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45"/>
  </p:notesMasterIdLst>
  <p:sldIdLst>
    <p:sldId id="256" r:id="rId5"/>
    <p:sldId id="258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3" r:id="rId14"/>
    <p:sldId id="322" r:id="rId15"/>
    <p:sldId id="324" r:id="rId16"/>
    <p:sldId id="325" r:id="rId17"/>
    <p:sldId id="259" r:id="rId18"/>
    <p:sldId id="260" r:id="rId19"/>
    <p:sldId id="261" r:id="rId20"/>
    <p:sldId id="262" r:id="rId21"/>
    <p:sldId id="263" r:id="rId22"/>
    <p:sldId id="264" r:id="rId23"/>
    <p:sldId id="326" r:id="rId24"/>
    <p:sldId id="327" r:id="rId25"/>
    <p:sldId id="328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307" r:id="rId39"/>
    <p:sldId id="308" r:id="rId40"/>
    <p:sldId id="309" r:id="rId41"/>
    <p:sldId id="312" r:id="rId42"/>
    <p:sldId id="313" r:id="rId43"/>
    <p:sldId id="314" r:id="rId44"/>
  </p:sldIdLst>
  <p:sldSz cx="9144000" cy="5143500" type="screen16x9"/>
  <p:notesSz cx="6858000" cy="9144000"/>
  <p:embeddedFontLst>
    <p:embeddedFont>
      <p:font typeface="Playfair Display" panose="020B0604020202020204" charset="-94"/>
      <p:regular r:id="rId46"/>
      <p:bold r:id="rId47"/>
      <p:italic r:id="rId48"/>
      <p:boldItalic r:id="rId49"/>
    </p:embeddedFont>
    <p:embeddedFont>
      <p:font typeface="Lato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-954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53.3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A1C6A0-23A2-4BA6-8930-C953AC8ABDD6}" emma:medium="tactile" emma:mode="ink">
          <msink:context xmlns:msink="http://schemas.microsoft.com/ink/2010/main" type="writingRegion" rotatedBoundingBox="1232,717 1349,4809 352,4837 235,746">
            <msink:destinationLink direction="with" ref="{BF9D30C7-A0EC-4A10-A182-ECC4F15052F0}"/>
          </msink:context>
        </emma:interpretation>
      </emma:emma>
    </inkml:annotationXML>
    <inkml:traceGroup>
      <inkml:annotationXML>
        <emma:emma xmlns:emma="http://www.w3.org/2003/04/emma" version="1.0">
          <emma:interpretation id="{B64EAB15-A0DE-4BD4-AF52-EFD27D104D98}" emma:medium="tactile" emma:mode="ink">
            <msink:context xmlns:msink="http://schemas.microsoft.com/ink/2010/main" type="paragraph" rotatedBoundingBox="1232,717 1349,4809 352,4837 235,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E1743F-3AE0-4586-A53E-16D3A19BF7C0}" emma:medium="tactile" emma:mode="ink">
              <msink:context xmlns:msink="http://schemas.microsoft.com/ink/2010/main" type="line" rotatedBoundingBox="1232,717 1349,4809 352,4837 235,746"/>
            </emma:interpretation>
          </emma:emma>
        </inkml:annotationXML>
        <inkml:traceGroup>
          <inkml:annotationXML>
            <emma:emma xmlns:emma="http://www.w3.org/2003/04/emma" version="1.0">
              <emma:interpretation id="{8B752BC4-C197-4235-AAE1-78EEE23A3CAA}" emma:medium="tactile" emma:mode="ink">
                <msink:context xmlns:msink="http://schemas.microsoft.com/ink/2010/main" type="inkWord" rotatedBoundingBox="1232,717 1252,1404 255,1432 235,746"/>
              </emma:interpretation>
            </emma:emma>
          </inkml:annotationXML>
          <inkml:trace contextRef="#ctx0" brushRef="#br0">-1530-1952 68,'0'0'238,"0"0"-13,0 0-9,0 0-16,0 0-13,0 0-12,0 0-15,0 0-13,0 0-15,0 0-11,0 0-8,0 0-15,-17 3-10,14 3-8,2 2-7,-1 3-4,0 1-7,-3 10-3,5-1 0,-4-1-6,4 2-1,-5 1-5,3 7-1,1-6-3,-4 5-1,1 3-4,-3 0-4,5-8-3,-2-1 0,-4 2-5,3-3 2,0 3-9,0-4 7,-1-1-9,0-6 1,3-1-1,-4-1-7,5-1 0,-2 0 1,2-5-2,0 2 6,-1-5-7,3-3 2,0 0-6,-2 11 6,2-11-3,-1 1-1,1-1 0,0 0-1,0 0-4,0 0 4,6-15-5,-2 10 3,0-4-1,0 4-2,1-1 0,-2 3-2,1-3 1,1 3 0,-2-2 1,6 1 0,-2 2-4,0-2 4,3 1-2,2 3 1,-3-3-3,3 3 6,-2 0-3,2 3 1,-2-3 2,0 3-1,1 1-5,-1-2 1,1 3-4,-2-1-5,-1 2-20,1-2-17,-3 2-21,1-4-24,-1 2-24,-6-4-30,9 5-30,-2-4-32,-4 3-178,-3-4-419,0 0 185</inkml:trace>
          <inkml:trace contextRef="#ctx0" brushRef="#br0" timeOffset="495.4037">-1283-1774 209,'-2'-8'247,"-1"1"-10,2 0-14,-4 1-13,5 3-18,-2-3-17,0 1-13,0 0-17,2 5-17,0-8-15,0 8-9,-2-3-13,2 3-9,2-6-10,-2 6-4,0 0-9,8 0-8,-8 0-8,0 0-32,13 9-30,-9-3-37,3 1-36,0 0-46,1 3-33,-1 0-30,0 1-124,2 1-350,-3-4 155</inkml:trace>
          <inkml:trace contextRef="#ctx0" brushRef="#br0" timeOffset="1368.5074">-940-1517 151,'0'0'144,"0"0"0,3-4-1,-3 4-8,0 0-11,0 0-8,5-6-5,-5 6-8,4-5-7,1 4-6,-5 1-6,8-2-7,-2-1 1,2-1-10,1 1-4,-2 0 2,0 0-16,0-1-5,0 2-4,-1 1 2,1-4-6,0 2 0,-2 2 7,1-3-1,-3 2 12,4-2-6,-3-1 2,1 3-1,-1-2-2,-1-2-6,0 0 4,1 0-7,0 0 1,-1-1 2,-1-1 1,-1-2 5,1 1 3,-1 3-2,-1-5-2,-3 4-5,2-2 4,0 3-6,-3 0 4,0-3-2,0 4-4,-1-2-2,1 1 0,0 2-6,-2 2-3,-1 1-2,1 0-4,0 5 0,0-3-4,-4 4 3,1 4-8,2-2 4,-1 5-2,2-3-2,1 2-1,-3 3-3,3 2 7,1 1-7,-1 6 3,5-9-4,0 7 3,0-7-4,0 2 7,0 2-8,5-4 5,-4 0-6,2-1 0,2 3 1,0 1-2,-1-1 4,0-2-2,1-2-5,0-1 1,3 0 4,0-1-1,0-1-1,-1-3 1,2 3-2,2-3-1,1 4 2,-1-5-2,5 0 0,-3 2 0,0-3 3,0-3-1,1 4 2,-2-5-3,0 0 7,-2 0-4,1 0-5,-4 0-1,1-2-19,-8 2-44,11 2-46,-11-2-61,9 0-77,-9 0-244,0 0-531,1 10 236</inkml:trace>
          <inkml:trace contextRef="#ctx0" brushRef="#br0" timeOffset="893.1054">-1150-1527 88,'-4'12'189,"4"-12"-6,0 4-10,0-4-11,-4 9-10,4-9-7,0 0-11,0 0-9,0 7-11,0-7-8,0 0-11,0 0-5,4 8-4,-4-8-16,0 0 0,0 0-7,0 0-1,0 0 3,0 0-5,0 0 1,0 0-2,0 0-1,4 3-4,-4-3-3,0 0-3,0 0-5,5-17-6,-5 10-2,4 1-6,-4-6 0,6 3-6,0-5 0,0 3-4,-2-8-1,0 4-1,1 4-6,3-3 2,-3 6-2,1-2-3,-2 1 1,-1 3-3,0 1 0,2 2-1,-3-1 1,-2 4-3,4-5 2,-4 5 0,5 0 7,-5 0-3,0 0 0,8 8 7,-5-4 4,-2 1 2,3 4 1,-3-2 2,2 2-2,-1-1-1,0 1 2,0 2-3,0 0-3,1 0-1,-1 3 3,1-3-7,-1-1-3,1-1 0,-2 3-1,1-5-2,1-1-1,0 3 0,-2-1-25,2-1-29,-1-3-31,-2-4-34,4 10-24,0-8-31,-4-2-23,9 3-27,-9-3-165,6 2-414,-6-2 184</inkml:trace>
          <inkml:trace contextRef="#ctx0" brushRef="#br0" timeOffset="294.0472">-1294-1583 185,'0'0'242,"0"0"-10,0 0-16,0 0-17,0 0-8,0 0-12,0 0-4,0 0-15,5 20-11,-5-15-9,-1 2-11,2-1-7,-1 6-9,1-6-6,-1 6-10,0-4-8,3 8-10,-3-3-9,0 0-6,0 0-11,0-2 0,0-1-6,0-1-2,0 2-4,0-1-9,2-4-1,-1-3-8,-1-3-29,0 9-24,0-3-33,0-6-32,0 0-34,-1 13-47,1-13-46,0 0-202,0 0-459,0 0 203</inkml:trace>
        </inkml:traceGroup>
        <inkml:traceGroup>
          <inkml:annotationXML>
            <emma:emma xmlns:emma="http://www.w3.org/2003/04/emma" version="1.0">
              <emma:interpretation id="{D7349133-8FE7-4E82-9A95-C890F0CB8397}" emma:medium="tactile" emma:mode="ink">
                <msink:context xmlns:msink="http://schemas.microsoft.com/ink/2010/main" type="inkWord" rotatedBoundingBox="1063,2079 1084,2791 503,2808 483,2095"/>
              </emma:interpretation>
            </emma:emma>
          </inkml:annotationXML>
          <inkml:trace contextRef="#ctx0" brushRef="#br0" timeOffset="-3505.0191">-1333-211 22,'0'0'162,"0"0"-11,0 0-11,0 0 4,-4-4-15,4 4-10,0 0-9,0 0-9,0-6-5,0 6-3,0 0-7,0 0-1,4-8-6,-4 8 0,5-6-6,-2 2 0,-2 2-5,3-4-4,-4 2 1,3-2-8,2 0-2,-4 1-5,1-1 2,3 1-6,-3-4-2,2 4-4,0-7-1,1 0 3,-1 2-10,-1-5 1,3 2 1,0-7-6,-2 6 1,1-1-4,3-6-1,-4 1-3,0 8-2,0-3 1,0-2-2,-2-2-1,3 5 3,-5 1 5,2 0 0,-1 4 4,1 0-1,-2 3 2,0-1 1,0 0-2,0 3 7,1-2-3,-1 6 1,0 0-3,-1-8-4,1 8-6,0 0 1,0 0-5,0 0 0,0 0-2,0 0 2,-5 20-9,3-8 3,1 3-2,-3 6 1,4-1-4,-3 1 3,4 1-3,-5 1-1,6 1 1,-5-2 2,1 3-2,-2-1 0,3 1 1,2-1 0,-2 8-1,-1-11 1,4 2-1,-2-1 3,-2-3-6,2 2-2,0 0 1,2-6 1,-2 1-2,1-1-3,0-3 5,1 3 0,-2-2-3,2-1 0,-2 0 0,1 0 0,-2-2 0,1-2 0,1 0 3,0-1 7,-2 0-12,1-1 6,0 2 0,0-3-5,0-2-3,0-3 1,0 9 6,0-9-3,0 6-2,0-6 4,-2 6 1,2-6-2,0 4-4,0-4 3,0 0 2,-1 6-4,1-6 2,-6 5 1,-2-2-4,3-1 7,1 2-8,-2-1 1,-1-2 1,1 4-1,-1-4 1,1-1 0,-3 3-3,3-3 3,-1 0-1,2 0 3,5 0 0,-13 0 0,6 0-1,1-3-2,-2 2 2,8 1 1,-11-2-2,6-1 1,5 3 4,-6-1 2,6 1 9,-7-1-7,7 1 0,-5-2 7,5 2-7,0 0 2,0 0 0,0 0-5,-6-2 1,6 2-5,0 0 3,0 0-2,0 0-1,0 0 2,0 0 0,0 0-2,0 0 2,0 0-4,0 0 3,18 5 0,-12-5 1,1 1-2,1 2 3,1-1-1,1-1-2,2 2 1,-3-3-3,4 0 3,-4 3-1,4-2 3,-4-2-5,3 1 2,1 0 3,-7 0-2,6-3 3,-2 3-4,2-4 4,1 2-6,-4-3 2,2 3-10,-1-2-30,-2 2-22,-2-4-39,3 1-36,-1 1-40,1-3-35,-2-1-231,-2-1-479,2 3 213</inkml:trace>
          <inkml:trace contextRef="#ctx0" brushRef="#br0" timeOffset="-2860.3618">-828-9 160,'0'0'194,"0"0"-5,0 0-12,0 0-15,0 0-14,0 0-11,0 0-8,0 0-9,-3 7-11,3-7-10,0 0-6,0 0-11,0 0-13,-5 8-2,5-8-11,0 6-6,-2-3-2,2-3-9,0 6-2,0-6-5,0 10-3,0-7 2,0-3-6,2 9-3,-2-5-4,0-4-1,0 7 3,3-3-9,-3-4 1,2 4-3,-2-4 2,1 3-3,-1-3-3,0 0 5,3 5-6,-3-5 3,0 0 1,0 0 0,4 3 0,-4-3 1,0 0 4,0 0 2,0 0 13,0 0 3,0 0 2,0 0-7,0 0-6,0 0 3,0-15 5,0 15-8,-5-7 5,3 2 2,2 5 4,-3-9 5,0 7 2,3 2-1,-3-4 2,3 4-3,-4-2-2,4 2-5,0 0-6,0 0 0,-8 0-4,8 0-3,-5 5-4,3-2-1,2-3-2,-4 4 1,4 1-4,0-5 1,0 6-3,0-2-1,1 1 2,-1-5-5,3 6 4,-3-3-1,4 3-1,-3-3-4,1 0 4,-2-3-3,3 7 0,0-5 1,-3-2 1,3 4 1,-3-4 2,6 3-4,-6-3 4,0 0 4,0 0-3,0 0-2,4 0 5,-4 0-1,0 0-2,0 0 2,0 0-3,0-12 3,0 12 1,0 0 0,0 0-1,-4-7-2,4 7 2,-3-3-2,3 3-2,-3-6-9,3 6-18,-2-3-23,2 3-34,0 0-34,0 0-51,0 0-58,-5-3-216,5 3-477,0 0 212</inkml:trace>
        </inkml:traceGroup>
        <inkml:traceGroup>
          <inkml:annotationXML>
            <emma:emma xmlns:emma="http://www.w3.org/2003/04/emma" version="1.0">
              <emma:interpretation id="{1FB14FD3-5C13-4D7C-8039-F9D1D04FC178}" emma:medium="tactile" emma:mode="ink">
                <msink:context xmlns:msink="http://schemas.microsoft.com/ink/2010/main" type="inkWord" rotatedBoundingBox="1314,4179 1333,4809 541,4832 523,4201"/>
              </emma:interpretation>
            </emma:emma>
          </inkml:annotationXML>
          <inkml:trace contextRef="#ctx0" brushRef="#br0" timeOffset="-1511.2284">-1230 1756 19,'0'0'172,"0"0"-11,0 0-11,0 0-11,0 0-1,-11 0-11,11 0-9,0 0-8,-10-6-7,6 3-6,-1 0-8,2-3-6,-1 2-7,1 1-8,-2 0-3,2-2-5,-2-2-8,0 0-5,3 1-4,-2-2-9,0-1-1,0 2-4,2-6-5,-1 1 2,3 1-7,3-4-4,-1 2-1,2 0-1,4-4 0,-3 7-1,4-2-3,0 3-2,1-3 1,1 2 1,0 1-8,-3 3 2,4-3 0,-3 8 2,1-1-6,2-1 5,-4 6 2,-2-2-2,0 5 2,4 1 8,-1 1 3,-8 5 4,6 1 8,-5-2 3,-2 6 8,3 4 7,-6-2-8,2 1 0,-4 2 1,1-1-2,-10 9-1,5-9-3,-2 7-2,-2-7-3,0 5-4,-1 0-3,0-1-3,-2 0 4,4-7-5,1 1 0,0-3-1,4-5-3,-5 4-1,3-3 1,0-5-3,4 2-1,1-4-4,-3-1 8,2-1-9,0 1-2,2-3-4,-2-1-13,5-1-9,-8 0-5,8 0-3,-6-8-8,6 4 5,0-4 1,0-1 0,0-3 7,0-1 2,0 0 0,4 1 0,-2-2 4,2 2 3,5-2-1,-9 2 5,7 1 0,-2 3 4,-1-1 0,0 0 2,-1 6-8,-2-2 6,4-1 3,-2 2-5,-3 4 6,10-3 2,-10 3-3,9 3-3,-5 2 4,1 0-1,4 2 3,-2 1-4,3 0 4,0 3 2,-1 0 0,2 1 2,-2 4 0,5-4-2,0 3-1,-2-1 4,0 0-2,1 0-5,-4-3 8,5 0 0,-1 0-1,3 3 1,-3-6 2,-1 1-4,-2-2 3,3-1 1,3 3 2,-5-5-3,2 2 2,-2-5 1,2 3 8,-1-4 3,1 0 7,-4 0 4,3-5 2,-3 1 6,-1 1 3,1-2 5,3-3 2,-7 2 5,5-2 6,-6-1-4,0-2 14,0 0-12,-1-1-11,0-1 0,-1 1 7,-2 0-20,4-1 1,-4-1-6,0-2-2,-2 5-3,0-2-3,0 0-2,-1 2-2,2 1-4,0-1 0,-1 0-19,1 4-25,1 0-26,-2 1-32,2 0-36,-2 2-35,2 4-34,0-8-33,0 8-184,-2-4-446,2 4 198</inkml:trace>
          <inkml:trace contextRef="#ctx0" brushRef="#br0" timeOffset="-1046.9816">-590 2007 101,'0'0'222,"0"0"-2,3-1-4,-3 1-7,0 0-3,0 0-8,0 0-13,0 0-6,0 0-13,0 0-17,0 0-15,0 0-13,0 0-13,-1 10-12,1-10-7,0 0-13,0 9-7,-2-6-8,2-3-5,0 10-4,0-5-6,2 1-4,-2-2-8,1 2-3,-1-1 0,4 0-2,-4-5-5,1 7-3,0-3-1,-1-4-2,3 6-3,-3-6-1,1 2 1,-1-2-4,0 0 1,0 0 0,0 0-2,0 0 2,3 4-2,-3-4-2,0 0 3,0 0 0,0 0-1,0 0 8,0-12 11,0 12-2,0 0 7,-7-5-1,7 5 5,0 0-4,0 0-1,-10 0-4,10 0-13,0 0 3,-9 6 7,4-5-11,3 3 1,-1 0-8,0-2-2,0 2-17,3-4-20,-3 6-25,1-1-26,2-5-39,-2 4-48,2-4-50,0 0-65,0 6-178,0-6-500,0 0 222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59.9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18B79DC-1A22-4BB6-9EC6-E0FBC964F3A3}" emma:medium="tactile" emma:mode="ink">
          <msink:context xmlns:msink="http://schemas.microsoft.com/ink/2010/main" type="writingRegion" rotatedBoundingBox="770,8122 22572,8707 22495,11571 693,10986"/>
        </emma:interpretation>
      </emma:emma>
    </inkml:annotationXML>
    <inkml:traceGroup>
      <inkml:annotationXML>
        <emma:emma xmlns:emma="http://www.w3.org/2003/04/emma" version="1.0">
          <emma:interpretation id="{1BFCF996-DF6D-4A9E-B24A-2C2698E2EE55}" emma:medium="tactile" emma:mode="ink">
            <msink:context xmlns:msink="http://schemas.microsoft.com/ink/2010/main" type="paragraph" rotatedBoundingBox="770,8122 22572,8707 22495,11571 693,109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51D146-B8F5-4B06-AA48-3E2EAE340759}" emma:medium="tactile" emma:mode="ink">
              <msink:context xmlns:msink="http://schemas.microsoft.com/ink/2010/main" type="line" rotatedBoundingBox="770,8122 22572,8707 22495,11571 693,10986"/>
            </emma:interpretation>
          </emma:emma>
        </inkml:annotationXML>
        <inkml:traceGroup>
          <inkml:annotationXML>
            <emma:emma xmlns:emma="http://www.w3.org/2003/04/emma" version="1.0">
              <emma:interpretation id="{32B9BEEF-F1EB-4265-8803-B35B83A6CC9C}" emma:medium="tactile" emma:mode="ink">
                <msink:context xmlns:msink="http://schemas.microsoft.com/ink/2010/main" type="inkWord" rotatedBoundingBox="756,8635 3058,8697 3031,9683 730,9621"/>
              </emma:interpretation>
            </emma:emma>
          </inkml:annotationXML>
          <inkml:trace contextRef="#ctx0" brushRef="#br0">-1119 6130 65,'-4'-6'199,"-1"1"-6,2 0-4,-2 0-3,0 3-8,2-3-1,2 2-6,-3 0-7,4 3-8,-1-5-13,1 5-12,-3-6-13,3 6-6,0 0-8,0 0 0,12-4-2,-3 3-1,3 1-4,6-3-4,3-2-2,-2 3-3,10-2-3,-1 2-7,3-2-9,2 4-6,-2-2-6,-4 1-4,3-2-5,-3 0-9,0 1 1,-7 0-11,7 2-1,-7-2-4,1 2 5,-2 0-7,-2 0-5,1 0 10,-7 2-16,0 0-17,-1-2-20,0 2-22,-2 1-24,-2 0-23,0 0-31,-2 3-28,0-2-41,0-2-39,0 6-221,-2-3-492,1-2 218</inkml:trace>
          <inkml:trace contextRef="#ctx0" brushRef="#br0" timeOffset="-366.2692">-828 6268 245,'0'0'244,"0"0"-2,0 0-6,0 0-12,0 0-3,0 0-19,0 0-13,0 0-13,0 0-15,0 0-13,0 0-2,0 0-15,0 0-10,0 0-9,0 0-4,0 0-4,-3 12-5,3-3-7,0-2-6,1 7-6,-1 1 0,-1 5 3,2 3-14,-2 2-11,-4 3 7,5-1-14,-2 5-6,-3-2 3,0 2-7,0 0-4,-2 0 1,0-3-7,4-5-7,-1 0 16,0-2-21,1 2 2,1-5-8,0 1-4,-1 2-18,1-8-30,0-1-26,1 0-24,-1-5-33,1-2-33,1 4-29,0-3-29,0-3-35,0-4-24,0 0-186,0 0-495,0 0 220</inkml:trace>
          <inkml:trace contextRef="#ctx0" brushRef="#br0" timeOffset="342.2958">-189 6084 214,'-5'4'209,"-1"-1"-6,-1 3-10,3-1-9,-4 2-5,4 2-10,-3 0-9,1 0-10,3 4-5,-2 1-9,3 7-6,-2 0-8,0 11-4,2-11-9,-1 3 0,1 12-6,-2-1-4,2 2-10,1-3-3,-1 3-9,0 0-4,-2 1-11,2-1-4,-3-3-7,1 5-7,3-7-5,1 1-3,-3-9-2,3 1-1,0-3-6,0 0-2,0-7-6,0 3-5,0-4 3,3 0-5,-2-6-26,-1 1-31,4-2-29,-4-1-32,4 1-32,-3-5-21,2-2-40,-3 0-35,10-3-193,-4-4-462,1-1 204</inkml:trace>
          <inkml:trace contextRef="#ctx0" brushRef="#br0" timeOffset="882.4383">-130 6482 46,'0'0'175,"0"0"-15,0 0-16,0 0-10,0 0-5,-8 11-7,9-4-3,-1 0-2,0 1-5,0 1 2,0 4-9,0 0-3,-1 2-11,1 2-4,-5-6-5,2 2-10,1 2-4,-1-3-9,3 3-3,0-4-4,-3 0-5,1 1-8,0-4-2,1-1-1,0-2-3,1-2-2,0 4 5,0-7 4,0 6 1,0-6 0,0 0-6,0 0-4,0 0-1,0 0-2,1-22-3,0 13-4,1-2-1,3-3 0,-5-5-3,8-3-6,-3 1 3,-1 0-3,4-1 2,-2 0-5,3-1 2,-1 2-2,0 0 1,4 2-1,-6 0-3,7 1 2,-5 0 5,-1 5 0,3 2-1,-3-1 2,1-1 4,-1 1-1,0 6-2,-2 0 2,0 1 3,1 1 0,-1 2 4,2 0 4,-2 0 0,-5 2-4,15 5 6,-11-1 2,3 2 2,2 0-3,-1 4-2,1-3 6,-3 4-5,2 3 0,-1-6-1,2 9-2,1 5 4,-2-1-4,-4 0-1,5 1 3,-4 0-1,-3 3-1,4-4-5,-2 0 1,-1 2-2,0 2-3,-2-4-3,1 1-1,-2-2 2,0 0-4,-2-4-2,4 5-1,-2-9 1,0 4-4,-2-1-3,4-3-9,-2-5-28,-2 3-34,1-3-37,-1-4-35,2 6-35,0-9-39,0 0-51,0 0-188,0 0-490,2-24 217</inkml:trace>
          <inkml:trace contextRef="#ctx0" brushRef="#br0" timeOffset="1325.0706">254 5993 52,'0'0'229,"0"-6"-7,0 6-19,0 0-11,0-8-21,0 8-17,0 0-17,0 0-6,0 0 2,0 0-1,13 10 3,-9-6-5,1 2 0,0 3-5,3 0-4,4 6-4,2 0-3,-1 2-8,-1 1-5,1-1-3,10 5-11,-10-3-5,4 7 0,0-2-6,-1 5-9,0 0-4,-3-2-7,0 0 0,-1 2 1,1 2-6,-4 2 2,-1-4-4,2 4-5,-2-8 4,-6 0-5,0-3 2,3 10-3,-1-10 2,-2 5-5,-2-5 0,-2 3-8,-1 5-2,-3-5-1,2-2-2,0-1-4,-2 0 1,-2-1-3,0 0-5,-1 2 4,-3-5 9,4-1-12,3-2-16,0-1-1,1-2 8,-3-1-4,5-2-13,-3-2-15,1-1-16,1-1-23,1-1-15,-1 1-17,0-1-17,3-4-25,0 0-29,0 0-32,0 0-27,0 0-38,8-18-220,-4 10-523,4-6 231</inkml:trace>
          <inkml:trace contextRef="#ctx0" brushRef="#br0" timeOffset="1678.1468">890 6565 4,'0'0'277,"4"-2"-3,-4 2-13,0 0-5,0 0-22,6-2-16,-6 2-11,7-4-13,-2 3-2,0 0-17,3-2-12,-3 2-14,5 0-8,1-3-17,0 1-3,0 0-10,-1 3-5,1 0-16,2-4-10,-3 3-5,-1 0-8,4-2-10,-6 2-1,2 0-3,1 1-10,-2 1-12,-2-1 7,3 1-6,-1-1-2,-8 0-9,12 0-12,-7 0-24,-1 3-21,-4-3-26,8-4-32,-5 8-35,-3-4-37,0 0-37,0 0-33,10 0-31,-10 0-181,0 0-483,0 0 214</inkml:trace>
          <inkml:trace contextRef="#ctx0" brushRef="#br0" timeOffset="2031.2892">847 6818 74,'0'0'242,"0"0"-9,-5 1-8,5-1-8,0 0-14,0 0-14,-4 2-10,4-2-10,0 0-8,0 0 8,0 0-1,0 0-12,0 0-2,0 0 1,18 3-5,-13-3-1,5-1-6,0 1-4,-1-2-13,0 2-6,0-2-4,4 2-18,-4 0-9,4-1-3,-5 0-9,3-1 6,0 2-20,-3 0-6,1-3-8,2 3-3,-4 0 2,2-1-11,-2 1-7,0 0 3,1 0-9,-8 0 3,16 0-11,-11 0 0,-5 0-26,9 0-33,-9 0-36,5-2-42,-5 2-48,0 0-62,7 2-72,-7-2-291,0 0-643,0 0 285</inkml:trace>
        </inkml:traceGroup>
        <inkml:traceGroup>
          <inkml:annotationXML>
            <emma:emma xmlns:emma="http://www.w3.org/2003/04/emma" version="1.0">
              <emma:interpretation id="{10AFD959-8D4D-41EA-A315-CB7D1027FA88}" emma:medium="tactile" emma:mode="ink">
                <msink:context xmlns:msink="http://schemas.microsoft.com/ink/2010/main" type="inkWord" rotatedBoundingBox="3736,8933 5156,8971 5131,9889 3711,9851"/>
              </emma:interpretation>
            </emma:emma>
          </inkml:annotationXML>
          <inkml:trace contextRef="#ctx0" brushRef="#br0" timeOffset="362063.4057">2559 6915 63,'0'0'183,"0"0"2,0 0 0,0 0-3,0 0 0,0 0-4,0 0-4,0 0-5,0 0-6,0 0-8,0 0-3,0 0-7,0 0-9,0 0-7,0 0-6,0 0-10,0 0-1,0 0-18,9-13-10,-8 9-7,3 0-5,-4-2-6,4 0-4,0 1-11,1-1-4,-4-3-7,6-1 11,-2 1-17,1 0-1,-4-4-4,2 4-2,-1-2-1,-1 5-3,-1-2-7,2 2 1,-1-1-3,0 1 3,-1 1-3,-1-1 0,0 6 1,0-6-7,0 6 9,0 0-8,-3-6 2,3 6 2,0 0-10,0 0 0,-6 16 0,4-10 4,-1 1 0,1 1 1,-2 4-4,2-1 1,1 3 0,1 1 0,-3-3 2,2 4 1,-1-1 1,0 2 5,2-2-6,-1 5 1,2-4-1,-1 3-2,-1 0-3,1-7 9,1 7-6,-1-3-4,0-1 8,0 0-6,2-2-2,-2 1 3,2-3-2,-2 0-3,0-1 5,0-3-1,1 1-1,-1 0 2,3-4 1,-6 1-4,6 1-1,-3-2 0,0-4 4,0 6 3,0-6-7,0 0 0,-4 8 6,2-8-2,2 0-2,-9 1-3,4 1 0,5-2 6,-9 0-5,-1-2-2,3 1 4,-2 1-3,2-2 2,1 2 12,-2-3-16,0 3 0,2-1 1,0-1 3,6 2-8,-12-3 4,9 2 0,3 1 1,-6 0 2,6 0 1,0 0-5,-7-2 4,7 2-4,0 0 2,-5-3-3,5 3-1,0 0 6,0 0-2,0 0-1,0 0 2,21-2 4,-13 2 6,2-3-5,-1 2 1,5 1 0,-3 1 3,2-1-4,1-1-2,-2 1 0,-3 0 1,4 0 2,0 0-4,1 1 9,-5-2-28,3 2-30,-3-1-32,-1 3-38,1-3-38,-4 0-36,3 0-57,2-3-44,-5 2-185,-1 0-516,6-2 229</inkml:trace>
          <inkml:trace contextRef="#ctx0" brushRef="#br0" timeOffset="362990.1397">2961 6843 141,'0'0'222,"-3"-5"-8,3 5-12,-2-6-8,2 6-23,0 0-8,0 0-9,0 0-12,0 0-11,0 0-7,5-8-3,-5 8-10,10 0-8,-3 0-4,-3 6-14,4-5 4,1 0-16,1 3-12,-4-2-3,3 0-6,1 2-6,-1 3-1,2-2-6,-2 1-2,2-1-3,-1 3-12,-2-2-30,5 1-36,-4-1-45,0 1-53,1-4-50,-2 1-218,0-2-444,-3-2 196</inkml:trace>
          <inkml:trace contextRef="#ctx0" brushRef="#br0" timeOffset="362480.2272">3225 6607 266,'0'0'260,"0"0"-15,0 0-15,0 0-16,0 0-17,0 0-7,0 0-11,-3 20-6,-2-15-10,2 7-5,2-3-8,-3 3-8,-1 0-10,1 2-11,-2 0-3,0 5-12,4-3-8,-2-2-16,0 4-6,1-6-9,-2 4-8,0-1-2,2-2-7,3-1-7,-5 2-1,2-3-2,1 0-8,-2-4-3,3 2-3,-3 0-1,4-6-4,-3 3-15,2-1-15,1-5-3,0 8-12,-3-5-12,3-3-20,0 0-22,0 0-23,0 0-31,0 0-26,0 0-15,-6-13-23,6 8-5,0-2-13,0-2-7,0 0-144,-1-3-394,1 3 174</inkml:trace>
          <inkml:trace contextRef="#ctx0" brushRef="#br0" timeOffset="362730.4041">3127 6791 487,'0'-12'13,"0"6"10,0-5 14,0 2 16,0 1 18,-1-1 16,-1 2 16,2-2 22,-3 1 5,2 4 6,0-5 2,0 6 0,-2-2 0,1 1-7,2 4-4,-2-6-11,2 6-5,0-5-17,0 5-14,0 0-5,0 0-10,0 0-1,0 0-11,0 0-4,0 0-5,4 21 0,-1-14-7,2 7-2,-1-3-2,2 1-7,0 7 2,-2-6-1,5 1-4,-3 4-1,-1-4-2,2 3 1,-1-4-9,4 3 1,-5-4 3,0 3-3,-1-3-2,1-2 4,-1 1-6,0-2 1,0-3-5,1 0 1,-4-1-1,1 0 0,3-2-8,-5 0-25,0-3-29,2 5-37,-2-5-51,0 0-45,0 0-58,0 0-146,-7-15-425,4 10 188</inkml:trace>
          <inkml:trace contextRef="#ctx0" brushRef="#br0" timeOffset="361167.2227">2150 6480 109,'0'0'149,"-1"-7"-8,1 7-13,0-8-5,-2 3-7,2 2-14,0-5-13,0 1-10,-1 3-3,1-2-1,0 6-3,-1-11 2,1 8 3,0 3 3,0-8 2,0 0 4,-3 5 7,3-1-3,0 4 3,0-7 0,0 7 3,-1-11-3,-2 6 2,3 1-4,-2-2-8,2 0-7,0-3-3,-2 3-5,2 0-9,-1 2-5,1-2 2,-1 0-5,1 0-6,0-3-2,-3 3-1,2 1 0,1 0 0,-5-2-5,3 3-1,1-2-1,-3 2-3,0-2-3,-1 1 2,1 3-6,0-2 2,-2 2-3,-2 2-2,4-2 10,-6 2-15,1 0 3,0 0-1,-2 4-5,-1 1 1,-4 5-3,5-4 0,-3 4-1,0 4 7,1-2-6,0 4-1,0 0-4,0-2 3,1 7-2,2 0 0,-1-2-2,4 3 5,-3-1-5,3 1-1,-2-3 3,2 2 0,2 0-7,0 2-9,0 0 5,-1 1 1,3-2 4,-1 2 1,2 1 7,0-3-4,2 1 0,0 2 3,2-3-7,0 2 8,0-3-1,2 1-1,-2-4 2,4 1-2,2 2 0,-1-4 0,-1-3-1,1 3-3,1-4 5,1 0 2,4 2 2,-3-7-4,5 6 1,-2-6 2,4 4-2,0-7-1,0 3-1,9-1-1,-8-2 2,2-3-7,-3 2 9,1-1-3,1-3-1,0-1-3,-3-1-2,2-2 2,-1-1 2,1 2-5,-5-2 14,0-2-11,0 5-2,0-4-13,-3 1-27,2-1-19,-2-2-28,-2 4-36,-2 0-43,1-4-48,0 2-57,-1 2-234,-2-5-546,1 6 242</inkml:trace>
        </inkml:traceGroup>
        <inkml:traceGroup>
          <inkml:annotationXML>
            <emma:emma xmlns:emma="http://www.w3.org/2003/04/emma" version="1.0">
              <emma:interpretation id="{31343A8F-1CDA-40E9-8FEA-B4D32665EF73}" emma:medium="tactile" emma:mode="ink">
                <msink:context xmlns:msink="http://schemas.microsoft.com/ink/2010/main" type="inkWord" rotatedBoundingBox="5826,8717 7715,8767 7685,9868 5797,9817"/>
              </emma:interpretation>
            </emma:emma>
          </inkml:annotationXML>
          <inkml:trace contextRef="#ctx0" brushRef="#br0" timeOffset="363773.2253">4177 6184 163,'0'0'203,"-13"1"-10,7 2-15,-4 0-12,3 3-9,-2-3-10,-1 2 3,1 1-18,1 7 0,-1-5-9,-3 6-7,-1 2-3,-4 10 1,4-2-5,-4 2-13,3 4 3,-1-5-6,1 11-9,0-2-2,2 0 5,0 0-14,1 6-12,3-4-4,-1 4 6,3-4-16,-1 4-4,7-6-5,0 3-4,0-3-3,7-1-3,-5-2-5,2-7-1,1 0 0,2-2 6,0 1-16,2-3-1,0-3-28,-2-5-41,3-1-41,1-2-49,-1-6-59,4 2-69,-2-5-146,0-6-455,6-5 202</inkml:trace>
          <inkml:trace contextRef="#ctx0" brushRef="#br0" timeOffset="364251.4535">4310 6601 160,'-4'5'211,"1"-1"-6,2 2-11,-1 7-2,-2-1-8,2 1-7,-1 1-7,0 2-11,0 3-4,1 2-13,0 0-5,-1-3-12,0 3-3,0-7-17,2 3-11,-3-1-11,4-4-8,-2 0-7,0-2-10,2-4-2,0 0 0,-2-1-14,2 0-2,0-5-2,2 5-5,-2-5-2,0 0-1,8-13-7,-1 4-4,0-3 1,2-2-1,-1-6-7,2 2-1,2-4 10,-1 1-11,4-6 3,-1 0-3,-1 0-2,2 1-4,0-1 2,-2 8-1,-3-1 2,3 3-6,-1 1 4,-4 1-2,1 3-2,0 1 2,-2 1 0,1 4 1,-3 0-3,1 1 1,1 4-1,-1-2-2,3 6 1,-3-2-1,3 5 4,-3 3-2,0 2 4,0 2-1,0 2 4,0 4 6,-2 1-4,-2 2-1,1 0 3,2 2 0,-1-1-4,-2 0 3,0 2-2,1-1-4,-2 1 3,2-4-5,-3 0 3,0 1 0,2-4 0,0 3-2,-1-5-24,0-1-38,2-2-38,-3-2-48,1 4-50,2-8-47,-2 2-217,4-6-495,-5 0 220</inkml:trace>
          <inkml:trace contextRef="#ctx0" brushRef="#br0" timeOffset="364469.6714">4830 6773 41,'9'0'122,"3"0"10,0 1-23,2-1-3,0-1-9,6 2-4,-1 1-11,-2-2-6,1 2-10,0-2-11,-3 1-1,0-1-9,0 2-8,-4-1-11,-1-1-20,2-1-21,2 1-19,-6 0-27,-2-2-32,0 2-65,-6 0-170,9-1 75</inkml:trace>
          <inkml:trace contextRef="#ctx0" brushRef="#br0" timeOffset="364772.1095">4983 6536 154,'0'0'264,"-3"-2"-18,3 2-19,0 0-9,0 0-20,-6 8-10,5 0-5,-1 3-11,-2-1-12,4 2-11,0 5-4,0 3-5,0 1-7,-4 2-6,6 0-7,-4-2-9,4 1-10,0 1-11,0 0-7,0-1-5,0-1-9,0 3-9,-1-5-8,3 1 2,-1-4-15,1-1 5,0 0-16,0-3-39,-1 1-30,1-2-41,-1-2-39,0 1-48,2-6-53,0-4-52,-1 0-179,-4 0-489,10-3 216</inkml:trace>
          <inkml:trace contextRef="#ctx0" brushRef="#br0" timeOffset="365041.2386">5303 6607 165,'-2'12'213,"4"-2"-9,-2 2-12,2 0-14,-2 1-15,0-1-15,0 3-12,4 1-15,-4-1-11,2 1-9,1-2-5,-1 0-14,0 2-10,-2-3-6,3 5-6,0-9-7,-2 5-6,1-3-21,0-2-42,-2-2-41,0 1-55,3-4-58,-2 2-143,1-2-340,-2-4 151</inkml:trace>
          <inkml:trace contextRef="#ctx0" brushRef="#br0" timeOffset="365427.099">5519 6075 144,'0'-5'196,"0"5"-16,4-4-23,-4 4-7,0 0-2,0 0-5,11 11-12,-5-4-4,4 5-11,-4 0-8,4 7-9,3-4 4,-1 6-2,4 6-5,-3 4-12,0 2-4,3-1 5,-5 1-11,-1 4 5,0 0-4,0 0 4,4 0 2,-5 0-5,-1-1-1,2 0-1,-2-2-4,1 4-4,-1 1 0,0-6-7,1 4-3,-4 0 2,-1 0-16,0-1-1,-4-1-1,0 0-8,-1 0 10,0-12-15,-3 11-3,1-12-3,-1 2-3,0-6 0,-1 1-3,1-6-4,0 1-21,0-2-41,-3-2-51,3-4-68,-2-3-83,0 0-245,0-3-538,6 0 239</inkml:trace>
          <inkml:trace contextRef="#ctx0" brushRef="#br0" timeOffset="379500.2165">5240 6612 37,'1'-5'66,"-1"5"-4,3-3-4,-3 3 9,4-9-3,-4 7 4,0 2-3,0 0-2,3-5-8,-3 5-4,0 0 3,0 0-2,3-3-15,-3 3-1,0 0 2,0 0-6,0-6-3,0 6 1,3-6-3,-3 6-1,1-5-4,-1 5 3,2-7 6,0 2-4,2 1 2,-4 4 0,0-6-3,5 0-1,-3 2 1,0-1-6,-2 2-1,4-2-3,-4 1-2,0 4 0,2-7 2,-1 2-1,2-1-8,-1-1 8,-1 4-6,1-2 0,0 1-1,2-2 5,-4 2-3,0 4 0,0 0 2,0 0 0,2-2-2,-2 2-2,0 0 3,0 0 1,0 0-6,0 0-1,0 0 10,-6 12-7,6-12 1,-4 9-6,4-6-3,0 6 5,0-2 2,-1 1 5,1 2-3,0-4 0,0 3 2,1 4-1,1-6 2,0 6 5,2-3-6,-4 4 0,3-4-5,-1 3 5,2-3 1,-2 4-4,2-1-1,-1 1 3,1 2-1,2-3 3,-5 2-2,1 1 7,0-3 4,1 1-2,1-1-3,-3 3 1,3-6-2,-3 2 3,3-1 0,-2 3-1,-2-2-2,2-3-3,0 0 0,0 1 9,-1 0-2,0 1 3,2-5-3,-3 3 7,1-2-4,-1-1 1,2 2 0,-2-2 1,0 0-2,0-1 4,2 0-2,-2-5-5,0 6 4,0-6-6,-2 6 0,2-6 1,0 5 3,0-5 4,0 0 7,0 0 9,0 5 1,0-5-2,0 0 0,0 0-3,0 0-2,0 0-8,0 0 0,2-16-2,-2 10-3,0 6-3,0-11-1,0 3-3,0 2-4,0-2 1,2-6 1,-4 6-4,2-4 1,-2 0-3,0 0 3,2 1-4,0-5-1,-1 1 0,0 3 0,-1-4 0,0 0-2,1 0-1,0 1 0,-3-1 0,4 2 1,-2-1-2,0 2 1,-4-3 1,4 2 0,1 1 0,-2-2-1,0 3-2,1-1 1,-1 0 1,-3 2-1,4-1 4,0-2-3,-1 7 0,1-1-4,0 0 0,0 3 5,2 0-4,-2-1 2,0 3-1,2 3-1,-2-6 2,2 6-6,0-6 6,0 6 2,0 0-9,0 0 5,0 0-1,0 0 2,0 0-4,0 0 3,0 0 0,8 18 1,-6-10-2,0 3-1,1-1 5,1 2-3,-1 2 1,1-1 9,0 2-7,-4 1-3,3-4-1,-2 4 2,2-2-1,-1 1-5,1 1-30,-2-1-26,-1 0-42,0 1-56,-1-4-53,-2 3-176,0-2-422,0-5 188</inkml:trace>
        </inkml:traceGroup>
        <inkml:traceGroup>
          <inkml:annotationXML>
            <emma:emma xmlns:emma="http://www.w3.org/2003/04/emma" version="1.0">
              <emma:interpretation id="{A77D0966-4F25-4722-971C-D260A0A5B0FA}" emma:medium="tactile" emma:mode="ink">
                <msink:context xmlns:msink="http://schemas.microsoft.com/ink/2010/main" type="inkWord" rotatedBoundingBox="8264,9225 8886,9242 8868,9909 8246,9892"/>
              </emma:interpretation>
            </emma:emma>
          </inkml:annotationXML>
          <inkml:trace contextRef="#ctx0" brushRef="#br0" timeOffset="366395.1509">6362 6819 78,'-6'-1'273,"6"1"-18,0 0-19,-2-3-9,2 3-21,0 0-15,-3-4-17,3 4-12,0 0-9,0 0-5,0 0-5,0 0-5,0 0-4,14 7-6,-3-6-4,-1 1-3,6 0-1,1-2-9,4 0-4,4 0-2,4-2-9,2 0-12,-1 2-8,4 0-3,-5-2-4,4 2-14,-2 0-3,-2 0-3,2 0-4,-2 2-10,1-2-1,-2 5-7,-8-1 0,-2-1 3,3-2-3,-4 3-4,-2-3-9,-4 2-21,-1 0-24,1-2-15,-6-1-17,3 5-25,-5-3-33,1 1-35,-4-3-33,0 0-53,0 0-43,0 0-202,0 0-529,0 0 234</inkml:trace>
          <inkml:trace contextRef="#ctx0" brushRef="#br0" timeOffset="366722.5626">6675 6557 63,'-4'-6'286,"2"4"-16,-1-1-17,3 3-22,-5-6-20,5 6-17,0 0-16,0 0-11,0 0-7,-8 11-7,6-1 1,2 2-2,-2 1-6,2 5-2,2 3-8,-2 0-8,2 1 0,2 3-11,-2 0-8,1 8-6,1 3-7,-1-5-7,3 2-11,-2-3-6,0 3-8,1-10-2,-5 8-5,3-6-9,-3-2-8,1 3-2,3-2 0,-3-2-7,1-1-8,-2 0 4,3-6-39,-1-2-52,-1 2-45,2-4-60,0 1-74,-1-5-77,2-3-236,-3-2-600,-1-2 266</inkml:trace>
        </inkml:traceGroup>
        <inkml:traceGroup>
          <inkml:annotationXML>
            <emma:emma xmlns:emma="http://www.w3.org/2003/04/emma" version="1.0">
              <emma:interpretation id="{BDEF74CF-B2A8-4615-A26E-69AC28F37ED3}" emma:medium="tactile" emma:mode="ink">
                <msink:context xmlns:msink="http://schemas.microsoft.com/ink/2010/main" type="inkWord" rotatedBoundingBox="9442,9108 11043,9151 11022,9940 9421,9898"/>
              </emma:interpretation>
            </emma:emma>
          </inkml:annotationXML>
          <inkml:trace contextRef="#ctx0" brushRef="#br0" timeOffset="367603.9405">7996 6513 82,'0'0'197,"0"0"-3,-4-13-6,4 13-3,0-7-1,-3 2-7,-1-1-12,1 3-12,0-3-12,0 0-7,-1 2-11,-1-2-8,0 2-14,-3-3-8,1 1-5,-2 4-7,-2-3-5,0 1-7,-6 2-5,-3-1-7,3 3-4,-1 0-3,-3 5-4,-4-2-9,-1 4 1,4-1-7,-1 6-2,4-3-3,-7 4-1,5 1-1,2 0-2,3 0-5,0 1 2,1 1 2,2 3-5,2-4-1,-1 5 0,3-1-10,2-1-1,0 3 0,3-7 4,1 5 1,3 2 0,0-5 4,4 1-1,2 0 0,1 5 2,1-6 5,5 1 1,-2 0-2,2-1-4,-1-2 0,7-2 0,-3 0-2,10 1 0,-1-1-2,-1-5-2,-4-2 1,6 1-4,4-6 1,-1 0-21,-1 0-29,-2-3-27,2-2-33,-3-1-28,3 2-41,-5-5-24,-3 3-40,-2 0-169,-2 0-438,0 0 194</inkml:trace>
          <inkml:trace contextRef="#ctx0" brushRef="#br0" timeOffset="368221.7161">8241 6869 95,'-5'1'203,"-2"-1"0,-3 0-12,2 0-16,2-1-3,-2 1-12,1-3-9,-4 3-12,2-2-5,-1-1-6,4 0-10,-3 0-4,2 1-7,1-1-6,0-4-6,2 3-6,2 1-12,-2-3-10,3-2-4,1 3-7,0-1-4,2-2-6,2 1-5,4-6-4,-2 5-2,4-2-4,1 1-5,1-3-2,4 2-2,1 1-3,-2 3 7,-2 1-8,-1 2-4,3 0-2,-5 2 0,2 1-1,-2 3-1,3 0 4,-5 1-6,-4 2 2,2 4 1,1 1 5,-6 1 9,3 4 7,-2 1 3,-5-1 6,0 8 0,1-3 3,-6 1 0,-1-1 1,-4 8 0,-3-1 0,1-1-8,-2 0-2,-1 0 0,0-4-6,0 0-2,-4-1 5,11-4-13,-10 0-4,5-2-1,2-1 1,0-6-2,3 3 0,1-3-2,2-3 3,-2 0-4,4-2-2,2 0 0,0-2-2,4-2-3,-6 0 1,6 0-5,0 0 1,0-15 0,4 7-1,0-2-5,4-1 7,0 0 0,0 0-2,-1 0 1,4 3-1,0-2 4,-1 0-2,0 2-4,2 2 3,-3 0 11,1 0-16,-1 4 2,2-2 0,-3 4 0,-2 0 9,2 2-8,4 1-2,-3 1 4,3 2 1,0-3-2,1 2-2,2 4 2,-2-3 1,4 4 1,1-4 0,-2 0-2,3 3 3,0-4 1,0 0-2,9 1 0,3 0 2,-13-4 4,1-1-9,1 1 4,-1-4-1,2 1 0,-2 1-22,-2 0-29,-5-5-27,1 4-36,-4-1-47,5-4-52,-3-2-59,-4 3-226,1-1-539,-1-2 239</inkml:trace>
          <inkml:trace contextRef="#ctx0" brushRef="#br0" timeOffset="369080.6545">8813 6831 241,'0'-3'264,"0"3"-3,0-9-14,3 5-10,-3-2-19,5 1-17,-4-1-11,1 3-16,2 1-17,-1-4-15,0 1-11,5 4-9,-3-2-11,3-1-14,1 3-11,3 1-3,0-1-12,0 1-2,-2-4-11,3 4-3,0 4-6,-1-3-4,0 2-5,2 0-3,-4 2-4,3-2-7,-2 3 2,1-2-9,-1-1 2,3 2-4,-3 1-40,1-2-35,0-2-55,-2 0-46,1-2-59,0 2-66,-4 0-163,2-4-482,-9 2 213</inkml:trace>
          <inkml:trace contextRef="#ctx0" brushRef="#br0" timeOffset="368828.1842">8951 6683 88,'-3'-5'199,"1"1"4,-3-2 2,2 4 1,3 2-5,-6-6 0,4 3-18,2 3-10,-5-1-12,5 1-21,0 0-10,0 0-13,0 0-6,-2 14-6,3-8-6,2 1-7,0 1-1,0 5-9,2 1-3,3 0 1,-3 5-11,2-3-2,4 1-3,0 0-6,-3 1-1,-3-1-9,4-1-1,-3-3-4,7 1-4,-5-1-2,-2-3-4,4 1-5,-5-1-1,1-2-3,-2-2-7,3-1 6,-4 3-7,0-5 0,0 0-13,-1 3-26,-2-6-31,2 2-29,-2-2-31,0 0-22,0 0-27,0 0-19,0 0-30,-17-11-25,10 8-173,-2-5-444,1 1 196</inkml:trace>
          <inkml:trace contextRef="#ctx0" brushRef="#br0" timeOffset="368565.1194">9123 6632 39,'0'0'269,"0"0"-1,0 0-5,0 0-4,-17 8-7,13-4-12,0-1-5,0 1-11,-1 1-15,-2 3-7,1-1-19,-2 4-11,3-2-15,-2 2-10,-2 1-10,3 0-25,-1 2-2,0-1-14,-2 6-8,1-7-5,-3 5-10,5 3-6,-3-1-3,5-5-10,-5 5-8,4-5 0,-1 0-8,0-2-18,1 0-34,-1-3-24,4-1-17,-1 0-19,1-2-13,-2 0-16,1-1-14,1-4-29,2-1-31,0 0-41,0 0-20,-6-12-33,5 7-166,0-5-471,1-5 209</inkml:trace>
        </inkml:traceGroup>
        <inkml:traceGroup>
          <inkml:annotationXML>
            <emma:emma xmlns:emma="http://www.w3.org/2003/04/emma" version="1.0">
              <emma:interpretation id="{6E702551-38D1-4ED7-A0CB-E19545274124}" emma:medium="tactile" emma:mode="ink">
                <msink:context xmlns:msink="http://schemas.microsoft.com/ink/2010/main" type="inkWord" rotatedBoundingBox="11641,9005 12322,9024 12301,9774 11621,9756"/>
              </emma:interpretation>
            </emma:emma>
          </inkml:annotationXML>
          <inkml:trace contextRef="#ctx0" brushRef="#br0" timeOffset="370205.5026">9814 6625 205,'0'0'244,"0"0"-6,0 0-10,-4-5-12,4 5-11,0 0-13,0 0-11,0 0-13,0 0-8,0 0-11,-9 9-3,9-5-6,-2 4-7,0 1-5,0 0-9,0 3 4,-1 4-6,0 2 1,1 3-4,0 0 0,-3 4-9,-2-3 0,1-1-11,2 2 1,-1 1-6,1-3-3,-2 3-5,0-5-12,1 0-2,2-5-5,1-1-4,-1 0-12,-1-6 2,3 3-4,-2-4-7,2 0-6,0 0 3,1-2 14,0-4 6,0 0-4,0 0-5,0 0-5,0 0-1,2-29-5,-1 13-9,4-4 1,0-2 0,0-8-7,2-4-2,4 1-3,-2-6 0,2 5-1,1-1-1,-2 1-1,1-2-5,2 3-2,-1 2 1,1 0 2,1 4 0,1-1 0,0 2-8,-3 5-1,0 1 7,-1-3-3,2 6 2,-1 0-3,2 0 1,-1-1 0,-1 6-5,-3 6 2,3-3-1,-2 7 2,1-2 4,-2 4-3,1 3-1,1 3-1,-1 0 2,-4 3-1,3 3-4,0 6 6,-3 1 6,3 4-8,-5-1 3,-1 0-8,1 0 8,-1 3-1,-3-2 3,0 3-5,1 4 0,-1-6 1,-1 1 0,-1 6 9,-2 0-4,3-5 3,0 4 5,-1-5-5,0 1 3,1 0 5,0-1 0,-1-1 0,4-1-3,-4 0-4,4-1 2,-1-2 0,3 0-4,-2-5 3,3-3 2,1 2-3,0-6-3,2 5-1,5-2 2,-3-5-2,-2 0 1,4-5 0,0 1 0,7-2 1,-7-2-2,5-1 0,-1 0-1,1-1-3,-4-2-15,-1 0-29,0 0-26,-2-3-31,2 5-25,-2-4-39,0 1-42,-2-1-56,-1 1-70,1-2-60,-2 1-230,2 0-671,-1-4 298</inkml:trace>
        </inkml:traceGroup>
        <inkml:traceGroup>
          <inkml:annotationXML>
            <emma:emma xmlns:emma="http://www.w3.org/2003/04/emma" version="1.0">
              <emma:interpretation id="{E680C872-4D5F-43A0-BE87-D5CF697E955A}" emma:medium="tactile" emma:mode="ink">
                <msink:context xmlns:msink="http://schemas.microsoft.com/ink/2010/main" type="inkWord" rotatedBoundingBox="12995,9480 13567,9495 13558,9842 12985,9827"/>
              </emma:interpretation>
            </emma:emma>
          </inkml:annotationXML>
          <inkml:trace contextRef="#ctx0" brushRef="#br0" timeOffset="375144.7902">11089 6798 76,'0'0'158,"0"0"-7,0 0-2,0 0-2,0 0-7,0 0-2,0 0-1,0 0 0,0 0-4,0 0-1,0 0-6,0 0-5,0 0-6,0 0-2,0 0-4,0 0-1,0 0-1,0 0-4,0 0 0,8 7-3,-8-7 0,4 4 8,-1 2 3,3-3 7,0 0-2,0 0 1,6 4 1,2-4-7,2 3 2,2-6-3,2 3 5,9-3-2,1 0-9,4-3-3,-3-1-8,3 0-10,-1 2-3,-1-4-11,-2 1-6,1 3-10,-4 0 1,1-2-8,-10 2-4,1-1-2,-3 2-9,-3 0 2,-1 1-10,-4-3 2,0 6-2,-3-3-4,2 1-3,-3 0-1,0 4-6,-1-1-33,-3-4-34,3 3-32,-3 0-29,0-3-32,-1 9-46,1-9-45,-5 6-57,5-6-58,-4 2-216,4-2-621,-8 0 274</inkml:trace>
          <inkml:trace contextRef="#ctx0" brushRef="#br0" timeOffset="375529.2465">11095 7134 24,'0'0'270,"0"0"-2,0 0-6,0 0-8,0 0-9,9-10-4,-3 6-17,-6 4-3,10-5-5,-4 3-3,2 1-9,-2-2-14,4-1-1,-1 2-4,2-1-6,-1 1-7,3-2-15,-4 3-3,4-1-13,5-1-8,-4 2-10,5 0-4,0-1-16,-2 0-2,5 2-10,-3-1-11,1 2-7,1-1-5,-1-1-4,-1-2-8,2 6-11,-3-2-2,0 1-5,-2 0-2,3 0-4,-7 1-4,0-1-4,-4-1-17,2 2-46,-1-2-52,-3 0-51,-2 0-55,0 2-71,0-1-85,-4-2-345,0 0-755,2 4 335</inkml:trace>
        </inkml:traceGroup>
        <inkml:traceGroup>
          <inkml:annotationXML>
            <emma:emma xmlns:emma="http://www.w3.org/2003/04/emma" version="1.0">
              <emma:interpretation id="{8CE38CAA-E8A4-4BAD-BFFF-FCAA0E4A1749}" emma:medium="tactile" emma:mode="ink">
                <msink:context xmlns:msink="http://schemas.microsoft.com/ink/2010/main" type="inkWord" rotatedBoundingBox="14189,8659 16727,8727 16675,10660 14137,10592"/>
              </emma:interpretation>
            </emma:emma>
          </inkml:annotationXML>
          <inkml:trace contextRef="#ctx0" brushRef="#br0" timeOffset="381590.5474">12487 6964 77,'10'-2'153,"-10"2"-1,0 0-8,0 0 2,7 0-5,-7 0-8,4-3-2,-4 3-1,5-3-1,-5 3-2,0 0-5,3-4-1,-3 4-2,3-5-2,-3 5-6,3-5-2,-3 5 1,0-7-6,3 3-6,-3 1-2,3-2-6,-2-2-2,1 1-7,-2-2-2,1 0-7,-1 1-3,0-3-1,-1-2-9,1 3-4,0-3-1,1 0-9,-1-1-5,-1-1-3,-1 3 2,2-2-2,-4 0-4,1 2-2,-3-1-2,3 1-1,-2-3-1,-3 6-2,0 0 0,-1 1-1,-1 0-4,2 0 2,-4 2-5,1 4-6,1 1-2,-5 0 3,0 5 0,2 0 0,-1 5-4,2-3 0,-1 4-4,-3 0 0,5 4 4,-2 1-7,2 0-8,-1 1 3,4-1-3,3 2 4,-2 2-1,1 1 10,5 0-11,-1 0-3,4-2 9,-1 1 0,2 1 2,4-1-3,1-3 0,0 1 4,4-4 1,-1 5-4,3-5 5,-1-5-4,1 1 4,3 0-2,0-2 4,0-1-1,2-2-4,-4-3 6,4-1-5,-1-1 1,-7-1 1,0-1 0,2-3 9,-5 1-11,4-2-2,-3-3-3,1 2 1,0-2 4,-6 0-4,0-3 5,1 3 0,-2-5-8,0 3 7,-3-3-5,-3 3 3,3 0 3,-5-3 1,4 3-1,-2 0 0,2 1 11,-2 3 5,0-1 2,1 1 2,-1-2 2,2 3-6,1 3 3,-4-3-1,4 6 1,0-6-3,0 6-11,0 0 2,0-6 3,0 6-7,0 0 1,0 0 4,0 0-1,5 15-2,-2-9 11,1 3-12,1 1-3,1-2-6,0 3 4,0 3 4,1-3 9,2 1-16,-1 1 3,-2 0 0,2-2 0,4 5-1,-6-5 0,3 0 1,-2-2-1,-1 0-3,2 0 4,-1 1-2,0-2-3,-2-2 5,1 1-6,1-4-4,-3 2-20,2 0-34,-2-3-31,1 2-37,-1-1-44,-4-3-53,13-4-61,-7 4-278,4-6-609,-5 0 271</inkml:trace>
          <inkml:trace contextRef="#ctx0" brushRef="#br0" timeOffset="382245.6622">13039 6851 45,'0'0'269,"0"0"-11,0 0-19,0 0-17,0 0-19,0 0-16,0 0-15,0 0-8,0 0-5,0 14-8,1-8-10,-1 4-9,2-4-5,-2 5-6,0 4-12,4-2-9,-4 1-7,1-1-1,-1 2-8,1 2-7,-1 3 0,0-1-8,0-2-4,0-4-3,0 2-6,0-2 3,0-2-6,-1 1-3,0-3-4,1-2-2,0-1-2,-2 1-2,2-2 3,0-5 14,2 6-1,-2-6 1,0 0 3,0 0-12,0 0-2,0 0-4,1-26-10,0 12 1,-1 1-9,4-9 5,-3-3-9,3 2-3,-3-12 4,4 4-2,-1 6-4,-2 2 1,6-8-7,-6 8 0,5 1-3,-2 1-2,1 0 4,1-1 6,-2 8-11,1 1 6,-1-2-6,3 4 3,-1 1-4,-2 2-3,4 1 7,-2-1-5,-1 3-4,1 0 8,3 4-5,-1 1-8,3 0 9,-4 1 5,1 4-8,1 1-4,-1 4 1,0 0 5,-1 2 3,0 5-5,1-1 0,0 4 5,-1 2 3,-2 0-9,0 0 6,-3-1-2,2 1-1,-3 2-1,-1-2 5,2 0 3,2-3-3,-5 2 1,0-1-5,1-3-8,1-4 8,0 2 2,0-1 2,0-2-9,-2 0-21,0-1-36,2-1-39,-2 0-43,3-3-53,-3 1-59,2-3-57,-4-2-259,6 1-620,-4-4 274</inkml:trace>
          <inkml:trace contextRef="#ctx0" brushRef="#br0" timeOffset="382841.3051">13670 6935 118,'0'0'242,"0"0"-6,0-7-8,0 7-11,6-9-14,-1 4-13,1 0-9,2 0-7,2-1-5,0 2-6,2-1-7,3 3-6,1-3-11,-2 0-8,5 4-11,-3-2-9,0 3-5,4-2-12,-2 1-7,2 1-12,-5-3-5,5 3-6,0 0-8,-1 3-5,-6-2-7,5-1-3,-6 2 0,2-2-8,-1 2-4,-2-1-4,1-1-10,-2 1-30,-2-1-24,-2 0-33,0 2-37,-6-2-48,9 2-47,-9-2-40,0 0-243,10-2-527,-8-1 233</inkml:trace>
          <inkml:trace contextRef="#ctx0" brushRef="#br0" timeOffset="383168.3117">13888 6586 4,'0'0'260,"-7"-3"-9,7 3-11,0 0-11,0 0-2,-4 11 3,4-1-10,2-1-6,-2 7-10,2-1-6,4 5-7,-4 0-8,1 5 2,1 5-12,2-7-12,-1 5-12,-1 1-5,3 3-18,-2-1-15,1 0-2,-1-7-9,0 7-19,0-7 9,-3-2-16,4 0-12,-3 4-1,2-6-15,-2 1 3,1 0-7,-4-5 1,1 0-14,1-2-8,0-5-51,-2 1-42,1-2-45,-1-2-46,0 0-60,3-2-66,-3-4-314,0 0-652,12-9 289</inkml:trace>
          <inkml:trace contextRef="#ctx0" brushRef="#br0" timeOffset="383833.1509">14426 6023 140,'0'0'242,"0"0"-5,0 0-5,0 0-8,-13 15-5,11-4-9,-3 3-3,3 5-11,1 1-6,-2 2-6,3 3-3,-1 8-2,1-2-3,1-6-6,2 11 0,-2 0-10,3 0-5,-1 2-4,-1 0-3,1 5-3,-2-5-2,4-1-8,-1 5-7,-2-5-10,-2-2-7,2 4-12,3-6-11,-5 1-8,0-1-8,2-5-5,-1-3-7,-1-4-9,3 0-3,-2-1-2,0-5-13,3-3 6,-4 0-8,0-3-2,0 2-2,0-5-5,0-1 2,0 1 1,3-3-3,-3-3-3,0 0-1,0 0-2,0 0-5,0-16 1,1 7 1,-1-6-1,4 3-8,-3-4 2,7-2 0,-5-4-5,6 2 2,-1 1 3,1 0-1,0 2 0,0-3-3,2 4-1,0-1 0,-1 7 2,2-5-4,1 3-2,0 1 3,2 1 1,-3 1-1,1 3-3,-4 0 5,4 4-4,1 0 4,-2-1-5,0 4-3,1 3 3,-2 0 6,0 4-4,-2 0 3,0 0-1,4 5-1,-3-1 0,-3 1 1,1 4-2,-2 3-1,1 1 4,0 0-4,-7 0 3,4-2-3,-4 2 6,2-2-3,-2 1 1,-2 2 0,-2-3 0,1-1 0,-3 1-1,1-4 0,-3 3 3,-2-2-2,1-1 2,-1-2-1,-3-1-2,4-1 0,-6-1 8,1 0-10,-3-2 4,1-3-5,-2-1 5,2 0-6,-3-4 3,-1 0 9,2-3-8,2 2 7,-1-4-13,6 0 0,-3 0-17,4-1-13,1 0-18,-2 2-25,5-4-34,-1 1-35,2 1-36,2-2-46,0 2-46,0-1-60,3-1-62,0 1-225,3-3-672,0 4 298</inkml:trace>
          <inkml:trace contextRef="#ctx0" brushRef="#br0" timeOffset="418239.2931">12865 7760 61,'0'0'127,"0"0"11,-3-3-21,3 3 3,-2-4-3,2 4 5,0 0 1,-3-5-2,3 5-1,-2-2 0,2 2-7,0 0-4,0 0-4,0 0-7,0 0-9,0 0-9,0 0 0,0 0-7,0 0-3,0 0 4,0 0 4,0 0 1,19 7 0,-10-5 5,2 2-8,4-2-3,-3 0 1,6 1-1,0-2 0,8 1-6,2 1-2,-1-3-5,-1 0-5,0 0 3,-1 1-17,4-1-1,-10 1-7,4 1-2,-4 1-4,2 0-2,-3 3-3,0-3-1,-1 0-5,-3 0 4,0 3-5,-3 2-3,3-3 3,-5 2-5,2 4 0,-2-5-3,0 3-1,0-2 2,-1-1 2,-2 3-8,-1-1-9,-2 0-16,1-2-12,-1 0-14,0 0-16,-2-1-18,0 1-19,-1-2-29,1 1-32,-1-5-31,0 5-47,0-5-168,0 0-441,0 0 195</inkml:trace>
          <inkml:trace contextRef="#ctx0" brushRef="#br0" timeOffset="417763.4456">12899 7450 6,'0'0'172,"-4"-6"-10,4 6-7,-1-8-7,1 8-9,0 0-9,0 0-4,-2-3-11,2 3-7,0 0-7,0 0-5,-3-5-5,3 5-10,0 0-5,0 0-11,0 0-3,0 0-6,0 0 0,0 0-11,0 0-4,0 0 11,0 0-15,0 0-1,0 0-4,0 0 5,0 0 5,0 0 2,6 16 2,-2-14 4,0 2 1,1 1 1,-2-3 3,7 5 0,0-4 0,3 3-1,2 0-1,3 1-2,1-2-5,7-2-3,0 3 0,0-2-3,3 1-4,-1 1-4,-2-2-2,4 2-2,-4-4-5,5 2 1,-5 0-2,3-2-4,-3 1-1,-6-2 0,1 1-3,0 2-2,0-1 1,-1-1-4,-1 2-3,-4-2 1,3 4 1,0-1-3,-6 0-1,-1 0 0,2-1-4,-2 2-7,-2-3-18,1 3-8,-4-2-12,0 0-15,-1 1-15,-1 0-17,0-2-16,-2 3-17,1-5-20,-3 3-16,0-4-27,0 0-22,0 0-134,-6 6-371,6-6 164</inkml:trace>
        </inkml:traceGroup>
        <inkml:traceGroup>
          <inkml:annotationXML>
            <emma:emma xmlns:emma="http://www.w3.org/2003/04/emma" version="1.0">
              <emma:interpretation id="{D0977BA2-2375-4A5D-B95D-944F852A92A7}" emma:medium="tactile" emma:mode="ink">
                <msink:context xmlns:msink="http://schemas.microsoft.com/ink/2010/main" type="inkWord" rotatedBoundingBox="17521,9554 18133,9571 18121,10015 17510,9999"/>
              </emma:interpretation>
            </emma:emma>
          </inkml:annotationXML>
          <inkml:trace contextRef="#ctx0" brushRef="#br0" timeOffset="391618.3886">15604 7305 149,'0'0'219,"0"0"-4,0 0-4,0 0-2,0 0-7,0 0-5,0 0-3,14-8-4,-14 8-1,12-4-1,-5 3 11,-2-2-29,6 1 1,-2 1-8,1-2-20,2 3 0,-1-2-6,1 2-7,1 0 5,3 0-11,5 2-4,-3-2-8,2 0-8,-4 3-10,5 0-11,-2-3-9,7 0-1,-5 0-8,6 0 4,1 0-22,-8 3-9,1-2 1,-2 1-4,4-4 2,-5 4-1,0 1-7,-1-3-3,-5 0-2,0 1-5,1 2-3,-2-1 1,-2-1-1,-1 2-2,-2-3-6,-1 2-22,1-2-29,-1 1-34,-5-1-35,7 3-43,-7-3-49,5 0-56,-5 0-74,0 0-279,0 0-663,0 0 294</inkml:trace>
          <inkml:trace contextRef="#ctx0" brushRef="#br0" timeOffset="391197.7008">15653 6867 148,'0'0'257,"1"-5"-4,-1 5-9,0 0-15,0 0-15,0 0-22,0 0-15,0 0-10,0 0-6,0 0-7,0 0 7,0 0 3,0 0-5,16 8-1,-16-8-5,9 1-5,-5-1-4,-4 0-6,8 0 2,-1 2-11,-7-2-10,13-2-3,-6 2-8,3 0-7,-2 0-7,2 0-9,2 0-1,1 2-3,6-4-13,-2 2-11,8 0-3,-3 2-2,5 0-6,3-1-6,-1-1 0,2 1-8,-1-1 2,-1 2-4,-1 0-2,0-1-9,-8 0 5,0-1-9,-3 3 6,0-3-8,-4 2-8,-3 2 7,1-2-6,-1 2-2,-4 0-23,-1 1-21,-1-2-21,-1 2-19,1 3-23,-4-3-21,0 1-8,0 1-30,0-2-28,-2 1-31,-1-2-36,3-4-42,-10 3-266,7-3-613,-4 0 271</inkml:trace>
        </inkml:traceGroup>
        <inkml:traceGroup>
          <inkml:annotationXML>
            <emma:emma xmlns:emma="http://www.w3.org/2003/04/emma" version="1.0">
              <emma:interpretation id="{197D2F5E-8655-4423-9E1A-6280B3DE2B90}" emma:medium="tactile" emma:mode="ink">
                <msink:context xmlns:msink="http://schemas.microsoft.com/ink/2010/main" type="inkWord" rotatedBoundingBox="18662,8602 22572,8707 22495,11571 18585,11466">
                  <msink:destinationLink direction="with" ref="{26401A47-C74A-4C43-B94D-22B578139B15}"/>
                </msink:context>
              </emma:interpretation>
            </emma:emma>
          </inkml:annotationXML>
          <inkml:trace contextRef="#ctx0" brushRef="#br0" timeOffset="427895.572">19409 6959 93,'0'0'149,"0"0"-6,0 0-11,0 0-9,0 0-7,0 0-10,0 0-5,0 0-3,0 0-10,-4 3-4,4-3-3,0 0-2,0 0 1,-3 6-10,3-6 4,-3 9-2,-2-7-7,3 4 3,0 1-4,-3-1-1,4 1 0,-3-1-6,0 6-2,-4-3-2,4 4-2,-2-1-1,-1 3-3,2-1-1,-3-1-5,2 1-2,-6 3-1,5-5-1,-1 7-1,0-4 3,-3 5-7,2-7-1,4 0-4,-5-1-1,6 0 1,-4 2-2,-1-2-4,3-1 0,0-1-2,1 0-3,2-3 2,-1-1-2,-2 1-3,5-4 3,-2 2 8,-2 1-1,5-6 2,-5 5 6,4 0 0,1-5 5,0 0 3,0 0-8,0 0-2,0 0-5,-3-15-1,6 8-5,-2-2 3,3-2 0,2-2-9,-3-1-1,4-4 3,2-1-3,0 0-5,2 0 2,1 0-2,-2-1 1,2-2-3,2 4 3,4-6-3,-5 6-6,7-2 2,-7 1 3,1 2-1,4 0 1,-1 3-2,4-8-4,-4 8 6,0-3 0,-1 6-2,0-4-4,1 3 4,-4 0-1,5-1 0,-4 1-1,-3 1 1,6-1-2,-6 5 0,5-2 0,-7 0 3,6 1-1,-2 1-1,-1 0 2,-3 3-4,2-2 1,-1 0-1,0 3 2,1-1 8,-3 3-7,2 1-1,-2 0-4,2 0 3,-3 3-2,0-1 4,1 2-2,4 4 1,-5-1-1,3-3 2,-4 7 2,0-2-4,0 2 2,0 1 0,1 0 2,-1-1-2,-2 5-2,1-1-1,-1-3 6,0 4-2,-4 0 1,0 0-3,0 5 4,0 1-3,1-3 0,-2 2 0,1-5 0,-2 5 3,-1-5-1,-1 4-1,0 0 3,0-6 0,-1 5-4,0 0 6,-1-1-4,-3 1 2,3-1 4,0-3 1,-4 1 7,0 1-1,3 2 1,0-7-2,-1 0 1,0 3-3,1 1 1,0-5 12,0 2-14,0-3-4,3 1 3,-1-2 1,-1 2-9,3-5 6,0 4 0,-1-4-3,0-1 1,2-2-1,-2 4-1,3-2 1,-1-2-8,-2 2 7,3 0 1,1-5-3,-1 8-1,-3-5-3,4-3 5,-1 9-5,-1-7 3,2-2 0,-1 8-4,1-8-14,0 0-14,0 3-19,0-3-25,0 0-31,0 0-40,0 0-44,0 0-43,9-8-230,-4 0-501,-2 2 222</inkml:trace>
          <inkml:trace contextRef="#ctx0" brushRef="#br0" timeOffset="423946.4951">17339 6442 13,'2'-4'117,"0"-1"2,3 2-4,0-3 1,-1 3-16,1 0 6,0 0-3,-1 0 0,1 0-2,-1-1-4,0 0-4,0 2-6,-4 2 0,5-4 2,-5 4 2,4-2-1,-4 2-5,1-4-1,-1 4-5,0 0-3,0 0-3,0 0-5,0 0 1,0 0-7,-1-7 0,1 7-3,0 0-2,0 0 4,0 0 2,0 0 2,0 0-4,0 0 8,0 0-16,0 0-4,0-10-5,0 10 1,0-4-7,0 4 0,0-5-8,0 5-2,0-6-5,0 6 0,-1-10-3,-1 8 1,2 2-2,-2-10-5,0 4-1,0-3 2,-1 2-1,2-2-4,-4 3 3,1 0-5,0-3 1,0 3-1,-1 0-5,-3-3 3,3 3 0,-4 0-10,2 2 0,0-1 3,-3-2-5,1 3 0,-4-2 2,3 1 1,-3-1-1,2 3 2,-3 2 3,3-3-3,-1 4-3,2 0 3,-1 0 0,1 2 1,0 0 1,-2 0 3,3 3-4,-2 0 3,2 1-1,-1-1 1,0 4 5,0-1 0,-1 1-1,1 0 1,0 1 2,0 4 0,-2-1-6,-1 1 7,1-1 0,-2 2 1,1 1 1,-1 1 4,2 3 1,-1-3 0,0 2 2,-1-1 3,0 1 7,-3 6-5,3-7 5,-6 7 0,9-4 2,-4-3-5,4 3-3,-2-1 2,2-2 1,1 0-2,0 2 1,2-3-2,0 2 5,0 1-4,3-5 1,-2 5 6,1-3-9,0 4-1,2-2 2,1 0 2,-2 0 1,2 1 2,2-4 4,1 0-5,-1-1 3,1 6 5,0-6-1,1 3 8,2-3 4,-2 7-1,4-6-3,-4 5-5,1-5-3,-2-1 9,1 0-5,-1 1-3,3-1-2,-3 0 0,0 0-8,2 0 6,-1 3-6,2-2 7,-3-1-6,1 1-3,2-4 6,-1 3-6,2-3 1,-2 2 9,0-1-15,3 0-1,-2-1-1,1 0 1,0 1-4,2 1 3,-2-2 0,3-1-3,-1 1 2,2 0-3,-2 0 9,0 0-7,2-2-1,-2 1-1,3 0 1,1-2-1,-2 2-4,-1-3 10,4 2-13,1-3 0,-3 1-1,4-2 4,-2 1-2,5 2 0,0 0 0,0-3 3,-4-2-5,5 2-3,0 0 10,-1-3-13,1 3 8,-2 0-2,2-2 1,2 0-1,-4 1-5,-1 0 6,1-3-7,-1 0 4,3 3-1,-5-4 5,0 2-6,0 0 2,2 0 6,-3 0-4,-1-3-5,3 1 4,-4-1 4,5 2-1,0-4-2,2 2-4,-2 0 3,2-1 1,2-1-3,-5-2 1,5 2 1,-2-1-7,3 1 5,-3-4 1,2 3 1,1-3 0,-3 2-4,0 0 11,3-1-7,-7-1-4,4-2 3,0 2-5,-3 3 14,0 0-10,3-4-2,0-1 2,-4 4 2,0-5-3,1 6 8,-1-6 0,-1 0 4,2 0 2,-1 0 2,-1-1 2,-1 4-2,-1-5-1,0 4 4,4-6-2,-3 2 2,-1-1 0,2-2-3,0-1 3,0-1-3,-1-1-3,2 1 0,-2 1-3,1-3-3,-1 3-1,4-1 3,-6-2 4,5 0-7,-4 1 0,3 0-1,-2-1-3,-3 0 2,6 1 2,-4-1-3,0 1-2,-3 2 3,1-5 0,-2 7-3,0-6 2,0 0-3,1 0 1,-3 1 3,1-1-3,-2-1 0,0 0-3,1 3 2,-2-4-1,3 1 0,-4 5 2,1-5-1,1 1-1,0-3 2,-3 5-5,2-2 2,-1 5-1,0-3 3,0 6 0,-1-5 2,1 1-3,-1-1 2,1 4-4,-2-3 6,1 0-4,0 5-1,-2-4 0,2 3-1,-2-1 3,1 1 0,-2 1 2,0-5 0,-1 4-5,2 0 3,-4 2-3,3 2 5,-1-4 2,-1 2-8,-3-3 4,4 2 2,-4 4-4,3-4 0,-4 1-5,5 0 5,-2 0 2,-3 0-3,1-3 3,0 6 1,0-3 0,-2-1-3,-2 6 0,0-8-1,-2 1 0,2 2 4,-4-1 1,2 2-2,-1-2 2,0 4-1,1-4-4,-1 3-1,-2-1 2,1-1 1,4 2 1,-4 0 1,-1 0 1,4-2-1,2 2-1,-5 1-5,5 2 5,2 2 3,-4-3-5,1-1 3,1 3-1,0-1 0,-2 3 2,0-1-4,-2 1 2,1-1-1,0 2 1,-1-1 1,-1 2-1,0 2-3,6-3 3,0 2-4,-1-1-2,-2-2-5,5 4-13,-2-3-10,0 0-2,-1 0-10,3 4-16,-3-4-3,3 1-19,0 1-16,-1-1-14,-2 3-17,8 0 1,-7-2-25,0 0-20,2 3-28,3 0-35,-2-3-48,5 4-49,-2 0-223,1-3-603,2 2 268</inkml:trace>
          <inkml:trace contextRef="#ctx0" brushRef="#br0" timeOffset="431593.4599">16966 8253 87,'5'3'183,"6"0"-14,-1 0-11,9 0-4,-2 3-6,4-3-15,7 5-5,2-3-2,2 6-3,2-4-7,15 3-11,0 1-4,4-1-5,7 3-7,28 4-9,1 4-7,1-1-3,9 0-9,3 3-6,8-3-4,1 4-5,12-6-4,7 3-4,4 2 0,7 2-7,-3 2-4,2-5 0,-4 8-2,-5-6-4,-2-2-7,-5-1 6,-12 0-8,-8 2-1,-11-2 4,-33-7-5,-3-5-2,-4 5-1,-16-7 1,-3 3-1,-5-3 0,-11-4-8,-6 3-27,-4-6-18,-4 0-18,-4 0-27,0 0-29,-29-3-12,-2 2-20,-3-1-28,-19 2-138,1-6-344,-5 3 152</inkml:trace>
          <inkml:trace contextRef="#ctx0" brushRef="#br0" timeOffset="426510.5862">19264 5986 36,'0'0'116,"0"0"-12,0 0 8,0 0-15,0 0 3,0 0-3,0 0-14,0 0-6,0 0-3,0 0-12,-9 1-6,9-1-6,-5 1-8,5-1 3,-8 5-4,2-5-3,1 3 4,-2 0-10,3 2-1,-5-1 8,5 1-4,-6 1-14,0 1 10,2 2-6,-3-1 5,-1 0-6,1 4-5,-7 0 4,2 4 8,-1-4-8,1 3 1,-5 3 4,1 4-7,3-8 0,-3 5-2,0 6 0,1-4-2,-6-3 1,4 4 0,1 3-2,1-2-4,-3 3-6,3 0 8,1 5 4,-3-1-5,4 2-2,-4-1-2,6 3 1,-4 2-5,2 0 5,2 1 3,2-3-9,-2 3 5,3-1 2,-2 6-6,2-5 0,-1 0 3,1 0 0,1 0 0,0 0-3,-1-1 5,5 0-1,-2-2 0,-2 0 6,6-1-4,-2 0 5,2 2 1,4-7-5,-3 8 6,2-3 0,0-2 1,2 2 2,0-6-4,0 4-2,0-5 0,2-1 0,-2 0 1,2-3 0,2 0 0,0 0-7,-4 0 1,6 1 2,-2-4-3,-3-6 4,6 2-5,-4-3 0,2 1 1,-4-5-5,6 2 4,-3 1-3,-1-2-2,0-2 0,1-1 3,-2 1-1,1-3-5,1 0-22,-1 2-29,-2-2-29,-1-1-34,0-3-50,0 0-168,0 0-359,0 0 160</inkml:trace>
          <inkml:trace contextRef="#ctx0" brushRef="#br0" timeOffset="428870.8099">20473 6013 25,'0'0'139,"0"0"-1,0-5-11,0 5-17,0 0-6,0 0-5,0 0-7,0 0-10,0 0-11,0 0-5,0 0-6,0 0-3,0 0-5,0 0-2,0 0 5,7 15 3,-7-11 5,3 4-1,0-2-1,-1 2 1,2 0-7,1 1 1,2 5-5,-2-3 3,3 1-3,-1 5-5,1-3-2,1 4-2,-1-1-5,3 4-2,-4-1 1,1 0-2,1 2-7,-2 1-2,-1 0 0,2 2-5,1 4-3,-4-4 3,2-1-6,0 10-1,-4-3 1,1-6-6,-4-1 6,2 7-6,0-6 3,2 8 3,-4-5-12,0-1 7,0 4 2,-4-1-3,2 1 0,0 2-2,-3 1 4,1-3 0,-1 1-1,-3-3 3,0 1-4,-1 1 0,1 0 0,3-1-1,-4-7 1,-1 9 3,3-10-1,-6 8 0,6-8 1,-3 7 2,0-6 1,2 1 2,0-3 2,-1 2-4,-1 4 4,1-4-2,-4 8 0,1-9 6,0 6 1,-3-2-1,2-7 3,-1 2-6,-1 4 2,2-7-2,-1 3 0,2-5-3,-2 3 0,0 1-2,1-3 0,-2 1-3,3 0-1,-3 1-1,2-4 1,-1 0-3,1 2-3,-1-1 5,2-1-3,-1-1 0,3-2-1,-2 5 1,-1-7-2,3 3 1,1-5 0,-2 1-1,1 1-1,2 2-3,0-3 3,1 1-3,-3-2 4,0-1-1,2 0 0,3-1 0,-1-1 1,-1-1-4,1 2 3,0-1-3,-1-1 0,4-1 3,-1 2-3,-1-1 0,1-1 9,0 2-7,4-5-2,-5 3 0,5-3-18,-4 4-23,1-2-27,3-2-30,0 0-46,0 0-60,0 0-212,0 0-450,-6-11 199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1:12.2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5D32AD2-5530-43D3-9A1C-7720D869DDE2}" emma:medium="tactile" emma:mode="ink">
          <msink:context xmlns:msink="http://schemas.microsoft.com/ink/2010/main" type="writingRegion" rotatedBoundingBox="1987,3763 2161,9863 1129,9893 954,3792"/>
        </emma:interpretation>
      </emma:emma>
    </inkml:annotationXML>
    <inkml:traceGroup>
      <inkml:annotationXML>
        <emma:emma xmlns:emma="http://www.w3.org/2003/04/emma" version="1.0">
          <emma:interpretation id="{947AE042-E955-4CA9-AFF5-1033F01BD7CC}" emma:medium="tactile" emma:mode="ink">
            <msink:context xmlns:msink="http://schemas.microsoft.com/ink/2010/main" type="paragraph" rotatedBoundingBox="1987,3763 2161,9863 1129,9893 954,37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73E066-0074-4DD1-80DC-11371A9CCFF4}" emma:medium="tactile" emma:mode="ink">
              <msink:context xmlns:msink="http://schemas.microsoft.com/ink/2010/main" type="line" rotatedBoundingBox="1987,3763 2161,9863 1129,9893 954,3792"/>
            </emma:interpretation>
          </emma:emma>
        </inkml:annotationXML>
        <inkml:traceGroup>
          <inkml:annotationXML>
            <emma:emma xmlns:emma="http://www.w3.org/2003/04/emma" version="1.0">
              <emma:interpretation id="{75D0DEDD-1A12-4E07-B06F-581EDED5A8F1}" emma:medium="tactile" emma:mode="ink">
                <msink:context xmlns:msink="http://schemas.microsoft.com/ink/2010/main" type="inkWord" rotatedBoundingBox="1827,3767 1851,4581 1147,4601 1124,3787"/>
              </emma:interpretation>
            </emma:emma>
          </inkml:annotationXML>
          <inkml:trace contextRef="#ctx0" brushRef="#br0">-394 3074 57,'0'0'159,"0"0"17,5 6 10,-5-6 3,0 0 1,0 0 10,0 0-4,0 0 3,0 0-2,0 0 0,0 0-6,0 0 4,0 0-10,0 0 3,0 0 2,0 0-19,0 0 16,0 0-8,0 0-5,0 0-8,0 0-14,0 0-5,0-15-19,0 15-11,0-6-5,0 6-23,0-6-11,0 1 2,0 5-11,0-12-1,0 4-19,0 2-1,0-3-3,0 0-10,0 0 9,2 1-20,-1 0 3,2 1-3,1-6-2,1 3-6,-4-2-3,5 3-1,-2-1-2,4-1 1,-4 0-2,2 2 3,2 1-5,0-2-7,1 1 6,-1 1-1,0-2 0,1 4 0,-4 3-3,4 1 4,-3-2 1,-6 4-1,10 5 3,-5-1 0,-1 2 9,0 3-2,1 0 3,-1 4 4,0-2 2,-3 6 4,1-4 4,0 2-3,-2 1 2,-2 1 1,0 1-2,-1 3 3,-1 0-3,-1-1 3,-1 0-3,-3-1 1,-4 7-2,0 3-1,0-8-2,-2 5-5,0 3 0,1-2-5,3-6-1,-1 0-1,2-2-1,0 3-6,1-1-3,-1-5 5,1-1-2,2-5-3,2 1 2,-1-5 2,3 2-4,-4 0 4,4-5-9,0 3 4,-2-5 0,2 2-1,-3 0-2,0-3 1,6 0-3,-9-6 0,4 5-2,1-5-3,-1 1 3,-2 1-6,3-2 3,-2 1-3,2 0-1,1 0 5,-3-1 0,6 0-2,-4 3-6,4-1 2,0-4 0,0 8 0,1-10 1,2 7-4,2 0 8,0 1 2,4 1-4,-5-2 4,3 0 3,2 3-5,0-2-2,0 5 5,2 2-1,-3 2 2,5-1 2,-4-1-1,1 2 0,1 4-2,0 2 5,0-1 1,0-2 0,-1 1-3,2 2 2,-1 2 3,0 2-3,-3-4 2,6 0 0,-1 4 1,1-3 0,-6-3-1,5 3 0,-5-3 3,3 1-2,0-2-1,-1-1 4,2 0 1,-2-1 3,0-2 1,1 1 1,-3-4-1,1 2 2,1 0 7,-2-5 4,-3-1 3,4 1 4,-1-5 4,-3 4 2,2-5-4,-3-1 1,4 0-5,-2-4 2,-2 3-1,-3-1-2,3-5-1,-4 3 3,0 1-3,0-1 4,0 3-6,-1-5 1,-3 6-3,-3-5-1,1 5-2,1-6-3,-2 6-2,3 1-6,-1-1 2,1 1-2,0 2-4,-1-4-1,2 5 4,-2-1-5,4-1-1,1 5-7,-5-6-21,5 2-30,0 4-40,-3-6-51,3 6-42,-1-4-46,1 4-32,0 0-47,0 0-48,0 0-51,0 0-358,0 0-831,13 8 368</inkml:trace>
          <inkml:trace contextRef="#ctx0" brushRef="#br0" timeOffset="226.1839">121 3626 1,'4'0'299,"2"2"26,-6-2 24,0 0 14,10-6-1,-5 2 7,2 2-12,-4-3-9,0-1-10,1 1-10,0 0-12,-2 1-20,1-2-21,-1 0-27,-2-3-29,2 3-17,-2 0-25,0 1-17,0 0-18,0 5-30,0-9-61,0 9-71,0-6-85,0 1-68,0-1-69,0 6-90,2-2-100,-2 2-291,0 0-782,0 0 347</inkml:trace>
        </inkml:traceGroup>
        <inkml:traceGroup>
          <inkml:annotationXML>
            <emma:emma xmlns:emma="http://www.w3.org/2003/04/emma" version="1.0">
              <emma:interpretation id="{0003D272-487E-44D2-869E-7CFFAD793727}" emma:medium="tactile" emma:mode="ink">
                <msink:context xmlns:msink="http://schemas.microsoft.com/ink/2010/main" type="inkWord" rotatedBoundingBox="1899,5491 1924,6376 1125,6399 1099,5514"/>
              </emma:interpretation>
            </emma:emma>
          </inkml:annotationXML>
          <inkml:trace contextRef="#ctx0" brushRef="#br0" timeOffset="12002.1675">-465 4736 185,'-8'-4'218,"8"4"1,-6-3 6,6 3 0,-4-2-3,4 2-5,-7-2-10,7 2-11,-6-5-13,2 3-11,4 2-3,-3-3-21,3 3-10,0 0-1,-4-3-8,4 3-1,0-6-10,0 6-12,0-7-10,4 1-9,3-6-3,2 0 0,3-1-2,3 1-3,-2 0-8,6-3-2,-1 1-8,-2 2 0,4 0-4,-1 3-6,-2 3-7,1 0 0,2 2 0,-1 3 4,0 3-23,-7 1 2,0 1-6,0 2 9,-6-3-13,6 6 13,-3 1-4,-3-2-8,2 5 10,-7 0 13,2 1-15,-3 3 9,-4 3 0,-1-7 2,-5 10-2,0-5 6,-3 1-2,0 3 0,-3 3 1,-4-3 1,6-6-8,-6 5-8,6-5 0,0 1-2,0-5 2,2 2-16,-1-5 5,6-3 5,0 3-4,0-4-7,2 0 1,0-2 1,4 0 1,-4 3-4,4-6-2,1 0 0,-7 4-2,7-4-2,0 0 4,0 0-8,0 0 6,11 2-1,-11-2-4,11 3 5,-4-2-5,0 1 4,4 2-5,0 2 6,-3 0 0,2 2-1,0-1-1,2 4-11,-3-1 13,-2 1 1,2 1 1,5 5-2,-10 1 1,4-2 4,-4 4 4,1-1 2,-1 0-1,0 6 10,-4-4-1,-1 0 9,-2 1 3,2-4 3,-2 3 0,-2-8 3,1 2-2,0 1 0,-4-4 0,-1-1 4,1-1-3,-1-1-2,-3-1-3,-3 0-2,-2-2-5,6-5-1,-7 0-2,0-2-3,3-1-3,-3-2 0,-1-1-7,4-1 4,-2 0-5,4 2 4,4-2-5,0-3-2,1 3 1,-1 0-3,4 0 2,1 0-2,0 0-3,1 0 0,2-1-2,-1-4-3,2 5 3,0-4-7,0 0 3,2 2-9,1-1-21,-2 1-19,6 1-21,-4-1-30,1 0-25,4-1-29,-3-1-33,4 4-35,-5 0-47,3 0-43,2 0-53,0 0-323,0 3-749,0-3 332</inkml:trace>
          <inkml:trace contextRef="#ctx0" brushRef="#br0" timeOffset="12266.3004">243 5424 118,'0'0'363,"8"-7"3,-7 1 17,1 0 3,-4-3-3,2-2-9,-1-2-11,1 1-22,-2 0-20,-2-1-27,1-2-28,-1-5-26,0 0-26,2 8-25,2-3-10,0 1-26,-1 3-15,1 2-17,-2 0-26,2 2-58,0 1-61,0-2-70,1 1-61,1 5-67,-2 2-83,6 0-82,-6 0-303,0 0-747,0 0 331</inkml:trace>
        </inkml:traceGroup>
        <inkml:traceGroup>
          <inkml:annotationXML>
            <emma:emma xmlns:emma="http://www.w3.org/2003/04/emma" version="1.0">
              <emma:interpretation id="{7ADEB13C-4BBA-4E25-8F8F-4189CDD2126F}" emma:medium="tactile" emma:mode="ink">
                <msink:context xmlns:msink="http://schemas.microsoft.com/ink/2010/main" type="inkWord" rotatedBoundingBox="2085,7198 2107,7953 1074,7983 1053,7228"/>
              </emma:interpretation>
            </emma:emma>
          </inkml:annotationXML>
          <inkml:trace contextRef="#ctx0" brushRef="#br0" timeOffset="23797.7239">-460 6317 182,'0'0'230,"-1"-6"-1,1 6 6,-3-10-19,2 7-2,1 3-2,0-8-4,0 8-2,-2-3-2,2-3-5,0 6 2,-2-4-6,2 4-7,0 0-13,0 0-13,0 0-10,0 0-21,0-6-13,0 6-9,0 0-11,0 0-4,0 0-8,-9 13 6,5-7-17,-1 0-4,1 9 0,0-5-18,-1 2-5,1 3 0,1-1-5,-7 5-2,6-7 1,-4 9-16,2-8 8,-2 5-9,0-1 1,4-3-5,-2 0 0,-2 2-7,0 0-4,4-4 2,-1 1 5,4-1-5,-4-3-4,1 3 11,0-5-10,2 0-6,-1 0 1,3 0-5,-1-1-2,0-3 11,1 3-5,0-6 1,2 9 9,0-4-14,1-3-5,1 1 21,1 1-14,1-2 4,2 0 0,1-1 1,3 0-6,1-1 6,0 0 0,4 2 0,-4-2 3,5 0-2,-1-1-4,0 2 1,1 1-5,-6-2 6,6 0 3,-5 2-9,3-4 8,1 2 2,-5 0-3,1-2-3,0 1-8,-1 0 9,1 0 3,0 0-7,0-3 2,-1 3-2,-2-2-2,3 0 5,-4 2-2,4-2-9,-5 1-37,-2 0-31,3 0-25,-2-1-31,-2 0-32,1 3-37,-1-3-52,-2 0-47,0 0-68,-3 3-196,5-7-609,-5 3 271</inkml:trace>
          <inkml:trace contextRef="#ctx0" brushRef="#br0" timeOffset="24097.7356">-182 6396 84,'0'0'291,"0"-6"2,0 6-3,0 0-4,0 0-8,0 0-27,0 0-22,0 0-14,0 0-14,0 0 0,0 0 2,5 22-7,-5-8 2,0 3-10,1-2-12,0 9-21,1-1 4,-2 10-11,0-9-11,2 9-11,2 0-9,-4-1-12,3-1-9,-3 1-8,0-6-9,-3 6-10,3-8-7,-2 2-5,2-1-12,-3 0-1,4-2-4,-2 1-16,2-2-50,-3-9-64,4-1-67,0 2-70,5-4-68,-4-1-85,5-3-280,-2-4-714,1-1 316</inkml:trace>
          <inkml:trace contextRef="#ctx0" brushRef="#br0" timeOffset="25197.6011">392 6700 29,'0'0'289,"0"0"6,6 2 5,-6-2 5,0 0-6,0 0-1,6 0-5,-6 0-11,0 0-15,0 0-14,0 0-18,0 0-17,0 0-17,0 0-21,2-7-16,-2 7-21,0-5-17,0 5-9,2-6-14,-2 6-12,3-6-13,-3 1-56,2 1-44,1-1-54,-2 0-51,-1 5-75,4-7-84,-4 7-77,1-4-223,4-2-634,-5 6 281</inkml:trace>
        </inkml:traceGroup>
        <inkml:traceGroup>
          <inkml:annotationXML>
            <emma:emma xmlns:emma="http://www.w3.org/2003/04/emma" version="1.0">
              <emma:interpretation id="{1A7F1D18-4490-4341-9A97-C9704345CFC5}" emma:medium="tactile" emma:mode="ink">
                <msink:context xmlns:msink="http://schemas.microsoft.com/ink/2010/main" type="inkWord" rotatedBoundingBox="1674,8576 1699,9447 1446,9454 1421,8584"/>
              </emma:interpretation>
            </emma:emma>
          </inkml:annotationXML>
          <inkml:trace contextRef="#ctx0" brushRef="#br0" timeOffset="203774.4743">-96 7630 91,'-6'-3'201,"6"3"-6,0 0-7,0 0-10,0 0-8,0 0-2,-9 5-11,9-5-8,0 0 1,0 6-10,-4-2-12,4-4-7,-4 6-6,3-3-8,-3 3-7,4 0-7,-1 1-6,-1 1-2,2-1-10,-1 4-6,1 1 5,0-5-13,0 5-9,0-5-2,0 4-5,0-4-5,4-1-1,0 3-3,0-3-2,1 0-3,-2-1-5,3-1-1,0-1 1,0-2 0,3 2-5,-4-3-4,3 0 5,0-4-6,-3 3-5,3-3 3,-3 0 3,3-2-6,-3 2-4,1-3 11,-3-1-10,3 2 1,-2 0 1,-4-2-8,2 4 16,-2-2-15,0-3 0,-2 0-1,2 6 4,-2-4-1,-2 1-4,4 6 0,-7-5 1,1 2 1,3 3-1,-4 0 1,7 0-3,-12 0 0,8 3-3,-4 0 6,3-1 1,0 4-2,-2 1 0,2-4 4,0 2-7,-1 2 2,3 0 3,-2-1-1,1-1-2,1 2-3,0-1 2,-1-1-2,2 1 4,2-1-1,-4 0 4,4-5-8,4 9 4,-3-6 2,-1-3 1,4 5-1,-4-5 0,4 2 14,-4-2-14,7-1-3,-7 1 5,10-3-2,-6 0 0,4 0-2,-3 0 1,-1 0 6,2-5-9,0 4 1,0-3 4,-3 1 1,2 1-5,-4-2 2,3 2 7,-4 0-6,0 5-2,-1-11-1,-2 7 0,3 4 0,-3-5-1,1 4 2,2 1-1,-9 0 1,9 0 0,-10 1 2,10-1-6,-7 5-3,3-1-10,-1 2-15,1 0-25,0 1-31,2 1-44,0 1-46,1 1-42,1 4-68,1-6-156,1 5-481,0-2 213</inkml:trace>
          <inkml:trace contextRef="#ctx0" brushRef="#br0" timeOffset="202997.5594">-134 8003 133,'0'0'180,"-4"-2"-9,4 2 2,0 0-4,0 0-10,0-6 0,0 6-6,0 0-8,0 0 3,-3-4-7,3 4-3,0 0-3,0 0-9,0 0-5,0 0-4,0 0-6,0 0-5,0 0-7,0 0-3,0 0 4,0 0 1,0 0 5,-4 11-8,4-11 10,-2 8-1,2 0-1,-2-3 10,0 4-4,-1-2 8,1-1-2,-2 3 11,2 2-15,-2-4-2,-1 7-2,-1 3-7,4-2 0,-4 1-7,1-4-3,1 1-4,-4 7-4,3-1-3,2-6-5,-2-1-2,0 3-8,4 0-5,-1 1-4,-1 2-1,2-3-5,0-3-8,1 3 1,0-2-3,0-2-4,1 4 1,0-2 5,2-5-7,0 4-3,0-4-1,2 2 2,-1-1-2,0 1 1,0-3-1,2 3 4,3-4-1,-6 0 1,4 3 0,-1-4 3,1 0-22,1-2-1,1 2 2,-2-4 1,4 2-1,-4-3-1,2 0-2,-1 0-2,1 0 0,-1-3 3,-2 2-3,1-1-5,2-2 1,-3-1 2,1 2-7,-3-2 1,4-3 0,2 0 0,-3 1-4,1-2-5,-2-2-6,0 1-15,1 0-22,-6-2-7,6 1-26,-6 3-28,1 0-30,2-3-41,-1 0-28,-3 5-38,2 0-39,-2 1-40,0-2-60,-2 3-348,0-2-791,2 6 351</inkml:trace>
        </inkml:traceGroup>
        <inkml:traceGroup>
          <inkml:annotationXML>
            <emma:emma xmlns:emma="http://www.w3.org/2003/04/emma" version="1.0">
              <emma:interpretation id="{1DEC89AD-42A0-40FA-A079-7C024C0BEA67}" emma:medium="tactile" emma:mode="ink">
                <msink:context xmlns:msink="http://schemas.microsoft.com/ink/2010/main" type="inkWord" rotatedBoundingBox="1456,9837 1457,9884 1376,9886 1375,9839"/>
              </emma:interpretation>
            </emma:emma>
          </inkml:annotationXML>
          <inkml:trace contextRef="#ctx0" brushRef="#br0" timeOffset="264945.9678">-268 8927 23,'-9'0'265,"9"0"-4,-8-4-13,8 4-9,-5-4-16,5 4-16,-1-3-18,-2-2-13,3 5-11,0-6-9,0 6-8,0-6-15,0 6-10,3-5-14,1 3-9,-4 2-10,0 0-9,1-5-6,-1 5-9,0 0-10,8-1-2,-8 1-5,0 0-7,9 3-7,-5-2-20,1 1-24,-1 0-27,0 2-35,-1 0-49,3 2-50,3-3-61,-2 2-218,3 3-486,-5-1 215</inkml:trace>
        </inkml:traceGroup>
      </inkml:traceGroup>
    </inkml:traceGroup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2:40.8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FCF6E21-7D38-4552-8623-910CF3A71CAC}" emma:medium="tactile" emma:mode="ink">
          <msink:context xmlns:msink="http://schemas.microsoft.com/ink/2010/main" type="inkDrawing" rotatedBoundingBox="20757,2356 23292,2692 23284,2758 20748,2422" semanticType="underline" shapeName="Other">
            <msink:sourceLink direction="with" ref="{1B9852EA-F788-475C-9031-F23BF8975AE8}"/>
          </msink:context>
        </emma:interpretation>
      </emma:emma>
    </inkml:annotationXML>
    <inkml:trace contextRef="#ctx0" brushRef="#br0">-4-1 4,'9'2'202,"-9"-2"-3,0 0-2,0 0-6,0 0-2,0 0-1,0 0-3,0 0 1,0 0-3,0 0-9,0 0-9,0 0-9,0 0-2,0 0-6,0 0-9,6 0 0,-6 0-3,0 0-9,10 1-6,-10-1-14,9 0-7,0 5-10,1-5-6,4 3-13,-1-2-1,5 2-1,2 4-10,6-5-10,2 4-2,-3-2 6,3 5-16,1-3 8,-3 0-17,4 0 2,-4 0-10,1 0-5,-1 1-1,1-1 8,3-4-8,-4 7 2,5-4-1,-3 2 2,0-1-3,2-2-1,3 0 9,-1 1-3,-1-3 7,3 3 4,3-4-1,13 1 1,-15-2-2,13 2-4,3-1 2,2-1-1,-4 3-1,1 0-2,1-1-5,-3 1-4,0 0 6,-10-2-5,-2 2-1,15-2-5,-16 4 8,1-4-7,-2 2 0,-3 5-4,1-5 7,-3 0-8,3 4 3,-6-4-7,0 3 3,-5-3 1,6 6 0,-8-6-6,3 4-2,2-1 12,7 2-6,-5 1-2,-5-3 6,5 0-7,1-2 5,-3 2-6,3-2 6,-6 1-3,0-2 6,4 2-5,-5 0 1,2-2 3,-3 2-5,1-2-5,1 1 13,-1 1-16,1-4 8,1 0 0,-5 2-3,2 2 11,1-2 0,-4 0-13,2-1 1,-1-2-1,-6 0 1,6 2 6,1 0 0,-6-2-4,0 2-4,-1-2 2,5 0 8,-4 0-12,-2 2 4,5 0 1,-2-2 2,-3 0-1,1 3 0,-2-3-4,2 0 6,-5 1-2,0-1-1,0 1 1,1-1 0,0 4-2,-2-4 1,-5 0 14,9-2-18,-5 4-10,-4-2-8,8 1-9,-8-1-10,0 0-10,4 0-10,-4 0-15,0 0 11,5 1-21,-5-1-27,0 0-26,0 0-32,0 0-35,0 0-51,0 0-61,0 0-194,-13 6-556,13-6 247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6:16.2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F836142-6793-4F51-A793-EC7A6597E562}" emma:medium="tactile" emma:mode="ink">
          <msink:context xmlns:msink="http://schemas.microsoft.com/ink/2010/main" type="writingRegion" rotatedBoundingBox="5823,11491 5814,12916 5431,12913 5440,11488"/>
        </emma:interpretation>
      </emma:emma>
    </inkml:annotationXML>
    <inkml:traceGroup>
      <inkml:annotationXML>
        <emma:emma xmlns:emma="http://www.w3.org/2003/04/emma" version="1.0">
          <emma:interpretation id="{8BCF5AF3-E3C6-42CA-BDDE-F0F54C510605}" emma:medium="tactile" emma:mode="ink">
            <msink:context xmlns:msink="http://schemas.microsoft.com/ink/2010/main" type="paragraph" rotatedBoundingBox="5823,11491 5814,12916 5431,12913 5440,114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787DE5-5B33-4CED-AA2D-CD51D8A9E47E}" emma:medium="tactile" emma:mode="ink">
              <msink:context xmlns:msink="http://schemas.microsoft.com/ink/2010/main" type="line" rotatedBoundingBox="5823,11491 5814,12916 5431,12913 5440,11488"/>
            </emma:interpretation>
          </emma:emma>
        </inkml:annotationXML>
        <inkml:traceGroup>
          <inkml:annotationXML>
            <emma:emma xmlns:emma="http://www.w3.org/2003/04/emma" version="1.0">
              <emma:interpretation id="{797CFF72-6325-4750-8668-A3938935ACA6}" emma:medium="tactile" emma:mode="ink">
                <msink:context xmlns:msink="http://schemas.microsoft.com/ink/2010/main" type="inkWord" rotatedBoundingBox="5823,11491 5814,12916 5431,12913 5440,11488"/>
              </emma:interpretation>
            </emma:emma>
          </inkml:annotationXML>
          <inkml:trace contextRef="#ctx0" brushRef="#br0">3942 11114 79,'0'0'251,"-3"4"-1,3-4-4,0 0-1,0 0-14,0 0-10,0 0-9,0 0-12,-5-12-17,5 12-9,0-4-15,0 4-6,0 0-2,0-9-28,0 9-10,0 0-14,0-5-11,0 5-14,0 0-4,0-5-4,0 5-8,0 0-9,0 0-7,0 0-6,0 0-12,0 0-18,0 0-11,0 0-34,0 0-26,5 13-29,-5-7-39,0-2-51,0-4-42,3 6-251,-3-6-515,0 0 228</inkml:trace>
          <inkml:trace contextRef="#ctx0" brushRef="#br0" timeOffset="-318.0634">3969 10894 80,'-2'2'224,"2"-2"-7,0 0-4,0 0-4,0 0-6,0 0-11,0 0-7,-7-9-12,7 9-7,-1-6-10,1 6-9,-1-4-12,1 4-5,0-6-17,0 6-12,-2-5-6,2 5-11,0 0-8,3-6-8,-3 6-9,0 0-3,1-6-1,-1 6-15,0 0-4,4-3-3,-4 3-3,0 0-6,5-1-10,-5 1-12,0 0-13,0 0-22,0 0-22,0 0-30,0 0-36,0 0-40,7 7-40,-7-7-27,3 3-176,-3-3-437,3 6 194</inkml:trace>
          <inkml:trace contextRef="#ctx0" brushRef="#br0" timeOffset="-639.7401">3944 10597 50,'3'-4'209,"-3"-1"-7,2-1-4,-1 0-11,-1 6-7,2-6-4,-2 2-2,2-1-8,-2 5-3,2-6-6,0 1-8,-2 5-1,2-3-12,0 0-10,-2 3-7,3-3-13,-3 3-8,0 0-10,4-4-8,-4 4-5,0 0-10,0 0-3,0 0-6,0 0-3,0 0-8,4 10-4,-4-10-3,0 0-7,3 3-2,-3-3 0,1 5-3,-1-5-1,0 0-8,4 2 11,-4-2-13,0 0-5,2 4-19,-2-4-16,0 0-22,2 5-31,-2-5-37,0 6-36,0-6-50,0 5-29,0 4-221,0-4-487,-2-2 216</inkml:trace>
          <inkml:trace contextRef="#ctx0" brushRef="#br0" timeOffset="36497.99">3896 11526 120,'0'0'148,"0"0"-3,0 0-11,0 0-9,0 0-6,0 0-4,0 0 0,0 0-4,0 0-8,0 0-4,0 0-7,0 0-8,0 0-9,0 0-10,2-3-1,-2 3-5,0 0-2,0 0-1,0 0 1,0 0 3,0 0-5,0 0-1,0 13-3,0-13-4,0 6 2,0-6 5,-4 9-5,1-5-5,1-2-1,-2 7-1,0-8-8,3 4-2,-5-1-2,3-1-5,-1 2 0,-3-2-3,5 0-1,-2-3-1,1 1-3,3-1 0,-9 2-4,9-2 2,0 0-1,-13-5-2,9 1 1,-1-4-2,4 4-2,-2-2 1,3-5-3,-4 1 1,4 1 3,0 1-2,-1 0-2,2-3-2,3 1 3,-4 1 3,3 0 3,-2-4-2,3 3 3,0-2 6,5 3-2,-8-2 1,6 5-2,-1-4-1,-3 1-1,3 1 3,-1-2-3,1 6 1,3-2-3,-4 1 0,1 2-1,1-1-2,-2 3-2,2-3 1,2 3-2,-3 1-1,0 1 0,-6-1 3,11 2-1,-5 1 6,-2 1-6,2-1 3,0 2-1,-1 1 2,-1 1 2,2 2 5,-2-3 5,0 6-6,0-4 5,0 2 2,-1 0-1,-2 1-1,0 1 0,-1 2 0,0 1-1,0-1 3,-1 2 1,1 0-1,-4 1 1,0 3-3,0 1-2,0-3 1,-1 3 0,-1-2-2,1 1-5,-1-5 1,-1 3-1,1-1-2,0-2-3,-2 1 0,2-1-7,-3-2 3,1 1 16,-1-3-15,1 3-4,3-2 1,-3-2 2,1 1-3,0-1 0,-2-1 9,2-2 3,1 3-14,-2-1-6,0-1 9,3-3-6,-3 0 0,3 1-4,0-1 3,1-1 2,0 1 0,0-2-1,-3 4 0,4-6 4,-1 4-1,4-5-1,-7 2 2,6 2-2,1-4 2,0 0-2,-8 0-1,8 0 6,0 0-6,0 0-2,0 0 4,-2-10-5,2 4 2,0 6 3,2-11 3,1 5-5,-3 2-2,4-2 2,-2 0 5,2 0 6,-3 0-14,2-1 0,1 2 3,-2 1 0,5-2-3,-5 2-5,2-1 12,2 2-8,-4 0 1,-2 3-4,11-6 6,-6 3-1,-1 2 4,0-3-4,2 0-2,2 2 4,-2 1 2,0 0 0,-6 1-4,10-2 1,-2 2 1,-3 0 4,3 2-14,-8-2 11,13 0 1,-7 1 0,1-1 0,-1 1-1,1 1 6,-1 1-2,0 0 3,1 0-2,0 2 5,-2-2-4,1-1 2,-1 3-1,2-4-1,-2 3 5,0 0 2,-1-1-10,3 2 19,-2-1-12,-1 0 0,4 2 3,-3-3-2,1 1-4,-2-2 6,2 2-1,1-2 2,-4 2-3,1-2 5,1 1-3,-2-2 3,2 1-6,0-1-5,0 1 10,-5-2 2,10 1-2,-10-1-7,11-1 4,-9 2-1,-2-1 7,9-3-1,-5 0 0,-4 3 15,8-1-8,-5-2 6,3 1-10,-2-2 6,-2 2 9,2-2-5,-2 1 6,-2 3 6,5-6 0,-3 0-1,-2 2-1,0 0-2,0 4-11,0-8 14,-2 2-10,-3 1-9,5 1 1,-2 0-2,-2-2-1,3 2-4,-1 0-3,-1 0 2,1-1 0,-2 1-7,1 1 1,3 3 8,-6-6-14,6 6 1,-4-3-5,4 3-1,-5-4 2,5 4-13,0 0-12,0 0-29,0 0-13,0 0-33,0 0-29,0 0-24,-3 10-43,3-6-36,0 2-51,0-6-44,0 9-264,0 0-638,-3-3 282</inkml:trace>
        </inkml:traceGroup>
      </inkml:traceGroup>
    </inkml:traceGroup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6:55.2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4856E35-675C-4CBD-915C-E1988DB45F0D}" emma:medium="tactile" emma:mode="ink">
          <msink:context xmlns:msink="http://schemas.microsoft.com/ink/2010/main" type="inkDrawing" rotatedBoundingBox="4216,13158 6877,13041 6884,13195 4223,13313" semanticType="callout" shapeName="Other">
            <msink:sourceLink direction="with" ref="{69CD35C2-F1A4-4396-99A0-4F5F01FEB3CD}"/>
            <msink:sourceLink direction="with" ref="{C8143F8C-14ED-4E9A-A6E8-2AB00330F90A}"/>
          </msink:context>
        </emma:interpretation>
      </emma:emma>
    </inkml:annotationXML>
    <inkml:trace contextRef="#ctx0" brushRef="#br0">0 89 47,'5'-3'80,"-5"3"-7,0 0 5,8-4-9,-8 4 1,1-3 7,-1 3-6,0 0 0,8 0-6,-8 0-2,0 0 9,5-2-7,-5 2 8,0 0-5,8-4 5,-8 4-5,0 0 3,4 0-13,-4 0 9,0 0 0,0 0-1,8 4-5,-8-4 8,0 0-5,4 2-1,-4-2-3,6 0 1,-6 0-3,8 3 1,-8-3-3,7 0 1,-7 0 0,10 0-1,-6 0-6,-4 0 2,10-3-6,-4 3 0,0 0-3,3 0 3,-4 0-6,2-2-1,1 1-3,1-2-1,-2 3 2,6 0-5,-4-4-2,0 3 2,4 0 0,0 1-3,0-2-1,-1 2-4,1 0-1,1-3-2,-5 6 1,3-1-2,1 0-3,-3-2-1,3 4-4,-2-4 4,0 4-3,-1-2 5,1 1-4,-1-1-4,-1 3 0,0-2 0,0 3 0,-1-6-2,3 6 7,-2-4-10,0 2 5,1 0 1,1 1-2,0-4 1,0 2 12,0-1-5,0 0-2,-2 0 2,3 1 2,-3-1 0,2-2-2,0 1-1,-1 2-1,1-3 0,-2 0-2,4 0-2,-3 0 4,3-3-5,-4 3 1,1 0-1,1 0-1,-3 0-2,3-1 7,-3 2-6,4 2-4,-5-3-2,4 1 2,-3 1 7,1 0-8,2-1 2,-2 1 9,-1 0-11,2 0 0,-2 1 1,3-3 3,-1 1-4,0 2 1,-1-1 3,1-1-2,0 4-5,2-4 1,-2-1 4,-1 4-5,2-2 2,-2 0-2,0 1 2,4-2 6,-3-1-5,2 3-1,-2-2-2,4 0 0,-2-2 4,-1 0-3,0 1 3,1 1-3,-1-1 1,0 0 3,2 0-5,-3-1 3,2-2-2,0 6 1,2-3-5,-2-3 5,-1 3-2,0-1 10,0 1-11,2 1 4,-2-3 0,0 2-3,-2 0 0,4-2-3,-1 0 12,0 1-8,0 0-3,-2-1 4,2 0-1,0 0-1,0-3-1,-1 3 5,2-1-2,0 2-2,-4-2-2,4 0 5,-1-1-5,-2 0 2,1 3 0,-1-2 0,1 1 2,-2 1-4,3-2 5,-2 1-3,-1 0 1,2-2-2,-1-1 3,-1 3-2,3 1-2,-4-3 1,2 1-1,2-3 8,-2 4-4,-2 2-3,4-6-1,-3 3-1,0 0 3,0 3-2,1-4 3,-3 4 11,3-3-13,-1 1 2,-3 1 0,4-2 2,-5 3-8,2-2 4,2 2 1,-2-3 0,0 3 7,-1-1-8,3-4-2,0 4 1,-2 1 3,1-3 4,2 0-8,-2 0-1,-2 2 6,4 0-3,-4 1 3,2-4 0,-1 0 3,-1 4-5,2 0 1,-1 0 2,-7 0-3,13-2-1,-6 2 0,-1 0 0,2-3 11,-2 3-11,0-1 2,-6 1 3,11 1-1,-4-1-1,-1 0-8,3 0 7,-3 3-6,1-3 3,0 2 4,1-2-3,-1 1 1,1-1 5,1 0-3,2 0 0,-2 3 2,0-6-1,-1 3-2,2-3 5,-1 3 10,-1 0 4,-1 0 3,6-3 4,-6 2-6,0 1 10,2-1-13,-2-3-2,0 4-5,3-1 0,-3 0 3,-1 0 0,5-3-3,-5 1-2,0 6-2,5-6 1,-3 3-3,1-2 0,1 2 14,-3-1 3,2 2-16,3-1-6,-6 0 4,2 0 4,3 0-12,-3 0 2,-1 2 3,5-2-1,-7 3-1,6 1-5,-1-3 8,-1 0 1,1 3 2,-1-3-6,-1 0 2,-1-2 1,0 2 1,2-1 8,2 1-12,-4 2 0,-1-6 1,5 3 0,-3 3 0,1-3 5,-2 0-8,2 0 9,0 0-7,0 0 0,-2 0 2,3 0-4,-1-3 1,-1 2 6,1 1-8,-3-1 0,1 1 16,-1 0-7,3-1-6,-1-2-8,0 2 9,-1 1 3,-1-1-1,1 1-5,1-1 6,-1 1-5,1-4 15,-2 1-10,3 3-6,-4-2 3,5 1-3,-4 1 5,2-3-1,-3 3-2,3 0 6,-8 0-3,12-3 1,-6 1 1,-3 2-7,2-1 6,-5 1-3,11-2 0,-11 2 3,7 2-11,-7-2 10,9-2 0,-5 4-3,-4-2-2,8-2 3,-2 2-1,-6 0-2,8 0 6,-8 0-3,8 0 3,-8 0-6,9 0 6,-9 0-6,9 0 11,-9 0-14,4-4 17,-4 4-13,5-2-1,-5 2 2,0 0 6,8 0-5,-8 0-3,0 0-1,7 0 2,-7 0 1,0 0-1,8 2-13,-8-2-4,0 0-8,4-3-8,-4 3-8,0 0-15,0 0-15,0 0-16,3 7-20,-3-7-33,0 0-41,-7 8-41,3-5-54,-1 0-184,-1-3-499,-1 3 222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7:52.8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EAE65F5-8AA0-4BA3-97E9-88EB61150DFE}" emma:medium="tactile" emma:mode="ink">
          <msink:context xmlns:msink="http://schemas.microsoft.com/ink/2010/main" type="inkDrawing" rotatedBoundingBox="8556,8816 11014,8922 11012,8983 8553,8876" semanticType="underline" shapeName="Other">
            <msink:sourceLink direction="with" ref="{9751C654-0F09-4D28-B4AD-B68E182B56C7}"/>
          </msink:context>
        </emma:interpretation>
      </emma:emma>
    </inkml:annotationXML>
    <inkml:trace contextRef="#ctx0" brushRef="#br0">0 3 22,'0'0'99,"0"0"-7,0 0 5,0 0-10,0 0 2,0 0-7,0 0 0,0 0 2,0 0-5,0 0-3,0 0 5,0 0 1,0 0-3,0 0 1,0 0-2,0 0 7,10 3-4,-10-3-5,0 0 3,6 2-1,-6-2-5,4 3-2,-4-3 0,9 0 2,-7 3-4,-2-3 1,8 1-6,-4-1-5,3 0 0,-1 2-4,0-2 0,1 2-6,1-2 1,-8 0-7,16 0-1,-8 0-1,1 0-8,3 0-1,1 0-1,-3 0 0,2 0-6,0-2-5,1 2 1,0 0-5,0-2 1,3 1 1,3 1-2,-3-3-2,-4 3-3,6-3 4,-2 3-3,-3-2-3,0 2 0,-2 0 2,8 0-9,-6 0 2,-2 0 1,3 0 1,-1 0-1,1-1 0,-1 1 0,-2 1 0,2-1-2,0 0-4,-1 0 7,0 0-4,2-1 2,-2 1 0,0-2-1,4 2-2,-3 2-1,0-2 0,0 0 2,-3 0-1,4-2 2,0-1 0,-1 3-6,-1 3 3,-1-3 1,-1 0-1,2-3 2,1 6-3,-2-3 1,1 2-1,-3-4 2,3 5 0,-3-3-3,3 0 3,-2 3-1,1-3 1,2 2 4,-4-2-5,1 4 0,-2-2 1,1-2-2,2 0 2,-2 2 0,0-2-4,0 1 1,-4-1 3,5 5-1,-3-5-1,6 2 1,-5-2 0,3 3 2,-5-3-1,3 0 0,1 0 1,-3 2 0,1 2-2,2-4 6,-4 3-7,5 3 1,-4-5 2,2 1 0,-1 2-2,1-3-2,0 3 2,-1 0 0,-1-1 3,3 0-4,2-3 4,-7 2-3,7-2-1,-3 1 1,0 2 0,2 0 0,-5-3 1,2 2-1,0-2-1,-2 0 0,1 2 6,2-2-3,0 2-5,-3-2 1,4-2 3,-3 0 1,-1 2-8,7 0 11,-7-3-6,-1 3 2,2-2-1,1 2-1,0-1 3,-2 1-3,2-2 2,-2 1 1,0 1-1,2-2-1,-1 2-1,-7 0 0,13 0 1,-6 0 2,0 0-3,2 0 2,-4 0 0,3-3-1,0 3 0,-2 3 6,2-3-6,-1 0-3,-1 0 4,3 0-1,0 0-1,-2 0 2,0 2 1,1-2-1,-3 1-1,3 1 0,-1-2 0,1 1 0,3 1-2,-4-2 4,0 0-2,1 1-3,-1-2 6,0 2 0,2-2-1,-3 2-3,3-1 0,1 0-1,-1 0 1,-1 0 4,1-1-3,0 1 3,-1-2-1,1 4 1,-3-2-2,7-3-2,-4 3 2,2-2-1,-1 2-1,2 0 1,-3 2-1,-2-2 3,4-2 0,1 2-3,-4 2 2,3-2-1,1 1 1,0-2-1,-4 2 3,3-1 2,0-1-1,-2 2 1,3-2 1,-3 1 2,0 0-4,3 1 1,-3-1 2,3 2-1,-3-2-4,3 1 1,-4 1 2,0-2 0,2 0-2,-4 0 0,1 0-2,-1 2 1,2-4 7,-1 4-9,-1-2 0,3 2 0,-3-2 0,1 1 9,1-1-9,-3 2 3,-5-2-1,13-2-2,-8 2 3,4 0-4,-2 0 1,3 0 3,0 0-2,-4 0-1,1 0-3,2 0 6,-2 0-1,2-1 1,-1-1 0,-1 2-2,0 2 1,1-2 2,0 0-2,-2 0 0,1 0-2,2 0 1,-9 0 0,11-2 1,-5 4-3,1-2 4,-7 0-1,11-2-2,-4 2 3,-7 0-5,9 0 2,-3 0 1,0 0 0,-6 0-2,11-2 0,-5 4-2,1 0 2,-7-2-1,10 0 1,-5 0 2,1 1 0,-6-1-1,11 2 0,-4-1-2,-2-1 4,0 3-2,-5-3-1,10 0 0,-5 1 2,0-1 2,1 1-2,0-1-2,1 3 3,-1-3 0,1 0-2,-7 0-2,14 2 3,-9-2-3,2 2 4,1-2 6,-3 2-10,4-2 3,-5 0 6,2 0-10,3 2 4,-3-1 1,1 0-3,-1 1 0,-1 0-1,3-1 1,-4-1 1,-4 0 1,12 1 1,-8-1-2,-4 0 4,9 0-5,-9 0-2,7 0 5,-7 0-4,9 0 3,-7 3-3,-2-3 4,0 0-2,8 0 1,-8 0-2,0 0 2,6-3 0,-6 3-4,0 0 3,0 0 1,6 3-2,-6-3 1,0 0-1,0 0-3,6 2 2,-6-2 3,0 0-1,0 0 3,0 0-3,0 0 0,0 0-2,0 0-5,0 0-15,3 2-30,-3-2-54,0 0-72,0 0-77,0 0-181,0 0-472,0 0 209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9:44.5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BEA928-4479-4654-9389-13B6A32DE31B}" emma:medium="tactile" emma:mode="ink">
          <msink:context xmlns:msink="http://schemas.microsoft.com/ink/2010/main" type="writingRegion" rotatedBoundingBox="6318,5095 6298,8059 4796,8048 4817,5084"/>
        </emma:interpretation>
      </emma:emma>
    </inkml:annotationXML>
    <inkml:traceGroup>
      <inkml:annotationXML>
        <emma:emma xmlns:emma="http://www.w3.org/2003/04/emma" version="1.0">
          <emma:interpretation id="{FCF84140-2A69-4BB1-89CE-22C441B555ED}" emma:medium="tactile" emma:mode="ink">
            <msink:context xmlns:msink="http://schemas.microsoft.com/ink/2010/main" type="paragraph" rotatedBoundingBox="6318,5095 6298,8059 5823,8055 5843,50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95BF89-E25F-41F2-BE05-97F62C6F6C24}" emma:medium="tactile" emma:mode="ink">
              <msink:context xmlns:msink="http://schemas.microsoft.com/ink/2010/main" type="line" rotatedBoundingBox="6318,5095 6298,8059 5823,8055 5843,5091"/>
            </emma:interpretation>
          </emma:emma>
        </inkml:annotationXML>
        <inkml:traceGroup>
          <inkml:annotationXML>
            <emma:emma xmlns:emma="http://www.w3.org/2003/04/emma" version="1.0">
              <emma:interpretation id="{942B54F0-0648-4DD9-8982-FE2D7126251C}" emma:medium="tactile" emma:mode="ink">
                <msink:context xmlns:msink="http://schemas.microsoft.com/ink/2010/main" type="inkWord" rotatedBoundingBox="6318,5095 6298,8059 5823,8055 5843,5091"/>
              </emma:interpretation>
            </emma:emma>
          </inkml:annotationXML>
          <inkml:trace contextRef="#ctx0" brushRef="#br0">4508 4162 19,'0'0'57,"0"0"-6,0 0-4,0-7-5,0 7-4,0 0-6,0 0 5,0 0-6,2-3 7,-2 3-7,0 0 2,0 0 9,0 0-2,0 0-2,0 0 8,0 0-2,0 0-1,0 0 4,0 0 7,0 0-9,9 3-7,-9-3 14,0 0-4,0 0-2,0 0 1,0 0-5,0 0 0,0 0-2,0 0 8,0 0-6,0 0 0,0 0-2,0 0 1,0 0 4,0 0-7,0 0-1,0 0 2,0 0 0,0 0-5,0 0 8,0 0-4,0 0 1,0 0-3,0 0-2,0 0-6,0 0 6,0 0-6,0 0-4,0 0 0,0 0 0,0 0-6,0 0 2,0 0-4,0 0-4,0 0 6,0 0-8,0 0 1,0 0 2,0 0-4,-11-10 6,11 10-4,-5-2 0,5 2 1,-6-2-4,6 2 1,0 0 1,-10 1 0,10-1 1,-8 1-3,-1 1 6,4-1-5,5-1-2,-9 2 2,0-1 0,4 2 1,-1-3-2,0 3-4,-2-1 3,0-1 1,2-1-3,-1 2 1,0 1 5,0-2-3,3 3 0,-5-2 4,-1 1-6,3-1 5,1-2-2,-1 4 2,1-3 3,0 0-3,0 1 3,-2 0 3,2-2-3,1 3 0,1 0 0,-1-3-4,-2 3 0,7-3-2,-7 3 1,4 0-3,3-3-1,-8 2 1,6 2 1,2-4-2,-7 4-2,7-4 2,-4 2 1,4-2-3,-1 4 1,1-4 3,0 0-3,-4 2-2,4-2 0,0 0-2,-3 7 3,3-7-2,0 7 4,0-7-3,-2 5 4,2-5 0,0 8-1,0-2-1,0-3 2,2 2-2,-2 2-1,0 1 2,3 1 1,-3 0 0,1 0-4,2-3 4,-2 3-3,1 2 2,0-2-1,2 3 4,-4-1-2,5 1 2,-3 1-1,0-3-2,-1 3 2,3 1 2,-4-2 0,3 0 5,-3 0-5,3 2-2,-3 0-2,2-2-1,-2 3 2,1-1 4,-1 0-5,0-1 1,0-1 1,0 3 1,-1 0-1,1 1-4,0-1 4,0-3-4,-2 5 1,-1-4 0,3 0-1,-1 2 3,-1 0 1,2 0-1,-1 1 1,-2-1 1,2 1 0,1-2-2,-2 2 0,0-1 1,0 1-2,2 1 1,-3 2 5,0-3-4,2-4-4,1 3 4,-2-2 0,0-1-1,4 0-3,-4 1 4,2-1-4,0-3 1,-1-1-1,1 1 4,0 1-2,0-4-1,0 2 0,0 0 1,-3 1-2,3-3 0,-1 5-1,1-4 3,0 2-3,-3-1 0,3-1 0,0 3-1,-2-4 7,2 4-1,0-2-5,0-1 1,0 1-1,-3 1 1,2 1-2,1-2 1,0 1 0,0 2 0,-3-2-2,3 2-1,0-5 3,-3 4-3,3-2 1,0 1-2,0-3 4,0 0-1,0 0-4,0 2 3,0-1 0,0-1 1,0 2 0,0-2-3,0-3 2,0 8 0,0-6 0,0 1 5,-1-1-7,2 0-1,-2 3 3,1-1 0,0-2 1,0 1-1,0 0-1,-1 0-1,1 0 3,0 0 1,0 1-3,0-1 1,-4-3 2,4 6-4,0-3 2,0 1 0,0 0 0,0 0-2,0 0-1,0-1 6,0 2-1,0-2-2,0 2 2,0 1-4,-3 1 6,3-2-3,-1 4 0,1-5-2,0 3-1,0-3 0,-4-1 1,3 8 1,1-6-1,-3-2 0,2 4 3,0-1-2,-2-1 1,3 0-1,-1 1 0,1-1-2,0 1 3,-3-2-2,1 2 1,2-1-3,-2 0 3,2 3 2,-2-3-7,2-2 4,0 5 0,0-2 4,-2-2-5,2 4-1,0-4 0,2 5 1,-2-3-1,-2 4-1,4-2 2,-2-1-1,-2-2 1,4 2-2,-2 3 4,0-2-6,-2 2 6,4-6-3,-2 7 0,0-4-2,1 1 3,-1-2 1,1 1-4,1 2 3,-2-3-1,0 3 3,0 2-5,0-2 4,0-1-2,0 1 3,0-2-2,0-1 2,0 2 5,0 1-8,0 0 1,0-4 0,0 4 2,0-1 1,2-3-3,-2 1-1,3 6 0,-3-6 2,0 4-1,0-5 1,0 8-5,0-7 5,0-3 6,1 4-6,-2 1-1,1 0 0,0-1 5,0 0-7,0 0 2,-3 5-1,3-7 1,0 5 1,-2-1 3,2-3-5,0 3 2,-2-2 0,1 6 0,0-5 1,-2 1-1,2 3 0,0-3 1,0 1-2,1-5 1,-2 2 0,1 1 0,-1 0 6,2 0-5,-1 0-2,1 0 3,-2-4-6,2 3 2,-1-1 1,0-1-3,1 2-1,-2-1 2,2-3 3,0 3-3,-1-2 2,1-2-4,-1 4 2,1-1 0,0-3-1,-1 4 1,1-1-1,-3 1-1,3 1 4,0-2-2,-2 1 2,2 0-3,-2 2 4,0-5-2,2 3 2,0 1-1,0-2 0,0 1-4,0 1 6,0-4 0,-2 4-2,2 1-2,0-1 0,0-4 8,0 4-4,0-3-3,-1-3 2,1 6 0,0-3 1,0 1-3,1 0 3,-1-1-1,0 0 1,0 0-3,-1-2 1,1 2 0,1 0-3,-2-1 3,1-1-1,0 0-2,0 1 4,0-6-5,0 10 6,0-4-7,0 1 1,0-1 1,0-1-6,0-5 2,0 8 3,0-1-1,0-7 1,-1 9 0,1-6 1,0 3-1,0-1-3,0-5 6,0 5-3,0-5 3,0 9-4,0-9 3,0 8 2,-3-7-1,3-1 3,-1 11-2,0-7 1,1-4 3,-2 6 0,2 0-3,-2-1 2,1 0-1,1-5-3,-3 9 1,3-3 1,0-3 3,-1 2-2,1-5-3,-3 8 1,3-8 0,-2 7 0,2-3 3,0-4-7,0 6 6,0-6-1,2 7 0,-2-7 3,0 4-4,0-4-1,0 0-1,1 5-3,-1-5 4,0 0-2,0 0 1,0 0 2,3 3-4,-3-3 3,0 0 0,0 0-1,0 0 2,0 0 2,0 0-3,0 0 0,0 0 1,10-6 5,-10 6-5,5-3-3,-5 3 1,6-1 4,-6 1 1,5-2 0,-5 2-1,6-4 0,-6 4 0,0 0 0,10-1-3,-7-3 3,1 3-1,-4 1 1,11 0 0,-6-3 0,-5 3-1,9 3 0,-3-3 0,-6 0-2,12-1 4,-5 1-3,-1 1 6,2-1-4,-3 0 1,1 1 0,0 1-2,-2 0 2,3-2 1,-1 1 1,-1 3-3,1-4 3,-6 0-3,11 3-3,-4-2 8,-2 1-6,2 1 8,-1-3 5,0 1 1,0 1-1,1-2 2,-2 4 2,3-4 3,-4 2-3,2 1 1,-1-3 0,3 2 0,-3-1-3,3 1-1,-8-2-1,9 1-3,-2 0 4,-2 3-4,3-4 2,-3 2-3,-1 1-2,2-3 0,-6 0 0,13 2 2,-9 2-2,1-4-1,1 3 1,1-2 0,0 1-1,-1 0 2,-3 0-1,4 0 2,-1 1-1,-3-2 1,3 0 1,-1 0-1,3 3 0,-4-4 2,2 1-5,-6-1 1,10 1 2,-6-1 0,2 4-4,-3-1 1,-3-3 0,10 0-1,-10 0 1,6 2 0,-6-2-3,8 0 1,-8 0 0,0 0 4,4 0-3,-4 0-5,0 0 4,9 3-2,-9-3 0,0 0-1,0 0 1,0 0-3,6 1 9,-6-1-7,0 0 1,0 0 1,0 0-2,0 0 8,0 5-18,0-5-17,0 0-22,0 0-37,0 0-50,0 0-56,0 0-243,0 0-470,-19-9 209</inkml:trace>
        </inkml:traceGroup>
      </inkml:traceGroup>
    </inkml:traceGroup>
    <inkml:traceGroup>
      <inkml:annotationXML>
        <emma:emma xmlns:emma="http://www.w3.org/2003/04/emma" version="1.0">
          <emma:interpretation id="{F6BC387E-2D2F-4B7C-B756-B4B4B7F724B0}" emma:medium="tactile" emma:mode="ink">
            <msink:context xmlns:msink="http://schemas.microsoft.com/ink/2010/main" type="paragraph" rotatedBoundingBox="4921,6295 5931,6583 5772,7139 4762,68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B51DDCB-3C7A-419C-A351-6FC9AE8DBCA2}" emma:medium="tactile" emma:mode="ink">
              <msink:context xmlns:msink="http://schemas.microsoft.com/ink/2010/main" type="line" rotatedBoundingBox="4921,6295 5931,6583 5772,7139 4762,6850"/>
            </emma:interpretation>
          </emma:emma>
        </inkml:annotationXML>
        <inkml:traceGroup>
          <inkml:annotationXML>
            <emma:emma xmlns:emma="http://www.w3.org/2003/04/emma" version="1.0">
              <emma:interpretation id="{E6FE6AFE-635B-4472-9B95-EE772BD1B405}" emma:medium="tactile" emma:mode="ink">
                <msink:context xmlns:msink="http://schemas.microsoft.com/ink/2010/main" type="inkWord" rotatedBoundingBox="4921,6295 5931,6583 5772,7139 4762,6850"/>
              </emma:interpretation>
            </emma:emma>
          </inkml:annotationXML>
          <inkml:trace contextRef="#ctx0" brushRef="#br0" timeOffset="44874.2008">3179 5613 87,'0'0'103,"0"0"4,0 0-27,0 0 10,0 0 0,0 0-15,0 0-7,0 0-9,0 0 2,0 0-8,0 0-4,0 0-6,-8 10-2,8-10-9,0 0-9,0 6 21,0-6-14,0 0-13,1 9 0,-1-9 11,2 6-5,-2-6-5,0 3 2,1 2 3,-1-1-3,0-4 8,3 10 0,-3-3-5,0-2 4,0 3 2,0 0-2,0 0-5,-3 6 7,2-3-5,-2 1-5,1 3 3,0-3-9,-1 1 1,2-1 2,-1 0-4,-1 1-6,0-1 6,1 0 0,-2-1-1,1-3-2,1 1-1,2-1 0,-1 0-15,-1-3 11,1-2 2,0 3 1,-1 1-1,2-7 4,-2 5 3,2-5 8,0 0 5,0 0 1,0 0-5,0 0-1,0 0-2,0 0-2,0 0-1,2-21-4,0 12-3,-1-3 2,3-1 2,-1-1-1,0 0-2,0-1-5,2-1 2,0-5 0,-1 1 6,1 2-9,2-2 1,-3 3 0,-2 3 0,5-5-4,-3 4 1,1 1 1,-4-1 0,4 3-3,-2-2 4,2 3-1,-2-4-1,1 5-4,0-2 1,1 2 2,-1 2 2,0 2-4,-1-3 1,0 4 0,-3 1 3,3 0-3,2 0 2,-3-1 1,-2 5-6,6-3 3,-6 3 3,0 0-3,9 3 0,-5 3 0,1-1 3,-1 0-5,0 1 1,-1 3 6,3-1-4,-3 8 2,1-4-1,-1 2 1,4 3 2,-6-1-1,3 5 2,0 0-2,0 3 0,-2-4-1,3 2-3,-2-1 2,-2-7 2,3 6-2,-3 0-2,1-5 3,-1-1 0,1-1 0,0 0 1,-1-1-6,2 1 3,-2-4 1,1-3-2,-1 3-1,2 1 2,0-8-2,-3 4-1,3-2-2,-2 2-14,2-1-8,-2-1-9,3-2-11,-4-2-22,2 6-11,-2-6-19,6 0-35,-6 0-135,0 0-289,5-6 127</inkml:trace>
          <inkml:trace contextRef="#ctx0" brushRef="#br0" timeOffset="45309.7016">3475 5737 98,'-4'-1'138,"4"1"-6,0 0-10,0 0-9,0 0-7,0 0-5,0 0-8,0 0-5,-9-3 0,9 3-5,0 0-4,0 0-7,0 0 3,0 0 1,0 0-3,0 0 1,0 0-4,19 5-3,-19-5-4,6 1-12,1-1-4,-7 0 4,10 0-8,-5 3 1,2-2 1,-7-1-6,14-1-5,-7 1-4,1-3-2,-2 3-1,-6 0-4,12-1 0,-6 0-4,0 1-2,-6 0-1,11-1-4,-6 1 1,-5 0-4,11-3 3,-11 3-1,8 0-1,-4 0-2,-4 0-4,6 0 4,-6 0-10,8 0-14,-8 0 0,8-2-1,-8 2-19,9 2-15,-9-2-8,5 0-18,-5 0-12,8-2-20,-8 2-15,4-2-26,0-3-132,-4 5-305,3-2 136</inkml:trace>
          <inkml:trace contextRef="#ctx0" brushRef="#br0" timeOffset="45813.0476">3773 5638 74,'0'-6'125,"0"2"0,0 4-9,1-9-5,-1 3-2,0 1-12,0-1 9,-1 0-7,1 0-3,0-1-6,1 0-7,-1 1-3,0 0-5,0 0-3,-1 0-6,1 1 6,1-3-7,-1 2-3,0 1-6,0-1-6,0 6-1,-1-10-3,2 8-6,-1 2 0,-1-7 6,1 7-4,0 0-1,0-6 3,0 6-1,0 0-3,0 0-1,-1-6-2,1 6-5,0 0-2,0 0-4,0 0-2,0 0-3,0 0 1,0 0-5,0 0 3,0 0-6,0 0 2,0 21-5,0-13-2,1-2 0,0 0-2,-1 5-3,3 1 2,-3-3 3,0 1-4,3-2 1,-2 5 0,3-3-2,-2 4 0,2-4-4,0 5 3,1-5-1,-2 3 1,0-1 0,-1 2 0,2-5-2,3 5 4,-2-6-3,0 6 2,-2-4-2,2 0 1,-1-2-4,1 5 2,0-5 1,-4-1-3,1 2 2,3 0-4,-1-2 3,1 1 0,0-2-5,-2-1-11,1 1-16,-1-1-17,1 1-24,-2-3-20,0 3-28,1-5-20,-3-1-27,0 7-161,0-7-355,0 0 157</inkml:trace>
          <inkml:trace contextRef="#ctx0" brushRef="#br0" timeOffset="46156.6939">3787 5981 86,'0'0'116,"0"0"8,0 0-8,0 0-9,0 0 0,0 0-19,0 0 9,0 0-4,16-7-9,-13 4-2,-3 3 0,5-3-3,0 0-4,-5 3-1,6-5-8,-4 4-5,3-3 1,-5 4-7,8-2-3,-3-2-7,-1 3-3,-4 1-2,8-1-9,-4-2-3,1 2-3,3 1-2,-8 0-9,12-1 4,-4 1 2,-1-4-2,-1 4-12,0 0 6,3-3-5,-3 3-12,0-1-22,2 1-17,-8 0-29,13 0-23,-10 0-31,-3 0-151,9 0-300,-9 0 133</inkml:trace>
          <inkml:trace contextRef="#ctx0" brushRef="#br0" timeOffset="88534.5684">3702 5680 2,'0'0'31,"0"0"-10,0 0 1,0 0-4,0 0 2,0 0-2,0 0-4,0 0-5,0 0 7,0 0-2,0 0 3,0 0 6,0 0 5,0 0 10,0 0-4,0 0-2,0 0 2,0 0-6,-10 0 8,10 0-2,-5-2-3,5 2 0,0 0-2,0 0-1,0 0 4,-5-4-14,5 4-1,0 0 3,0 0-3,0 0-6,-4-2 0,4 2 6,0 0-6,0 0-1,0 0-14,0 0 0,-2-6 2,2 6-14,0 0 1,0 0-4,0 0-1,0 0-5,0 0-6,0 0-3,0 0-18,0 0-40,0 0-100,0 0 45</inkml:trace>
          <inkml:trace contextRef="#ctx0" brushRef="#br0" timeOffset="97566.8765">3774 5737 30,'0'0'58,"0"0"-5,0 0-6,0 0 2,0 0-3,0 0 2,0 0-13,0 0-3,0 0 0,0 0 1,0 0-7,0 0-4,0 0 1,0 0-8,0 0 0,10-8 1,-10 8 2,0 0 2,0 0-6,0 0-5,0 0 5,0 0-9,0 0 5,0 0-4,0 0 2,0 0-1,0 0-4,0 0 8,0 0-2,0 0-8,0 0-2,0 0 5,0 0 5,0 0-4,0 0-5,0 0 4,0 0-1,0 0 1,0 0-7,0 0 6,0 0 1,0 0 3,0 0-9,-3 9 7,3-9 2,0 0 4,0 0-4,0 0 5,0 0 4,0 0-7,0 0 6,0 0-2,0 0 1,0 0 7,0 0 3,0 0 0,0 0-2,0 0-2,0 0 0,0 0 4,0 0-10,0 0-3,-10 1-1,10-1 6,0 0 7,0 0-1,0 0-9,0 0 7,-13-3 2,13 3 4,-5-3-3,5 3 1,-4-6 8,1 3-6,3 3 5,-1-2-3,-1-3 3,2 5 4,-4-6-3,4 6-6,-3-9 4,3 6-4,-1-2-1,1 5-4,0-8 0,-1 1 3,1 7-2,-1-10 11,1 6-10,-1-3 2,2 2-9,-1-1 5,1 0 1,0 0-3,-1 0 0,1 1-3,-1 5-2,3-8-3,-1 5 3,-2-2-5,0 5 5,0-6-8,0 6 4,2-6-1,-2 6-3,0-5 2,0 5 3,0-5-5,0 5-1,4-6 1,-4 6-6,4-4 6,-2 2 1,-2 2-5,3-5 0,-3 5-2,6-4 4,-4 0-3,-2 4 0,7-2-5,-7 2 5,0 0-1,6-4 3,-6 4-2,7 0 1,-5-2 0,-2 2-3,8 0 10,-8 0-11,6-1 5,-6 1 0,0 0-3,6 0 5,-6 0-3,0 0 1,10 0 7,-10 0-7,0 0 4,6 1 1,-3 1-3,1 1 2,-4-3 5,9 3-5,-5 1-2,1 1 2,-1 1 0,3-2-2,-5 2 3,3 3-5,-2-2 3,3 0 2,-4 1-3,2-2 0,1 3-1,-1-3 1,-1 2-1,1-1-1,0 3 0,-2-4-2,0-1 5,2 1-5,-2 4-1,1-4 4,-1 0 0,1 3 1,-2-3-3,1 0 7,1 4-4,-2-5-1,0 5 0,1-3 3,-2 1-6,3-1 6,0 3-6,-3-2 6,3 0-8,-2 2 4,-1-2 2,0-1-4,2 6-2,-2-3 6,-1 1-5,1-2 0,-1-1-2,1 2 6,0-2-1,0 0-2,-1 1-1,-2-3-2,3 7 7,-1-7-3,-2 0 2,1 0-1,0 4-1,-2-5-1,1 2 1,2-2-2,-2 1 0,-1 1 6,3 0-6,-4-2 2,2 1-5,1-1 6,-2 0-7,-1 0 5,3-1 3,-4 0 0,-1 0-5,4-1 0,-2 0 2,0 1-2,0-3-1,5-1-3,-7 4 5,7-4 2,-6 2-2,2 0 4,4-2-5,-9 0 3,9 0 3,0 0-4,-8-2 0,8 2 1,-5-4 0,5 4 1,-3-4-2,3 4-2,-5-6 1,5 6 2,-4-5 0,3 3 2,1 2-1,-4-4 5,4 4 0,-2-7 2,0 3 0,2 4 1,-2-6 1,1 1-1,1 5 0,-4-6-2,4 6 1,0-7-6,0 7 2,0-6 0,3 1-1,-3 5-1,0-6-1,0 6-1,1-8 2,-1 8 1,5-6 2,-2 4-5,0-2-2,-2-1 4,-1 5-1,9-4 1,-5 2-4,0-2 2,4 2 4,-3 2-2,-1-3-5,2 2 1,1 1 0,-1 0-3,2-1 4,0 1 0,-8 0 0,11 1-1,-4 0 3,-1 2-1,-1-3-1,1 0-1,1 2-2,0-2 2,-1 4 0,1-2 1,-1 0 1,-1-1-1,0 0-2,0 3 2,1-3 5,-1 0-6,2 3 3,-2-2-2,1 1-1,0-1 6,-2 0-1,1 0-3,-1-1 1,4 2-2,-2-1 0,-1 1 5,2 0 2,-4 0-9,4-3-1,-3 2 5,0 2 0,2-3-3,0 3-2,-1-3 2,-1 3-1,-3-2 2,5 2 2,-6-4-1,6 2 1,-6-2-3,9 1 6,-7-1-5,-2 0 0,6 3 5,-6-3 2,5 0 4,-5 0-4,7 0 1,-7 0-1,0 0 1,10-1 1,-10 1-3,5-2 1,-5 2-3,3-1 1,-3 1-4,6-2 0,-6 2 2,0 0-1,7-4 0,-7 4-1,0 0 1,3-2 1,-3 2-3,4-3-1,-4 3 7,2-6-6,-2 6 3,3-5-6,0 0 6,0 2-4,-2 0 2,0-2 1,0-1-3,1 0 1,-1 1-3,0-1 5,2-2-1,-3 5 1,0-3-2,0-4 2,0 5 2,0-1-3,0-1-1,-3 0 2,2 2-2,0 1 1,1-1 1,0 5-1,-3-9 1,2 5 0,1 4 0,-1-7-4,1 7-1,0 0-1,-3-5-17,3 5-27,-3-3-32,3 3-41,0 0-45,0 0-59,0 0-119,0 0-370,0 0 164</inkml:trace>
        </inkml:traceGroup>
      </inkml:traceGroup>
    </inkml:traceGroup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1:49.4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9CD35C2-F1A4-4396-99A0-4F5F01FEB3CD}" emma:medium="tactile" emma:mode="ink">
          <msink:context xmlns:msink="http://schemas.microsoft.com/ink/2010/main" type="inkDrawing" rotatedBoundingBox="8066,13067 11405,12812 11420,12997 8080,13252" semanticType="underline" shapeName="Other">
            <msink:sourceLink direction="with" ref="{816ABDBF-47E0-4D97-9EF2-DF9C8C507231}"/>
            <msink:sourceLink direction="with" ref="{5D4CC325-8B44-4A06-94FD-33D8504E8456}"/>
            <msink:sourceLink direction="with" ref="{0533B105-4B1D-43BB-B1DD-BAAD4044D784}"/>
            <msink:destinationLink direction="with" ref="{E4856E35-675C-4CBD-915C-E1988DB45F0D}"/>
          </msink:context>
        </emma:interpretation>
      </emma:emma>
    </inkml:annotationXML>
    <inkml:trace contextRef="#ctx0" brushRef="#br0">-10 245 32,'-3'-4'142,"3"4"-3,0 0-2,0 0 4,0 0-3,0-5-2,0 5-8,0 0-9,0 0-8,0 0-3,0 0-3,0 0-2,0 0-10,0 0 0,0 0 0,0 0-7,0 0-1,0 0-2,17 4-1,-17-4-8,13 0-4,-8 1-2,6-2 3,-4 1-1,4 1-8,2-1 10,1 1 1,-3-2-14,3 1 0,2-1-3,2 1 1,0 0-2,0 1-3,3-2-3,-1 3-8,0 1 1,1-6-2,-1 6-4,1-2-5,0-1 0,0 0-4,-1 0-4,1 0 0,-1 2-3,1-2 0,-1 3-6,-2 0 3,1-3 0,-1 3-6,1-3 1,-2 4-1,2-4 1,-1 0-4,-1 3 0,4-1 1,-2-1 7,2 1-9,0 1-2,-3-2 0,6 4 9,-10-1-10,5-3 1,0 4 0,-2-3 3,0 2-3,0-2-1,3 5 1,-6-6 4,-1 4-5,4-3-3,0 3 2,-4-2-1,-1-1-2,2 0 7,-2 0-6,0 0 3,6-2-7,-2 3 4,1-3 1,0 0 3,0 0-6,0-3 17,-5 3-17,3 0 4,1 0 4,2 0-7,-6 0 3,0 0-6,0-2 3,0 2 1,3-3-1,-2 2-1,-2 1 3,1 0-2,0-2 3,0 2-4,-2 0 0,1 0 2,-2 0 2,3 2 2,-1-2-8,-2-2 3,2-1 1,-1 6 0,2-6 0,-2 3-2,1 0 15,2 0-15,1 0 5,-2-1-6,1-3 7,0 4-6,6-5-3,-4 3 6,1 1-1,-2 1 0,-1-3-1,-1-1 6,6 2 0,-2-2-6,-4 2 8,2-2-3,4 3-1,-6-7 7,4 8-3,-1-3 5,-1 0-5,3-3 3,0 1 1,-1-1-10,0 0 2,0 0 3,2 2 1,1-2-2,-1 0 4,0 2 2,3-1 4,-2 1 3,-4 1-5,4-2 6,0 1-6,-2-1 1,0 2 4,0 1-1,-2-3 2,1 1 0,1 2 2,-5-2 10,1 2-16,3-2-1,-3 4 1,4-5-3,-4 1-2,1 2 1,2 0 2,-5 0-10,1 2 13,1 0-4,-1 0-7,4-4-2,-3 2 0,2 2-4,-5 0 1,10-5 1,-9 6 1,6-1-1,-6 0 0,3 0 4,3-2 16,2 2-22,-4-3 3,1 7 7,2-8 7,-3 4 6,4-1-9,0 1 5,-4 0 3,4-2-6,0 2 9,-4 0-6,3 0 0,-1 0-1,1 0-10,1 3 11,-1-3-3,-3 0-7,3 0 1,0 0 4,-1 0 2,-1 0 1,2 0-13,-1-3 7,-5 3-4,2 0 1,2 3-1,2-4 5,-2-3-9,2 2 8,-2-1-6,1-3-3,-2 6 7,0 0-4,2-3 5,-3 0 10,4 3-9,-1-4 6,2 3 2,0-5 4,-6 2-7,6 2 16,0 1-13,-3-3 10,-1 2-4,2-4 2,-3-1-6,5 2-1,-2 4-2,-5-4 2,5 1-5,-3 1 2,1 4 0,4-5-9,-10 2 6,5-2 0,-5 2-6,6-1 1,-3 2 1,0-2-5,-3 3-7,1-3 8,0 0-2,-4 3-3,3-2 6,-4 1-7,2 1-11,-7 0-12,7-3-33,-2 1-34,-5 2-42,5-4-51,-5 4-71,0-4-84,0 4-338,-7-12-731,1 3 324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2:49.02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F5A156-4940-4F72-ADE0-4B4F1180A2A3}" emma:medium="tactile" emma:mode="ink">
          <msink:context xmlns:msink="http://schemas.microsoft.com/ink/2010/main" type="writingRegion" rotatedBoundingBox="19425,6118 22012,6356 21934,7205 19347,6968"/>
        </emma:interpretation>
      </emma:emma>
    </inkml:annotationXML>
    <inkml:traceGroup>
      <inkml:annotationXML>
        <emma:emma xmlns:emma="http://www.w3.org/2003/04/emma" version="1.0">
          <emma:interpretation id="{17291E39-A6C1-41BA-90D4-38CCFD998E85}" emma:medium="tactile" emma:mode="ink">
            <msink:context xmlns:msink="http://schemas.microsoft.com/ink/2010/main" type="paragraph" rotatedBoundingBox="19425,6118 22012,6356 21934,7205 19347,69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8A75EE-954D-4077-B503-5E01128BABFF}" emma:medium="tactile" emma:mode="ink">
              <msink:context xmlns:msink="http://schemas.microsoft.com/ink/2010/main" type="line" rotatedBoundingBox="19425,6118 22012,6356 21934,7205 19347,6968"/>
            </emma:interpretation>
          </emma:emma>
        </inkml:annotationXML>
        <inkml:traceGroup>
          <inkml:annotationXML>
            <emma:emma xmlns:emma="http://www.w3.org/2003/04/emma" version="1.0">
              <emma:interpretation id="{62627BED-DF53-4C72-B08F-3DD121F28524}" emma:medium="tactile" emma:mode="ink">
                <msink:context xmlns:msink="http://schemas.microsoft.com/ink/2010/main" type="inkWord" rotatedBoundingBox="19425,6118 21314,6292 21236,7141 19347,6968"/>
              </emma:interpretation>
            </emma:emma>
          </inkml:annotationXML>
          <inkml:trace contextRef="#ctx0" brushRef="#br0">2175 2939 79,'0'0'120,"0"0"-13,0 0-2,0 6-1,0-6-1,0 0-6,0 0-2,0 0 2,0 7-3,0-7-2,-4 3-2,3 2 0,1-5-3,-3 6-3,-2-5-1,4 2-1,-3 2-6,0-2 1,0 0-4,0 2 3,2 0-5,-5-3 2,4 0-3,-4 2-1,3-2-1,-4 4-4,4 0-6,-4-3-2,3 1-7,-4 6-4,0-4 3,4 0-2,-4 1-4,1 3 3,0-5 1,-1 8 2,1-4 4,-1 5-3,0-6-1,0 10 2,-1-2-1,-1 1-3,4 1-2,-3-1-2,0-1-2,2 1 0,0 3-1,-3 0 0,2-2 1,-3 0-2,7 1 0,-3-1-5,0 3-3,-1-5 2,7-1-2,-1 1-5,-1-2 2,3 3-5,1-2-2,1 0 3,-1 1-9,4-1 2,-3-3-1,3 3 2,-1-3-9,-1 1 0,2-2 0,0 1 5,0-2-5,0 2-5,0-3-10,-1 1-4,-1-2-15,2-1-13,-1-1-20,-1 4-15,2-5-23,-4-2-25,3 5-28,0-2-43,0-4-41,1 3-234,-1-4-506,-3-1 225</inkml:trace>
          <inkml:trace contextRef="#ctx0" brushRef="#br0" timeOffset="-3274.6745">2298 3217 24,'3'-2'130,"-3"2"-3,9-3-6,-9 3-4,0 0-3,5-1-8,-5 1-4,0 0-3,0 0-8,0 0-4,0 0 0,0 0 0,5-3-6,-5 3 6,0 0-4,0 0 1,0 0-2,0 0-5,0 0-2,-6 16-1,6-16 0,-5 3-3,2 1 0,-2-2-1,5-2-5,-3 9-3,-1-4 0,3 0-1,-3-2-2,-1 6 1,0-5-4,2 2-2,-2 2 0,1-1-2,0 1-3,-5 2-7,5-1-2,-1 0 1,1 4-4,-2-4 0,-1 2 6,3-1-12,-2 2 0,1 0-6,1 1-3,0-2 0,2-1-1,-1 2-7,0-6 2,0 4 0,2-1-3,-1-3 1,2 4-4,0-4 1,0 1 1,0 1-3,2-2 2,-1 1-1,2-2 1,0 1-4,0-3 0,-1 0-2,5 0 2,-4 0-1,3-1-3,0 1 3,-1-1-2,2-1 0,-1-1 5,-1 0-4,-5 0 1,13-1-5,-7 1 0,0-2 0,1 2 1,-7 0-3,11-3-3,-6 1-7,-2-1-7,1 3-20,0-4-13,-4 4-23,5-5-22,-1 3-36,-4 2-28,4-7-39,-3 3-39,-1 4-170,0-9-442,0 3 196</inkml:trace>
          <inkml:trace contextRef="#ctx0" brushRef="#br0" timeOffset="-884.3896">3258 3037 151,'0'0'186,"0"0"0,0 0-1,6-3-6,-6 3 0,7-2-3,-7 2-5,7 5-6,-7-5 2,11 1-8,-5 3-11,1-2-3,-1 5-17,2-5-5,-2 7-12,2-1-9,-3 3-9,4-2-12,-1 2-8,-4 1-6,4 2-4,-2 6-9,0 2-4,0-2-5,-2 2-3,1 0-4,-1 3 6,0-1-11,-2 1-7,1 7 1,-4-6-4,1-2 0,1 1-5,-1 5 0,-2-8-7,1 3 13,-5-1-12,2-1 4,-1 0-8,0-1 3,-2 1 0,2-1-2,-4-1 8,0-1-5,-3 0-9,6-1 1,-1-1-1,-2 0 3,0-3-3,1-5 0,1 5-3,0-3 5,-2 4-4,3-4 1,-4-5 12,4 4-9,-1-8-4,1 6-9,-3-3-7,4 0-10,-2-6-12,1 8-14,-2-6-21,2 2-21,0-3-22,6-1-32,-11-1-29,5 1-37,1-4-43,-1 2-153,-1-6-443,3 6 196</inkml:trace>
          <inkml:trace contextRef="#ctx0" brushRef="#br0" timeOffset="-1726.9762">2878 3475 10,'0'0'194,"0"0"-9,0 0-3,4-4-12,-3-1-13,-1 5-7,3-2-4,0-2-5,-3 4-4,5-4-7,-1 1-4,-4 3-9,7-6-7,-2 1-6,-2 2-7,3-1-4,-2-3-8,1 1-4,-1 0-8,0 1-3,1-1-4,-2-1-2,1 1-5,-2 0-4,2 0-1,0 0 1,-1 0-2,-1 2 4,2-2-1,-1 1-5,-2 1 2,0-1-2,-1 5 0,3-6-2,-3 1-9,0 5-3,3-3-8,-3 3 3,0 0-3,0 0-5,0-6-4,0 6 1,0 0-4,0 0-3,0 0 1,0 0-6,0 0 2,0 0-3,-3 15 0,3-15-2,0 10 4,0-4 11,0 3-15,0-2 2,3 2-6,-3-1 4,0 0-2,1 4-3,-2 0 4,2 0-1,-1-2 0,0 4-1,3-5 3,-3 5-6,0-3 4,0 1 0,0-3 0,0 2-1,0-4-1,-3 5 0,3-4 2,0 1-3,0-1-2,-1 1 3,-2-4-5,3 3 5,-2-3 1,2 1-1,-1 0 1,0-1-5,0-1 1,0 2-6,1-6-5,-2 8-13,2-8-15,-1 5-12,0-1-11,1-4-16,-4 6-17,4-6-26,-1 6-34,-2-2-24,3-4-37,-3 2-35,3-2-158,0 0-445,-5 8 197</inkml:trace>
          <inkml:trace contextRef="#ctx0" brushRef="#br0" timeOffset="-2284.9567">2520 3490 104,'0'0'176,"0"0"-4,0 0-8,0 0-13,0 0-10,0 0-5,0 0-7,0 0-6,-5 0 1,5 0-3,0 0-1,0 0-2,0 0-4,0 0-3,0 0-5,13 6-6,-5-5-7,-2 2-8,-2-1-6,2-2-9,0 3 3,3-2-14,-1 1-4,3-2-9,-3 3-1,-1-2-5,6-1-1,-7 1-2,6-1-7,4 4 0,-6 0-3,-2-3 0,-1 0-3,1-1-6,1 1-3,-2 2 0,-1-3-1,2 0-2,-3 2-2,3-2 2,-8 0-4,8 1 2,-1 2-2,-7-3-2,7 0 1,-3 2-2,-4-2 1,7 0-3,-7 0-13,0 0-17,5 1-18,-5-1-30,0 0-29,0 0-35,0 0-39,5 2-44,-5-2-181,0 0-438,0 0 194</inkml:trace>
          <inkml:trace contextRef="#ctx0" brushRef="#br0" timeOffset="-1420.908">2786 3686 140,'-5'-1'226,"5"1"-6,0 0-8,0 0-8,0 0-6,0 0-7,0 0-10,18-3 1,-18 3-16,11 0-8,-5 0-12,2 2-10,-4-1-11,5 0-12,-4 2-8,2-2-12,2 0-9,-1 3-11,-1-3-5,2 4-6,-2-3-7,3 2-7,2-1-2,-3 0-1,0 1-8,-4-2-7,3 3-7,1-3-11,-2 1-18,0 0-10,1-2-15,0 0-23,-1 0-15,-1 2-28,1-3-29,0 0-35,1 0-30,1 0-46,-2-3-162,-1 1-431,0-2 190</inkml:trace>
          <inkml:trace contextRef="#ctx0" brushRef="#br0" timeOffset="3888.0667">3642 3562 114,'0'0'120,"0"0"-11,2-4-2,-2 4-6,0 0-5,0 0-3,0 0-3,0 0 6,0 0-4,0 0-5,0 0-7,0 0 3,0 0-3,0 0-8,0 0-2,0 0 3,0 0-6,0 0 1,0 0-7,0 0 4,0 0-2,0 0-5,-8 12-10,8-12 4,-2 5-5,2-5-2,-3 7-4,2-3-3,0 1-2,1-5-2,-4 6 2,4-6-4,0 8-2,-1-7-1,1-1 3,0 8 0,0-8-5,3 5 5,-3-5-5,4 1 1,-1 3-1,-3-4-4,10 0 1,-10 0-2,9-2-4,-4 0-1,2 1-3,-2 0-2,0-3-1,2 0-3,-2 1 0,0 2 2,-2-4-2,1 1 1,0 1 0,-2 0-2,1-2-2,-1 1 3,-1-1-6,-1 1 3,0 4 2,-1-7-2,-1 3-3,2 4 2,-3-4-2,3 4-1,-9-3 1,5 2 1,4 1 0,-10 0 1,10 0 2,-10 0 2,4 2-1,6-2 2,-8 4 4,6-2 1,-3-1 2,2 2 1,-1 1 0,4-4 6,-5 6 0,5-6-1,-3 6 3,4-2-2,-1-4 2,-1 8 4,1-8-4,1 6 0,1-1-2,1-3 8,-3-2-11,2 7 2,1-3-3,-3-4-4,5 2 2,-5-2-1,8 4-4,-8-4 1,8-2-1,-8 2-3,10 0-1,-4-2 1,2 1-1,-3-2-3,1 0-3,1 0 6,-3-1-1,0-1 0,4 1-2,-4 0 0,1-1-3,-5 2 3,4 0-4,-4-2 0,4 1 0,-3 0-2,-1 4 1,-1-7-2,1 7 1,-4-4 0,4 4 1,-4-3 0,4 3 0,-9 0-4,9 0 6,0 0-3,-12 3 2,8 0-1,-1-2 0,5-1-1,-6 4 1,2 0-5,4-4 6,-5 3-4,2 1 3,2-1 3,1-3-7,-4 6 11,3-1-5,1-5-2,-2 3 1,2-3 1,0 6-2,0-6 0,3 6-2,-3-6 2,5 1-1,-2 2 1,-3-3 1,6 3 0,-6-3-3,9-3 3,-9 3-2,9 0 1,-9 0 0,9 0 0,-6-4 2,1 4-4,1-1 7,-5 1-13,8-5 4,-5 2-3,-3 3 1,7-6-7,-6 3 1,1 0-5,-2-2 2,0 5-4,5-4 3,-5 4-4,0-6 2,0 6-1,0 0 2,0 0 4,-8-4 2,8 4-2,-4-3 2,4 3 1,-6-1 1,6 1 1,0 0 3,0 0-5,-10 4 4,10-4 1,-3 3-1,3-3 0,-4 3-2,4-3 3,0 0 2,0 0 0,-3 3-5,3-3-10,0 0-18,0 0-30,0 5-35,0-5-47,0 0-50,0 0-233,0 0-466,8 3 207</inkml:trace>
        </inkml:traceGroup>
        <inkml:traceGroup>
          <inkml:annotationXML>
            <emma:emma xmlns:emma="http://www.w3.org/2003/04/emma" version="1.0">
              <emma:interpretation id="{7DD935D0-F22C-4980-8A4B-EDE54BCD1945}" emma:medium="tactile" emma:mode="ink">
                <msink:context xmlns:msink="http://schemas.microsoft.com/ink/2010/main" type="inkWord" rotatedBoundingBox="21674,6411 22004,6442 21965,6873 21634,6843"/>
              </emma:interpretation>
            </emma:emma>
          </inkml:annotationXML>
          <inkml:trace contextRef="#ctx0" brushRef="#br0" timeOffset="5854.0446">4345 3233 5,'0'0'178,"0"0"-12,5-3 3,-5 3-1,0 0-6,0 0-5,0 0 0,0-6-2,0 6 0,0 0 0,0 0 1,0 0-5,0 0-4,0 0-4,0 0-4,0 0-8,0 0-8,0 0 3,3-6-16,-3 6-5,0 0-10,0 0-4,0 0-4,0 0-1,0 0-8,0 0 0,-3 15-7,-2-9-1,2-2-7,-1 2-1,-1-1-7,-2 5 1,-3 0-3,3 1-6,-4-2-2,-3 3-2,0 4-1,2-5-5,0 1-7,-1 1 1,3-1-1,1-2-2,1 2 0,1-1-11,-3 2 26,1-6-26,5 8 9,-5-6-10,4 4 0,2-4 5,-2 1-10,1-2 1,3 5 4,-3-7-3,0 1-1,4 2-1,-2-2-1,0 0-3,0 0 7,2 0-7,0 1-2,0-3-3,0 2 11,0-1-13,0 0 4,2-2 2,0 1 0,0 1 3,-2-2 6,0 1-9,4-1-7,0 0 9,-1 0-6,3 0 0,-3 0 7,3-3-9,-2 0 4,4 2-3,1-2 4,2 0-4,-3 0 1,2 2 0,3 0-1,-3 0 1,0-3 11,1 1-15,-1-1-3,3 0 12,-3 0-6,0-1 2,-1 1-3,2 0-4,-2-3 5,-1 1 0,-2 1 2,1 2-10,2-2 8,-5-2 1,5 2 0,-4 0-6,3 0-4,-3-2-3,2 3-7,-2-2-7,0 0 7,2-2-31,-2 2-9,0-3-22,0 2-7,-1-1-21,0-1-14,2 1-24,-2 0-34,-1 2-31,0-6-37,1 1-42,-2 1-209,-2-2-540,4 1 240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3:20.6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4492B22-C80E-47DD-99ED-EF33220F864E}" emma:medium="tactile" emma:mode="ink">
          <msink:context xmlns:msink="http://schemas.microsoft.com/ink/2010/main" type="writingRegion" rotatedBoundingBox="21967,5891 23525,5891 23525,9751 21967,9751"/>
        </emma:interpretation>
      </emma:emma>
    </inkml:annotationXML>
    <inkml:traceGroup>
      <inkml:annotationXML>
        <emma:emma xmlns:emma="http://www.w3.org/2003/04/emma" version="1.0">
          <emma:interpretation id="{B6609A21-A92D-49EE-9D70-49045388E68D}" emma:medium="tactile" emma:mode="ink">
            <msink:context xmlns:msink="http://schemas.microsoft.com/ink/2010/main" type="paragraph" rotatedBoundingBox="21967,5891 23525,5891 23525,9751 21967,97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D409A3B-A3D9-4588-BD6D-5D1BEB001822}" emma:medium="tactile" emma:mode="ink">
              <msink:context xmlns:msink="http://schemas.microsoft.com/ink/2010/main" type="line" rotatedBoundingBox="21967,5891 23525,5891 23525,9751 21967,9751"/>
            </emma:interpretation>
          </emma:emma>
        </inkml:annotationXML>
        <inkml:traceGroup>
          <inkml:annotationXML>
            <emma:emma xmlns:emma="http://www.w3.org/2003/04/emma" version="1.0">
              <emma:interpretation id="{817409BE-9FEC-4207-A395-2D936F029F0B}" emma:medium="tactile" emma:mode="ink">
                <msink:context xmlns:msink="http://schemas.microsoft.com/ink/2010/main" type="inkWord" rotatedBoundingBox="21967,5891 22554,5891 22554,7204 21967,7204"/>
              </emma:interpretation>
            </emma:emma>
          </inkml:annotationXML>
          <inkml:trace contextRef="#ctx0" brushRef="#br0">4642 2680 11,'0'0'121,"0"0"-9,0 0 1,0 0 3,0 0 5,7 9-1,-7-9-6,8 1-1,-5-1-4,-3 0-3,9 1 0,-3-1-3,-6 0-2,11-1-9,-11 1 4,8 1-7,-4-2-4,-4 1-4,14 0-2,-8 1-5,0-1-8,4 0-2,-1 0-11,1 0 6,0 0-7,4 1-9,3 2-4,-4-3 1,5 0-4,-1 0-5,0 0-3,2 2-3,-4-2-2,4 4-4,-5-4-1,3 4 1,-3-3-5,-2 4-2,1 0 2,-4-2-5,3 4-1,0-1 6,-7 0-7,1 0 3,3 4-4,-6-5 3,1 6-2,-1-3-2,-2 1 1,-1 5 0,0-4 5,0 2-6,-4-4 4,0 7-1,1-2 1,-6 1 3,7-3 1,-5 2 2,-2 6 2,-1 2 2,1-3 0,2 2 1,-2 0 1,5 1 0,-1 0 3,-2 1-2,-1-1-1,2 0 0,3 0-2,-2 1-1,0 0-2,1-1-1,2 0 2,0 1-5,1 1 3,-1-2 7,-1 5-12,3-2 2,-3 1 4,3-2-5,-1 0-1,1 8 0,-2-9 1,-1 3-3,2 4 1,1-4 0,-3-2-2,-1 2 0,0-3 1,0 3 0,-1-3-1,-1-1-5,-1 3 1,2-3 1,-1 1 0,-1-4 2,0 1-1,1-1-2,-2 0 6,3-5-6,-1-1 4,-1 1-1,2-2 0,0 1 2,-4-4 1,6 3-2,-1-5 9,0 0-5,0-1-3,-3 1 3,4-1 1,-4 0-1,5 1 0,-5 1-1,4-3-5,0 4-1,-1-2 3,-1 0 3,2-2-3,-1 2 0,1-1 4,-2-1 2,2-1 9,-2 0 4,1 1 3,4-4 7,-12 7 3,6-6 3,6-1-2,-12 1 3,4-2 10,8 1-14,-13 0-6,1 0-5,3 0 1,0 0-9,0-3 1,0-2-3,1 1-1,3 0 1,-3-2 0,0 2-6,3 1 2,0-2-6,0 1-9,1-1-7,0-1-20,-1 2-19,2 0-22,3 4-29,-5-2-37,5 2-48,-7-4-60,7 4-57,0 0-217,0 0-558,0 0 247</inkml:trace>
          <inkml:trace contextRef="#ctx0" brushRef="#br0" timeOffset="-24874.921">4585 2921 2,'0'0'171,"0"0"-1,0 0 1,0 0-7,0 0-1,0 0-6,0 0-7,0 0-6,0 0-7,0 0-10,0 0-7,-9-3 0,9 3-10,0 0-7,-8 3-10,8-3-3,-9 0-7,5 2-5,4-2-3,-9 1-6,5 4-4,-4-5 0,3 4-6,-2-3-5,-1 4-3,4-1-4,-2 1-3,0-1-2,2-1-6,-1 2-1,1-1-1,-1 2-5,1-3 1,-1 4 1,2-1-6,-2 0-5,4-3 3,0 2 0,-1 1-4,2 0 0,0-4-1,0-2-5,2 9 2,-1-4-1,0-1-2,2 1 2,-1-4-4,2 4 3,1 0-3,1-2-4,-1-1 3,2 1 10,-1-3-13,0 0 1,1 0-3,2-3 2,-3 3-1,2 0-1,-2 0 1,1-4-3,1 3-3,-3-5 3,-1 1 3,0 4-5,-2-5 2,3-4 2,-2 4-4,-2 4 1,2-4 3,-3 0-1,0-1-4,0 1 0,0 0 3,0 6-3,0-8 2,-3 5 0,2-1 1,1 4-2,-5-5 0,0 2-3,5 3 1,-8-4 1,6 2 1,2 2-3,-6-2 2,6 2 0,-8-2-2,8 2 6,-5 0-5,5 0 0,-8 2-1,8-2 4,-7 4-1,4 0 1,1-2-2,2-2 4,-8 7 0,5-1-3,2-1-1,-2-1 12,1 5-9,-1-7-3,2 0-3,-2 3 5,3 1 0,0-6 1,0 8-2,0-8 3,-1 3 2,1-3-5,1 8 3,2-2-1,-2-3 2,-1-3 1,4 4-2,0 0 2,-4-4-4,6 1 0,-2 4-2,-4-5-2,9-4 7,-9 4-4,8-4 4,-3 2 2,-5 2-5,7-2 1,-6-3 1,4-1-3,-5 1 2,4 1-2,-4 4-3,2-6 5,0 0-3,-4 0 1,2 6 1,0-7 0,-2 2 0,2 5-2,-1-6 6,-2 2-9,3 4 6,-5-4-4,5 4-7,0 0-19,-7 0-27,7 0-31,0 0-49,-10 4-55,6 0-71,0 1-198,1 2-497,-1-4 221</inkml:trace>
        </inkml:traceGroup>
        <inkml:traceGroup>
          <inkml:annotationXML>
            <emma:emma xmlns:emma="http://www.w3.org/2003/04/emma" version="1.0">
              <emma:interpretation id="{DAF10698-B587-4738-B30E-B62340BE512C}" emma:medium="tactile" emma:mode="ink">
                <msink:context xmlns:msink="http://schemas.microsoft.com/ink/2010/main" type="inkWord" rotatedBoundingBox="22851,8022 23525,8022 23525,9751 22851,9751"/>
              </emma:interpretation>
            </emma:emma>
          </inkml:annotationXML>
          <inkml:trace contextRef="#ctx0" brushRef="#br0" timeOffset="124319.3909">5666 4821 169,'0'0'163,"0"0"-4,0 0-8,0-7-7,0 7-1,0 0-2,0 0-3,0 0-3,9-2 0,-4 1-9,3 1-4,0 0-7,2 0-10,2 0-5,-2 1-18,3 1-4,1 1-10,3 1-7,1 2-6,-2-3-4,0 3-2,3-3-10,-3 0-5,3 0-1,0 6-5,1-3-3,-5-2-2,-1 2 2,-2-4-8,0 4-6,-1-2 5,-2 0-3,-2 1 0,1-3-1,-4 2-1,1-1-2,-4 0-3,-1-3 2,4 6-3,-4-2 3,0-4-5,-4 9 2,1-9-1,0 6-4,-1-1 3,-1-1 2,1 1-1,2 0-1,-5 5 1,3-2 2,4-2-6,-4 3 3,2 1 0,2 2 0,-3 3 2,4-3-1,-1 9 2,2 1 1,-2-1 4,2 0 1,-2 4 3,2-2-2,0 1 4,-2 1 2,0 4-2,-2-3 3,2 7 3,-4-8-4,2 7 8,0-2-4,-3 2-4,-2 1 0,-1-3 7,2 2-6,-2 1-2,-1-2 2,1 2 0,0-2-1,-2 1 0,3 5 0,-2 3 2,2-12-1,-1 6-2,3 5 4,-2-8-3,2 6-7,-2-3 4,4-4 0,-4 0-1,2-4 2,-3 4-5,4-6 0,-5 7 0,4-8 0,1-3-4,0 1 3,-1 0 2,2 1-4,-6-3 1,5-4-2,-1 0-2,1 3 5,0-9 0,-1 7-5,1-4 3,-2 1-3,2-5 2,0 2-4,0-1-1,-1 0 2,2-2 0,0 0 2,1 1-5,-1-2 2,0 2-1,0 0-3,0-3 1,2 1 10,-1-3-12,-1 2 4,1 2 0,0-4-2,0 6 15,0-5-20,-2 2 3,4-1 1,-2 1-2,2-6 16,-3 5-14,2-2-2,-2 2 2,1 0-3,2-5-1,-4 6 6,3-2-4,1-4-2,-3 3 2,1 3 12,2-6-11,-3 4-2,0-1 1,-1-1 1,4-2-1,-5 5 1,0-4-2,5-1 9,-12 1-8,8-1 1,-6-1-2,2 1 0,-1-1 0,-5 0-3,2-2 5,-5 0-9,-2-2 1,3-3 4,-1 3-6,-1-1-1,1-2 2,2 1-4,-2 0-2,0-2 8,7 3-12,0-2-10,-1 2-12,-1 0-12,4 1-13,-2-1-20,6 2-24,-2 2-34,-1-3-39,3 2-28,4 3-230,-6-5-477,6 5 212</inkml:trace>
        </inkml:traceGroup>
      </inkml:traceGroup>
    </inkml:traceGroup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2:28.6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27BBB63-3A16-43D0-91BC-CAE43F9109E0}" emma:medium="tactile" emma:mode="ink">
          <msink:context xmlns:msink="http://schemas.microsoft.com/ink/2010/main" type="writingRegion" rotatedBoundingBox="1089,680 22986,1081 22760,13434 863,13034"/>
        </emma:interpretation>
      </emma:emma>
    </inkml:annotationXML>
    <inkml:traceGroup>
      <inkml:annotationXML>
        <emma:emma xmlns:emma="http://www.w3.org/2003/04/emma" version="1.0">
          <emma:interpretation id="{60EE8CA1-9FE2-4A42-855A-AEB6DC989CCB}" emma:medium="tactile" emma:mode="ink">
            <msink:context xmlns:msink="http://schemas.microsoft.com/ink/2010/main" type="paragraph" rotatedBoundingBox="18056,1291 23010,1668 22945,2513 17991,2136" alignmentLevel="6"/>
          </emma:interpretation>
        </emma:emma>
      </inkml:annotationXML>
      <inkml:traceGroup>
        <inkml:annotationXML>
          <emma:emma xmlns:emma="http://www.w3.org/2003/04/emma" version="1.0">
            <emma:interpretation id="{67486159-292E-4245-A5B9-9DD3BE735A98}" emma:medium="tactile" emma:mode="ink">
              <msink:context xmlns:msink="http://schemas.microsoft.com/ink/2010/main" type="line" rotatedBoundingBox="18056,1291 23010,1668 22945,2513 17991,2136"/>
            </emma:interpretation>
          </emma:emma>
        </inkml:annotationXML>
        <inkml:traceGroup>
          <inkml:annotationXML>
            <emma:emma xmlns:emma="http://www.w3.org/2003/04/emma" version="1.0">
              <emma:interpretation id="{8E2AFF13-CD10-4ABB-A11D-94C88B72A95D}" emma:medium="tactile" emma:mode="ink">
                <msink:context xmlns:msink="http://schemas.microsoft.com/ink/2010/main" type="inkWord" rotatedBoundingBox="18051,1347 19633,1467 19573,2256 17991,2136"/>
              </emma:interpretation>
            </emma:emma>
          </inkml:annotationXML>
          <inkml:trace contextRef="#ctx0" brushRef="#br0">6193-6721 160,'0'0'172,"0"0"-10,4-2 0,-4 2-16,6-4 4,-6 4 1,5 0-4,-5 0-6,3-4-1,-3 4-5,7-2-4,-7 2-7,3-3-3,-3 3-5,4-6-2,-4 6-3,1-3-2,-1 3-10,0 0 3,0-7-8,0 7-8,0 0 11,0-8-18,0 8-3,0-4-7,0 4-2,-1-10-1,0 8-6,1 2-1,-3-11-3,0 7 2,-2-6-13,0 1 2,0-3-1,-1 3-2,2-5 14,-4 4-26,0 0 4,0-3-1,-3 2-1,3 1-4,-4-1 2,4 0 3,-5 0-2,2 2-6,-4 0 6,-1-1 1,1 2-6,-2 1 3,0 0-12,-2 2 4,9 2 0,-10-3-3,2 6 3,4 0-1,-4 0-1,1 4 3,3 1-1,-3-3 4,0 6 0,2 1-7,-3 4-4,5-1 4,-3 2 5,2 0 2,2 5-13,-1-1 7,-1 1-2,4 0 4,-4 0-9,5 1-3,-3 0 9,4 1-3,0 0 1,1-3 0,1 1-7,0 0 9,5-3 3,0-2-3,-1 1-4,4 1 12,-1-4-7,0 1 6,5 1-1,-2-2 0,2 0 5,-1-2 2,3 1 2,-2 0 1,6-3-2,-3 0 7,6 2-1,-1-2-9,5-1-1,-2-1-1,-2-2 2,5 2-6,-2-6-4,-1 3-1,2 0 1,-2-3-6,0 0 4,0-3-2,2 1-6,-7 1-1,2-1-3,-2-1 1,1 3-13,0-1-26,-3-2-40,3 2-31,-4-2-42,2 0-33,-2 0-36,0-1-41,-1 2-58,1-3-46,-3 0-285,1-1-694,-1 1 307</inkml:trace>
          <inkml:trace contextRef="#ctx0" brushRef="#br0" timeOffset="643.4747">6389-6731 144,'4'-2'247,"0"-2"3,-2 3-5,-2 1-7,7-4-14,-7 4-13,0 0-1,0 0 2,2 9 1,-2-9 3,-2 12-8,-1-6 3,3 3-2,-4 1-5,0 2-13,-2 0-6,4 0-5,-4 4-4,2-1-13,-4 3-7,3 2-14,-1-5-5,3-2-10,-1 1-14,2 2-9,-2-5-3,1 1-14,0 1-9,2-2-12,-2-2-1,2-1-9,1-1-5,0 0 0,0-1-11,0 1-7,1-4 1,-1 3-1,0-6-2,3 6 3,-3-6-8,0 0 2,0 0-8,0 0-1,10-16-4,-8 9-2,2-7 1,0-1-16,-2 0-8,2-10-6,3 1-6,-4-9-1,1-2 3,3 0-2,-3 0 5,2-2 6,-2 1-4,3 2 0,0-2 2,2 5-1,-3 6 4,1 3 1,2-2 1,-1-5 1,0 7 2,2 3 1,1-3 6,-2 1-5,3 0 3,-1 5 4,2-3-3,0 4 4,0-1-2,1 3-2,-1 3 1,-2 0 5,4 1 0,-2 3-1,-1 4 0,-1-2 1,2 2 0,-1 4 1,-3 2 0,2 2 1,3 6 3,-1 3 4,-4-4 0,-2 3 0,1 7-6,-3 0 9,0 1-1,-1 0 0,-2 6 3,-2-4-3,0 0 1,-1 0-2,-1-3 4,-2 1-1,-2-1-2,1-2 1,0-3-1,-3 1 3,1-4 0,-3 2 7,0-3-9,-3 0-1,0 0-1,-2 1 0,0-5-3,-2 0-3,0-1-2,4-3 4,-2-2-3,2 2 0,1-3-3,1-1 0,1-3 0,3 1-4,-1 0 0,1-2-12,1 2-23,1-3-27,2 1-30,-2-2-33,5 1-41,0 5-45,3-11-29,-1 5-40,4 3-39,1-2-39,3 2-23,-2 0-278,3 1-711,2-2 315</inkml:trace>
          <inkml:trace contextRef="#ctx0" brushRef="#br0" timeOffset="1279.884">6835-6841 119,'4'-8'195,"5"-2"3,-4-1 5,0 4 6,2 1-4,-2 0 9,0 2 12,-5-2-5,5 1-1,-3 2-8,-2 3-2,4-4-4,-2 0 4,-2 4-20,0 0-8,0 0-4,0 0-1,0 0-2,-13 8-3,4-2-14,5 2-13,-2 2-9,-1 2 4,1 1-7,-2 5-7,3 1-6,-1 1-1,-2 5-11,2-4-4,3 1-3,-3 0-7,2-1-7,3 0-9,-3 1-2,2-1-6,0-6-4,2 6-5,0-1-4,2-3-6,0-2-6,2 3-3,-3-4 1,3-2-9,2 0-2,1 0-3,0 0-2,2-3-2,0-5-1,1 2-4,2 3 1,-2-6-3,7 0-1,-4-3-4,-1 1 0,6-5-2,-1-2 0,-5 3 1,4-6-1,-2-1-4,2 1 0,-3-4 0,-1-3-2,5 2 1,-7-5-5,2 2 5,-3-4-5,5-7 0,1-2 0,-4-1-1,1-1 0,0-1 0,1-1 0,-1-1 0,2-2-3,1 3 2,-3 1-1,0 2 2,-1 3-3,2 0 7,-6 8-5,1-1 1,-4 7 0,1 4 3,2-7-4,-4 8 4,1 2 1,-3-2-5,1 4 2,0 0-3,-1-1-1,-1 3 1,0 3-2,0 0 1,0 0 0,0 0-3,-13 17 3,5-6 3,2 2-3,-2 2 4,-1 4-1,-1 5-3,0 3 5,0 4 1,-1 0 0,0-1 0,1 1 2,3 0 1,1 5 0,-2-5 2,-1-1-2,5-7 4,-2 1-2,0-1 0,1 1 0,2-2 3,0 3-7,-1-3 6,1-2-4,1-1 2,-1-5-3,2 3-4,-2-3 7,2-1-3,1 0-2,-1 2-5,1-5-32,-1 1-34,1-1-58,0-2-52,-2 1-64,2 1-59,0-1-79,0-3-74,-1-3-341,1 6-861,0-9 382</inkml:trace>
        </inkml:traceGroup>
        <inkml:traceGroup>
          <inkml:annotationXML>
            <emma:emma xmlns:emma="http://www.w3.org/2003/04/emma" version="1.0">
              <emma:interpretation id="{1B9852EA-F788-475C-9031-F23BF8975AE8}" emma:medium="tactile" emma:mode="ink">
                <msink:context xmlns:msink="http://schemas.microsoft.com/ink/2010/main" type="inkWord" rotatedBoundingBox="20977,1513 23010,1668 22950,2445 20918,2290">
                  <msink:destinationLink direction="with" ref="{8FCF6E21-7D38-4552-8623-910CF3A71CAC}"/>
                </msink:context>
              </emma:interpretation>
            </emma:emma>
          </inkml:annotationXML>
          <inkml:trace contextRef="#ctx0" brushRef="#br0" timeOffset="8982.1158">8635-7070 84,'0'0'265,"0"0"-3,0-6-15,0 6-16,4-5-15,1 4-15,-1 0-12,3-1-14,1 2-10,0 3-9,0-2-8,10 1-7,3 3-13,-1-1-4,8 3-10,1-4-14,2 5 6,1-1-23,6-1-10,-3 1-4,1 0-10,-2-3 0,-1 0-6,0 0-7,1-3-5,-4 6-5,2-7-3,-6 0-4,3 0-2,-10 3-3,-1-5-3,-1 2-2,0-1-9,-5 0-16,-2 2-19,-3-2-20,0 1-24,0-5-28,-2 10-39,-5-5-38,0 0-32,9 2-29,-6 0-223,-3-2-494,0 0 219</inkml:trace>
          <inkml:trace contextRef="#ctx0" brushRef="#br0" timeOffset="8617.9045">8967-6935 212,'0'0'237,"0"0"-9,0 0-8,0 0 3,0 0-13,0 0-23,0 0-14,3 6-19,-3-6-12,-1 7-10,-1 0-9,-2 1-3,2 4-13,-3 3-10,-2-3-5,-2 7-11,1 0-8,-2 1-6,-3 5-4,0-3-5,0-1-4,1-2-8,-7 5-6,6-6-4,-4 6-2,5-7-2,-2 0-4,5-2-1,0-2-5,2-1-4,1-3-2,1-3 2,-3 3 1,7-5-8,-2-1-10,1 2-21,0-2-39,2-3-47,0 0-58,0 0-66,8-14-241,-3 4-510,1-2 227</inkml:trace>
          <inkml:trace contextRef="#ctx0" brushRef="#br0" timeOffset="9330.5862">9182-6522 129,'0'0'273,"0"0"-1,0 0-11,0 0-14,0 0-20,5 2-17,-5-2-20,0 0-16,0 0-7,0 0 1,0 0 3,-3 9-5,3-9 1,0 5 1,0 0-14,-2 1-3,0-2-5,-2 2-11,1 2-6,0-3-5,-4 3-17,4-2 0,0-2-29,-1 2 4,-4 1-8,4-2-5,1 2-9,0-1-6,-1-1-7,1-1-5,-1 4-4,4-5-7,-4 0-4,4-3-33,-4 4-16,4-4-25,-3 6-34,3-6-31,0 0-45,0 0-50,0 0-56,0 0-55,0-21-254,3 9-620,1-4 274</inkml:trace>
          <inkml:trace contextRef="#ctx0" brushRef="#br0" timeOffset="9543.2038">9240-6760 155,'4'-6'282,"-2"-3"-11,0 2-2,0-2-21,1-1-9,-1 4-18,2-1-14,-3-3-19,2 6-19,0 1-14,0-3-16,-3 6-16,0-6-17,0 6-8,0 0-8,0 0-13,0 0-5,0 0-10,6 12-21,-6-5-31,0-7-25,-2 10-29,2-3-37,0-1-45,0 4-59,0-4-59,-1 3-178,0-2-456,-1 2 202</inkml:trace>
          <inkml:trace contextRef="#ctx0" brushRef="#br0" timeOffset="10227.4285">9316-6485 18,'0'0'227,"4"6"-5,-4-3-11,4 1-4,-3-1-7,1 4-14,-1-3-10,-1 4-12,5-3-9,-3 1-7,0 0-9,-2 3-5,3-4-4,-3 0-12,2 4-5,-2-4-15,0 3-4,0-1-7,-2-1-5,2 1-3,0-1-5,-3-3-8,3 2 1,-2 1-10,0 2-1,1-3-5,-3-2-3,3 4-3,-1-4 5,-2 1-10,4-4-7,-5 5 0,5-5 16,0 0-1,0 0-5,-9-9-2,9 3-2,5-1-9,1-4 4,1-4-11,1-1-2,5-3-2,-1 1 1,4 1-6,3-4-3,-4 5 0,2 2 7,0 0-4,5-5-5,-7 7 2,1 2-4,-4 2-2,-3-2 8,0 4-5,-1 0 14,1 1-18,-1 1 3,-4 2 2,-4 2 2,0 0-8,10 6 17,-6-4 14,-1 4-5,-6 1 15,3 1 5,0-2 3,0 8-3,-4-3 1,0 0 6,3 1-1,-3-2-4,4 0-7,-3 5-2,-2-9 2,4 4-9,-3-1-1,4-3-3,0 4-3,-1-4 1,-2 3-10,3-9 0,0 8 1,0-8-2,0 4-1,0-4 0,0 6-3,0-6 7,0 0-10,8-1 5,-8 1-3,10-9-2,1 7-1,-6-7-6,7 1 2,-2 0 1,0-4 6,1 6-22,2-7 12,-3 4 1,1 0-2,-2 0 1,0 1-4,0 1 0,-5 1-14,4 2 20,-3 3-8,-1-4 3,-4 5 0,6-3-4,-6 3 15,0 0-12,9 6-7,-6-3 6,-2 2 2,-1 3 2,5 0-5,-5 1 1,0-1 6,3 2-4,-2 3-4,-1-3 0,0 5 7,2-8-13,0 8 10,-2-3 2,0 3 0,4 0 4,-4-3-5,1 0-8,-1-2-2,0 1-43,3-4-44,-3 1-48,0 0-39,0-2-45,5 0-42,-1-3-55,1 2-48,0-4-204,-1 1-624,-4-2 277</inkml:trace>
          <inkml:trace contextRef="#ctx0" brushRef="#br0" timeOffset="10960.672">9963-6364 116,'0'-2'266,"0"-4"0,0 0 4,0 6 3,0-8 3,0 8-7,0-10-10,0 10-5,0-4-31,0 4-23,0 0-24,0-6-5,5 4-17,-5 2-19,0 0-8,12 0-12,-6 0-14,2 0-10,3-3-4,-4 3-15,5 0 2,-2 3-12,0-10-11,2 7 2,-3-2-6,4 1-1,-5-3 2,2 2-15,-1-1 2,-1 1-7,-3-4 0,7 2-1,-7-2 0,-1 2-8,1-5 10,-1 3-11,1-9-3,-5 6 1,0-2 6,0 3 1,0-7-5,-1 6-3,-3-1 7,-5 2-12,6 2-1,-3-4 15,-3 4-25,-2-3 12,2 6 7,-5-5-8,0 4 4,-2 2 6,1 2-2,-3-1-6,2 3 4,-1 3-3,4-3 1,-2 7 2,4-3-7,-2 3 1,3 1 2,0 1-5,2 0-16,1 2 21,0 1-6,2-1 2,2 1 3,3 1-4,1 6-2,-1-5 4,7 6 1,0-1-4,5 10 1,-3-11 0,4-1-14,0 0 17,-4-1 0,7-3-6,-1 0-2,-1 0 4,3-5-3,0 0-3,1-5 5,-3 2-2,3-2 5,-2-5-2,-4 0-3,9-2 3,-3-1-4,2-3-5,-2 1 3,-1-2 3,2-3-1,3-7 2,-5 4 2,-3-4-5,1-2 1,2-2 1,-4 0-1,-1 4-4,4-9 2,-3 5 0,-1 2 3,-2 2 3,2-3-4,-3 3-4,1 1 4,-3 2-5,-1 1 7,-1 1-5,2 0 6,-3 0-6,1 5 1,-2-2 1,1 3 1,-1 0-21,4 0 22,-5 2-6,2 3-2,0-3 2,-4 4 1,13 3-5,-7-2 1,3 1 2,0 5 1,2 1 2,2 5-4,-1-1 1,0 4 6,-2 1-1,0-1-3,0 4 5,-4-2 0,-1 2-2,3-1 1,-8-4 0,2 3 0,0 3-4,-1 1 1,-2-2 1,-1-4 4,-1-1 2,-1-1-3,-1-1-1,-2-2 4,2 0 3,-2 2 8,-2-7-3,0 5 3,0-5 2,-4 1 1,4-3 0,-4-1-4,0-1 4,2 1 0,1-3-6,-3-3 0,3 3 0,-2-2-3,5-4-2,1 3-6,-2 2-10,2-3-40,0 2-45,0-3-63,0 1-56,1 1-73,1-2-85,-3 4-318,7 1-744,0 0 329</inkml:trace>
        </inkml:traceGroup>
      </inkml:traceGroup>
    </inkml:traceGroup>
    <inkml:traceGroup>
      <inkml:annotationXML>
        <emma:emma xmlns:emma="http://www.w3.org/2003/04/emma" version="1.0">
          <emma:interpretation id="{A74254D6-0DD3-4080-8C1B-6B998E55D1BE}" emma:medium="tactile" emma:mode="ink">
            <msink:context xmlns:msink="http://schemas.microsoft.com/ink/2010/main" type="paragraph" rotatedBoundingBox="1769,166 15040,1038 14883,3430 1612,25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D5DAF6-7872-492A-ACD5-1F0FD3659360}" emma:medium="tactile" emma:mode="ink">
              <msink:context xmlns:msink="http://schemas.microsoft.com/ink/2010/main" type="line" rotatedBoundingBox="1769,166 15040,1038 14883,3430 1612,2557"/>
            </emma:interpretation>
          </emma:emma>
        </inkml:annotationXML>
        <inkml:traceGroup>
          <inkml:annotationXML>
            <emma:emma xmlns:emma="http://www.w3.org/2003/04/emma" version="1.0">
              <emma:interpretation id="{7DE5ED36-3D96-472E-A654-CE661EF6F651}" emma:medium="tactile" emma:mode="ink">
                <msink:context xmlns:msink="http://schemas.microsoft.com/ink/2010/main" type="inkWord" rotatedBoundingBox="2352,595 6897,893 6765,2896 2221,2597"/>
              </emma:interpretation>
            </emma:emma>
          </inkml:annotationXML>
          <inkml:trace contextRef="#ctx0" brushRef="#br0" timeOffset="-105234.8">-10050-7082 14,'0'0'187,"6"1"-2,-6-1-3,10 2 0,-10-2 0,9 0-2,-9 0 0,9 0-4,-4 0 0,-5 0 1,14-3-11,-7 0-7,2-1-6,0-1-10,-1-2-13,2 1-3,-2-3-8,1-1-8,5-4 2,-7 0-8,2-3-1,-1-1-4,4 0 1,-2-5-20,1-9-4,2 0-12,-3 3-3,-1-2-7,-2 1-7,0-3-5,1 1-4,-2 1-11,-2-2 3,-1-2 3,-1 9-6,2 2-8,-4-1 7,0 2 10,2 0 20,-4 3-7,-2 3-2,2 5 9,-1 1 5,-1-2-4,2 6 2,-2-3 5,-3 5-11,3-1-4,-2 1-5,1 4-6,5 1 1,-14 6-12,5 0 4,0 4-2,-2 7 1,2 3-5,-4 10 18,-1 3 10,4 2 12,-1 8 4,-1-1 10,0 0 5,6 1-4,-3 21 1,1-6-1,2-15 2,4 18-8,1-14-5,1 8-7,0-9-8,1-4-2,1 1-6,0 0-6,1-1 2,1-5-9,1 3-3,0-6-6,-1 0-2,1-4-1,-1-8-5,1 1-3,-1 1-14,-1-7-25,1-2-29,-2-2-34,1 0-21,1-5-50,0-2-17,-1 3-35,0-6-38,3 0-49,0-3-55,3-3-54,-5 0-289,9-6-752,0 1 334</inkml:trace>
          <inkml:trace contextRef="#ctx0" brushRef="#br0" timeOffset="-104621.4271">-9446-6990 253,'-5'-2'268,"-1"1"6,-4 2 2,0 1 6,0 3-18,-6 3-12,4 4-14,-7 3 3,4 0-10,2 1-3,-1 2 0,1-2-14,3 4-6,2-1-17,2 0-22,3 1-9,2-6-19,-1 3-13,5-4-5,0 2-16,1-3-10,1 3-13,4-2-3,0-1-10,1-6-7,0 1-4,2 2-9,0-4-4,-2-1-5,3 1-2,-2-5-9,-1-1 1,1-3-2,-1 2 4,0-2-11,-1-5-1,-2 2-2,2-2-1,1-10-3,-1 10-5,-1-5 0,-3-2-1,-1-1 4,1-5-11,-1 1 5,-3 1 1,-2-1-2,1 4 2,0 4-3,-3-1 0,1 2 0,-1 1-1,-2 4 4,5 1-9,-3 0 4,-1 4-4,4 2 5,0 0 2,-10 11-1,8 0 10,-2 3 8,2 7 1,2 0 10,2 4 6,-1 8 11,4-1 2,0 4 4,0-2 2,-1-2-3,-1 3 1,2 2 0,3-1-2,-5-3-1,3 4-3,1-3 1,-5 0-6,-2 1 2,1-1-1,1 3-3,-4-2-1,1 0-1,-1-2-7,-1-9-2,0 1 1,-1-2-7,-2 1 0,-1-2-1,1 0-7,-3-1 1,0-3 1,-2 1-3,-1-5-2,0 0-1,-2-3-2,-2-4 1,1-1-4,-1-3-6,-2-3-2,1-5 5,-3-3-2,1-6-1,-3-1-5,2-5 3,-1-3-1,8 3-2,-3 5 0,3-12 1,1 6-4,3-1 2,0-2-2,4-1 4,2 5-1,-1-3-3,4 2-3,3-3-4,1 2-25,2 0-17,5 4-31,-2-3-30,0-4-32,9 2-43,-1 7-27,5-6-20,-7 8-24,6-6-28,-4 9-22,6-5-29,1 0-20,-1 2-26,-6 3-259,0 0-696,4 3 307</inkml:trace>
          <inkml:trace contextRef="#ctx0" brushRef="#br0" timeOffset="-104171.2185">-9075-6949 216,'0'-5'240,"0"5"-4,-4-6-8,4 6-9,0 0-5,0 0-4,-14 6 0,10-2-1,0 2-1,-1 0-4,-3 6 3,-1 4-1,0-4 13,1 1-17,0 2-5,0 0-9,2 0-22,3 1 1,-2-2-17,2 0-6,1 0-12,4 2-11,2-5-6,-1 1-11,0 1-7,3-1-8,6-2-1,-6 2-13,6-6-6,4 3-7,-1-2-3,2-2-4,-1-2-3,2-2-4,0-3-3,-1 0 5,1-2-4,0-4-5,-4-1 3,2-1-10,-2-2-3,-2-3-1,-3 4-6,0-3-5,-1-3 2,1-2 2,-4-1-5,-1-2-4,-2 1 2,-1 0-1,-4-2-5,2 3 1,-5 3 4,0-1-1,-4-3 3,1 10-2,1-3 11,-7 5-6,4 1 3,-6 2-2,5 1 0,-4 4 0,-1 1-7,-1 2-3,0 3 0,0 0 1,3 6-5,-2-5 2,8 4-4,-4 1-1,4-1 1,1 1-5,-1 0 1,3 0-5,0 2-16,1-1-19,2 0-27,1-1-36,2 1-28,0-3-30,1 2-34,1-2-30,1 0-38,1 1-39,2-7-45,4 5-53,-1-3-256,0 0-707,3-3 313</inkml:trace>
          <inkml:trace contextRef="#ctx0" brushRef="#br0" timeOffset="-103813.3471">-8748-6834 147,'1'4'252,"-1"2"10,3 4-4,-2-2-10,-1 5-8,0 1-12,-1 1 6,-2 0-24,2 3-6,-4-3 4,3 1-10,1-3-10,0 3-12,-2-5-4,1-1-19,1 0-23,-2-4-5,3 1-13,-3 0-11,3-3-7,0-4-2,0 5 2,0-5-7,0 0-9,0 0-4,0 0-1,0 0-19,-6-19-7,6 5-1,0 1-8,0-1-1,1-6-4,0 0-11,3 0-4,-2-3 9,2 1-1,0-3-9,4 4-2,0 0 0,1 1-3,0 0-8,-1 4 2,4-2 4,-6 3-4,6-1-1,-4 4 0,1 1 0,2-4-5,-3 8-5,5-1 17,-4 3-9,0-4-4,2 6-18,-2-2-20,2 3-34,0 0-37,-5 0-37,2-1-38,0 2-43,-8 1-51,20 0-54,-14 1-248,2-1-628,1 0 278</inkml:trace>
          <inkml:trace contextRef="#ctx0" brushRef="#br0" timeOffset="-103573.1118">-8347-7006 145,'0'7'297,"0"-1"18,0 1 12,1 2 5,-2 3 6,0-2-20,-2 4-12,2 4-25,-1-2-1,-2 2-9,1 6-19,-3-4-12,3 1-15,-3 1-21,2-2-22,1-4-16,-1 2-19,2-2-9,-2-5-19,1 5-11,1-5-12,2-1-13,-2 1-8,0-3-22,1-2-31,1 3-43,0-9-34,0 10-40,0-8-43,0-2-30,0 0-46,0 0-59,0 0-53,0 0-346,0 0-728,3-22 322</inkml:trace>
          <inkml:trace contextRef="#ctx0" brushRef="#br0" timeOffset="-103323.4864">-8290-7518 255,'1'-20'394,"-2"-1"10,2 6 24,2 2 17,-3-1-4,0 3-22,4-3-29,-4 3-40,1 2-36,2 2-29,-3-3-24,4 6-28,-2-1-25,1 2-18,-2-3-22,2 3-24,-3 3-14,7-1-13,-7 1-22,0 0-42,0 0-59,7 10-69,-5-7-79,-2 3-77,0 6-83,2-6-105,-2 3-336,0-1-817,0-2 362</inkml:trace>
          <inkml:trace contextRef="#ctx0" brushRef="#br0" timeOffset="-102695.4126">-8259-7001 45,'0'0'248,"3"-5"11,1-1 2,1 3-5,2 3-9,2-3 5,1 0-23,3 0-2,6 0-4,-2-2 5,2 2-11,-3 0 4,6 3-8,-1-5-16,-1 0-9,-1-1-27,-9 0-16,3 4-14,2-4-17,-2 1-11,-3-3-31,0 4-55,2-6-76,-3 2-69,-1 1-101,2-5-92,-2 1-266,-1-2-635,2-2 282</inkml:trace>
          <inkml:trace contextRef="#ctx0" brushRef="#br0" timeOffset="-102928.2821">-8069-7807 163,'0'0'245,"0"0"5,0 0-1,6 14-8,-3-3-6,2 1-3,-3 10-3,0-1 2,2 10 0,-3-5 7,-1 9 3,0-1 0,0 2-6,0 1-12,0 0 1,-1 7 1,1-1-9,-4 1-11,4 15-10,-4-12-14,-4 10-8,2 1-12,-1-15-10,1 15-13,-1-16-14,-2 5-14,4-5-11,-4 0-11,1-4-7,2 2-7,-1-5-8,3 0-6,-1-12-8,2 2-4,-1-6-5,2 1-5,-1-3-3,2-5-8,0-2-15,0-1-28,-1-1-28,2-3-43,-3 1-38,3-6-49,-1 4-61,1-4-50,0 0-64,0 0-54,0 0-56,0-23-231,0 10-746,-2-3 331</inkml:trace>
          <inkml:trace contextRef="#ctx0" brushRef="#br0" timeOffset="-102119.402">-7693-7855 119,'1'18'286,"-1"-1"12,0 6 6,-3 7 1,3 4 7,-2 3 13,1 2 2,1 4 19,-3 1-3,-2 14 0,5-16-1,-3 6-5,-1-3-8,2-1-13,-2 2-13,-3-3-18,2 3-15,0-3-15,-1-3-24,1 1-16,-3 0-23,2 0-22,-1 1-11,0-3-22,-2 0 1,0-4-21,0 1-10,0 2-14,0-6-11,0 5-7,1-16-14,2 0 5,-1-2-13,2-2-4,3-4 5,-4-2-20,6-5 4,-5 4-4,2-4-2,3-4-5,0-2-18,0 0-10,0 0-17,0 0-20,3-21-13,4 8-13,-1-2-15,2-6-3,6-10-6,-1 4-3,1-1-3,1-2 1,1 3 4,1 0 10,-3 1 7,3 1 5,-5 7 9,1 0 4,-4 0 6,4 3 5,0 0 3,1 2 4,-6 1 6,2 3 3,0-1 0,-4 4 5,5 0 4,-5 1-2,-1 5 3,2 0 5,-3 5-3,2-2 6,-2 3 2,-2 6 7,0 1 8,-2 4 14,0-1 14,2 6 9,1-1 9,-3 0 2,-3 2 3,1-2 0,2 2 0,-2-1-8,0 0 3,-1-1-6,2-3-6,1 1-6,-5-3-3,4-2-2,-3 2-6,4-1 0,-4-3-1,2 1-9,1-2 4,-1-4-5,2 2-2,-1-3-23,-1 0-21,2-2-30,0-4-47,0 0-61,0 0-67,0 0-49,0 0-61,3-25-61,0 9-53,-1 0-395,2-5-927,0-4 410</inkml:trace>
          <inkml:trace contextRef="#ctx0" brushRef="#br0" timeOffset="-101492.3947">-7424-6938 135,'3'0'270,"1"4"4,-2 1 9,1 1 11,-2 0 3,4 1 3,-3 1-1,0 2-17,1 3 6,-2 1 5,-1 2-2,0 0 0,2 4 1,-2 0-9,-2 2-11,1-6-20,-2-3-14,1 2-16,0 1-20,0-1-14,-1-3-7,0 1-29,3-3-14,-1-1-8,-1-1-15,0 1-10,2-4-11,-2 2-10,0-3-7,2-4-7,0 6-2,0-6-11,0 0-14,0 0 3,0 0-11,4-20-10,0 12-17,-3-8-11,7-1-12,-6 0-17,4-2-11,1-3-10,2-1-6,-1-1-6,0 1-3,2 1-1,2 1 1,-4 2 2,3 0 5,-1 1 1,-2 8 8,-2 0 3,-1 4 7,2 1 3,-2 2 5,0 3 2,-5 0 6,8 3 4,-7 1 2,3 3 1,0 7 5,-4-3 4,0 2 2,0 2 1,0 4 5,-3 3 10,2-5 9,-3 5 5,3-8 10,-1 2 11,1-1 5,-4-2 12,1 1 1,3 0 5,-4-2 3,1 0-4,0-1-2,0-4 4,3 0-13,-3 0-8,3-2-3,0-2-1,-1 1-8,2-4-1,-3 4-5,3-4 0,0 0-6,0 0-12,0 0-7,5-18-18,-2 6-14,5-1-11,1-2-10,0-5-4,0 1-4,3-3 4,1 5 6,3-10 3,-1 8 8,-2 1 4,2-1 2,-1 7 5,-4 1-1,-1 4 5,2 1 5,-2 0-3,-2 5 3,1 2 5,-1 4 8,1 1 11,-1 3 7,-1 3 9,2 2 13,-5 3 8,2 1 2,-1 1 7,-4 3-2,2-2 12,0 2-11,-2-1 4,0-2-7,-2-3-2,2 1-9,0-3-1,0 0-3,0-1-6,-1-2-4,0-1-10,1-1-37,0 0-55,-3-4-76,6 3-85,-6-2-95,3-6-124,-6 2-491,6-2-1028,0 0 456</inkml:trace>
          <inkml:trace contextRef="#ctx0" brushRef="#br0" timeOffset="-99428.8905">-6185-6408 200,'2'6'274,"0"-6"14,6 10 19,-3-5 8,6-2-4,2 2 4,5-1-2,-2-4-8,3 6-9,1-3-13,6-1-18,-5-2-16,-3 0-21,2 0-20,2 0-19,5 0-14,-6-1-16,-2-3-16,-1 4-15,2-2-11,-1-2-13,-3 4-10,2-4-10,2 2-9,-3 2-7,2-4-8,-2 4-21,1-2-44,0-2-43,1 3-54,-1-7-53,1 8-65,0-2-67,-3-1-68,5-3-76,-3-2-235,3 0-720,-3-1 320</inkml:trace>
          <inkml:trace contextRef="#ctx0" brushRef="#br0" timeOffset="-99899.9458">-6068-6841 21,'0'-8'274,"0"5"8,1-3 11,-2 0-4,1 6-5,-3-7-16,3 7-27,-4-1-16,4 1-12,0 0-13,-9 13-1,5-3-4,1 8-7,-3 5-18,2 0 1,-1 10-19,1 2-13,3-1-15,-2 3-6,1-4-7,0 4-8,4-5-5,-2-8-13,2-1-7,0-1-10,-1 3-3,0-5-5,2-9-13,-2 3-4,0-6 1,-1 2 1,0-4-5,3-3 10,-3-3-6,0 0-6,0 0 0,6-27-6,-1 5-2,-2-15-8,1-4-1,1-3-4,5-20-2,0-1-3,-6 0-8,5 2-6,0 1-9,-4 7 11,-2 10-9,2 2 11,-5 6-4,4 0-1,0 4 0,0 8-3,0 4 10,1 0 3,-4 8-3,4-1 1,-2-2 3,3 4 2,2 2 3,8 1 4,2 1-2,-1 4 2,3 1 17,5 3 6,3 0 9,1 0-1,1 0 2,-2 1-2,1 3-5,0 2-3,-2-2-4,0 1-2,-7 0-7,2 0 2,-4 1-4,-3-2-4,2 0 1,-7-2-7,0 0-1,1 1-7,-5 3-42,-1-4-43,-1 0-41,-1 1-41,-3-3-53,3 3-48,-3-3-48,-9 6-46,3-2-40,-7 0-269,1 0-718,-8 3 318</inkml:trace>
        </inkml:traceGroup>
        <inkml:traceGroup>
          <inkml:annotationXML>
            <emma:emma xmlns:emma="http://www.w3.org/2003/04/emma" version="1.0">
              <emma:interpretation id="{B54EB7D6-0267-40A8-A144-7AD3549F37FF}" emma:medium="tactile" emma:mode="ink">
                <msink:context xmlns:msink="http://schemas.microsoft.com/ink/2010/main" type="inkWord" rotatedBoundingBox="6330,919 10058,1164 9969,2522 6241,2277"/>
              </emma:interpretation>
            </emma:emma>
          </inkml:annotationXML>
          <inkml:trace contextRef="#ctx0" brushRef="#br0" timeOffset="-99676.3058">-6066-6824 123,'-2'3'245,"2"5"20,5-2 19,-4-1 12,8 1 13,2-1 2,2-2-26,4 0-13,4-3-7,6 3-15,0-1-21,-8-2-18,8-1-24,-1 1-11,-6 0-20,1-1-13,-3 1-16,3 0-14,-3 0-10,-1 1-13,0 0-11,-4 0-37,-2-1-45,1 4-42,-4 0-35,-1-3-32,0 3-37,-2-1-45,-1 0-39,1 2-31,-5-2-41,0 6-225,-5-3-573,-1 4 253</inkml:trace>
          <inkml:trace contextRef="#ctx0" brushRef="#br0" timeOffset="-99144.1321">-4672-6858 111,'0'0'335,"-3"-7"-1,-1 4 6,4 3-4,-6-3 1,0 3-8,6 0-16,-16 10-12,6-1 2,0-3-3,-4 10-1,-1 0-6,-1-2-16,-7 11-15,6-8-24,0 3-19,1-3-19,-2 5-20,5-6-14,-1 1-22,-1 2-16,3-2-9,-2 0-15,1 1-12,4-3-10,-2 2-6,3-3-17,0-5-43,1 3-38,-2-6-46,4 4-46,-2-5-41,5 1-54,-3-2-39,0-2-49,5-2-42,0 0-40,-11-12-25,5 3-273,4-6-732,-1-1 324</inkml:trace>
          <inkml:trace contextRef="#ctx0" brushRef="#br0" timeOffset="-98923.5137">-5026-6902 59,'0'-8'271,"1"2"0,0 1-11,-1 5 5,0-8-15,0 8 3,3-3-3,-3 3 10,0 0-2,5 13 2,1-7-3,-1 6-4,-1 3 0,5 1-2,1 5-2,-2 0-11,1 0-13,3 6-13,2 1-19,-2 1-17,4-2-11,-4-5-18,2 5-14,-3-6-15,0 2-3,0-3-19,2-1-9,0 7-12,-2-7-5,0 0-10,3-4-9,-8-2-39,3 1-49,0-1-53,-4-6-65,4 2-50,0-3-47,-5-2-68,3-4-93,-7 0-358,9-5-834,-3-1 370</inkml:trace>
          <inkml:trace contextRef="#ctx0" brushRef="#br0" timeOffset="-98581.7817">-4074-7553 250,'-5'0'306,"-1"-2"4,6 2 5,-11 2-5,0 3-1,5 0-4,-5 4-2,-1 8 1,2-1-1,1 6-4,-7 8-18,4 2-11,1 1-15,2 3-14,1 4-18,-1 0-17,6 0-20,0 20-14,1-14-19,-5 14-11,7-2-18,-2-13-12,0 13-8,2-14-13,-1 3-7,-1-3-7,2 1-11,0 2-7,2-7-17,-2 4-33,1-3-35,1-4-47,-2-2-57,2 1-56,-2-12-55,2 1-59,-2-4-84,1-7-77,-1 1-274,0-3-797,1-3 352</inkml:trace>
          <inkml:trace contextRef="#ctx0" brushRef="#br0" timeOffset="-95766.7559">-3369-6748 85,'0'0'180,"3"4"-15,-3-4-2,0 0-14,0 0 0,0 0-3,0 0 0,0 0 5,11-8-4,-8 5 3,-3 3-8,4-3-8,-4 3-11,0 0-2,2-2-3,-2 2-2,1-6 0,-1 6 1,0 0-7,0 0 3,0 0-1,5-3-1,-5 3 1,0 0-5,-4-7 5,4 7-8,-2-9-5,0 7 13,-2-2-18,0 1-7,0-3-3,-1 3-12,-2-2-15,2-3 10,-3 0-3,-1-1-5,1 1-1,-2 0-4,0-1-3,-2-1 1,2 4-7,0-3 3,-4 1-7,1 1-2,2 1-11,0 3 13,-2-3-9,-3 3-1,4 2-8,-7-1 1,5 5-1,2-2-4,-3 4 0,-2-2-7,0 5 2,0 0-2,3 5-4,-3 0 7,2 3 4,0-1 8,3 3 0,-5 5 7,5-5 5,-1 0 1,3 1 0,3 1 2,-1-1 0,0 2-2,3-3-7,3 1 1,0 0 3,2-5-3,0 3-6,2-3 3,-2-1-1,2 2-2,1-4 0,-3-1 1,1 2-4,0-6 1,1 3-8,0-2 9,-2-1-4,0-1-1,2-1 0,-2 0 0,1 1-6,-1-5-3,1 7 1,1-5 0,-2-2-5,1 6 0,-1-6 0,0 7-4,0-7 5,3 5-4,-3-5 3,3 5-4,-2-2 0,1 3-1,1-4 1,0 2-2,0 1 4,4-1 1,-5 2-3,5 0 0,-1-4 0,2 7 0,2-3 2,2 0-4,0-2 0,-1 2 2,0 3 0,0-6-7,5 4 4,-3-1 0,5-6 3,-4 5-3,1-5 1,-3 3 0,6 3 1,-8-5-5,1-4 4,-2 5 0,4-2 0,-3 0-2,-4 3 2,5-2 1,-6-1-1,1 0-2,-6 0 1,9-1 2,-9 1 2,8-3-2,-3 3-3,-5 0 4,0 0-4,9-2-2,-9 2 7,0 0-1,6-4-1,-6 4-1,3-2-2,-3 2 0,0 0-1,4-1-3,-4 1 2,0 0-5,0 0-19,0 0-26,0 0-39,0 0-37,0 0-36,0 0-49,0 0-43,0 0-60,0 0-57,0 0-70,0 0-233,7-5-729,-7 5 323</inkml:trace>
          <inkml:trace contextRef="#ctx0" brushRef="#br0" timeOffset="-95024.2004">-2570-7015 166,'-1'-2'250,"-4"0"-9,5 2-9,-8-6-11,4-1-14,0 4-7,-2-2-17,-3 2-3,3-3-10,-3 1-10,-1-1 3,1 4-20,-3-4-7,1 0-10,0 5-8,0-5-10,-7 2-10,6 2-8,-5-5-3,4 7-8,0-1-4,1 1-9,1-1-5,-1 1-3,0 0-12,4 0 3,-1 1-9,2-1-1,0 0-8,1 4-6,0-3 3,6-1-8,-8 1-5,4 3 0,1-1 0,2 0-3,-3 2 2,2 1-6,2 0 7,0 2-2,0 3-4,2-3 2,-2 6 3,0-4 5,2 5-1,0 1 2,-2 4 3,0 2 1,0-1 5,3 3-1,-3-1 7,0 4 1,-2 6 0,1-8 8,1 8-6,-4 1 9,0-3 8,0-1-2,-5 0 0,4-5 7,-4 8-6,1-1 10,0-2-9,-3-2-3,5-7-2,1 4-8,-2 0-1,2-3-4,-2 7-5,1-8 0,2 1 1,4-4-9,-5 1-1,2-6-3,1 1 6,1 2-4,1-6-6,1 6-1,-1-5 6,1-3-8,2 2 0,1 1-1,-1-3-1,0-1 7,3 0-7,0-2 3,2 3-3,-1-3 6,4 1-7,-2-4-1,-1 0 1,3-1-14,4 4 9,-4-5 1,-1 0-2,2 0 2,-2 0-6,-1 0-8,1 0-31,0-5-33,-5 2-35,2 2-34,2-3-28,-4 1-29,4 0-44,-3-2-61,0 0-58,-2-2-279,4 0-694,-3-2 307</inkml:trace>
          <inkml:trace contextRef="#ctx0" brushRef="#br0" timeOffset="-94330.8882">-2485-6547 4,'2'-2'299,"-2"2"3,1-9 2,-1 6-6,2-1-16,0-1-17,-2 5-16,2-10-16,0 4-6,0 2-9,1-3-2,-1-3-5,1 4-11,1-7-11,2 4-9,2-3-6,-2 0-4,-1 2-5,-1-1-9,2 3-3,-1 0-6,-2-1-5,2 2-5,-2-2 1,3 3-8,-6 0 5,3 1-8,-3-1-6,4 1-8,-4 5-8,0-6-12,0 6-14,0 0-5,0 0-13,0 0-2,0 0-6,-5 19-5,3-7-9,-1 1 0,0 2-2,2-3-7,-1 5-1,-1 3 8,1 0-6,1 0-2,-3-2-8,3 6-1,2-3-3,-1-4 2,2 3-5,-4-1 1,2 0-4,-1-4 0,2 1-1,1 0-2,-2 1-1,0 1-1,0-3 0,0-2-1,0 2 6,2-3-5,-2-1 0,0 1-1,-2 1-3,2-3 1,0-1 1,-2-1-1,1 0 5,-2 0-5,-2 0-1,5 3-1,-2-7-12,-4 2-6,4 1-12,-4 2-7,-1-5-11,1 3-10,1-4-4,-2 2-10,1-2-2,-4 3 5,6-2-2,-2-2-3,-3-1 7,4 2 6,0-2 10,5-1 5,-10 1 2,10-1 5,-6 1 1,6-1 9,0 0 1,-8-2 3,8 2-2,0 0 7,-8-4 8,8 4 1,-4-1 11,4 1 5,0 0 11,-5-5 11,5 5 3,0 0 8,-2-2 4,2 2 5,0 0-3,0 0-1,1-8 0,-1 8-4,0 0-5,0 0-2,0 0 2,0 0 1,0 0 0,14 0 2,-14 0-1,9 3-7,-1-3 3,0 0-1,-2 0-4,2 0-1,0 0-4,2 0 1,0 0-5,-1-3-1,0 6-3,-3-3-2,1 0 1,1 0-8,0 0-1,-2 0-24,1 0-37,-1 1-32,0-1-46,-6 0-54,13 0-54,-8 4-45,-5-4-57,0 0-42,15 0-54,-15 0-293,0 0-793,7 0 351</inkml:trace>
        </inkml:traceGroup>
        <inkml:traceGroup>
          <inkml:annotationXML>
            <emma:emma xmlns:emma="http://www.w3.org/2003/04/emma" version="1.0">
              <emma:interpretation id="{97B55735-4333-49BB-81F1-526E370999BB}" emma:medium="tactile" emma:mode="ink">
                <msink:context xmlns:msink="http://schemas.microsoft.com/ink/2010/main" type="inkWord" rotatedBoundingBox="1735,683 14136,1498 14033,3068 1632,2253"/>
              </emma:interpretation>
            </emma:emma>
          </inkml:annotationXML>
          <inkml:trace contextRef="#ctx0" brushRef="#br0" timeOffset="-94080.0625">-2150-6141 192,'0'0'311,"5"2"4,-5-2-4,0 0 8,0 0-2,4 3-7,-4-3-5,0 0-10,0 0-11,0 0-10,0 0-18,0 0-13,0 0-14,0 0-18,7-5-21,-7 5-18,0 0-16,0 0-16,0 0-18,0 0-13,0 0-14,0 0-6,7-1-15,-7 1-10,0 0-47,0 0-45,0 0-44,0 0-53,8 3-50,-8-3-42,2 3-57,-2-3-58,6 5-53,-6-5-247,0 0-685,0 0 302</inkml:trace>
          <inkml:trace contextRef="#ctx0" brushRef="#br0" timeOffset="-93775.7684">-1848-6084 180,'2'-3'322,"-2"3"8,0 0 3,0 0 5,0 0-10,0 0-7,0 0-15,0 0 1,0 0-8,0 0-9,0 0-7,2-7-12,-2 7-17,0 0-20,0 0-18,0 0-22,0 0-22,0 0-13,0 0-18,0 0-11,0 0-15,0 0-15,0 0-5,0 0-10,0 0-11,6 0-8,-6 0-2,0 0-6,0 0-11,0 0-1,0 0-10,0 0-8,0 0-25,0 0-37,0 0-46,0 0-54,7-3-60,-7 3-61,0 0-73,0 0-88,5-6-382,-5 6-864,5-3 383</inkml:trace>
          <inkml:trace contextRef="#ctx0" brushRef="#br0" timeOffset="-93199.5719">-1483-6237 82,'0'0'338,"0"0"-2,0 0-16,7-4-12,-7 4-32,0 0-28,0 0-17,0 0-19,7 9-10,-7-9-9,4 10 8,-1-5-29,-2 4-6,4-1-11,-5 3-7,0 2-12,2-5-4,-2 5-8,0-4-6,2 1-11,-2 2-10,0-3-4,0 0-8,0-1-7,0 0-10,4-1 2,-4-1-13,0-1-1,0-5-13,0 8-4,0-5 5,0-3-6,0 0-1,1 4-4,-1-4-5,0 0-2,0 0-6,1-14-2,2 7-8,-1 0 9,0-8-6,-1-6-7,3 9-4,0-13-4,4 7 1,-2-3-1,1-4 0,0 2 2,-2 6-7,3-4 13,1 2-10,-2 0 7,3 1-5,2 0 1,-2 4 0,-1 4-4,1-1 2,-1 1 2,1 4 9,-1-4-6,2 5-3,-2 1-6,-3 2 9,0 2 2,-6 0 5,16 2 7,-11 2 10,1 1 0,1 7 7,-2-6-1,1 9 1,0-2 1,1 5 1,-1-5 0,-1 6 1,1-2 0,-3 0-2,5 2 2,-3 0-1,1 3 3,-3-6-6,0 4 2,2-2-1,-4-2-3,0-1-2,2-3-2,-3 2-1,0 0-2,-1-2-4,1 0 0,1 0-3,-2-1-5,-2 0-4,1-6-29,1 2-35,-1 0-55,1 0-54,-2-1-53,3 0-54,0-6-54,0 9-53,0-7-356,0-2-796,0 0 352</inkml:trace>
          <inkml:trace contextRef="#ctx0" brushRef="#br0" timeOffset="-92970.0377">-850-5944 16,'0'0'306,"3"1"-12,0 1 1,-3-2 1,3 5-3,-3-5-17,4 5-14,-1 0-17,-3 1-18,0 0-1,0-1-15,-3 5-13,-1-2-18,1 5-15,0 1-10,-5 1-25,-1 3-12,0-5-14,-1 8-13,-1-8-29,0 4-49,4-4-64,-3-1-66,2-3-85,4-2-89,-5 2-293,4-3-633,2-1 281</inkml:trace>
          <inkml:trace contextRef="#ctx0" brushRef="#br0" timeOffset="-91923.8546">-419-6449 225,'0'0'270,"1"6"-1,-1-6 0,0 0-7,0 0-7,6 1-3,-6-1-5,0 0 2,0 0 1,10-3-6,-10 3-3,7 0-6,-1-4-16,-3 3-18,3-5-15,0 4-8,-1-2-21,-1-3-10,2 4-16,-3-4-15,6-2-6,-5 2-9,2-1-10,3 0-10,-2-1-6,0 1-3,-4-1-6,2 2-3,-1 2-1,-1-1 9,0-2-8,-2 6-1,1-4 3,-1 3-8,-1 3-5,3-6-10,-3 6-1,0 0-10,0 0 2,-4 16 2,-2-1-7,1 2 4,-1 2-6,2 1 1,-2 3-3,0-1-1,-2 8 7,7 4 0,-2-3 1,2-8-3,1-2 0,-1 2 0,-2-4 1,3 1-2,-1 2-3,-2-5-2,3-1-1,-2 0-1,-1 0-1,-1 2-1,3-1-1,-3-3-4,0 0 2,2 2-3,0-2-1,-2-1 1,-1 2-4,0 2 0,-1-6 0,0 4-2,3-3 2,-3-2-2,0 1 0,2-4-1,0 1 2,-1-3-22,0 0 1,1 1 3,-1-4 0,-1 0 3,6-2-2,-9 2 3,6-2-1,3 0 1,-10-6 1,5 1-2,1 0 1,-1-1 3,2 1 6,0-1-4,0 1-5,0 0 1,1 0 4,1 1-3,-1-2 2,2 6-4,-2-5 2,2 5-3,-2-7-2,2 7 1,0 0 0,0-5-2,0 5 3,0 0-1,0 0 1,0 0 5,13 3 1,-13-3 0,11 6 1,-4-3 6,0 0 1,2 3 5,4 0 2,-1-2 2,4 2-2,0-1 1,-6-2 0,9 3-2,-2-4 0,-5 2-2,5-3 0,-1-1-2,1 1-5,-4 3-3,-2-3-24,3 0-36,-2 1-38,-1-2-49,1 2-51,1-1-51,-2-1-42,-1 5-55,3-5-54,-2 1-56,1 1-241,-6 1-755,8-3 335</inkml:trace>
          <inkml:trace contextRef="#ctx0" brushRef="#br0" timeOffset="-91697.2047">70-5825 202,'0'0'339,"0"0"23,0 0 32,9 0 18,-9 0 7,0 0-6,0 0-18,5-6-20,-5 6-22,3-2-24,-3 2-17,3-6-31,-3 6-27,2-3-30,-2 3-19,3-6-23,-3 6-19,1-4-16,-1 4-12,4-3-26,-4 3-30,0 0-46,1-4-47,-1 4-50,0 0-51,3-5-55,-3 5-52,0 0-48,5 0-59,-5 0-68,6-3-359,-6 3-819,8 0 362</inkml:trace>
          <inkml:trace contextRef="#ctx0" brushRef="#br0" timeOffset="-91398.7439">451-5812 35,'0'0'359,"0"0"4,3 6 10,-3-6 17,0 0-22,0 0-12,0 0-27,0 0-20,0 0-15,0 0-19,0 0-15,0 0-15,9-2-23,-9 2-22,0 0-20,0 0-19,0 0-14,8-4-18,-8 4-14,0 0-16,4-3-6,-4 3-15,0 0-13,0 0-35,0 0-40,0 0-38,0 0-44,0 0-41,6 0-23,-6 0-34,0 0-30,8 3-44,-8-3-52,9 0-53,-5 3-245,-4-3-663,8-6 294</inkml:trace>
          <inkml:trace contextRef="#ctx0" brushRef="#br0" timeOffset="-90661.9843">834-6143 80,'0'-9'345,"0"9"7,2-3 11,-2 3 0,4-5-18,-4 5-25,0 0-21,0 0-27,0-7-16,0 7-19,0 0-6,0 0-11,0 0-7,3 15-10,-3-6-17,2-3-5,-2 3-18,1 2-11,2 3-12,-3-2-12,2 1-6,0-1-10,-4 1-12,4-2-4,-4 4-9,2-5-11,-2 5-3,2-5-9,-3 1-6,2-4-8,-1 4-2,1-4-3,-1 2-6,-2-3-5,2 3-5,-2-3-1,4 0 0,-3 0-5,1-2 0,0-1-3,2-3-5,-4 7 3,1-5-3,3-2 0,0 0-3,0 0-1,0 0 0,0 0-4,-5-13-1,5 4-3,1-2-2,1-5-5,5-2 0,-1-9-13,1-1-11,5-5-2,1 5-2,-4 0-1,4 1 7,0-1 1,-3 6-5,-2 1 12,6 0-2,-2 0 6,-2 2-3,1 1 1,0 3 2,-1 2 1,-1 4 3,1-4-1,-1 5-1,4 2 2,-2-1 0,1 1 4,-2 4 0,0-2-3,0 2 0,-1 2 5,3 2-2,-2 3-2,-2 1 3,1-1 1,1 6 0,1 5 0,-4-1-2,-1 4 2,2 1 4,-4-1 4,2 2-3,-2-1 2,-1 1 5,-1 0-2,2 0-1,-4-3-2,0 3 3,0-1 1,0 0-2,-2-6 0,2 6 5,-2-4-5,2-1-5,-2-2 8,2 1-1,-3 1-1,-1-2-2,3-1-2,0 0 5,0-3-9,-2-2 1,3 3-5,0-5-15,-1-1-31,-1 1-41,2-5-41,2 8-33,-2-4-36,0-4-29,0 0-47,0 0-67,0 0-66,9-21-256,-4 9-723,-1-3 321</inkml:trace>
          <inkml:trace contextRef="#ctx0" brushRef="#br0" timeOffset="-89702.4506">1433-7075 64,'0'-7'234,"0"7"-3,1-3-4,1-2-12,-2 5 2,0 0-1,0-6 1,0 6 3,0 0 0,4-4-6,-4 4 11,2-4-28,-2 4-6,3-6-8,0 6-7,-3 0-20,10-2 9,-3-1-32,0 0-8,5 0-12,1 6-15,5-6 1,1 6-18,0-3-13,7 2 2,-5-1-11,5 4-5,-1-1-7,-5 2-4,1-1-5,-6 0 0,0-2-9,2-1 0,-8 1-2,1 0-5,-4 1-5,0-3 6,-2 3-7,1-3 4,-5-1 2,6 1-8,-6-1 7,4 2-8,-4-2-2,3 4-7,-3-4 11,-2 8-8,2-3 2,-2 1-6,1-1 2,-2 4-5,2 1 5,0 3-2,-2 0-2,0 3 15,1 5-12,1 0 4,-2 1-3,0 2 2,2 2-2,0 7 14,-2 1-1,1-2 4,0 0-3,0 1 8,-1 1-6,1 1 8,-1-1 4,0-2-5,0 0 3,1-6 3,-2 7-4,0 2 0,0 1-2,2-3 0,-1-2-3,-1 2-3,-1 1-1,1-8-2,1 7 1,1-10-4,-6 8 1,7-6-2,-2-2-1,-1-2 0,1 1-4,-1 0-4,0-4 2,3-2 3,-4-1-4,4-3 0,-2 4 0,1-1 0,-2 0-1,4-2-3,0 1-2,0-1 5,0 0-5,0 2 2,2 0 1,2-2 4,-4 0-3,2 0-4,-1-3 5,3 5-6,-2-5 2,1 2 1,-3-3-1,0-2-3,2 0 6,1-3-3,-2 2-1,-2 1-1,1-7 3,0 6 1,0-3 2,0-3 6,-3 5-9,3-5 0,-5 3 2,5-3-2,-7 1-7,1-1 11,6 0-4,-11 2 2,5-2-5,0 1 3,-3-2-3,9 1 3,-13 0-1,5 0-1,0 0 2,0 0 2,8 0-1,-11 0-1,5 0-5,6 0 6,-9 0-1,9 0 2,-9 0-3,9 0-1,-9-2-1,5 1 1,4 1-5,0 0 4,-6-3 1,6 3 1,-5-2-8,5 2-2,-2-4-10,2 4-14,-4-5-18,4 5-18,-3-5-37,3 5-25,0 0-34,0-6-30,0 6-40,0 0-49,5-5-74,-5 5-332,7-3-747,-1 0 330</inkml:trace>
          <inkml:trace contextRef="#ctx0" brushRef="#br0" timeOffset="-106027.9351">-10536-7238 158,'0'0'236,"-7"-6"-1,7 6-11,0 0-22,0 0-16,0 0-13,0 0-8,0 10-2,-3-5 1,2 2-5,1 6-6,-1 4-12,-3-1-6,0 1-13,0 5-14,-1 3-4,1-2-10,-3 3 3,2 1-8,0-3 2,-3 1-2,2-1-12,-1-2-2,-1-2-5,3 2-3,1-7 0,-1 4-8,-3-3 2,3-5-6,1-1-4,-1-3-4,1 2-7,1-3 22,0-1-2,1-4 5,0 6 1,2-7 3,0 0-10,0 0 1,-6-10-9,5-5-9,0-4-3,3-5-11,1-7-5,0-5-1,2-1 4,1-9-9,4-9-1,-3 11-2,6-16-3,-4 18 4,3 0-10,0 0 8,2 1-2,-2 3-7,6 1 2,-1 4-4,-4-4 3,5 7 11,-2-1-15,1 6 1,-5 6 2,4 1-4,-5 6 3,-2 1-7,0 2 2,1 2-1,-5 3 2,4 4-3,0 2 2,0 5-8,3 0 10,-3 2-7,-5 5 7,9 6-3,-4 1 16,4 7 0,-4 6 2,-2 2 1,3-3 6,-4 7 12,3-2 0,-2 3 13,-2 3-5,-3-4 7,4 2-2,-3-3-2,-1 2-11,3-3 3,-1-2-12,-3 4 11,3-5-8,-2 1-7,0-2 5,-2-2-4,0-8-8,0 0 0,2-2 3,-4-2-2,1-6-2,4 4-3,-5-6 0,2-1-2,-1-1-5,0-3-19,1 1-23,0-2-25,-2-4-36,2-2-51,0 0-43,0 0-51,0 0-46,-10-13-70,5 1-304,1-3-720,-4-5 319</inkml:trace>
          <inkml:trace contextRef="#ctx0" brushRef="#br0" timeOffset="-105722.1395">-10660-7025 152,'0'0'264,"0"0"-5,-5 0-7,5 0-12,0 0-14,0 0-9,0 0-6,0 0-6,0 0-4,0 0-10,14-10-2,-7 9-1,-2-1-25,1 1-7,3-3-15,0-1-17,2 4-8,0-6-12,1 3-5,0 4-12,1-3 0,0-3-19,5 2-7,-2 2-1,0 1-8,4-4-9,-3 3 0,3 0-10,0-2-1,-3-1-33,2 2-34,-3 0-32,2 2-34,-5-1-34,-2 2-42,0-1-31,2 1-43,-3-3-33,-3 4-218,2-1-542,-3 2 240</inkml:trace>
        </inkml:traceGroup>
        <inkml:traceGroup>
          <inkml:annotationXML>
            <emma:emma xmlns:emma="http://www.w3.org/2003/04/emma" version="1.0">
              <emma:interpretation id="{47611091-9DB5-4587-BDC3-CD2DAFD637A3}" emma:medium="tactile" emma:mode="ink">
                <msink:context xmlns:msink="http://schemas.microsoft.com/ink/2010/main" type="inkWord" rotatedBoundingBox="14731,1017 15040,1038 14919,2871 14610,2851"/>
              </emma:interpretation>
            </emma:emma>
          </inkml:annotationXML>
          <inkml:trace contextRef="#ctx0" brushRef="#br0" timeOffset="-88994.551">2466-7543 25,'-3'-2'259,"3"2"4,-5-8-5,5 8-9,-5-3-10,5 0-10,0 3-8,-4-3-10,4 3-6,-4-6-9,4 6-9,-4-2-9,4 2-2,-3-5 1,3 5-15,0 0-5,0 0 1,-3-5-15,3 5-5,0 0-19,0 0-14,0 0-13,0 0-2,0 0-11,0 0-6,0 0-7,0 0-9,0 0 3,10 19-1,-6-11-2,3 2-4,3 11 1,-1-5-4,2 4 1,4 5 0,1 8-1,-1-2-5,0 2 6,-2 2-7,4 4-2,-2 1 1,-3 1-6,-1 0-2,-1 0 4,-2 1 0,0 3 0,-4-1 1,0-2 4,-3 2 2,-1-2 4,-1 2-2,-1-1 0,-4 1 2,-1-1 2,-2 16-4,0-16 1,-1-3-4,-2 2 3,0 4-4,1-5-3,-6 17-1,4-19-1,0 4-6,2-4-1,1 2-4,-2 1 0,2-3-5,-2-1 2,-2 1-4,0-2-4,2-3-4,2 2 3,-3-8-1,4-5-2,-4 3-3,2-7 4,5-2-5,-5 2 5,5-8-4,-1-1-1,1-4 5,-2 3-4,3 1-3,0-7 7,2 0-11,-2-1-5,-4 2-27,9-4-32,-6 0-39,6 0-51,-7 0-40,7 0-48,-8-4-47,8 4-57,-5-7-74,2 3-367,0 0-849,-1 1 376</inkml:trace>
        </inkml:traceGroup>
      </inkml:traceGroup>
    </inkml:traceGroup>
    <inkml:traceGroup>
      <inkml:annotationXML>
        <emma:emma xmlns:emma="http://www.w3.org/2003/04/emma" version="1.0">
          <emma:interpretation id="{D8617D83-4CDB-4CEC-AECE-B9E8B8023F41}" emma:medium="tactile" emma:mode="ink">
            <msink:context xmlns:msink="http://schemas.microsoft.com/ink/2010/main" type="paragraph" rotatedBoundingBox="1275,2466 9732,3226 9645,4197 1188,34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3E561B-3C02-4DE7-AE1D-BE4944D15902}" emma:medium="tactile" emma:mode="ink">
              <msink:context xmlns:msink="http://schemas.microsoft.com/ink/2010/main" type="inkBullet" rotatedBoundingBox="1267,2558 1988,2623 1926,3309 1206,3244"/>
            </emma:interpretation>
          </emma:emma>
        </inkml:annotationXML>
        <inkml:trace contextRef="#ctx0" brushRef="#br0" timeOffset="-87307.9608">-11022-5732 160,'0'0'273,"0"0"-4,0 0-10,0 6-10,0-6-15,0 0-13,0 0-17,0 0-4,0 0-8,0 0-13,0 0 8,0 0-27,0 0-5,0 0-10,5 3-9,-5-3 2,0 0-14,0 0 9,0 0-10,0 0 1,0 0 0,0 0 9,7-8-2,-3 6-3,-4-3-7,2 1-8,1-6-9,4-1-9,-1 1-2,-1-4-10,3-5-8,-2 0-5,1-1-7,-3 1-5,4-3-4,-3 1-12,-1 6 0,0-6-4,1 7 1,-3-3 0,1 7 4,-3-2 10,3 2 3,-3 3 3,1 1-2,-2 2-6,1 4 1,0-6-10,0 6-4,0 0-3,0 0-5,-10 21 0,7-9-5,0 4-2,-1 5 0,1 1-1,1 1 2,2 0-1,-1 1 2,1 9 0,1-8 1,-1-3 3,2 2-1,0 0 3,3 0 1,-2 1-2,-3-3-1,3 1-4,-1 2-2,2-3 3,-3 2-2,-1-2-4,0 2-1,-3-2 0,3-3-2,0-3-5,-2 1 4,0-5-4,2 1 6,-3-1-8,3-2-1,-3-3-2,2 0 3,-2 2-3,0-3 1,0 4 2,0-5-7,-2-2 6,-2-2-1,1 1-1,-2 1 0,-1-2-6,0-1 4,0 0-5,-2 0-3,0-1 7,-1-2-1,0 3 2,3-2-4,-3 1-2,3-4 3,1 3 0,2 0 1,-1-3-3,1 1 1,1 3 4,5 1-5,-8-1 3,8 1-2,-6-4-2,6 4 7,-2-3-4,2 3 9,-3-3-6,3 3-1,0 0 2,0 0-3,0 0 8,0 0-6,0 0 3,0 0-2,0 0-2,13 6 7,-8-3-3,-1-2 3,4 1-5,1 7 3,0-7 4,2 2-1,0-4 4,0 4-4,2 1 2,3-1 0,1-1-3,-5 0-4,2-3 11,0-3-8,-5 2-4,8-1 1,2-5-1,-3 7-3,-4-2 2,2 2-4,-5-1 0,2-2-8,-4 3-39,0 0-32,-3-2-41,3 0-44,0 1-56,-7 1-55,7-4-50,-7 4-64,10-1-70,-10 1-376,6-5-904,-1 4 400</inkml:trace>
        <inkml:trace contextRef="#ctx0" brushRef="#br0" timeOffset="-87016.5116">-10459-5475 33,'5'2'327,"1"1"15,-3 0 19,1-1 11,-1 0 14,3 1 14,-6-3 3,5 4-4,-2-2-6,0 1-8,-3-3-12,0 0-12,3 2-13,-3-2-22,0 0-19,0 0-21,0 0-22,0 0-26,0 0-18,0 0-26,0 0-18,9-5-20,-9 5-14,3-3-28,-3 3-10,0 0-52,3-7-46,-3 4-69,0 3-72,0-8-86,0 8-95,1-4-99,0-4-128,-1 4-420,4-2-1042,-4 6 460</inkml:trace>
      </inkml:traceGroup>
      <inkml:traceGroup>
        <inkml:annotationXML>
          <emma:emma xmlns:emma="http://www.w3.org/2003/04/emma" version="1.0">
            <emma:interpretation id="{C22CB062-FA4D-474D-9834-89F7121FA3C7}" emma:medium="tactile" emma:mode="ink">
              <msink:context xmlns:msink="http://schemas.microsoft.com/ink/2010/main" type="line" rotatedBoundingBox="3055,2626 9732,3226 9645,4197 2968,3596"/>
            </emma:interpretation>
          </emma:emma>
        </inkml:annotationXML>
        <inkml:traceGroup>
          <inkml:annotationXML>
            <emma:emma xmlns:emma="http://www.w3.org/2003/04/emma" version="1.0">
              <emma:interpretation id="{28C7770B-937C-4219-9C68-407BE377BD71}" emma:medium="tactile" emma:mode="ink">
                <msink:context xmlns:msink="http://schemas.microsoft.com/ink/2010/main" type="inkWord" rotatedBoundingBox="3055,2626 4093,2719 4005,3690 2968,3596"/>
              </emma:interpretation>
            </emma:emma>
          </inkml:annotationXML>
          <inkml:trace contextRef="#ctx0" brushRef="#br0" timeOffset="-83039.8869">-9348-5265 233,'-2'-3'251,"2"3"-8,0 0-7,0 0-13,0 0-15,0 0-9,0 0-8,0 0-14,0 0-11,19 2 2,-7-1-6,6 2-6,-5 0-7,9 1-18,-4-3-6,11 0-8,-3 0-17,1-2-13,-1 2-4,1 2-10,-7-3-2,7 0-12,-6-3-2,0 2-11,-2-1-7,1-2 6,-1 3-14,-2-3 2,1 3 1,-9-2-8,4 0 9,-8 0-14,3 1-1,1-1-6,-5 2 6,0-2 1,-4 3 2,5-2 7,-5 2 0,0 0-1,2-4 4,-2 4-4,0 0 1,0 0 5,0 0 5,0 0-9,-19 4 4,17-1-4,-5 2-6,3 1 6,2 5-4,-1 0-7,-1 0 9,2 1-9,2 1 0,2 0-3,-2-1 3,1 2 1,5 0-1,-1 0 0,4 2 6,0-2-1,0 2 5,1-7 1,1 1 8,0-3 2,4 2 4,1-3 6,0-2 2,-3-3 5,5-4 1,-7 1 2,2-2 4,-3 1 4,3-5-4,-5 0 8,-1-2 2,-1-2-2,3 0 5,-8-2 2,2 1-3,-3-7-6,-3 4-2,2 1-8,-4-1-3,-3 5-4,-1-9-8,1-1 3,-5 4-3,0-1-7,-1 6-5,1 1-6,0 7-1,-4-4-6,2 2 4,3 6-9,1 0-1,0 0-6,2 2-7,-2 2-20,6 2-23,-2-2-23,1 2-27,6 1-20,-5 1-26,6 1-28,3 0-19,2 0-13,1 0-14,1 2-17,1-2-15,4-1-13,2 1-15,1 1-11,-2-4-9,2 5-7,-1-6-16,-3 0-209,0-3-568,-1 2 252</inkml:trace>
          <inkml:trace contextRef="#ctx0" brushRef="#br0" timeOffset="-83592.6664">-9258-5562 12,'10'-9'265,"-10"9"-3,0 0-8,0 0-17,0 0-17,0 0-14,0 0-14,0 0-3,11 3-8,-11-3-6,5 4-10,-1-2-3,1-2-7,0 4-3,1-4 2,1 0-14,5-1-2,-2-2-19,4-3-5,-1 3-8,2-5-7,0 1-15,1-2-20,-2-3-3,1 1-9,0-3-7,-3 1-1,-1-4-2,2-1-8,-4 0 4,-1-3-10,-3 1-4,1-4 1,-4 2-2,-1-2-6,-2 2 7,-1-2 6,-3 6 0,1-2 3,-5 3 0,3 5 8,-4 0-2,1 3 3,-1 3 6,-1 2-16,-2 1-8,-1 6 1,2 1-6,-6 3 6,5 4-10,-3 0 11,6 5 2,-1 2-1,1 2 9,4 3 3,-1 2 8,5 6 4,-3 2 2,6 2 1,-2 2 4,1 0-5,3 1-4,-1-1-3,1 5 3,0-4-5,-2 3 2,3 1-5,-1-4 1,-3-1-10,0 0 3,1 0-7,-2 0-4,0-7-5,-1 4 7,0-10-7,-2 0-5,-1-5 2,2 2-2,-1-5-2,1-1-3,0-3-1,2-1-19,-1-1-23,2-6-28,-1 2-28,-1-1-48,2-5-52,0 0-51,0 0-49,-9-12-51,7-2-49,-2 1-276,-1-7-722,1 0 319</inkml:trace>
          <inkml:trace contextRef="#ctx0" brushRef="#br0" timeOffset="-82723.0867">-8611-5152 30,'5'4'72,"6"-2"9,-1-2 0,-2 3 20,0-1 10,0 3 11,1-1 9,-3 1 5,4-2 7,0 3 14,-5 0 11,1 4 11,1-2 7,-3 0 5,0 3 5,-3-2 3,2 4 1,-3-4 5,0 0-13,2-1 1,-2-2-1,0 0-11,-1 2-4,1-3-16,0-5-3,0 6-5,0-6 1,4 2 2,-4-2-4,0 0-9,0 0-12,4-11-10,-2 3-14,1-5 3,1 4-8,-1-5-2,-1-2-2,2-1-2,0 0-6,-3-2-5,6-2-4,-3 2-7,2 1-4,2 0-5,1-1-7,-4 6-6,1 2-1,-1-1-3,3 2-10,-4 3-5,1-3-3,1 3-2,-2-2-5,2-1-1,-1 8-6,-2-1 1,4 1-2,-1 1-5,0 0-1,1-1-25,-3-1-29,2 3-41,-6 0-44,12 1-55,-7-1-51,-5 0-67,10 0-70,-4 0-84,-2 2-318,-4-2-841,0 0 372</inkml:trace>
        </inkml:traceGroup>
        <inkml:traceGroup>
          <inkml:annotationXML>
            <emma:emma xmlns:emma="http://www.w3.org/2003/04/emma" version="1.0">
              <emma:interpretation id="{F0BBC47A-1687-4B2B-8B04-67277E205A63}" emma:medium="tactile" emma:mode="ink">
                <msink:context xmlns:msink="http://schemas.microsoft.com/ink/2010/main" type="inkWord" rotatedBoundingBox="4953,2969 6429,3102 6360,3865 4884,3733"/>
              </emma:interpretation>
            </emma:emma>
          </inkml:annotationXML>
          <inkml:trace contextRef="#ctx0" brushRef="#br0" timeOffset="-81983.4602">-7376-5351 329,'3'-2'344,"1"-2"7,-2 1-7,-2 3-6,1-8-14,-1 8-13,2-5-13,-2 5-8,0-6-8,0 6-13,0 0-14,0 0-14,0 0-16,-10 16-14,4-7-13,1 3-10,-3 1-13,3 3-16,1-2-13,-2 6-11,-1 1-11,3 4-10,-1-2-10,2-1-30,0-2-4,1 2-6,4 3-4,1-4-6,-3-7-7,4 3-3,0-2-4,0-3-6,0 2-2,-1-6-4,3 4-1,1-5-5,3 0-1,-1 2-5,-3-7-7,5 1-28,-6-3-35,5 0-34,-1-3-41,1 0-52,-4-6-41,1 2-44,-2-1-49,-1-3-59,2 3-58,-6-10-288,1 2-779,0 2 344</inkml:trace>
          <inkml:trace contextRef="#ctx0" brushRef="#br0" timeOffset="-81759.3995">-7328-5504 31,'0'-14'289,"0"0"-1,1 3 2,-1-3-3,0 1-3,2 4-13,-2 2-4,0-2-11,0 3-9,0-3-12,-2 6-6,2 3-17,0-7-18,0 7-22,-3-6-21,3 6-18,0 0-11,0 0-12,0 0-10,0 0-8,8 14-21,-5-6-16,0-1-43,1 4-50,-1-4-26,4 4-64,-2 4-61,-1-5-70,5 5-76,1-2-230,-2 4-610,0-1 270</inkml:trace>
          <inkml:trace contextRef="#ctx0" brushRef="#br0" timeOffset="-81044.3246">-6979-5238 18,'-4'-1'228,"-1"-1"13,0 0-1,5 2-1,-4-3-8,4 3-19,-4-3-18,4 3-18,0 0-8,0 0-4,0 0 0,0 0-1,8-10-13,-3 9-13,3-3-9,-2 0-13,0 4-11,1-6-1,-2 4-21,2-2-6,-1 2-8,-1 1-3,0-1-7,-1-1 8,-4 3 15,3-2-16,-3 2-9,0 0-6,0 0-10,0 0 7,-20 14-9,7-6-4,2-4-3,-6 7-12,1 3 8,-6 1 0,3-1 6,5 1 1,-7 4 4,5-6 6,1 2 10,4 0-9,-1 2 5,-1 0 0,7-5-6,2 1-3,0 1-5,3-2 4,1 3-3,3-3-3,2 4 2,1 0 7,1-5 5,2 3-2,-1-2 4,2 2-8,2-1-2,-3-2-6,1-1 1,2 0-4,-4-3-4,2 0-2,-2 1-6,1 0 1,-1-4 0,-3 1-2,0-2-1,0 3-3,-3-2-4,5 1-14,-3-4-41,-2 2-41,-2-3-43,9 3-35,-8 0-37,-1-3-29,7 2-53,-7-2-55,0 0-292,7-6-683,-4 4 302</inkml:trace>
          <inkml:trace contextRef="#ctx0" brushRef="#br0" timeOffset="-81453.7032">-7087-5044 281,'0'0'309,"5"2"-1,-5-2 9,9 1-2,-4-1-4,1 0-16,8 0-13,-6-1-4,5-1-11,0 2-3,4-4-23,-5 3-15,6-3-22,-2 2-22,1 2-17,0-4-15,0 0-18,0 2-14,0 1-11,1 1-10,-5-3-8,-3 3-13,2 0-6,3 0-8,-4 0-8,-2 3-8,-1-2-4,0-1-14,-3 2-33,2 1-27,-1-2-37,-3 1-36,0 0-35,1 0-27,-4-2-35,5 4-44,-5-4-59,0 0-57,0 0-253,0 0-664,0 0 294</inkml:trace>
          <inkml:trace contextRef="#ctx0" brushRef="#br0" timeOffset="-80282.2341">-6240-5216 302,'2'-2'328,"-2"2"-7,0 0-5,0 0-15,0 0-14,0 0-19,-6-8-12,6 8-14,0 0-8,0 0-9,0 0-8,-15 8-18,11-6-15,0-2-18,-1 4-14,-1-2-14,1 1-13,-1-2-13,0 4-8,-2-4-15,1 2-8,0-3-4,0 1-9,-1-2-10,2-3 0,-1 1-7,1 1-7,-3-2-5,4-2-10,-1 1-1,2-5-8,-1 2-5,3 1 7,2-7-7,-5 0 1,8 3-3,-1-3 1,-2 3-8,2-5 3,4 6-4,-5-1 0,7 1 5,-2 0-4,3-1-2,1 4 0,-2-4 3,3 6 0,0 1-2,1-3-1,1 2-3,-1 4 13,1 1-5,-2 3 2,2 4 4,-2-4 12,-2 1 6,1 7 3,3 1 4,-5 7 6,-5 2 3,1-3 1,1 5 5,-5 0 0,-5 2 3,2-2-1,-1 2-5,-4-3-1,-5 5-5,3-5-1,-3 6-5,0-3-4,0-3 0,1-2-7,-3-2-3,2 0-1,-3 1-3,1-4 1,-2 1-9,1-4-2,1 3-1,1-3-10,-2-3-15,4 1-14,2-5-16,-2 1-15,3-1-13,0-2-18,1-3 0,2 0-15,0 0 11,6 0-1,0 0-1,-8-4 9,6 0 2,2 4 1,0-8 14,0 8 13,3-7 3,1 1 6,-1 1-2,3 3 11,0-3-3,2 2 8,1 0 8,0 0 5,3 3 2,-2 0 18,5 0 14,2 3 14,-2 2 10,4-1 4,-1 0 3,-1 5 3,0-3-2,0 0 1,1 3-5,3-2-3,-4 2-3,0-3-6,-1 4 0,-5-3-5,2-3 0,4 2-5,-8 4 0,3-5-4,-2-3 8,0 4-13,3 1 1,-3-1-4,-2-5-10,3 1-50,0 1-57,1-2-69,-4 0-75,5-1-85,-1 4-90,-2-4-249,3-4-734,-1 3 325</inkml:trace>
        </inkml:traceGroup>
        <inkml:traceGroup>
          <inkml:annotationXML>
            <emma:emma xmlns:emma="http://www.w3.org/2003/04/emma" version="1.0">
              <emma:interpretation id="{6DCB10B3-3E65-42C8-A604-7160A35B2B0A}" emma:medium="tactile" emma:mode="ink">
                <msink:context xmlns:msink="http://schemas.microsoft.com/ink/2010/main" type="inkWord" rotatedBoundingBox="7255,3130 8039,3201 7975,3922 7190,3851"/>
              </emma:interpretation>
            </emma:emma>
          </inkml:annotationXML>
          <inkml:trace contextRef="#ctx0" brushRef="#br0" timeOffset="-79345.2271">-5125-4974 211,'-6'-3'273,"6"3"-20,0-3 2,0 3 8,0 0 6,9-6 3,-5 3-12,5 2-13,1-5-19,7 3-25,1 1-12,0 2-11,3 0-19,5 0-17,1 0-12,1-1-11,2 1-6,-2 1-18,1 1-11,-1-2-4,-3 0-9,3 0-11,-4 3-8,-1-3-4,-3 0-7,-2 0-4,1 1-2,-3-2-2,-5 1-7,3 2-5,-4 2 0,-1 0 0,0-3-6,-5 0 2,4 3-5,-3-4-2,-3 3 2,2 3 0,-1 1-3,-3 0 0,0 5 1,0 1-3,-3-3 7,1 5 4,-1 1 2,2-1 2,1 0 11,-3 0 8,3 4 5,-1-3 3,5 1-7,-3-1 3,4-4-1,-1 2 3,3-2 3,-2-2 0,3 1 7,0-3 5,5 1 0,-3-3-2,2-3-2,-2-1 4,5-1 2,-3-2 1,4-5 5,-5 3-3,6-5 4,-4-1 7,-1 1-4,-2-3 2,0 3 4,1-5 2,-4 1 1,-1-7 6,0 5 0,-3-6-4,-3-1-2,-3 1-9,-4-3-5,-2 2 1,-2 3-12,-6-8-6,3 9-2,-2 5-9,-6-7 10,6 11-24,-1-5-1,-1 6-32,1-1-34,5 5-50,-4 0-59,3 3-77,2 3-77,0 0-89,1 4-96,1-2-453,4 2-1018,1 2 450</inkml:trace>
          <inkml:trace contextRef="#ctx0" brushRef="#br0" timeOffset="-79810.0012">-4896-5421 209,'-3'-5'384,"3"5"30,0-9 31,0 9 14,0-7 7,-1 5-2,1 2-12,0 0-20,-3-7-27,3 7-27,0 0-35,-2-3-30,2 3-22,0 0-17,0 0-17,0 16-11,0-7-10,0 3-10,0 4-6,0 5-13,0 5-8,-2 5-10,1 2-5,-2 2-14,1 2-11,1-4-10,-2 3-129,-2 1-20,0 3 0,1-2 0,4-3 0,-4 5 0,2-6 0,0-2 0,0-8 0,2-1 0,0-4 0,0 2 0,0-5 0,0-4 0,0 0 0,2 0 0,0-5 0,0-2 0,-2-3 0,0-2 0,0 0 0,0 0-368,0 0-172,2-21-97,-6 9-471,0-3-1200,-3-6 531</inkml:trace>
        </inkml:traceGroup>
        <inkml:traceGroup>
          <inkml:annotationXML>
            <emma:emma xmlns:emma="http://www.w3.org/2003/04/emma" version="1.0">
              <emma:interpretation id="{7B44166B-80EC-4BE4-AE74-A58405F57334}" emma:medium="tactile" emma:mode="ink">
                <msink:context xmlns:msink="http://schemas.microsoft.com/ink/2010/main" type="inkWord" rotatedBoundingBox="9090,3449 9707,3504 9664,3990 9046,3934"/>
              </emma:interpretation>
            </emma:emma>
          </inkml:annotationXML>
          <inkml:trace contextRef="#ctx0" brushRef="#br0" timeOffset="-78206.5201">-3267-4980 51,'0'0'289,"4"-6"0,-2 2 2,0-1 2,-2 5-4,4-4-4,-4 4 6,3-3-4,-3 3-5,2-3-5,-2 3-7,0 0-13,0 0-17,0 0-14,0 0-8,0 0-5,5 10-8,-5-1 0,2-3-8,-1 2-3,0 5-4,-1-1-13,0 3-8,0-2-9,3 2-15,-3 0-8,0-1-4,-3 1-16,3-1-13,-1 1-3,1 1-10,-1-5-5,-1 3-8,0-2-7,0 0-12,1-4-4,1-2-2,-4 2 7,3 0-20,-2-2-4,3-2 7,0 1-12,0-5-7,-3 5 3,3-5-6,0 5-1,0-5-1,0 0 2,0 0-13,0 0 14,0 0-7,0 0-7,2-21-2,2 9-1,1-1-2,0 1 3,-1-9-4,7 1 2,-2-1-2,0 0-8,1 1 8,5-5-5,-4 6-4,1-2 4,1 1-5,-1 0 0,2 2 3,4-7-5,-3 10 7,-3 1-2,3 0-4,-1 2 4,0 1 0,-1 3-2,-4 2 2,2 0 0,0-1-5,-2 2 4,-1 2 1,1 0 1,-5 2 4,4 1-5,-3 4 1,2-1 0,-1 2 6,2 4-5,-4 1 7,1 3 0,-1-1-2,0 2 3,1 6-1,-2-5-1,1 6-1,-1 1 5,-3-1 1,3-2 1,-3 2 1,0 2-1,-3-2 0,3-1-6,-2 1 5,-2 0 9,3-1-1,-2-3-2,2-1 0,1 0 5,0-2-7,0-1-9,0-1 4,1 1 3,2-4 1,1 2-4,-1-1 0,3-4 1,-1 0-11,4 0 10,-1 2 0,3-3 2,1-3-2,1-4-1,2-2-1,5 1 0,-1-3 2,-2 0-11,0 0-37,-5 0-48,-1 0-60,0 0-63,-1-5-72,-1 3-68,-3 1-80,3-1-105,-5-1-389,-1 0-1001,0 2 444</inkml:trace>
        </inkml:traceGroup>
      </inkml:traceGroup>
    </inkml:traceGroup>
    <inkml:traceGroup>
      <inkml:annotationXML>
        <emma:emma xmlns:emma="http://www.w3.org/2003/04/emma" version="1.0">
          <emma:interpretation id="{1ED6AA55-0B36-4A10-AD3B-C92FD5196881}" emma:medium="tactile" emma:mode="ink">
            <msink:context xmlns:msink="http://schemas.microsoft.com/ink/2010/main" type="paragraph" rotatedBoundingBox="4787,3978 11285,4515 11161,6020 4663,54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7BE72A2-EA19-415D-9980-699EEC1E8922}" emma:medium="tactile" emma:mode="ink">
              <msink:context xmlns:msink="http://schemas.microsoft.com/ink/2010/main" type="line" rotatedBoundingBox="4787,3978 11285,4515 11161,6020 4663,5483"/>
            </emma:interpretation>
          </emma:emma>
        </inkml:annotationXML>
        <inkml:traceGroup>
          <inkml:annotationXML>
            <emma:emma xmlns:emma="http://www.w3.org/2003/04/emma" version="1.0">
              <emma:interpretation id="{0831D845-791E-4D98-89E0-75337C57FE32}" emma:medium="tactile" emma:mode="ink">
                <msink:context xmlns:msink="http://schemas.microsoft.com/ink/2010/main" type="inkWord" rotatedBoundingBox="4782,4041 6014,4142 5946,4961 4714,4859"/>
              </emma:interpretation>
            </emma:emma>
          </inkml:annotationXML>
          <inkml:trace contextRef="#ctx0" brushRef="#br0" timeOffset="-72815.4104">-7611-3901 179,'-2'-6'274,"2"6"1,0 0-10,0-5-8,0 5-13,2-6-18,-2 6-21,5-4-16,0 3-10,0-1-13,3 2-8,0-1-2,2-2-5,3 3-15,-2-2-9,8 1-11,-1 1-13,-1 1-14,4-1 0,-3 0-16,11 0 3,-12 2-20,6-4 1,-3 2-3,5-1-11,-4 1-2,0-5-6,-2 5 2,-1-6-4,0 4-6,-1-2-6,-3 1 5,2-1 9,-6 2-20,0-2-2,-1 4 0,-4 0 0,3-2-2,-8 2 3,7 0 5,-7 0 4,6 0-3,-6 0-4,0 0 1,5 4-4,-5-4 11,-3 11-10,1-2-3,0-1 9,0 3 13,-3 1-15,1 0 6,1 0 9,-4 0 10,5 2-12,-1-3 0,2 1 3,2-1 1,-1-1 3,2-1-2,1 1 2,2-1 4,4 2-2,-2-3 8,5-1 5,0-1 0,1-2-1,-1-2 0,7 0-1,-2-2-3,4 0 0,-3-2 0,-5-3-6,4 2 5,-5-2-1,-1-5-6,2 4 6,-3-3-2,-2 0-1,1-1 0,-4-1-2,1 1 4,-2-6 2,-2 2 0,-2-2 0,0 4-5,-2-3-3,-2 0-2,0 2-3,-1-2-1,-5 5-4,-1-5-2,-1 4-3,-2 1-3,1 4-1,-1-3-4,1 4-1,1 3-5,-1-3-1,3 1 0,-3 4-2,5-2-8,0 2-21,1-1-31,7 1-44,-10 3-35,10-3-34,-2 4-29,3 2-22,-1-6-13,8 9-7,-3-3-13,4 0-9,-1-1-8,1 2-7,0 2-6,4-5-3,4 2 0,-4 1 0,0-3-185,-1-2-506,-1 0 224</inkml:trace>
          <inkml:trace contextRef="#ctx0" brushRef="#br0" timeOffset="-73389.1781">-7289-4348 239,'0'0'251,"0"0"-5,0 0-14,0 0-10,0 6-16,0-6-12,0 0-8,0 0-5,0 0-4,0 0-7,0 0-3,0 0-7,0 0-4,15-6-12,-15 6-8,8-3-1,-4 1-16,-4 2 6,5-9-15,0 6-3,-3-1-2,3-2-5,-2-3-1,1 4-13,-2-5-8,2 0 3,-3 4-3,1-6-4,0 1-9,2-1-2,-4 2-1,0 0 2,-2 1-6,0 0-1,0 2-4,-1-6 0,-1 7-7,0-1-3,0 0-30,-1 4 6,0 1-3,1 0-6,4 2 0,-13 0-2,5 4 1,0 4-3,-2 0-3,-2-1 5,3 1-11,2 2 10,-6 5-3,3 0 5,0 1-6,-1 2 1,4-1-2,-2 4 2,1-1 5,-1 1-1,4 0 3,0 2 0,2 10 11,-1-2 1,0 2 8,3-9 0,-2 7 3,3 5 5,0-7-2,0-2-3,3 4-1,-2 2-9,1-8-2,0-1 4,0-1-4,0-1-3,-2 0 3,0-2-5,1-4-4,-2-3 3,1 2-5,0 0 1,0-3 0,-2-2-1,0-1-5,0-1-4,-1 0-10,3-2-30,-3 0-27,3-2-49,-3 1-41,-3-2-34,5 0-40,-5-3-39,6 0-42,0 0-33,-12-3-308,5-2-703,1 1 311</inkml:trace>
          <inkml:trace contextRef="#ctx0" brushRef="#br0" timeOffset="-72460.3977">-6891-3932 805,'13'1'-9,"-1"1"21,1-2 13,-4 1 18,1-2 10,3 2 19,-6 1 14,2-1 15,0 1 9,0 0 13,-3 0 5,1 1 8,-2 3 6,2-4 2,1 4-4,-4-1 0,2 1-5,0 0-4,-1-2-2,-1 4 0,1-4 3,-3 2 12,0-1-19,1 1-14,0-2-5,0-2-4,-2 1-3,4 1-11,-5-4-3,2 3-4,-2-3-7,0 0 10,4 3-6,-4-3-4,0 0-3,0 0-8,4-9-3,-4 9-3,2-10-8,-2 3-14,0-2 2,2-2 6,-2 1-2,1-1 9,-1-1 12,0 1-2,1-3 10,1 4 0,1-5 7,-1 4 2,2-3 0,1 0 4,-1-1-3,0 3-4,2-2-6,1 2-2,-3 1-6,2-2-8,0 4 0,1 0-7,-4-1-7,1 3 1,0 1-11,0-1 0,-2 1-6,4 2-3,-1 1 0,1 0-5,-4 3 0,2-6-5,3 6-2,-7 0-4,17 6-11,-6-6-27,0 3-24,3-1-35,2 1-46,-2-1-42,-4 3-39,2 2-42,2-2-38,2 3-55,2-1-68,3 0-238,5 2-715,-3 0 316</inkml:trace>
        </inkml:traceGroup>
        <inkml:traceGroup>
          <inkml:annotationXML>
            <emma:emma xmlns:emma="http://www.w3.org/2003/04/emma" version="1.0">
              <emma:interpretation id="{F60A9B43-699B-461E-AD02-46B75189EF93}" emma:medium="tactile" emma:mode="ink">
                <msink:context xmlns:msink="http://schemas.microsoft.com/ink/2010/main" type="inkWord" rotatedBoundingBox="6569,4125 8112,4253 7988,5758 6445,5630"/>
              </emma:interpretation>
            </emma:emma>
          </inkml:annotationXML>
          <inkml:trace contextRef="#ctx0" brushRef="#br0" timeOffset="-71731.9059">-5772-3962 306,'-4'-6'362,"0"-4"-3,2 4 10,-2 1 0,-2-4-3,2 3-8,3 1-21,-4 3-27,2-3-30,3 5-21,-5-4-32,5 4-16,0 0-16,0 0-12,0 0-9,14 0-10,-3 3-11,2-2-16,5 4-9,-1-3-16,0 2-12,3 0-1,-2-1-17,3 2-10,-4 1-7,1-3-1,-1-2-7,-5 2-8,0-3-2,-2 1-8,1 0-2,-3-1-3,-3 1-2,-5-1-2,10-1-2,-10 1 3,7 0-3,-7 0 3,4-1 2,-4 1-2,0 0 0,0 0-4,0 0-4,0 0-4,-9 13-1,5-5-2,-2 4-2,0 0-1,3 6 0,-3 2-1,3 1 3,1 0-5,0 3 10,2 10-5,4-4-1,-1 8 2,3-3-2,-1 1 2,2 2 3,-2 2-2,3-1 4,2-1-2,-4 1 1,-1 1 3,1 1 3,1-4-4,-4 2 2,2-3-2,-2-2 0,-1-1 2,0-1-1,-2 1-1,0-10-3,-2-1 3,0 2 9,-2-5 12,-1 1 5,1-6 17,-1 1 6,-1-3 6,1-2 9,-3 2 4,0-5 4,0 0 2,0-3-1,-1-1-12,-4-1-8,2-2-7,-4-2-6,2-5-15,-4 0 0,-1 0-33,2-7-14,-5 3 0,4-2 0,-4-2 0,4-1 0,-5-5 0,7 6 0,-1 0 0,4-3 0,0 6 0,-3-5 0,7 3 0,-2-1 0,2 1 0,4 0 0,-2 1 0,3-2 0,0 4 0,3-5 0,1 4 0,2-3 0,-1 0 0,5 3 0,-1 0 0,4-8 0,-1 5-22,0-4-80,1 3-17,-1 5-21,3-5-26,-4 5-18,1-1-31,4-2-47,-3 3-38,3 0-34,-4 0-34,-3 0-36,4-1-40,-3-2-44,1-1-287,-1-6-837,0 3 371</inkml:trace>
          <inkml:trace contextRef="#ctx0" brushRef="#br0" timeOffset="-71420.9814">-5573-4386 61,'0'-7'348,"0"0"10,0 1 15,0 1 18,-2 1 0,1-2-1,1 6-3,-3-10-8,3 10-4,0-5-7,-1 2-11,1 3-13,0-6-17,0 6-19,0-7-30,0 7-27,0 0-26,0 0-19,1-5-18,-1 5-25,0 0-21,0 0-10,6-1-16,-6 1-8,0 0-14,8 0-12,-8 0-22,7 4-40,-4-3-48,-3-1-57,9 5-56,-4-2-70,1 0-65,-4 1-62,4 2-69,2-1-65,-2 5-406,1-2-950,-1 6 420</inkml:trace>
          <inkml:trace contextRef="#ctx0" brushRef="#br0" timeOffset="-70679.8979">-5170-3846 208,'-8'-2'223,"1"-4"-1,1 2 8,1-1-2,0 1-8,1 1-10,3-2-17,-1 1-16,2 4-14,3-8-5,-3 1-2,5 4-2,-1-2-2,1 0-6,1 2-4,0-3-7,-3 1-14,3 3-12,1-1 1,-4 1-17,2-1 0,-1 2-3,1-4 2,-5 5-9,5-2 11,-2 1 6,-3 1 5,0 0-4,0 0-8,0 0-11,0 0-3,-22 8-7,16-4-2,-7 3 8,-4 2 1,5 1 4,-7 1 5,6 1 14,-2 0 5,0 1-5,1-2 0,1 2-8,0 2-5,5-5-4,-1 2-1,0 3-4,6-4-3,-3 3-6,2 1 2,1-3-5,3 2 0,3-1 5,1 2 1,0-1 0,4 0 5,2 2-12,1-1-4,4 0-6,-2-3-3,3 1-4,0-2-7,2 0-1,2-4-6,-3 1-6,2 0-12,-7-4-22,5 1-51,-6-4-66,-2-1-84,2-1-75,-2-3-99,1-1-115,-3 2-416,-1-2-985,-2-3 436</inkml:trace>
          <inkml:trace contextRef="#ctx0" brushRef="#br0" timeOffset="-71059.784">-5250-3769 36,'-3'1'411,"3"-1"-14,-3 6-19,3-6-12,-3 1-19,3-1-16,0 0-13,0 0-19,0 0-18,16-5-15,-9 4-16,2 0-17,5-3-17,-2 2-12,4 2-20,4-1-13,-1 0-15,2-1-13,-3 1-13,-1 1-14,-1 0-11,2 0-14,-6 1-7,-1 1-8,1-1-9,0 0-4,1 1-7,-4-2-9,0 4-3,-4-3-7,3 0-6,-3 3-17,2-3-34,-2 0-30,-5-1-34,7 3-49,-1-3-38,-6 0-29,5 0-35,-5 0-47,0 0-63,0 0-57,0 0-269,0 0-728,2-9 323</inkml:trace>
          <inkml:trace contextRef="#ctx0" brushRef="#br0" timeOffset="-69980.0256">-4423-3964 262,'0'0'357,"3"-2"24,-1 0 8,-2 2 13,3-5 2,-3 5-18,1-6-16,-1 6-21,0 0-18,0 0-20,0 0-20,0 0-19,0 0-15,-13 11-14,7-7-11,-2 8-13,0-3-8,-2 8-8,0 1-10,-1 0-13,0-1-4,3 2-12,0 2-12,0-3-6,1 1-7,2 2-14,1-3-9,1-2-15,3-1-4,-1 0-10,2-1 0,-1 0-16,5-2-18,-1 1-1,0-2 1,4-1-4,-1 0-5,2-3 5,-1-2-19,3 0-9,-2-1 2,2 1 2,1-3-3,3-2 1,-3 0-3,5 0-19,-4-1-31,0 0-41,-1-2-31,-2-1-37,2-2-36,-3 1-37,-1-1-38,-1 0-45,2 0-34,-1 0-38,-4 0-43,-1-2-50,3-3-65,-4 3-276,0-2-868,-2 0 384</inkml:trace>
          <inkml:trace contextRef="#ctx0" brushRef="#br0" timeOffset="-69729.5729">-4325-4177 324,'-3'-7'316,"2"-4"-5,1 6 0,-2-4 2,4 0 2,-2 5-24,0-2-12,0 0-3,0 1-19,1 1-1,-1 4-23,0-6-12,0 6-16,0 0-20,0-6-18,0 6-19,0 0-16,0 0-13,0 0-14,0 0-8,6-3-16,-6 3-3,0 0-10,10 5-58,-7-1-59,3-2-70,-2 3-64,1 0-85,1-2-94,-2 3-325,1 0-743,1-2 330</inkml:trace>
        </inkml:traceGroup>
        <inkml:traceGroup>
          <inkml:annotationXML>
            <emma:emma xmlns:emma="http://www.w3.org/2003/04/emma" version="1.0">
              <emma:interpretation id="{06AE256B-0F60-44FC-8D0D-D6FA39181906}" emma:medium="tactile" emma:mode="ink">
                <msink:context xmlns:msink="http://schemas.microsoft.com/ink/2010/main" type="inkWord" rotatedBoundingBox="9034,4556 9743,4614 9694,5200 8986,5141"/>
              </emma:interpretation>
            </emma:emma>
          </inkml:annotationXML>
          <inkml:trace contextRef="#ctx0" brushRef="#br0" timeOffset="-68577.8286">-3330-3546 199,'-7'-2'245,"7"2"8,-6-4 10,3 0 15,3 4 7,-1-7 1,1 7-8,7-10-6,-6 4-15,8-2-10,-3 0-15,4-1-16,4 3-12,0-3-7,8 2-15,1-2-11,-2 3-18,7-2-10,1 0-17,0 2-11,2 1-11,-8-1-5,4 6-12,-6-2-10,-1 2-6,-2-3-12,-4 4 0,-1-1-8,-1 2-6,-2-2-3,-3 2-4,4-2-5,-4 0 5,-1 0-10,1 4 3,-4-2-7,1 1 2,-1-1-2,1 3 2,-2 1-3,1 0-4,1 2-2,-2 2 1,0-3-2,1 1-1,1 6-1,0 0-1,0-3-2,0 2 1,-1 2-1,6 4-2,-3-8-5,-2 2 5,5 0 2,-3 2 0,0-7 1,2 5 7,1-5 4,1 2 11,-1-4 5,-2 0 12,5 2 1,-5-3 7,3-3 4,2-1-1,-1-2 0,1-4 1,-2 3-5,-1-9 7,3 3-3,-4-3 3,0 3 5,2-5 0,-3 1 1,-4 1-3,2-4 4,-4-1 2,1 1-4,-4-7-5,1-2-7,-4 8-1,-3-2-4,4-4 2,-2 3-8,1 2-4,-8 1-10,1 1-9,0 2 6,-2-1 1,-1 5-9,-1-1 1,2 4-11,2 6 3,-3-5-32,3 1-41,0 4-36,-2 5-50,1-1-62,5-2-56,-1 6-53,0 1-44,-1 1-49,5 0-58,-3 3-418,1-1-956,4-2 423</inkml:trace>
          <inkml:trace contextRef="#ctx0" brushRef="#br0" timeOffset="-69051.4145">-3222-3902 61,'1'-13'245,"0"2"-2,-1-3 1,2 2-9,0 0-9,-1 4-5,2-6 0,0 7-3,-2-1 5,0 0 10,0 2-2,1 1 5,2-1 5,-4 2-8,0 4-8,1-6-14,-1 6-4,0 0-6,0 0 6,0 0 2,3 21-1,-3-7-6,2 9-4,-2 2-8,2 0-7,0 7 2,2 1-12,0-1-4,-3 1-8,3-1-10,0-6-11,4 4-10,-4 1-10,1-10-17,0 2-7,-1-1-13,1-2-9,2 0-5,-3 3-6,1-4-4,-1-6-5,-1-1-11,0 0-4,1-2-6,-2-1-5,1-2-10,1 1-35,-3-2-37,1-3-36,2 1-42,-4-4-34,0 6-44,0-6-54,0 0-45,0 0-40,0 0-38,-12-12-44,7 6-27,-4-2-322,0 1-844,-3 0 374</inkml:trace>
        </inkml:traceGroup>
        <inkml:traceGroup>
          <inkml:annotationXML>
            <emma:emma xmlns:emma="http://www.w3.org/2003/04/emma" version="1.0">
              <emma:interpretation id="{E0717E11-3C95-4CE5-9D2A-6DB230B5B161}" emma:medium="tactile" emma:mode="ink">
                <msink:context xmlns:msink="http://schemas.microsoft.com/ink/2010/main" type="inkWord" rotatedBoundingBox="10736,4818 11256,4861 11216,5344 10696,5301"/>
              </emma:interpretation>
            </emma:emma>
          </inkml:annotationXML>
          <inkml:trace contextRef="#ctx0" brushRef="#br0" timeOffset="-66587.4443">-1595-3593 47,'0'0'337,"1"-6"-15,-1 6-1,2-5-11,-2 5-2,0 0-3,0 0-6,0 0-17,3-4-15,-3 4-22,0 0-16,0 0-12,0 0-12,0 0-10,0 0-8,0 0-7,0 0 2,0 0-2,0 0 0,0 0 0,-3 21-6,3-13-1,-2 3-10,1-1-3,1 2 2,-1 3-1,-2-2-12,0 0-2,2 1-10,-3-1 6,0 2-24,1 0-4,-1-3 1,2 0-7,-1-2-8,-2 1-3,4-2-8,-2-1-2,1 0-7,1-4-8,1 2 0,-2 0-5,-2-2-13,4-4 1,0 0-7,0 6 2,0-6 4,0 0-1,0 0-10,0 0 0,0 0-27,0 0 17,0 0-24,6-19 18,-5 8-12,1 0-16,-1-1 0,2-3 0,5-3 0,0-1 0,-1-3 0,3 1 0,-1 0 0,-1-2-12,4 0-28,4-3 12,-4 6-15,0 2 4,2 2 0,3 0 1,-5 0 3,2 0 4,1 4 4,-4 3-9,-1 4 17,1-6-2,2 6 1,-2-4 3,-2 4 1,0 1 3,2 2-2,-1-1 6,-1 2 3,0 2-6,0-1 5,-2 3 0,-1-1 1,1 2 1,2 0-1,-3 3 3,1-1 0,0 5 6,-2-2-3,2 1 1,-4 1-11,1 2 13,-2-1 2,2-1 1,-4 3-2,3-2 2,0 0 0,-3 3 0,0-4 4,0 3-4,-3 4-1,0-5 4,3 0 4,-4 1-1,2 1 2,-2-2-6,3 2-5,-3 0-2,3-4 7,-2 3-10,0-2 7,2 3-9,-1-3 19,2 1-11,-3-4 1,2 2 2,1 2-6,0-6 3,0 1 3,1-1-3,2 2 0,-1-3-4,-1 3 6,5-3 0,-3 0 1,4 0-5,-5-2 0,4 1-3,1 1-9,1-5 12,-2 3 3,3-2-1,0 1 10,4-3-16,-4 1 15,2-5-16,-2 7-2,2-6-29,-1 3-35,-2-3-49,-1 3-57,-7 0-82,9 0-90,-9 0-121,6 1-137,-6-1-358,0 0-1043,0 0 463</inkml:trace>
        </inkml:traceGroup>
      </inkml:traceGroup>
    </inkml:traceGroup>
    <inkml:traceGroup>
      <inkml:annotationXML>
        <emma:emma xmlns:emma="http://www.w3.org/2003/04/emma" version="1.0">
          <emma:interpretation id="{DB591D1D-EDB3-4562-AAA1-12F6E70953C7}" emma:medium="tactile" emma:mode="ink">
            <msink:context xmlns:msink="http://schemas.microsoft.com/ink/2010/main" type="paragraph" rotatedBoundingBox="7112,5318 13676,5782 13595,6928 7031,6465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72E19D3-E519-418F-A3D6-6B881430AEDC}" emma:medium="tactile" emma:mode="ink">
              <msink:context xmlns:msink="http://schemas.microsoft.com/ink/2010/main" type="line" rotatedBoundingBox="7112,5318 13676,5782 13595,6928 7031,6465"/>
            </emma:interpretation>
          </emma:emma>
        </inkml:annotationXML>
        <inkml:traceGroup>
          <inkml:annotationXML>
            <emma:emma xmlns:emma="http://www.w3.org/2003/04/emma" version="1.0">
              <emma:interpretation id="{A39284BD-D533-43CD-910C-91B43F7C0534}" emma:medium="tactile" emma:mode="ink">
                <msink:context xmlns:msink="http://schemas.microsoft.com/ink/2010/main" type="inkWord" rotatedBoundingBox="7112,5318 8384,5408 8303,6555 7031,6465"/>
              </emma:interpretation>
            </emma:emma>
          </inkml:annotationXML>
          <inkml:trace contextRef="#ctx0" brushRef="#br0" timeOffset="-62825.4474">-5185-2890 126,'0'0'226,"0"0"-7,0 0-13,0 0-15,0 0-4,0 0-8,0 0-7,0 0 6,15-4-8,-6 4 3,3-2-14,0-2 1,7 0-11,-1-1-3,0-2-12,1 1-13,0-2-7,0-4-9,-2 5-6,0-4-4,1 1-3,-1-3-8,-2-2 4,-1 2-4,0-1 1,-3-2-12,1 0 2,-5-2-4,0-1-12,-3 5-5,-2-11 6,-2 11-13,-1-2-6,-1 0-2,-3 1-9,-2-4 13,-4 2-17,2 6-3,0 3-3,-7-1-1,2 5-1,1 4-5,-4 4-1,-1 2 2,0 0-1,-1 5 4,1 5-7,-4 6 1,7 3-2,0 5 2,5 1-3,1 3 2,2 5 2,5-1-2,-2 7 3,4-2-8,4 0 11,-2 2 1,1 1-16,1-2 15,2 13-6,-3-11 6,-1-4-7,2 2-3,-2-4 5,-1-1 3,-1 1-6,0-5 2,1-2 10,-5-2-17,3-5 1,-2-4 2,3 0 1,-2-1-14,-1-6 13,3-3-7,-3 3 2,0-5-21,1-1-24,0 0-13,-1-5-17,3-1-19,-4-1-16,4-2-16,-9 0-17,9 0-20,-11-8-25,3 1-21,2-1-22,-3 2-29,2-6-8,-2 1-201,-3 1-506,4-5 224</inkml:trace>
          <inkml:trace contextRef="#ctx0" brushRef="#br0" timeOffset="-62344.9239">-5290-2360 1,'-2'-8'150,"2"2"8,-1 2 1,1-2 0,1 0 5,0 1 1,-1 5 8,7-8-3,-2 2-2,1 1-6,4-1-10,1 0-10,7 1-6,-1-4-11,0 7-6,9-7-9,-6 9-9,1-2-9,5 2-8,-5 2-7,6-4-9,-7 4-9,0 2-1,-2-2-9,3 3-3,-1 3-5,-4-2-4,-3 0-8,5-1 3,-10 0-5,1 0 0,1 1-4,-1-2-3,-3-1 2,-2-1-2,0 4-4,-1-2 2,0 0 6,-1-1-2,-2 5 12,0-2 1,0 0 2,0 5 2,-2-3-1,-2 4 6,2 1-5,2 1-4,-5-1 2,3 2-1,1 2 0,1 2-7,0-3 3,4 1 3,0-3-2,-1 2 6,2-5 5,2 4 9,3-1 1,0-6 10,2 1-5,1-2 0,0-2 0,3-4 6,-3-2-6,5-1-2,0-1 5,-2-2-7,2-2-7,-7 1-2,5-7-4,-2 3 2,0-5 2,-3 2 0,-1-4 3,-3-2-1,-2 2-5,-3-3 9,0 3 0,-2-3-7,-3-1 6,-3-1-4,-1 6-1,-2-2-5,-3 1-8,-2-1 2,1 9-4,-3-4-5,2 6-3,-2 0 0,-2 3-5,2-1-1,3 4 0,0 0-3,1 2-5,3 2-4,-4 0 1,5 0-3,2 3-6,0 0-3,3 0-27,0 4-14,0-3-44,3 0-30,3 5-31,0-4-28,3 4-31,1-2-34,2 4-29,5-2-37,-2-3-32,0 3-268,2-5-661,5 2 292</inkml:trace>
          <inkml:trace contextRef="#ctx0" brushRef="#br0" timeOffset="-61994.5809">-4459-2227 83,'7'0'184,"3"1"-4,-4 1-8,1 1 5,-1-2-2,-1 0-2,2 3-8,-1-2-5,0-1-7,-2 4-6,2-1-10,-2 3 1,1-1-5,-1 0 4,-1 3-5,1-2 6,1-2-3,-5-1-6,4 1-12,-4 1 8,1-1-6,-1-5-9,2 6 9,1-4-9,-3-2 13,0 0 4,0 0-4,0 0-6,0 0-9,0 0-9,0 0-15,-3-22 3,3 11-2,-2-5-5,1-1-7,1-2 3,0-4-8,1-2-1,4-8-5,-1 7 3,2 1-4,1-1 2,1 1-3,-1 2-2,1-2 2,3-2-12,-2 9 2,2 0-9,-3 1-6,2 0 0,3 1-6,-3 7-3,0-2 1,-1 6-5,2-4-2,1 4-8,0 0 5,-1 1-3,2 4-5,-1 2 5,0-2-11,0 2-29,1 3-32,0-4-41,0 3-48,-1 5-44,0-5-50,1 5-52,3 2-60,-6-5-362,0 2-774,3 1 342</inkml:trace>
        </inkml:traceGroup>
        <inkml:traceGroup>
          <inkml:annotationXML>
            <emma:emma xmlns:emma="http://www.w3.org/2003/04/emma" version="1.0">
              <emma:interpretation id="{1BEDD1AA-27A8-45EC-A649-8EDFFCB9F778}" emma:medium="tactile" emma:mode="ink">
                <msink:context xmlns:msink="http://schemas.microsoft.com/ink/2010/main" type="inkWord" rotatedBoundingBox="8874,5723 10306,5824 10245,6677 8814,6576"/>
              </emma:interpretation>
            </emma:emma>
          </inkml:annotationXML>
          <inkml:trace contextRef="#ctx0" brushRef="#br0" timeOffset="-61414.8118">-3459-2729 146,'0'-6'328,"-2"-1"8,2 0 3,0 1-2,-1 2-5,1-1-16,0 5-19,-5-8-20,5 8-18,0 0-12,0 0-4,-4 16 0,2-9 1,0 10-9,-2 3-5,2 3-8,1 2-10,-1 5-13,0 4-8,2 2-8,-2 1-10,0 2-11,2-2-13,-3 2-15,3-1-8,-3-1-14,3-4-9,-3-2-9,1-4-12,2 4-5,-2-9-11,2-2-7,0-7-5,2 2-7,-2-2 1,2-3-10,1-4-2,-2 2-4,2-1-3,3-7 0,-1 0-5,5-4-1,0-2-4,5-6-8,-2-3 3,2-4 0,0-8-3,2 2-2,0 0-3,-5 4-1,-2 5-5,0-2 2,0-2-2,-1 1 1,-6 6 2,1 0 4,-1 0-2,-3 4-6,0 7 1,-1-4-2,-1 0 1,2 6 1,0 0-1,0 0 2,-16 14 2,6-9-3,3 6-1,0 1 3,1-1-4,-2-1 4,1 4-3,0-2 4,1 0 5,0 1-6,2-1-1,2 1-1,0 1 0,-1-3 2,3 2-3,0 1 1,2-1-3,2-2 2,-2 1 3,4 3-7,1-5 7,1 2-3,0-3 1,5 3-1,-4-2 2,4-2-3,-4 1-15,6-2-29,1 2-23,-5-3-34,1-1-22,0 0-36,1-2-26,4 0-34,-4-2-23,0-1-20,-1 0-10,1-1-7,-2 1-11,1-5-14,-4 3-14,1-2-13,0-1-10,0-1-14,-3 0-191,1 1-593,-4-6 263</inkml:trace>
          <inkml:trace contextRef="#ctx0" brushRef="#br0" timeOffset="-60728.9918">-2826-2269 101,'-19'-4'140,"-1"0"20,3-1 2,2 3 13,0-2 13,3 1 7,-1-4 15,3 5 5,2-4 2,0 2-9,2-2-7,2 1-7,1-1-19,1 2-8,2-2-9,0-3 2,2 3-23,3-1-2,-1-1-6,4 1-3,0 1-23,-4-3-1,5 3-11,-1 2-1,-2-1-8,2 0-3,-6 0-15,4 2 3,-5 0-2,6-1 7,-7 4 6,3-5-2,1 3 7,-4 2-3,0 0-7,0 0-7,0 0-1,0 0-4,0 0-2,-15 0-8,15 0-1,-13 2 1,7 1 2,-5 3-5,-2 4 11,1 1-2,0-4 0,0 8 1,-3 0 0,3-5-3,2 8-2,-1-5 0,0 2-5,4 0 0,1-3 0,0 3-5,4-1-1,-2 2-1,3-1 0,-1-3 1,4 3 3,-2-1 3,1 1 2,-1 0 1,4-4 0,0 4 2,-3-4-3,5 1-5,-4 0-8,1 1-5,2-4-1,0 0-1,-1 2-6,0-1-2,1-4 0,-1 3-3,0-4 1,2 2-5,0-3-1,0 2 0,-2-2-7,2 0 2,2-2-2,0-1 1,1 1-2,0-2-20,-2 0-39,2-2-39,3 2-45,-2-5-55,2 1-63,-3-1-63,2 2-78,0 0-87,1-3-324,-5 1-872,5-1 386</inkml:trace>
          <inkml:trace contextRef="#ctx0" brushRef="#br0" timeOffset="-61143.3134">-2982-2218 29,'0'0'297,"0"0"8,0 0 1,0 0 6,0 0 7,6 3 2,-6-3 8,0 0 1,10 0-12,-4-3-9,0 3-16,5-1-16,2 0-13,1-3-18,2 1-20,2 0-22,0 0-21,-3 2-15,4-2-20,0 0-13,0 3-14,-2 0-9,0 0-11,1-2-12,-1 2-9,-5 2-8,0-2-8,1-2-8,-2 4-5,0-2-5,-3 0-7,3 3-6,-2-6-16,-2 6-28,0-3-30,0 0-28,-2 1-26,-5-1-19,10 0-40,-10 0-24,6-1-26,-6 1-20,0 0-28,0 0-33,0 0-31,0 0-22,-13-14-23,6 13-232,-4-3-643,0 4 284</inkml:trace>
          <inkml:trace contextRef="#ctx0" brushRef="#br0" timeOffset="-58604.0366">-2179-2451 166,'0'0'304,"1"-8"12,0 5 5,-1 3 7,3-7 1,-3 3-13,0 4 0,1-5-10,-1 5-12,0 0-17,0 0-11,3-2-20,-3 2-16,0 0-18,0 0-18,0 0-5,-8 13-9,4-5-3,2 3-8,-5 8-5,1-2-8,-2 3-6,6-1-5,-5 1-6,1 2-9,1-1-7,0-1-10,1-3-9,1 5-3,-3-4-10,6 0-10,-3-4-7,3 3-12,-2-1 3,2-2-7,2-1-6,1 2-2,-1 1-13,2-4-3,-1 2-2,1-2 0,-1 2-6,-1-3-1,3-1-2,1 1-4,-3-4-6,1 2 5,2-3-4,-1-1-1,0-2-5,0-1 4,1 0-4,-2 0-16,-4-2-25,10-2-31,-5-1-45,0-3-47,2-3-59,-1-1-50,2-2-48,-4-1-52,2 0-58,1-7-46,0-1-346,-5 0-883,4-2 391</inkml:trace>
          <inkml:trace contextRef="#ctx0" brushRef="#br0" timeOffset="-58341.7076">-2115-2712 219,'0'-8'309,"0"-3"16,0 7 10,0-4-2,0 1 7,0 2-8,-2 1-11,1-1-15,1 5-12,-1-10-19,1 10-18,0-4-17,0 4-18,0 0-24,0 0-18,0-4-14,0 4-23,0 0-14,0 0-14,0 0-11,0 0-13,0 0-8,0 0-11,0 0-5,0 0-13,13 10-51,-10-7-59,4 4-60,-3-1-63,2-3-65,0 8-74,3-1-93,0 0-288,1-4-756,1 5 335</inkml:trace>
        </inkml:traceGroup>
        <inkml:traceGroup>
          <inkml:annotationXML>
            <emma:emma xmlns:emma="http://www.w3.org/2003/04/emma" version="1.0">
              <emma:interpretation id="{230A236C-992A-4175-A98E-7ADE936CF2F3}" emma:medium="tactile" emma:mode="ink">
                <msink:context xmlns:msink="http://schemas.microsoft.com/ink/2010/main" type="inkWord" rotatedBoundingBox="11162,6003 12140,6072 12094,6726 11116,6656"/>
              </emma:interpretation>
            </emma:emma>
          </inkml:annotationXML>
          <inkml:trace contextRef="#ctx0" brushRef="#br0" timeOffset="-57239.8142">-1203-2074 224,'-4'-4'293,"0"-1"-14,2 1-9,0-2-1,2 1-2,2-1-4,1-1-16,6-3-11,2-6-17,0 11-10,4-7-21,3 4 1,3 2-25,5-4-13,-2 6-12,3 0-11,-1-3-9,5 2-15,-2 0-11,0 1-6,-1 2-11,1-4-9,0 6-4,0-3-6,1 2-8,-2-7-3,1 6-9,-7 4-3,-2-2-8,0 3-4,-1 1-18,1-3-25,-1 3 1,-4-2-14,3 2 14,-9 2-2,3-1-1,-6-1 6,1 0 3,-2 0 2,0 0-1,-3 3 1,0 2 2,0-3 11,-2 3 2,-2-1 4,2-1 10,-1 3 3,-1 1 8,-1 3 4,0 0 2,0-1-6,0-1-1,3 4 3,-3-2-3,2 0-2,1 2 7,1-1 1,-1-2-1,6-1-1,-3 1 2,4 0 4,-2-3 5,3 1 3,1-2 3,1-6 6,0 3 2,4-2 1,1-1-6,3-3-2,-1-3-3,2-2 1,-1-1-3,0-2-1,1-5 4,5-4 4,-9 7 12,2-6-4,-3 2 6,-1-5-2,-4 4-1,2-4 0,-3 3-1,-5-5 1,0 6 0,0 1-2,-6-5-2,-3 1-1,-1-4-2,-2 3-1,-4 2-7,-3 0-2,-4-3-3,-4 3-5,-2 5-2,2-2-6,6 8-1,-3 0-6,0 4 1,3 1-9,0-2-8,0 3-27,7 3-38,-2 0-38,3 3-46,-1-1-42,5 3-50,-2-1-47,4 5-49,0 1-60,4-5-59,-2 2-307,4 2-818,2 1 362</inkml:trace>
          <inkml:trace contextRef="#ctx0" brushRef="#br0" timeOffset="-57762.0188">-884-2542 163,'0'-6'300,"1"3"8,-2-4 5,1 7-3,1-7-12,-1 5-17,0 2-12,0 0-14,2-9-11,-2 9 0,0 0 2,0 0 1,0 0 1,-4 23-1,4-12-3,-5 1-13,2 9-5,-2 4-10,4 2-3,-3 4-18,-2 0-9,1 5-15,-1-5-11,2-1-12,1-3-10,0 4-11,0 2-12,2-10-12,-1 4-11,2 4-5,-2-9-11,4 2-10,-4-10-5,2 6-5,2 0-5,-2-4-6,0-5-7,2 0-3,0-2-5,-2-3-4,2 3-17,-1-3-45,0 0-52,0-3-61,0-2-76,-1-1-69,0 0-71,0 0-79,0 0-100,2-13-286,-2 5-897,-4 2 398</inkml:trace>
        </inkml:traceGroup>
        <inkml:traceGroup>
          <inkml:annotationXML>
            <emma:emma xmlns:emma="http://www.w3.org/2003/04/emma" version="1.0">
              <emma:interpretation id="{02A0D101-7961-4C3E-BEE4-F8844E7B1DE3}" emma:medium="tactile" emma:mode="ink">
                <msink:context xmlns:msink="http://schemas.microsoft.com/ink/2010/main" type="inkWord" rotatedBoundingBox="12963,6174 13645,6222 13606,6766 12925,6718"/>
              </emma:interpretation>
            </emma:emma>
          </inkml:annotationXML>
          <inkml:trace contextRef="#ctx0" brushRef="#br0" timeOffset="-56295.3478">695-2186 195,'-2'-4'224,"2"4"-2,-7-2-3,7 2-6,0 0-2,-3-2 0,3 2 1,0 0 1,-9 0 7,9 0 5,0 0 11,0 0 4,-9 1 1,9-1-5,-4 6-18,4-6-22,-2 3-15,-1 1-14,2-2-12,-3 7-15,4-3 0,-1 3-6,-2 2-14,2-3-7,-1 7-3,0 0-9,-2-3-3,2 4-5,-1-1-7,-1 0-5,1-3 4,-1 3 2,0-2 14,0-2-2,2 0-6,-2-2-6,1-3-5,-1 0-7,2 3-7,0-5-4,1-1-9,-2 3-3,0-1-5,3 0-3,0-5-4,-3 2-1,3-2-1,0 0-9,0 0 2,0 0-5,0 0-4,0 0-5,0 0 0,1-19-2,1 14 6,1-5-10,3-1-1,-1-2-3,-1-3-1,2-4 1,-1 3-1,3-2-2,3-1-1,1-1 0,-6 0-1,12-6 2,-6-4-7,8 8 1,-7 6-4,5-8-1,-2 12-1,-3-2-4,3-3-2,4-4-2,-6 4-1,4 3 5,1 7-1,-6-5 0,3 4 2,-1 1 4,0 0-1,-3 3-1,-2 3 0,1 2 2,-1-4-2,-1 8 2,-1-4-1,-2 4 6,1-1-3,1 5 4,-3-1-2,0 2 2,0 3 3,1-3-4,-3 7-1,1-1 4,1 0 2,-3 4 2,0-1-2,-2-4 0,0 7 0,0-5 1,0 7 5,-2-1-2,4-2 3,-2 2 4,-4-4 0,1 3-1,1-6 1,-2 0 0,1 1 0,-3 1-3,5 0 0,0-2 1,-2 1-2,-1-7-1,4 7 0,-1-3-2,1-2-1,1-1 2,-1-2-3,0 2 1,4-1-2,-1-1-1,-2-3 0,0 3 6,5-5-5,1 2 3,2-1-2,-1 1-2,-2-4-1,6 1 4,0-2-3,-1 0 0,3 0 0,1-3 0,-3 1-1,1 2-3,0-3 3,2-3-1,1 0-3,-3 2 2,0 0-8,-3-1-23,2-3-34,-2 4-34,-1-1-40,-1-2-58,1 1-61,-4-1-68,-2 0-97,-2 2-473,-1-2-971,3-3 430</inkml:trace>
        </inkml:traceGroup>
      </inkml:traceGroup>
    </inkml:traceGroup>
    <inkml:traceGroup>
      <inkml:annotationXML>
        <emma:emma xmlns:emma="http://www.w3.org/2003/04/emma" version="1.0">
          <emma:interpretation id="{0CF4EBB0-E2ED-4B32-BD48-E3886C5F6D3D}" emma:medium="tactile" emma:mode="ink">
            <msink:context xmlns:msink="http://schemas.microsoft.com/ink/2010/main" type="paragraph" rotatedBoundingBox="8284,6778 18241,7592 18145,8768 8188,7954" alignmentLevel="5"/>
          </emma:interpretation>
        </emma:emma>
      </inkml:annotationXML>
      <inkml:traceGroup>
        <inkml:annotationXML>
          <emma:emma xmlns:emma="http://www.w3.org/2003/04/emma" version="1.0">
            <emma:interpretation id="{6AA7983E-0194-4DF9-ACC3-B21D8CB6ABA9}" emma:medium="tactile" emma:mode="ink">
              <msink:context xmlns:msink="http://schemas.microsoft.com/ink/2010/main" type="line" rotatedBoundingBox="8284,6778 18241,7592 18145,8768 8188,7954"/>
            </emma:interpretation>
          </emma:emma>
        </inkml:annotationXML>
        <inkml:traceGroup>
          <inkml:annotationXML>
            <emma:emma xmlns:emma="http://www.w3.org/2003/04/emma" version="1.0">
              <emma:interpretation id="{F6CE1C07-131E-441F-9880-741E88B976AC}" emma:medium="tactile" emma:mode="ink">
                <msink:context xmlns:msink="http://schemas.microsoft.com/ink/2010/main" type="inkWord" rotatedBoundingBox="8284,6781 10462,6959 10374,8035 8196,7857"/>
              </emma:interpretation>
            </emma:emma>
          </inkml:annotationXML>
          <inkml:trace contextRef="#ctx0" brushRef="#br0" timeOffset="-49331.2892">-3677-1469 117,'0'0'161,"0"0"-1,0 0-4,0 0-7,0 0-3,0 0-7,0 0-7,0 0-2,0 0-5,0 0-4,0 0-10,0 0 2,0 0-8,0 0-2,0 0-10,0 0-6,0 0-6,0 0 2,0 0 0,0 0-1,0 0-3,0 0 0,0 0-6,0 0-5,0 0-6,0 0 2,0 0-10,0 0 0,-1-14-4,1 14-2,-3-6-8,-2 5 2,2-3-6,-2 1-3,-2 1-3,-2-1-3,1 0-1,-2-1-4,-2 2 6,-1-3-7,-1 5-3,-2-5-3,0 5 1,-3 1 0,1-1-3,0 6 2,0-2-3,-1 1-2,4 1-4,-3 5 6,0 0 2,3 0 1,0 0 5,-1 3 6,2 0-4,-1 1 1,3 2-3,0 3 2,1-1-2,1 1 2,1 0 1,0 2-4,2-4-13,-1 6 0,4-5 10,-2 3 4,4-1 8,-2 0-1,2 1 3,2-4 1,-2 3 14,4-6-10,-2 5 4,4-5-9,0 4 4,-1 1 5,3-4-6,1-1-1,0 0 1,-2 0 0,4-5-1,0 4 4,4-1-7,-3-5 9,4 5-5,-1-6 3,3 2-5,2-3-3,3-3-3,-3-1 2,3-2-1,-1 0-8,-1-2 2,3-1-3,-4 0 0,0 0-3,-3-5 3,1 2-1,1 1-2,-1-3 1,-6 5-4,0-3 5,2 0-12,-2 0 2,1 2 7,-4-2-7,-1 0 5,1 2 3,-3-1-5,0 1-4,2-2 6,-4 3-4,2 0 1,-3-2-6,0 1-6,3 1 1,-1-1 2,-3 4 1,4-6 0,-2 4-33,-2-4-29,0 6-36,3-6-42,-3 6-39,0 0-46,1-4-77,-1 4-36,0 0-252,0 0-638,0 0 282</inkml:trace>
          <inkml:trace contextRef="#ctx0" brushRef="#br0" timeOffset="-48528.9523">-3161-1511 206,'0'0'246,"0"0"-2,0 0-9,0 0-12,0 0-9,0 0-6,0 0-13,0 0-10,-9-5-4,9 5-7,-3-8-10,-1 8-10,4 0-14,-5-6-6,1 6-7,4 0 3,-8-6-17,2 1-11,2 0-7,-4 3-6,2-2-10,0 2-7,-1-7-9,-3 7-7,1-2-11,-2 1 11,2 2-14,-2 0 15,2-4-23,3 5-8,-4 0 1,1-1-4,0 1 2,6 1-5,3-1-6,-13 1 2,7 4-10,4-1 3,-4-1-5,3 3 8,0 0-4,0 1-1,0-2-5,1 5-1,1-2 7,-3 7-3,2-1 7,-1-1 6,2 3-1,-1 5 5,-2-5 6,3 3-1,-1 3 4,2 2-1,-2-2-3,0-5 12,2 8-13,-4-4-9,4 0 8,-1 1 1,1-6-1,0 8 0,-2-6 9,-1 9-13,3-6 5,-1 1-2,-1 3-7,2-3 1,0 2 5,-2 0 1,2-3-2,-3 4 0,3-4 3,0-1-2,-1 0 4,1 2-15,0-4 10,-1-2-4,2-2-5,-1-1 8,3-1-9,-3 0 3,1-2-12,1-4 13,0 4-8,-2-2-3,3-1 3,-2-1 2,2 2-3,1-4-5,-2 1-2,0 1 9,1-2-5,3 0 2,-1-2-7,3 1 6,-2-2-2,2-1 2,-2 0-3,3-1-1,4-2 8,-4 1-8,2-2-5,1 1-5,-3-3 4,4 3-26,-4-2-24,2 0-21,-2-1-27,2 0-22,-5 0-25,3 0-21,-3 0-36,0 3-40,3-6-56,-5 3-40,0-1-218,1 1-608,2 0 269</inkml:trace>
          <inkml:trace contextRef="#ctx0" brushRef="#br0" timeOffset="-48041.5176">-2886-1279 222,'-2'-7'255,"2"-1"-3,0 2-6,-2-3-5,2 4-11,0-2-21,2 1-17,-2-2-16,0 6-16,0 2-19,0-10-15,2 7-6,-2 3-20,4-4-10,-4 4-10,0 0-7,0 0-7,0 0-10,13 6-31,-9-1-39,0-2-39,-1 3-50,3 1-48,3 1-52,-3 2-220,1 1-458,-1 1 203</inkml:trace>
          <inkml:trace contextRef="#ctx0" brushRef="#br0" timeOffset="-48227.3116">-2959-1060 14,'0'-5'316,"0"5"-1,1-6-5,-1 6-7,0 0-3,-1-7-13,1 7-16,0 0-16,0 0-14,-4-3-18,4 3-6,0 0-19,0 0-12,0 0-8,0 0-17,-4 13-18,0-10-12,4 4-16,-1 1-6,1-1-8,0 2-13,0 0-10,-1-1-4,2-1-14,0 5 1,3-6-10,-4 3-8,4 4-9,-1-6 3,0 1-10,0-1-4,1 2-13,1-4-29,1-1-32,-3 1-19,3 0-20,-1 0-28,0-4-35,0-1-31,-5 0-50,12-4-34,-6-4-43,1 2-266,1-7-626,-3 1 277</inkml:trace>
          <inkml:trace contextRef="#ctx0" brushRef="#br0" timeOffset="-47804.9209">-2722-884 163,'2'3'250,"0"5"7,1-2-1,0 0-8,-2-1-9,-1 2-12,0 0-7,0 3-12,0-1-13,2 3-7,-2 1-13,-2 0-13,2 0-16,-1 0-12,1 2-14,0-2-14,0-2-12,-3 2-13,3-1-5,-1-4-9,1 0-5,1 0-6,2-2-25,-3 0-33,1-2-15,-1-4-37,4 4-37,-4-4-40,8-3-42,-8 3-41,11-13-46,-6 3-211,1-1-508,4-9 225</inkml:trace>
          <inkml:trace contextRef="#ctx0" brushRef="#br0" timeOffset="-47031.3719">-2412-1536 279,'-5'-6'328,"2"-3"3,0 2 4,-5 2 2,6-4 4,-2 3-17,0 0-8,-1 2-9,0-2-18,2 3-15,0 0-18,0-3-19,3 6-21,-4-4-25,4 4-20,0 0-21,-2-5-16,2 5-12,0 0-8,0 0-12,0 0-15,9-2-32,-9 2-45,8 1-57,-3 2-48,-5-3-48,9 5-47,-5 0-52,2 1-68,1-3-55,-2 3-288,-1-2-706,2 1 312</inkml:trace>
          <inkml:trace contextRef="#ctx0" brushRef="#br0" timeOffset="-47309.9005">-2503-1124 23,'0'-5'293,"0"-2"-4,0 0-2,1 3-3,3-6-7,-2 1-12,4-3-15,-1 7-19,2-7-11,0 4-10,2-2-12,2 2-11,-1 1-9,0 1-16,1-2-18,-4 2-6,3-1-13,0 4-15,0 0-17,0 0 1,-4 3-11,0-1-4,2 5-3,0-4-8,-4 6 2,1 1 5,-1-1-4,1 6 6,-2 1-3,-1 1 9,-1 2-9,-1-1-8,0 7 7,0-2-7,0 0-10,0 3 3,1-2-11,-1 2 3,1-2 0,2 3-6,-2-2-5,0 1-1,2-1-2,-2 0-4,2 3 5,0-3 0,0-2-1,0 2-1,-2-3 3,2 2 1,-2 1 1,-1-6 6,0-2 0,0-2 4,2 2-2,-4-1-2,1-5-2,-2 2-3,2-3 2,-2 2-4,0 1-5,0-5-3,-3 3 0,3-1-2,-2-2-4,-1 0-5,0-1 1,0-2-4,0 4 0,-7-4-1,4 0 0,0-3-2,-2 1-4,4-3 0,-8 0-1,6-6-1,0 4-2,-1-2 0,1-2-2,1 0-1,2-3-3,-1 2-2,2-2 1,-1-1-8,2 2-10,1-5-29,0 7-21,1-4-25,2 1-31,0 0-33,1-2-35,0 2-46,4-1-39,-2 3-50,1-4-53,3 1-57,-2 3-266,2-5-761,-1 3 337</inkml:trace>
          <inkml:trace contextRef="#ctx0" brushRef="#br0" timeOffset="-46448.39">-2197-1652 168,'1'-4'271,"0"2"-12,-1 2-17,6-6-20,-6 6-20,6-2-10,-6 2-11,7 0-10,-7 0-10,13 4-14,-6-3-6,5 4-2,-3-1-13,2-1 0,0 3 1,-1 1-17,3-1-14,-3 3 4,-2-3-6,2 3-6,-2 0 0,-1 0-3,1-1-1,-1 0-8,-1 1-9,-1 1 2,3-2-6,-4 2-4,1 1-4,-3-2-2,1-2-5,3 6 0,-3-1 9,0 2-15,0 0 3,-1 2-11,1 4 5,-3-6-10,1 6 4,1 3-2,-1-1 3,0-1 2,-2 0-1,2 0-4,-1 4 7,1 0-2,-1 1 13,-1-3-9,4 10-3,-2-8 6,3 2 1,-4-2-8,0-2 15,1 11-1,0-11-2,1-2-1,-2 4-2,0-2 0,2-2-7,0 1-3,-1-2 0,0-6-2,2 2 0,-3-1-7,0 1 0,0-4-5,0 4 3,1-11 1,-1 7-10,-1-3 4,-2-2 3,1 2-1,-2-3-2,2 3 1,-3-6-1,1 3-7,-1 0 9,-1-3 1,-1 1-3,-3-3 4,0 3-5,0-3-1,2 0-2,-2 3-2,-3-4 0,5-2-1,-3-1-3,2 0-1,-1-1-1,4-1 3,-1 4-5,0-2 1,2-1-1,-2-1-2,3-2-1,-1 2-4,1 4 6,1-4-6,0 1 1,-1-1-14,4 5-36,-5-3-25,5 3-36,-4-5-43,4 5-34,0 0-28,0 0-32,0 0-38,0 0-56,0 0-51,0 0-239,0 0-685,20 2 303</inkml:trace>
        </inkml:traceGroup>
        <inkml:traceGroup>
          <inkml:annotationXML>
            <emma:emma xmlns:emma="http://www.w3.org/2003/04/emma" version="1.0">
              <emma:interpretation id="{CE378236-A725-4ADF-9F22-9E726E0D022B}" emma:medium="tactile" emma:mode="ink">
                <msink:context xmlns:msink="http://schemas.microsoft.com/ink/2010/main" type="inkWord" rotatedBoundingBox="10769,6981 13784,7228 13694,8330 10679,8083"/>
              </emma:interpretation>
            </emma:emma>
          </inkml:annotationXML>
          <inkml:trace contextRef="#ctx0" brushRef="#br0" timeOffset="-45973.0872">-1639-750 25,'-2'4'347,"-1"0"-18,3-2-17,0-2 18,0 0 31,3 9 11,-3-9-1,9 2-11,-2-2-20,4 1-30,0 1-29,2-2-27,-1-2-24,3 4-23,-3-2-21,1-2-23,-2 2-12,1 2-18,0-1-13,1-1-36,-1 2-58,-1-2-67,2 2-75,-2-1-74,-1-1-87,1 0-86,-4 0-355,5 0-778,-4-1 345</inkml:trace>
          <inkml:trace contextRef="#ctx0" brushRef="#br0" timeOffset="-46179.4115">-1611-878 288,'6'-6'338,"-3"0"7,5 2 0,-3 0 0,3 2-7,-4-3-16,1 1-22,3 2-20,-2-1-19,0 2-22,2-2-22,-1 2-20,0 0-15,3 0-17,-1 1-17,2 0-11,-4 0-17,3 1-12,3 0-11,-5-1-12,2 1-4,-4 2-10,3-2-12,-3 0-17,1 3-49,-1-4-68,-6 0-66,9 0-70,-9 0-82,4 0-98,-4 0-275,0 0-721,0 0 319</inkml:trace>
          <inkml:trace contextRef="#ctx0" brushRef="#br0" timeOffset="-44875.4749">-977-1098 181,'0'0'185,"4"-1"-2,-2-3-6,-2 4-5,0-8-2,4 2 0,-3 0-1,2 3 2,-3-2-8,2-2-4,-3 0-10,1 1 0,-1-3-11,2 3-4,0 0-10,-2 0-4,1 6-5,-1-12-5,-2 6-4,3 1-1,-1-1-3,-3 0-9,3 1 0,-2 1-4,-2-4-7,1 4-6,-3-1-3,1 2-5,-2 3-13,-1-2-4,-3 5 2,0-3-4,2 2-4,-2 3-2,-1-1 11,0 2-13,0 4-2,-2-1 7,1 2-7,1 3 15,2 0-12,1 2 3,-3-2 5,4 5 7,0 0 5,1 6-8,2-2 2,-2-1 3,0 0 0,3 1 5,-2 2 1,1-1-4,4-3 4,-4 2-3,4-2-4,1 1 2,1 3 4,0-2-9,0-3-8,1-3 4,1-1-5,-1-1-1,4 1 3,-3-2-6,4 2-5,-5-2-2,7 6-3,-5-9 0,3-1-4,0 0 0,1 1 3,2-2-3,-3 1-2,5-4 0,-5-1 2,4 1-5,3-1-2,3 0-1,-3-3-1,5 3-4,-5-3 0,7-4-2,-2 2 0,-1-4-1,1 8-6,1-10 5,-1 1-6,3 0 1,-6-1 0,2 3-2,-3 0-5,-3-3-14,5 3-20,-8 1-22,2-2-28,-1 0-29,-3-2-44,-1 4-38,1-4-34,-2 2-42,2 0-51,0-7-60,-3 7-345,3-7-788,-1 3 349</inkml:trace>
          <inkml:trace contextRef="#ctx0" brushRef="#br0" timeOffset="-44262.4365">-383-1279 103,'-5'-7'281,"2"-1"-4,-2 2-6,1 1-11,-3-4-19,3 2-10,-1 1-19,-4-2-11,2 2-11,-2-3-8,1 5-4,2 0-12,0 0-11,0-2-14,-2 1-9,1 3-9,-2-3-10,4 0-15,-1 2-1,-1 2-5,1-2-14,0 1-5,6 2-10,-10 3-5,7-1-3,-4 1-8,3 0-4,-2 3-1,3 0-6,0 3-1,0 1-3,2 0 1,-3 1-2,3 4 5,-2 1 6,2-2 3,-1 6-1,2 2 8,0 1-1,0-1-2,-1 2 0,2 8-2,-2-12 2,1 5-1,-2-2-3,-1 2 3,3 0 0,-1-3 4,-1 3-3,-4 5 2,5-2-3,-3-6-3,0 1 5,0 1-3,2-2 4,-3-1 2,1-2 3,-2 3-2,3-11 0,1 5-4,-2 1-1,4-4-4,0 2-2,-2-3-4,4 1-6,-2-2 0,2 2-3,2-4-4,-4 4 1,3-6-4,-1 1-2,2 1-2,0-2-4,1 2 0,-1-3 0,0 3-4,-2-6 3,7 10-4,-4-11 2,1 4-2,-3 0 0,3-3-4,0 1 5,-2-2-4,1 2-6,2-4 3,-2 3 1,1 0-1,2-1 0,-4-2-1,4 0-3,-2-5-4,2 5-21,3-1-29,0-1-28,1-2-33,-2 2-38,2-5-19,5-1-26,-3 2-23,-3-2-27,1 1-40,5-3-41,-1 0-46,-6 1-286,6-3-716,-2 0 317</inkml:trace>
          <inkml:trace contextRef="#ctx0" brushRef="#br0" timeOffset="-43982.88">-155-853 43,'4'-4'306,"0"-1"8,0 1-3,0 0-14,0 1-19,-4 3-13,0 0-7,9 0-7,-9 0 6,6 3-5,-4 1-2,-1 2 4,-1 3-15,0-1-10,2 1-13,-4 3-13,1 2-15,-1-1-13,0-2-20,1 1-7,-2 2-22,0 0-12,2-7-12,-2 5-10,2-1-9,0 0-9,-3-3-12,8 0-11,-4 0-30,0 1-40,1-4-39,0-1-42,1 0-37,-2-4-37,6 3-36,-6-3-47,10-4-58,-6-2-56,3 0-292,-3-5-717,2-2 318</inkml:trace>
          <inkml:trace contextRef="#ctx0" brushRef="#br0" timeOffset="-43792.4272">-61-1023 240,'-5'-14'270,"5"4"6,-3-3 0,-1 0-1,2 0-8,0 4-14,1 0-28,0-1-17,-1 1-17,2 6-12,0-7-21,0 5-20,-2 1-14,2 4-17,-2-6-5,2 6-13,0 0-9,0 0-13,0 0-17,0 0-27,0 0-31,16 13-32,-16-7-32,3 2-39,5 2-46,-6 1-43,5 0-45,-2 3-217,2-1-499,0 2 222</inkml:trace>
          <inkml:trace contextRef="#ctx0" brushRef="#br0" timeOffset="-43565.3341">61-640 11,'1'10'275,"0"0"2,-1-1 5,0 2 2,0 1-1,0-3-12,0 1-14,-1-1-24,-2 6-18,2 0-18,-2-3-15,-1 3-5,2 1-20,-2-1-12,3 0-13,-1-1-5,-2-3-19,1 0-2,0-3-10,3 4-17,0-6 1,-2-1-16,2-5-3,0 7-8,0-7-9,0 4 4,0-4-38,0 0-47,0 0-47,10-13-60,-6 5-67,3-6-68,-3-1-305,3 1-632,1-5 280</inkml:trace>
          <inkml:trace contextRef="#ctx0" brushRef="#br0" timeOffset="-43048.9429">322-955 20,'2'-6'249,"2"-2"1,0 4-4,4-6-9,-3 3-10,5 0-15,-2-2-6,0 4-12,0-1-11,4 1-6,-5 2-5,2 0-7,-4 0-12,3 3-17,-4 0-11,-4 0-11,13 6-11,-6-3-7,0 2-5,0 1-11,-4-1-10,3 5-3,-2-3-1,-2 3-7,5 2-1,-2 0 6,-2 1-3,-2-2-1,2 5 4,2 1 8,-5-1 5,1-3-2,-1 1-7,0 0 2,0 1 0,1 2-2,-2-3-5,2 2-5,2-2-2,-3-1-1,1 2-8,-1-4-2,2 1-3,-1 4-8,-1-3 16,0 1-19,0-2 9,0 3-15,2-2-5,-1 3 2,0-1-1,-1-3 0,0 3-4,0-2 0,1 2 0,-1 1 3,1 1-2,2-4 1,-3 2 6,-1-3 3,-1-5 14,0 4 2,0 3 6,0-7 8,-2 0-10,0-2-3,0 2-4,-1-3-4,1 2 0,-2-2-5,-2-2-4,1-2 0,-2 0 1,2 3-6,-4-6-3,2 3-5,-1-3-1,1-6 2,-2 6-6,4-7 0,-1 2-3,-3 0 1,6 0 2,-1-2-6,0-3-1,1 0-3,1 1-6,2-1-24,-1-2-19,1 3-41,-1-4-28,3 0-34,0 2-25,4 1-26,-2-2-30,0 3-41,3-4-49,-4 2-35,4 0-299,-2-2-712,1 2 315</inkml:trace>
          <inkml:trace contextRef="#ctx0" brushRef="#br0" timeOffset="-42789.0839">454-1322 258,'-3'-9'313,"6"0"11,-6 1-5,3 4-11,0-2-18,0 0-9,0 1-21,0 5-9,0 0-12,0-8-16,0 8-21,0 0-20,0 0-21,0 0-13,0 0-16,0 0 0,0 0-26,0 0-10,0 0-15,0 0-12,4 15-39,-4-15-43,6 4-53,-4-2-65,-1 2-61,4 0-68,1 1-65,-2-5-245,-2 2-617,6-2 273</inkml:trace>
          <inkml:trace contextRef="#ctx0" brushRef="#br0" timeOffset="-42279.7368">635-1425 42,'11'-4'278,"-2"4"2,1-3-2,2 3-17,1-1-12,1 1-17,-3 1-19,5 0-14,-5 5-14,4 0-8,-6-1-12,4 1-10,-3 3-12,-1-1-7,1 0-12,-2 2-12,-3 2-8,4-3-5,-7 7 0,6-5-13,-5 4 3,-1-2 2,2 2 3,-4 1-3,4 4-2,-4-4-5,0 5 15,1 1-14,-1-1-2,2 0 3,-2 4-6,0 8 0,0-11-8,3 2-4,-2 6-3,-1-7 1,0 10-2,2 1 0,2-3-2,-2-7-4,3 10-4,3-4-3,-1 1-2,-1 3-1,2-1 4,-3-2-11,0-3-5,0-6 9,1 2-16,0-1 2,-1 0-6,0 0 2,1-3-2,-1 0 0,0-2 1,-4-5 4,0 0 4,2 1 7,-3-3 2,-2-2 4,4 3 1,-4-2 2,-1-5-1,0 3-4,-1-2-2,-2 1-5,2-4-7,-4 0-1,2-1-1,-6 2-5,2-7 0,-3 2-6,0 0 0,-3-5-4,5 1 0,-2-3 0,-2 5-3,4-1-2,-2-2-4,-2-3 0,3 3 1,2 3-1,1-3-3,1-2-3,2 2-14,0 1-21,3 0-22,-2-1-28,1 2-30,0-2-42,4-1-39,3-1-41,-1 4-47,2-2-60,1 0-58,4-3-354,-1 4-820,3-1 363</inkml:trace>
          <inkml:trace contextRef="#ctx0" brushRef="#br0" timeOffset="-42021.7705">1103-631 186,'5'-5'261,"0"5"6,2-1 0,-2 0 2,2-1-8,3 2 2,-1-2 4,0 0 1,3 1 10,-2 0-5,2-3-11,-2 3-14,5-2-20,-2 3-13,-1-1-22,0-2-22,2 3-13,2-3-13,-4 2-23,-2-1-8,2 1-13,-2 1-10,0-2-9,-2 2-11,0 0-9,-2 0-13,-2-3-35,-4 3-40,11-1-40,-6-1-54,-2-1-44,-3 3-51,0 0-53,1-6-54,-1 6-64,-1-7-218,1 7-653,-4-9 289</inkml:trace>
          <inkml:trace contextRef="#ctx0" brushRef="#br0" timeOffset="-41743.9465">1267-830 264,'0'0'314,"-1"-5"5,1 5 2,0 0-4,0 0 3,0 0-2,0 0-4,0 0-5,-8 13 0,4-5-7,2 4-10,1 1-7,1 2-8,-3 0-13,3 2-8,-2-1-18,2 6-15,-2-1-17,4 0-16,-4 1-21,2-2-19,0-4-8,2 4-18,-2-4-14,0 1-13,0 2-8,2-5-8,-4 1-8,2 1-13,0-1-7,0-3-20,2 0-41,-2-4-47,0 3-52,0-3-63,3-1-61,0-3-50,4-1-58,-2 0-66,5-3-67,0-2-321,2-2-857,-2 1 380</inkml:trace>
        </inkml:traceGroup>
        <inkml:traceGroup>
          <inkml:annotationXML>
            <emma:emma xmlns:emma="http://www.w3.org/2003/04/emma" version="1.0">
              <emma:interpretation id="{4921E6B2-DF39-422E-9F3F-6BFC4F7AF7B1}" emma:medium="tactile" emma:mode="ink">
                <msink:context xmlns:msink="http://schemas.microsoft.com/ink/2010/main" type="inkWord" rotatedBoundingBox="14084,7293 16688,7506 16595,8641 13991,8428"/>
              </emma:interpretation>
            </emma:emma>
          </inkml:annotationXML>
          <inkml:trace contextRef="#ctx0" brushRef="#br0" timeOffset="-41403.9139">1748-752 71,'3'-4'277,"-1"-2"17,-2 1 9,0 5-1,2-5-6,-1 0-15,-1 5-11,0 0-10,0 0-6,0 0 4,0 0-3,0 0 0,-12 10-6,8-7-11,0 5-11,-3 2-18,1-1-12,2 5-17,-2 0-11,0-3-9,-1 4-8,4-2-7,2 3-15,-3-2-7,1 2-13,0-1-12,2 1-6,1-2-12,-3-1-9,3 2-6,3 0-7,-2-5-5,2 4-4,0-1-7,-1-7-3,1-3-6,0 4-3,2-2-2,0-3 0,-1 2-14,4-2-28,-2-2-31,2 0-48,3-2-48,0-3-54,5-2-52,-5-2-52,-1-1-64,4-2-68,-5 1-339,3-5-834,1-2 369</inkml:trace>
          <inkml:trace contextRef="#ctx0" brushRef="#br0" timeOffset="-41163.742">1858-995 140,'-5'-11'347,"1"2"-13,2 2-1,0-2 9,0 1 17,-2 1-1,3-1-2,-2 4-3,1-3-28,0 5-27,1-3-27,1 5-26,-2-5-27,2 5-20,0 0-17,0 0-22,0 0-16,0 0-15,0 0-9,0 0-14,10 12-7,-9-5-18,3 1-14,-4 1-30,6 1-34,-4 4-40,0-3-38,5 1-46,-1 3-35,-3-3-32,2 4-40,-1 1-49,2 2-46,-3-4-50,0 3-261,1-3-687,-1-1 304</inkml:trace>
          <inkml:trace contextRef="#ctx0" brushRef="#br0" timeOffset="-40869.8762">1981-594 7,'0'0'302,"0"0"8,0 0-3,0 0 7,0 4 0,0-4-3,0 0 5,0 0-9,4 3-20,-4-3 0,5 3-16,-5-3-9,6 3-8,-2-2-12,-4-1-13,13 1-11,-7 0-18,2-1-15,-2 0-17,5 0-15,-1 0-17,0 0-9,-2-2-15,6 1-10,-5-2-10,3 3-10,0-3-7,-2 0-9,1 0-7,-1 1-9,0 0-5,0 0-6,-1 0-9,-3 0-33,0 1-31,1-1-30,-1-1-38,-6 3-36,11 0-37,-7-3-32,-4 3-38,8-3-50,-8 3-60,2-2-55,-2 2-296,0-4-763,0 4 338</inkml:trace>
          <inkml:trace contextRef="#ctx0" brushRef="#br0" timeOffset="-40603.6795">2150-728 187,'-1'-6'315,"1"6"-3,-4-3 2,4 3 4,-4-3-10,4 3-21,0 0-12,0 0-5,0 0-1,0 0 5,-1 17 2,-2-10-1,3 2-5,0 0-7,-6 2-12,4 3-13,0 0-10,-4 0-13,1 0-11,0 2-9,1-1-29,-1 1-11,1 0-15,-1 1-14,1-1-13,-1-4-14,1 6-12,1-4-7,0-4-9,1 3-22,2-1-31,-4 0-41,4-3-49,-2-1-60,2-2-67,-1 2-69,0-1-74,1-2-87,0-2-436,0-3-935,0 0 414</inkml:trace>
          <inkml:trace contextRef="#ctx0" brushRef="#br0" timeOffset="-38812.6086">2539-707 146,'0'0'321,"0"0"6,0 0-6,0-7-8,0 7-10,0 0-19,0 0-19,0 0-24,0 0-18,0 0-3,7 0-4,-7 0 6,0 0-9,14 5-7,-5-3-7,1-2-19,1 3-10,2-3-10,4 2-11,-5-3-9,1 2-14,1-1-15,-2 0-12,5 0-6,-1 0-8,-1 0-9,-4 0-11,-2-1-6,4 2-3,-6-2-9,2 0-10,-4 2-26,3-1-38,-8 0-38,10-1-34,-10 1-36,7 0-23,-7 0-24,6-3-28,-6 3-36,0 0-36,0 0-27,0 0-21,0 0-278,0 0-656,-20-1 290</inkml:trace>
          <inkml:trace contextRef="#ctx0" brushRef="#br0" timeOffset="-38496.0047">2712-681 207,'-6'5'83,"2"1"31,1-3 7,-1 2 4,1-1 7,3 0 0,-4 1 4,4 4 13,0-3 9,2 3 7,0-1 2,-1 5 0,1-2 5,2 3-8,1 3 2,-1 0-2,1 8-3,2-2 8,0 6 5,2 2-8,-6-7-5,5-1-7,-3-1-15,-1 4-7,1-3-3,-2-2-10,1 1-1,-4-6-11,0 2 3,0 2-12,0-6-2,-2 1-3,0 0-3,-3-3-1,-2 2-3,4-6-1,-7 4-3,4-5-5,-6 2-9,-1-3-3,4 0-9,-5-4-7,2 4 0,0-3-8,-4-2-9,2-1 3,2-3-6,-3-1-1,3 1-6,0 1-2,1-4 0,0 0-1,0-3-3,1 3-7,2-7 2,0 5-3,-1-3-3,5 0 0,-1-3-5,2 3-6,1-5-17,-1 5-19,6-4-26,-1-1-33,2-3-30,0 7-28,5-7-24,-3 1-40,0 1-48,4-3-54,0 0-58,0-2-256,2 3-691,-2-2 307</inkml:trace>
          <inkml:trace contextRef="#ctx0" brushRef="#br0" timeOffset="-38249.808">2838-1086 34,'5'-12'320,"-1"2"-1,0-5 8,-3 8 6,4-5 4,-2 1-3,3 0-17,-5 3-20,1-1-21,2 3-30,-1-1-21,-2 1-20,4 3-26,-4-1-14,3 2-19,-2-2-15,-2 4-16,0 0-11,7 0-15,-7 0-30,4 6-63,-2 1-51,1 3-46,1 0-57,-2 4-64,3 5-64,3 2-63,-2 1-216,3 7-610,-1-4 270</inkml:trace>
          <inkml:trace contextRef="#ctx0" brushRef="#br0" timeOffset="-37986.3864">3050-518 202,'0'0'283,"-3"3"6,3-3 0,0 0-7,0 0 2,0 0-25,0 0 1,0 0-15,0 0-5,16 0 1,-8 1-7,0-1-6,3-1-14,2 1-14,-3 1-23,5-1-10,2 0-21,-2-1-19,6-2-9,-5 3-11,1 0-11,3 0-11,-1 0-8,-2 0-6,1 0-12,0 0-8,-6 3-8,6-6-32,-5 3-29,-2 0-43,0-2-38,-1-1-36,-4 2-42,2-1-58,-2-1-65,-2 2-59,-1-4-259,1-5-668,-3 7 297</inkml:trace>
          <inkml:trace contextRef="#ctx0" brushRef="#br0" timeOffset="-37696.4632">3225-682 104,'0'0'323,"0"0"-7,-4-1 8,4 1 2,0 0 9,0 0-9,0 0-16,0 0-14,0 0-8,-3 10-12,3-4 2,0 2-14,-2 0-8,0 3-13,2 2-19,-1 2-20,-1 0-19,2 2-14,0-3-20,0 7-16,0-6-12,2 1-15,-2-1-8,0 3-11,1-5-8,1 4-9,0-1-7,-4-4-5,4 1-12,-2-1-13,2 1-42,-1-1-47,-1 0-54,3-3-52,0 0-47,0-6-44,1 6-54,0-3-59,2-2-74,1-4-266,-1 0-763,3-4 338</inkml:trace>
          <inkml:trace contextRef="#ctx0" brushRef="#br0" timeOffset="-37126.2146">3722-1034 199,'2'-3'303,"-2"3"6,0 0 12,0 0 11,0 0 16,0 15 0,-1-3-9,-3 1-11,0 8-8,-2-2-11,3 11-4,-4-6-10,0 7-12,0-1-11,-1 1-16,0-9-19,-1 9-22,3-8-16,1 3-20,1-5-14,-1 3-10,1 0-21,2-2-12,-4-1-17,4 0-7,-2 1-11,3-9-8,-1-1-9,0 5 5,0-3-20,2-3-5,-2-2-6,2-1-3,0 0-4,2 0-9,-2-1-4,3 0-3,0-2-6,0-3-13,3-2-21,-6 0-15,12-1-15,0-4-13,-2-2-9,4 2-6,1-3-2,1-1 2,-1-1 4,2 1 1,-4-1 6,-1 2 7,-2 1 8,-1-4 5,0 4 8,-2-2 1,-1 3 4,-3 0 6,0-3 3,-2 6 4,-1-3 1,0 6 4,-5-10 5,1 8 4,0-4 8,-3 3-5,1 3 3,6 0-2,-17 3 2,9 0 6,2 0 6,-4 0 6,1 6 4,3-2 1,0 2 4,-1-3 4,-1 9 3,3-7-2,1 8-1,1-1-2,2-3 3,1 1-2,-2 1 1,-1-3-1,3 3-3,3-1 1,-1-1-4,2 0-6,0-3-1,3 1 2,-1 1-5,3-4 2,0 5-4,4-9-2,-3 3-2,6 1-2,-4-1-9,1-4-20,-1-1-17,-1 2-23,2-3-27,-1 0-26,1 0-33,0-3-36,-1 2-38,-1-4-41,0-1-56,-1 1-66,3 0-67,-5 3-266,1-5-778,-3 4 345</inkml:trace>
          <inkml:trace contextRef="#ctx0" brushRef="#br0" timeOffset="-36562.4307">4219-265 129,'0'0'189,"-4"5"10,1-2 16,3-3 5,-5 8 10,4-2 7,-2-2 10,-2 0 4,1 3 0,0-1 9,1 1-7,-5-1-5,2 1-6,0 2-7,-2-3-6,-1 3-13,0 1-4,2-2-18,-2 0-17,0-2-11,3-1-25,-1 4-11,0-6-15,0 2-11,3 0-9,-4 4-29,2-7-57,-3 2-66,4-2-70,-2 5-87,0-4-119,1-4-423,6 1-817,-9-2 363</inkml:trace>
          <inkml:trace contextRef="#ctx0" brushRef="#br0" timeOffset="-36801.4444">4254-553 113,'0'0'447,"2"-7"12,2 5 20,-4-4 15,2 1-8,-1 0-25,-1-1-34,1 2-40,-1 4-30,4-7-18,-3 1-24,-1 3-17,0 3-22,3-7-27,-3 7-17,1-4-17,-1 4-35,0 0-3,4-5-32,-4 5-17,0 0-11,3-3-13,-3 3-15,0 0-14,0 0-10,0 0-28,0 0-33,0 0-33,0 0-33,10 6-31,-8-1-30,-2-2-35,2 5-37,1-4-37,-2 0-39,-1 5-40,0-3-43,3 3-47,-3-2-38,0 4-310,0-1-809,-3-1 359</inkml:trace>
        </inkml:traceGroup>
        <inkml:traceGroup>
          <inkml:annotationXML>
            <emma:emma xmlns:emma="http://www.w3.org/2003/04/emma" version="1.0">
              <emma:interpretation id="{9FDD58E9-EB44-4062-A892-107D18495EDB}" emma:medium="tactile" emma:mode="ink">
                <msink:context xmlns:msink="http://schemas.microsoft.com/ink/2010/main" type="inkWord" rotatedBoundingBox="17214,7706 18225,7788 18156,8629 17145,8547"/>
              </emma:interpretation>
            </emma:emma>
          </inkml:annotationXML>
          <inkml:trace contextRef="#ctx0" brushRef="#br0" timeOffset="6583.9056">5194-822 32,'0'0'257,"0"0"-7,0 0-11,0 0-6,0 0-12,0 0-16,0 0-9,0 0-11,0 0-15,0 0-10,0 0-8,3-17-8,-3 17-9,0-4-7,0 4-8,1-6-5,-1 6-6,-1-6-11,0 1-6,1 5-19,-8-4-3,4 2 3,-3 1-4,-1-2-10,2 3-1,-4-2-3,0 2-3,-4 0-9,1 2-7,1-1 1,-5 2-7,2 2 2,1-1-2,-3 2-5,-2-2 8,4 7-15,0-4-1,-1 2 3,2 0-6,-1 3 3,1-2 2,2 2 1,2 0 2,-3 1-2,5-1 4,0 2 6,0-3 9,3 1-7,-2 3 18,5-4-2,-3 1-6,3-1 11,2 1-2,0 0 0,4 1-1,0 3 4,1-3-1,1 1 2,4 4 8,2-7-3,3 8-1,0-3-8,1-3-1,1 0 1,0 0-8,6 2-2,-1-6-4,-6 3-1,5-4-4,-2-2-3,2 1-4,-2-3-2,3-1-1,-6 0-8,5-5 0,-3 1-2,1 1-7,-4-3-45,6 0-48,-9-3-46,4 0-46,-3 0-44,-4 4-61,2-2-61,-5 1-352,1 0-756,-2 0 335</inkml:trace>
          <inkml:trace contextRef="#ctx0" brushRef="#br0" timeOffset="6966.112">5580-512 146,'1'-6'285,"-1"-2"5,0 4 0,0-2-6,-1 0-4,1 6-10,-3-6-15,3 6-2,-3-5-5,3 5-11,-7-1 0,7 1-4,-9 0-11,4 1-6,0 1-12,2 2-17,-5 1-11,2 1-13,1-2-9,1 2-9,0 2-10,2 1-4,-1-3-11,0 4-5,1 0-11,1 1-6,2-1-6,1 1-8,1 1-6,0 0-1,-1 1-11,3-5-7,2 3-4,0-2-4,1 1-4,2 2-5,-2-10-3,0 8-6,4-1 5,-1-6-12,1 1-2,6 1-3,-5-4-2,5 5-1,-2-6-2,1 3-5,-4-3-16,2-4-32,-1 2-28,0-2-28,-1 0-39,2-1-28,-2-1-38,0 0-27,-4 1-26,0-1-36,-1 0-41,0-4-39,-1 6-338,-1-1-763,-2-1 338</inkml:trace>
          <inkml:trace contextRef="#ctx0" brushRef="#br0" timeOffset="7230.1054">5768-576 270,'0'0'286,"0"0"2,0 0 1,0 0-1,0 0-4,0 20-4,0-15 1,-3 7-7,-1 1-6,1 1-3,0 5-13,-1 3-13,0-1-16,0 2-21,-2 0-10,2 2-20,-3 5-16,1-2-14,0 0-11,-1 5-13,2-9-16,1 2-10,-4 5-7,5-5-13,-5-4-2,4 1-13,0-2-21,-1-2-40,4-3-75,-1-2-61,-3 0-58,5-1-78,0-6-90,-2 0-360,4 2-785,-2-5 347</inkml:trace>
        </inkml:traceGroup>
      </inkml:traceGroup>
    </inkml:traceGroup>
    <inkml:traceGroup>
      <inkml:annotationXML>
        <emma:emma xmlns:emma="http://www.w3.org/2003/04/emma" version="1.0">
          <emma:interpretation id="{3121D86E-4143-49B7-982F-1FB0E9D81BCD}" emma:medium="tactile" emma:mode="ink">
            <msink:context xmlns:msink="http://schemas.microsoft.com/ink/2010/main" type="paragraph" rotatedBoundingBox="2025,8732 10654,8889 10636,9907 2006,97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2E9268-B8A3-4139-A38D-CEE223EE96AD}" emma:medium="tactile" emma:mode="ink">
              <msink:context xmlns:msink="http://schemas.microsoft.com/ink/2010/main" type="inkBullet" rotatedBoundingBox="2022,8889 6239,8966 6229,9476 2013,9399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180230.1075">-6446 523 61,'0'0'107,"0"0"-2,0 0-7,0 0-1,0 0-8,4-6 0,-4 6-5,0 0-6,0 0 6,0 0-11,0 0 1,0 0-1,0 0-5,0 0-1,0-4 2,0 4-1,0 0-2,0 0 0,0 0 2,0 0-2,0 0 3,0 0-1,0 0-3,0 0 3,0 0 1,0 0-1,0 0 1,-4 16-2,4-16 1,-1 4-1,1-4-1,0 5 1,0-5-2,0 0 2,-4 4-3,4-4 1,-1 5-3,1-5 0,-3 6 3,3-3-4,0-3 2,0 7-1,-1-4-3,-2 3-1,3 0 2,-2-3-5,0 6 0,2-5 5,-1 4-4,-2-2 3,2 0-3,0 2 4,-1 0-3,-1 1 0,0-3-9,1 3 0,0-2-5,-1 1 2,1-1 1,-1-1 3,2 0-4,0 3-7,-1-3 7,2 0-7,-2 1-4,0-1 3,1-3-7,0 3 5,1 0-7,-3 0-3,2-2 3,0 1 6,-1 0-11,2-5 3,-1 7-13,-1-4 9,2-3-9,-3 7-1,3-7-1,0 0 10,0 3 14,0-3 11,0 0 11,0 0-15,0 0-3,0 0 1,0 0-5,-3-14-2,3 8-3,0-1-1,0-2-4,0-1-3,2 1-6,-2-1 3,1-5-6,-1 5-1,0-2 2,3-3 2,-1 4-8,1-2 1,2 0-2,-3 1 0,2 1-2,0-4 2,0-1-3,1 5-3,-2-1 4,1 1 5,1-1-5,-1 0-5,-1 3-2,3-4 4,-1 1-4,-1 6 4,1-1 2,-2 2-5,3-4 1,0 4-3,-2-1 4,2-5 0,0 5-5,0 1 3,3-1-2,-4 1 3,3 0-5,-4 1 5,1 2 8,3-4-11,-3 5 12,-1-3-14,3 1 4,-1-2 2,0 3 8,-1 2-11,-5 0 9,9-4-5,-3 4 12,-3-3-20,-3 3 4,8-3-1,-3 3 5,-5 0-5,6-2-2,-6 2 11,9 0-14,-9 0 8,4 2-5,-4-2 5,6 4 0,-3-2-2,-3-2-3,6 5 3,-3-4 1,1 7-5,-3-3 1,3 1 5,-3-4-5,3 4 5,-3 1 0,2-1 2,-1 0 1,0 0 6,-2 3-6,1-3-1,-1 1-3,3 2 0,-3-3-2,1 4 4,-1-3 0,1 0-8,-1-1 10,2 4-4,-2-4 7,0 3-7,0-1 5,0-3-2,0 3-1,0 1-2,1-5 0,-2 1-1,1 1 13,0 4-10,0-4-1,-2 0 2,2 4 0,-1-4-1,0 2 0,1-2 3,0 4-6,-2-7 3,1 3 0,1 0 3,-1 0-4,1 0 1,-2 1 1,0-2-2,-1 5-2,3-5 3,-1 2-1,1 2 2,0-3-6,-5 0 4,5 1 2,-2-3 0,2 1-1,-1 3-1,1-2 1,-1-1 0,1 0 3,-1 1-4,1-6-1,0 10 0,0-6 5,1 2-1,-1-1-5,0-5 3,1 9-1,-1-7-3,1 3 5,1 0 0,-1-1 3,-1 2-3,0-6-2,4 6-3,-4-4 5,0-2-3,0 8 3,1-6 0,-1-2 0,3 6-3,-1-1-6,-2-5 5,2 4 6,-2-4-3,5 3 0,-4 0-1,-1-3 12,6 5-9,-5-4-1,-1-1-1,0 0-2,8 4 1,-8-4 0,5 5 0,-1-4 3,-4-1-5,4 1 2,-4-1 2,5 2-3,-5-2 4,0 0-5,4 2 0,-4-2 3,0 0-1,6 3-3,-6-3 6,0 0-3,0 0 5,6 0-3,-6 0-3,0 0 3,0 0 0,9-3 2,-9 3-2,5-4-1,-5 4 1,4-1 1,0-4 3,-4 5-3,3-5-6,1 2 6,-1-3 0,-3 6-3,7-3 8,-5-3-5,2 1-2,-1 0 1,0 0-1,-1-1-2,2 2 1,-2-2 1,1 1-3,2-1 2,-5 0 3,2 0-4,0 2 2,0 0 2,-2-2-3,3 1 4,-3 1-5,0 4 1,1-8 0,-1 8 2,0-4-3,0 4 0,0-6-4,0 6 2,0 0 3,0-4-1,0 4-2,0 0-8,0 0-16,0 0-27,0 0-19,0 0-33,0 0-36,0 0-39,0 0-46,0 0-58,0 0-62,-9 10-299,9-10-700,0 0 311</inkml:trace>
        <inkml:trace contextRef="#ctx0" brushRef="#br0" timeOffset="127994.4157">-10325 587 279,'0'0'301,"0"7"-3,0-7-13,0 0-9,0 0-8,0 0-27,0 0-11,0 0-10,3 3-9,-3-3-10,0 0-16,0 0 12,0 0-20,7-7-16,-7 7 1,6-4-11,-1 2-5,-5 2-3,9-3-6,-7 1-11,6-2-8,-2 2-5,5 1-12,-4-2-11,0 3-12,0 0-7,2 0-3,0-3-15,-1 3 1,0 0-5,-2 0-4,6 3-6,-8-3-6,5 0-7,-1 0-15,1 0-13,-4 3-16,-5-3-26,0 0-18,16 1-23,-12-1-36,-4 0-23,10 2-25,-10-2-25,0 0-29,1 0-33,-1 0-43,0 0-36,0 0-231,0 0-612,0 0 271</inkml:trace>
      </inkml:traceGroup>
      <inkml:traceGroup>
        <inkml:annotationXML>
          <emma:emma xmlns:emma="http://www.w3.org/2003/04/emma" version="1.0">
            <emma:interpretation id="{4A1EA1A2-9601-4E19-BD3D-60B0DACA3B8A}" emma:medium="tactile" emma:mode="ink">
              <msink:context xmlns:msink="http://schemas.microsoft.com/ink/2010/main" type="line" rotatedBoundingBox="2060,8732 10654,8889 10636,9907 2042,9750"/>
            </emma:interpretation>
          </emma:emma>
        </inkml:annotationXML>
        <inkml:traceGroup>
          <inkml:annotationXML>
            <emma:emma xmlns:emma="http://www.w3.org/2003/04/emma" version="1.0">
              <emma:interpretation id="{F43F83D7-2EE2-4BDB-ABB0-7C4B49F96F64}" emma:medium="tactile" emma:mode="ink">
                <msink:context xmlns:msink="http://schemas.microsoft.com/ink/2010/main" type="inkWord" rotatedBoundingBox="2050,9316 2244,9320 2242,9390 2048,9387"/>
              </emma:interpretation>
            </emma:emma>
          </inkml:annotationXML>
          <inkml:trace contextRef="#ctx0" brushRef="#br0" timeOffset="128233.2">-10285 774 185,'-2'2'276,"2"-2"19,-3 4 5,3-4 9,-3 6 4,3-6-19,0 0 8,0 0-6,0 0-3,0 0-6,0 0-16,16-6-14,-16 6-15,9-5-18,-5 0-20,2 2-19,1 1-21,-3-2-16,1 1-15,4-3-12,-1 4-12,-2-1-11,2 0-10,1 0-12,1 1-23,-3 0-24,2 1-32,2-1-39,-1-1-53,-2 0-48,-1 3-49,2 0-61,-9 0-72,12-2-66,-6 1-294,1-2-742,1 0 329</inkml:trace>
        </inkml:traceGroup>
        <inkml:traceGroup>
          <inkml:annotationXML>
            <emma:emma xmlns:emma="http://www.w3.org/2003/04/emma" version="1.0">
              <emma:interpretation id="{76D8A43A-55B8-48DF-9C30-4EB3829C6652}" emma:medium="tactile" emma:mode="ink">
                <msink:context xmlns:msink="http://schemas.microsoft.com/ink/2010/main" type="inkWord" rotatedBoundingBox="2682,8923 8920,9037 8910,9604 2672,9490"/>
              </emma:interpretation>
            </emma:emma>
          </inkml:annotationXML>
          <inkml:trace contextRef="#ctx0" brushRef="#br0" timeOffset="133495.5183">-9520 502 45,'0'0'109,"0"0"-4,0 0-7,0 0-8,0 0 11,0 0-15,0 0 6,0 0-2,0 0 10,0 0-8,0 0-9,0 0-1,0 0-10,-14 7-3,14-7 5,0 0-7,-3 2-1,3-2-5,-5 3-4,5-3-1,0 0-3,-7 3-2,7-3 0,-5 3-3,1-1-1,4-2-1,-5 3 2,5-3-7,-8 0 0,8 0-6,0 0-2,-10-5-5,5 2-4,2 0 1,-2 0 0,1 1-5,1-2-4,-2 0 0,2-3 0,-1 1-7,1 1 2,-1-2-2,2 1 2,-1 0-3,1-2-2,1 2 2,-2-1 0,3-2-5,0 0 6,1 2-4,-1 1-1,3-3-2,-1 1 1,1 1-1,2 0 3,-2-1-5,3-1 3,-1 3-1,1 1-4,-1-1 6,2 1-1,-1 2-3,1 0 3,0 1-3,-1-2 1,3 2-3,-1 1 5,-3 1-3,3-2 0,-2 2 0,2 3 3,0 0-2,-3 1 0,4 0-3,-6-1 5,2 2-4,0-3 3,-2 4-2,4 0 2,-4 0 2,1-3 0,0 3 2,0 3 1,-2-2 1,0-2 6,1 3 8,-1 0-3,0 1 6,0 1 1,-2 2-2,0-1-2,0 2-2,-2 5 9,0-3-7,0 1-2,-1 6-3,-1-2-2,1 0-3,-2 1 3,1 0-2,-1-3-1,0 3 1,-3-2-5,3 2 3,-4-1-2,1 0-4,1-2 3,2-2-4,0-4 1,-5 3-2,2 1-3,0-4 5,3-1 0,-2-1-4,3 0 4,-4-1-1,3-3 3,-1-1-4,2 1 0,-2-4-4,0 0 6,-1-1-5,7-1 3,-11-1-1,5-1-2,-1 0 3,1-7-3,2 6 1,0-2 2,-2 2-5,2-7-1,1 4 4,1 0-3,-1 0 2,3 0 0,-4-1 2,4-1 3,0 2-2,0 0-3,2-1-3,0 4 6,-2-2-3,3-1-4,-3 6 1,3-7 4,1 5-1,0-2-2,1 3 3,2-2-1,-1 3-1,1-2-1,1 2 3,-1-1-3,2 1 0,3 1 0,-3-1 2,1 0 7,0-2-7,1 2 0,1-2-3,1 0 3,0 1-1,-5 0 0,5 2 2,-3-1-3,2 0 5,-2 1-2,0 1 0,0 0 1,0-1-2,0 0 5,-2 3-2,0-2-3,1 1 1,-1-1 3,-1-1 4,0 2-7,-1 1 1,0-2-3,3 1 1,-3-1 3,1 3 0,-1 0-5,2-2 3,-4 1 1,0-1-2,0 2 1,-1-2 4,2 3 1,-4-2-7,3 1 1,1-1 2,-3-2 1,0 2-3,-2-4 7,4 3-1,-4-3 7,3 3 7,-3-3 7,0 0 11,0 0-3,0 0-5,0 0 4,0 0-6,3-10-1,0 5-3,-3-1 0,0 6-6,-4-10-3,2 2-2,-1 1 0,3 0-2,-4 1 1,4 1-3,-4-1-1,0 0 4,3 1-5,-3 0 3,4 0-4,-4 3-2,4 2 1,-5-5-2,5 5-15,-3-3-15,3 3-29,0 0-31,0 0-41,0 0-50,0 0-57,-1-5-221,1 5-494,0 0 218</inkml:trace>
          <inkml:trace contextRef="#ctx0" brushRef="#br0" timeOffset="487784.6833">-3734 676 50,'0'0'93,"0"0"-3,0 0 6,0 0 0,0 0-3,0 0 0,-10 7-7,10-7-6,-1 8-6,1-2 0,0-6-10,0 6-4,0 0 6,0 1-2,0-1-1,0-2-2,0 4 4,0-3 2,0 2-7,0-3 1,1 4 2,-2-2-2,2 1-4,-2 2-1,1-3-13,0 4-1,0-4-1,0 3-7,0-1-1,-3 2 0,3-1-3,0-1-5,0 1-4,-4 2 1,4-5-3,-1 2 0,1 2-4,-1-6 0,-1 4 1,2 0-7,-1-6 3,1 7-7,-1-5 4,1-4 4,0 6 3,0-6 9,0 0 5,0 0 6,0 0-2,0 0-3,0 0-3,0 0-4,0 0-5,0 0 4,4-17-2,-4 13-5,1-2-1,0-5 0,3 4-1,-4-2-3,3-2-2,-2 0 4,-1-3-4,5 5-4,-3-6 1,1 3 0,3-2-1,-3 0 1,3 0 0,-3 0 2,5 2-1,-5-3-5,5 5 0,-5-3 1,2 1-2,-2 3-2,3-3 3,-3 4-1,1 4 0,-2-2 1,2-3 1,-2 3-3,3 0 4,-4 0-3,3-1-4,3 1 3,-5 0-2,4 1 4,0 1 0,0-2-3,-1 3 3,0 0-2,1 1 0,-1-2 1,2 4 2,-2 0-4,-5 0 2,13 0 0,-4 3-3,-5-2 0,5 4 4,-2-2-3,-4 3 0,4 1 0,-3-4 2,3 2 1,-2 4-2,0-3 0,-3 1-1,6 2 5,-5 1 0,1-3 0,2 3 3,-2 0 0,-2-3 1,1 7-2,1-5 0,-2 4 2,1-6 3,-3 4-3,2-1 2,0 2 1,0 0 0,0 1 1,-2-2-4,-2-2 4,2 0-1,0 0 5,0 1-5,-2-4-2,0 2 1,2 0 0,-2-1-4,2-1 3,0 1-2,0-7-3,0 6 3,0-6-1,0 8-3,0-8 0,0 2 0,0-2 4,0 0-12,8 0-15,-8 0-19,0 0-28,11-6-30,-10 2-24,6-2-41,-3-2-26,1 3-33,1-1-121,-2-2-370,2 1 164</inkml:trace>
        </inkml:traceGroup>
        <inkml:traceGroup>
          <inkml:annotationXML>
            <emma:emma xmlns:emma="http://www.w3.org/2003/04/emma" version="1.0">
              <emma:interpretation id="{66317970-79D7-453A-9B23-C040D2D5E915}" emma:medium="tactile" emma:mode="ink">
                <msink:context xmlns:msink="http://schemas.microsoft.com/ink/2010/main" type="inkWord" rotatedBoundingBox="6343,8811 10654,8889 10636,9907 6324,9828"/>
              </emma:interpretation>
            </emma:emma>
          </inkml:annotationXML>
          <inkml:trace contextRef="#ctx0" brushRef="#br0" timeOffset="488192.0997">-3242 697 16,'0'0'186,"0"0"-6,0 0-11,0 0-8,0 0-15,0 0-10,0 0-10,0 0 2,0 0-11,0 0-9,0 0-7,0 0-7,0 8 0,1-4-7,-1-4-4,6 5-8,-2-3-2,-4-2-4,7 2-5,-3-1-2,3 2-1,-2-3-9,1 0 0,0 3-3,0-3-2,0 0-4,2 0-7,-1-3-2,1 3-3,-2 0-5,6 0-2,-8 0-1,4 0-3,-2-2-3,2 1 2,-1 0-4,0 1-1,-2-2-4,1 0 3,1 1 0,-2-3-3,1 0-3,-3 2-1,3-1 2,-3 2-6,-3 1-1,9-2-1,-9 2-9,6 0-16,-3-3-23,-3 3-25,6-1-25,-6 1-26,5-2-39,-5 2-20,0 0-182,0 0-394,0 0 175</inkml:trace>
          <inkml:trace contextRef="#ctx0" brushRef="#br0" timeOffset="489108.5191">-2976 927 64,'0'0'181,"0"0"-8,0 0-4,0 0-6,-5-6 0,5 6-9,0 0-11,3-9-8,-3 9-4,0 0-17,5-7-12,-5 7-10,4-3-9,-4 3-9,0 0-5,6 0-7,-6 0-4,0 0-10,9 0-2,-9 0-9,9 2-2,-6-1-3,-3-1-3,12 3-2,-7-3-4,4 2-1,-5-2-1,1 1-2,-5-1-5,13 0 1,-7-1 0,2 1-2,-1-2-1,1 2 0,-4 0-6,5-3-3,-3 3-5,1-3-23,-1 0-18,1 2-25,-1 0-24,0-3-33,1 2-40,-1 1-176,-2-1-367,2 1 163</inkml:trace>
          <inkml:trace contextRef="#ctx0" brushRef="#br0" timeOffset="488762.4838">-2925 642 159,'4'-6'153,"-4"0"-12,1 3 1,3-6-19,-3 3-5,2 0-6,1 0-2,-3-3-14,2-1-6,1 2 0,-3 0 0,1 1-10,1-1-9,-2-1-7,1 0 0,-2 2-3,1-3-4,1 4-8,-2-1-1,2-3-1,0 6-5,-2-3-2,2-2-2,-2 4-5,0-1 4,0 1-6,0 5 2,0-6-5,0 6 0,-6-6-3,6 6-3,-2-4-1,2 4 1,0 0-6,0 0 2,0 0-4,0 0 2,-7 10-5,7-10 2,0 6-3,-3-1 1,3-5-4,-3 4 2,3-4-1,-1 5-3,1 1 3,1 0-2,-1-2-1,3 2 4,-3 4-2,0-3-4,3-1 1,-3 4 1,4-3-6,-2 2 6,-1 3-2,1-1 0,-2 0-1,2 1 0,0 1 0,0-2-1,-2 1 0,0 0-1,0 2 0,2-2 1,-4 3 1,2-3-3,0 0 4,0 1 1,-2-1 0,2 0-3,0 0-1,0-3 2,0 0-3,0 1 1,-2-1 1,0-3-3,4 4 3,-4-1-2,2-3-1,0 2 4,2-1-3,-4-1 0,2-3 1,2 3-7,-4 0-8,2-6-23,0 12-13,2-11-17,-2-1-11,0 8-32,0-8-19,2 3-28,-2-3-34,2 6-97,-2-6-313,0 0 140</inkml:trace>
          <inkml:trace contextRef="#ctx0" brushRef="#br0" timeOffset="489721.1544">-2537 405 25,'2'5'59,"2"-2"-6,0 2-4,0 1-1,0 2-1,-2-1 1,0 0-4,1 2-3,0 3 3,3-2-12,-1 1 3,-5 6-3,2-7 1,2 3-4,-2 1 8,-1 0-12,0-1 10,-1 3 1,3-1-9,-1 3 14,-4 3-3,-1 1 0,3-1 8,-2 0-7,2 1 3,-4-3-12,2 1 21,0 2 4,2-1-11,-5-1 0,2-3 4,2-2-2,-4 3-2,2-2-5,-1 1-8,0-2 3,0-1-5,2 1-4,-4-1 1,4-2-8,-2-1 4,0 0-5,0 0-1,-3 0-5,4-5 5,0 3-7,0 1 10,0-4-6,0 0-6,-4-1 1,5 1-4,-2 2 2,2-6 0,-2 4 1,1 0-6,-1-2-21,1-3-24,-2 2-22,5-3-24,-2 2-44,-4 1-99,6-3-252,-5 0 112</inkml:trace>
          <inkml:trace contextRef="#ctx0" brushRef="#br0" timeOffset="490668.1274">-3752 395 42,'0'0'112,"4"-9"3,-4 9-12,0 0-4,0-5-9,0 5-8,0 0-7,0 0-3,3-6-9,-3 6-5,0 0-4,0 0-2,0 0-8,0-5-1,0 5-12,0 0 8,0 0 0,0 0-14,0 0 9,0 0-2,-8 15 7,5-11-9,2 2-6,0-4 3,-5 6-1,3-2 3,-3 2-16,3 1 23,-1 1 6,-3 2-6,3 2 0,-4-2-2,3 6 0,-1 1 4,-2 0-1,4-1-1,-4 1 8,2-1-4,-2 3-5,2-1 4,3 0-8,0-4-2,-2 1-2,1-1-1,3 6 2,-2-7-7,2 0 3,1 6-4,0 0-3,3 1-1,-2-1 1,-1 0-2,3 1-2,0 3-6,1-3 2,-1 1 1,0-1-3,1 0-3,2 3 4,-2-7 1,1 3-6,2 1 0,-1-2 2,0-2 1,1 1-3,-3-6-1,2 0 1,-1 1 2,0-3-3,-2 0 0,3-1-3,-3-3 4,3 0-3,-4 0 3,1 1 0,1-4-3,-2 2-4,1-1 0,2-1-13,-5 2-17,3-3-9,-2 2-18,-1-5-30,4 1-34,-4-1-37,0 0-141,0 0-329,3-12 145</inkml:trace>
          <inkml:trace contextRef="#ctx0" brushRef="#br0" timeOffset="504160.2516">-5993 464 15,'-5'-3'102,"5"3"-8,0 0-3,0 0-1,-2-5-4,2 5-2,-2-3-5,2 3-1,0 0-6,-1-7-9,1 7 4,0 0-9,0 0-11,0 0 4,0 0-11,0 0 1,0 0-4,0 0-12,0 0 8,0 0-4,0 0 1,0 0-19,0 0 21,0 0-15,0 0 2,0 0 5,5 15-6,-5-15 2,0 0-6,5 3 0,-3-2 0,-2-1-3,0 0 6,5 3 0,-5-3-3,5 3-1,-1-2 1,-4-1-5,0 0 4,11-4-6,-11 4 8,11-3-2,-8 2 2,3-2-1,1 3-3,-3-6-3,2 1 3,3-2 0,-1 1 1,0 0-14,3 0 4,-3-1-4,1 0 4,2 2-4,-1 0 4,1-1 3,0 2-7,-1-2-1,2 2 1,-3-2 4,3 1-5,-2-1 5,1 4-2,-1-2 4,4 0-3,-6-1 1,4 1-6,1 1 5,-3 2-1,0-1 3,0-2-1,2 3 5,0 1-10,-2-3 3,1 2 4,-1 1-5,2-2 5,-1 1-3,-1-1-1,2 0 2,-1-1 2,2 0-1,-1 1-2,-3-1 5,5 0-2,-3-3-2,1 3 0,-1 1 0,0 1 4,0-3-3,-1 2 0,-1-2 4,1 0-2,1 2-6,-2 2 4,-1-3 0,1 0-5,-1 3 2,-2 0 1,4 0-4,0 0 7,-4 0-6,2 0 1,-2 0 2,2 0-1,-1 0 4,0 0-1,2 0-3,-3 0 5,0 0-3,1 0 3,-1 0 7,3 2-1,-5-1 6,4 2-3,-2-3 3,1 2 3,-2-1 0,2-1-4,3 6 1,-2-5-4,-2-1 7,3 0-5,-3 1-1,3-1-1,-3 4-2,0-4 0,3 0-3,1 1 1,-5-1-1,5 1-2,-5-1 2,4 2-2,3-2 1,-3 2-4,-2 0 3,1 0 0,3-2-5,-4 3 6,2 0-2,1-3-3,-1 3 0,-1 0 0,1 0-1,0-1 1,0 2 1,-1-1-3,0 1 3,0-2-4,1 1 2,-2 0 2,0 0 0,5 1-2,-8-2 0,5 1 1,-2 1-2,-1-1 1,2 0-2,2 0-1,-4 0 6,2 0-4,1-1 2,0 2-5,-1-1 2,2 0 5,-1-2-6,1 2-1,0-1 7,0-1-2,-1 2 0,1-3 2,-1 0-5,1 0 3,-2 0 1,-2 0 0,4 0 3,0 0 2,-1 0 5,2-3 5,-2 3-1,1 0-3,-2-1 6,0 1-3,0 0-3,0-2 2,-2 1 2,1 1 0,1 0-4,-8 0-4,13-2 1,-7 1 3,2 1-5,-2-1-1,0-1 2,0 1-3,0-1 6,-1-1-1,-5 3-3,13 3 2,-8-6 3,-5 3 0,13 0-2,-9-2-3,0 1 0,1-2 0,3 3-1,-1-2-3,-7 2 0,9-4-1,-3 4 2,-6 0 1,9 0-1,-5 0-1,-4 0-4,11 0 0,-5 0 2,-6 0 0,9 0-2,-3 0 2,-1 0-1,-5 0-1,10 3 0,-10-3-1,10 1 0,-10-1-1,8 0 5,-2 2-5,0-2 4,0 0-4,0 0 1,-6 0 3,9 3-4,-4-1 1,2-1 1,-4 4-1,2-5 2,1 1 0,-1 1 2,0-1-4,1 0 0,-6-1-1,8 2 4,-4 1-3,1-3-1,0 4 1,-5-4 4,8 0-2,-1 2-3,-7-2 8,9 4-8,-5-4 3,2 4 0,-3-2 4,-3-2 0,6 3 2,-2-2-2,-4-1-3,9 2 1,-5 1 1,1-1-1,-4 2 5,-1-4 2,9 2 2,-5-1-3,-2 2-2,3 0 2,-5-3-1,2 3-1,-2-3-2,10 4 3,-6-2-4,1 1 0,-2-1 3,1 2-3,-1 0 1,2-4 1,-3 6-1,4-4-4,-4-2 0,-2 0-1,7 4 3,-3 1-2,0 0-1,-2-4 1,2 4 0,-1-3 3,0 1-3,0-1-1,0 2 2,-3-4-2,5 9 3,0-7-4,-4 2-1,2 0 2,0 0-1,-1 1 5,2-3-3,-2 2-2,3-1-2,-4 0 2,-1-3 0,8 4 0,-8-4 0,1 2-2,-1-2 2,5 3 2,-2 0 0,-3-3-3,0 0 3,0 0-4,3 6 4,-3-6-1,0 0-1,6 0 0,-6 0 1,0 0-2,4 2 1,-4-2-1,0 0 3,0 0-1,0 0-3,0 0 1,0 0-2,5 1 4,-5-1-2,0 0 1,0 0 0,0 0 3,3 5-2,-3-5-1,0 0 0,0 0-1,0 0 3,0 0 0,0 0 0,5 1-3,-5-1 2,0 0 0,0 0 2,0 0-1,0 0-3,0 0 0,4-12-1,-4 12 1,-2-5 2,2 5-1,0-9 0,-2 5 1,2 4 2,0-9-3,-2 2-2,-1 1 1,0-3 1,3 0-2,-5 6 4,2-7-3,2 2 6,-3 1-4,2-5-1,-1 2 0,-3-1 0,3 1-1,-1 2-3,0-1 7,0-1-3,0 3-1,-2-3-2,3 3 2,-1-6 1,0 6 1,-1 1 2,1-5-1,0 4-1,0 1 2,-1 1 0,1-5 1,2 5 1,-2-1 0,0-2 0,1 2-2,1 4 2,-2-7-3,2 5 0,2 4 1,-5-8-1,3 7 1,-1-2-3,0-2 2,3 5 0,0 0 0,-2-3-1,2 3 4,0 0-3,0 0-3,0 0 0,0 0 3,0 0-2,0 0-1,0 0 2,0 0-2,8 12 3,-5-10-1,1 4 0,-2-2-4,0 2 4,1-1-1,-1 1 0,2 3-2,2-3-1,-2 0 3,1 2 1,1 0 2,-2 2-3,2-1 0,1-3 1,-1 3 1,-3-1 2,3 0-4,-1 1 1,0-2 3,-1-1-4,1 5 1,2-1-3,-4-1 3,1 0 0,0-3-2,0 1 1,2 2 0,-4-1 0,3-1 0,-1 0 4,0 0-4,-1-1-1,3 1 1,-3 5 2,0-8-2,-2 2 6,1 5-6,2-7 0,-1 2 1,-3 2-1,0-1 0,1-1 2,-1 1 1,0 0-3,-1-1-1,1 0 10,0-1-6,0 1-3,-3 0 1,3 0 1,-2 0-4,-2-2 5,0 1-1,3 1-4,-1 0 0,1-2 1,-4 0 3,2 1-2,1-3 1,-2 2 3,1-2-4,3-2 3,-8 4 1,8-4 2,-4 1 2,4-1-1,-9-1 2,9 1 3,0 0-4,-9-6-3,5 2 3,4 4-5,-5-2 0,1-4 3,0 3 4,3-1-7,1 4 1,0 0-2,-7-5-3,7 5-11,0 0-12,-5-2-42,5 2-39,0 0-44,0 0-42,0 0-43,0 0-150,0 0-415,0 0 184</inkml:trace>
          <inkml:trace contextRef="#ctx0" brushRef="#br0" timeOffset="393379.2436">-2077 681 20,'0'0'143,"0"0"-6,0 0-12,0 0-1,0 0-11,0 0-7,0 0-3,0 0-8,0 0-2,0 0-11,0 0-6,0 0-9,0 0-2,0 0-6,0 0-3,0 0-3,0 0-5,0 0 0,0 0-10,0 0-6,0 0-3,0 0 0,0 0-1,0 0-4,0 0 1,0 0 2,-6 16 4,9-13-1,-3-3-1,0 6 4,0 1 1,3 0-5,-1-2 0,-4 3 3,2-1 0,0 0-5,0 3 1,2-3 0,-2 3 1,3-1 0,-3-2-2,0 4 3,0-1 4,0-4 0,0 2 1,0 0 0,1-3-2,-1 1-4,0 0-3,0-1 2,0 0-3,0 1-4,0-6-2,3 6 4,-3-3 2,0-3 3,0 0 5,0 0 10,0 0 0,0 5-4,0-5-2,0 0-2,0 0-1,0 0-3,0 0-5,0 0-2,0 0-2,-7-13-4,7 13-1,0-11 0,0 8-5,0-4 2,-2-1-3,2-1-1,0-1 0,0-2-4,0 1 0,0-1 1,2-3-1,-2 1-2,0 0 2,3 1-3,-2-1 4,2 0-5,-3 2 4,3 0-3,0 0-3,-3-2 4,2 3-2,0-1-2,2 2 2,-4 1 1,2-2-1,1 4-2,-1-2-2,0 1 8,2 1-7,-4 0 2,3 1-3,-1 3 4,1-5-2,-2 4-1,-1-1 3,3 0-3,-3 2 1,0 3 1,7-5 1,-6 0-4,5 4 2,-6 1-3,7-3 5,-3 1 1,1 0-5,-5 2 1,8-4 1,-3 4 1,-5 0-2,10-1 1,-10 1-2,10 0 4,-6 1-2,-4-1 0,11 0 3,-5 4-5,0-4 1,-2 1 1,1 0 0,-5-1 0,8 2 1,-3 0 0,-5-2-3,8 2 3,-5 0 0,2-2 0,-5 0-2,7 6-1,-1-4 3,-4 1 0,-2-3-3,7 5 5,-5 0-5,2-1 6,2 0-5,-5 0 2,3 2-1,0 1 4,-1-1-6,-2 0-2,4 0 4,-5-1 0,3 2 0,-1 0 0,2-2 1,-4 2-2,5 2 1,-5-3 1,0 0 0,0 0 0,0 3 1,2-3-2,-2 0 2,0 0-3,2 3 3,-2-6 0,0 2 2,0 3-2,3-2-2,-3-3 3,2 0-3,-2 3 2,0-1 2,0 1-1,0-1 0,0-2 0,0-3-2,0 11 3,0-6-4,3 1 3,-3 1-3,0 0 2,0 0-3,0-1 6,0 3-3,-3-5 0,3 3-3,5 1 3,-5 0-2,0-2 0,0 2 5,0-2-1,0-1-3,2 3 0,-2-1-1,0 0 2,2-1 4,-1 0-4,-1 2 0,0-1-2,0-3 2,0 4-2,3 1-1,-6-6 2,3 3-2,3 2-2,0-2 8,-3-1-4,3 1 0,-3 0-1,0-3 1,0 4 1,0-5-2,4 2 1,-2 1 2,0-2-1,-2-3 1,1 7 0,-1-7 2,4 3 2,-4-3-3,4 5 5,-4-5 2,4 4-4,-4-4-2,5 0-7,-5 0 4,6 0 2,-6 0 0,0 0 0,10-3 0,-10 3 2,9-1-3,-6-1 5,-3 2-5,7-4 0,-3 3 1,0-3 2,1 2-6,-4-2 1,-1 4-1,6-6 4,-4 2-3,1 2-2,1-2 1,-4 4 0,3-3 1,-3 3 2,4-6-3,-3 3 1,-1 3-1,2-5 2,-2 5 1,0 0-5,6-4 2,-6 4-1,0 0-1,2-2-2,-2 2-11,0 0-9,0 0-31,0 0-39,0 0-39,0 0-46,0 0-53,0 0-224,0 0-494,0 0 218</inkml:trace>
          <inkml:trace contextRef="#ctx0" brushRef="#br0" timeOffset="566695.0479">-2228 734 208,'0'-9'225,"0"9"-10,0-5-8,0 5-12,-6-2-8,6 2-17,-7 0-7,7 0-13,0 0-15,-11 0-11,7 4-10,-3-4-8,2 4-5,-3 4-11,0-1-7,-1 1-9,0 2-7,-2 0-4,4 1-1,-5 4-11,1-5-5,2 2-7,0 0 0,1 0-6,-1 0-5,1 0-5,1-2 3,0-1-4,1-2-2,0 1 0,1 1-4,2-7-3,1 2 0,-1-1 1,1 3-1,2-6-1,0 0 0,0 0-3,0 0-2,0 0 2,-4-12-5,4 5 0,0 0 1,5 0-1,-4 0 1,2-5-5,-1 1 5,1-2 0,-1 4-1,1-1 2,0-1-7,0 5 8,-2-4-10,1 1 5,1 1-1,-3 1 2,4 1-3,-4 2 3,2 1-6,-2 3 7,1-7-2,0 3-3,-1 4 2,0 0-5,3-6 3,-3 6-2,0 0 3,0 0-3,0 0 11,0 0-6,7 11-2,-5-8 2,2 1 3,-1 1 4,-1 2 3,1 0-1,-1 0 4,2-1-1,0 4 1,2-1-5,1-3 1,-5 1-1,2 2 8,3-1-11,-1 1 3,-1-3-3,0-1-1,1 0 0,0 1-1,0-6 0,-2 6-5,-1-2 4,3-3 3,-5 1-5,-1-2 2,8 1 8,-8-1-12,3 2 3,-3-2 7,0 0-9,0 0 3,3-7-4,-3 1 0,0 6-6,-6-9-2,2 4-1,-1 0-3,-1 3-1,-1-3 0,-2 1-2,-3 0 4,1 2 0,2 2-2,-2 0 1,-1 0 3,3 3-2,-3 0 2,1-3 2,2 4-2,2-3 3,-3 3 1,4-4 1,-1 1 7,0-1-8,1 1 0,6-1 4,-9 4-2,9-4 0,0 0-4,-7-5 9,7 5-6,-4-5 3,4 5 9,-1-5-5,1 5-5,0-9 0,0 9 2,3-7 0,-3 5-2,2-3 2,-2 5 5,2-5-9,-2 5 3,3-6-1,-3 6 1,6-3 2,-6 3-1,0 0 2,12 4-2,-6 1-2,0 0 1,-1 1 1,0-1 0,3 3 0,1 1-3,2 1 2,-2-3 2,0 4 0,0-4-1,0 2-4,0 0-13,0-3-32,-1 5-45,-2-5-62,0-1-71,-2-2-229,0 3-493,-1-3 219</inkml:trace>
        </inkml:traceGroup>
      </inkml:traceGroup>
    </inkml:traceGroup>
    <inkml:traceGroup>
      <inkml:annotationXML>
        <emma:emma xmlns:emma="http://www.w3.org/2003/04/emma" version="1.0">
          <emma:interpretation id="{DA1E1BD8-0D5A-4883-88D5-F92A71B4101E}" emma:medium="tactile" emma:mode="ink">
            <msink:context xmlns:msink="http://schemas.microsoft.com/ink/2010/main" type="paragraph" rotatedBoundingBox="1231,9860 15486,9176 15542,10350 1287,110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E3548F-B4BD-4246-B6A9-F87A8E1C7815}" emma:medium="tactile" emma:mode="ink">
              <msink:context xmlns:msink="http://schemas.microsoft.com/ink/2010/main" type="line" rotatedBoundingBox="1231,9860 15486,9176 15542,10350 1287,11034"/>
            </emma:interpretation>
          </emma:emma>
        </inkml:annotationXML>
        <inkml:traceGroup>
          <inkml:annotationXML>
            <emma:emma xmlns:emma="http://www.w3.org/2003/04/emma" version="1.0">
              <emma:interpretation id="{5679C6C9-4DA6-41FD-BF37-6FCF16783F6C}" emma:medium="tactile" emma:mode="ink">
                <msink:context xmlns:msink="http://schemas.microsoft.com/ink/2010/main" type="inkWord" rotatedBoundingBox="1244,10133 1969,10098 1987,10475 1262,10510"/>
              </emma:interpretation>
            </emma:emma>
          </inkml:annotationXML>
          <inkml:trace contextRef="#ctx0" brushRef="#br0" timeOffset="188288.4314">-11027 1529 23,'0'0'170,"0"0"-7,0 0-11,0 0-8,0 0-5,0 0-9,0 0-5,0 0-6,0 0-9,0 0-4,0 0-4,0 0-5,0 0 1,0 0-1,-1 3 2,1-3 0,0 0 0,0 7 2,0-7-4,0 9 3,-2-6-7,2 3-12,-1 0-7,0 1-7,-1 1-3,0-1-5,1 1-7,-2 6-5,-2-3-5,4 5-3,-4-5-2,2 5 1,-1-1-6,1-1-2,1 0-2,-3 1 1,3 0 0,0 0 3,-1 1 2,2-4-9,0 3 5,-1-3-4,1 1-1,1-1-1,-2-2-2,2 2 7,0-3-10,2-2-5,-1 1 2,2 0-3,-3-4 3,2 1 0,2-1 0,-2 1 12,3-2-6,-1-1-5,1 0 0,-5-2 0,11-2-1,-4 2 0,-7 0-4,10-5-2,-3 1-5,2 2 3,-3-3 1,1 2 3,2 0-7,-1-5 0,0 1 1,1 0-13,1-1-12,-2 4-9,0-5-22,-1 3-16,-1 0-26,1-3-30,-1 3-38,-1 0-30,1-4-38,-4 4-241,1 1-508,-1-2 226</inkml:trace>
          <inkml:trace contextRef="#ctx0" brushRef="#br0" timeOffset="188986.7268">-10628 1641 226,'0'0'249,"0"0"-15,0 0-13,0 0-11,0 0-10,0 0-9,0 0-5,7-1-9,-7 1-6,0 0-6,9-1-11,-9 1-7,8-3-2,-8 3-22,10-1-8,-3 0-6,-2 1-12,3-1-11,4-3-7,-7 4-4,3-2-9,2 2-14,-2-3 1,0 6-6,1-3-1,-4-3-7,4 3-2,-5 3-4,2-2-4,-1 0-3,2 0-7,-4 2-9,3-2-12,1 1-18,-4 1-17,1-1-24,-1 2-27,2-1-26,-3 0-36,1 0-43,-3-3-21,4 6-31,-1-4-205,-3-2-486,1 5 216</inkml:trace>
          <inkml:trace contextRef="#ctx0" brushRef="#br0" timeOffset="189277.4931">-10574 1814 32,'0'0'230,"0"0"-2,-8 0 0,8 0-7,0 0-1,-5 3-20,5-3-12,0 0-11,0 0-9,0 0-7,0 0-1,0 0-5,0 0-12,0 0 9,0 0-31,14 6-11,-11-6-10,-3 0-4,10 3-12,-6 0-10,4-1-7,-4 1-4,2 1-8,1-2 1,1-1-6,-1 2-11,4-2 1,-4 0-4,3 1-11,0-4 3,-1 4-2,1-4-3,0 2-4,-1-1-1,-1 0-18,1-3-20,1 4-23,-1-1-35,-3 0-41,1-2-46,2 2-51,-3-2-42,0 1-225,0 1-523,1-2 233</inkml:trace>
        </inkml:traceGroup>
        <inkml:traceGroup>
          <inkml:annotationXML>
            <emma:emma xmlns:emma="http://www.w3.org/2003/04/emma" version="1.0">
              <emma:interpretation id="{B452F75D-56DF-4198-AF0E-35A300D0739D}" emma:medium="tactile" emma:mode="ink">
                <msink:context xmlns:msink="http://schemas.microsoft.com/ink/2010/main" type="inkWord" rotatedBoundingBox="2556,9888 2912,9871 2944,10540 2589,10557"/>
              </emma:interpretation>
            </emma:emma>
          </inkml:annotationXML>
          <inkml:trace contextRef="#ctx0" brushRef="#br0" timeOffset="190419.8003">-9719 1465 28,'-6'-4'214,"2"0"-3,-1 3 3,5 1-9,-7-5-5,3 3-5,4 2-4,-6-5-8,2 1-1,1 1-12,1 0-5,-2-2 6,0 1-24,2 1-5,-1-2-4,0 1-13,3-2 2,0 6 0,-3-9-21,2 3-3,2 0-1,-1 0-19,0 0 1,3-1 10,1-1-17,0 0 15,1 3-7,1-4 1,4-1-9,-1-1-1,0 5-10,1-2-9,-2 2-9,-1 1-2,6 2-6,-3 2-5,-1-4-3,2 5 2,-1 0 3,-1 1-13,0 4 0,-1-3-4,3-1-4,-5 7-2,4-1 0,-1 0 3,-5-2 0,5 3-2,-3 0-4,-1-2 2,0 3-4,0 1-1,0-2 3,-1 4-6,-2-1 1,0 0 8,-1 1-9,-1-1 2,0 2 4,0-1-8,-1 1 1,-1 4 6,0-6-12,-5 4 2,5-3-2,-5 0 5,3 2 0,-2-3 6,-1 0-3,1 0-3,-2-3-4,3-2 3,-1 0-7,2-1 7,-1 0-1,2 1 1,-1-6 3,-1 3-3,0 0-2,5-3-2,-4 2 5,4-2 2,0 0 0,-8 0 6,8 0-10,0 0 2,0 0-1,-4-6-6,4 6-1,-3-6 9,3 6-4,3-7-1,-2 2 5,-1 5-9,5-9 5,-1 6 5,0 0-2,0 0-5,-4 3 2,11-6 2,-5 5-8,2-1 4,0 2-2,-1 0-1,1 2 6,1-1-3,0 3 0,3 1 5,-4-1-1,2 2-1,2 0-7,-3 0 5,0 0 1,0 3-1,1-4 6,-1 5-8,-2-3 3,2 2-8,1 0 6,-4 3 7,1-4-3,-1 0-2,-1 4-1,-3-3 0,2 0 4,1 0-1,-4 0-1,0 0 1,0 3 1,3-2-2,-4-4 3,1 5 2,-1-3-4,-1 0 8,0-2-11,1 3-5,-4 3 10,2-2-3,-3 0 5,1-1-7,-3 2 6,0-3 1,-1 3-5,-1-2-1,-1 2 4,1-3-4,-2 1-3,1-1 8,-3-6-4,4 6-6,-5-5 7,2 0-1,0-3 1,2 0-3,2 3 2,-6-6 4,5 3-5,0-3 0,-1-3 4,3 3 1,0 0-3,-2-4-5,3 2 3,-1-1 0,2 2 7,-3-2-6,2 0-1,2 0-3,-1 3-2,0 0-12,0-5-19,2 5-25,2 1-25,1 2-31,-4-6-40,0 3-47,4 3-60,-2-6-53,2 6-303,-3-3-671,3 3 298</inkml:trace>
        </inkml:traceGroup>
        <inkml:traceGroup>
          <inkml:annotationXML>
            <emma:emma xmlns:emma="http://www.w3.org/2003/04/emma" version="1.0">
              <emma:interpretation id="{BAB4B8DA-8F9C-4446-9E20-024FA0A51BBC}" emma:medium="tactile" emma:mode="ink">
                <msink:context xmlns:msink="http://schemas.microsoft.com/ink/2010/main" type="inkWord" rotatedBoundingBox="5591,9850 6570,9803 6597,10349 5618,10395"/>
              </emma:interpretation>
            </emma:emma>
          </inkml:annotationXML>
          <inkml:trace contextRef="#ctx0" brushRef="#br0" timeOffset="200848.4506">-6665 1354 121,'0'0'167,"-4"4"1,4-4-7,-4 1-1,4-1-4,-3 5-4,2-1-1,-3-1-1,3 2-8,-1-1-1,-1 1-9,3-5-8,-3 10-8,2-7-6,-2 3-8,2-1-9,0 2-7,-2-1-7,2 1-6,-1 1-5,1 1-4,1 0-1,-2 3 6,-1-2-5,1 0-6,0 3-1,0-2-7,-1-1-4,2 0-2,-1 3-5,0-3-2,1 0-3,-1 1-3,2-4-1,0 2-5,-4-3-2,4 0 0,-1 0-3,1-1-3,0-5 6,-2 6-7,2-6 2,0 8 5,0-8 3,0 0-4,0 0 0,0 0 0,0 0-5,0 0-3,0 0-1,3-25-1,1 18 2,-4-2-2,3 0 5,-1-3-9,2-3 0,0 2-2,0-2-4,1 0 5,1 0-1,0-1-3,0 0 1,-2 1-1,4 4-2,-1-7 3,-1 4-17,2 2 13,-4 0-9,2 1-3,0 1 7,1-2 3,-4 5-7,1 0 5,0 1-2,-3-2-1,4 3 2,-2 2-1,2-1 1,-1 0 0,-3 1 4,-1 3-5,8-3 6,-8 3-1,6-3-1,-6 3-3,9 7 7,-5-4-4,3 3-2,-3 0 5,2-1 3,-1 3-1,3 2-1,-2-1 5,0 2-1,-1-1 0,0 2 10,0-2-9,1 1 0,-3 4 0,4-3 3,-6 3 2,0 4 6,1-2 1,0 4 8,-2-7-4,-4 7-7,3-5 5,0-1-5,-4 6-4,1-1 3,0 0-2,1-6-6,-1 2-1,1-3 3,-1 3 2,3-1 0,-4-3-14,3-3 10,-1 0 0,0 0-5,2-3-1,0 1 2,-1-1 1,2-3 7,-2 2-10,2-5 5,0 0-3,0 0-1,0 0-14,0 0-21,0 0-21,12-11-26,-7 5-34,-1-2-40,3 0-52,3-4-45,-1 1-32,0-2-190,4-3-510,-4-2 226</inkml:trace>
          <inkml:trace contextRef="#ctx0" brushRef="#br0" timeOffset="201279.6699">-6280 1465 51,'0'0'227,"-3"-3"-2,3 3-3,0 0-9,0 0-2,0 0-16,0 0-8,0 0-7,0 0-10,0 0-8,0 0-1,0 0-3,0 0-2,0 0-10,0 0-11,0 0-2,0 0-6,0 0 2,0 0-14,0 0-6,0 0-6,5 12-3,-5-12-3,5 5-3,-1-4-1,1 1-1,-5-2-4,10 0-2,-3 1-3,0-1 2,0 3-10,1-3-6,2-3-12,2 3 9,-2 0-14,-4 0-5,0 3-5,2-3-4,1-3-6,2 3-5,-3-1 5,-2 1-9,0 0-8,3-2 7,-3 2 3,-6 0-5,13 0-5,-8 0-2,-5 0-4,9-1 5,-9 1-8,7 0-1,-7 0 0,9 0-4,-9 0-6,6-2-12,-3-1-15,-3 3-27,7-1-34,-7 1-26,5-2-32,-5 2-34,0 0-37,0 0-37,8-3-33,-8 3-32,0 0-224,0 0-593,0 0 263</inkml:trace>
          <inkml:trace contextRef="#ctx0" brushRef="#br0" timeOffset="202167.6294">-5998 1754 8,'-5'1'157,"5"-1"7,-8 1 5,8-1-3,0 0 5,-5 3-6,5-3 1,0 0-4,0 0-3,0 0-5,0 0 1,0 0 0,0 0-9,0 0-14,13-11-2,-13 11-9,10-5-11,-6 4-1,2 1-12,0-2-2,-6 2-12,11 0-5,-4 0-2,-1 0-6,-6 0-3,13 0-4,-5 2-9,-1-2 12,0 0-20,4 0-1,-4 0-3,1 0-6,3 0-1,-1 0-7,-1 0-3,1 0-2,0 0-1,-1 0 7,1 0-12,2 0-4,-6 0 3,3 0-6,-2 0 4,0 1-29,1-1-18,-3 3-27,-5-3-36,10 2-47,-10-2-54,6-2-49,-6 2-265,0 0-551,8 2 244</inkml:trace>
          <inkml:trace contextRef="#ctx0" brushRef="#br0" timeOffset="201876.524">-5909 1432 42,'0'0'214,"2"-4"-6,-2 4-2,1-9-8,1 7-7,0-2-9,-1-2-7,2 0-5,0 2-8,0-3-10,-2-1-8,2 2-8,-1 1-11,0-1-2,1-1-12,-2 0-6,1 1-4,0-1-9,-1-1-4,-1-1-3,1 3-5,2-2-5,-3 1 2,1-2 4,-2 5-10,4-7-8,-2 3-2,-1 0 12,2 2-17,-2-3 3,0 2-4,2 2 6,-2 5-2,0-9-2,-2 4 3,2 5-2,0-7 4,0 7-13,0-5 1,0 5-2,0 0-9,0 0-3,0 0-5,0 0-2,0 0-6,0 0-3,0 0-2,-5 17 6,5-12-14,0 1 5,0 1-1,0 1 2,3-2-1,-6 0-1,6 3-1,-1 1 9,1 0-9,0-1-4,0 4-5,0-2 3,-2 2 5,3-1-16,-3-1 8,2 5 0,-1-1-6,-1 1 7,0-1 4,-1 0-1,3-1-8,-3 3 18,1-3-15,-1 4-4,3-4 1,-3 1 3,0 0 3,0-1-3,0-2 2,0 0-7,0-3 2,0 1 4,0-3-9,0 3 11,0-4-6,0 3 1,0-3-3,0 0 5,0 0-3,2 0 1,-2-2 5,-2 2-6,4-1-6,0-1-3,-2-4-9,-2 6-1,2-6-17,0 0 0,2 8-7,-2-8-9,0 0-17,-4 3-10,4-3-12,0 0-12,0 0-13,0 0-12,0 0-16,0 0-13,0 0-19,0 0-11,0 0-18,0 0-2,-9-9-7,9 9-7,0 0-17,0 0-124,-10 0-391,10 0 173</inkml:trace>
        </inkml:traceGroup>
        <inkml:traceGroup>
          <inkml:annotationXML>
            <emma:emma xmlns:emma="http://www.w3.org/2003/04/emma" version="1.0">
              <emma:interpretation id="{1AF4ACF1-E7B2-4524-812F-1A12077FAA92}" emma:medium="tactile" emma:mode="ink">
                <msink:context xmlns:msink="http://schemas.microsoft.com/ink/2010/main" type="inkWord" rotatedBoundingBox="6888,9707 10998,9510 11048,10566 6939,10763"/>
              </emma:interpretation>
            </emma:emma>
          </inkml:annotationXML>
          <inkml:trace contextRef="#ctx0" brushRef="#br0" timeOffset="535210.1808">-3740 1401 68,'0'0'126,"0"0"-8,0-4-1,0 4-3,0 0-4,0 0-4,0-6 0,0 6-1,0 0-4,0 0-6,0 0-3,0 0-3,0 0-5,0 0-1,0 0-7,0 0-1,0 0 0,0 0-6,0 0-3,0 0-1,0 0 2,0 0 11,-5 13-7,2-8-2,-1 2 6,2-4-2,0 7-2,1-4-4,0 3 3,-5-2-8,5 3 1,-1 0-4,-5 5 5,4-5-6,-3 4-3,2-3-3,1 0 2,0 5-8,-1-5-1,0 5-3,0-4-4,0 3-2,0-2 2,3 2-7,-3 0-16,3-2-1,-1 2 3,2-2-3,2 5 9,-4-3-5,4-3-3,-2 3 4,4 0-2,-2-2 2,2 0-2,0 1-1,0-1-2,0 1-4,0 2 4,0-7-4,3 5-1,-1-3-2,0 1 2,-1 0-3,2-2 3,-2 2-2,0-2-4,-1 1 12,3-1-10,-4-1-2,3-3-3,-3 0 0,3 3 4,-3-3-3,3 0 0,-2 0 1,1-2 1,-1 1-1,-1-1-1,1-1-3,-2-2 1,5 3-2,-4-3 0,-2 4-8,-1-5-11,8 4-21,-4-4-17,-4 0-26,0 0-23,3 2-27,-3-2-34,0 0-30,7-5-38,-7 5-193,3-3-464,-3 3 205</inkml:trace>
          <inkml:trace contextRef="#ctx0" brushRef="#br0" timeOffset="535973.0802">-3490 1643 7,'0'0'171,"0"0"-1,0 0 0,-6 6-7,6-6-7,-3 6-4,1-3-6,0 1-3,0 1-2,-2 4-7,1-1-4,1 3 0,2-5-9,-2 5-8,-2-1-4,2 5-8,-2-4-8,2 0-3,2 4-7,-4-3-8,0-2-1,4 3-9,0-2 0,-3-2-4,1 3-6,2-2-5,-3-2-4,3-1-1,-3 0-3,2 1 1,-1-2-9,2-3 0,0 2-1,0-5 4,0 0 4,0 0 1,0 6 0,0-6-3,0 0-5,0 0-3,0-17 6,2 9-11,-1-2-2,2-3-2,-3 0-5,1 1 1,3-8-5,-1 4-4,2-1 6,-1 1-5,1-3 3,-1 2-8,1-2 4,-1-1-1,4-2-5,-2 5 1,-1 5-4,1-3 9,3-2-3,-5 3 0,0 2 1,2 1-3,2-2-3,-2 5 0,-2-6-1,3 5-1,-4 2 1,1-1 3,-1 1-3,3 2 1,-3-1 0,1 2-1,-3 1-1,1 0 2,1-1-2,-3 4 0,4-2 1,-1-2 9,-3 4-9,4-2 2,-4 2-4,0 0 0,8 0-3,-8 0 6,7 3-1,-4 2-1,0 1 2,0-2 2,1 3-4,-2 1 6,3 2 0,-1 2 0,-1-3 1,0 5 1,0-3-6,-2 5 5,0-5-4,2 1 1,0 3 2,-2-2 2,-1 1-4,2 0 1,0 1-1,-2-1 3,0 1 1,0-3-2,0 2 1,-2-1-3,2-2-2,0 1 6,0-2-1,-3-1-4,3-2 0,-3 2-2,3-3 1,0 2 4,-1-3-3,-1 3-2,2-5-1,-1 2 3,2-1 0,-1-4-3,-1 9 4,0-7-3,1 3 3,0-5-2,0 0-5,0 0 5,1 7-10,-1-7-3,3 2-9,-3-2-8,4 5-14,-4-5-9,0 0-4,0 0-17,0 0-17,0 0-22,0 0-24,0 0-30,10-11-41,-6 7-10,1-1-32,-2-2-157,0 1-439,-2-3 193</inkml:trace>
          <inkml:trace contextRef="#ctx0" brushRef="#br0" timeOffset="536354.2337">-3222 1639 140,'0'0'196,"0"0"-12,0 0-7,0 0-19,0-6-3,0 6-11,0 0-6,2-4-4,-2 4-7,0 0-1,0 0-1,0 0-5,4-5-6,-4 5-5,0 0-1,0 0-10,8 6-5,-8-6-7,6 4 0,-4 1-7,2-4-9,-4-1 1,9 1-12,-6 1-3,-3-2-7,8 0-1,-2 2-5,-6-2-1,9 0-6,-3 0-4,-6 0-6,8 0 2,-8 0 0,12 0-7,-7-2-2,-5 2-3,11 0 2,-5 0-5,-3-2-3,4 0 2,-7 2-2,7-4 0,-3 3-4,-4 1-5,9-1-13,-9 1-16,0 0-22,8 0-26,-8 0-31,3-3-31,-3 3-34,0 0-20,7-1-30,-7 1-182,0 0-438,3-1 193</inkml:trace>
          <inkml:trace contextRef="#ctx0" brushRef="#br0" timeOffset="539132.1228">-5427 1398 97,'-5'-2'114,"5"2"-3,0 0-3,0 0-6,-6-4 1,6 4-12,0 0-2,-2-4-7,2 4-8,0 0-9,0 0-6,0 0-8,0 0 2,0 0-5,0 0-9,0 0 9,0 0-5,0 0-2,18 2 5,-18-2-4,12 0 0,-6-4-3,1 3-1,2-2-2,4 0-1,-4-2-1,4 1-5,-3-2-1,3 0-4,3-3 0,1-1-4,2 4 0,-2-3-10,1-2 4,0 0-2,7-3 2,1 2 0,-1-2-2,2-2-4,-5 3-4,4-2 1,0 3 5,2-2-1,-3 2 0,5-2-1,-4-3-5,2 4 1,0 2 4,-2 1-6,2-1 0,1 5 0,-1-1-3,-3-2 4,3 7 1,-2-1-3,-5 2 7,5-5-6,-5 3 0,-2 6 2,3-2-2,-2 4-1,9-3 1,-11 2-3,2 2-2,0 0 3,-2-1 1,3-2-2,6 4 6,-8 1-1,0-2-4,3-1 2,-4 3 1,1-2 1,1 1-4,-4 1 5,4 0-5,-1-2 3,-3 4-3,2 0-3,-1-2 3,-2 1 3,0 2 0,0-1 2,0 2-1,0-2-2,-1 1 1,-4-4-2,4 6-2,-4-4-1,5 2 6,-5 0-4,-1-3-1,0 4-3,2-5 4,-2 6-2,-2-5 0,1 2 2,0-1 5,0 1-4,0-3 2,-3 0 1,-1 2-5,1-5 0,-1 2 2,-1-1 2,1 1-2,-2-3 0,1 0-2,-3-3 5,3 4-5,-3-4 5,0 0 0,0 0 1,0 0-9,0 0 8,6-9-5,-6 9 2,-6-12-3,4 5 3,1-2-4,-4-1 4,3 1 1,-2-3-1,0 3-1,3 0 2,0-3-1,-1 0-2,0 4 2,-1-5-2,2-1 1,1 4-1,-5-3 0,5 0 3,-3 4-4,2-1 1,-3-2 3,3 0-4,1 0 5,0 6-3,-3-4 2,3 2 0,-3-1-7,3 3 7,-1 0-6,0 0 1,1-1 2,0 4 1,0 3 1,-1-9-1,-1 6-3,2 3 5,0-7-5,0 7 2,0 0 2,0 0-2,0 0 4,8-1-3,-8 1-1,4 8 3,4-5-3,-3 3 0,-1-1-1,2 3 4,0-2-3,0 2 0,2 1 1,0-2 1,1 4-3,-2-2 3,-2 1 4,3 0 1,-2-2 6,1 3-2,-1 3 6,-1-5 0,-1 3-2,-1-2 8,1 2-1,-4 1 4,3-1-1,-2-1 4,-2 1-9,0 1 0,-1-3-2,-2 1-2,-1-1 1,0-1-1,-1 3-3,-1-4 0,-1 2 0,0-1-3,1-3-3,-2 0 3,1 0-4,-1-2-11,-1-1-31,0 0-47,0-3-52,0 0-59,-1-3-142,-1 2-363,1-1 161</inkml:trace>
          <inkml:trace contextRef="#ctx0" brushRef="#br0" timeOffset="537055.735">-2986 1450 22,'-6'-6'152,"6"6"-15,0 0-3,-2-6-5,2 6-5,-1-4-12,1 4-3,-3-4 1,3 4-4,-1-7-3,1 7-7,-3-7-4,5 1-5,-4-1-1,4 1-5,-2 0-3,1 0-8,0 0-1,2 1-2,-1-1-2,1-1-6,0 0-4,0 2-5,1-4-3,1 6-7,-1-4-2,1 4-4,1-3-2,-3 3-1,3 1-5,-2 1-1,4 1 0,-8 0-5,10 1-3,-5 1-6,3 1 4,-7 3 2,6 0-4,-6 0 1,3 1 4,0 0-3,-2 0-3,2 1 7,-2 0-4,1 4-1,-1-3 0,2 4 2,-2 0-3,-2-4-4,0 3 7,0 0-2,-2 0-3,2 3 2,-4 0-3,2 0 2,-1-2-7,0 2 1,-2-2-1,0 8 1,1-3-1,-2-2 0,4-2 1,-7 4-3,4-2 0,-4 3-2,1 0 1,0-2 1,4-4-1,-1 2 3,0-1-4,-2-1 1,3 1-3,3-3 3,-4 1 0,4 1-1,-1-7-1,-1 2-1,2 1 5,1-1-3,0-3-3,-1 2 1,1-1 1,0 0-1,2-2 4,0 1-3,1-2 1,-2 0 0,-1-3-2,9 3 1,-5-1 5,-4-2 0,9-2-1,-3 4 4,-6-2-4,7 1-3,-1-1 4,-6 0-2,12 0 2,-6 0-3,5-1-1,-7 1 0,1-2-1,2 1 1,0 1 2,0-2-4,2 2 1,-1 0 0,-3-3 2,1 3 0,0-1 2,0-4-4,1 5 0,-2-2-3,-5 2 6,11-4-9,-6 1-9,-1 1-12,0 1-23,-4 1-24,7-4-33,-7 4-41,6-2-41,-6 2-199,3-4-420,-3 4 186</inkml:trace>
          <inkml:trace contextRef="#ctx0" brushRef="#br0" timeOffset="537633.1216">-2673 1101 103,'0'6'173,"0"-6"12,0 6-6,0-6-5,6 6-1,-5-3-3,-1-3-1,4 5-9,0-3-5,1 5-9,-1-1-14,0 0-4,2 1-10,-2 1-8,2 0-5,1 5-11,0-5-8,-3 5-4,0-1-7,1 0-1,0 3-12,0 1-7,2 0-4,-3-2-6,1 6-1,0-2-4,-2 0-3,2 1-4,-1 1 2,-2 5 0,4-1-2,-6-2 1,2 10 1,-2-9-2,0 1 3,0 1 0,0 8 0,-5-3-3,2-5 0,0-3-6,1 3 5,-1-1-9,1-1-2,-1 0-3,2-2 0,-2-3-3,3 3-2,-1-1-7,1-5 6,1 1-1,-1 0-2,0 0 0,0-3-5,0-1 1,-1 0 4,0 3-5,1-5-1,-3-4-1,1 6 0,-1-3-4,1-3-7,0 0-19,0-1-28,-1 1-31,2-1-40,1-5-46,-5 3-52,5-3-55,0 0-186,0 0-505,-8-12 225</inkml:trace>
          <inkml:trace contextRef="#ctx0" brushRef="#br0" timeOffset="412161.91">-1782 1471 69,'0'0'211,"0"0"-5,0 0-7,0 0-10,0 0-7,0 0-11,0 0-2,0 0-3,0 0-9,0 0-9,9-6-12,-4 6-9,-5 0-13,7-3-7,-2 2-9,-5 1-12,10 0-3,-10 0-6,11-1-7,-6 1-6,-5 0-7,13 0-5,-6 0-1,-1 2-9,0-3-1,1 2-5,-2 2-2,2-3-3,-1 0-5,2 0-1,-8 0-6,13 0-1,-5-3 1,1 3 0,-3-1-4,0 1 2,2 1-6,-8-1-1,10-1-1,-10 1 0,9-1-3,-5-2 1,-4 3-4,6 0-7,-6 0-14,5-1-16,-5 1-22,0 0-25,6-1-26,-6 1-41,0 0-37,0 0-39,0 0-198,3-4-457,-3 4 203</inkml:trace>
          <inkml:trace contextRef="#ctx0" brushRef="#br0" timeOffset="413012.1886">-1503 1734 123,'0'0'167,"0"0"-13,-3-5-4,3 5-7,0 0-2,3-7-5,-3 7-2,4-4-15,-4 4-6,5-6-7,-1 3-6,-4 3-3,5-2-9,1 0-6,-6 2-9,9 0-10,-6-1 1,-3 1-8,13 3-3,-6-3-8,1 0-3,-3 2-5,5-2-3,-4 2-4,3-1-3,-1-1-3,0 0-1,-4 1-3,5-1-1,2 0-2,-2 0-5,-3-1-1,3 1-8,-2-1-17,-1-1-21,-2 0-32,2 0-32,1 0-49,-4 0-42,-3 2-136,6-4-353,-6 4 157</inkml:trace>
          <inkml:trace contextRef="#ctx0" brushRef="#br0" timeOffset="412716.1385">-1467 1361 74,'0'0'165,"5"-3"-13,-5 3-5,1-7-4,0 3-11,3-4-5,-4 8-8,2-7-4,0 2-10,2-1-2,-3 1-4,0-1-1,2-1 0,-1 0-7,0 2-4,0-3-4,1 2-4,0 1-2,-3 1 1,1-2-2,1 1-7,-2 5-1,2-7-1,0 3-2,-2 4-2,0-5-9,0 5 1,0 0-5,0 0-6,0 0 0,6-3-7,-6 3-1,0 0-2,0 0-4,0 12-1,0-6-4,0 0 4,0 1-2,2 1-1,-2 5 12,1-4-7,-1-1-1,2 3 0,-4 3 1,2-1 3,2-3-6,-2 5-3,2-3 1,0-2-4,-2 2 0,2 1-2,0 0-2,1-3-4,-2 3-1,3 1 4,-4-2-6,4-1 1,-1 4 8,-2-6-14,2 3 2,0 0-2,-1 0-1,-1-3 1,2 4-1,-2-6-1,2-1 9,-3 2-12,4 0 1,-3-3-1,1 1 11,-2 0-9,0-1-2,0 1 0,0-1-2,2 0-2,-2-5-3,1 6-16,2-2-15,-3-4-16,0 5-19,0-5-19,0 6-22,0-6-14,0 4-19,0-4-12,0 0-31,0 0-13,0 0-28,0 0-131,-6 6-392,6-6 174</inkml:trace>
          <inkml:trace contextRef="#ctx0" brushRef="#br0" timeOffset="411773.1535">-2177 1410 35,'0'0'102,"0"7"-5,0-7 2,0 5-7,0-5 3,0 0-9,1 6-5,-1-6 3,2 4-9,-2-4-8,1 6-1,0-4-7,-1-2 0,2 9-2,-2-5-4,0-4 0,0 8 1,2-4 3,-2-4-6,-2 8 0,2-2-1,2-2 1,-2 3-6,0-1-3,-2 0-7,2 2 0,0-1-4,0-1-5,-2 0-1,2 2 0,0-4-5,0 3 0,-1-4-6,0 3 5,-1-3-7,2-3 2,0 10-2,-1-8-2,1-2 1,0 6-5,0-6 5,0 0-8,-2 6 8,2-6-4,0 0 4,0 0 2,0 0-3,0 0 5,0 0-3,0 0 5,0 0-3,0 0 2,0 0 0,0 0-5,0 0-1,-9-13-1,9 7-1,2 0-3,-2-2 3,2 2-2,-1-1-2,2-2 0,-2-2 1,2-2-1,1 2 0,-2 0 1,2-1-3,0-2 0,0 3 1,0 0-1,1-1-1,0-1 1,-2 4-2,0 0 0,1-1 3,2-1-3,-4 1 2,0 3 1,3 0-6,-4-1 9,2 2-4,1 0-1,-2-1 1,2 3-1,-2 1-1,2-1 0,-4 4 0,6-7-4,-3 4 4,-3 3 4,4-3-6,-4 3 4,6-5-2,-6 5 3,0 0-3,8 2 5,-8-2 2,10 6-2,-10-2 3,2-1 2,-2-3 1,6 4 2,-4 1 3,5-2 4,-5 0 0,3 3 5,0 0-2,-2 0 0,0 1 0,0 0 4,0-1-4,3 2 0,-2 1 0,-1 0 1,0-2-2,0 4-3,0-1 1,2 0 1,-1 1-4,-4-5 0,4 3 2,-2 2 3,0 0 2,-1-2 0,1 1 0,-2 0 0,1-2-4,-2 1 3,1 0-4,1-3-1,-1 3-3,-1-2 1,1-4 0,-2 5-4,2-2 1,0-1-4,0 0 0,0 1-2,0-6-2,0 9 3,0-6-3,2 1 1,-2-4-1,0 9-1,0-9-1,0 6 1,1-3-3,-1-3 2,0 8-4,0-4 0,0-4 1,2 3-8,-2-3-13,0 0-12,2 5-15,-2-5-13,3 4-13,-3-4-27,0 0-31,7-10-28,-3 4-32,0 1-178,0-1-400,3-4 176</inkml:trace>
          <inkml:trace contextRef="#ctx0" brushRef="#br0" timeOffset="565633.9621">-2211 1413 76,'0'0'182,"-3"-4"4,3 4-3,-4-2-4,4 2-6,0 0-8,0 0-7,0 0-8,-10 6-5,4-3-11,1-1-11,1 3-6,-5 2-13,2 3-3,0-1-7,0 2-8,-2 0 6,3 1-12,-4-2-6,1 7-7,-3 2-4,5-7-6,-3 5-6,1 0-6,2-5-2,1 2-7,-2 3-5,4-5-2,-2 1 4,-1-2-11,3 2-4,1-1 0,-1-5-1,2 4-7,-3-4 6,3-2-13,-1 2-4,0-3-3,3 1-4,-3-1-3,3-4-3,0 5-5,0-5-2,0 0 1,0 0-3,0 0 1,-5-14-4,5 7 2,0-2 0,0 2 0,0-5 1,0 0-1,0 0 3,0 2-2,2 0 1,-2-2-5,0 3 11,0-3-2,0 5 3,0-3 0,2 1 2,-2 3 4,0 0-4,0 0 2,1 0 5,-1-2 0,0 3 1,0 5 8,0-8 1,0 2 0,0 6 4,0 0-3,0 0 4,0-4 2,0 4 5,0 0 4,0 0 2,0 0 2,7 10 3,-5-6-3,5 3 1,-4 4 0,2 0-1,1 1-2,1-1-2,0 3 0,0-6 2,2 10-4,-2-6-4,1 1 1,0-1-1,-1 0-3,1-3 2,-1 1-3,2-4-2,-2 5 1,-1-9-4,-1 6 4,0-4-3,-1-2 0,-1 1-1,0 0 0,2-1-1,-5-2-2,4 0 4,-4 0 3,0 0-12,0 0-1,0-11-7,0 3-1,-3 4-2,3-6 1,-4 2 2,-1 2-1,0-7-2,2 3 5,-3-1-2,0 1-1,0 2 3,2 1 1,-2 1-1,3 0 3,-3 2 8,3-1 2,-1 2 1,0-1 4,-1 3-1,5 1-2,-7-1 2,7 1 0,0 0 1,-9 1-3,5 1 0,4-2 1,-4 6 2,2-3 0,2-3-1,0 10 0,0-10 3,1 8 0,-1-3-3,0-1 3,1 2 0,0 0 0,1-2-3,-1 2 0,0 0-1,2 0-2,-3 0 0,1 2-3,2-4 9,-1 2-10,-2 0 1,0-2 1,3 2-1,-3-6-14,1 6-14,2 0-20,-3-3-34,0-3-34,2 4-35,-2-4-52,0 0-54,1 4-137,-1-4-422,0 0 186</inkml:trace>
        </inkml:traceGroup>
        <inkml:traceGroup>
          <inkml:annotationXML>
            <emma:emma xmlns:emma="http://www.w3.org/2003/04/emma" version="1.0">
              <emma:interpretation id="{20886801-1342-46D1-B5BB-B3A4BA7B63B9}" emma:medium="tactile" emma:mode="ink">
                <msink:context xmlns:msink="http://schemas.microsoft.com/ink/2010/main" type="inkWord" rotatedBoundingBox="12015,9343 15486,9176 15526,10011 12055,10178"/>
              </emma:interpretation>
            </emma:emma>
          </inkml:annotationXML>
          <inkml:trace contextRef="#ctx0" brushRef="#br0" timeOffset="706494.5916">1692 899 131,'0'0'228,"0"0"2,-3-8-2,3 8-5,-1-3-7,1 3-3,0 0-7,-3-4-8,3 4-3,-3-4-16,3 4-3,0 0-15,0 0-15,0 0-9,0 0-11,0 0-17,0 0-9,0 0-10,0 0-8,0 0-9,0 0-7,0 0 2,-2 14-1,2-3-5,0-4 3,0 8 0,0-5 0,0 4 9,0 1-10,-2-1-2,1 1-6,1 2-2,-6-5-4,6 4 1,-3-1 1,-1 1-4,2-2-4,-2 0-8,2-4-1,-1 3-2,1-7-1,0 4 1,0-1-12,-2-3 2,4 0 6,-2 0-7,2-2 5,0-4-9,-1 8-3,-1-5 4,2-3-6,0 5 0,0-5-2,0 0 6,0 0-10,0 0-6,0 0 11,0-16-2,0 10 2,0-2-5,0-4-11,0-2 12,3 4-5,-1-4 3,2 3-4,0-3 1,2-1-1,-3 2-4,5-1 1,-5 0-1,6-1-1,-1 3-7,-2-5-1,0 3-1,4-1 5,-1 1-8,1 4 4,-2-3-1,4 1-3,-3 1 2,0 4 13,2-3-12,-2 2-5,-3 2 0,1 0 3,2 2 5,-3-2-3,0 3-3,-2 2 1,2-1 22,-6 2-17,8 2 7,-4 2-7,0-2 0,0 2 16,-2 0-10,3 2-3,-1 0-2,0-1 8,-3 1-4,4 3-5,-1-4 0,2 6 0,-3-2 8,0 3 2,5-4-1,-3 0-6,0 4 3,0-3 1,-1 3-3,2-2-4,-3-1 14,4 3-15,-3 1 4,-2-1 8,1-1-1,2 1 15,-5 1-16,3 1-4,-3-4 2,0 3 6,-3-1 10,3 0-20,0 1 5,-2-1 7,0 1-6,1-1-5,-2-2 0,3-2 6,-2 1 5,-1 1-2,-2-3-1,5 1-2,-3-2-5,2 0 9,-1 0-10,0-1 7,-2-1-6,4-4-5,-1 6-1,-2-3-1,3-3-12,0 5-17,0-5-5,0 0-17,0 4-15,0-4-28,0 0-22,0 0-30,0 0-24,0 0-36,8-12-26,-4 6-29,0 2-237,1-1-552,2-2 244</inkml:trace>
          <inkml:trace contextRef="#ctx0" brushRef="#br0" timeOffset="706934.9457">2140 1129 163,'0'0'235,"0"0"-6,-9-7-4,9 7-10,0 0-6,0 0-15,0 0-12,0 0-5,0 0-14,0 0-7,0 0-10,0 0-1,0 0-8,0 0-3,0 0-9,0 0-7,0 0-5,0 0 4,10 12-5,-2-11-6,-2 2-4,0 0-4,1-3-6,4 3-4,-2 2-4,0-4 0,0 4-13,3-3 1,-3 0-11,1-1-11,1 2 4,-1-1-8,0-1-5,0 1-6,2-2-2,-6 0-1,4 1-3,-1-2 2,-3 1-7,1 0-4,4-2-4,-1 1 4,-4 1-1,3-2 0,-5 1-14,2-1 1,-6 2 3,10 0-13,-5-1-9,-5 1-17,9 0-15,-9 0-27,4-2-24,-4 2-18,0 0-21,0 0-23,0 0-15,4 5-24,-4-5-21,0 0-32,0 0-27,-1 6-200,1-6-517,0 0 229</inkml:trace>
          <inkml:trace contextRef="#ctx0" brushRef="#br0" timeOffset="707950.0177">2671 933 78,'0'0'179,"0"0"5,0 0-3,0 0 1,0 0-11,0 0 0,0 0-8,0 0-7,0 0-8,13-8-5,-9 6-12,-4 2-6,7-7-10,-4 3-13,-1 2-6,2-3-11,0-1-6,-4 1-7,5 1-12,-1 0-5,-1-2-5,3 0-6,-3 1-2,1 1-3,-3-2-8,4 1 3,-1 1-10,-4-2 0,6 6-2,-5-4-2,-1 4-8,0 0-6,0 0-3,0 0 2,0 0-2,0 0 0,0 0-4,0 14 6,-1-7-3,-1-1-1,-2 2 0,4 3 0,0-6 2,-4 6-3,4-3 0,0 5 0,-1-5 5,2 3-6,-4 2 4,3 0-3,0-1 0,2-1 3,-4 0 1,2 3-4,2-2 2,-2-1-5,0-1 3,0 1-1,-2 1 7,0-2-8,2 2 1,0-2-1,0 1-2,-1-3 0,1 3 2,-3-4-3,3 1 2,-1 2-4,-1-3 1,1-2 0,-1 3 0,-1-3-2,1 1 1,0-3-5,2 2-2,-4-1-1,4-4 0,-5 5-3,5-1-2,0-4-1,-4 6-3,4-6-4,-2 2-3,2-2-3,0 0 2,0 0-4,-4 1-7,4-1-5,0 0-8,0 0-5,0 0-4,-10 0-3,10 0-8,0 0 1,0 0 5,-9-1-7,9 1 9,-6-1 0,6 1 1,-6-1 7,6 1 3,0 0 9,-12 0 5,12 0 2,-8 0 3,8 0 1,-5-3 10,5 3 12,-5-1-2,5 1 7,0 0 9,-6-1 7,6 1 5,0 0 6,0 0 14,-6-5 2,6 5 1,-1-2 6,1 2-2,0 0 0,0-9 2,0 9 6,0 0-5,1-5 6,2 1 1,-3 4-5,3-3-5,-3 3-1,5-3-4,-5 3-5,5-2 0,-1-2 2,-4 4-5,6 0 2,-6 0 1,8 4 3,-8-4-4,9 2 1,-4-2 1,-1 3-2,1-2 3,3 1-7,-3 2 0,2-3 0,-1 3-5,3-2 0,-2 2-1,-1 1-2,3 0-2,1-3-3,-4 3 1,0 0-2,1 0 2,-2-1-2,3-2 1,0 2-5,-3 1-2,1-4-3,0 4-8,-2-4-23,1 2-20,-1-1-19,-4-2-34,9 0-43,-9 0-50,10-2-143,-7-2-368,2-1 163</inkml:trace>
          <inkml:trace contextRef="#ctx0" brushRef="#br0" timeOffset="708465.7442">3072 713 198,'-1'-7'198,"2"1"-10,-1 6-13,2-3-6,1-3-18,-1 2-11,0-1-10,-2 5-7,6-6-10,-3 6-12,-3 0 4,6-4-10,-6 4-7,0 0-7,0 0-5,8 4-6,-8-4-3,6 5-4,-5 0-3,3 2-3,-1 0-4,-3-1-3,4 6-3,0-2-5,0 5 3,0-1-6,-1-1-4,3 6 4,-4 0-5,1-4 0,1 6 8,-3 1-5,1-1 2,1-6-2,-1 7 3,-2-2-1,0-1 0,4 3-2,-4-4 10,0 3-13,0-6 1,0 1-5,-4 5-2,2-9-3,1 7 0,-3-3-2,0-1-7,0 0 2,-1 0-4,0-3-2,0 1-1,-3 0-4,1-1-11,2-1-12,-4-1-12,2 1-18,-2-1-23,1-2-26,-1 0-19,3 3-32,-3-5-27,3 1-28,-1-1-25,1 0-172,0-5-430,-1 1 191</inkml:trace>
          <inkml:trace contextRef="#ctx0" brushRef="#br0" timeOffset="709359.6562">1556 890 77,'0'0'128,"1"-3"-5,-1 3-3,3-7 0,-3 7 0,0-6 5,0 6 2,0-8 0,0 3-6,0 5-4,-3-7-4,3 7-5,0-8-7,-1 3-6,1 5-7,-3-7-4,3 7-5,-1-6-4,1 6-2,0-5 0,0 5-4,0 0-8,-2-4-1,2 4-4,0 0 1,0 0 0,0 0-1,-10 13 6,6-11-1,0 4-1,-1-2-1,0 2 3,-2 4 1,1-1-5,-3-1 0,2 5-1,-2-4 0,-1 4-4,2 0 1,1-1-6,-4 5 3,5-3-2,-5 3-7,5-5-1,-2 4-6,4 1 0,-4-3-7,2 0 1,2 8-5,1-3-1,2-3-2,-4 4-2,4-6-4,-1 2-2,2-1 1,-2 1-2,2-1-2,0-2 1,0 2-1,0-3-3,1 0 2,-1 1-6,1-1-16,2-3-16,-2 0-12,3 1-20,-3-5-21,2 4-26,2-2-31,0-5-36,3 4-48,-1-5-43,-2 0-189,3-1-492,1-1 218</inkml:trace>
          <inkml:trace contextRef="#ctx0" brushRef="#br0" timeOffset="742845.973">-35 1072 64,'1'-6'191,"3"1"-5,-4-1-5,3 0 1,0 1-7,0-4-3,2 4-8,-4-3-12,5 4-4,-2-1 0,0 0-11,1 0-7,-3 3-4,-2 2-10,4-1-9,-4 1 0,0 0 1,0 0-12,4 8-3,-4 0-8,0-3 6,0 2-15,0 3-6,-2 3-3,0 0-4,0 0-8,0-2-5,0 6 0,2 0-2,-5-3-7,1 6-1,2-7-3,-1 8 2,1-6-2,-2-1-1,1 2-2,-2-1-3,2 1 0,0-3-7,-2-1 3,0 0-8,2-2 2,0-3 6,3 1-12,-3-2 1,1-1-2,1 1-2,1-2 3,0-4-4,0 0 18,0 0-20,0 0 5,0 0-5,15-11-4,-8 3 2,-1-4 1,2 1 9,1-5-8,2 0-4,-3-3-7,1-2 12,2 4-6,2-5-3,-3 3-3,2-2 13,-3 1-12,2 0 2,-1 2 0,-1-2-2,1 2-2,0 2 10,-5 2-8,2 2 4,0 1-4,-3 1 1,4 0 4,-6 3-2,2 1 2,2 1-6,-4 0 0,1 1-7,0 2 6,0-2 3,-3 4-1,0 0 9,9 1-10,-5 4 1,-1-2 0,1 3-1,0 0 3,0 4 0,0-1 0,1 0-3,0 4 1,-2-2 1,2 2-6,-1 2 4,2 0 5,-6 0-2,7 1 2,-5-2-1,-1-1-2,2 2 3,-2 1-3,1-1 5,-2 1-5,0-4-3,0 3 14,0-3-10,0 0 2,0 1 0,-2-5-3,-2-1-3,4 1 4,0 3-10,0-8 0,-1 6-17,1-2-16,0-7-8,-2 8-31,2-5-23,0-3-29,0 6-32,0-6-36,0 0-29,0 4-25,0-4-215,0 0-508,0 0 225</inkml:trace>
          <inkml:trace contextRef="#ctx0" brushRef="#br0" timeOffset="743154.672">401 1212 180,'2'-4'213,"-2"4"-4,4-2-6,-4 2-6,5-1-8,-5 1-3,8-3-5,-8 3-5,8 0-8,-2-3-7,-6 3-8,10-3-11,-3 3-9,0 0-11,-1-3-10,3 3-8,-3 0-9,4 0-6,3 0-14,-6 0-4,2 3-10,-3-3-8,2 0-4,0 2-3,-2-2-4,5 4-3,-5-1-3,3-2-5,-2 0-11,-2 0-13,1 2-19,1-2-14,-2 0-24,1 0-24,-2 3-26,-4-4-38,7 2-26,0 2-35,-4-4-35,3 3-191,-6-3-459,7 0 203</inkml:trace>
          <inkml:trace contextRef="#ctx0" brushRef="#br0" timeOffset="743851.8973">659 1410 66,'0'0'205,"0"0"-7,0 0-5,0 0-2,0 0-3,0 0-3,0 0-3,0 0-8,13-9-2,-8 6-13,4 2-13,-2-1-12,0-1-11,1 1-12,-1 0-10,3-1-12,-1 0-8,-2 1-9,3-2-6,-2 2-5,-1-1-8,4 2-4,-2-2 4,-1 3-18,0-2 1,0 2-10,-4-1-8,3-2-12,2 2-17,-1 1-23,-3 0-26,5-1-29,-4 1-38,-1-1-23,3-2-45,-1 2-48,2-2-135,-3 1-409,0 0 181</inkml:trace>
          <inkml:trace contextRef="#ctx0" brushRef="#br0" timeOffset="743571.6262">759 1095 21,'3'-9'213,"-3"1"-3,2-4-10,0 1-3,4 0-10,-2-3-7,2 2-10,1-3-7,1 3-7,-1 0-5,0-3-8,3 3-7,-1-1-5,-5 3-9,4-5-8,-1 6-1,-3-2-10,-1 4-3,1-3-7,0 5-9,-2 0-5,0 3-9,-2-4-8,4 2-5,-4 4-4,0 0-6,0 0-6,0 0 3,7 11-9,-7-5-3,0 2 0,0 3 0,-2 6-5,1-4 2,-2 2-2,2 0-2,-3 6-2,0-2 0,0 3-4,4-1 0,-4 0-4,1 1 1,-1-4 2,0 2-5,1-7-1,1 6 2,-4-4 2,6 0-8,-2-1 2,0 0-7,-1-2 8,1 0-2,2-2-6,0 0-3,-2-2 1,2 1-2,-2-3-11,2 4-13,0-4-17,2-3-20,-2 2-20,0-5-16,0 7-20,0-3-17,0-4-26,2 5-30,-2-5-20,0 0-21,0 0-192,0 0-459,0 0 203</inkml:trace>
          <inkml:trace contextRef="#ctx0" brushRef="#br0" timeOffset="744260.414">1171 753 67,'0'-4'166,"0"4"-13,0 0-11,0 0-3,0 0-5,0 0-5,0 0-5,3 15 3,-1-8-10,-1 2 1,3 3-5,-4 1-5,0 1-10,0 1-8,1-2-7,-1 9-11,0 0-3,-1-1-7,1 4-8,1-2-7,-5 2-1,0 6-6,2-7-2,1 0-7,-3 0-1,-2 10-2,1-12-6,0 9 0,-2-10-1,-1 3-5,-3 5 2,3-9-3,-5 8 1,4-7-6,-3 0 0,3-2-3,-3-1-6,4-2-17,-2 1-20,1-2-20,0-4-39,2 0-21,2-1-28,-2-5-38,-1-1-141,5 2-351,-3-6 156</inkml:trace>
          <inkml:trace contextRef="#ctx0" brushRef="#br0" timeOffset="744844.992">-101 734 70,'13'-3'205,"-13"3"-6,0 0-3,0 0-6,0 0-11,0 0-9,0 0-14,0 0-13,0 0-10,0 0-9,0 0-7,-6 15-11,3-8-2,-3 1-10,0 2-5,-2 3-12,0 5-5,-1 2-5,-4 8-5,-2-1-3,4 6-5,-4-6-5,3 6-2,-3 0-7,2-1-4,0 0-2,4 3-1,-3-1-6,3-1-2,1-3-3,0 3 0,3-3 0,4 4-7,-2-10-4,3 7 0,0-6-2,3-3-18,1 2-16,-2-2-20,3 2-26,0-4-31,2 0-35,-2-1-42,3-5-47,-1-1-154,-1-2-411,3-1 183</inkml:trace>
        </inkml:traceGroup>
      </inkml:traceGroup>
    </inkml:traceGroup>
    <inkml:traceGroup>
      <inkml:annotationXML>
        <emma:emma xmlns:emma="http://www.w3.org/2003/04/emma" version="1.0">
          <emma:interpretation id="{768E5994-A6B8-4641-82CC-F1286FB65856}" emma:medium="tactile" emma:mode="ink">
            <msink:context xmlns:msink="http://schemas.microsoft.com/ink/2010/main" type="paragraph" rotatedBoundingBox="5470,10598 15607,10067 15678,11428 5541,1195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4F80053-F293-4C1E-AF8A-F0EC396AD1C6}" emma:medium="tactile" emma:mode="ink">
              <msink:context xmlns:msink="http://schemas.microsoft.com/ink/2010/main" type="line" rotatedBoundingBox="5470,10598 15607,10067 15678,11428 5541,11959"/>
            </emma:interpretation>
          </emma:emma>
        </inkml:annotationXML>
        <inkml:traceGroup>
          <inkml:annotationXML>
            <emma:emma xmlns:emma="http://www.w3.org/2003/04/emma" version="1.0">
              <emma:interpretation id="{2D4E9034-8D37-4DA5-BE30-11F78F2BE411}" emma:medium="tactile" emma:mode="ink">
                <msink:context xmlns:msink="http://schemas.microsoft.com/ink/2010/main" type="inkWord" rotatedBoundingBox="5473,10650 6709,10585 6741,11195 5504,11260"/>
              </emma:interpretation>
            </emma:emma>
          </inkml:annotationXML>
          <inkml:trace contextRef="#ctx0" brushRef="#br0" timeOffset="206663.6875">-6835 2214 156,'0'0'240,"0"0"-8,0 0-9,0-6-14,0 6-14,0 0-14,0 0-10,0 0-9,0 0-8,0 0-8,0 0-4,0 0-2,0 0-5,0 0-3,0 0-6,0 16-10,-5-10 0,5 3 2,0-1-7,0 6-1,-3-1-11,2 0-6,1-3-1,-3 6-6,2 3-11,1-6 1,0 3-8,0-2 3,-2-1-12,2-4 1,0 2-9,2 0-2,-1-2-6,-1-3-5,0 0 8,-1-2-12,1-4 1,0 6 4,0-6-6,0 0-1,0 0-2,0 0 6,0 0-16,0 0 0,5-20-1,-2 13-2,-3-2-8,0-1 6,2 3-2,5-8-5,-2 3 2,0-3-2,-2 0 0,1 0-2,3 1 1,-1 0 0,-1-5-8,2 2 5,-1 1 0,-1-2-2,2 5 2,-3-2 1,1-1 0,0 4-1,1-3-6,1 3 0,-2 1 5,0-1-2,-1-1-2,1 6 5,-2 1-9,1-3 8,2 4 3,-1 2-9,-1-1 1,3 0-1,-2-1 2,1 4-4,-2 0 4,4 1 2,-8 0-1,13 4-3,-5-1 6,-2 1-6,4 0 6,0 2 0,-2 2 0,1 0-4,0-2 2,-2 7 5,0-7 2,1 4-7,-2-1 13,1 1-8,-3 0 9,2 1 1,-3-3-2,1 2-4,0 3 0,-2 1 5,-1-3 1,0 0-1,-1 1 0,0 1 8,-1-2-11,0 3 0,0-3-1,-2-1 3,1 1-1,-2-2 7,2 2-13,-2 0-2,1-2 6,-1-2-2,2 2-7,-1-1 2,0-1 1,0 1-5,1-2 5,-2 0-5,1 1 4,1-4 0,2-3-3,-4 5 1,4 0-4,0-5-2,-2 5-8,2-5-6,0 0-13,2 6-19,-2-6-21,0 0-21,0 0-26,0 0-26,18-8-33,-15 5-34,0-2-48,3 0-43,3-1-49,-3 2-189,4-2-584,-1-1 259</inkml:trace>
          <inkml:trace contextRef="#ctx0" brushRef="#br0" timeOffset="207070.6814">-6331 2254 51,'-6'0'276,"6"0"8,-3 3-20,3-3-10,0 0-14,0 0-14,0 0 5,0 0-20,0 0-4,0 0-4,0 0-3,0 0-3,0 0-6,0 0-3,9 7-8,-6-5-14,1 0-7,2-1-5,-3 0-10,2 1-3,-5-2-10,9 4-3,-5-2-10,4 1-5,-4-2-18,1 4 0,0-4-10,3 0-8,-1 2-10,3 2-7,-6-5-1,4 3-9,0 0-7,1-1-1,-3-1-5,2 0-6,0 1-4,-1-2 1,0 3-3,-3-2 1,4 1-5,-4-2-8,1 2 2,-5-2-3,9 0-8,-9 0-24,9 0-6,-9 0-21,6-2-29,-6 2-23,7-2-35,-4 0-33,-3 2-38,7-4-43,-4 2-55,-1-6-40,-2 8-308,4-6-704,-4 2 312</inkml:trace>
          <inkml:trace contextRef="#ctx0" brushRef="#br0" timeOffset="208032.3566">-5881 2196 225,'0'0'245,"0"0"-5,0 0-8,0 0-10,0 0-13,0 0-7,-11-6-25,11 6-11,0 0-8,0 0-13,0 0-7,0 0-15,-8-3-7,8 3-11,0 0-9,-4-1-12,4 1-8,0 0 0,0 0-15,0 0-9,-8-3 1,8 3-5,-4-2 0,4 2-3,0 0-16,-6-6 0,6 3-8,0 3 11,-3-6-12,3 6 0,0-10-3,0 7-2,3-6 2,-3 3-5,3 0 1,-2-4-7,4 1 5,-1 0-5,-1-1 2,3-3 3,1 6 2,-2-6 8,2 4 3,3-1 5,-4 2 3,2-1 1,1 0-7,-3 2-1,0 1-2,1 4-1,-1-1-4,-1 2 10,2-2-12,-7 3 3,14 4-1,-10 1-5,3-2 5,-1 3-2,-2 0-3,1 0 3,1 0 0,0 4 7,-6-1-5,5 1 12,1 1 7,-3-3-4,1 6 1,-2-4-2,0 2-5,0-1 8,0 3-3,-2 0 14,-2-1-16,0 2 16,-1 1-1,-1-1-6,-2 3-1,0 2 0,-1 0-5,-2 1-4,-3 6-7,4-7 3,-5 0-5,4 2 3,-4-1-8,7-3 1,-3 4-6,-2-4 3,1 0 6,2-8-14,0 3 2,1 1-2,0-5 1,0-2 3,1 1-4,2-1-3,0-4 2,0 3-4,0-3 3,-1-3-10,5 0 5,-8 3-1,8-3-4,0 0-2,-8-4 9,8 4-6,0 0-2,-8-7 2,8 7 6,-2-6 0,0 1-11,2 5-3,0 0-5,-4-9 1,4 9 7,0 0-3,0 0-5,4-11 10,-2 7-10,0-2-3,-2 6 4,5-6 0,0 3-1,-5 3 2,3-7 1,0 2 2,-3 5 13,10-4-12,-5 2 3,-1 0-4,3 0 5,-2 2 0,2 0-1,-2-4 3,-5 4 7,12 4-4,-6-2-4,3-1 7,-2 2-2,1 4 1,0-4-2,1 3-1,-3-3 22,3 3-21,1 3 2,1-4-3,-4 0 7,5 1-7,-3 0 3,-1 0 2,0-2 3,0 4-2,0-4 0,2 1-4,-3-2 1,1 0 2,-1 0 5,-1-1 6,0 3-15,1 0 12,-1-1-8,0-4 0,-1 2-2,1-1 0,0-1 2,-2 3 3,-4-3 12,8 0-11,-8 0 2,8-3 0,-8 3 16,8-3-12,-6 0 0,1 1 6,2-2 10,-4-1 4,2 0 0,-2 2-5,3-3 6,-4-1 0,1 1 0,2 1-6,-3-1 2,0-3-5,0 3 4,0-1-6,0-2-9,0 3 5,0 3-6,0-3-4,-3 0 6,3 6-3,-1-7-8,-2 4-21,3-2-20,0 5-23,0 0-39,-2-7-38,2 7-46,-3-3-62,3 3-65,0 0-334,0 0-702,-6-3 311</inkml:trace>
        </inkml:traceGroup>
        <inkml:traceGroup>
          <inkml:annotationXML>
            <emma:emma xmlns:emma="http://www.w3.org/2003/04/emma" version="1.0">
              <emma:interpretation id="{2EA7454B-2E99-4BFC-927C-281D7FD4DD40}" emma:medium="tactile" emma:mode="ink">
                <msink:context xmlns:msink="http://schemas.microsoft.com/ink/2010/main" type="inkWord" rotatedBoundingBox="8248,10640 11164,10487 11216,11463 8299,11616"/>
              </emma:interpretation>
            </emma:emma>
          </inkml:annotationXML>
          <inkml:trace contextRef="#ctx0" brushRef="#br0" timeOffset="415784.8526">-1897 2891 44,'0'0'167,"0"0"-12,-3 2-10,3-2-10,0 0-5,0 0-7,0 0-14,0 0 0,0 0-10,0 0-13,0 0-5,0 0-8,0 0-8,0 0-5,0 0-8,0 0-7,0 0-3,0 0-3,0 0-3,0 0-4,0 0-9,0 0 0,0 0-9,-1 6-18,1-6-24,0 0-36,0 0-21,0 0-22,0 0-32,4 4-105,-4-4-263,0 0 116</inkml:trace>
          <inkml:trace contextRef="#ctx0" brushRef="#br0" timeOffset="414381.2886">-1739 2081 76,'0'0'172,"0"0"-2,0 0-3,0 0-2,0 0-6,0 0-10,6 11-7,-3-11-8,-3 0-10,13-3-8,-7 0-8,0 3-10,0-2-7,2 2-7,2-1-6,-2-1-11,3 1-8,-5-1-5,6 1-6,-3 1-5,-3-1-3,3-1-3,3 2-6,-6 0 0,2-3-4,0 2-3,-3 1-1,3 1-4,1-1-3,-3 0-3,0 3-2,-2-3-8,-4 0-23,9 2-32,-6-1-13,3 0-31,-6-1-29,6 2-27,-6-2-28,7 0-136,-7 0-340,6 1 151</inkml:trace>
          <inkml:trace contextRef="#ctx0" brushRef="#br0" timeOffset="414947.1018">-1415 1954 14,'0'0'185,"4"-5"-7,-4 5-6,6-7-9,-3 1-5,1 3-13,-1-1-9,3-2-6,-3 1-8,2-1-11,-1 3-12,0 2-9,3-3-6,-1 2-9,-2-3-5,1 4-4,-5 1-11,9 1 0,-5 3-6,2-1-2,0-1-7,-2 1 0,3 0-2,-4 3-5,3 0-2,-1-1-4,1 0-3,-2 3-1,1-2-1,0 0 3,2 1-7,-4-1 2,-1 2-1,3-2 1,-3 1 0,-2 2 2,4-3-4,-4 4 1,0 0-4,0-2 1,2 1 3,-4 2-3,0 1-6,-2 1 3,0-3 1,-1 5-4,1-2-2,0 0 2,-5 1 3,5 1-3,-1-1-3,-2-1 8,2 1-7,-1 0-1,1-1-1,-1-1 3,3 2-4,-1-2 3,1-2-4,0 5 1,3-8 1,0 4-2,-3-5 0,5 0 2,-1 1-3,-1-1 0,3-2 2,-2 2 0,4-2 1,-2-3-2,2 3 4,-1-1-2,3-2-1,0 1 1,-2-2-2,3 0 2,-1 0-2,1 0-3,-1 0 3,0 0 0,1 0 0,-1 0-2,1 0-1,-1-2 5,4 2-4,-1-4-1,-4 1-4,0 3 8,1-1-4,0-1-4,-1 2 0,-1-3 2,0 1-8,1 1-13,-6 1-26,0 0-18,0 0-28,9 1-27,-8 4-30,-1-5-21,2 3-46,-2-3-132,-2 7-378,2-7 167</inkml:trace>
          <inkml:trace contextRef="#ctx0" brushRef="#br0" timeOffset="543326.555">-3924 2186 116,'-9'1'128,"9"-1"-4,-5 3 1,5-3 9,-6 2-11,2 2 3,0-1-4,-1 4 3,4-2-8,-7 1-4,3 0-4,1 0-1,-1 1-6,1 1-2,0-1-5,-1 3 3,1-1-6,-1 6-4,0-5-3,-1 4-3,1-4 1,1 4-6,0 3-1,1-2-3,-2 6-4,0 0-2,3 0-4,-1 1-3,2 0-4,-2-1 2,1 3-3,0-2-4,-2 2-3,3 6-6,0-4-6,1-2-1,0-1-1,2-1 3,-2 3-4,0-3-5,0-1 1,4 0 3,0 0-11,-4-2 1,3 1 0,-2-5-5,4 1-2,-2-3-2,1 2 1,-1-3 11,2 2-13,-3-7-3,4 4-3,1-2 10,-5-1-15,3-1 2,1-1-10,-3 0-15,2-3-18,0 3-18,-1-3-23,0 0-25,0-1-30,1 2-43,-5-4-28,12-4-37,-8 2-185,1-1-464,0 1 206</inkml:trace>
          <inkml:trace contextRef="#ctx0" brushRef="#br0" timeOffset="543946.1112">-3767 2578 133,'0'0'184,"-4"5"-11,2-1-11,2-4-11,-3 4-15,0-2-13,2 2-2,1 2 0,-2-1-6,2 2-3,2 0-10,-2 1-2,0 1-4,1-1-2,-1 5-7,0-4-3,2 2-5,-4-3-8,4 1-3,-2 1-6,0-4-5,-2 4-5,2 1-8,2-5-3,-2 0-3,1-2-2,-1 1-10,0-5 7,1 10-9,0-8 4,-1-2-3,0 0 1,1 4-1,-1-4-1,0 0-3,0 0 2,0 0-3,2-12-6,-2 3 0,0 0 2,1 2 1,2-8-9,-6 4 1,6-5-1,-3 4 0,2-5-1,1-1 1,1-3-1,1 0-4,0 0 2,-1 5-1,1-2 2,0-1-6,1 6 2,-1-7-1,0 4 6,3 5 0,-3-2-3,3 3-2,-5 4 4,1 1-3,-3-1 0,4 2-3,-1 1 5,2 0-2,-6 3-1,0 0 2,9 4-4,-3 2 3,-2-1 0,2 3 3,-3 0-2,4 4 2,0 3 0,-3-6 5,0 5 0,0 3 5,2-1-1,-1-1 2,0 1 0,0 2-3,-1-3 0,-4 1-1,3-2 0,0 2-2,0-1 1,0-2-4,1 2 10,-3-3-10,2 3-2,-1-9-4,-2 6 1,0-5 2,3 1-4,-2 2-2,4-5-14,-1 5-14,-4-4-29,1-1-35,2 0-29,0 0-33,0-3-18,0 0-37,-3-2-205,6 2-449,-6-2 199</inkml:trace>
          <inkml:trace contextRef="#ctx0" brushRef="#br0" timeOffset="544242.0922">-3405 2653 45,'0'0'206,"0"0"-6,0 0-6,0 0-9,0 0-5,0 0-5,0 0-8,9 4 0,-9-4-7,0 0-4,6-4-2,-6 4-6,9-1-8,-5-2 0,4 1-20,-4 1-6,-4 1-12,13-1-13,-7 1-3,1-2-10,2 0-8,-5 1-5,4 0-5,-4-2-6,4 3-2,2-2-9,-4-2-5,1 2-4,0 1-15,2 0-12,-3-1-19,3 0-23,-6 0-22,4 1-25,-2 0-32,4-3-36,-3 3-39,0-4-27,1 3-209,-2 1-460,-1-2 204</inkml:trace>
          <inkml:trace contextRef="#ctx0" brushRef="#br0" timeOffset="544830.2687">-3039 2380 14,'-5'-3'213,"5"3"-7,0 0-11,-9-5-8,9 5-11,0 0-11,0 0-18,-3-2-7,3 2-9,0-5-9,0 5-8,0 0-1,0 0-10,0 0-4,9-4-5,-9 4-5,8 0-4,-4-3-3,2 3-6,-6 0-4,13 0-11,-7 0-3,0 0-6,0 3-3,0-3-4,0 4-2,5-2-3,-5 2-5,0 0-3,0 1 0,0-2-2,-5 2-1,4 1 1,-3-2 3,-1 5-2,-1-2 4,0 1 1,-1-1-2,-1 0-1,0-1-2,-2 2-7,1 1-1,0 1-1,0-2-4,-1-2 0,1 1-1,-3 0-1,2-2-2,0 1-2,1 2 0,1-4-2,-1-1-1,3-3-5,-3 6 0,3-6-4,0 4 3,0-4 8,0 0-5,0 0-6,0 0 6,0 0-1,0 0-3,17-6-1,-17 6 2,8 0-5,-8 0 4,9 0 10,-5 0-15,-4 0 4,9 3-1,-6 0-1,1 0-2,-1 2 7,2-1-2,-4 1-3,1 2 1,1 2 1,-3 0-2,3-1 7,-3 6-3,0-5-3,-3 4 4,2-6 6,-3 6 1,3-3 8,-4 4-4,2-4 1,-1 1 2,1 0-1,-3 2-1,2-5-1,0 4-2,0-5 1,0-2 1,0 5-4,0-4-3,2-1-2,-2 0 4,1-3-2,1 1-1,2-3 1,-6 6-2,6-6-1,-3 3-7,3-3 3,0 0-8,0 0-12,0 0-21,0 0-17,0 0-32,0 0-29,0 0-34,0 0-45,0 0-34,0 0-51,-7-9-171,7 9-489,0 0 218</inkml:trace>
          <inkml:trace contextRef="#ctx0" brushRef="#br0" timeOffset="545308.4383">-2715 2097 130,'-1'-3'233,"1"3"6,0 0-2,-4-5-11,4 5-9,0 0-13,0 0-17,0 0-15,0 0-1,0 0-13,0 0-12,9 11-3,-7-7-6,3 3-8,-2 1 5,3-4-16,-3 6-2,3-2-5,3 4-8,1-1-10,-5 0-1,8 4-3,-3 1-6,-6-2-11,9 2-1,-5 1-7,-1 0-6,4 4-8,-3-3-1,-1 1-7,-1 3 0,1-1-1,-4 3 2,0-3 0,0 4-2,-2-1 2,0 3-1,-1-3-6,-1 5 3,1-2-9,-1-2 1,-2-2-8,1 0 5,1 0-4,-4-1 8,1 1-17,0-1 1,-2-2-6,4-6 6,-2 1-12,-3-1-6,5-2-14,1 0-16,-4-2-13,5-5-23,-2 4-21,2-3-22,0-2-27,0 0-37,0-4-48,0 0-55,0 0-69,0 0-179,9-13-568,-5 3 252</inkml:trace>
          <inkml:trace contextRef="#ctx0" brushRef="#br0" timeOffset="564708.1154">-2403 2251 59,'0'-6'209,"0"6"-5,0-6-8,0 6-8,0-4-6,0 4-21,0 0-11,0-6-10,0 6-5,0 0-8,0-5-4,0 5-4,0 0-4,0 0-3,0 0-8,0 0 0,0 0-8,0 0-4,0 0-8,0 0-7,-2 18-6,-2-13-8,4 2-5,-3 0-3,2-1-9,-3 1-3,1 4-6,-2-2-3,3 0-2,-4 0-5,-1 3-2,1-4-2,1-2-4,1 1-2,2 0 9,-3-1-14,3-3 1,0 2-1,-1-4 0,3-1-5,-5 4-5,5-4 2,0 0-10,0 0-2,-8-10-3,8 4 1,-1 0-6,1-5 0,0 1 1,0 0-1,1-1 2,-1-2 0,0 0 5,2 0-1,-2 1-1,2-2 6,-2 3-3,2 0 2,-2 2-5,0 1 7,2 2 1,0-1 0,-2 0 7,0 2 1,0 5 2,0-6 6,0 6-3,0-6-1,0 6 4,1-4-5,-1 4 1,0 0 2,0 0-4,7 9 9,-3-5-8,2 2 0,-1 0 1,-2 3 9,2-3-9,1 4-2,-2 1-1,5-1-3,-4-1 4,3 0-3,0 1 1,-1-2-2,-2 1 0,0 0-3,-1-4 2,1 3 4,0-2-6,-1-1 5,0 1-1,-1-1-1,1-2 0,-3 0-1,1 1 2,-2-4-3,3 5 2,-3-5-4,0 0 3,-5 6-2,5-6 0,-8 0-5,8 0 1,-10-5-2,2 4 1,1-3-1,1 3-2,-2-3 5,0 0 0,4-3-3,-3 2 5,4 2-1,-1-1 0,-2-4 0,2 5 12,1-2-6,2 3 3,-5-3 5,6 5 3,-2-7 7,2 7 3,-6-5-7,6 5-2,-2-3 1,2 3-1,0 0-7,0 0 4,0 0 2,0 0-7,0 0 6,0 0-8,0 0 1,0 0 1,11 11 1,-6-7-4,-3 1 4,4-3 1,-4 1 3,7 0 1,-5-1-2,2 4 11,1-3-15,-2 0-2,3 0 14,0-2-16,0 1 2,-2 1 9,0-2-15,0 4-20,0-4-23,1 2-29,-1-3-36,-6 0-43,9 0-52,-1 0-48,-6-4-241,2-1-533,-4 5 236</inkml:trace>
          <inkml:trace contextRef="#ctx0" brushRef="#br0" timeOffset="414056.4322">-2310 2192 61,'3'4'74,"-3"-4"-8,6 3 8,-3 1-8,-3-4-1,5 3 0,-3-1-7,1 2 4,1 1 0,-2-2-9,4 1-2,-5 1 7,1-1-13,1-1-2,1 2 2,-3-2-5,-1 1-2,0-4-11,6 8 9,-6-2 0,0-2-12,2-1 12,-2-3-9,-2 9-6,2-9 5,0 9-5,0-7 1,0-2 3,0 0-6,0 6 6,0-6 5,0 0-7,0 0 4,0 0 0,0 0-2,0 0-2,0 0 0,0 0-1,-4-19-6,4 12-1,0 0-2,0-1-1,3-1-1,-2-1-1,1-2 0,-1-3-1,3 3 0,0-3-5,1 4 2,-3-5 0,4 3-3,-1-3 2,-2 2-2,3 1 3,-2-1-1,2 1-4,0 3 0,-1-2 3,0 2-17,1 2 17,-1 2-3,0 0-2,-2 1 3,3 3 2,-2-1-2,1 3 2,2-2-8,-7 2 16,10 2-3,-4 3-3,0-1 2,0 2 5,-2-2 4,1 2-7,2-1 1,0 2 5,3 2 1,-4-1 0,1 0-3,-2 1 5,3 0 0,-1 0-1,1 0-2,-1 3 3,0-4 1,1 4-2,-2-4-3,1 4 0,-3-1-1,1 0 1,1-1-3,-3 1-6,5-2 8,-3-2-1,-3 0-7,3 1-1,-1 0-1,-2-2 2,5 1 1,-7 0-2,2-2-1,2-1-4,-1 1 3,0 1 0,0 0-9,0-2-5,-2-1-22,1 0-30,0 3-35,-2-6-43,6 3-159,-6-3-323,6 0 144</inkml:trace>
          <inkml:trace contextRef="#ctx0" brushRef="#br0" timeOffset="415476.5632">-1879 2686 95,'-4'-3'194,"4"3"-8,0 0-6,0 0-13,-2-5-4,2 5-4,0 0-12,0-8-8,0 8-16,0 0-4,2-6-15,-2 6-8,0-4-12,0 4-7,0 0-7,0 0-6,0 0-7,0 0-4,0-7-8,0 7-2,0 0-7,0 0-3,0 0-4,0 0-6,0 0-21,0 0-27,0 0-25,0 0-32,6 11-39,-6-11-35,4 3-187,-4-3-371,0 6 165</inkml:trace>
        </inkml:traceGroup>
        <inkml:traceGroup>
          <inkml:annotationXML>
            <emma:emma xmlns:emma="http://www.w3.org/2003/04/emma" version="1.0">
              <emma:interpretation id="{AC948DD1-7260-46D7-A31F-3DC7587ADB47}" emma:medium="tactile" emma:mode="ink">
                <msink:context xmlns:msink="http://schemas.microsoft.com/ink/2010/main" type="inkWord" rotatedBoundingBox="12077,10341 13469,10268 13534,11509 12142,11582"/>
              </emma:interpretation>
            </emma:emma>
          </inkml:annotationXML>
          <inkml:trace contextRef="#ctx0" brushRef="#br0" timeOffset="746015.5413">-66 1731 123,'0'0'200,"0"0"-11,0 0-15,0 0-8,-9 1-11,9-1-8,-10 10-15,3-3-11,-1 0-4,0 2-5,-1 2-5,-3 3-11,2 3-7,2-1-1,-2 5-4,-1-3-2,2 3-3,-2 0-8,0-1-2,4 4 1,-1-5-8,0 2-7,2 0-4,-1 0-4,4 0-2,0-1-6,0 3-2,2-4-8,2 1-1,2-6-2,-3 3-1,0-3-4,5-1-1,-1 4-3,1-2-9,0-2-14,1-1-21,0 1-27,2-2-35,1 2-30,0-6-42,0 1-35,3-1-32,-3-2-123,0-2-379,3-1 169</inkml:trace>
          <inkml:trace contextRef="#ctx0" brushRef="#br0" timeOffset="746534.7912">136 1966 176,'-9'19'169,"8"-13"-7,-2 3-6,-1 0-6,1 1-11,2 2-5,-4 0-1,4 2-12,0-1-5,-1 0-7,0 1-11,2-3-7,0 3-6,0-1-10,0-1-2,0 0-9,0 1-2,0-4-7,2 1-8,-2-3 1,0 1-8,2-2-4,-2 0-3,2 0-4,-2-3-1,3 1-2,-3-4-1,3 4-4,-3-4 0,0 0 1,0 0-5,10-11-1,-7 4-5,2-4 1,-1-2-2,3 1 1,0-7-4,2 1 1,-1-3-1,0 4 1,1-3-1,1 5-2,-2 0-2,-1 1 0,2 0 1,-1 2 0,-2 3-1,0-1 0,1 1 0,-4 3-3,6 0-1,-6 2 2,1 2 1,-2-1-1,-2 3-1,7-1 1,-7 1 0,0 0 1,4 9 0,-2-3 1,0 0 0,-1 4 3,0-4 1,-1 3 2,2-1 1,-1 6-1,-1-2 5,0 1 0,0 2 0,0-3-2,0 2-1,0 0 6,0-3-1,0 6-7,0-5-3,1 0 2,-1 0-5,0-3 0,2 2 4,-4-1-12,4-1-25,0-3-14,-2 1-20,3-1-23,-1-1-30,1-2-26,2 0-29,0-3-45,-5 0-117,12-2-360,-3-4 160</inkml:trace>
          <inkml:trace contextRef="#ctx0" brushRef="#br0" timeOffset="746772.012">459 2108 32,'0'0'222,"0"0"-16,0 0-7,5-7-16,-5 7-12,7-4-16,-2 1-9,4-2-12,-5 2-9,6 1-15,0-1-12,-1 2-9,0-1-5,1 1-14,-2 0-3,2 2-8,1-1-7,-2 0-5,-1 0-6,0 1-11,3 1-21,-5-2-10,2 0-19,-2 1-25,-1-1-31,3 0-17,1 0-25,-3 0-23,0 0-36,2-3-100,-2 3-299,5-2 133</inkml:trace>
          <inkml:trace contextRef="#ctx0" brushRef="#br0" timeOffset="747484.2287">1074 1682 35,'0'-6'188,"0"6"-9,0-4-13,0 4-8,0 0-9,7-2-3,-7 2-4,0 0-2,10 8-4,-6-4-4,0 5-3,0 1 1,-2 2-11,4 3-8,-2-1-1,1 6-7,0 1-8,-2 3-5,2-2-6,-2 2-5,-1 1-8,0 1-8,-2 0-6,2-2-3,-2 8-9,0-9-3,-2 2-2,1 5-6,0-8-1,-1-1-7,-2 1-4,2-1 1,-3 0-10,1 0-24,-2-1-22,-2-2-32,1-1-41,1-2-42,-1-3-42,1 1-68,-3-3-132,2 2-421,-2-4 188</inkml:trace>
          <inkml:trace contextRef="#ctx0" brushRef="#br0" timeOffset="747157.9006">766 1933 30,'0'-4'174,"4"-3"-4,-2-1-14,1 4-3,4-2-10,-3-2-20,3 2-3,2 3-8,-1-3-6,-4 1-5,3 2-9,2 3-4,-5-1-5,2 0-8,0 3-6,1 1-1,-4 4-6,0-1 0,-2 1-2,1 6 4,-4 0-4,2-1 1,0 2-2,-4 2 0,1-1-2,-4-1 4,3 6 1,-2-2-4,0-3 0,1 0 2,-1 0-6,-2-2-7,5 0 3,-3 2-2,1-3-7,1 1 1,0-1-7,3-2-3,-1-2 3,2 1-4,2-3-3,-1 3 4,3-3-7,0-2-2,3 1 0,0-2-1,3 3-3,1-3 0,0-2 6,2 0-10,-1-1-8,-1 0-10,1 0-10,6 0-20,-6-1-18,0 0-18,1-2-30,-2 1-35,0-2-16,1-2-45,-2 1-21,-1 1-184,0-2-432,-2 0 191</inkml:trace>
          <inkml:trace contextRef="#ctx0" brushRef="#br0" timeOffset="748233.6773">434 2896 194,'0'0'197,"0"0"-7,0 0-12,0 0-18,-4 3-12,4-3-16,0 0-19,0 0-9,0 0-6,0 0-13,0 0-11,-4 3-5,4-3-4,0 5-11,0-5-7,-2 8-22,2-2-19,0-6-44,-2 7-24,2-5-35,2 6-29,-2-8-144,0 8-292,4-5 130</inkml:trace>
          <inkml:trace contextRef="#ctx0" brushRef="#br0" timeOffset="747970.1124">512 2483 246,'0'0'246,"0"0"-4,0 0-11,0 0-8,-7-4-18,7 4-12,0 0-15,0 0-16,-3-2-17,3 2-16,0 0-12,0 0-11,0-8-16,0 8-7,0 0-10,0 0-20,0 0-17,0 0-24,0 0-29,0 14-31,0-10-30,0-4-44,0 12-34,0-6-34,0 3-171,1-3-389,-2-2 173</inkml:trace>
        </inkml:traceGroup>
        <inkml:traceGroup>
          <inkml:annotationXML>
            <emma:emma xmlns:emma="http://www.w3.org/2003/04/emma" version="1.0">
              <emma:interpretation id="{7962131C-5BE4-49E8-B2C7-6EEC35BD355E}" emma:medium="tactile" emma:mode="ink">
                <msink:context xmlns:msink="http://schemas.microsoft.com/ink/2010/main" type="inkWord" rotatedBoundingBox="13858,10159 15607,10067 15678,11428 13930,11520"/>
              </emma:interpretation>
            </emma:emma>
          </inkml:annotationXML>
          <inkml:trace contextRef="#ctx0" brushRef="#br0" timeOffset="713943.3016">1584 1575 11,'0'0'118,"0"0"-1,6-5-3,-6 5-1,2-4-2,-2 4-6,3-3-5,-3 3 0,3-6 0,-3 6-1,0 0-3,0 0 0,0 0-4,3-3-5,-3 3-6,0 0-5,0 0-3,0 0-4,0 0 3,0 0-3,0 0 1,-5 15 2,3-9 0,-1-2-6,1 2 4,-1 0-8,-3 1-3,2 2-2,-2 2-1,2 1 0,-1 1-3,0 2-2,1-1-3,-1 7-5,2-2-5,-2 1 2,2-4-1,2 5-7,-2 0 8,3-2-10,0-2-13,0 3 0,2-4 0,0 5-5,1-2-3,-2-5 2,3 1 0,-1-1-1,1 0-1,0-1-1,1-3 4,-1 1-4,1-1-2,0 0-1,1 0-2,1-5 0,0-2-12,0 0-25,3 0-28,-4-1-30,3-2-43,3-2-34,-3-1-30,2 0-204,1 0-434,-2-1 192</inkml:trace>
          <inkml:trace contextRef="#ctx0" brushRef="#br0" timeOffset="714492.9212">1862 1823 92,'-4'6'181,"-1"0"-1,4 0-5,-2 3-5,-1-3-12,4 4-8,-2 0-12,2 1 4,0-1-9,-4 1-8,4 2-7,0-4-8,0 0-9,0 0-8,0 0-5,0-2-8,0 2-6,4-1-10,-4-2-4,0 0-2,2 2-9,-2-2-6,2-1-2,0-1-3,-2-1-6,0-3 0,0 0-3,3 6-2,-3-6-4,0 0 1,0 0-2,0 0-4,8-11-1,-5 4 3,0-2-6,-2-2-4,4-3 1,-1 2-3,2-4 2,0 1-4,0-1 0,2-2 0,1 6-1,-1-6-2,0 5 3,0 0-3,0 1 0,1 3 2,-2-2-2,3 1 2,-1 2-3,-1 1-1,-2 1-2,2 0 2,0 4-1,-1 0 0,1 0 7,-2 2-6,-6 0 0,12 2 2,-5 1-1,-1 1 5,4 2 4,-6 0 2,2 0 5,0 3 4,2 2 6,-3 0 3,3 0 0,-3 0-3,-1 4-2,1-4 3,-1 5-7,0-6-1,1 5 1,-2 0-4,0-3-1,0 0-2,-3 1-1,3-2-2,1 1-2,-2-1 0,-1 0-3,1-4-7,-1 1-7,-1 2-23,3-2-16,-1 0-22,1-2-26,1-1-24,1-2-30,0 0-26,2 1-27,2-4-30,-1-1-157,2-2-418,2 0 185</inkml:trace>
          <inkml:trace contextRef="#ctx0" brushRef="#br0" timeOffset="714750.0956">2364 1945 170,'-7'-3'186,"7"3"-2,0 0-5,0 0-13,-4-3-10,4 3-5,0 0-8,0 0-4,0 0-6,0 0-5,0 0-3,15-5-11,-9 4-8,1 1-8,4-2-5,-2 2-11,2 0-6,2 0-9,-1-1-9,0 1-4,-2 0-4,4-1-8,-4 3-3,2-2-3,0 2-5,-2-1-4,2 4-2,-2-1-5,0-2-13,-1 1-15,1 0-15,-5-1-19,4 0-19,-1 2-30,-1-2-30,2 1-23,1-3-31,-1 2-195,-2-2-402,2-2 178</inkml:trace>
          <inkml:trace contextRef="#ctx0" brushRef="#br0" timeOffset="716288.757">2198 2361 67,'0'0'206,"0"0"3,0 0-8,0 0-9,2-6-11,-2 6-13,0 0-15,0 0-15,0 0-12,0 0-13,0 0-10,0 0-12,0 0-9,0 0-11,0 0-1,0 0-11,0 0-3,0 0-8,0 0-4,7 10-9,-7-10-21,4 5-17,-1-4-27,0 4-25,-3-5-23,6 6-33,-6-2-15,4-1-32,-4 0-153,3 2-338,-2-1 150</inkml:trace>
          <inkml:trace contextRef="#ctx0" brushRef="#br0" timeOffset="716597.9673">2236 2658 174,'0'0'186,"0"0"-3,0 0-17,0 0-11,-9-11-10,9 11-7,0-4-12,0 4-3,0 0-12,0 0-9,0-7-7,0 7-8,0 0-6,0 0-13,0-6-4,0 6-4,0 0-10,0 0-4,0 0-3,0 0-5,0 0-4,0 0-6,0 0-9,0 0-19,0 0-14,0 0-14,0 0-34,0 0-17,5 13-28,-5-13-14,3 6-32,-2-3-140,-1-3-318,3 3 140</inkml:trace>
          <inkml:trace contextRef="#ctx0" brushRef="#br0" timeOffset="715209.5792">2759 1853 29,'0'-3'159,"0"-3"-1,2-3-15,1 3 1,1 0-13,-1 0-6,-1 2-11,5-2-8,-2 0-2,0 0-12,3 3-3,-2 3-9,0-2-2,1-2-5,0 4-8,-7 0-4,11 4 0,-3-2-1,-3 1-6,2 0 1,-3 3-4,3 2 1,-4 0-4,1 0-1,-3-2 2,2 4-1,0-2-1,-1 0-2,-2 1 4,-2 5 0,2-5 2,-3 1 0,2 0-3,-1 5 6,-3-3-4,0 0 1,0 1 5,-2-1-5,1-1 3,-2 3-2,2-3 0,-1 0 0,1 0-9,2-3 0,1 1-3,-1-3 2,2 7-7,0-6-5,1-1 3,1 5-5,1-7 1,-1 4-1,3-1-5,0 0 3,0-4 2,1 3-4,1-1 3,1 2 1,0-4-6,-2 0 6,9 0-7,-5 1-2,2-2-2,-3-2-1,4 3 8,0-3-12,-4 0-1,2-3-5,3 6-15,0-6-16,-2 3-14,3 0-18,-5-2-20,1 1-31,-2-2-21,4-2-24,-2 4-34,1-2-27,-1-3-33,-3 4-174,2-6-457,-3 4 202</inkml:trace>
          <inkml:trace contextRef="#ctx0" brushRef="#br0" timeOffset="715655.8356">3202 1576 128,'0'0'148,"0"0"1,0 0 2,1 14-11,-1-14-3,3 8-4,0-3 1,-1 1-5,3 3-2,0 1-9,-1-3-10,1 3-4,-1-1-6,1 1-8,-1 2-5,2-2-3,-1 3-7,0 0-2,-2 0-8,1 0-1,2 2-1,-3-3-5,1 3-7,-2 0-5,-1-1-5,1 3-4,-1-2-2,-1 0-1,0 4-2,0 1-3,-1-5-6,1 5 0,-2-5 1,1-1-3,-1 0-2,-2 1-1,1 0 1,0-4-5,-2 3-4,0-2 0,0-1 1,0-1-2,-1 3 0,1-3-5,0 4-5,-1-6-7,1 5-9,1-9-11,0 6-2,1-4-9,-3 2-10,1 1-12,1-3-15,0 1-20,-1-4-18,0 2-21,2-1-27,-2-2-44,1 1-120,4-3-354,-3 1 157</inkml:trace>
          <inkml:trace contextRef="#ctx0" brushRef="#br0" timeOffset="716883.9416">2176 2885 133,'0'0'185,"0"0"-2,0 0-14,0 0-8,-9-4-10,9 4-14,0 0-9,0 0-12,0 0-6,0 0-12,-5-3-8,5 3-8,0 0-10,0 0-7,0 0-8,0 0-2,0 0-9,0 0-5,0 0-5,0 0-14,0 0-17,0 0-19,0 0-19,0 0-13,0 0-27,0 0-20,0 0-23,0 0-32,8 11-123,-8-11-291,0 0 129</inkml:trace>
        </inkml:traceGroup>
      </inkml:traceGroup>
    </inkml:traceGroup>
    <inkml:traceGroup>
      <inkml:annotationXML>
        <emma:emma xmlns:emma="http://www.w3.org/2003/04/emma" version="1.0">
          <emma:interpretation id="{19592F84-A758-4AFB-B25A-BAD4A52DB72D}" emma:medium="tactile" emma:mode="ink">
            <msink:context xmlns:msink="http://schemas.microsoft.com/ink/2010/main" type="paragraph" rotatedBoundingBox="844,11844 19307,11338 19351,12932 887,134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11C1B2-72F2-476A-9820-AF571F2DB138}" emma:medium="tactile" emma:mode="ink">
              <msink:context xmlns:msink="http://schemas.microsoft.com/ink/2010/main" type="line" rotatedBoundingBox="844,11844 19307,11338 19351,12932 887,13438"/>
            </emma:interpretation>
          </emma:emma>
        </inkml:annotationXML>
        <inkml:traceGroup>
          <inkml:annotationXML>
            <emma:emma xmlns:emma="http://www.w3.org/2003/04/emma" version="1.0">
              <emma:interpretation id="{F618297E-A3C3-46D9-9409-470BB838D3FF}" emma:medium="tactile" emma:mode="ink">
                <msink:context xmlns:msink="http://schemas.microsoft.com/ink/2010/main" type="inkWord" rotatedBoundingBox="858,12379 2474,12335 2493,13011 877,13055"/>
              </emma:interpretation>
            </emma:emma>
          </inkml:annotationXML>
          <inkml:trace contextRef="#ctx0" brushRef="#br0" timeOffset="212542.3769">-11402 3792 52,'-4'-3'249,"4"3"0,0 0 1,-6-2-15,6 2-10,0 0-9,-4-3-10,4 3-8,0 0-15,-4-3-10,4 3-10,0 0-17,0 0-8,0 0-14,-2-4-17,2 4-11,0 0-12,0 0-1,0 0-11,0 0-12,0 0-2,0 0-3,0 0-10,0 0-8,0 0 3,0 0-5,11 7-10,-6-4-21,-2-1-19,-2 2-32,4 1-35,-1-1-40,1-1-56,2 2-34,-2-1-50,0 0-187,2 1-485,2 3 214</inkml:trace>
          <inkml:trace contextRef="#ctx0" brushRef="#br0" timeOffset="212175.0612">-11450 4015 12,'0'-7'144,"0"7"-3,-1-4-2,1 4 0,0-6-5,-2 2-1,2 4 2,0 0-3,-1-8-1,1 8-3,0 0-6,-2-4-2,2 4-2,0 0-6,0-5-1,0 5-6,0 0-7,0 0-5,0 0 0,0 0-12,0 0-6,0-7-6,0 7-9,0 0 0,0 0-3,0 0-6,0 0-1,0 0-2,0 0 2,0 0 2,0 0 1,-1 19-1,1-14-2,0 1-1,-2 1-1,1-1-2,1 3-4,-3 2-1,3-3-5,-4 4-3,3-1-1,0-3 1,0 3-3,0 2-2,1-5 2,0 5-7,-1-1 4,0-2-1,1 1 2,1-4-2,-1 2-1,1-1 2,-1-1 13,2 1-18,-1-3 16,0 2-16,1 1-3,0-2 5,1-3-13,-2 3 5,2-3 1,-1 2-1,1-1 2,-1 0-1,0 0 6,0 1-15,2-2 1,-1 0-2,-1 1 3,1-2-4,-3-2-5,5 4 7,-5-4 1,0 0-7,4 1-1,-4-1 3,0 0 6,9-1 1,-9 1-2,9-1 5,-6-2-7,2 0 3,-1-2-3,1 1 7,-1 0-4,1-1-4,0 3 7,1-3-14,-5 2 7,7-1-4,-3-1 2,-1 2 0,-4 0-3,0 3-2,9-6 6,-8 5-5,3-2-1,-4 3-4,5-4 5,-5 4-2,1-4 0,-1 4 0,0 0-13,3-2-3,-3 2-12,0 0-5,4-2-11,-4 2-25,2-4-24,-2 4-31,0 0-41,0 0-56,3-5-42,-2 2-261,-1 3-569,-1-6 251</inkml:trace>
          <inkml:trace contextRef="#ctx0" brushRef="#br0" timeOffset="213066.5889">-10966 4098 242,'0'0'247,"0"0"-11,3-5-13,-3 5-5,0 0-18,0 0-12,0 0-14,0-6-10,0 6-10,0 0-7,0 0-9,4-4-7,-4 4-4,0 0-3,6 0-4,-6 0-7,8-3-6,-4 1-4,-4 2 1,7-1-8,-1 1-9,5-2-2,0 2 8,-4 0-24,5-3-2,-3 0-13,4 2-5,-1 1-9,0-2 5,0 1-1,0 1-12,0-1-2,1-1-9,-4 2 3,0 2 14,-1-2-14,0 0-5,1 0-4,-5 0-7,-4 0 8,12 0 2,-6 0-12,-6 0-6,8 1-18,-8-1-14,7 0-21,-7 0-25,0 0-32,0 0-27,8-1-40,-8 1-26,0 0-37,0 0-29,0 0-219,0 0-528,0 0 234</inkml:trace>
          <inkml:trace contextRef="#ctx0" brushRef="#br0" timeOffset="213501.5074">-10932 4301 64,'-5'2'200,"5"-2"-5,0 0 8,-3 4-2,3-4-6,0 0-8,0 0-3,0 0-11,0 0-6,0 0-8,0 0-12,0 0-6,0 0-9,0 0-5,0 0-4,0 0-9,11-10-2,-11 10-8,0 0-4,0 0-3,10 5-4,-10-5-4,8 0 1,-8 0-7,9-1 4,-5 2-3,2-1-2,-6 0-3,12 0 4,-6-1-5,1 2-4,-1-1-8,1 0-1,0-1-9,1 1-5,-8 0-2,12 1-1,-4-2-11,-2-2 1,1 2-4,-1-2-2,2 3-2,-3-2 1,2 1-12,-2-2 4,2 3-3,-1-2-1,-1 2-5,-5 0-5,12-4-3,-7 2-3,-5 2 5,8-1-9,-3-1-18,-1 1-33,-4 1-34,9-3-40,-6 1-35,-3 2-47,7-1-52,-7 1-38,0 0-285,0 0-631,8 3 280</inkml:trace>
          <inkml:trace contextRef="#ctx0" brushRef="#br0" timeOffset="225996.6174">-10335 4004 106,'0'-6'173,"0"6"-2,-1-4-19,1 4 6,0 0-14,0 0-1,0 0-5,0-8-7,0 8 0,0 0-6,0 0-5,0 0-8,0 0-4,0 0-8,0 0-9,0 0-7,-3-4-8,3 4-5,0 0-7,0 0-4,0 0-5,0 0-2,0 0 2,0 0 0,0 0 3,-1 18-2,1-13 2,0 1-3,0 2-6,0 0 4,0-2-3,0 3-5,0 3 0,0 0-10,-3 0 2,3 1-2,0-1 0,0 2-6,0-1 0,0-2 3,0 2-4,0 1-2,-1-4-3,-2 6 5,3-4 0,0 1-2,-5 0 0,5-3-4,-3 0 4,2-4-4,0 2-1,1-1 1,0-1-5,-3 1 3,2-5-5,1-2 2,0 6-3,0-6 1,0 7-3,0-7 15,0 0-7,-3 6 0,3-6-1,0 0 2,0 0 0,0 0-1,0 0 2,0 0-2,0 0-3,0 0-1,0 0-2,0 0 5,0 0-7,0 0-2,0 0 0,-9-10-6,9 10 4,0 0 4,-1-5-9,1 5 4,-2-4-2,2 4 0,-3-6-4,3 1 3,0 5-1,0-11 1,1 4-2,1 1 0,0-1-6,-2-1 5,0 0 2,0-6 1,4 3-2,-3-1 2,2-3 0,-1 5-5,1-4-1,1 1-1,-2-2 3,6 3-3,-5-3 4,1 3-1,0 0 5,-2 1-8,5-3 20,-2 2-17,-4-1 1,7 3-1,-4-1 0,1 1 0,1-2-3,-3-3-3,4 9 5,-2-6 1,-1 3 0,1 0-2,-1 2-2,2 1-2,-1-3 6,0 3-1,-1 0 2,1 2-12,-3-1 13,2 3-1,-1-2 0,4 0-3,-5 1 4,3 0-10,-5 3 9,7 0 2,-7 0-7,8 0 6,-3 3-1,-1-2-4,-4-1 4,7 4-3,-1-2 4,-2 1 2,1-1-4,2 2 0,-3-1 3,1 3 6,3-3-6,-5 2-1,2 2 1,-3-1 0,2 1 4,3-1-4,-5 0 4,6-1 1,-4 1-2,0 1-9,1-1 12,-1 1 6,-3-1-2,4 0 3,-3 0 2,3-1-2,-1 4 4,0-2 0,1-1 5,-1 3-1,-2-3-14,1 3 23,0-2-11,2 1 4,-4-1-6,1 0 0,0 5-4,2-4 3,-2 2 4,-1-1-4,1 3 8,-2 1-1,1-7-1,-1 2 5,-1 1-12,1 1 6,0 1 0,-1-4 2,1 3 5,-1-3-4,1 4 4,-1-2-2,1 0 1,0-5 0,1 4-3,-2 1 0,1-2-4,-2-1 3,1 1 6,-2 1-7,3-1-4,0-1 5,3 3-5,-3-3 3,0 0-7,1 0 2,-1 0-3,1 0-3,-1 3-1,1-3-2,0-3 4,0 6-2,-1-4-4,2 0-1,-2-5 0,2 9 10,-2-3-14,0-3 5,2 3-3,1-5 1,-3-1 3,4 6 0,-4-6-1,2 5-6,2-1 1,0-4 4,-4 0 0,6 0-3,-6 0-5,7 0 4,-2 2 0,-5-2-6,7 0 6,-7 0 1,9 2-3,-7 0 1,-2-2 3,11-2-3,-6 0-1,-5 2 2,9-2-3,-3 0 4,1 0 5,-4 0-3,2-2-5,1-1 3,1-1-4,-2 2 1,4-6-2,-1 2 2,-3-5-5,3 7 9,-4-5-1,5 0-4,-4 2 2,1-2-1,-1 1-1,-1 4 2,-2-2-2,1 2 1,-2-1-1,-1 4-3,2-2 3,-2 5 2,1-6 4,-1 6-8,-3-7-1,3 7-6,0 0-23,0 0-18,-10 0-23,10 0-23,0 0-46,-6 7-30,1-5-34,2 2-48,3-4-45,-2 6-45,-2-5-290,4-1-685,0 0 304</inkml:trace>
        </inkml:traceGroup>
        <inkml:traceGroup>
          <inkml:annotationXML>
            <emma:emma xmlns:emma="http://www.w3.org/2003/04/emma" version="1.0">
              <emma:interpretation id="{C8143F8C-14ED-4E9A-A6E8-2AB00330F90A}" emma:medium="tactile" emma:mode="ink">
                <msink:context xmlns:msink="http://schemas.microsoft.com/ink/2010/main" type="inkWord" rotatedBoundingBox="4058,12493 4537,12480 4553,13092 4075,13105">
                  <msink:destinationLink direction="with" ref="{E4856E35-675C-4CBD-915C-E1988DB45F0D}"/>
                </msink:context>
              </emma:interpretation>
            </emma:emma>
          </inkml:annotationXML>
          <inkml:trace contextRef="#ctx0" brushRef="#br0" timeOffset="268484.1331">-8278 4099 81,'0'0'138,"0"0"-6,0 0-10,0 0 7,0 0-13,0 0 3,0 0-3,0 0-5,0 0-10,0 0 0,0 0-6,4-6-12,-4 6 1,0 0-7,0 0-4,0 0-5,0 0 2,0 0-3,0 0 0,9-1 4,-9 1-3,0 0 1,9 1 0,-9-1 1,13 3-10,-5-2 4,0-1-5,2 2-1,3-2-2,-4 0-4,4 4 5,-1-4-6,4 0 0,0 5-3,2-5 1,-4 0 5,2 0 11,0 0 0,3 0-6,-9 0-2,3 0-2,-2 0-1,3-5-5,-4 5-5,1-1-2,0 1-4,1-3-4,-2 3-3,-1-1 0,2 1-10,-2 0 9,-1 0-10,-2-1-6,2 0 3,-2 2-2,0-2-3,-6 1 1,10 0-4,-3 0 0,-7 0 1,10-3 0,-6 3-3,-4 0 2,9-1-6,-9 1 3,8 0-2,-8 0 0,8 0 0,-8 0-2,5 1 1,-5-1 3,4 3-7,-4-3 4,0 0 5,9 0-8,-9 0 0,0 0-8,0 0-10,10-3-13,-10 3-11,0 0-7,0 0-18,4-1-9,-4 1-24,0 0-28,0 0-32,0 0-39,3-1-36,-3 1-217,0 0-487,0 0 215</inkml:trace>
          <inkml:trace contextRef="#ctx0" brushRef="#br0" timeOffset="269139.1939">-8014 3885 22,'0'0'118,"0"0"0,0 0 1,0 0-11,0 0 4,0 0-8,0 0-6,0 0-5,0 0-7,0 0 5,0 0-14,0 0-4,0 0-4,0 0 3,0 0-2,0 0 6,0 0 0,0 0 0,0 0-6,-3 12-5,3-12 1,0 6-2,0-6 0,3 9-1,-3-3-3,0-3 0,0 4-1,2-4-5,-2 6-1,0-4-7,-2 1-4,2 4 0,-3 2-5,3-1-3,0 2-2,-1-3 2,0 2-4,1 3 0,-2-2 4,0 0 3,2 2-1,-2-1-2,2 1-2,-2 0 0,0 1 0,2 1-1,-1-1-2,1-2 0,-2 1 0,1 2 2,1-4-9,0 2 2,0 1-2,0-4-1,0 1 1,0 1-6,0-3 1,3 3-3,-3-7 1,0 5-1,1-4-4,3 4 1,-4-1-5,0 0 4,4-5-1,-2 4-3,-1-3 0,-1-1-3,1 3 5,2-3-4,-1 2 2,-2 0-3,2-4 3,0 4-5,-1-3 4,-1 1-2,1-3-3,-1 0 2,0-3 3,0 9-3,0-9-5,2 6-11,-2-6-15,0 0-12,1 6-11,-1-6-14,0 0-10,0 4-22,0-4-27,0 0-36,0 0-25,0 0-50,0 0-141,0 0-406,0 0 180</inkml:trace>
        </inkml:traceGroup>
        <inkml:traceGroup>
          <inkml:annotationXML>
            <emma:emma xmlns:emma="http://www.w3.org/2003/04/emma" version="1.0">
              <emma:interpretation id="{816ABDBF-47E0-4D97-9EF2-DF9C8C507231}" emma:medium="tactile" emma:mode="ink">
                <msink:context xmlns:msink="http://schemas.microsoft.com/ink/2010/main" type="inkWord" rotatedBoundingBox="7869,12109 8331,12096 8347,12665 7885,12678">
                  <msink:destinationLink direction="with" ref="{69CD35C2-F1A4-4396-99A0-4F5F01FEB3CD}"/>
                </msink:context>
              </emma:interpretation>
            </emma:emma>
          </inkml:annotationXML>
          <inkml:trace contextRef="#ctx0" brushRef="#br0" timeOffset="561583.8246">-4444 3928 81,'-3'-7'222,"0"1"-10,-1 0-5,4 0-5,-2 0-3,2 6-7,-6-10-7,6 4-9,0 1-5,0-1-4,0-1 0,0 7-3,3-10 2,0 5-20,-1 0-10,2 1 2,-1 1 2,2-2-18,2 3-7,3-1-3,0 0-4,2 2-6,6-1 0,-1 0-8,1-2-9,3 4-5,-1 0-8,1 0-2,-4-3-9,6 2-4,-2-1-7,5-2-4,-5 2-4,-4-1-8,3 2-10,-1-2 4,0-3-7,-3 4-15,2-2-9,-6 2-28,-1-2-11,-1 4-20,-3-2-16,0 0-19,-2 2-20,-5 0-26,8 2-33,-8-2-40,0 0-42,8-2-35,-8 2-205,0 0-539,0 0 238</inkml:trace>
          <inkml:trace contextRef="#ctx0" brushRef="#br0" timeOffset="561872.6076">-4220 3520 34,'-4'-3'247,"1"-2"-2,2-1-8,1 6-13,-5-4-13,5 4-10,-6 0-14,6 0-4,0 0-3,-3 13-9,3-5-7,0 5-9,0-1-1,0 2-8,3 6-14,1-2-19,0 6-4,0 0-12,1-2-8,2 9-7,-3-7-13,1 1-5,3 6-8,-4-7-5,1 1-8,1 5-12,-1-8-21,-3 2-24,2-2-27,-1 5-32,-1-5-41,1-2-46,-2-1-45,3-4-56,-3 0-209,2-5-509,-2 3 226</inkml:trace>
        </inkml:traceGroup>
        <inkml:traceGroup>
          <inkml:annotationXML>
            <emma:emma xmlns:emma="http://www.w3.org/2003/04/emma" version="1.0">
              <emma:interpretation id="{5D4CC325-8B44-4A06-94FD-33D8504E8456}" emma:medium="tactile" emma:mode="ink">
                <msink:context xmlns:msink="http://schemas.microsoft.com/ink/2010/main" type="inkWord" rotatedBoundingBox="8801,11626 9105,11618 9139,12861 8835,12869">
                  <msink:destinationLink direction="with" ref="{69CD35C2-F1A4-4396-99A0-4F5F01FEB3CD}"/>
                </msink:context>
              </emma:interpretation>
            </emma:emma>
          </inkml:annotationXML>
          <inkml:trace contextRef="#ctx0" brushRef="#br0" timeOffset="547186.8559">-3348 3248 129,'-4'5'126,"4"-5"-13,0 0-8,0 0-10,-3 6-12,3-6 0,0 0-12,0 0 1,0 5-5,0-5-1,0 0-14,0 0-3,0 0-2,0 0-10,7 3-5,-7-3-12,0 4-19,0-4-28,0 0-34,0 0-54,0 0-60,1 3-188,-1-3 83</inkml:trace>
          <inkml:trace contextRef="#ctx0" brushRef="#br0" timeOffset="547447.1548">-3396 3517 14,'0'0'171,"-1"6"1,1-6 0,-3 6 1,1-1-14,2-5-1,-5 5-15,2-4-8,3-1-13,-2 5-15,2-5-6,0 0-12,-1 6-9,1-6-5,0 0-14,-1 9-6,1-9-7,2 2-20,-2-2-20,2 5-34,-2-5-38,3 5-28,-3-5-40,0 0-162,0 6-317,0-6 142</inkml:trace>
          <inkml:trace contextRef="#ctx0" brushRef="#br0" timeOffset="558309.9317">-3420 4062 50,'0'0'147,"0"0"-3,0 0-1,0 0-14,0 0-5,0 0-3,0 0-4,0 0-6,0 0-1,0 0-1,0 0-5,0 0-3,0 0-2,0 0-6,-15-7-8,15 7 7,0 0-9,0 0-1,0 0-3,0 0-1,0 0-5,0 0-5,0 0-1,0 0-2,0 0-3,0 0 0,0 0-1,0 0-4,0 0 5,0 0-5,2-7 0,-2 7-3,0 0 1,7-6 0,-7 6-6,4-4 0,-2 0-2,0-1-2,0 1-6,1-2 2,-1-2-2,1 2-1,0-1-3,-1-1-2,1-4-1,1 1-5,-2-1 4,1-1-2,0 1-4,-1 0-4,3-3 0,-2 3 0,-2-1-1,2 1-2,-2 0-1,0 0 1,2 1 1,-3-2 9,0 6-11,1-2 5,-1 2-8,0-2 2,0 1-2,0 3 7,0-1 8,2 1-16,-2 5-4,0-9 8,0 9-5,0-3 1,0 3-1,-2-5-3,2 5-3,-1-6 0,1 6 3,0 0-4,0 0 0,0 0-2,0 0 4,0 0-2,0 0-2,0 0 7,0 17-3,0-11 0,0 3 9,1-3-5,1 1 9,-1 2 1,-1 0 7,0 0-1,4 2 1,-3 0 1,2 1-3,-2 2 4,0-1 1,0 0-1,-1-1 6,2 0-4,-4 1-4,5 1 2,-3-1 0,3-1 0,-3-3-7,1 4 5,-1-2-8,0-2 6,0 3-4,0-2-3,0 3-3,0-5 0,1 1 2,-1 2-8,2-2 3,-4-1 1,4 2-8,-2 0 7,1-1-3,-1-2-3,0 3-3,0-6-3,0 4 7,0-2-3,3-1 1,-3 0-1,0 0 4,0-5-3,1 10-5,-1-7 0,0-3-3,2 3 5,-2-3-1,0 9-7,0-9 5,0 0 4,2 6 0,-2-6-2,0 0-4,0 0 4,0 4 1,0-4 0,0 0 0,0 0-2,0 0-13,0 0 9,0 0-1,-2 6 5,2-6-4,0 0-2,0 0 4,0 5-10,0-5 15,0 0-11,-6 1 4,6-1-7,-4 5 2,4-5-1,-7 2 7,4 3-4,-5-4 5,1 1-2,1 0 1,-6 2-1,5-4 1,-1 3 3,1 0-6,1 0 8,-2 0-10,0-3 3,0 2 5,3-1 4,-1 3-4,-2-4 5,8 0-8,-8 2 2,8-2 0,-10-2-1,10 2-2,-7-3 1,7 3 8,-7 0-12,7 0 9,-6-2-7,6 2 4,0 0 1,-6-2 2,6 2-6,0 0 3,-2-3-10,2 3 11,0 0-6,0 0-6,0 0 11,0 0 2,0 0-6,0 0 11,0 0-8,0 0-2,0 0 4,11 10-8,-11-10 4,4 4 4,2-2 4,-6-2-2,7 4-1,-3-4-2,0 2 6,0 1-6,2-2 6,2-1-1,-2 0-4,-1 2-3,2-2 2,-7 0 5,15-1-2,-9 1 7,5-1-11,-3 0 2,2-2 2,1 1 8,-3 2-9,2-4-1,-1 4-1,3-3 1,-3 2 4,2-1-7,-5-2 7,3 4-7,-1-1 4,-2-3-2,4 3-1,-1 0 4,-3-1-1,1 2 8,-2-2-15,2 4 9,-7-2-5,7-3 4,0 2-13,-7 1 10,8 1-3,-4 0-23,-4-1-12,0 0-26,9 2-24,-9-2-24,4 3-33,-4-3-35,-1 5-46,1-5-46,0 0-34,0 0-259,-4 8-610,4-8 270</inkml:trace>
          <inkml:trace contextRef="#ctx0" brushRef="#br0" timeOffset="546971.8187">-3279 3075 104,'0'0'261,"0"-7"1,0 7 2,-2-7-7,-3 2 2,5 5-2,-1-8-10,1 3 10,-1 2 0,1 3 1,-2-5-23,2 5-10,-4-7-17,2 4-16,2 3-19,-4-4-15,4 4-16,0 0-17,-6-2-9,6 2-15,0 0-16,0 0 0,0 0-10,0 0-7,-11 5-8,11-5-10,-1 6-33,1-6-29,0 6-32,0-6-24,0 6-40,0-6-39,1 6-44,-2-2-51,4 0-49,-3-4-38,0 6-232,1-3-608,-1-3 269</inkml:trace>
        </inkml:traceGroup>
        <inkml:traceGroup>
          <inkml:annotationXML>
            <emma:emma xmlns:emma="http://www.w3.org/2003/04/emma" version="1.0">
              <emma:interpretation id="{0533B105-4B1D-43BB-B1DD-BAAD4044D784}" emma:medium="tactile" emma:mode="ink">
                <msink:context xmlns:msink="http://schemas.microsoft.com/ink/2010/main" type="inkWord" rotatedBoundingBox="9587,11785 10659,11755 10689,12853 9618,12883">
                  <msink:destinationLink direction="with" ref="{69CD35C2-F1A4-4396-99A0-4F5F01FEB3CD}"/>
                </msink:context>
              </emma:interpretation>
            </emma:emma>
          </inkml:annotationXML>
          <inkml:trace contextRef="#ctx0" brushRef="#br0" timeOffset="416102.091">-1947 3175 60,'0'0'174,"0"0"-4,0 0-9,0 0-18,0 0-9,0 0-11,0 0-9,0 0-20,-1-13-2,1 13-9,0 0-10,0 0-8,0 0-9,0 0-6,0 0-1,0 0-8,0 0-8,0 0-11,0 0-24,0 0-23,0 0-30,0 0-28,0 0-29,0 0-132,13 9-263,-13-9 116</inkml:trace>
          <inkml:trace contextRef="#ctx0" brushRef="#br0" timeOffset="416407.1782">-1943 3351 37,'0'0'182,"0"0"0,0 0-15,0 0-6,0 0-19,0 0 1,0 0-9,0 0-17,0 0-8,0 0-13,-4-14-6,4 14-12,0 0-11,0 0-4,-3-7-6,3 7-3,0 0-7,0 0-7,0 0-4,0 0-9,0 0-20,0 0-16,0 0-28,0 0-22,0 0-34,0 0-34,0 0-41,0 0-90,0 0-278,15 10 123</inkml:trace>
          <inkml:trace contextRef="#ctx0" brushRef="#br0" timeOffset="418289.0639">-2002 3640 26,'0'0'89,"0"0"-13,0 0-6,0 0 2,0 0-8,0 0-1,-9 10-3,9-10-7,0 0 2,-4 3 1,4-3-3,-2 6-5,2-6 14,0 0-1,-7 0-1,7 0-5,0 0-9,0 0 1,-9-6-3,9 6-8,-8-3 2,4 1 4,4 2-13,-9-5 3,7 2-4,-2-3 3,2 4-6,-4-2 3,3 1 5,2-2-3,-4 3-5,2-3 3,3 5 1,-4-4 7,1 1 0,3 3 4,-3-3-2,0-1-3,3 4 7,0 0-5,0 0-3,-3-8 5,3 4-5,0 4 2,0-6-5,0 6 0,3-8 6,0 1-4,-1 3 7,0-3 2,4-7 3,-6 12-5,5-8-1,-2 5 3,1 1 0,2 1-2,-4-5 1,4 2-3,1-1-1,-1 2-3,-3 1 1,3-2-7,-1 2-5,1-5 1,2 6-2,-3-2-3,1 1-4,0 0 4,0-1-6,0 3-4,0 0 5,1-1-3,0 0-1,0 0 0,-2 1 3,2 2 4,1-1-3,-2-1 2,-6 2 5,9 0 6,-9 0-7,8 2 0,-3-1 2,-1 2-1,0-1-2,1-1 4,-1 4 9,0-4-9,-1 3-2,0 2 3,0-1 4,1 1 2,-2 0-5,4 2-1,-6 0 2,3 4 4,-3-3-1,4 3-4,-2 1 9,-2-6-6,0 7-1,-4-2 0,4 3 0,-2-3-3,-1 4-2,0-5-2,0 3 1,-1 0-5,4 1 0,-5-2-2,2 1-2,0 0-4,-3-1 1,0-1 1,1 4 2,4-5-6,-5 5-1,1-4 2,0 2-3,-1-1 4,1 0-7,2 2 4,-4-3-2,2 1-3,-1 4 3,0-5 0,1 3-3,-1-1-1,-1 0 2,-1-4 0,1 5 3,-2-3-9,2 1 13,-5 2-7,6-3-4,-3 0 0,2-3 2,-2 3-1,-1-3 1,1 2-1,0-2-5,1-1 3,0 1-6,-2-2-2,3 2-7,1-3-2,-1-2-6,-1-2 1,3 4-1,0 1 1,0-7 5,0 3-11,-1 0 5,2-1 3,-2 1 3,6-3 0,-8 3 6,4-3-3,4 0 1,-7 0 4,7 0 0,-10-6 0,8 4-1,2 2 5,-6-6 0,4 2-2,2 4 3,-2-10-3,0 5-3,2-1-1,-1 0-2,1 0-2,0-1-1,1-2-2,1 4-3,-2-4 2,0 3 2,4-4-1,-4 6 3,2-4 1,-2 1 4,4 1 1,-2-3 4,1 1-3,1 3-1,-3-1 5,4 1 0,-2 1 1,0-1 1,0 0-3,1 3 5,-1-4 0,1 3 1,0-1 2,1 2-7,0-2 6,-1 3 2,1-4-3,0 4 3,1-3-1,0 3-3,-2-1 2,0-1 3,-4 3-5,13 0 9,-7 0-7,0-1 1,0 1 2,1-3-1,-7 3-1,12 3 0,-6-3-1,-6 0 3,8 1-2,-1-1 2,-7 0 1,11 2-1,-5-1-3,-2-1 4,1 2 1,1 2-3,-6-4 0,10 2 1,-6 2 3,4-3-1,-5-1 3,3 2-7,-1 1 2,-1-1 8,0 2-5,1-1-1,-1 0 1,2 1 0,-3 1 1,2-3-3,0 2 4,-1 0-1,1 1 0,1-2-1,-3 1-4,3-3 3,-1 2-3,0 0 4,-1 1 0,1-3-3,-1 2 5,1-1 3,1-1-7,0 2 0,-4-1 0,2-1 1,2 0-3,-6-1 2,7 4-1,-7-4 3,9 1 0,-6-1-4,4 4 0,-4-2 2,-3-2-1,8 2 0,-4-2-2,-4 0-2,7 2 4,-4 0-2,-3-2 2,9 0-1,-9 0 2,8 1 1,-8-1-1,9 0 0,-9 0-5,9-1 1,-9 1 4,8-2 0,-8 2-2,9 0 1,-5 2-2,-4-2 2,8-2 2,-8 2-7,8 0 6,-8 0-4,9-3 2,-9 3-2,4 0 4,-4 0 0,7-3-4,-7 3-1,7-3 3,-7 3 4,0 0-6,6-1 2,-6 1 2,3-1-2,-3 1-2,0 0 6,7-2-1,-7 2-3,2-4 2,1 2-3,1-4-1,-2 2 1,1-1 2,1 0 0,-4 0-2,4-1 2,0 0-1,-3 0 1,0-5 0,4 7-1,-5-2 0,2-5 4,-1 3-2,2 2 7,-3-2 1,0 1-1,0 1 3,0-2 5,-3 4 0,3 4 0,-3-11 3,3 6-4,-5 0 1,4 3 0,0-3-1,-3 2 4,0 1-8,4 2-1,-4-6 2,4 6-4,-4-3 1,0 1 0,4 2-2,0 0-4,-8-2 5,8 2-5,0 0 2,-5-1-2,5 1-3,0 0 2,0 0 1,0 0-1,0 0-2,0 0-5,-6 4-14,6-4-18,0 0-24,0 0-23,0 7-31,0-7-52,0 0-48,0 5-235,0-5-487,0 0 215</inkml:trace>
          <inkml:trace contextRef="#ctx0" brushRef="#br0" timeOffset="563295.1122">-2545 3988 110,'0'0'174,"-8"-2"8,8 2 5,0 0 4,0 0 4,0 0 4,0 0 2,-4-3 1,4 3-6,0 0-6,0 0-17,0 0-16,0 0-14,0 0-12,-7 6-10,6-1-7,-4 1-4,4 1-7,-4 5-6,0-3-2,0 5-18,-3-1 13,-3 4-29,5 2-7,-2-2-3,-2 4 0,1-6-9,0 3-4,0-2 8,1 1-16,0-3-1,-1-2-3,4 0-4,-4-1-1,1 0-3,2-5-2,3 0-3,-1 0 13,0-2-18,0-2-3,4 1-11,0-3-4,0 0-11,0 0-10,0-15-8,0 7-10,2-2-5,4-3-3,-2-1 0,-1 1-2,5-8 3,-2 2 8,-1 1 0,2 0 3,-1-4 6,1 7 0,-1-4 14,-6 4-3,2 1 4,2 1 1,0 3 2,-3 1 6,-1 1 9,1 3 7,-1-4 12,0 5 3,3 0 0,-3 4-2,0 0 0,0 0 2,0 0-3,0 0 4,0 0-1,0 0 4,5 18 3,-2-12 4,0 3 3,0 1-1,7 2 3,-4-3 2,0 1 4,0 1-6,3-1 2,1 0 2,-3-2 1,-1 1-6,4 1 2,-2 1-6,1-5-1,2 0-4,-7 4 0,2-4-4,1-1-2,-4 1 1,2-2-2,-2-1-2,3-1-2,-5-1 0,3 3 0,-4-4 0,2 5-4,-2-5 0,0 0-5,0 0-9,0 0-5,0 0-3,0 0 0,-13-12-3,7 9 1,1 0 0,-2 0 0,-1 3 1,2-4 7,-2 3-4,8 1 1,-13 1 3,10 3 3,0-2-1,-3-1-1,0 2 2,1 2-3,2-1 5,-1-1-1,3 2 5,0 0 6,1-5-4,-3 7-1,2-2 15,0 0-9,1-5-3,-1 5 2,1-5-3,-2 8 4,2-2 1,0-6-3,0 6 6,-3-3-5,3-3 4,0 5-3,0-5-2,0 0 12,0 0-6,0 0 5,0 7 5,0-7 0,0 0 7,0 0-4,-2 4 4,2-4-1,0 0-6,0 0-1,0 0 5,0 0-18,0 0 12,0 0-7,0 0 4,-11-9 9,11 9-19,-4-2 4,4 2 3,-5-2-6,5 2-1,-8 0-4,8 0-1,-10 0 7,10 0 0,-9 2-5,9-2-9,-8-4 12,8 4-1,-2-2-2,2 2-4,0 0-2,0 0 4,-8 0 1,8 0-2,0 0 4,0 0 4,0 0-9,0 0 1,0 0-3,10-8 1,-4 4 10,1 2-9,-2-1 6,1 3-14,3 0 22,-2-2-13,2 2-3,-1 0 2,4 3-3,-3-1 4,4 0-5,-6 2-2,4-4-11,0 0-22,0 2-22,0-1-28,-3 0-32,1 1-51,-4-2-65,5 0-77,-2-3-225,0 0-585,0-5 259</inkml:trace>
        </inkml:traceGroup>
        <inkml:traceGroup>
          <inkml:annotationXML>
            <emma:emma xmlns:emma="http://www.w3.org/2003/04/emma" version="1.0">
              <emma:interpretation id="{175AAA3E-C0C3-48D3-9833-A3B29573AE25}" emma:medium="tactile" emma:mode="ink">
                <msink:context xmlns:msink="http://schemas.microsoft.com/ink/2010/main" type="inkWord" rotatedBoundingBox="12009,11892 13010,11864 13044,13105 12043,13132">
                  <msink:destinationLink direction="with" ref="{9E4A8C18-0FFD-44FE-AA0F-6E96B08C6B38}"/>
                </msink:context>
              </emma:interpretation>
            </emma:emma>
          </inkml:annotationXML>
          <inkml:trace contextRef="#ctx0" brushRef="#br0" timeOffset="748457.7583">435 3270 62,'-1'4'191,"1"1"6,0-5-3,0 0-11,-2 3-8,2-3-12,0 0-15,-2 6-9,2-6-15,0 0-11,0 0-14,-2 4-12,2-4-8,0 0-6,0 0-21,-4 5-23,4-5-30,0 0-39,4 6-26,-4-6-31,0 0-36,4 4-41,-4-4-93,3 2-288,-3-2 128</inkml:trace>
          <inkml:trace contextRef="#ctx0" brushRef="#br0" timeOffset="748702.4467">442 3638 127,'0'0'224,"0"0"-6,-1 5-10,1-5-12,0 0-15,0 0-12,0 0-19,0 0-12,0 0-14,-3 5-12,3-5-16,0 0-8,0 0-4,0 0-13,4 4-6,-4-4-10,2 4-18,-2-4-24,2 7-27,-2-3-31,0-4-42,2 4-32,1 0-47,-3-4-156,0 6-347,3-4 154</inkml:trace>
          <inkml:trace contextRef="#ctx0" brushRef="#br0" timeOffset="750337.025">438 4111 135,'-3'3'171,"3"-3"-4,0 0-9,-3 3-5,3-3-5,0 0-8,0 0-7,0 0-7,-4 2 0,4-2-7,0 0-5,0 0-4,0 0-1,0 0-2,0 0-4,0 0-7,0 0-3,0 0-7,0 0-6,0 0-6,0 0-3,16-5-1,-16 5-6,7-6-7,-3 2-2,2-1-6,-3-1-1,8-1-5,-7-1-7,2-1-2,3 0-6,0-1-1,-1 0-1,-1-2-1,-1 3-2,0 0-3,-2-1-3,0 2 7,0 2-6,-2 0 1,0-1 6,-2 1-5,2 3 7,-2 3-4,1-6-3,-1 6 3,0 0-9,0 0 1,0 0-1,0 0 0,-12 9-3,11 0-1,-2-3-2,0 4-1,-3 1 2,1-1-3,2 2 2,-2 3 1,3-2 1,-1 0-1,-1 2 2,1 0 3,2-3-5,-3 3 2,4 1-3,-1 1-2,0-1-2,-2-1 4,3-1-3,0 0 3,0-2-2,3 1 0,-6 0-4,6-1 1,-3 0-1,0-3-2,1 2 6,-1-5-6,-1 4 3,2-1-2,-1-3 1,-1 0-1,1 1 3,0-2-3,-3 1-1,3 1 0,-4-4 2,4 2-1,0-1-10,-4-2 4,2 4-3,-1-2-1,3-4 0,-7 3-3,-1-2 1,2 1 0,-1-2 0,0 4 11,0-4-11,-1 0 3,4 3 1,-6-1-3,5-2 2,-2 0 4,7 0-1,-9 0-2,3 1 2,6-1 0,-8 1-1,8-1 6,0 0-6,-7-1 4,7 1-1,0 0 1,0 0-3,0 0 1,0 0 1,-8 0 0,8 0 0,0 0 2,0 0-2,0 0 2,0 0-4,0 0 4,6 11 4,-3-5-2,0-3-2,-3-3 5,9 5 6,-5 0-4,2-2 8,2 0 5,1 3 2,3-3-2,-2 2 0,0 0-4,9 1 2,-7 0-3,0-6-3,5 5-3,-1 1 3,-3-1 12,0-2-14,3 0-3,-4 2-1,0-2-2,1 0-1,0 0-6,-4-3-11,5 0-15,-5 0-25,-1 3-24,3-3-31,-5-2-38,1 4-38,0-4-47,-7 2-30,12-4-175,-7 4-473,-1 0 211</inkml:trace>
          <inkml:trace contextRef="#ctx0" brushRef="#br0" timeOffset="752512.3349">-300 4007 73,'-4'-3'147,"4"3"-8,-4-6-1,4 6-3,0 0-3,-2-4-8,2 4-7,0 0-2,-3-4 4,3 4 4,0 0 1,0 0 3,0 0-5,8-2-4,-8 2-3,9-2-2,-5 2-6,-4 0-9,13 0-2,-7 0-3,2 3-7,0-2-3,0 3-7,3-1-4,0 1-4,1-1-7,1 1-7,1 1 0,3 1-9,-3 0-4,-2 0-3,0-3-7,3 3 2,0 0-4,2-4-5,0 4-3,-6-5 9,1 3-15,4-3-4,-5 3 3,1-3 1,1-1-3,-2 1-1,0-1-3,-3 2 3,5-1-13,-7-1-13,1 2-8,-2-1-17,2-1-21,-7 0-20,10 0-18,-10 0-31,8 3-23,-4-3-27,-4 0-36,6 2-187,-6-2-438,0 0 194</inkml:trace>
          <inkml:trace contextRef="#ctx0" brushRef="#br0" timeOffset="752901.8906">21 3707 150,'0'0'186,"0"0"-13,-9 10-5,5-4-4,0-1-5,1 1 1,0 0-10,-2 6-7,0-2-3,2 3-13,0 1-6,2 1-6,-2-1-10,1 1-7,-1 6-10,3-3-7,-3 7-8,-1-3-6,1 1-9,0 2-7,0 8-2,2-2-6,-4 2-3,-1-4-5,3 4-4,-3 1-5,1 0 0,-3-2-18,2 0-25,-2-2-27,1 1-30,-3-1-39,5-8-51,0 0-54,-2-3-150,-1-1-398,-1 2 176</inkml:trace>
        </inkml:traceGroup>
        <inkml:traceGroup>
          <inkml:annotationXML>
            <emma:emma xmlns:emma="http://www.w3.org/2003/04/emma" version="1.0">
              <emma:interpretation id="{7E221142-5042-48A4-A9CC-9F9B20B8D87E}" emma:medium="tactile" emma:mode="ink">
                <msink:context xmlns:msink="http://schemas.microsoft.com/ink/2010/main" type="inkWord" rotatedBoundingBox="14403,11761 14799,11750 14834,13012 14437,13023">
                  <msink:destinationLink direction="with" ref="{9E4A8C18-0FFD-44FE-AA0F-6E96B08C6B38}"/>
                </msink:context>
              </emma:interpretation>
            </emma:emma>
          </inkml:annotationXML>
          <inkml:trace contextRef="#ctx0" brushRef="#br0" timeOffset="717190.9067">2086 3169 95,'0'0'165,"-3"-7"-14,3 7-7,0 0-15,0 0-8,-6-2-13,6 2-8,0 0-11,0 0-6,0 0-10,0 0-7,0 0-11,0 0-6,0 0-10,0 0-5,0 0-6,0 0-20,0 0-18,0 0-11,0 0-18,0 0-18,0 0-27,0 0-36,0 0-81,0 0-218,0 0 96</inkml:trace>
          <inkml:trace contextRef="#ctx0" brushRef="#br0" timeOffset="723335.9127">2198 4055 81,'0'0'85,"0"0"-7,0 0 10,0 0-10,0 0 1,0 0-5,0 0-3,0 0-3,0 0-2,0 0-8,0 0-1,0 0 2,0 0-3,0 0-6,0 0 1,0 0-4,0 0-2,0 0-4,0 0-1,0 0-3,0 0-7,0 0 6,0 0-1,0 0-9,0 0 2,0 0 0,0 0 2,0 0-2,0 0-4,0 0 4,2-15-10,-2 15 1,0 0-3,2-6 7,-2 6-6,2-5 2,-2 5-2,2-4 0,-2 4-6,3-6 0,-1 2 1,2-1-1,0 2 0,0-1-2,-2-1 5,2 1-6,-1 0-1,1 0 4,2 0-4,-2-1 1,1-1 2,-1 2-4,0 0 4,1-1-4,-1-2 1,2-1-2,-3 5 0,1-3 6,0 0-7,1 0 3,-1 2-2,-2-5 1,2 3-2,-1 0-2,0 1 4,2-1 0,-3 0 4,1-2-6,0 2 9,-1 1 2,-2 0 4,2-2-1,3 0 1,-5 1-1,0 1 4,0 0-2,4-1 7,-3 0-2,-1 2-1,3-1-1,-2 0-2,-1 1-4,0 4 3,2-7-2,0 4 0,-2 3 1,0 0-5,0-8-2,0 8 0,0 0 0,0 0 0,0 0-3,0 0 1,0 0 0,0 0-2,0 0 2,-5 18 3,2-10 2,3-2 4,-5 2-3,5 0 8,0 2-1,-3 2-1,1 0 3,0 0-1,0 3 6,-2 1-2,2 0-3,2 5 2,-4-5-5,1-1 1,3 2-1,0 2-3,-3-4 0,3 5-2,0-3 0,0-1 3,3-2-5,-3 1 3,-3 1-4,3 3 3,3-4-5,-3 0 2,0 0-3,0 1 2,0-1-1,0 0-2,0-3 0,0 1 0,0-2-1,0 2-3,0-1 0,0 0 4,0-2-6,0-4 3,0 3 3,0-3-5,0 2 1,0-4 2,0 0-3,0-4 0,0 11 0,-3-9 1,6 3-3,-3-5-2,-3 5 3,3-5 3,0 0-4,0 6 1,0-6-1,-5 4 0,5-4 0,0 0-2,0 0 1,-15-3 0,10 3 2,5 0-2,-10-3-1,4 3-2,-1-4 3,0 3-4,-1-3 1,0 4 2,1-5-4,0 4 5,-2-3-2,1 1-1,1 0 2,1 1-3,-1-1 3,0 2-2,-4-3-1,3 3 1,2 0-1,-2-4 1,4 1 1,-4 3 1,4 0 0,0-3 0,-2 3 0,2-1-2,4 2 0,-7 0-1,7 0 5,0 0-5,-6-3 4,6 3-4,0 0 4,-5-4-1,5 4-4,0 0 3,0 0-1,0 0 2,0 0 4,0 0-1,0 0 5,0 0 5,9 14 4,-4-13 0,-1 4 3,4 1 3,0-3-5,0 0 7,2 0 1,-2-1 2,3 4 1,1-5-2,1 1 3,0-1-2,0 0-1,1-1-4,3 0-3,-1 0 1,-3 0-5,5-1-1,-5 1 2,0 0-5,4-1-1,-4-1 3,-2 2-7,2-1 3,-1 1-6,-1 1 2,0-1 0,-1 0-1,0 0 0,1 2 1,-4-2-5,1 1-4,-2 0 7,1 1-4,-1 1-3,-3 0-10,1-2-14,2 4-17,-5-2-17,3 3-27,-4 0-23,2-2-29,-2 0-31,0-4-25,0 6-32,0-6-222,-2 6-485,2-6 215</inkml:trace>
        </inkml:traceGroup>
        <inkml:traceGroup>
          <inkml:annotationXML>
            <emma:emma xmlns:emma="http://www.w3.org/2003/04/emma" version="1.0">
              <emma:interpretation id="{6582C35B-27C5-483D-91DD-14B66078BA8B}" emma:medium="tactile" emma:mode="ink">
                <msink:context xmlns:msink="http://schemas.microsoft.com/ink/2010/main" type="inkWord" rotatedBoundingBox="15919,11641 19313,11548 19344,12681 15950,12774"/>
              </emma:interpretation>
            </emma:emma>
          </inkml:annotationXML>
          <inkml:trace contextRef="#ctx0" brushRef="#br0" timeOffset="840906.6386">3613 3379 46,'0'0'194,"-9"0"-4,9 0-7,-6 1-3,6-1-13,-7 0-5,7 0-15,-4 3-9,4-3-10,0 0 1,0 0-6,0 0-2,11 6-5,-5-3-5,3-3-8,2 1-14,6-1-3,2-1-9,1 2-3,6-1-11,2 1-4,-4-3-5,6-1-4,-1 2-2,-2 0-9,1 0-5,0 1-4,1-3-2,-3 0-3,0 3-3,2-1-9,-3 1-7,1-2-12,-6-2-9,-2 4-18,1 0-16,2-2-17,-4 4-13,0-2-14,-4 0-13,-2-2-29,3 1-17,-3-2-19,1 1-184,-4-1-386,2-3 171</inkml:trace>
          <inkml:trace contextRef="#ctx0" brushRef="#br0" timeOffset="840530.0066">4072 3349 22,'-1'-6'79,"-2"-3"-17,1 5-7,2-1-7,-2 2-10,1-4-10,1 7-13,-1-6-1,-1 1-5,1 2 1,1 3-3,0 0 5,-1-5-3,1 5-1,0 0 18,0 0 16,0 0 17,0 0 22,0 0 20,0 0 8,0 0 14,0 0 7,0 0 13,0 0 3,10 7 9,-10-7-6,0 0-2,0 0-1,0 0-8,3 4-6,-3-4-8,0 0-10,0 5-2,0 1-11,0-6-8,0 10-1,0-4-8,0 3-1,-1-2-3,1 5-8,0 3 1,-2 6 1,0 1-8,2 1 9,-2 0-5,-2 10-1,1 2-5,-1-2 5,-1 3-1,-2-2 5,3-2-6,-2 1-1,-2 0 4,0 0-4,2-2-11,-2 3-3,-1-4 1,6-6-1,-2 1-11,-2-3-5,5-5-3,-3 3-6,3-5-3,2-1-4,0-3-14,0-3-18,0 1-19,2-3-22,0 1-12,1-1-25,-1-3-15,-2-3-24,4 0-42,-4 0-39,9-6-33,-3-3-38,-3-1-249,4-4-574,-2 0 254</inkml:trace>
          <inkml:trace contextRef="#ctx0" brushRef="#br0" timeOffset="841287.6076">4543 3234 28,'0'0'198,"-6"-1"-4,6 1-8,-12 3-4,6-2-7,-4 4-7,-1 4-6,2-5-8,0 7-8,1-1-8,-4 4-4,4 3 1,-5 1-10,4 2-6,-4 8-10,3 3 1,-4 2-11,3-2-7,0 2 6,0 1-13,2-3-11,5 3-2,-1 0-10,-1-1-2,4-8-8,2 8-4,2-8-4,-1 8-5,4-8 0,-1-2-6,1 0-2,0-2-2,4 1-5,0 0 0,0-5-6,-2-7-10,7 5-19,1-3-15,-2-1-22,-2-5-22,2-2-26,-1 0-29,6-4-35,0-4-39,3 2-46,-3-7-174,0-1-455,-1-5 202</inkml:trace>
          <inkml:trace contextRef="#ctx0" brushRef="#br0" timeOffset="841777.2362">4722 3536 177,'-5'4'215,"1"-2"1,0 7-3,-1-4-6,0 5-11,2 2-11,0 0-15,0 1-9,0 2-9,1-1-14,1 2-10,1 3-11,-2 1-10,4 0-7,-5-2-10,3-4-6,0 0-6,1 4-9,-2-2-1,2-3 0,-2 1-16,2-2-2,-1-2-5,2-1 0,0-1-9,-3 0-5,2-2-3,-1-1 1,-1-1-4,1-4 2,1 5-2,-1-5-1,0 0-5,0 0-3,0 0-3,7-17-1,-2 6-8,-1-5 2,3-5-14,1-2-6,4-8-3,-4 13 2,0-9 1,6-1 1,-3 6 2,-3 3 0,4-1 12,-2 1-8,2 0 0,-3 7 9,-4-2 2,8 1 5,-5 3 3,0 4 2,-1-1 1,-1 2 4,-2 2-2,1 1 3,0 2 7,-5 0 5,10 9 5,-4-1 6,-1 2 0,-1 2-1,2 3 0,-1 4 1,-1 1 1,2 1-9,1 0 4,-3 1-7,-3 1-3,2 4 2,2-5-10,-2-1 3,-1 3-6,2-2 4,-1-1-9,-1 0-20,-2-7-12,2 3-25,2-7-26,-2 2-25,-2-2-30,1-1-38,2-1-31,2-4-47,0-2-47,-5-2-178,0 0-505,12-12 225</inkml:trace>
          <inkml:trace contextRef="#ctx0" brushRef="#br0" timeOffset="842104.8796">5086 3157 90,'-2'-6'235,"1"-4"-5,0 7 0,1-3-8,-1 0-4,1 6-3,5-6-7,-5 6-15,10 4-8,-2 1-7,3 4-16,-2-3-2,5 10-6,1 0-8,-2 4 7,9 5-29,-9 5-4,3 1-2,-3 4-21,0 0-2,-2 7-9,-2-1-6,1 2-10,-4-1-6,-1 2-2,1 1-7,-5-4-8,0 1-8,-1 0-2,0-1 11,-5-2-18,2 1-7,-2-3 6,-1 0-16,1-4 9,-1-2 3,1-7-17,-3-2-9,4-4-11,-1-2-18,1-1-19,-1-3-7,0 0-30,5-5-18,-3-1-27,2-1-30,1-5-40,0 0-49,0 0-47,0 0-186,11-26-522,-5 12 232</inkml:trace>
          <inkml:trace contextRef="#ctx0" brushRef="#br0" timeOffset="842584.2324">5576 3810 254,'-9'7'258,"5"-2"-5,-1-1-4,2 3-2,1-3 6,2 1 2,0-5-3,5 6-15,0-3-4,3-3-28,1 0-8,4-2-10,2-2-27,4 2-13,-1-2-26,0 2-6,0-2-8,3 1-22,-1-3-20,1 0-27,-1 2-43,0 0-35,-1 2-34,2-1-43,-2 0-47,-2 1-62,4 0-66,-3-1-208,-1 0-542,1-2 239</inkml:trace>
          <inkml:trace contextRef="#ctx0" brushRef="#br0" timeOffset="842371.8734">5608 3609 31,'0'0'232,"-6"0"-10,6 0 5,0 0 5,0 0 3,0 0 6,0 0-12,0 0-12,26 0-8,-10-4-23,1 2-6,1 2-16,1-4-8,1 3-17,0-3-10,0 1-10,-1 2-15,2-1-4,-3-1-18,-2 2-5,-1 1-12,-3-3-13,-1 0-26,-1 3-14,0 3-32,-2-3-20,-4 0-28,3 1-27,-2 1-38,-5-2-27,5 1-31,-5-1-32,5 3-41,-5-3-148,0 0-447,0 0 198</inkml:trace>
          <inkml:trace contextRef="#ctx0" brushRef="#br0" timeOffset="843324.3372">6385 3178 2,'2'-1'240,"-2"1"8,4-6-3,-2 3 0,-2 3-2,2-6-1,-2 6-7,0 0-4,0 0-14,0-5-20,0 5-14,0 0-20,0 0-13,-8-1-14,8 1-11,-9 6-18,5-2 3,-3 6-17,-2-2-3,3 5-6,-3 6 10,2 2-3,0 2 9,2 8 2,1 2-10,-3 4 6,1 2-7,6 1 0,3 1-6,-2-2-2,3 3-4,3-1 0,1-1-2,4-3-7,2 0 0,4-2-5,-3 0-2,4-4 0,3-1-8,-4-6-6,7 1 2,-3-3-6,5-1-11,3-6 6,-3-3-4,-2-6-5,3 1-6,4-5 2,-6-6-4,2-3 0,-2-3 4,-1-5-10,1 3-3,0-10 1,-3-3 0,-1-3-2,-1-2-2,-3-1 0,1-6-1,1 1-1,-7-6 1,-1 4-5,-5-8 6,-1-13-7,-4 15 1,-2-2-3,0 3 6,-5-3-1,-2 0-4,-4 5 1,-5 0 3,-3 1-1,-2 7 1,-2-4-1,-11-3-3,3 14 2,-11-4 7,7 12-8,-14-3-2,2 9-1,10 3 4,-15 6-3,5-1-6,12 5 3,-16 5-5,14 3-27,3 0-31,3 3-37,2 1-29,2 4-42,1-1-31,4 4-31,1 4-47,8 3-55,5-3-57,1-2-245,3 2-689,3 8 306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4:13.8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6724681-520E-483A-8CEE-C13031EB6793}" emma:medium="tactile" emma:mode="ink">
          <msink:context xmlns:msink="http://schemas.microsoft.com/ink/2010/main" type="writingRegion" rotatedBoundingBox="4895,11367 3545,12853 3014,12371 4365,10885"/>
        </emma:interpretation>
      </emma:emma>
    </inkml:annotationXML>
    <inkml:traceGroup>
      <inkml:annotationXML>
        <emma:emma xmlns:emma="http://www.w3.org/2003/04/emma" version="1.0">
          <emma:interpretation id="{6E89FC31-2617-4BDE-9D9D-BE8F279A8C0A}" emma:medium="tactile" emma:mode="ink">
            <msink:context xmlns:msink="http://schemas.microsoft.com/ink/2010/main" type="paragraph" rotatedBoundingBox="4895,11367 3545,12853 3014,12371 4365,108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A4C946-0248-4A87-BE32-4C525EA880A9}" emma:medium="tactile" emma:mode="ink">
              <msink:context xmlns:msink="http://schemas.microsoft.com/ink/2010/main" type="line" rotatedBoundingBox="4895,11367 3545,12853 3014,12371 4365,10885"/>
            </emma:interpretation>
          </emma:emma>
        </inkml:annotationXML>
        <inkml:traceGroup>
          <inkml:annotationXML>
            <emma:emma xmlns:emma="http://www.w3.org/2003/04/emma" version="1.0">
              <emma:interpretation id="{768F8AC2-5ACF-446E-BE85-4D790C7F5C5F}" emma:medium="tactile" emma:mode="ink">
                <msink:context xmlns:msink="http://schemas.microsoft.com/ink/2010/main" type="inkWord" rotatedBoundingBox="4895,11367 4372,11943 3842,11461 4365,10885"/>
              </emma:interpretation>
            </emma:emma>
          </inkml:annotationXML>
          <inkml:trace contextRef="#ctx0" brushRef="#br0">-337 1647 21,'-1'-3'97,"1"-2"-3,0 5-4,0 0-12,0-10-7,0 10 21,0 0-6,-3-4 5,3 4 8,0 0-1,0 0-2,0 0 6,0 0 0,0 0-8,0-3-7,0 3 0,0 0-6,0 0-2,0 0-2,0 0-6,0 0 0,0 0-12,0 0 2,0 0-1,0 0-4,-9 7-5,9-7-2,-5 11 0,2-7-4,-2-1-1,4 5 2,-3 2-1,-1-4-8,-1 4 2,1 1-7,0 0 2,0-2-4,1 4-2,-4-2-2,3 1 1,1 1-4,-2 0-2,1 0-2,2 0 0,-1 0-2,0-2-2,1 2 1,1 1 0,-1-4-4,-1 5-1,4-3 1,-2-2-1,2 1-2,0-4-1,-2 0 2,2 2-3,0-1 0,2-1-4,0-1 3,-2 1-2,3-1 2,-2-3 1,3 2 1,0-2-2,0 1-1,0 0 3,-1-2-3,2 2-2,-1-3 0,2-1 2,-6 0-2,10-1 3,-3 1-4,2-1 3,-4-3-1,3-1-4,0 1 3,1-1 3,0-1-2,0 0-6,1 0-1,-1-1-2,-2 0-12,3-1-13,-3-1-13,1 2-19,-1 0-19,-1-1-21,1 2-13,-1-5-30,-1 4-26,0-5-33,-3 5-136,1-6-368,-2 2 163</inkml:trace>
          <inkml:trace contextRef="#ctx0" brushRef="#br0" timeOffset="506.8943">-250 1276 140,'0'0'164,"-12"0"-12,12 0-18,-8 1-2,8-1-13,-6 3-3,6-3-15,-5 2-3,0-1-9,5-1-8,-4 3-5,4-3-10,-4 2-3,4-2-6,-5 4-4,5-4-7,-2 6-4,0-3-6,2-3 3,0 7-12,0-7 1,0 6 1,0-3-7,0-3-4,4 8 3,-4-8-5,3 4 1,1-1-2,-1 0-5,-1 0-1,4 0 5,-6-3-7,4 1 5,-4-1 0,4 4-3,-4-4-6,7 0 2,-7 0-1,6 4 3,-6-4-3,0 0 8,0 0-7,0 0 5,0 0-2,0 0-3,5 0-1,-5 0 0,0 0-4,0 0 8,0 0-6,0 0 3,0 0 2,0 0-5,0 0 1,0 0 1,0 0-2,0 0 3,0 0-4,-12-11-2,12 11 2,0 0-2,0 0-1,-3-4-15,3 4-13,0 0-18,0 0-20,0 0-23,0 0-16,0 0-18,0 0-21,0 0-112,8-4-279,-8 4 124</inkml:trace>
          <inkml:trace contextRef="#ctx0" brushRef="#br0" timeOffset="-24982.9056">195 598 126,'-4'-3'192,"4"3"-13,0 0-12,0 0-20,0 0-14,0 0-11,0 0-9,0 0-10,0 0 5,0 0-2,0 0 3,0 0-2,4 12-4,2-8-1,1-2-6,-6 6-3,3-4 0,3-1-6,-1 1-5,-1-1-6,2 2-8,3 2-4,-3-5-8,2 2-3,-5 2-5,5-4-10,-1-1 0,1 2 6,-2 0-14,-1-3 3,2 0-8,2 0 7,-3 0-11,-1 0-4,1 0-1,-1 0 0,0 0-2,-6 0-3,0 0-10,9-3-17,-9 3-24,7 0-28,-7 0-40,0 0-28,2-4-31,-2 4-25,0 0-36,0 0-125,0 0-381,-11-6 168</inkml:trace>
          <inkml:trace contextRef="#ctx0" brushRef="#br0" timeOffset="-23710.5121">721 561 25,'0'0'153,"0"0"-16,0 0 0,0 0-8,0 0-7,0 0-9,0 0-5,0 0-13,0 0-4,0 0-15,0 0-1,0 0-5,0 0-10,0 0 0,0 0-4,0 0-2,0 0-3,0 0 3,0 0-3,0 0 1,0 0 11,14 3-1,-14-3 5,0 0 2,0 0 1,5-3-5,-4 0 3,-1 3-3,3-9-1,-1 3-3,-2 2-5,1-2 0,-1-5-4,4 3-1,-4 1-2,3-7 0,-2 3-1,1 0 2,1-2-3,-3-1-4,0 3 6,2-1-3,-1 5 2,-1-5-6,0 3 17,0 2-12,0 0 0,0 1 0,2 4-4,-4-6 0,1 3-3,1 5-2,-2-6 0,2 6-1,0 0-1,-5-3-10,5 3-5,0 0 0,-4 9-6,2-4 4,0 3-2,1-4-7,-1 1 5,-1 6-9,3-3 2,-1 5 5,-2-4-4,1 3-1,2-1-2,0 3 0,0 0 1,-1-1 3,2 2-2,-2-1-2,1 2 0,0-3 6,0 4-6,0-1 1,-2-2-5,4 3 4,-2-2 2,-2-2 0,2 6-7,2-4 6,-2 0-4,1-1 1,-1 1-1,0-2 0,0 1-2,2-2-1,1 1 2,-3-3 3,1 2-1,1-3 4,-2 1-13,0-1 6,1-2 2,1 4-5,-4-4 2,4-1-1,-2 3-1,-2 0 15,4-3-16,-4 0 4,2 0-2,0-1 0,0-5-2,-1 10 2,1-4-2,0-6-5,0 6-3,0-2-9,0-4-7,-2 5-10,2-5-6,-1 4-5,1-4-12,0 0-12,0 0-18,-3 3-21,3-3-27,0 0-33,0 0-25,0 0-35,0 0-210,-11-7-478,11 7 212</inkml:trace>
        </inkml:traceGroup>
        <inkml:traceGroup>
          <inkml:annotationXML>
            <emma:emma xmlns:emma="http://www.w3.org/2003/04/emma" version="1.0">
              <emma:interpretation id="{8CDEFE03-D10B-46B7-A29A-2C15CEA06E69}" emma:medium="tactile" emma:mode="ink">
                <msink:context xmlns:msink="http://schemas.microsoft.com/ink/2010/main" type="inkWord" rotatedBoundingBox="3845,12254 3411,12732 3093,12443 3527,11965"/>
              </emma:interpretation>
            </emma:emma>
          </inkml:annotationXML>
          <inkml:trace contextRef="#ctx0" brushRef="#br0" timeOffset="-24666.7728">153 851 56,'0'0'200,"0"0"-3,0 0-13,0 0-8,0 0-5,0 0-15,0 0-13,0 0-4,0 0-9,0 0-6,0 0-1,0 0-8,0 0-2,0 0-4,0 0-2,0 0-7,0 0-2,16 0-3,-9 0-6,-2 3 2,2-3-15,0 1-3,3 2-6,-2-3-9,1 0-4,2-3-4,-1 3-2,-2 0-10,0 0-4,1-4 0,0 4-2,1 0-5,-2 0-7,0 0 2,-2 0-4,1 0-4,-7 0-8,13-2-19,-6-1-25,-1 3-27,-6 0-31,9-1-41,-6-1-51,-3 2-34,7 0-216,-7 0-475,7 0 210</inkml:trace>
          <inkml:trace contextRef="#ctx0" brushRef="#br0" timeOffset="-23298.7453">589 996 143,'0'0'169,"0"0"0,0 0-9,0 0-8,0 0-1,0 0-11,0 0-2,0 0-3,0 0-10,0 0-5,0 0-7,0 0-1,0 0-6,0 0-3,8 9-5,-8-9-5,0 0-5,4 2-10,0-1 2,-4-1-13,7 0-3,-7 0-5,9 4-5,-5-3-9,2-1-3,-1 1-7,0 2-3,2-2 0,-2 1-1,2-2-4,2 0-3,-3-2-6,2 2 2,-2-1 3,1 1-7,0-3-4,2 2-4,0 1 4,-3-2-4,2-1 1,-2 3-7,0-1-4,0 0-12,-1 0-6,-1-3-4,3 3-12,-7 1-3,7-2-6,-7 2-5,9-2-9,-9 2-12,6 0-11,-6 0-16,0 0-31,5-1-13,-5 1-10,0 0-24,0 0-153,0 0-357,0 0 157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4:44.4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80BEC4A-AE3E-4ADC-A25A-9F2253F3842A}" emma:medium="tactile" emma:mode="ink">
          <msink:context xmlns:msink="http://schemas.microsoft.com/ink/2010/main" type="writingRegion" rotatedBoundingBox="5708,8038 7543,8153 7502,8800 5667,8684"/>
        </emma:interpretation>
      </emma:emma>
    </inkml:annotationXML>
    <inkml:traceGroup>
      <inkml:annotationXML>
        <emma:emma xmlns:emma="http://www.w3.org/2003/04/emma" version="1.0">
          <emma:interpretation id="{32623A01-D927-467B-BCE8-C334ACF98E8E}" emma:medium="tactile" emma:mode="ink">
            <msink:context xmlns:msink="http://schemas.microsoft.com/ink/2010/main" type="paragraph" rotatedBoundingBox="5708,8038 7543,8153 7502,8800 5667,8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F30089-1C91-45DE-AEBF-056E89ECA695}" emma:medium="tactile" emma:mode="ink">
              <msink:context xmlns:msink="http://schemas.microsoft.com/ink/2010/main" type="line" rotatedBoundingBox="5708,8038 7543,8153 7502,8800 5667,8684"/>
            </emma:interpretation>
          </emma:emma>
        </inkml:annotationXML>
        <inkml:traceGroup>
          <inkml:annotationXML>
            <emma:emma xmlns:emma="http://www.w3.org/2003/04/emma" version="1.0">
              <emma:interpretation id="{4527C940-6842-4DC1-B98E-EE946A589BAD}" emma:medium="tactile" emma:mode="ink">
                <msink:context xmlns:msink="http://schemas.microsoft.com/ink/2010/main" type="inkWord" rotatedBoundingBox="5708,8038 7543,8153 7502,8800 5667,8684"/>
              </emma:interpretation>
            </emma:emma>
          </inkml:annotationXML>
          <inkml:trace contextRef="#ctx0" brushRef="#br0">4192 7095 64,'0'0'120,"3"2"2,-3-2-3,0 0-2,0 0-2,0 0 3,3 4-5,-3-4 6,0 0-7,0 0-8,0 0 4,0 0-5,0 0 3,0 0-5,3 2-2,-3-2-3,0 6-5,0-6-5,0 0 4,0 9-4,0-9 0,-2 10 2,1-4-3,-2 0-5,3 3 3,0-3-3,-2 3-4,0 1-2,2-1-3,-3 3-7,3 1 2,-2 0-4,2 1 1,-3 5-4,-1 2-4,4 0-4,-4 0-6,-1 0 7,1 4-7,-2 0 0,-1 3-11,1-5 8,1 2-12,-2-4 4,0 1-8,-1 3 0,2-5 6,1-5-12,-2 4 1,4-6-4,-2 1 0,1-3 5,-1 0-13,1-1 1,0-1-5,-1-3 17,1 0-14,0-1-3,0-1-1,-1-1 12,0 0-12,5-3 0,-7 0-5,7 0 14,-10-3-11,3 1-3,2-2 0,1 1 0,0 0-1,4 3 0,-2-8 2,-2 4-1,3-1 1,1-1 0,-2 1 9,2-1-12,3 1 1,1-2-2,-2 1 4,5 0-5,-3 0 5,5 0 0,1-2-1,-3 2 10,1-2-15,2 1 6,1 5-2,0-6 1,-1 3 1,1-1 3,0 4-6,-1-1 1,-2 3 3,2-3-2,0 5-2,-4-2 0,2 1 4,0 2 0,-1-3-4,-1 2 4,2 1 2,0 1-5,-2 0 1,2 0 0,-2 0 5,1-2-7,-2 2 6,2-1-5,-1 2 5,2-2-2,-1 1 2,3-2 1,-3 2 0,-1-3 1,1 0-7,-1 1-1,3 1 7,-2-3-9,4 0 8,-4-3 0,0 6-4,0-6-19,0 1-26,-1 1-27,0 0-50,-1-1-44,0-1-38,1-1-45,-1 0-52,-1-1-158,0-2-496,1 2 220</inkml:trace>
          <inkml:trace contextRef="#ctx0" brushRef="#br0" timeOffset="271.9092">4494 7440 60,'0'0'245,"5"-3"-4,-5 3-2,0 0-7,0 0-6,0 0-3,0 0 1,0 0-8,0 0-6,4 12 2,-4-6-16,-2 3 6,2-3-16,2 4-13,-4-4-16,2 5-4,0-1-12,2 0-24,-2-3-6,0 4-11,0-2-6,0-1-10,0 1-12,0-3-2,1 2-11,2 3-1,-3-5-9,1 2-12,-1 0-8,2 0-28,-1-3-13,2 1-22,-2 0-21,1-1-21,0-1-21,0-1-24,1 1-30,-3-4-29,0 0-42,0 0-28,9-11-46,-5 4-192,-2-4-528,5 1 234</inkml:trace>
          <inkml:trace contextRef="#ctx0" brushRef="#br0" timeOffset="496.1207">4515 7312 209,'-4'-1'218,"1"-2"-4,3 3-11,-5-10-8,3 8-8,2 2-18,-4-4-17,1 2-13,3 2-15,0 0-12,-4-6-14,4 6-5,0 0-10,0 0-12,0 0-2,0 0-11,0 0-6,0 0-6,0 0-13,17 12-23,-16-9-19,2 6-31,1-5-33,0 2-36,1 3-29,1-6-34,1 5-161,-2-1-360,-1-1 160</inkml:trace>
          <inkml:trace contextRef="#ctx0" brushRef="#br0" timeOffset="910.444">4699 7630 47,'1'3'193,"4"1"0,-2 1-5,0-3-6,-3-2-4,2 5-5,-2-5-10,4 2-4,-4-2-2,3 3-15,-3-3-4,0 0-10,0 0-1,4 4-18,-4-4-4,0 0-10,0 0-9,0 0-8,0 0-5,0 0-5,0 0-7,0 0-4,0 0-5,8-9-6,-7 4-5,0-1-6,2-1-2,0-1-4,2-4-3,2 0-3,-3 0-1,2-1 4,0 1-9,5-6-3,-4 8-2,3-5 3,-2 0-6,3 1 1,-2 1 1,-3 1-1,3 2-2,-3 1 9,1 1-3,-1 3-2,0 2-1,0 0 3,-1 2 2,0 1-3,-5 0 3,10 4 1,-4 0 0,1 1 4,-1 2-1,-2 2 4,5 0-2,-4 1-3,1-1 7,0 5-4,0-4-1,-1 2 5,0 3-9,1-3 1,-3-1-13,3-1 11,-4 3-2,3-1 0,-4-2-7,3 2 2,-2-2 2,2-1-6,-2 0-12,2-2-15,-1-2-24,0 4-27,-1-3-35,2 0-43,-1 0-47,-1-2-36,2-4-53,-4 0-160,8 2-483,-8-2 215</inkml:trace>
          <inkml:trace contextRef="#ctx0" brushRef="#br0" timeOffset="1439.0528">5113 7560 150,'4'-4'170,"-4"4"-15,6-1-7,-6 1 3,8-3-9,-4-3-3,0 4-10,4 2-1,-2-4-7,1-1 0,-1 2-10,1-4-7,0 4-9,-1 0 0,1-7-5,-1 5-8,1-2-5,-2 1-9,0 1 1,0-1-10,-2 0-1,0-3-5,1 3-2,-2-1-8,2-1 3,-3 1-2,1-3-1,-2 3-6,0-3-4,0 0 0,0 1 0,-3-3-2,3 2 0,-4 2 3,2 1 11,-2 0-4,1-2-1,-2 4 3,1 1 1,-1-1 1,0-1-4,-2 2 3,1 2 1,-2 2-12,0-1 1,-2 2-4,3 1-1,-3 7-1,-1-2 15,2 1-9,-1 4 2,1 4 7,2-1 1,0-2 1,3 2 3,-4 3-3,3 2-1,4-6-2,-2 10 19,3-5-11,-3 1 3,3 0-7,0-3 2,3-1 8,-3 0-5,3-1-6,3 0 11,-3 4-20,2-7-5,-1 3-1,1-2 3,1 1-2,1-1-4,2-1 0,-3 0 1,3-4-3,0 3-4,0-5 2,1 1-8,0 1-1,0-2-7,0 0 11,1-1-1,1 0-6,-3-1 0,0-2-4,3 2-1,-3-2 1,1 1-8,-3-2-6,0-1-15,0 2-6,1-4-18,0 1-15,0-2-16,-2 3-23,2-6-27,-2 4-32,0-2-41,-2-3-36,2 1-46,-1 0-300,-1-7-629,0 1 280</inkml:trace>
          <inkml:trace contextRef="#ctx0" brushRef="#br0" timeOffset="2482.1564">5648 7428 6,'0'0'214,"0"0"-5,0 0-4,1 5-6,-1-5-8,2 4-6,-2-4-9,0 6-5,0-6-7,0 0-5,-5 6-17,2-2-8,2-2-9,-2 3-10,-2 0-13,1-1-5,4-4-8,-7 5-12,1-3-6,2 2-7,-2-2-6,-1 1-8,2-3-1,5 0-7,-13 0-3,5 0-2,3-3-3,1 1-4,-1-4-3,-1 1 0,2-3-4,-1 2-3,1-2-2,2-1-4,-2-2 0,3 3 1,1-5-1,1 1-2,-1 3-5,0 0 0,2-4 2,2 0-1,0 1-1,1 1-2,-3-4 2,3 5 1,1-1-2,0-3-2,-1 3 1,5-1 1,-4-1-1,2 4-2,2 0 3,-5 3-3,6 2-1,-2-4 4,-3 5-2,-2 2-1,5 2 0,-2 1 1,-2 2-1,0-1 3,2 1-3,-3 3 0,2-1 4,0 4-1,0-1 0,3 0-2,-4 0 3,2 1 2,-2-1-1,-1-1-2,5 6-2,-4-3 5,-2 2-2,3-2 0,-2-1 9,0 2 0,-3 2 6,2-2 1,-3-1 3,0-2 7,0 6-1,-2-2 1,0-1-2,-2 0 2,0 3-2,-2-1-1,0 3-7,-2 0 6,1-1-5,-4 0 2,1 1-12,-1 2 0,0-3-2,-1 3 7,0-4-7,1 0 0,-1 0 2,3-2-3,-3 1-3,2 1-4,1-1 14,1-5-14,-1 5-1,0-5 1,1 3 0,-2-2 3,5-1-8,-1-2 4,-1-4 0,3 3 12,-1-2-12,0-2-4,5 3 3,0-5-5,-7 3 0,3-2-1,4-1-5,0 0 4,0 0 3,-1-11-3,1 11 0,0-10 4,1 7-4,3-4-2,-3 1 2,2 0-3,-1-1 4,-1 0-4,4-1 13,-4 2-5,3 0-13,0-2 4,-2 1-1,-1-2 12,5 3-14,-4 0 5,0 4-6,0-3 7,-2 0-2,5 1-1,-5 4-2,8-2 3,-7-1 2,-1 3 4,0 0-3,8 0 3,-8 0 0,5 3-8,1-1 9,-2 1-1,-4-3-1,7 5-8,-2 0 7,1-2 8,0 0-4,2 3 0,-1 0 8,0-1 2,2 0 0,-2-2 4,0 1-5,2 4 13,-2-6-8,0 2-3,-1-2 2,2 1-6,0 0 3,-2-2 3,2 0 2,-1 1 1,0 2-2,0-3 3,1 3-10,-1-2 1,0-1 6,-1 2-5,0-3 0,3 3-3,-6 0 0,5-1 6,-1-1-10,-7-1 1,10 1-3,-5-1 3,-3 3-1,-2-3 2,7 0 0,-7 0 0,0 0-2,8-4 0,-8 4 5,5-3 2,-5 3 2,3-4 6,-2 2-2,-1 2 6,2-10-7,-1 3 2,-2 2 11,1 0-10,-2-1-3,1-3 5,0 3-2,1 0 3,-2-2-3,-2 2-6,3 1 5,-1-2 1,-1 1-5,2 1-2,-1-1-6,1 0 0,0 2-5,1 4 7,-4-9 3,3 7-16,1 2-23,-2-4-27,2 4-30,0 0-34,0 0-47,0 0-62,0 0-77,-11 9-301,11-7-659,0-2 291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3:39.17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DF4B360-FC46-4AF8-ABAF-9B887928DD22}" emma:medium="tactile" emma:mode="ink">
          <msink:context xmlns:msink="http://schemas.microsoft.com/ink/2010/main" type="inkDrawing" rotatedBoundingBox="12126,9215 14587,9189 14588,9237 12127,9264" semanticType="underline" shapeName="Other">
            <msink:sourceLink direction="with" ref="{1BF4D8FE-F923-4592-B059-7E48973CE5D2}"/>
          </msink:context>
        </emma:interpretation>
      </emma:emma>
    </inkml:annotationXML>
    <inkml:trace contextRef="#ctx0" brushRef="#br0">0 62 137,'0'0'165,"7"-2"-4,-7 2-11,2-5-8,-2 5-10,0 0 0,7-4-6,-5 2-7,-2 2-4,7-4-3,-7 4-2,6-6-7,-6 6-3,7-3-7,-3 2 3,-4 1-6,8-1-4,-8 1 0,8-1-4,-8 1-6,10 1-3,-5-1-3,3 1-4,-3 0-3,4 2 0,-3-3-4,4 2-5,-1-1 1,3 2-2,-1 0-2,3-2-5,1-1 1,4 1-2,-2-1-2,4 0-2,0 0-6,6 0 0,-2-2-4,4-1-2,-2 3-4,1-6 3,-1 2-6,0 2 0,1-2 0,-2 3-7,-5-3 4,5 2 0,-6 0-5,2 2 1,-3 0-3,10-3-3,-11 0-1,2 3 6,1 0-7,-2 0 3,2 0 0,0 3-3,-3-6-3,0 6 5,6-3-4,-6 1 2,1 3-3,-1-3-1,-1-2-2,1 3 0,3-2 3,-4 3-1,1-2 0,3 0 2,-5 0-1,3 2-2,-1-2-2,0 0 3,-1 0 3,0-1-4,2 3 0,-2-3 3,-2 0-4,4 0-3,-2 2 6,-3-2-5,3 1 5,-4 2-5,2-3 2,1 0-1,0 3 1,0-3 1,-4 2 1,1-1-3,0-1 1,0 0 3,-1 3-2,1-3-5,-1 0 3,-1-3 4,2 6 0,0-6-3,-3 6-2,2-7 1,1 4-1,-2-1-1,2 0 5,1-2 0,-1 3-2,3-3-3,-4 0 1,7 3 1,-2-4 2,-2 3-5,2 0 5,0 1-3,-4-4 2,2 4 2,1 0 0,-1-1-3,4 1-2,-4 0 6,2-4-3,2 7-3,-7-3 2,6 0 0,-1 1-6,1-2 7,0 2 6,1-2-9,-2 3 2,0-2-4,0 0 5,-5 1-2,0 2 3,3-3-4,-3 1 0,5 0 5,-6-1-3,0 0 3,1 1-4,1-1 1,-3 0 5,1 3-5,0-6-1,2 2-2,-2 0 4,-1 0-2,3-3 1,-3 2 0,2 2 2,-2-4-2,2 3-2,0-3 2,-3 3-2,5-2 4,-3 1-2,0 1 0,1 1 2,-2-5-2,-2 2 0,1 2 0,2-1 1,-2 1-1,-2 1 2,1 0-1,-2 1-4,1-1 1,2 0 4,0 2-3,-1-1 0,-1 2 4,-1-3-3,3 0 0,0 0-1,3 2 1,-4-4-2,-1 4 4,0-2 2,2 1-6,-2-1 0,0 3 9,1-3-12,-4 2 3,1-2 5,-5 0-5,13 0-1,-7 0 4,-2 4-1,-4-4 1,10 0 1,-5 0 4,-1 2-2,0 0-7,-4-2-4,0 0 2,0 0 3,10-2-2,-7 5 1,-3-3 0,0 0-15,0 0-6,6 1-12,-6-1-13,0 0-13,0 0-16,0 0-28,0 0-30,0 0-51,0 0-54,0 0-228,0 0-506,0 0 224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5:52.53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EB496E6-276F-4915-A273-3D0598B8BA1E}" emma:medium="tactile" emma:mode="ink">
          <msink:context xmlns:msink="http://schemas.microsoft.com/ink/2010/main" type="writingRegion" rotatedBoundingBox="1270,10667 2570,10905 2337,12179 1037,11941"/>
        </emma:interpretation>
      </emma:emma>
    </inkml:annotationXML>
    <inkml:traceGroup>
      <inkml:annotationXML>
        <emma:emma xmlns:emma="http://www.w3.org/2003/04/emma" version="1.0">
          <emma:interpretation id="{7F96D7F2-FB92-46FE-AF44-39738380BEF6}" emma:medium="tactile" emma:mode="ink">
            <msink:context xmlns:msink="http://schemas.microsoft.com/ink/2010/main" type="paragraph" rotatedBoundingBox="1270,10667 2570,10905 2337,12179 1037,119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081A63-1290-4D2E-A2B7-EFB47FB7469B}" emma:medium="tactile" emma:mode="ink">
              <msink:context xmlns:msink="http://schemas.microsoft.com/ink/2010/main" type="line" rotatedBoundingBox="1270,10667 2570,10905 2337,12179 1037,11941"/>
            </emma:interpretation>
          </emma:emma>
        </inkml:annotationXML>
        <inkml:traceGroup>
          <inkml:annotationXML>
            <emma:emma xmlns:emma="http://www.w3.org/2003/04/emma" version="1.0">
              <emma:interpretation id="{A17F2B2F-E39D-48E4-8D3D-DBFD6ED03F4B}" emma:medium="tactile" emma:mode="ink">
                <msink:context xmlns:msink="http://schemas.microsoft.com/ink/2010/main" type="inkWord" rotatedBoundingBox="1270,10667 2570,10905 2337,12179 1037,11941"/>
              </emma:interpretation>
            </emma:emma>
          </inkml:annotationXML>
          <inkml:trace contextRef="#ctx0" brushRef="#br0">-311 9782 168,'-1'-5'254,"-3"-1"-6,4 6-6,-3-4-9,2-1-7,-1-1-11,0 2-11,2 4-4,0-6-12,0 6-10,0-4-18,0 4-10,-1-8-12,1 8-11,0 0-11,0-6-9,0 6-11,0 0-14,0 0-12,0 0-4,0 0-4,0 0-5,0 0-2,0 0-12,0 0-2,0 0-5,0 0-3,9 12-4,-5-9 11,-4-3-22,5 5-21,-2-3-21,-2 4-29,2-1-36,2 1-44,-1-4-53,0 2-54,2 3-44,-6-4-195,4 1-518,-2 1 229</inkml:trace>
          <inkml:trace contextRef="#ctx0" brushRef="#br0" timeOffset="-362.7948">-364 9915 137,'0'0'143,"0"0"-2,0 0 8,0 0-9,-4-3 5,4 3 3,0 0 6,0 0-6,-3-3-1,3 3-3,0 0-3,0 0-6,0 0-6,0 0-7,0 0-7,0 0-7,0 0-10,-10 6-9,8-4-7,2-2-8,-6 9-2,3 0-7,-1-5-3,0 5-4,-1 0 2,-1 1-1,2 4-2,-2 2-3,-1-4-4,-2 7 4,4-7-3,-1 6-1,1-3-5,-2-4-5,2 5 2,1-4-10,0 1 0,2-3-2,-1 3-5,2-5 0,-2 2 1,3-4-11,0 3 5,0-3-3,0 0-3,3-1 3,-2 5-5,-1-4 4,1-2-1,1-2-5,0 3 2,2 0-2,0 0-3,-4-1 0,5-4 15,-1 3-17,-4-3 0,6 3 4,-3-1-3,-3-2 5,10 0-7,-10 0 6,11-2-6,-4 2 6,1-4-2,-1 2-10,-2-2 4,3 0-2,-2-1 0,0 3 3,2-2 3,-2 1-1,0-2-4,-1 2-4,1-1 2,0-3-5,-1 2-5,-2 4-12,2-5-13,-1 1-14,-1-1-18,3 2-22,-6-2-24,4-3-31,-3 6-36,-1 3-26,4-9-38,-3 3-219,-1 1-502,2 0 223</inkml:trace>
          <inkml:trace contextRef="#ctx0" brushRef="#br0" timeOffset="330.0012">-134 10080 123,'0'0'226,"0"0"-4,0 0-4,2-13-8,2 8-8,-4 5-9,0-5-8,0 5-6,3-7-9,-2 3-8,3 1-9,-4 3-6,4-6-11,-2 3-7,1 0-6,2 2-8,2-1-14,-4-1-18,3 1-1,-1-1-6,3 2-11,-1-3-8,2 4-3,0-2-8,-3 1-1,1 1-9,1-3-2,-1 3 0,1 0-5,-2 0-7,-6 0-13,10 0-20,-4 0-27,2 0-36,-5 3-45,3-2-50,-6-1-57,6 6-42,-3-2-193,-3 1-498,1-2 221</inkml:trace>
          <inkml:trace contextRef="#ctx0" brushRef="#br0" timeOffset="589.7224">-80 10224 113,'-6'-7'247,"6"7"4,0 0-7,0 0-14,-4-3-14,4 3-20,0 0-13,0 0-27,0 0-10,0 0-9,0 0-9,0 0-8,0 0-1,0 0-5,22 0-3,-14 0-6,1 0-14,0-2-5,1 1-11,2-1-7,-2-2 6,2 2-16,1-3-6,0 3 4,0-1-18,3 1-2,3-2-12,-5 3-21,2-1-17,-3 1-39,1-4-39,-4 4-42,3-1-52,0-1-34,0 2-243,-1 1-503,0 0 223</inkml:trace>
          <inkml:trace contextRef="#ctx0" brushRef="#br0" timeOffset="1094.1242">634 9929 64,'-1'-6'272,"-2"3"-1,3 3-8,-2-5-7,-2 2-9,4 3-5,-4-4-7,0 1-10,4 3-7,0 0-10,-10 0-9,10 0-8,0 0-16,-7 5-21,2 0 3,0 0-4,1 1-4,0 5-2,-3 3 3,1-2-2,2 1-12,-5 8-3,5 0-7,-5-2 0,4 2-9,-3 10-2,4-10-11,0 2-7,0-2-10,4-4-5,-5-1-8,5 1-9,0-1-3,0-2-10,0 2-1,5-4-8,-5 2-4,3-6-3,-2 2-5,3-1-2,-4-1 1,5-2-6,2 1-2,-3 0 2,1-2-5,0-2-3,3 3 0,-3-6-3,5 4 4,-3-2-5,4-1-4,0-1 3,0-1-2,-1-1 1,0-2-3,3 2 3,-3-1-6,3-1 0,-1 2-3,0-1 0,2-2-11,-5 0-14,4 1-14,-1-1-11,-3 1-20,1-4-24,1 3-22,-2-1-29,2-1-19,0-1-11,-6 4-16,2 0-19,-2-1-27,1 0-28,-1-1-26,2 1-28,-3 1-40,-1-3-183,-1 3-586,2-2 260</inkml:trace>
          <inkml:trace contextRef="#ctx0" brushRef="#br0" timeOffset="1427.1223">777 10103 13,'0'0'229,"-4"-3"-7,4 3-4,-2-5-7,2 5-8,-2-3-5,2 3-11,0 0-10,0 0-8,-4-3-11,4 3-1,0 0-3,0 0-1,-6 9 7,6-9-5,-1 9 0,1-1-2,-3 2-1,0-1 2,2 5-4,-3 0-3,3-1-10,-3 3-5,4-2-8,0 4-16,-3-2-7,3 1-6,-1 2 0,-3 1-21,4-4-6,1 5-13,2-1 7,-3-5-13,1 6-6,2-1-3,-3 1-4,5-4 0,-5 1-10,4-2 1,-4 0-2,1-4-10,-1 2-21,4-3-27,-4-3-24,3 0-49,2-6-46,-4 3-60,3 0-68,-4-5-69,0 0-289,12-10-692,-8 6 307</inkml:trace>
          <inkml:trace contextRef="#ctx0" brushRef="#br0" timeOffset="6410.0404">-67 11088 44,'0'0'179,"0"0"-8,0 0-5,0 0-8,0 0-4,0 0-8,0 0-4,0 0-1,0 0-4,0 0-7,0 0-6,0 0-10,0 0-12,0 0-7,0 0-7,0 0-12,0 0-5,0 0-6,0 0-7,0 0-6,-3-14-7,3 14-4,0 0-5,0 0-5,0 0-11,0 0-16,0 0-27,0 0-24,0 0-40,0 0-36,0 0-39,0 0-35,-3 14-129,3-11-352,0-3 156</inkml:trace>
          <inkml:trace contextRef="#ctx0" brushRef="#br0" timeOffset="6032.2469">-46 10777 71,'0'0'204,"0"0"-3,-5-11-2,5 11-5,0 0-5,0-4 8,0 4-17,0 0-4,-4-3-4,4 3-10,0 0-5,0-9-17,0 9-10,0 0-12,0 0-17,0 0-9,-5-3-8,5 3-8,0 0-10,0 0-2,0 0-9,0 0-8,0 0-5,0 0-4,0 0-4,0 0-2,0 0-4,0 0-3,0 0-5,0 0 3,0 0 5,0 0-13,0 0 1,0 0-6,0 0-13,0 0-10,9 14-18,-9-14-17,4 1-20,-4-1-19,0 0-23,0 0-23,4 5-22,-4-5-22,1 5-36,1 0-179,-2-5-423,0 0 187</inkml:trace>
          <inkml:trace contextRef="#ctx0" brushRef="#br0" timeOffset="5651.9776">-20 10489 26,'-6'3'197,"6"-3"2,0 0 2,0 0-2,-6 1-6,6-1-6,0 0-10,0 0-8,0 0-4,0 0-14,0 0 0,0 0-15,0 0-9,0 0-6,0 0-9,0 0-4,0 0-4,0 0-8,0 0-7,0 0-5,0 0-10,0 0-3,0 0-8,0 0 1,0 0-10,0 0-8,0 0 10,-7 1-14,7-1-7,0 0-4,0 0-9,0 0 4,0 0-1,0 0-3,0 0-2,0 0-6,10 8-3,-10-8-16,0 4-23,0-4-29,3 5-32,-3 0-36,0-5-40,-3 10-33,3-6-24,-2 1-47,1 1-150,-1 2-453,0-3 200</inkml:trace>
        </inkml:traceGroup>
      </inkml:traceGroup>
    </inkml:traceGroup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5:00.15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E4A8C18-0FFD-44FE-AA0F-6E96B08C6B38}" emma:medium="tactile" emma:mode="ink">
          <msink:context xmlns:msink="http://schemas.microsoft.com/ink/2010/main" type="inkDrawing" rotatedBoundingBox="12032,13200 15225,13203 15224,13468 12031,13465" semanticType="underline" shapeName="Other">
            <msink:sourceLink direction="with" ref="{175AAA3E-C0C3-48D3-9833-A3B29573AE25}"/>
            <msink:sourceLink direction="with" ref="{7E221142-5042-48A4-A9CC-9F9B20B8D87E}"/>
          </msink:context>
        </emma:interpretation>
      </emma:emma>
    </inkml:annotationXML>
    <inkml:trace contextRef="#ctx0" brushRef="#br0">4 0 11,'-4'5'152,"4"-5"-9,0 0-6,4 4-12,-4-4-3,11 2 0,-5 0-7,0-2-3,0 3-11,2-2 0,0 1-3,3 1 0,-2-2-5,4 3-7,-1-3 1,5 3-4,-2-1-3,-2 0-4,4 0 0,-2 4-4,6-5 0,-4 4 2,3-1-1,-5 0 0,7 0 0,-2-1-3,8 2-4,-8-1-1,5 1-9,2 0 1,-1 0 0,1 0 3,1-2-10,-5 1-2,6 1-6,-1-2 1,0-2-2,5 2-6,-8 2-1,4-2-2,-3-2 0,3 1-4,-2-1 0,0 3-5,-3-5-5,3 5 1,-8-3 1,9 2-3,-10-4-6,4 4 3,-3-2-1,1 1-4,-2 1 11,3 0-14,-1 0 3,-2-3-2,1 2-1,2-1 0,-4 2 1,4-4-8,-3 3 3,3-2 14,0 1-15,-2 1-1,3-2 3,-4 4 1,4-3-3,-1 2-1,-4-2 6,0 2-4,2 0-5,-3 0 6,1 1-3,-2 1 1,-2-2 1,4-2-1,-3 1-2,-3 0 2,1 0-1,4 0-1,-2-1 2,-2-1-1,6-1-2,-4 0 2,2 0-2,3-3 5,-3 1-2,-1 1-1,-2-2 3,7 1-2,-8 1-1,5-2-3,2 3 1,-7-2 1,4 2 11,-2-3-13,3 3 2,0 0 1,-3 0-2,2 0 1,0 0 0,2 0-5,-1 0 3,0 0-2,1-1 0,1 1 4,0 0 0,0-2-2,1 2 1,8-3-1,-1 0 0,-3 0 9,3 2-10,-4-3 2,5 1 0,-2-1 11,2 2-10,-7-2-1,6 0-2,-2-1-1,-3 0 5,-2 2-2,-1-1-4,1 2 2,-2-1-4,-6 2 0,6-3 2,-1 4-5,1-3 0,0 0 3,-5 3-1,-1 0-3,7-2 4,-8 0 3,0 1 6,2 1 6,-1-2-11,-1 1 0,0-2 4,1 3-2,1-2-2,-3 0 4,0 0-2,2-3 4,1 4-5,-1-2 0,-3 1 3,2-2 0,1 4-3,1-2 6,-4 1-2,4-5 1,3 3-2,-2-1 1,-2 2-3,3-2 4,-3 2-3,1-4 1,-1 3-3,4-1 3,-1-2 0,0 4-2,-2-1 0,0-1 1,0-2 3,1 0 6,-1 4-6,0-2 4,0 2-1,-3-2 3,3 4-2,-3 0-3,0-3-3,-2 1 5,2 1-1,-1 1-3,-1 0 3,2 0-1,-3 0-2,2 2 1,2-1-1,-4-1 5,4 0-3,0 3-1,-2-3 1,-5 0-2,9 3-2,-5-3 2,0 1 2,-1 1-1,-2-2-3,1 0 2,1 0-1,-1 3 0,0-1 3,1-1-3,-1-1 1,2 0-2,-3 4-6,-1-3-4,2 0-1,-1 2-6,1-2-7,-2 2-6,1-1-5,2-1-3,-7-1-4,7 3-4,-2-3-11,-5 0-13,5 2-18,-4 2-12,-1-4-20,0 0-23,0 0-33,6 5-18,-6-5-181,0 0-405,0 0 180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3:18.2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4CC1985-9295-44C3-853C-0D067484EF11}" emma:medium="tactile" emma:mode="ink">
          <msink:context xmlns:msink="http://schemas.microsoft.com/ink/2010/main" type="writingRegion" rotatedBoundingBox="21798,3461 18420,10486 14888,8787 18266,1762"/>
        </emma:interpretation>
      </emma:emma>
    </inkml:annotationXML>
    <inkml:traceGroup>
      <inkml:annotationXML>
        <emma:emma xmlns:emma="http://www.w3.org/2003/04/emma" version="1.0">
          <emma:interpretation id="{D7ACFF35-5491-449F-9A82-92377A7DCCE0}" emma:medium="tactile" emma:mode="ink">
            <msink:context xmlns:msink="http://schemas.microsoft.com/ink/2010/main" type="paragraph" rotatedBoundingBox="21798,3461 18420,10486 17565,10074 20943,30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71674B-5B1E-4196-92FD-BEBCD33F7CB8}" emma:medium="tactile" emma:mode="ink">
              <msink:context xmlns:msink="http://schemas.microsoft.com/ink/2010/main" type="inkBullet" rotatedBoundingBox="21729,3428 21448,4011 20758,3679 21038,3096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>3347 269 22,'0'0'186,"0"0"-10,0 0-5,0 0-14,0 0-12,0 0-14,0 0-5,0 0-14,0 0 0,0 0 1,0 0 7,-3 5 1,3-5 0,2 10-3,-4-6-7,4 0-4,-4 2 0,2-1-3,0 1-6,0 0-3,0-2-4,0 2-7,-2 2-3,4-4-6,-4 5 0,4-3-4,-2 3-6,-2-3-1,2 1-2,-3 2-1,3-1-2,0 1 7,0-2-16,-2 2-7,0 1-4,1-3-2,1 1-3,-1 0-4,-2-1 0,2 0-9,-1 1 2,2-2-1,-1-3 2,-1 3-6,2-2 0,0-4 1,-2 7-5,2-7 8,0 0 4,0 6 3,0-6 14,0 0 4,0 0 14,0 0-8,0 0-8,0 0 1,0 0-3,0 0-8,7-19 5,-6 11-12,2 0 1,-2-4-7,4-1-4,-2 2 6,-1-3-7,5 1-1,-2-7-1,-1 3-5,1-3 2,0 2-7,1 3-5,0-2 24,0 4-22,1-7 1,0 2-3,-1 4 6,4-5-6,-3 0 0,1-2 5,2 5-6,0-1 2,3 2 0,-5 3 12,5-2-19,-2-1 10,1 0-4,0 3 0,1 3 1,-4-3-12,3 2 16,-2 1 11,1 2-14,-2 1-13,2-2 20,0 1-15,-4 2 7,3 2-4,-1-4 0,-3 5 3,1 1-3,-2-2 0,3 1 1,-2 1-2,1 1 5,-1 1 0,2-1-6,-8 0-3,12-1 2,-6 4 3,-1 0 6,-1 3-5,2-1 5,0-3-5,-2 9 4,2-3-2,1 0 2,-2 5 5,0 1-6,0 5-3,-1-7 9,0 5 3,-1-3-15,-2 7 7,3-6-1,-1 6 3,-3-5-1,3 0 5,-3 4-12,0-7 0,0 5 5,0-4 1,0 3 0,-2-1-4,1-1 8,-2-2 9,3 2-19,0-3 13,-4 2-6,4-2-1,0 2-1,0-6 8,0 2-2,0-1-4,0-1-11,0 0 16,0-1-6,0 1 2,0 0-2,0-2-2,4 1 1,-4-3 9,0 4-4,3-5 6,-2 4 4,1-2 5,0 2-2,2-2 7,-2-2 4,2 2-7,1 0-1,2-1 9,-2 1-9,2-1 1,2 1-1,0-1-2,-2-2 4,2 2-11,2 1 2,-2-1 2,-3-2-3,6 2 8,-3-2-5,2 2-9,-1-4 10,-1 2-8,0-2-1,2 0-2,0-2-3,0 2 0,-2-4 1,1 2 3,-1-1-5,3 0-2,-5-2 0,2 0 3,-1 0-5,2 1 6,-1-2-4,-3 1 4,0 0-4,0 0 3,-1-1-4,-2 4 2,1 0-9,-2-3-15,3-1-56,-2 2-68,-3 4-77,1-6-98,-1 6-406,-1-6-787,1 6 348</inkml:trace>
      </inkml:traceGroup>
      <inkml:traceGroup>
        <inkml:annotationXML>
          <emma:emma xmlns:emma="http://www.w3.org/2003/04/emma" version="1.0">
            <emma:interpretation id="{03E38895-B269-4F9E-A2AE-2D8B1C84C46E}" emma:medium="tactile" emma:mode="ink">
              <msink:context xmlns:msink="http://schemas.microsoft.com/ink/2010/main" type="line" rotatedBoundingBox="21291,4516 18420,10486 17565,10074 20436,4105"/>
            </emma:interpretation>
          </emma:emma>
        </inkml:annotationXML>
        <inkml:traceGroup>
          <inkml:annotationXML>
            <emma:emma xmlns:emma="http://www.w3.org/2003/04/emma" version="1.0">
              <emma:interpretation id="{59D92898-4BC7-4D63-9C31-267ECE913059}" emma:medium="tactile" emma:mode="ink">
                <msink:context xmlns:msink="http://schemas.microsoft.com/ink/2010/main" type="inkWord" rotatedBoundingBox="20990,4371 20693,4988 20473,4882 20769,4265"/>
              </emma:interpretation>
            </emma:emma>
          </inkml:annotationXML>
          <inkml:trace contextRef="#ctx0" brushRef="#br0" timeOffset="245198.1054">3111 1406 205,'0'0'209,"0"0"-3,-1-9-8,1 9-14,0 0-10,0 0-5,1-5-10,-1 5-6,0 0-10,5-1-6,-5 1-9,0 0-3,0 0-9,0 0-10,0 0-12,0 0-4,0 0-13,0 0-5,0 0-6,0 0-8,5 10-8,-5-10 11,-3 6-17,3-1-3,0-5 0,-5 12-3,3-8-5,-1 6 1,-1-3-3,3 4 0,-5-2 2,4 4 4,-3-5-12,-3 2 2,6 3-3,-4-2-4,1 0-2,0 0 2,0 0-6,0 0 1,1 0 9,0-1-13,0 1 1,0-4-1,0 2-2,2 0 2,2-1-1,-3-1-3,0 0-2,2 0 4,0 1-3,0-2 5,1 0-2,0-2 4,1 2-4,0-1 3,2 1 4,-1-3 6,0 2-2,2 0 5,1-3-5,0 2 4,1-2-11,1 0 5,1 0 1,2 2-5,-3-2-1,4-2 1,-3 4-1,2-3-2,-2-1-3,1 1 4,2 2 1,-5-2-7,3-1-4,-3 0 5,1 1-3,-7-1-3,11 0 3,-7-1 5,-4 1-7,9 0 2,-9 0-7,5-1-9,-5 1-17,5-3-20,-5 3-24,4-2-36,-4 2-36,4-4-39,-2 1-46,1-2-52,-3 5-198,1-7-518,-1 7 230</inkml:trace>
          <inkml:trace contextRef="#ctx0" brushRef="#br0" timeOffset="246004.9642">3299 1089 109,'-4'-4'179,"4"4"-3,0 0-6,-2-9 2,2 9-14,-2-3-8,2 3-6,-5-6-12,5 6-5,0 0-12,0 0-10,-2-2-1,2 2-13,0 0-11,-6-1-6,6 1-8,0 0-7,0 0-5,0 0-6,0 0-3,-10 4-4,6 0-6,4 0-4,-3 1-1,2 0-5,-1-1 2,2-4-9,-1 11 3,0-5-4,1-2 2,0 5-6,0-3 3,1 0-1,0-1-4,2 1 1,-1-1-4,-1 0 2,4 1-1,-3-1-4,1-1 2,0-2 0,-2 3 3,1-2-5,0 0 2,2 2 1,-4-5-3,7 3 4,-7-3 1,7 0-2,-7 0-2,8-2 6,-8 2-1,9-6-1,-8 3 0,3 0 3,-2-2 1,0 3-3,-2-7 2,1 3 4,1 1-5,-2-1 3,0 0 0,-2 0 3,1-1-2,-1 0-1,0 0 1,-3 3 0,1-2-1,2 0-2,-4 2-4,3 0 3,-3 4 0,3-4-1,-4-1-4,3 3 0,4 2-2,-5 0 3,5 0-7,-9 0 2,9 0 1,-10 2 2,10-2-5,-4 4 4,0-3-3,4-1 1,-5 8-2,3-4 1,1 1 1,1-5-2,-4 6-5,5-1 7,2-1-3,-3-4 4,0 9 1,0-3-5,0 1 1,1-4-2,2 1 6,-1 1-4,0-3 1,-2-2 2,5 7-2,-4-4 1,1 0 0,-2-3-2,8 1 4,-3 4-3,-2-5 0,-3 0-1,8 1 1,-8-1-4,7 0 3,-7 0 0,0 0 2,10-1-1,-7-3-1,-3 4 3,6-2 0,-6 2-3,1-5 1,-1 5 0,2-4-1,-2 4 2,0 0-2,0 0-2,-3-9 1,-2 7-2,5 2-1,-3-4-3,3 4-26,0 0-46,0 0-71,-9 3-71,9-3-237,-9 3-496,4 1 220</inkml:trace>
        </inkml:traceGroup>
        <inkml:traceGroup>
          <inkml:annotationXML>
            <emma:emma xmlns:emma="http://www.w3.org/2003/04/emma" version="1.0">
              <emma:interpretation id="{F6D4A29E-5EA0-4F3B-AADC-4B15491F2087}" emma:medium="tactile" emma:mode="ink">
                <msink:context xmlns:msink="http://schemas.microsoft.com/ink/2010/main" type="inkWord" rotatedBoundingBox="20731,5482 20546,5866 20211,5704 20395,5320"/>
              </emma:interpretation>
            </emma:emma>
          </inkml:annotationXML>
          <inkml:trace contextRef="#ctx0" brushRef="#br0" timeOffset="241896.3533">2846 2310 25,'0'0'170,"0"0"3,0 0-7,0 0-5,0 0 9,0 0-6,0 0-5,0 0 4,0 0-8,0 0-7,0-6-11,0 6-11,0 0-9,0 0-11,0 0-7,0 0-5,0 0-10,0 0-1,-10-3-13,10 3-7,0 0-9,-6-1-5,6 1-1,-2-5-7,2 5-4,0 0-4,-4-4-3,4 4-2,-4-2-3,4 2-4,0-10 1,0 5-4,1-1 0,-1 0-6,3-2 4,-2 0-7,1-2-1,3 1 1,0-1-3,0 0-1,0-1 2,2 1-3,-2 2 2,2 1-3,0-1 0,2-1-3,-5 4 0,2 0-1,0 2 0,1 0 1,0-1 2,-3 2-2,4 2 0,-3 0 0,-5 0-2,9 2 4,-5 2-2,0-1-3,1 0 2,-1 1 0,-1 2-2,-1 3 2,0-6-2,-1 6 5,1 2-4,0-5 2,-1 1 2,-1 5-1,1-5-3,-1 2 5,2 0 5,-2 4-9,0-5 1,-2 5 4,1-1-3,0-3 3,-3 3 1,1-2 0,-2 3 2,1-1 1,-1-1 3,1-1 0,-4 1 1,3-2-2,-3 1 9,-1-1-8,2 0 0,-1 1 0,-4-4 1,4 6-3,-5-6 10,3 0-7,-2 1-5,2 1-1,-1-3 2,2 1-2,-1-1-2,0-4 2,1 4-2,-1-1-1,0-2 0,4 2 0,-1-2-3,1 1 2,1-2 0,5-1-6,-7 1 4,7-1 0,-8-1-5,8 1-2,0 0 0,-8 0-1,8 0 1,0 0 1,0 0-3,0 0-1,0 0-2,0 0 1,0 0-1,16-6 1,-9 5 1,-1-2 4,2 3 0,-2 0 1,6 3-2,-4-6 1,1 6 0,1 0-2,0-3 1,1 0 1,-2 0 6,1 3-4,-1-2 2,0 1-1,1 3 2,-1 0 1,1 1-1,-3-3-2,-1-1 2,3 4-4,1-2 2,-3 1 2,-1-4 2,2 3 1,0-2-1,0 1 0,1 3-1,0-1 2,-4-1-1,3-3 1,0 0 1,0 0-2,-1 2-4,1-3 4,0 0-1,1 1 1,-1-1-1,-2 0 0,1 0-2,1-4 1,-1 2-5,-2 1-24,-2-2-26,-3 3-47,7-6-51,-2 3-56,-4 0-229,-1 3-475,5-10 210</inkml:trace>
        </inkml:traceGroup>
        <inkml:traceGroup>
          <inkml:annotationXML>
            <emma:emma xmlns:emma="http://www.w3.org/2003/04/emma" version="1.0">
              <emma:interpretation id="{32ABF17E-CBAE-4496-BA49-1670D9FC0CA8}" emma:medium="tactile" emma:mode="ink">
                <msink:context xmlns:msink="http://schemas.microsoft.com/ink/2010/main" type="inkWord" rotatedBoundingBox="20093,6250 19422,7645 18863,7376 19534,5981"/>
              </emma:interpretation>
            </emma:emma>
          </inkml:annotationXML>
          <inkml:trace contextRef="#ctx0" brushRef="#br0" timeOffset="565203.0436">1788 4096 118,'0'0'121,"0"0"-8,0 0-2,0 0-7,0 0-1,0 0-3,0 0-9,0 0-1,0 0-3,0 0-8,0 0-3,0 0-5,0 0 5,0 0-3,0 0-5,0 0 1,0 0-1,0 0-7,0 0-1,0 0-6,0 0-2,0 0-1,0 0-5,0 0-5,0 0 0,0 0-4,0 0 2,0 0-7,0 0-5,-15 5-1,15-5-1,0 0-2,0 0-2,-8-2 0,8 2-8,-5-1 4,5 1-1,-4-2-3,4 2-2,-4-4-3,4 4 1,0 0 2,-5-5-6,5 5 1,-3-7 1,3 2 0,-1 1 1,1 4-2,-4-8-3,4 1 1,0 7 1,2-3-2,0-2 2,-2 5-5,4-10 3,-4 8 0,4-2-3,-4 4 0,6-6 1,-3 3 1,0-3 1,2 4-2,-1 0-2,1-4 3,0 6-1,-1-5 1,1 1 1,-1 1 0,-1 1-3,0 0 2,-3 2-3,9-2 4,-9 2-2,8-3-1,-4 2 2,-4 1-1,9 0-3,-9 0 5,8 4-1,-8-4-1,4 4-3,2-2 4,-6-2-2,7 4 0,-6-1-1,1 2 0,0 1 0,2-4 1,-4-2-1,2 6 1,0-4 0,-1 4 0,0-3 2,2 3 0,-3-6-3,0 11 4,0-6 0,0-5-2,0 9 1,-3-3-2,3 0 2,-1-1-1,-2 1 2,1 0 0,-2-2-2,2 4 3,0-4-4,-2 2 5,0 1 1,-2-2-2,3 1 0,-2 0 2,1 0-2,-1 1 0,-1-1 2,2 0 5,-2-1-6,1 0-2,-2-1-1,1 2 2,0-2-1,-1 3-1,0-1-1,-2-2 2,2 1 0,-2 2 2,1-2-2,0 1-1,-3 0-7,3-5 0,-4 8 2,2-7-3,2 1 2,-1 2 1,-2 0-1,4-3 1,0 2 0,-2-1-5,0-3 2,3 3 1,-2-2 2,5 1 0,-2-1 2,5-1-4,-8 2 2,8-2 2,-8 0 0,8 0-2,0 0 2,-7 0 0,7 0-4,0 0 3,0 0 0,-4-5 1,4 5-1,0 0-1,6-10 1,-6 10-1,7-3-1,-3-2 1,0 1 1,1 0 2,1 2-3,-4-1 4,2 0 0,-1-1-2,4 1 2,-3 0-2,0 2 4,-4 1-5,8-4-1,-3 3 4,-5 1 0,9 0-2,-9 0 1,6 3-4,-2-1 3,-4-2 2,9 4 0,-7 0 1,1 1-2,1-1-2,-1-2-3,2 2 5,-4 1 0,3 1-2,1-2 4,-1-2-5,-1 2 3,1 2 2,0 0-3,-2-1-1,2 0 6,1 1-4,-2 0 0,1 0-3,-1-1 4,2 3 0,-2-2-4,1-1 4,0-2 2,-1 3-3,2-2 2,-2 0-1,1-1-1,-2 0 2,2 2-2,0-2 0,2 0 3,-2 0 2,1-1-4,-1-1-1,-4-1-1,9 5 4,-3-4-3,-4 0 1,2 2 0,-4-3 0,4 4-1,3-2-2,-1 0 3,-2-1-4,-4-1 2,10 3 4,-6-1-2,-4-2 0,6 2-1,0-1 0,-6-1 2,6 1-2,-6-1 2,9 3-1,-9-3 0,0 0 0,8-3 0,-3 3-2,-5 0 1,8-2-1,-4 0 5,-4 2-4,7-3 0,-5 1 2,5-1 0,-7 3 1,6-6 2,-6 6 2,4-4-1,-1 3 3,-3 1 0,5-6 3,-4 3-1,2 0-1,-3 3-3,1-8-1,-1 8-1,0-5 1,1 1 2,-1 4-6,2-6 3,-2 6-6,0-4 4,0 4-2,0 0 3,0 0 0,2-6-3,-2 6 1,0 0-8,0-4-8,0 4-20,0 0-35,0 0-29,0 0-48,0 0-35,0 0-164,0-6-374,0 6 166</inkml:trace>
          <inkml:trace contextRef="#ctx0" brushRef="#br0" timeOffset="606531.7712">2173 2860 84,'0'0'113,"0"0"-8,0 0-9,0 0-4,0 0-3,0 0-8,0 0 0,0 0-5,0 0-1,0 0-6,0 0-6,0 0-4,0 0-5,0 0 3,0 0-3,0 0-5,0 0-2,0 0-1,0 0-10,0 0 7,0 0 1,0 0-6,-8 3 4,8-3-7,0 0-2,-8 3 0,4-2 0,0 2-1,0 0-1,4-3 0,-9 0 2,3 2 1,-2-1 1,3 2-4,-2-3 1,-1 2-3,3-2 0,-4 0-6,1 3 2,2-3 0,-6 0-5,5 1-2,-3-1 2,4 2-4,-1 0-6,1-1 1,0 0 3,-2-1-5,1 0 2,1 3-3,0-2 1,6-1-3,-7 0-1,7 0 5,-8 2-4,8-2-5,-5 3 4,5-3-4,-6 1 0,6-1 1,0 0 4,0 0-7,0 0 2,-4 1 1,4-1-3,0 0 5,0 0-4,-2 8 3,2-6 0,0-2-6,0 6 4,0-6 1,0 9-3,0-9 4,-1 7 0,-2-2-3,3-1 3,0 2-3,0-1 4,0 1-5,0 0 5,0-2-4,0 2-1,0 0 0,0-1 2,0 1-1,0 0 1,0 1-1,0 0-4,-1-3 7,-2 2-3,3 2 7,0-2-6,-2 0 7,2 2 1,0-2-3,0 0-2,-3 2 3,3 2-2,-4-2 0,4-1 0,-2 3 0,3-2-1,-5 5 3,3-5-3,-2 2-1,3 1 1,-5 2 0,2-1 2,2-2 1,-3 3-3,3 0 1,-2-2 3,3 3-1,-2-3 0,-1 3-2,3-2 0,-1 1 0,-2-2 2,3 2 2,-2-1-2,0-1 0,1 3 4,1-2-10,-4 0 6,4 0 2,0 1 3,0 1-5,0-4 2,0 5 0,0-8 2,0 5-2,-3 1-2,3-1 3,0-1-5,-1 1 1,2-2 1,-1-1-3,-1 0 2,1 0-1,0 4 5,0-5-1,0 1 2,0 1-1,-2-2-1,0 4 2,1-4 2,-2-1-7,3 1 0,0-2 1,0 3 1,-1 0 3,1-6-6,-3 7 3,7-1-4,-4-6 1,0 5-5,3-2 8,-6 0-5,6 0 0,-2-1 1,-1 0 1,4 1-4,-3-1 0,2 0 1,-3 1 1,0 3-2,5-4 1,-6 2 0,2 2 0,-1-5 1,2 2-2,-1 0 2,-1 0-3,1-2 0,-1 1 2,0 1 1,3-2-2,-3 1-3,1 2-3,-1-1 7,0-6 1,-1 12-3,1-9 3,-3 2-1,3 5 2,-1-6-4,0 2 1,1-4 2,-2 7-4,2-9 2,0 7 3,0-2-3,0-5-2,-1 8 2,-3-6 0,4 4 2,0-1-2,0-5-2,0 6 1,0-2 3,0-4-3,0 9 0,0-5 3,0-4 0,0 4-3,0-4 2,0 0-1,0 0 2,4 5 0,-4-5 0,0 0 2,0 0-2,0 0 2,1 5 1,-1-5-1,0 0 3,0 0-4,0 0-2,11-6-2,-11 6 12,6-4-10,-2 2 4,-2-2-1,-2 4 1,7-2-8,-4-1 2,2 1 1,-5 2 2,8-4-1,-6 2 0,2-2 0,-1 0 2,1 2-1,1-1-4,-1 1 1,1-2 9,0 2-11,0 0 2,2 0-1,-2-1 3,0 2 0,0-1-3,2-2 1,-1 3-1,2 0-2,-1-2 4,0 3 2,-2-1-6,2-4 4,-2 4 0,2 1-1,-7 0-5,10 1 5,-3-1 0,-7 0 3,10 0-6,-10 0 6,5 0-3,-5 0 3,9-1 0,-9 1-3,4 1 3,-4-1-1,8 5-3,-8-5 4,4 1 0,-4-1-3,0 0 0,9 0 0,-9 0-1,0 0 4,0 0-4,10 0 3,-10 0-1,0 0-4,0 0 0,0 0-1,3-2-10,-3 2-10,0 0-7,0 0-11,1 6-18,-1-6-24,0 0-34,0 0-37,0 0-45,-4 7-173,4-7-405,-6 4 179</inkml:trace>
          <inkml:trace contextRef="#ctx0" brushRef="#br0" timeOffset="567898.8135">2435 2992 6,'0'0'177,"0"-5"-6,0 5-2,0 0-9,1-5 7,-1 5-5,0 0-1,0 0-3,0 0-7,1-7-5,-1 7-10,0 0-9,0 0-11,3-3-8,-3 3-5,1-2-17,-1 2-7,0 0-13,0 0-4,0 0-6,0 0-5,0 0-4,0 0-6,0 0-9,0 0 4,4 10-3,-4-10-4,2 5-5,-1 1 2,-1-5-6,0-1-7,0 7-6,0-7-21,0 7-17,0-1-27,0-6-36,-1 7-37,1-7-37,-2 9-50,2-5-151,-3 1-400,3-5 177</inkml:trace>
        </inkml:traceGroup>
        <inkml:traceGroup>
          <inkml:annotationXML>
            <emma:emma xmlns:emma="http://www.w3.org/2003/04/emma" version="1.0">
              <emma:interpretation id="{53CE6EF2-7618-43D6-AD43-4C315A22293B}" emma:medium="tactile" emma:mode="ink">
                <msink:context xmlns:msink="http://schemas.microsoft.com/ink/2010/main" type="inkWord" rotatedBoundingBox="19581,8072 18947,9391 18233,9048 18867,7729"/>
              </emma:interpretation>
            </emma:emma>
          </inkml:annotationXML>
          <inkml:trace contextRef="#ctx0" brushRef="#br0" timeOffset="718028.1022">1438 4723 93,'9'-3'149,"-4"2"-12,-5 1 4,11-2-3,-6 2-1,0-3-4,0 0-4,3 1-7,-3 1-6,-1 0-4,4-1-9,-8 2-13,9 0-4,-9 0-5,7 2-5,-7-2-3,5 2 0,-1 0-7,-3 4-2,0-3-2,2 2-5,-3 5-3,0-4-4,0 3-8,-3-1 1,1 4-7,-1-1-1,-2 1-5,5-5 0,-3 5-6,1-2-2,0 2-2,-2-4 3,3 4-7,0-6 1,-1 0-3,0 3 0,2-6-2,-3 1-1,3-4 4,0 0 0,0 5 3,0-5-1,7 4-3,-7-4-3,9-9 0,-5 2 1,5-1-6,1-1 0,-2-4 4,4-2-3,-4 3-2,6-3 2,-3 2-3,0 1-1,-1-3-2,-2 2 3,2 3 1,0-1-5,-3 1 0,0 2 6,-1 0-4,-2 1 2,-2 3-3,1-1 0,0 0 2,1 4-3,-1-4 1,-3 5 1,6-1-2,-6 1 4,0 0-2,4 7-2,1-2 0,-4 3 0,2-2 0,-2 1 1,3 4 0,1 1 3,-2 1 1,-1-3 4,1 2 1,2 1 0,-1-1 2,1 0-2,1 2-6,-4-1 6,2 2 5,0 0-8,-2-3-3,2 1 3,-1-1 2,-1-2-3,0 5-1,-2-6-1,0-1-19,1 3-30,-1-3-35,2 1-42,0-2-56,-2-1-50,0 0-172,0-2-431,-4 1 191</inkml:trace>
          <inkml:trace contextRef="#ctx0" brushRef="#br0" timeOffset="709530.5871">1211 4951 78,'0'0'176,"0"0"1,0 0-5,-6-4-12,6 4-7,0 0-8,0 0-5,-4-3-13,4 3 0,0 0-3,0 0-3,0 0 0,0 0 1,0 0-2,16 11 3,-12-9-3,4-1-3,3 2 1,0 1-7,3 1 0,2-1-2,6 0-1,-3-2-8,2 4-3,7 0 1,1-2-9,-1 2-7,4-3-6,-1 3-3,-2-6 0,7 6-15,-5-2-1,-2-3-4,5-1-8,-4 4 4,2-2-6,-5 2-14,1-2 9,-1 3-10,1-4-2,-10 3-7,1-1 4,-1 0-5,-4 0-3,-1-2-2,-4 1 2,3 2-7,-2 1-7,-2-4-10,-3 4-12,0-4-11,-1 2-26,0-3-23,-1 2-21,-1 4-23,-2-6-24,0 0-34,-2 6-31,2-6-23,-11 0-51,6 0-164,-5 2-489,-2-4 217</inkml:trace>
          <inkml:trace contextRef="#ctx0" brushRef="#br0" timeOffset="710231.8769">1072 5151 11,'0'0'190,"-8"-4"-3,8 4-4,0-5-6,0 2-5,0 3-5,4-9 0,-4 4-1,5 1-7,-5 0 0,3-3-3,1 2-1,0-2-5,0 5-4,-2-3-5,2 0-3,3-1-9,-5 3 1,6 1-8,-3-1-8,-2 2-12,3-1-9,2 2-5,-1 0-15,-1 2-3,2-2-3,0 4-7,0 1-2,1 1 2,1 0-6,-1 0-12,4 4-1,-3-4-3,-2 3-7,3-1 2,0 0-6,3 2-5,-6-1 3,4-1-5,-3 1 1,4 2-4,-5-2-4,-3-2 4,4 3 2,-1 0-3,-2-2-2,0 0-1,-1-3-6,-1 1 4,-1 0-6,0 0 4,1-1-17,-4 3 4,1-5 3,-2 3-6,1-1 5,-7 4-1,2-2 4,-2-1 0,-4 3 6,-2 4 0,-4-3-2,2 3 5,-5-3-3,-2 4 5,-2-1-3,0 3-1,0 3-1,-1-5 3,-1 2-1,1 3-2,2-2 19,-2 0-17,3 1 2,8-3 1,-2 5-1,1-3 6,2 0 2,-3 2-1,3 0-7,2 0 5,-1-2 10,0 4-7,3 0 0,3-1-7,-2 1-4,0-1 4,5-3-2,-2-1 0,3 1 7,0-7-3,4 7 3,0-10 3,3 6-7,-2-2-1,2 2 3,4-3 6,2 3-4,-1-5 7,8 3-7,-1-4 1,9 5 5,1-9-9,1 1 8,3 2 1,-3-4 2,5-4-8,-2 2 3,-5 2 0,5-4-1,-6 1-9,1-2 6,0 1-4,-6 1 7,1 1-5,-1 0-7,-1 1 1,-3 1-3,3 2-3,-7-2 0,-1 1 2,2 0-4,0 1-27,-4-1-19,-1 0-4,5 2-34,-9-1-16,4-2-21,-2 2-22,-1 1-31,-2-1-31,-2-1-36,-1 2-32,3-1-26,-6 2-260,2 0-605,-4-1 268</inkml:trace>
        </inkml:traceGroup>
        <inkml:traceGroup>
          <inkml:annotationXML>
            <emma:emma xmlns:emma="http://www.w3.org/2003/04/emma" version="1.0">
              <emma:interpretation id="{805F874A-C536-40A0-AB5E-6DEF7B664CCC}" emma:medium="tactile" emma:mode="ink">
                <msink:context xmlns:msink="http://schemas.microsoft.com/ink/2010/main" type="inkWord" rotatedBoundingBox="18224,9726 17964,10266 17816,10195 18076,9655"/>
              </emma:interpretation>
            </emma:emma>
          </inkml:annotationXML>
          <inkml:trace contextRef="#ctx0" brushRef="#br0" timeOffset="710929.2496">619 6515 30,'0'-4'252,"-2"-1"-7,2-2-9,-2 0-3,2 7-20,0-5-14,0 5-19,-2-9-9,4 6-21,-2 3-20,0-5-8,0 5-14,0 0-9,7 0-11,-7 0-9,0 0-7,10 5-8,-7-2-4,-2 0-2,4 4-16,1-3-17,-3 1-24,1 4-26,0-2-35,1-1-31,-2 3-45,4 1-38,-1 1-34,-4-4-153,1 4-391,1-3 174</inkml:trace>
          <inkml:trace contextRef="#ctx0" brushRef="#br0" timeOffset="710677.2486">440 6766 75,'0'-8'240,"0"8"-4,0-8 1,0 3-7,0 5-7,0-6-7,0 2-12,0 4-8,0-6-10,0 6-9,-3-5-4,3 5 0,0 0-20,0 0-8,0 0-5,0 0-6,0 0-11,0 0-12,-9 15 1,5-9-7,4 4-4,-5 1-7,-3-1 4,2 5-9,4-6-9,-4 10-4,4-4-2,-1 2-10,0-4-3,-1 9-12,2-7-9,2 0 1,-3 0-1,3-2-14,3-1 7,-3 1 2,0-1-10,2-1 2,0-1-2,0-4-4,1-1 1,0 1-10,-1 0-27,2-2-19,0-2-19,2 0-39,2-2-34,-8 0-39,13-3-49,-5-2-54,1-2-38,0 0-270,0 0-622,2-1 276</inkml:trace>
        </inkml:traceGroup>
      </inkml:traceGroup>
    </inkml:traceGroup>
    <inkml:traceGroup>
      <inkml:annotationXML>
        <emma:emma xmlns:emma="http://www.w3.org/2003/04/emma" version="1.0">
          <emma:interpretation id="{4391B94A-FB0E-434A-9CF3-69780FF1053B}" emma:medium="tactile" emma:mode="ink">
            <msink:context xmlns:msink="http://schemas.microsoft.com/ink/2010/main" type="paragraph" rotatedBoundingBox="20669,4044 19227,7696 18432,7382 19874,373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A90F83B-F9C3-4CDC-9CBB-D75F50686728}" emma:medium="tactile" emma:mode="ink">
              <msink:context xmlns:msink="http://schemas.microsoft.com/ink/2010/main" type="line" rotatedBoundingBox="20669,4044 19227,7696 18432,7382 19874,3730"/>
            </emma:interpretation>
          </emma:emma>
        </inkml:annotationXML>
        <inkml:traceGroup>
          <inkml:annotationXML>
            <emma:emma xmlns:emma="http://www.w3.org/2003/04/emma" version="1.0">
              <emma:interpretation id="{FBBCD202-B974-4AD9-AC0D-84B7C5D491B7}" emma:medium="tactile" emma:mode="ink">
                <msink:context xmlns:msink="http://schemas.microsoft.com/ink/2010/main" type="inkWord" rotatedBoundingBox="20669,4044 19526,6937 18731,6623 19874,3730"/>
              </emma:interpretation>
            </emma:emma>
          </inkml:annotationXML>
          <inkml:trace contextRef="#ctx0" brushRef="#br0" timeOffset="243348.1776">2439 753 41,'0'-10'178,"0"7"-2,1-2-3,-1 5-5,1-9-1,0 5-2,2 1-7,-3 3 0,0-9-13,0 9-6,2-3-8,-2 3-10,3-6-9,-3 6-11,4-4-5,0 2-12,-4 2-8,0 0-7,0 0-6,0 0-7,0 0-5,0 0-2,0 0-5,0 0-3,5 11-3,-5-11 0,0 8-4,0-3-1,0-3-5,0-2 3,0 10-4,-2-6 3,0 1 0,1-2 2,-1 3-4,0 2 2,0-3-7,-2-2-1,1 2 1,0 2-4,1-4 1,-2 2-2,0 0-4,1-4 0,0 4-4,3-5 3,-3 8-2,0-5 0,3-3 10,-1 4-14,1-4-1,0 0-1,-2 5 1,2-5 1,0 0-1,0 0 3,0 0-3,0 0 3,0 0-3,0 0-2,0 0 0,0 0 1,0 0-3,12-9 3,-9 6-3,2-4 1,0 2-2,-2 3 11,2-4-14,1-1 5,-1 0-1,1 2-1,-2-2-2,1-2 2,2 1 1,0 1-3,0-1 3,-3 2-1,0-2 0,1 2-4,-1-1 0,1 1 3,3-2-3,-7 2 4,7-2-2,-2 2 1,-2 1-3,4-3 1,-1 4-1,-1 0 0,3-2 3,-4 4 0,2-2-2,-2 1 1,3-2-1,-2 5 2,-6 0-2,13 0-1,-9 0 2,-4 0-2,13 2-1,-8 1 4,1 0-1,-2 1 1,5-1-2,-4 1 2,1 1-2,-1-2 0,-1 2 2,1 2 0,-1-1 1,-1 1-2,1-1 1,-1 2 1,-1-1-2,-1 2 1,3-3 2,-2 3-3,-4-1 3,4 0 8,-4 2-12,2 2 2,0-3 2,-1 1-2,-2 2 2,2-1-2,-4 0 1,2 0 0,2-2-4,1 0 5,-3 1 1,1-2-1,-1 2 7,-1-3-10,4 1 1,-2 1 1,0-3-3,0 1 0,0 2 3,1-5-5,1 2 2,0 0 2,0 0 2,0-1-4,0-1 0,0-4-14,5 6-32,-5-4-34,4 2-59,0-2-79,-4-2-271,6 0-531,-6 0 236</inkml:trace>
          <inkml:trace contextRef="#ctx0" brushRef="#br0" timeOffset="240996.7812">2332 2340 5,'0'0'172,"0"0"2,0 0 9,0 0-2,0 0 2,0 0-3,0 0-7,20-2-8,-13 1-3,-7 1-11,8-3-9,-8 3-11,8 3-7,-8-3-9,10-3-8,-5 3-11,-5 0-6,10-1-5,-5 2-10,0 2-7,1-2-9,-6-1-6,10 1-2,-4 3-6,-2-4-4,1 0 1,-1 2-10,3 2-4,-1-4-3,-6 0 0,9 4-3,-5-3-3,1 0 1,-1 2-5,1-2-2,3 0-6,-6 3-9,4-3-12,-2 0-15,1 1-15,0 0-19,-5-2-20,9 1-24,-5-1-27,-4 0-36,13 3-24,-8-3-210,-5 0-437,8-3 194</inkml:trace>
          <inkml:trace contextRef="#ctx0" brushRef="#br0" timeOffset="240622.102">2408 2202 95,'0'0'189,"0"0"-2,0 0-3,-2-9-5,2 9-17,0 0-4,-1-3-4,1 3-6,0 0-2,0 0-6,0 0-8,-2-5-12,2 5-7,0 0-10,0 0-8,0 0-11,0 0-4,0 0-10,0 0-10,0 0 1,0 0-7,0 0-6,0 0 0,11 11-6,-8-8-3,2 2-3,1-2-1,-2 1-5,3-2-3,-1 0 2,-1 1-5,3 0 4,1 1-8,1-2-6,3-2 8,-6 5-12,1-4 0,1-1 0,1 0-1,-6 2 1,9-2 7,-8 0-10,-5 0-1,10 0 3,-3 0-9,-4 1-14,-3-1-12,7 0-16,-7 0-21,0 0-18,6 2-26,-6-2-24,0 5-34,0-5-21,0 0-28,-8 11-156,4-9-399,0-1 177</inkml:trace>
          <inkml:trace contextRef="#ctx0" brushRef="#br0" timeOffset="235678.4543">2267 1284 38,'2'-6'85,"-2"6"-3,0 0-10,0 0-2,2-3-5,-2 3-1,0 0-11,0 0 9,0 0-11,0 0 5,0 0-4,0 0-1,0 0 0,0 0 1,0 0-3,0 0 5,0 0 11,0 0-9,0 0-1,0 0 3,-5-5 5,5 5 1,0 0-2,0 0 8,0 0-2,0 0-1,0 0-2,1-7-4,-1 7-1,2-6-3,-2 6 1,2-3 0,-2 3 6,4-4 1,-4 4 0,4-8-4,1 5 1,-1 2 0,-4 1-5,8-5-1,-3 4 0,0-3-2,3 3-1,1-3-5,0 0 1,3 2 4,-4 2-1,7-3-3,-2 2 2,4 0-1,-4 0-5,0-2-3,0 2-2,-1 0 1,1-3-6,0 3-4,-2 1 0,1-1-3,1 1-3,-4 1-2,4-2-4,-8 0-2,4 1 0,-3-3-3,0 3 0,3 3-2,-3-3-2,-6 0 8,11 0-10,-11 0 1,8-3-3,-8 3 0,5 3-10,-5-3-16,0 0-20,0 0-26,0 0-22,0 0-33,1 2-32,-1-2-46,0 0-23,0 0-209,-12 6-464,5-5 205</inkml:trace>
          <inkml:trace contextRef="#ctx0" brushRef="#br0" timeOffset="236630.5069">2097 1262 40,'0'0'170,"-3"-5"5,3 5-9,-2-3-4,2 3-5,0 0-5,-4-4-8,4 4-14,0 0-11,0 0-14,0 0-9,0 0-10,0 0-8,0 0-7,0 0-4,0 0-3,0 0-3,0 0 1,0 0-1,14 14 8,-8-8-1,0-3-3,-2 2 3,4 1 2,2 0 3,-1-1-6,0 0-2,4 1-2,-3 0-8,4 2-3,3-3-5,-1 1-6,1-1-1,-2 0-9,2 1-2,-1-4-1,-4 2-3,1 1-1,1 1-1,-2-2-3,0 1-5,-2-3-1,2 4-3,-2-2 3,-2-3-2,-3 4-2,1-1-1,1-2 0,-4 5-4,2-5 1,-1 4 0,-2 0-4,2-2 5,-1-2-5,-3-2 2,1 8 3,-1-3 1,0-1 0,0-4-4,-1 9 4,-2-6 4,-1 3 3,-1-1-2,0-1 4,-3 2 8,1 1-12,-2 0-1,0-1 2,-1 0-5,0 0 1,-2-1-3,0 1 4,1-1-4,-1 2 2,-1 0 10,1-1-13,-1-1 0,0 5-3,-5-4 6,4 2-9,-2-1 1,4-1 4,-4 2 0,3-3-7,-4 1 5,5 3-1,-2-3 2,1-1-4,-3 5 1,6-6 12,-3 0-13,0 4 0,0-4 1,1-1-1,2 2 3,-4 1 0,5-4-1,-3 2 0,0-3 0,1 3 2,1-2 0,0 1-4,4-1 1,-2 2 1,0-2-3,4-2 4,-1 2-2,-1-1-1,6-1 0,-7 3 12,7-3-13,0 0 1,-4 0 0,4 0-3,0 0 0,0 0 6,-5 3 1,5-3 0,0 0 0,0 0 7,0 0-5,12 6-2,-12-6 8,9 1-1,-2-1-5,0 3 3,1-2-4,2 0 1,3 1-1,-1 0 2,2-2-1,-1 4 2,0-2-6,6 1 1,-3-2 1,0 1 14,3 2-16,-2-3-2,1 0 3,-1 6-5,0-7 2,-1 0 3,-2 2-2,0-2-5,3 4 4,0-4 0,-2 2-5,1-2 8,-4 1 0,4 1-1,-1-1-1,2 4-5,-2-1 5,3-2-1,-2 3 1,-3-4 0,-1 3 1,5-2-4,-5 4 1,4-2 1,-3-1-1,-1-1 3,-2 4 4,3-2-10,-4-2 6,1 0-4,0-2 11,0 6-9,-1-6 0,-4 2-2,3-1 4,-1 2-1,-1 0-3,2 0 4,-2 0-2,1-2 0,-7-1 0,9 0 0,-6 2 5,-3-2-7,7 3 1,-7-3-1,7 0-1,-7 0-8,0 0-18,0 0-27,0 0-37,0 0-44,0 0-55,0 0-59,0 0-252,0 0-544,-24-5 241</inkml:trace>
          <inkml:trace contextRef="#ctx0" brushRef="#br0" timeOffset="239040.1138">2103 1985 232,'0'0'252,"0"0"1,-2-4-6,2 4-12,-3-5-2,3 5-20,0 0-12,0-6-15,0 6-6,0 0-13,0-7-15,0 7-17,0 0-14,0 0-11,3-5-10,-3 5-9,0 0-6,0 0-12,0 0-9,0-6-7,0 6-5,0 0-4,0 0-7,0 0-4,0 0-2,7 11-3,-7-11-7,6 3-2,-3 0-1,2-2-1,-1 3 1,-4-4-6,10 0 2,-3 0 7,-7 0-12,13 0-4,-4-4-3,-3 3-1,2-1 5,-1 1-7,0-2 10,0 0-7,-4 1 2,-1-1 3,2 0-9,-1 0 3,-3 3 0,2-6-1,-2 6-3,0 0 1,-5-6 2,1 2-5,0 2 0,-1 1 2,5 1 8,-12-3-12,4 3-2,2 0 4,6 0 0,-13 3 0,9-3-5,0 3 3,4-3 2,-4 0 1,4 0-3,-6 4 2,6-4 0,-3 5-2,3-5 2,0 0-2,0 0-10,5 7-7,-5-7-8,4 5-10,-4-5-19,4 4-15,-4-4-22,4 0-40,-1 2-32,-3-2-52,5 3-58,-5-3-186,3 4-500,-3-4 221</inkml:trace>
          <inkml:trace contextRef="#ctx0" brushRef="#br0" timeOffset="238434.2059">1969 2072 5,'0'0'100,"0"0"-3,0 0-2,0 0-7,0 0 6,9 2-10,-9-2 0,0 0-8,0 0-9,0 0-2,6 0-6,-6 0-6,0 0-11,0 0 2,0 0-3,0 0-5,0 0 1,8 0-7,-8 0 4,0 0-7,0 0-4,0 0-1,0 0 1,0 0 0,0 0-4,0 0 1,0 0-3,0 0-1,0 0-4,0 0-1,0 0 0,0 0 1,0 0 0,0 0-2,0 0-7,4 4 4,-4-4 0,0 0 0,0 0 3,0 0-7,0 0 5,0 0 1,0 0 1,0 0 3,0 0-1,0 0-2,0 0-1,0 0 3,0 0-2,0 0 8,0 0 0,0 0 2,0 0 0,0 0 3,0 0-2,0 0-1,0 0-1,0 0 0,0 0 1,0 0 1,0 0 0,0 0 2,0 0-1,0 0 0,0 0 4,0 0 1,0 0 2,0 0 1,0 0 2,0 0-4,0 0 1,0 0 1,0 0 0,0 0-1,0 0 6,0 0-6,0 0-2,0 0-3,0 0 6,0 0-9,0 0 2,0 0-3,0 0 1,-10 7-6,8-3 1,1 1 3,1-5-4,-2 7-2,-1-3 2,0 1 3,-1 0 2,2 1 1,-2-1 2,0 1 5,0 0-3,0 3-1,0-3 0,-1 1 3,3 1-3,-5-1-3,2-1 1,0 4-2,1-2-2,-1 4 0,-2-5-1,6 2 0,-2-3-2,2 3 0,-3-2-2,0 1 3,4 3-4,-2-4-2,0 1 1,-2 0-2,3 1 2,-2 1-5,3-4-1,-2 0 1,2 3 2,-3-3-1,6 0-2,-6 0-2,6-1 4,-6 3 1,6-4 1,-1 0 0,-2 0 2,3 2-8,1-1 3,-1-1 0,-1 3 1,2-5 4,0 1 2,0 0 0,0 0 1,0 1 1,2 0-2,2-2-3,-3-1 1,3 4 4,-2-5-1,1 3 2,0 0-2,-3-2 0,4-1-1,-2 0-1,-6 0-1,12 0-1,-5 0 3,-2 0-5,2 0 2,-1-1-7,0 0 4,1-1 0,-1 0 0,-6 2 1,8-1-3,-3 1-1,-5 0 0,7-1-1,-2-1-4,-5 2-14,6-2-15,-6 2-28,6-3-36,-6 3-47,0 0-42,3-6-54,-3 6-208,0 0-480,-2-6 213</inkml:trace>
          <inkml:trace contextRef="#ctx0" brushRef="#br0" timeOffset="559478.9874">1682 2647 70,'0'0'118,"0"0"-2,0 0-7,0 0-7,0 0-5,0 0 3,0 0-7,0 0-9,0 0-5,0 0 0,0 0-11,0 0-4,0 0 7,0 0-15,0 0-8,0 0 2,0 0 4,0 0-1,-13 5-2,13-5-6,-2 6 3,2-6-6,-2 6-1,1-2 3,-1-2 0,2-2-8,-3 10-6,2-5 8,1 1 0,-3-2-2,1 2-3,0-2 1,2 1-4,-3-2 1,3 2-4,0 0-4,-3 1-2,3-6 3,-1 8-7,-1-4 5,1 2-5,1-6-6,0 6 3,0-6 0,-2 6-3,2-6-4,0 3 4,0-3-3,0 0 3,0 7-3,0-7-2,0 0 3,0 5 0,0-5 4,0 0-1,0 0 3,0 0 1,0 0-2,0 0-1,0 0-1,0 0-2,5-18-2,-5 15-3,4-2 1,-4 0 1,2 0-7,-1-1 3,3 0 5,-1 2-3,-2-2-1,1 1-3,1-1-2,-2 2 3,3-2-1,0 0 0,0 1 1,-1 0-2,3 0 2,-2 1 2,2 2-3,-2-5 0,1 4-1,-1-1 0,-1-1 3,2 3-1,0-2-3,-1 2 1,1-2 0,2 2-1,-2 2-6,-1-2 8,2 0-2,-1 0 1,-5 2 1,9-1-1,-4 1-2,-5 0 0,10 0 3,-10 0 3,8 1-1,-3-1-3,-5 0 0,10 2 2,-10-2-2,7 3-1,-3-3-2,2 1 4,-2-1 5,-4 0-5,8 2-3,-7 1 3,-1-3 0,8 1-2,-4 1 0,0 2 3,1-3-5,-5-1 6,2 6-1,1-4-3,-3-2 0,4 3 0,-2 2 1,0-1 3,-2-4 0,0 5 1,0-5 3,0 7 1,0-2 0,-2 0 0,2-5 5,-4 9-2,2-7 2,0 4 0,0-2 3,-2 1-2,2 1 1,0 0-1,-2-2 1,2 1-2,1 1 1,-1-1-3,1 1 4,-3-1-4,3-2-1,0 2 5,1-5-4,-2 7-1,0-5-2,2-2-1,-3 6-1,3-6 1,0 0-1,0 0 0,0 6-3,0-6 2,0 0-14,0 0-18,0 0-35,-1 4-43,1-4-57,0 0-69,0 0-153,0 0-415,8-12 184</inkml:trace>
          <inkml:trace contextRef="#ctx0" brushRef="#br0" timeOffset="526251.396">1571 2832 113,'0'0'109,"0"0"-23,0 0 12,0 0-3,0 0-4,0 0-5,0 0 1,0 0-5,0 0 0,0 0 0,0 0 1,0 0-3,0 0-2,0 0 4,0 0 0,0 0-6,0 0 0,0 0 0,0 0-2,0 0 1,0 0-2,0 0 5,0 0 5,0 0 1,0 0-1,0 0 3,5 16 0,-1-16 1,1 3 1,1 3-6,2-5-6,0 0-3,4 3-9,4-3-3,-3 1-5,0 1-5,4-2-1,0 2 4,2-1-14,-2-2-4,1 1-5,1-1-3,-1 0-5,2-1 2,-1-1-2,-1 2 3,0 0-9,0 0-4,-6 0 2,1 0-3,-4-3 0,4 2-2,-4-1 0,0 4 4,-2-4-8,-1 2 1,1 0-2,-2 2-1,-1-1-1,-4-1 2,10-1-3,-10 1-1,0 0-5,5 1-7,-5-1-5,0 0-5,4 3-13,-3 0-10,-1-3-9,0 0-11,3 5-9,-3-5-10,0 0-17,0 0-18,0 0-17,0 0-20,0 0-10,0 0-16,0 0-21,-9 4-135,9-4-363,0 0 161</inkml:trace>
          <inkml:trace contextRef="#ctx0" brushRef="#br0" timeOffset="527321.3693">1454 2884 106,'0'0'127,"0"0"0,0 0-1,0 0-5,-7-3-7,7 3-2,0 0 0,0 0-12,0 0 4,0 0-3,0 0-7,-4 9 1,4-9-1,0 0-5,0 0 8,2 6-3,-2-6 5,0 0-7,2 5 1,3-3-2,-5-2-3,5 5-2,-1-1-3,1-4-5,1 4-3,-1-2-1,0 1-4,1-1 3,0-2-9,0 4 1,2 0-7,-3-2-3,2-1-3,2-1-5,1 3 1,0-1-7,1 1-5,-2 0-1,2 1-6,0-1-1,0 0-2,0 1 2,-4-2-7,3 3-1,-1 1-2,0-3 1,1 4-2,-3 2-6,-3-5-5,4 0 5,-2 7-3,1-5 1,-2 0-3,-4 2 7,3-1-1,-3-1 2,3 2 3,-4-3 1,-4 1-2,4 0 3,-1 1 3,-3-1-4,-2 3 3,-1 1-3,1-2 3,-2 1-8,-2 0 3,-1-1 0,-4 5-3,-2-1-1,3-1 3,-1 2-6,-1-2 2,1 1-4,-2-3 0,-2 3-1,6-6 3,0 4-2,-4-1-3,4-3 11,-1 4-12,2-5 2,0-3-2,1 8 4,0-6 0,0 1-9,-1-2 4,3 3-2,1 1 2,-1-4 1,1 2 0,-1-1-1,0 2-1,2-2-1,2-2 1,-1 2 1,-1 1 4,2-3-4,-1 2 1,1 0 2,2-2-6,-2 4 8,-4-3-1,9 1-1,-3-1 12,-1 1-14,0 1-3,4-5 8,-4 2-5,4-2 4,-4 4 4,4-4-1,-1 3 7,1-3-10,-4 5 5,4-5-2,0 0 8,0 0 3,0 0-7,0 8 3,0-8 1,4 3-2,-4-3 11,5 3-10,-5-3 6,2 6 5,0-4-2,3-1-5,-1 3 7,-2-2-1,5 4-1,-3 0-2,4-3 3,-4-2-3,5 1-1,1 1 1,-1-3-4,4 8 2,-1-6 7,0-2-5,0 2 1,4 0 0,1 0-2,-4 1 1,4-2-6,-4 0 4,1-1-5,2 1 5,-3 2-4,0 1 2,3-2-7,-5-2-1,2 3 2,0-2-1,-4 4-4,4-4 2,-4 1 0,3 3-2,-2-1 9,1 0-12,-1-2-4,2 2 3,-3 2 1,2-3 0,-3 3 2,4-3-3,-4 0 4,3 0-6,-3 0 8,0-1 0,1-1 1,2 2-4,-2 1 0,-2-2 1,0 2-6,2 1 9,-1-5-7,-2 1-3,1 2 4,-1-1 0,1-1 1,0 0-3,-4-1 2,-3 0-9,9 4 7,-5-4 2,-4 0 1,8 0-2,-8 0-2,5 3 1,-5-3 1,0 0-10,4 1 7,-4-1-2,6 2 0,-6-2-1,0 0-2,0 0-8,0 0 4,0 0-11,0 0-5,0 0-13,0 0-9,0 0-22,0 0-10,0 0-15,0 0-27,0 0-40,0 0-46,0 0-58,0 0-65,0 0-293,0 0-671,-20 1 297</inkml:trace>
        </inkml:traceGroup>
        <inkml:traceGroup>
          <inkml:annotationXML>
            <emma:emma xmlns:emma="http://www.w3.org/2003/04/emma" version="1.0">
              <emma:interpretation id="{A53208B1-831E-4317-9DC6-F5386E360F99}" emma:medium="tactile" emma:mode="ink">
                <msink:context xmlns:msink="http://schemas.microsoft.com/ink/2010/main" type="inkWord" rotatedBoundingBox="19205,7149 19021,7615 18578,7440 18762,6974"/>
              </emma:interpretation>
            </emma:emma>
          </inkml:annotationXML>
          <inkml:trace contextRef="#ctx0" brushRef="#br0" timeOffset="532322.9939">1299 3821 222,'0'0'276,"0"-9"-3,0 9-8,-1-6-4,1 6-13,0 0-18,0-4-6,0 4-16,0 0-11,0 0-11,1-6-5,-1 6-18,0 0-16,4-3-16,-4 3-9,4-3-10,-4 3-15,6-2-7,-6 2-12,0 0 17,0 0-31,7 2-13,-7-2-22,9 3-25,-9-3-36,6 3-35,-6-3-48,3 0-44,-2 6-62,-1-6-61,6 2-231,-6 2-556,0-4 246</inkml:trace>
          <inkml:trace contextRef="#ctx0" brushRef="#br0" timeOffset="532023.5255">1219 3993 56,'0'0'219,"0"0"-5,0 0-12,-4-7-15,4 7-10,0 0-18,0 0-10,0 0-9,-4-1-5,4 1 3,0 0-5,-10 11 9,6-6 4,-1 1-1,-1 4 1,-1 5-7,0-9-5,-2 10-6,0 1-2,0-7-10,-3 8 0,3-3-12,1 0-4,-1-2-14,5-1-4,-1-3-6,0 1-5,2 0 6,2-4-17,0 1 1,-1 0-6,0-1-11,4-3 15,-2 6-14,0-6-4,4 1-1,-4 1-6,6-1-7,-3-1 3,4 0-2,-2-3-7,0 2 6,2-2-5,-7 0-2,11 0-7,-4-2 2,1 2-12,-2-3-9,2 2-22,-1-4-25,-1 4-26,1-2-35,-1 1-39,-1 0-42,-1 0-53,4-1-45,-3 0-261,-3-3-599,2 3 266</inkml:trace>
          <inkml:trace contextRef="#ctx0" brushRef="#br0" timeOffset="532640.225">1372 4133 206,'0'0'255,"0"0"-4,4 2-9,-4-2-10,0 0-13,0 0-21,0 0-13,13-2 3,-13 2-25,7 0-4,-7 0-21,10-1-8,-3 2-13,-7-1-13,10 0-5,-2 2-12,-1-2-10,0 3-3,0-2-11,1 0-7,-2 1-5,3 1-6,-2 0-4,2 0-3,-2 0-9,3-1-3,-5-1-14,2-1-6,2 3-16,-4-1-8,3-1-16,-4 1-19,2-1-19,-1 1-25,-5-2-37,7 2-32,-4 1-28,-3-3-33,0 0-188,1 6-449,-1-6 199</inkml:trace>
          <inkml:trace contextRef="#ctx0" brushRef="#br0" timeOffset="532912.5184">1367 4292 44,'0'0'246,"0"0"-2,0 0-1,0 0-9,0 0-8,0 0-9,9-10-10,-4 8-16,0 1-3,-5 1-5,10-5-11,-3 2-16,-1 2-20,0-2-5,0 3-18,-6 0-8,11-1-11,-5 1-7,-1-1-11,4 1-10,-9 0-3,12 0-4,-7 0-13,4 0-3,-2 1-23,-1-1-15,1 1-22,0 2-17,-3-2-27,2 2-27,-2 2-30,1-2-29,1 0-37,-2-1-36,3 0-36,-2 1-156,0 0-446,0-1 198</inkml:trace>
        </inkml:traceGroup>
      </inkml:traceGroup>
    </inkml:traceGroup>
    <inkml:traceGroup>
      <inkml:annotationXML>
        <emma:emma xmlns:emma="http://www.w3.org/2003/04/emma" version="1.0">
          <emma:interpretation id="{7359084B-714C-42CE-B5F9-A4B456A5F3B9}" emma:medium="tactile" emma:mode="ink">
            <msink:context xmlns:msink="http://schemas.microsoft.com/ink/2010/main" type="paragraph" rotatedBoundingBox="18270,3190 18375,6506 17352,6538 17248,32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B8BA78F-3A28-4BA5-A91B-A16A5E3F8BE9}" emma:medium="tactile" emma:mode="ink">
              <msink:context xmlns:msink="http://schemas.microsoft.com/ink/2010/main" type="line" rotatedBoundingBox="18270,3190 18375,6506 17352,6538 17248,3222"/>
            </emma:interpretation>
          </emma:emma>
        </inkml:annotationXML>
        <inkml:traceGroup>
          <inkml:annotationXML>
            <emma:emma xmlns:emma="http://www.w3.org/2003/04/emma" version="1.0">
              <emma:interpretation id="{9E38D98F-A029-4E68-B8A5-4DDA69EAB2A6}" emma:medium="tactile" emma:mode="ink">
                <msink:context xmlns:msink="http://schemas.microsoft.com/ink/2010/main" type="inkWord" rotatedBoundingBox="18203,5784 18226,6511 17352,6538 17330,5812"/>
              </emma:interpretation>
            </emma:emma>
          </inkml:annotationXML>
          <inkml:trace contextRef="#ctx0" brushRef="#br0" timeOffset="-44775.9563">273 2598 111,'0'0'195,"0"0"6,2-4 3,-2 4-3,0 0-13,0 0-7,0 0-10,0 0-13,0 0-11,0 0-6,0-7-4,0 7-7,0 0-7,0 0-7,0 0-6,0 0-6,-18 4-3,18-4 5,-8 3-1,3-1-4,5-2-5,-12 1-1,7 0-8,-4 2-5,-2 3-5,1-4 2,-8 1-5,5-3 3,-1 4-2,-4 2 3,2 3-6,-1-5-6,-1 4-4,-1 3 2,3-6-12,-4 6 11,1-1-2,6 1 3,-6-1-2,3 0 5,2 5-8,0-7 4,-1 7-1,3-2-3,4-1-5,-1 0 6,-3 3-3,4-2 0,1 0-6,1 2-2,3 0 0,-2-3-6,0 3 1,1 4-6,3-5-1,-3 0-2,4-2 0,0 0 1,0 0-3,0 1 1,5-2 6,-1 2-3,0-4 3,2-5 7,-3 7-5,3-5-3,4 0 4,0 3-4,0-5-4,2 0-6,0-2-2,2 1 3,3-3-5,-1 1-6,0 0 1,2-2-5,-2 1-6,2-1-1,-4-2-13,1 3-29,-1-2-37,3 1-53,-6-2-45,1 3-39,0 0-57,-2-2-51,1-1-57,-2 4-62,4-2-230,-7 1-718,-6 0 318</inkml:trace>
          <inkml:trace contextRef="#ctx0" brushRef="#br0" timeOffset="-44263.8273">492 3030 197,'5'-5'256,"-5"5"3,4-3-3,-1 0 0,-1-2-4,2 4-5,1-5-7,1 0-14,-1 3-4,5-2-12,-5 3-8,3-2-14,1 3-11,4 0-10,-3 1-12,1-3-20,2 1-7,-3 2-20,1 1-6,-1-2-14,-1 3-12,3 2-6,-6-3-9,1 3 7,-2 0-11,0 1-9,-2-1-4,1 2 5,-3-2-17,-1 1 9,0-1 4,0 4 3,-1-2 6,-2-5 0,0 9-8,-2-5 0,-1 1-1,-1-2-5,1 2-4,-1-1-2,2-2-3,0 1-7,0 1-2,4-1-3,-5-2-2,2 2-4,4-4 2,-2 6-1,0-2-2,2-4 0,4 8 3,0-3-9,0 2 6,0-6 1,1 6-3,4-1 1,-2 1-1,-1 0-4,2-2 5,0 0-5,-4 3 2,1-3-3,0 2 1,3 1 0,-4-3-3,1 2 6,-4-1 4,2 2 6,-2 1 5,0-3 4,-2 3 15,-1-2 12,-1-2 11,-2 3 9,-3 0 4,3-3 5,-3 2 2,0 0 5,-2-4-4,1 2-4,-3-1-6,3-4-5,1 2-4,-3-2-14,3-2 1,1-2-9,-3 1-10,3-2-28,0-2-39,0 0-44,2 5-47,0-4-63,0-1-60,1 1-62,0 4-81,1-2-89,3 4-323,0-7-867,3-1 383</inkml:trace>
        </inkml:traceGroup>
        <inkml:traceGroup>
          <inkml:annotationXML>
            <emma:emma xmlns:emma="http://www.w3.org/2003/04/emma" version="1.0">
              <emma:interpretation id="{E05FF029-547A-41D6-8360-1C2F56551996}" emma:medium="tactile" emma:mode="ink">
                <msink:context xmlns:msink="http://schemas.microsoft.com/ink/2010/main" type="inkWord" rotatedBoundingBox="18193,3192 18215,3899 17524,3921 17501,3214"/>
              </emma:interpretation>
            </emma:emma>
          </inkml:annotationXML>
          <inkml:trace contextRef="#ctx0" brushRef="#br0" timeOffset="-46917.2682">300 144 146,'5'-6'191,"-2"3"-9,-2-2-9,2-1 0,-2-2 0,1 6-4,0-4 0,-1 2-4,0 0-2,2-1-3,-2-2-1,-2 2-10,1-1-9,0-1-11,-4 1 0,1 0-7,1 0-7,-2 2-13,0-1 1,0-1-6,-1 2-10,1-2-5,-2 1-2,-1 1-8,-1-3 0,-1 5-4,-1-1-3,-1 2-6,5-1-11,-6-1 3,-1 0-3,3 6-2,-2-3-8,-1 0-8,-1 3 5,-2-1-2,3 2-5,1-1 3,-1 2-8,2 1 2,-2-2 0,3 2-10,-3 1 5,5 1 1,1-2 2,-2 4 1,3 0 9,-2 1-12,2 1 3,-1 1 0,1 1-4,5 0 1,1 1 3,-2 4-4,2-5 1,0 1-1,2 1-5,1 0-6,8 0 4,-5 1 11,3 1 4,3-4-14,-1 0 1,4-1 4,-1-2-8,2-1 3,1 1-1,-1-4-2,0 2 2,1-2-7,2-2 4,-3-2-1,-3-2 3,1 1-7,-1-2-2,-1 0 2,-2-2 1,3 1 2,-1 1-35,-3 0-27,2-5-41,-1 4-20,-4-4-29,2 3-26,-3 1-31,1 0-37,-1-3-39,0 2-29,-1-1-215,0 2-563,1-1 249</inkml:trace>
          <inkml:trace contextRef="#ctx0" brushRef="#br0" timeOffset="-46555.4863">676 346 200,'0'0'271,"4"-4"-2,-3 1-10,-1 3-11,3-3-12,-3 3-13,4-3-21,-4 3-5,3-3-25,-3 3-15,0 0-15,0 0-4,0 0-3,5 11-4,-4-9-1,-1 4-3,-1 2 0,1-1 0,-3 2 0,3 3 3,-2-6-10,-1 8 5,-1-1-16,1 1-18,2-1 4,-3 1-8,1 1 1,0-3-13,-4 1-10,6-1-5,-3 4-6,0-2-12,0-2 2,1 0-12,1 1 7,-2-3-10,3 1 0,-3 1-3,3-2-9,0-2-23,1 0-38,-2-1-41,-1 1-48,2 0-49,-1-1-65,0 0-65,2-2-77,0 3-208,-2-4-645,2-4 285</inkml:trace>
        </inkml:traceGroup>
        <inkml:traceGroup>
          <inkml:annotationXML>
            <emma:emma xmlns:emma="http://www.w3.org/2003/04/emma" version="1.0">
              <emma:interpretation id="{2F789767-9D9F-469A-8DFF-1210C8EEBF1A}" emma:medium="tactile" emma:mode="ink">
                <msink:context xmlns:msink="http://schemas.microsoft.com/ink/2010/main" type="inkWord" rotatedBoundingBox="18314,4588 18332,5128 17458,5155 17441,4616"/>
              </emma:interpretation>
            </emma:emma>
          </inkml:annotationXML>
          <inkml:trace contextRef="#ctx0" brushRef="#br0" timeOffset="-45889.1473">254 1575 50,'0'-6'234,"0"-3"5,0 6-2,0-6-4,0 3-11,0-3-10,0-1-8,-2 4-25,2-2-11,-4-2-7,0 1-3,1 2-10,-2-4-7,-1 3-2,-1-3-3,0 5-5,0-3 0,-2 1-22,2 2-4,-1-1-9,-2 1-6,4 1-4,-7 3-11,3-1-2,0 2-2,-2 1-5,-1 0-2,1 0-7,0 3-3,-1-2 0,-1 6-5,5 0-2,-2 0-9,-3 2 13,1 1-4,0 2 12,5-1-12,-3 3-2,2-2 2,0 6-6,3-7 6,0 9-3,4-8-3,-3 0-6,4 3-2,-2 0 6,3 0-4,0-3-4,3 1 0,0 0-2,0-1 1,0-1-3,3 0-11,0-3-3,2 1 6,1-3-4,-3 2 2,6-3-6,-2-2-3,3 2 6,-3 0-5,9-3-3,-3 5-5,-4-7-30,6 0-34,-2 2-35,2-1-30,-2-2-36,1 1-45,-4 0-50,7-2-55,-4-1-53,-2 2-219,-3-2-634,-1 1 280</inkml:trace>
          <inkml:trace contextRef="#ctx0" brushRef="#br0" timeOffset="-45460.9949">586 1622 142,'6'-1'235,"2"-2"0,0 1 2,-1 0-15,2-1-14,1 1-11,-3-1-13,2 2-16,-5 1-11,4-2-12,-4 2-10,6 0-9,-5 3-6,-2 0-7,4 0-6,-5 0-7,6 3-4,-4-3-5,-2 3-1,-2 0 2,2 1 0,-2 2 6,-2 0-3,0 0 9,-2 1 1,-4 1 4,-1-1 3,5 1-4,-5-1-2,-3-1 4,3 1-17,-5-1-3,4 0-13,1 1-5,1 1-9,-1-5-1,1 3-4,2-2-3,3-4-9,-1 5 1,2-1-7,0-1-6,1 0 9,2-2-7,2 2-1,-1-1-2,3 0 0,2-2 8,0 3-12,3-4 3,3 2-5,-1 1-5,1-2 3,3 3-5,-3-3-3,-1 0-2,1 0-2,0 1-4,0-2 2,-3-1-3,2 1 1,-2-1-7,-1 3-23,0-2-35,-2 1-39,2-1-42,-1-1-42,-2 2-52,-2-3-58,-4 0-62,8 1-329,-8-1-736,5 1 326</inkml:trace>
        </inkml:traceGroup>
      </inkml:traceGroup>
    </inkml:traceGroup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5:18.5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CAFFCF4-AB07-47D7-BE44-8246D8A01224}" emma:medium="tactile" emma:mode="ink">
          <msink:context xmlns:msink="http://schemas.microsoft.com/ink/2010/main" type="writingRegion" rotatedBoundingBox="19917,8397 23032,8367 23044,9607 19929,9637"/>
        </emma:interpretation>
      </emma:emma>
    </inkml:annotationXML>
    <inkml:traceGroup>
      <inkml:annotationXML>
        <emma:emma xmlns:emma="http://www.w3.org/2003/04/emma" version="1.0">
          <emma:interpretation id="{C62F6218-F420-4112-8C4F-D756540AD1B9}" emma:medium="tactile" emma:mode="ink">
            <msink:context xmlns:msink="http://schemas.microsoft.com/ink/2010/main" type="paragraph" rotatedBoundingBox="19917,8397 23032,8367 23044,9607 19929,96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2C0FDF-8866-4BAF-BB73-13194CB0465B}" emma:medium="tactile" emma:mode="ink">
              <msink:context xmlns:msink="http://schemas.microsoft.com/ink/2010/main" type="line" rotatedBoundingBox="19917,8397 23032,8367 23044,9607 19929,9637"/>
            </emma:interpretation>
          </emma:emma>
        </inkml:annotationXML>
        <inkml:traceGroup>
          <inkml:annotationXML>
            <emma:emma xmlns:emma="http://www.w3.org/2003/04/emma" version="1.0">
              <emma:interpretation id="{4AD2B575-DBA3-48A0-901F-FFC74DCA6657}" emma:medium="tactile" emma:mode="ink">
                <msink:context xmlns:msink="http://schemas.microsoft.com/ink/2010/main" type="inkWord" rotatedBoundingBox="19917,8397 23032,8367 23044,9607 19929,9637"/>
              </emma:interpretation>
            </emma:emma>
          </inkml:annotationXML>
          <inkml:trace contextRef="#ctx0" brushRef="#br0">7667 315 30,'0'-3'198,"0"3"-4,0 0-3,0-9-10,0 9-9,0 0-9,-7-1-9,7 1-6,0 0-11,-13 2-5,9 3-6,4-5-7,-7 5-3,4 1-2,-1-3-5,-1 4-6,1-1-4,-2 1-9,3 4-6,-1 2-5,-1-5-4,1 6-4,0-3 5,0 2-15,2-1-6,-1-3-3,2 3-5,1 1-4,-1-4 5,0 4-10,2-6-7,0 8-1,0-7-4,3 3 1,-1-4 4,0 2-13,0-1 5,4-1-6,-4-2-3,2 0 2,2-2-5,-3 0-1,1 0-9,2-2-19,-7-1-26,13-4-25,-13 4-29,11 0-40,-4-4-44,-1-3-39,1-1-244,-2-1-504,3-1 223</inkml:trace>
          <inkml:trace contextRef="#ctx0" brushRef="#br0" timeOffset="255.4848">7807 117 166,'-1'-7'225,"1"7"-3,-2-4-9,2 4-10,0 0-19,0-5-13,0 5-14,0 0-16,0-8-15,0 8-11,0 0-14,0 0-14,0 0-3,0 0-12,0 0-4,0 0-8,0 0-10,4 17-24,-4-10-25,0 0-27,2-1-32,0 2-39,0 1-44,0 0-31,0 3-158,1 0-357,0 2 158</inkml:trace>
          <inkml:trace contextRef="#ctx0" brushRef="#br0" timeOffset="527.8194">7831 590 211,'0'0'225,"0"0"-4,8-3-12,-8 3 0,8 0-13,-8 0-9,12-2-10,-8 3-12,5-2-4,-3 1-13,2-1-11,1 2-14,1-2-13,-5-2-10,1 3-9,2 0-11,-8 0-5,15 3-9,-9-2-6,1 0-7,-3 0-5,3 5-6,-2-2-18,1-1-23,0-1-23,-2 2-32,2 1-28,-2-4-33,1 4-40,-1-1-30,1-2-53,-1 3-140,0-3-410,1 1 181</inkml:trace>
          <inkml:trace contextRef="#ctx0" brushRef="#br0" timeOffset="1162.794">8069 802 214,'0'0'234,"0"0"-1,0 0-1,13-7-4,-8 4-9,3 1-8,1 2-11,3-1-9,-2-2-11,2 1-19,0 1-10,-2-2-20,-1 0-8,4 2-20,-3 1-4,2 0-12,0 0-7,-3 1-10,3-1-22,-2 3-17,-2-3-29,0 3-35,3-2-38,-3 1-34,-2 2-45,2-4-44,0 2-49,1 1-163,-1-2-439,-3 0 195</inkml:trace>
          <inkml:trace contextRef="#ctx0" brushRef="#br0" timeOffset="902.8733">8150 498 154,'1'-9'206,"4"1"-8,0-5-8,1 4-9,-1-1-10,0-2-10,0 0-4,-1 0-11,1 2-1,2-1-4,-3 3-9,1-1-4,-1 2-7,1 3-8,-4-2-8,2-1-12,1 4-1,-3-2-12,2 3-8,-3 2-8,3-5-9,-3 5 1,0 0-8,0 0-1,0 0-2,8 6-1,-7-1-4,-1-1 2,0 3-3,0-1 10,2 3-17,-2-1 3,0 6-2,0-6-3,0 2 2,0 5-5,-2-5 5,2 2-12,2 8-3,-2-7 1,0-1-2,0 1-2,-2-1 0,2 0-2,-1 2 0,1-4 12,1 3-15,1-1 2,-4-2-2,2-1-13,-1-1 0,1 2-19,0 0-18,0-3-16,0 1-15,0-3-22,0 2-23,0 2-26,0-4-44,0 1-12,0-6-23,0 7-204,0-2-460,0 2 205</inkml:trace>
          <inkml:trace contextRef="#ctx0" brushRef="#br0" timeOffset="1625.777">8639-214 137,'-7'6'189,"6"0"-5,0 1-2,-1 0-7,2 4-4,2 3-4,-1-1 0,3 2-5,0 10-7,1-6-11,-1 4-6,4 10-15,2-3-4,-1-2-6,-5-2-6,5 5-9,-3-2-8,1 2-5,1 2-8,0-4-6,-2 1-8,1 0-5,0-5-4,-4 9-3,1-8-5,-2-3-1,-4 10-5,2-2-2,0-4-2,-1-2-5,-3-2 1,2 9-4,-5-10 0,0 1-5,2-3 4,-3 2-7,2-2 3,-4-4-7,0 1-1,1 1-4,0-1 1,-1-7 1,3 3-3,-2-2-6,4 0 10,-4-2-18,2 1-10,0 0-11,0-2-10,1-2-11,2 1-13,-1-2-11,2-2-20,0 3-19,-1-3-20,3 2-27,1-5-28,0 0-29,0 0-197,0 0-444,0 0 196</inkml:trace>
          <inkml:trace contextRef="#ctx0" brushRef="#br0" timeOffset="1869.56">8861 749 214,'1'-5'252,"-1"5"-6,5-7-4,-1 1-21,-4 1-20,5 1-22,-1 1-15,-3-2-21,1 0-12,1 1-10,0-1-15,0 2-11,-3 3-6,5-3-15,-5 3-26,0 0-36,8 0-29,-8 0-42,5 5-34,-5-5-49,5 1-50,-5-1-148,4 5-367,-4-1 163</inkml:trace>
          <inkml:trace contextRef="#ctx0" brushRef="#br0" timeOffset="2833.8792">9297 51 94,'0'0'174,"0"0"-9,0 0 3,0 0-6,0 0 1,0 0 0,0 0-7,0 0 4,-8 19-7,3-13 0,-1 4-3,0 1 0,0-1-7,-6 6-3,0-1-7,1 3-3,0 1-5,-2 0 0,1 1 13,-1 1-20,2 8-9,-1-6-8,1-1-6,4 0-3,-3 8-13,3 0-5,2 1-5,2-7-6,0 11-10,6-9-2,-3-2-6,3 8 1,1-9-15,1 8 3,-2-6-7,1-3 1,1 2-4,-4-3 2,6-2-9,-5-3-8,-2-1-13,7 0-21,-6-3-15,1-3-24,1-2-20,1 2-24,-4-4-28,3 1-37,0 0-37,3-5-48,-1 3-248,3-5-548,-8 1 242</inkml:trace>
          <inkml:trace contextRef="#ctx0" brushRef="#br0" timeOffset="3141.6439">9572 418 223,'0'-5'250,"0"5"-13,0 0-6,0 0-4,0 0-7,0 0-13,0 0-3,0 0-16,0 0-12,-1 21-12,-2-12-11,3 1-13,0 1-17,-4 2-6,4-1-5,-2 6-18,0-5-10,2-1-4,-1 3-12,-3-2 7,4-1-22,0 1-2,-1 2-11,1-4-3,-2 1-5,2-2-16,0-1-15,0-2-24,0-1-21,-2 3-24,2-1-32,0-4-29,-3 1-39,3-5-23,0 5-45,0-5-205,0 0-478,8 0 212</inkml:trace>
          <inkml:trace contextRef="#ctx0" brushRef="#br0" timeOffset="3368.4802">9664 156 122,'0'-12'269,"0"2"-5,0 0-5,0 1-10,0 0-17,0 0-19,0 1-23,2 4-15,-4-1-19,4-2-18,-2 7-13,1-6-14,-1 6-12,0 0-4,0 0-15,0 0-7,10 9-1,-9-4-29,1 1-22,-2 4-23,2-3-25,0 5-27,-2-3-34,2 2-36,-2 3-32,3-1-45,-2-1-188,-1 3-422,1 0 186</inkml:trace>
          <inkml:trace contextRef="#ctx0" brushRef="#br0" timeOffset="3637.8128">9747 572 168,'0'0'238,"9"-3"-2,-5 3 0,4-4-11,-3 3-6,4-4-12,-3 4-16,2-1-18,-1-1-9,-2 2-17,4-1-11,-3 2-12,1-4-12,0 4-14,2-4-8,-2 3-11,1 2-5,0 1-1,3-2-14,-4 0-7,1 2-7,1-1-13,-2 2-17,-2-3-21,4 2-30,-5 0-33,2 0-37,-2 1-29,1 1-33,3-4-38,-4 2-206,0-1-445,-1 2 197</inkml:trace>
          <inkml:trace contextRef="#ctx0" brushRef="#br0" timeOffset="4320.1414">10027 758 216,'0'0'237,"0"0"-5,0 0-8,0 0-3,0 0-15,0 0-9,0 0-9,0 0-11,17-3-3,-10 1-5,1 1-2,2-1-20,0 2-11,1-1-15,2-1-2,-3 2-15,1 2-13,0-2-8,2 0 2,-6 1-17,3 1-8,3-1-8,-4 1-2,3 1-18,-7-2-22,3 1-20,2 2-27,-1 1-27,1 0-29,0 0-32,-4-1-47,0-2-39,2 2-55,-1-2-166,1 2-467,1-3 207</inkml:trace>
          <inkml:trace contextRef="#ctx0" brushRef="#br0" timeOffset="4026.6872">10155 401 13,'2'-12'269,"2"-1"-2,0 1-10,-2-1-9,1 1-13,4-4-10,-6 5-15,4-3-11,-2-1-15,1 4-11,-2-1-13,6 3-6,-5 0-11,-2 2-7,1 0-12,0 0-10,1 3-13,-2-2-12,3 2-8,-3 2-11,-1 2-3,4-4-8,-4 4-6,0 0-9,0 0 0,4 10-6,-4-4-6,0 0-2,0 3-2,-2 1-3,2 4-1,0 1-1,0-2-3,-1 5-1,-1-2-4,-1 5-1,3-2-2,0-1 5,0-2-8,-1-1 3,1 6-4,0 0 0,0-6 1,1 2-3,-2-4 1,-1 2-6,2-1 0,0 1 6,-2-3 4,2 2-7,-1 0-1,-2-2-11,3 0-6,0 0-15,-2 1-9,0-4-14,2 0-13,-3 0-8,2-2-14,-2-2-15,1 5-19,-1-5-23,1 2-26,-1 2-33,2-6-36,-2 0-221,2 3-498,1-6 220</inkml:trace>
          <inkml:trace contextRef="#ctx0" brushRef="#br0" timeOffset="4890.1394">10525-179 48,'0'0'202,"0"0"-5,2 13-3,-2-13-7,4 13-4,-1-10-8,0 6-2,3 3-10,-1 3-10,1 0-7,5 3-6,-2 5-10,0-6-12,-3 3-4,4 1-6,-1 0-8,1 1-4,-1 0-4,0 2-7,-2-3-6,1 3-4,-1-1-9,0 7-2,-1-9-6,-2 3-6,2 6-2,0 1-10,-2-7-2,-2 7 1,0-9-3,0 3-4,-4-1-4,0 10 1,1-1-3,0 1 0,-5-1-4,1 0-2,-4-1 0,3 0-2,-7-3-3,4 1 2,-1 0 0,0-10-4,-5 7-2,3 0-1,0-6 1,-3 5-4,5-6-1,-1-2-1,3 0 1,-1-3-6,-1 1-9,3-3-13,1-3-12,1 1-17,0-4-15,0 2-24,2-4-23,0-1-25,0-1-44,3-3-46,0 0-241,0 0-506,0 0 224</inkml:trace>
        </inkml:traceGroup>
      </inkml:traceGroup>
    </inkml:traceGroup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5:09.44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BBA691B-1B5B-459E-926B-38EABD03C65B}" emma:medium="tactile" emma:mode="ink">
          <msink:context xmlns:msink="http://schemas.microsoft.com/ink/2010/main" type="writingRegion" rotatedBoundingBox="18160,10244 19415,8029 20131,8434 18877,10650"/>
        </emma:interpretation>
      </emma:emma>
    </inkml:annotationXML>
    <inkml:traceGroup>
      <inkml:annotationXML>
        <emma:emma xmlns:emma="http://www.w3.org/2003/04/emma" version="1.0">
          <emma:interpretation id="{69E7A153-5FDE-43BA-A00A-26220021E555}" emma:medium="tactile" emma:mode="ink">
            <msink:context xmlns:msink="http://schemas.microsoft.com/ink/2010/main" type="paragraph" rotatedBoundingBox="18160,10244 19415,8029 20131,8434 18877,106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9C184A-53D7-4526-8DEE-5CE4403C366D}" emma:medium="tactile" emma:mode="ink">
              <msink:context xmlns:msink="http://schemas.microsoft.com/ink/2010/main" type="line" rotatedBoundingBox="18160,10244 19415,8029 20131,8434 18877,10650"/>
            </emma:interpretation>
          </emma:emma>
        </inkml:annotationXML>
        <inkml:traceGroup>
          <inkml:annotationXML>
            <emma:emma xmlns:emma="http://www.w3.org/2003/04/emma" version="1.0">
              <emma:interpretation id="{C22DB5B4-8E2B-4264-9187-3DF5CD235E93}" emma:medium="tactile" emma:mode="ink">
                <msink:context xmlns:msink="http://schemas.microsoft.com/ink/2010/main" type="inkWord" rotatedBoundingBox="18160,10244 18454,9726 19148,10119 18854,10637"/>
              </emma:interpretation>
            </emma:emma>
          </inkml:annotationXML>
          <inkml:trace contextRef="#ctx0" brushRef="#br0">5882 1532 160,'0'6'276,"0"-6"-3,0 0-8,0 0-5,4 3-23,-4-3-20,0 0-19,0 0-18,0 0-16,11-6-7,-11 6-10,8-4-7,-2 4-9,7 0-8,-5-2-13,2 2-5,-2 0-8,2 0-1,1 0-20,0-2-3,0 4-8,-1-2-5,-1 0-9,3 0-10,-6 0 6,7 3-11,-5-3 2,-1 3-18,0-1-6,0-1-31,-2-1-23,3 1-23,-4 3-18,1-2-27,-4 1-19,3 0-20,-2 3-21,-2-3-24,0-3-20,2 5-36,-2-5-161,-6 6-444,0-5 197</inkml:trace>
          <inkml:trace contextRef="#ctx0" brushRef="#br0" timeOffset="258.4625">5845 1648 37,'0'0'257,"0"0"-2,-8-3-8,8 3-11,0 0-6,0 0-15,0 0-3,-8-4-25,8 4-8,0 0-6,0 0-7,0 0-2,0 0-7,0 0-3,21 4-13,-13 0 2,2-2-8,3 1-10,0-2-4,-2 1-25,2-2-7,1 3-4,-1-2-12,-2 0-8,4 2-12,2-1-5,-6 1-5,5-1-3,-5-1-27,1 2-23,-4-3-43,4 2-27,-5-1-34,1 2-44,-1-3-55,-1 0-53,-6 0-276,11 0-585,-7 0 260</inkml:trace>
          <inkml:trace contextRef="#ctx0" brushRef="#br0" timeOffset="5765.0485">6417 1527 48,'0'0'120,"0"0"1,0 0-11,0 0-1,0 0-12,-9 0 1,9 0-7,0 0-8,0 0-3,-6 0-1,6 0-8,0 0-3,-9 2-7,9-2 6,0 0 0,0 0-11,0 0 7,-10-2-6,10 2 3,-5-4-7,4 1 2,1-3-4,0 6-3,-3-6 0,3 0-6,0 0-5,0 2-3,3-1-7,-3-2 0,4-2-1,-2 5-5,2-6-2,2 2-3,0-1-1,1 1-1,0-1 0,2-1 7,0 0 1,-3 3 0,4-1 1,-1 2 2,0 0-1,0 1-2,-4 1 2,2 2-4,0-2 4,-5 2-8,5 1 3,-4-2-2,3 2 0,-6 1 3,9 4 2,-9-4 2,7 2 6,-4 2 0,0 0 5,-2 2 1,0 2 2,1 0 5,-1-1-2,-1 0 1,-1 7 4,-1-3 3,1 0-1,0 0 0,-2 0-2,0 4 0,-2 0 0,1-2-1,-3 5 0,0-3-7,2-2 0,-3 6-4,0-2-5,-1-3 6,0 0-9,-2 4-1,1-3-1,-3 1-1,0 2-2,1-3-4,-1-1-3,-1-2 0,2 2-1,0-1-3,-4-2-3,3 2 2,-3-4-1,5 0 4,-3 3-7,2-3 0,-1-3-1,3 1 3,-1-1-5,2 0-7,-3-3 0,4 0-2,1-1-5,-1 0-2,4 0-1,-2-1-1,6-1 0,-8-5 0,5 3 2,2-2 4,1 4-4,0-8 5,0 1-2,3 2 0,3-1 0,-1-1 4,3-2 2,0 3 0,0 0 1,5 0 4,-5 0-6,2 1 7,0 1-6,-6 1 2,5 2 2,-1 1 0,1 0 0,0 4 0,-2-4-1,1 4 3,-1 2 3,2-1-12,-1 2 0,2 1 2,0-1 1,0 0 7,1 1 0,1-2 0,-2 2 9,3 0-3,-2-2 2,6 0 11,-5-1-10,1-1-5,1-2 6,-4 3-2,2-3-4,2 1-3,-3-2 6,0 1-4,-1-2-2,1 0 0,-4 0 4,-1 0 10,2-2-18,-2 2-18,-1-1-27,1 0-38,1-1-46,-7 2-64,12-4-60,-8-2-217,-1 0-509,-1 3 226</inkml:trace>
        </inkml:traceGroup>
        <inkml:traceGroup>
          <inkml:annotationXML>
            <emma:emma xmlns:emma="http://www.w3.org/2003/04/emma" version="1.0">
              <emma:interpretation id="{B2CB1D32-5A1E-4541-AED7-02D8F97957DB}" emma:medium="tactile" emma:mode="ink">
                <msink:context xmlns:msink="http://schemas.microsoft.com/ink/2010/main" type="inkWord" rotatedBoundingBox="18870,9434 19605,8136 20131,8434 19396,9732"/>
              </emma:interpretation>
            </emma:emma>
          </inkml:annotationXML>
          <inkml:trace contextRef="#ctx0" brushRef="#br0" timeOffset="17492.7556">7409-369 94,'0'0'173,"7"5"-9,-7-5-11,0 0-11,6 0-4,-6 0-8,0 0 1,7 0-9,-7 0-1,3 2-5,-3-2 2,0 0 0,3 4 1,-3-4 1,4 1-3,-4-1-4,0 0-3,3 2-8,-3-2-1,0 0-7,3 4 2,-3-4-4,0 0-2,0 0 11,0 0-2,5 2 3,-5-2-2,0 0 0,0 0-3,0 0-3,0 0 2,0 0-19,0 0-5,0 0-7,-8-12-3,8 12-10,-7-3-6,4-1 2,-3 1-7,-1-2-6,2 2-4,-2 0-5,1-1-1,-2 2-5,0 1 8,1 0-9,0-1-9,0 0 8,1-2-9,-2 4 3,0 0-1,2-2 5,-3 1-6,1 1-1,3 1 0,-2 1 2,0 1-6,-1-2-5,0 3 12,0-4-11,1 2-3,1 1 3,1 3 1,-3-4 9,3 2-10,-3 0 0,3 1 2,-2-5-3,1 2 3,2 3 1,0 0-6,-1-4 2,2 1 0,0 4-3,-2-3 1,2 1 0,0 1 1,0 2 7,0-2-5,0-1 5,-1 1-5,2 2-1,-1 2-4,2-2 4,-3 1 0,0 0 0,0 2 7,-2 0-10,1 0 4,-1 2-6,2-3 3,-1 3 6,0 3-2,0-3 3,0 1-3,-2 2 2,4-3-3,-3 0 4,-2 7-4,3-5 2,-1 1-2,3-2-1,-2 3 8,1-4-8,-3 1 6,2 3-2,-3-4 1,-1 2 5,4-2-9,-2 1 4,1 1 0,-2-2 4,1 8 0,-1-5 0,-1 0 3,2-1-7,2-1-2,-3 6 4,-2-3 3,3 2-14,1 0 5,-4 0-1,1 1 6,3 0-1,-4-2 0,2 0-1,2 4 1,-3-1 7,-1-3-10,5 2-8,-4-3 10,-1 4 9,6 1-18,-4-3 3,0 2 1,2-2 4,0-3 3,-2 5-7,2-5-3,1-1 6,-1 0 5,3 0-10,-1 0 2,-1-2 3,3 3-2,-2-3-2,2 4 4,-2-5 3,0 2-4,2 2-3,-1-3-2,1 2 7,-2-1 0,1-2-3,-1 2 0,2-3 0,-2 3-3,1-3 6,1-3-15,-1 3-2,1-4-1,2 3-5,-2-2 2,1 2-7,0-3 0,-1 0 5,2-1-7,0 1 7,0 0-7,0 1 2,0-4 4,0 6 3,0-5-4,0-1 5,0 3-1,0 0 3,0-1 1,0-5 2,0 11 0,2-8-1,-2 2-1,1-1 1,0 0 3,-1-4-4,2 5-3,-2-5 9,2 5-1,-1-3-6,-1-2 5,6 5 6,-4-1-4,-2-4 4,8 2-7,-4-2 6,2 3-2,-1-2 2,1 1 0,-1 0 4,0 0 0,-5-2 1,10 4-1,-4-2-4,1 1-1,-3-1 4,1-1 3,1 2 0,0-1-7,-2-1 7,-4-1-1,14-1-1,-7 2 0,3 2 1,2-6 3,0 6-5,-2-6 2,2 3-4,-1 0 4,0-1-2,3 1 4,-4-2 0,3 2-3,-1 0-10,2 0-7,-3-3-12,0 2-16,-5 1-22,2 1-25,-1 2-34,1-3-48,-8 0-59,10 0-76,-6-3-183,-4 3-532,0 0 235</inkml:trace>
          <inkml:trace contextRef="#ctx0" brushRef="#br0" timeOffset="7963.0443">7494-202 116,'0'0'174,"0"0"-13,0 0-15,0 0-9,0 0-4,0 0-2,0 0-8,0 0-9,0 0-4,-14 9-5,14-9-7,0 5-2,0-5-6,-4 7-8,3-3 2,1 1-2,-3-1-2,2 2 0,-3-1 1,4 1-2,-3 0 1,1 4-9,-1-4 5,-2 9-4,-1-5-1,-1 6-3,-2 1-2,-1 2-3,-1 1 7,1-3-12,-3 4 3,3 0-4,-5 5 3,4-6-4,-2 11-1,1-10-2,0 1 0,2-1-6,-3 1-1,5-1 0,0 0-1,-1 1 0,0-1-1,1 2 1,-2 7 1,2-7-4,-1-1-1,4 0 0,-2 0-10,1-2 6,1 11-10,2-10 5,-2 1-8,5-2-11,-3-5 9,3-1-3,0 1 1,1 1-6,1-2 2,1-1 0,0-1-2,2 2 0,-1-4-1,0 0-4,1-2-1,2-1 4,-3 0-4,1 1-2,-2-2 15,5-3-21,-2 7-19,-3-9-14,3 4-7,-1-4-20,-1 1-17,-4-2-21,9 0-33,-9 0-37,4 0-53,0-3-40,-4 3-264,5-3-569,-2 0 252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3:35.71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FE35E22-6327-443C-9E36-6E676196D5FF}" emma:medium="tactile" emma:mode="ink">
          <msink:context xmlns:msink="http://schemas.microsoft.com/ink/2010/main" type="writingRegion" rotatedBoundingBox="8671,8057 14471,8473 14418,9214 8618,8798"/>
        </emma:interpretation>
      </emma:emma>
    </inkml:annotationXML>
    <inkml:traceGroup>
      <inkml:annotationXML>
        <emma:emma xmlns:emma="http://www.w3.org/2003/04/emma" version="1.0">
          <emma:interpretation id="{D8D4CFB2-569F-4703-A73D-CBE338631A14}" emma:medium="tactile" emma:mode="ink">
            <msink:context xmlns:msink="http://schemas.microsoft.com/ink/2010/main" type="paragraph" rotatedBoundingBox="8671,8057 14471,8473 14418,9214 8618,87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D52558-91F6-4CEA-B2EB-F437D64B18C4}" emma:medium="tactile" emma:mode="ink">
              <msink:context xmlns:msink="http://schemas.microsoft.com/ink/2010/main" type="line" rotatedBoundingBox="8671,8057 14471,8473 14418,9214 8618,8798"/>
            </emma:interpretation>
          </emma:emma>
        </inkml:annotationXML>
        <inkml:traceGroup>
          <inkml:annotationXML>
            <emma:emma xmlns:emma="http://www.w3.org/2003/04/emma" version="1.0">
              <emma:interpretation id="{9751C654-0F09-4D28-B4AD-B68E182B56C7}" emma:medium="tactile" emma:mode="ink">
                <msink:context xmlns:msink="http://schemas.microsoft.com/ink/2010/main" type="inkWord" rotatedBoundingBox="12386,8323 14471,8473 14421,9171 12336,9021">
                  <msink:destinationLink direction="with" ref="{9EAE65F5-8AA0-4BA3-97E9-88EB61150DFE}"/>
                </msink:context>
              </emma:interpretation>
            </emma:emma>
          </inkml:annotationXML>
          <inkml:trace contextRef="#ctx0" brushRef="#br0">123 0 112,'-4'2'185,"1"4"-1,1 0 4,-2 0-13,2 0-1,-2 0-6,0 0 0,1 0-8,-1 2-3,2-1-2,-2-2-7,1 0-4,-1 5-5,2-4-3,0-1-12,0 5-3,0-5 5,-3 1-22,3 2-6,0 0-8,-2-2-1,0 2-7,2 1-4,0-1 3,-4 3-13,3 0-6,-3 0-8,2 2 8,0-1-8,0 0 1,1 1-3,1-1 1,-3 4-3,3-5-4,-2 4 1,0-2-4,4-1-8,-3 1 0,3-2-9,-2 2 6,2-4-3,2-1-6,1 2 2,-1-3 3,2 1 10,0-2-9,6 0-3,1-1 0,-1 0 2,7-3-9,0 2 0,1-7 14,3 2-23,-1-1 2,0-3 6,1-1-6,6-2-2,-8 2-7,1-2 7,0 1-1,-2-1-9,0 2 3,-3 0-21,2-3-13,-4 3-21,-1 0-21,0 4-25,-3-6-17,-1 2-20,3-1-28,-3 4-27,-2 0-25,4-5-33,-4 6-38,0-2-205,-2 4-533,4-2 236</inkml:trace>
          <inkml:trace contextRef="#ctx0" brushRef="#br0" timeOffset="283.8803">653 233 182,'3'-2'239,"-3"2"-9,0 0-5,0 0-12,0 0-9,0 0-11,0 0-7,0 0-8,0 0-9,-9 12-6,8-5-8,-1-4-12,-2 3-5,0 0-10,3 3-14,-2-3-12,0 5-7,0-3-9,1 6-9,-3-3 5,2 3-23,1-4-2,0 1-5,-2-1-6,4 2-6,-2-3-5,2-3-7,-1 3-4,1-3-11,1-1-16,1 0-20,0-3-25,-2-2-31,4 4-33,-4-4-38,0 0-39,12-11-30,-5 5-30,-2 0-182,1-7-467,-3 3 207</inkml:trace>
          <inkml:trace contextRef="#ctx0" brushRef="#br0" timeOffset="465.2856">712 127 160,'0'-11'188,"0"0"-1,0 2 7,0-2-10,0-3-5,0 6-2,0-2-16,0 1-14,0 1-12,0 1-12,2 0-13,-2 2-6,0 2-13,1-2-11,-1 5-7,3-4-8,-3 4-4,0 0-7,7 0-10,-7 0-15,6 9-24,-3-3-29,-1 0-36,2 4-32,-2-4-22,3 5-41,1-1-13,0 2-155,-3-1-351,1 3 156</inkml:trace>
          <inkml:trace contextRef="#ctx0" brushRef="#br0" timeOffset="838.2069">843 317 7,'2'6'179,"2"1"0,-2-1 9,0 0 0,-1 0 0,1 0-7,2 0-5,-4-2-7,4 0-8,-2-2-5,0 3-10,-2-5-4,5 7-3,-5-4-12,0-3-1,4 3-10,-4-3-3,0 0-7,0 0-8,5 1-9,-5-1-9,0 0-6,8-5-11,-8 5-8,4-9-1,-1 4-4,2-1-10,-3-3-5,5 2 5,-1-2-12,1 0-1,1 2-5,-1-4-4,1 1 2,1 0-3,1-1-3,-1 5 1,0-5 2,0 1-3,0 4 6,-3 0-12,1 3 1,-1-2-6,3 4 12,-4-3-14,1 4-2,-6 0 8,11 0-2,-7 4-5,0 2 4,1 0-4,-1 0 10,-1-1-6,2 4 4,0 1 9,0 2-9,-1-1 4,0 3-4,-4-3-1,5-3 2,-2 3 0,-1 2-3,0-1 10,-1 0-10,2-5-1,-1 2-4,0-1-12,0-1-18,-2-1-24,5 0-23,-2-3-27,0 0-32,1 3-30,0-3-29,-1-2-38,-3-1-26,0 0-175,11-4-470,-7 1 208</inkml:trace>
          <inkml:trace contextRef="#ctx0" brushRef="#br0" timeOffset="1262.6442">1232 344 16,'3'-3'139,"-3"3"-4,5-3 0,-5 3-6,6-3-5,-4 2-7,4 0-14,0-3 5,0 2-2,-2 1-8,2-3-9,1 2 2,-1-2-12,0-1-5,0 2-2,5-4-6,-2 2-3,-3-2-1,1-2 7,-3 3 1,1 2 0,0-3-5,-3-1-2,0 3-7,2-2-1,-3-2 1,1 1-10,-4 2 0,2-2-1,-1 3-6,1 5-2,-2-8 0,-3 3 6,2 2-6,-3 0-7,0 1 0,-1 1-3,0 1-3,-1 0 1,1 1 0,-3 4-5,1 1 2,-3 1 1,-1 1 0,3 5-1,-1-1-1,3 0 2,0 0 1,0 4 3,1-1 2,1-4 5,2 6-1,1-2 3,1-2 6,-1 2-5,3-3-5,3 3-3,-1-3-3,1-2 1,1 1-3,2 2-3,4-6 2,-5 2-5,3-1 3,-2-2-1,4-2-4,0 1-1,1 2 0,-1-4-3,0 0 0,2 0 0,2-3-5,-2 0-1,1 0 2,-2 0-2,1-3-5,-3 2-16,4 1-18,-3-2-11,2-2-16,-5-1-14,4 4-23,0-3-26,-2 2-31,-1-3-23,4 1-24,-3-4-53,5 1-136,-3 1-422,3-3 187</inkml:trace>
          <inkml:trace contextRef="#ctx0" brushRef="#br0" timeOffset="1734.0555">1885-139 87,'-5'-2'212,"5"2"1,-4-5-4,4 5-3,0 0 1,0 0-3,0 0-8,-7 8-4,5-1-4,2-2-10,-1 1-4,-2 7-1,3-5-14,-3 5-7,1-1-8,-3 2-3,5 0-16,-4 4-1,2 0-7,-2 2-9,0 1-13,-2-1 12,3 1-22,-3 0-7,1 3-9,1-3-8,-2 0 0,1-2-6,0 1-3,2-4-4,-1-1-2,1 7-10,-2-8 0,3-1-5,-1 5-5,2-5 3,-1-1-8,0-3 2,4 0-2,-2 0-2,2 1-3,0 0 2,2-4 3,-1 2-3,2-2-9,-1 1-1,0-5 6,2 4-3,3-2-8,-2 1 8,4 0-1,-1-4-1,-2-1-8,4 0 0,1-2-14,-2-1-6,-1 1-10,4-2-4,-1 3-1,3-8-8,-3 4-3,0 2-9,-1-4-2,1 0-10,-2 2-10,1-1-14,0 3-9,-3-4-7,0 1-11,-2 3-16,1-1-16,1 2-17,-3-3-21,0 1-26,0 1-17,-3-1-221,1 2-487,1-1 216</inkml:trace>
        </inkml:traceGroup>
        <inkml:traceGroup>
          <inkml:annotationXML>
            <emma:emma xmlns:emma="http://www.w3.org/2003/04/emma" version="1.0">
              <emma:interpretation id="{1BF4D8FE-F923-4592-B059-7E48973CE5D2}" emma:medium="tactile" emma:mode="ink">
                <msink:context xmlns:msink="http://schemas.microsoft.com/ink/2010/main" type="inkWord" rotatedBoundingBox="8665,8150 14381,8560 14334,9208 8618,8798">
                  <msink:destinationLink direction="with" ref="{8DF4B360-FC46-4AF8-ABAF-9B887928DD22}"/>
                </msink:context>
              </emma:interpretation>
            </emma:emma>
          </inkml:annotationXML>
          <inkml:trace contextRef="#ctx0" brushRef="#br0" timeOffset="2073.8376">2026 144 92,'-4'7'201,"1"-2"-5,-1-2-5,2 3-10,-1 2-11,1-1-1,0 3-8,0-2-12,2 5-4,-2-1-5,2-1-9,-2 6-9,2-4-11,0 0-6,0 2-10,0-1-10,0 3-9,-2-1-4,2 3-10,-1-7-5,1 3-5,-1 0-5,-2 1-8,3-7-4,-1 4-11,-1 2-22,2-3-29,-2 4-35,1-5-39,-1 4-45,0-8-47,-1 4-205,1-4-429,0 0 191</inkml:trace>
          <inkml:trace contextRef="#ctx0" brushRef="#br0" timeOffset="-347491.7417">-3407-431 85,'-4'4'142,"4"-4"-2,0 0-3,0 0-9,0 0 6,0 0-12,-3 4 7,3-4 2,0 7-1,0-7-2,-3 9-6,3-6 2,0-3-2,0 9-2,0-4-4,-3 2-5,3-1-3,0 2-8,-2-1-5,1 3-8,-1 2-2,1-3-4,-6 7 1,7-7-3,-3 4-5,-3 0 1,3 2-7,-2 1-8,1 1-2,-4 4-7,1-3-4,-5 4-4,3-1-1,-2 6-6,-6 3-2,4-3-5,-3-1-2,2-2 0,2-5-6,1 0 0,0 2-5,-1-4-1,1 2-1,1-6 0,0 1-1,5-3-5,-4 2 1,1-1 8,1-3-9,0-1-2,1-2-3,0 2 0,3-4-12,-2-1 3,2 1 0,-1-4 0,4 0 4,0 0-3,-9 0 13,9 0-11,-6-6-3,4 2 0,1 0 2,1-3 11,0 0-9,0 0-3,0-2 3,1 3-2,1-4 0,4-2-4,-4 6 3,5-8 4,-3 7-3,4-5 14,-3 4-12,2 1-4,1-2 4,0 0 0,-2 6 1,1-3-2,1 2-2,0 1 4,1 1-3,-2 1 3,4-2-2,-1 3 2,-2 3 1,1-2 0,0 1-2,4 2 3,-1-1 2,-4 3-4,6-4-2,-6 2 3,3 2-5,-1 3 6,1-6-3,0 0 3,1 3 3,1-3-3,-2 3 1,-1-3 2,2 1-1,-2-1-2,-1 0-2,4-2 2,-1 4 1,-3-5-5,0-1 3,2 1 0,-1-4 3,-2 3-8,3-2 8,-6 0-2,5 3-6,-4-5 7,-2 3-2,5-5 1,-2 2 1,-4 2-21,3-1-22,0-3-34,-1 2-47,0 0-50,-2 2-43,2 0-63,-1-3-167,-1 2-483,-1 0 214</inkml:trace>
          <inkml:trace contextRef="#ctx0" brushRef="#br0" timeOffset="-347177.5439">-3074-91 131,'0'0'221,"5"-2"-1,-5 2-11,0 0-11,0 0-3,0 0-4,6 6-11,-6-6-6,0 7-3,0 0-2,0-7-6,-2 12-6,2-5-5,0 1-14,0 3-6,-2-4-12,-2 3 2,4-2-23,-1 2-6,-1 0-6,1-2-11,-4 5-5,5-4-9,-2 2-9,1-1-1,-1-1-7,-1-3-4,3 3-7,0-5 10,-1 4-15,1-4-6,-2 1 5,2-5-9,-1 9-12,1-9-14,0 0-21,3 2-18,-3-2-35,0 0-45,0 0-50,7-13-37,-5 2-47,4 3-236,-3-7-535,3-1 237</inkml:trace>
          <inkml:trace contextRef="#ctx0" brushRef="#br0" timeOffset="-346955.4842">-3012-267 146,'0'-12'237,"0"4"-2,-2-2-3,4 0-11,-2-2-6,0 1-13,1 1-15,-1 1-13,1 2-19,-1 1-11,2-1-17,-2 0-12,4 4-11,-4-4-14,2 3-7,-2 4-11,6-4-6,-6 4-5,0 0 0,10 8-15,-6-1-5,1-4-13,-1 5-15,2 3-28,-3 3-30,2-5-33,-1 7-38,1-4-33,0 1-31,1 1-31,-3 2-167,3-2-408,-3 0 182</inkml:trace>
          <inkml:trace contextRef="#ctx0" brushRef="#br0" timeOffset="-346517.3248">-2880 67 52,'0'9'151,"0"0"0,0-5-3,0 5-2,3-3 0,-3-1-4,0-2-6,2 4-3,0-2-3,-2-5-3,2 6 3,0-2-10,-2-4 3,0 0 1,0 3-3,0-3-8,0 0-9,0 0-10,0 0-8,0 0-9,0 0-5,7-12-8,-6 7-6,2 1-6,-3-3-3,4-1-7,-2-4-6,1-1-1,3 1 6,-2-3-15,1 0-6,-1-1 1,3-1-3,-2 5 0,2-2-5,-4-1 3,3 3-4,1-1-1,0 3 1,-1-1 3,1 1 6,-1 2 1,0-1-1,-3 3 2,1 0-1,0 2-2,1 2-6,1-5 2,1 6 2,-5-1-2,6 2 0,-8 0-6,9 0-2,-9 0 3,11 3-2,-6 3-3,0-3 3,1 1-2,-1 2-1,1 0 1,-2 0-1,2 2-2,-3 0 4,-1 2 4,4 2 3,-4-3-2,-1-1 1,3-2 1,-2 6-1,-2-3 1,0 0-4,0 1 0,2-2 2,-1 0-7,-1 0 5,0 1-3,0-2-2,0-1-1,0 2 2,3-2-8,-3 0 6,0-2-21,0-4-18,3 6-22,-3-6-26,3 3-32,1 0-31,-4-3-37,6 3-27,-6-3-40,7-7-181,-3 5-465,0-3 205</inkml:trace>
          <inkml:trace contextRef="#ctx0" brushRef="#br0" timeOffset="-345856.6823">-2482-4 125,'8'-1'169,"-8"1"-6,0 0-11,8 0 2,-8 0-8,6 0-4,-6 0-6,9 1-14,-9-1-8,10 1-12,-10-1-12,10 0-2,-4 3-9,-1-3-7,3 0-4,-2 0-8,0 0-5,1 0-8,0 0 0,1 0-11,0 0-2,-2 0 0,0 0-8,2-3 3,-2 2-5,2 1-3,-2 0-2,2-2 1,-2-1-4,-1 2-2,-1 0-4,2-1 4,1-1-3,-4 1-2,3-1 0,-3-3 0,3 2 1,-5 0-4,1-1-1,1-1 1,-1 0-1,0 0-1,-1-1 5,-1-1-7,0 0 5,0 2-2,0-2-1,0 1 5,-3 1 2,3 0 7,-3-3 2,1 3 3,-1 3 7,-1-6 1,0 5 2,0-1 0,-2 4 1,2 0-4,-5 0 0,5-3-6,-4 4 1,8 0-5,-13 4 2,6-4 4,-4 2-5,2 4 5,-1-2 0,1 5 8,0-6 5,0 6 0,0 1 15,2-4-7,-1 2 0,1 0-3,1-1 7,0 3-10,-2 1-3,4 0-3,-5 1 6,7 0-5,-5 0-5,4-2 10,-3 2-3,4 0 7,0 0-11,-4 0 1,5 2-1,0-3-3,1 0-10,0 0 11,0 3-8,1-3-11,0 2 3,2-3 3,0 3-2,1-3-3,2 1-6,-3-1 10,2-4-6,-1 5 1,2-5-1,1 1 13,-1 0-20,-4-1 3,4-1 6,0 1-3,-1-2 4,0-1-4,0 3 6,1-4 0,0 1-3,2-3-3,-2 4-2,2-5 6,0 2-5,0-2-1,0-2 4,1 3-8,-1-3 0,0 1-3,1 1 3,0-4 6,-2 2-12,3 3 2,-4-4 15,0 0-20,0 2-36,0-2-21,1 3-24,-3-3-20,-1 4-24,-3 0-30,10-6-38,-7 3-35,3 2-31,-3-1-245,3-1-551,-3 0 244</inkml:trace>
          <inkml:trace contextRef="#ctx0" brushRef="#br0" timeOffset="-344867.0486">-1960-104 104,'0'0'172,"0"0"-8,0-6-8,0 6-6,0-9 4,0 9-3,0-6-4,0 6 0,0 0-2,0-6-6,3 2-8,-3 4-5,0-6-13,0 6-5,4-5-5,-4 5-10,3-5-6,0 3-1,1-3-11,-1 1-2,3 0-9,0 2-3,-1-2 0,1 2-4,5-3-2,-8 1-1,3 0-7,0 3 0,0 0 4,2-3-11,-1 4-3,-1 0-3,3 0-10,-3 0 2,3 0-3,-4 4-2,2-2-2,-2 2-3,2 0 3,-1 1-2,-3-3-5,4 4 0,-1 0 0,0 3-3,-2-3 0,-2 0 5,-1 4 3,5 0 3,-6-1 5,4 2-2,-3-3 3,-1 1 2,0-1 5,0 0 3,0 0 3,-1-2-1,-3 0 10,4 3-20,-4-2 2,1-1-1,-1 1-2,0-1-9,-1 0 4,1 0-6,-1-1-4,-1 1 0,0-2 2,1 2-4,0 0-3,0-1 7,1-1 9,1-1-15,0 0-4,-2-1-2,2 1 12,3-3-11,-9 1 3,9-1-7,-6 2 21,6-2-17,-6 2 0,6-2 2,0 0-2,0 0-3,0 0 5,0 0-1,0 0 2,-7-8 5,7 8-17,0 0 2,0 0 2,4-8-1,-4 8 0,6-4 5,-6 4-3,5-5 4,-1 4 5,-1-3 2,-3 4-14,7-2 2,-3-1-2,2 3 7,-1-2-4,0 1-1,-5 1-12,12 0 15,-6-3-8,1 6 6,-2 0 4,5-3-7,-4 4 5,-1-3-3,2 4 2,1-2 3,-2 3-4,2-3 12,1 2-15,-3 1 3,0 2-2,1-2 1,2 1-1,-3 0-2,1 0 5,0-4-3,-2 5 2,2 1 3,-2-5-6,-1 5 4,1-3 0,0 0 2,-4 1-1,5-1 13,-5 3-11,1-3-1,4 0-2,-6 3 4,0-3-8,3 1 4,-3 1 0,2-1-3,-2-1 4,-2 3 1,2-3-2,0 0-5,-3 3 11,3-2-8,-2-1 1,-2 2 2,2-1 3,1 2 6,-5-1-12,3 1 3,-3-3 5,1 0-5,3 2-2,-4-3-1,1 1 7,0-2 4,0 0 10,0 0 0,-1 0 17,0-4 0,-1 2-8,1-2 3,-1-2 7,1-1-9,-3 2 10,-2-4-7,0-2 1,0 2 6,2-1 1,-1-3-10,0 3 2,1-1-9,0-2 1,2 3 0,-4-4-8,6 1-1,-2 4 12,1-1-11,0 3-15,-1-5 2,5 3-27,-4 3-26,3-2-20,-1-2-48,1 3-40,3 3-50,-8-2-57,8 2-52,-3-1-281,3 1-649,0 0 287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6:33.2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82FA97C-DB13-432F-9E9A-5E0E7B7A061D}" emma:medium="tactile" emma:mode="ink">
          <msink:context xmlns:msink="http://schemas.microsoft.com/ink/2010/main" type="writingRegion" rotatedBoundingBox="21082,11246 21448,11246 21448,12841 21082,12841"/>
        </emma:interpretation>
      </emma:emma>
    </inkml:annotationXML>
    <inkml:traceGroup>
      <inkml:annotationXML>
        <emma:emma xmlns:emma="http://www.w3.org/2003/04/emma" version="1.0">
          <emma:interpretation id="{04C084B1-AC67-45BD-9132-CA48D699AE95}" emma:medium="tactile" emma:mode="ink">
            <msink:context xmlns:msink="http://schemas.microsoft.com/ink/2010/main" type="paragraph" rotatedBoundingBox="21082,11246 21448,11246 21448,12841 21082,128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526B0D-2456-429E-A88E-F899182968BE}" emma:medium="tactile" emma:mode="ink">
              <msink:context xmlns:msink="http://schemas.microsoft.com/ink/2010/main" type="line" rotatedBoundingBox="21082,11246 21448,11246 21448,12841 21082,12841"/>
            </emma:interpretation>
          </emma:emma>
        </inkml:annotationXML>
        <inkml:traceGroup>
          <inkml:annotationXML>
            <emma:emma xmlns:emma="http://www.w3.org/2003/04/emma" version="1.0">
              <emma:interpretation id="{541A2E69-2FBB-45E5-BC34-8BB93959282B}" emma:medium="tactile" emma:mode="ink">
                <msink:context xmlns:msink="http://schemas.microsoft.com/ink/2010/main" type="inkWord" rotatedBoundingBox="21082,11246 21448,11246 21448,12841 21082,12841"/>
              </emma:interpretation>
            </emma:emma>
          </inkml:annotationXML>
          <inkml:trace contextRef="#ctx0" brushRef="#br0">-3-6 142,'0'0'250,"0"0"-6,0 0-13,-4-4-14,4 4-15,0 0-19,0 0-15,0 0-10,0 0 4,0 0 1,6 15 3,-3-9 2,0 2 0,2 4 2,4 0 2,0 7-6,3-1 2,-2 6 7,7 3-24,0 4 3,0 2 2,2 2-8,0 4 2,7 14 0,-2-5-8,1 4-6,-7-12-3,3 14-7,-1 2-7,-4 3-9,0 4-13,-3-4-6,-1 4-7,-4 1-11,1-5-7,-6-13-4,3 12-9,-3 0-5,-3-12-4,0-3-4,-4 0-1,-1-1-8,-3-2-3,-1-2-8,0 1-23,-4-6-37,-2-2-45,2-3-57,3-10-70,-4 3-66,1-4-86,-1 0-90,6-7-271,0 2-784,-3-6 347</inkml:trace>
        </inkml:traceGroup>
      </inkml:traceGroup>
    </inkml:traceGroup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6:32.5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316E2EE-888C-4C1E-85F7-24D79DEECDE3}" emma:medium="tactile" emma:mode="ink">
          <msink:context xmlns:msink="http://schemas.microsoft.com/ink/2010/main" type="writingRegion" rotatedBoundingBox="20951,11447 20313,12993 19335,12589 19973,11043"/>
        </emma:interpretation>
      </emma:emma>
    </inkml:annotationXML>
    <inkml:traceGroup>
      <inkml:annotationXML>
        <emma:emma xmlns:emma="http://www.w3.org/2003/04/emma" version="1.0">
          <emma:interpretation id="{E5736B97-D618-4B88-B1CE-4F81841C0CA2}" emma:medium="tactile" emma:mode="ink">
            <msink:context xmlns:msink="http://schemas.microsoft.com/ink/2010/main" type="paragraph" rotatedBoundingBox="20951,11447 20313,12993 19335,12589 19973,110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421CED-7606-45B3-8384-CEAEDECF8AAF}" emma:medium="tactile" emma:mode="ink">
              <msink:context xmlns:msink="http://schemas.microsoft.com/ink/2010/main" type="line" rotatedBoundingBox="20951,11447 20313,12993 19335,12589 19973,11043"/>
            </emma:interpretation>
          </emma:emma>
        </inkml:annotationXML>
        <inkml:traceGroup>
          <inkml:annotationXML>
            <emma:emma xmlns:emma="http://www.w3.org/2003/04/emma" version="1.0">
              <emma:interpretation id="{70E5C34A-3FA7-46E6-828C-637521401C09}" emma:medium="tactile" emma:mode="ink">
                <msink:context xmlns:msink="http://schemas.microsoft.com/ink/2010/main" type="inkWord" rotatedBoundingBox="20951,11447 20313,12993 19335,12589 19973,11043"/>
              </emma:interpretation>
            </emma:emma>
          </inkml:annotationXML>
          <inkml:trace contextRef="#ctx0" brushRef="#br0">7592 2671 86,'2'-5'256,"-2"5"-6,0 0-15,0 0-18,-6-6-16,6 6-11,0 0-8,-17 10-3,8-1-2,-2 4 0,-2 6-2,-3 4-3,1 7-3,-3-1 10,1 8-7,0 3 1,-3 12-10,4-12-5,-1 14-5,0 4 1,3 2-8,1 0-4,3 0 0,1 3-5,0 1-6,6-1-14,-1 4 1,4-7-6,7 3-12,-1-1-12,0-5-1,6-1-14,-3-14-2,2 0-10,3-2-4,9 14-8,-5-19-7,3 0-7,5-5-26,-1 1-19,0-4-36,0-2-48,1 1-49,0-9-47,-4-1-50,2 1-61,0-9-70,-7 1-319,3-3-748,-1-8 331</inkml:trace>
          <inkml:trace contextRef="#ctx0" brushRef="#br0" timeOffset="24779.0248">8037 2755 85,'0'0'224,"-5"-6"1,5 6 6,-3-4-3,3 4-3,-5-6-10,2 4-4,3 2-9,-2-4-8,2 4-2,0 0-11,-4-5-1,4 5-9,0-6-10,0 6-14,0 0 2,1-5-25,-1 5-2,4-5-19,0 4-10,1-3 8,-1 0-8,4-1-14,-1 2-2,3 0-5,1 1-7,2-2-7,-3 0-1,6 4-6,-4-3-6,5 2-8,-4-1-2,0 4-4,1-2-3,0 1 2,-3 2-5,-1-1-5,2 2 1,-3-1-4,0 1-1,-4-1-6,3 5 4,-2-2 3,-2-1-7,0 0 1,-2 3 2,1-1 2,0 1 0,-3 0 7,-1-2-3,-1 5 6,-2-1 9,3-3-4,-5 4 13,4-3-12,-7 0 3,3 2-7,-1-3 2,-1 2 2,1 0 1,0-4 1,2-1-5,0 0-4,0 2 0,1-2-5,2-2-1,-2 3 1,2-1-5,2-4-1,0 0-1,-2 4 0,2-4-1,-3 4-2,3-4-1,0 0 0,0 0 0,10 2 0,-5-2-1,1 2-1,1-2 1,0 0-3,3 0 1,0 0-1,-3 2-2,7-2 0,-6 2 1,0 0-2,2 3-1,-1-1 0,-1 2 5,1 0-8,-2-3 10,-1 4-5,1-1-2,-2-1-1,0 0 3,-2 2 0,1 0-2,1 1 3,-1-3 0,0 3-7,-2 0 4,0-1 3,0 2 2,1-3 2,-2 2 4,-1 2 0,2-4 11,-4 0 7,2 3 2,0-3 5,-3 0 2,0 1 3,2 1 1,-2-4 4,-1 2-1,-5 3-2,1 3-1,1-8-4,-3 2 1,-2 3-1,2-4-5,-2 1 6,-2 1-5,2-2 1,-5 1-2,6-6-1,-2 7-4,0-1-1,1-5 3,2 1-6,-2 1 0,0-3-1,2 0-3,2 0-2,-1 0 0,2 0-4,0-3 1,7 3-5,-12-1 0,12 1-1,-9 0-2,9 0-4,-7-1-5,7 1-21,-4-1-23,4 1-45,0 0-52,0 0-54,-2-6-62,2 6-58,0 0-67,0 0-63,10-7-312,-7 7-822,-3 0 364</inkml:trace>
          <inkml:trace contextRef="#ctx0" brushRef="#br0" timeOffset="23965.2446">7890 3331 244,'0'0'248,"0"0"0,0 0 8,0 0-5,0 0-6,0 0-10,0 0-11,0 0-5,0 0-9,0 0-16,0 0-13,0 0-9,0 0-12,0 0-13,0 0-13,0 0-9,0 0-14,0 0-7,0 0 0,-8 17-8,8-11-2,-4 4-4,4-1-6,4 3 1,-8 7-1,3 2 3,-1-5 3,2 4-6,-2 1 2,-2 1-3,3-1 1,-1 1-2,-1-2-8,3 1-1,-3-3-3,2-3-11,1 2 3,-2-5-5,1 0-5,1 2-5,0-4-7,-2-4-2,-1 5-5,3-6-2,0 0-2,-4 1-4,4-2 1,0-4 3,4 6 3,-4-6 1,0 0-2,0 0-3,0 0-6,5-21-5,-2 9 7,1-1-9,-4-8-2,5-3-1,0-1-2,-1 1-1,4-9-3,-3-2-3,5 3-1,-3 3-4,5-3 3,-2 2-2,0 9 2,3-7-2,-3 10 0,1-3 0,-2 2 0,3 4 1,-3 1-1,-4 4 0,3 1 0,0 1-2,0 0-19,-3 1-1,1 3 4,-1 2-1,2 0 9,-2 0-3,0 0 4,-5 2 0,13 6-1,-8-2-4,2 2 9,-1-2-2,-1 3 3,2 4 2,2 5 0,-2-4 0,2 0 0,-3 1 3,2 7 3,-1-6 3,-2 1 5,1 1 4,-2 1 0,2 3 0,-3-5-1,2 6 2,0 0 3,-3-8-2,2 9 5,0-8 1,-3 0 3,0 1 1,1 1 3,0-1-2,1 0-2,-2-2-4,1 1-1,-2-4-1,0 0-1,1 3-5,1-6-1,1 3-1,-3-7 1,1 5 0,-1-2-5,1 4-1,1-6 0,0 2-1,0 0-6,0-1-13,1-3-14,-1-1-20,-2-1-28,4 4-27,-4-4-39,0 0-41,8-1-36,-8 1-36,3-9-39,-2 1-48,4-2-47,-2-3-305,-2 0-749,4-7 331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4:15.1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3063E1-1722-40D0-87B3-FB5BF9CE77B6}" emma:medium="tactile" emma:mode="ink">
          <msink:context xmlns:msink="http://schemas.microsoft.com/ink/2010/main" type="writingRegion" rotatedBoundingBox="3936,12128 4901,12128 4901,12718 3936,12718"/>
        </emma:interpretation>
      </emma:emma>
    </inkml:annotationXML>
    <inkml:traceGroup>
      <inkml:annotationXML>
        <emma:emma xmlns:emma="http://www.w3.org/2003/04/emma" version="1.0">
          <emma:interpretation id="{90841E84-8048-4B72-A6C0-62FAC75E1869}" emma:medium="tactile" emma:mode="ink">
            <msink:context xmlns:msink="http://schemas.microsoft.com/ink/2010/main" type="paragraph" rotatedBoundingBox="3936,12128 4901,12128 4901,12718 3936,127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2CE5D8-FD63-4F32-9356-13D768C01B37}" emma:medium="tactile" emma:mode="ink">
              <msink:context xmlns:msink="http://schemas.microsoft.com/ink/2010/main" type="line" rotatedBoundingBox="3936,12128 4901,12128 4901,12718 3936,12718"/>
            </emma:interpretation>
          </emma:emma>
        </inkml:annotationXML>
        <inkml:traceGroup>
          <inkml:annotationXML>
            <emma:emma xmlns:emma="http://www.w3.org/2003/04/emma" version="1.0">
              <emma:interpretation id="{9F589BD9-38F7-48FE-8D8D-3E47AC11BE34}" emma:medium="tactile" emma:mode="ink">
                <msink:context xmlns:msink="http://schemas.microsoft.com/ink/2010/main" type="inkWord" rotatedBoundingBox="3936,12128 4901,12128 4901,12718 3936,12718"/>
              </emma:interpretation>
            </emma:emma>
          </inkml:annotationXML>
          <inkml:trace contextRef="#ctx0" brushRef="#br0">187 1907 128,'-4'3'135,"0"0"-8,4-3-6,-2 6-4,-1-3-8,3-3-6,-2 3 3,2-3-11,0 0-5,-2 4-7,2-4 3,0 0 2,6 6 6,-6-6-2,6 1 0,-6-1-10,9 0-3,-2 4-8,-2-4-3,-5 0-7,10 0-4,-6 1-10,4-1-1,0 0-5,-2-1-2,1 1-7,2-2-1,0 2-4,1-4-1,3 4-2,-5 0-6,0-2 1,5-2-3,-4 4-1,2-1-3,0-1-2,-2 0-6,1 1-7,-1 0-18,-1 1-19,-1-2-28,2-1-23,-3 0-25,1 3-26,-2-3-27,3 2-139,-3-1-331,1-3 146</inkml:trace>
          <inkml:trace contextRef="#ctx0" brushRef="#br0" timeOffset="1297.1528">874 1665 112,'0'0'162,"0"0"-18,0 0-10,0 0-13,0 0-5,0 0-12,0 0-8,-12 7-10,12-7-10,0 0-3,0 0-8,0 0-3,0 0 0,0 0-14,-5 5 2,5-5 7,0 0-10,-3 3 1,3-3-4,-5 3-1,1 1-2,4-4-5,-5 3 3,1-1-13,4-2 6,-9 1-4,2-1-7,7 0 5,-10-3-3,6 0-4,0-1 0,1-1 0,-2-2-6,3 1-1,-1-3 2,-1-3-1,-1 1-4,3 0-2,0-3 3,2 4-2,0 1-1,0-4 0,2 4 5,-2-1-7,4 0 4,-1-1-2,0-1-1,2 1 0,-2 4 4,1-2 1,5-1-5,-5 2 0,2 4 1,2-5 4,-2 1-3,0 1 1,-1 1 1,0 3 3,3 0 0,0-2 4,-2 5 0,3-4 4,-2 2-2,2-3-2,-1 3 5,-3 2-1,3 0-2,-8 0 0,12 6 1,-6-5-4,-1 0 6,0 0-1,0 3 1,-2-2-4,4 4 5,-6 2-3,5-3 4,-1 1-1,-3 3 2,0-1 1,1 1 0,0 3-1,-3-5-1,2 6 4,-2-4-5,0 3-3,0 1-2,-3 1 3,-2 0-5,3 0 1,-2-1-2,0 2 2,-1 6-6,-3-4 2,2 2 0,-3-3-3,-2 2-3,2-1-1,2 2 3,-4-3-1,0 0-3,0 2 0,-1-2 1,2 2 0,-2-3-1,-1-3-2,1 4 1,-2-1-1,2-2 1,-3 1-4,5-6 0,-1 1 5,0-1-4,0-2 0,0 2-3,-1-3-1,0-2-4,3 2-1,1-4-2,-1 1-2,4 1-2,-3-3-3,3 0 1,-3 0-4,8 0 3,-8 0 2,8 0-5,-9-2 8,9 2-3,-4-3-4,4 3 8,-4-3-8,4 3 11,-2-6-1,2 6 0,-2-5 2,2 5-3,2-9 1,-2 9 6,1-7-5,0 3 4,1 0-3,0-2 1,2 3 0,0 0-1,2 0 2,1-1 3,-3 2 0,4-4 0,1 0-3,0 3 0,0 0 4,0 0-1,1-1 2,1 2-1,-1-1-3,3 2 2,-4-3 1,2 2 1,0 0-1,1 2 1,-1 0 2,0-2-5,-3 2 5,2 2-5,0 0 1,-1-2 6,-3 2-6,3 2 1,4-2-1,-9 0-1,5 0 4,1 2-4,-3-1 4,2 0-2,-3 3 3,1-1 0,0-1-3,-1-1-2,4 2 5,-5-3-4,1 3 2,1-1 2,-3-1-2,1 3 1,2-3-1,-2 2 0,0 0-2,-2 0 4,2-1 0,-2 2 1,1-6-3,-1 5 0,1-2 4,0 1-2,0 0 0,0-2-1,-2 3 1,2-4 0,-1 3-1,-3-4 2,5 5 0,-5-5 2,4 3-2,0-2-3,-4-1 5,4 2 2,-4-2-3,0 0 4,8 3 1,-8-3 1,5 0 4,-5 0 3,0 0-1,8-3 4,-8 3-3,5-2 3,-5 2-1,3-4 2,-3 4 1,5-5-1,-4 1-2,-1 4-4,4-6 3,-1 4-2,-3-3 4,2 2-2,1 0 5,-3 3 2,1-5 0,2-1 3,-3 6-2,0-7-3,0 7-2,0-7 2,3 2-4,-3 2 0,0 3-3,0-6 0,0 6 1,2-8-3,-2 8-4,0-8 0,0 4 1,0 4-5,-2-6 1,2 6 0,0 0-1,-3-7 2,3 7-5,0 0 3,0-4-2,0 4-6,0 0 5,0 0-5,0 0-1,0 0-1,0 0-1,0 0 2,0 0-4,0 0-1,0 0 0,0 0-10,0 0-4,0 0-5,0 0-8,0 0-14,-7 11-17,7-11-22,0 7-25,0-7-31,-2 5-37,2-5-36,-2 2-201,2-2-454,-6 2 201</inkml:trace>
          <inkml:trace contextRef="#ctx0" brushRef="#br0" timeOffset="-321.0451">142 1659 62,'0'0'225,"0"0"-9,0 0-13,0 0-9,0 0-10,0 0-12,0 0-14,0 0-17,0 0-10,0 0-10,0 0-14,0 0-6,0 0-16,0 0-4,0 0-6,0 0-9,0 0-4,-2 8-3,2-8-7,4 4 0,-4-4-6,8 6 1,-3-3-3,0 0 1,1 0 2,0-2-7,5 2 0,-1-3-2,3 2-3,-5-1-3,6-1-3,-5 0-1,3-1-6,-3 2-2,3-2 0,-3 1-1,0-2-2,0 4-2,-2-2-4,-2-2 2,0 4-4,3-2 0,-8 0-6,10-2-6,-10 2-14,6 2-18,-2-1-12,-4-1-12,4 1-11,-4-1-16,5 5-18,-5-5-10,0 5-14,0-5-16,0 0-4,-2 6-11,2-6-6,-3 6-13,0-4-109,0 4-310,3-6 137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9:23.2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4D34D24-1331-467C-B5C4-6948E30C0798}" emma:medium="tactile" emma:mode="ink">
          <msink:context xmlns:msink="http://schemas.microsoft.com/ink/2010/main" type="writingRegion" rotatedBoundingBox="13102,825 16374,3026 16019,3553 12748,1352"/>
        </emma:interpretation>
      </emma:emma>
    </inkml:annotationXML>
    <inkml:traceGroup>
      <inkml:annotationXML>
        <emma:emma xmlns:emma="http://www.w3.org/2003/04/emma" version="1.0">
          <emma:interpretation id="{BE1B6403-E893-4FDD-AF3E-0AD370BA777A}" emma:medium="tactile" emma:mode="ink">
            <msink:context xmlns:msink="http://schemas.microsoft.com/ink/2010/main" type="paragraph" rotatedBoundingBox="13102,825 16374,3026 16019,3553 12748,1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36372E-A96A-493E-AAE3-8EAB0C2895A5}" emma:medium="tactile" emma:mode="ink">
              <msink:context xmlns:msink="http://schemas.microsoft.com/ink/2010/main" type="line" rotatedBoundingBox="13102,825 16374,3026 16019,3553 12748,1352"/>
            </emma:interpretation>
          </emma:emma>
        </inkml:annotationXML>
        <inkml:traceGroup>
          <inkml:annotationXML>
            <emma:emma xmlns:emma="http://www.w3.org/2003/04/emma" version="1.0">
              <emma:interpretation id="{6559EC0F-3CE6-4454-9C53-7007B2054461}" emma:medium="tactile" emma:mode="ink">
                <msink:context xmlns:msink="http://schemas.microsoft.com/ink/2010/main" type="inkWord" rotatedBoundingBox="12952,1048 13360,1322 13173,1600 12765,1325"/>
              </emma:interpretation>
            </emma:emma>
          </inkml:annotationXML>
          <inkml:trace contextRef="#ctx0" brushRef="#br0">-3222-625 125,'0'0'197,"0"0"-10,0 0-7,0 0-11,0 0-6,0 0-9,3 1-6,-3-1 0,0 0-4,3 6-4,-3-6 2,2 7-3,0-5-3,0 4-6,-1-1-5,2 0-5,-3 0-1,2 1-3,0 3-5,0 1-6,1-1-13,0-1-6,-2 2-7,-1-3-6,1 2-9,-2-2-5,2 3-3,1-4 0,-2 3-11,2-4-1,0 4-6,-2-3-3,0-1-6,2 0 2,-2-5-4,0 8-4,0-4 4,0-4-4,0 5 5,0-5 3,0 4 0,0-4 14,0 0 2,0 6-4,0-6 1,0 0-7,0 0-4,0-16-12,0 5 4,0 3-1,2-7-4,-2 3 7,2-3-6,-1-1-7,0 1-4,3 2 5,-3-1-2,3 1-6,0-2-2,-3 0-4,5 3 13,-4 1-6,5 0-3,-5 0-6,4-2 7,-1 6-16,0 0-2,4-2-5,1 1 6,-4 2 0,3-3-1,0 4 4,1 0-3,0 3 4,-1 1-7,0-2 9,1 3 0,-1 4-1,0-2 0,1 2-5,-3 1 6,2 2-2,0-1 1,-2 0 1,2 1 3,-3 5 2,1-7 2,-1 8 1,1-7-2,0 8-1,0-6 1,-2 4 0,1 3 7,0 0-10,-5 0 3,4 3 4,0-3-2,-3 1 1,2-3 1,-1-1 2,1 4-6,0 1 1,-2-2 1,1-1-3,0-2 2,0 0-4,1 1 2,-3-5-7,4 1-21,-4 3-27,1-6-24,0 3-36,2-3-43,-4 3-53,5-2-51,-2-1-76,-2 3-176,1-5-556,1 2 247</inkml:trace>
        </inkml:traceGroup>
        <inkml:traceGroup>
          <inkml:annotationXML>
            <emma:emma xmlns:emma="http://www.w3.org/2003/04/emma" version="1.0">
              <emma:interpretation id="{64AC504A-B3D6-43D0-B567-5E6BC391C01F}" emma:medium="tactile" emma:mode="ink">
                <msink:context xmlns:msink="http://schemas.microsoft.com/ink/2010/main" type="inkWord" rotatedBoundingBox="14045,1558 14468,1843 14257,2158 13833,1873"/>
              </emma:interpretation>
            </emma:emma>
          </inkml:annotationXML>
          <inkml:trace contextRef="#ctx0" brushRef="#br0" timeOffset="1800.0437">-2039-106 43,'-3'-6'230,"6"-1"-5,-6 0-11,1 0-17,2 1-20,2 0-9,-2 0-15,3 0-7,-2 0-7,1 1-5,-1 1-7,-1-2-4,3 1-5,-3-1-5,2 1-5,1 0-6,0 1-1,1 2-8,-1-2-3,0 1-6,4 0-2,-2-1-3,0 3-2,0 0 0,2-2-7,-1 3-3,0 0-3,-6 0-9,15 0 7,-7 3 12,3-1-17,-4 3-5,1 0 0,1-1-2,-3 2-2,3 3 0,-6-3-8,3 2 2,0 2-4,-2-1-4,-2 1 1,0-1-4,0 0 1,-2 3-2,2-1 4,-4-2-6,2 2-3,0 0 15,0 0-15,-4-5-1,2 5-6,2-4-1,0-1 0,-4 3 4,3-3-4,-4 3 7,5-2-10,-3-1 3,0 0 12,0 2-16,0-4 5,0 3-3,0-2 2,3 1 1,-2 0 0,-2 0-1,1 1-4,1-3 2,0 1 10,0 0-11,-2-1-1,4 2-2,0-2-1,0-4 3,0 8-2,0-2 2,0 0 0,3-3 19,0 1-10,0 1 14,1-1-16,2 2 8,0-2 1,0 1-4,0 1 5,4-2-5,-1 2-8,1-4 12,-2 1-10,0 2-2,1-4 1,-2 3-1,3-3-4,-3 1-6,1 2 0,-3-3 1,5 0-5,-5 5-19,1-5-26,1 1-29,-1-2-36,1 3-23,-1-2-24,-2 1-35,2 1-43,-1-1-45,-5-2-37,6 4-298,-1-3-662,-5-1 293</inkml:trace>
          <inkml:trace contextRef="#ctx0" brushRef="#br0" timeOffset="1170.9358">-2219 48 149,'-4'-3'284,"4"3"1,-1-3-10,1 3-13,-4-3-13,4 3-21,0 0-12,0 0-11,0 0-21,0 0-4,0 0-5,0-6-12,0 6-15,0 0-9,0 0-4,0 0-9,0 0-8,0 0-15,0 0-2,3-6-18,-3 6-6,0 0-9,0 0-5,0 0-7,0 0-6,0 0 0,0 0-16,0 0 16,0 0-21,0 0-21,0 0-33,0 0-19,0 0-37,0 0-28,0 0-39,0 0-44,0 0-55,0 0-38,0 0-242,0 0-572,0 0 254</inkml:trace>
        </inkml:traceGroup>
        <inkml:traceGroup>
          <inkml:annotationXML>
            <emma:emma xmlns:emma="http://www.w3.org/2003/04/emma" version="1.0">
              <emma:interpretation id="{3C0793E2-376C-4155-A43F-F8B4D3577533}" emma:medium="tactile" emma:mode="ink">
                <msink:context xmlns:msink="http://schemas.microsoft.com/ink/2010/main" type="inkWord" rotatedBoundingBox="15009,2108 15310,2310 15147,2553 14846,2350"/>
              </emma:interpretation>
            </emma:emma>
          </inkml:annotationXML>
          <inkml:trace contextRef="#ctx0" brushRef="#br0" timeOffset="2876.5688">-1220 516 145,'0'0'239,"0"0"1,0 0 2,0 0-6,0 0-5,0 0-7,0 0-8,0 0 1,0 0-12,0 0-13,0 0-5,0 0 15,0 0-28,0 0-10,0 0-2,0 0-4,0 0-7,16-6-6,-16 6-9,0 0-7,0 0-2,0 0-7,0 0-10,0 0-7,8 3-8,-8-3-1,6-3 2,-6 3-2,12 0 3,-4 0 0,3-2-7,0 2-2,6 0-7,0 0-9,0-4 0,3 1-5,-2 0-4,1 3-7,1-3-5,-3 2-8,5-2-4,1 1-3,-8-1-3,4 0-4,-2 0 1,1 0-7,-6 2-1,1 1-4,-2-2-1,-5 4-1,4-2-6,-6-2 2,3 0-1,-1 0-1,-6 2-5,0 0 0,10 0-8,-10 0-13,5 1-7,-5-1-18,0 0-16,0 0-6,7 0-23,-7 0-15,4 3-29,-4-3-20,0 0-21,0 0-18,8 2-19,-8-2-23,4 2-24,-2 0-34,-2-2-31,11 0-296,-5-2-667,2 0 295</inkml:trace>
        </inkml:traceGroup>
        <inkml:traceGroup>
          <inkml:annotationXML>
            <emma:emma xmlns:emma="http://www.w3.org/2003/04/emma" version="1.0">
              <emma:interpretation id="{BBB980F9-C93D-4514-955E-305A7CF38A66}" emma:medium="tactile" emma:mode="ink">
                <msink:context xmlns:msink="http://schemas.microsoft.com/ink/2010/main" type="inkWord" rotatedBoundingBox="15957,3149 16187,3304 16019,3553 15790,3399"/>
              </emma:interpretation>
            </emma:emma>
          </inkml:annotationXML>
          <inkml:trace contextRef="#ctx0" brushRef="#br0" timeOffset="4322.0123">-108 1315 296,'0'0'332,"0"3"14,0-3-18,0 0-5,0 0-13,0 0-19,0 0-23,0 0-20,0 0-19,0 0-29,0 0-12,-2 5-16,2-5-10,0 0-5,-3 8-3,3-2-11,-1 2-8,1 1-8,-2 3-8,-3 2-7,1-1-3,2 3-8,-4-3-10,3 8-2,-4-2-6,3-4-10,2 6-3,-1-7-8,2 2-6,1-2-3,-3 0-4,3 2-9,0-2-3,3-2-3,-2 4-4,3-6 3,-3-1-9,7 0 2,-5-1 1,2-1-2,0 0-7,3-1 2,0-4-9,0 1-10,-2-2-11,2-1-33,2 0-28,0 0-40,-2-2-39,2-2-41,1 1-37,-3 0-39,1-1-44,-1-5-40,1 3-53,1 0-208,-5-4-661,5 1 294</inkml:trace>
        </inkml:traceGroup>
      </inkml:traceGroup>
    </inkml:traceGroup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9:44.7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3A52FC-F082-414C-A822-72F787010835}" emma:medium="tactile" emma:mode="ink">
          <msink:context xmlns:msink="http://schemas.microsoft.com/ink/2010/main" type="inkDrawing" rotatedBoundingBox="17095,5482 19820,5425 19822,5527 17097,5584" semanticType="underline" shapeName="Other">
            <msink:sourceLink direction="with" ref="{D17C30A0-04C0-442B-9FC3-39BBCFB912D0}"/>
          </msink:context>
        </emma:interpretation>
      </emma:emma>
    </inkml:annotationXML>
    <inkml:trace contextRef="#ctx0" brushRef="#br0">-7 110 56,'0'0'225,"-6"1"-2,6-1 3,0 0 1,0 0 4,0 0 7,0 0 6,0 0 6,15 3 0,-5-3 7,5-4-4,2 2-3,2-1-8,10 2-13,-3-1-13,5-2-11,3-1-10,3 1-14,16 2-13,-4-2-12,4 2-14,5-1-14,0 2-11,2-2-9,3 0-12,24 0-12,-28 1-4,31 3-10,-29-2-4,28-5-26,-28 2-8,26-2 1,0 1 0,-25 0 3,29-1 0,-26 3-4,21-5-1,-2-1 1,-23 5-9,2 1 2,1 0-5,-4 3-1,1 0-1,1 0 0,0-1-3,-3 2-7,-1-1 5,-4 2-4,-1 1 1,-17-2-3,13 3 0,-12-2 0,-1 1 0,1 1-2,-1-2 1,-4 0-4,-3-1 2,-3 5-3,-7-1-4,1-3-7,-6-2-9,0 4-9,-3-1-15,0-1-5,-4 1-15,-2-2-23,3 1-23,-3 1-19,-5-1-15,0-2-18,0 6-26,0-6-30,-13 7-43,5-4-46,-6 1-44,-2-1-281,-2-1-682,0 1 302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9:45.5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D8BE3E3-C9DB-40C8-940F-515EC8555F12}" emma:medium="tactile" emma:mode="ink">
          <msink:context xmlns:msink="http://schemas.microsoft.com/ink/2010/main" type="writingRegion" rotatedBoundingBox="18051,5848 18917,5848 18917,6432 18051,6432">
            <msink:destinationLink direction="with" ref="{2FC28EBA-A8CB-4A37-B206-F1F4191A57A3}"/>
          </msink:context>
        </emma:interpretation>
      </emma:emma>
    </inkml:annotationXML>
    <inkml:traceGroup>
      <inkml:annotationXML>
        <emma:emma xmlns:emma="http://www.w3.org/2003/04/emma" version="1.0">
          <emma:interpretation id="{417C7FB6-E0E2-4F7A-9C02-0454D7790811}" emma:medium="tactile" emma:mode="ink">
            <msink:context xmlns:msink="http://schemas.microsoft.com/ink/2010/main" type="paragraph" rotatedBoundingBox="18051,5848 18917,5848 18917,6432 18051,64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41E284-071C-404B-A0F4-8E5A4A0127F1}" emma:medium="tactile" emma:mode="ink">
              <msink:context xmlns:msink="http://schemas.microsoft.com/ink/2010/main" type="line" rotatedBoundingBox="18051,5848 18917,5848 18917,6432 18051,6432"/>
            </emma:interpretation>
          </emma:emma>
        </inkml:annotationXML>
        <inkml:traceGroup>
          <inkml:annotationXML>
            <emma:emma xmlns:emma="http://www.w3.org/2003/04/emma" version="1.0">
              <emma:interpretation id="{53EA0C64-9C8C-4832-9949-57AC48BE70CF}" emma:medium="tactile" emma:mode="ink">
                <msink:context xmlns:msink="http://schemas.microsoft.com/ink/2010/main" type="inkWord" rotatedBoundingBox="18051,5848 18917,5848 18917,6432 18051,6432"/>
              </emma:interpretation>
            </emma:emma>
          </inkml:annotationXML>
          <inkml:trace contextRef="#ctx0" brushRef="#br0">238 131 128,'-3'-4'240,"-1"1"10,1-3 3,2 3 1,0-3 2,-1 0-9,2-1-9,-1 2-2,2-1-24,-1 1-1,2 0-9,-2 5-7,5-9-13,-4 2-9,2 2-8,-1-1-15,1 3-9,2-2-11,4 0-13,-2 0-2,4 1-10,2-2-3,3 2-7,-1-1-7,5 3-10,-3-2 3,1 1-8,2 0-6,-2 3-3,0 3-7,-5-2-8,2 5-6,-3-4-4,-2 5-4,0 1 1,-4-2-7,-1 4 1,-2 0-4,4 1-2,-7 5 1,0-1-2,-5 0 0,0 3 2,-6-1 1,1 2 2,-1 3 1,-5 3 0,-3-6-2,-2 3-1,0-3-1,-3 0 0,0 3-2,-1 1-1,-3-2-1,-1 0-4,2-4-4,-1 5 0,0-5-1,0 2-1,2-2 1,5-2-6,-2 2 0,7-7 0,-1 2-2,8-3 4,-2-3-5,3-3-1,4 0-1,-1 0 2,1-2-1,0 1 2,4-2-9,0 0-9,-1-10 8,2 4-12,5-4-2,4 2 0,1-3-9,3-4 2,0-1 1,7-3 3,-5 7 2,2 0 4,7-3 0,-7 0 12,-1 8-12,1-4 6,-1 3 4,-1 0 7,0 2-5,-4 1 9,6 3 2,-5-2 4,-4 3-2,4 2-2,-1 4 2,0-2-1,-2 2 1,2 7 3,3-5-2,-1 6-4,-4-5 3,4 5 0,0 3-9,-1-4 10,2 2-3,1-1 3,-3 0-6,0-1 0,5 0 2,-3-1 0,-1 2 1,3-5 3,-3 0-3,0 3 2,2-3 1,-4-6 5,1 2 0,-1-2 0,0 1 3,7 0 5,-7 0-1,0-6 1,1 3 1,5-6 0,-2 2 1,1 2-6,-2-7 5,1 1 0,-1-3 6,-4 5 4,0-3 2,-3 0 1,1-1 4,-1-1 0,-4-1 1,2 2 0,1-1-5,-6-3-4,1 5-1,1 0-3,-5 0-6,2-2 1,2 1-8,-4 3-9,1-2-25,-1 1-33,1 6-36,1-6-49,-3 3-51,3 5-54,0-6-58,0 6-73,-1-6-64,1 6-316,0 0-814,0 0 360</inkml:trace>
        </inkml:traceGroup>
      </inkml:traceGroup>
    </inkml:traceGroup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0:07.1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3B387A6-E415-4410-A3F4-4F3A4C6888C9}" emma:medium="tactile" emma:mode="ink">
          <msink:context xmlns:msink="http://schemas.microsoft.com/ink/2010/main" type="inkDrawing" rotatedBoundingBox="12143,5504 14495,5405 14499,5495 12147,5594" semanticType="underline" shapeName="Other">
            <msink:sourceLink direction="with" ref="{BFE753C3-1A65-46D5-AE3A-CEB6F05A836D}"/>
          </msink:context>
        </emma:interpretation>
      </emma:emma>
    </inkml:annotationXML>
    <inkml:trace contextRef="#ctx0" brushRef="#br0">36 122 133,'-6'0'236,"6"0"13,-12 0-8,6 0-5,6 0-5,0 0-8,-9-4-4,9 4-10,0 0-7,-6 0-3,6 0-12,0 0-7,0 0-5,0 0-9,0 0 0,0 0 5,0 0-12,0 0 9,0 0-12,0 0-2,25 0-7,-16 0-12,2 2-2,1-2-9,7 2-6,-2-2-8,3 2-7,7-2-8,2 0-6,2-2-7,1 2-7,4-2-2,1 2-2,1-2 1,13-2-4,4 4 1,-1-6-3,1 1-5,5-2 2,-2 2-1,2-1-3,-1-3-2,-2 3-7,1 0-3,-2 0-4,-3 6-3,-3-6-2,0 3-3,-15-2-5,3 0-5,-2 3 1,0 0-3,1-4 0,-2 1-1,2 1-1,-1 2 1,12-6 2,3 3-6,-1 5 1,-13-3-1,12 3-4,2 0 0,1-3 0,0 4-3,1 1-5,-2 1 3,-15-1-1,14-1-3,-13 1 1,0 1-1,-3-3 1,1 5-2,-2 1 0,-5-3-1,-2 1 0,-6-3 0,1 4 2,-9-3 4,0 0-8,-2 0 3,-1 0-3,0-2 0,-4 3 1,1-2-2,-6-1 4,8 0-3,-6 3 2,-2-3-2,7 0 0,-7 0 1,0 0 1,6 2 0,-6-2-3,0 0-2,0 0-6,0 0-9,7 0-14,-7 0-16,0 0-13,0 0-31,0 0-32,0 0-36,0 0-37,0 0-48,0 0-45,0 0-71,0 0-71,-16 4-338,12-2-834,4-2 369</inkml:trace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9:10.0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4AC95A4-A8AD-4DB2-9999-9AB426F63A91}" emma:medium="tactile" emma:mode="ink">
          <msink:context xmlns:msink="http://schemas.microsoft.com/ink/2010/main" type="writingRegion" rotatedBoundingBox="8102,1705 13978,1793 13961,2933 8085,2846"/>
        </emma:interpretation>
      </emma:emma>
    </inkml:annotationXML>
    <inkml:traceGroup>
      <inkml:annotationXML>
        <emma:emma xmlns:emma="http://www.w3.org/2003/04/emma" version="1.0">
          <emma:interpretation id="{FBD777CE-EF71-4D5E-A2F8-47C3954D61C0}" emma:medium="tactile" emma:mode="ink">
            <msink:context xmlns:msink="http://schemas.microsoft.com/ink/2010/main" type="paragraph" rotatedBoundingBox="8102,1705 13978,1793 13961,2933 8085,28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1916CC-E180-45B9-8AD7-BFA261BEE459}" emma:medium="tactile" emma:mode="ink">
              <msink:context xmlns:msink="http://schemas.microsoft.com/ink/2010/main" type="line" rotatedBoundingBox="8102,1705 13978,1793 13961,2933 8085,2846"/>
            </emma:interpretation>
          </emma:emma>
        </inkml:annotationXML>
        <inkml:traceGroup>
          <inkml:annotationXML>
            <emma:emma xmlns:emma="http://www.w3.org/2003/04/emma" version="1.0">
              <emma:interpretation id="{C494643E-EA3C-48DD-ACD4-597D2634A111}" emma:medium="tactile" emma:mode="ink">
                <msink:context xmlns:msink="http://schemas.microsoft.com/ink/2010/main" type="inkWord" rotatedBoundingBox="8098,1947 8298,1950 8285,2849 8085,2846"/>
              </emma:interpretation>
            </emma:emma>
          </inkml:annotationXML>
          <inkml:trace contextRef="#ctx0" brushRef="#br0">-7768 177 110,'-4'0'172,"4"0"-18,-4-3-3,0-1-9,4 4-6,-6-6 1,3 1-9,0 2 3,-2 0-4,3-1-4,-3 1-4,0-3-4,1 2 1,-3-1-6,-1 2-9,1 1-7,2-2-6,-3 1-5,2 2-7,-5-3-3,2 4-8,1 2-6,2-4-6,-3 2-5,2 2-4,0 0-8,1-2-1,-1 2-2,1 3-4,2-2 0,-1 0-3,0 2-1,3 2-2,0-1 3,-1-2 0,3 7 8,-1-1-5,1 0 3,0 1 3,0 5-1,1-4 5,-1 5 4,0-2 9,0 7-3,0-2-4,0 4 5,0-3-2,-1 0 0,0 2 10,1 0-9,-3 2 10,2-2-11,-1 0-3,0 1-4,-1 1-9,1 5 4,2-4 2,0-3-2,-2-1-5,1 2 0,0-2 5,-1 1-5,2 2-10,-1-3 5,-1-2 2,2 2-2,-1 0 0,1-2 0,-2-4-1,2-3-1,0 2 0,0-1-1,2-2-10,-1 1 19,-2-3-10,2 0-2,1-5 6,-1 5-2,2-4-2,-2 0-2,1 3-4,0-3-3,1-2 8,-1-1-8,1 0 6,-2 2 4,2-2 0,-2 1 6,2-1-2,1 0 4,-4-3-2,6 5-1,-1-4-1,-5-1-7,9 3 3,-3-3-1,0 0-5,-6 0 5,11-4-4,-5 4 7,1-2-9,-1-2-4,3-2-1,-1 3-3,1 0-9,-2-2-12,2 2-21,-4 2-25,2-3-28,1 3-25,-3 0-29,1-2-34,-6 3-37,8-1-41,-6-1-43,2-2-41,-4 4-223,0 0-604,6 0 267</inkml:trace>
        </inkml:traceGroup>
        <inkml:traceGroup>
          <inkml:annotationXML>
            <emma:emma xmlns:emma="http://www.w3.org/2003/04/emma" version="1.0">
              <emma:interpretation id="{AA4CECF1-FB9F-488C-A5B6-496D43F8149E}" emma:medium="tactile" emma:mode="ink">
                <msink:context xmlns:msink="http://schemas.microsoft.com/ink/2010/main" type="inkWord" rotatedBoundingBox="8806,1716 10941,1748 10925,2818 8790,2786"/>
              </emma:interpretation>
            </emma:emma>
          </inkml:annotationXML>
          <inkml:trace contextRef="#ctx0" brushRef="#br0" timeOffset="1907.7343">-6490 782 191,'-2'-3'245,"-1"-2"-4,1 1-7,0 0-8,2 4-10,0 0-7,0-7-12,0 7 0,0 0-11,0-7-7,0 7 2,0 0-11,0 0-8,2-6-4,-2 6-5,0 0 3,0 0-8,6-3 9,-2 0-11,-1 0-5,-3 3-3,11 0-2,-3-3-3,2 2-8,5-2-6,-3 1-12,0 1-6,3 0-12,-2-1-10,-1 2-7,8-3-7,-2 0-8,-6 1 0,2-1-9,-2 3-7,-1 0-4,0 0-10,2 3-10,-5-3-20,5 0-18,-8 0-25,4 2-29,-1-2-30,-4 3-28,-4-3-25,12 0-26,-8 3-37,2-3-41,-6 0-43,10 0-62,-10 0-211,5 0-624,-5 0 277</inkml:trace>
          <inkml:trace contextRef="#ctx0" brushRef="#br0" timeOffset="915.4267">-7142 291 23,'-2'-4'269,"0"0"6,-1-1 2,2 0-1,-3 1-7,1 0-9,1-1-9,-2 1-12,4 4-10,-3-6-4,3 6-17,-3-4-18,3 4-12,0 0-14,0-7-20,-1 3-7,1 4-20,0 0-19,0 0-11,3-6-2,-3 6-4,0 0-26,0 0-37,0 0-23,8 0-33,-8 0-31,0 0-34,6 9-37,-3-6-47,-2 0-56,2 0-48,-1 3-223,-2-6-555,3 7 246</inkml:trace>
          <inkml:trace contextRef="#ctx0" brushRef="#br0" timeOffset="1487.1975">-6915-14 196,'0'0'257,"1"-5"-13,2 2-8,-3 3-12,3-6-19,-3 6-8,7-6-17,-1 5-5,0 0-2,1 0-2,3-3-5,-1 4-15,4 0-5,0-1-12,-2 1-6,2 1-18,-4 0-5,6 2-11,-6-1-11,1 5-10,-1-4-8,0 3 0,-4-1-11,3 1 4,-4 2-17,1 0 3,-1-2-4,-4 3-5,3 1 0,-3 2-9,-1-2 1,-1-1 2,0 3-2,-2-2 3,0 3 2,-2-3-7,0 3-4,1 1 4,-1 0 1,0-1-1,0 0-9,0 0 4,0 0-1,0-1-1,0 0 3,3 1-16,2-2 9,-2 2 6,3-4-4,-2 3 5,4 0 1,-2 0 6,4-2-6,-2 2 14,-1-3 5,5-4-4,-3 3 2,3 0 4,0-2-3,0-2 3,1 2-8,4-2-2,-2-4-5,0 2-6,0 1 4,1-2-3,1-1-9,0 1 7,-4 0-6,-2-1-1,5 3-11,-3-3-23,-7 0-26,14 0-30,-6 3-33,-4-2-29,1 1-39,-5-2-49,8 6-51,-2-2-45,-6-4-269,5 7-640,-3 1 285</inkml:trace>
          <inkml:trace contextRef="#ctx0" brushRef="#br0" timeOffset="2324.3586">-5807 592 140,'3'-5'296,"-3"5"5,0 0-6,0 0-10,0 0-16,0 0-12,0 0-14,0 0-9,0 0-26,0 0-16,0 0-5,0 0-5,0 0-17,0 0 2,0 0-5,-12 15-3,11-5-5,-2-3-7,0 4-3,-1-2-7,-3 1 1,2 4-11,1-1-6,-2 0-10,0 0-8,5 1-10,-2-3-6,3 2-7,-5-1-6,4 1-8,-1-1-3,1-1-8,2-1-5,1 1-5,0-2-2,-1 1-6,2-3-3,1 1-3,2-1-4,0-1-1,3 3 2,-2-3-7,0-2-2,1 1-5,0 1 6,-3-4-7,5 0 0,1 0-7,-2-1-10,3 0-19,-5-2-19,2 1-21,-9 0-24,18-3-36,-11 0-29,1-1-28,-5 0-32,2-1-30,0-1-40,-3-2-38,3-2-34,-1 3-278,-1-4-682,-3-3 301</inkml:trace>
          <inkml:trace contextRef="#ctx0" brushRef="#br0" timeOffset="2584.855">-5714 376 73,'-3'-6'311,"-3"2"11,6 4-2,-2-8-8,1-1-9,1 9-20,-6-6-8,6 6-21,-3-7-7,3 1-16,0 6-15,0 0-21,0-6-17,0 6-24,0 0-2,0-3-21,0 3-17,0 0-15,0 0-15,0 0-25,0 0-36,0 0-36,7-3-45,-7 3-42,0 0-44,11 7-59,-11-7-57,6 8-68,-5-4-211,-1-4-583,8 6 258</inkml:trace>
          <inkml:trace contextRef="#ctx0" brushRef="#br0" timeOffset="3667.8215">-5490-65 110,'-2'-10'205,"2"10"4,0 0-3,0-5-1,0 5-8,0 0-4,0 0-6,0 0-4,0 0-6,-3-3-3,3 3-15,0 0-8,0 0-5,0 0-6,10-2-3,-10 2-3,12-1-9,-6-2 4,4 3-13,1 0-7,2 0-10,1-2-12,2 2 7,3 2-5,-3 1-12,3-2-4,-1-1-11,-3 2-6,0-2-5,2 3-9,-5-2-6,-1 3-1,-1-4 1,1 3-8,-2-2-3,-1 2-4,-2-2-2,2 1-2,-2-2-2,-3 1 1,-3-1-2,9 2 4,-4 2-7,-5-4-4,2 0 0,-2 0 3,4 2-2,-4-2 7,2 8-12,-2-6 18,0-2-14,2 11-3,-2-4 0,0-1 2,0 2-5,0 1 5,0 2 4,4 0-5,-4 1 14,0 2-10,0-2 9,1 0-6,-1 2-2,0 2 7,1-1-8,-2 1 1,2 0 3,-1-2 3,3 8 6,-3-1-5,2 1 3,0-1-3,-2 1 5,2 1-6,-2-1 12,0 3-7,0 0-2,4 5 0,-2-7-2,-2 2 5,0-3-4,0 1 2,1 1-2,-1 2-4,2-5-1,-4 1 7,2-3-3,2 2-4,-2 0-1,0-5 0,0 2-4,0-1 2,0-3-3,2 4 2,0-6 3,-2 4-8,2-1 7,-2-2-5,4-2 2,-4 3-9,2-6 0,-2 1 2,0-3 5,1 4-5,-1-2 5,0-2-1,0 0-1,0-1-2,0 0 4,0 1-1,0 0-3,0-2-1,0-4-2,-1 11 4,-1-9 4,0 3-9,2-5 4,-4 7-5,2-2 8,0-2-1,2-3-3,-3 6 0,0-3 2,0 0 2,3-3-4,-4 9-1,-1-9 3,5 0 3,-6 3 1,4 0-7,2-3 2,-6 2 2,6-2-2,-7 1-1,1-1 4,6 0-3,-9 1-3,4 2-2,5-3 3,-8 0-14,8 0 12,-11 0 4,5 0-6,6 0 7,-10 2-7,10-2 3,-8 1-2,5 2-4,3-3-2,0 0-1,-8 0-15,8 0-17,-3 3-11,3-3-18,0 0-14,-6 3-15,6-3-10,-1 3-18,-2-1-20,3-2-30,-3 6-33,3-6-50,-4 5-46,4-5-270,-3 5-623,3-5 276</inkml:trace>
          <inkml:trace contextRef="#ctx0" brushRef="#br0" timeOffset="623.4435">-7240 633 211,'0'0'267,"0"0"-3,0 0-9,3-3-11,-3 3-10,0 0-7,0 0-12,0 0-15,0 0-7,0 0-5,0 0 1,0 0-19,0 0-10,0 0-13,0 0 0,0 0-9,0 0-6,0 0-4,-5 15-8,3-12-7,0 4-4,-2-2-4,2 3-5,-1 0-8,2 1-3,-3 0 1,-1 0-13,3 1-4,1 3-9,-2-5-7,2 4-2,5 0-4,-4-4-9,1 0-1,1 0-4,-2 2-1,5-1-6,-1-3 3,2 3-4,-2-3-3,2 1-6,-2-1-2,3-1 2,-3-2-2,1 0-3,1-3-8,0 3 6,1-2 0,-1-1-4,-2 2-1,4-2 4,-8 0-8,9-2 5,-2 1-11,0-2-9,-1 1-21,-1-2-28,2 0-27,-1-2-34,1 1-21,-2 2-25,-1-2-30,0-2-33,-2 1-34,2-1-37,-1-2-28,-1 3-239,-2-2-613,-2-2 272</inkml:trace>
        </inkml:traceGroup>
        <inkml:traceGroup>
          <inkml:annotationXML>
            <emma:emma xmlns:emma="http://www.w3.org/2003/04/emma" version="1.0">
              <emma:interpretation id="{463409C3-ED8F-4FE7-BF3C-3C9504CEE55D}" emma:medium="tactile" emma:mode="ink">
                <msink:context xmlns:msink="http://schemas.microsoft.com/ink/2010/main" type="inkWord" rotatedBoundingBox="11542,2388 11905,2394 11900,2694 11537,2688"/>
              </emma:interpretation>
            </emma:emma>
          </inkml:annotationXML>
          <inkml:trace contextRef="#ctx0" brushRef="#br0" timeOffset="8993.5062">-4521 830 167,'-6'2'168,"6"-2"-7,0 0-4,0 0-7,0 0-4,0 0-7,-1 4 2,1-4-3,0 0-2,0 0-2,11 4-3,-11-4-4,10 0-2,-6 4-4,1-4-4,2 2-5,0-2-6,4 0-1,-2 4-2,-1-2-4,2-2-3,3 1-3,-4 1-8,3-2 0,1 0-10,-3 1-4,2-1-7,0 0-11,-1 0-5,2-1-2,2 1-3,-5-2-10,3 1 13,-3-1-19,4-2-4,-3 4-17,0 0-23,0-2-21,-2 2-26,0 0-28,-1 0-37,0 0-43,4 0-45,-3 0-50,-1-1-181,-2 1-483,2-3 214</inkml:trace>
          <inkml:trace contextRef="#ctx0" brushRef="#br0" timeOffset="8627.5378">-4469 602 185,'0'0'195,"0"0"-4,0 0 1,0 0-5,0 0-7,0 0 2,0 0-1,0 0-2,0 0-2,0 0 0,0 0-13,0 0-3,0 0-11,0 0 0,0 0-17,0 0-5,0 0-5,0 0-5,0 0-14,0 0-2,0 0-6,0 0 0,0 0 2,0 0 0,0 0-2,0 0 1,0 0 0,0 0 10,0 0-9,0 0 1,19 4-3,-11-4-3,-1 0-3,3-4-9,1 4-7,1-3 0,1 0-13,3 3-8,1-4-5,-2-1-1,2-2-6,2 4-2,-7 1-11,2 1 2,-1-2-3,-1 1-4,-1 2-5,2-3 7,-5-1-15,-1 4-17,1 0-18,0-2-15,-2 2-21,-1-1-25,-5 1-14,9 0-20,-9 0-15,6 0-19,-6 0-16,6 1-20,-6-1-20,6 3-14,-6-3-14,0 6-25,0-6-7,0 0-231,-6 8-543,0-5 240</inkml:trace>
        </inkml:traceGroup>
        <inkml:traceGroup>
          <inkml:annotationXML>
            <emma:emma xmlns:emma="http://www.w3.org/2003/04/emma" version="1.0">
              <emma:interpretation id="{F380A01C-5AEE-4A99-9E21-875EEF88AE45}" emma:medium="tactile" emma:mode="ink">
                <msink:context xmlns:msink="http://schemas.microsoft.com/ink/2010/main" type="inkWord" rotatedBoundingBox="13771,2150 13973,2153 13967,2519 13765,2516"/>
              </emma:interpretation>
            </emma:emma>
          </inkml:annotationXML>
          <inkml:trace contextRef="#ctx0" brushRef="#br0" timeOffset="14009.3299">-2265 321 79,'5'0'219,"-5"0"7,0 0 6,1-5 1,-1 5 1,0 0-2,0 0 1,0 0-6,0 0-4,0 0-8,0 0 2,0 0-14,0 0-10,0 0-9,0 0-15,0 0 0,0 0-22,0 0-5,-6 11-10,6-11-9,-6 12-5,4-8-11,-1 4 2,1 2-4,1 3-5,-4-1 0,3-1-9,0 5-4,0-2-3,-1-1-6,-1 2-4,4 0-6,0-2-4,0 1-7,3 2 1,-2-1-5,1-2-12,1 0 3,1-1-3,-1-1-6,0 4-1,1-5-4,1 2-1,-1-3-2,2-2-1,-1 1-4,-1-2-4,1 4 2,0-4 1,4 0-6,-2-2 7,-2 2-10,5-3-1,-2-1-2,-1-1 1,3 0-4,-3-1 0,1 0-21,-1-1-1,1 0-13,-2-3-13,2 2-13,-1-3-22,-2 1-32,2-2-14,-2 1-24,0-2-22,-1 1-22,0-1-32,-2 2-33,1-5-39,-2 2-34,-1-2-303,0-1-683,0-3 302</inkml:trace>
        </inkml:traceGroup>
      </inkml:traceGroup>
    </inkml:traceGroup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28.9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EA6857-F010-469E-8FE8-4FF3CD3C2DBB}" emma:medium="tactile" emma:mode="ink">
          <msink:context xmlns:msink="http://schemas.microsoft.com/ink/2010/main" type="writingRegion" rotatedBoundingBox="13102,6829 16156,7387 15874,8930 12820,8371"/>
        </emma:interpretation>
      </emma:emma>
    </inkml:annotationXML>
    <inkml:traceGroup>
      <inkml:annotationXML>
        <emma:emma xmlns:emma="http://www.w3.org/2003/04/emma" version="1.0">
          <emma:interpretation id="{91335061-5F30-45B0-8617-624CAC5DE437}" emma:medium="tactile" emma:mode="ink">
            <msink:context xmlns:msink="http://schemas.microsoft.com/ink/2010/main" type="paragraph" rotatedBoundingBox="13102,6829 16156,7387 15874,8930 12820,83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F1F095-D01B-4BFF-95DE-0DA50311AFD0}" emma:medium="tactile" emma:mode="ink">
              <msink:context xmlns:msink="http://schemas.microsoft.com/ink/2010/main" type="line" rotatedBoundingBox="13102,6829 16156,7387 15874,8930 12820,8371"/>
            </emma:interpretation>
          </emma:emma>
        </inkml:annotationXML>
        <inkml:traceGroup>
          <inkml:annotationXML>
            <emma:emma xmlns:emma="http://www.w3.org/2003/04/emma" version="1.0">
              <emma:interpretation id="{910EFD7B-B350-4B08-B122-421A4AB64454}" emma:medium="tactile" emma:mode="ink">
                <msink:context xmlns:msink="http://schemas.microsoft.com/ink/2010/main" type="inkWord" rotatedBoundingBox="13135,6785 15484,7277 15155,8850 12806,8359"/>
              </emma:interpretation>
            </emma:emma>
          </inkml:annotationXML>
          <inkml:trace contextRef="#ctx0" brushRef="#br0">-1936 5749 112,'-8'4'327,"-4"3"-10,2 1 2,-5 1-2,2 4 6,0-1-19,3 1-12,-3 2-11,3 3-10,1 0-16,0-2-12,3 4-9,0 2-20,-1-3-14,4 3-28,0 1-15,1 11-12,2 0-19,0-1-8,2 0-12,-2 0-8,3 2-12,0-4-7,1 6-11,1-1-5,3-1-5,-2-4-14,7 2-1,-2 0-18,3-5-28,3 2-33,-2-5-48,-1-4-32,8 1-41,-4-3-41,5 2-55,1-7-68,5-1-71,-9-5-248,7-1-693,-1-7 307</inkml:trace>
          <inkml:trace contextRef="#ctx0" brushRef="#br0" timeOffset="-1096.682">-1740 5769 175,'-3'-9'319,"0"2"14,1 0-7,0-4-3,0 5-12,-1 0-19,2-1-34,0 3-17,1 4-29,-3-7-27,3 3-18,0 4-15,0 0-17,0 0-33,9-1-57,-9 1-53,10 10-65,-4-4-72,1 4-69,3-1-63,-3 5-200,5 0-516,0 1 228</inkml:trace>
          <inkml:trace contextRef="#ctx0" brushRef="#br0" timeOffset="-1296.8462">-1726 5930 231,'0'0'370,"0"0"11,0 0 15,0 0 0,-4-5-18,4 5-13,0 0-33,0 0-28,-10 7-22,9-1-15,-4 0-16,3 2-17,-2 4-15,0 1-20,-1 2-15,2 0-18,-1 4-17,1-2-11,1-2-12,2 5-16,0 1-10,0-5-10,2-3-9,1 2-8,1-1-6,-1 0-7,2 1-9,0-3-5,3 3-6,-1-7-2,0 2-19,0-1-26,3-1-28,-4-2-35,3-2-32,-1 0-49,3-3-36,0 3-32,-2-8-49,-1 4-50,-4-2-61,4-3-356,-3-5-795,3 0 351</inkml:trace>
          <inkml:trace contextRef="#ctx0" brushRef="#br0" timeOffset="-868.7182">-1499 6093 212,'12'-4'306,"-5"0"8,0 0 4,4-3-10,-1 1-16,-3 1-12,6-1-17,-5-4-20,3 8-12,-3-5-14,4 0-12,-3 2-12,2 3-20,0-2-20,-4 0-14,3 1-11,1 0-19,-1 3-11,0-3-6,-1 3-2,2 0-17,-3 0-11,-1 0-27,2 1-38,-2-1-34,-1 0-28,2 2-28,-2-2-29,-6 0-33,11 0-38,-7 3-44,-4-3-45,9-3-277,-9 3-603,5-3 267</inkml:trace>
          <inkml:trace contextRef="#ctx0" brushRef="#br0" timeOffset="-599.1517">-1355 5847 158,'-5'1'341,"-1"2"0,1-1-5,3 2 2,-2-1-18,2 3-15,0 1 0,-1-1-11,3 6-5,0-3-8,0 6-10,3-5-15,-1 5-11,0 2-12,0 3-13,2-4-18,0 1-18,-1-1-13,-1 1-21,4 3-9,-3-6-22,1-1-8,3 2-12,-2 0-9,0-5-14,0 3-14,1-2-31,-3 0-42,4 0-50,-3-2-63,1-4-46,-2 2-60,2-4-55,1 2-61,0-4-66,-1-1-310,-5 0-782,10-3 346</inkml:trace>
          <inkml:trace contextRef="#ctx0" brushRef="#br0" timeOffset="-349.6569">-1098 5857 25,'0'0'359,"0"0"6,0 0 6,5 12 12,-6-3-8,1 4-6,2-2-18,0 5-18,0-2-20,1 0-21,-2 1-23,4 6-22,-2-2-20,2 2-25,1 0-15,1-2-22,-2-2-19,-1 3-15,3-2-12,-1-3-11,-1 2-15,0-1-24,-1-3-39,0 2-41,-4-3-50,5 1-56,-3 0-56,-2-2-53,-2-1-58,2-1-72,-1-3-362,-3 0-776,0-4 344</inkml:trace>
          <inkml:trace contextRef="#ctx0" brushRef="#br0" timeOffset="363.9266">-1053 5344 100,'2'11'298,"2"3"-1,-1 3 10,3 5-3,1-1-4,6 6-18,0 4-3,0-2-14,2 0-14,-1 4-12,0-1-15,0 4-9,3 1-13,-1-4-8,3 4-12,-1-2-16,-2 4-13,3-3-13,-6 0-11,-1 1-14,1 1-8,-3-2-13,3 4-6,-6-1-9,-6-6-9,3 2-10,-4 1-4,0 5-6,-4-7-8,1-1-17,-3 0-33,-2-1-49,2-9-37,-4 5-41,3-4-47,0-3-51,0-2-56,1-5-62,-1 0-310,5-2-716,-1-5 317</inkml:trace>
          <inkml:trace contextRef="#ctx0" brushRef="#br0" timeOffset="-3928.5795">-3127 5899 83,'-4'1'217,"4"-1"5,0 0 7,0 0 5,0 0-1,0 0 0,21-6-5,-6 0-4,6 2-6,6-4-11,2-1 1,3-1-11,2 5 0,5-1-6,-4-1-9,0 3-14,-4 3-12,-1 1-13,-2 0-17,0 5-8,-9-3-11,-1 3-13,-3 1-10,-5-1-5,1 5-9,-3-1-5,-1 5-6,-6 1-2,-1 1 2,-4 6-9,-7 6 4,-3 3-9,-3 2 6,-1-3-14,-6 4 14,0-5-12,-10 15 3,-3-3 1,12-12 12,-1 2-5,-2 0 4,5-2 8,-2 0-4,3-2 5,3-5 4,7-1-6,2 0-5,3-1-1,3-6-6,1 2-2,5-2 0,0-1-2,2 1 0,2-2-4,4-1-1,2-5 1,3 4-4,2-5 0,3-1-2,6 2-3,3-6 2,0-6-4,-1 1-2,1-4-2,0 1-4,2-1-1,-3-2-2,1-1-2,-1 1-3,-3-1-2,-7 3-4,2 2 1,-4 1-3,-2 3-7,-3-1-30,0-1-25,-4 3-35,0-3-41,-1 4-42,-2 1-35,-4 0-33,9 0-39,-6 5-32,-3-5-31,0 3-45,0 3-305,-3 0-751,0 1 333</inkml:trace>
          <inkml:trace contextRef="#ctx0" brushRef="#br0" timeOffset="-1705.0682">-2952 5322 7,'0'0'279,"3"-3"6,-3 3-1,2-4-3,-2 4-12,0 0-14,0 0-10,-1-11-5,1 11-9,0-4 3,0 4-4,0 0-1,0 0-15,0 0-12,0 0-11,0 0-22,0 0-14,0 0-8,0 0-11,0 0-8,0 0-12,0 16-11,0-10-10,0 2-14,0 4-4,1-2-7,-1-4-7,2 4-6,-2-1-8,0-3-2,1 3-6,-1-4-2,2 0-3,-2 1-6,0-4-1,0-2-3,3 4-1,-3-4-2,0 0 2,0 0-11,4-12 4,-2 5-8,2-7-6,3 0 2,-3-6 0,1-5-3,0 1-5,4-7-3,2 3-3,-4 7-1,1-3 1,0 2 3,-3 3-5,4 1 4,-3 3 9,0 4-9,-1-3-1,0 5-1,0-3-2,-1 9 5,-1-2 0,-1 1-1,-2 4 5,7 0-1,-7 0-3,8 6 6,-3 3 0,2-2-2,-1 4-1,2 2 0,0 5 1,3-2 1,-2 0 1,3-2 1,-3 1-7,3 1 4,-2 0-14,1-2-47,1-2-60,0 1-56,1 5-64,0-2-77,0-1-107,-3-3-246,-2-3-728,1 0 322</inkml:trace>
          <inkml:trace contextRef="#ctx0" brushRef="#br0" timeOffset="-4385.5971">-2966 5735 245,'5'-6'298,"-5"6"-3,0 0-1,1-3-5,-1 3-10,0 0-5,2-5-13,-2 5-14,6-5-15,1 2-6,-1 0-9,4-3 1,3-3-3,2 2-8,5-2-9,-1 3-12,9-5-14,-2 1-20,0-1-9,1 0-13,2 4-12,-3-1-14,4-3-7,-12 5-14,10 0-4,-8 2-11,6-2-7,-7 3-6,7-4-7,-6 6-5,-3-3-6,-5 4-12,0-1-30,-3 2-37,3-1-37,-6 0-43,2 3-33,-3-2-37,-1 1-33,-4 4-40,2-2-34,-2-4-50,-7 11-296,-1-7-697,1 2 310</inkml:trace>
        </inkml:traceGroup>
        <inkml:traceGroup>
          <inkml:annotationXML>
            <emma:emma xmlns:emma="http://www.w3.org/2003/04/emma" version="1.0">
              <emma:interpretation id="{7FA1791E-2536-4B70-B63B-781644F83D0A}" emma:medium="tactile" emma:mode="ink">
                <msink:context xmlns:msink="http://schemas.microsoft.com/ink/2010/main" type="inkWord" rotatedBoundingBox="15822,7889 16057,7932 16005,8212 15770,8169"/>
              </emma:interpretation>
            </emma:emma>
          </inkml:annotationXML>
          <inkml:trace contextRef="#ctx0" brushRef="#br0" timeOffset="703.463">-252 6087 98,'6'-3'296,"-6"3"2,7 0 9,-7 0 11,9 5-5,-7-5 8,3 4-4,0-4-10,1 3-25,1 0-12,0-6-27,1 6-11,1-1-23,-1-1-19,5-1-18,-1 2-21,-1-4-9,1 2-15,0 0-16,1-1-10,1 2-13,-3-1-9,1-1-28,-3-1-36,-1 2-48,-1 0-43,-1 0-50,3-3-46,-9 3-49,7 0-58,-7 0-53,0 0-302,6 3-685,-6-3 303</inkml:trace>
          <inkml:trace contextRef="#ctx0" brushRef="#br0" timeOffset="924.4114">-281 6320 93,'-2'3'298,"-3"1"2,5 0 7,0-4 15,0 0 11,-2 3 4,2-3-2,7 3-10,-7-3-11,9 2-21,-3-2-14,1 1-20,1-1-20,2 1-18,3-1-21,-6 0-21,4 0-15,-1-1-19,3 0-16,-1 1-15,-3 2-30,3 0-52,-1-2-67,-1 2-76,0-2-90,1 2-92,0-2-109,-2 5-308,-5-4-770,-4-1 341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9:19.61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36B1DC-44DA-421E-A623-700BE02278FB}" emma:medium="tactile" emma:mode="ink">
          <msink:context xmlns:msink="http://schemas.microsoft.com/ink/2010/main" type="writingRegion" rotatedBoundingBox="12809,1822 13377,1822 13377,2659 12809,2659"/>
        </emma:interpretation>
      </emma:emma>
    </inkml:annotationXML>
    <inkml:traceGroup>
      <inkml:annotationXML>
        <emma:emma xmlns:emma="http://www.w3.org/2003/04/emma" version="1.0">
          <emma:interpretation id="{9E58E5EF-EEAB-49C2-8AD9-00C5FCD33048}" emma:medium="tactile" emma:mode="ink">
            <msink:context xmlns:msink="http://schemas.microsoft.com/ink/2010/main" type="paragraph" rotatedBoundingBox="12809,1822 13377,1822 13377,2659 12809,26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EAA3D7-A0C5-47E2-889D-C170CC80A20C}" emma:medium="tactile" emma:mode="ink">
              <msink:context xmlns:msink="http://schemas.microsoft.com/ink/2010/main" type="line" rotatedBoundingBox="12809,1822 13377,1822 13377,2659 12809,2659"/>
            </emma:interpretation>
          </emma:emma>
        </inkml:annotationXML>
        <inkml:traceGroup>
          <inkml:annotationXML>
            <emma:emma xmlns:emma="http://www.w3.org/2003/04/emma" version="1.0">
              <emma:interpretation id="{B5EF295F-737F-4277-A198-FCE9581657E7}" emma:medium="tactile" emma:mode="ink">
                <msink:context xmlns:msink="http://schemas.microsoft.com/ink/2010/main" type="inkWord" rotatedBoundingBox="12809,1822 13377,1822 13377,2659 12809,2659"/>
              </emma:interpretation>
            </emma:emma>
          </inkml:annotationXML>
          <inkml:trace contextRef="#ctx0" brushRef="#br0">-3222 39 28,'0'0'242,"0"0"10,-3-6-6,3 6-3,0 0-7,0 0-10,0 0-12,0 0-14,0 0-8,0 0-13,3-6-13,-3 6 0,6-3-9,-6 3-3,8-1-12,0 0-16,-2 1 7,4 0-24,0-1-8,3-2-7,5-1-7,0 4-2,-1-2-16,5 1-2,-1-1 2,5-1-19,3-1-5,-5 2-1,-3 2 3,-1-3-12,3 3 0,-8-2-8,6 2-1,-5-3-2,-4 2-1,1 0-9,-1 1-12,-1-3-11,-2 3-10,-3 0-26,3 0-18,-9 0-15,8 3-26,-4-3-22,-4 0-30,7 2-25,-7-2-29,3 4-29,-3-4-25,-3 7-214,3-7-516,-9 6 229</inkml:trace>
          <inkml:trace contextRef="#ctx0" brushRef="#br0" timeOffset="750.0004">-3245 180 9,'-4'3'238,"4"-3"-3,0 0-5,0 0-10,0 0-10,0 0-17,0 0-13,0 0-6,0 0-11,0 0 4,0 0-5,0 0-6,0 0-6,0 0-6,19-6-5,-8 6-7,0 0-10,-1 0-10,2 0-10,3 0-12,-2 0-4,4 0-3,1 0-10,0 0-3,1 3-7,-1 0-5,0 0-6,-6 1-11,6 1 2,-3-2-4,-2 2-10,-2 3 1,0-2-4,-1-4-6,1 7-1,-4-2 2,2 2 1,-2-3-10,-1 5 5,1 3-2,-2-3 2,-4-1-4,3 2-3,-2 1 2,0-1 2,-2-1-9,0 5-1,0-6 2,-2 5 16,2-5-10,-2 1 5,-3 1 4,0-2 6,-2 2-1,0 3 1,-2-5 3,-4 3-3,0 0-4,0 4 2,0-6-3,0 4-9,-10 1 7,8 0 1,-2-2-3,4-1-6,-4 2-2,1 0-1,0-3-4,0 1 6,3 1-7,-1-1 3,0-1-1,3-3 9,-1 2-14,2 0 0,3-1 0,0 1 4,-3-4-4,6-1 4,1 2-6,-3-3 2,3 0 2,0-1-5,3-4 0,-4 8 0,4-8 7,-2 9-5,2-9-3,0 6 7,0-6-3,0 7 2,0-7-3,0 0 4,4 9-4,0-5 13,-4-4-3,10 5-9,-6-4 7,6 0-4,1-2 6,-2 1-2,5 0 4,-1-1-16,4-2 13,1 1-5,0 2 0,-1-4 4,5 1 12,-1 0-10,-3-2-4,0 1-1,-1 2-5,2-2 12,-3 4-2,1-1-5,-4-2-14,1 1 6,-1 2 6,2-1-1,-2-2-7,0 3 10,2 0-5,-2 3-2,-1-3 0,-2 1 7,2 1-2,-3 1-1,2-2-3,0-1 1,-3 4-2,4-3 2,-6 0-3,2 2 3,-2-2 3,2-1-5,-1 0-2,-7 0-3,10 0-5,-5 0-6,-5 0-8,9 1-9,-5-1-10,-4 0-12,7 0-16,-7 0-15,0 0-15,6 1-21,-6-1-27,0 0-28,1 5-42,-1-5-35,0 0-38,0 0-230,-14 7-567,7-4 252</inkml:trace>
        </inkml:traceGroup>
      </inkml:traceGroup>
    </inkml:traceGroup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9:20.84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399CCC-E50F-456E-83AD-93D0AE9029B8}" emma:medium="tactile" emma:mode="ink">
          <msink:context xmlns:msink="http://schemas.microsoft.com/ink/2010/main" type="writingRegion" rotatedBoundingBox="11932,3104 19813,3205 19783,5564 11902,5464"/>
        </emma:interpretation>
      </emma:emma>
    </inkml:annotationXML>
    <inkml:traceGroup>
      <inkml:annotationXML>
        <emma:emma xmlns:emma="http://www.w3.org/2003/04/emma" version="1.0">
          <emma:interpretation id="{3CBE7EED-0340-4AA3-9ABA-481A0D12BA2E}" emma:medium="tactile" emma:mode="ink">
            <msink:context xmlns:msink="http://schemas.microsoft.com/ink/2010/main" type="paragraph" rotatedBoundingBox="12521,3106 13601,3127 13592,3622 12511,36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7C86852-15DE-41FC-BFA5-8E54F4920D2B}" emma:medium="tactile" emma:mode="ink">
              <msink:context xmlns:msink="http://schemas.microsoft.com/ink/2010/main" type="line" rotatedBoundingBox="12521,3106 13601,3127 13592,3622 12511,3601"/>
            </emma:interpretation>
          </emma:emma>
        </inkml:annotationXML>
        <inkml:traceGroup>
          <inkml:annotationXML>
            <emma:emma xmlns:emma="http://www.w3.org/2003/04/emma" version="1.0">
              <emma:interpretation id="{D8172EFB-4B4F-424C-9D8D-616E9E22658F}" emma:medium="tactile" emma:mode="ink">
                <msink:context xmlns:msink="http://schemas.microsoft.com/ink/2010/main" type="inkWord" rotatedBoundingBox="12521,3106 13601,3127 13592,3622 12511,3601"/>
              </emma:interpretation>
            </emma:emma>
          </inkml:annotationXML>
          <inkml:trace contextRef="#ctx0" brushRef="#br0">-3496 1476 40,'0'0'264,"0"0"-3,-3-3-2,3 3-13,0 0-10,0 0-16,0 0-22,0 0-13,0 0-14,0 0-7,0 0-5,0 0 0,-8 10-6,8-6-3,-2 1 1,-2 3-7,1-1-3,-1 7-7,0-7 2,0 3-6,1 2-7,-1-3-11,1 4-16,-3-1 0,5-3-7,-1 2-9,0 2-8,1-1-3,-1-2-5,5 1-1,-1-1-8,-2 0-1,2-1-8,-1 0-3,2-2-8,3 4-2,-2-4-2,-1-1 0,1 0-8,2 1 3,-1-1-12,-1-5 2,1 4-3,0-3-24,2 1-14,1-3-30,1 0-16,1-3-23,-1 2-18,-2-1-27,-1-1-23,2 1-32,1-3-40,-3 3-36,1-5-34,-2 2-249,1-1-598,-1 0 265</inkml:trace>
          <inkml:trace contextRef="#ctx0" brushRef="#br0" timeOffset="737.8733">-3221 1668 138,'0'0'225,"-4"2"6,4-2 5,0 0-2,0 0-9,0 0-9,0 0-13,0 0-4,0 0-7,7 4 1,-7-4-9,10 0-8,-4 0-15,-6 0-11,11 0-8,-6-2-22,7 2-10,-3-2-6,0 4-13,0-2-6,1-2-15,-1 2 12,0 0-23,0-3-9,3 3-15,-2-1-26,1-3-17,1 2-25,-3-3-24,4 4-28,-4-2-32,3-1-43,0 2-37,-2-2-41,3-3-35,-3 4-186,2-1-497,-1 1 220</inkml:trace>
          <inkml:trace contextRef="#ctx0" brushRef="#br0" timeOffset="1418.9243">-2769 1782 143,'0'0'224,"0"0"4,0 0 7,0 0-1,0 0-2,0 0-9,22-6-14,-13 2-16,3 2-14,1 2-6,-1-3-16,0 3-4,7 0-15,-8 0-4,3 0-16,2 0 5,-3 0-27,0 0-8,-1 0-11,-2 0 0,1 0-12,-1 0-12,0-2-6,3 2-12,-9-1-20,6 1-22,-5-3-29,2 3-36,-1-2-32,3 1-46,-2-1-44,-4-3-56,1 0-223,2 3-513,-3-2 228</inkml:trace>
          <inkml:trace contextRef="#ctx0" brushRef="#br0" timeOffset="1175.3555">-2725 1559 1,'0'-9'269,"0"4"-2,0-2 0,3-2-4,-2 3-6,3-3-6,0-1-13,0-2-13,0 1-8,1-3-14,1 2 7,1 0-2,-1 0 0,1 0-10,-1 0 2,-2-1-5,1 0-9,-1 5-8,1-4-10,-2 0-7,1 5-1,-2 1-4,1-2-11,-2 1-11,-1 1-9,2 1-15,0 1-3,-2 4-17,2-9-8,-2 9-11,2-6-6,-2 6-7,0-2-3,0 2-6,0 0-9,0 0-3,0 0-6,0 0-2,0 0-2,0 0-4,0 0-4,0 13-2,0-5-1,0 0 3,0 5-5,0-1-1,-1 5 1,1 3 1,-1 1-4,1-6-2,0 3-2,1-3-1,-1-1 2,1 6-1,-2-5 0,2-1-1,-1 1-3,0-2 2,0 0-2,4 0 2,-4-2-1,1 3-1,-1-7 0,4 7-6,-3-6-7,1-1-6,-1 0-12,2 0-14,-1-1-10,0 0-19,0-2-17,2 1-18,0 0-32,1-2-24,-1-1-20,-1 1-25,0 1-26,1 1-34,-2-4-32,2 2-28,-4-3-38,4 3-232,-4-3-647,0 0 286</inkml:trace>
          <inkml:trace contextRef="#ctx0" brushRef="#br0" timeOffset="268.92">-3439 1331 128,'0'0'302,"-4"-8"-1,4 6 0,0 2-1,-5-6-5,5 6-22,-1-7-14,1 7-25,0 0-20,0-7-17,0 7-18,0 0-16,0 0-18,0-5-18,0 5-1,0 0-21,0 0-5,4-3-14,-4 3-14,0 0-9,0 0-15,12 2-15,-12-2-27,9 2-31,-5 2-37,0-3-35,2 3-45,0-1-44,0 0-49,4 0-51,-4-2-218,4 4-546,-5-3 241</inkml:trace>
          <inkml:trace contextRef="#ctx0" brushRef="#br0" timeOffset="497.4109">-3225 1508 139,'7'0'203,"-1"0"16,1 0 11,1-1-3,-8 1-1,13 1-4,-7-2-7,1 1-7,-1 1-8,-6-1-10,8-1-14,-3 1-15,-5 0-9,11-1-24,-6 1-12,0-2-9,1 0-16,-6 2-8,7-2-12,-1 2-9,-2-2-23,-4 2-21,10 0-28,-10 0-23,7-6-31,-7 6-31,7 3-33,-3 0-33,-4-3-41,6 0-21,-6 0-206,3 4-463,-3-4 206</inkml:trace>
        </inkml:traceGroup>
      </inkml:traceGroup>
    </inkml:traceGroup>
    <inkml:traceGroup>
      <inkml:annotationXML>
        <emma:emma xmlns:emma="http://www.w3.org/2003/04/emma" version="1.0">
          <emma:interpretation id="{EAD7F356-3D34-42A8-9F62-C8C87E2525F5}" emma:medium="tactile" emma:mode="ink">
            <msink:context xmlns:msink="http://schemas.microsoft.com/ink/2010/main" type="paragraph" rotatedBoundingBox="11918,4209 19799,4309 19783,5564 11902,54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6B129D-3658-4962-92E0-387AFF8D85B2}" emma:medium="tactile" emma:mode="ink">
              <msink:context xmlns:msink="http://schemas.microsoft.com/ink/2010/main" type="line" rotatedBoundingBox="11918,4209 19799,4309 19783,5564 11902,5464"/>
            </emma:interpretation>
          </emma:emma>
        </inkml:annotationXML>
        <inkml:traceGroup>
          <inkml:annotationXML>
            <emma:emma xmlns:emma="http://www.w3.org/2003/04/emma" version="1.0">
              <emma:interpretation id="{BFE753C3-1A65-46D5-AE3A-CEB6F05A836D}" emma:medium="tactile" emma:mode="ink">
                <msink:context xmlns:msink="http://schemas.microsoft.com/ink/2010/main" type="inkWord" rotatedBoundingBox="11918,4209 15019,4249 15004,5413 11903,5373">
                  <msink:destinationLink direction="with" ref="{F3B387A6-E415-4410-A3F4-4F3A4C6888C9}"/>
                </msink:context>
              </emma:interpretation>
            </emma:emma>
          </inkml:annotationXML>
          <inkml:trace contextRef="#ctx0" brushRef="#br0" timeOffset="43156.8932">-2486 3150 119,'0'0'278,"0"0"7,-3-6-3,3 6-8,3-5-12,-3 5-17,0-8-18,2 5-13,-2 3-22,4-5-20,-4 1-15,0 4-17,4-6-11,-4 2-17,0 4-7,4-5-18,-4 5-8,4-2-24,-4 2-29,0 0-26,5-4-39,-5 4-42,8 0-49,-8 0-57,0 0-44,7 0-231,-7 0-501,7-2 221</inkml:trace>
          <inkml:trace contextRef="#ctx0" brushRef="#br0" timeOffset="43516.4228">-2276 2719 1,'-2'-7'274,"1"2"5,-2-1-3,1 1-6,-2 0-10,2 0-13,2 5-10,-4-4-18,4-2-14,0 6-10,0 0-13,-3-3-9,3 3-8,0 0-3,0 0 0,-7 9 4,4 0-8,0 3 1,0 2-7,-3 0-9,3 6-2,-1 2-8,1 1-7,-1 1-7,0 0-7,2 1-12,-5-1-13,7-2-2,-1 3-10,-2 1-7,4-2-7,-1-3-7,0 2-9,0-2 0,2-6-4,-1 5-1,2-7-9,-2 3-5,4-4-1,-1 3-15,0-3-21,-4-3-15,4 3-28,2-4-26,0 1-26,-3-4-30,3 2-36,-1-5-28,0 0-39,1-2-49,1 0-41,-7 0-316,15-4-699,-9-1 309</inkml:trace>
          <inkml:trace contextRef="#ctx0" brushRef="#br0" timeOffset="44030.3748">-2086 2854 66,'0'0'243,"0"-7"-12,0 7-6,2-4-6,-2 4-9,0 0-2,0 0-8,0 0 0,0 0-9,1 17 5,-1-7 15,0 4-15,-3-1-2,3 2-5,-3 1-12,0-2 0,1 6-2,-1-4-14,-1 4-10,2-5-11,-2 3-12,1-3-11,1-2-1,1-1-19,-2 0-6,-1 0-8,4-4-11,0 2-2,-1-4-7,1 0-6,-2-2 1,1 1-12,1-5-2,-2 6-1,2-6-7,0 0-5,0 0-2,0 0-3,0 0 0,0 0-5,5-20 0,-1 8-5,0-1 1,2-6-8,-2-2 4,2 0-2,2-2-3,0-7-2,0 5-5,-1 4-1,3-2 5,-3 4-10,0-2 7,-1 7-3,0 1 0,-3 0-8,5 1 13,-4 2-7,1 4 5,0 0-2,-5 1-1,4-1-5,0 2 4,0 1 0,1 3-9,-5 0 9,0 0 3,8 7 2,-4 0 0,-1 0-1,1 2 5,-1 2 0,0 5 6,0-3 0,-1 2 3,2 1 1,-3 5 1,2-3-9,-3-2 9,2-1-6,1 2-5,-3-3 3,1 2-2,1-2 0,-1 0 0,0 0-1,0-2 0,1 1 1,-2-5-18,1 1-32,1 1-27,0-4-31,-2-1-25,3 1-36,-2 2-28,2-2-37,0-3-50,-3 2-25,0-5-36,7 0-272,-7 0-660,6 0 292</inkml:trace>
          <inkml:trace contextRef="#ctx0" brushRef="#br0" timeOffset="44271.7249">-1844 3067 127,'0'0'213,"4"-6"10,-3 4 5,-1 2 8,3-4 1,3 3-4,-3-3-4,2 2-13,-1-1-4,4-2-8,-2 3-1,1-2-2,2 1-16,-4 0-1,6 0-11,-4-2-6,3 2-17,-4-1-28,2 2-2,-3 0-6,5-3-17,-2 0-3,1 3-11,-2-3-12,0 3-9,-1-1 0,0 1-9,1-2-14,1 2-7,0 1-18,-4-1-26,0-1-10,-4 3-20,8-1-35,-2-1-25,-6 2-29,7 0-35,-7 0-42,0 0-49,0 0-35,5 0-255,-5 0-590,0 0 261</inkml:trace>
          <inkml:trace contextRef="#ctx0" brushRef="#br0" timeOffset="44584.3446">-1674 2879 229,'-3'-2'253,"3"2"3,-10-1-3,10 1-8,-6 0-20,6 0-13,0 0-7,-9 3 0,9-3 12,-3 8-11,3-4-7,-2 2 1,2 0-1,-2 3-11,1-3 1,0 3-4,-1 4-5,1-2-8,0 4-9,1-3-6,-1 2-9,1 3-10,0-2-12,0-2-12,0 0-9,-2 4-15,2-3-5,2 3-9,-2-5-6,1 3-9,0-2-3,0 1-8,1-1-7,-1 0-6,0-7-17,-1 2-25,2 1-28,0-2-29,-1-3-37,1 1-46,3-4-47,-3 3-58,-2-4-79,8-2-61,-1-1-286,-1-4-732,1-1 324</inkml:trace>
          <inkml:trace contextRef="#ctx0" brushRef="#br0" timeOffset="45022.5702">-1478 2829 251,'2'-6'278,"-2"6"1,3-8-3,1 1-7,-2 3-15,3-2-12,-1 4-2,1-1-20,1-2-12,-2 3-11,0-1-14,1 2-7,-5 1-13,12 4-8,-8-2-9,3-1-6,-4 6-16,2-2-7,2 0 2,-7 4-9,5-1-5,-1-2-13,0 8-5,-3-3-5,2 0-3,-1 1 0,-2 2-12,0-2-3,-2 0-6,2 2 1,-3-1-6,2 0 0,-4 0 0,-3-2-1,5 2 1,-3-1-1,0-1-2,-1 0 0,3 0-3,-4-2-1,4-1-1,-3-3-8,2 3 0,2-2-4,2 2-2,-5-2-5,6-1-6,-4-1 5,2 1-6,-1-2-3,2 1 2,1-4-2,-3 9-3,3-7 3,0-2-2,0 0 2,7 7-4,-5-5-4,2-1 3,2 1-3,0 1-4,-1-2 6,4 2-5,0-2-3,-1-1-10,-3 1-16,4-1-24,-2 1-29,3-2-33,-3 1-39,-1-1-34,3 0-32,-5-2-38,2 2-51,-1-2-45,0 3-343,-1-6-750,1 1 333</inkml:trace>
          <inkml:trace contextRef="#ctx0" brushRef="#br0" timeOffset="45349.3552">-1166 2618 126,'-3'-3'299,"2"-3"6,1 1 4,0 5 1,-3-7-9,3 7-27,0 0-32,0-4-17,0 4-12,0 0 4,0 0 14,8 19-4,-2-10-4,1 3-7,0 2-7,2 4-16,1 3-5,-2 0-12,2 0-6,-1 8-4,2 0-15,-5-5-9,1 1-10,0 4-9,-2-6-10,-1 2-9,-1-2-10,-1 9-10,-2-8-8,0-2-5,-5 2-9,4 0-3,-7-2-6,2-2-4,-3 2-5,0-1-10,-1-1-1,0 1-16,-2-5-25,2 1-36,-4-1-39,2-2-46,3-3-54,-3 0-58,-2 2-55,6-5-68,-3-2-74,2-2-309,-2 2-807,2-2 357</inkml:trace>
          <inkml:trace contextRef="#ctx0" brushRef="#br0" timeOffset="51117.8064">-1509 2899 126,'0'0'125,"0"0"1,0 0-8,0 0-2,0 0 1,9-9-3,-9 9 4,0 0 0,0 0 2,0 0 6,0 0 7,0 0 1,0 0 6,0 0 0,0 0-1,0 0 5,0 0-3,0 0 1,0 0 0,0 0-9,0 0-7,0 0 1,0 0-10,0 0-5,0 0-4,0 0-5,0 0-5,0 0-15,0 0-10,0 0-9,0 0-1,0 0-3,0 0-7,0 0-5,0 0 5,0 0-2,0 0-1,0 0 1,0 0 9,0 0-11,7 0 0,-7 0 2,6-5-4,-1 2-3,-1 0 0,-1-1-2,3-1-5,-3-1-5,1 0 2,2-1-4,-3-1-2,1 0-1,2-4 11,-2 6-22,1-3 1,-2 3 3,-2 0-2,5-3 4,-4 2 0,2 0 6,-4 1-2,5 0 6,-3 2 0,0-4 7,-1 2-4,2-1 0,-2 5-1,0-3 1,1 1-7,-2 4 2,2-6-1,-2 2-6,0 4 7,0-5-5,0 5-3,0 0-1,3-3-4,-3 3-3,0 0-4,0 0 3,0 0 0,0 0-6,0 0 4,-3 15-4,1-9 9,0 1-5,2 2-2,-1 4 6,0-3-1,-2 3 6,3 3 3,0-2 2,0 2 6,-1-2-3,-1 2 5,2-3-6,0 0-2,-2 2 2,0 0 2,-1 0-1,3-1 1,0 0-3,-3 1 0,3 0-1,-3-2 3,3 1-7,-4-1 0,2 0-2,1-2 6,-2 1-6,3-3 0,-3 1-2,1-2 2,2 0-4,0-1 3,-4 3-3,4-4-1,0 1-3,0-2 3,0 3-3,0-2 0,0 0-3,0-1 2,2-1 0,-2 1-4,2-2 2,-2 2-4,0 1 1,0-6 0,5 2-4,-5 4 2,0-1 2,0-5 0,3 7 1,-3-7-5,1 4 1,-1-4 3,2 6-3,-2-6-2,4 3 3,-4-3-2,0 0 0,3 4 1,-3-4-2,0 0 2,0 0-1,0 0 0,0 0 0,0 0 2,0 0-2,0 0 1,0 0-3,3 4 0,-3-4-3,0 0 1,0 0-4,0 0-2,0 0 3,0 0-2,0 0-3,0 0 5,0 0 1,0 0-3,-10 2 1,10-2 2,0 0 0,-11 0 1,11 0 2,-7 0-1,7 0 0,-8-2-3,8 2 3,-13 0 1,9-2-2,-3 1 0,7 1 1,-11-3 2,6 1 1,2 0 0,3 2 0,-12-2-2,9 2 1,3 0-1,0 0 2,-9-3-2,9 3 1,-3-2-2,3 2 3,0 0 0,0 0-4,0 0 1,0 0 2,0 0-1,0 0 1,0 0 1,0 0 1,0 0 0,0 0 7,0 0 0,0 0 7,0 0 5,25 5 3,-18-5 6,3 0 0,-1 0 0,2 0-1,1 0-1,-5 0 1,2 1-10,3-1 2,-1-1-2,-3 3-1,-1 0-2,2 0-4,-4-2 0,4 2-1,-1-2-1,-1 1-1,-3 0-1,2 1 0,-6-2 1,9 3-3,-5 0-1,0-1-2,1 0 0,-5-2-4,7 1-11,-7-1-15,3 4-15,-3-4-21,0 0-21,4 1-33,-4-1-49,0 0-61,0 0-56,0 0-67,-2-13-74,-3 8-377,1-1-868,-1 2 383</inkml:trace>
          <inkml:trace contextRef="#ctx0" brushRef="#br0" timeOffset="40904.2278">-4067 3017 49,'0'0'192,"-4"-4"2,4 4-2,-2-4-2,2 4-5,-3-3-1,3 3 0,0 0-7,-1-6-1,1 6-8,0 0-3,0 0-3,-4-3-7,4 3-6,0 0-12,0 0-5,0 0-7,0 0-13,-8 8-4,8-8 1,-2 8-2,0-2-16,-2 1-8,0 1 0,1-2-4,0 4-6,-2 1-1,2-1-6,-1 0-3,1 1-11,-3 0-1,3 0-3,-1-2-11,3-1 10,-3 5-15,1-6-7,0 2 3,2-3-2,-1 0 3,1 1-11,-1-5 3,2-2 12,-2 8-15,2-8 1,0 4 8,0-4 10,-4 6 8,4-6 2,0 0 2,0 0 4,0 0 4,0 0-13,0 0-9,4-22-2,-2 12-6,1 3-4,0-7 2,3 2-3,-2-3-1,2 0-5,4-1 2,0-2-4,-2 7-6,5-8-3,-4 3 2,0 1 5,3 0-7,-1 8 1,-3-7-4,0 7-4,1-3 0,-2 5 9,3 1-9,-1-3-1,-2 6 1,-5 1-2,-2 0 1,11 0 3,-6 2-8,-1 2 8,2 0-1,0 1-6,-2 2 5,2 2 1,-2 0 3,0 3-6,2 1 6,-2-4 0,1 4-6,1-2-1,-3 0 8,3 0-1,-3-1 0,1 2-2,0-1 0,-2 0 5,0 0-2,-1-2-6,2-1 8,-1 1-3,-1-2-3,1 2 1,-2-3 0,3 3-3,-1-2 2,-1-4 3,-1 5-10,0-4-18,0 2-20,2-2-20,-2-4-10,1 6-25,-1-3-14,3 1-27,-3-4-27,3 4-32,-3-4-41,0 0-43,11-2-66,-11 2-189,8-8-584,-4 6 259</inkml:trace>
          <inkml:trace contextRef="#ctx0" brushRef="#br0" timeOffset="41276.8978">-3614 2755 169,'0'0'263,"0"0"-2,-2-6-8,2 6-7,0 0-21,0 0-9,0 0-9,0 0-5,-12 7-6,11-4-4,-2 3-5,-2 0-8,2 3-9,-1-1-11,0 5-1,2 3-12,-5 1-2,3 3-13,-1-3-12,2 5-4,-1-1-10,-2-2-12,3 2-4,-3-2-13,5 2-7,-2 0-4,0-2-8,2 3-2,1-2-10,-1-1-6,2-4 3,-1 1-8,0-1-8,1 2 2,2-3-10,0 1-5,-2-1-15,1-3-20,2 0-10,-2 1-22,-1-4-22,5-1-17,-2 0-23,-2-3-28,2 1-27,-2-1-29,2-2-28,3-2-44,-7 0-40,7-6-200,-1 1-555,0-6 246</inkml:trace>
          <inkml:trace contextRef="#ctx0" brushRef="#br0" timeOffset="41768.5689">-3506 2909 130,'0'0'235,"0"0"-6,0 0-3,0 0-7,0 0-8,-7 11-9,4-3-6,1-1-9,0 3 2,0-1-17,-2 4-1,2-2-11,-1 3-4,1 0-5,-2-1-16,0 2-10,1-1-1,3-3-11,-1 1-9,-1-1-12,-1-1-5,0-1 9,2-2-24,0-1-11,1 0-4,0 0-4,0-1-9,0-5-4,-3 7-2,3-7 0,0 6-3,0-6-8,0 0-2,0 0 0,0 0-6,0 0 5,11-18-7,-8 9 1,0-4-8,3 1 0,3-5-5,-3 1 6,1 0-12,0-1-12,0 0 9,2-1-1,-3 3-4,3 5 4,-4-2 2,0 0-3,3 4 2,-4 2-11,0-2 8,-3 6 3,2-2 2,-1 2 3,-2 2-4,6-3 0,-6 3 2,0 0-9,6 6 14,-3-1-7,-1 2 1,1-1 15,0 2-7,-2 0-5,1 0 2,1 5-2,-2-1 6,1 0 0,-1 3 4,-1-5 1,4 3-2,-4 0-1,1-4 8,0 4-14,1-3 4,-2-1-3,1 0 1,0 3-7,1-5 4,-1 2-7,2-3-15,-1 0-15,1 0-24,1-1-22,-2 0-23,1 0-16,2-1-28,-2-4-26,2 2-39,0-2-17,-5 0-25,10-2-231,-4 0-527,1-5 233</inkml:trace>
          <inkml:trace contextRef="#ctx0" brushRef="#br0" timeOffset="42008.9228">-3263 3056 30,'0'0'193,"-6"-2"11,6 2 8,0 0 6,0 0-3,-4-4-8,4 4-12,0 0-12,0 0-7,0 0-7,0 0-1,0 0 4,10-4-16,-4 1-9,0 0-10,6 3-17,-3-3-8,5 0-12,-3 3-8,1-3-10,1 3-12,0-2-2,-2 1-9,2-1-3,2 2-7,-5-1-7,0 0-2,1-3-3,-3 8-1,-1-8-8,1 3-6,-2 1-14,2-2-14,-4 2-14,2-2-16,0 0-18,-6 2-26,6-2-30,-6 2-25,7-2-32,-7 2-34,7-5-36,-7 0-223,2 0-498,-1 2 220</inkml:trace>
          <inkml:trace contextRef="#ctx0" brushRef="#br0" timeOffset="42288.5668">-3136 2893 153,'0'0'248,"0"0"-5,0 0-3,0 0-10,0 0-10,-9 4-6,7 1 0,2 0-2,-2 2-5,2-1-6,-3 3-13,2 1-2,1 2-12,1-3-8,-2 1-10,0 2-8,2 0-12,0 3 1,-1-4-25,3 3-20,-1-2 1,2 1-6,-1-3-11,0 1-4,0 1-5,0-2-12,0-2-10,-3 1-5,3 0 2,-1-2-3,-1-1-8,3-1-27,-2 0-27,0 0-31,0-1-35,0-2-29,-2-2-35,5 4-43,-5-4-49,10-1-45,-10 1-270,9-5-607,-3-2 268</inkml:trace>
          <inkml:trace contextRef="#ctx0" brushRef="#br0" timeOffset="42579.8915">-2890 2887 260,'0'0'278,"0"0"2,0-8-5,0 8-3,2-4-34,-2 4-15,0 0-20,0 0-21,0 0-10,0 0-4,0 0-3,0 0-1,6 16-6,-5-10-1,-1 0-1,2 3 1,-1-1-3,2 1 1,-3 1-16,0-2-4,0 0-19,0 5-2,0-3-13,2 0-13,0-1-7,-2 0-13,0-2 0,0 4-14,0-4-2,0 2-8,3-1 9,-3-1-31,3 0-30,-3 1-36,1-2-30,-1 0-28,0-1-31,0 0-26,2-1-33,0 1-27,-2-5-47,4 2-15,-4-2-53,0 0-190,0 0-566,0 0 250</inkml:trace>
          <inkml:trace contextRef="#ctx0" brushRef="#br0" timeOffset="42938.8817">-2814 2636 84,'0'0'266,"0"-7"3,-1 4-4,1 3-18,0 0-13,0-8-11,0 8-9,0 0-9,0 0-3,0 0-11,12 16-4,-6-4-12,0-1 3,3 6-16,-1 0-15,0-1 1,0 5-11,1-3-2,0 3-6,3 8-9,-5-10-5,1 4-7,0-3-1,-1-1-2,2 2-4,-1 1-9,-3-2-3,1 2-7,-4-2-7,2-2-7,0 2-4,-3-2-7,-1-2-4,0-1 1,0-1-14,-1 1-2,-3 0-1,4 0-8,-4-3-2,2 4 0,-2-5-4,2 3 1,-3-3-9,-1 0-2,4-2-15,-3 1-22,1-1-11,4-1-21,-3-2-24,1 0-24,-2 2-24,4-4-13,-2 0-22,2-4-33,0 8-29,0-8-48,4 1-42,-4-1-289,9-1-653,-2-2 289</inkml:trace>
          <inkml:trace contextRef="#ctx0" brushRef="#br0" timeOffset="52872.8298">-2248 2882 50,'0'0'120,"0"0"-13,0 0 0,0 0-13,0 0-8,0 0-5,0 0-7,0 0-6,0 0-1,0 0-2,0 0 1,0 0 2,0 0-3,0 0-4,4 2 10,-4-2-8,0 0 0,0 0-1,0 0 3,0 0-2,0 0 2,0 0 2,0 0-2,0 0 7,0 0-2,0 0 1,0 0 0,0 0-5,0 0-2,0 0-2,0 0-4,0 0-3,0 0 0,0 0 0,0 0 0,0 0-2,0 0 0,-6 9-2,6-9 0,-6 4-3,4-3-2,2-1-3,-5 5 0,1-3 6,0 1-6,4-3 0,-6 4 7,1-2 1,1-1-1,4-1 5,-9 5 2,7-5 1,2 0 3,0 0 2,-8 3-1,8-3 7,0 0-9,0 0-3,-10-5-3,10 5-6,-2-6-2,-3 2-5,5 4-6,-1-9-2,0 6 0,0-2 2,-1-2-12,2 0-5,0 1 1,0 0-1,0 0-4,0 1 5,0-4-10,0 4 2,2-3 1,0 2-7,-1 1 2,2-2-1,1-1-3,-3 3-1,2 0 2,0-3-3,0 3-1,1 1 4,-2 1-3,2-2 2,-1 1 5,0-1-2,0 0-3,-1 3 3,2-4 4,-1 3-12,0 0 7,0 0-6,-1-2 0,-2 5 7,11-5-1,-9 3-2,-2-2 2,0 4 0,8-2 0,-8 2 0,5-5 0,-5 5-5,5 0 6,-5 0 3,0 0-7,6-2 5,-6 2 0,6-2-1,-6 2 0,0 0 5,5 5-5,-1-1 2,0-3-3,0 4 2,1-3-5,0 3 2,-1 3 1,1-2 3,-1 2 8,-1 0 20,0 0-12,0-1 13,-1 2-6,2 4 11,-3-5 2,-1 2 3,1-1 0,-1 0 4,0-2 0,0 4 1,0-3 4,-1 4 1,-1-4 11,-1 1-9,0 1-8,-1 2 10,-2 0-7,2-3 5,-1 2 1,-2-2-13,4 3-2,-3-2 0,-2 2-3,3-4-2,-3 3-2,1-3 0,-2 4-3,2-4-1,0 4-3,-1-2-3,1-2-1,0 0-2,-2-1-2,5 1-1,-5 0-2,2 1 0,0 1-1,2-2-2,-3-2-2,2 2-2,-1 0 0,2-2 1,1 3 1,-1-5-3,-3 3-1,4 1-4,0-2 2,0 3-2,-2-4-4,2-1 2,-5-1 1,8 3-2,-4-2 1,3 0 1,-2-2 0,4-2-4,-6 7-1,2-3 2,4-4-2,-1 2 0,1-2 1,0 0-4,0 0 5,-3 5-1,3-5 0,0 0 1,-4 1 0,4-1 4,0 0-8,0 0 1,0 0-2,0 0 1,0 0 1,0 0-3,0 0 0,0 0 0,0 0 1,0 0 0,15-8-2,-12 4 3,-3 4 1,9-1-2,-9 1 2,7-2-3,-2 0 1,-5 2 0,7-3 1,-2 2-1,-5 1 1,7-2-1,-4 0 3,-3 2-3,10-1 2,-10 1-4,7 1 3,-7-1-1,6 2-4,-3 0 5,-3-2-1,9 2 3,-4 2-2,0-2 2,-2-1-2,2 3 0,1-3-1,-1 2 5,0 0-4,1-2 1,0 1 0,-1-2 3,0 4 0,0-3-3,0 5 3,0-5-2,1 3 4,0-2-3,-2-1 0,-4 2 0,7 0 3,-4-1-2,1 1 1,-4-3 3,8 5 2,-8-4-1,0-1 1,8 4 4,-8-4 0,0 0 2,7 2 3,-7-2-2,0 0 0,0 0-3,0 0 3,6-5-5,-6 5 1,0 0 2,0 0-6,0 0 1,0 0-1,0 0-2,0 0 0,0 0 3,0 0-4,0 0 0,8 3-4,-8-3-4,0 0-12,0 0-16,0-7-24,0 7-28,0 0-36,2-5-40,-2 5-47,5-3-45,-5 3-55,0 0-63,0-10-65,2 6-297,-2-3-791,0 1 351</inkml:trace>
          <inkml:trace contextRef="#ctx0" brushRef="#br0" timeOffset="53717.9313">-2320 2403 167,'0'0'202,"0"0"-1,0 0-8,0 0-6,0 0-8,0 0-7,0 0-7,0 0-8,0 0 0,-3-5-7,3 5-1,0 0-3,0 0-6,0 15-1,-1-10-4,0 1-6,-1-1-9,-1 4 1,2-3-4,-2 0-7,1 6-10,-2-3-1,0 5 4,0-3-5,2 0-10,-2 2 0,0 0 3,0-1-9,0 3-4,-1 0 4,1 3 2,0-2-10,1-1 7,-3 1-3,1 4-6,-3-1-1,7 0-6,-4-4-2,3 1-1,-2 5-4,3-3-1,-2 2-4,1 0-3,4 1-3,-4-2 0,0-3-5,0 4 1,1-1-9,1-4 8,0 2-3,0 2 2,1 3 0,-2-7-1,1 0 2,0 5 3,0-6-3,0 2 1,0-2 1,0 2-1,-2-4-3,-2 3-5,4-2 2,-1 0-3,1 0-2,-2-3-4,2 1 2,0 3 0,2-2 0,-2 1-3,1-3 4,-1-1-6,3 3 0,-2-4 0,-1 5-4,2-1-1,-2 0 3,3-2-4,-3 1 0,2 0-2,0 0 0,0 3-3,-1 2 2,0-4-2,3 3-1,0-5 3,-1 3-1,-2-2 3,4 2-3,-2-4-3,2 3 0,-4-3 1,-1 1-2,5-4-3,-2 2 1,0-1 0,-1 0-1,0-2-2,2 1 2,-2-1-2,-1 0-1,2 0 1,-1-3-3,-1 3 2,1 0 4,1-1-5,-3-4-3,1 5 4,-1-5 1,3 3-6,0 0 3,-3-3-3,6 1 1,-6-1 1,4 5-1,-4-5-4,6 0 4,-6 0-11,0 0-18,0 0-23,0 0-32,0 0-50,8-6-56,-8 6-56,1-3-73,-1 3-77,0-8-100,0 4-268,0 4-828,-2-11 367</inkml:trace>
        </inkml:traceGroup>
        <inkml:traceGroup>
          <inkml:annotationXML>
            <emma:emma xmlns:emma="http://www.w3.org/2003/04/emma" version="1.0">
              <emma:interpretation id="{26DFAE3C-2EB3-4E6E-B16E-C98C5C409374}" emma:medium="tactile" emma:mode="ink">
                <msink:context xmlns:msink="http://schemas.microsoft.com/ink/2010/main" type="inkWord" rotatedBoundingBox="15487,5396 15996,5403 15995,5516 15486,5509"/>
              </emma:interpretation>
            </emma:emma>
          </inkml:annotationXML>
          <inkml:trace contextRef="#ctx0" brushRef="#br0" timeOffset="18086.6221">-576 3618 239,'0'0'245,"0"0"-1,-3-6-4,3 6-1,0 0-6,3-4-4,-3 4-8,4-5-8,-4 5-5,3-6-11,-3 6-12,5-3-11,-5 3-17,5-3-8,-5 3-11,0 0-11,4-3-16,-4 3-4,4-1-10,-4 1-1,0 0-13,0 0-3,9 0 1,-9 0-8,10 0 1,-2 0-7,-2 0-2,4 0-6,1 0 1,1 0-1,2 0-1,2-3-8,0 2 0,3 0-5,-3-1-3,3 0-7,-2-1-2,1 2-8,-5-1 1,1 2-3,-2-3-3,1 2-3,1 1-12,-1-1-20,-1 1-30,-2-1-38,2 1-24,-3 0-27,-3 1-27,0 0-23,0 3-30,-1-2-20,-3 2-22,-2-4-20,7 4-20,-7 1-200,3-3-537,-3-2 238</inkml:trace>
          <inkml:trace contextRef="#ctx0" brushRef="#br0" timeOffset="19821.9555">-493 3676 197,'0'0'225,"-4"-4"-6,4 4-5,-3-2-11,3 2-6,0 0-15,0 0-5,-4-5-8,4 5-7,0 0-8,0 0-7,-2-4-4,2 4-7,0 0-12,0 0 2,0 0-12,0 0-6,0 0-3,0 0-2,0 0-8,0 0 3,0 0 2,0 0-6,0 0 18,15 10-1,-8-9-7,2-1 0,2 0-2,2-1-9,4-3-3,2 2-4,-1-2-9,4-2-3,-5 4-5,13-7-10,-4 1 6,0 2-20,-6 0-3,-2 0-4,1-3-4,0 3-2,-6 0-6,0 0 4,-2 4-6,-2 0-5,-1-1 0,-2 3 1,1-1-5,-2-2-3,-5 3 1,5 0-3,0-2-6,-5 2 2,0 0 2,0 0-3,7 4 2,-7-4-11,0 0-17,5 1-13,-5-1-17,0 0-21,0 0-17,9 4-19,-9-4-24,5 1-20,-3 4-27,-2-5-34,2 4-36,4 0-32,-6-4-33,7 2-228,-2 1-586,-5-3 259</inkml:trace>
        </inkml:traceGroup>
        <inkml:traceGroup>
          <inkml:annotationXML>
            <emma:emma xmlns:emma="http://www.w3.org/2003/04/emma" version="1.0">
              <emma:interpretation id="{D17C30A0-04C0-442B-9FC3-39BBCFB912D0}" emma:medium="tactile" emma:mode="ink">
                <msink:context xmlns:msink="http://schemas.microsoft.com/ink/2010/main" type="inkWord" rotatedBoundingBox="17409,4413 19798,4444 19787,5256 17399,5226">
                  <msink:destinationLink direction="with" ref="{803A52FC-F082-414C-A822-72F787010835}"/>
                </msink:context>
              </emma:interpretation>
            </emma:emma>
          </inkml:annotationXML>
          <inkml:trace contextRef="#ctx0" brushRef="#br0" timeOffset="20899.5585">1398 2991 253,'-1'-3'262,"1"3"-1,-1-7-5,1 7-10,0 0-17,0-5-12,0 5-13,0 0-10,0 0-2,0 0-6,0 0 0,-3 14-9,3-14-7,-1 10-7,0 1-8,1 2-18,-2 0-11,-1 2 9,2 0-27,-3 6-4,1-7-7,0 3 1,0 4-9,0-1-4,2-3-1,-3-4-7,-1 2-2,3 2-15,-2-2-5,0-3-2,3 5-5,-2-7-3,1 0-9,1-2-1,-1-1-3,0 1-1,0-3-2,2 1-2,-2-2 2,2-4 4,0 4-5,0-4 5,0 0-9,0 0 1,0 0-1,7-25-11,-4 14 1,-1-3 1,5-4-6,-2-3 4,1 0-1,1-4-5,2 4 2,2-6-1,-4 2 1,5-3-5,-1 7-3,-3 0-5,5 2 6,-2 0-1,0 1 3,2 0 2,0 2-9,-4 1 4,4-1-2,-4 7 1,0 1 1,1 1-3,-4 1 3,1 3-1,0 0 0,-1 1 0,0 2-3,-6 0-3,9 2 3,-4 3 0,-1 4 2,3-1 7,-3 5-8,-2-1-2,2 5 3,0 5 5,-2-2-8,2 1 8,-2 2-2,-1 1 3,0-3-3,1 1 1,1 2 1,-3 0 1,0-3-1,1 1 3,2-1-5,-6-4 3,3 1 0,0-5 2,3 4-8,0-3 4,-1-2 2,-2 0-4,4-1-4,-4 3-16,1-8-25,2-1-20,1 3-26,-2-4-29,1 1-32,0-1-28,4 2-44,-7-6-54,10 0-53,-2 0-317,-8 0-701,18-8 311</inkml:trace>
          <inkml:trace contextRef="#ctx0" brushRef="#br0" timeOffset="21178.0401">2021 3285 61,'-19'-7'313,"16"4"5,3 3 4,-5-5 2,5 5-1,-2-6 1,1 2-18,1 4-18,0-9-21,1 6-19,-1 3-15,2-6-20,-2 6-18,2-5-19,-2 5-18,3-6-14,-3 6-17,4-1-16,-4 1-6,3-4-8,-3 4-15,7-2-10,-7 2-21,6 0-28,-6 0-32,8 2-39,-8-2-38,7 2-41,-2 0-33,-5-2-41,9 1-54,0-1-41,-2 0-58,0 4-204,4-4-604,-1 2 268</inkml:trace>
          <inkml:trace contextRef="#ctx0" brushRef="#br0" timeOffset="21752.8066">2487 3025 213,'-1'-6'279,"-5"4"-1,5-2-2,-5 3-8,6 1-13,-6-1-14,6 1-10,-9 4-13,4-2-6,1 5-7,0-3 8,0 2-20,-1 6-5,1 1-4,2-3-26,-1-2-6,2 3-8,-2 2-11,1 0-4,0 2-13,-3-3-4,4 5-15,-2-3-9,1-2-6,2 2-10,-2-4-2,1-1-13,0-2 1,-1 0-7,1 1-11,0-2 4,1-2-11,-1 1-1,1-5-4,0 7 8,0-7-7,0 0 1,0 0-4,0 0-9,0 0 2,0 0-5,5-22 2,-1 11-4,1-3-4,3-4 4,0-1-6,2-5-1,4-3-5,4 2 2,-2-1 0,-1 1-2,5 3-3,-6 5 2,-1-2-4,-1 3-2,2-3 8,0 7-4,1-4-5,-4 2 5,2 1 0,2 2-2,-5 4 9,0-1-6,-2 3-2,-1 3 7,0-1-8,1 3 3,-3 4-1,1 1 7,0 1 0,-3 3 6,-3 3 6,2 1 4,3 5-2,-5 0 2,0 4-2,0-1 3,-2 4-1,2-4 1,-3 4 1,1-3-7,2 0 4,0 0-4,-2-1-3,2 0-1,0-1-3,0 3 4,2-9-5,-2 1 0,0-3-2,2 1-12,1 3-23,-1-9-15,0 3-39,0-4-27,2 0-36,3 0-30,-1 1-31,-1-7-34,4 2-49,-2-4-47,5-2-54,-3-2-204,0 0-645,2-3 286</inkml:trace>
          <inkml:trace contextRef="#ctx0" brushRef="#br0" timeOffset="21990.0045">2919 3140 188,'-2'-6'259,"2"6"3,2-5 0,-2 5-2,5-3 0,-5 3-3,6-6 13,1 5-24,-2-1-2,8-2-10,-2 1-7,-1 1-10,8-4-12,-2 2-9,1 2-13,0 1-17,-5-2-16,0 3-12,-1 0-15,0-2-11,0 2-10,-5 0-9,2 0-13,-1-2-10,0 2-2,1 0-16,-8 0-12,10 2-21,-10-2-19,7 0-38,-7 0-31,8 0-22,-8 0-31,4 0-23,-4 0-30,0 0-41,0 0-44,0 0-53,9-3-280,-9 3-641,0-7 283</inkml:trace>
          <inkml:trace contextRef="#ctx0" brushRef="#br0" timeOffset="22261.354">3115 2902 45,'0'-5'236,"-3"-1"12,0 2 11,0 2 3,3 2-4,-5-6-10,5 6-14,-8-2-10,8 2-5,-7 8-10,2 0 4,1 2-5,-1 2-2,-1 2 2,-2 4-21,5 5-8,-2-2-2,0-1-14,0 1-13,1-1-6,1 3-12,-1-2-9,2 0-12,2 1-5,-1-1-15,1-4-11,0-4-7,1 7-1,-1-2-11,1-4-8,3 1-6,-4-2-3,1-2-14,-1 1-17,1 1-25,1-6-28,-2 0-32,2-2-28,0 1-32,-1-1-29,2-5-32,-1 4-54,-2-4-51,0 0-44,12-6-278,-7 2-670,4-6 296</inkml:trace>
          <inkml:trace contextRef="#ctx0" brushRef="#br0" timeOffset="22545.3174">3443 2893 279,'-1'-6'289,"1"6"-4,-1-5-1,1 5-6,0 0-10,0 0-8,0 0-13,0 0-13,-7 16-6,3-5-9,3 0-12,0 5-11,-2-1-9,2 6-8,0-1-8,-1 0-12,2 2-13,0-6-11,-1 4-11,2 0-7,-2 0-9,1-2-13,0-2-12,1 0-6,-1-3-5,0 3-10,0-3-3,0 1-11,2-6-13,-2 5-24,-2-5-25,2 3-25,0-4-36,2 0-23,-1-2-23,-1 0-40,1 1-30,-1-6-34,0 5-54,0-5-44,0 0-280,0 0-653,0 0 289</inkml:trace>
          <inkml:trace contextRef="#ctx0" brushRef="#br0" timeOffset="23286.3571">2785 2651 71,'-4'-2'189,"0"-1"1,-2 0-6,-1-1 1,2 1-7,1 1-1,-1 1-3,-1 0 2,6 1 5,-16 2-4,8 0 4,-1 2 0,-2 1-5,0 1-1,-3 4-7,2 3-8,-3-1-5,1 3 2,2 3-9,1-1 3,2 4-27,-4 1-7,0 5-5,2 5-15,-2-4-5,2 4-6,0-2-9,-1 2-3,0 2-12,6-3 7,-2-8-8,2-1-6,3 0-11,0 5 1,2-2-1,2-3-4,-1 1-8,3-3-4,1 2 0,1-2-6,0 1 0,0-2-11,3-1-25,0 1-3,-4-8-39,2 1-28,2-2-32,-1 0-31,2-1-49,-4 0-58,4-3-53,-2-4-308,2 5-665,0-4 295</inkml:trace>
          <inkml:trace contextRef="#ctx0" brushRef="#br0" timeOffset="22847.1711">3616 2627 25,'2'-9'234,"2"5"1,0-1 5,0 4-3,-4 1-3,9 1-10,-2 5-5,-1 5-7,2 1-2,1 7-8,0 3-5,5 6-1,-6 3-5,0-2-8,-3-3-7,0 7-11,1-1-11,-4-6-12,0 5-5,-2-6-15,-2 7-2,-3-7-14,1 6-4,0-7-13,-4-1 0,3 0-15,0-1-9,-3 2-1,2-3-4,-1-2-6,-1 0 0,3-5-13,-1 0-5,-3 4-13,3-6-20,1 2-28,-2-4-27,0-2-28,2-2-25,-2 1-34,1-4-37,-2 3-52,0-1-54,-1-5-52,-1 1-249,6-2-631,-4 0 280</inkml:trace>
        </inkml:traceGroup>
      </inkml:traceGroup>
    </inkml:traceGroup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9:04.9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6FD95FA-B2AE-47A5-81AA-CD817FED1377}" emma:medium="tactile" emma:mode="ink">
          <msink:context xmlns:msink="http://schemas.microsoft.com/ink/2010/main" type="writingRegion" rotatedBoundingBox="5401,-726 8816,2524 5190,6332 1776,3081"/>
        </emma:interpretation>
      </emma:emma>
    </inkml:annotationXML>
    <inkml:traceGroup>
      <inkml:annotationXML>
        <emma:emma xmlns:emma="http://www.w3.org/2003/04/emma" version="1.0">
          <emma:interpretation id="{DCD148AA-DEF3-44C1-A543-FD34426AFBCA}" emma:medium="tactile" emma:mode="ink">
            <msink:context xmlns:msink="http://schemas.microsoft.com/ink/2010/main" type="paragraph" rotatedBoundingBox="6911,2857 7059,1147 7632,1197 7484,290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EFE717A-FA58-47F1-8FD9-985933246C91}" emma:medium="tactile" emma:mode="ink">
              <msink:context xmlns:msink="http://schemas.microsoft.com/ink/2010/main" type="line" rotatedBoundingBox="6911,2857 7059,1147 7632,1197 7484,2907"/>
            </emma:interpretation>
          </emma:emma>
        </inkml:annotationXML>
        <inkml:traceGroup>
          <inkml:annotationXML>
            <emma:emma xmlns:emma="http://www.w3.org/2003/04/emma" version="1.0">
              <emma:interpretation id="{87677F96-B366-49E6-863F-D96DE0B155A3}" emma:medium="tactile" emma:mode="ink">
                <msink:context xmlns:msink="http://schemas.microsoft.com/ink/2010/main" type="inkWord" rotatedBoundingBox="6911,2857 7059,1147 7632,1197 7484,2907"/>
              </emma:interpretation>
            </emma:emma>
          </inkml:annotationXML>
          <inkml:trace contextRef="#ctx0" brushRef="#br0">3775-201 191,'0'0'271,"-2"-5"6,2 5 10,0 0-15,5-7-3,-2 6-13,2-2-10,2 0 2,0 0-25,4-3 3,5 2-10,2-2-5,1 0-11,3 0-8,4-3-12,3 2-16,-2-3-17,1 3-17,1-1-12,-3 2-10,0 0-14,-5 1-14,5 2-5,-6 1-7,-3-2-24,1 2-11,-1 2-36,-4 0-25,-1 0-31,0 0-22,-2 0-31,-1 0-29,-3 2-35,-1-1-35,-2 2-45,3 1-32,-6-4-54,0 6-180,0-6-565,-7 5 251</inkml:trace>
          <inkml:trace contextRef="#ctx0" brushRef="#br0" timeOffset="565.227">3736-59 57,'-5'4'261,"1"-3"1,-3 2-1,7-3-4,-3 2-9,3-2-23,-6 4-7,6-4-19,0 0-5,0 0-6,6 6 5,-3-3 9,6-1-18,2 2-11,1-2-3,4 5-13,0-2-2,3-1-19,-1-1-7,8 0-14,2 4-4,-3-3-9,-7 1-11,9 4-3,-9 0-1,1-3-23,-3 0-2,-1 2-11,2 0 1,-4 1-3,3 3-10,-6-3-5,1 1 0,-1-2-5,-6 6-1,5-3-6,-1 0 1,-4 1-1,1 2 1,-3 1-1,0-3 2,-2 3 0,-2-1 3,-1 0-3,-1 1-1,0 6-1,-7-5-3,-3 5 1,1-1-1,-4 3-3,-6 1-1,-2 1-9,1 0 9,0-3-1,-1 2 0,2 1 1,1-2 4,-1 2 1,1-3 2,2 4-4,8-10 9,-3 3-7,3-2-1,2 0-3,0-2-2,4 0 1,0-4 1,1 1-4,1-4 0,1 0-2,3 1 3,0-2-3,0-1 8,3 0 2,1 0 2,3-4-1,-3 2 5,6-3-3,1 0 0,6-2-4,0-3 4,4 1-1,3-6-8,3 0 6,1 0-4,0-1-4,-2 1-2,1 0-1,-3 0 0,4 3 0,-9 0-5,-1-1 0,0 2-1,-2 1-1,-4 2-4,1 1-6,1 1-10,-5-5-15,0 5-13,-3 2-9,1-2-19,-1 0-20,-1 4-11,0-2-22,-1-2-20,1 3-19,-2-2-22,0 3-30,-2 3-41,2-3-36,-3-4-46,0 6-281,0-6-673,-3 10 297</inkml:trace>
          <inkml:trace contextRef="#ctx0" brushRef="#br0" timeOffset="3404.1392">3937-579 132,'-2'-4'251,"2"-3"-4,0 1-12,0 6-8,-1-7-14,1 7-11,1-8-12,-1 5-9,0 3-8,2-9-11,-2 5-5,0 4-8,4-6-5,-2 4-10,-2 2-10,2-4-8,-2 4-14,2-3 6,-2 3-16,0 0-12,3-3-3,-3 3-3,0 0 3,0 0-3,6 12 2,-2-8-11,-4 3 4,1 1-5,1 0-10,-2 2 17,0 0-17,0-1-10,0 2 3,0-1-2,0-1 0,-2 2-7,2-4-3,2 2-8,-4-2 0,2-2-1,-1 2 0,2-4-4,-1 3 1,0-6 1,0 6 2,0-6 9,0 0-4,0 0-2,0 0-5,0 0-7,4-22 2,-4 13 0,4-6 4,0 0-14,0 0 4,1-6-2,-1 1-4,2-1 12,0-3-12,-2 5-11,1-6-3,1 4 6,0-5 5,0 4-6,2 3-6,-2-2 6,1 3 1,0-1 1,0 7-2,0 1 9,2-1-12,-3 2 5,2 0-2,-4 4-5,2 0 4,1 0-3,-1 3 1,-3 0 9,1 2-8,2-1-4,-6 2 8,7 3-1,-3 0 0,0 1-1,0 6-2,1 0 12,0 0-11,-1 2 3,0 1 5,0 4-6,-1 2 9,0-2-4,2-1 3,0 0 3,-2-1-1,0-2 2,2 4-2,-3-1-4,1-4-5,0 3-1,0-3 7,1 1-9,-1-1-27,-1 0-20,0-3-33,-1 1-34,2-4-44,-2 3-46,0 0-59,1 0-62,-2 0-283,3-2-662,-1-1 294</inkml:trace>
        </inkml:traceGroup>
      </inkml:traceGroup>
    </inkml:traceGroup>
    <inkml:traceGroup>
      <inkml:annotationXML>
        <emma:emma xmlns:emma="http://www.w3.org/2003/04/emma" version="1.0">
          <emma:interpretation id="{DA263545-6ABD-462F-B784-72E70714E336}" emma:medium="tactile" emma:mode="ink">
            <msink:context xmlns:msink="http://schemas.microsoft.com/ink/2010/main" type="paragraph" rotatedBoundingBox="5711,1630 7786,3606 7108,4317 5033,234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876F6EE-4F91-4DA8-9091-187D62395145}" emma:medium="tactile" emma:mode="ink">
              <msink:context xmlns:msink="http://schemas.microsoft.com/ink/2010/main" type="line" rotatedBoundingBox="5711,1630 7786,3606 7108,4317 5033,2342"/>
            </emma:interpretation>
          </emma:emma>
        </inkml:annotationXML>
        <inkml:traceGroup>
          <inkml:annotationXML>
            <emma:emma xmlns:emma="http://www.w3.org/2003/04/emma" version="1.0">
              <emma:interpretation id="{034DDE53-F377-4963-8015-80A64DAF56BE}" emma:medium="tactile" emma:mode="ink">
                <msink:context xmlns:msink="http://schemas.microsoft.com/ink/2010/main" type="inkWord" rotatedBoundingBox="5639,1706 7321,3307 6715,3943 5033,2342"/>
              </emma:interpretation>
            </emma:emma>
          </inkml:annotationXML>
          <inkml:trace contextRef="#ctx0" brushRef="#br0" timeOffset="-3059.9619">2280-270 247,'0'0'257,"-6"-5"-7,3 3-1,3 2-11,0 0-18,-3-6-19,3 6-15,0 0-14,0 0-11,0 0-14,5-6-5,-5 6-6,10 0-6,1 0-4,-1-1-12,4 1-7,2 0-10,2 1-8,-1 1-9,2 2-8,-3-2-8,4 2 5,-5 1-20,1 0 0,-3 0-9,0-2-2,0 3 0,-5-1-4,1-1 0,0 0-9,-1 1 0,-4-2-3,4 0-5,-3 3 6,-3-2 5,1 1-6,0 1 24,0 0-15,-2 4 2,1-5 8,-1 3-3,2 2-2,-3 3 1,0 0 1,1-1 3,-1 3-1,2-3 3,0 7-2,-1 5 7,3-6 1,-3 7 3,4-3-7,-2-1 7,3 10-2,-2-10 10,3 10-8,-4-6 4,4 5-4,0 2 0,-3-9 1,1 10 3,0 1-8,-1-1 1,0-8-3,-2 8-3,4-1-1,-2 1-4,-2-2 1,1 3 0,-2-10 1,2 1 2,-3-2-5,1 2-2,1-2 4,0-1-6,-2-8 3,0 6-2,-2-4 3,0 0-3,2-2 1,-1-2-2,-2 1 3,2-4-2,-2 0 0,3-2 0,-2-1 3,2 2-2,-3-4-1,-1 3 1,1-1-2,1 1-5,-2-3 6,-4 0-11,-1 0-1,0 3-3,-1-5 5,-1 2-10,-2 0-1,2-4-2,-2 4 1,1-3-1,0 0-5,-1 2-1,-1-3-1,2 0-15,2 1-11,-4 0-14,2 2-17,4-1-17,1-2-24,-3 0-33,4 0-44,6 0-46,-9-2-45,9 2-59,0 0-68,-7-4-69,6-1-247,1 5-763,0-9 338</inkml:trace>
          <inkml:trace contextRef="#ctx0" brushRef="#br0" timeOffset="1303.8811">3507 1215 135,'0'-6'308,"-2"0"2,2 6 9,-4-3-6,4 3-4,-2-6-14,2 6-18,2-6-27,-4 0-28,2 6-19,0 0-23,0-4-24,0 4-10,0 0-24,0 0-2,4-4-19,-4 4-13,0 0-19,11 6-27,-11-6-23,7 4-30,-4 1-35,0 0-42,3 0-52,-4-3-66,5 2-54,-2 2-280,0-2-583,-2 2 259</inkml:trace>
          <inkml:trace contextRef="#ctx0" brushRef="#br0" timeOffset="1543.9262">3706 1449 103,'0'0'259,"5"2"5,-5-2 9,0 0 4,0 0 6,0 0-13,0 0-16,8-4-11,-4 1-6,4 0-14,-3 0-6,2 0-14,-1 0-18,3-2-9,-2 3-33,4-4-3,-1 4-13,-2-1-12,5 1-13,-7 0-23,1 0-26,2 0-28,-2 1-37,0 0-32,0-1-28,-2 2-36,-5 0-34,9-2-39,-9 2-43,3 4-30,-3-4-51,0 0-181,0 0-525,-9 8 234</inkml:trace>
        </inkml:traceGroup>
        <inkml:traceGroup>
          <inkml:annotationXML>
            <emma:emma xmlns:emma="http://www.w3.org/2003/04/emma" version="1.0">
              <emma:interpretation id="{6FE80E3C-B853-4EE8-8FA2-6F6DD3F22E4E}" emma:medium="tactile" emma:mode="ink">
                <msink:context xmlns:msink="http://schemas.microsoft.com/ink/2010/main" type="inkWord" rotatedBoundingBox="6494,2376 7786,3606 7237,4183 5945,2953"/>
              </emma:interpretation>
            </emma:emma>
          </inkml:annotationXML>
          <inkml:trace contextRef="#ctx0" brushRef="#br0" timeOffset="1077.3844">3529 1365 130,'-2'-7'247,"2"7"9,-1-2 7,1 2 6,0 0 6,-2-6 4,2 6 1,0 0 4,0 0-2,0 0-9,0 0-17,0 0-16,0 0-17,0 0-14,-14 8-15,9-4-10,1-1-2,-1 6-15,-1 0-13,0-1-15,1 3-8,1 0-34,-2 3-7,0-2-8,2 4-12,2-2-3,-1 0-3,2 2-8,-2-5-4,1 3-4,2 2-5,2-4-5,-2-1-3,3-1-4,-2-3-4,2 1 0,-1 0-2,1-2-4,1 1-3,-1-5-6,3 2-16,-3-3-20,-3-1-27,9-1-32,0-1-44,-4-2-32,2-3-33,1-1-41,-1-1-40,-4 0-50,6-4-37,-6 3-306,3-3-720,-5-3 318</inkml:trace>
          <inkml:trace contextRef="#ctx0" brushRef="#br0" timeOffset="1756.6445">3708 1552 92,'-2'3'231,"2"-3"6,0 0 13,0 0 10,0 0 0,11 2-1,-11-2-13,0 0-18,10-5-12,-6 1-15,1 3-18,2 0-9,-1 0-9,1-3-11,-1 3-15,3 0-11,2-3-15,-2 1-16,2-2-3,0 2-13,-2 3-6,5 0-19,-3-4-20,1 3-25,0-4-30,-2 1-23,3 2-31,-1-1-29,-1 3-34,0-3-37,0 3-44,0-3-27,0-2-253,-1-1-539,1 2 239</inkml:trace>
          <inkml:trace contextRef="#ctx0" brushRef="#br0" timeOffset="-901.4332">3102 413 79,'0'0'287,"0"0"8,6-7 0,-6 7-1,0 0-11,0 0-9,0 0-8,1-5-2,-1 5-5,0 0-12,0 0-6,4-3-9,-4 3-12,0 0-19,4-5-19,-4 5-12,4-1-19,-4 1-13,8-5-14,-4 4-11,0-1-15,-4 2-8,13-1-6,-7 0-10,-2 1-9,4-2-7,0 1-13,-2 1 5,0-2 1,3-2-12,1 4-13,-3 0-16,-1 0-20,1 0-30,-2 0-34,-5 0-44,11 0-40,-6 3-48,-5-3-39,4 4-39,-4 0-37,0-4-49,-3 9-211,-1-4-627,0-3 278</inkml:trace>
          <inkml:trace contextRef="#ctx0" brushRef="#br0" timeOffset="-723.3127">3057 561 236,'0'0'248,"-1"5"2,1-5 2,0 0-5,0 0-3,0 0-12,13 1-2,-13-1-16,12-4-21,-12 4-17,11-2-15,-4 3-19,2-1-19,0 0-3,0 0-25,-2 1-28,1-1-27,1 3-36,-3-2-48,1-1-56,1 3-59,0-1-63,-3-1-237,2 0-496,3 3 220</inkml:trace>
          <inkml:trace contextRef="#ctx0" brushRef="#br0" timeOffset="2354.6161">4186 1412 87,'0'0'274,"0"0"1,0 0 1,0 0-9,0 0-12,0 0 0,1-19-13,1 15-14,-2-2 0,3 0-15,0-2-11,1 1-12,-2-3-14,2 0-4,0-1-29,2 1-17,-3 2-6,1-2-13,-2 1-5,1 3-9,1-4-14,-4 4 4,3-1-8,-2 1-7,1 2 1,-2 4-7,2-6-6,-2 6 0,-1-5-6,1 5-11,0 0 0,0 0 1,0 0 1,0 0 9,2 21-3,-3-9 5,1 2-1,0 3 9,4 3-15,-4 4 4,1-4-9,1 0 3,-1 0-4,1 0-8,1 1 1,0-5-1,-1-1-6,0 3-2,0 0-6,2-3 0,0-2-2,-1 2 1,-1-2-2,2-1-2,0-2-19,-1 1-11,-3-5-12,1 0-34,3 1-19,-4-3-32,1 2-7,-1-6-34,0 6-32,0-1-30,0-5-32,0 0-30,0 0-39,0 0-40,-6 3-189,6-3-594,-10 0 262</inkml:trace>
          <inkml:trace contextRef="#ctx0" brushRef="#br0" timeOffset="2551.5012">4141 1710 198,'0'0'266,"0"0"5,0 0 1,0 0-3,0 0 2,7-12-16,0 9-7,-1 1-15,2 1-13,2-3-19,3-2-17,4 3-30,-2-2-12,4 2-16,-4 0-15,-1 2-16,2-4-30,-4 3-39,4-2-33,-6 0-41,4 2-44,-1 1-52,-3-4-51,4 2-51,-3-1-234,-2-3-519,1 1 231</inkml:trace>
        </inkml:traceGroup>
      </inkml:traceGroup>
    </inkml:traceGroup>
    <inkml:traceGroup>
      <inkml:annotationXML>
        <emma:emma xmlns:emma="http://www.w3.org/2003/04/emma" version="1.0">
          <emma:interpretation id="{60648528-3EDB-491A-ADA5-B045D04B005A}" emma:medium="tactile" emma:mode="ink">
            <msink:context xmlns:msink="http://schemas.microsoft.com/ink/2010/main" type="paragraph" rotatedBoundingBox="3256,1963 5279,1911 5301,2764 3278,28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1E563DA-FCAC-433C-A0F6-463BCE786BB1}" emma:medium="tactile" emma:mode="ink">
              <msink:context xmlns:msink="http://schemas.microsoft.com/ink/2010/main" type="line" rotatedBoundingBox="3256,1963 5279,1911 5301,2764 3278,2817"/>
            </emma:interpretation>
          </emma:emma>
        </inkml:annotationXML>
        <inkml:traceGroup>
          <inkml:annotationXML>
            <emma:emma xmlns:emma="http://www.w3.org/2003/04/emma" version="1.0">
              <emma:interpretation id="{BE909F4F-8362-450A-8BE2-1EB2CB50AB34}" emma:medium="tactile" emma:mode="ink">
                <msink:context xmlns:msink="http://schemas.microsoft.com/ink/2010/main" type="inkWord" rotatedBoundingBox="5135,2049 5282,2045 5299,2688 5151,2692"/>
              </emma:interpretation>
            </emma:emma>
          </inkml:annotationXML>
          <inkml:trace contextRef="#ctx0" brushRef="#br0" timeOffset="-4933.3278">1895 301 293,'2'6'315,"-2"-6"9,0 0 13,0 5-3,0-5 0,0 0-25,0 6-7,0-6-8,0 7-12,0-1-5,-2-1-17,1 2-11,1-4-23,0 3-7,-4 3-14,1-2-11,3 2-15,-1-2-13,-1 2-16,2-1-10,0 1-13,-3 4-6,1-4-14,2-1-11,0 2-7,0 2-7,0-3-9,0 4-8,2-6-9,1 4-2,0-1-9,0-2 1,1 1-6,-1 1-4,1-4-3,1 4-4,1-2-1,1 1-6,2-5-8,2 4-11,-5-5-17,1 0-17,-1-2-23,3-1-21,-3 2-33,2-2-30,1-2-39,-1-1-37,-2-1-33,0 1-38,-2-4-48,1 1-62,0-1-353,-2-3-809,-2 0 357</inkml:trace>
          <inkml:trace contextRef="#ctx0" brushRef="#br0" timeOffset="-4682.7837">2006 22 227,'-2'-6'334,"1"-1"11,0 1 17,1 0-10,0 0 10,-3-1-8,2 2-10,1 2-11,-1-3-12,1 6-15,-1-7-14,1 7-26,-2-6-24,2 6-25,-1-2-26,1 2-20,0 0-16,0 0-23,-2-6-30,2 6-37,0 0-45,0 0-42,0 0-53,0 0-56,0 0-55,0 0-62,0 18-78,0-18-79,-1 10-279,1-10-740,-2 11 328</inkml:trace>
        </inkml:traceGroup>
        <inkml:traceGroup>
          <inkml:annotationXML>
            <emma:emma xmlns:emma="http://www.w3.org/2003/04/emma" version="1.0">
              <emma:interpretation id="{1AC5C451-252F-438E-8B73-6A7B5D0055E8}" emma:medium="tactile" emma:mode="ink">
                <msink:context xmlns:msink="http://schemas.microsoft.com/ink/2010/main" type="inkWord" rotatedBoundingBox="3256,1963 4763,1924 4785,2777 3278,2817"/>
              </emma:interpretation>
            </emma:emma>
          </inkml:annotationXML>
          <inkml:trace contextRef="#ctx0" brushRef="#br0" timeOffset="-7119.1529">171 10 59,'0'0'157,"0"-5"-3,0 5-5,0-4 2,0 4-8,0 0-1,0 0-2,4-3-5,-4 3 1,0 0-2,0 0-3,0 0 0,0 0-4,0 0 0,0 0-4,0 0 1,0 0-2,0 0-2,0 0-3,0 0 1,-17 11-3,12-9 5,-1 6-1,-3-2-4,3 1 0,-5 4 2,1 2 1,0-4 0,-1 7-1,-2 2 9,3 2-6,0 0-2,0 1 1,-1 2-9,4-1-7,1 2 0,-4 0-5,6 10-8,0-9-6,0-1-9,4 1-8,0-2-3,0 1 0,0-3-13,4 4-2,0-2-5,0-2-6,2 1-6,2-2 1,-3-3-3,-1 4-2,5-8-3,0 2-3,1 0 4,-2-2-7,0-3-2,1-1-3,-1 0-5,1 2-18,-3-7-24,6 1-27,-2 2-30,0-4-48,0 0-25,2-3-42,-3 0-44,1-3-49,-1-1-46,2-2-321,-2 0-718,0 1 318</inkml:trace>
          <inkml:trace contextRef="#ctx0" brushRef="#br0" timeOffset="-6810.4803">406 313 199,'0'-4'290,"0"-1"5,-4-1 6,4 6-1,0-5-18,0 5-9,-4-2-21,4 2 9,0 0-3,0 0 1,-8 6-3,7 4-2,-3-4-7,0 5-8,3-1-16,-3 2-14,-2 3-12,4 4-16,-2-4-13,3 0-13,-2 1-16,3 1-16,0 2-8,3-9-10,-2 5-11,-1 2-12,3-3-6,0-2-11,0 0-3,4 0-6,-4-3-10,3 1-17,-2-2-24,0-2-26,1 0-38,0-2-26,1 2-27,0 0-34,1-4-35,-1-1-25,-3 2-30,3-1-27,-6-2-33,8-2-40,-3-1-24,1 0-273,-3-3-685,0 1 303</inkml:trace>
          <inkml:trace contextRef="#ctx0" brushRef="#br0" timeOffset="-6595.3283">482 165 177,'-3'-13'310,"0"1"0,1 5 6,-1-2-4,1 2-6,2-3-1,-3 7-35,2-3-23,0-2-25,0 4-19,1 4-27,-1-5-16,1 5-18,0 0-14,0 0-21,0 0-3,0 0-32,0 0-26,0 0-32,7 18-29,-4-13-25,2 8-50,-3-5-41,1 5-52,1 1-47,1-1-63,-3 0-199,2-1-531,-1 1 236</inkml:trace>
          <inkml:trace contextRef="#ctx0" brushRef="#br0" timeOffset="-6341.9362">657 478 74,'0'0'291,"0"0"6,12-6 2,-12 6-10,7-4-13,-2 1-16,2 0-16,-1 3-12,-2-8-14,5 5-25,-3 0 5,2-2-23,0 0-14,-2 1-16,1-1-21,-1 5-5,3-4-16,-1 2-2,-3-1-22,2 2-23,-1-1-23,1-1-28,-3 3-23,5-1-21,-9 1-36,11 1-40,-5-2-42,-6 1-45,9 2-45,-3 0-27,-6-2-201,7 3-513,-4-2 227</inkml:trace>
          <inkml:trace contextRef="#ctx0" brushRef="#br0" timeOffset="-5784.0863">946 670 94,'-3'1'250,"-5"1"7,8-2 18,-7-2 9,7 2-1,0 0 7,-7-1-25,7 1-14,0 0-6,1-8-11,-1 8 9,0 0-9,13-6-3,-5 2-18,-4 3-16,9-2-20,-4-1-17,4 0-15,-4 4-16,3-2-11,-3-2-17,4 4-5,-4-2-28,4 1-12,0 1-39,-5-1-37,2-1-40,2 2-37,-5 0-38,1-2-41,0 2-49,-2-1-53,1 0-52,-5-4-269,5 3-649,-3-2 288</inkml:trace>
          <inkml:trace contextRef="#ctx0" brushRef="#br0" timeOffset="-6000.1143">1029 343 249,'-2'-7'339,"1"0"7,0-4 7,-3 2-2,2 0-1,0 2-9,2 0-22,-4-3-18,4 6-16,-1-5-21,1 5-12,-4-4-19,5 3-21,-1 5-18,0-9-17,0 9-21,3-4-20,-3 4-13,1-4-8,-1 4-15,0 0-10,6 0-10,-6 0-4,0 0-10,7 6-8,-4-4-3,1 4-4,-3 5-2,5 1-6,-4-2-3,1 6-2,1-1-3,-2 1-7,2-2-1,-1 6-1,-1 2-1,4-3-5,-4-3-3,1-1 2,-2 4-6,-1 1 2,3-4 0,-3-3-5,1-1-6,-1 3-6,0-3-8,0 0-18,0 1-25,0-4-23,-1-1-30,2 1-19,-1-3-32,0-1-41,2 0-30,-2-5-31,-2 9-35,2-6-29,0-3-26,0 0-299,0 0-702,0 0 310</inkml:trace>
          <inkml:trace contextRef="#ctx0" brushRef="#br0" timeOffset="-5438.0275">1320-153 18,'0'-3'297,"0"3"-5,-1-7-7,1 7-16,1-5 11,-1 5-27,0 0-17,0 0-8,0 0 1,11 19 5,-6-7 2,2 0-9,-1 4-8,2 5-12,1 0-11,2 7-20,0-7-4,1 10-11,-2-1-10,1 2-10,-1-3-19,2 6-14,-2-6-7,1 5-7,-4-4-14,0 1-5,1 2-4,-1-4-11,-2-4-5,-1 4-8,-1-4-3,-1 0-6,-1-3-11,1 5-14,-4-2-15,2-4-16,-1 2-24,0-2-27,-3-1-21,2-5-30,0 0-26,-2-1-29,2-1-44,-3-2-47,0-3-61,2 1-335,2-5-716,-1 1 317</inkml:trace>
        </inkml:traceGroup>
      </inkml:traceGroup>
    </inkml:traceGroup>
    <inkml:traceGroup>
      <inkml:annotationXML>
        <emma:emma xmlns:emma="http://www.w3.org/2003/04/emma" version="1.0">
          <emma:interpretation id="{D2A1988B-21F2-46C6-A721-AA94F0C67B34}" emma:medium="tactile" emma:mode="ink">
            <msink:context xmlns:msink="http://schemas.microsoft.com/ink/2010/main" type="paragraph" rotatedBoundingBox="3412,1854 3059,3986 2576,3906 2929,17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693DA0-E926-4C24-AF66-9C5B97AD21AE}" emma:medium="tactile" emma:mode="ink">
              <msink:context xmlns:msink="http://schemas.microsoft.com/ink/2010/main" type="line" rotatedBoundingBox="3412,1854 3059,3986 2576,3906 2929,1774"/>
            </emma:interpretation>
          </emma:emma>
        </inkml:annotationXML>
        <inkml:traceGroup>
          <inkml:annotationXML>
            <emma:emma xmlns:emma="http://www.w3.org/2003/04/emma" version="1.0">
              <emma:interpretation id="{744A7AB5-BCA3-4669-B81F-1F40D41796E4}" emma:medium="tactile" emma:mode="ink">
                <msink:context xmlns:msink="http://schemas.microsoft.com/ink/2010/main" type="inkWord" rotatedBoundingBox="3412,1854 3219,3018 2766,2943 2959,1779"/>
              </emma:interpretation>
            </emma:emma>
          </inkml:annotationXML>
          <inkml:trace contextRef="#ctx0" brushRef="#br0" timeOffset="-1653.9484">-39-229 17,'-3'-3'172,"3"3"-12,-5-3-4,5 3-10,-3-4-6,3 4-2,-4-5-3,4 5-6,-6-6-5,3 3-5,-1 0-8,1-1-6,3 4-8,-11-6-8,6 2-8,1 3-10,-2-3-10,1 1 0,-1 0-11,-2 1-2,-1-2-7,1 4-3,-1-2-3,-1 1-2,-2 2-2,-1 1-6,2-2-3,-1 3-3,-2-2-4,1 1-1,0 1-1,2-2 0,-3 4-8,5-4 6,-1 3-2,3-2-2,1 1 2,0-1-1,-1 2-1,4-2-2,-2 1 4,3 0 3,-1 1 3,1 2 0,1-1 3,1 1 4,0-6 1,1 10 7,-2-4-4,1 4 3,1 1 1,-1-4-2,2 6 1,-1 1-2,1-1 0,-2 1 3,2 6-1,-2-2-3,1-3-1,2 10-4,-2-4 1,0 1 1,1 1 7,0 2-6,3 4 12,-5-2-8,3 0 1,0 4-2,0 2-5,-1-6 0,-2 5-3,2 1 0,0-3-2,0-3 1,1 4 0,-2 2-2,3-1-1,-4-10 0,3 11 0,-2-8-3,-1-1-4,1 1 1,-1-2 2,4-2-2,-4 0-2,0-4-2,0-2 7,0 4 2,3-1-7,-3-4 0,1 0 6,-2 0-10,1-1 5,1-1-2,-1-1-2,0-1 4,-1-4-1,1 3-3,0-2-5,0-3 13,1 4-10,-1-2 1,0-1 0,-1 2 1,1-3-2,-3 0 4,3 2-1,0-1 1,0-5-1,-4 9 0,4-6-3,0-3 8,0 0 4,0 6 0,0-6 3,0 0-1,-1 6 4,1-6 0,0 0 4,5 6-5,-5-6 4,3 2-1,-3-2 6,6 0-2,-6 0-5,14 0-1,-8-2 3,3 2-8,0 0-2,-1-2 0,5 1 0,0-2-5,0 0-8,3 3-17,-2 0-12,-4-3-27,4 3-27,-1 0-36,-2 0-56,0 0-61,1 0-57,1 0-214,-3-2-547,-2 2 242</inkml:trace>
        </inkml:traceGroup>
        <inkml:traceGroup>
          <inkml:annotationXML>
            <emma:emma xmlns:emma="http://www.w3.org/2003/04/emma" version="1.0">
              <emma:interpretation id="{EAB1DDE9-8D55-44D2-B255-6CB3B91FD624}" emma:medium="tactile" emma:mode="ink">
                <msink:context xmlns:msink="http://schemas.microsoft.com/ink/2010/main" type="inkWord" rotatedBoundingBox="2988,3423 2899,3960 2576,3906 2665,3369"/>
              </emma:interpretation>
            </emma:emma>
          </inkml:annotationXML>
          <inkml:trace contextRef="#ctx0" brushRef="#br0" timeOffset="-13257.382">-649 1539 168,'0'0'209,"0"0"-7,10-4-8,-10 4-10,0 0-6,7-2-11,-4-1 0,-3 3-7,7-3-5,-3 2-2,1-1-4,-1-1-6,0 1-4,1-3-13,-1 0-6,2 1 0,-2-2-10,0 1-11,4-5-3,-2 4-2,-2-3-6,2-3-9,1 2-4,-3-2-3,1 3-8,0-5-4,0 2-2,0 1 2,-1-1-9,-1 0 1,1-1 7,-2 5-3,-1-1 1,1 2-1,0-5 4,-1 9-2,-1-2-1,0-3 5,-1 2-8,-1 3-2,2 3-7,-3-3-6,3 3 1,0 0-7,0 0-3,0 0 1,-8 9 0,7 1-6,-1-2 7,1 6-4,0-6 0,1 7 6,-2 0-1,4 1 0,-2 0 5,1-2 5,0 6 3,1 0-1,-1-7-5,0 3 2,3 1 3,-4-2-7,1 1 3,2 0-10,1-1-3,-2-2-2,1 1 0,-2 0-3,2-1 1,3-3-6,-5 2 0,2-3-2,1 3 0,-1-3-3,-1-2-3,2 1 2,3 2-2,-6-3-3,3 2-3,-1-4-2,-1-2-4,1 2-10,-2 0-7,3 1-4,-3-3-8,-1-3-8,3 3-4,-2 2-10,-1-5-3,4 3-4,-4-3 3,0 0-3,0 6 3,0-6-6,0 0-6,0 0 6,-5 6-1,5-6 8,-8 4 1,4-2-3,-1-1 18,0 2 1,-6 3-5,2-3 6,1-1 7,-3 3-7,3-1 12,-6 1 1,6 1 2,-3-4 6,2 1 11,-2 0-2,2-1 9,2 0 14,1 0 13,2 0-2,4-2 1,-9 0 6,5 5 16,-2-4-11,6-1 3,0 0 13,0 0-1,0 0 4,0 0 6,0 0 8,14 3-7,-9-1-3,2-2-7,2 2 0,1-1-7,1-1-9,0 0 2,1 0-8,1 1-4,-1-2 2,1 1-4,3-3-8,-3 1-16,-1 0-27,2 1-23,-2-2-48,1-1-42,0-1-34,-3 1-41,-2-2-60,3-2-63,-5 2-325,1-2-714,2-3 316</inkml:trace>
        </inkml:traceGroup>
      </inkml:traceGroup>
    </inkml:traceGroup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8:46.2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621C239-9449-4CA4-8488-08F48B407D4D}" emma:medium="tactile" emma:mode="ink">
          <msink:context xmlns:msink="http://schemas.microsoft.com/ink/2010/main" type="writingRegion" rotatedBoundingBox="2755,1322 2442,3932 1837,3859 2150,1250"/>
        </emma:interpretation>
      </emma:emma>
    </inkml:annotationXML>
    <inkml:traceGroup>
      <inkml:annotationXML>
        <emma:emma xmlns:emma="http://www.w3.org/2003/04/emma" version="1.0">
          <emma:interpretation id="{A1529A8B-82E5-40CA-829B-6C7D10E731D1}" emma:medium="tactile" emma:mode="ink">
            <msink:context xmlns:msink="http://schemas.microsoft.com/ink/2010/main" type="paragraph" rotatedBoundingBox="2755,1322 2442,3932 1837,3859 2150,12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59F1A0-4F56-4799-AD5A-203C1D0DFD13}" emma:medium="tactile" emma:mode="ink">
              <msink:context xmlns:msink="http://schemas.microsoft.com/ink/2010/main" type="line" rotatedBoundingBox="2755,1322 2442,3932 1837,3859 2150,1250"/>
            </emma:interpretation>
          </emma:emma>
        </inkml:annotationXML>
        <inkml:traceGroup>
          <inkml:annotationXML>
            <emma:emma xmlns:emma="http://www.w3.org/2003/04/emma" version="1.0">
              <emma:interpretation id="{2A60A252-3A7D-4778-9570-446BDDFE8170}" emma:medium="tactile" emma:mode="ink">
                <msink:context xmlns:msink="http://schemas.microsoft.com/ink/2010/main" type="inkWord" rotatedBoundingBox="2678,1965 2501,3444 1895,3371 2073,1892"/>
              </emma:interpretation>
            </emma:emma>
          </inkml:annotationXML>
          <inkml:trace contextRef="#ctx0" brushRef="#br0">-1216-45 107,'8'5'193,"-5"-4"0,0 2 3,1 0-2,5 0 3,-3-2-4,2-1-2,1 1-2,3 0-1,1-1-8,-7 0-5,9 0-6,-5 0-5,4-1-2,3 1-12,-1-2-2,-2-1-5,4 2-15,2 1 17,-3-3-17,3 1-9,1-2 2,5 2-9,-4-2-2,4-1-9,-5 2-6,-2-1-12,6-2-4,3 0-10,-8 3-8,0 0-2,-1-3-14,-1 4 2,1 1-5,-3-4-5,-3 0-12,1 0-9,-2 1-23,-4 2-21,1-2-16,0 2-22,-2-1-17,-1 2-24,-4-3-26,-2 4-36,2-3-43,-2 3-41,0 0-41,-9-5-266,1 2-607,-2 3 269</inkml:trace>
          <inkml:trace contextRef="#ctx0" brushRef="#br0" timeOffset="627.7166">-1166 77 117,'-6'3'210,"5"-1"-3,1-2-4,0 0-2,0 7 1,0-7-2,5 4-2,-1-1-3,3-1-3,-1-1 1,4 2-4,3-1-3,-4-4-7,4 4-14,0-2-9,1 0-4,3 3-13,4-2-15,-6-1-5,0 5-12,-1-4-1,-3 4-23,3-1-7,0-1 0,1 6-11,-2-3-9,-2 3-13,-2-2 1,1 2 2,-2 0-7,-2 3-4,1-4 0,-4 6 0,2-5-4,-1 6 1,-4-2-1,-3 1 0,2 2 7,-2 0-4,-2-1 5,-3 6 0,-1-5-6,-5 3 4,-3 7-3,-1-2 6,-3-3-6,-1 1-1,-1 3-1,2-3 1,-4-1-2,5-3-4,-3 2 8,1 0-9,8-5-1,-3 0-1,4 1-1,1-4 3,-2 1-6,8-4 5,-3 2-5,0-3 2,2 3 0,2-5-3,0 3-5,-1-3 7,2 1-1,1-4 2,-1 5-4,1-4 1,-2 2-4,4-1 1,-2-1-2,2 2 2,1-3 1,0-3 6,0 8 1,0-8 10,4 8 1,3-4 3,-1 0 5,3-3 0,4-1 3,-2 1 0,2-1-2,5-1 6,2 1-3,1-3-2,5-1-4,-4-1-3,3 0-5,2 0-3,-1-1-2,1 0-1,-2 1-3,0-2-3,-5 0-3,2 5 1,-5-7-5,0 8-2,3-4 0,-5 0-1,2 3-3,-3 2-5,-2-5-10,0 5-10,-2-1-8,1 1-12,-2-3-18,-1 3-16,-1 0-18,-1 0-18,-6 0-17,9 0-25,-5 3-29,-4-3-21,8-3-30,-4 7-38,-4-4-50,1 6-42,-1-6-323,0 0-738,-8 9 327</inkml:trace>
          <inkml:trace contextRef="#ctx0" brushRef="#br0" timeOffset="1269.8468">-1211 1294 4,'0'-6'295,"-4"4"-7,4-7-5,0 9 11,-3-7-21,3 7-7,-3-5-17,3 5-21,0-6-23,0 6-13,0 0-22,0-8-7,0 8-19,0 0-11,6-1-13,-6 1-15,0 0-14,0 0 0,10 5-10,-10-5 0,7 10-22,-3-10-15,-2 1-27,-2-1-35,9 4-41,-4-2-41,-2 2-54,0 0-49,2 2-58,-3-4-253,2 4-557,0-3 248</inkml:trace>
        </inkml:traceGroup>
        <inkml:traceGroup>
          <inkml:annotationXML>
            <emma:emma xmlns:emma="http://www.w3.org/2003/04/emma" version="1.0">
              <emma:interpretation id="{B897600A-9B43-49BD-BACF-1D2A2EACCE95}" emma:medium="tactile" emma:mode="ink">
                <msink:context xmlns:msink="http://schemas.microsoft.com/ink/2010/main" type="inkWord" rotatedBoundingBox="2708,1317 2395,3926 1935,3871 2248,1261"/>
              </emma:interpretation>
            </emma:emma>
          </inkml:annotationXML>
          <inkml:trace contextRef="#ctx0" brushRef="#br0" timeOffset="1517.9523">-1047 1519 275,'2'2'277,"-2"-2"4,0 0 1,13-1-9,-13 1-10,6-5-11,0 5-13,-6 0-15,9-5-16,-4 4-17,1 0-7,0-2-11,0 3-17,3-2-22,-4 1-7,0-2-13,2 3-6,-1-2-16,1 1-15,-2 1-15,2-2-3,0-3-19,-1 5-18,-6 0-19,9 0-24,-9 0-30,9 0-22,-4-1-27,-5 1-27,0 0-31,6 0-33,-6 0-44,0 0-25,3 6-224,-3-6-523,0 0 231</inkml:trace>
          <inkml:trace contextRef="#ctx0" brushRef="#br0" timeOffset="1036.605">-1253 1475 25,'0'0'289,"0"0"4,0 0 5,0 0-2,0 0-13,0 0-11,0 0-17,-18-9-15,18 9-12,-4 4-13,4-4-5,-4 6-9,3-4-8,-3 2-6,3 2-5,-3 5-6,4-5-6,-5 4-8,3 1-3,0 4-5,-1-1-9,0 5-8,-2-5-7,4 1-16,-3 0-10,0 1-7,3-1-7,0 1-13,-2-4-7,3 3-9,-1 1-3,2-4-7,0 3-5,2-4-5,-3-1-3,2-3-10,5-4-15,-4 5-15,2-4-26,1-3-28,1-1-31,2 0-39,0-1-33,0-3-33,0 0-39,-1-3-47,0 0-54,6-9-36,-6 5-288,-1-2-708,-3-1 313</inkml:trace>
          <inkml:trace contextRef="#ctx0" brushRef="#br0" timeOffset="1777.6522">-1058 1644 68,'0'0'263,"-1"5"5,1-5 0,0 0-4,-4 3-9,4-3-8,0 0 0,0 0-3,0 0-1,9 3-12,-4-2 0,-5-1-3,8 2-4,-6 0-7,5 0-9,-3 3-15,0-5-12,1 1-6,3 2-10,-3 0-15,1 0-15,0-1-8,2-2-12,0 0-12,0 2-6,1-2-10,-1 1-11,1-2-5,1-1-10,0 2-11,-3-2-29,4-1-30,-5 2-41,2-1-56,1-1-50,-4 2-58,2 1-76,-2-5-96,-1 4-331,0-4-777,1 1 343</inkml:trace>
          <inkml:trace contextRef="#ctx0" brushRef="#br0" timeOffset="8614.4088">-932-709 87,'-5'-3'191,"5"3"9,0 0-5,-3-6-10,3 6 7,0 0 1,0 0-3,0 0 2,0 0-4,-5-1-2,5 1-8,0 0-10,0 0-5,0 0-8,-8 7-16,8-7-8,-5 7-6,2-1-6,-2 1-9,5 3-10,-3-3-15,0 6-1,1-1-11,0 2 6,-1-2-19,1 1-1,-1 2-7,1 2-6,0 3-2,2-5-5,-1 0-3,1 3-6,-5-2-7,5-2 2,-1 2-3,1-6 0,-2 1-2,2-1-3,-1-1 4,-1-3-2,2-2-5,2 2 0,-2 0 0,0-6-2,0 3 3,0-3 3,0 0-4,0 0 2,0 0-2,4-17-4,-1 9-1,0-5 1,1 0 1,0-3-9,1-3 7,1-4-5,2 0-4,0-1 3,1-3 3,3-2-4,-3 8 1,1-1-3,2 1-1,-3 0-4,4 0 2,-4 7 7,3-4-5,-3 4 1,-1 3-1,2 3-3,-2 0 7,1 1-6,-3 2 3,2 1 12,-4 3-13,2 2-8,0 4 6,-2 1 1,2 4-2,-2 3 8,1 1-5,0-1 6,0 5-9,2-1 6,-2 1-2,-1 3 0,0-3 6,0-3-14,1 4 7,-2-5 1,3 7 3,-2-6-6,2 3-20,3 0-4,-2 2-35,-4-4-35,2-4-28,3 7-33,-3 3-45,-1-7-44,5 3-58,-5-4-226,5-1-574,-4-1 255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48.0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015E55-05C2-4459-94C8-8431AF3B3B26}" emma:medium="tactile" emma:mode="ink">
          <msink:context xmlns:msink="http://schemas.microsoft.com/ink/2010/main" type="writingRegion" rotatedBoundingBox="17659,2716 17786,4835 17286,4865 17159,2746"/>
        </emma:interpretation>
      </emma:emma>
    </inkml:annotationXML>
    <inkml:traceGroup>
      <inkml:annotationXML>
        <emma:emma xmlns:emma="http://www.w3.org/2003/04/emma" version="1.0">
          <emma:interpretation id="{F411B314-A71B-4ADE-A032-174028C0A40B}" emma:medium="tactile" emma:mode="ink">
            <msink:context xmlns:msink="http://schemas.microsoft.com/ink/2010/main" type="paragraph" rotatedBoundingBox="17659,2716 17786,4835 17286,4865 17159,2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332978-6ED7-4597-A01A-BC7FD7A0F687}" emma:medium="tactile" emma:mode="ink">
              <msink:context xmlns:msink="http://schemas.microsoft.com/ink/2010/main" type="line" rotatedBoundingBox="17659,2716 17786,4835 17286,4865 17159,2746"/>
            </emma:interpretation>
          </emma:emma>
        </inkml:annotationXML>
        <inkml:traceGroup>
          <inkml:annotationXML>
            <emma:emma xmlns:emma="http://www.w3.org/2003/04/emma" version="1.0">
              <emma:interpretation id="{D38F33F1-E5D7-4848-9453-86A779750B69}" emma:medium="tactile" emma:mode="ink">
                <msink:context xmlns:msink="http://schemas.microsoft.com/ink/2010/main" type="inkWord" rotatedBoundingBox="17659,2716 17684,3135 17184,3165 17159,2746"/>
              </emma:interpretation>
            </emma:emma>
          </inkml:annotationXML>
          <inkml:trace contextRef="#ctx0" brushRef="#br0">3227 1870 93,'0'0'164,"8"0"0,-8 0 0,0 0 6,0 0 3,0 0 6,0 0-3,-8 13 4,7-7 1,-4-1-12,2 1-7,-2 1-7,-2 0 0,2 0-19,0 0-9,-3 3-12,3-2 1,-3 1-9,2 1-14,1-1-6,-3 2-4,1 1 6,0 2-21,-4 2-7,1 1 1,-2 2-10,0-1 4,1-3-9,-3 4-5,2-3-3,-2 4-8,-1-4-1,2-1 2,3 0-9,-3-2 1,6-1-2,-3-3-3,4-3 2,0 2-5,1-4-1,1 0-4,-2 0-1,2-3-2,4-1-10,-3 6-16,3-6-7,-3 2-20,3-2-21,0 0-19,0 0-27,0 0-30,0 0-31,9-14-38,-2 7-27,-2-4-40,3 2-144,-4 0-458,3 0 203</inkml:trace>
          <inkml:trace contextRef="#ctx0" brushRef="#br0" timeOffset="-421.6113">3064 1925 39,'-9'12'207,"1"-2"-10,0 2-2,3 0-10,-3 0-6,3-4-11,-3 3-7,3 0-14,-2-3-2,2 3-13,-2-5-13,4 0-7,-2-2-8,-1 3-9,5 1-11,-5-4-7,0 2-8,1 2-7,-1-1-3,-1 1-8,2 0-4,-2-3-5,0 4-6,-1 0-6,2 1-3,-1-1-9,-1-3-10,4 2-2,-2 1-9,-2-2-9,4 2-11,0-6-5,-1 4-7,1-1-12,-1 0-7,4-3-13,-3-1-18,1 2-23,3-4-17,-3 6-40,3-6-35,-2 3-109,2-3-333,0 0 147</inkml:trace>
          <inkml:trace contextRef="#ctx0" brushRef="#br0" timeOffset="666.9439">2911 2055 230,'0'0'243,"0"0"-6,-3-4-2,3 4-6,0 0-16,0 0-15,0 0-8,0 0-17,0 0-11,0 0-13,0 0-13,0 0-17,0 0-10,0 0-9,0 0-8,0 0-7,0 0-2,0 0 0,0 0-1,21 6 5,-11-4-8,2 0-1,1 0-5,4-2-16,0 3 6,3-1-6,1 2-8,-1-4-4,0 1-14,1 0 14,-2-1-17,3 3 0,-3-1-5,0-2-6,0 0-17,-2 0-27,-2 0-25,-1 0-23,-1-2-28,-1 4-37,0-2-37,1-2-43,-3-2-45,-1 0-211,1 1-513,2-3 227</inkml:trace>
          <inkml:trace contextRef="#ctx0" brushRef="#br0" timeOffset="353.3804">3035 1877 149,'-1'-4'235,"1"4"0,-3-10-8,4 5-10,-1 5-15,0 0-19,-1-3-15,1 3-20,0 0-16,0 0-11,0 0-6,0 0-1,0 0 4,8 16-5,-5-5 3,1 1-9,-2 1-8,5 0-5,-3 2-11,-1-1-3,5 2-3,-4-1-4,4 4-3,4 0-2,-6 1-8,4-3 4,-1 1-13,-1-3 0,1 3 0,2 1-7,-5-7-11,1 2 0,0-2-6,-2 0 1,2 0-5,0-2-3,-1 1-6,2-1 6,-6-3-3,2 0-1,0-2-3,1 1-9,-2-2-7,-3 1-16,4-2-4,-2 0-16,-2-3-12,3 6-13,-3-6-22,0 0-31,0 0-46,0 0-33,0 0-28,0 0-34,-9-19-187,4 8-483,-3 2 214</inkml:trace>
        </inkml:traceGroup>
        <inkml:traceGroup>
          <inkml:annotationXML>
            <emma:emma xmlns:emma="http://www.w3.org/2003/04/emma" version="1.0">
              <emma:interpretation id="{25824BF4-E28D-41C3-A60D-A0F2696CE631}" emma:medium="tactile" emma:mode="ink">
                <msink:context xmlns:msink="http://schemas.microsoft.com/ink/2010/main" type="inkWord" rotatedBoundingBox="17699,4358 17728,4838 17318,4863 17289,4383"/>
              </emma:interpretation>
            </emma:emma>
          </inkml:annotationXML>
          <inkml:trace contextRef="#ctx0" brushRef="#br0" timeOffset="12517.6649">3113 3559 46,'0'-8'157,"0"3"3,1 2 0,-1-6-2,0 2 5,2 2-4,-2 5 0,1-6-7,1 2-4,-2 4-3,-2-8-12,2 8-5,0-4-12,0 4-8,0 0-13,2-6-7,-2 6-11,0 0-7,0 0-8,0 0-1,0 0 7,6 18 13,-4-8 3,5 1-8,-3 2-4,0 1-3,1-3 0,1 4-7,-2 1-7,5-1 7,-3 0-9,5 1-2,-6-1-6,3 1-3,-3-1 0,4 4-7,-1-3-7,0-2 8,-4 1-9,5 0-6,-4-3-1,3 3-2,-2-2-2,-1-1 1,1 1-6,2-2 9,-4 3-6,-1-3-1,3-1-8,-4-2 1,2 1 1,0-3 0,-4 3-10,2-2-4,0-2-14,2-1-15,0 1-10,-3 1-8,0-3-12,-1-3-9,2 4-9,-2-4-8,0 0-6,0 0-10,1 4 1,-1-4-17,0 0-8,0 0-14,0 0 2,0 0-1,-2-17-9,-1 12 12,0 1 0,-2 0-2,-2-2 5,1 0 11,-4-1 4,3 0 9,-1 4 7,-5-2 10,0 0 7,3-1 10,-2 1 14,-1-1 9,2 1 10,0-3 12,-2 2 7,0 0 5,3 1 9,-3-1 14,1 0 5,-2-4 10,2 4 5,1-1 9,-1 1 9,3 0 5,0 0 7,0 0 7,2 0 9,-1-1 8,0 1 6,3 3 5,0 0 9,0-1 2,1-2 2,-2 4 2,0-4-5,3 5-3,0-5-9,3 6-2,-6-6-8,4 4 10,2 2-4,-4-4-3,4 4-8,-2-4 0,2 4-6,0 0-3,-4-1-4,4 1-6,0 0-3,0 0-6,0 0-1,-4-5-10,4 5 0,0 0-3,0 0-4,0 0-3,0 0 5,0 0-9,0 0 0,0 0 0,0 0-3,0 0-2,16 6 3,-8-6 2,0 2 0,0-2 6,6 2-2,-2-2 1,5 0-3,0 0 1,0 0-4,1-2 5,0 0-6,-1 2-2,2 0 2,-3-1-2,2-4-4,-3 4 8,1 1-11,0-1 3,1 1-3,-5 0 0,0-3-1,1 3 3,-5 0-2,2 0-2,0 0-7,-3 0-6,0 0-16,-7 0-9,11 0-14,-5 0-13,1 0-14,-7 0-20,9 0-21,-9 0-5,5 0-17,-5 0-26,7 0-26,-7 0-132,0 0-352,0 0 156</inkml:trace>
          <inkml:trace contextRef="#ctx0" brushRef="#br0" timeOffset="11722.6614">3288 3571 7,'0'0'163,"-2"-9"-2,2 2-3,0 1-1,0 6 4,0-10 5,0 4-1,0 0-3,2 1 5,-2 5-7,-2-10-1,2 5-9,-2 0-10,2 5-11,2-6-9,-2 6-4,0 0-9,2-5 0,-2 5-11,0 0-3,0 0-5,0 0-8,0 0-2,0 0 3,0 0-18,0 0-6,0 0-6,0 0-3,0 0 2,-9 11 1,7-1-4,-2 2 0,-1-3 3,0 3-2,-1 2 2,-2 1-4,-2 6 1,-2-3-4,3 1 6,-4 3-14,2-2-6,0 0 7,-2 1-6,0 0 1,3-3-11,-3 3 1,3-2 2,0 0-3,1-4-2,0 3 2,0-3-8,3-2-1,-1 2-3,2-3-3,-2-1 8,2 1-12,0-2-11,1-1-5,2-2-22,-1-2-7,2 2-11,-2-2-11,3-1-9,0-4-17,-4 5-9,4-5-16,0 5-20,0-5-26,0 0-15,0 0-30,10-16-23,-7 4-34,2 0-145,4-3-444,-2-4 197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02.7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7A6829B-AE8D-462B-BA09-5AA6E12054FF}" emma:medium="tactile" emma:mode="ink">
          <msink:context xmlns:msink="http://schemas.microsoft.com/ink/2010/main" type="writingRegion" rotatedBoundingBox="4802,7315 7380,6962 7639,8854 5061,9207"/>
        </emma:interpretation>
      </emma:emma>
    </inkml:annotationXML>
    <inkml:traceGroup>
      <inkml:annotationXML>
        <emma:emma xmlns:emma="http://www.w3.org/2003/04/emma" version="1.0">
          <emma:interpretation id="{ADF2B543-DD58-4D17-8A42-3EDBC21683FB}" emma:medium="tactile" emma:mode="ink">
            <msink:context xmlns:msink="http://schemas.microsoft.com/ink/2010/main" type="paragraph" rotatedBoundingBox="4802,7315 7380,6962 7499,7832 4921,8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FA66F2-6604-444E-A86E-EDF4F2DAC1BD}" emma:medium="tactile" emma:mode="ink">
              <msink:context xmlns:msink="http://schemas.microsoft.com/ink/2010/main" type="line" rotatedBoundingBox="4802,7315 7380,6962 7499,7832 4921,8185">
                <msink:destinationLink direction="with" ref="{FE907B9B-A9E0-427C-A081-19ABF4BB182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BB5AAD4-3BAC-46CE-A555-A654FB263DFD}" emma:medium="tactile" emma:mode="ink">
                <msink:context xmlns:msink="http://schemas.microsoft.com/ink/2010/main" type="inkWord" rotatedBoundingBox="4802,7315 7380,6962 7499,7832 4921,8185"/>
              </emma:interpretation>
            </emma:emma>
          </inkml:annotationXML>
          <inkml:trace contextRef="#ctx0" brushRef="#br0">22 101 230,'0'0'324,"1"-6"0,-1 6-9,3-3-13,-3 3-39,0 0-20,0 0-19,0 0-8,0 0-8,0 18 14,-3-5-18,3 3 0,-1 10-22,1-4-8,-5 0-8,5 0-13,-4 1-8,4-1-14,-4-1-6,1 0-12,2-1-7,-3-6-12,4 1-7,0-6-9,0 1-9,-1-1-8,2-1-7,-1-4 1,4-2-6,-4-2-6,0 0-4,0 0 1,15-14-10,-9 0 1,4-9-8,3-3-1,-1-9-9,1 5-1,0-6-3,-3-2-5,4 7-5,-2-2 0,3 7 0,-6 5 0,0 1-2,-2 6-1,2-3 0,-2 5 0,-2 5 2,0-1 6,3 4-8,-4 4 4,-4 0 1,8 7-2,-4 5 3,1 0-4,-2 3 3,3 6 1,-2-2 1,-1 3-1,3 3 1,-2-4 0,1 0 0,2 1 3,-1-1-3,2 0 5,-3-3-8,3 0 4,-3-4 0,4 3-3,-3-4 1,4 2 4,0 1-8,-1-2-17,1-1-50,-2-4-52,6 5-51,-2-5-53,-1 3-69,4-5-71,1 5-327,-4-8-750,3 2 333</inkml:trace>
          <inkml:trace contextRef="#ctx0" brushRef="#br0" timeOffset="186.413">701 382 155,'1'-5'306,"-1"5"-2,4-10-3,-4 4 0,0 1-19,-2-2-17,4 1-22,-2 1-17,0 1-27,0-2-25,4 0-13,-4 2-20,0 0-18,2-1-13,-2 5-20,7-8-36,-5 4-52,1 1-58,1 2-70,1-1-75,2-1-59,-2 2-206,2-4-504,1 4 222</inkml:trace>
          <inkml:trace contextRef="#ctx0" brushRef="#br0" timeOffset="484.8376">1064-181 177,'-11'-5'318,"1"5"16,-2 4-14,2 1 3,-4 1-13,1 0 0,-1 10-20,2-2-15,-2 2-7,3 4-12,4 1-11,0 2-17,-1 8-12,6-8-20,-2 2-20,4 7-14,2-1-12,3 2-19,-1-8-15,3 5-12,-2-7-9,1 2-12,4-3-7,1 0-9,1-2-22,0-4-37,1 2-37,1-5-41,-1 2-50,-1-6-38,-3-3-48,3 0-61,-1 0-56,4-6-48,-7-3-252,3-3-674,0 0 298</inkml:trace>
          <inkml:trace contextRef="#ctx0" brushRef="#br0" timeOffset="879.8673">1281-60 244,'0'0'282,"4"11"5,-4-5 12,0 3 2,0 3-11,0 3-8,-4 7-10,1-1-10,-2 0-12,2-1-21,3 1-7,-5-2-18,4-3-19,1-1-15,-3 3-25,3-6-4,0 2-15,0-1-15,3-4-10,-3 0-9,0-2-8,0 2-11,0-6-6,0 2-3,0-1-8,0-4-4,0 0-4,0 0-8,0 0-2,0 0-12,9-15 0,-4 4-10,-2-2 0,4-8-22,0-2-12,0 0-7,3-8 15,2 3-9,-3 9-4,2-2 3,-2 0-13,4 2 21,-4 4-4,-1 2 10,0 1-4,1 3 1,-1 0 1,1 4 2,0 2 4,0 2-5,3 4 4,-8 0 7,5 3-11,0 3 18,-4 1-8,1 2 0,0 4 7,-2-2-5,5 2 5,-4 4-4,-1-5 1,-1 0-2,3 5-2,-4-6-4,2 0 7,-2 0-7,1-1-24,3 0-43,-2-2-48,2 3-40,-3-3-47,6-3-53,0 0-36,8-1-22,1-1-270,1-2-633,7-9 281</inkml:trace>
          <inkml:trace contextRef="#ctx0" brushRef="#br0" timeOffset="1100.8847">1898 65 47,'-2'-3'321,"2"3"-11,-4-7 5,2 3 11,-1 1-15,3 3-7,0-6-12,0 6-18,7-8-19,0 4-16,6-1-16,-5-1-13,5 0-13,7-1-15,-3 1-13,3 0-19,0 3-15,-3-7-13,3 5-15,-6-1-11,2 2-5,-3-1-14,3-1-9,-6 5-7,-1-4-7,4 4-15,-8-2-29,-1 3-40,2-2-35,-6 2-37,6-1-46,-6 1-46,0 0-57,0 0-51,0 0-58,0 0-230,-16-3-637,16 3 283</inkml:trace>
          <inkml:trace contextRef="#ctx0" brushRef="#br0" timeOffset="1356.0402">1938-204 256,'-3'-4'327,"3"4"-2,-6-4-3,6 4 3,-7 0-16,7 0-1,-5 4-14,2 5-12,-1 0-7,1 4-6,1 1-4,-2 6-10,1-4-6,3 4-22,1 2-13,-1 2-14,2-3-20,2 1-14,-1 0-16,3 2-17,0-1-12,0-1-16,-2-3-7,7 3-12,-1-3-5,-2-2-13,0-2-20,-1-5-38,-2 4-51,0-6-47,-2 0-53,4-1-45,-4-5-50,1 4-58,-1-3-73,-3-3-76,0 0-249,11-9-750,-6 0 331</inkml:trace>
          <inkml:trace contextRef="#ctx0" brushRef="#br0" timeOffset="1616.1688">2275-190 271,'3'-1'314,"-3"1"13,0 0 11,0 0 1,6 11-9,-9-2-5,3-1-6,-3 6-10,3 0-12,-1 2-8,-1 4-10,-1 1-14,2-1-19,1 1-19,0-2-22,0-1-17,1-3-22,2 6-16,-3-7-13,0 1-16,2 0-12,-1-3-12,1 2-10,2-3-21,-1 0-35,-3-4-45,2 2-54,2-2-47,-4-2-46,4 1-37,-4-2-43,3-2-49,-3-2-71,0 0-62,0 0-238,0 0-714,6-15 316</inkml:trace>
          <inkml:trace contextRef="#ctx0" brushRef="#br0" timeOffset="1887.937">2365-481 69,'4'-6'259,"0"0"4,-2 1 1,3 5-3,1 0-4,-6 0-14,13 5 7,-4 3-2,2 3-6,2 6 4,-1 3-8,-2-2-7,7 10-11,-5 3-3,3 1-12,-2-1-5,-2 1-16,0 4-13,-2 1-10,-1 1-12,-3-2-11,1 2-9,-3-1-13,-4 4-14,-1-3-7,-1-4-10,0 3-7,-1-4-12,-1-1-8,0-6-6,-4 5-42,3-9-38,-1 0-52,1-2-60,-1-4-62,0 3-69,-1-8-75,0 1-88,1-2-234,-1-1-724,-1-2 321</inkml:trace>
        </inkml:traceGroup>
      </inkml:traceGroup>
    </inkml:traceGroup>
    <inkml:traceGroup>
      <inkml:annotationXML>
        <emma:emma xmlns:emma="http://www.w3.org/2003/04/emma" version="1.0">
          <emma:interpretation id="{12218B3C-6920-4448-8690-6D68E2AA3F73}" emma:medium="tactile" emma:mode="ink">
            <msink:context xmlns:msink="http://schemas.microsoft.com/ink/2010/main" type="paragraph" rotatedBoundingBox="6121,9052 6151,8384 6504,8400 6475,90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4DBF2FA-9241-4E07-AF2E-655733488E0D}" emma:medium="tactile" emma:mode="ink">
              <msink:context xmlns:msink="http://schemas.microsoft.com/ink/2010/main" type="line" rotatedBoundingBox="6121,9052 6151,8384 6504,8400 6475,9068"/>
            </emma:interpretation>
          </emma:emma>
        </inkml:annotationXML>
        <inkml:traceGroup>
          <inkml:annotationXML>
            <emma:emma xmlns:emma="http://www.w3.org/2003/04/emma" version="1.0">
              <emma:interpretation id="{DDC78B22-DFAE-43F2-B073-89FC4FE5C0F5}" emma:medium="tactile" emma:mode="ink">
                <msink:context xmlns:msink="http://schemas.microsoft.com/ink/2010/main" type="inkWord" rotatedBoundingBox="6121,9052 6151,8384 6504,8400 6475,9068"/>
              </emma:interpretation>
            </emma:emma>
          </inkml:annotationXML>
          <inkml:trace contextRef="#ctx0" brushRef="#br0" timeOffset="4534.7294">1270 1037 22,'-3'-6'230,"3"-1"6,3 2 3,-3-1 0,3-7-2,0 5-21,2-2-7,2 0-6,3 1-10,2-3-8,2 1-14,1 1-4,4 4-12,0 0-14,1 1-8,1 6-9,0-1-9,-5 4-19,3 2-9,-2 3-6,0 3-10,-6 1 5,-2 6-15,-3 1 4,-4 2-11,-4 2 3,-4 13-5,-2-4 3,-6 1-4,-5 3 6,2 0 5,-5-4 10,0 1-2,0-4 9,-1-2 9,1 0-1,1-1 1,1-1-2,1 0 4,5-9-2,2 0-1,3-6-11,1 9 0,3-9-10,2 0-9,3-4-1,3 3 0,1-5-2,2 2-5,4 0-3,0-7-6,10 0-5,0-4 2,4-2-6,5 2-3,-3-3-1,0-1-6,3 0-21,-10-1-37,0 2-45,0-2-51,-3 3-55,3-3-51,-1 6-71,-5-8-77,-4 4-339,-1 3-786,-1-4 348</inkml:trace>
        </inkml:traceGroup>
      </inkml:traceGroup>
    </inkml:traceGroup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05.1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907B9B-A9E0-427C-A081-19ABF4BB182D}" emma:medium="tactile" emma:mode="ink">
          <msink:context xmlns:msink="http://schemas.microsoft.com/ink/2010/main" type="inkDrawing" rotatedBoundingBox="5225,8280 7326,7985 7345,8123 5245,8418" semanticType="underline" shapeName="Other">
            <msink:sourceLink direction="with" ref="{F4FA66F2-6604-444E-A86E-EDF4F2DAC1BD}"/>
          </msink:context>
        </emma:interpretation>
      </emma:emma>
    </inkml:annotationXML>
    <inkml:trace contextRef="#ctx0" brushRef="#br0">0 333 277,'7'-6'288,"-3"2"8,1-2 0,2 1-1,1-1-10,1-2 3,0 2 7,3-2-1,6-1-3,-5 2-9,7-2-8,-2 0-12,10-1-10,-1-1-9,3 4-14,4-5-10,0 3-15,16-1-17,-2-5-11,7-1-17,-2 4-13,5 3-11,2-8-9,1 1-15,1 3-9,24-1-10,-26 5-9,31 2-7,2-2-4,-9-3-9,-21 5-8,25 1-4,-1 2-7,-25 2-3,-2-3-3,0-2-9,2 7-4,-5-4-7,-4 3-14,-2 1-23,-4-4-15,-11 6-16,-1-5-14,-3 3-13,-1-3-17,-3 6-20,-8-2-19,1 1-21,-9-2-33,3 2-30,-5-2-44,-2 1-53,-2 3-71,0-4-382,-4 2-831,0 3 368</inkml:trace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0:57.9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CE0CEB1-AAD1-4673-B1DC-45589DE21F3F}" emma:medium="tactile" emma:mode="ink">
          <msink:context xmlns:msink="http://schemas.microsoft.com/ink/2010/main" type="writingRegion" rotatedBoundingBox="2863,6793 5582,10977 3031,12635 312,8451"/>
        </emma:interpretation>
      </emma:emma>
    </inkml:annotationXML>
    <inkml:traceGroup>
      <inkml:annotationXML>
        <emma:emma xmlns:emma="http://www.w3.org/2003/04/emma" version="1.0">
          <emma:interpretation id="{57EA146F-D5B8-4536-B876-050257FD5D76}" emma:medium="tactile" emma:mode="ink">
            <msink:context xmlns:msink="http://schemas.microsoft.com/ink/2010/main" type="paragraph" rotatedBoundingBox="2185,7179 4016,8328 3693,8843 1861,76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49BF5F-3FB7-491D-BE15-C3918702980F}" emma:medium="tactile" emma:mode="ink">
              <msink:context xmlns:msink="http://schemas.microsoft.com/ink/2010/main" type="line" rotatedBoundingBox="2185,7179 4016,8328 3693,8843 1861,7694"/>
            </emma:interpretation>
          </emma:emma>
        </inkml:annotationXML>
        <inkml:traceGroup>
          <inkml:annotationXML>
            <emma:emma xmlns:emma="http://www.w3.org/2003/04/emma" version="1.0">
              <emma:interpretation id="{D7EE1029-B401-408B-AA3B-C6104A722A23}" emma:medium="tactile" emma:mode="ink">
                <msink:context xmlns:msink="http://schemas.microsoft.com/ink/2010/main" type="inkWord" rotatedBoundingBox="2185,7179 2607,7444 2289,7950 1867,7685"/>
              </emma:interpretation>
            </emma:emma>
          </inkml:annotationXML>
          <inkml:trace contextRef="#ctx0" brushRef="#br0">-2978 229 19,'0'0'214,"0"0"-11,0 0-4,0 0 2,28-6 2,-15 1-12,5 1-6,3 4-15,5-5-17,5 0-12,-1-2-15,0 1-12,3 2-9,-3-2-12,4 0-8,-4 1-9,2 0-7,0-1-9,-4 1-9,-2 4-17,-5-1-21,-2 1-35,-3 2-40,2-1-25,-7 2-36,-4-1-30,0 1-27,-2 1-167,-5 3-375,0-1 166</inkml:trace>
          <inkml:trace contextRef="#ctx0" brushRef="#br0" timeOffset="3034.3722">-2705 312 112,'-4'-3'119,"4"3"-4,-5-6-12,4 0-9,-2 4-7,3 2-5,-5-7-10,3 3-13,2 4-1,-4-8-10,2 6-5,2 2-2,-3-7-9,3 3 6,0 4-7,-1-6-5,1 6 2,-1-7-6,1 7-8,0-8-1,0 5-1,0 3 1,0-13 7,0 10 2,0-6 3,0 4 8,-1-6 7,-1 4 8,1-3 6,1-3 4,0 1 4,-1-3 0,2 3-1,-1-4-1,-1 3-1,-2 0-8,3-1-5,0-1-5,0 3-1,0-3-6,-1 2-1,1-5-2,-1 5-7,2 2 0,-2-6-2,1 3 4,0-1-7,-2 1 2,0 0 6,0 1 7,2 1 3,-1 3 1,1 0 11,-1 1 1,-1-2 2,1 4 6,-1 0 4,1 2 1,-1-2 1,2 6-5,-2-6-7,2 6 5,0 0 0,0 0-1,0 0 4,-2 21 0,0-11 7,2 0 0,0 2 9,0 0-5,0 3 8,0-2 2,0 4-7,2 0 16,-2-2-3,2 6-5,-2-5-7,0-1 3,0 6-6,1-6-6,0 0-3,1 0-7,-2-2-5,1-1-5,0 0-2,0-5-12,0 2 0,-1-4 4,2-1-3,0 1-5,0-1 0,-2-1-3,0-3 1,0 0 10,0 0-10,0 0-7,6-14 1,-3 2-5,-3-5 3,0 2-4,4-7-2,-4 1-3,0-3-1,0 0-3,1-1 6,0-8-9,0 11 2,1-3 2,-1 0 3,2 7-12,0 3 6,0 3-7,1-3 16,1 0-15,-1 5 1,4-2 2,-4 6-4,4-4 2,-3 7 3,2-3-4,3 3 1,-1 3 0,4-3 5,-3 6-4,1 0 5,0 3-2,5 4-4,-2 1 1,0 3 8,1 1-3,0 1-1,-3-2 2,1 4 1,0 0 3,0 1-5,-4-3 5,3 4-2,-3 0-1,1-2 0,0 2-1,-2-1-3,-2 3-1,-1-4 2,2 3 0,-4-9 0,1 4-1,-2-2-42,0-3-44,2 0-67,-2-5-57,-1 2-63,2-3-84,-2 1-306,-1-6-716,3 0 317</inkml:trace>
        </inkml:traceGroup>
        <inkml:traceGroup>
          <inkml:annotationXML>
            <emma:emma xmlns:emma="http://www.w3.org/2003/04/emma" version="1.0">
              <emma:interpretation id="{BE39C971-5637-42F9-A257-6621DDB19F73}" emma:medium="tactile" emma:mode="ink">
                <msink:context xmlns:msink="http://schemas.microsoft.com/ink/2010/main" type="inkWord" rotatedBoundingBox="3116,7847 3978,8388 3693,8843 2830,8302"/>
              </emma:interpretation>
            </emma:emma>
          </inkml:annotationXML>
          <inkml:trace contextRef="#ctx0" brushRef="#br0" timeOffset="3696.243">-1720 502 3,'-10'-17'322,"2"5"-7,0-2-8,1 5-1,2-3-15,-2 2-5,3 4-27,1-1-17,1-1-31,1 4-25,1-1-16,-3 1-20,3 4-11,10-6-15,-3 6-17,0 1-31,3 2-40,0 0-37,3 4-48,3 4-50,0 1-51,1 1-46,0 1-50,4 7-220,-1-1-503,-2 4 223</inkml:trace>
          <inkml:trace contextRef="#ctx0" brushRef="#br0" timeOffset="3496.7991">-1739 663 115,'-7'-2'325,"3"-1"5,4 3-5,0 0-7,-10 0-14,5 0-11,5 0-23,-13 5-17,10-2-13,-5 1-12,1 2-16,3 2-13,1 0-21,-3 7-12,2 0-17,0-2-11,2 2-10,-1 0-16,3 6-10,0 1-10,0-1-7,5 0-15,0-2-3,4-1-5,-2 2-9,1-3-5,2 1-5,1-2-3,1 2-9,-1-3-4,0-2-25,-2 2-27,0-7-28,1 2-40,-1-4-22,2 3-49,-2-3-46,0-1-59,2-3-53,-3 0-304,1-7-678,-3 0 300</inkml:trace>
          <inkml:trace contextRef="#ctx0" brushRef="#br0" timeOffset="3897.5348">-1342 880 125,'10'-5'302,"0"-4"3,1 3-1,0-2-17,5-3-14,-3 0-19,3 1-20,-2-2-20,1 6-18,-5-7-13,2 7-27,-2 0-16,-1 1-17,2-1-4,-4 5-12,0-3-17,2 5-4,-3-2-19,1 5-42,-7-4-39,9 2-44,-6 3-56,0 3-58,-2-5-64,1 6-264,-4 1-540,1-4 239</inkml:trace>
          <inkml:trace contextRef="#ctx0" brushRef="#br0" timeOffset="4102.9331">-1224 1043 202,'0'0'332,"0"0"-9,0 0 7,0 0-3,0 0-6,16-2-16,-11-2-27,6-1-18,0 3-29,2-4-28,2 1-10,1 1-24,3-1-19,-3-1-13,-1 2-20,1 1-6,0 0-65,-2 1-56,-1-2-67,-1 4-76,2-4-83,3 4-105,-4-2-196,3-3-581,1 0 257</inkml:trace>
        </inkml:traceGroup>
      </inkml:traceGroup>
    </inkml:traceGroup>
    <inkml:traceGroup>
      <inkml:annotationXML>
        <emma:emma xmlns:emma="http://www.w3.org/2003/04/emma" version="1.0">
          <emma:interpretation id="{6501CC54-55EB-4260-B171-7D75EE048057}" emma:medium="tactile" emma:mode="ink">
            <msink:context xmlns:msink="http://schemas.microsoft.com/ink/2010/main" type="paragraph" rotatedBoundingBox="1997,7857 4487,11689 3606,12261 1116,84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CDC39C-DBE2-4EA7-8572-797B232B64E8}" emma:medium="tactile" emma:mode="ink">
              <msink:context xmlns:msink="http://schemas.microsoft.com/ink/2010/main" type="line" rotatedBoundingBox="1997,7857 4487,11689 3606,12261 1116,8429"/>
            </emma:interpretation>
          </emma:emma>
        </inkml:annotationXML>
        <inkml:traceGroup>
          <inkml:annotationXML>
            <emma:emma xmlns:emma="http://www.w3.org/2003/04/emma" version="1.0">
              <emma:interpretation id="{A105850D-C0B3-48CA-90F2-A33B80659F44}" emma:medium="tactile" emma:mode="ink">
                <msink:context xmlns:msink="http://schemas.microsoft.com/ink/2010/main" type="inkWord" rotatedBoundingBox="1997,7857 3145,9623 2264,10196 1116,8429"/>
              </emma:interpretation>
            </emma:emma>
          </inkml:annotationXML>
          <inkml:trace contextRef="#ctx0" brushRef="#br0" timeOffset="996.1442">-2846 1988 159,'0'0'294,"-4"4"-19,4-4-2,-2 5-8,-1-2-12,0 6-5,0-5-16,0 4-17,-1 2 7,0-2-30,-1 7-12,2-2-12,-1 1-13,-1 0-12,2 2-17,1-1 7,-1 3-34,2 1-6,1 1-8,0-2-13,0 2-5,4-2-6,-2-5-8,1 2-11,2-2 6,-1 1-17,-1-1-9,2-1-27,0-1-28,1-5-23,0 0-29,-1 2-29,-1-6-30,3 2-53,0-2-39,0-2-38,-7 0-237,9-3-553,-4-2 245</inkml:trace>
          <inkml:trace contextRef="#ctx0" brushRef="#br0" timeOffset="1953.8837">-2232 2097 199,'-2'-14'250,"0"1"-2,2-3 3,0-1-8,0 1-2,-2 2-9,2-5-10,0 1-10,0 5-9,0-2-8,2 4 1,0 0-4,-2 3 1,0-1-10,2 5-17,-2-2-5,0 1-16,0 5-6,0-7-15,0 7-13,0 0 5,0 0-6,0 0-3,1 25-8,3-12 7,-2 7-6,-1-1-1,5 6-1,-2 5-3,1-9-5,-1 4-10,2-3-9,-2 1 0,-2-2-10,4 1-7,-2 0-7,2-2-5,-4-6-2,4 4-6,-2-3 1,1-1-14,-2 0 3,1-2-6,-2 0-22,2-2-33,-2 2-43,2-6-34,-1 0-41,-1 0-26,-1-3-29,0 3-34,-1-1-37,0-5-42,0 0-32,0 0-269,-9 1-675,9-1 299</inkml:trace>
          <inkml:trace contextRef="#ctx0" brushRef="#br0" timeOffset="1436.5269">-2662 2181 42,'4'3'238,"-4"-3"4,4 4 4,2-5 5,-6 1-12,13-4-15,-8-1-15,3 1-16,4-4-16,1-5-22,-1 7-1,3-2-27,1-1-7,-1-1-18,-6 4-10,3 0-8,1 1-8,-3 0-9,2 2-7,-5 1-8,2 1-2,-2 1-9,0-1-10,-7 1-17,8 4-24,-5-2-26,-1 3-32,-2-2-27,0 3-36,-2 1-36,0-2-32,-4 2-48,3-1-143,-4 5-421,0-5 188</inkml:trace>
          <inkml:trace contextRef="#ctx0" brushRef="#br0" timeOffset="1631.3658">-2679 2423 177,'2'3'262,"3"0"10,-5-3 0,14-3-3,-4 0-5,3-1-9,-4-1-16,4 1-20,0-2-21,0 0-24,3-1-14,-1-1-16,-3 4-11,-4-2-18,4 1-9,2 1-15,-5 1 1,4-2-24,-4-1-19,3 6-36,-3-3-26,-1-2-59,2 4-51,-2 0-59,1-4-52,0 0-258,-1 3-532,1-5 236</inkml:trace>
          <inkml:trace contextRef="#ctx0" brushRef="#br0" timeOffset="2119.019">-2279 2412 130,'-5'2'159,"1"0"5,0 1-2,4-3 18,-2 3 18,2-3 14,0 0 2,0 0-3,19-6-10,-6 4-1,1-1-21,-2-2-10,6-2-14,2 2-9,-4 2-14,1-5-14,0 4-13,-5 2-17,1-2-3,-1-1-11,0 4-27,0-2-36,-3 0-23,-2 0-47,-1 3-53,2-2-52,-2-2-76,-3 2-220,2-1-496,-2-4 220</inkml:trace>
          <inkml:trace contextRef="#ctx0" brushRef="#br0" timeOffset="446.7025">-3027 474 53,'0'0'222,"5"7"-2,0-5 3,3-2 1,2 0-7,0 0-9,2 2-13,1-1-13,0 2-17,1-3-13,4 4-13,-2 2-8,3-2-11,-3 1-6,2 1-11,-1 4-7,0-1-11,-2 0-7,2-2-5,-3 6-5,-1 1-7,0 1 6,-6-3-4,1 4 5,-4 4 1,-2 2-5,-3-3 16,-3 5-16,0 9-2,-8-2-1,3 3 0,-6 0 2,-2-4-8,-1 3 0,-3-2 7,3 0-10,-2 2 10,1-3-6,-1 0 1,3-4 9,0 1 5,7-5-4,0-5-2,2 3-9,3-4-1,0-3 0,1 1-10,3 1-3,2 0 9,5-3-8,1 0 0,2 1 6,2-1-1,5 0 3,5-3 6,6-3-2,3-2 0,-2-2-3,6-5 2,1-3-3,3-2-6,-4-5-3,2 2-6,0-2-5,-2-1-1,-5 3-5,-1-2-5,-1 0-13,-10 6-30,0 0-38,3-5-47,-6 6-52,0 4-49,-8-4-53,0 4-64,0-4-63,-4 6-292,-2 0-736,6 0 327</inkml:trace>
          <inkml:trace contextRef="#ctx0" brushRef="#br0" timeOffset="1205.3373">-2894 1899 104,'-4'-2'227,"-3"-1"-8,5 1 2,2 2-8,-6-4-4,3 2-18,3 2-18,-3-5-21,3 5-14,0 0-14,0 0-12,0 0-10,0 0-16,12-3-4,-12 3-14,10 4-29,-2-4-34,1 5-45,0 0-37,3-3-41,1 1-32,-2 3-197,-3-2-376,3 1 167</inkml:trace>
        </inkml:traceGroup>
        <inkml:traceGroup>
          <inkml:annotationXML>
            <emma:emma xmlns:emma="http://www.w3.org/2003/04/emma" version="1.0">
              <emma:interpretation id="{A6EE816D-E9C3-4C2C-A949-E17853F6F0F4}" emma:medium="tactile" emma:mode="ink">
                <msink:context xmlns:msink="http://schemas.microsoft.com/ink/2010/main" type="inkWord" rotatedBoundingBox="3429,10719 3721,11169 3251,11474 2959,11025"/>
              </emma:interpretation>
            </emma:emma>
          </inkml:annotationXML>
          <inkml:trace contextRef="#ctx0" brushRef="#br0" timeOffset="14550.859">-1806 3720 33,'-6'-10'319,"-1"0"1,1 2 1,3-5-3,0 6-6,-1-3-19,0 1-12,4 2-24,-4 1-21,2 0-22,2 6-21,0-9-21,-2 6-20,2 3-6,-1-7-25,1 7-9,0 0-16,0 0-14,0 0-31,3-6-36,-3 6-40,0 0-39,0 0-46,6 13-61,-6-13-73,9 9-77,-7 0-198,-2-9-561,9 6 249</inkml:trace>
          <inkml:trace contextRef="#ctx0" brushRef="#br0" timeOffset="15101.7347">-1587 3397 58,'-4'-6'308,"4"6"1,-2-7 5,2 2-3,0 5-12,2-11-6,-2 5-13,5-2-2,-1-3-6,2 2-7,3 1-9,-1-2-12,4 0-13,-2 4-39,2-1-17,-3-1-17,3 2-14,1 3-18,-3-3-8,0 6-11,1-2-10,-2 4-11,-1 4-7,2-3-12,-1 3-4,-1 3-5,-4 1-3,0 0-5,0 5-4,-2-1-8,-1 7 2,-2-6-3,-1 7-2,-4 9 1,0-7 4,1 7 3,-7-1 13,2-1 1,2-6 7,-1 2 2,1 3-1,-1-7-2,2 2-6,2-5-6,3-2-3,-1 0-6,3-3-5,4 0 2,0-6-8,1 3-3,1 0 3,2-3-8,3 0 0,2-4-1,2-2-5,1-2-3,2-2-2,1 0-4,-1-5-3,-2 0-39,3 3-44,-3-3-46,-2 4-54,3-5-51,-6 7-46,-1 1-49,2 1-72,-3-4-75,0 2-256,-5 2-787,1 0 349</inkml:trace>
        </inkml:traceGroup>
        <inkml:traceGroup>
          <inkml:annotationXML>
            <emma:emma xmlns:emma="http://www.w3.org/2003/04/emma" version="1.0">
              <emma:interpretation id="{B6A5E2B1-E41B-43EB-AAE7-C9608EAE4074}" emma:medium="tactile" emma:mode="ink">
                <msink:context xmlns:msink="http://schemas.microsoft.com/ink/2010/main" type="inkWord" rotatedBoundingBox="4222,11421 4423,11731 4138,11915 3938,11606"/>
              </emma:interpretation>
            </emma:emma>
          </inkml:annotationXML>
          <inkml:trace contextRef="#ctx0" brushRef="#br0" timeOffset="15611.1704">-880 4089 51,'0'0'266,"0"0"5,0 0 8,0 0 4,10 6 11,-10-6-7,4 0 2,-4 0 8,13 4 4,-10-4-2,3 0-5,1 0-19,4 0-22,0-4-24,-1 3-39,3 0-23,2-2-13,-3 1-16,4-6-9,-3 8-19,0-5-11,3 2-7,-2 0-13,-2 0-9,6-1-12,-4 3-33,-4-3-56,2-1-45,0 5-59,-2-1-40,-2 1-48,-3 2-60,3 1-58,-6 3-329,0 0-724,-2 0 320</inkml:trace>
          <inkml:trace contextRef="#ctx0" brushRef="#br0" timeOffset="15793.4773">-771 4390 35,'6'3'252,"-6"-3"12,0 0-7,20-9-6,-10 5-14,-2 0-27,4-1-14,-4 3-23,3-3-16,-1 0-17,0 3-12,0 0-14,0-3-10,1 4-16,-1-4-24,2 2-55,-3 1-75,0 0-77,4-2-93,-4 2-137,1-3-403,1 1 179</inkml:trace>
        </inkml:traceGroup>
      </inkml:traceGroup>
    </inkml:traceGroup>
    <inkml:traceGroup>
      <inkml:annotationXML>
        <emma:emma xmlns:emma="http://www.w3.org/2003/04/emma" version="1.0">
          <emma:interpretation id="{1647B93E-5CFE-4531-9444-A4087A83E349}" emma:medium="tactile" emma:mode="ink">
            <msink:context xmlns:msink="http://schemas.microsoft.com/ink/2010/main" type="paragraph" rotatedBoundingBox="2072,10470 3403,11755 3103,12065 1772,107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F5B7619-B01D-4D72-9277-EEA9626083C0}" emma:medium="tactile" emma:mode="ink">
              <msink:context xmlns:msink="http://schemas.microsoft.com/ink/2010/main" type="inkBullet" rotatedBoundingBox="2046,10497 2416,10854 2142,11137 1772,10780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13920.2351">-2971 3248 230,'2'-4'288,"-2"4"-10,1-2-10,-1 2-12,0 0-17,0 0-10,0 0-15,0 0-13,-1 15-17,1-5-13,-2 0-15,2 1-17,-1 2-6,1 0-15,0 2-7,0-1-14,1-3-7,2 3-5,-3-2-16,1-2-4,-1-2-2,0 2-11,1-4-9,-1 0 1,2 3-1,-2-6-4,0-3-9,1 6-1,-1-3 2,0-3-5,0 0-5,0 0-1,3-18-5,-1 6 2,1-8-6,2-1 0,4-12 0,-3 0-3,1-1-3,2 0 2,3-1-1,-2 3 3,3 2-10,-9 7 6,5 3-3,0 1 2,-5 4 0,2 5 1,-2 2 1,-2-1-8,3 5 1,-1-3 2,1 3 2,-5 4-9,5 4 11,-5-4-3,10 13 6,-6 0 1,0 2 5,3-2 1,0 5 5,4 2-1,-3 3-1,2-3-2,-3 0 0,4 0 2,0 1-5,-2-4-6,5 2 0,0 1 2,2-4 13,1 5-22,0-5-23,-2 1-47,0-1-46,-1-4-60,4 4-71,-1-2-92,0-1-233,-2-2-619,0 1 274</inkml:trace>
      </inkml:traceGroup>
      <inkml:traceGroup>
        <inkml:annotationXML>
          <emma:emma xmlns:emma="http://www.w3.org/2003/04/emma" version="1.0">
            <emma:interpretation id="{5201E0D8-5790-4868-96A3-7EDDD94FD742}" emma:medium="tactile" emma:mode="ink">
              <msink:context xmlns:msink="http://schemas.microsoft.com/ink/2010/main" type="line" rotatedBoundingBox="3090,11453 3403,11755 3149,12017 2837,11716"/>
            </emma:interpretation>
          </emma:emma>
        </inkml:annotationXML>
        <inkml:traceGroup>
          <inkml:annotationXML>
            <emma:emma xmlns:emma="http://www.w3.org/2003/04/emma" version="1.0">
              <emma:interpretation id="{EC906398-E1C2-4BDB-B526-4FE8006F9959}" emma:medium="tactile" emma:mode="ink">
                <msink:context xmlns:msink="http://schemas.microsoft.com/ink/2010/main" type="inkWord" rotatedBoundingBox="3090,11453 3403,11755 3149,12017 2837,11716"/>
              </emma:interpretation>
            </emma:emma>
          </inkml:annotationXML>
          <inkml:trace contextRef="#ctx0" brushRef="#br0" timeOffset="14328.7024">-1754 4029 208,'-2'-10'352,"0"5"9,-1-1 7,-1-1-2,0 3-5,-1-1-9,1 2-18,1-3-24,-4 6-12,7 0-11,-10 4-16,5 0-17,-1 4-16,-2 3-20,-1 3-15,1 3-20,2 4-14,-2 0-18,4 1-15,-3 1-36,7 2-6,-1 1-12,-3-2-12,4 9-5,4-2-6,0-6-7,-2-1-3,0 3-6,5-6-4,-1 2-8,3 7 0,2-12-4,-1-2-3,-4-1-4,1-6-1,6 4-2,-2-5-6,-2-2-12,1-2-22,0 1-31,3-5-36,-3 1-42,3-7-46,-1 0-40,4-6-38,-6-3-53,3-1-46,1-11-48,-6 8-303,1-2-764,0-4 337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10.8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B7E49E7-F7A4-4EBE-8E11-7C3B932F487E}" emma:medium="tactile" emma:mode="ink">
          <msink:context xmlns:msink="http://schemas.microsoft.com/ink/2010/main" type="writingRegion" rotatedBoundingBox="2029,12620 2700,12620 2700,13153 2029,13153"/>
        </emma:interpretation>
      </emma:emma>
    </inkml:annotationXML>
    <inkml:traceGroup>
      <inkml:annotationXML>
        <emma:emma xmlns:emma="http://www.w3.org/2003/04/emma" version="1.0">
          <emma:interpretation id="{56732D37-BCE6-4898-8CB0-9E2AFD08863C}" emma:medium="tactile" emma:mode="ink">
            <msink:context xmlns:msink="http://schemas.microsoft.com/ink/2010/main" type="paragraph" rotatedBoundingBox="2029,12620 2700,12620 2700,13153 2029,131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468302-E973-4F12-9168-BCFB1F4B6125}" emma:medium="tactile" emma:mode="ink">
              <msink:context xmlns:msink="http://schemas.microsoft.com/ink/2010/main" type="line" rotatedBoundingBox="2029,12620 2700,12620 2700,13153 2029,13153"/>
            </emma:interpretation>
          </emma:emma>
        </inkml:annotationXML>
        <inkml:traceGroup>
          <inkml:annotationXML>
            <emma:emma xmlns:emma="http://www.w3.org/2003/04/emma" version="1.0">
              <emma:interpretation id="{8EF9D63F-182B-4835-9622-CFAD9F2596A5}" emma:medium="tactile" emma:mode="ink">
                <msink:context xmlns:msink="http://schemas.microsoft.com/ink/2010/main" type="inkWord" rotatedBoundingBox="2029,12620 2700,12620 2700,13153 2029,13153"/>
              </emma:interpretation>
            </emma:emma>
          </inkml:annotationXML>
          <inkml:trace contextRef="#ctx0" brushRef="#br0">-2379 5310 12,'0'-9'310,"-1"0"-6,0-4-8,-2-2-11,3 4-12,-1-2-15,-3-1-3,4 0-23,-1 6-11,-2-5-9,2 5-5,1-2-1,-3 4-8,3 0-16,0-1-4,-2 3-15,2 4-11,0-8-16,0 8-15,0 0-6,0 0-7,2 19-3,0-7-5,-1 4-2,3 5 0,-3 0-9,5 4-3,0 4 2,-2-3-6,2-5-4,-1 3-6,1 7-1,-1-9-14,1 0-4,-3 0-5,3-6-6,-5-3-5,4 8-4,-2-8-1,1 2-6,-2 0-7,2-3-11,-3-2-34,2 0-35,-2-2-21,1-5-57,1 3-33,-1-1-27,-2-1-25,0-4-38,1 6-51,-1-6-44,0 0-296,0 0-705,0 0 313</inkml:trace>
          <inkml:trace contextRef="#ctx0" brushRef="#br0" timeOffset="-575.5955">-2846 5473 89,'5'2'229,"-5"-2"3,0 0-3,8 0-12,-8 0-9,8-2-13,-3-2-16,1 0-16,1 2-18,-1-4-13,7 1-10,-5-1-16,2-1-9,1 1-11,0 3-8,2-2-10,-3-3-5,0 6-6,-1-2-11,-4 2-19,4-2-32,-5 2-38,0 1-36,-4 1-46,7 3-37,-7-3-43,0 9-154,0-9-388,-4 13 172</inkml:trace>
          <inkml:trace contextRef="#ctx0" brushRef="#br0" timeOffset="186.2927">-2403 5616 231,'-2'1'249,"2"-1"-9,0 0-3,0 0-1,0 0 0,-3-10-9,3 10-15,7-6-8,-3 0-15,0 0-18,4 3-10,-1-5-12,2 2-14,2 0-11,-1-2-17,-1 2-9,3-2-19,-1 1 0,1 1-15,4-3-27,-3 3-39,1 0-40,3 2-48,-5-8-56,1 6-60,1-7-52,-5 7-196,-2-3-492,3-3 219</inkml:trace>
          <inkml:trace contextRef="#ctx0" brushRef="#br0" timeOffset="-342.1664">-2846 5636 271,'0'0'262,"-4"2"-6,4-2-6,0 6-10,0-6-12,0 0-11,0 0-14,4 6-14,-4 0-11,4-5-9,-1 4-13,-3-5-3,8 2-5,-2-1-13,-1 3-16,-1 1-10,5-5-9,-3 1 3,4-1-25,1-3-8,-1-1-6,3-1-5,0 0-14,2-3-12,1 1-34,1 0-35,0-3-37,0 1-41,0-1-49,-1-2-48,-2-4-55,1 3-230,1 2-536,-2-4 237</inkml:trace>
        </inkml:traceGroup>
      </inkml:traceGroup>
    </inkml:traceGroup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09.1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3C714E4-C655-4F26-9C95-CD8A8CE9AEA9}" emma:medium="tactile" emma:mode="ink">
          <msink:context xmlns:msink="http://schemas.microsoft.com/ink/2010/main" type="writingRegion" rotatedBoundingBox="1646,10981 2474,10981 2474,13183 1646,13183"/>
        </emma:interpretation>
      </emma:emma>
    </inkml:annotationXML>
    <inkml:traceGroup>
      <inkml:annotationXML>
        <emma:emma xmlns:emma="http://www.w3.org/2003/04/emma" version="1.0">
          <emma:interpretation id="{67E98D2B-CEAF-4789-AA2D-7C4D9D738073}" emma:medium="tactile" emma:mode="ink">
            <msink:context xmlns:msink="http://schemas.microsoft.com/ink/2010/main" type="paragraph" rotatedBoundingBox="1646,10981 2474,10981 2474,13183 1646,131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7E0D06-0081-44DB-9BB8-CD8FF1F67367}" emma:medium="tactile" emma:mode="ink">
              <msink:context xmlns:msink="http://schemas.microsoft.com/ink/2010/main" type="line" rotatedBoundingBox="1646,10981 2474,10981 2474,13183 1646,13183"/>
            </emma:interpretation>
          </emma:emma>
        </inkml:annotationXML>
        <inkml:traceGroup>
          <inkml:annotationXML>
            <emma:emma xmlns:emma="http://www.w3.org/2003/04/emma" version="1.0">
              <emma:interpretation id="{2C6D895F-406C-4B88-BFF1-EFFE209159F3}" emma:medium="tactile" emma:mode="ink">
                <msink:context xmlns:msink="http://schemas.microsoft.com/ink/2010/main" type="inkWord" rotatedBoundingBox="1743,10981 2474,10981 2474,12137 1743,12137"/>
              </emma:interpretation>
            </emma:emma>
          </inkml:annotationXML>
          <inkml:trace contextRef="#ctx0" brushRef="#br0">-3042 3716 214,'5'4'261,"-5"-4"-20,0 0-12,0 0-13,4 2-16,-4-2-17,8-5-11,0 2-8,2-1-9,9-2-5,0-3-10,10 1-5,4-2-8,1-1-7,2-5-3,-1 7-15,11-9-14,-9 5 9,10-1-24,-10 1-8,-5 3-4,-1 0-9,0-2 7,-4 3-17,-1-3-6,-8 7-4,-1-3-13,-4 5-34,-5 0-40,2 1-37,-2-1-43,-3 2-49,-1-1-50,-4 2-239,0 0-512,0 0 227</inkml:trace>
          <inkml:trace contextRef="#ctx0" brushRef="#br0" timeOffset="437.7136">-3133 3977 173,'-3'0'235,"3"0"-12,0 0 2,0 0 3,0 0-3,16-16-4,-3 4-8,6 0-10,0 2-16,7-4-19,-2 1-9,1 3-16,0 2-13,-5 2-17,1 2-10,0-1-9,2 2-12,-6 3-5,4 3-11,-5-1-6,3 2-2,-6 2-9,3 4 1,-7 1-10,2-1 2,-1 5-5,-4 0-6,-4 6 10,-2 1 2,0 3 2,-6 12-1,-6-2 4,3 1-5,-8 2 8,-2-1 5,-1 1 10,-11 13-2,9-15 8,-9 8 3,7-11 3,2 0-6,2-2 5,3 2-6,6-11 0,-1 8-7,4-11-5,4-3-5,2 2-4,2-3 2,4-3 0,1-2-5,5-1 2,1-3 2,7 3 2,2-6 6,2-4 0,8-1-3,1-13-1,1 3-7,0-2-3,2 1-4,-4-6-5,-3 3-7,2-1 1,-5 3-6,0-1-5,0 3-4,-6-1-15,-7 8-26,-3-1-41,1-4-38,-1 9-34,-3-4-23,0 3-38,-1 1-35,-4 1-49,0 0-44,0 0-36,-6 9-268,-3 4-684,-3-1 303</inkml:trace>
        </inkml:traceGroup>
        <inkml:traceGroup>
          <inkml:annotationXML>
            <emma:emma xmlns:emma="http://www.w3.org/2003/04/emma" version="1.0">
              <emma:interpretation id="{FD2FBC5B-B921-4075-B3DD-3645C13F4BDF}" emma:medium="tactile" emma:mode="ink">
                <msink:context xmlns:msink="http://schemas.microsoft.com/ink/2010/main" type="inkWord" rotatedBoundingBox="1646,12676 1794,12676 1794,13183 1646,13183"/>
              </emma:interpretation>
            </emma:emma>
          </inkml:annotationXML>
          <inkml:trace contextRef="#ctx0" brushRef="#br0" timeOffset="731.3568">-3158 5417 289,'0'0'274,"-4"4"-11,4-4-3,-3 5-10,0 0-24,-1 0-4,2 4-11,0-3-17,-4 3-13,4-4-13,-3 5-14,4 6-8,-2-1-21,2 0-9,0-1-17,-2 3 0,3-2-12,0-2-7,2 5-11,-1-5-1,-1 2-17,3-3-10,1 3-9,0-4 4,3 1-17,-2-4-32,2 1-26,2-3-30,-5 0-31,4-6-48,0 0-44,4-3-56,-7 0-245,3-5-532,1-3 236</inkml:trace>
          <inkml:trace contextRef="#ctx0" brushRef="#br0" timeOffset="930.7355">-3204 5259 284,'-6'-3'271,"-1"-6"-16,3 4-18,0 0-14,0-1-21,1 1-24,2 0-20,1 5-19,1-9-10,0 3-12,1 4-13,2-1-11,2 2-10,0-1-8,4 2-25,0 3-33,-1-1-28,2 4-39,2 1-45,2-1-42,1 3-49,-3 1-170,4 2-386,-3-1 170</inkml:trace>
        </inkml:traceGroup>
      </inkml:traceGroup>
    </inkml:traceGroup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20.0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5363DFE-FA93-4B08-A3A0-C4B14A619BA4}" emma:medium="tactile" emma:mode="ink">
          <msink:context xmlns:msink="http://schemas.microsoft.com/ink/2010/main" type="inkDrawing" rotatedBoundingBox="5798,11386 9458,10980 9477,11146 5817,11552" semanticType="underline" shapeName="Other">
            <msink:sourceLink direction="with" ref="{9A318EEE-F0BE-4ED8-A85D-97661247E7BC}"/>
            <msink:sourceLink direction="with" ref="{149DF73F-6155-4637-90CD-20CB0369FEEC}"/>
          </msink:context>
        </emma:interpretation>
      </emma:emma>
    </inkml:annotationXML>
    <inkml:trace contextRef="#ctx0" brushRef="#br0">0 496 53,'0'0'253,"0"0"6,0 0 5,19-2-8,-2-1-7,8-5-13,6-6-2,18-7-12,-1 5-6,5-3-2,5-1-10,34-11-12,-4 4 4,2 3-10,0 4-8,4 3-14,3 1-7,-3 6-13,6-1 0,0 3-12,-2-5 9,5 5 8,4 0 3,5-6-11,0-3-10,-2 5-7,-1-3-12,3-1-7,2-2 0,-4-1-4,0 5-6,3 4-5,-10-10-8,1 10-9,-8 0-7,-2 2-8,0 1-3,-8 0-8,-23 2-4,1 8 0,-2-1-10,-1-1-3,-8 9-5,-2-6-7,-12-4-21,-1 6-12,-5 2-12,-2 4-11,-4-5-16,-7-5-17,1 6-18,-7-4-25,-1 0-10,-1 1-20,-3-4-28,-2 5-27,-1-3-28,-4-1-39,-2-2-55,2 3-48,-2-3-288,0 0-711,0 0 314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9:36.6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836434A-1C3B-4F75-BDF6-7A574F7C725B}" emma:medium="tactile" emma:mode="ink">
          <msink:context xmlns:msink="http://schemas.microsoft.com/ink/2010/main" type="writingRegion" rotatedBoundingBox="11155,5382 13206,5382 13206,6313 11155,6313"/>
        </emma:interpretation>
      </emma:emma>
    </inkml:annotationXML>
    <inkml:traceGroup>
      <inkml:annotationXML>
        <emma:emma xmlns:emma="http://www.w3.org/2003/04/emma" version="1.0">
          <emma:interpretation id="{FDF922E5-7FB3-4746-87C8-3C825100027E}" emma:medium="tactile" emma:mode="ink">
            <msink:context xmlns:msink="http://schemas.microsoft.com/ink/2010/main" type="paragraph" rotatedBoundingBox="11155,5382 13206,5382 13206,6313 11155,63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71335A-E21F-4177-8D77-EB453912666D}" emma:medium="tactile" emma:mode="ink">
              <msink:context xmlns:msink="http://schemas.microsoft.com/ink/2010/main" type="line" rotatedBoundingBox="11155,5382 13206,5382 13206,6313 11155,6313"/>
            </emma:interpretation>
          </emma:emma>
        </inkml:annotationXML>
        <inkml:traceGroup>
          <inkml:annotationXML>
            <emma:emma xmlns:emma="http://www.w3.org/2003/04/emma" version="1.0">
              <emma:interpretation id="{BF0DAC48-49F9-4FB1-BFB4-E791FF519D02}" emma:medium="tactile" emma:mode="ink">
                <msink:context xmlns:msink="http://schemas.microsoft.com/ink/2010/main" type="inkWord" rotatedBoundingBox="11155,5382 11588,5382 11588,5776 11155,5776"/>
              </emma:interpretation>
            </emma:emma>
          </inkml:annotationXML>
          <inkml:trace contextRef="#ctx0" brushRef="#br0">-2830-1808 90,'10'-1'224,"-10"1"-1,0 0-6,10-6-3,-7 2-8,2 0-9,0-1-8,0 2-10,-2-2-9,2 0-11,2 2-8,-1-3-3,1 4-9,-2-2-7,1 2-7,1-5-8,-1 6-5,0-1-7,0-1-11,4 2-4,-3 1-11,4-2-7,-4 2-7,5 0-4,-4 0-7,3 2-9,-1-2 4,1 1-5,0-1-12,3 3 4,-2-3-8,2 0-17,-1 1-7,-2-1 6,2 0-1,-4 0-11,3-1-12,0-2-15,-4 2-22,6 1-26,-6-2-32,-2-1-40,2 1-44,0-2-41,-3 2-270,-1-5-546,-1 1 242</inkml:trace>
          <inkml:trace contextRef="#ctx0" brushRef="#br0" timeOffset="-368.556">-2750-2105 90,'-8'-4'197,"3"2"-3,1 0 0,4 2-6,-6-4-5,2 2-5,4 2-9,-5-6-3,2 3-7,3 3-6,-4-6 0,4 6-2,-3-3-5,3 3-4,0 0-1,0 0-3,0 0-4,0 0-7,-3-4-8,3 4-3,0 0-1,0 0-10,0 0 7,0 0 2,0 0 1,0 0-1,9-2 9,-3-1-1,6 6-3,2-6-4,0 3-6,6-3-1,0-2-8,-1 4-7,0 0-5,6-3-9,2 2-8,-7-2-12,-1-1-3,0 1-7,1 2-11,-2-2 1,-1 3-2,-4-4-2,3 0-5,-5 4-2,-1-2-4,-2 1-3,2 2-7,-4-1-6,0 1-16,-6 0-11,7 0-18,-7 0-26,7-3-23,-7 3-22,0 0-21,6 0-19,-6 0-24,0 0-20,0 0-24,0 0-19,0 0-29,0 0-30,0 0-29,-8 15-208,5-15-575,-2 1 254</inkml:trace>
        </inkml:traceGroup>
        <inkml:traceGroup>
          <inkml:annotationXML>
            <emma:emma xmlns:emma="http://www.w3.org/2003/04/emma" version="1.0">
              <emma:interpretation id="{324E20DF-81EA-4F88-A16D-EE42DAAA8691}" emma:medium="tactile" emma:mode="ink">
                <msink:context xmlns:msink="http://schemas.microsoft.com/ink/2010/main" type="inkWord" rotatedBoundingBox="12921,5740 13206,5740 13206,6313 12921,6313"/>
              </emma:interpretation>
            </emma:emma>
          </inkml:annotationXML>
          <inkml:trace contextRef="#ctx0" brushRef="#br0" timeOffset="856757.3105">-779-1844 25,'0'0'87,"0"0"2,0 0-8,0 0-4,0 0-7,0 0-4,0 0-10,0 0-4,0 0-1,0 0-4,0 0-1,0 0-2,0 0 1,0 0 7,0 0-4,-4 3-2,4-3-3,0 0-3,0 0 6,0 0-3,0 0-6,-7 1-2,7-1 1,0 0-4,-4 3 0,4-3-4,-9 1 16,9-1-12,-8 5-1,1-3-6,3-1 3,-3 2 3,3 0-2,-4 2 8,-1 2-8,-2-1 4,1 1 3,1 1-8,-1-1 3,-1 0-8,3 4-4,-6-5 4,4 8-7,0-6-4,0 4 2,3-2 3,-4 4-3,4-2 1,-2 0-2,3 2-2,-2 1 1,1-3-6,-1 5 4,0 2-1,3-6-1,3 2-2,-8 3 2,5 1-1,-1-7-1,3 10-4,2-10 3,-3 4 1,2 1-4,0-1 4,2-2-5,0-1 6,2-1-9,-2 1 5,3-1 2,0 0-4,-2-3-2,1 4 0,1-7-3,1 4 3,1-1 3,-1-4-1,2 1-3,1 1 1,0-2 4,2 1-3,-2-2 6,2 2-7,1-2 5,-3-2-2,2-2 1,0 0-5,-2 0 3,2 0-2,3-2 3,-3 1-3,0-3 1,1-1 4,-1 1-4,-1-1 3,-1-1-3,-1 1 8,1-1-7,-4 1-3,3-3 6,-3-1-2,-1 3-4,-1-5 6,-2 2 1,-1 0-3,0-3 1,-2-1 3,1 4-2,-4 0-2,2-3 3,-2 3-4,2-1 5,-2 1-4,-1 1 3,1 0 4,-1 2-6,0-1 1,2 2-2,-1 0 3,-3-1-6,-1 2 0,2 2 6,2-1-3,1 0 0,1 2 0,5 1 3,-15 0-6,7 0-3,8 0 3,-10 0-19,3 3-21,2-2-19,3 2-27,-4 0-28,2 0-35,-2-1-131,1 2-304,1 1 135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44.0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C5CE807-8D1B-4D1B-94B2-5FC606AD1CE0}" emma:medium="tactile" emma:mode="ink">
          <msink:context xmlns:msink="http://schemas.microsoft.com/ink/2010/main" type="inkDrawing" rotatedBoundingBox="16629,8340 19583,7886 19592,7950 16639,8403" semanticType="underline" shapeName="Other">
            <msink:sourceLink direction="with" ref="{8B2C3B91-EE7E-42CA-993D-18901764F468}"/>
          </msink:context>
        </emma:interpretation>
      </emma:emma>
    </inkml:annotationXML>
    <inkml:trace contextRef="#ctx0" brushRef="#br0">36 461 54,'-9'-1'250,"9"1"4,-4-2 5,4 2-2,0 0-5,-9 0-9,9 0-2,-6 0-8,6 0-8,-5-4-3,5 4-3,0 0-6,0 0 3,0 0-15,-5-4-7,5 4 1,0 0-10,0 0 4,0 0 4,0 0 0,14-4-5,-8 2-5,5 1 3,0-1-5,2 1-1,5-3-7,0 1-11,12-5-13,-1 6 3,3-4-20,7 0-8,-5-2-9,17 0-9,-2 1-12,2 2 6,1-6 2,3 0-11,6 2-9,-5-1-8,4 1-5,1 3-12,0-3 2,-2 2-10,4-1-7,23-5 3,-27 4-9,2 0 6,1 6-8,1-7-7,22 4-5,-28-2 4,1-2-5,1 3-1,0-1-4,-2-7-3,4 9 0,-4-2-2,0 1 9,3 0-9,-2-6-2,-2 1 1,-2-3-3,2 6-5,-3-5 1,-2 2 0,2 2-5,-3 3 6,0-5 11,-17 4-19,4 2 2,-3-2-1,-1 1 2,1 0-1,0 2 2,-1-3-10,-2 4 3,-4-1-2,3-1 2,-3 2-6,-5 2-3,-4 0-3,3 1-5,-4 1-4,5 0-5,-6 1-5,-1 3-4,-2-4-4,0 4-12,-1-2-6,-2-1-5,-1 2-5,-1-1 1,-2 1 0,2-2 0,-4 1-7,0-1-1,2 2-4,0-2-6,-2-1-6,-4 0-8,0 0-15,10 4-27,-10-4-37,5-7-39,-5 7-37,0 0-60,0 0-63,-7-10-66,4 7-274,-3 2-782,-5-4 347</inkml:trace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9:29.9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F33BE33-A809-417D-A5F1-48DEFE219A01}" emma:medium="tactile" emma:mode="ink">
          <msink:context xmlns:msink="http://schemas.microsoft.com/ink/2010/main" type="writingRegion" rotatedBoundingBox="16859,875 17808,3131 16325,3755 15376,1499"/>
        </emma:interpretation>
      </emma:emma>
    </inkml:annotationXML>
    <inkml:traceGroup>
      <inkml:annotationXML>
        <emma:emma xmlns:emma="http://www.w3.org/2003/04/emma" version="1.0">
          <emma:interpretation id="{CBF515B4-154B-402C-8C20-6060E4C8ACDC}" emma:medium="tactile" emma:mode="ink">
            <msink:context xmlns:msink="http://schemas.microsoft.com/ink/2010/main" type="paragraph" rotatedBoundingBox="16428,966 17628,2097 17241,2506 16042,13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53B369-41F9-4D0A-AECF-EE5625ECAFE5}" emma:medium="tactile" emma:mode="ink">
              <msink:context xmlns:msink="http://schemas.microsoft.com/ink/2010/main" type="line" rotatedBoundingBox="16428,966 17628,2097 17241,2506 16042,1375"/>
            </emma:interpretation>
          </emma:emma>
        </inkml:annotationXML>
        <inkml:traceGroup>
          <inkml:annotationXML>
            <emma:emma xmlns:emma="http://www.w3.org/2003/04/emma" version="1.0">
              <emma:interpretation id="{21864111-44A9-4600-A757-4059CDA613E3}" emma:medium="tactile" emma:mode="ink">
                <msink:context xmlns:msink="http://schemas.microsoft.com/ink/2010/main" type="inkWord" rotatedBoundingBox="16307,1094 16566,1338 16304,1615 16046,1371"/>
              </emma:interpretation>
            </emma:emma>
          </inkml:annotationXML>
          <inkml:trace contextRef="#ctx0" brushRef="#br0">92-527 205,'-2'-2'264,"2"2"-8,0 0-9,0 0-14,0 0-19,0 0-13,0 0-14,0 0-6,0 0-7,0 0-3,-2 14-12,0-10-7,2 4-9,0-1-2,0 4-18,-1-6-1,1 5-18,0-2-5,1-2-8,-1 6-6,0-5-11,-1 4-3,2-4-7,-1 2-7,-1 1-1,1-3-7,-1-1-4,1 1-1,-2-4-6,4 3-2,-2-6-1,-2 6 8,2-6 0,2 4 10,-2-4 11,0 0-4,0 0 1,0 0-9,0 0-6,0 0-5,-2-22-2,4 11-5,-1-2-3,0 0-9,3-8-5,0 0 3,3 0 1,-2 2-1,1-3-5,1 4-3,-1-1-2,2 1-1,-5 3 1,2 0 3,1 3-6,1 1-3,-1-3 4,-2 5-27,3-4 2,1 6 4,-1-4 0,-2 5 6,3-1-6,-3 2 2,1-3-10,0 6 26,-1-3-14,1 1-4,-3 2 2,4 2-1,-2-1 6,-5 1-4,9 1 3,-5 1 1,1 3-2,-1 1 10,3 5 2,-2-5-2,0 3 6,-2 2-4,-1-3 4,5 5 0,-3 1-4,1-1 13,-2 1-7,0 0 2,0 0-3,0-1 6,0 2-5,0 0 1,2-1-3,-3 0 0,0-1-1,0 3-5,1-3-2,0-3-4,0 3-29,-3-5-23,5 3-23,-4-2-30,2-2-29,-2 0-37,2 1-50,-1-1-49,2-1-60,-1 1-235,0 1-614,3-2 272</inkml:trace>
        </inkml:traceGroup>
        <inkml:traceGroup>
          <inkml:annotationXML>
            <emma:emma xmlns:emma="http://www.w3.org/2003/04/emma" version="1.0">
              <emma:interpretation id="{62890A18-5E61-4CA0-A1D0-650B36AA9D04}" emma:medium="tactile" emma:mode="ink">
                <msink:context xmlns:msink="http://schemas.microsoft.com/ink/2010/main" type="inkWord" rotatedBoundingBox="17166,1661 17628,2097 17241,2506 16780,2071"/>
              </emma:interpretation>
            </emma:emma>
          </inkml:annotationXML>
          <inkml:trace contextRef="#ctx0" brushRef="#br0" timeOffset="712.7695">1128 250 214,'0'0'259,"4"-3"-2,-4 3-5,0 0 0,3-3-7,-3 3-4,0 0-12,4-4-2,-4 4-4,0 0-1,0 0-9,0 0 2,0 0-15,0 0 0,0 0-14,0 0-1,0 0-6,-13 10-7,9-5-7,1 1-8,-1 0-5,0 2-6,-2 1-8,-3 1-10,2 1-7,1 1-6,-1-2-8,-1 2-6,2 0-7,-1 1-6,2-2-9,0 5-7,1-4-6,1 3-7,2 0-4,-3-2-4,4 2-2,0-4-3,0 3-3,0-1-4,4 1-4,-3-4 2,2 1-8,1-4 0,0 1-3,1 1-2,0-1 2,0-3-7,2 1 2,-1-2-5,5 1 0,-3 1-4,2-2 0,-1-1-1,-2 0 0,2-3-4,-3 0 0,4 0 1,1 3-3,-4-2-2,0-1-6,0 0-8,-1-4-8,1 4-12,-1 0-5,1 0-8,-2-3-9,-5 3-8,12-1-14,-6-1-14,-1 2-20,-1-4-24,1 3-30,1-4-29,-1-1-22,0 3-23,0 0-37,-1-2-44,-3-4-42,2-2-336,2 3-754,0-1 334</inkml:trace>
          <inkml:trace contextRef="#ctx0" brushRef="#br0" timeOffset="1290.9002">1119-136 215,'-1'-5'273,"-2"-1"-5,-1 2-1,2-1-12,2 5-13,-3-6-15,0 2-15,3 4-10,0 0-18,-5-2-15,5 2-11,0 0-15,-5-1-6,5 1-11,0 0-2,-7 6-10,4-3-9,0 1 0,3 2-10,-3-1 9,0 2-14,3-2-2,0 2-4,0 0-3,0 0-2,2 0-5,-1 1-10,-1-2 7,3 2-9,0 0-12,0 0 5,-1 1-9,-1-7 8,4 6-10,-1-4-4,1-1-7,-3 2-4,3-4 2,-2 4-2,2-5-1,-5 0 0,8 2 2,-8-2-12,7-6 7,-3 5-11,0-1 8,0-3-8,0 1 10,-3-2-9,0 0 4,2 2-5,-3-5-1,0 5 4,1-1 0,-1 5 8,-1-11-5,-2 5 3,1 1-1,2 5-1,-4-4 5,0-1-12,4 5 0,-2-6 6,0 4-10,2 2-4,0 0-2,-6-1 0,6 1 3,0 0-2,0 0-2,0 0 2,-8 0-3,8 0 1,0 0-2,-4 3 0,4-3-2,0 5 0,0-5 4,-1 6 1,1-6-6,0 0 1,0 0 2,0 0-5,1 7 3,-1-7-3,0 0-2,5 2-6,-5-2-13,7 4-21,-5-3-25,-2-1-16,0 0-32,7 1-34,-7-1-39,1 5-48,-1-5-62,4 3-64,-4-3-257,0 4-676,0-4 300</inkml:trace>
        </inkml:traceGroup>
      </inkml:traceGroup>
    </inkml:traceGroup>
    <inkml:traceGroup>
      <inkml:annotationXML>
        <emma:emma xmlns:emma="http://www.w3.org/2003/04/emma" version="1.0">
          <emma:interpretation id="{B281C1A1-C06F-4DEC-ABDF-415DF525B3D8}" emma:medium="tactile" emma:mode="ink">
            <msink:context xmlns:msink="http://schemas.microsoft.com/ink/2010/main" type="paragraph" rotatedBoundingBox="16294,1769 17009,3467 16325,3755 15611,20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267BCCD-00EE-48F5-9C04-7B4336574384}" emma:medium="tactile" emma:mode="ink">
              <msink:context xmlns:msink="http://schemas.microsoft.com/ink/2010/main" type="line" rotatedBoundingBox="16294,1769 17009,3467 16325,3755 15611,2057"/>
            </emma:interpretation>
          </emma:emma>
        </inkml:annotationXML>
        <inkml:traceGroup>
          <inkml:annotationXML>
            <emma:emma xmlns:emma="http://www.w3.org/2003/04/emma" version="1.0">
              <emma:interpretation id="{D7F88E56-F729-4D0C-98F7-E62A00DA134C}" emma:medium="tactile" emma:mode="ink">
                <msink:context xmlns:msink="http://schemas.microsoft.com/ink/2010/main" type="inkWord" rotatedBoundingBox="16294,1769 17009,3467 16325,3755 15611,2057"/>
              </emma:interpretation>
            </emma:emma>
          </inkml:annotationXML>
          <inkml:trace contextRef="#ctx0" brushRef="#br0" timeOffset="-2064.7756">-29 1246 132,'0'-8'262,"-2"-1"16,4 0 22,-2 0-1,1 2 2,-1-2 10,1 1 3,-1 2-10,3-1 0,-3 1-10,0-1 2,0 1-4,0 6-14,2-7-15,-2 3-20,0 4-26,0-7-20,0 7-16,0 0-26,0-5-14,0 5-18,3-4-9,-3 4-25,0 0-14,0 0-27,0 0-32,0 0-30,11 9-44,-7-6-34,0 3-28,0-4-42,4 3-47,-5 1-38,3 0-35,-1 0-47,4 3-42,-3-3-287,-1 1-711,5 1 315</inkml:trace>
          <inkml:trace contextRef="#ctx0" brushRef="#br0" timeOffset="-1609.6456">178 1540 197,'0'0'243,"0"0"4,4 8-3,-4-8 5,9 0-27,-1 0-8,-1 0-13,-1 0-11,6 0-3,-1-3-21,-3-2-18,4 3-11,-3-1-12,4 2-13,-2-1-13,-1 2-11,2 0-19,-4-4-23,3 3-29,-4-1-22,1 2-31,-2-2-36,3 2-37,-5 0-42,5-2-34,2 1-42,-4 1-176,0-3-436,4 3 192</inkml:trace>
          <inkml:trace contextRef="#ctx0" brushRef="#br0" timeOffset="-1827.5982">186 1393 155,'0'0'224,"4"4"7,-4-4 8,4 2 7,-4-2-4,10 0-9,-10 0-6,12-5-9,-4 4-13,3 1-10,-3-5-11,3 3-9,-1 1-17,2 1-22,-2-4 3,1 3-25,-2 2-7,2-2-19,-1 1-5,-4 0-15,1 0-17,-1 0-17,3 0-27,-9 0-18,10 0-38,-4 2-29,-2 1-28,-4-3-39,6 1-38,-6-1-45,4 2-47,-4-2-173,3 4-484,-3-4 214</inkml:trace>
          <inkml:trace contextRef="#ctx0" brushRef="#br0" timeOffset="-1179.4456">608 1388 244,'3'-3'262,"2"-3"8,0-1 4,-2-4 2,2 5-4,-1-4-5,1 2-8,1-5-7,2 5-1,-5-5 2,4 1-10,-2 2-3,0-2-12,-2 5-14,2-4-14,-1 0-20,-2 3-17,0 1-11,0-1-14,1-1-13,-2 3-6,4 0-12,-3 2-10,0-1-11,0 1-10,-2 1-3,0 3-8,1-6-10,-1 6-3,2-3-4,-2 3-7,0 0-8,2-3-6,-2 3 7,0 0-9,0 0-4,0 0 3,0 0-3,1 13 7,0-7-7,1 2 5,0 1 2,0 0-2,0 3-3,3 1 1,-5 1-2,0 2-4,3-3 7,-3 2-8,1-1-3,1-1 0,-2 1-2,0 8 1,0-9-1,0 0-3,1 1 0,-1-4-4,0 3 6,0-1-5,0-2 2,1 1-3,-2-4-1,2 2-2,0 0-8,-1-2-11,3 4-15,-3-7-17,1 2-20,1 0-26,-1 0-19,-1 1-4,4-5-36,-1 2-18,-2 1-18,0-3-18,2 3-15,-1 0-34,-2-5-31,4 3-30,-2 0-36,-1 1-228,-1-4-629,0 9 280</inkml:trace>
          <inkml:trace contextRef="#ctx0" brushRef="#br0" timeOffset="-938.5071">642 1668 206,'0'0'219,"0"0"9,0 0 8,0 0 4,0 0-1,0 0-5,0 0-3,13 6-8,-8-6 1,1 1-7,0 0-11,2 2 4,4-2-6,-1-1-10,-2 1-14,1-2-18,0 2-9,2-2-18,-3 1-8,0 0-14,1 0-7,-2-1-15,1 1-6,-1 0-17,0-3-25,-8 3-34,15-1-44,-6 0-38,-2-1-46,-1 0-48,-2 0-56,-4 2-54,13-2-48,-9-2-236,-4 4-608,9-7 269</inkml:trace>
          <inkml:trace contextRef="#ctx0" brushRef="#br0" timeOffset="-3376.5573">4 60 138,'0'-6'301,"0"6"-6,-1-6-2,1 6-6,-1-6-13,1 6-8,-2-6-15,2 6-6,0 0-15,0-6-5,0 6-19,4-2-11,-4 2-9,8-4-17,-3 3-8,4-4-9,3 4-12,-4-2-13,6 1-5,3 1-16,-5-1-10,6-1-7,-5 3-14,0-3-6,4 0-9,-4 3-4,-3 0-4,4 0-5,-5 0-19,1 0-9,-2 0-16,-1 0-19,1 0-18,-2 2-31,-6-2-25,8 1-23,-3 2-24,-5-3-24,0 0-20,6 0-32,-6 0-24,2 5-27,-2-5-30,0 0-233,-9 6-570,5-5 252</inkml:trace>
          <inkml:trace contextRef="#ctx0" brushRef="#br0" timeOffset="-2771.4575">-161 146 166,'0'0'237,"-5"3"-4,5-3-4,0 0-5,0 0-9,14 4-13,-5-4-4,2 2-3,-1 1-2,5-2-5,-3 3-6,4-2-14,-2 2-9,3 1-6,0-2-15,1-3-14,-1 7 8,0-2-25,0-2-8,-5 1-9,3 2-11,-2-1-3,3-1-8,-4 2-6,-1-1-4,-1 1-1,-1 1-14,-3-2-2,3 2-6,-4 0 3,2 2-1,-3-1-3,-1-2-1,0 3-3,0-2-6,-1 2-2,0 0 4,-2 3-2,-2-4 5,4 4-9,-4-4 5,0 5 3,-2-1-7,1 3 0,-1-3 6,0 3-11,-5-3 11,3 2-5,-8 3-1,0-4-4,0 1-2,1 2 0,-1-1 0,-2 1-1,1-1-2,0-5 5,-2 5 2,3 0 3,1-6 11,-1 4 4,4-5 5,0 1-1,1 0-6,0-2 1,3 2-8,-1-3 0,2 0-2,4-2-2,-2 2-2,3 1 0,-4-1-1,3 0-1,1 1 7,1-2-1,3 0 0,-1 4 2,1-6 3,5 3 0,0-2 3,5 1-3,-3-1-3,4-1-4,-3-2 1,8 4-2,1-5-9,-6 1 8,7-1-4,-3 0 2,0-1-4,0-2-1,-2 3-2,2 0-2,-2 0 2,-4 0-4,3-3 0,-6 0-2,5 3 1,-4 0 1,2-4-5,-1-2 3,-1 6-1,1-3-4,-4 3-3,3-2 0,-5 2-13,1 2-10,0-2-18,-2 0-21,-5 0-24,10 2-20,-4-1-27,-6-1-14,8 1-27,-6 4-31,1-1-30,0-1-36,-2 0-34,3 3-37,-4-6-260,-2 9-652,0-5 288</inkml:trace>
        </inkml:traceGroup>
      </inkml:traceGroup>
    </inkml:traceGroup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58.7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D12A660-216D-477F-8303-15C54BE14150}" emma:medium="tactile" emma:mode="ink">
          <msink:context xmlns:msink="http://schemas.microsoft.com/ink/2010/main" type="inkDrawing" rotatedBoundingBox="16470,6627 16694,8869 16409,8897 16184,6655" semanticType="verticalRange" shapeName="Other">
            <msink:sourceLink direction="with" ref="{8B2C3B91-EE7E-42CA-993D-18901764F468}"/>
          </msink:context>
        </emma:interpretation>
      </emma:emma>
    </inkml:annotationXML>
    <inkml:trace contextRef="#ctx0" brushRef="#br0">292 217 132,'-4'-6'158,"-2"-4"-12,2 1-8,-2-1-12,-1-1-3,1 1-7,-2-2 0,2 3-3,-2-1 1,0-1-1,0-1-1,-1 2 0,0-1-4,0 0-3,1 0-5,-1 2-5,0 2 0,1-2-9,-1 0-2,-1 3 3,1 0-17,-2-1-2,2 4-5,0 0-5,0 0-3,1 1-8,-2 2-2,3 0-7,-3 2 0,6-1-5,-4 1-5,4-1 3,-3 1-6,4 6-5,-2-4-2,1 0 1,1 0-2,1 3-2,-2 1 0,4-2-5,-4 2 0,3 1 2,-1 2-1,2 3 3,0-2 0,-1 3 3,1 0 6,0-2 3,0 6-2,0 4-1,0 0 6,1 1 4,1 0-5,0 10 3,2 2 0,-1-2 0,1-2 0,0 6-5,0 5 1,0-1 2,-1 0-4,3 0 0,1 1 3,-3 1-5,3 0-6,-3-1-2,2 5 3,-3 10 2,0-17 1,1 2 0,0 3 0,2-4 7,-3-2-1,5-2-5,-4 0 6,-1 2 1,-1-4-1,3 5 2,-1-8 0,1 1 8,1-2-7,1 4-5,-1-3 2,0-2-5,2 2 1,-2-10 3,1 1-9,1 1 1,0 3 6,-2-3-1,2 0-6,-2-1-6,2 5 1,-3-6 4,0-1-1,1 2-9,-2-2 9,1 5-3,-3-5-4,0-1-3,0 1 7,-2-1 3,0 1-6,0-4 5,0 4 3,-4-7 4,4 6 2,-2-2 4,-1-2-2,2-4 10,-2 2-15,1-5-1,-1 2 9,3-3-10,-3 0 4,3-2-2,0-1-3,-1 1 6,1-1-4,0-6-3,-3 7-3,3-3 0,0-4 0,3 3 0,-3-3 1,0 0 4,3 6 1,-3-6 1,1 3-3,-1-3-3,0 0 1,0 0-2,9 0 6,-9 0-12,9 0-6,-9 0 5,10-2-1,-2 2 2,-8 0 0,13-1-2,-9 1 0,4-3 0,-3 3-4,4-3 6,-1 3-7,1 0-1,-3-1 1,1 2-2,0-1 2,-1 3 3,2-6 0,-2 6-4,1 0 10,-1-3-13,-2 1 5,2 1-3,-3 1 0,-3-3-1,7 3 2,-3 2-1,-2 0-10,2-2 11,0 3-1,-2-3-16,3 2-22,-3-1-25,1 0-30,-3-4-34,4 6-48,-3-1-61,0-5-69,-1 0-78,0 0-231,0 0-666,0 0 296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7:11.9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6401A47-C74A-4C43-B94D-22B578139B15}" emma:medium="tactile" emma:mode="ink">
          <msink:context xmlns:msink="http://schemas.microsoft.com/ink/2010/main" type="inkDrawing" rotatedBoundingBox="19024,11428 21509,11844 21492,11943 19007,11528" semanticType="underline" shapeName="Other">
            <msink:sourceLink direction="with" ref="{197D2F5E-8655-4423-9E1A-6280B3DE2B90}"/>
          </msink:context>
        </emma:interpretation>
      </emma:emma>
    </inkml:annotationXML>
    <inkml:trace contextRef="#ctx0" brushRef="#br0">0 16 56,'25'-3'161,"6"0"0,3 0 6,0-2-26,1 4-10,2 1-11,-2 0-15,-1 0-5,-1 0-9,2-3-10,-3 6-3,-1 0-10,4 0-8,-2 1-2,5 1 0,13 1-8,-1 4-7,0-2-1,6 2-3,4 1 1,3 2-10,23 3-2,6-1-3,-4 0-2,4-3-4,1 2-1,2 0-2,2 0 3,1-3-5,-7 0-4,-3 0 3,-24 4-6,24 2 1,-30-7 3,5 2-8,-5 0 5,-1 1-4,-2 2 1,-4-3 1,-2 3-4,-17-6-12,2 3-15,-6-2-14,-3-1-10,-8 0-17,2 0-15,-7 1-24,-2-4-13,-3 3-27,-4-3-103,-1-6-266,1 1 117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40.9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B2C3B91-EE7E-42CA-993D-18901764F468}" emma:medium="tactile" emma:mode="ink">
          <msink:context xmlns:msink="http://schemas.microsoft.com/ink/2010/main" type="writingRegion" rotatedBoundingBox="16442,7044 19869,6806 19936,7776 16509,8013">
            <msink:destinationLink direction="with" ref="{6C5CE807-8D1B-4D1B-94B2-5FC606AD1CE0}"/>
            <msink:destinationLink direction="with" ref="{AD12A660-216D-477F-8303-15C54BE14150}"/>
            <msink:destinationLink direction="with" ref="{2FC28EBA-A8CB-4A37-B206-F1F4191A57A3}"/>
          </msink:context>
        </emma:interpretation>
      </emma:emma>
    </inkml:annotationXML>
    <inkml:traceGroup>
      <inkml:annotationXML>
        <emma:emma xmlns:emma="http://www.w3.org/2003/04/emma" version="1.0">
          <emma:interpretation id="{FBAD3966-3504-4848-8536-A1F23C9AAD69}" emma:medium="tactile" emma:mode="ink">
            <msink:context xmlns:msink="http://schemas.microsoft.com/ink/2010/main" type="paragraph" rotatedBoundingBox="16442,7044 19869,6806 19936,7776 16509,80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F12264-E1B3-4773-BC56-A61B48D05629}" emma:medium="tactile" emma:mode="ink">
              <msink:context xmlns:msink="http://schemas.microsoft.com/ink/2010/main" type="line" rotatedBoundingBox="16442,7044 19869,6806 19936,7776 16509,8013"/>
            </emma:interpretation>
          </emma:emma>
        </inkml:annotationXML>
        <inkml:traceGroup>
          <inkml:annotationXML>
            <emma:emma xmlns:emma="http://www.w3.org/2003/04/emma" version="1.0">
              <emma:interpretation id="{B8E435C0-99A8-4F66-B730-EC8F895C664A}" emma:medium="tactile" emma:mode="ink">
                <msink:context xmlns:msink="http://schemas.microsoft.com/ink/2010/main" type="inkWord" rotatedBoundingBox="16442,7044 19869,6806 19936,7776 16509,8013"/>
              </emma:interpretation>
            </emma:emma>
          </inkml:annotationXML>
          <inkml:trace contextRef="#ctx0" brushRef="#br0">2665-460 71,'-16'14'261,"1"-1"0,0 1 3,-2 2-4,4-2-5,-3 3-7,3-1-4,-2 3-15,-1 4-5,4-1-3,4 1-10,-2-1-15,6 12-7,-4-4-16,8 4-12,0 1-16,4 1-8,3 1-18,4 2-15,-1-3-10,5 2-11,1-2-7,2 1-1,1-1-12,2-4-15,1-2-44,-3 0-42,6-5-39,-5 0-54,-1 2-58,-4-10-62,0-4-74,3 1-243,-1-3-615,-2-5 272</inkml:trace>
          <inkml:trace contextRef="#ctx0" brushRef="#br0" timeOffset="-1484.2411">2815-66 62,'0'-9'247,"0"0"9,0 0 5,1-4 2,-1 7-11,1-3-8,0 0-7,2 0-14,-3 3-11,0-1 0,1-2-9,1 1 3,-1 1-7,2 1-4,-2 0-4,0 3-12,0-3-16,-1 6-15,4-7-9,-4 7-11,3-1-6,-3 1-5,0 0-7,0 0-9,9 8-7,-5-3-4,0-1-8,-2 2-4,2 5-4,-2-3-5,1 4-5,-3 3-3,0-3-6,0 4-3,0-1-6,0 0-2,0-3-5,-3 3-4,1-3-1,1 1-4,-3-3 1,1 1-2,1-4-3,1-1-1,-2 3 0,2-4 2,-2 0 1,3-3 1,0-2-4,-5 5 6,5-5 1,0 0-5,0 0-2,-3-13-2,3 3-6,3-3 0,-3-1 0,1-7-6,5-2 0,-1 1-2,2-9 1,2 8-4,1-7-3,-1 0 4,-3 9 3,3 0-4,0 4-2,-3 3-3,0 3 4,3-2-4,-4 4-1,2-3 1,-2 7 1,0 0-2,0-1 0,0 6-1,-5 0 4,8 5-5,-4 1 7,0-4-3,0 7-1,-1 1 3,2 1-2,-1-1 3,0 5-2,-2-2-2,2-2 2,0 3 3,-1 0 0,-1-1-2,1 0-1,-2 1 3,3 1-4,-3-3 2,2 1 2,-2-2-4,0 2 0,1 2-2,0-5-2,-1 2-2,2-3-29,-1 1-40,-1-3-47,2 0-51,0 0-52,0 0-46,1-1-43,0 2-51,0-5-54,1 0-286,1 0-763,-2-2 338</inkml:trace>
          <inkml:trace contextRef="#ctx0" brushRef="#br0" timeOffset="-1227.2297">3156-60 112,'3'-3'235,"-3"3"14,7-7 14,-1 5 1,-3-4 1,2 2-9,-2 0-5,5-1-7,-3 3-12,3-4 4,-2 3-7,2 2-15,1-3-12,-1 2-9,4-3-20,-2 0-16,2 3-15,-2-3-15,3 3-8,-2 0-14,0-4-12,2 2-6,-1 1-11,0 0-5,-1 0-7,3 1-11,-3 1-2,-2 1-7,1-3-11,1 1-19,-4 2-26,-1-1-18,0-2-32,-1 3-18,-5 0-22,8-2-26,-8 2-35,4-1-41,-4 1-43,0 0-50,0 0-52,0 0-181,0 0-575,-12-12 255</inkml:trace>
          <inkml:trace contextRef="#ctx0" brushRef="#br0" timeOffset="-941.1316">3300-241 283,'0'0'304,"0"0"10,0-6 13,0 6 4,0 0 2,-1-3-12,1 3-16,0 0-13,0 0-10,0 0-7,0 0-2,0 0-11,0 0-8,0 0-9,6 12-12,-5-7-10,3 1-17,-1 4-10,-2-3-18,0 0-9,3 4-20,-2-5-6,0 7-23,2-3-11,-4 2-8,4 3-9,-2-4-12,-1 2-9,1-1-10,1 2-1,-1-4-11,1 0-3,-2-2-10,3 5-13,-2-4-25,0-1-24,2 1-30,-4-4-35,5 1-41,-1 0-45,1-3-41,0 0-45,-2-1-53,-3-2-59,13-5-63,-5 2-338,0-3-839,-1-5 371</inkml:trace>
          <inkml:trace contextRef="#ctx0" brushRef="#br0" timeOffset="-662.5957">3577-418 80,'0'-4'288,"2"-1"6,-2 5 6,4-3 2,-4 3 2,4-3 0,-4 3-4,0 0-1,0 0-7,10 12-2,-5-1-1,-5-2-5,3-1-10,-2 5-16,2 1-15,0 0-17,1-1-16,0 1-19,0-2-19,-1 3-13,0-3-17,1 2-16,-2-1-12,3-1-10,-2 0-11,1-2-11,1 2-7,-4-3-8,2 1-8,1-4-11,0 3-22,-2-3-34,0 3-35,0-3-40,0 0-43,1-1-33,0-1-33,0 0-30,-1 2-34,-1-3-44,-1-3-38,8 0-44,-8 0-316,0 0-756,11-6 334</inkml:trace>
          <inkml:trace contextRef="#ctx0" brushRef="#br0" timeOffset="-384.6">3759-583 180,'0'0'232,"0"0"6,2-4 7,-2 4 0,0 0-4,14 7-6,-9-1-6,0 1-13,6 5-2,-5 2-5,6 3-2,-3 3-6,0 2 4,-1 0-8,1 11 5,-1-13-10,-2 10-6,-2-9-11,2 0-10,-3 1-7,1-1-12,-1 2-7,-3-2-15,0-1-9,0-2-9,-2 4-11,1-7-10,0 0-8,-4 0-9,1 0-7,-1 0-9,0-1-11,-1 4-30,-3-3-38,0-4-48,1-1-49,-1-1-52,-1 3-49,-5-4-59,4 0-61,-1-5-62,-1 0-232,0-1-691,0-2 307</inkml:trace>
          <inkml:trace contextRef="#ctx0" brushRef="#br0" timeOffset="492.4936">4342-649 126,'0'0'253,"0"0"16,0 0 3,0 0-1,0 0 11,0 0 6,0 0 25,0 0 17,0 0 21,-6 11 12,4-5-7,-2 2-15,-2 4-17,-2-2-13,2 3-19,0-1-18,-4 9-21,1-2-25,1-1-15,-1 3-15,3 0-24,0 4-15,3 6-16,-3 1-15,6-6-27,-4 4 6,6-2-25,0 3 6,1 2-8,1-2-9,0-7-8,5 7-8,-3-9-7,6 5-10,1-5-8,-1 6-24,-1-11-24,2 0-37,0 0-35,-2-8-38,0 1-50,6-4-49,-7-3-54,2 2-54,0-5-66,2-3-69,-2-1-380,-2-3-920,5-5 406</inkml:trace>
          <inkml:trace contextRef="#ctx0" brushRef="#br0" timeOffset="937.4648">4609-427 152,'0'0'318,"0"0"-1,0 0 5,0 0 11,-6 13 3,6-4-6,-4 0-3,4 3-14,0 0-17,-3 2-11,2 3-13,1-1-7,1-1-14,-2-1-10,-3 2-16,4-1-17,0 1-19,0-5-15,0-1-18,0 1-14,0-2-14,0-2-13,-2-2-10,4 1-10,-2-2-9,-2 3-8,2-7-6,2 3-10,-2-3-3,0 0-7,0 0-7,0 0-7,12-18-3,-6 7-7,-2-1-2,7-9-9,0 0-12,2-7-13,-1-2-5,1 6-12,0-6-2,0 4-1,-1-1 4,-3 9 1,2 3-1,-4 1 4,3-1 4,-4 8 3,0-3 1,0 6 1,0 1 1,-3 0 1,-3 3 1,10 0 1,-4 4 3,-3 2 5,-1 6-2,5-3 3,-2 2-3,-2 5 4,3 1-2,-1 2 6,3 1-4,-4-2 0,0-3-3,-2 0 2,3 3 0,2 2 2,-3-6-5,2 2 2,0-5 0,-2 2-4,2 2-4,-1-2-33,-1-1-45,0-1-56,3-3-52,-2 2-54,1-3-60,-2-2-56,1-3-61,3 4-316,-2-3-799,0-2 353</inkml:trace>
          <inkml:trace contextRef="#ctx0" brushRef="#br0" timeOffset="1157.3788">5062-261 22,'0'-5'264,"0"5"-17,3-8 0,-2 5 6,3-3 9,0 2-4,2-2-1,1 3-10,-2 0-18,6 0-14,-1-3-23,0 4-11,3-2-15,-2-2-9,0 3-15,2 1-11,0 1-14,-1-3-14,2 4-6,-1-1-16,-1 1-2,0 1-12,-1-2-5,0 1-9,-1 5-1,-5-4-36,2-2-24,-2 2-29,-5-1-38,9-1-38,-3 2-46,-6-1-53,6-1-45,-4-6-72,-2 7-173,2-6-542,-2 4 240</inkml:trace>
          <inkml:trace contextRef="#ctx0" brushRef="#br0" timeOffset="1422.4892">5185-503 39,'0'0'286,"-4"-1"-1,4 1-6,0 0 4,0 0 13,0 0-5,-7 7-4,7-7-1,0 15-8,2-9 2,-2 6-1,2 1 7,-2 2-2,3 0-11,-3 5-6,0 1-16,0 2-18,0-1-16,1-4-14,1 3-21,-2 3-20,0-7-13,0 0-13,0 2-13,0-5-15,1 1-9,1-1-14,-2-1-10,1-1-15,1 0-34,0-3-42,-1-3-46,2 4-56,1-4-54,-1-4-58,3 1-64,-2-2-72,-4-1-76,11-5-340,0 0-846,-3-3 374</inkml:trace>
          <inkml:trace contextRef="#ctx0" brushRef="#br0" timeOffset="1829.4708">5430-381 31,'0'-8'306,"1"1"-6,0 1-1,-2-2-8,2 0 0,-1 4 0,4-2-27,-4 1-9,3-1-14,2 0-14,-1 0-3,-1 2-8,4 0 3,-3-2-24,1 4-2,2-4-16,-1 2-7,2-1-10,-2 5-11,5-6-8,-1 3-12,-1 6-5,-2-6-11,1 3-4,-1 3-8,1-3-8,-2 6-2,0-2-4,0 3-2,-2 3-4,-2 2-2,0 3 1,0 0-3,-4 1 0,0-1 1,0 4 1,-2 3 4,0-1 0,-3-8 9,1 2-1,-2 3 6,2-4-7,-2 3-6,3-3 1,0-1-4,1-1-10,0 1-6,0-2-4,0-1-6,4 0-7,-1-2-4,0-1-3,1 1-6,1-1 1,2-1-8,1-2-5,-1 1 3,3 1-3,0-4-4,-1-1 0,3 2-3,0-2-1,3-2-6,-1 1-11,0-3-27,1 3-41,0-2-33,2 1-36,-3-4-33,2 4-47,0-3-50,-2 1-42,2 3-44,-3 0-49,1-5-47,-4 5-386,0-3-906,-1-1 400</inkml:trace>
          <inkml:trace contextRef="#ctx0" brushRef="#br0" timeOffset="2185.1915">5628-759 31,'0'0'302,"0"0"2,-8 0 5,8 0 9,0 0 8,-3 6-7,3-6-10,3 8-6,1-3-8,3 6-5,-1-2-7,3 6-12,4 1-5,3-2-15,-3 5-13,2-1-10,5 8-18,-2 0-14,1-5-17,-2 7-9,2-1-13,1 5-7,-7 1-10,3-3-9,-3 1-7,0 2-7,-1 0-13,-1 2-6,-1-2-9,-1-2-11,-3-6-5,-2 8-7,1-8-6,-2 5-8,-1-6 0,-1 0-1,1-2-13,-2 0-5,-2-1-4,1-1-2,-1-5-1,0-1-38,-1-1-34,0 1-49,0-7-62,2 0-68,-3 0-92,0-3-94,-1 0-112,-3 1-362,2-4-958,-3 0 423</inkml:trace>
        </inkml:traceGroup>
      </inkml:traceGroup>
    </inkml:traceGroup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57.2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C28EBA-A8CB-4A37-B206-F1F4191A57A3}" emma:medium="tactile" emma:mode="ink">
          <msink:context xmlns:msink="http://schemas.microsoft.com/ink/2010/main" type="inkDrawing" rotatedBoundingBox="22070,6451 22086,8780 21397,8785 21381,6456" semanticType="verticalRange" shapeName="Other">
            <msink:sourceLink direction="with" ref="{8B2C3B91-EE7E-42CA-993D-18901764F468}"/>
            <msink:sourceLink direction="with" ref="{2D8BE3E3-C9DB-40C8-940F-515EC8555F12}"/>
            <msink:sourceLink direction="with" ref="{BC4D233F-FC6E-4589-B0E0-B21BE59D6FF8}"/>
          </msink:context>
        </emma:interpretation>
      </emma:emma>
    </inkml:annotationXML>
    <inkml:trace contextRef="#ctx0" brushRef="#br0">0 94 61,'14'-9'200,"4"2"-8,7-4-7,1 2-4,-1 3-12,3-4-4,1 3-10,-1 1-5,8 0-12,-6 4-6,-1-3-9,5 2-6,-2 3 3,2-5-12,-2 3-3,3-1-9,-6 3 0,2 1-8,-5 1-5,-4 0-6,-5-1-4,1 0-7,0 4-4,-7-1-7,2 2-6,-4 3-1,1-2-2,-1 2 1,-2 3-5,-1 0 5,-3 3-1,-2 4 8,3 2 1,-6 0-1,0 4 6,2-1-7,-4 4 0,-1 6-2,2-4-10,2 3 11,-2 1 2,2 1-4,1 3 1,0-1 1,0 3 8,1 0-6,2-2 10,0 6-4,-2-1 0,0 2-4,3 14-1,-4-15-8,3 15 3,-2-15-2,-2 0 1,2 1-11,-1 13 4,-1-15-4,1 2 0,-3-1-6,-1 4-7,3 7 2,1 10-4,-7-1-14,0 1 4,0-9 8,1-14-7,3 3 1,-3 13-3,6-18 0,0 2 2,-2 1-6,1-4 12,-4 2-16,1-1 3,0 0-1,0-1-3,-2-1 2,2-5 6,-1-2-2,2-1-4,-4-6 1,4-3-9,0 0 6,1-1-1,-2-5-1,0 1 0,1-5 4,0-2-4,0-1 5,0 0-1,0-2 2,-1 0-6,1-2 9,-1-1 1,0-1 4,-4-1 2,-2-1 2,3-1 1,-5-1 1,1-1 0,-1 1-4,-1 2 3,-4-3-5,4 1-1,-3-1-2,2 0-2,3 3 0,-3 0-3,5-3 8,-1 3-11,3 0 0,-1-2-10,0 4-20,2-2-34,6 0-26,-9 0-46,6 3-45,3-3-52,-8 3-60,3 2-66,2-2-311,2-1-721,1-2 320</inkml:trace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21:14.5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4D233F-FC6E-4589-B0E0-B21BE59D6FF8}" emma:medium="tactile" emma:mode="ink">
          <msink:context xmlns:msink="http://schemas.microsoft.com/ink/2010/main" type="writingRegion" rotatedBoundingBox="4924,10088 21199,7404 21468,9034 5193,11718">
            <msink:destinationLink direction="with" ref="{2FC28EBA-A8CB-4A37-B206-F1F4191A57A3}"/>
          </msink:context>
        </emma:interpretation>
      </emma:emma>
    </inkml:annotationXML>
    <inkml:traceGroup>
      <inkml:annotationXML>
        <emma:emma xmlns:emma="http://www.w3.org/2003/04/emma" version="1.0">
          <emma:interpretation id="{5BF1AD00-FAB5-4B0F-BFEC-F784BE0000C4}" emma:medium="tactile" emma:mode="ink">
            <msink:context xmlns:msink="http://schemas.microsoft.com/ink/2010/main" type="paragraph" rotatedBoundingBox="4924,10088 21199,7404 21468,9034 5193,117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EE1B51-3F5C-454E-8D3E-7E7FE6DB9C56}" emma:medium="tactile" emma:mode="ink">
              <msink:context xmlns:msink="http://schemas.microsoft.com/ink/2010/main" type="line" rotatedBoundingBox="4924,10088 21199,7404 21468,9034 5193,11718"/>
            </emma:interpretation>
          </emma:emma>
        </inkml:annotationXML>
        <inkml:traceGroup>
          <inkml:annotationXML>
            <emma:emma xmlns:emma="http://www.w3.org/2003/04/emma" version="1.0">
              <emma:interpretation id="{DD86FED2-61B0-44B5-BC14-6267C245BD24}" emma:medium="tactile" emma:mode="ink">
                <msink:context xmlns:msink="http://schemas.microsoft.com/ink/2010/main" type="inkWord" rotatedBoundingBox="4970,10367 5318,10310 5399,10798 5051,10856"/>
              </emma:interpretation>
            </emma:emma>
          </inkml:annotationXML>
          <inkml:trace contextRef="#ctx0" brushRef="#br0">-8959 2983 141,'0'0'299,"1"-5"0,-1 5-8,0 0-7,0 0-16,0 0-17,0 0-24,0 0-15,0 0-19,0 0-16,0 0 0,-2 21-12,2-15-1,1 6-13,-1-5-4,0 2-14,0 3-6,0-1-1,1-1-17,-1-2-3,0 5-7,0-5-19,0 0 2,0 1-7,0-3-13,0 1-3,2-1 1,-2 1-15,3-5-2,-2 4-5,-1-6-3,0 0 2,0 0-7,0 0-2,0 0-3,0 0-3,3-21-4,-3 10-2,1-6-2,1 1-5,0-8 0,-1 2 9,4-2-11,2 0 0,1-7-1,2 2-7,-1 6 9,2 1-5,3-4 11,-3 4-11,0 6-1,-1-2 4,1 5-4,-3 2 1,5 1 0,-5 3-3,0-1 2,-1 6-1,0-1-1,0 2 0,-1 1 5,2 4-8,-1 4 6,-1 1 1,3 4 2,-3 6 7,0 2-2,0 3-1,5 4 12,-9-1 0,4 4 0,-1-10 1,0 1-2,2 2-8,-1-2 5,-2 0-7,0-2-1,2 0 0,1 0-1,-3-5 4,0 1-12,1-3-36,1 2-47,-1-7-52,1 4-40,2-2-54,-1-1-58,1-3-55,-2-1-323,2 0-719,0-4 318</inkml:trace>
        </inkml:traceGroup>
        <inkml:traceGroup>
          <inkml:annotationXML>
            <emma:emma xmlns:emma="http://www.w3.org/2003/04/emma" version="1.0">
              <emma:interpretation id="{9A318EEE-F0BE-4ED8-A85D-97661247E7BC}" emma:medium="tactile" emma:mode="ink">
                <msink:context xmlns:msink="http://schemas.microsoft.com/ink/2010/main" type="inkWord" rotatedBoundingBox="5777,10169 7387,9903 7509,10643 5899,10909">
                  <msink:destinationLink direction="with" ref="{75363DFE-FA93-4B08-A3A0-C4B14A619BA4}"/>
                </msink:context>
              </emma:interpretation>
            </emma:emma>
          </inkml:annotationXML>
          <inkml:trace contextRef="#ctx0" brushRef="#br0" timeOffset="589.8913">-8047 2593 21,'0'-5'269,"0"5"11,0-7 7,0 2 2,0 5-8,0-9-5,0 9-6,-3-5 0,3 5-18,-5-2-11,5 2-10,0 0-3,-13 8-8,6-1-8,1 5-5,-3 5-12,-3 4-12,3 1-21,-4 5-8,3 2-11,3 4-10,2 1-14,0-4-14,1 4-12,4-10-7,3 10-8,-1-1-5,2-2-10,4 0-12,-2-10 0,2 0-6,0 1-4,2-5-3,2 2-7,1-3-3,-1-1-7,-3-3-16,1-4-36,2 3-35,-1-4-42,-1-2-41,1 1-37,1-3-40,-1 0-52,-2-6-56,2 0-50,-2-3-278,-1-4-717,1-2 317</inkml:trace>
          <inkml:trace contextRef="#ctx0" brushRef="#br0" timeOffset="1007.4347">-7830 2724 246,'0'-6'277,"0"6"-7,0 0 1,0 0-3,0 0-9,0 0-11,0 18-9,0-9-16,-2 3 7,1-2-27,1 2-10,0 2-9,-2 0-9,4 3-11,-4 1-19,2-3-7,0-1-11,0 1-11,0 0-12,0-3-9,-1 1-14,2-6-10,-1 1-2,2-1 1,-2 1-17,0 1-3,0-4-8,1-3-8,1 2 1,-2-4-2,0 0-7,0 0 3,0 0-3,12-14-6,-6 3-2,-1-1 14,4-6-18,-2-3-2,-1-3 1,2 3-3,1 0 3,0 2-9,0-2 3,1 3-1,-2-1 0,-1 4-1,0 3 2,1 3-3,0 2 3,-3 1-6,3-3 4,-2 6-2,-3 3 0,-3 0-1,13 6 8,-5 2 0,-2 0 5,1 3 9,-2 0-1,2 4 4,-2 0-3,0-1-6,0 6 1,1-5-3,0 0-1,-1 6-2,6-6 0,-7 5-5,0-6-1,-2 3 2,1-5-29,1 3-56,0-4-39,-2-4-47,3 4-48,-1-4-57,0 1-57,2-3-25,2-3-270,0-2-672,2 0 298</inkml:trace>
          <inkml:trace contextRef="#ctx0" brushRef="#br0" timeOffset="1228.1981">-7223 2855 197,'0'0'301,"0"0"11,0 0 2,0 0-8,0 0-14,-8-10-12,8 10-22,0 0-17,9-5-8,-3 1-28,5-1-28,-2 0-7,3 0-16,1 2-24,3-3-8,0 1-13,-3 2-16,1-1-8,-1 2-5,2 1-11,-5-2-22,4 3-33,-2-1-29,-4 0-26,1 1-29,-4 0-23,-5 0-29,9 0-24,-9 0-23,7 1-36,-7-1-27,0 0-47,0 0-191,0 0-509,0 0 226</inkml:trace>
          <inkml:trace contextRef="#ctx0" brushRef="#br0" timeOffset="1470.3321">-7153 2638 41,'-2'-3'293,"2"3"14,-1-6 0,1 6-1,-6-4-14,6 4-13,0 0-15,0 0-11,-9 7-5,9 1-20,-5 3 2,4-2-12,2 8-13,-2 2-18,1 5-13,1-2-15,4 2-17,-4-2-16,3 5-9,0-2-9,-1-3-14,7 6-7,-4-8-11,-2 1-8,1-1-8,0 1-5,-1-1-18,0-7-22,-2 0-41,5-1-50,-4-5-46,-2 3-56,3-3-60,-2-1-59,4-4-45,-4-1-275,-2-1-667,8-6 296</inkml:trace>
          <inkml:trace contextRef="#ctx0" brushRef="#br0" timeOffset="1707.8475">-6778 2626 167,'2'-2'342,"-2"2"-6,6-4-1,-6 4-10,0 0-7,0 0-21,0 0-10,-6 18-17,2-11-19,3 4-5,1 1-23,-2-2-21,1 5-20,-2 2-16,1-1-15,2-3-17,2 5-14,-2-4-8,4 1-13,-2-1-14,-1 1-7,5 0-12,-2-2-33,1 0-41,-1 0-48,-2-5-51,3 1-39,-1-2-60,-1 1-59,1-5-50,-2-3-306,6 0-672,-8 0 298</inkml:trace>
          <inkml:trace contextRef="#ctx0" brushRef="#br0" timeOffset="1995.8908">-6768 2387 10,'-2'-5'293,"2"0"-14,2 0 0,-2 5 5,7-6-1,-1 6-11,-6 0-15,14 2 4,-2 1-27,4 3-5,-1 4-10,2 0-4,0 2-6,3 9-10,-1 1-9,-5-2-11,1 7-8,-3-8-8,2 9-10,-4 3-8,-1 2-7,-3-2-3,0 2-9,-4 1-8,-1-2-6,-1 0-15,-1-1-12,-1-8-5,-1 9-6,2-7-11,-4-2-5,3 0-7,0-1-6,-3-1-7,0-4-9,3-2-30,1 1-40,-1-5-43,-1 3-50,3-6-52,0-1-34,0-1-48,5-3-47,-2 0-53,3-2-325,-6-1-751,14-10 332</inkml:trace>
        </inkml:traceGroup>
        <inkml:traceGroup>
          <inkml:annotationXML>
            <emma:emma xmlns:emma="http://www.w3.org/2003/04/emma" version="1.0">
              <emma:interpretation id="{149DF73F-6155-4637-90CD-20CB0369FEEC}" emma:medium="tactile" emma:mode="ink">
                <msink:context xmlns:msink="http://schemas.microsoft.com/ink/2010/main" type="inkWord" rotatedBoundingBox="7761,9850 10217,9445 10449,10851 7993,11256">
                  <msink:destinationLink direction="with" ref="{75363DFE-FA93-4B08-A3A0-C4B14A619BA4}"/>
                </msink:context>
              </emma:interpretation>
            </emma:emma>
          </inkml:annotationXML>
          <inkml:trace contextRef="#ctx0" brushRef="#br0" timeOffset="2190.2803">-6129 2840 92,'3'-3'365,"-3"3"-6,5-3 7,-3 0 15,-2 3 15,2-5-1,-2 5-18,3-5-24,-3 5-30,2-6-30,-2 6-25,2-2-29,-2 2-26,2-6-24,-2 6-19,0 0-16,5 0-43,-5 0-56,5-3-64,-5 3-75,5-4-66,-5 4-71,0 0-92,13-1-104,-11-1-235,-2 2-704,6-5 312</inkml:trace>
          <inkml:trace contextRef="#ctx0" brushRef="#br0" timeOffset="2776.8714">-5714 2202 210,'1'-5'313,"1"2"4,-1-3-6,-1 6-9,0-6-18,0 6-20,0 0-24,0 0-18,0 0 0,0 0 10,-8 19 2,3-7 0,0 9-9,-2-3-3,0 7-11,-3 4-1,3 6-9,-1 0-10,2 1-6,-1-1-19,1 6-13,0-4-15,3 0-9,1-1-13,2-2-14,2 2-8,4-3-9,3 1-9,-5-12-10,5 7-1,4-2-10,3 0-9,-3-10-7,1 2-13,2-5-38,2 0-41,-1 0-47,0-7-46,3-6-55,2 2-47,-6-5-60,2 1-66,0-6-74,-3-2-268,0 0-776,-2-4 343</inkml:trace>
          <inkml:trace contextRef="#ctx0" brushRef="#br0" timeOffset="3163.2233">-5451 2534 213,'3'-10'311,"-3"-3"0,0 2-12,2 1-8,2-3-16,-2 3-16,3-3-24,0 0-13,5 2-8,-4-1-13,1 2-17,5-1-6,-4 5-12,2-1-11,1 1-13,-2 3-11,2 0-12,-2 7-8,-1 1-2,1 2-17,-1 4-5,-1 2-8,-1 5 5,-1 1-10,0 5-6,-5 2 4,0-3-3,-3 1-3,-4 7 4,-2 2 1,-3-5 12,1-4-8,-2 4 13,-2 3-2,-3-3-1,4-4 0,-5 0 0,3-6-5,4-2-7,2-5-6,-3 3-1,5-3-11,2-2-8,2-2-6,0-1-6,2 3-4,2-6 0,0 0 0,0-3-6,8 6-6,-2-3 0,1-2-2,4 3-2,0-4-3,5 0 0,0-4 3,3 4-4,1-2-4,-4-3-3,1 2-19,1 0-28,-3-3-34,1 1-43,0-1-52,0 1-42,-6-3-45,2 5-49,-3-4-66,4-2-62,-3 0-271,6 0-766,-8 0 340</inkml:trace>
          <inkml:trace contextRef="#ctx0" brushRef="#br0" timeOffset="3585.2496">-5011 2647 169,'0'0'346,"0"0"-3,0 0-3,0 0-10,3-1-1,-3 1-22,0 0-8,-1 11-16,2-3-9,-1-2-16,-1 2-17,1 0-18,-3 6-21,3-3-17,-4-3-20,4 1-8,0-2-22,0 2-15,1-3-12,-1 0-10,0 0-11,0 1-8,3-5-10,-3 2-7,0-4-8,0 6-9,0-6-14,3 2-9,-3-2-13,0 0-16,0 0-15,10-13-6,-5 7-11,-1-2 5,3-3-3,-1-2-5,1 0-2,-1 0-2,6-7-8,-7 7 11,5-4 5,-4 4 1,3 0 5,0-4 2,0 7 4,-3 1 5,0 0 1,0-1 0,-4 2 2,4 5 5,-1-1 7,-3 4 12,-2 0 3,0 0 12,13 7 0,-10 0 6,-3 0 2,3 6 0,-2-1 3,1 4-3,-2-4 6,2 0-10,-4 3-5,4 0 0,-1-2-1,0 4 0,-1-4 0,2 2-9,-2-2 11,2-1-11,2 4-5,-2-5-22,0 1-43,3 1-50,-1-4-49,0 0-51,0 1-56,2-5-54,5-1-47,-2 2-235,3-5-652,6-1 288</inkml:trace>
          <inkml:trace contextRef="#ctx0" brushRef="#br0" timeOffset="3809.8946">-4512 2740 213,'0'0'285,"-6"-3"-5,6 3 9,0 0-5,0 0-5,0 0-4,8-8-12,-2 5-7,6-2-12,0-1-5,6 3-4,6-10-8,-4 7-15,-1 0-13,8-7-19,-9 5-20,1 0-13,1 2-16,-1 0-16,-1 0-12,1 1-10,-3 1-6,-4-2-12,-2 1-12,1 0-24,-4 5-49,0-7-49,0 7-49,-2-1-38,-5 1-49,6-3-51,-6 3-56,4-2-60,-4 2-230,0 0-639,0 0 283</inkml:trace>
          <inkml:trace contextRef="#ctx0" brushRef="#br0" timeOffset="4049.6213">-4347 2473 11,'0'0'295,"-8"4"5,2-2 14,6-2 0,-6 9-5,-1 0-16,5-1-11,1 5-18,-3 0-14,2 8-17,2 2-7,2 0-6,-1-2-9,2 4-17,-1 6-16,2-7-17,0-2-15,-3 2-13,2-2-15,1 2-10,0-3-14,-3 1-10,3 1-15,-1-9-28,0 3-50,3-4-54,-3-2-55,1 2-58,1-5-64,1-1-65,-1-1-78,3-6-210,-2-2-641,0-2 283</inkml:trace>
          <inkml:trace contextRef="#ctx0" brushRef="#br0" timeOffset="4292.2165">-3949 2435 333,'0'0'323,"0"0"-2,0 0 11,3 12 11,-6-2 0,3 0-3,-6 2-14,5 3-16,-1 0-32,2 6-23,-3-2-27,2 0-17,1 2-16,-1 0-20,0 4-16,2-4-16,0 0-17,-1-2-16,1-1-7,2 1-17,-3-3-33,1-5-42,0 5-50,-1-8-48,3-1-57,-3 0-53,1-1-70,2-3-79,-3-3-325,3 2-727,-3-2 322</inkml:trace>
          <inkml:trace contextRef="#ctx0" brushRef="#br0" timeOffset="4585.9686">-3857 1956 15,'0'-2'296,"0"2"4,7 0 4,-7 0 7,11 7-4,-1 1 1,0 8-10,3 3-4,2 7-13,1 5-7,-2 2-4,3 0-9,-3 6-10,-2-2-12,1 6-15,-5-1-15,-1 2-17,2 15-9,-3-1-14,-3-11-9,-3-3-4,-1 17-13,-1-17-10,-2 14-12,2-10-7,-5 8-12,-2 2-5,3-16-15,-2 2-7,-1-2-12,-1-2-7,-2-1-27,1 0-37,-2-6-53,1 2-62,-3-5-62,2-2-67,-2-1-78,2-8-77,-1-3-419,2-4-893,1 0 395</inkml:trace>
        </inkml:traceGroup>
        <inkml:traceGroup>
          <inkml:annotationXML>
            <emma:emma xmlns:emma="http://www.w3.org/2003/04/emma" version="1.0">
              <emma:interpretation id="{831F24C2-7900-41B4-967C-B854BEFD4B8D}" emma:medium="tactile" emma:mode="ink">
                <msink:context xmlns:msink="http://schemas.microsoft.com/ink/2010/main" type="inkWord" rotatedBoundingBox="12930,8814 13927,8649 14036,9309 13038,9473"/>
              </emma:interpretation>
            </emma:emma>
          </inkml:annotationXML>
          <inkml:trace contextRef="#ctx0" brushRef="#br0" timeOffset="11732.5941">-224 1461 284,'0'-10'343,"-1"-2"8,-1 1 9,1-3 2,-1 3-5,2-1-10,-3-1-15,2 0-16,-1 1-18,0-1-19,1 4-10,-1-2-19,1 4-16,1-5-15,0 5-16,0 2-13,-2-2-16,4 2-11,-2 1-15,0 4-15,-2-6-11,2 6-12,0 0-11,0 0-3,0 0-8,8 14-5,-8-7-4,4 3-6,1 5-3,-2-2-5,1 3-8,2 2-6,1 3-2,-1 1-5,0-1-5,1 0-4,4 10-2,-5-8-4,-2-3-5,6-2-1,-6-5-3,4 4-1,-3 2-7,-1-7-4,2 0-22,-2 0-31,-1 0-19,1-1-44,-1 0-51,2-6-56,-3 0-48,1 2-40,0 1-45,-2-3-50,0-2-46,0 1-320,-1-4-827,0 0 367</inkml:trace>
          <inkml:trace contextRef="#ctx0" brushRef="#br0" timeOffset="11007.1897">-997 1314 175,'-6'-6'299,"3"-2"-5,-3 2 2,3 0-7,-1-3-3,0 3-20,0 1-18,4-1-25,-2 0-17,2 0-19,0 0-18,0 6-23,0-10-7,2 7-23,2 1-8,-3-2-12,-1 4-5,10-1-14,-3 1-13,1 5-41,-1-4-37,1 3-42,1 5-52,0-3-65,3 4-55,-1-4-69,1 0-190,-1 0-529,6 5 234</inkml:trace>
          <inkml:trace contextRef="#ctx0" brushRef="#br0" timeOffset="11211.8627">-671 1499 45,'3'4'239,"-1"-2"4,-2-2 7,4 4 8,2-4-2,-2 2-4,1 2-8,5-4-4,-5 0-18,1-3-16,5 0-9,-1 0-18,2 2-18,-2-1-12,2-2-16,-1-2-10,1 5-17,-2-4-14,0 0-6,0 1-7,1 2-19,-3-4-38,-1 2-38,0 1-38,-4 2-51,1 0-50,-4 1-55,6-4-48,-6 4-250,0 0-549,0 0 242</inkml:trace>
          <inkml:trace contextRef="#ctx0" brushRef="#br0" timeOffset="10785.0323">-945 1531 70,'0'0'324,"-1"8"5,-1-5 7,2-3 19,-2 6 7,2-6 4,-3 5-10,-1 1-13,3 6-16,-1-6-18,0 3-13,-2 3-18,4-3-13,-3 1-22,-1 2-19,2 0-18,1 0-16,1 2-20,-2 2-15,2-3-8,3 2-21,-1-4-13,0 4-4,3-2-18,-5-2-9,6 0-9,-3-1-6,1-1-9,1 1-9,0-5-18,1 1-35,0 0-33,-3-3-34,3-2-51,2-1-45,0-1-64,1-5-52,-1 0-67,4-6-77,-6 1-366,4-1-860,-1-5 381</inkml:trace>
          <inkml:trace contextRef="#ctx0" brushRef="#br0" timeOffset="11922.8092">-240 1758 57,'-4'3'261,"0"2"-1,1-2-2,3-3 10,-4 1-1,4-1 2,0 0-3,0 0-4,12 4-2,-12-4-4,16-4-9,-5 3-13,4-4-17,-4-1-11,6 2-23,-4 0-18,3-4-17,2 3-15,0 1-17,-2-3-8,1 1-26,-6 3-36,5-3-54,-3-1-51,-2-1-48,0 5-55,0-1-58,-3-2-63,1 4-70,1-7-211,-1-1-609,-4 0 271</inkml:trace>
          <inkml:trace contextRef="#ctx0" brushRef="#br0" timeOffset="11388.6482">-686 1781 34,'-1'3'269,"1"-3"8,0 0 1,0 0-2,19-6-8,-10 0-10,0-2-15,4 1-9,4-8-9,-2 6-20,3-7-20,0 4-15,-1 0-22,-3 2-14,-2 4-17,1 0-9,-1-3-21,-1 6-31,0 0-43,-4 0-41,-1 3-47,-6 0-57,12 3-51,-6-3-52,0 0-254,-3 3-530,2-2 235</inkml:trace>
        </inkml:traceGroup>
        <inkml:traceGroup>
          <inkml:annotationXML>
            <emma:emma xmlns:emma="http://www.w3.org/2003/04/emma" version="1.0">
              <emma:interpretation id="{33FE7591-B2DD-49DF-945C-20A6078754E5}" emma:medium="tactile" emma:mode="ink">
                <msink:context xmlns:msink="http://schemas.microsoft.com/ink/2010/main" type="inkWord" rotatedBoundingBox="17655,8790 18459,8657 18530,9087 17726,9219"/>
              </emma:interpretation>
            </emma:emma>
          </inkml:annotationXML>
          <inkml:trace contextRef="#ctx0" brushRef="#br0" timeOffset="30237.8366">3906 1301 5,'-7'0'299,"1"3"-1,-2-6 5,2 2-4,-2 1-6,2-2-8,0-4-3,2 6-17,0-5-7,1-3-11,1 2-14,2 1-9,0-4-14,2 1-15,1 1-15,1-3-7,1 1-19,2 1-6,1-2-11,0 4-9,3-4-15,0 1-6,4 1 11,2 2-10,-1-1-10,2 3-11,0 1-5,0 2-10,-1-1-3,4 2-7,-2 0-3,1 2-5,-2 2-4,0 0-6,-2 2 0,-3 0-5,-3 1 4,1 1-7,0 2 1,-6 3-2,-2-1-3,4 2 1,-5-1 1,-4 4-5,-5-5 2,-1 7-2,-5 3-4,-3 6-2,-5-4 0,-1 3-1,-2-6 1,-2 4-4,-1 3 0,-1-8 0,0 5-2,-1-9 0,2 2-2,1-1-4,2-4 2,7-3-3,0-1 1,0 1-1,8-2-3,-3-4-2,1 1-1,4-4 4,-2 1-6,2-2 1,2 0 0,5 0 1,-9-3-5,5 0 3,-1-3-1,5 0-4,-2 3 2,-1-4-3,3 7 2,5-11 0,-3 5 5,4-4-3,-3 4-3,4-1 1,1-3 2,0 5 0,4-1 3,-1-4-1,7 6 4,-2-2 1,3 2 6,0-3 1,7 1 6,-7 4 4,3 4 6,-2-2 2,4-2 0,5 2 4,-10 0 2,8 0-3,-6 0-4,-1 3 2,-2 0-4,5-1 1,-3-1-2,-1-1-1,8 3-2,-1-7 0,-5 4-2,-4 0-3,4-2-3,-3-1-2,3 0 0,-2 3-3,-2-4-2,4-1 4,-3 0-4,-1 3 1,0-1-3,-6 4 1,1-4-1,1-1-2,-4-1 8,0 2-6,-1 0 1,0-2 6,-4 4 5,4-4 1,-5 3-3,1-1-1,-2-3-1,-2 6 0,2-6-5,-1-3-5,-2 2-6,1 2-18,0-4-30,-4 3-31,2-4-38,-3 4-47,1 0-54,0-3-42,0 2-59,1 4-66,-1-3-84,-2 1-407,1-1-949,-1 3 420</inkml:trace>
        </inkml:traceGroup>
        <inkml:traceGroup>
          <inkml:annotationXML>
            <emma:emma xmlns:emma="http://www.w3.org/2003/04/emma" version="1.0">
              <emma:interpretation id="{7DC77CE9-818E-4D3C-8C17-0B2A8B13E506}" emma:medium="tactile" emma:mode="ink">
                <msink:context xmlns:msink="http://schemas.microsoft.com/ink/2010/main" type="inkWord" rotatedBoundingBox="20374,7540 21199,7404 21314,8101 20489,8237"/>
              </emma:interpretation>
            </emma:emma>
          </inkml:annotationXML>
          <inkml:trace contextRef="#ctx0" brushRef="#br0" timeOffset="41214.7889">6469 379 76,'0'0'260,"0"0"-5,-4 1 0,4-1-9,0 0-1,-5 3-4,5-3-5,0 0-10,0 0 0,0 0-15,0 0-10,0 0-7,0 0-16,0 0-9,0-10-8,0 10-12,5-6-12,-5 6-8,0 0-5,4-5 3,-1 2-22,-3 3 1,6-4-7,-3 2-12,-3 2-3,11-1-2,-5-1-9,0 2-6,6-3-6,-3 3-5,2 0-7,2-1-6,2 1-13,3 0 7,-1 0-4,2 0-5,-4 0-4,1 1-1,4-2-4,-7-1 1,0 4 0,-1-1-3,1 2-4,-3-3-1,3 2-1,-4-2-3,4 4-7,-5-4-3,-1 3-8,0-2-6,3-1-15,-2 0-26,-4 0-22,-4 0-31,13-1-28,-9 2-26,-4-1-46,8-1-50,-8 1-54,7-3-60,-7 3-208,4-4-630,0-1 279</inkml:trace>
          <inkml:trace contextRef="#ctx0" brushRef="#br0" timeOffset="41623.8642">7024 112 157,'8'-22'256,"-1"1"-2,2-1-5,-5 0-6,6-6-10,-5 8-7,-1 4-8,5-3 4,-5 5-22,-1-2-4,2 2 1,-3 3-16,0 0-1,-2 5 0,1-3-19,-1 2-6,3 1-20,-3 1-19,1 1-9,-1 4-8,0 0-7,0 0-18,0 0-1,8 14-12,-4-8-1,0 5-1,-2-2-12,2 4 13,1 2-13,-1 2-9,1 4 6,0-2 6,0 3-2,-2 0-7,3 2 4,-2-3-6,3 3-9,-5-3 3,2 1-3,-2 2-2,2-1-3,-3-2-5,2 0-6,1-2 1,-2 3-3,2-1 1,-2-6-1,0 6-2,2-9 4,-1 3-8,0-2-11,-1 2-18,0-2-20,2-2-18,-1-3-15,-2 3-44,0-2-33,1-3-35,0 1-45,-2-1-45,4-1-35,-4-2-289,0 1-653,0 1 289</inkml:trace>
          <inkml:trace contextRef="#ctx0" brushRef="#br0" timeOffset="41873.1402">7017 569 111,'-5'1'252,"5"-1"-2,-8 0-9,8 0-11,-1-6-4,1 6-15,0 0-8,10-9-2,-2 3-5,3 0-11,-2-1-5,2 4-7,0-4-8,3 1-16,3-2-11,-5 5-10,5-1-19,0-2-10,-7 1-8,2 4-8,1-4-16,-1 4 0,-1-1-10,0 2-8,0 0-28,2 0-23,-3 0-40,1 2-35,-3-2-44,2 0-58,2-2-62,-3 2-56,1 0-191,0-4-528,0 1 234</inkml:trace>
        </inkml:traceGroup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30:25.6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CE6AB79-A780-400D-94F1-D1ED3817795D}" emma:medium="tactile" emma:mode="ink">
          <msink:context xmlns:msink="http://schemas.microsoft.com/ink/2010/main" type="writingRegion" rotatedBoundingBox="7250,11504 7688,11504 7688,12357 7250,12357"/>
        </emma:interpretation>
      </emma:emma>
    </inkml:annotationXML>
    <inkml:traceGroup>
      <inkml:annotationXML>
        <emma:emma xmlns:emma="http://www.w3.org/2003/04/emma" version="1.0">
          <emma:interpretation id="{75EBFFC7-AAC7-41DF-978E-8DDE5384538E}" emma:medium="tactile" emma:mode="ink">
            <msink:context xmlns:msink="http://schemas.microsoft.com/ink/2010/main" type="paragraph" rotatedBoundingBox="7250,11504 7688,11504 7688,12357 7250,123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447828-A28B-4698-956C-2AD7F898F268}" emma:medium="tactile" emma:mode="ink">
              <msink:context xmlns:msink="http://schemas.microsoft.com/ink/2010/main" type="line" rotatedBoundingBox="7250,11504 7688,11504 7688,12357 7250,12357"/>
            </emma:interpretation>
          </emma:emma>
        </inkml:annotationXML>
        <inkml:traceGroup>
          <inkml:annotationXML>
            <emma:emma xmlns:emma="http://www.w3.org/2003/04/emma" version="1.0">
              <emma:interpretation id="{49EFE707-E76C-44A4-AC2E-A231DB9F332C}" emma:medium="tactile" emma:mode="ink">
                <msink:context xmlns:msink="http://schemas.microsoft.com/ink/2010/main" type="inkWord" rotatedBoundingBox="7250,11504 7688,11504 7688,12357 7250,12357"/>
              </emma:interpretation>
            </emma:emma>
          </inkml:annotationXML>
          <inkml:trace contextRef="#ctx0" brushRef="#br0">437 2 56,'0'0'108,"0"0"-5,0 0-2,0 0-4,0 0-1,0 0-6,0 0-14,0 0 15,0 0-14,0 0 5,0 0-14,0 0 8,0 0-10,0 0 0,0 0-2,0 0-5,0 0 3,0 0-3,0 0 0,0 0 3,0 0-8,0 0 2,0 0-2,0 0-3,-13-4-4,13 4 1,0 0 3,-8 3-3,3-2-6,5-1 0,-8 1 0,8-1-4,-9 1 1,2 2-4,2-2-1,-3 1-5,0 1-2,3 0-1,-6 0-3,0 0-2,2 0 2,-2 1-5,1 5-2,-2-6 3,0 2-1,2 1-3,-2 2-1,1-1 2,0 0-1,-2 2-4,4 0 1,-5 3 3,1 0-5,3-2 1,0 1-1,2-1 0,-2 3 1,1-1-1,-1 3-2,1 4-1,-4-1-1,4-6 1,0 7-9,1-1 10,-1 2-1,-1 0-2,2-1-1,1 1 3,1-1-1,-2 2-5,4 4 3,-4-7-1,3 7 2,0-2 2,-1 2-2,3-3-2,0-1 0,1 1 0,0-3-1,2-1 3,-2-5-4,4 1 2,0 8-3,-2-5 3,2-1 3,0-4-4,1 4 1,1-3-1,1-2-1,0 1-1,-1-2 0,0 2 2,3 0 1,-1-3 0,2 1-1,-1-4-1,0 2 2,4-5-3,-3 5 0,1-2-2,1-4 3,2 1 0,-2 0-2,1-3 2,1 0 1,-2 3-4,4-6 2,-4 2 0,1-1 1,5-2 1,-7 2 0,4-4-1,-3 2 5,1-1-8,0-1 5,-2 0-3,-3 2-2,5-2 3,-5 1-2,1 1 2,-4-2 1,3 3 0,-4-3-3,2 0 1,-1 2-3,-2-2 5,1 0-2,-2-2 1,0 1-2,0 1 5,-2-3 2,1 3-4,-5 0 2,3-4 2,-1 4-2,-1 0-2,-5-4 0,3 4 2,-3-2 2,3 1 3,-4 1 1,2 1-3,-2-5 2,2 5-2,-1 1 2,-2 1 1,1-6 1,0 5-2,3 1 1,-3 1 1,0 1 0,2-1-1,0-2-1,1 2-2,-3 4-2,5-2 8,-2 1-10,2 2 2,-3 0-1,5 0-1,-4-1-3,0 6 0,-1 0 1,1-2-13,0 3-11,2-3-14,-1 4-19,1 1-18,2-5-25,-1 1-31,2 1-28,0-1-20,1 0-37,0 2-130,2-1-372,-2 0 166</inkml:trace>
        </inkml:traceGroup>
      </inkml:traceGroup>
    </inkml:traceGroup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35:36.0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FD1AC9A-70C8-49EA-B968-67861501CF70}" emma:medium="tactile" emma:mode="ink">
          <msink:context xmlns:msink="http://schemas.microsoft.com/ink/2010/main" type="writingRegion" rotatedBoundingBox="876,270 25521,434 25431,14017 786,13854"/>
        </emma:interpretation>
      </emma:emma>
    </inkml:annotationXML>
    <inkml:traceGroup>
      <inkml:annotationXML>
        <emma:emma xmlns:emma="http://www.w3.org/2003/04/emma" version="1.0">
          <emma:interpretation id="{E816B14E-43E8-45F9-BADB-9F418BE9EF8F}" emma:medium="tactile" emma:mode="ink">
            <msink:context xmlns:msink="http://schemas.microsoft.com/ink/2010/main" type="paragraph" rotatedBoundingBox="2791,348 18412,250 18424,2201 2804,22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4EBCB00-3A2F-4AE2-B0F5-051BEC13E2CF}" emma:medium="tactile" emma:mode="ink">
              <msink:context xmlns:msink="http://schemas.microsoft.com/ink/2010/main" type="line" rotatedBoundingBox="2791,348 18412,250 18424,2201 2804,2298"/>
            </emma:interpretation>
          </emma:emma>
        </inkml:annotationXML>
        <inkml:traceGroup>
          <inkml:annotationXML>
            <emma:emma xmlns:emma="http://www.w3.org/2003/04/emma" version="1.0">
              <emma:interpretation id="{CEA15E5C-2F9F-4465-BC51-9509D0345C9C}" emma:medium="tactile" emma:mode="ink">
                <msink:context xmlns:msink="http://schemas.microsoft.com/ink/2010/main" type="inkWord" rotatedBoundingBox="2793,566 6249,544 6256,1666 2800,1687"/>
              </emma:interpretation>
            </emma:emma>
          </inkml:annotationXML>
          <inkml:trace contextRef="#ctx0" brushRef="#br0">0 88 55,'15'-17'126,"-1"2"-9,8-1-3,-6 2-3,10 3-4,-8 3-11,2 1-6,-3 6-5,1 1-10,-5 0-3,-2 1 0,3 5 0,-6 3 5,-4 0-5,2 7 1,-3-2-1,1 5 1,-4 3 6,-4 2-1,0 5-4,-4-4-6,-1 8-1,-4-4-3,0 2-2,0-4 0,-1 1-6,2-8-3,2 2-1,-2-3-3,1 1-10,3-1-2,-1-9-6,3 3-1,0-2-2,1-5-3,3 0-2,-1-2-3,3-2-3,-3 2 4,3-4-7,0 0 1,0 0-3,0 0-1,16-1 0,-11-4 0,6 1-2,-2 1-2,2-2 2,-1 3-1,-2 1-2,5 1-2,-1 1 1,-3 6 5,1-1-8,-3 0 1,3 3-3,-1 0 0,-1 3 1,-4 2 3,1 3 2,-1 2-2,0 2-1,-4 1 3,0-1 1,0-2 4,-2 4 3,0-2 4,-2-1-2,-4-4-1,3 3 2,1-5 3,-2-3-2,-1 2 1,1-1 5,2-4 0,-3 0-1,1-3-3,-3 1 0,1 2-2,-3-7 0,2 0-3,-4 1-2,1-2-1,2-2-3,-3 0 1,2-3-4,-2-2 1,5-1-3,-5-1-1,4 0-1,0-2 0,1 0-10,3 2-6,1 2-18,3 0-14,-1 0-14,2 0-15,2 0-21,-2-1-16,5 6-29,0-4-30,3 2-35,1 2-158,-1-1-393,6-2 174</inkml:trace>
          <inkml:trace contextRef="#ctx0" brushRef="#br0" timeOffset="-586.2587">96 115 146,'0'0'170,"0"0"-15,0 0-9,-10 5-6,7 0 8,1-2-12,-2 3-2,3 1-5,-3 1-3,-1 5-4,1-1-8,0 3-6,0 0-8,0-1-9,4 7-7,-5 2-2,0-2-8,1 1 0,0 3 0,0 8-12,-1 1-5,1-2-4,-1 3-5,0-4-2,3-6-5,-2 8-4,3-9-6,0-1 0,1-3-7,0-4 0,-2 1-6,2-4-1,2-1-10,-2-2-23,1-2-26,3-4-36,-3-1-53,-1-3-52,0 0-218,16-9-432,-11-3 192</inkml:trace>
          <inkml:trace contextRef="#ctx0" brushRef="#br0" timeOffset="811.0341">490 513 87,'0'0'174,"0"0"-13,0 0-10,0 0-7,0 14-5,0-14-11,5 10-5,-2-5-3,-2 0-7,5 1-6,-1 0-5,-1-3-8,5 3-8,0-4-6,-2-2-7,3 3-7,-1-2-4,-2 2-6,3-3-3,-1-4-5,2 1-7,0 1 1,-4-2-9,1-2-2,-1 0-3,0 0-2,-2-5 2,2 5-1,-6-3-7,3 2-3,-4-6 3,0 1-6,-4-3-1,0 4 2,-2-3-3,-2 6 3,-1-5 1,-3 7 1,0 0-1,-2 0 2,-2 4 4,-2 2 4,1 2 6,-3 1 4,-1 3 3,-3 3 11,4 2 0,3-3 2,-5 13 3,6-6-1,3 1 2,1 2 0,4 1-2,0 2-3,1-3-3,1 3-4,6-2-1,0 3-3,6 1-2,-2-4-5,3 3 1,2-2-3,1-4-4,-3-1 8,6 1-14,1-1 1,0-1-3,2-4 2,-1 5-4,3-11 0,-1 5-2,3 0 6,1-6-9,-1-1-2,6-2-5,-4 0 3,2-2 3,-2-1-4,4-4 0,0-2-3,-2 3 3,-4-2-2,0-3-2,-4 0-4,0-2 4,-1 1 5,-2-1-12,3 0 1,-6-3-4,2 1 3,-4 3 1,1-4 0,0-3-5,-3 6 5,-2-3 2,1 1-1,1-4 1,-3 0-4,-1 3 2,3 2 4,-5 1-4,1-2 0,1 2 0,-2 4 1,2 2 2,-2 1-1,0-2 3,2 5-6,-2-3 1,0 1 3,0 5-5,0-6-2,0 6 2,0 0 0,0 0-1,13 11 0,-9-8 0,4 9 4,0-4 1,3 8 0,0-3-1,1 6 0,0-2 2,-2-2-1,-3 1 0,4 6-1,-2-4 5,-1 0-4,-3-4 4,4 3-4,-7-1-1,2-2 1,-1 2 3,-1-2-1,-2 2 3,1-2-3,-1 0 2,-1 0 0,-3-3 5,0 3-6,1-4 2,-3 3 5,1-5-1,-3 7-1,-1-9 1,-3 3 0,3-4-4,-1 0 4,-5-3-4,2 2-1,2-4 1,-4-4 1,3 2 0,-1-5-2,1 1-3,-1-2 2,2 1-7,0 0-14,2-4-20,1-1-15,-1 2-18,3-3-20,3 4-29,3-5-37,0 0-33,3 0-32,3 2-29,1 5-187,3-1-475,-2-1 211</inkml:trace>
          <inkml:trace contextRef="#ctx0" brushRef="#br0" timeOffset="1405.9828">1161 509 76,'-3'-5'226,"2"-1"1,-1 1-19,5-1-8,0-2-3,6 2 1,1 0-10,2-2-5,5-1-8,3 3-15,1 2-6,5-5-19,2 8-12,-1-4-15,0 4-6,-3 1-10,3 3-12,0-3-6,-1 0-10,1 3-7,-2-2-15,2 4-24,-3-3-34,-3 2-34,-3-6-33,3 5-38,0-4-51,-3 1-55,-1 1-176,-2-1-438,4-1 194</inkml:trace>
          <inkml:trace contextRef="#ctx0" brushRef="#br0" timeOffset="1171.5907">1272 320 67,'13'-42'158,"-5"-1"-9,0-1-5,0 1-6,0-1-6,-2 1-5,2 3 5,-3-1 2,-5 7 7,0 9 4,0-1 5,0 6 1,-3 3-5,2 4-3,-4 3-11,5 3-11,-4 3-11,-2 2-5,6 2-2,-13 9 8,6 1 2,-2 10-3,1 2-1,0 10 2,2 4 1,3 4 8,3 4-4,3 0-1,1-1 0,2 2-4,4 16-7,-3-17-8,4-2-7,-2 1-3,1 15-20,0-16-2,-1-1-3,0 2-3,-1-4-11,0-2 0,1 2-8,-3-5-2,1 2-6,-1-5-2,-1-8-4,0 1-9,0 1-21,0-6-19,-1 1-33,-2-5-23,2-3-27,0 1-27,-1-5-19,1 1-20,-2-3-19,1-2-43,-3-4-45,0 0-275,0 0-601,0 0 267</inkml:trace>
          <inkml:trace contextRef="#ctx0" brushRef="#br0" timeOffset="1754.8486">2406-16 58,'-15'-9'254,"0"1"-1,-3 4-5,3-5-8,-3 6-8,-1-1-8,3 3-12,0 2-3,2-1-4,-5 4-3,3-1-3,-1 6-7,0-3-4,3 6-13,-3 3-2,-4 6-8,2 2 5,-3 2-16,6 3-9,2 0-5,-3 4-10,1 4-7,-1 1-6,3-1-5,3 1-5,2 2-22,-1-4 3,2 2-6,3-1-13,3 3-4,2-3-5,2 1-9,2-6 4,1 0-9,-1-4-3,5-4-5,0 0-6,-1-2-7,3-2-15,1 1-17,3-4-24,-1-3-47,4-2-20,1-2-29,-1-2-28,8-1-27,3 0-27,-4-4-34,1-2-32,2-5-31,1 2-26,-4-6-224,-3 5-602,4-2 266</inkml:trace>
          <inkml:trace contextRef="#ctx0" brushRef="#br0" timeOffset="2443.3515">2561 589 63,'4'-15'162,"-2"3"19,1-2 16,-3 1-5,-2 0-1,-1 6 2,2-2-10,-4-2-4,2 4-9,-3 1-3,-1 3-1,-2 1-15,1-2-3,-4 8-9,2 2 0,-3 0-3,0 9-2,-3 0-7,2 3 3,0 9-5,3-6 4,-3 6-9,5-4-2,3-3-6,2 1-3,0-1-13,2-1-7,2-4-5,4-3-11,-4 0-5,4 1-5,1-2-11,2-1-1,-2-5-3,1 2 11,2-5-28,-1-1 9,2 0-4,0-2 5,1 0-13,1-5 0,-2-2-5,-1-1-4,2-1 12,-1 0-9,-1-2-6,1 1-4,-4-4-3,2 2 0,-3-1 4,1 1 7,-1-2-14,-3 0-14,1 2 18,-1 3-3,2 2 0,-1 0 1,-2 1-2,0 7-3,0-10-5,0 10 15,0 0-16,0 0 1,0 0 2,0 0-6,0 0 6,1 28 0,1-20 3,-2-1-1,2 4-2,2-4 0,-1 5 3,1-2-1,0 1-1,-1 0-1,2-6 0,3 8 5,-2-7-1,1-3 0,-2 0-2,2 0-3,0 0 3,1-1 12,1 0-12,2-2-3,-11 0 3,16-8-3,-6 2 2,0 1 4,-2-5-9,5 1-5,1-5 5,-6 1 3,4-1-5,-3 3 2,2-7 2,-4 3-1,-1-3 3,0 3-6,-1-1 2,-1 1 2,1 2 1,-1 0-2,-2 1 1,-1 3-7,2 3 9,0-1-4,-2 1 0,1 1 0,-2 5 4,4-6 0,-4 6-9,0 0 8,6-3 0,-6 3 0,0 0-1,12 19-1,-5-16 1,-3 6-2,2 2 2,0 1-3,0 1 6,2-1-1,-1 9 10,4-2-1,1 1-2,-2-1-7,-1-1 11,-2-1-7,1-2 4,-3-2 0,-1-2-2,1 4 5,-5-2 0,0 0-2,0 0 2,-4-5 3,2 5-9,-6-3 4,-1 2 1,1-5-2,-2 5-3,-2-6-2,-1 1 1,1-1-1,1-2 3,1-2-16,1 0-1,-1-2-7,0 0-34,4-2-29,0-1-40,-3-6-27,6 0-31,0 5-44,2-6-44,2-4-38,2 2-34,2-1-216,3 0-600,2-4 265</inkml:trace>
          <inkml:trace contextRef="#ctx0" brushRef="#br0" timeOffset="2832.8291">3198 573 59,'9'-6'200,"2"3"-1,0-2 0,0-1-12,-1 1-21,-1 0-15,1-1-10,-1-2-7,0 0-5,1 1-10,-1-1-7,-1 0-7,-2-1-5,2-1-5,-4 4-6,2-3-8,-2 1-1,-1-2-1,0 6-1,-3-2-3,3-5-7,-3 7-1,-3-7-1,3 6 0,-3-1-3,-1-2-2,-1 2-6,-3 1 7,-1 4-4,-2-3-6,-2 4 3,-1-1 13,-3 2-6,-1 6 9,-2 1 10,1 1 4,-6 4 8,0 2 2,4 6 7,0 1-5,4 0 3,4-4-4,-1 9 5,4-6-2,3 0-6,0 4-5,5 7 4,-2-7-9,5 1-1,3-2-11,1-2-3,2-1 0,0 3-7,4-5-3,2-1-6,1 1-6,2-3 1,5 5-10,3-7-2,-4-4-3,3 3-4,2-2-4,-5-8 1,0 1-6,2-1-10,4-1-15,-5-2-50,-2-2-28,1-1-72,-1-2-64,-7 4-86,5-6-109,-6 1-298,-2-3-773,0 3 343</inkml:trace>
        </inkml:traceGroup>
        <inkml:traceGroup>
          <inkml:annotationXML>
            <emma:emma xmlns:emma="http://www.w3.org/2003/04/emma" version="1.0">
              <emma:interpretation id="{B7324240-6978-449E-807C-6810A8CE7379}" emma:medium="tactile" emma:mode="ink">
                <msink:context xmlns:msink="http://schemas.microsoft.com/ink/2010/main" type="inkWord" rotatedBoundingBox="7567,318 8125,315 8134,1785 7576,1788"/>
              </emma:interpretation>
            </emma:emma>
          </inkml:annotationXML>
          <inkml:trace contextRef="#ctx0" brushRef="#br0" timeOffset="3893.967">5271 620 39,'0'0'211,"6"5"4,-6-5 2,-4 7-1,4-3-16,0 7-6,-1-3-3,-5-1-5,4 6-2,-8 0-6,1-1-8,-4 3-9,-4 6-10,-2-5-15,-2 4-10,-5-4-14,1 0-7,-1 4-11,-2-4-10,-2-4-3,0 7-11,0-7-7,-5 0-12,7-3-1,1-3-2,8-2-5,-1-2-7,2-2-5,6 3 0,-1-7-2,2-2 1,2-3-15,1-2 1,6-7 1,0-3-1,4-4-6,10-7 1,3-4-6,3-6-7,12-7-4,1-3-11,4 0-14,1 3 2,4 1-4,-3 0 1,6-6 5,-1 7 2,-2-3 11,-3-4-9,1 1 0,-9 2-2,-7-1-9,-5 14-2,-5-2-4,-3 0 1,-4 1 0,-3 2 3,-6 0 5,-3-2 0,-3 5 3,-5 2 6,-5 3-2,-1 8 3,-4-3 4,1 4 0,-3 7 3,-2-1 0,3 9 1,-3-4 2,8 5 7,0 4-1,3 3 5,2-2-5,-1 4 4,5 1-1,1 3 3,3 3-1,0 1-1,3 7 5,2 1 1,3 12 0,2 0 0,5 5-1,1 5 23,6 15 0,0 1 5,1 2-2,1-1-3,-3-1 1,0-1 9,1 2-3,-6-17 5,5 14-2,-4 1 8,1-1-12,-9-10 2,0-1 6,-1-2 0,3 3 0,-3-2-4,-1-3-3,1-2-6,0 1 1,1-7-8,-1 3 5,1-8-10,1-4-1,0-3 1,2-1-6,1-3-17,-2 0-36,4-8-35,-1 5-48,1-5-58,3-7-81,-1 2-262,0-2-570,1-6 252</inkml:trace>
        </inkml:traceGroup>
        <inkml:traceGroup>
          <inkml:annotationXML>
            <emma:emma xmlns:emma="http://www.w3.org/2003/04/emma" version="1.0">
              <emma:interpretation id="{54111EBA-4D1C-493C-B48E-1D5867B1550C}" emma:medium="tactile" emma:mode="ink">
                <msink:context xmlns:msink="http://schemas.microsoft.com/ink/2010/main" type="inkWord" rotatedBoundingBox="9092,417 11125,404 11132,1564 9099,1576"/>
              </emma:interpretation>
            </emma:emma>
          </inkml:annotationXML>
          <inkml:trace contextRef="#ctx0" brushRef="#br0" timeOffset="4957.3163">6297 226 223,'0'0'219,"0"0"-9,0 0 1,0 0-5,0 0 1,4 15-6,-4-1-6,1 0-10,-1 4-15,1 0-7,3 15-11,-4-3-4,2 4-12,0 2-13,1-1-7,-1-2-11,1-2-9,1 0-2,1 2-14,-1-9 1,2 7-4,0-9-6,0 0-9,2-1-6,1-2-11,-5-6 6,4-3-3,-1 1 1,0-3 5,2 0 1,2-2 15,-2-2-13,3-7-8,-4 2 8,2-4-11,2-4-10,-3 3 2,6-7-12,-5-4 10,1 1-19,1-5 12,1-7-7,-5-2-3,1-1-5,-2-3-2,-3 1 0,0 1 4,-2-1-6,-1 1 3,-1 0-2,2 1 1,-4 7-5,1 3-9,-1 3 9,0 2 3,1 4 2,0 0-10,-3 5 9,4 1-13,0 1 0,-1 1 0,1 4 3,0 0 1,-6 12-4,4 1 1,2-1 2,-3 13 3,3-2-9,2 9 4,0 4 6,3-7-11,2 9 12,-2-1-4,1-3 10,5 2-3,-1-3-3,1-4-1,1 1-3,-1-9 5,-3 1-5,3-4 2,-2 0 4,4-2 1,0-2-6,0-3 10,-3-3 3,1 0-5,-1-6 8,2 0 5,0-2 0,2-2-2,-3 0 0,4-6-5,-1-3-4,2-2 3,-7-2 2,3-4-3,-1 2-7,-2-18 3,1 5-1,-1-7-2,-5 3 2,0-8 1,-2 5-11,-1-5 9,-1 1-4,-3-1-7,1 1 7,-2 2 1,3 3-6,-3 2 0,-1 12 6,4 1-11,-3 5 5,0 3 1,2 5-6,2 0-9,-3 2-15,3-3-35,-2 3-32,-2 2-36,4 4-23,0 0-21,0 0-25,-6 15-27,5-5-26,2 2-26,2 3-268,-2 2-592,5 2 262</inkml:trace>
          <inkml:trace contextRef="#ctx0" brushRef="#br0" timeOffset="5312.5211">7048 687 59,'2'3'168,"2"3"-5,-4 0-4,2 1-10,3 2-2,-2-3-1,5 3-5,-3 0-2,0 0 1,2-3 3,2 4-1,0-1 0,3-3-3,0 0-2,-2-3-2,3 0-1,-3 0-2,1-3-1,-4 3-1,3-6-2,1-3-5,-1 5 0,-1-7 0,-1 4-5,2-6 10,-3 1-22,2-3-3,-3 0-5,0-2-5,-3-2-5,-1-5-11,-1 3-4,-1-1-7,0-3-9,-3-2-1,0 3-5,-3 0-6,0 3-12,0-1 7,-4 1 5,3 2-19,-3-1-10,4 5 5,-4 1-6,2 3-2,3-1-19,0 2-32,-2 4-25,2-1-37,0-1-38,-3 5-32,8 0-26,-8 5-26,3-1-23,4-1-15,-1 2-33,-2 3-192,4-1-526,0-1 232</inkml:trace>
          <inkml:trace contextRef="#ctx0" brushRef="#br0" timeOffset="5615.833">7422 715 37,'3'6'140,"1"-1"1,0-1-4,-3-2-3,0 1 2,-1-3 5,6 5 2,-6-5 7,0 0 8,7 2 14,-7-2 11,0 0 5,0 0-14,0 0-16,0 0-15,4-12-11,-4 3-4,2-1-19,-2-1-7,0-1-5,2-4-5,0 3-1,0-10-21,2 7-2,-4-3-7,8 2-4,-4-3-6,2-1-9,0 9-5,-2-3-4,5 3-2,-4 0 0,1-1-3,2 2-7,-1 2-2,-1-2-10,3 7-13,2-2-22,-4-2-27,3 3-24,-1 4-28,3-2-31,-1 0-17,1 2-34,-4-1-16,8 2-11,-5-3-10,-1 1-153,2 1-409,3 2 180</inkml:trace>
          <inkml:trace contextRef="#ctx0" brushRef="#br0" timeOffset="5911.3204">7783 382 67,'0'0'107,"-10"3"2,2-2 4,0 4 7,-3-2-6,2 3-7,-1 0-7,1 0-2,2 5-9,0-7-9,1 6-5,-2-1-10,5 2-1,0 0 2,-1 0 0,4-2-10,2 3 2,-2-2-5,4 2-2,-1-3 0,1 0-3,1 3-1,3-2 0,-3 1 2,2-1-4,0-4-2,-1 4 1,0 1-4,0-4 1,-3 1-6,5 2-2,-4-3 2,0 1-1,-1-2-2,-1 4 4,0-4 2,0 0 3,-2 0 4,2 3 1,-2-5 5,1 2 4,-4 0-3,-1 3-2,2-3-3,-3 0-5,-5-1-5,4 1-2,-4 0-4,1 0-7,0-2-13,-1-2-15,0 2-34,0-4-36,1 0-39,9 0-53,-12-6-58,3 3-160,0 1-416,3-3 184</inkml:trace>
          <inkml:trace contextRef="#ctx0" brushRef="#br0" timeOffset="6296.2391">8114 305 168,'2'-37'247,"-2"0"-4,2-5-9,-4-5-6,0 6-12,1-4-15,-5-12-13,4 15-8,2 1-7,-2 3-2,0 5-7,-1-2-5,2 0-3,1 16-2,0 0-6,-1 4 4,1 3-6,0 0 3,1 3-30,-2 3-7,1-4-15,0 7-25,0 3 0,0 0-6,0 0-4,2 17-9,5 2-2,-5 3-9,2 14-2,-1 4-2,-3 0-5,4 5 7,4 12-5,-5 0 3,3-12 17,1 1 9,-6 13 3,3-15-2,-2-2 2,2 2-1,-4-1 0,2-1-8,1 2-5,0-5-1,-1 4-9,-1-6-3,3 2 0,-1-4-6,1-2 2,1-1-9,-4-8-2,2 6-8,-3-8-25,2-8-16,0 0-26,-2 0-29,2-5-17,0 0-31,-1 0-26,-2-3-22,2-2-23,-2 0-56,1-4-62,0 0-325,0 0-693,-6-20 306</inkml:trace>
          <inkml:trace contextRef="#ctx0" brushRef="#br0" timeOffset="7183.1179">7273 604 118,'0'0'187,"0"0"-5,0 0 9,0 0-12,0 0-4,3-15-3,-3 15-7,0 0-3,0 0-9,0 0-7,0 0-8,-2-5-12,2 5-8,0 0-10,-3-4-15,3 4 1,0 0-14,0 0-9,-6-1-10,6 1-2,0 0-8,-9 4-6,9-4-2,-10 1-7,10-1-3,-12 2-6,6 1 1,0 3-4,-4-1 0,3 3-2,-3-2-7,1 0 9,3 5-7,0-4-5,1 4 9,-2-1-12,1 1-3,1 0 3,2-3 1,-1 3-4,1-2 2,3 3-4,-2-3-12,2 3-24,-1-2-27,2-2-33,-1 5-28,2-4-45,0-1-53,3 4-209,-2-8-462,1 3 205</inkml:trace>
          <inkml:trace contextRef="#ctx0" brushRef="#br0" timeOffset="6510.3065">7972 388 146,'20'-3'267,"-1"-2"-2,10-1-10,-1 0-17,0 1-26,0-1-17,-1 2-20,0 3-18,-7 0-15,1-2-17,-3 7-13,-1-5-11,2 1-14,-3 0-30,-4 1-40,-4-1-51,1 0-56,0 1-68,-5-1-221,-4 0-409,0 0 181</inkml:trace>
        </inkml:traceGroup>
        <inkml:traceGroup>
          <inkml:annotationXML>
            <emma:emma xmlns:emma="http://www.w3.org/2003/04/emma" version="1.0">
              <emma:interpretation id="{333D1F16-F475-4AC1-9C70-16D6BF2A073F}" emma:medium="tactile" emma:mode="ink">
                <msink:context xmlns:msink="http://schemas.microsoft.com/ink/2010/main" type="inkWord" rotatedBoundingBox="11821,798 13766,786 13770,1506 11826,1519"/>
              </emma:interpretation>
            </emma:emma>
          </inkml:annotationXML>
          <inkml:trace contextRef="#ctx0" brushRef="#br0" timeOffset="9013.838">9456 149 115,'-6'-3'248,"3"-3"1,-4-3-6,2 3-16,0-3-10,-1 2-17,-3-4-9,3 2-12,-6 2-12,5 1-11,-4 0-10,-1 3-10,-4 0-3,-4 0-7,6 5-13,-7-1 3,3 2-14,0 3-2,-2 5-8,-3 0 2,3 3 3,0 3-19,-2 4-7,7-4-2,-3 8-13,4 2 4,-2 1-1,3 0 7,-1-1-7,5 6-1,0-2-4,1 3-1,4-10 2,1 6-8,1 4 0,-2-3-3,4-7-8,0 7-6,4-10 13,-3 1-12,3-1-9,3-1 5,-1-3-5,3-1 1,5-1-12,1 0-18,2-9-30,1 3-24,9 0-26,0-5-15,2-2-35,1 1-31,2-6-23,-2 1-21,2-4-43,0-4-4,-2 4-16,-2-3-189,-2-1-500,0 5 221</inkml:trace>
          <inkml:trace contextRef="#ctx0" brushRef="#br0" timeOffset="9752.4502">9634 625 1,'10'-11'88,"-2"1"8,0-2 11,0 4 5,-1-2 13,-2 0 15,-1-2 12,-1 2 9,1-1 3,-2-1 4,0 3 3,-2 0-1,0 2 1,0-2-9,-3-3-2,2 1-8,-5 5-9,1-2-9,0 6-8,0 0-12,-3 1-14,0 2-8,-2 1 0,0 2-4,-2 7-2,-1 1 3,1 3-5,-1 1 1,1 1-9,5 5 0,0 2-11,1-2 4,4 0-9,2-1-6,2-6-2,2 6-8,1-1 4,2-3-10,-1-3-2,2-3 2,3 1-2,-3-2-10,2-2 4,1-1-5,1-2 2,0-3-11,0 2-1,0-3 7,0-2-8,-2-3 6,1 2-11,0-3 1,-1-2 3,-1 1 0,-2-1-6,3-2 17,-4-2-16,2-1 0,-1 0-6,-2-1 4,-1 1 4,0-4-4,-4 7-4,5-8 5,-3 1 0,0 6-1,-4-5 1,2 3-8,0 0 5,0 3 14,0 3 0,0-2 1,-2 1-4,2 3 6,0 4-9,0-8-1,0 8-2,0-4 3,0 4-6,0 0-1,0 0-1,0 0 4,5 15-4,1-12-4,-3 6 3,4 1-4,-1-1 4,3 3 3,-1-4 0,1 0-4,6 4 5,-5-6-11,6 5 7,0-4 4,1-3 0,-4 4 2,3-6-4,1-2-3,-5 0 8,6 0-9,1-7 1,-1 1 9,-1 2-8,-3-5 3,0 0-10,-2-1 4,5-5 1,-6 0 1,-2 5 1,0-4 1,-1 1-3,1-3 0,-2 3-1,-3-2 5,-1-1-4,0 1 9,1-1-16,-4 0 2,1 7-1,-1-3 4,2 3-3,-4 2 3,1-1 3,1 1-8,0 2-9,-2 0 7,2 5-3,0 0-6,0 0 10,0 0-4,0 0 0,0 0 2,12 14 0,-6-6 3,-1 2 8,1 0-8,2 4-1,-1 5 1,2-1-2,-5-6 13,1 7-10,4 2-2,-4-8 5,-2 3-4,1 0 7,-1-3-7,1 0 7,-3 0-1,-1 2-4,3-4 4,-3-1 3,0-2-10,-3 4 11,2-4 12,-1 1-18,-3-3 0,-2 1 7,0 0-4,-3 0-3,-1-1 1,-5 2-1,-2 0 2,6-3 5,-4-3-1,-1 2-5,1-2-3,2-1 1,2 1-9,-1-1-15,3-1-24,1-1-15,2-1-30,3 2-24,-2-3-30,1 3-33,5 0-40,-5-6-45,5 6-47,2-6-213,-2 6-572,12-7 253</inkml:trace>
          <inkml:trace contextRef="#ctx0" brushRef="#br0" timeOffset="10215.6687">10514 586 5,'11'-8'241,"-2"0"7,-3 0 6,1-4 3,-2 4-7,2 0-13,-1 1-15,3-1-19,-1-2-17,2 2-19,-2 1-19,4 0-13,-1-1-9,1 2-15,0 0-14,-2 0 6,0 1-24,3-3-8,-3 4-5,-1-2-6,0 4-11,-2-5 1,-1 3-7,0 3-2,2-2-5,-3 0-7,0-3 2,1 3-3,0-1-6,-3-1-2,0-1 2,0 2-4,0-2 2,-3 0-5,0 1-3,0-1 0,0 6-3,0-13 0,-1 6 11,-4 1-15,-1 0 1,0 1-4,-2-1 3,-1-2-5,-3 3 6,1 3-4,-5-2 4,1 1 0,-4 0 2,2 3 0,0 4 3,-1-2 7,1 4 4,-1-2 6,2 5-2,-2 0 7,2 0 1,0 3-3,3 2 8,0-2 1,2 7 7,-1-3-1,6-4-13,1 4 12,0 5 5,1-6-1,4 7 5,0-1 2,5 0-3,-1-5-4,1 5 7,3 0 5,2-2-1,2 2 8,4-3-2,1 1 0,0-3-1,2-5-9,-3-1 0,4-4-5,7-1-6,-7 1-2,0-5-6,7 2-2,-1-6 4,1 0-16,-9-3-18,5 2-20,-4-2-34,0 0-45,6-6-46,-8 5-41,1 1-56,0-2-60,6-6-80,-5 6-292,-2-3-725,2 2 321</inkml:trace>
        </inkml:traceGroup>
        <inkml:traceGroup>
          <inkml:annotationXML>
            <emma:emma xmlns:emma="http://www.w3.org/2003/04/emma" version="1.0">
              <emma:interpretation id="{6C233479-3038-48A6-9340-8E6374C273E5}" emma:medium="tactile" emma:mode="ink">
                <msink:context xmlns:msink="http://schemas.microsoft.com/ink/2010/main" type="inkWord" rotatedBoundingBox="14768,465 18413,442 18424,2201 14779,2224"/>
              </emma:interpretation>
            </emma:emma>
          </inkml:annotationXML>
          <inkml:trace contextRef="#ctx0" brushRef="#br0" timeOffset="11514.9632">11973 354 35,'0'0'244,"0"0"10,0 0 11,0 0-2,21-2-10,-4-2-10,2 2-13,7-6-13,1 3-12,3 2-10,0-3-18,2 1-19,-2 2-18,1-2-7,-2 3-16,2-2-11,-3 1-13,0 0-12,-8 3-16,0 0-25,1 0-24,1-3-19,-2 3-28,-1 1-25,-1 1-27,3-2-24,-1 3-26,-4 0-32,5-3-25,-4 0-22,2-2-27,-7 1-147,4 4-417,1-5 185</inkml:trace>
          <inkml:trace contextRef="#ctx0" brushRef="#br0" timeOffset="11252.8015">12064 131 52,'0'0'198,"0"0"8,1 6-3,-1-6 2,0 6-8,0-2-2,0-4-2,-1 9-3,-2-1 4,3-1-2,0 5-2,0-3-3,0 6 8,-3-3-16,3 4 0,0 5-13,-2 0-7,2-1-9,0 2-7,0 1 3,0 1-23,2-5-4,-2 5-9,0-3-9,-2 0-10,2-2-3,-2 3-5,4-4-1,-6 3-12,3-5-4,-2-1-5,2-4-9,-1 0-5,1-3-5,1-3 1,-2 3-4,-1-1 3,6-5 8,-3-2 10,-3 6-2,3-6-5,0 0-6,0 0-4,-1-20-6,1 6-5,1-8-1,-1 1-11,3-8-14,-1-6-9,1 2-6,1-7-11,1 2-1,0 0-3,1 1-5,0 0 4,4-2-5,-2 1-3,3-1-9,0 3 8,1 0 0,1 3 8,1 0-5,2 4 3,-2 3 1,-2 5 6,-1 3 4,1-2-5,0 6 0,-2 1 4,-1 5 2,0-3 1,-2 4-3,-1 5-4,1 2 1,-1 0-2,1 5 0,-1 4-1,6 6 5,-3 5 6,-1 3 3,1 8-2,-3 5 0,4-1 5,-4 2-4,-1-2 4,1 2 0,-1 3-2,-1-5-5,-2 2 16,2-2-2,-1 1-2,1-3-6,-3-2 13,4-6-10,-5-1 6,1 1 4,-1-5-5,2 2 1,1-1 1,-3-1-2,0-5 1,2-2-7,-1-3-9,0 2-27,4-4-25,-5-1-28,1-1-24,1-2-23,0 2-20,-2-2-33,0-4-41,0 0-60,0 0-245,0 0-586,0 0 260</inkml:trace>
          <inkml:trace contextRef="#ctx0" brushRef="#br0" timeOffset="12571.7968">12769 354 114,'1'6'172,"-1"1"10,0 1 5,-1-1 4,0 1 1,-3 5-1,0-1-1,2-3-5,-1 7-1,1-6-7,-2 4-14,1-2-8,-2 0-8,2-2-4,-2 1-6,2 0-14,0-2-12,2-3-1,0 0-10,-1-4-8,0 3-8,2-5 7,-3 8-6,3-8 13,-1 3 7,1-3-2,0 0-10,0 0-9,0 0-2,-3-18-20,6 8-9,-2-2-8,4-3-12,-2 0-8,1-4-14,4-5-6,-5 5-11,5-1-12,-2-1 0,4-2 3,-1 6-3,3 1 5,-1-3-1,-5 7 0,4 2 2,-4-1-1,1 2 3,-1 3-2,-3 0-3,4 5 1,-1-2 0,-6 3 0,9 4 3,-4 1-3,0 1 3,-1 2 1,1 0 1,2 5 4,-4-1 0,4 0-3,-7 2 5,4-1-3,-1-1 3,1 2-1,-2 0 1,2-2 0,1 0-3,-2 0-4,1-6-13,2 7-18,-3-10-22,3 6-13,1-3-18,1-2-19,1 1-30,0-2-24,1 0-23,1-2 1,0-2-3,2-4 9,-1 2 4,1-3 8,1-5 10,0 6 15,-4-10 12,5 7 15,-8-5 18,2 3 8,1-2 28,-4-1 15,1 1 24,-2 2 10,0-2 19,-2 1 19,0 2 21,-2 2 25,0-2 19,0 3 6,1 3 4,-1 0-6,-1 3-5,0 0-5,-6-5-2,6 5 1,0 0 2,-15 11 0,7-2 0,2 3-4,-2 0 0,3 1-1,-2-1 0,4 3-5,0-2-2,-1 1-8,-1-3-4,5 2 0,-3 0-5,3-3-2,0-1-4,3-3 4,-3 1-4,0 1-2,3-5 5,-1 5-6,0-7-1,1 4-7,0-4 1,2 0-3,-5-1-1,12 0-2,-6-2-8,1-2-1,-1 0-5,1 1 12,-2-6-12,4 3-2,0-4-4,-2-1-3,1-4 7,0 5-1,-1-5-4,-4 3-4,2-3 2,1 3 4,-2-2-7,0 6 2,2-4 6,-4 6 7,2 0 8,-2 1-4,-2 0 2,2 2-7,-2 3-1,0 0-11,2-3 4,-2 3-7,0 0 5,0 0-4,0 0 1,0 16 5,2-7-6,-1 2 5,0-1-7,-1 2 13,5 3-13,-4-3 5,2 3-2,1-2-5,1-4 8,-1 7-5,0-4 2,0 0-1,1-2-3,1 0 2,1-2 18,2 1-13,-1-4 1,0 1-1,6-1 5,-1-3 2,4-2 5,3 0-5,-2-6-4,9-1-1,-4-7-2,3-2-12,-1 2 20,-2-5-8,1-2-4,-2-4 3,-2 0-6,-1-2 3,-1-5-6,-4 0 4,0-3-3,2-3 3,-5 0-3,0-4 4,-4 4-4,-1-4 4,0 6 7,-2-5-12,-4 5-3,3 1 7,-3 1-1,-3 3 3,-1 9 3,4 1 6,-2 10 2,-1-6 1,2 4 13,-1 5-22,2-1-1,-2 3-3,-3 0 0,4 2-7,-2 2 6,3 2-6,-9 8 6,2 2-3,-2 7 0,0 3-3,-4 10 3,4 1 6,-5 8 4,1 1-13,-3 15 3,6-14-1,-3 17-3,5-17 5,-1 2-3,-1-3 5,3 3 1,-1-2 1,3-6-1,3 1-5,-1-1-9,0-10-10,2-2-18,1 9-15,1-6-14,2-6-13,-2-1-11,3 1 5,1-5 5,7 1 10,-2-3-10,2-5-34,5 3-29,-2-7-6,6-4-6,7-6-54,1-7-79,-2 1-154,2-9-479,-5-4 212</inkml:trace>
          <inkml:trace contextRef="#ctx0" brushRef="#br0" timeOffset="13403.6489">13887 236 50,'-9'2'173,"5"4"3,0 0-1,-5 3-11,3 4 2,-4 3-1,3-2-8,1 4-13,3-2-10,-1 2-10,1 2-5,5 0 1,-1-5-13,1 0-1,-1-2-6,0-4-3,2 1-4,-1-2-5,0-1-5,1-1-3,3 2-6,-2-1-1,-1-5-2,1-1-4,-4-1 3,12-2-17,-6-2-4,1-2-5,3-1-3,-1-2-3,-3-3-10,1 1 10,1-4-17,0-2 2,0-1-1,-3 6-3,0-1-5,-1 3-3,-3 3 3,4 1 4,-2-2-4,-2 5-4,1-2 0,-2 5-4,0 0 1,0 0-2,0 0-3,4 23 6,-1-8-5,-1 7 3,0 9-2,1-1 2,0 7 0,3 6 31,4 0 30,2 16-20,1-3-3,-4-12-4,9 13-4,-5 1-2,-2-13-9,2 10 0,-3-12 1,-3-1-1,-2 2-4,-4-2-2,2-4-2,-6 1-1,-7-3 4,3 0-6,-1-6 3,-2 1 3,-3-4-9,-5 0 15,0-6 12,-1 1 5,3-9-6,1-1-1,-2-2 6,-2-5-11,4 1-1,-5-2-1,-2-4-6,2-4 1,-2-2 0,4-3-8,1-1-1,-2-2-1,2-11-5,0-2 0,0 0 1,8-6-12,-4 2-4,7-5 0,4 0-19,-3 3 0,10-4-12,-1-1-4,0 1-8,7 0-21,0 3-9,2 1-15,7 2-21,-2 0-17,4 2-19,1 6-16,8-4-5,-5 3-8,10 1-7,-4 2 2,15-9-3,-2 2 5,-3 1 15,-9 9 16,2-2 16,9-9 17,-11 8 8,-1 0 13,-3-9 0,2 1 30,0-4 17,-5 3 15,1-4 19,-4-2 27,-3 4 3,0 0 20,-3 1 17,-6 8 19,2-8 17,-7 13 10,0 1 9,-3 3 8,0-1-1,-3-1-9,0 8-11,-3-1-8,2-2-8,-6 3-8,1 5-8,1-5-9,-4 3-5,3 3-4,-3 0-4,2 3-2,-3 5-3,3-1-7,1 3 3,-2 0-4,4 4 2,2-1 1,-1 3 0,3 1 1,3 0 5,-3 5 5,6-3 4,1 3 8,-1-7-2,1 1 5,0 3 1,2-6-3,0 4-3,-1-3-2,1-2-2,-5 1-7,5 2-3,-1-6-2,-3 4-8,3-2 14,-3-1-18,0-4-5,-1 6-1,1-1 2,-5-5-3,0 0-2,0 5 2,0-5 0,-5 0-7,-2 6 1,0-8 2,-1 7 1,-5-5-11,4 2 6,-8-3 3,3 1-6,-3-1-6,2-1-20,0-2-8,5-2-9,-2 0-18,4 1-21,1-2-31,-1 0-37,5 0-33,0-5-36,3-3-56,2 2-175,6-3-483,3-4 213</inkml:trace>
          <inkml:trace contextRef="#ctx0" brushRef="#br0" timeOffset="13635.6043">14866 311 53,'-3'13'228,"2"-7"-2,-3 2-1,0 5-6,-2-1-7,0 4-5,-1 2-13,0 0-13,0-2-14,0-1-14,2-2-17,2-2-12,-4 1-8,4 0-9,-1-2-17,1-4-2,1 3-10,-1-2-8,3-2-11,-1-1-12,1 2-20,0-6-14,0 0-47,0 0-38,0 0-52,0 0-47,16-15-33,-9 4-199,-1 0-436,0-4 193</inkml:trace>
          <inkml:trace contextRef="#ctx0" brushRef="#br0" timeOffset="13783.378">14858 316 55,'0'-22'114,"4"0"24,-3-1 27,-1 7 30,2-5 11,-2 4 7,0 2 1,1 2 0,-1 2-2,0-2-2,0 5-1,3 0-12,-3 1-15,0 1-17,1 1-17,-1 0-15,0 5-20,1-6-9,-1 6-27,1-5-33,-1 5-20,0 0-33,0 0-37,15 5-40,-10 1-55,3 2-52,2 1-30,3 4-216,1-1-477,-1-2 211</inkml:trace>
          <inkml:trace contextRef="#ctx0" brushRef="#br0" timeOffset="14183.3487">15243 342 178,'0'0'236,"2"-6"-7,-2 6-16,-2-6-19,1 0-17,-3 2-18,0-1-19,-3 1-14,-1 2-17,-1-2-4,-2 4-14,0-2-7,-1 1-6,-1 2-13,0 1-4,5 2-4,-3-2-8,0 2-4,2 2-1,0 0-7,6-1-3,-3 1-2,3 3-2,-4 1 1,4-4 6,-1 4-4,4-1 3,3 2-3,-1 1 3,1 4 0,3-7 1,-1 7 1,1-3 3,0 7 0,2-6 1,1 3-2,-2 0-3,0-3 1,1 3-4,-4-2-2,0-2 7,0 2-2,-3 1 7,2-1 4,-2-5 4,-1 7 11,0-4 2,0-2 8,-4 2-1,3-6 12,-3 1-1,0 0 10,-4-1-7,4-3-7,-3 2 2,3-1-7,-2 0-6,0-3-4,0-2-11,-1 3 0,0-3-5,7 0-11,-12-3 6,4 1-8,0-2-8,3 3-2,0-4-29,0 1-17,0-1-32,2 2-20,-1-1-28,2-2-18,0 1-29,2 5-36,0 0-42,0-13-58,4 10-301,1-2-634,1 1 281</inkml:trace>
          <inkml:trace contextRef="#ctx0" brushRef="#br0" timeOffset="14609.4126">15539 788 25,'0'3'281,"0"-3"11,-2 5 11,2-5 17,0 0 8,0 0-14,0 0-9,0 0-21,0 0-15,0 0-17,14-8-23,-14 8-22,5-8-23,-1 6-17,-2-2-17,1-1-26,-3 5-39,8-2-51,-7-2-62,-1 4-61,0 0-76,0 0-88,0 0-99,8 0-193,-8 0-589,0 0 260</inkml:trace>
          <inkml:trace contextRef="#ctx0" brushRef="#br0" timeOffset="14437.5958">15560 482 48,'10'-6'378,"-6"1"-1,0 2 12,5-1 7,-6 1 10,0-1-8,-3 4-8,6-6-24,-3 1-22,1 5-26,-4 0-17,3-3-21,-3 3-18,2-3-22,-2 3-28,0 0-22,4-3-19,-4 3-12,0 0-25,2-7-18,-2 7-33,0 0-33,0 0-49,0 0-54,0 0-67,0 0-67,0 0-28,0 0-19,0 0-26,2 16-46,-4-6-42,4 2-31,-4-1-273,1 4-705,-3 0 312</inkml:trace>
        </inkml:traceGroup>
      </inkml:traceGroup>
    </inkml:traceGroup>
    <inkml:traceGroup>
      <inkml:annotationXML>
        <emma:emma xmlns:emma="http://www.w3.org/2003/04/emma" version="1.0">
          <emma:interpretation id="{98FDB54B-7166-4D48-B801-CA90A4A0C62B}" emma:medium="tactile" emma:mode="ink">
            <msink:context xmlns:msink="http://schemas.microsoft.com/ink/2010/main" type="paragraph" rotatedBoundingBox="2325,2261 22637,2747 22594,4564 2282,40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341942A-B9B8-4D9A-B141-C295BD7EA76C}" emma:medium="tactile" emma:mode="ink">
              <msink:context xmlns:msink="http://schemas.microsoft.com/ink/2010/main" type="line" rotatedBoundingBox="2325,2261 22637,2747 22594,4564 2282,4079"/>
            </emma:interpretation>
          </emma:emma>
        </inkml:annotationXML>
        <inkml:traceGroup>
          <inkml:annotationXML>
            <emma:emma xmlns:emma="http://www.w3.org/2003/04/emma" version="1.0">
              <emma:interpretation id="{68BDC29E-5945-402C-8770-AAE03C3E7997}" emma:medium="tactile" emma:mode="ink">
                <msink:context xmlns:msink="http://schemas.microsoft.com/ink/2010/main" type="inkWord" rotatedBoundingBox="2324,2331 6113,2421 6072,4169 2282,4079"/>
              </emma:interpretation>
            </emma:emma>
          </inkml:annotationXML>
          <inkml:trace contextRef="#ctx0" brushRef="#br0" timeOffset="130136.7794">-407 2389 125,'0'0'174,"-3"-4"4,3 4-3,0 0-2,-1-6-1,1 6-3,-5-3-1,5 3-4,0 0-5,0 0-10,0 0-8,-4-2-11,4 2-10,0 0-9,0 0-7,0 0-5,0 0-4,-4 8-5,4-8-5,-3 11 0,3-4-3,-1 3-5,1-4 0,-1 7-1,-2-1 1,1 5-4,-1 3-9,0 3 0,0-2-6,1 1-2,2 3-3,-4-1 0,0 9-10,0-8-3,-1-1-6,4 2-4,-4-4 5,1 1-6,1-1 0,-2-1-8,1-5 0,2-1-5,-1 2 4,1-6-8,-1 0 19,2-2-24,-1 1 5,1-4 1,-1-4 0,2 4 4,0-6-3,0 0 3,0 0-3,0 0-1,-4-27 0,4 13-4,0-6 2,1-4-9,-1-6 4,3-4-5,-1 3 1,2-5 5,1 0-6,0-2 6,-1 1 11,1 4-20,1-3-2,-3 3 1,5 4-6,-2-5 6,-1 10-9,-1 0 4,5 1 0,-4 2 4,4-1-1,-3 3 4,1-1-2,1 3-1,1 3-2,-5 1 5,5 3-4,-1-1-4,2 4 9,-7 0-3,6 0 0,0 5-5,-2 1 5,2 1-2,-1 3 1,0 1 2,1 5-2,0 0 1,-2 4 1,3 2 2,-2 6-3,-3 0 4,0 4-4,1 6 5,-4 2-5,2-2 2,-3 0 2,0-6 4,1 5 12,-1 3-13,-4 1-1,5-12 0,-2 9 0,0-5 3,-2 5-5,1-7 4,1 4-3,-1-4 4,1-5 2,-1 8-6,-2-11-1,6 5 3,-6-5 3,3-1-9,0-4 3,0 1-14,0-2-8,0-5-23,0 1-5,-1 2-31,1-5-25,0-3-25,-1 5-45,1-5-55,0 0-36,0 0-246,0 0-554,-11-16 246</inkml:trace>
          <inkml:trace contextRef="#ctx0" brushRef="#br0" timeOffset="130877.9691">-450 2702 179,'0'0'249,"0"0"-5,0 0-10,0 0-16,0 0-17,0 0-17,0 0-9,0 0-22,0 0-10,0 0-13,7-12-9,-1 7-13,-1 1-8,3-1-8,-4 2-10,6-1-6,1-1-9,-1-2-7,2 1-5,4-2-5,-6-2-8,7 3-8,-3 0-10,-2 3-21,6-5-20,1 5-27,-3-2-20,-1 0-20,2 4-20,0-2-17,0 1-5,-3 0-10,4-1 7,-2-3 6,-3 3 1,0 3 11,-4 1 12,1-2 9,-1 2 14,-1 0 17,-1-1 4,-1 1 7,-2-2 29,-4 2 22,9-2 21,-9 2 10,8 2 26,-4-5 13,-4 3 10,6-1 11,-6 1 3,8-4 8,-8 4 7,12-1-7,-6 0 2,3-2 3,1 0-4,0-1 0,-1-1 5,3-1-11,-2 3-13,3-2-6,0 0-5,3-7-5,-3 2-4,-1 2-9,4-4-5,0-1-5,-1-2-1,-1 6-8,1-9 0,-1 3-7,-1-1-4,-1 0 1,1-4-2,-3 0-5,2 0 1,-2-3-6,2-6 0,-4 5-6,0-6 0,-1-4 3,0 3-1,-2-1-2,-3-1-2,-1 8-2,-1-1 2,1 2-4,-7 1 3,4-1-3,-3 3 0,-2 8 2,1 1 0,3-3 2,-7 6 0,1 1 0,1 2 3,-1 2 0,-2 0-2,0 8-1,-2 1 2,5 5-1,-6 2 8,-6 13 5,6 2 25,-2 2-6,2 3 8,4 4 3,-1 3 15,1-1 8,3 4 6,0-1 3,2 17-5,3-18 11,-3 2-4,5-1-7,-1 1-1,-1-1-5,4 1-5,0-3-10,0-1-3,0-2-12,5 0 7,-3 0-11,0-4 0,-1-6-6,3 4-4,-3-7-5,1-1-4,1 2-3,-1-3-24,-1 0-22,2-2-19,-1-6-31,1 0-34,1 0-22,0-4-24,-1-4-18,4 3-33,-1-5-41,4 0-42,1-3-38,1-5-271,-6-2-651,13 0 288</inkml:trace>
          <inkml:trace contextRef="#ctx0" brushRef="#br0" timeOffset="131472.1911">549 2691 166,'0'-6'216,"2"-3"7,-2 6-1,0-6-1,0 3-3,0 6-7,-4-10-16,1 10-9,1-3-23,2 3-8,-7-2-14,7 2-11,0 0-10,-13 8-10,10-5-7,-2 6-17,-1 1-2,-1 1-6,1 1-9,-1 4-5,0 3-7,-1 2-6,2-1-1,-1-2-8,3 1 8,3-2-13,-3-2-4,4 1 1,0-4-4,2 3 0,1-4-4,1 0-1,1-4 5,1-1-9,-2 1 1,2-5-5,1 0 2,0-2-1,4-2-3,-3-4 11,4-2-2,-2 0-13,1-2-3,0-5 4,-4 2-6,2 2 2,1-9-5,-3 6-1,-1 2-3,-2-1 9,1 0-1,-2 0-3,1 6 6,-3-6 1,0 4 12,-1 3 18,1 0-14,-1 0 4,0 6-9,2-4 1,-2 4 4,0 0-5,0 0 8,0 0 9,1 18 3,1-9 11,2 3 2,1 2 14,-1 7 2,2 0 6,1 1 4,3 9 2,-4 1 0,2-1 2,-2-7-4,3 5 1,2 4-4,-6-2 3,1-6 0,-2-1-1,6 4 2,-7-3-5,0-4 4,-1 2-9,-1-1 1,-1-1-5,0 4-4,-1-10 1,-1-3-5,-1 4-2,-1-4-3,0 0-1,-1-1 0,-1-2-2,-1-2-3,-3-1-6,-2 0-2,0-5-6,-6 0-1,-1-3-2,-1-3-2,-1-1-7,5 0-4,-3-3 0,1-1-2,-6-7-4,8 3-1,-1 0-6,5 4-7,0-5-10,6 3-17,-3-1-9,5 2-17,0-1-20,4 0-16,0-2-19,0 5-27,4-5-25,4 0-33,1 0-23,5 1-27,-2 4-28,5-1-21,-1-2-30,7-6-32,-4 10-37,-1-5-221,-1 5-662,9-6 293</inkml:trace>
          <inkml:trace contextRef="#ctx0" brushRef="#br0" timeOffset="131856.69">943 2605 87,'-2'-12'196,"-1"6"-5,3-2-2,-1 4 2,1 4-9,-2-6-6,-3 4-6,5 2-1,-9 8 3,3-2-9,3 1 0,-3 5 0,0 3-7,-2 3 18,7 3-12,-5-2-5,4 3-13,-3-2-9,5-4-4,0-1-7,5 1-3,-3-4-4,5 3-7,1-5-3,-1 1-1,3-4-12,-1 2 2,2-4 0,3-1-9,-2-4-4,-3 0 1,4-5 6,0-2 1,3 0-7,-7-2-5,4 0-6,-4-8-5,3 1-1,-8 2-3,5-6-4,-1 1 0,-5-2 1,-1 5-1,-1 1 1,-1 1-1,-1-7-6,-3 7-7,-1 2-1,-4 0 1,3 3-9,-5-4-8,-5 7-3,6 2 1,-3 2-8,-2 2-1,0 1 1,-1 6-5,-1-1-1,1 1-10,3 0-22,3 0-25,1 1-30,2 0-32,-1 0-27,3-2-32,1 1-30,0 4-31,3-1-34,1-2-35,1 5-30,3-7-17,0 0-278,5 3-670,0-3 296</inkml:trace>
          <inkml:trace contextRef="#ctx0" brushRef="#br0" timeOffset="132147.7468">1144 2640 2,'11'-4'138,"-4"1"17,-1 2 8,1 1 5,-7 0 5,11 6 2,-5 2-2,0-2-6,-1 5-5,-1 1-3,0 4-2,0 5-2,0-2 1,-2 1-1,1-1 8,-3 1 0,4-5-2,-8 6 2,8-9-8,-4 3-1,0-6-8,0-1-10,0 0 5,0-2 6,0-4 6,0 5 8,0-7-9,0 0-10,0 0-10,0 0-14,3-23-15,-2 12-7,1-11-13,0 1-9,-1-2-7,2 3-4,1-4-11,2-9-2,-3 2-3,1 0-6,1 7-6,-1 3-5,0-4-2,2 4-3,3 6-18,-2-4-22,0 7-29,3 2-37,-2-1-37,5 5-31,-3-1-31,1 2-40,5 1-44,-1-2-48,6 3-11,8 1-29,-3-2-213,5 2-612,-6-2 271</inkml:trace>
          <inkml:trace contextRef="#ctx0" brushRef="#br0" timeOffset="132356.0888">1724 2470 61,'-5'4'346,"5"0"-14,0-4 1,-6 5 7,6-5-4,-6 3-7,5 3-15,-1 1-8,2 1-24,-2 5-17,1 5-10,-2-1-10,3 3-8,-2 11-5,1 3-15,-1-1-18,-4 4-16,0-2-20,1 3-14,1-4-14,0 2-14,0-3-13,4-8-10,0-2-5,0-1-28,0-8-34,-4 0-51,8-4-61,-4-6-57,0-2-68,0-2-76,0 0-84,12-17-90,-3-3-249,-1-3-763,1-9 338</inkml:trace>
          <inkml:trace contextRef="#ctx0" brushRef="#br0" timeOffset="132491.1593">1764 2141 143,'-1'-23'223,"1"3"-9,0 0-16,0 0-21,1 5-19,2 3-20,2-8-51,-1 4-75,6-4-78,-6 5-148,3-3-233,4-1 103</inkml:trace>
          <inkml:trace contextRef="#ctx0" brushRef="#br0" timeOffset="133011.4239">1821 2667 75,'4'-19'305,"-2"4"-3,1 1 4,1-5 1,2 0 8,-4 5-3,1 1-13,3-1-9,-2 3-20,4 0-19,-6 3-24,9-3-20,-2 4-18,0-2-18,6 0-14,1 3-19,2 0-16,3 1-8,-2 0-14,9-4-10,-8 9-12,1-2-25,9 2-24,-9 0-29,5 0-33,-7-3-29,1 2-23,0-1-38,-2 2-30,1 0-34,-2 0-31,1 0-22,1-1-48,-3-1-265,-3-3-600,0 0 266</inkml:trace>
          <inkml:trace contextRef="#ctx0" brushRef="#br0" timeOffset="132773.1628">1984 1654 55,'-1'13'319,"0"-1"5,1 9 2,1 1 1,6 10 2,-4 4-7,0 5-13,3 17-21,1 1-18,-3-15-8,1 20-16,0-2-19,-3 0-11,-2-4-18,0 1-15,-3-1-17,2 0-8,-2-1-23,1-13-12,-2-3-11,1 0-7,-1-1-13,1-3-9,0-2-10,2-12-8,-2 4-9,-2-6-7,5 1-12,0-6-25,0-3-28,0-1-37,0-3-36,0-1-34,0-3-35,0-1-43,0-4-59,0 0-74,0 0-72,0 0-233,0 0-690,-11-15 305</inkml:trace>
          <inkml:trace contextRef="#ctx0" brushRef="#br0" timeOffset="133482.3512">2448 1785 188,'0'0'275,"-13"16"16,10 0 8,-2 4 6,2 5 2,-2 9 8,3 6 8,-1 5-2,0-1-2,0 20 3,-1-6 0,2 0-4,0-11-15,-3 12-15,1 3-12,-1 0-15,0-2-24,0-1-14,2-17-12,-1-2-19,1-1-15,-4 2-18,4-2-17,-2-4-12,1-2-12,0 1-13,4-11-10,0-2-3,-5-5-14,5-5-8,-1 3-8,1-5-11,0-3 7,0 0-4,0-2-9,0-4 0,0 0-9,0 0 1,10-19-9,-4 5 0,0-3-19,4-7-9,2-7-26,2 5-10,0-9-6,1 6-1,-4-3-6,3 4-3,0 1 5,1 0-2,-2 7 9,-4 1-2,8 0 4,-6 4 5,-1 6 6,0 0-1,1 3 2,0 4 0,-2 2 4,1 3-1,-4 2 2,5 6 4,-4 1 0,3 9 2,-5 1 2,1 2 4,0 9 4,-1-2-3,-4-7 6,2 8-3,-3 0 0,0-5 5,0-4-6,-3 2 3,2-3-1,0-2 3,-2-4 0,3-2-2,-1-1-14,2-1-35,-2-3-54,1-1-49,0-3-60,0 1-73,0-6-71,0 0-81,5 3-411,-5-3-919,0 0 406</inkml:trace>
          <inkml:trace contextRef="#ctx0" brushRef="#br0" timeOffset="134047.6112">2822 2648 125,'4'6'269,"1"3"12,3-2 12,0 4 6,-4-1 5,2 0-1,0 5-2,-2 0 3,0-1-21,0 1-3,-1 4-3,-2-3-10,3 0-11,-4-1-13,0 0-15,0 0-17,-5-6-20,3 4-18,2-5-16,2-1-13,-4 0-17,2-1-8,0-1-13,0-5-9,-1 6-10,1-6-7,0 0-13,0 0-8,0 0-17,-4-15-13,4 8-23,0-2-25,1-3-24,6-6-22,-3-2-22,0 0-18,1-3-7,4-6-14,-2 7 3,0 2 9,0 2 2,1-1 23,2 7-3,-1 3 11,-1 2 10,-3-2 1,1 9 8,-6 0 12,11 3 7,-4 3 6,-1 4 16,-2 2 7,1 3 13,-3 3 2,-1 1 23,-1 2 10,4-1 0,-4 0 14,0-1 5,0-4 4,0 1 6,0-1 3,0-3 9,2 3-1,-2-10-1,0 5 1,0-4 7,0-3-2,0 2 7,0-5-13,5 4-7,-5-4-6,0 0-4,10-15-11,-3 6-3,-1-6-5,5-1-4,3-3-13,-3-1-14,-2 1-15,6-8-9,2 2 5,-5 4 5,1 2-5,1 1-2,-2-1 1,3 8 0,-6 1 6,2 4-4,-2 3 1,-4 4 2,3 1 2,-2 4 0,-2 0 2,3 7 2,-2-1 4,-1 0-6,2 9 3,-3-8 0,0 9-2,-1-2 6,1 0-3,0 0 1,-1-5-1,0 1 1,0 2-2,0 1-2,-2-4-13,1-3-19,-2 3-37,2-4-49,-1-3-46,2 3-59,-2-3-63,1 0-100,-1-2-331,3-3-781,-3-3 346</inkml:trace>
        </inkml:traceGroup>
        <inkml:traceGroup>
          <inkml:annotationXML>
            <emma:emma xmlns:emma="http://www.w3.org/2003/04/emma" version="1.0">
              <emma:interpretation id="{884B9B9F-988F-432E-A59D-9BF59C313E72}" emma:medium="tactile" emma:mode="ink">
                <msink:context xmlns:msink="http://schemas.microsoft.com/ink/2010/main" type="inkWord" rotatedBoundingBox="7259,2775 8996,2817 8970,3917 7233,3876"/>
              </emma:interpretation>
            </emma:emma>
          </inkml:annotationXML>
          <inkml:trace contextRef="#ctx0" brushRef="#br0" timeOffset="134815.6285">4607 2459 175,'-7'0'252,"7"0"6,-9 0 3,5 3 3,0-1 5,-3-1 11,3 8 4,-2-3 3,2 4-4,-1 4 1,1-1-8,-1 5-17,0 2-11,1 1-15,0 3-15,3 1-16,-4-2-17,1 2-15,0-2-18,-2-1-14,5 2-32,-6-4-10,5-5-7,-1-3-10,1 0-5,-1 0-7,1-5-5,-2-1-6,1-1-4,0 1-3,1-6-5,2 0-6,-9-7-4,3-1-2,1-5-6,-2-7 1,5-3-9,-2-6-4,0-7-9,4 2-5,3-6-5,2 3-1,2 2 0,-1 2-2,4 1 2,-2 0-2,5 1 4,3 4-3,-2 7-1,1-2 0,0 3 1,6 1 3,-4 5-1,7-1-1,1 4 5,-4 0-4,3 5 4,5-4-4,-2 6 3,2 3 3,-8 0-4,6 0 0,-1 2-2,-6-1 3,1 2-1,-3 1 2,-1-2 4,-5 2-6,1 2-14,-1-4-26,-3 3-23,-5-1-39,1 0-34,3 1-38,-7 1-43,2 1-41,-3 2-47,-4-6-42,2 3-341,-4 1-748,-6 0 332</inkml:trace>
          <inkml:trace contextRef="#ctx0" brushRef="#br0" timeOffset="135253.3863">4475 2942 129,'-7'5'254,"2"-4"4,0 1 4,3 1-5,2-3-4,-2 4 0,2-4 1,0 0-4,6 7 1,-2-2 6,2-4 3,1 0-13,1 3-10,4-4-21,2 3-18,-2-3-15,5 0-15,5 0-17,-1 0-21,5-3-6,2-2-10,-7-2-13,9 1-10,0-3-11,-1-3-32,2 4-41,2-3-40,-5 0-51,1-3-44,2 0-40,-5 0-54,2 3-56,1-4-44,-1 5-311,-1-4-686,0 4 303</inkml:trace>
          <inkml:trace contextRef="#ctx0" brushRef="#br0" timeOffset="135035.5843">4520 2657 180,'0'3'282,"0"-3"12,0 0 3,5 8 19,-5-8 12,10 2-8,-2 1-8,3-6-3,1 3-11,2-1-15,-2-1-22,7 2-27,1-3-23,-6 2-22,5 1-17,0-3-19,1 0-11,-4 0-22,2 3-34,2 0-31,-2-2-40,-1 2-45,-1 2-45,-1-2-29,-5 0-33,0 3-34,3-2-33,-5 4-33,-1-1-35,-2-4-27,0 2-26,-2 2-176,-3-4-542,0 0 239</inkml:trace>
          <inkml:trace contextRef="#ctx0" brushRef="#br0" timeOffset="135686.9912">5254 2542 24,'0'0'187,"-4"-4"6,4 4 12,0 0 25,0 0 23,0 0 12,-3 21 8,4-13 17,1 4 1,-2-1 6,1 1-1,2 1-6,-1 3-5,0-1-4,1-1-9,2 7-12,-2-6-19,1 1-20,1 3-19,0-4-19,4 3-15,-2-4-21,-2 1-14,3-3-12,0 5-16,0-2-9,1-5-11,0 2-35,1-3-36,1 1-54,-3-4-53,9 2-62,-6-4-62,2 1-64,-3-1-79,3-3-74,-3-2-296,3 1-790,-2-6 349</inkml:trace>
          <inkml:trace contextRef="#ctx0" brushRef="#br0" timeOffset="135489.2019">5504 2590 121,'4'-5'295,"-2"2"13,-2 3 9,2-7 8,-2 7 4,0-8-13,0 8-15,-4-4-13,4 4-13,0 0-11,-22 13-7,12-5-12,-7 4-5,0 3-10,-1 6-14,-3 1-12,3 0-17,-1-1-17,3-2-18,0-4-12,2 0-16,3 1-11,2-5-12,1 2-13,-1-4-9,3 0-6,1 0-28,-1-2-26,4-4-32,-1 2-24,3-5-25,-3 7-38,3-7-51,0 0-47,0 0-51,1-19-52,-1 19-38,2-23-39,1 9-288,-2 1-721,0-4 319</inkml:trace>
          <inkml:trace contextRef="#ctx0" brushRef="#br0" timeOffset="136249.1752">6148 2097 253,'-1'-6'314,"1"6"-3,-2-5-4,2 5-4,-3-6-12,3 6-18,0 0-10,0 0-16,-12 9-7,6-1-3,-3 2-9,-1 9-5,-1 2-4,-6 7-15,5 6-4,-4 1-4,-1 2-3,-3 15-7,0 4-6,2-2 0,2 4-5,7-12-7,-6 9-14,8-9-14,1 12-11,3-16-11,1 0-10,0 3-10,4-5-11,2-1-9,2-2-9,3 0-2,-1-6-8,-1-7-5,3 0-8,5 0-11,-2-4-27,2-5-34,-1 2-39,1-4-40,1-3-56,-1-4-56,4-1-58,-7-2-67,5-6-66,-4 0-89,4-5-261,0 0-821,-3-5 364</inkml:trace>
        </inkml:traceGroup>
        <inkml:traceGroup>
          <inkml:annotationXML>
            <emma:emma xmlns:emma="http://www.w3.org/2003/04/emma" version="1.0">
              <emma:interpretation id="{CE1B801C-F0CE-4EE6-BAD8-3E7292E461D9}" emma:medium="tactile" emma:mode="ink">
                <msink:context xmlns:msink="http://schemas.microsoft.com/ink/2010/main" type="inkWord" rotatedBoundingBox="9451,2431 13192,2521 13153,4145 9412,4055"/>
              </emma:interpretation>
            </emma:emma>
          </inkml:annotationXML>
          <inkml:trace contextRef="#ctx0" brushRef="#br0" timeOffset="137134.0858">6653 2748 309,'-6'0'328,"0"-2"14,6 2 18,-9-4 12,7 1-14,2 3-7,-2-8-12,2 5-23,0 3-7,1-7-13,2 4-6,2-3-6,2 0-18,2 1-2,0 0-22,2 0-21,-2 2-15,4-4-15,3 5-21,3-4-16,-3 6-15,2-6-10,1 3-18,1-1-2,-1 4-17,2-2-16,-1 2-5,1-1-9,7-2-27,-9 3-23,4 0-37,2-3-44,-5 0-47,-2 3-56,6-3-51,-4 1-52,-1-1-49,-1 0-54,2-3-67,-3 0-352,2 2-862,-1-2 382</inkml:trace>
          <inkml:trace contextRef="#ctx0" brushRef="#br0" timeOffset="136844.2126">6767 2637 106,'0'0'350,"-3"-7"-5,3 7 9,0 0-3,0 0-4,-9-3-24,9 3-15,-9 6-21,5 4-17,-1-2-13,0 4-13,-1 1-17,-2 7-13,1 0-14,1 1-9,-1 4-11,-1-2-15,1 6-9,3-6-14,0 2-12,-4-3-11,5-1-11,-1-4-9,2 0-6,-2-3-8,3 0-10,-1-6-7,-2 0-1,4-6-4,-2 5-2,1-2-4,1-5-3,0 0-4,0 0-7,-4-19-5,4 4-3,1-6-3,2-10-5,0 0-4,1-6-5,1-2-9,1-1-8,3-18-9,-3 10-3,0 5-10,3-15-4,-3 15 0,3 0-4,4 4 8,-1 0-2,-1 4 3,2 4 1,3-2 2,0 8 1,-3 7-1,2 0 2,1 6 2,-2 2 1,-2 4-2,1 4 1,-2 4 5,4 2-1,1 3 1,0 4 2,-1 4 1,-5 2 4,2 2 10,-1 2 10,-1 9 9,-1 1 15,-1 2 14,-3 0 7,2 3 6,-3-2 4,1 2 5,-5-1 2,2-3-2,0 0-4,-2 4-1,0-13-9,3 9-2,-3-1-13,0-6 1,1-2-5,1 2-3,0-4-6,-2-3 0,1 1 0,2-4-15,-3-3-13,0 3-21,1-5-27,-2 4-32,1-6-36,0 1-38,0-1-42,0-5-39,0 3-32,0-1-37,0-5-45,-6 5-57,6-5-41,-9 0-348,9 0-851,-10-9 377</inkml:trace>
          <inkml:trace contextRef="#ctx0" brushRef="#br0" timeOffset="137889.6209">7644 2323 2,'0'0'200,"0"0"4,0 0 5,0 0 9,0 0 6,0 0 0,0 0 0,0 0 6,0 0 3,0 0 3,0 0-4,0 0-8,0 0-16,0 0-8,0 0-8,0 0-28,-9-11-7,9 11-21,-5-3-7,1 0-13,0-1-18,4 4-3,-9-2-10,4 1-3,-2-1-20,-2-1-1,1 3-8,-2-3-6,-1 6 0,0-7-3,-2 2 3,1 2-21,0 0 3,0 2-9,1-1 4,1-2-1,0 1-5,2 1 2,1 2-4,1-3-4,3 3 2,-4-1-5,7-2-1,-8 3 0,4 1-1,1 1 0,2 0 6,-2 0-6,3 1-1,0 0 4,-1 4-1,2-3 9,2 7 1,-1-2 2,2 1 2,-1 2 3,2 0-2,-1 1 0,1 5 4,-2-7 0,0 8 1,0 2 7,1-2-1,-1 2 2,0 1-4,-3-1 0,-3 1 1,3-1-3,-3 4-10,0-4 4,-1 7-1,2-8-1,-2 0 2,1 1-3,-1-1 2,-2 0-2,4-2-5,0 0 0,-3-1-1,4-1-4,-2-3 7,1-2 0,1-1-2,1 1-3,0-1 0,0-4 3,1 2-1,0-2 2,3 0-1,-3-4 4,6 2-4,-5 0-1,8-1 4,-4-4-5,7-1-2,-5-1 1,2 0-1,3-1-6,4 0 2,-2 0-1,0-3-14,-3 2-22,4-7-39,2 4-36,-1 0-38,0-6-41,-1 4-34,-5 4-45,2-6-49,-1 2-46,0 0-58,-2 0-239,3-2-708,-6-1 314</inkml:trace>
          <inkml:trace contextRef="#ctx0" brushRef="#br0" timeOffset="138499.4056">7945 2657 168,'0'-6'303,"3"-2"11,-3 1 4,0 1 6,1 1-3,-1-1-6,1-1-20,1 1-21,-2 0-16,2 2-27,-1-4-9,-1 1-12,3 2-14,0-2-12,-1 0-2,-2 2-10,0-3-13,4 3 4,-4-1-12,2 3-14,-2 3-4,1-3-13,-1 3-9,1-6-16,-1 6-9,0 0-7,0 0-8,0 0-5,0 0-6,-2 21-5,-4-9-1,6 1-6,0 0-2,0 2-2,0 0 0,0 0 0,0 3-3,0 2-2,3-3-1,0 4-4,-2-5-4,1-1-1,-2-1-4,3-1-2,0 0-1,-1-1-2,-1-2-3,1 0-3,-2-2 1,1 1-1,1 0-4,-2-3 3,1 0-6,0 3 1,-2-3-13,2-4-15,-1 4-15,-1 2-19,1-8-14,-1 6-14,-2-1-24,0 2-7,-2-2-30,0 0-18,-2-3-4,2 3-2,-1-1 7,-7 0 10,4-2 9,0 1 14,0-1 14,-3-2 10,6 0 11,-3 4 7,2-6 11,-1 4 8,8-2 5,-9-4 8,2 4 8,7 0 13,-8-2 16,8 2 15,-6-5 7,3 1 20,0 1 16,3 3 23,-4-6 10,4 6 7,-3-2 7,3 2 3,0-5-7,0 5-4,0 0-6,0 0 2,0 0 5,0 0 7,0 0 3,9 7 2,-4-2 2,3-1 0,4 1 1,-3 0-5,6 0-6,0-3-8,1 3-3,1-2-8,4 0-7,-4-1-4,1-1-8,-2 2-4,1-3-7,-1 0-1,-3 0-10,1 0-23,-4-1-34,3-1-35,-3 1-42,2-1-44,-6-1-47,4 1-40,1 1-50,-5-2-52,4 0-55,-5 0-328,1 0-784,4-3 347</inkml:trace>
          <inkml:trace contextRef="#ctx0" brushRef="#br0" timeOffset="138725.2192">8366 2932 15,'0'0'247,"0"0"13,0 0 7,0 0 5,0 0-4,0 0-8,0 0-12,0 0-5,0 0-3,0 0-15,0 0-16,0 0-4,3 1-11,-3-1-27,0 0-16,0 0-16,0 0-2,0 0-28,6 1-7,-6-1-27,7 2-21,-3-2-38,-4 0-40,6 6-42,0-6-44,-1 0-47,2 3-58,1-3-48,-1 3-269,1-3-581,-2 2 256</inkml:trace>
          <inkml:trace contextRef="#ctx0" brushRef="#br0" timeOffset="138957.4025">8649 2971 226,'6'0'284,"-6"0"8,6-4 8,-2 1-9,-4 3-1,0 0-26,9-1-18,-9 1-19,6 0-18,-6 0-1,5-2-12,-5 2 1,0 0-26,0 0-17,8-1-12,-8 1-3,7 0-31,-7 0-8,3-2 5,-3 2-22,0 0-10,10 0-17,-10 0-15,7-1-32,-7 1-34,8-3-40,-8 3-51,5-3-58,-1 2-66,-1-4-65,1 2-276,-1-3-630,1 0 278</inkml:trace>
          <inkml:trace contextRef="#ctx0" brushRef="#br0" timeOffset="139527.6232">9020 2685 84,'0'0'277,"6"4"3,-6-4 5,4 7 2,-3-1 3,0 4-16,1-1-11,-4 1-9,2 4-16,-2-1-11,1 1-4,-2 0-12,-1 4-8,2 1-13,-4 0-15,2 1-9,-3-4-12,3-1-13,-2-1-10,0 0-10,2-1-11,2-2-6,-4 0-11,3-3-11,2-1-7,-4 0-2,4-1-13,-1-1-2,2-2-6,0 2 2,0-5-7,0 0-11,0 0 2,0 0-6,0 0-7,0 0-1,8-19-14,-5 12-10,-2-7-18,5-1-17,2-1-23,-2-4-10,2-2-10,1 0 0,-1 2-12,3-9 2,-3 8 4,3 1-5,0 0 14,1-1 6,1 2 5,0 1 7,-2-1 2,1 2 6,1 5 10,0-2 8,-3 7-7,-1-3 9,1 4 3,-2 1 2,1 0 6,-2 4 1,1 1 2,1 1 7,1 0 3,-2 3 7,0 1 5,-1 4 6,0-2 8,0 0 6,-1 4 5,2-3 6,-3 5-1,1-4 11,0 7 7,-2-4 0,-1-1-8,2 2 0,-1-1-13,0 0 9,-2 1-6,2-2-4,-4 2 0,2-4-6,0 5-2,0-7-5,-2 3 2,0-1-2,0-3-9,0 1-2,0 2-4,-2-3-23,2 1-31,-2 3-28,0-6-23,2 4-38,-6 0-37,2-3-31,0-2-43,2 3-37,-4-1-41,1-2-218,4 1-589,1-4 261</inkml:trace>
          <inkml:trace contextRef="#ctx0" brushRef="#br0" timeOffset="140209.677">9537 1991 213,'0'-7'251,"2"-4"2,1 2 1,3 2-11,-4 1-10,4 0-11,-1 0-2,-1 0-21,4 1-3,-1 3-5,6-1-7,-3 1-11,3 2-11,-1 2 0,6-2-19,-1 4-13,-1 1-11,1 1-15,0-2-4,-3 2-10,1 2-10,-2-1-18,1 0 4,1 2-4,-5 0-17,-1-2 1,0 2-1,-1 2-5,1-1-9,-1 2-3,-1 3 5,-2-3-10,0 3-3,-1-2 1,0 2-2,0 0 3,-4 1 9,0 4-17,0-1 0,0-3 17,0 0-18,-2 5-2,-2-3 6,2 3-4,-1 1-1,0-1 3,1 0-7,0-2 6,-1 3 5,0-2 0,1 2 0,1 0-2,-1 2-3,0-2 3,0 1 3,2-2 0,0 0 2,0 1 2,0-6 0,0 6-17,2-4 12,-2 3-2,0 0-6,0 0 9,-2-1-2,2-2 1,0-1-1,0 3-2,-1 0 0,-2-4 3,2 3-5,-2 2-5,1 0 9,-1 1-13,2 1 0,-3-3 5,1 0-5,1 0-3,-2-2 4,1 0 1,0-3 2,3-2-1,-3 3-4,0-5-5,-2 5 4,0-4-1,2 0-3,2 1 13,-3-6-5,0 1-3,1 0-1,-4-1 3,1-1 0,2-1 7,-2 2 7,0-2 4,-1-1 5,-3-1 4,0 0 2,-2-3 1,-4 3 0,4 0-3,-2-3-4,-1 0-3,-1 2 0,6-4-6,-7 2-3,5-3-2,-1 0 0,4 1-7,-2-1-4,3 2-16,-3-2-25,2 2-25,4-2-30,-1 1-27,0-1-26,2-1-47,-2 2-46,3-3-57,0-1-60,1 1-327,1-1-738,1-3 327</inkml:trace>
          <inkml:trace contextRef="#ctx0" brushRef="#br0" timeOffset="140949.9344">10224 1789 230,'-3'-3'269,"3"3"3,0 0 0,-3-5-3,3 5-13,0 0-16,0 0-18,0 0-14,0 0-19,0 0-11,0 0-10,0 0-10,0 0 5,0 0 1,3 16-12,-3-9 2,4 4-6,0 2-7,4 6-9,-1 2-7,1 1-6,4 11-29,2-2 1,-2 5-19,1-1 1,-2 2 0,1 1-10,1 1-4,0 2 0,-7 0 3,1 4 2,2-2 4,-9-2-3,0 3-3,2 15 2,-2-13-3,-5-4-2,-3 1-6,0 0-5,1 0-8,1-1-2,-4-1-2,-1 1-2,-2 0-3,6-9-3,-4 5-3,2 2-2,-3-5-2,2 0-2,-1-1-4,-3-6-2,7-4 5,-8 5-5,8-6-2,-4-5 0,-1 4 1,3-2-4,-2-1-4,1 0-6,1-4-12,-3 4-11,2-2-4,1-6-9,0 3 1,-2 2-14,0-6-10,1-3-10,1 0-16,0 0-15,2-1-20,-3 2-17,3-6-17,-3 4-24,4-5-30,-4 0-41,2-2-52,1 1-74,0-5-217,4 3-643,-7-3 285</inkml:trace>
        </inkml:traceGroup>
        <inkml:traceGroup>
          <inkml:annotationXML>
            <emma:emma xmlns:emma="http://www.w3.org/2003/04/emma" version="1.0">
              <emma:interpretation id="{558CD9B5-7B76-42ED-8B3E-5D7AD17009BD}" emma:medium="tactile" emma:mode="ink">
                <msink:context xmlns:msink="http://schemas.microsoft.com/ink/2010/main" type="inkWord" rotatedBoundingBox="16213,3091 18171,3138 18143,4295 16185,4248"/>
              </emma:interpretation>
            </emma:emma>
          </inkml:annotationXML>
          <inkml:trace contextRef="#ctx0" brushRef="#br0" timeOffset="295633.3817">14200 2778 55,'6'-9'151,"-4"6"-13,-2 3-3,4-5-2,-1 3-7,0-4-9,-3 6 3,3-6-5,0 3-6,0 0 3,-3 3 0,6-3-1,-6 3-2,3-5-2,-3 5-3,1-4-1,-1 4 3,0 0-7,4-5-3,-4 5-1,2-2-2,-2 2-4,0 0-2,0 0-4,0-6-7,0 6 0,0 0 1,0-8-16,0 8 1,0-5-5,2-1-1,-1 1-5,-1 5-3,-1-9-3,-1 2-5,1 2-4,-2-2-4,1-2-3,-1 3 0,-1 1-2,3-6-2,-3 5-5,0 1-1,0-1 4,-1 0-2,0 1 0,-2 0 0,2-1-4,-1 1-2,-1-1-1,1 0 4,-2 4-6,-2-3-2,0 3 2,-1-2 0,-1 3 1,4 1-6,-5 0 7,3 1-9,0 3 7,0 0-3,1 0 0,-4 2 6,2 1-3,-3 4 1,2 0-1,-2 0 8,1-2-4,0 7 7,1-8-6,0 11-11,-2-3-1,6 1 0,-6-1 20,4 1-18,1-1-1,-1 2 19,1 2-14,5-6-4,-3-1 0,3 4 4,-1-5-8,2 2 16,0 2-18,1-2 7,2 0 0,2 2-1,1-5 4,1 3 0,2-4 9,-1 2-7,3-1 5,1-3 6,1 3-3,2-2 0,4 0 9,-3 0-14,4-2-10,0 0 5,-2-1 4,2-4 8,0 2-21,-4-2 9,0-2-5,1 3 2,0-3-5,-2 1-11,1 0 5,1-1-13,-2 2-8,-3 0-16,0 1-7,3-3-17,-4 1-13,-2-1-8,2 0-19,-1 0-6,-1 2-23,1-2-15,1 0-26,-2-2-32,4-2-36,-3 4-244,1-4-526,2 3 233</inkml:trace>
          <inkml:trace contextRef="#ctx0" brushRef="#br0" timeOffset="296300.0791">14505 2814 243,'0'0'277,"-2"-8"-11,2 8-6,-3-4-13,3 4-16,0 0-14,-1-6-22,1 6-18,0 0-14,0 0-7,0 0-3,0 0 1,-3 15-5,3-9-16,-2 1-1,0 5 1,2-4-3,0 6-7,0-3-13,-1 2 1,1 1-11,0-1-2,-1 0-7,0 0-12,1 1-3,-3 0-5,3-1-5,-3 0-13,3-1 4,-3 0 2,1-3-16,2 1-5,-2-4-6,0 4 2,2-5-7,0 1-1,-2-2 2,2 2-13,0-6 10,0 6 3,0-6 13,0 0 8,-1 2 14,1-2 0,0 0-6,0 0-6,1-16-5,-1 5-7,2-4 0,-2 1-7,4-8-5,-2-1-3,1-10 4,0-1-7,2 1-4,-2 0-1,3 0-4,-1-3 0,1 3 3,0-1-3,-1 1-6,3 3 4,-3 6-7,-1 1 5,0 1-1,3 1 3,-1 0-6,-2 6 8,1-6 2,-1 8 5,1 0-5,-1 1 2,2 0-5,-4 3 1,3 1-6,-2-1 4,4 3 0,-4 2-9,1 0 1,1-1-9,2 4 7,0 0-1,1 1-2,1 5 3,3-1-1,-3 7-7,1-3 8,3 5-2,0 4-3,-3 0 10,1-5-5,0 9-3,-3-6 3,0 3 5,0-1-4,-4 4-2,0-3 3,-6 1-3,0 2 0,2-5 2,-4 1 3,-4 2-5,0-1 3,-2-1 4,-3 0-4,0-4-4,0 0 3,-4 3-2,2-5 3,-2 3-4,1-4 7,-1-1-5,3 2-1,2-5 2,-4 2-1,5 0-9,1-5-10,0 3-20,3-4-15,-1 3-39,3-1-14,1-2-22,0 1-26,2-1-14,2-2-20,-2 9-22,4-2-18,0-1-20,6 1-28,2-5-18,0 4-33,1-2-187,6-1-559,2 0 248</inkml:trace>
          <inkml:trace contextRef="#ctx0" brushRef="#br0" timeOffset="296927.1091">14990 2685 147,'2'-9'264,"-4"2"-4,4-3-3,-4 0-3,0 8-3,1-7-21,2 3-10,-1 6-14,-1-6-9,-2 2-18,3 4-11,0-6-14,0 6-16,0 0-8,0 0-13,0 0-19,0 0-3,0 0-5,-4 11 0,-1-4 1,3 8-10,0-5 14,-3 5-7,2 1-13,-2 1 8,4 2-8,-6 1-1,4-1-6,1 0-4,1-1-3,1 1-4,-3-2-9,3 2-6,-2-6-3,4 2-6,2 7 2,-4-9 5,4 0-13,-3-3-3,6 4-2,-6-6-1,7 4 3,-4-5-1,1-1-5,2 0-2,1 0 4,-2-1-3,3-2-6,0-3 2,1 1 5,1-5-6,1 1 1,0-3-4,4-3 2,1-2-5,-3-3 1,0-1 3,3 0-11,1-10 7,1 1-4,-1-1 0,-4 1-9,2-6 3,-1 2 7,-2-1-1,0-4 3,-3 0-10,4 3 6,-4 1-1,2 2 2,-4 3 1,-1 1-1,2 2-1,-4 0 9,2-1 8,-2 5 16,-1 5 16,1-3 5,-2 6 12,-2-2-6,3 5-3,-4 1-11,1 1 0,-1 4-8,4-5-5,-4 5-2,0 0-4,0 0 1,-9 24-4,5-11 3,-1 8 0,1 3 1,-3 6 4,-1 4-1,-1-3 1,1 2-2,1 2 3,-3-2-4,4 3-4,0-5-1,-2 2-2,0 3-2,0-3-3,2 0-1,-3 1 0,4-4-3,-1 2 0,0-8-5,3 2 4,-3-4-7,2 2 4,2-2-6,-1 0-15,1-5-20,-1 2-20,3-3-24,-1-1-22,0-3-43,2 0-17,-1-3-24,-1 1-26,2 1-32,-1-7-45,0 5-39,0-7-31,0 4-315,-3-1-723,3-5 321</inkml:trace>
          <inkml:trace contextRef="#ctx0" brushRef="#br0" timeOffset="297432.2415">13415 3454 76,'-4'0'256,"4"0"5,-10 0-4,10 0-11,-6-3-10,6 3-9,-7-1-5,7 1-12,0 0-7,0 0-5,0 0-8,0 0-3,0 0-6,0 0 2,0 0-8,0 0 0,0 0 2,16 6-2,-7-3-2,4 1 1,0-4-6,6 2-4,2-2-19,7 5-12,5-4-9,4 3-11,11-7-13,4 2-9,1 0-4,0-4-14,4 5-5,-1-2-9,6-2-8,23 1 1,-25 1-3,1-1-10,0 2-3,27-1-1,-34-1-14,5 6-11,-3-7-8,-3 4-11,-1-2-13,-1-1-10,-3-1 0,-16 4-11,2 4 0,-7-4-6,4 4-2,-2 1-5,-4 1 14,1-6-19,-9 5-9,-2-1 4,4-1-14,-3 6-4,-3-7-12,-3 4-5,0-2-15,3 6-18,-2-5-15,-2 5-17,3-4-27,-4 0-24,2 0-36,-1-2-28,0 3-279,2 0-605,-1-2 267</inkml:trace>
        </inkml:traceGroup>
        <inkml:traceGroup>
          <inkml:annotationXML>
            <emma:emma xmlns:emma="http://www.w3.org/2003/04/emma" version="1.0">
              <emma:interpretation id="{1B179629-4B4C-4883-AB63-74656235CE0A}" emma:medium="tactile" emma:mode="ink">
                <msink:context xmlns:msink="http://schemas.microsoft.com/ink/2010/main" type="inkWord" rotatedBoundingBox="20304,3360 22621,3416 22603,4167 20286,4112">
                  <msink:destinationLink direction="with" ref="{BDDFF8FE-408E-42E3-932D-F7070E9F167B}"/>
                </msink:context>
              </emma:interpretation>
            </emma:emma>
          </inkml:annotationXML>
          <inkml:trace contextRef="#ctx0" brushRef="#br0" timeOffset="298553.4331">17502 2753 53,'3'-6'226,"0"0"3,3-2 4,1 1-6,2 0-2,3 1-12,2-2-3,3-1-8,1 3-13,1-1-9,6 0 3,3 2-15,1 2-13,0-6-5,3 8-9,-2-4-14,-1 1-11,1 2-6,1 2-12,-2-3-18,-1-2-13,-10 4 21,9 0-25,-2 1-9,-5 0-1,-2 1-11,0 2-6,0 0-11,-3 0-12,-3-3-23,7 2-14,-6 2-20,2-2-14,-2 4-19,-1 1-17,-2-4-13,3 3-19,-3 2-23,-2-1-24,0 3-18,1-3-33,-2 3-223,3 0-483,-5-1 213</inkml:trace>
          <inkml:trace contextRef="#ctx0" brushRef="#br0" timeOffset="298251.0308">17913 2830 217,'-6'-3'270,"6"3"-10,0 0-5,-7 0-11,7 0-13,0 0-16,0 0-13,-11 0-13,8 3-11,1-1-4,-4 4 3,2 1 4,-5 6-7,0-2-3,-1 5-17,-1 2-6,3 1-1,-7-1-21,3-1-8,2 2-8,-2 0-14,-3-1-5,3 1-4,2-1-8,-3 0-11,0 1-7,1-1-7,1 0-6,0-3-2,1 1-2,-2 0-6,4-1-15,0-4-14,3-1-34,0-4-23,2 0-23,-1 0-24,3-2-21,-1 0-19,2-4-27,-2 5-32,2-5-33,0 0-38,0 0-38,8-13-205,-4 5-549,-4-2 242</inkml:trace>
          <inkml:trace contextRef="#ctx0" brushRef="#br0" timeOffset="298818.037">18214 3056 5,'-5'9'224,"2"1"6,-4 1-5,4 1-3,-2 1-7,-1-1-3,1 0-5,3 2-6,-5 0-9,1-3-8,0 2-14,0 0-14,1-1-5,-1-2-15,2 1-14,-1-1-10,2-4-11,0 0-13,-2 0-6,3-1-4,-1 0-13,0 0-7,2 1-7,0-2-10,1-4-20,0 0-28,0 0-28,0 0-34,0 0-36,0 0-35,0 0-35,13-25-41,-5 13-42,1-3-166,1-4-460,3-1 204</inkml:trace>
          <inkml:trace contextRef="#ctx0" brushRef="#br0" timeOffset="299003.0455">18349 2844 138,'4'-13'216,"0"0"14,-1 1 19,-1 0 8,1 1 4,-3-3 1,0 4 8,1-3-10,-1 5-11,1-1-24,1 2-4,-2 2-27,0-1-8,2 0-23,0-2-23,-2 8-11,1-2-11,-1 2-22,0 0-30,5 0-29,-5 0-25,3 7-41,-1-1-29,1 2-31,1 2-38,-2 2-33,1 3-35,0 1-37,-1 3-37,1 3-201,-1-1-510,2 0 226</inkml:trace>
          <inkml:trace contextRef="#ctx0" brushRef="#br0" timeOffset="299578.0031">18369 3265 172,'-2'6'189,"1"-1"-3,0 1-8,1-1-5,0-5-4,0 5-3,0-5-3,0 6-5,0-6-3,0 0 1,1 3-4,-1-3-6,0 0-6,0 0-14,0 0 1,0 0-15,0 0-13,11-12-4,-7 9-9,2-4-5,-2-1-6,4 1-3,1-5-13,-3 0 1,7-1-9,0-4 1,0 3-3,-1 0-10,6-2-1,-5 1-3,4 2-4,-2 1-6,0 3-2,0-1-3,1 2-3,-3 5-3,-2 0 1,2 2 8,-1 1-10,-3 0-3,3 4-4,-2-1 5,-5 2-2,4 3-4,-3 3 2,-1-3-5,0 3 6,-1 1 12,-1 0-1,-3 1 4,0-2-1,0 1 4,-3-2 2,3 2-4,-4-3-2,3-2-3,-3 1-4,4-2 5,-1 4 1,-3-7 2,4 2-12,0 2 6,0-7 2,0 6-2,0-6-3,0 0 10,0 0 2,5 4-11,-5-4-6,0 0 9,12-7-5,-6 1 0,3-3-12,3 3-1,-3-3-8,3-3-10,2 2-3,0-2-3,-1 1-4,0-1-2,3 2 0,-6 0 4,3 4 5,-3-1-1,2 2-4,-3-1 6,-1 1 8,1 3-1,0 0-5,-1 0 5,-4 2-1,9 2 2,-10 0-4,3 0 5,-1 3 1,-1 1-2,0 2 6,-1 2-1,0 2 2,-3-3-3,2 5 4,-2-2 5,-2-2-5,5 3-3,-6 1 4,3-3 0,-2-1 2,2-1-2,0 0-8,0 2-14,-1-3-14,1 1-19,1-1-12,-1-4-27,2 4-16,1-3-23,-2 1-24,2-4-21,0 2-29,4-4-30,-2 2-174,-5-2-448,16-3 198</inkml:trace>
          <inkml:trace contextRef="#ctx0" brushRef="#br0" timeOffset="300313.2485">19124 3181 22,'0'-6'186,"3"1"3,-3 1-1,0 4-7,0-6-13,4 3-16,-4 3-16,5-3-10,-5 3-14,7-2-4,-7 2-11,12 2-5,-5 1-14,-1 0-4,3 0-10,2 0-4,-1 0 0,-1 0-11,3 1 0,-4 1-5,3-3-3,-3 0-3,2-2 0,-2 2 3,0-2 7,2-2 2,-2 2 9,-1 0 1,-1-3 8,2 0-1,2-4-6,-3 1 0,3 0-6,-6-5 9,4 1-10,-2 0-1,-2-1 3,-1 0 8,0 2-10,-2-3-4,-1 0 0,-1-1 6,-3 2-13,-1-1 0,-2 3-2,-1 1-2,-1 0 4,-1 2-7,-2 0 1,-2 3 5,-3 0 5,1 1-9,-2 2 4,3 3 3,-2 3 7,1-1-3,0 7 4,0-2 5,4 5-1,-5 0-4,7 1-6,-2 5 4,4 0-4,0-3 3,4 1-1,-1 3-9,5-1-4,0 0-3,5 1-10,-2-1 9,2-8-5,3 5-4,0 0 14,0-4-16,1 0 1,2 2-6,-2-7 6,3 1-5,1-2-3,4-2 3,0 0 3,-1-5-6,4 0 6,-3-2-12,4-3-2,5-5 2,-2 1-2,0-3-3,-3 2-6,2-6-7,2 0-1,-2-1-5,-1-4 1,1-2-4,-2 0 7,1-3-7,-4 2 15,1-2-11,0 4 6,-1-4-1,3 0-3,-6 1 1,5 2 10,-6 3-5,-1 4-2,0 0 0,-1 4-2,-2 2 0,2 1 1,-4-3-5,2 5 3,-1 2 6,-2 0-7,-1 4 2,1 0 0,-3 4-1,0-1-2,-2 4 4,0 4-2,-2-2 6,2 5-4,-1 0-4,1 2 5,-2-1 7,0 1 1,0-1-6,2 6 2,-4-5-2,2-2 8,-2 4-3,2 1 0,-1-3 1,-1-1 12,1 1-9,-2-2-4,-3 5 3,4-2 0,-1-1 1,-2-3-9,-3 7 4,0-6 6,-3 0-2,-1 3 0,5-6 0,-3 1 1,-3 3 0,0-9 8,1 1 5,2 0 0,-6 2-3,2-7 6,4 1-6,-3-2 3,0-1 8,1 0-12,2-4-3,3 4 3,-3-5-8,1 4-14,1-4-22,0-1-24,4 0-22,-2 2-29,-2 0-29,6-2-35,-5 1-36,3 3-48,-1-4-45,2-2-257,-4 6-605,4-2 267</inkml:trace>
        </inkml:traceGroup>
      </inkml:traceGroup>
    </inkml:traceGroup>
    <inkml:traceGroup>
      <inkml:annotationXML>
        <emma:emma xmlns:emma="http://www.w3.org/2003/04/emma" version="1.0">
          <emma:interpretation id="{0305B10D-8F02-4704-A1AC-94F89E3904BB}" emma:medium="tactile" emma:mode="ink">
            <msink:context xmlns:msink="http://schemas.microsoft.com/ink/2010/main" type="paragraph" rotatedBoundingBox="1026,4594 5430,4607 5428,5345 1023,53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929C23-F6E5-4DBD-830E-6F02E7926264}" emma:medium="tactile" emma:mode="ink">
              <msink:context xmlns:msink="http://schemas.microsoft.com/ink/2010/main" type="inkBullet" rotatedBoundingBox="1026,4594 1625,4595 1623,5290 1023,5288"/>
            </emma:interpretation>
          </emma:emma>
        </inkml:annotationXML>
        <inkml:trace contextRef="#ctx0" brushRef="#br0" timeOffset="142542.266">-1572 4106 181,'0'0'291,"0"0"7,0 0-18,0 0-12,0 0-10,-9-15-13,9 10-11,0-2-9,3 1-14,-1 0-3,2-3-13,0 3-8,2-2 1,-3-3-15,2 3-3,2-5-14,1 5-5,-2-5-17,-1 3-3,3 1-8,-3-3-10,1 0-10,-1 3-6,2-4-7,-2 4-2,-1-1 1,0 3-4,-3-1-3,2 0-1,-2 2 1,2-1-9,-2 1 1,-1 6-9,1-6-4,-1 6-4,0 0-10,0 0 3,0 0-2,-6 22 4,3-6 7,0 0 3,1 7 2,-2 8 4,0-2 3,1-4 4,1 6 0,-1-7 7,0 8-6,2 1 3,0-9-6,0 1-2,0 0-6,-1 1-10,1-4 1,1 1-8,0 3-4,1-5-3,2 0-3,-4-6-5,1 1-6,0-1 1,0 0-6,-2-3 1,4 0-3,-4 1 0,1-6-2,-2 4 0,3-5-2,-3-2-2,-1 5-5,-2-3 7,3 0-7,-5-2 1,0 7-3,-2-10 3,-1 5-6,0-3-4,-1-3-5,-5 3 1,-1-2-3,5-5-2,-4 8 0,4-4 3,1 2-1,-1-4 1,0 1 0,0 2-1,5-5 7,-1 4-6,2 0 3,0 0 1,7 0-3,-9 0 0,9 0-1,-6 0 7,6 0-2,0 0-9,0 0 4,-7-2 0,7 2 0,0 0 3,0 0-3,0 0 3,0 0 1,0 0 0,16 5 4,-16-5 0,13 3 12,-7-3-8,3 3 3,2-2 3,0 0-3,-1 2 4,3-2 1,-2 0-3,3 1-1,-1 1-1,0-2-3,-1 1 0,1-2 5,-1 1-8,-2-1 6,0 2-9,1-2 0,-2-2-12,2-1-27,-3 3-29,0-1-32,-1 2-40,-7-1-37,17-3-60,-7-1-54,-3 3-49,0-2-53,3-2-59,-3 5-383,1-3-906,-2-2 401</inkml:trace>
        <inkml:trace contextRef="#ctx0" brushRef="#br0" timeOffset="142740.0117">-1226 4498 85,'5'-1'308,"2"-1"17,-7 2 14,6-5 30,-2 1 14,-1 3-2,-3 1-11,3-9-19,-3 4-22,0 5-26,2-5-28,-2-1-24,0 6-25,0 0-22,0-7-23,0 7-18,0-4-17,0 4-31,1-6-39,-1 6-43,0 0-55,4-9-62,-2 8-54,-2 1-56,3-6-73,-3 6-84,6-9-343,-5 6-750,3-2 332</inkml:trace>
      </inkml:traceGroup>
      <inkml:traceGroup>
        <inkml:annotationXML>
          <emma:emma xmlns:emma="http://www.w3.org/2003/04/emma" version="1.0">
            <emma:interpretation id="{672CEEC5-2757-4F33-87EB-97C8A98CCA90}" emma:medium="tactile" emma:mode="ink">
              <msink:context xmlns:msink="http://schemas.microsoft.com/ink/2010/main" type="line" rotatedBoundingBox="2637,4752 5429,4761 5428,5345 2635,5337"/>
            </emma:interpretation>
          </emma:emma>
        </inkml:annotationXML>
        <inkml:traceGroup>
          <inkml:annotationXML>
            <emma:emma xmlns:emma="http://www.w3.org/2003/04/emma" version="1.0">
              <emma:interpretation id="{F1DD0FA3-1AF3-42CA-96C0-8EFDF9276122}" emma:medium="tactile" emma:mode="ink">
                <msink:context xmlns:msink="http://schemas.microsoft.com/ink/2010/main" type="inkWord" rotatedBoundingBox="2637,4752 5429,4761 5428,5345 2635,5337"/>
              </emma:interpretation>
            </emma:emma>
          </inkml:annotationXML>
          <inkml:trace contextRef="#ctx0" brushRef="#br0" timeOffset="143743.9561">-45 4169 137,'6'-5'282,"-3"-1"-12,1 4-6,0-5-6,0 2-12,-1-2-11,0 1-17,1-1-2,-1-1-7,2 2-10,-4-2-8,2 0-15,-1 0-10,-2-2-7,0 1-22,-2 2-2,2-1-12,-4 0-6,-1 1-18,0 0-8,-1 4-10,0-2-8,-3 1-5,-2 3-12,0 2-7,1-1-10,0 4 1,-3 1 4,3 1-11,0 0 10,2 2-16,-1 0 0,1 3-5,1-3-5,1 5-2,5-3 1,-3 3-4,4-1-3,2-4 6,1 5-6,4-5 1,1 3 6,3-2 3,1 3-5,4-3 7,2 1 7,0-2-4,1-2 5,7 1 5,-1-1 5,-5 1-3,-2-1-1,1 3 0,-5-3-3,-2 0 6,0 0-6,-1 3 10,-2-1-4,-1 2 2,-3-1 3,0 1 0,-1 2-2,-4 0 7,-4 1-2,1-1 2,-3 3-4,4-4 0,-5 3-6,-2-5-3,-2 3-2,-5 0-2,1 0-3,-2 1-5,-3-2-4,3-2-2,-1-2 0,0-1 2,2-5-4,-3 0-1,4-3-2,2 2-7,-2-3 6,4-3-5,1-3 0,1 2 0,0-3-7,1 2-14,3-4-11,0 6-20,-1-3-21,3 0-13,0 3-18,3 0-24,0-2-27,3 2-20,-3-1-25,3 3-28,1-1-37,-1 1-48,4 2-19,3 2-307,-3-1-686,5-2 304</inkml:trace>
          <inkml:trace contextRef="#ctx0" brushRef="#br0" timeOffset="144220.3342">293 4279 135,'7'-10'252,"-1"6"9,-5-4 10,1 4-4,1-5-7,-2 6-4,0-2-10,1 2-5,-2 3-9,0 0-10,0 0-1,-4-6-8,4 6 4,-9 11-3,6-1 3,-5 2-3,1 3-14,3 0-4,1 0-12,-2-1-15,0 6-9,2-5-6,2 1-9,1-1-7,1 0-11,3 3-6,2-4-10,0-3-8,3-2-8,-1 1-4,1-2-7,4-4-7,-3 2-9,2-4-6,1-2-5,-1-2-3,2 1-8,-3-4-2,2 1-8,4-6 0,-5-1-3,1 1-3,0-3-5,-4 0-1,-1-4-2,0 4 0,-2-6-8,2 7 0,-2-3 0,-3-1-1,1 1-3,-2 0-2,1-1-1,-2 0 2,-1 4-2,0 0-4,0 4-1,-1 1-2,1 1 2,0 0-5,-3 3 3,3 3 3,0 0-5,0 0 3,0 0-2,-10 10 1,10-3 0,-3 3-3,1 2 5,2 1 1,0-1 2,0 4-1,2-1 3,1 1-2,-3-3-2,4 1 5,-2 1-1,2 0-2,-1 0 0,-1 1 3,2-4-4,0 0 0,1-3-1,-1 1-5,0-2-25,0 3-35,1-7-41,-1 3-39,2 2-49,0-5-46,1 1-37,-1-5-38,-6 0-43,14 0-39,-5-3-37,0-3-285,0-1-776,2-1 344</inkml:trace>
          <inkml:trace contextRef="#ctx0" brushRef="#br0" timeOffset="144811.1869">804 4251 143,'0'0'239,"0"0"18,10 2 4,-7 2 1,-2-1 1,-1-3-4,8 9 2,-4-3-9,1 0 4,-1 6-4,-3-3-12,3-2-3,0 5-15,-4 2-8,4-3-11,1 1-4,-4-2-10,2-1-7,-2-1-12,2 3-11,-3-3-7,0-2-10,0-1-15,0 1-8,1-1-8,2-3-9,-3-2-9,0 6-7,0-6-4,0 0-5,0 0-12,0 0-6,0 0-6,9-16-9,-4 8 1,-1-2-9,0-2 0,1-3-19,3 0-9,1-4-10,-1-1-6,1 3-5,-1 0-5,2 3-3,-3 2 3,3 1-3,-4 1 2,-1 4 1,2 1-1,-2 1 3,1 2 4,2 2-1,-2 0 0,-1 1-4,4 4 9,-4 1 0,4 3 1,-5 0-3,4 3 7,-6-1-3,5 0 0,-2 0 6,3 0 7,-4 1 0,1-2 0,-1 2 6,-4-4-1,4 1 1,-1-3-5,-2 0 4,2 1-6,-1-1 3,-1-1 1,-1-5-7,4 6 6,-4-6-2,4 5 0,-4-5 1,0 0-1,0 2 1,0-2-5,0 0-1,6-10 0,-2 7-10,-1-6-4,4-1-8,0-2-4,-1 1-2,2 0 2,-1-3 2,-2 2 1,1 2 2,2-1-8,-3 1 11,1 1-1,1 3 2,-1 2-1,-1 2 3,-3 0 0,2 0 1,-4 2 0,8 6 3,-3-2 4,-1 4 0,3 2 3,-1 5 9,1-6-2,-2 4 9,1 1 1,2 3 1,-1-3-4,2 2 2,1 0 0,2-1-3,-6-3-1,1 0 0,2 1-3,0-5-5,-1 1-22,-2-5-37,2 4-40,-3-5-41,6 3-45,-5-5-39,-6-1-44,17 0-50,-7-4-39,-1-2-61,2 1-216,-2-2-684,0-3 303</inkml:trace>
          <inkml:trace contextRef="#ctx0" brushRef="#br0" timeOffset="145542.2212">1541 4305 272,'-7'0'316,"0"0"-7,1-5 1,0 4 4,2-2-28,4 3-11,-5-5-18,4 0-14,1 5-22,3-8-22,1 4-10,1-1-10,4-4-19,3 0-16,3 2-14,1-2-11,0 1-13,1 1-7,-2 1-8,4-3-8,-5 3-10,0 2-11,-5-2-11,3 2-2,-3 2-7,-5-1-5,4 0 1,-4 0 4,1 1-11,-5 2-4,0 0-9,0 0 3,0 0-7,0 0 5,0 0-8,-22 8-2,10-3 1,-5 4-1,3-4 2,-4 4 1,-7 5-4,7-3 0,-6 5 0,7-2 10,1-2-10,-5 6 6,3-6 10,5 4 9,1-1 3,6-3 4,-2 0-3,4 4-4,1-3 10,3 2 3,0-1 6,3 0-1,1 1 1,0-3 1,4 0 0,-2 4-5,3-5-3,3 5-6,0-4-1,-2-3-3,2 0-3,1-2-3,0 4-6,-2-5-3,2 1-15,-3-2-27,2 3-31,0-2-43,0-4-45,1 1-36,-1-1-41,-1 2-57,1-3-70,2 0-67,-5-2-268,7-3-737,-2 1 325</inkml:trace>
          <inkml:trace contextRef="#ctx0" brushRef="#br0" timeOffset="145068.913">1553 4337 1,'0'0'225,"0"0"-13,9-1-3,-9 1 8,10 1 14,-4-1 1,2 2-2,1 0-4,3-4-4,-2 2-13,5 0 2,2 3-12,1-3-14,-2-1-8,-1 2-13,0-2-14,-3 1-10,4-2-13,-5 2-14,1 0-6,0-2-11,1 2-16,-4-1-5,1 0-3,0 1 0,1 0-20,-11 0-4,14 0-17,-5 0-14,-9 0-13,12 0-7,0 0-14,-12 0-9,9-2-16,-9 2-9,11 3-11,-11-3-9,11 3-10,-3-3-5,-3 3-8,-5-3-10,11 4-8,-4-4-10,-4 3-19,4 0-23,-7-3-31,13 2-40,-9 0-220,-4-2-493,0 0 219</inkml:trace>
          <inkml:trace contextRef="#ctx0" brushRef="#br0" timeOffset="145933.3554">2379 4195 89,'0'0'251,"-6"0"11,6 0 0,0 0 1,-14 7-8,8-4-9,4 3-13,-4-1-11,1 6-2,-1-2-5,5 3 7,-2 0-26,1 3-7,2 0 0,3 0-15,-1-2-14,5 5-6,2 0-18,1-3-9,0-2-10,2 4-6,3-3-14,1-1-6,-1-2-11,3-5 3,-3-2-4,3-2 1,0-2 5,-9 0-4,8-2-3,-5 2-5,1-4 2,-3-2-10,3 0-1,-4-3 2,0 0 4,3-5 5,-5 0 4,1 5 4,-1-4 2,-4-1 5,0 0-2,-1-3-2,-2 1-4,0 0-2,-5-4-12,1 1-7,-4 0-7,-3 1-6,1 3-6,-5 0-5,-1 1-22,0 4-31,-1 1-32,0-1-49,-3 4-65,3 0-64,-2 6-66,-6 6-76,7-1-92,-11 6-351,4-1-878,0 2 388</inkml:trace>
        </inkml:traceGroup>
      </inkml:traceGroup>
    </inkml:traceGroup>
    <inkml:traceGroup>
      <inkml:annotationXML>
        <emma:emma xmlns:emma="http://www.w3.org/2003/04/emma" version="1.0">
          <emma:interpretation id="{EF791594-6D44-4FAE-B507-89000E9D2D26}" emma:medium="tactile" emma:mode="ink">
            <msink:context xmlns:msink="http://schemas.microsoft.com/ink/2010/main" type="paragraph" rotatedBoundingBox="943,5661 4568,5745 4547,6648 922,65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42CE50-E744-400D-B9EC-EB7C86B0C900}" emma:medium="tactile" emma:mode="ink">
              <msink:context xmlns:msink="http://schemas.microsoft.com/ink/2010/main" type="inkBullet" rotatedBoundingBox="939,5816 1790,5836 1775,6513 923,6493"/>
            </emma:interpretation>
          </emma:emma>
        </inkml:annotationXML>
        <inkml:trace contextRef="#ctx0" brushRef="#br0" timeOffset="147172.7956">-1605 5327 8,'-1'5'246,"1"-5"6,-4 5 1,4-5-8,-1 3-12,1-3-13,-7 2-8,7-2-9,0 0-12,-6 0-19,6 0-6,-7-6-10,7 6-8,-8-6-16,3 0-11,0 1-10,-3-2-10,3-3-6,0 4-12,0-5-7,-2 1-7,6-2-6,-4 2-4,2-3-3,2 1-11,2 0-2,1-2-4,1 2 5,1-1-7,3-1 4,-1 0 3,3 2 7,4-3-1,-1 1-2,1 7 5,-1-1 1,0 3-3,-1 4-5,3 1-4,-2 1 0,0 2 6,2 5 5,-4 1 2,2-3 0,-3 7 4,8 1 14,-12-2-2,3 0 7,-3 7 7,1 2-1,-6-6 5,0 3-2,-5 5-3,0 0-6,-4-1-2,0 9-5,-4 0-8,-3-3-4,1 3-10,-2-3-4,-5 4-5,0-6 4,0 4-10,-4-4-4,1-1-5,2 1 2,-2-2-7,3-3 1,-1-2-3,2-3 1,4-1-5,3-5-4,0 1-5,3-4-6,2-2-3,0 1-2,1-2-6,4-4-3,-1 0-5,5 0-8,-4-6-1,4 0 3,3-3 6,2-3 1,3 2 3,1-5-2,0 6 7,5-3-3,-2 2 2,5-1 2,1 6 1,-2-4 0,-4 7 1,6-3 4,-2 2 0,1 5-2,2-2 10,-8 3 0,2 0-2,0 3 5,0-1 3,0 2 2,-4 2-4,4-1 0,-4-2 2,1 2 1,1 1-1,0-5 3,-2 6-5,2-4 6,-2-1-4,1-3 1,-2 2-4,2 1-1,-1-2-1,-2-1 1,2-2-1,3 1-5,-3-2-2,0 1-23,0 0-37,0-2-44,3 0-47,-3 0-66,0-2-60,3 4-66,1-6-62,0 6-317,0-5-784,-2 1 347</inkml:trace>
        <inkml:trace contextRef="#ctx0" brushRef="#br0" timeOffset="147355.6059">-1048 5681 50,'0'0'348,"5"-2"3,-5 2 20,8-2 15,-8 2 2,0-4-3,0 4-12,0 0-15,-8-8-26,8 1-27,-5 5-25,3-3-29,0-1-24,2 0-21,-4 0-24,3-1-19,0 1-34,1-2-50,0 1-48,0-3-62,2-1-62,3 1-63,-4 1-77,3 1-97,2-2-103,-1-1-221,4 4-707,-1-2 313</inkml:trace>
      </inkml:traceGroup>
      <inkml:traceGroup>
        <inkml:annotationXML>
          <emma:emma xmlns:emma="http://www.w3.org/2003/04/emma" version="1.0">
            <emma:interpretation id="{4673BB75-C486-4071-9EE0-CCBF5F1B5CA6}" emma:medium="tactile" emma:mode="ink">
              <msink:context xmlns:msink="http://schemas.microsoft.com/ink/2010/main" type="line" rotatedBoundingBox="2927,5707 4568,5745 4547,6648 2906,6610"/>
            </emma:interpretation>
          </emma:emma>
        </inkml:annotationXML>
        <inkml:traceGroup>
          <inkml:annotationXML>
            <emma:emma xmlns:emma="http://www.w3.org/2003/04/emma" version="1.0">
              <emma:interpretation id="{4B2BE68F-D314-4A30-99F8-0B2AA20F1365}" emma:medium="tactile" emma:mode="ink">
                <msink:context xmlns:msink="http://schemas.microsoft.com/ink/2010/main" type="inkWord" rotatedBoundingBox="2927,5707 4568,5745 4547,6648 2906,6610"/>
              </emma:interpretation>
            </emma:emma>
          </inkml:annotationXML>
          <inkml:trace contextRef="#ctx0" brushRef="#br0" timeOffset="148112.52">233 5207 77,'-4'-2'240,"4"2"3,0 0 5,0 0-1,0 0 2,0 0 1,0 0-3,-8 0 1,8 0 16,-5 6 6,2-1-2,2 1-4,-4 0-12,-3 4-10,0 3-12,0-1-6,1 6-15,-3-1-12,1 3-13,2-1-12,-1-2-11,0 5-12,5 2-8,-2-6-14,4 4-3,-3-4-17,1-3-11,2 4-9,1-2-4,-1-4-12,3 1-5,1 0-6,1-1-5,-3-2-7,4-1-3,-2-2-2,1-1-10,5-1 0,-2-3-5,2 2-1,1-3-5,0-2-8,3-3-12,-1 2-24,1-3-16,-1-3-26,6 1-28,-7-1-29,5-1-50,-2-6-13,-3 8-45,2-2-31,-4-1-41,0-1-39,-1 0-38,-1-1-331,1 1-766,-4-2 339</inkml:trace>
          <inkml:trace contextRef="#ctx0" brushRef="#br0" timeOffset="148351.7744">330 5017 61,'-3'-5'294,"1"2"12,-2-4 1,-1 5-6,1-4-10,1 3-23,-3 1-4,3-2-28,-1 0-13,4 4-20,-6-2-26,6 2-11,0 0-23,-3-4-16,3 4-6,0 0-13,0 0-11,0 0-12,0 0-9,9 14-18,-5-9-35,-1 1-32,1-1-42,2 2-42,1 4-49,-2-1-70,1 1-63,0 3-251,0-5-570,2 5 253</inkml:trace>
          <inkml:trace contextRef="#ctx0" brushRef="#br0" timeOffset="149077.6908">817 5578 178,'-7'-3'222,"1"1"3,2-2-6,0 0-7,-1-2-5,5 3-17,0-5-5,0 1-14,5-2-10,0-1-8,0-2-7,0 3-9,2-5-4,1 6-13,-2-5 0,2 5-12,-3-2 2,-2 2-9,4 1-6,-4 1 12,0 2-5,-2-1-6,2 3-1,-3 2-3,0 0-9,0 0-10,0 0-6,-17 2-2,11 1-18,-4 4 19,-1 2-19,-3 5 4,-2 0-2,-4 8 11,-1 0 14,1-1 13,0-1 7,-1 3 11,1-2 4,8-3 2,-2 2-8,2-2 1,2 2-4,4 0-2,0-1-7,3-3-6,3 6 2,-2-5-5,4-2-3,2 1 0,2-1-2,3-1-1,0-1 4,0-5-11,0 2-8,5 0-2,-3-3-6,5 1-5,2-5-6,-2 2-4,1-4-2,0-1-2,-1 0-9,0 0-32,1-6-41,-1 3-55,0-5-61,3 1-66,-2-2-63,-3 0-70,6-4-71,-6 1-373,3 1-873,1-2 387</inkml:trace>
          <inkml:trace contextRef="#ctx0" brushRef="#br0" timeOffset="148702.7757">711 5636 264,'6'-4'296,"-4"2"11,-2 2 0,6-4 13,-3 1-7,-3 3 8,8-2-28,-4 1-13,1-2-9,-5 3-14,14-2-9,-6 0-12,2 2-18,1 0-5,1-1-18,5 1-11,1 0-12,2-1-14,-1-2-14,0 3-15,2-1-12,-1-4-11,-2 4-10,2 0-11,0-4-7,1 2-4,-8 1-11,9-1-7,-5 0-4,-1-1-4,-3 3-10,-2-3-12,1 4-22,-5-2-25,1 2-34,-5-1-21,3-3-57,-1-1-51,-1 1-47,-4 4-51,3-5-57,-1 1-52,-2 4-319,0 0-769,-7-15 341</inkml:trace>
          <inkml:trace contextRef="#ctx0" brushRef="#br0" timeOffset="149707.1865">1446 5871 233,'-5'1'269,"5"-1"8,-5 3 11,5-3 4,0 0 0,0 0-11,0 0-10,0 0-8,0 0-9,0 0-20,15-10-12,-4 7-8,-1 2-17,7 1-20,2-2-14,0 2-17,1 0-13,1 0-15,0 2-11,-2 1-6,2 0-19,-1-1-30,-2 1-39,4 1-55,-10-2-56,2 0-56,-5 4-65,0-3-75,-3-2-92,0 2-195,-2-3-630,-4 0 278</inkml:trace>
          <inkml:trace contextRef="#ctx0" brushRef="#br0" timeOffset="149506.1674">1589 5428 158,'2'-6'345,"-2"0"13,2 0 3,0-3 5,-2-1-13,0 2-6,0-6-12,0 5-18,3-2-19,-2-1-18,-1 0-14,3 2-11,-3-3-17,1 4-12,0-2-10,2 4-16,-3-2-10,0 2-12,0-1-11,0 0-6,1 3-8,-1-1 1,0 2-9,2-1-3,-2 5-10,0 0-14,-3-7-9,3 7-13,0-5-12,0 5-7,0 0-11,0 0-2,0 0-7,0 0-16,0 0 8,0 17-3,0-5-2,0 2 8,0 4 0,1 1 4,-2-6 3,1 10 3,0 2 2,0 8-2,0-8-2,0-1 0,0 1 0,0 1-9,1-4-1,-1 1-7,2 0-4,-2-3-7,0-6 0,1 1-5,1 0-4,-1-2 4,-1 1-2,1-1-3,0-1-6,-1-3-22,1-2-35,1 3-33,-2-5-34,2 4-46,-2 0-41,0-5-42,0-1-46,2 3-41,-2-1-33,0-5-39,-3 10-38,3-10-46,-4 2-367,-1 2-916,1-2 405</inkml:trace>
        </inkml:traceGroup>
      </inkml:traceGroup>
    </inkml:traceGroup>
    <inkml:traceGroup>
      <inkml:annotationXML>
        <emma:emma xmlns:emma="http://www.w3.org/2003/04/emma" version="1.0">
          <emma:interpretation id="{B2B5FAAD-7A0B-4854-9150-578F47962096}" emma:medium="tactile" emma:mode="ink">
            <msink:context xmlns:msink="http://schemas.microsoft.com/ink/2010/main" type="paragraph" rotatedBoundingBox="963,6730 9923,6574 9952,8233 992,8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9287EA-721B-438D-BE7D-316C25C926D6}" emma:medium="tactile" emma:mode="ink">
              <msink:context xmlns:msink="http://schemas.microsoft.com/ink/2010/main" type="inkBullet" rotatedBoundingBox="970,7119 1831,7104 1845,7900 984,7915"/>
            </emma:interpretation>
          </emma:emma>
        </inkml:annotationXML>
        <inkml:trace contextRef="#ctx0" brushRef="#br0" timeOffset="150819.5018">-1819 6620 67,'0'0'286,"0"0"0,0 0-10,0 0-9,0 0-16,-5-15-18,4 9-11,1 0-10,0-1-9,1 1-12,-1-4-3,4-1-19,1-1 4,-1-4-13,5-2-2,5-2-7,-1 3-14,3 0-13,0 3-6,8-6-16,-6 10-7,1-1-15,0 2-3,9 2-9,-12 1-1,6 3-14,-1 3-6,1 0 1,-4 6-4,-1-3-5,0 5-10,-5 0 3,2 3 3,-8-1-10,2 2-2,-6 2 14,-2 5-2,-2 3 6,-6-1 3,2 1-1,-8 5-3,-1-2-2,-4 1 2,2-1-3,-1-3-2,-4-1 0,5-2-6,0-3-4,1-1-5,6-7 0,-3 5-2,4-7-4,1-3 1,5 4-4,0-2-2,1-3-2,2 3 5,0-5-3,7 3 4,-7-3 0,15 0 3,-3 0-5,1-3 16,4 2 4,5-3-2,-5 3 8,5 1-4,0 1 1,-1-1 0,-2 4-3,-3-2 0,2 4 0,-4 2-4,2 1 5,-3-1 5,-3 2 2,-5-1 8,2 5 5,-4 0 5,-1 1 1,-2 0 5,-5 1-4,-2 5-1,1-3-3,-6 3-5,2-2 1,-2-1-3,-5-1-1,-5 5-3,8-8-8,-6-2 9,1 0-10,-5 0-2,-1 1-1,8-7-6,-4 0 0,5-2-1,-7-4-3,2 0-4,4-4-4,-1-2 4,2-3-6,1-1 2,1-1-2,0-2-2,9 1 5,-4-7-8,3 7-8,5-3 0,1 2-13,0-4-17,3 1-20,1 3-19,1-4-23,2 6-28,4-6-34,-3 7-42,5-1-48,-3 5-42,8 0-50,-3 3-58,5 2-46,-4 2-310,3 1-815,-1 1 361</inkml:trace>
        <inkml:trace contextRef="#ctx0" brushRef="#br0" timeOffset="151030.0697">-1003 7133 31,'9'5'261,"0"0"20,-3-1 21,-2 4 14,2-8 50,-2 4 14,0-1 20,1 0 7,-5-3-6,0 0-15,0 0-18,0 0-24,2-10-19,-4 2-32,2 2-33,-3-2-20,1 0-27,-2-1-26,-1-6-19,0 3-30,2 2-45,-1-1-50,1 1-65,1 0-75,1-3-92,-3 5-81,4-3-89,5 0-93,-1-2-351,1 2-869,3-1 384</inkml:trace>
      </inkml:traceGroup>
      <inkml:traceGroup>
        <inkml:annotationXML>
          <emma:emma xmlns:emma="http://www.w3.org/2003/04/emma" version="1.0">
            <emma:interpretation id="{447C4A24-01E7-4062-BB4A-79CED030F524}" emma:medium="tactile" emma:mode="ink">
              <msink:context xmlns:msink="http://schemas.microsoft.com/ink/2010/main" type="line" rotatedBoundingBox="2998,6695 9923,6574 9952,8233 3027,8354"/>
            </emma:interpretation>
          </emma:emma>
        </inkml:annotationXML>
        <inkml:traceGroup>
          <inkml:annotationXML>
            <emma:emma xmlns:emma="http://www.w3.org/2003/04/emma" version="1.0">
              <emma:interpretation id="{97A626E3-07AF-4EB8-8048-F591F29932C3}" emma:medium="tactile" emma:mode="ink">
                <msink:context xmlns:msink="http://schemas.microsoft.com/ink/2010/main" type="inkWord" rotatedBoundingBox="2998,6695 5744,6647 5766,7875 3019,7923"/>
              </emma:interpretation>
            </emma:emma>
          </inkml:annotationXML>
          <inkml:trace contextRef="#ctx0" brushRef="#br0" timeOffset="152044.1335">272 6584 123,'0'0'314,"6"-3"9,-6 3-2,0 0 5,0 0 4,0-5-4,0 5 9,0 0-6,0 0-11,0 0-13,0 0-15,-19 14-16,15-5-16,0 5-14,-5 5-15,5 2-39,-1 3-13,1 5-15,0 4-11,0 2-11,0-2-7,3 5-10,1-5-2,0 3-11,5 0-3,-5-2-8,6-3 1,-4-7-12,5 0-9,-1-2-3,3-1-3,2-1-7,0-3-2,-3-5-3,4 1-7,4-5-3,-2-2-2,1-3 0,4-3-11,-2-3-1,3-3-3,4-8 0,1-5-4,1 1-7,0-6 4,-2-1-5,-1-2-5,0-1 4,-4-3-11,1-1-5,-3 1-7,0-2-3,-3 0-5,-1 4-3,-9 9-1,1-1 6,-2 5 1,0 2-2,-1 2 2,-2 2-2,-2 2-1,1 2 1,-1 2 0,-1 0-2,3 4 0,0 0 5,-9 10-3,5 2 3,0 3-1,-1 5-1,0 3 7,2-2-2,2 4 6,1 0 0,1-3 3,2 4 3,2-4-3,0 0 9,3-2-2,0 0 2,1-5-3,2-1 9,2-1 6,-2-3-1,-1-4 3,7 0-2,1-3 4,-2-2-3,2-2-5,0-4 2,0-1-6,-2-2 1,2-5-1,-1 0-7,6-4 2,-10 0 2,0-2 1,-1-2-9,2-7 7,-6 4-7,2-6-1,-3 8-2,-2-9 3,-4 7-6,1-1 9,-2-6-5,-3 4-6,0 5 9,-3-2-16,-1 2-2,1-3-6,-2 5-4,1-2-3,-1 0-13,1 8-10,-1 2-12,3-1-18,-1 2-18,3 2-25,-2 2-29,2 2-40,1-1-29,0 0-46,0 2-28,2-1-28,0 5-34,2-6-33,-2 6-39,7-3-332,-2-2-818,2 2 363</inkml:trace>
          <inkml:trace contextRef="#ctx0" brushRef="#br0" timeOffset="152524.0123">1113 6240 104,'2'-12'236,"0"4"5,0-2 10,-2 2 6,3 1 4,-3 1-7,0 0-9,0 6-14,0-6-2,0 6-1,0 0 14,7 12 16,-3 0 7,1 1 6,-2 11 10,0 5 5,0 3 0,1 6-4,0 4 5,1-3-3,-2 7-3,1-5-10,1 4-12,-2 1-13,2 0-13,-1-4-24,-2 1-2,1-2-12,0 1-15,1 1-17,-2-8-14,-1 0-17,2-4-8,1-5-14,-3-4-14,1-8-39,2-1-57,-3 0 0,0-3 0,-1-4 0,3 0 0,-1 0 0,1-3 0,2-2 0,-5-1 0,4-10 0,1 4 0,-1-9 0,4-4 0,-2-3 0,1 0 0,2-8 0,0-3 0,4 4 0,-1-2 0,0 4 0,3 0 0,-5 9-29,2-3-35,-2 6 21,-2 2-10,1 2 8,1 2 5,-1 2 4,0 2-2,1 1 9,-1 4-6,-1 0 13,-2 3-2,6 0 0,-4 7 1,-2-1 6,4 5 0,-4 0 3,3 3 3,-3 4 3,0 0 8,1 1-6,-2 1 6,1 0 0,-3 2-3,1 0 2,2-2 0,-2-1 2,-1 0-5,1-3 1,-1-5 4,0-1-5,2 0 2,-3-6-35,2 0-26,1-1-46,1-3-59,0-3-65,4-5-68,-1-2-67,2-2-60,4-7-56,1 1-417,0-10-977,-1 1 432</inkml:trace>
          <inkml:trace contextRef="#ctx0" brushRef="#br0" timeOffset="152726.5848">1834 6706 2,'0'0'327,"0"0"-14,0 0-15,-9 14 0,5-3 10,0-3 10,-1 6 16,0-3-1,1 6 1,-1 2-4,1 0-9,2-4-9,0 4-10,1 3-24,1-7-19,-2 3-20,1-3-21,2 0-22,1-3-19,-2 3-18,2-2-15,-1-1-12,4-2-17,-4-1-18,1-2-33,0-1-40,-1 2-56,2-3-56,-1-1-48,1-2-70,1 0-63,-4-2-67,0 0-71,10-6-386,-6-1-860,1-1 381</inkml:trace>
          <inkml:trace contextRef="#ctx0" brushRef="#br0" timeOffset="152879.1803">1860 6601 369,'-5'-25'365,"-1"2"-21,-1-4 0,0 2-9,2 2-14,1 2-20,4 1-31,-5-1-32,1 1-25,4 0-22,0 4-23,0-5-57,4 8-47,0-2-54,0-2-62,2 4-69,-1-3-78,4 1-67,2-1-235,-3 2-543,5 1 240</inkml:trace>
          <inkml:trace contextRef="#ctx0" brushRef="#br0" timeOffset="153163.746">2098 5936 278,'0'-6'331,"0"6"-2,0-4-9,0 4-8,0 0 3,0 0 3,0 0 14,5 20 6,-5-1-4,1 4 3,2 10-1,-2-2-2,-1 8-6,0 2 10,3 1-18,-2-2-13,-1 3-11,5-1-21,-2 19-19,0-3-19,1-14-20,-2-2-13,2-2-23,0 2-17,1-2-10,-1-3-23,3-2-12,-1 1-11,-1-6-15,-1-3-17,3-2-30,0-4-34,-2-1-35,2-2-41,-1-4-38,0-1-39,1-1-46,-1-3-56,1-5-54,2-1-53,3-3-53,-2 0-65,6-8-58,-5 0-353,4-6-952,1-2 421</inkml:trace>
          <inkml:trace contextRef="#ctx0" brushRef="#br0" timeOffset="153613.1677">2574 6720 5,'0'0'316,"2"5"-31,-2-5-20,3 0-7,3 6-1,-6-6-4,13 0 1,-4 0-10,3 0-18,5-4-16,-3 2-21,4 2-17,2-4-18,-2-1 4,0 4-31,1-8-6,-1 7-12,-2-4-8,1 2-1,0-5-23,-2 2 0,-2-1-13,1 1-6,-4 0 3,-1-1-6,2 0-8,-2 0-1,-3-3-1,4 3-9,-3-4 0,-2 1 2,1-3 2,-2 1-3,-2-2 0,1 3 8,-3 2 10,0-5 1,-3 8 0,1-5-1,-2 3 4,-4 0-2,-2 5 8,-2 2-3,-8 2 0,4 4 5,-2 0 4,-2 3 10,3 0 10,-3 4 3,-2 3 4,5-1 11,1 3-2,0-1 0,-2 12 1,3-8 7,6 2 1,-6 4-5,3 3-4,8-4 4,-5 7-13,4-1-8,2-5-14,0-2-3,1-1-8,4 0-3,-1-3-9,0-4 1,1 3-1,3 2-11,-1-6 6,-2 1-5,5-1-7,-1-4 0,1 1-16,0-1 9,2-3 1,0-1-2,4 0-10,2 0-2,-1-3-30,2 0-32,-3-3-41,5-3-47,-1 0-58,2 0-67,2-3-58,3 0-53,-4 0-72,5-3-67,-6 0-362,6-1-943,-1-3 417</inkml:trace>
        </inkml:traceGroup>
        <inkml:traceGroup>
          <inkml:annotationXML>
            <emma:emma xmlns:emma="http://www.w3.org/2003/04/emma" version="1.0">
              <emma:interpretation id="{ADE68BD5-B0DC-4DEC-B403-F7CFB5CE3BE5}" emma:medium="tactile" emma:mode="ink">
                <msink:context xmlns:msink="http://schemas.microsoft.com/ink/2010/main" type="inkWord" rotatedBoundingBox="6276,6675 9924,6612 9952,8233 6304,8297"/>
              </emma:interpretation>
            </emma:emma>
          </inkml:annotationXML>
          <inkml:trace contextRef="#ctx0" brushRef="#br0" timeOffset="154383.3025">3922 6613 278,'0'0'300,"0"0"2,-2-6 2,2 6 5,0 0 5,0 0 5,-3-5-13,3 5-5,0 0-5,0 0-10,0 0-11,0 0-6,0 0-13,-8 17 1,6-10-6,0 5-6,0 1-14,-2 3-7,1 1-10,-2 3-9,1 3-9,1 2-10,0-1-7,-1 1 2,0 0-15,0 6-12,3-8-12,-1 2-8,0-2 5,2-1-20,0-1-2,0-6-18,2 1 0,1 0-10,1-1-6,0-6-5,2 4-10,-2-5-13,2 0 3,1-2-5,0-3-6,3 0-40,2-3-7,-1-3 0,5 2 0,-3-7 0,6 0 0,-4 0-54,3-5-69,-1 0-41,-3-1-40,1-4-46,1 1-43,-3 0-41,-3-4-36,0 2-36,-3 1-49,2-3-32,-6 2-356,-2-1-911,2 0 403</inkml:trace>
          <inkml:trace contextRef="#ctx0" brushRef="#br0" timeOffset="154617.183">4034 6443 50,'-3'-9'301,"0"0"15,0 0-1,2 2 8,-4 0 11,2 0 5,-2 0 5,4 1 5,-2 0-13,3 3-13,-4-2-21,2 0-17,0 0-22,2 5-26,-3-4-23,3 4-25,-1-3-8,1 3-30,0 0-14,0 0-20,0 0-3,0 0-23,0 0-22,0 0-35,0 0-38,0 0-46,8 14-43,-4-10-54,0 0-51,2 2-43,2 0-54,1 3-52,0-2-41,-3-1-271,3-1-713,3 4 316</inkml:trace>
          <inkml:trace contextRef="#ctx0" brushRef="#br0" timeOffset="155085.1509">4600 6487 214,'11'-7'275,"0"3"-2,-1 1-3,-3-2 3,-1 3-11,0 0-8,2 3 0,-8-1 4,8 1-7,-7 3-6,1 2 17,-4 4 5,0-1 1,-3 2 1,-2 9-2,-2-5-2,0-3-6,-4 3-11,-1 1-5,-8 5-14,6-7-15,-6 7-13,-2-3-17,-1 1-19,2 1-14,-4-1-19,3-1-15,-4 0 0,4-2-19,6-4-10,-2-1-10,4-5-8,4 3-11,1-3 3,2 0-13,2-2-8,2 0-3,0 0-4,3 0-1,-2 0-11,1-1-2,3 1 10,0-4-10,3 8-7,-2 0-1,5-4 3,1 2-4,1 3-4,1 1 1,3 5-1,3-4 3,9 9-1,-5-8 1,4 3-2,3 1-3,-4-3 6,5 1-2,-2-5 0,1 0-6,-5 0 2,5-3 0,-1 3 2,2-3-1,-8-4 0,2 2-5,-1 0-1,-1 0 4,0-1-2,0 2-1,-3-2-7,3-2-12,-5 2-10,-2-1-13,1-2-12,-3 3-9,2 0-16,-4-3-12,0 0-21,0 0-24,-3-2-28,-5 2-32,12-1-37,-8-2-40,0 1-32,-4 2-48,8-3-53,-8-1-56,0-1-308,0 5-831,-5-7 368</inkml:trace>
          <inkml:trace contextRef="#ctx0" brushRef="#br0" timeOffset="155819.7185">5073 6739 265,'0'0'278,"-6"0"-4,6 0 0,-6-2-9,6 2-11,-1-4-9,1 4 0,0 0-6,-4-8 4,4 8 6,-3-4 1,3 4 5,0 0 1,-2-4-5,2 4-5,0 0-5,0 0-13,-4-1-11,4 1-14,0 0-15,0 0-14,0 0-13,0 0-14,0 0-3,0 0-7,0 0 0,0 0-9,11 11 0,-5-7-4,0-2-7,6-1-5,0 1-4,1 1-7,5-3-11,9 0-3,-8 0 1,10 0-16,-5-2-13,-3 2 1,0-1-6,-1-1-6,3 1-9,-8-1-2,5 2-1,-3 0-1,2-4-6,-7 4 1,-1 0-8,2 4-8,-5-4 3,1-4-18,0 8-25,-2-4-15,-1 0-32,-6 0-26,9 0-26,-9 0-35,3 0-33,-3 0-43,0 0-44,0 0-35,0 0-29,0 0-24,-15 8-35,3-8-17,1 4-27,-2 0-248,0 2-754,-1-1 334</inkml:trace>
          <inkml:trace contextRef="#ctx0" brushRef="#br0" timeOffset="156117.1933">5155 6862 32,'-4'2'278,"4"-2"12,-6 1 5,6-1 6,-8 0 9,8 0 11,0 0 3,0 0-3,-7 0-9,7 0-16,0 0-17,0 0-16,0 0-5,0 0-8,0 6-8,0-6-9,9 7-10,-6-5-17,3 1-9,1 3-17,6-3-14,-4 0 2,4-2-21,0 3-8,0-2-7,6-2-11,-4 3-11,1 0-11,1-2-9,2 1-15,-4 1-3,2-3-5,0 2-8,-1-2-7,-2 1-6,-1-1-4,0 3-4,0-3-7,0 2 8,0-2-14,0-2-6,-2 2-18,3-4-16,0 2-21,-3-1-28,0 1-34,0-2-42,0 4-53,0-5-64,0 0-63,-3 4-75,1-3-84,-3 3-380,1-2-930,-1 0 411</inkml:trace>
          <inkml:trace contextRef="#ctx0" brushRef="#br0" timeOffset="158165.59">3697 6155 16,'5'2'221,"-5"-2"3,5 2-1,-5-2 5,0 0-2,8 0-4,-8 0 3,0 0-6,0 0-7,5 3 2,-5-3-8,0 0-7,0 0-8,0 0-17,0 0-6,0 0 0,0 0-12,-5 8-5,1-4-2,4 2-4,-4 3 0,-1 4-3,-1 1-3,-3 5-6,1 1 0,-2 13-5,1-4 3,2 8 1,0-1 2,-2 5 1,0 0-4,0 3 1,-2-1-13,3 15-5,-1-13-7,-1-1-7,0 14-4,2-12-7,0-3-4,-6 13-9,6-14-5,1-2-8,1-4-6,-2 1-8,3-1-3,2 2-6,-1-5-3,4-1-1,0 3-8,4-5-11,-1 3-29,1 2-41,5-2-51,-1-1-60,5-2-79,1-2-70,2-1-92,2-2-93,-3-8-334,0 2-901,0-7 399</inkml:trace>
          <inkml:trace contextRef="#ctx0" brushRef="#br0" timeOffset="156919.0959">6077 6565 315,'0'0'337,"-4"4"2,4-4 4,-4 2-7,4-2-5,-2 7-9,0-1-12,0 0-9,1-1-9,-1 7-13,2-2-8,-6 5-14,6-2 9,-2 2-14,1 0-19,-1 5-13,1 0-17,-1-4-12,-3 5-15,3-9-8,2 4-12,-2-2-13,0-1-12,-1-3-12,1-2 2,0 1-19,-2 0-8,2-5-11,2 2-3,0 0-6,0-1-9,-6-4-1,6-1-11,-3 4 3,3-4-10,0 0 2,0 0-9,0 0-4,-10-8-2,10 3-3,-2-1-9,1 0 0,-2-4 2,2 0-9,-1-4-2,2 4 1,2-5-9,-1-2-6,2-5-10,0-2-10,2 2-12,0-3-12,4-4-4,0 4-5,1 3-1,3-6 2,2 0-2,-1 5 4,2-4 4,-1 8 5,4-3 6,-4 5 1,0 3 4,3-1 4,-2 3 1,1 0 2,-1 3 5,2-1 0,-1-1 0,-1 5 5,-2-2 1,5 3 3,-1 3-3,-5 1 5,0 3 0,2-2 0,-3 4 2,0-1 0,0 7 3,-3-1-2,1 2 2,-2-1 2,4 8 2,-7 3 3,1 1 1,-4-3 2,1 2 4,-3 3 3,2-2 2,-4 1 8,0-1 2,1 0 5,-4-1 9,2 1 3,-1-4 3,1 3-3,-1-5-3,3 4-4,-3 0-7,1-5-3,1 0 2,1 0 2,-3 0-7,2 0-4,2 1-3,0-1-2,-1-2 4,1 1-6,1 0-2,1 0-4,2-1 4,-1-2-1,4 0-4,-6-2-10,5 2-8,-2-4-10,3 2-12,-2-3-12,1-1-26,-1 0-29,2 0-30,-1-3-62,-1 2-51,2-2-40,0 2-47,-2-3-59,3-1-66,-8 0-343,13-1-866,-6 1 384</inkml:trace>
          <inkml:trace contextRef="#ctx0" brushRef="#br0" timeOffset="157354.5673">6913 5905 277,'0'-6'259,"0"0"-10,2 1-1,-2-1 1,0 6 6,0-2 9,0 2 4,0 0 5,15 9 2,-9 3-5,4 3-2,3 5-8,-3 3-3,5 8 0,-1-3-2,3 3-5,-3 0-5,3-1-8,-4 3-19,1 0-11,-3-2-13,3 0-13,-7 0-12,1 2-5,1 2-23,-4 1-2,0-2-20,-2 2-29,-3-5 7,-1 4-3,-1 3-17,-3-5-10,0 4-7,-4-3-14,-1 3-21,-4-3-18,0 4-19,1-3-12,-3 1-14,-1-2-9,-1 0-16,-2 0-17,-1-1-20,-1-3-14,0 1-36,-1-3-36,0 0-28,-1-4-20,-3 3-30,1-3-36,0-2-44,2-5-56,-3 6-341,6-8-801,2-3 354</inkml:trace>
        </inkml:traceGroup>
      </inkml:traceGroup>
    </inkml:traceGroup>
    <inkml:traceGroup>
      <inkml:annotationXML>
        <emma:emma xmlns:emma="http://www.w3.org/2003/04/emma" version="1.0">
          <emma:interpretation id="{B576FCC7-F210-4020-92BC-D67A8B2853DA}" emma:medium="tactile" emma:mode="ink">
            <msink:context xmlns:msink="http://schemas.microsoft.com/ink/2010/main" type="paragraph" rotatedBoundingBox="5176,8361 13189,8119 13258,10413 5245,1065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A479D59-E5B0-40F5-97D3-2FCE7D637B24}" emma:medium="tactile" emma:mode="ink">
              <msink:context xmlns:msink="http://schemas.microsoft.com/ink/2010/main" type="line" rotatedBoundingBox="5176,8361 13189,8119 13224,9281 5211,9523"/>
            </emma:interpretation>
          </emma:emma>
        </inkml:annotationXML>
        <inkml:traceGroup>
          <inkml:annotationXML>
            <emma:emma xmlns:emma="http://www.w3.org/2003/04/emma" version="1.0">
              <emma:interpretation id="{7E0EA7EF-DB2C-480D-8952-27FCF47F8C87}" emma:medium="tactile" emma:mode="ink">
                <msink:context xmlns:msink="http://schemas.microsoft.com/ink/2010/main" type="inkWord" rotatedBoundingBox="5183,8588 8025,8502 8046,9196 5204,9282"/>
              </emma:interpretation>
            </emma:emma>
          </inkml:annotationXML>
          <inkml:trace contextRef="#ctx0" brushRef="#br0" timeOffset="161909.5698">2630 7929 143,'0'0'217,"0"0"8,0 0 3,0 0 10,0 0 0,0 0-4,4-2 5,-4 2-4,0 0-2,0 0-11,0 0 3,2-4-5,-2 4-6,0 0-18,0 0-11,-1-10-10,1 10-12,-5-6-12,5 6-11,-4-8-14,0 3-6,-1 1-12,-4-2-14,1 2-6,-3-1-12,-1-1-7,-4 1-3,0 0-10,1 3-9,2 1 5,-5-3-9,5 3-5,1 0-5,0 2-1,-1-1-5,3 1-4,1 3-5,2-2 6,-2-1-7,4 4-5,-2-1 0,2 0 0,3 2-5,-1 0 2,-1 4-4,4-3 3,-2 3-4,4 1 1,-2-4 1,4 8-1,0-5 1,4 2-3,1 0-3,1 0 6,6-3 2,-1 3 3,5-2-1,5 2 5,2-3 7,-2 1 4,6 0 3,-3 1 1,-2-4 2,4 1-1,-4-1-2,0 4-5,-7-1 4,1-2-2,-3 2-1,-1-1 1,-6 2-2,-1-5 3,-2 8 7,-1-5-1,-4 1 6,0 1-4,-4 1 8,-1 1 2,-2 1-1,-5 2-3,-3-2 5,0 3-9,-1-2-3,-4-2-5,0-2 3,1-2-10,-4 3-2,-3-2 3,5-1-3,-7-2-4,5-6-3,-2-2 2,5-2-1,-4 0-2,5-4-1,-1-5-2,0 4 1,3-6-1,2 2-1,0-4-5,7 5 0,-2-1 0,4-4-11,0 2-10,4 1-17,-4 1-22,4-1-25,0 4-19,5-2-38,-2 4-35,1-2-36,4 1-29,-4 4-24,2 2-32,2 2-32,3-1-28,0 1-43,1 0-237,1 1-685,0 4 303</inkml:trace>
          <inkml:trace contextRef="#ctx0" brushRef="#br0" timeOffset="162406.3032">2936 8168 61,'13'-8'172,"-5"1"7,1-5 9,-3 4 6,1-4-3,0 4-5,-1 2-3,0 0-9,-2 2-5,-2 1-6,4 0 0,-6 3 0,0 0 16,0 0 7,4 13 13,-4-5 4,-2-2 23,0 10-7,0 4-1,-4 3-3,4-1-3,-2 1-6,2 1-12,2 2-11,0-4-15,2 2-12,2 2-7,-1-3-14,4-5-6,0-5-9,-1-2-8,7 5-10,-3-10-5,3 3-9,-1-6-11,0 0-5,7-6-4,-3 3-9,3-6-4,-2 0-6,2-3-4,-2-1 0,0-2-10,-3-1-3,1-3-3,-1-1-4,-3 1-3,-1 1 0,0-3 0,-1-1-4,-1 1-7,-3-3-1,-1 6-2,-1 0 2,-3 3-1,0-3-2,0 4-1,-2-3 1,2 7-2,-2-2 4,2 1-3,-2 4-6,1-5 2,1 9-2,0 0-1,-3-1 0,3 1-1,0 0 9,-5 14-2,5-3 18,0-1-7,-1 5 2,2-2 8,1 2-1,-2 2 4,1-3 1,3 1 1,-3 3-3,2-2 2,1 0-8,-3-2-1,3 5 1,0-5-4,0 3 3,1-7-4,-1 3-2,2-3 4,-2 1-8,2 1-20,0-6-26,-1 1-27,-2-4-36,1 1-34,1-3-30,4-1-33,-3-1-37,6 0-31,-5-5-24,6-2-25,-5-3-33,4-3-28,0-2-20,-2-2-304,5-10-755,-5 7 335</inkml:trace>
          <inkml:trace contextRef="#ctx0" brushRef="#br0" timeOffset="163003.7141">3600 8104 107,'1'-7'177,"2"5"-2,-3 2 8,0 0 24,0 0 16,0 0 10,0 0 3,5 10-1,-5-3-4,0-1-6,0 4-5,3 0 7,0 4-1,-1-1-1,0 2-1,-2-2-14,5 3 0,-5-2-9,1-1-16,0 1-6,1-2-17,0-1-15,-2-3-12,4 1-12,-3-3-12,1 0-10,-2 3-6,1-5-7,1-2-11,-2-2-6,4 6 1,-4-6-14,7 0-2,-7 0-11,7-8-4,-1-2-1,3 1-7,-3-2-7,2-1-6,4-4-17,0-3-18,1 3-19,-1-3-6,3-1-4,-4-1-6,2 2-2,2 2 6,-2 1 1,-3-3 4,1 8 11,-2 1-2,0 2 0,-1 2 8,0 2-2,-2 1 1,0 3 10,-6 0 10,13 3 6,-9 5 7,1 2 10,0 2 16,-2-3 6,4 7 9,-2-1 4,3 4 5,-3 2 5,1 0 2,1-3 0,-5 3-1,5-8-3,-4 0 0,3 2 1,-3 0-3,0-3-6,-1 0 0,2 1-10,-1-2-4,-1-4-2,0 3-3,2-5-4,-1 1-4,0-3-2,-2 4 1,2-6-5,-3-1 0,9 2 1,-9-2-15,11-4-16,-3-5-10,3 3-20,-1-5-9,4-3-11,-2-2-12,1-1-6,1 0-7,4-6 0,-5 5 2,4-3 8,-5 3 5,1 2 12,-3 1 2,3 5 4,-1-1 8,-5 4 7,-1 5 2,-1-4 10,-1 4 9,1 2 18,-5 0 13,8 9 15,-2-4 7,-1 6 3,1 0 9,5 5 0,-7-2-1,5 5 4,-1 1-6,-2-2-2,2 0-3,3 3-3,-2-1-3,1 1-4,0 0-4,0-2-6,1-1 4,-1-2-2,0 1-5,-5-4-3,-1-3-13,4-2-24,-3 2-36,2-2-38,1-2-48,-1-3-49,-1 1-45,3 0-51,0-3-55,3-2-54,-2-4-325,2 0-782,-1-1 345</inkml:trace>
          <inkml:trace contextRef="#ctx0" brushRef="#br0" timeOffset="163665.9633">4925 8080 16,'-17'-6'249,"3"2"2,4 1 6,-2-1-3,2-1-5,-1 3-5,3-5-8,2 4-7,0-1-15,2 1-12,0 0-13,2-1-12,2 4-11,-2-11-7,2 11 4,4-6-26,0 2-4,-2-2-15,2 1-14,0 1-5,-1-1-12,0 0-6,3 2-7,-2-2-1,-4 5-2,3-6-4,0 5 4,-3 1 2,0 0 0,0 0-5,1-2-9,-1 2 0,0 0-5,0 0 4,-20 2 2,9 4 3,-1 0 10,-2 1 8,-5 1 5,2 0 10,-3 4 10,-6 2 5,3 2 7,1 0 4,5 2 6,-3 0 3,-5 0-1,11 1 5,-1-3-12,2-1-3,3 2-8,2-1-4,3-2 3,1 1-4,2-1-3,2-1-6,5-1-5,1 0-1,4 0-2,5 1-13,0 2-9,5-7-11,5 2-2,3 1-7,-2-4-14,0 3 11,0-4-29,1 2-29,-7-4-35,2-1-47,-5-1-63,1-2-82,-2 0-91,3 0-100,-9 0-113,3-3-448,-4 3-1075,0-6 475</inkml:trace>
          <inkml:trace contextRef="#ctx0" brushRef="#br0" timeOffset="163261.194">4677 8257 174,'0'0'207,"4"-4"12,-4 4 16,5-3 21,1 3-3,-6 0 2,17 0 4,-7 1-14,4-1 8,7 0 1,-6 0 0,12-1 1,-8-1-5,1 1-7,1-2-12,-1 2-16,1-4-16,1 3-19,2 1-12,-3-2-18,-3 0-17,2 0-10,0-1-12,-2-2-10,0 1-11,-1 3-13,0-2-3,2 2-14,-1-2-1,-2 1-12,-6-1-17,4 1-25,-3-1-19,-1 4-38,0-2-29,1 1-37,-6-2-37,0 1-32,0 2-37,1-3-42,-6 3-62,5-3-66,-3-3-247,-2 6-695,0 0 307</inkml:trace>
        </inkml:traceGroup>
        <inkml:traceGroup>
          <inkml:annotationXML>
            <emma:emma xmlns:emma="http://www.w3.org/2003/04/emma" version="1.0">
              <emma:interpretation id="{EF5AB9D0-756B-4016-973D-3755BE3B75F2}" emma:medium="tactile" emma:mode="ink">
                <msink:context xmlns:msink="http://schemas.microsoft.com/ink/2010/main" type="inkWord" rotatedBoundingBox="8446,8508 10795,8437 10817,9144 8467,9215"/>
              </emma:interpretation>
            </emma:emma>
          </inkml:annotationXML>
          <inkml:trace contextRef="#ctx0" brushRef="#br0" timeOffset="164543.9542">6028 8052 167,'-2'-4'204,"0"-2"-2,2-1 1,0-1-4,2 0 4,2 0 10,-4-5 5,2 1 0,-2-2 7,5 5 0,-3-6 13,-2 1 3,2 1-3,0-3-8,-2 1-7,0 2-2,0-1-9,-4 1-12,-3 0-6,5 0-10,-6 0-13,-2 3-14,-1 1-12,-6-2-14,-1 5-11,1 1-6,-11 2-18,8 2-9,-8 1-9,6 1-5,3 4-29,-3 2-3,3 0-5,1 1 0,0 2-3,3 2 0,1 0-5,5-2-2,0 3-3,2-1 3,3 2-4,1-1 3,1 2 0,4 1-3,0-3 3,4 7 4,0-5 1,4 3 1,3-1 5,3-2 1,-2 1-1,11-2 1,-3 6 9,-5-4-6,8 0-5,-5 1 0,-1 6-2,-2-6-1,-2-1-1,1-1-3,-4-1 0,-3 3 4,-1-7 3,-1 6 1,-2-2 9,-3-2 4,1 2 8,-5-1-2,-1 0 2,-4 5 2,-3 0-5,-1-2 4,-2-5-11,-1 2-3,-2-3-4,2-4-7,-2 2 0,-3-2-4,4-4-7,-3-1 0,-2-1-4,1-3-3,2-1 4,0-1-2,1-6-4,2 1-6,2 1-6,2 0-15,1-4-10,-1 4-11,4-6-17,2 5-20,-1-5-23,2 3-28,3 0-28,3-3-28,3 5-30,0-2-33,4 1-26,0 1-16,0 4-12,5-3-22,-2 3-24,4 4-26,1 0-25,-1 2-283,2 0-731,-1 0 324</inkml:trace>
          <inkml:trace contextRef="#ctx0" brushRef="#br0" timeOffset="164993.9203">6119 8185 143,'11'-8'206,"0"-1"5,-3 0 10,1 2 3,0-2 4,0 0-2,0-1-7,-1 2-9,0-1-13,-2 3 5,1 1-19,-3 3-11,1-1-8,-2 1 3,-3 2 4,0 0 16,3 8 6,-5 1 11,1 1 13,-3 1 13,-1 7 7,-3 1-6,0 0-3,4-3-5,-3 1-21,4 3-5,-1-5-23,2 1-13,2-3-7,2 0-11,2 0-9,-2-1-12,5 0-3,1-3-14,2 2-2,-1-7-7,8 2-2,-1-10-18,2 2-6,2-4-10,-1-3-1,5-3-18,-1-3 8,2 2-1,-8-1-10,6-3 0,-7 0-11,-2 3-6,1 0 1,-4-2-2,-1-1 4,-3 7-5,-2-5-9,-2 4-4,0-2 2,-3 4-1,0-1 3,0 4-1,-3 0-4,0 1 0,0 1-4,3 4 2,-7 0 0,7 0 2,-11 11 4,8-7-1,-3 4 2,2 5 4,-1-1 2,2 1 3,-2 4 4,4 3 11,-1-6 4,2 3 3,3 3 3,0 2 4,0-7-11,4 5 2,-3 2-5,2-1-3,0-1-3,0-2 1,0-6-6,0-3-1,0 3-17,-3-2-35,6-1-44,-3-3-44,0-3-37,1 0-49,1-2-63,1-5-45,2 3-40,-1-4-36,1 2-41,1-3-41,2-7-35,0 0-300,1-1-873,-3-4 386</inkml:trace>
          <inkml:trace contextRef="#ctx0" brushRef="#br0" timeOffset="165542.4395">6833 8106 154,'0'0'279,"7"-1"-13,-7 1 6,9 2 10,-6 4 7,-3-1 10,4 1 7,1 4 10,-3-3-9,2 6-2,-2-1 0,1 5-6,-1-1-5,1-2-2,-3 3-5,0-1-10,0 0-12,0 0-15,0-1-28,-5-3-11,4 0-17,-1-3-16,2-1-20,-2 1-9,2-2-14,0-1-15,0 2-5,0-8 1,0 6-20,0-6-13,0 0-7,0 0-9,0 0-13,13-20-4,-7 9-19,0-1-26,8-4-7,-5-2-12,1-2-8,-1-2-12,5-5-9,-3 6-12,3-8 1,-6 9-3,1 3 4,0-4 3,-1 10 4,-4 0 6,2 2 0,-2 6 9,0-3-2,-2 4 4,3 1 10,-5 1 13,0 0 7,9 12 15,-4-2 8,-3 2 11,2-1 8,-2 5-1,0-5 3,3 4-1,-2-1-1,-1-3 3,4 1-4,-3-2-1,0-2-6,1 0-4,-2-2 4,1-3-8,3 2 0,1-4-4,-2-1 11,3 0-17,3-1 0,0-4 2,8-1-14,-2-3-14,1-1-19,0-1-12,4-6-16,2-2-12,-3-2-10,1 3-3,-8 3-2,2-2 1,-3 2 5,0-1 12,-3 4 2,-1 3 9,-4 2 5,0 1 5,-2 1 5,0 2 5,0 2 17,-3 1 14,0 0 17,0 12 11,-2-2 8,1 2 9,0 3 6,1 1 2,0 5-7,1 0-2,0 0-1,1-4 2,2 6-4,-2-7-9,3 2-2,0-3 0,2 0-3,0-2-4,-2 0-17,4-1-25,-2-1-37,0-2-48,1-3-49,3-2-62,-2-2-66,3 2-49,-1-2-61,2-2-58,-3-5-385,3 2-906,-3-4 400</inkml:trace>
          <inkml:trace contextRef="#ctx0" brushRef="#br0" timeOffset="165773.8783">7622 8171 219,'-3'-5'237,"0"1"-5,2 2 0,1 2 2,-5-5 0,5 5 4,0 0 4,0 0 20,6-6-12,4 6 1,-1-4 4,8 4-5,-2-2 4,5 4-1,2-4-15,-4 2-16,4-2-13,3 2-22,-3-2-22,2 1-12,-3 2-16,-1-2-15,-2 0-12,3-2-12,-6 1-10,0-2-7,-4 4-7,0-1-17,0-2-21,-2 3-24,-1-2-32,-2 1-46,-2-2-26,2 3-43,-1-2-35,-5 2-38,6-4-40,-6 4-55,2-6-47,-2 6-324,0 0-729,-4-10 322</inkml:trace>
          <inkml:trace contextRef="#ctx0" brushRef="#br0" timeOffset="166054.1303">7811 7850 247,'-5'-3'297,"5"3"10,0 0 10,-8 0 27,8 0 13,-2 6 6,-2 0 2,4 0 3,0 7-1,0-1-12,0 3 2,0 1-21,0-1-14,-1 4-17,-1 3-15,1 0-18,2 3-23,-2-3-32,1 1-9,0-1-20,0 3-17,0-2-11,0-2-30,0 1-7,0-3-13,0 3-19,-3-2-21,2-4-38,0-1-43,1 1-43,-3-5-50,2 5-54,1-7-62,0-1-56,3 2-70,-5-4-77,5 1-80,-2-1-368,-1-6-943,4 4 417</inkml:trace>
        </inkml:traceGroup>
        <inkml:traceGroup>
          <inkml:annotationXML>
            <emma:emma xmlns:emma="http://www.w3.org/2003/04/emma" version="1.0">
              <emma:interpretation id="{510C2A60-E82C-4CFE-9211-4A8732C613A1}" emma:medium="tactile" emma:mode="ink">
                <msink:context xmlns:msink="http://schemas.microsoft.com/ink/2010/main" type="inkWord" rotatedBoundingBox="11131,8181 13189,8119 13224,9281 11166,9343"/>
              </emma:interpretation>
            </emma:emma>
          </inkml:annotationXML>
          <inkml:trace contextRef="#ctx0" brushRef="#br0" timeOffset="166929.2374">8373 7884 56,'0'0'290,"0"0"0,7-1 7,-7 1 3,0 0 10,0 0 4,0 0-3,5 6 4,-5-6-2,0 11-2,1-3-9,1 7-8,-2 0-8,0 6-16,0-1-17,0 1-15,-3 3-14,0-2-16,3-1-15,0 0-14,-2-2-9,-1 2-15,1-6-4,0 2-13,1-3-9,-2 0-9,1-3-8,1-3-13,0 1-5,-1-2-11,-1-1-7,3-3-6,-1 3-2,1-6-7,-2 5-4,2-5-6,0 0-3,0 0-13,2-19 3,-1 6-4,4-1-3,-2-9-5,2 1-1,2-14-5,1 3-11,-1-4-9,3-3-12,1 0-2,-1-3-19,5-2-2,2-8-6,-4 11-4,3 7 4,-1-3 1,4-2 7,-2 8 2,-2 0 3,4 8 0,-5 7 5,-2 2 2,2 6 0,-2-1 0,-2 7 5,1 1 0,-2 2 5,0 2 2,0 8 6,1 0 9,0 10 7,-2 1 10,2 9 7,-1 2 8,-4 5 10,2 0 8,-1 2 0,-3 3 9,1-3 8,-4 2 8,3-1-4,-2-3 8,3-1-5,-2 6-2,0-10-8,0-9-3,-2 9-12,3 2-5,1-11-4,-2-1-5,0 0-3,-1-1-1,3-8-6,-2 2-16,-1-3-15,-1-2-24,2-2-45,1 1-32,-1-3-32,-2-2-36,0 1-41,0-5-44,0 0-59,0 0-42,0 0-45,-5-14-49,3 2-55,-6 0-365,0-1-940,-2-6 416</inkml:trace>
          <inkml:trace contextRef="#ctx0" brushRef="#br0" timeOffset="167170.4193">8394 8011 320,'-5'0'342,"-2"-2"25,7 2 31,-7-4 24,7 4 8,-6-3-11,6 3-22,0 0-12,13-6-13,-9 4-13,7-5-18,-1 3-28,3-1-18,8-2-31,-3 1-17,3 0-23,5-4-32,3 5-14,-7-5-19,7 3-20,-9 3-12,7-6-27,-1 2-39,0 3-41,-8 0-48,10-4-46,-8 6-43,-1-2-54,9-1-57,-8 2-45,-1 0-42,-2 2-52,2-1-49,1 1-49,-4 1-272,2-3-797,-1 3 353</inkml:trace>
          <inkml:trace contextRef="#ctx0" brushRef="#br0" timeOffset="167619.6871">9340 7617 186,'2'-12'315,"-4"0"11,-2 0 4,-1-1 2,4 1-1,-3 3-12,0-3-7,-5-1-18,2 4-14,-2 2-22,3 2-11,-2-1-13,0 1-13,-2 0-17,2 4-15,0 0-12,2 1-16,-1 1-16,7-1-14,-12 1-11,9 4-12,-1-2-11,1 3-5,-1 1-8,1 7 0,1-8-1,1 9-1,1-1-3,-3 1 3,3 7 2,0-1 4,0 0 2,0 3 5,0-1 0,6 7 12,-4 2-18,-1 1-5,-1-2 2,4 0-5,-1 2-12,-4-2 3,2 0 11,-1-5-16,0 5 0,0 0 0,-1 0 11,-1-7-14,-2 10 16,0-10-7,-1-3-7,1 3 3,2-2 2,-1 0-7,3-2-6,-4-6-2,4 3-2,0-1-6,0-4-24,0 1 15,0-1-4,4 0 2,-1 3 0,-1-2-26,5-3-11,-1 3 0,1-5 0,-1 3 0,1 0 0,-1-6 0,0 1 0,0 0 0,4-2 0,1-2-16,-1 2-73,2 1-26,0-8-29,1 2-26,-1-4-25,5 2-44,1-6-47,1 6-34,-2 0-23,2-6-27,-1 2-32,0-1-24,3 1-25,-7 0-321,4-4-834,0 4 369</inkml:trace>
          <inkml:trace contextRef="#ctx0" brushRef="#br0" timeOffset="167906.4154">9742 8043 201,'0'0'366,"0"-4"-3,0 4 13,0 0 22,0 0 18,0 0 9,0 0 0,0 0-7,0 17-12,0-11-12,0 2 4,-2 4-28,-1 1-22,-1-1-20,4 2-24,-3 2-25,-3-4-29,3 3-19,-2 1-23,3-3-22,-3 3-18,1-1-18,0-4-15,1 2-16,1-1-12,-2 1-16,3-1-22,-1-4-28,0-1-38,4 0-44,-4-2-45,2 0-45,0 1-47,0-6-36,2 4-42,-2-4-53,0 0-41,0 0-55,9-10-59,-5 1-34,-1 0-343,1-5-909,0 1 402</inkml:trace>
          <inkml:trace contextRef="#ctx0" brushRef="#br0" timeOffset="168073.0354">9752 7858 106,'-2'-22'290,"0"8"-3,0-7 5,0 7 1,0 1 3,2-3-14,-2 4-13,2-1-11,-3 2-23,3 1-27,0 4-13,0-3-27,0 6-8,-2-6-17,2 9-28,0-6-24,0 6-33,2-4-37,-2 4-37,0 0-40,0 0-47,0 0-57,9 13-68,-5-11-75,-2 2-181,1-2-524,3-1 232</inkml:trace>
          <inkml:trace contextRef="#ctx0" brushRef="#br0" timeOffset="168606.1246">10025 7476 281,'12'-8'327,"1"2"5,1-4 1,3-2 4,1 3-12,8-2-19,1 0-23,0 4-21,-1 0-12,-4 3-25,-2 3-26,1-1-10,-2 1-25,0 4-14,-1 1-14,-1 3-9,-3 1-15,-4-1-12,-1 4-10,-3-1-7,0 2-14,-3 1-1,1-1-7,-4 4-12,-3-5-2,0 10-5,0-5-1,-3-4-6,2 7-1,-5 2 5,2-3-2,1 0 7,0 1 7,-2 0 11,2 2 7,0 4-1,3-2 4,-4-1 3,6 4 4,0 6-5,-1 0 2,-2 0-3,6-1 0,-2-6-8,0 8-3,2-8-4,0 5-2,-1-5-11,3 5-4,0-5-2,2-2-5,-3 2-1,2 0-5,-1-2-2,1-3-4,-3 6-2,0-6-1,0 3 1,0-2-3,-2 1-1,0-6-3,-2 2-2,0 0-2,0-2 3,0 2 3,-9 1-6,6-6-1,1 2 1,-3-3-1,0 0 2,1-1 0,-3-3-2,-1 3 3,1-5-4,3-2-2,-4 4 1,0-4 0,2 1 2,-6-4-2,5 3-1,-3-3-1,-2 0 0,1 2 0,1-3-2,-4-4-2,-3 4-2,3-5 4,0 0-15,-3 3-21,9-1-26,-2-3-25,0 4-32,0-6-47,3 2-52,3 1-56,-2 4-69,1 1-81,7 0-414,-6-5-906,2 5 400</inkml:trace>
        </inkml:traceGroup>
      </inkml:traceGroup>
      <inkml:traceGroup>
        <inkml:annotationXML>
          <emma:emma xmlns:emma="http://www.w3.org/2003/04/emma" version="1.0">
            <emma:interpretation id="{C883CFF7-3040-46EC-8CEC-590797FC4D7A}" emma:medium="tactile" emma:mode="ink">
              <msink:context xmlns:msink="http://schemas.microsoft.com/ink/2010/main" type="line" rotatedBoundingBox="5519,9685 8082,9758 8057,10611 5494,10539"/>
            </emma:interpretation>
          </emma:emma>
        </inkml:annotationXML>
        <inkml:traceGroup>
          <inkml:annotationXML>
            <emma:emma xmlns:emma="http://www.w3.org/2003/04/emma" version="1.0">
              <emma:interpretation id="{F2BE1A43-42C8-446B-A679-862CC5159879}" emma:medium="tactile" emma:mode="ink">
                <msink:context xmlns:msink="http://schemas.microsoft.com/ink/2010/main" type="inkWord" rotatedBoundingBox="5519,9685 8082,9758 8057,10611 5494,10539"/>
              </emma:interpretation>
            </emma:emma>
          </inkml:annotationXML>
          <inkml:trace contextRef="#ctx0" brushRef="#br0" timeOffset="172185.3058">2819 9168 234,'0'0'260,"0"0"-7,0 0-1,0 0 2,0 0-10,0 0 1,-5 0-8,5 0 5,0 0-5,0 0-2,-4 10-9,0-6 0,3 1-1,-2 0-3,1 2-5,-1 4-7,-3 1-8,0 3-6,-2 2-6,1-2-8,0 8-9,-4 4-8,-2 2-10,5 2-13,3-7-7,2-1-10,-6-2-6,5 2-15,3 2-8,-4-4-9,5-5-4,0-1-10,0 0-8,5 1-4,-1-5-5,0 2-8,2-4-1,-3 2-4,6-1-4,-1-3-5,1-2-3,0-1 0,2 0-5,-1-3-4,1 0-4,1-1-1,2-1-10,-5-1-12,4-5-23,-1 2-23,-2 2-26,2-6-27,-2 2-42,1-2-51,1-2-48,-2 3-36,-5-3-51,2-1-62,3 2-52,-5-4-302,-1 3-810,0-5 358</inkml:trace>
          <inkml:trace contextRef="#ctx0" brushRef="#br0" timeOffset="172430.2127">2885 8996 230,'-1'-6'293,"0"1"-4,-3 2-13,4 3-7,-3-7-13,2 3-20,1 4-12,-4-4-11,4 4-30,0 0-19,-3-4-10,3 4-16,0 0-19,0 0-8,0 0-12,0 0-12,0 0-10,0 0-21,7 14-30,-6-10-39,2 2-36,2 3-37,0-3-43,-1 2-59,5 1-56,-3 2-222,1 0-503,0 0 223</inkml:trace>
          <inkml:trace contextRef="#ctx0" brushRef="#br0" timeOffset="172788.4549">3181 9582 211,'0'0'297,"3"-8"1,-2 5-4,2-3-9,-1 2-6,1-1-11,2 4-9,1-3 3,0 1-7,4 0-5,-1 2-10,3 0-12,-1-1-14,3 0-14,1 2-16,4-2-15,0-1-13,-2 1-14,2-2-13,-1 0-14,2 3-11,-2 0-6,1-3-12,-2 3-7,-2 0-7,5-2-8,-7 1-11,4-2-1,-5 3-6,0-1-4,-1 1-5,0-1-5,-2-1 2,1 2-15,-4-1-14,2 2-21,-1-3-23,1 0-32,1-1-37,-2 0-25,-1 3-29,-3-3-29,3 4-35,-3-3-36,-3 3-41,6-5-40,-6 1-275,0 4-669,0 0 296</inkml:trace>
          <inkml:trace contextRef="#ctx0" brushRef="#br0" timeOffset="173225.8113">3284 9410 140,'1'-7'205,"1"2"-4,5-2-4,-6-1-14,6 0-11,-2 0-15,2-1-5,2-1-8,-4 2-3,3 0-3,-2 3-3,-2-1-6,2 2-3,-4 0-5,1 2-4,0-2-5,-3 4-5,0-6-13,0 6-4,0 0-10,0 0-5,-15 11-7,7-4-2,-1 3 4,-5 1 1,2 3 2,-4 1 15,-3 7 5,-2-1 2,5-5-2,-4 5 7,0 3 9,5-8-1,-4 6 8,3-5 3,4-1 1,2 1-6,-2 0-10,8-6 0,-4 3-3,3-2-8,1 0-11,2 3 5,2-4-5,2 1-6,2-2-3,0 3-2,5-1-4,-5-1-5,2 1-2,1-2-4,1 0 0,-1-3-5,-1 1-2,3 3-1,-4-7-2,4 3-9,-2-1 1,-2-1-5,4-2-5,-1 3-5,-1-2 1,4-2-1,-3 3-6,3-2-6,-2-1-24,2-2-32,-1 3-38,2-6-49,-2 3-42,4 0-47,-2-2-44,0 1-56,1-1-53,0-3-59,-3 0-244,1-1-734,5-1 326</inkml:trace>
          <inkml:trace contextRef="#ctx0" brushRef="#br0" timeOffset="173575.1133">4062 9301 243,'0'-6'322,"2"1"4,-2 5 5,0 0-2,-2-10 2,1 8-4,1 2-7,-5-4-6,5 4-1,0 0-6,-11 10-6,6-4-11,1 0-11,-4 3-14,2 1-8,-5 2-22,7 5-16,-4-5-16,4 7-20,-2-2-10,2 0-19,1-4-16,0 4-8,1-2-14,2 5-4,2-3-22,-1-2-7,1 1 0,2-1-17,1-1-11,2-3 3,-2 2-12,2-4 0,0 3-2,3-5-5,-1 1-21,0-2-19,-1-3-32,3-3-27,0 0-33,-1-3-39,0 0-39,1-2-49,1-2-44,0-1-38,-3-2-46,-1 1-41,2-7-40,-3 4-355,-2-1-850,-1-3 376</inkml:trace>
          <inkml:trace contextRef="#ctx0" brushRef="#br0" timeOffset="173778.145">4121 9068 237,'-5'-10'297,"-2"0"8,3 4 7,0 0 2,-1-3 14,3 3-33,-1-3-13,0 3-23,0 0-17,2 4-27,0-5-17,1 7-26,-2-3-10,2 3-22,0 0-14,0 0-14,0 0-13,0 0-10,0 0-12,7 17-30,-4-10-51,-1 2-49,1 2-42,4 3-55,-1-3-69,-2 2-65,4 2-301,-2 2-632,1 2 281</inkml:trace>
          <inkml:trace contextRef="#ctx0" brushRef="#br0" timeOffset="174056.5077">4331 9569 101,'7'3'256,"-7"-3"6,11 0 12,-4 2-10,-7-2 3,18-2-4,-11 2 1,1 2 0,3-2-10,2-2-12,0 2-7,-2-1-14,6-3-17,-1-1-11,2 2-14,-1 0-20,3-5-15,-2 5-15,3-1-14,0-3-9,5 1-11,-6 1-11,-3 2-11,2 1-7,0 0-28,-2 2-26,-1-3-32,0 2-33,-5 1-35,3 0-26,-6 1-35,2 2-33,-4-2-37,2 2-45,-8-3-35,9 3-264,-5-1-610,-4-2 271</inkml:trace>
          <inkml:trace contextRef="#ctx0" brushRef="#br0" timeOffset="174341.5992">4596 9344 129,'0'0'303,"0"0"10,-9-2 0,9 2-6,-4-3-11,4 3-10,0 0-6,-7 12 1,6-3-4,1 1-2,0 3-7,1 2-9,2-1-14,1 7-13,-3 1-14,2-1-19,1 1-12,-3 0-24,3 1-16,0-2-14,-1-1-13,3-1-10,-2 1-13,-4-4-13,4-1-6,1 0-7,-4 0-10,3-3-23,0 1-36,-2 1-43,0-4-55,2-4-43,-1 3-45,0-1-40,2 2-41,0-7-45,1 0-51,1-2-48,1-1-216,-1-1-675,3-4 299</inkml:trace>
          <inkml:trace contextRef="#ctx0" brushRef="#br0" timeOffset="174973.9224">4962 9777 143,'-3'3'234,"3"-3"-3,0 0-5,-8 3-7,8-3 6,-2 2-1,2-2-2,0 0 2,0 0 11,9 9 1,-3-6 12,1 0-1,2 1-4,0-3-5,3 0-1,2-1-15,-2 1-13,1 2-21,5-3-16,1-3-21,-6 2-11,0 1-11,1 0-20,-2 0-6,0-1-12,4 2-20,-2 0-34,-1-1-33,-1 6-42,1-5-53,-6 1-56,3 2-54,-1-2-74,-3 1-78,1-1-340,-1 3-749,0-3 331</inkml:trace>
          <inkml:trace contextRef="#ctx0" brushRef="#br0" timeOffset="174716.3897">5047 9391 273,'4'-12'290,"0"-3"8,1 1 2,-1-2 14,1 3-25,-2-7-9,4 0-7,-1 2-11,1-1-6,1 1-10,-1-1-5,-1-1-2,-2 7-5,3-8-11,-3 7-11,1 0-10,-5 4-5,0-3-9,1 5-8,2 2-10,-1-3-11,-2 4-6,0 5-17,-2-6-8,2 6-13,0 0-4,0 0-2,0 0-4,-9 17-4,7-2-3,0-2 3,2 3-1,-3 8-9,3-1-8,0 0-1,-1 1-8,0 12-7,3-5-8,-2 0 8,2-7-20,0 10 1,-1-10-6,2 7-6,1-6-7,-4-3 0,1 1-4,1-2-4,-1 2-5,1-2-6,0-1-22,0-6-11,-2 0-24,4 1-25,-3-3-32,0 1-33,1-1-44,1-6-39,-2 3-41,-1-2-34,-1-1-44,1-6-57,1 11-37,-1-11-383,-3 8-882,3-8 391</inkml:trace>
        </inkml:traceGroup>
      </inkml:traceGroup>
    </inkml:traceGroup>
    <inkml:traceGroup>
      <inkml:annotationXML>
        <emma:emma xmlns:emma="http://www.w3.org/2003/04/emma" version="1.0">
          <emma:interpretation id="{48FB4BF2-C6C3-4FAF-BC25-87415D473710}" emma:medium="tactile" emma:mode="ink">
            <msink:context xmlns:msink="http://schemas.microsoft.com/ink/2010/main" type="paragraph" rotatedBoundingBox="759,11039 6631,10747 6692,11970 819,122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908199-4303-4864-9503-51360A6E285E}" emma:medium="tactile" emma:mode="ink">
              <msink:context xmlns:msink="http://schemas.microsoft.com/ink/2010/main" type="inkBullet" rotatedBoundingBox="769,11257 1520,11220 1558,11979 807,12016"/>
            </emma:interpretation>
          </emma:emma>
        </inkml:annotationXML>
        <inkml:trace contextRef="#ctx0" brushRef="#br0" timeOffset="176524.8785">-1719 10507 55,'0'0'279,"5"-1"9,-5 1 7,0 0 1,0 0-1,0 0 4,0 0-16,0 0-14,0 0-3,-1 14-9,-4-9-8,1 4-7,-3 2-11,-3 3-12,-2 5-10,2-1-8,-7 8-5,-1 3-6,1 0-9,1-1-5,2 0-1,-7 3-4,6 2-3,-2-1-8,0 0 4,1-1-3,2 0-9,2 0-4,1-1-6,3-5-7,1-1-11,0 5-9,3-9-14,2 2-8,-1-1-8,6 0-8,-1-6-4,3 0-7,2 1-3,-1-1-5,6 1-10,-2-2 0,3-6-3,4 3-2,2-9-5,2 2-4,5-1 0,1-3-9,2-3 0,-2-3-7,-2 0-1,1-3 3,-1-1-6,-6 2 3,-5-1-9,3 2 9,-7-2-2,-2-2-3,4 0-4,-8 2 1,1 3-3,-2-5-2,-2 1 0,-1 1-3,-1-4-1,-3 4-6,-4-3 19,0 2-11,0 1 0,-2-1-7,-7 2 9,2-1 5,-3 3-11,2-3-3,-3 8 5,1 0-5,-2 2 0,4 0 3,-3 4-4,2 1 1,0 1-1,1-1-9,3 1-13,3 2 1,-2-1-21,3 0-8,0 3-20,2-1-20,1 1-22,1-1-28,3-1-26,1 0-25,2 4-29,0-3-26,5 1-21,0 1-13,1-3-12,6 4-12,-3-5-25,3 2-22,4-2-33,3-1-309,-3 2-758,-2-3 335</inkml:trace>
        <inkml:trace contextRef="#ctx0" brushRef="#br0" timeOffset="176755.4161">-1262 11234 361,'1'-2'365,"-1"2"20,6-9 9,-3 3 7,-3 1-7,0 0-10,0-4-20,4 1-20,-4 3-27,-5-4-28,5 3-29,-2 0-27,1-1-23,1-1-20,-6 2-19,3 0-18,3 1-25,-1 0-38,1 5-53,0-9-67,0 9-69,0-6-70,0 6-73,4-4-71,2-1-86,-3 4-304,2-2-763,-5 3 338</inkml:trace>
      </inkml:traceGroup>
      <inkml:traceGroup>
        <inkml:annotationXML>
          <emma:emma xmlns:emma="http://www.w3.org/2003/04/emma" version="1.0">
            <emma:interpretation id="{9807B2A4-EE3B-4685-9DDA-396792ACCD79}" emma:medium="tactile" emma:mode="ink">
              <msink:context xmlns:msink="http://schemas.microsoft.com/ink/2010/main" type="line" rotatedBoundingBox="2129,10971 6631,10747 6692,11970 2189,12193"/>
            </emma:interpretation>
          </emma:emma>
        </inkml:annotationXML>
        <inkml:traceGroup>
          <inkml:annotationXML>
            <emma:emma xmlns:emma="http://www.w3.org/2003/04/emma" version="1.0">
              <emma:interpretation id="{C4A24FEE-CACC-4375-A866-481BAB88206D}" emma:medium="tactile" emma:mode="ink">
                <msink:context xmlns:msink="http://schemas.microsoft.com/ink/2010/main" type="inkWord" rotatedBoundingBox="2129,10971 6631,10747 6692,11970 2189,12193"/>
              </emma:interpretation>
            </emma:emma>
          </inkml:annotationXML>
          <inkml:trace contextRef="#ctx0" brushRef="#br0" timeOffset="177482.3585">-616 10750 140,'0'0'318,"-4"-4"1,4 4-9,0 0-7,0 0-15,0 0-25,0 0-4,0 0-15,0 0 3,0 0 4,-1 22-2,1-8-11,0-2-6,0 7-19,0 5-10,-3-3-15,2 1-13,1-1-9,0-2-17,0 2-16,0 1-12,-3-1-13,3-3-10,0 1-12,0-2-5,0-1-5,0-1-10,0-3-4,3 1-9,-2 0-16,2-2-19,-3 2-30,1-7-26,0 0-34,2 2-35,-2-2-26,3-1-28,-4-5-20,4 3-23,-4-3-29,0 0-38,0 0-30,9-12-27,-5 5-282,-1-2-659,2-3 292</inkml:trace>
          <inkml:trace contextRef="#ctx0" brushRef="#br0" timeOffset="177823.8093">-600 10714 141,'-3'-20'219,"3"-2"11,-2 1 3,0 6 5,4-6 1,0 0-2,1 1-12,1-1-7,6 0-5,-5 3-13,7 2-3,-2-1-2,2-3-8,5 7-2,-3 2-9,0-1-11,2 3-16,-5 2-7,2 4-7,-1 3-12,0 3-11,-1 4-11,0 2 13,-2 0-5,3 6-3,-3 0-9,0 2 7,-4 2-7,0-1-3,1 1-3,-2 1 0,-3 1 2,-1 0-3,0 0-3,-1 1 1,-3-4-4,-4 3-10,4 3-4,-9-5-8,4-1-1,-2 2-9,1 0-4,-3-2-6,-1 0-3,2-3-6,-1 1-3,0-1-3,-3-5-3,6-1-5,1-1-11,0-2-11,0-1-21,0-2-22,4-1-39,-1 1-32,4-2-37,2-1-36,-6 2-52,6-2-40,0 0-42,0 0-40,0 0-32,0 0-266,0 0-716,0 0 317</inkml:trace>
          <inkml:trace contextRef="#ctx0" brushRef="#br0" timeOffset="178154.3592">-373 11115 135,'3'6'211,"0"1"5,1-1 6,0 0-3,-1 1-1,2 1-2,-3 1 5,0-2 2,3 6 3,-1-2 6,-2-1 14,-2-3-4,2 7-3,-1-6-3,-1-1-8,0 1-8,0-2 0,0-2-9,0 2-3,0-1-5,0-5-5,-1 5-7,1-5-15,0 0-9,0 0-21,0 0-14,0 0-13,1-21-13,4 8-11,-5 0-8,3-8-10,0 3-6,3-3-9,-2-1-8,0 3-3,1-5-7,-2 6-3,1-2-5,0 5-6,3 2-2,-3-3-2,1 1-6,1 5-9,-3-2-8,3 2-6,0 2-22,-2-1-21,0 4-18,2 0-22,0 1-31,0-3-27,1 3-28,2 1-30,-3 0-22,3 0-14,0 2-24,3 1-24,-3 0-28,-1-2-15,5 2-23,-9 2-265,2-2-668,2 1 296</inkml:trace>
          <inkml:trace contextRef="#ctx0" brushRef="#br0" timeOffset="178360.4882">10 11037 30,'6'8'224,"-2"4"16,0 0 12,1-2 11,-4 4-3,2-4-3,-3-1 5,0 6-5,0-5-16,0 2-17,0-3-23,0 1-22,0-4-17,0 3-15,0-3-20,0-3-1,0 6-20,3-3-12,-3-3-20,0-3-15,1 2-39,-1-2-36,0 0-38,0 0-47,0 0-45,0 0-42,0 0-35,1-20-25,2 14-224,-3-6-511,0 0 226</inkml:trace>
          <inkml:trace contextRef="#ctx0" brushRef="#br0" timeOffset="178566.2484">57 10708 172,'2'-14'261,"-2"1"9,2 4 11,-2 1 7,2-2-9,-2 3-9,0-1-12,1 2-22,2 0-10,-6 0-14,6-1-16,-3 1-23,0 6-15,0-7-18,0 7-18,0 0-12,0 0-13,0 0-28,0 0-18,13 13-38,-10-7-29,1 0-24,2 4-28,-1 2-28,1 3-36,1 2-37,-1 3-29,2-2-31,-1 3-19,-2 2-200,0 0-485,0-2 215</inkml:trace>
          <inkml:trace contextRef="#ctx0" brushRef="#br0" timeOffset="178915.1676">194 11017 39,'4'20'114,"2"1"17,-6-6 8,4 0 6,0-1 19,0-4 19,1 0 14,-5 5 14,1-6 3,4 0 18,-3 0-10,-2-3 7,0-6 9,0 9-6,0-3-2,1-2-14,-1-4-12,-1 6-23,1-6-18,-2 6-12,2-6-19,0 0-13,0 0-1,0 0-15,0 0-15,0 0-7,0 0-13,0 0 0,-6-17-15,7 9-17,2 0-10,1-3-11,-3-3-4,3 3-4,0-5 0,4-3-5,-1-1-2,-1 6 1,3-6 0,1 0 2,-1 3 2,2 1-3,-2 0 1,0 2-4,1 2-1,-2 4 6,1-2-1,-1 3 1,-2 2 7,1 0 0,-2 2-5,1 3 9,-6 0 5,13 7 0,-5-1 7,-1 1 5,-1 4 0,2 1-2,-3 2 0,-1-1 3,4 6-5,0 0-5,-3 0-6,3-6 10,-3 1-10,2 4-2,-1-6-1,-2 2 0,1-2-2,3 0-15,0-1-28,-2 1-30,0-3-38,2 0-54,0 1-52,-2-7-65,2 0-65,1-2-66,-2-1-211,0-1-662,3-3 293</inkml:trace>
          <inkml:trace contextRef="#ctx0" brushRef="#br0" timeOffset="179238.5511">669 10568 84,'-4'-40'272,"4"7"-6,1-2-1,-2 0-6,1 1-7,0 3-18,1 9-8,-1-4-5,3 1-8,-3 1 1,4 3 0,0-1 8,-2 9-15,-1 1-10,1-3-4,1 9-13,-3 3-14,1 0-6,-1 3-2,0 0 0,5 8 5,-3 8-3,0 5-1,3 3-2,3 15 1,-4 4 0,3 15-5,1-14-2,3 15 0,-3 2-12,5-3-4,-5-2-11,0-11-12,1-3-7,3 2-11,-4-2-8,-1 1-5,3-5-9,-1-1-5,0-3-8,0 1-5,0-6-6,-4 2-9,-1-11-4,3-1-4,-3-4-21,2-1-28,-4 0-31,2-3-31,-2-3-47,0 1-41,3-4-48,-3 3-46,2-2-29,-2-3-39,-2-3-38,0 0-47,0 0-375,0 0-855,0 0 377</inkml:trace>
          <inkml:trace contextRef="#ctx0" brushRef="#br0" timeOffset="179452.108">715 10938 168,'-4'-6'259,"2"4"16,2 2 14,-5-7 10,5 2 0,0 5-2,6-9-10,-1 5-12,2 2-1,2-4-5,3 5-5,2-4-18,0 2-12,-1 1-19,4 1-24,-1-1-19,2 2-25,-1 0-4,-4 0-18,5-3-14,-1 5-33,-4-2-39,0 0-60,4 0-49,-5 1-65,-1 1-62,4-2-85,2 1-84,0-1-282,0 2-701,1-2 310</inkml:trace>
          <inkml:trace contextRef="#ctx0" brushRef="#br0" timeOffset="180030.1653">1485 10254 232,'0'0'305,"4"-4"-3,-4 4 2,0 0-9,0 0-2,0 0-8,0 0-7,0 0-13,-8 19 0,3-8-8,-3 1-9,0 9-7,-2 8-6,-7-1-5,3 2-12,2 1 0,-1-1-13,1 4-8,1-1-9,-2-2-9,4 4-13,0-2-11,1 0-5,-1 3-14,3-2-11,3-1-13,2-1-10,-2 1-10,3-1-7,4-1-8,-2-6-7,2-1-2,1-1-10,2-1-11,1 3-1,1-6-10,1-3-14,1 3-25,0-2-27,2-3-37,-1 3-31,1-7-47,4 2-40,-3-6-47,-4 1-37,0-2-41,1 0-53,1-3-48,1 1-368,-4-3-845,2-3 374</inkml:trace>
          <inkml:trace contextRef="#ctx0" brushRef="#br0" timeOffset="180469.4945">1938 10608 118,'0'-7'273,"-2"2"-3,-3 3-9,1-2-6,-3 3-5,2 0-4,-7 1-23,2 1-20,-1 2 1,1 1-21,-8 1-6,7 5-2,-3-4-10,2 3-9,1-2-7,2 2-16,2-3-16,0 4-15,2-4-5,1-1-4,3 1-2,0 3-11,2-2 0,-1 0-6,3 1-1,1 0 11,2 2-15,2 2-5,2-1 2,-1 3 3,4-1 0,-1 4-1,1-2-5,1 1-6,2-1 1,-3 0-3,-4-3-2,1-2-4,-1 2 9,-2 1 4,-3-1 9,-1 1 4,-3-1 5,0 0 0,-3 3 5,-3-3-11,-2 0-2,-4 1-10,-4 4-3,3-5-5,-2-3-6,1-2-6,2 2-4,-5-3-2,4-1-4,-3 0-4,5-2-2,-2-3-10,4 0-3,0-2-19,-1 0-16,3-2-21,-3 2-24,3-1-27,-1-3-17,5 1-28,0-1-31,-2 1-31,5-1-20,0-2-29,0 5-23,2-3-20,2-3-29,0 3-12,3 2-20,-3 2-194,3-2-593,2-5 263</inkml:trace>
          <inkml:trace contextRef="#ctx0" brushRef="#br0" timeOffset="180938.4632">2162 10755 224,'2'-3'296,"0"-2"7,-2 5 1,0-8-7,0 8-11,-2-4-9,2 4-16,0 0-11,0 0 4,0 0-4,-15 13 4,12 0 9,-4-4-8,1 9-6,0 1-5,2 1-7,1 0-8,0 2-11,3-2-17,0 2-13,0-1-9,0-5-18,3-1-10,2 6-16,-1-6-13,3-2-11,-1-2-10,3-1-13,2-4-4,1 3-10,0-6-4,1 0-12,5-3 4,0 0-13,0-5-8,0-5 2,1 1-14,-1 0-11,-1-6-11,-4 2-9,2-5-10,1 2-5,-6-2-2,1-1-8,-3-4 0,-2 1-1,1 0 4,-5 0 0,0 2-1,0 1 5,-4 5 0,1-3 2,0 6 3,-1 0 2,-1 3 1,1 0 6,0 4 8,-2 0 7,4 4 6,-5 0 9,5 0 10,-7 4 3,2 4 1,2 0 0,2 2 3,0 5-5,-1-1-3,1 1-2,2 4 0,-1 2-2,2-3-3,1 3-3,-1-2-3,3-3-1,-2-1-2,2-3-2,0 3-5,2-2-1,-2 1-18,0-4-22,1 2-36,0-6-42,-1 3-52,0-3-60,2-2-47,-1-2-40,1 2-41,1-4-55,3 0-44,-3-4-348,4 2-863,-3-4 382</inkml:trace>
          <inkml:trace contextRef="#ctx0" brushRef="#br0" timeOffset="181519.5302">2704 10721 208,'0'0'296,"6"3"3,-6-3 7,0 11 7,3-4-1,-3 3-7,0 0 2,1 1-7,2 2-3,-6 2 6,2 0 0,-2 2-2,3-1-9,-1-1-5,-4 4-15,2-5-21,2-1-16,-2 1-23,-2-3-13,4-2-15,1 0-22,0-3-16,-3 1-20,6 0 0,-3-5-18,0-2-7,1 5-18,-1-5-1,8 0-4,-8 0-10,9-6-6,0-2-12,-1-4-10,5-2-17,0-3-16,1-1-12,2-7-14,-1 0-16,-1-2-7,1 0-12,-5 6-17,5-5-8,-3 5 2,0 2 4,0 2 6,-1 1 12,-1 6 0,-3 2 8,-4 0 2,2 6 1,-1-1 1,1 3 10,-5 0 2,8 5 8,-4 3 5,1 1 14,-5 4 10,2 2 16,0 2 5,2 2 11,-3-3 10,3 2 7,-2 0 2,-2-2 2,2-4-2,-2 3-4,2-5-8,1 1-2,-3-4 1,3 0-10,0 1 2,-1-5 0,2 2-5,-1-4-7,-3-1 2,10 0-3,-4-1-4,2-4-7,1-2-13,0 1-13,0-5-12,3-1-13,0-2-9,1-1-4,1 2-3,0-6-2,-1 1-3,3-1 9,-2 3-2,-2 0 6,2-1 5,-1 3 3,-2 5 5,-2 1 4,0-1 0,-2 5 6,-1 1-1,-2 3 5,2 1 2,1 5 7,1 0 6,-3 3 4,1 0-1,0 3 2,1 0 3,-2 3 3,1 1 3,2-1-2,-2-1 2,0 6-4,-2-7 1,0 2-2,1 0 2,-1-1-5,1-1-4,-5-1-30,4-2-44,0 1-73,-3-1-70,3-3-67,-4 0-89,1 0-77,2-3-313,0-1-829,-3-3 367</inkml:trace>
          <inkml:trace contextRef="#ctx0" brushRef="#br0" timeOffset="182192.2511">3622 10195 132,'-3'-2'265,"3"2"5,-4-3 1,1-2-4,3 5-12,-6-5-6,6 5-7,-3-2-7,3 2-2,0 0-3,0 0-3,-2-5-8,2 5-4,0 0-1,0 0 3,0 0-2,0 0-1,0 0 2,8 16 0,-2-10-4,1 4-4,5 7-9,1 2-7,0 9-13,6 1-9,-1 2-11,2 0-5,1 6-21,3 13-3,-3-12-8,-4 1-15,0 1-10,-2 3-35,-3-2-2,-1-2 1,-2 1-7,-4 0-4,-2 3 3,-3-4-4,-4-3-6,-2 2-2,0-4-9,-3 0-2,-3-2-1,-1-4-2,-2 0 2,2-1-9,0-8-3,-2-3 1,1 5-20,1-9-45,0 3-45,2 0-67,-2-7-68,0 2-92,-2-3-92,5-2-96,-1-1-423,2 1-1006,-1-1 445</inkml:trace>
        </inkml:traceGroup>
      </inkml:traceGroup>
    </inkml:traceGroup>
    <inkml:traceGroup>
      <inkml:annotationXML>
        <emma:emma xmlns:emma="http://www.w3.org/2003/04/emma" version="1.0">
          <emma:interpretation id="{2A249C42-0272-4BD0-B106-37B5F2D19ED4}" emma:medium="tactile" emma:mode="ink">
            <msink:context xmlns:msink="http://schemas.microsoft.com/ink/2010/main" type="paragraph" rotatedBoundingBox="6859,12303 25442,12426 25431,14017 6849,1389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25C63732-CBC3-4CC5-A546-1372A12FB5E0}" emma:medium="tactile" emma:mode="ink">
              <msink:context xmlns:msink="http://schemas.microsoft.com/ink/2010/main" type="line" rotatedBoundingBox="6859,12303 25442,12426 25431,14017 6849,13894"/>
            </emma:interpretation>
          </emma:emma>
        </inkml:annotationXML>
        <inkml:traceGroup>
          <inkml:annotationXML>
            <emma:emma xmlns:emma="http://www.w3.org/2003/04/emma" version="1.0">
              <emma:interpretation id="{6879BAA9-1428-4D6F-B430-A0AF275119DA}" emma:medium="tactile" emma:mode="ink">
                <msink:context xmlns:msink="http://schemas.microsoft.com/ink/2010/main" type="inkWord" rotatedBoundingBox="6858,12469 8877,12483 8870,13639 6850,13626"/>
              </emma:interpretation>
            </emma:emma>
          </inkml:annotationXML>
          <inkml:trace contextRef="#ctx0" brushRef="#br0" timeOffset="373954.1035">4061 12181 143,'0'-7'242,"-1"1"2,0 0 2,-1 0-4,2 1-2,0 5-6,0-9-9,0 9-4,0-6-7,0 6-5,0 0-7,0-5-11,0 5 2,0 0-15,9 0-2,-9 0-5,10 8-7,-5-5-5,2 0-5,0 3-4,6-4-5,-1 4-7,3 1-7,1-5-1,2-1-10,1 2-6,0-2-6,7-1-2,2-1-9,0-5-6,-3-1-10,-1 1-7,5 4-7,-2-4-7,-7 3-7,0-1-5,7-2-2,-9 3-5,-1-2-6,1 1 3,-1 4-10,-6 0-5,3-3-2,-1 2-3,0 1-9,-4-2-9,2-1-12,-1 6-18,-1-1-9,1-2-17,-3 1-16,-1-1-20,3 0-20,-2 0-26,2 1-21,-3 1-14,-1-2-17,2 0-21,1 0-31,-1 3-31,0-3-24,-1 0-40,1 0-262,-7 0-646,12 0 285</inkml:trace>
          <inkml:trace contextRef="#ctx0" brushRef="#br0" timeOffset="373559.4188">4421 12071 203,'0'0'267,"0"0"-3,0 0 3,0 0-4,0 0-1,0 0-8,-11 13 4,9-8-4,0 1-9,-1-2-8,3 1-6,-4 1-15,2 1-11,2 0-16,-2 1-10,1 1-20,1 1 7,-5 1-4,5 2-3,-3 2-9,0 7-7,2 2-2,-8 7-9,3-3-4,-1 2-8,2-5-6,-2 8-5,1-2-11,-1-1-10,-2 1-7,-1-1-5,3-8-10,2 3-7,-3-5-1,3-1-10,1 2-5,-1-2-5,1-4-6,0-1-2,3-4-4,-2-1-18,2-2-24,0-2-27,-2 2-22,3-7-38,-1 1-29,1-1-47,0 0-41,6-12-33,-5 4-27,-1-5-37,4-4-41,-1 4-33,-3-5-255,0 0-698,1-3 309</inkml:trace>
          <inkml:trace contextRef="#ctx0" brushRef="#br0" timeOffset="374308.3799">4944 11927 157,'0'0'320,"0"0"-2,0 0-7,0 0-10,0 0-12,-14 9-6,10-3-8,0 0-5,1 2-19,-3 0-7,0 7-6,-2 0-9,1 3-3,-1 3-13,2 0-7,-2 8-11,-3 5-7,4-4-9,-6 1-8,8 8-9,-3 2-8,0-2-10,3 0-9,-1 2-13,-1-2-7,2-2-11,1-3-11,0 0-9,0 2-8,3-4-8,-3-3-3,4-1-10,0-4 19,0-3-3,4-5-8,-4 5-8,1-6-6,5-1-14,-4-2-17,4-1-20,-1-2-26,-2-3-29,3 0-31,-1-2-35,1-2-39,0-4-55,0-1-42,1 1-47,2-7-41,-4-2-55,4 0-368,1-6-833,-4 3 369</inkml:trace>
          <inkml:trace contextRef="#ctx0" brushRef="#br0" timeOffset="374806.0537">4995 12379 120,'0'0'281,"0"0"-2,0 0 3,0 0-8,0 0-7,-4 13-8,1-6-3,2 1-12,1 2 2,0-2-10,-2-2-10,0 10-14,0-4-10,2 1-30,0-1 3,-2 4-15,2-3-9,0 0-14,0 1-14,0-2-5,0-1-10,0-2-13,0 1-8,0-1-8,0 0-10,0 1-6,0-8-3,2 4-9,-4 1-4,2-7-3,2 8-10,-2-8 9,0 0-7,0 0-1,0 0-3,0 0-7,0 0 1,0 0-4,6-23 2,-5 10-7,2-2-9,0-4-7,0 1-2,3-6-4,0 2-4,-1-2-2,2 2-3,0-3 3,1 8-12,-2-2 15,-2 6-1,1-2 6,-1 4-9,1-1 4,1 2 3,-3 1 0,2 7-1,-1-2 0,-1 2-2,1-3 0,-4 5-1,11-1 3,-11 1-4,10 4 5,-5 0-3,3 5 1,-3 0 1,3-1-7,-4 6 10,2-2 6,3 4-4,-4-1-2,3 3-5,-2 2 5,-1 1 2,0-3-10,-2-1 11,3 1-3,-3 3 2,-3-6 5,1 7-1,1-9 6,-2 2-12,4 0 0,-4 0 3,2-6-14,-2 4-19,1-4-21,3-3-35,-4-2-31,0 2-30,2-1-36,-2-5-40,0 0-53,0 0-70,0 0-267,0 0-665,13-15 295</inkml:trace>
          <inkml:trace contextRef="#ctx0" brushRef="#br0" timeOffset="375202.9613">5448 11756 130,'-1'-5'297,"-1"0"-8,2 5-8,-1-3-4,1 3 0,0 0 0,0 0-8,7 14 8,-2-3-8,2 4-7,3 1-10,2 6-5,2 10-8,1-1-14,-2 0-4,2 2-13,-2 4-12,0 4-13,-1 1-14,-1-1-8,-3 1-12,0 1-12,-4 0-9,-2 2-13,2-2-13,-4 0-6,-2-1-17,0 1-9,0-3 0,-2-2-3,0-2-7,-4 3-8,2-3-6,-2 1-4,1-6-7,1 0-8,-2-9 7,2-1-4,-2 0-3,2 0-5,-2-3-5,1-5-13,2-1-21,2-2-24,0-1-17,0-3-23,1-2-24,1-2-39,1-2-43,0 0-44,0 0-40,0 0-38,6-16-45,0 4-33,0 0-318,5-6-764,0-1 338</inkml:trace>
          <inkml:trace contextRef="#ctx0" brushRef="#br0" timeOffset="375459.0908">5833 12483 132,'0'0'293,"4"-1"5,-4 1 9,7-1 3,-7 1 4,0 0-16,10-3-13,-5 0-16,-5 3-14,17-3-15,-6 0-20,-1 2-12,1-4-25,1 3-14,-3-4-25,4 6-2,-3-2-28,2 2-2,-2-4-13,3 2-12,-4 2-10,2-3-16,-3 3-21,-8 0-24,14 3-25,-7-6-43,1 6-20,-2-3-36,-6 0-28,9 0-32,-9 0-36,7 0-42,-7 0-31,4 6-61,-4-6-173,0 0-553,4 5 245</inkml:trace>
          <inkml:trace contextRef="#ctx0" brushRef="#br0" timeOffset="375686.0388">5815 12689 136,'-6'5'290,"3"-1"-1,-2-1-1,3 0 6,2-3 6,-1 3 2,1-3 0,0 0-17,8 3-15,-8-3-17,12 0-15,-3 0-16,2 0-20,0 0-13,-1 0-15,3 0-23,-3 0-12,2 0-17,-3 1-12,3 2-12,-4-3-22,3 2-39,-1-2-47,2 0-55,0 3-66,-1-2-71,0-1-88,-1 0-85,1-1-241,1 1-667,3-3 295</inkml:trace>
        </inkml:traceGroup>
        <inkml:traceGroup>
          <inkml:annotationXML>
            <emma:emma xmlns:emma="http://www.w3.org/2003/04/emma" version="1.0">
              <emma:interpretation id="{F9436AB5-3419-4D75-A891-046FB4E5D376}" emma:medium="tactile" emma:mode="ink">
                <msink:context xmlns:msink="http://schemas.microsoft.com/ink/2010/main" type="inkWord" rotatedBoundingBox="9667,12878 13462,12903 13455,13857 9661,13831"/>
              </emma:interpretation>
            </emma:emma>
          </inkml:annotationXML>
          <inkml:trace contextRef="#ctx0" brushRef="#br0" timeOffset="376604.6736">7112 12379 122,'0'0'290,"0"0"-6,0 0-14,0 0-14,0 0-10,0 0-14,-8-15-15,8 15-6,-1-6-5,0-2-15,1 4 3,-3-1-21,1 0-5,1 0-5,-3-1-3,4 6-10,-4-9-4,2 5-7,-1-2-13,-1 3 2,-1-2-1,0 1-17,-1 1 7,-2 0-4,2 0-7,-2 0-3,1 2 0,1-1-2,-2 2-3,-2 0-6,1 0-8,0 5-5,0-3-5,2 4-8,-4 0-4,3 4-3,0-2 2,0 5-5,-3 5 2,2-1 0,4-2 2,-3 5-1,2-1 0,0-6 0,0 9 1,3-7-4,-4 4 0,4-4-1,-1 0-3,2 0 0,1 0-1,-3-2-5,4 0 2,0 4-3,0-5 0,2 2 0,0-1-5,4-3 1,-3 3-5,1-5 3,0 4-6,3-3-2,1-1-3,-2 1 0,4 0-2,-1-2-1,-1-2-5,1-2 0,4 3-2,-2-3-3,1 1 1,2-3-3,-2-1-1,-2 0-1,5 0-1,-1-1-3,-4-2-5,7 1-11,-3 0-8,-3-4-19,2 0-23,0 4-21,-2-7-25,6 2-26,-5 0-22,-3 3-29,0-2-22,1-1-23,3 3-18,-6 0-24,-1 2-27,1-2-26,-2 2-33,2-1-28,-2 0-292,-1 1-730,0-1 324</inkml:trace>
          <inkml:trace contextRef="#ctx0" brushRef="#br0" timeOffset="376868.1033">7387 12553 250,'4'-2'274,"-4"2"3,0 0 3,0 0-5,0 0-1,0 0-2,0 0 8,0 0-22,3 10-12,-4-4-15,1 2 7,0 1-9,0 1-11,0 5-12,0-2-3,-2 1-16,2 8-15,0-3-15,3-1-11,-4 3-18,1-1-10,0 0-15,0-4-9,0 3-7,0 1-11,0 1-11,0-5-25,1-1-32,0 0-33,-1-2-44,0 0-40,4-5-38,-1 2-38,-1-2-44,2-2-52,0-2-49,1-2-340,-2-2-726,3 0 322</inkml:trace>
          <inkml:trace contextRef="#ctx0" brushRef="#br0" timeOffset="377195.8469">7697 12558 123,'0'0'302,"-3"-4"3,3 4-3,0 0-4,0 0-9,0 0-11,8-7-4,-5 6-13,2 0-13,-5 1 6,7-3-18,0 3-14,2 0-6,1 0-12,2-3-16,-2 3-12,0-3-14,3 0-12,-1 3-12,0-1-14,-1-1-12,2-3-13,2 5-14,-4-2 0,0 0-9,0 1-10,4 0-7,0-1-6,-6 2-7,3-2-13,-3 2-23,4-1-22,-8 1-26,7-1-27,-6-1-21,1 4-29,-1-4-28,-6 2-24,11-2-33,-11 2-33,5 0-38,-1-3-46,-4 3-56,4-3-203,-4 3-624,5-1 276</inkml:trace>
          <inkml:trace contextRef="#ctx0" brushRef="#br0" timeOffset="377533.5265">7783 12277 123,'-6'4'286,"6"-4"8,-4 3 2,1 1-6,1 2-8,2-6-11,0 12-3,2-4-4,1 3-12,1 4-2,-3 1-7,-1 5-12,3 1-7,0 1-11,0-4-13,-2 5-15,1-2-10,-1 0-12,-1 5-7,0-3-15,5-2-10,-5 5-13,3-5-7,-5-1-12,1 0-12,4 0-5,-3 1-12,0-2-5,1-5-7,0-1-13,-1-1-34,0 0-48,3-2-55,-3-2-55,1 0-58,2-3-57,-1-4-81,1 0-88,-3-2-264,0 0-752,17-8 333</inkml:trace>
          <inkml:trace contextRef="#ctx0" brushRef="#br0" timeOffset="378418.5622">8546 12178 241,'0'0'251,"-2"0"-3,2 0-5,-10 0-5,10 0-7,0 0-8,-5-3-9,5 3-3,0 0-14,0 0-8,-8-3-2,5 0-7,3 3-11,0 0-11,-4-3-10,1-1-10,3 4-8,-6-3-8,6 3-8,-7-6-9,7 6-9,-5 0-7,5 0-6,-10 0-13,10 0 1,-9 3-9,1 0-9,0 0 10,-4 1-18,2-2-2,1 8 5,-1-1-9,-1-2 5,-1 8 2,-1 0 5,0 3-4,3-2-1,0 5 7,-2 6-2,2-5 0,3-3 2,-1 4-2,-1-1-2,7 3 2,-3-4-2,2 3 6,3 1 3,0-4-2,0 1 0,0-4-2,2 6-1,-1-7-2,4-4-5,2 6-2,-3-1-2,4-5-6,-1-1-2,6 3-2,-4-5-4,-1 2-2,3-2-1,-2-2-4,3-2-25,-2-1-33,2 0-39,1-4-47,0-1-39,5-1-43,-2-3-32,3 4-38,-1-5-44,0 1-46,1-4-35,-1 5-243,-4-1-696,3 1 308</inkml:trace>
          <inkml:trace contextRef="#ctx0" brushRef="#br0" timeOffset="378804.0082">8760 12655 212,'4'-8'283,"0"5"-1,-3-2-8,5 2-12,-3-2-14,2 1-13,1-5-15,1 6-8,-5-2-9,7-2-19,-2 6-15,-1-4-17,1 2 3,0 3-32,-2-3-11,2 6-12,-2-3-6,-1 2-6,4 2 1,-3 5-4,-2-6 9,-2 7-6,4 4 10,-5-3 4,0 2 8,-1 4 5,-1 4 7,-3-3 8,0 4 5,0-1 0,-3 0 5,-2 0 3,3-1 24,-1-3-7,-1 2-8,3-5-8,1-1-10,-3-3-10,6 2-16,-4-2-10,5-2-10,-2-1-5,4-1-9,-2 0-6,1 0-9,3-1-3,-2-1-13,3 0 5,0-2-9,1 2-4,3-3 1,-2 0-3,3 3-4,1-4-7,0 0-9,-1 0-19,4 0-21,-3 0-26,2-1-24,-2-2-32,0 2-31,3 0-22,0-4-48,-2 3-40,2-1-23,0 0-35,0 0-42,-1-2-44,0-1-44,-1-2-264,-1 2-760,4 3 336</inkml:trace>
          <inkml:trace contextRef="#ctx0" brushRef="#br0" timeOffset="379091.8173">9254 12821 272,'0'0'299,"10"-7"-5,-8 4 1,4 0-5,-4 0-8,2-1 3,1 3-9,2-4-8,-2 1-17,2-1-12,-2 3-17,4-2-12,-2 2-25,0-4-19,6 2-8,-4 0-17,1-1-17,0 3-9,-2-3-19,4 0-3,-3 2-7,2 0-7,0-1-13,-3 2-7,4-2-12,0 1-14,-2 0-19,-1 0-21,2 1-25,-6 1-17,5-2-23,-2 1-16,1-1-13,-2 3-16,-3-1-19,4 1-22,-8 0-24,11 0-33,-11 0-31,10 0-30,-7-2-48,-3 2-167,0 0-531,7 2 235</inkml:trace>
          <inkml:trace contextRef="#ctx0" brushRef="#br0" timeOffset="379391.253">9434 12578 97,'-5'-3'318,"5"3"7,-6 0-6,6 0 4,0 0-5,0 0-14,-9 4 4,9-4-5,-1 10 6,1-3-9,-3 3-4,3 2-7,-1 3-11,1 1-10,-1 5-17,-3 0-20,4-1-24,4 1-5,-4-1-17,0 0-22,1 1-13,-1-1-17,0 0-10,1-4-13,1 1-12,-2-2-13,2 1-12,-2-1-28,3-2-38,0 2-46,-2-3-39,1 0-60,-2-3-62,2-1-66,1-1-66,0 0-81,3-1-413,-1-3-894,0-3 396</inkml:trace>
          <inkml:trace contextRef="#ctx0" brushRef="#br0" timeOffset="380191.687">10264 12352 6,'-6'-2'297,"3"-1"-4,3 3-5,-8-4 5,4 3-19,4 1-9,-11-2-4,5-3-8,-3 5-4,3-1-9,-1-2-9,-3 1-10,1 1-10,-1 1-9,-3 3-11,2-3-13,-1 0-13,-3 0-12,-3 4-9,1-2-5,1 8-5,2 1-7,-5-1 1,-3 7-7,2 4-1,-1 1-6,3 3-6,2-2-7,-1 1-9,6-4-7,1 2-9,3 0-5,-3 3-11,7-2 0,0 2-6,0 6-5,6-8-4,-2 0-3,1-1-8,2-2-1,5-1-4,-1 1-3,1-2-2,2-1-4,-1 0 1,0-6-2,3 3-6,-3-3-1,1-3-12,6 1-17,-7-3-15,7 1-21,0-2-15,-1-4-41,1-1-31,1-1-38,1-4-27,1-2-19,0 1-30,1 0-32,-3-4-26,9-5-42,-1 1-22,-8 3-252,1-1-679,-1 2 300</inkml:trace>
          <inkml:trace contextRef="#ctx0" brushRef="#br0" timeOffset="380676.4559">10437 12736 156,'0'0'248,"-6"-1"12,6 1-2,-3-5-14,3 5-8,0-10-6,2 4-8,1-1-1,6-1-12,0-2-10,0 2-18,2 0-5,2 1-11,-2-1-13,4-1-7,-4 2-21,2 2-11,-2 4-5,-2 1-13,1 0-5,-1 0-8,-2 0 13,0 3-15,-1 2 1,-2 1 5,0 4 6,-2-2 3,-2 5 0,-2-3 3,0 6-4,-2-4-2,0 1 1,-3 2-2,1-4-7,1 3-3,-1-2-11,-1-1-6,1-1 1,1-1 18,-2 0-14,4-2-2,0-1-7,1 2-5,0-4-8,0 1 1,5 0-8,0 0-3,0-2-3,0 0-1,5 0-4,-1 0-4,2 0-5,2 0 2,-1 0-5,2 3 0,-3-2-1,0 0-4,0 1-2,1-2-3,-4 4 2,-1-1-6,-1 2 6,1-2 0,-5 2-2,2 3 2,-4 1 4,-3-2 8,2 1 8,-2 4 0,0-2 4,-4-2 2,0 3-1,-3-1-1,-3-2-2,2 3-2,2-6-3,2 1 0,-1 1-3,-1-6 2,2 3-7,-1-5 1,3-1-2,1 2-1,-1-6-3,1 6-2,6-3-1,-10-5-17,7 1-13,-2 2-26,1-2-28,2 1-23,2 3-29,-3-7-34,3 7-36,0-7-47,0 7-46,0-5-43,0 5-50,0 0-47,4-3-280,-4 3-769,0 0 340</inkml:trace>
        </inkml:traceGroup>
        <inkml:traceGroup>
          <inkml:annotationXML>
            <emma:emma xmlns:emma="http://www.w3.org/2003/04/emma" version="1.0">
              <emma:interpretation id="{D8C8699F-1C25-4D50-9263-777B8122B77E}" emma:medium="tactile" emma:mode="ink">
                <msink:context xmlns:msink="http://schemas.microsoft.com/ink/2010/main" type="inkWord" rotatedBoundingBox="13999,12703 17288,12725 17280,13963 13991,13941"/>
              </emma:interpretation>
            </emma:emma>
          </inkml:annotationXML>
          <inkml:trace contextRef="#ctx0" brushRef="#br0" timeOffset="381355.1002">11339 12120 19,'-3'-4'268,"2"-2"5,1 6-8,-4-6-9,1 3-8,3 3-4,-7-2-8,7 2-9,-8 6 0,2 6 5,0-3-11,-1 6 9,-2 6-3,-1 6-5,0 10-2,1 1-3,-4 4-14,5 1-9,1 0-9,0 2-10,1-4-9,0 0-15,2 1-12,0-1-12,3-1-14,-3 1-7,4-2-15,0-4 20,5-2-11,-3-1-12,6-7-4,-5-3-11,3-1-10,-1-2-14,2-1-26,1-4-33,2-3-36,-1-2-34,1-2-47,1-2-54,0-3-63,1-2-57,-1 0-69,2-5-58,2-2-287,1-4-774,-1 0 343</inkml:trace>
          <inkml:trace contextRef="#ctx0" brushRef="#br0" timeOffset="381802.005">11515 12636 244,'-4'10'343,"-2"2"6,-1 0-8,1 1-8,2-1-25,-2 3-7,2-3-18,-4 2-19,5 0-17,-2-1-11,0-1-18,2-1-11,-2 4-12,1-9-20,3 7-11,-3-7-13,3 1-16,-1 0-13,0-3-14,0 1-7,0-1-13,2 1-8,0-5-4,0 0-9,0 7-3,0-7-10,0 0-4,0 0-4,6-16-3,-3 7-10,2-3-24,2-2-3,-1-5-10,6-2-14,-2 0-7,5-6-8,-1 0-2,3 2 8,-4 6-26,-1 0 18,0 0 2,3 2 3,-3 5 7,0-7 1,-3 11 1,0 0 4,-3 3-21,0 4 39,0 0-23,-6 1 9,9 6 5,-6 2 5,1 1 12,0 4 1,-4 1 11,1 2 7,-1 5 3,0 4 3,0-2 6,0 0-2,-1 1 0,-3-1-4,4-2 2,0 0-7,0-6-12,0 3 8,0-2-8,0-3 3,0 1-5,4 0-8,-4-3-27,1-2-28,2-2-38,1 1-44,1-1-40,-1-1-43,1-4-45,2 5-45,-1-7-60,1 1-277,0-2-694,4-3 307</inkml:trace>
          <inkml:trace contextRef="#ctx0" brushRef="#br0" timeOffset="382028.5456">11898 12801 191,'4'-1'305,"3"0"-6,-1-5-5,3 2-9,2-1-19,4-2-12,2-1-6,-1 2-33,0 1-19,3 0-22,-4 2-13,3-3-12,-2 5-16,1-1-12,-4 2-13,1 0-8,-5 0-12,4 3-9,-5 0-6,2 1-28,1-2-26,-5 2-27,3 1-30,-1-3-28,-1 2-30,-1 0-42,-2 2-53,2-4-42,-1 1-52,-5-3-173,3 3-497,1-3 220</inkml:trace>
          <inkml:trace contextRef="#ctx0" brushRef="#br0" timeOffset="382295.7032">12015 12569 237,'-6'0'334,"6"0"1,-13 0 4,9 6-8,-1-3-6,1 7-18,1-4-4,-1 10-25,1-4-15,2 3-18,0 6-12,0 1-14,1 0-20,1 2-21,0-3-10,0 4-14,2-2-16,2 3-11,-5-3-14,5-1-15,-4 2-10,4-4-7,-1-3-9,1 5-21,-4-8-47,6 2-18,-4-4-35,1-1-47,0 0-49,4-5-49,-3 0-55,0 1-56,4-6-79,-1-3-247,1-5-683,4 1 301</inkml:trace>
          <inkml:trace contextRef="#ctx0" brushRef="#br0" timeOffset="382548.9761">12385 12590 232,'-1'4'322,"-2"2"-1,3-3-3,0 5-20,-1-2-17,1 4-10,1-1-9,-1 1-9,3 4-11,-2-1-12,0 7-11,2-5-19,-2-1-19,-1 2-16,1 2-17,2-2-14,-3-2-10,1 2-20,2 5-8,-1-6-22,0-2-35,-1 1-43,0-2-46,2-1-43,-1-2-42,-2-2-43,1-1-54,1-1-57,3-2-301,-3-2-637,-2-1 283</inkml:trace>
          <inkml:trace contextRef="#ctx0" brushRef="#br0" timeOffset="382902.0707">12614 11979 107,'0'-2'312,"0"2"6,0 0 8,0 0-7,0 0-6,0 0-9,0 0-28,16 18-12,-7-7-12,2 8-15,0 2-13,2 6-11,1 3-13,-1-1-11,-1 11-14,1-3-9,0 2-7,-4 1-10,0 3-10,1 3-9,-3-3-12,-2 2-4,1-1-5,-3 0-8,1 3-7,-4-3-5,2 16-8,-4-23-10,-2 2-5,1 2-13,-3-5-3,1-2-1,-1-1-8,-1-9-4,2 1-1,0-3-15,1-1-29,-3 1-27,1-4-38,1-6-45,2 0-50,1-4-55,0 0-58,0-1-77,-1-3-65,3 0-280,0-4-761,0 0 337</inkml:trace>
          <inkml:trace contextRef="#ctx0" brushRef="#br0" timeOffset="383293.3305">13118 12807 271,'-14'1'299,"14"-1"3,-6 0-1,6 0-8,0 0-14,0 0-10,0 0-11,0 0-9,0 0 1,0 0-6,12 13-11,-4-12-15,1 0-13,0-1-16,2-1-14,0 1-25,4-1-13,1-3-9,1 0-15,0 2-14,1-4-5,-1 3-11,0 1-11,-2-3-18,-2 1-30,0 2-26,-1-3-33,5 1-39,-4 2-34,-2-2-25,-1 2-28,-2-1-33,-2 3-42,0-4-39,0 2-41,-1-2-261,3 3-623,-6-1 276</inkml:trace>
          <inkml:trace contextRef="#ctx0" brushRef="#br0" timeOffset="383589.96">13184 12456 228,'0'0'279,"-5"-3"5,5 3 2,0 0-1,0 0-8,-2 12-7,0-5-9,2 3-1,0 1-10,0 1-8,0 3-12,0 7 0,-2-1-15,2 0-16,2 5-13,-2-3-21,0-1-7,0 2-18,0-2-16,3 9-14,1-7-2,-4-3-16,1 2-19,1-3-34,0-7-48,-1 3-50,3 1-52,-4-4-54,0 2-64,0-3-69,3 0-89,-1-5-236,0 1-674,3-1 299</inkml:trace>
          <inkml:trace contextRef="#ctx0" brushRef="#br0" timeOffset="384346.4846">13926 12530 42,'0'0'300,"-1"-5"-2,1 5 0,0 0-9,-1-10-4,-1 3-15,2 2-13,-2 1-10,-1-2 1,1-4-20,-1 3-14,2-1-9,-3 2-15,-1-3-17,-1 3-15,0-2-17,-4 2-9,5-2-12,-6 5-14,1-2-9,-4 4-12,-2-4-7,-2 5-9,0 5-3,0-1-4,-6 1-3,8 5 8,-3 2-2,-5 3 1,5 6 1,4-5-4,1 2 0,3 1 1,-2 2-2,3 11-1,1-3 2,6-3-4,-2-2-6,3 1-2,2-2-3,3 2-5,1-2-6,2-1-3,-2-3 3,6 3-8,-1-2-6,0-2 0,4-4 4,-3 1-7,6-3-2,-1 0-7,1-3 7,-1 0-8,1-3-13,5-2-23,-1-2-22,5-3-26,-5 0-35,-1-5-17,10-1-21,-1-1-30,-2-1-21,0-2-28,1 4-30,-8-1-34,8-4-34,-3 3-38,-5-2-228,0 2-637,1 2 283</inkml:trace>
          <inkml:trace contextRef="#ctx0" brushRef="#br0" timeOffset="384653.977">14259 12698 19,'-3'-5'263,"3"1"12,0 4 3,-8 0-10,8 0-6,-7-3-3,7 3-17,-8 3-8,3-1-3,-2 2-5,3 2 7,-5 3-10,1 0-10,-1 3 7,0 4-6,0-4-6,3 6-8,-5 0-5,9-5-12,-4 6-12,-1 2-11,4-6-11,2 0-15,-2-1-12,6-1-10,-2 1-9,2 0-8,4-1-11,1-4-7,3 4-10,-5-5-6,10 1-5,0 1-6,-2-4-8,4 3 0,1-7-8,-2 2-12,1-4-20,0 0-27,-1 0-20,2-3-35,-3 2-30,3-7-37,-3 4-22,1-5-44,-2 3-38,-5 0-45,-1 0-47,4-4-49,-8 5-268,4-4-715,0 6 316</inkml:trace>
          <inkml:trace contextRef="#ctx0" brushRef="#br0" timeOffset="384926.1099">14434 12750 41,'-5'7'314,"-2"1"-2,0 5-8,1-1 3,-3 3 0,2 6-28,-2-3-11,3-1-13,2-1-15,-3 4-17,4 1-5,-1 1-25,-1-1-16,2-2-16,-2 3-14,1-2-16,3-4-14,-2 2-9,2 3-5,2-5-17,-2-2-13,1 3-33,1-3-44,3 1-28,-2-3-35,1 1-33,1-1-44,0-3-50,-1-3-49,5 1-62,-6-1-248,6-1-599,-3-1 266</inkml:trace>
        </inkml:traceGroup>
        <inkml:traceGroup>
          <inkml:annotationXML>
            <emma:emma xmlns:emma="http://www.w3.org/2003/04/emma" version="1.0">
              <emma:interpretation id="{BB83F417-F84E-4649-AD0D-3842421331B0}" emma:medium="tactile" emma:mode="ink">
                <msink:context xmlns:msink="http://schemas.microsoft.com/ink/2010/main" type="inkWord" rotatedBoundingBox="17697,12999 21927,13027 21921,13922 17691,13894"/>
              </emma:interpretation>
            </emma:emma>
          </inkml:annotationXML>
          <inkml:trace contextRef="#ctx0" brushRef="#br0" timeOffset="385494.0419">15022 12670 219,'-5'0'276,"5"0"1,-12 7-8,8-3-10,-5 4-19,1 2-15,-1 1-8,4 1 0,-2 7-20,1-3-11,-2 2-8,0 2-13,2-2 2,0 2-16,-1-2-6,3 3-5,0-8-33,0 2-4,1-2-11,2-1-11,-3 0-5,2-3-13,1-1-1,-1-1-12,-1-1 4,6-3-7,-3-3-5,0 6 0,0-6-8,0 0-11,0 0-5,9-9-10,-6 0-8,4-1-10,-1-2 3,4-5-7,-1-2-4,3-10-5,1 2 0,1-4-4,-4 1 3,3-3-14,-2-1-2,-1 4 1,3-4 9,-1 4-1,-1 2 2,-2 7 7,4 1-4,-3 0 8,2 4 2,-2-1 2,-1 4 1,1 2 3,-2 3 3,0 1 3,0 4 8,-3 1 5,4 4 13,-4 2 7,6 3 9,-6 2-5,1 5-2,0-4-5,-1 8 10,-4 4-8,4 3-1,-2-3-4,-1 1-1,0 2-1,0 6-1,-2 0-2,0-8 19,0 5-19,-2 2 4,0-5-7,1-4-9,0 1 9,-1-1-8,0-2 1,1-3-19,-2-2-20,3-2-20,0 0-24,0 0-23,-2 1-30,2-6-38,-2 2-42,4-1-42,-1-8-48,0 4-227,3-1-568,-4-3 252</inkml:trace>
          <inkml:trace contextRef="#ctx0" brushRef="#br0" timeOffset="385765.7307">15512 12757 136,'4'-5'281,"5"4"-12,-1-3-14,0 4-13,1-4-15,4-1-14,0 3-20,-3-3-16,-2 0-10,4 1-19,-2 4-8,1-2-17,0-2-6,1 4-17,-2-2-9,1-2-9,-1 2-11,2 1-15,-2-1-24,3-1-25,1 3-31,-6-3-25,5 3-41,-3 0-33,0 0-33,1-1-27,0-3-44,-1 3-153,-1 1-411,0-2 183</inkml:trace>
          <inkml:trace contextRef="#ctx0" brushRef="#br0" timeOffset="386104.0652">15660 12520 259,'-3'-1'287,"3"1"7,0 0-2,-8 6 0,7-1-9,1 1-3,0 0-6,0 0-11,0 4-8,0 4-8,0 2-12,0-4-11,0 4-15,1 4-15,-4-2-16,2-4-18,0 7-13,-1 1-13,2-5-18,-2 2-12,0-1-10,2 3-13,-1-2-3,1-1-17,-4-3-25,3-2-31,2 2-38,-4-2-37,3 2-38,-2-3-41,-2 1-50,3-2-68,-2-4-66,1 2-322,2-3-707,0 0 313</inkml:trace>
          <inkml:trace contextRef="#ctx0" brushRef="#br0" timeOffset="386890.9731">16421 12298 14,'0'0'298,"0"0"1,0 0-10,0 0-4,0 0-6,0 0-12,0 0-5,-22-1-10,22 1-10,-10-3-2,7 1-12,3 2-15,-12-3-5,8 0-12,-2 2-4,-1-2-23,0 2-20,-1-1-4,1-2-11,-3 2-10,1 2-8,-4 0-7,3 0-12,-5 2-8,2 2-10,-6 1 3,2 0-9,0 4 0,0 1-2,-3 1-6,4 1-4,0 0-9,-2 4 3,1 2-1,4-4-6,-5 12-6,4-2 5,1-4-5,-4 7-5,9-6-3,-1 9-1,-4 0-3,9 1-1,-1 2-5,1-8 3,1 4-9,1-5 5,2 8 23,2-7-5,-2-3 1,3-1-7,1-2-6,-1-2-1,3-3-3,2 0-1,3 2-1,-4-7-8,5 0-27,1 3-31,6-6-33,-6-2-34,6-2-33,2-4-51,5-2-41,3 2-46,-3-5-47,1-1-44,4-4-52,-7 2-258,3-3-737,1 4 327</inkml:trace>
          <inkml:trace contextRef="#ctx0" brushRef="#br0" timeOffset="387509.0116">16566 12772 135,'-4'0'281,"4"0"-3,0 0-3,0 0-9,0 0-15,-8 2-12,8-2 1,0 0-21,0 0-7,6 9-10,-6-9-7,2 8-8,2 1-4,-2-1-10,0 1-6,2 0-9,1 1-15,0 1-9,2-1-3,-1 2-22,-2 0 6,4-1-7,-3 1-5,3-3-1,0 2-14,-2-2-7,2 5-3,-1-6-15,0 4 0,-3-5 0,2 4-12,-2-2-6,0-2-3,-1 2-2,0-3-1,-3 2-5,4 1-3,-3-4 0,-2 2 0,-3 1-2,4-2 1,-4 1-4,1-1 4,-2 2-5,0-4-3,-2 1-2,1 1-2,-2-2 2,1 0-3,-3-2-3,1 4 2,5-3 0,-1-2-6,5-1-5,-12 0-20,8 0-23,4 0-24,-10-4-26,10 4-35,-4-4-35,4 4-32,-5-4-40,5 4-45,0 0-45,2-4-46,-2 4-271,0 0-690,12-4 306</inkml:trace>
          <inkml:trace contextRef="#ctx0" brushRef="#br0" timeOffset="387141.0038">16570 12752 47,'4'-1'305,"1"-3"-2,2 1-2,4-4-4,1 2-7,0-1-8,2-1-6,3-1-13,0 1-23,2-3-2,-2 2-19,1 1-20,-3-4-12,1 3-19,-4 2-22,0-2-8,-1 1-11,3 1-14,-6 1-15,3-1-13,-4 1-3,-1 0-36,2 4-40,-3-4-33,1 2-32,-6 3-28,4-1-32,-4 1-30,3-2-37,-3 2-26,0 0-31,0 0-26,0 0-249,-11 11-561,6-10 249</inkml:trace>
          <inkml:trace contextRef="#ctx0" brushRef="#br0" timeOffset="388025.9114">17185 12615 79,'0'0'340,"0"0"-5,0 0-5,0 0 2,0 0-19,-8 14-9,7-7-23,-3-1-8,2 4-28,-1 2-14,-1 3-16,-2-3-5,6 2-31,-7 3-10,2-1-12,0-1-15,0 0-15,2-3-9,-1 3-14,1-5-12,-2 5-1,4-5-14,-4 2-7,1-5-10,0 4-4,4-2-10,-3-6 1,-1 3-6,3 0-1,1-6-6,-1 6 0,1-6-8,0 0-1,0 0 1,0 0-9,0 0-2,2-18-6,5 9-3,-3-5-2,1 1-8,5-10-7,-2 1-9,0 3-10,5-10 9,0 0-4,0 0 1,1 2 6,-2-3-8,1 12 9,-4-3-3,4 5 7,-3-3-1,2 7-1,-1 0 5,-4 2-2,0 3 10,0 0-10,-1 4-10,-1 3 12,2 0 6,-1 3-5,-2 2 4,0 1 1,0 3-12,-2 4 15,2 0 8,-2 7-2,0 2 4,-2 1 12,-2 0-9,2 3 3,-3-3 3,0 8-9,1 0 12,0-8-12,0-2 1,-1 1-4,2-7 6,-2 6-5,2-5-1,0-1-14,-1 0-21,2-2-34,3 0-40,-3-5-44,1 1-36,-1-2-48,3-1-53,-1 0-62,2-5-272,-1 1-670,-3-2 296</inkml:trace>
          <inkml:trace contextRef="#ctx0" brushRef="#br0" timeOffset="388311.0021">17677 12726 271,'6'-4'275,"1"2"-7,2-2-11,0 2-13,3-2-19,0 1-11,1 0-11,2-2-16,-2 0-18,0 2-11,0-1-18,0 3-14,2-2-12,-3 0-5,0 2-17,1-4-11,1 4-11,-5-2-11,4 1-20,-3 1-22,2 0-20,1-1-20,-4 2-20,2 0-19,-3 0-13,2-4-15,0 8-18,-2-4-20,-1 0-12,0 0-12,5 0-15,-7 0-15,4 0-12,-5 0-132,3 0-352,-7 0 156</inkml:trace>
          <inkml:trace contextRef="#ctx0" brushRef="#br0" timeOffset="388639.446">17895 12478 48,'0'0'323,"0"0"4,0 0 0,0 0 1,-6 10-3,4-5 3,0 2-34,-1 1 17,-1 1-9,4 1-5,-4 3-16,-1 0-11,1 3-17,2 4-13,-2-3-18,0 4-21,-1-2-14,1 1-21,0 1-15,1-3-13,3 3-19,-2-6-8,0 1-12,2-1-25,0-1-32,0 2-45,0-1-42,-1-2-51,1 1-71,0-3-76,0 3-78,1-8-97,-1 0-328,0 3-807,4-5 358</inkml:trace>
          <inkml:trace contextRef="#ctx0" brushRef="#br0" timeOffset="389396.4101">18802 12428 220,'-3'-6'266,"0"0"-4,0-3-4,1 1-9,-2 0-6,-3 1-8,0 0-3,1-6-9,-3 7-1,-1-3-12,1 0 2,-6 0-8,4 3-6,-5-3-11,3 3-12,-4 2-4,-4 0-19,2 8-3,1-4-8,-2 4-7,3 1-8,-3 5-9,-4 1 2,0 5-13,6-4 1,-6 7-7,1-2 0,1 5-3,1-1-2,0-1-9,7-1 0,-1-2-1,-1 5 1,3-1-1,-4 4-1,0 2-6,9-6 0,2 1-6,-2 1-5,4 0-4,0-1-5,-2 1-5,3 0-6,3-2-5,4 0-3,-3-1 28,3 0-8,4-2-9,0 2-1,3-3-6,-2 0-4,6-3-6,2 0-3,4 5-14,-4-9-3,1-2-24,9 3-22,-4-1-26,7-1-31,-4-5-33,1-4-27,1 6-37,-1-6-43,-1 0-26,-6 0-32,0-4-36,-2 4-37,1-4-49,-3 2-306,-3 0-776,1-1 343</inkml:trace>
          <inkml:trace contextRef="#ctx0" brushRef="#br0" timeOffset="389905.0125">19118 12710 76,'-3'-6'302,"3"1"-9,-4 0 2,3 2-1,-4 1-13,-2 0-6,-1 1-4,-1 1-9,-4 1-12,4 1-17,-4 0 7,0 2-10,-4 5-15,7-2-10,-3 4-11,-6 3-14,8 0-8,-3 0-3,1 5 0,0 0-6,1 5-10,2-6-7,2 3-14,3 2-15,0-5-7,-2 6-12,1-2-7,4 0-8,-2 0-11,4 1-6,3-3-4,0 1-10,3-1-2,-2-7-9,4 5-2,-1-3-2,-1-5-6,8 5-9,-6-9-8,5 2-18,3 0-14,-1-3-9,2-2-6,1 1-8,-5-3-1,0-2-5,-1 1-4,-1-5 7,1 3-1,-5-1 6,-1 0 6,3-1 4,1-1-2,-6-1 6,4 1 14,-4-3 0,0 2 5,-1 0 6,0-2 3,-3 1 5,2-1 3,-4 2 12,1-2-7,0 1 10,-4 1 0,2-2 2,-3 3 1,-1-4-3,-2 4-2,0-1 0,-3 2-7,0 3-2,0 1-3,1-3 2,-3 5-4,3-1-4,4 2-15,-4 3-20,1-1-26,0-1-29,4 2-23,1 0-28,1 2-31,1-2-33,1 2-31,1-1-36,1 0-43,1-1-39,1 2-324,0-2-727,3 0 321</inkml:trace>
        </inkml:traceGroup>
        <inkml:traceGroup>
          <inkml:annotationXML>
            <emma:emma xmlns:emma="http://www.w3.org/2003/04/emma" version="1.0">
              <emma:interpretation id="{B34A0DCE-2032-48A3-9918-06481843D16B}" emma:medium="tactile" emma:mode="ink">
                <msink:context xmlns:msink="http://schemas.microsoft.com/ink/2010/main" type="inkWord" rotatedBoundingBox="22234,12405 25442,12426 25432,13980 22224,13959"/>
              </emma:interpretation>
            </emma:emma>
          </inkml:annotationXML>
          <inkml:trace contextRef="#ctx0" brushRef="#br0" timeOffset="390499.3932">19447 12930 112,'-4'3'287,"-1"1"-2,0 0 0,2 1-7,0-2-2,3 2-4,0-5-11,0 0-8,6 8-8,-2-6-13,2 2-17,-1-2-12,2 1-17,0-2-16,0-1-11,2 1-9,4-2-21,-4 1-16,4-1-11,-5-2-11,5 2-21,-4 0-34,2-3-37,-1 2-46,0-2-42,-2 4-47,-1-3-49,0 3-54,-1-1-63,0-1-267,2 2-616,0 0 273</inkml:trace>
          <inkml:trace contextRef="#ctx0" brushRef="#br0" timeOffset="390238.9617">19564 12757 92,'0'0'361,"0"-5"11,0 5 4,3-5-36,0-1-3,-1 3-25,2 0-15,0-2-25,1 1-10,1 0-17,2-2-21,-3 4-16,6-4-15,-1 5-30,0-5-8,-1 3-14,-1-1-12,4 3-16,-6-1-12,2 2 0,1 0-20,0 0-17,-2 2-25,0-1-31,0 3-29,2-3-31,-2 1-32,0 1-35,0 0-24,-5 0-26,4 1-28,-4-2-28,1 4-32,1-3-27,-3 3-32,0 0-205,-1-2-562,0-4 249</inkml:trace>
          <inkml:trace contextRef="#ctx0" brushRef="#br0" timeOffset="391408.4165">20349 12077 137,'0'0'259,"-4"-4"-2,4 4-1,-7-3 2,7 3-4,-6-2 8,3-1-17,3 3 15,-11 1-9,3-1-21,0 2-8,0 1-14,-2 3-16,-2-2-3,-4 4-11,0 2-14,0 2-2,-8 6-10,3 0-8,-1 2-4,0 1-4,4 5-4,-3 5-3,-1 1-4,3 0-1,0 0-7,-4 5-1,4-5-7,4 5-9,0-2-5,1-2-11,1 3-1,-2 2-3,6-2-8,4-1-6,1-10-4,8 6-8,-4 3-5,5-4-4,0-5-6,7 2-1,1 2-3,-5-7-4,10 0-2,-5-2-1,5 3-2,5-3-3,2-3-3,4-2-6,2 1-25,0-4 0,6-3 0,-1-7-6,-1 2-10,14-6-14,-11-1-8,-1-3-8,14-8-6,-16 0-10,14-7-1,0-4-14,-4-6-5,0 2 4,-7-4-9,-6 4 6,-3 0-2,5-13 4,-10 12 7,-2-4 4,-2-3 18,4-15 4,-9 12 12,-5-1-7,3-2 17,-3-20 6,-3 0 2,-6 7 16,-2 11 20,-2 1 7,-7 0 4,0 2 13,-4 2 8,-3 1 0,1 2 7,-5 1-3,-3 3 6,-3 7-4,0-1-4,-2 7-4,-3 2-1,-3 4-1,2 2-4,-1 3-6,-2 0 2,2 12-5,-3-2-6,1 6 0,2 3-2,1 5-5,0 0-1,-1 3-11,4 2-16,-1 4-18,2 0-17,4 1-22,2 6-19,2-2-15,1 0-11,4 1-11,2-2-11,0 3-15,6-2-14,0-3-15,8 5-13,-1-7-22,1-1-29,1-1-31,7 0-33,-3-3-201,4-2-555,6-1 246</inkml:trace>
          <inkml:trace contextRef="#ctx0" brushRef="#br0" timeOffset="391887.9045">21704 11790 89,'-5'0'274,"-3"-1"2,1 1-11,7 0-4,-14 1-10,8 2-9,0 0-7,-3 5-8,2-1-5,-2 3-8,-1-2 1,-2 8-5,0 1-7,-2 1-7,-3 8-9,1-1-1,-2 1-14,-4 5-12,2 0-6,0 3-4,-1 0-6,0 2-5,2 0-5,-5 16-10,-2 1-6,9-11-11,-3 8-8,4-7-9,-3 11-11,4-14-6,2 3-8,-1-4-6,3 3-6,-1 1-6,3-8-16,3 1-25,-1 2-37,0-5-28,2-8-21,1 6-38,2-8-34,-1-1-25,2-1-39,-2-2-40,3-1-45,0-9-63,3 4-304,-2-5-723,4 1 321</inkml:trace>
          <inkml:trace contextRef="#ctx0" brushRef="#br0" timeOffset="394602.3542">21895 12390 73,'0'0'242,"0"0"-7,-3-4-4,3 4-17,0 0-14,0 0-21,0 0-16,0 0-7,0 0-5,0 0 2,0 0-7,-1 12 10,1-12-12,-2 10-3,1-4-4,0 4-5,-3-3-4,1 3-1,-2 5-5,1-6-4,1 5 5,-3 6-2,0-5-11,0 3-3,-1-1-13,0-5 17,1 3-9,-1-3-14,1 1-1,1-1-7,-2-1-3,1 1-11,3 1-4,-4-6-6,4 4-3,0-5-2,-2-3-2,4 3-6,-2-2 5,-1-1 3,4 2 8,0-5-11,0 0-3,0 0-3,0 0-4,0 0-3,4-18-7,0 10-4,1-5-1,-1 0-5,5-5 3,0-2-6,3-2-3,0 1-5,3-3 0,3 2-12,-8 0-8,9-5-3,-7 7-12,6-6-3,-3 8-4,0-9 4,-1 8-4,0 0 3,-2 3 6,2-2 3,-1-1 3,-3 2-1,1-1-6,-4 8 7,1 1 5,-1-2 2,-2 5 2,2 0-5,-2-2 4,0 5-2,-1-2 6,0 5-1,0-3-8,-4 3 12,10 0-2,-10 0-1,8 5 2,-3-1 8,0 2 0,-2 3-7,3-1 2,2 2-1,-6 0-7,4 5 2,0-3 4,2-1 4,-4 4 7,0-1-8,1 4 4,-2-3 8,4 3-10,-7 1 9,3 3 2,-3-2 10,-3 0-4,3 3 17,-5-1-10,0-3 0,1 2 4,-1 0 1,1-1 6,-4 1 5,2-3-5,-1 2-3,0-4 9,0 5 0,1-5 1,0-1 3,4-3-2,-2 0 2,1 1-2,-1-3 3,4-1-6,-1 0-3,1 0 1,1-1-1,5 0-4,-2 0-3,5-5 1,0 3-7,2-2-1,1-3-1,6 0-3,0-3 2,2-2-7,0 2-2,7-2-5,-9-2-9,8-3-20,-7 3-19,2 0-24,-6-1-43,5-1-32,-6-2-38,-3 2-11,0 0-39,-3-3-51,0 3-64,2 0-66,-8-1-241,-1 2-703,1 2 311</inkml:trace>
          <inkml:trace contextRef="#ctx0" brushRef="#br0" timeOffset="392971.4739">22335 11694 146,'0'0'239,"0"0"-9,0 0-11,0 0-14,0 0-13,0 0-7,0 0-14,0 0-8,0 0-5,0 0-6,0 0 1,0 0-4,8-5-5,-8 5-4,0 0-2,10 9-10,-8-5-3,5 2 0,-2 2-8,0 0-14,3 3 3,-3 0-5,2 2-8,2 5 1,1 1-2,0 5-8,-4-2-4,4-1 10,2 9-19,-2 6 4,3-3 7,0 3-6,-1 0 8,0 3-4,0-1-2,1 4 4,1-2 1,2 17 1,-4-15 20,0-3-6,-2 7-4,-1-6-5,0 1-5,2 1-3,-5-2-7,-2 0-3,-4 5-3,0-6-7,-4 2-3,0-2-4,-1 0-3,-4-1-6,0-2-3,1 1-4,-4-4 0,-2 1-11,-4-4 3,3 0-1,-4-2-2,2 3-2,1-8-2,-1 0-1,2-7-4,-3 5-5,5-6 2,0-3-4,2-3-3,3-2 6,1 2-1,-2-3-6,3 0 0,-1 0-9,2-4-15,5-2-19,-9 4-20,9-4-23,-6 4-25,6-4-21,0 0-34,0 0-27,-5-8-40,5 8-27,0 0-29,0 0-22,0 0-42,12-8-34,-12 8-254,0 0-687,17 3 305</inkml:trace>
        </inkml:traceGroup>
      </inkml:traceGroup>
    </inkml:traceGroup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38:26.8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87F130-DD9A-43C8-B17B-DB95E072BA9B}" emma:medium="tactile" emma:mode="ink">
          <msink:context xmlns:msink="http://schemas.microsoft.com/ink/2010/main" type="writingRegion" rotatedBoundingBox="1025,10621 995,8837 1731,8825 1761,10609"/>
        </emma:interpretation>
      </emma:emma>
    </inkml:annotationXML>
    <inkml:traceGroup>
      <inkml:annotationXML>
        <emma:emma xmlns:emma="http://www.w3.org/2003/04/emma" version="1.0">
          <emma:interpretation id="{28BED70A-F347-495D-B446-CF1051E1A8ED}" emma:medium="tactile" emma:mode="ink">
            <msink:context xmlns:msink="http://schemas.microsoft.com/ink/2010/main" type="paragraph" rotatedBoundingBox="1025,10621 995,8837 1731,8825 1761,106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842EF8-459C-4454-AB85-A7F91BC6F478}" emma:medium="tactile" emma:mode="ink">
              <msink:context xmlns:msink="http://schemas.microsoft.com/ink/2010/main" type="line" rotatedBoundingBox="1025,10621 995,8837 1731,8825 1761,10609"/>
            </emma:interpretation>
          </emma:emma>
        </inkml:annotationXML>
        <inkml:traceGroup>
          <inkml:annotationXML>
            <emma:emma xmlns:emma="http://www.w3.org/2003/04/emma" version="1.0">
              <emma:interpretation id="{FE2AE3BD-1FA5-4739-9108-8F687353ECA1}" emma:medium="tactile" emma:mode="ink">
                <msink:context xmlns:msink="http://schemas.microsoft.com/ink/2010/main" type="inkWord" rotatedBoundingBox="1025,10621 995,8837 1731,8825 1761,10609"/>
              </emma:interpretation>
            </emma:emma>
          </inkml:annotationXML>
          <inkml:trace contextRef="#ctx0" brushRef="#br0">-1632 9327 104,'-7'3'158,"1"-3"6,-3 3 7,5 2 12,-5 2 13,-1-4 2,3 4-1,-1-3 1,1 3-2,1 0-2,0 3-2,2-1 2,-3-1-11,1 1-6,4 1-13,-3 1-4,4-1-16,-2-3-6,1 2-4,2-2-12,-2 1-7,5-2-8,-3 0-4,3-3-8,-1 4 3,0-6-2,3 3-9,-1-3-6,2-1-4,-6 0-3,13-1-5,-5-3-9,3-2-1,-2 3-3,1-2-8,3-1-2,-3 3-3,2-1-8,1-1 1,-4 1-10,4 2-1,-4 1-2,3 1 1,-3 1-6,4 1-9,-5 3 15,3 3 2,-3-2 8,2 5 1,-1 2 14,2 2 7,-4 4 4,0-3 5,-4-1 2,-2 3-3,4 1 1,-4-3 0,2 4-1,-2-2 2,2 3 4,-7-2 1,0-3-5,-1 3-2,1 1 0,-3 1-4,0-6-2,-1-2-4,-2 6 0,-2-4-4,3-5-3,-3-2-5,1 2-4,0-1 7,-1-4-10,-1-3 0,2 2-6,-2-4-6,0-2 8,0-1-9,0-1-6,-1-2 1,3 3-4,-1-5-1,1 1-6,2-2-4,-1 3-5,2-4-14,1 3-16,2 2-15,-2-1-22,3-2-29,1 5-28,2-1-48,-1-1-41,2-1-33,0 6-39,0 0-49,5-8-49,0 6-52,2-2-289,3-1-785,0 1 348</inkml:trace>
          <inkml:trace contextRef="#ctx0" brushRef="#br0" timeOffset="-458.417">-1706 9409 25,'-8'-6'273,"7"0"6,1 6-2,0-6-19,0 6-8,1-13-11,0 8-11,3-1 1,-4 0-12,2 0 14,0-2-6,3 0-3,-2 2-3,2 0-7,1-1-6,1-2-1,-2 3-7,5 0-12,0 0-4,-1 0-10,1 1-11,2 1-9,-2 0-12,0 2-12,1-2-9,0 2-12,-1 2-9,2 0-9,-3 0-8,2 0-10,-4 2-7,-1-1-6,1-1-7,-1 3-7,2-3-3,-2 2 1,-2 2-27,4-4-25,-4 5-28,-1 0-35,-2 0-26,3 1-28,-3-2-26,0 1-21,-2 1-13,1-6-14,-1 7-24,0-1-14,-2-1-13,3-5-20,-4 7-8,3-2-12,-3-2-4,0-3-217,4 0-556,-12 0 246</inkml:trace>
          <inkml:trace contextRef="#ctx0" brushRef="#br0" timeOffset="236.8109">-1226 9771 164,'2'2'330,"-2"-2"10,6 2 19,-6-2 44,0 0 12,0 0 1,0 0-11,0 0-18,5-6-20,-5 6-19,0 0-18,-1-9-27,1 9-25,-4-8-26,1 5-25,0-3-18,1 0-26,1 1-15,-2 0-20,-1 2-18,4-4-45,-2 1-41,-1 0-53,3 0-58,-3-2-63,6 2-73,-3-1-71,3-2-81,1 3-93,1 0-354,0 0-867,3 0 384</inkml:trace>
          <inkml:trace contextRef="#ctx0" brushRef="#br0" timeOffset="-10811.7881">-1724 8235 128,'0'0'157,"0"0"-2,-4 0-8,4 0-16,0 0 1,-6-3-20,6 3-2,0 0-12,0 0-4,-2-5-1,2 5 4,0 0-5,0 0 7,0 0 1,0 0 2,0 0 1,2-9 6,-2 9 5,1-8-1,2 4 1,-1-2 5,-2-1 7,0 2-1,3-1-1,-1-5-6,-1 5 18,2-2-15,-2 0 5,2 1-3,-1 1-4,0-3 0,2 3-12,-3 1 3,0 2 4,2-3-13,-3 6-7,1-7-6,-1 7 2,0 0 3,0 0 10,0 0-5,0 0 5,0 25-4,-1-10 9,-2 3-3,1-2-3,-2 6-2,0 1-5,-1-1 5,-3 9-9,3 6 0,-2-4-4,-1 1-4,2-3 4,-2 0-13,0-1-10,2-5-4,2-3-4,0 4-4,0-3-5,-1-2-2,5 0-9,0-5-3,0-2-1,0-1-2,2-2-1,1 1-4,0-3 0,-2-2-3,3-1-1,1 0 1,2-3-1,1 0 0,2-3-4,0 0-3,2-3 4,1 0-7,5-7 0,-1 2-2,0 2 0,1-7 7,-8 6-5,6 0-3,0-2-7,-1-3 0,-3-1-24,2 6-22,-6-2-26,0 0-37,3 3-35,-4 0-37,1-2-39,2 3-30,-1-2-24,-3 1-20,3 1-30,-2-1-24,2-1-24,1 2-41,-3-1-220,-4 2-684,3-2 303</inkml:trace>
          <inkml:trace contextRef="#ctx0" brushRef="#br0" timeOffset="-10512.1804">-1419 8218 117,'0'-5'280,"-3"0"11,3 5 8,-1-4-8,1 4-9,0 0-8,-3-8-19,3 8 9,0 0-10,0 0 2,-2 14 3,2-5 11,-4 4-5,2 2-7,0 0-9,1 6-10,1 1-10,-2 3-11,2-2-19,-1 2-15,1 1-16,0 0-16,-4 5-12,4-6-11,0-2-17,5 9-8,-3-8-11,-4 1-10,6-1-10,-3 1-5,1-3-6,2-1-5,-2 2-14,1-2-33,1 1-27,0-11-34,-3 6-36,4-4-32,1-1-58,0-3-46,-2-2-24,3-1-38,-1 0-28,1 0-29,4-2-31,0-3-27,-3-1-250,-1 0-702,2-1 311</inkml:trace>
          <inkml:trace contextRef="#ctx0" brushRef="#br0" timeOffset="-10293.3215">-1123 8725 10,'3'-4'273,"-3"4"21,9-2 15,-9 2 6,8-1 8,-4-2-5,0-1-4,-4 4 4,0 0 1,4 0-5,-4 0-8,0 0-11,0 0-19,0 0-17,0 0-24,0 0-25,5-2-17,-5 2-23,0 0-18,0 0-15,3-6-34,-3 6-36,0 0-50,2-4-59,-2 4-67,3-7-71,-2 3-69,2 0-91,0-2-75,2 0-284,0 0-757,-1 0 335</inkml:trace>
        </inkml:traceGroup>
      </inkml:traceGroup>
    </inkml:traceGroup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40:37.2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DDFF8FE-408E-42E3-932D-F7070E9F167B}" emma:medium="tactile" emma:mode="ink">
          <msink:context xmlns:msink="http://schemas.microsoft.com/ink/2010/main" type="inkDrawing" rotatedBoundingBox="19802,4248 23236,4423 23230,4539 19796,4364" semanticType="underline" shapeName="Other">
            <msink:sourceLink direction="with" ref="{1B179629-4B4C-4883-AB63-74656235CE0A}"/>
          </msink:context>
        </emma:interpretation>
      </emma:emma>
    </inkml:annotationXML>
    <inkml:trace contextRef="#ctx0" brushRef="#br0">0 25 166,'5'-3'245,"2"0"-5,-2 1-4,3-1-8,-3 0-8,4 2-8,0-4-8,2 4-4,-2-2-6,2-1-12,1 4-6,-4-2-10,-1 2-3,4 3 2,-1 0-4,1 0 2,-1 0-7,7 4 4,-5-3-2,3 2-8,2 2-2,0-3-10,5 0-5,3 4-6,1 1-4,4-3-5,0-1-7,8 0-14,-3 2-1,21 0-11,-1 1-6,1 0-7,3-3-9,2-2-9,3 4-5,-2-1-4,1-1-6,0 1 2,25 0-7,-29-6-3,3 4-3,0-1-2,-1-2-5,3 2-3,-1-1 0,-3-10-4,0 7-5,-3 0-5,1-2 2,-6 2-3,-2-3-6,0 1 4,-10 1-5,-2-3-4,11-2-11,-12 4 4,-1-2-11,15 1-3,-2 0 0,-13-2-6,1 1 7,-2 2 2,2-1-1,1 3 4,-2 0-2,1-3 5,12 1 4,-14 4-4,1-2 7,2 0 4,9 3-7,2 0 2,-11 0 3,12-3 2,-13 5 2,1-2 0,12 0 1,-14 0 4,2 1-5,-2 3 0,3-5-4,-3 1-2,-2 3-2,2-2-2,-4 1-7,0 2 5,-3-2 4,-7-4-3,4 2 4,-6 3 3,-3-6-4,0 2-8,0 2 20,-3-1-5,-5 0-3,4 0-2,-3 1 10,3-1-6,-3 0 6,-5-1-2,4-2-3,-3 0-18,2 0-13,-3 2-17,3-1-23,-8-1-9,7 1-17,-4 1-26,-3-2-35,3 3-38,-3-3-52,0 0-48,2 5-297,-2-5-651,-7 5 289</inkml:trace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40:39.6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645BD9C-BDF4-4C97-A5B8-D64481F63BD4}" emma:medium="tactile" emma:mode="ink">
          <msink:context xmlns:msink="http://schemas.microsoft.com/ink/2010/main" type="writingRegion" rotatedBoundingBox="17435,4809 16943,11441 15853,11360 16344,4729"/>
        </emma:interpretation>
      </emma:emma>
    </inkml:annotationXML>
    <inkml:traceGroup>
      <inkml:annotationXML>
        <emma:emma xmlns:emma="http://www.w3.org/2003/04/emma" version="1.0">
          <emma:interpretation id="{65AF933F-FC67-4E76-943F-EA5F816DD609}" emma:medium="tactile" emma:mode="ink">
            <msink:context xmlns:msink="http://schemas.microsoft.com/ink/2010/main" type="paragraph" rotatedBoundingBox="17435,4809 16943,11441 15853,11360 16344,47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3CB5FD-9077-4B62-B9A6-7FAA7D699358}" emma:medium="tactile" emma:mode="ink">
              <msink:context xmlns:msink="http://schemas.microsoft.com/ink/2010/main" type="line" rotatedBoundingBox="17435,4809 16943,11441 15853,11360 16344,4729"/>
            </emma:interpretation>
          </emma:emma>
        </inkml:annotationXML>
        <inkml:traceGroup>
          <inkml:annotationXML>
            <emma:emma xmlns:emma="http://www.w3.org/2003/04/emma" version="1.0">
              <emma:interpretation id="{E6EE1F66-97F6-43D5-9E71-41D3CB392B69}" emma:medium="tactile" emma:mode="ink">
                <msink:context xmlns:msink="http://schemas.microsoft.com/ink/2010/main" type="inkWord" rotatedBoundingBox="17215,4793 17183,5225 16438,5170 16470,4738"/>
              </emma:interpretation>
            </emma:emma>
          </inkml:annotationXML>
          <inkml:trace contextRef="#ctx0" brushRef="#br0">265 76 95,'-3'-4'191,"1"-2"1,2 6 0,-5-6-8,2 2-5,2 0-7,-2-2-14,0 1-6,1 2-7,-2-2-9,-1 3-7,1-4-6,-1 1-5,0 4-2,2-4-5,-5 3-3,3-2-3,-2 0-10,-4 2-6,3 2-4,-2-3-9,2 3-4,-3 0-1,0 0-9,1 3-2,-1-1-5,1 5-5,-2-5-4,3 5-6,-4-1-1,5 3-1,-2 0 0,0 1 1,2-1 0,-1 3-4,2-3-2,1 3 3,1 2-6,-1-2 2,4 0-3,0 3 2,1-3 3,4-1 0,-1 3-2,2-2-2,1 0 1,-1 1-3,4 0 3,0-3-9,2 0 6,3-1-5,3-1-1,-2 2-10,-1-4 7,5-2-5,-2-1-2,2 1 3,-1-3-6,1-1 4,0 0-8,-2-1-21,6-5-22,-4 4-26,-1-4-22,-3 2-28,-1-1-29,4-1-35,-3 3-34,-1 0-38,-1 0-24,-3-3-204,-1 2-518,2 1 230</inkml:trace>
          <inkml:trace contextRef="#ctx0" brushRef="#br0" timeOffset="430.8391">498 218 128,'0'0'189,"2"-8"-6,2 5 4,-1-3-4,-1-1-6,0 1-8,3 3-6,-4-3-5,4-1-4,-2 1-4,1 0 2,-2 0-11,2 1-3,0-4-6,0 3 1,-2 1-6,0-2 0,2 1-10,-4 2 4,1-4-14,0 5-4,-1 3-4,2-6-2,0 4-7,-2 2 0,2-9-19,-2 9 3,2-3-9,-2 3-8,0 0-7,0 0-6,0 0-7,0 0 1,2 12-4,-4-6-3,2 4 3,2-1-1,-4 5 1,2-3 3,0 3 11,0 1-3,0-1-3,0 1 0,2-1-1,-2 1 8,0 1-13,0-1-6,1-3 2,0 2-3,1-3 8,-1 1-15,0-1 3,0 1-6,2 0-3,-3-3 6,1-1-9,1 0-1,-1 0 3,-1-1-2,2 1-1,-2-2 5,3 0-9,-2 1 1,-1-4-4,0-3-9,4 5-17,-4-5-21,1 4-22,-1-4-17,0 5-11,0-5-18,4 5-23,-4-5-25,0 0-27,0 0-15,0 0-19,0 0-13,0 0-12,0 0-9,0 0-9,0 0-171,-16-8-467,16 8 207</inkml:trace>
          <inkml:trace contextRef="#ctx0" brushRef="#br0" timeOffset="676.7517">516 426 11,'-7'0'90,"7"0"9,-6-3 11,6 3-1,-9-3 17,3 3 11,6 0 8,-10-2 16,10 2 6,-4 0 8,4 0-6,-5-3 1,5 3-6,0 0-5,0 0-5,-4-3-3,4 3-10,0 0-4,0 0-12,0 0 13,0 0-20,0 0 0,0 0-10,0 0-3,9 12-1,-2-9 0,-5 0 13,3 1-13,3-2-10,-1 3 6,2-1-9,1-1-11,2 2-5,-1-2-11,-1 1-1,3-4-5,-2 1-10,1 2-4,2-1-6,1-2 1,-2 2-2,1-3-9,-4 0-8,2-1-26,1 0-21,-3 1-30,-1 0-28,-3 1-30,-1-4-44,-1 4-51,-4 0-53,6-3-65,-2 1-230,-4 2-604,0 0 268</inkml:trace>
        </inkml:traceGroup>
        <inkml:traceGroup>
          <inkml:annotationXML>
            <emma:emma xmlns:emma="http://www.w3.org/2003/04/emma" version="1.0">
              <emma:interpretation id="{318CB3FC-B47E-45D4-85FE-6C823B693ABC}" emma:medium="tactile" emma:mode="ink">
                <msink:context xmlns:msink="http://schemas.microsoft.com/ink/2010/main" type="inkWord" rotatedBoundingBox="17351,5944 17310,6489 16344,6418 16384,5872"/>
              </emma:interpretation>
            </emma:emma>
          </inkml:annotationXML>
          <inkml:trace contextRef="#ctx0" brushRef="#br0" timeOffset="1514.1798">184 1271 206,'0'0'249,"0"0"-3,0 0-4,0 0-4,0 0-8,4-16-6,-1 11-9,-3 5-6,3-6-4,-2 2-3,1 0-9,-2 4-6,1-9 6,1 4-21,-2 2-9,0 3-10,0-11-15,0 7-6,-2-2-10,1 2-16,-1-2-3,1 1-13,-2-1-2,1 0-5,-3 1-13,1 0-6,-3-1-10,2 3 0,-3 0-9,-2-2-3,-1 1-6,1 2-1,-2 0 6,-1 2-14,-1 2-3,-3-1 0,8 3-2,-8-1-5,1 3-8,4 1 4,-1-1-3,1-1-3,2 2 3,-1 2 0,2-1 1,0 1-5,1 2 4,1 0 0,2 5 4,-2-2 3,2-1 5,2 2 9,0-1-6,-2-3 6,5 5-5,0-2 5,0-1-2,2 2-5,1-4 0,3 3 5,-4 0-3,4 1-4,0-3-4,2 7 4,0-9-5,-1 2-1,1-3 5,1 0-7,0 0-1,2-1 4,0-3-5,0 4 1,-2-8-4,6 4 2,-2-5-5,4 0 2,-4 0-8,0-5-30,7 4-20,-5-2-30,3 0-30,-1 0-33,0-6-30,1 5-32,-7 1-39,-1 0-41,4-6-48,-1 3-59,0 0-199,-2-3-639,0 0 282</inkml:trace>
          <inkml:trace contextRef="#ctx0" brushRef="#br0" timeOffset="2084.6279">558 1427 138,'0'0'255,"-11"3"-4,11-3-9,0 0-5,-12-3-14,12 3-12,-7-3-11,7 3-11,-8-3-14,8 3-13,-8-2-6,5-2-7,3 4-20,-9-7 10,7 4-25,0-3-13,1 1-8,-2 2-7,5-6-15,-2 3-8,1 0-4,0-1-5,3 0-3,3 2-11,-3-2-1,2 1-5,3-2 7,4 2-17,-5 0 0,3 0-4,0 2-3,2-2 1,1 6 3,-4-2 1,2 4-4,1-2-2,-2 3-4,0 0 4,-1 2 4,0 5 0,-1 0 0,-3-2 4,1 5 4,-2 1-8,-4 0 1,3-2 7,-4 6 0,-1 3 9,-4-2-6,-2 2 14,0 0-2,0-2-1,-5-2 0,3-1-3,-1 3 3,-4-7 0,1 4-7,2-7 3,-2 2-12,-4 0 4,7-3-4,-1 1 11,1-5-15,1 2-3,0 0 4,3 0-8,-1-5 4,2 1-5,1 0-3,0 1 3,4-3-5,-4 1 0,4-1 2,-4 5-2,4-5 2,0 0 0,0 0-6,0 0 0,11 7 8,-9-4-2,5-3 13,3 4 11,3-2-1,-1 6 3,0-6 1,6 2-1,0-3-6,-1 0-1,1 2-7,1-2 6,-2 1-6,0 1-4,-4 1-1,-4-2 2,4 1-5,1-2 0,-1 0-17,-2 0-15,0 2-24,-1-3-26,0 0-36,0 0-34,-3 0-38,1-3-49,-1 3-67,4-2-58,-5 1-306,1-2-709,-1 1 314</inkml:trace>
        </inkml:traceGroup>
        <inkml:traceGroup>
          <inkml:annotationXML>
            <emma:emma xmlns:emma="http://www.w3.org/2003/04/emma" version="1.0">
              <emma:interpretation id="{9AA27CA6-92A3-42D7-8E4B-728C27D14E31}" emma:medium="tactile" emma:mode="ink">
                <msink:context xmlns:msink="http://schemas.microsoft.com/ink/2010/main" type="inkWord" rotatedBoundingBox="17051,7125 17004,7764 16124,7699 16172,7059"/>
              </emma:interpretation>
            </emma:emma>
          </inkml:annotationXML>
          <inkml:trace contextRef="#ctx0" brushRef="#br0" timeOffset="3208.6283">45 2381 108,'-2'-5'200,"2"5"1,2-8-1,-2 8-4,2-6-3,1 1 3,-2 3-4,-1 2-1,4-4 4,-4 4-3,1-6 7,-1 6-5,0 0-3,0-5-4,0 5-10,0 0 0,0 0-16,-5-6-13,5 6-5,0 0-23,-9 0-10,9 0-12,-17 6-7,5-4-4,-4 3-1,-2 3-6,-1 0 2,0 2-4,-5 5 2,1 0-4,-2 1 1,3 2-2,1 0-2,2 0-3,2-2 0,3 3-3,0-4-1,0 2-1,-1 1 0,3 1-5,2-1 1,1 1-5,3-3-2,0 4-4,4 0 1,-1 0-4,2-5 2,4 0 7,0-1-6,3 1 0,1-1-4,1-2 2,4 1-27,1-1 0,1-2 0,3-3-2,2 1 0,-3-3-2,5-2 0,-1-2-4,0 0-1,-1-3-3,3 0-7,3-2-20,-5-1-24,6-1-25,-7 1-41,4-2-32,-3-1-30,-2 1-30,-1 1-26,1-2-32,-1 2-38,-4 0-39,-3 0-34,3 0-278,-4 0-700,3 3 310</inkml:trace>
          <inkml:trace contextRef="#ctx0" brushRef="#br0" timeOffset="3701.2334">372 2614 62,'0'0'253,"4"-5"-2,-2 2-3,1-1-7,-1 0-6,4 1-10,-1-3-15,1 1-12,-1 0-10,4 0-15,-2 2 9,6-2-21,-3 0-6,-1 0-16,3 1-17,1 4 0,-3-2-12,-2 2-21,4 2-4,-4-2-6,-2 4-10,2-2-6,-3 4-6,-1-2-1,-1 5-9,0-3 2,-3 3 3,-3 3 2,0 0 8,-4 0-1,1 2-3,-3-1 4,3-1 3,-2 2 5,-7-1-2,4 1-10,-1-2-4,4-2-2,-2 0 0,4-3-7,0-2-8,1 4 1,1-6-1,4 2-2,-2-1-5,2-4-5,2 9-2,2-6-1,1 1-4,-1-1-1,7-1-5,-2 4-5,1-2 4,-1 1-3,3-1 3,-2 2-1,-1 2 1,2-2 6,-6 0-7,2 2-8,0-3 13,-1 1-11,-2 2 5,-1-2 0,-2 0 1,1-1 3,-4 5 5,1-1-2,-2-1 4,0-2 1,-3 1 1,1 0 0,-2 0-5,-4-3 1,2 2-2,1-2 1,-2-2-3,-3 2-3,1-3 2,-1-1 0,-4 2-2,3 0-5,4-2 2,-2 0-1,0 0-2,2 1-5,-2-1-12,2 0-22,-1 0-22,2 0-31,2 3-32,-1-3-29,1 0-33,-2 2-38,4 2-40,0-1-42,1 0-41,-1 2-265,-3 0-657,8 1 290</inkml:trace>
        </inkml:traceGroup>
        <inkml:traceGroup>
          <inkml:annotationXML>
            <emma:emma xmlns:emma="http://www.w3.org/2003/04/emma" version="1.0">
              <emma:interpretation id="{F3AAB63B-B01A-45F0-ABBA-3D86DFC3A101}" emma:medium="tactile" emma:mode="ink">
                <msink:context xmlns:msink="http://schemas.microsoft.com/ink/2010/main" type="inkWord" rotatedBoundingBox="17007,8467 16788,11430 15857,11361 16077,8398"/>
              </emma:interpretation>
            </emma:emma>
          </inkml:annotationXML>
          <inkml:trace contextRef="#ctx0" brushRef="#br0" timeOffset="4340.5949">-102 3784 256,'0'0'258,"-1"-9"-5,-2 3-18,3 0-13,-4 1-10,2-5-14,-1 8-22,2-4-8,-3-4-8,3 1-11,-3 6-1,2-6-11,-2 0-7,-1 6-11,1-6-2,-5 3-13,4 2-1,0-2-1,-3 1-18,1 4 8,-3-3-4,1 5-4,-2 2-4,1 2 5,-2-3 7,0 4-6,-5 2-7,3 4-2,0-2 13,0 5-12,1 1-5,-1-1 7,2 0-5,1 7 7,1-4-6,3-2 0,0 5 0,-2 0-3,4-2-2,-3 3 5,6-1-6,-3 0-3,1-3-1,2-1-5,0-2 2,2 5-6,0-4-5,0-1 1,0 0-5,6 2 1,-2-1-4,-1-2-2,-1-3-5,6 4-6,-3-7 0,4 3-4,-1-3-2,1-2-2,1-1-2,2 1 3,0-1-8,4-2 1,-5 0-8,7-1-24,-2 0-11,1 0-29,-1-2-19,2-2-21,0 2-34,1 0-29,-1-1-18,3 1-30,-4-1-19,5-3-29,-3 3-48,2-2-32,0-1-49,-3-3-210,0 4-640,2-2 283</inkml:trace>
          <inkml:trace contextRef="#ctx0" brushRef="#br0" timeOffset="4670.5851">255 3975 144,'0'-6'251,"-1"-1"7,-1 4-5,2 3 3,0-8-5,-4 4-8,4 4-10,-1-6-15,1 6-11,-8-4-2,8 4-11,0 0 21,-10 5-19,6 4 6,-2-4-3,2 4 1,-2 4-2,-1-3-2,-1 8-9,-1-1-3,1 0-12,2 1-8,1 2-9,-1 2-13,1-8-10,1 6-11,0-4-5,0 4-3,2-6-12,2 1-7,2-2-9,-2 0-7,4 1-7,0-2-5,1-2-8,2 1 0,-1-1-12,5-3-1,0 0-5,0 2-4,2-5-5,-2-2-5,6-2-17,2 0-23,-4 0-14,4 0-23,-2-2-25,0-4-29,-4-1-20,8 4-26,-6-3-23,4-3-13,-3 3-15,0 0-21,0-4-29,-5 4-35,1 1-31,0-5-33,-1 4-301,0-3-704,-2 1 312</inkml:trace>
          <inkml:trace contextRef="#ctx0" brushRef="#br0" timeOffset="4935.643">517 3994 208,'-8'5'287,"-1"-1"-8,5 2 0,-4 0-3,1 3-5,3-2-8,0 2-5,-1 2-16,2 1-11,-1 3-7,4 7-3,-2-2-5,2 1-14,2 2-4,-2-1-8,0 2-12,0 0-11,-4-3-18,4 2-17,4 10-13,-4-5-10,0-3-11,0-1-12,-4-4-5,4 1-9,-4 2-22,3-3-26,-1-7-32,-1 1-37,3-2-46,0 3-43,0-9-38,0 5-59,0-4-76,0-2-76,-1 2-241,1-7-675,0 0 300</inkml:trace>
          <inkml:trace contextRef="#ctx0" brushRef="#br0" timeOffset="5966.1726">-120 4915 150,'0'0'219,"0"0"3,0 0 0,0 0-5,0 0-7,0 0-3,0 0-7,0 0 1,0 0 0,0 0-3,0 0-3,0 0-10,0 0-10,0 0 1,0 0-11,0 0-9,0 0-12,0 0-9,0-16-12,-3 11-3,-1 0-14,0 0-18,-1 1-3,1-2-5,-6 3-12,3 0-3,-3-3-8,0 2-1,-1 2-12,0-3 0,-2 4-2,1 1-5,0 0-1,-4 2-7,3 2 0,-3-1-4,-1 4-10,-1-1 5,2 5 1,4 0-2,-3 0-7,3-1 3,1 5 4,0 3-1,0-1 5,4 3 5,-1 0 5,1 4 7,1-5-2,1 6-7,4-3 9,0 2 0,2-2-1,-1 2-5,4-2 6,-2-5-6,5 3-1,-1-3 2,2 1 0,-1-4-10,3-2 6,-1-1-4,5 0-3,-6-3-1,4-2 1,2 0-4,3-1 4,-4-5-7,4 0-3,0 1 1,0-5-25,-1-1-38,0-1-28,2 0-39,3-1-37,-4-2-23,1 0-24,-4 1-28,2-2-34,2 1-32,-2 0-32,-5 4-299,3-1-674,0-4 299</inkml:trace>
          <inkml:trace contextRef="#ctx0" brushRef="#br0" timeOffset="6241.6625">191 5141 45,'7'-1'285,"-1"1"1,-1-2 1,-1 1-5,-4 1 5,16-5-20,-9 4-10,4-3-13,-1 3-4,1 0-20,-2-2-12,5 2-12,-3-1-17,0 1-11,-2 1-18,1 0-15,0 0-13,-4 0-14,2 0-14,0 0 2,-3 0-16,-5 0-9,9 0-4,-1 0-2,-8 0-27,0 0-35,8 0-36,-8 0-27,5 0-25,-5 0-30,0 0-26,6 0-31,-6 0-30,0 0-24,0 0-25,0 0-33,0 0-202,0 0-525,0 0 232</inkml:trace>
          <inkml:trace contextRef="#ctx0" brushRef="#br0" timeOffset="6736.5494">191 5174 65,'-3'2'204,"3"-2"5,-11 2 3,7 0 4,-1 1 1,1 2-6,0-4-2,-1 6-4,1-4-2,0 2-8,0 2 3,-2 3-7,2-2 5,-1-1-17,1 2-9,0 0-16,1 0-12,-1 0-10,3-2-14,-1 4-4,2-2-3,0-2-15,0 2-3,0-3-14,0 3-11,2-1-4,-1 0-12,1-2 2,0 0-6,1-3 2,-2 3-10,2-3-2,0 0-5,2 0-3,-5-3 0,11 3-2,-7-1-6,2-4-2,2 2-1,-1-3-2,2 0 2,0 1 6,2-2-13,-1 0-4,0 1 6,-1 0-2,4 1-4,-4-1-10,0 3 8,-1 0 3,3 3-4,-5-3-1,2 2-2,1 2 8,-4 2 2,6-2 2,-7 2 11,1-2 4,-1 4 7,3 1 10,-3 2 1,-1-4 1,2 6 1,-4-1 16,1 0-4,-2-1 1,0 3 2,-2-3 1,-2 1 1,2 1-2,-2-1 0,1 3-4,-2-3 2,-3 1-4,2 0-2,-4 1 7,3 2-12,-2-4 0,-4-1-6,4 3 2,-4-2-2,1-3-3,1-3 1,-1-1-1,3 1-5,-2-2-6,-1-2 5,-1-3-13,2 1 3,-1-1-6,1-3-2,0-1-5,2-1-19,0 3-24,1 0-22,2-2-26,-2 0-22,4 2-34,-1-3-29,1 0-44,0 4-32,2-1-41,-1-1-53,3 4-55,0 0-369,-8-2-820,8 2 363</inkml:trace>
          <inkml:trace contextRef="#ctx0" brushRef="#br0" timeOffset="7801.9983">-222 5967 56,'-2'4'232,"2"-4"1,0 0 0,0 0-1,-3 2-10,3-2-15,0 0-12,0 0-3,0 0-4,0 0-10,0 0-7,-6-10-12,6 10-19,1-7 0,-2 2-11,1 5-10,-1-4-8,-1-1-10,2 5-3,-2-9-8,-1 6-8,3 3-5,-6-3-5,1 2-7,-2 1 2,-2 0-7,0 1-1,-1 0-7,-9 4-4,9-2-1,-6 8 10,-3-6-4,3 4 11,-2 0-16,1 0-5,0 4 4,2 1 3,-1-4-2,3 5 8,-1 0 6,1-3-6,3 4 6,-1-1-7,3 0 6,1-1 2,0 5 1,2-6 6,2 4-2,-3 0 3,3 1 0,3 0 4,0-2-4,3 0 0,-2-2-5,6 6-2,-2-1-6,1-5 0,3-2-7,-2 3-3,1-5-5,5 4-2,-3-7-4,3 5-2,2-3-4,-2-2-5,-1-2-2,1-1-2,4 1-4,1-5 0,-2 1 1,-3-2-4,6-2 0,-3 0-4,2-3-20,-1-1-14,-1 2-26,0-1-18,0 0-29,-4 0-27,3-1-34,1-2-22,-5 3-13,-3-2-16,6-2-23,-6 3-27,1 0-23,0-1-40,-1 1-57,0-1-218,-1 4-643,-1-4 284</inkml:trace>
          <inkml:trace contextRef="#ctx0" brushRef="#br0" timeOffset="8344.5932">200 6022 54,'0'0'300,"0"-6"0,0 6-11,0-6-11,0 6 4,0 0-25,-5-4-12,5 4-12,0 0-13,0 0-1,0 0-5,-14 13-1,8-7-1,2 5 4,-3 0-6,-1 0-2,-2 8-1,-2-1-8,2 3-5,1 1-8,-4-1-9,1 7-8,-1 2-13,4-6-7,-3 4-15,3 5-7,0-4-13,6-4-14,-4-1-7,4 9-9,-1-9-10,4-3-3,0 1-10,1 1-8,1 0 0,1-8-9,-2 4 2,6-1-8,-4-5-7,2 1 0,3-2-3,0-2-3,-2 1-2,2-5-1,0 2-2,1-3-5,0-2-1,3 0 3,-3-3-6,3 1 1,1-5-4,0 1-2,-2-2-9,1 1-7,1-2-4,-1 1-4,-1-2-1,-3 1 2,3 0-5,-4-1 8,2 1 2,-6 1-2,4 1 6,-4-2-3,1 1 2,0 1 2,-1 0 3,-2-4 0,-1 5 0,0-2-1,0-2 2,-4 0 2,0 1 2,3 3 2,-3-2-1,-3-5 1,4 6-3,-3-1 3,0 1 0,-2 1-1,-1-2-5,1 2 3,-2 1 0,1 1 0,0 1-4,0 0-8,-2 0-14,5 1-19,-4 1-20,4 1-26,-2 0-26,-1 0-32,3 0-38,2 2-30,-1-1-33,1 0-39,2 2-43,2-6-55,-7 8-344,7-8-793,0 0 351</inkml:trace>
        </inkml:traceGroup>
      </inkml:traceGroup>
    </inkml:traceGroup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41:08.4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308F93D-BC88-462D-B9A2-7B336679E44D}" emma:medium="tactile" emma:mode="ink">
          <msink:context xmlns:msink="http://schemas.microsoft.com/ink/2010/main" type="writingRegion" rotatedBoundingBox="22692,5114 21337,11692 19180,11248 20534,4670"/>
        </emma:interpretation>
      </emma:emma>
    </inkml:annotationXML>
    <inkml:traceGroup>
      <inkml:annotationXML>
        <emma:emma xmlns:emma="http://www.w3.org/2003/04/emma" version="1.0">
          <emma:interpretation id="{78AF825C-F443-4931-9D13-73BFBBCF8B77}" emma:medium="tactile" emma:mode="ink">
            <msink:context xmlns:msink="http://schemas.microsoft.com/ink/2010/main" type="paragraph" rotatedBoundingBox="21056,6522 22328,6522 22328,7797 21056,77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8AE983F-35A4-4C29-8CC8-0310615D289A}" emma:medium="tactile" emma:mode="ink">
              <msink:context xmlns:msink="http://schemas.microsoft.com/ink/2010/main" type="inkBullet" rotatedBoundingBox="22682,7364 21369,7951 20992,7109 22305,6522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582 10 68,'1'-5'292,"-1"5"-14,3-3-9,-3 3-8,3-5-9,-3 5-7,0 0 2,0 0-6,0 0-4,0 17-2,2-11-14,1 7-2,-1-1-6,-2 3-13,2 0-4,-1 5-6,3 3-8,-3-1-6,1-1-13,0 4-10,1-4-6,-2-1-18,-1 5-19,0-5-2,0 1-10,-1 4-14,1-2-2,-3-1-10,-1 2-7,-1-1-5,2 2-7,-7 6-7,4-7-3,-5 4-2,-3 6-7,4-3-5,-4 3-4,-2 0-6,-2-1 3,0-3-3,-2 2-9,2 1-2,-4-1-13,1 3-10,0-4-27,-5 4-5,-8 6-5,11-7 0,-3-5-9,-1 0-14,1 0-32,1-2-31,-2-4-21,-2 3-25,3 1-32,2-3-47,-1-2-57,8-8-53,2 2-250,0-4-674,3-5 299</inkml:trace>
        <inkml:trace contextRef="#ctx0" brushRef="#br0" timeOffset="-434.4504">149 344 195,'0'0'311,"0"0"-18,0 0-5,0 0-4,0 0 2,0 0 1,-16 16-4,13-14-1,2 4-30,-3 2-6,2-1-15,0 3-13,2 2-5,-5-2-10,4 5-11,-3-4-12,4 3-11,-3 1-9,2-3-14,-1 3-10,-1 1-11,2 0-6,-2 1-4,0-3-5,-1 0-3,1 6-7,-3 0-5,4 1-7,-1-9-5,-1 4-7,-1-1-3,-1 3-10,-3 0-7,4-8-4,0 6-6,2-2-6,-3-2-4,3 0-3,-1 0 3,-1-2-11,2 0-2,-1 1-10,0-6-25,-1 4-26,1-1-25,1 0-27,-2-4-34,5 3-25,-3-4-37,3 0-22,0-3-29,-7 3-44,7-3-55,0 0-53,0 0-321,0 0-768,0 0 340</inkml:trace>
        <inkml:trace contextRef="#ctx0" brushRef="#br0" timeOffset="-918.9095">-418 498 108,'-3'-2'266,"3"2"-5,-4-4-1,4 4-7,-3-2-8,3 2 0,0 0-2,0 0 9,0 0 3,-2 12-5,2-12 6,0 8-6,2-2-2,-2 2-2,0-2-6,0 4-5,0 2-7,0-3-7,0 3-8,0 1-10,-6-1-13,6 0-9,-4 4-9,4-1-11,-4 1-9,0-2-12,-2 2-9,3-1-8,-1 3-10,-2 3-9,-1-2-10,1-1-9,2-3-4,-2-1-9,1 0-8,0-1-13,0 1 1,1-4-9,-2 3 2,3-1-9,-1 0-3,0 0-5,2-5 3,-1-1-9,2 3-5,-2-4-19,2 1-24,1 0-24,0 0-24,-1-2-27,-2 0-33,3-4-37,0 0-44,4 8-14,-4-8-47,4 3-41,-4-3-47,0 0-53,12-9-388,-7 6-870,-3-3 385</inkml:trace>
        <inkml:trace contextRef="#ctx0" brushRef="#br0" timeOffset="-1279.7271">-646 728 8,'0'0'285,"-2"-4"-3,2 4-1,0 0 0,0 0-2,0 0-8,0 0 1,-12 2-20,12-2-5,0 0-8,0 0 1,0 0 4,0 0-6,0 0 0,12 13-7,-8-11-7,3-1-10,0 2-15,1-2-12,6-1-13,-5 3-12,4-6-15,0 3-12,3-1-13,-1-2-7,1 1-14,1-3-11,-1 3-11,0-5-6,2 5-10,-5 0-3,-1-2-8,0 4-5,-1-6-5,1 3-10,-1-1-10,0 0-16,-1-1-12,-1 2-17,1-3-22,-4 6-19,2-2-7,-3 1-17,2-1-25,-2 1-19,1-1-8,-2 0-29,1-3-14,-2 1-22,-3 4-22,5-2-31,-5 2-37,0 0-38,0 0-44,0 0-208,0 0-632,0 0 279</inkml:trace>
      </inkml:traceGroup>
    </inkml:traceGroup>
    <inkml:traceGroup>
      <inkml:annotationXML>
        <emma:emma xmlns:emma="http://www.w3.org/2003/04/emma" version="1.0">
          <emma:interpretation id="{7B22F672-1507-40E8-9FFA-A54D848EA8CF}" emma:medium="tactile" emma:mode="ink">
            <msink:context xmlns:msink="http://schemas.microsoft.com/ink/2010/main" type="paragraph" rotatedBoundingBox="21365,4841 20010,11419 19180,11248 20534,46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508097-9CD3-4C36-8B86-99E318AA587F}" emma:medium="tactile" emma:mode="ink">
              <msink:context xmlns:msink="http://schemas.microsoft.com/ink/2010/main" type="line" rotatedBoundingBox="21365,4841 20010,11419 19180,11248 20534,4670"/>
            </emma:interpretation>
          </emma:emma>
        </inkml:annotationXML>
        <inkml:traceGroup>
          <inkml:annotationXML>
            <emma:emma xmlns:emma="http://www.w3.org/2003/04/emma" version="1.0">
              <emma:interpretation id="{9F139500-419F-4841-83E6-8C3EBB6B2484}" emma:medium="tactile" emma:mode="ink">
                <msink:context xmlns:msink="http://schemas.microsoft.com/ink/2010/main" type="inkWord" rotatedBoundingBox="21147,4796 21003,5496 20612,5415 20756,4715"/>
              </emma:interpretation>
            </emma:emma>
          </inkml:annotationXML>
          <inkml:trace contextRef="#ctx0" brushRef="#br0" timeOffset="-15832.1614">-936-1635 19,'0'0'18,"0"0"-3,0 0-3,-4-3 1,4 3-3,0 0 2,0 0 0,0 0-5,0 0-2,0 0 5,0 0-3,0 0-2,0 0 2,0 0-2,0 0-3,0 0-1,0 0 6,0 0-8,0 0 1,0 0 1,0 0 1,0 0 2,0 0-3,0 0-1,0 0 3,0 0-4,0 0 3,0 0-5,0 0 2,0 0 7,0 0-6,0 0 1,0 0 1,0 0 2,0 0-6,0 0 2,-4-3 0,4 3-1,0 0 3,0 0-5,0 0 3,0 0-1,0 0 4,0 0 0,0 0-7,0 0-1,0 0 2,0 0-5,0 0 2,0 0-7,0 0-1,0 0-9,0 0-24,0 0 11</inkml:trace>
          <inkml:trace contextRef="#ctx0" brushRef="#br0" timeOffset="-12356.0705">-1030-1467 136,'0'0'183,"0"0"-4,0 0-4,0 0-2,0 0-9,0 0-8,0 0-5,0 0-7,0 0 1,0 0-9,0 0-2,0 0-6,0 0-3,0 0-10,0 0-7,0 0-6,0 0-3,0 0-7,0 0-6,8 3-7,-8-3-3,0 0-3,0 0-3,11-3 2,-11 3-4,7 0-9,-2-3-1,-1 0 8,1 2-12,1-1-6,-1-4-2,1 1 0,-2 1-3,5-3-9,-1-1 2,-1 5-7,2-7 1,-1-1-1,-2 2-4,4-2-4,2 2 2,-4-5-3,-2 4-4,2-2-1,-3-1 1,4 0 0,-5-1-2,4 2-11,-4-2 6,1 0-1,-1 4-2,1-3-1,-1 2 7,-2 0-3,-1 3-2,3 2-1,-3 1 7,-1-1-1,4 1 4,-3 0-6,0 0 4,2 2-3,-3 3 3,0-4-5,0 4-4,4-5 16,-4 5-11,0 0-4,0-6-4,0 6-3,0 0 3,0 0-2,0 0 5,0 0-6,0 0-2,0 0 4,0 0-5,0 0 5,-4 18 3,1-12 4,2 5 0,0-4 4,-3 6 0,0-1 7,4 3 0,-2 0 11,0 2-15,0 0 5,-1 2 0,0 1-3,-2 1 2,4-1 1,-3 1-1,0-3-6,4 1-4,-4 1 6,-1-3 2,5 1-8,0 2 5,0-1-3,0-3 0,0-4 1,0 9-2,1-9-1,2 4-3,-3-1-4,0-2 3,1 2 0,-1-2 5,4-1-3,-4-3-7,4 1 6,-4-2-2,0 1 4,4 0-4,-3-3-1,-1 1-3,0-4 3,4 3 5,-4-1-3,1 0-2,-1-5-4,0 7 4,3-3-5,-3-4 10,1 6-10,-1-2 16,0-4-11,0 6-4,0-6-1,0 6 4,0-6-10,0 0 6,0 6 3,0-6-4,-1 5 6,1-5-11,-3 6 6,3-6-4,0 0-2,-5 4 6,5 1-1,0-5-3,-5 6-8,5-6-3,-6 1 11,3 2-5,-1-1 1,4-2-1,-10 4-4,6-2-3,-2-1 1,1 2 5,-1-3 0,-2 4-2,-1-4-5,3 1 5,-1-1 0,-1 1 4,2 2-2,6-3 4,-15-3 3,9 2-1,1 0-1,5 1-6,-12-2 8,7 2 4,5 0-1,-8-2-4,8 2 4,-6-3 3,6 3-3,-6-3 3,6 3 1,-5 0-5,5 0 0,0 0 2,-5-3 1,5 3 1,0 0 3,0 0-7,0 0 2,0 0 5,0 0-5,0 0 7,0 0-6,0 0 17,17 11 0,-11-7 8,1-1 3,2-1 1,1 3-7,-1-2 7,2 1-3,-1 1-2,3-2-3,-2 0-7,0 0 6,0 1-1,-1-1-3,0 0 1,-2 2-3,4-3-1,-3-1-1,0 4-2,4-5-11,-5 2 7,3-2-15,-1 4-14,-4-6-18,6 4-21,-6-2-13,5-2-24,-5 2-28,0 0-33,1 2-36,-4 0-52,-3-2-42,8 0-264,-8 0-600,9 3 265</inkml:trace>
        </inkml:traceGroup>
        <inkml:traceGroup>
          <inkml:annotationXML>
            <emma:emma xmlns:emma="http://www.w3.org/2003/04/emma" version="1.0">
              <emma:interpretation id="{DE88BC77-71DE-4B22-876A-3FAE8CE5CEBB}" emma:medium="tactile" emma:mode="ink">
                <msink:context xmlns:msink="http://schemas.microsoft.com/ink/2010/main" type="inkWord" rotatedBoundingBox="21127,5994 20736,7893 19906,7722 20297,5823"/>
              </emma:interpretation>
            </emma:emma>
          </inkml:annotationXML>
          <inkml:trace contextRef="#ctx0" brushRef="#br0" timeOffset="-1647.4465">-1215 593 192,'0'0'247,"0"0"3,0 0-6,0 0 0,0 0-8,0 0-8,0 0-12,0 0-18,0 0-15,-9-5-13,9 5-10,0 0-12,0 0-9,0 0-3,0 0-6,0 0-7,0 0-9,0 0 2,0 0-16,0 0 3,0 10 1,-3-6 11,3 2-10,-4 1-4,4 1 4,-2 1 8,0 3-10,-2-2-3,2 1-1,-2-1-4,1 2-5,-2 2 2,1 0-9,2-3-7,-5 4-4,3 1-3,0-2-9,0 0-1,0 0-6,2-2-5,-2 2-2,0-5-4,2 3-2,0-3-7,-3-1 0,3 0-4,0-3 2,0 1-5,-1 1-5,3-4 4,-1 1-1,-2 1-4,3-5 2,0 6 2,0-6-23,-2 3 6,2-3 3,0 0-2,0 0-2,0 0 0,0 0 0,2-14-1,1 8-2,-2-2 0,0 1-5,3-5 3,0 0-1,3-2 1,-1 2-1,-2-2-10,2 2 6,1-2-1,2-8-6,0 5 7,3-3-3,-2-1 0,2 3 4,1-1-1,1 2 3,-2-3-5,0 2 3,2-2 4,-1 1-3,1 1-2,0 5 1,-1-2-3,0 0 3,-1-1 6,-3 9-5,3-4-2,-2 4 2,-2-4 0,-2 5-1,0 2 1,1-1 1,-3 0 0,2 2-2,0 1 0,0-1-7,-6 3 11,11 2-5,-7 1-1,2 1 3,-2 1-1,3 0-1,-2 0 5,1 6-2,-1 0 1,0-2-2,1 1 1,0 3 1,0-1 0,1 0 4,-3 5 1,0 2 2,-1-4 2,0 1 2,0-4 1,0 9-1,-3-5 0,2 1 4,-2 3-2,0-5 1,0 0 0,0 2-2,0-6-1,-2 5-2,2-2 0,2-5 2,-6 4-3,3-1-2,1-4-1,0 0 0,0 0 1,-3 1-3,1-3 0,1 0 2,1-2-5,0-4-4,-2 10-21,2-8-22,-1 3-23,1-5-29,0 0-33,1 6-23,-1-6-29,0 0-28,3 1-35,-3-1-42,0 0-38,0 0-37,14-3-273,-14 3-691,13-3 306</inkml:trace>
          <inkml:trace contextRef="#ctx0" brushRef="#br0" timeOffset="836.5368">-1438 177 161,'0'0'230,"0"0"-5,0 0 1,0 0 0,0 0-5,0 0-11,0 0-1,0 0-14,0 0-6,0 0-4,0 0-5,0 0-2,0 0 5,-17 6-12,12-3-4,1 2-15,0-2 0,-2 1-6,1 1-7,0 2-2,-3 2-8,-1 1-2,2 1-14,-2-2 0,-3 10-4,1-2-8,-3 2-5,1-3-3,-1 15-5,-2-5 4,2 0-7,1 1-3,-4 2 3,4 4-5,3 0-3,-1 3-1,2 2-4,0 1-8,-1 2-3,6 0-7,0 1-6,1 1-5,2-2-5,-2-1-3,3-1-3,3-2 0,-2 0-6,2-1-1,1-5-8,0-6-15,1-1-24,0-2-26,-1-1-25,5-3-50,-4-2-36,4-5-33,-3 0-46,0-2-57,3-5-83,-5 0-364,5-1-804,-1-3 357</inkml:trace>
          <inkml:trace contextRef="#ctx0" brushRef="#br0" timeOffset="-7778.2252">-1196-239 25,'0'0'108,"0"0"-8,0 0-9,0 0-14,0 0-10,0 0 6,-5 2-19,5-2-2,0 0 0,0 0-5,0 0 3,0 0-19,0 0-3,0 0 4,0 0-5,0 0 2,0 0-2,0 0-6,0 0 7,0 0 0,0 0 1,0 0 3,0 0 6,0 0-6,0 0 10,0 0-3,0 0-1,0 0 1,0 0-1,0 0-2,0 0-4,0 0-2,0 0-2,0 0 0,0 0-4,0 0-2,0 0-6,0 0 1,0 0-2,0 0 1,0 0-2,0 0 3,0 0 4,0 0-4,0 0 1,0 0 5,0 0-1,0 0 1,0 0 0,0 0 2,0 0-1,0 0 3,0 0 1,0 0 4,0 0-2,0 0 5,12-9 3,-12 9-1,0 0 1,4-5 2,-4 5-6,0 0 3,5-4 5,-5 4-2,4-3 8,-2 0-3,-2 3 7,7-10-6,-3 4 3,1 1 3,-1-2 5,1-1-1,1 1 2,0-3 4,0 2-6,-2-3-5,4 0 1,-2 1 0,0 0 5,-2-1 1,2-1-1,1-3 0,-3 5-1,0-1-2,0-2-4,-1-1-1,2-2 0,-1 7 0,-3-5-6,3 0-7,1 4 1,-5-4-1,3 3-1,-2 4-2,2-3 1,-2 1-7,-1 2-4,2-2 17,0 3-20,-2 1 2,0-1-5,1 1 3,-1 5-1,2-6-5,-2 1 4,0 5-5,0 0 0,0-6-3,0 6 3,0 0 8,2-4-15,-2 4-3,0 0 0,0 0-1,0 0 3,0 0-6,0 21 2,0-14-1,0 2 6,0 3-3,0-3 11,0 1-11,0 2 11,0 1-4,0-1-1,0 1 5,-2 1-4,2-4 13,-2 5-15,1-4 7,1 5-1,0-2 5,0-2 5,-2-1-5,2 1-1,-2 3 7,2 0-7,-1-2 4,-2 1 4,3 0-5,0 1-2,-1-3 5,1 2-1,0-1 0,0 0-11,0-1 3,-1 0-9,1 1 6,1-5 9,0-1-4,-1 6-6,3-6 2,-3 3-8,1-4 1,1 1 8,1 0-6,-1 1-4,0 1 2,-2-6-2,3 5 7,0 0-11,-2-2 8,0-1-9,0 2 5,2 0 8,0-2-5,-3 1-13,4 1 7,-1-3 2,-3 1-2,3-2 0,-3 2-7,1-1 8,1 0 0,-2-4 1,2 6-2,0-5-3,0 4 5,-2-5-8,3 2 2,-3-2-1,1 7-2,-1-7 6,0 0 0,0 0-1,0 3-5,0-3 3,0 0-2,0 0 2,0 0-16,0 0 19,0 0-1,0 0-2,0 0-8,0 0 3,0 0-3,0 0-2,0 0 2,0 0-4,0 0-2,-12-1-1,12 1-4,-9 0-1,9 0-2,-10-2 1,3 2 4,7 0 4,-13-3-11,4 3 7,3 0 4,-2 0 0,8 0 2,-12 0-1,4 0 6,3-1 4,5 1 0,-11 1-8,5-1 6,6 0 3,-9-1-3,9 1 0,-6 0 4,6 0 4,0 0 0,-9 0-1,9 0 3,0 0-3,-5 1-7,5-1 3,0 0 1,0 0-2,0 0 2,0 0 1,0 0 1,0 0 1,-8 3-2,8-3 7,0 0-2,0 0-2,0 0 23,0 0-9,0 0 7,0 0 8,0 0 0,0 0 9,15 5 8,-11-4 5,-4-1 3,13 2 2,-4-2 15,0 0-7,5 3-3,-4-3-4,3 1-3,0-2 2,0 2-7,1-2-4,0 1-8,-2-3-7,2 3 3,-2 3-3,0-3-4,-1-3-5,1 3 1,-2 0-4,3 0 0,-4 0-2,4 0-2,-4 0-1,-1-2-4,-1 2 1,2 2 4,-3-2-8,2 0 3,-8 0 1,10 0-13,-4 0-2,-6 0-13,6-2-16,-2 1-19,-4 1-18,0 0-6,0 0-35,0 0-23,9 0-23,-9 0-33,0 0-41,0 0-47,0 0-50,0 0-308,0 0-688,0 0 304</inkml:trace>
        </inkml:traceGroup>
        <inkml:traceGroup>
          <inkml:annotationXML>
            <emma:emma xmlns:emma="http://www.w3.org/2003/04/emma" version="1.0">
              <emma:interpretation id="{149A0594-40FE-4646-B0E0-B0AB9C6126E9}" emma:medium="tactile" emma:mode="ink">
                <msink:context xmlns:msink="http://schemas.microsoft.com/ink/2010/main" type="inkWord" rotatedBoundingBox="20494,8485 20382,9032 19869,8926 19981,8380"/>
              </emma:interpretation>
            </emma:emma>
          </inkml:annotationXML>
          <inkml:trace contextRef="#ctx0" brushRef="#br0" timeOffset="29318.5013">-1693 2022 216,'-1'-6'213,"1"6"-8,1-6-5,-1 6-6,3-5-7,-3 5-3,1-4-4,-1 4-4,3-6-2,-3 6-6,2-2 0,1-2-1,-3 4-10,1-6-3,-1 6 0,0 0-7,4-6-4,-4 6-9,0 0-2,1-3-1,-1 3-16,0 0-8,0 0-13,0 0-7,0 0-9,0 0 1,0 0-10,0 0 3,-6 16 1,3-11-1,-2 2-1,1 1-8,1 3 1,-4-2 1,4 6-8,-2-5 5,2 5-1,-4-3 3,1 0 2,1 3-6,-3-3-2,3 2 0,0-3-6,-1 4-3,1-7 0,-1 6-3,1-2-5,-2-1-5,2 1-2,0-1 1,0-2-4,2 0-3,0-2-2,-2-1-1,3 2-3,-2-2-5,3 2 1,-3-2 1,2-1-7,0-1 1,-1 2 1,2-4 1,1-2-6,-4 6-3,4-6 4,-1 4 1,1-4-2,-1 6-3,1-6-1,0 0 6,0 0 0,0 0-2,0 0-3,0 0-1,0 0 1,0 0 3,0 0-4,7-19-2,-3 13 0,1-2 0,-2-3 2,3 0-5,1 2 2,0-2-1,-1 0 0,2-1-2,-2-1-2,2 3 1,1-5 4,-2 4-5,2-1-3,1-4 6,0 4-8,1-6 4,-5 5-3,6-2 1,-4 3-5,2-4 3,2 1 0,-5 3 0,4-5 0,-2 8 3,-1-3-2,0 2 3,0-1-2,1 3 0,-2-1-1,0-1 3,0 4 3,4-3-3,-2 3-2,-2-1 5,-1 4-3,2-2 1,-2 2 2,-2 3-4,5-3 1,-6 2 2,1-1-2,-4 2-1,12 2 2,-5-1 1,-3 2-1,1-1 2,2 2 0,-5 1 0,5 0-3,-3 0 0,-1 1 4,2 3-7,-1-6 6,-2 6 1,2 3-1,-4-6 2,0 5-1,4-1 1,-4 2-2,0 1 4,-4 0-4,4 2 4,0-3 6,-4 1-8,4 5 3,-1-5 3,-3 2 0,0 1 1,0-5 0,3 4 9,-4-2-4,2-2-3,-2 4 2,1-2-1,0 1-1,0 0-3,-4-2 5,5 1-3,-3-1-3,0 3 3,2-4 0,1 3-1,-1-2-2,-1 0 2,5-1-1,-4 3 0,2-5 1,-1 3-1,2-3 1,-2-3-5,1 2 3,1-2-2,1 1 3,-2-2-4,1 2 3,0-3 2,1 0 1,0 2-1,0-6 4,1 8-2,2-6 0,-3-2 1,6 5 5,-4-5-5,4 2-1,0-1 0,-6-1-1,9-1-1,0 1 5,0 0-6,3-5-4,-4 4 5,4-2-2,-6 0-4,7-3 1,-3 1-2,2 1 2,-2 0-1,0-2-6,0 3 0,-1-3-4,0 2-10,0-1-4,-1-1-8,-2 1-6,4 0-9,-3 2-11,-3-2-10,1 2-8,-2-2-19,1 3-22,1-2-23,-2 3-22,-2-3-27,-1 4-32,0 0-26,5-2-39,-5 2-34,0 0-40,0 0-254,0 0-663,0 0 293</inkml:trace>
        </inkml:traceGroup>
        <inkml:traceGroup>
          <inkml:annotationXML>
            <emma:emma xmlns:emma="http://www.w3.org/2003/04/emma" version="1.0">
              <emma:interpretation id="{4AF8D11A-E4AF-45CD-AAAF-0351BFE7FA55}" emma:medium="tactile" emma:mode="ink">
                <msink:context xmlns:msink="http://schemas.microsoft.com/ink/2010/main" type="inkWord" rotatedBoundingBox="20262,9551 20152,10087 19556,9964 19667,9429"/>
              </emma:interpretation>
            </emma:emma>
          </inkml:annotationXML>
          <inkml:trace contextRef="#ctx0" brushRef="#br0" timeOffset="35465.4541">-2022 3100 169,'0'0'220,"0"0"-2,0 0 1,-2-3-5,2 3 2,0 0-13,-5-5-2,5 5-3,0 0-7,0 0-1,0 0-3,-2-4-10,2 4-9,0 0-1,0 0-9,0 0-15,0 0 5,0 0-15,0 0-13,0 0-8,0 0-3,0 0-4,0 0 5,-6 10-3,5-5-2,0 2 2,-1 2-6,0 3-2,-2-3 3,0 4-4,1-2-3,-2 3-6,1 1-8,-1 4 7,-1-6-5,-2 1-6,4 7-2,-4-3-4,2-6-3,-1 3-4,3 0-4,-1-3-5,-1 0-1,-1 1-1,3-3-8,0 1-8,1-3 1,0-2-6,-1 4-3,0-3 4,2-2-10,0 2 0,2-3-2,-1 0-3,1-4 1,-2 6-2,2-6 1,-1 5-1,1-5 0,0 0-4,0 0 2,0 0-2,0 0-5,0 0 4,0 0-5,8-11 0,-4 5-1,0-1-3,-1 4 0,4-6-1,1-3 2,-2 3-2,2-5 0,0-2-3,0 7-2,1-5-4,2-2-2,-1 1-3,-1-1-2,3 0-1,-1-1-1,-2 5-2,0-6 0,2 2 3,-1-2 1,-2 7 0,1-3-1,1 1 1,-1-2 5,-3 3-2,4 0 2,-3 0-2,2-1 0,2-1 6,-3 2-2,1 0 0,-1 2 0,1 1 1,1 0 1,-3 0-1,-2 1 1,6 0 2,-4 2 3,-2 3-5,2-1 0,-1-2 2,-1 1 0,2 2-2,-1 1 2,1 1 0,-3 0 0,4 1 3,-4-2-3,-4 2-1,11 2 1,-3-1-1,-5 0 1,3 1 1,-2 1 2,1 1-4,0 3 1,1-3 3,0 0 0,-3 7-1,4-5 2,-3 1-2,-1 2-2,1 0 7,0 3-5,-4-3-1,7 3 0,-5-2 3,-1 2 0,2 1 3,-3 0-2,1 1-2,-2 1 3,-2-1 2,2-1-1,-1 1 5,-3 2-4,3-2 6,-1-1-2,-2 2 5,3-1-1,0 0-1,-1-3 2,0 4-1,-1-3-2,1-2 1,0 2 2,2-1 0,-1-2-5,-1 1-1,2 0 1,-2 2-1,3-3-1,0-1 6,-2 2-5,2-1-2,0 1 3,0-4-4,0 3 1,0-3 1,0 0-2,2 0 3,-1 0 0,-1 1-3,3-1 4,0-3-8,0 3 5,0-3-2,2 1 0,0 1 1,-1-4 1,0 0-3,-4-1 2,12 1-5,-7-2 3,2 0-1,4 0 1,-2-2 0,-3 1-3,2-5 4,2 4-4,0-3 1,0 2 1,-4 2-3,3-3-3,-3 1-2,1 0-7,-1 1-12,-2 0-8,2 1-5,2-2-9,-3 1-16,0-3-18,-1 4-21,2-2-23,-2 2-28,0-2-28,1 4-22,-5 0-30,2-3-37,-2 3-51,0 0-43,0 0-309,0 0-728,0 0 323</inkml:trace>
        </inkml:traceGroup>
        <inkml:traceGroup>
          <inkml:annotationXML>
            <emma:emma xmlns:emma="http://www.w3.org/2003/04/emma" version="1.0">
              <emma:interpretation id="{07846255-7321-4C24-BBF1-57E0975E47A3}" emma:medium="tactile" emma:mode="ink">
                <msink:context xmlns:msink="http://schemas.microsoft.com/ink/2010/main" type="inkWord" rotatedBoundingBox="19978,10714 19841,11384 19516,11317 19654,10647"/>
              </emma:interpretation>
            </emma:emma>
          </inkml:annotationXML>
          <inkml:trace contextRef="#ctx0" brushRef="#br0" timeOffset="39675.0752">-2131 4459 32,'0'0'190,"0"0"0,0 0-11,6 5-5,-6-5-6,0 0-9,0 0-7,0 0-6,0 0-2,0 0-6,0 0-3,0 0-3,9-2-8,-9 2-8,0 0-3,0 0-9,0 0-1,0 0-4,0 0-2,0 0-6,0 0-3,0 0-3,9-3 2,-9 3-2,4-3-7,-4 3 12,8-4-17,-7 3-9,5-4 7,0 0-13,1 1 1,0-4-5,-2 1 1,2-5 1,2 3-3,-3-4-4,1-2-8,3 5-3,-3-5-10,0-3 0,0 3 3,3-4-10,-3 1 0,1-1 0,-2 6 0,-1-3-4,-1 4-9,-1-3 12,2 7 0,-2-4 1,-1 3 0,-2 3 11,5 0-1,-5 0 1,0 2 3,0-1-6,0 5-5,0 0 16,0 0-22,0 0 4,0 0 8,0 0 4,-10 15 3,7-4-4,-3-1 10,3 4 3,-2-1 11,0 3-3,0 3 0,0-5 2,2 1 1,-1 1 5,0 3 1,2 1-3,-2-1-2,1 3-2,2-3-3,1 1-2,-2 2-6,2-1-1,0-2-1,-1 1-7,1-5 4,0 7-9,1-5 0,-1 0-5,2-1-5,-2 2-1,0-3 0,0-1-3,0 1-1,0-2 2,0 1-7,1 1 0,-1-2-4,0-5 3,-1 1-2,1 0 2,0-1 1,-2 0-5,1 0 1,0-1-5,1 0 5,-2-2-3,1-1 2,0 1-1,1-5-2,-4 7 4,3-3-1,-2-1-2,3-3 4,0 0-5,-4 2 2,4-2 0,0 0-5,-9 0 4,9 0 0,0 0-1,-10 0 0,5-3-2,1 1 5,-3-2-5,1 3-1,0-4 2,-1 3-1,1-2-4,0 0-1,0 0 3,-1 2 2,0-2-2,-1 0-2,1 1 1,2 2 0,-3 0-3,3-1 0,-1 1 1,6 1-1,-8-2 4,8 2 0,-9 2-1,9-2 0,-7 1 1,7-1 1,-5 2 2,5-2-6,-5 2 3,5-2-2,-4 3 2,4-3-1,0 0 2,0 8 2,0-4-2,0-4-2,4 5 8,-1 0-7,2-3 1,0 7 3,2-5 0,2-2 0,0 4-1,1-2 5,0 2 0,3-2-3,-2-2 1,0 1 0,8-3-6,-7 2 8,4-1-6,-2 2 4,1-1-2,-4-2-1,2 0 0,-3 0-4,3 0-12,-2 0-14,1 0-23,-1 0-33,-3-2-23,2 2-35,-3 0-34,-2 0-24,4 0-37,-4 2-36,-5-2-56,13 0-41,-9 3-296,-4-3-721,8 1 319</inkml:trace>
        </inkml:traceGroup>
      </inkml:traceGroup>
    </inkml:traceGroup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43:41.9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937EDBB-F3BC-4D7B-A2A6-D5A33CEED50A}" emma:medium="tactile" emma:mode="ink">
          <msink:context xmlns:msink="http://schemas.microsoft.com/ink/2010/main" type="writingRegion" rotatedBoundingBox="458,450 24874,561 24812,14016 396,13905"/>
        </emma:interpretation>
      </emma:emma>
    </inkml:annotationXML>
    <inkml:traceGroup>
      <inkml:annotationXML>
        <emma:emma xmlns:emma="http://www.w3.org/2003/04/emma" version="1.0">
          <emma:interpretation id="{EBA47A7B-A5A7-48DF-941D-6647BFFC0ECA}" emma:medium="tactile" emma:mode="ink">
            <msink:context xmlns:msink="http://schemas.microsoft.com/ink/2010/main" type="paragraph" rotatedBoundingBox="2108,297 22215,1089 22136,3088 2029,229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685F9A-39D7-40BE-B14E-FE05D73073B7}" emma:medium="tactile" emma:mode="ink">
              <msink:context xmlns:msink="http://schemas.microsoft.com/ink/2010/main" type="line" rotatedBoundingBox="2108,297 22215,1089 22136,3088 2029,2296"/>
            </emma:interpretation>
          </emma:emma>
        </inkml:annotationXML>
        <inkml:traceGroup>
          <inkml:annotationXML>
            <emma:emma xmlns:emma="http://www.w3.org/2003/04/emma" version="1.0">
              <emma:interpretation id="{139241AA-BE86-45FF-84EB-70072C7AA3C3}" emma:medium="tactile" emma:mode="ink">
                <msink:context xmlns:msink="http://schemas.microsoft.com/ink/2010/main" type="inkWord" rotatedBoundingBox="2105,369 5740,512 5664,2439 2029,2296"/>
              </emma:interpretation>
            </emma:emma>
          </inkml:annotationXML>
          <inkml:trace contextRef="#ctx0" brushRef="#br0">134 355 165,'0'0'267,"-2"-6"-7,2 6-6,0 0-21,0 0-4,-6 2-26,6-2-7,-5 5-7,2 2-7,1 5-6,-1 3-2,-1-2-5,-2 9-6,-1-2-5,4 4-8,-3-2-7,2 2-3,-5 1-7,5-1-8,-1 1-6,0-3-11,0 2-4,0 0-14,0-5 4,-1 2-8,3-3-7,-2-1-10,4-4 0,-4-2-7,0 2-3,2-5-6,1-2-4,0 3 7,0-5 6,-2-2-1,4-2-3,0 0-3,0 0 0,-6-16-9,3 5-5,3-9-6,3-6 0,0-11-4,0-3-9,5-1 1,-3-4 2,9 3-5,-3-17-6,0 20-4,6-17-1,-4 11-5,1 6 0,2-4 0,2 6 3,-2 1-3,-4 4-2,7 2-5,-4 4 4,-6 6-1,1 4-3,4 2 4,-8 4-1,1 0 0,-1 4-3,2 1-1,-2 5 1,0 0 0,0 2 1,0 2-3,1 8 1,2 3 6,-8 6-3,6 1 0,2 14-4,-1-4 7,-6 4 6,5 0 3,1 5 12,-4-2 3,1 3 5,-5 3-2,4-1 4,-4 0-3,0-2-2,0-1-2,4 1-2,-3-5-1,-1 0-2,-5-1-1,9-5-3,-3 2 1,1-8-4,-2-1-2,2-1 0,-1-6 2,3-1-12,-2-1-13,-1-7-23,-1 2-25,2-1-19,2-3-38,-2-3-35,0-2-38,-2-1-45,0 0-53,8-10-63,-4-2-63,1-3-238,-4-5-705,2-2 313</inkml:trace>
          <inkml:trace contextRef="#ctx0" brushRef="#br0" timeOffset="653.9284">27 491 8,'-7'-1'275,"7"1"2,0 0 6,0 0 9,0 0-2,0 0-8,10-11 1,-4 7-7,0 2-11,4-1-9,0 0-10,2-1-6,0 3-14,0-3-11,-1 3-16,2-4-24,-1 1-11,5 2-12,-4 1-16,0-2-14,6 1-12,-1-1-14,0-1-7,1 1-12,0 0-9,7 1-22,-8-3-34,3 0-34,0 1-30,4-1-32,-5-2-25,0 1-14,-2 1-27,1-2-8,-3 4-2,-4 0 5,4-2 9,-4 3 12,-2-4 11,0 3 14,-1 1 10,-3-1 12,1 2 8,-1-3 13,2-1 11,-4 3 17,-1 0 13,-3 2 13,9-3 10,-4 1 13,-5 2 8,11-1 7,-4-1 12,1 2 7,-2 0 8,1-1 6,4-4 12,-1 2-4,3 0 7,-2-1 2,6-1-6,-2-1-3,1 0-4,5 0 1,-4-3-5,0-2 4,-3 0-4,3 0 2,-2-3 1,0-1-5,-2 2-9,1-5 3,-3 0-9,0-4 0,-2 1-8,4-8-6,-5 0 0,0-2 0,-1-1-4,1-1-6,-4-4 5,9 4-5,-13 1-2,0 0 8,0 9-5,0-3 14,0 5 3,0 4 13,-5 3 6,2 1-4,-2 5 0,4-1 0,-7 6-2,-2 5 0,-1 5-1,-2 3 0,-2 5 5,-3 11 4,2 9 6,-2-1 4,-3 18 40,-1 0 10,4 4-7,2-13 11,-2 13-5,4-13-2,-3 13-6,1 0-12,6-12-1,0-1-6,3 1-5,-1 1-7,3-2-22,0-1 3,4-1-3,-1-5-2,0 1-9,4-1 1,0-12-11,0 1-1,3-2-13,0-1-24,1-1-23,0-4-25,0-5-36,0 1-33,0-1-39,3-6-30,2 3-43,-2-6-37,1 1-34,2-3-39,1-3-42,4-4-39,1-3-23,-2 0-240,3-3-745,4-4 329</inkml:trace>
          <inkml:trace contextRef="#ctx0" brushRef="#br0" timeOffset="1202.2748">1158 502 183,'4'-13'210,"-3"0"27,3 0 20,-4 7 3,0 1-4,-5-1-8,1 2-2,-3 1 1,7 3 7,-23 3 1,11 6-3,-6 2 1,0-3-7,0 11-5,-4 4-8,4-2-10,6-4-16,-6 7-13,10-3-15,3 0-14,-4 0-14,9-1-13,-4-5-12,5-1-12,3-1-10,3-1-8,-1 0-12,2-1-6,2-3-6,3-2-7,-4 0-7,4-4-15,-1-1 7,-1-2-5,0-4-3,1-1-4,1-6-7,-3 1-1,-2 0-3,2-5-2,2-1-4,-3-2-1,0 1-6,-3-3 1,1-1-1,-4-2 1,2 6-1,-5-1-5,0 4-10,0 3 14,1 4 1,-2 0-1,1 2-6,0 0-2,0 6 5,0 0 0,0 0-2,-12 21 16,9-5 6,2 5 1,0 3 3,-2 5 5,2 8 2,1-3 0,0 3 4,-3 2-9,1 2 9,2 3-5,0-1-3,0 0-3,-4-1 1,0 1-3,-1 3-6,0-7 1,-1 4 2,-1-1-7,0-3 3,-1-3-2,-1 0-3,0-3-2,-7-1 2,7 0-4,-4-1 1,3-9 0,2-1-3,-3-3-5,-1-3 4,-1 4 1,3-9-3,-2-2-2,3-2-3,-9-1 8,5-5-7,0 0-7,-5-4 1,2 0-7,0-4-7,1-4-4,-1-2-6,1-4-5,4 1-2,0-3-3,-1-7-10,2 4-9,5-6-9,2 5-11,3 2-9,0-2-10,4 3-6,1-3-12,4-7-15,7 4-14,-2-1-21,5 0-25,6 1-21,-7 2-20,9-3-18,-2 6-24,2 0-30,2 0-20,3 0-29,10-10-12,-12 12-267,-3 1-677,3-2 301</inkml:trace>
          <inkml:trace contextRef="#ctx0" brushRef="#br0" timeOffset="1584.9493">1417 643 14,'11'-15'138,"-3"4"9,-3-1 18,1 0 15,-4 2 16,3-5 11,-3 9 10,-2-6 2,2 7 2,-4-3 6,2-1 1,-1 4-5,1 5-10,-1-6-8,1 6-10,0 0-3,0 0-2,-13 8-3,9-2-1,-3 8-5,1-3-6,1 3-9,0 5-7,1 3-12,0-2-16,1 2 2,3-1-8,3 0-1,1-2-12,0 1-2,1-6-3,4 5-1,0-7-6,1 0-8,4-3 2,-2-3 1,0 2-2,1-6-1,-1 0-3,2-4-13,-1 0 7,-2-6-6,0 0-3,2 0-16,0-9 4,-4-2 1,3 1-8,-4-1-4,-2 1-1,0-3-7,-4-1-3,0-3-9,-2 1 8,3 1-6,-8 1-1,-1 0-7,-1-1-4,-2 6 0,-2-2-4,-2 2-5,3 10-1,-4 1-3,-2 0-1,-1 0 0,-1 0 1,1 6-1,-2 3 0,6 0-12,1 3 4,2 1-10,-3 3-17,4 1-24,1-2-29,4 5-28,0 0-18,0-1-27,4 1-32,4-2-28,0 3-31,0-6-27,1 7-22,6-6-33,-1 1-42,3-7-36,0 5-316,0-4-779,3-1 345</inkml:trace>
          <inkml:trace contextRef="#ctx0" brushRef="#br0" timeOffset="1907.6635">1782 583 78,'8'0'216,"-2"0"14,1 3 13,1 0 6,-4 1 6,-3 6-1,3 1-2,-4 3-9,1-1-8,-1 5-4,3-2-9,-6 5-14,2 3-6,-1-2-10,0 0-8,1-1-21,-3 3 16,1-5-14,2 1-2,-4-4 0,2-5-14,2 3-5,-1-3-7,0-4 1,-1 2 7,2-6 11,1-3-2,0 5-12,0-5-8,0 0-18,0 0-10,-3-23-8,6 11-11,1-9-11,0 0-3,0-1-9,1-3-9,-1 2-4,6-9-8,0 2-4,0 10-3,-5-1-3,4 0-1,-2 3-7,1-3-4,1 0 0,-3 11-2,4-5-4,-2 0-11,1 5-12,-1-2-17,1 3-23,1-1-13,-1 0-23,1 4-22,5 1-24,-5-1-31,1 2-43,2-1-37,0 2-41,-3 3-42,1 0-44,2-3-46,-3 3-284,3 3-755,-2-6 334</inkml:trace>
          <inkml:trace contextRef="#ctx0" brushRef="#br0" timeOffset="2122.6679">2218 567 76,'3'1'304,"-2"5"20,3 4 22,-4-2 20,0-2 13,4 3-6,-4-2-7,4 4-14,-4 2-13,1-1-19,0 0-21,1 1-16,-4 2-23,2 1-19,-1-1-23,-4 4-22,3 2-18,0-4-17,-3 3-24,-1 0-5,0-5-14,2-1-12,-1 0-11,4-1-26,-3-2-34,0-1-39,4-1-48,-4-2-32,4-2-49,0-2-48,0-3-54,0 0-64,0 0-74,0 0-82,5-18-255,2 3-769,-2-4 341</inkml:trace>
          <inkml:trace contextRef="#ctx0" brushRef="#br0" timeOffset="2814.2064">2254 463 255,'-5'-10'294,"1"-1"-9,1 5-12,3-3 0,0 3-17,7 0-3,-4 0 0,7 0-10,3 1-4,2-5-14,4 3 0,8 4-11,0-1-5,5-7-9,-5 9-12,3-3-8,-1 3-16,-3-3-12,1 0-17,1-2-8,-8 5-18,-1-1-7,2-3-11,-4 2-22,0-2-39,0 4-54,1-5-77,0 1-65,0-2-76,7-5-100,-9 7-354,-1-3-752,0 0 334</inkml:trace>
          <inkml:trace contextRef="#ctx0" brushRef="#br0" timeOffset="2286.4049">2313 103 225,'2'-23'335,"1"0"-14,1 1-9,-2-2 1,5 3-1,-3 2-22,1 1-28,0 2-23,2 1-16,-1 3-32,2 1-20,-1 0-19,0 0-14,0 2-38,1 2-52,-2 0-58,1 2-65,-2 2-75,0-3-97,-1 2-278,0 1-569,2-1 251</inkml:trace>
          <inkml:trace contextRef="#ctx0" brushRef="#br0" timeOffset="2574.1755">2596-335 72,'0'0'328,"5"9"6,-1-3 14,-3 7 6,2 1-7,-3 7 7,0 14-1,0-2-5,-7 8-16,1 4-11,-4 13-17,1 3-18,-4-3-23,-2-2-17,5-12-24,0 1-17,1-2-20,2-1-14,-2 1-17,2 0-11,-1-1-14,1-2-13,3-1-7,-4-6-17,3 4-5,1-5-14,-1-7-2,5-1-12,-2-2-4,0-1-30,0-4-12,-1-2-30,3-1-26,1-2-34,-2-2-26,1-4-32,3 2-41,-1-2-65,0-3-66,-2-3-91,7 2-77,-7-2-280,0 0-817,6-12 362</inkml:trace>
          <inkml:trace contextRef="#ctx0" brushRef="#br0" timeOffset="3322.6609">2976-311 164,'0'0'349,"0"0"26,-4 28 20,0-9 6,-2 5 0,-2 9-3,-3 5 1,1 5-14,0 15 4,-6 0-11,1 0-10,2-1-21,0 2-21,1-16-21,2-3-15,-3 17-21,5-14-25,-2 0-15,0-1-26,0-1-29,6 1-6,-5-5-16,2 4-18,0-3-9,0-4-10,0 0-18,-1-5-15,5-6-1,-2-2-11,2 1-4,0-7-16,0-2 0,0 1-8,0-4 6,2-3-9,1-2-2,-1 1 0,2-2-28,-1-4-9,0 0 0,0 0 0,12-21 0,-5 7-53,3-4-18,3-13-15,3 4-23,-2-4-16,4-3-7,-2 1-3,-1 5-2,4-3 7,0 3 4,-2 3 12,1 3 7,-4 6 11,0 2 8,-3 3 14,0 3 1,0 5 8,-2-1 5,0 4 7,0 6 5,0 0 4,-1 2 5,-3 3 4,2-1 4,-5 5 4,4 5 12,-2 1 4,-2 2 8,-2 2 11,0-2 9,0 2 9,4 6 7,-8-7-2,4-2 3,-4 2 2,0-3 2,3 1-5,-4 0-6,1-2 6,0-4-3,0-3-4,0 1-5,0-2 0,1-4-21,2-1-28,1 1-32,-5-2-32,5-1-24,0-5-48,0 0-63,0 0-54,0 0-58,14-13-74,-7 5-387,2-5-867,4-4 384</inkml:trace>
          <inkml:trace contextRef="#ctx0" brushRef="#br0" timeOffset="3893.0664">3245 572 5,'0'9'265,"0"3"18,0 5 17,-3-1 9,-2 2 24,5 6-6,-1-3 3,-2 1-3,-1 3-9,3-3-10,-4-1-7,1 3-8,0-2-12,0-1-16,0-6-18,2-2-18,-1 2-15,0-4-19,3-1-21,-4-2-16,3-2-14,-1 2-12,2-3-8,-1-3-9,1-2-7,0 6-9,0-6-11,0 0-10,0 0-11,0 0-20,8-20-20,-5 11-26,1-4-23,1-1-23,3-6-22,1-2-18,-1-10-18,6-2-16,-1 1-12,-1-2-9,1 2 1,1 3 24,0 2 3,0-1 11,-3 10 12,0 5 4,-5 1 11,0 6 5,1 4 17,-1 0 6,-6 3 16,0 0 35,13 9 14,-8 0 21,-2 5 3,-2 0 8,0 5 0,-3 2 11,0 2 5,0-2 3,-2 4 6,1-3 2,-3 1 3,5-1 5,-6-3 3,3-4-1,2-2 2,-1-1 0,2-5 2,-1 2-3,1-4 2,1 1 3,1-1 2,0-3-5,-1-2-9,0 0-10,0 0-11,19-13-6,-11 4-17,7-4-23,-3-1-23,9-9-23,-3-3-28,3 1-22,1-1-10,-3 0-5,1-1-5,1 0 12,-3 5 7,0-3 9,-4 16 4,-6-3 6,1 7 4,-4 3 10,0 2 4,-5 0 15,7 7 20,-6 5 16,1-2 21,-5 9 14,-1 8 12,-5-4 7,2 8 7,-2 0 6,4-8-1,-6 7-4,4 2-12,1-8 4,0-5-6,2 2-6,-3 0-6,4-5-6,0-2-2,0-1-18,2 0-44,-3 0-54,2-6-69,2 1-107,-2 1-124,2-5-156,0-4-324,0 0-933,0 0 413</inkml:trace>
        </inkml:traceGroup>
        <inkml:traceGroup>
          <inkml:annotationXML>
            <emma:emma xmlns:emma="http://www.w3.org/2003/04/emma" version="1.0">
              <emma:interpretation id="{64508C97-2994-413E-B252-7CEF53C89595}" emma:medium="tactile" emma:mode="ink">
                <msink:context xmlns:msink="http://schemas.microsoft.com/ink/2010/main" type="inkWord" rotatedBoundingBox="6852,879 8304,937 8270,1783 6819,1726"/>
              </emma:interpretation>
            </emma:emma>
          </inkml:annotationXML>
          <inkml:trace contextRef="#ctx0" brushRef="#br0" timeOffset="5969.3428">4815 773 23,'-16'12'238,"3"3"5,4-1 1,3-3-6,0 0 8,3 0 14,2 0-10,2-1 9,1-3 9,3 3 11,3-1 5,1-2 3,6-3 1,3 3-11,9-1-8,-1-5-17,3 2-17,-1-6-19,6 6-19,-3-9-23,1 3-9,-4 0-22,3-3-15,2-1-11,-7 4-12,2-5-8,-1 5-13,-5 0-12,-4 0-16,9-4-23,-7 5-24,1-2-32,-3 1-32,3 0-34,1-2-31,-2 0-37,0 0-35,-2-1-41,3 0-32,-2 2-52,6-7-53,-4 5-333,2-4-761,-2 2 337</inkml:trace>
          <inkml:trace contextRef="#ctx0" brushRef="#br0" timeOffset="5457.277">4984 572 98,'1'-6'250,"1"-4"1,-2 0 3,-2 4-1,2 0-6,0 1-9,0 5-6,-1-7-11,1 7-10,0 0-6,0 0 3,0 0 4,-9 12 4,7-1-12,-4 4-2,2-2-10,-3 7-4,0 3-12,1-1-8,-5 8-9,5 1-15,-3-3-19,-1 3-1,4-8-14,2 2-12,-2-4-3,-1-1-15,4-6-8,1-1-6,-1 2-7,0-9-2,2 2-2,1-6-3,-1 3-4,1-5-4,0 0-7,2-18 0,1 1-10,0-5-10,2-13-22,5-4-22,-3-4-14,-2-3-19,4-9-9,-4 9-5,-1-15-9,0 18 13,2 0-1,0 3-7,-3-3 14,-1 4 2,4 4 6,-3 1 5,-3 9 8,4 3 10,-4 0-3,3 7 7,-1-1 9,0 4 12,2 0 6,-2 6 16,1-4-1,2 4 5,3 0 13,0 1 5,9 1 9,-1 1 6,6 1 1,4 4 4,3-1 0,1 1-2,7-2-3,-5 6 5,3-3-5,-1-1-5,1 4-3,-1 2-5,0-2-5,-5-1 0,-4-2-5,-6-1-1,0 5-6,-1-7-2,-4 4-3,-1-3-12,-1-1-21,-8 0-36,5 1-24,-4-1-41,1 0-38,-6 0-37,0 0-47,0 0-53,0 0-57,0 0-342,-16 4-747,-2-4 330</inkml:trace>
          <inkml:trace contextRef="#ctx0" brushRef="#br0" timeOffset="5715.1336">4977 494 113,'-3'6'281,"2"-3"6,-1 4 7,2-7 11,2 12 1,-2-12 0,6 6-12,4-3-8,3-1-12,1 2-23,1-4-5,13 0-21,-7 0-15,-2 0-22,6-3-18,5 2-16,-12 2-16,3-2-12,-2 2-13,1-1-10,-1-3-26,-1 3-24,-2 2-30,-2-1-36,-4 2-24,1 2-25,-3-2-23,1-3-17,-4 2-15,1-2-17,0 2-15,-6-2-19,8 3-25,-8-3-17,6 4-22,-6-4-18,0 4-31,0-4-184,0 0-504,0 0 223</inkml:trace>
          <inkml:trace contextRef="#ctx0" brushRef="#br0" timeOffset="6244.9752">6225 403 70,'-15'6'303,"5"0"4,0 0 4,-3 6 9,-3 3 8,4 4 10,-2-2-8,1 9-13,1-7 3,-1 10-5,0-8-7,-1 5-10,1-6-15,-2 8-17,4-7-25,-1-3-20,2 1-19,-1 3-18,1-4-18,4-6-17,-4 3-13,3 1-15,0-1-9,1-5-19,-2 2-31,3-3-34,-1-1-36,0 2-33,1-4-32,0-3-30,0-1-41,-1-2-39,6 0-39,-9-2-33,4-4-50,1-1-47,0 0-40,0-9-284,0 1-731,-2-7 324</inkml:trace>
          <inkml:trace contextRef="#ctx0" brushRef="#br0" timeOffset="6455.0004">5901 388 129,'1'-6'282,"2"2"-11,-3 4 6,0 0 6,0 0 19,0 0 15,0 0 4,3 24 7,-5-11-6,4 11-9,2 10-1,-2-4-7,1 4-13,4-3-14,4 5-1,2-3-25,-2-2-30,2 0-22,-1-3-22,5 1-14,-4-4-18,4 4-13,0-3-16,0-1-17,-4-6-32,2-1-40,-2 0-45,-1-3-52,1-2-55,4-2-69,-9-3-65,4 1-64,2-7-90,-6 2-392,2-4-871,0-4 385</inkml:trace>
        </inkml:traceGroup>
        <inkml:traceGroup>
          <inkml:annotationXML>
            <emma:emma xmlns:emma="http://www.w3.org/2003/04/emma" version="1.0">
              <emma:interpretation id="{22D5E846-37D2-4E78-B11D-B248F7EECF53}" emma:medium="tactile" emma:mode="ink">
                <msink:context xmlns:msink="http://schemas.microsoft.com/ink/2010/main" type="inkWord" rotatedBoundingBox="8900,564 12341,700 12285,2111 8844,1976"/>
              </emma:interpretation>
            </emma:emma>
          </inkml:annotationXML>
          <inkml:trace contextRef="#ctx0" brushRef="#br0" timeOffset="7348.2993">7089-185 2,'0'-6'223,"-2"0"3,2 1-1,0 5 1,-4-10 3,3 8-6,1 2-7,-1-8 2,1 8-5,-2-5-5,2 5-2,-2-4-14,2 4-9,0 0-17,0 0-11,0 0 4,-12 15-1,6-6-5,0 4 0,-7 2 10,2 13-11,-4 2-3,3 3-6,-1 7-2,-1-2-6,2 2-7,-10 18-6,5 0 0,-3 3-5,1-3-2,5 0-6,1 1-5,-3 5-7,5-4-3,0-2-1,3 0-5,2-15-9,2 1-4,2 1-4,2-1-9,0 1-3,2-5-6,2-1-4,4-5-7,-2-1-5,-1-2-1,1-9-5,1-1-4,1 0 0,1-3-4,0-4-3,0 0-19,0-5-27,-2 2-28,0-3-38,0-3-37,3 1-49,-3-2-50,-1-1-53,1-2-50,-7-1-68,9-1-398,-4-2-864,2-1 383</inkml:trace>
          <inkml:trace contextRef="#ctx0" brushRef="#br0" timeOffset="8288.6654">7462 448 176,'-7'5'288,"3"-1"-3,4-4-5,-3 5-10,3-5-10,-3 8 0,0 1-8,1 3-2,0 0 4,-4 4-7,3-1-10,-1 4 6,2 2-17,-2 4-26,1-2-10,-3-1-10,2 4-17,2-1-12,-3-3-15,3 3-5,0-4-10,0 1-10,-1-4-7,1 1-9,1-4-13,-2 0-4,1-3-10,1-3-5,1-1-5,0-3-4,-3 1-4,3 0 1,0-1-4,0-5 1,-4 2-5,4-2-1,0 0-6,-1-16-2,1 4 0,-4-3-9,8-6-6,-4-4-3,1-10 0,6-1-6,-1-4-10,0-2-6,9-16-12,-6 17-4,3-1-3,-3-1-1,6 3 1,-1 0 2,2 0 4,0 3-1,3 1-5,-1 6 9,3-4-1,-1 7 2,-2 2 3,4 3 4,-10 5-2,8 7-3,-2-5-1,-3 5 4,0 2-9,-2 5 5,-5-1 3,2 7-2,1 3 6,-2 3-2,-3 3 1,3 6 3,-2 3 7,1 11 12,-3 5 8,-1 0 11,-2 0 6,0 5 12,-2 1 8,0 18 13,0-16 5,-2 0-3,-2-1-4,2 15-7,-3-16 0,2-1 0,2-1-7,1 1-5,-2-2-9,2-5 1,2 0-1,-1-4-1,-1-6-7,3 4-3,-2-7-6,3-6-1,-2 4-5,2-7-3,-2 0-9,0-4-24,1 0-26,0-1-32,-1-2-28,2-1-37,0 0-46,-1-4-55,-3-1-46,0 0-64,12-10-70,-10 0-387,2 0-874,-4-4 387</inkml:trace>
          <inkml:trace contextRef="#ctx0" brushRef="#br0" timeOffset="8578.9491">7404 599 182,'-5'-6'291,"1"2"7,2 2 1,2 2 1,-3-6-9,3 6-9,0 0-18,3-8-8,1 5-14,3 1-6,-1 2-4,3 0-1,1 0-9,1 0-11,0 0-10,5 0-14,-5 0-14,2 0-14,5 0-17,-6-1-12,8 0-13,-2 1-14,1-2-8,1 0-10,-1 0-7,-4 0-12,5 6-4,-2-6-10,0 0-32,-1 2-33,0 0-34,1 4-37,-5-2-25,0-2-28,4 0-27,-4 3-26,1-2-35,2 4-39,-2-4-47,2 4-37,-4-3-255,-2 1-652,4-3 288</inkml:trace>
          <inkml:trace contextRef="#ctx0" brushRef="#br0" timeOffset="9154.9264">8356 222 112,'0'-6'330,"-1"2"-1,1 4-3,-2-8 0,2 2 1,0-1-12,-1 5-14,2-3 1,-1-2-8,0 7-5,-1-10-14,-1 8-9,0-4-8,-1-1-15,2 3-14,-2 0-15,0 2-19,-1-7-16,-1 5-19,3-2-19,-4 4-6,0-4-25,-1 2-8,2 0-12,1 3-10,-4 0-9,8 1-5,-12 1-11,3 4-4,-1-1-8,2 4 2,-1 0-7,0 4-6,-4 4-5,1-2-5,1 4 2,1 1-2,0 5 2,0-2-5,0 8-2,5 2 0,-2 3-3,1-1-2,2-1-1,0 1 3,1 2 0,1-1-5,4 2 2,-2-6 1,-2 4-2,2-1 1,-2-1-3,1 0 1,-2-1-1,2 2-3,-2-9 2,0 8 1,-2-2 1,-1-1-1,2-5 1,0-4 1,-2 3 5,1-2-6,-3-1 2,4-3-2,0-2 1,0-1 0,1-4-2,1 3 1,-1-6 1,3 0-4,-2 3 2,2-7 0,2 4 1,-2 1 2,3-2 3,-1-4-5,1 1 11,3 1-4,0-2-3,4 0-1,1-2-4,-1 1 2,1-2-4,2 0 2,-2-2 0,3 1-5,2-3 1,1 1 1,0-2-6,0 2-13,-4 0-26,0-3-29,4 1-33,-6 3-30,0-4-37,4 0-38,-3 0-48,-2 0-43,-2 0-61,1-4-71,-3 4-386,1-4-883,0-1 390</inkml:trace>
          <inkml:trace contextRef="#ctx0" brushRef="#br0" timeOffset="9842.4228">8622 662 208,'0'-5'357,"2"1"7,-2 4 10,0-10-10,0 4-11,0 1-16,1 1-25,-1 4-22,3-6-21,-3 0-23,3 1-14,-3-1-14,4 1-13,-2-2-18,3 1-12,0-1-6,0-3-15,2 2-8,1-7-4,1 8-2,-3-6-8,1 2-9,-1 1-5,-1 1-3,2 0-10,-5 2-2,6 1-5,-5 0 2,0 0-9,-1 1 1,0 1-15,-2 4-11,3-6-6,-3 6-8,1-3-4,-1 3-17,0 0-1,0 0-4,0 0-3,0 14-6,0-4 3,-1 2-3,-2 3 2,3 5-2,-2 1-5,1-2 6,0 4-4,-1-3-1,1 3 0,-1-2-1,1 1 1,-1 2-7,0-2 3,1 1 4,-2 0-4,3 1-3,0-1 2,0-2 3,-1 1-7,1-1 1,-1 0 0,0 0 3,1-7-4,0 1 3,0-3 0,0 2-1,-2-4-5,1 1 11,1-2-11,0-2 2,-3-4-2,3 3 3,0 0-3,-2-1-1,-1 0 0,-1-2-13,-1-3-8,-2 2-12,-2-4-16,-3 2-13,1 0-3,-1-3-6,-4-3-9,-1 2 3,4 1-4,-2 0 4,2 1 4,2-2 4,-1 1 8,0-3 3,1 5 4,2 1 7,3-1 7,0 0 0,3-2 4,3 3 2,-8-1 7,8 1 6,-5-3-7,5 3 7,0 0-6,0 0 9,0 0 4,0 0 9,0 0 5,0 0 12,21 4 10,-10 0 14,1-2 6,3 4 5,-1 0 9,6-3-2,-1 1-1,-1-2-7,2 3-2,-1-1-4,-3 0-4,3-2-4,-1-1-5,-5 2-2,4-1-6,-7-1-24,2 1-29,-1 1-32,-4-3-42,1 3-36,0-3-48,-1 0-52,-1 0-45,0 1-64,0-5-52,-1 4-345,4-2-812,-5 1 360</inkml:trace>
          <inkml:trace contextRef="#ctx0" brushRef="#br0" timeOffset="10088.1365">9153 1032 33,'4'4'359,"-4"-4"6,0 0 18,0 0 27,0 0 8,0 0-1,0 0-14,8-6-24,-8 6-18,0 0-31,0 0-21,2-4-23,-2 4-21,4-4-22,-4 4-24,0 0-20,5-2-20,-5 2-18,3-5-21,-3 5-13,4-4-13,-4 4-17,2 0-13,-2 0-31,0 0-43,7-2-42,-7 2-55,0 0-48,12 2-53,-12-2-54,8 0-55,-6 0-61,-2 0-69,10 3-336,-4-2-828,-2 0 367</inkml:trace>
          <inkml:trace contextRef="#ctx0" brushRef="#br0" timeOffset="10339.4493">9434 1072 154,'6'0'279,"4"0"15,-4 0 9,1-3 7,-2 3 0,-5 0 6,10 0-9,-10 0-2,7 0-3,-3-3-7,-4 3-6,0 0-12,9 0-14,-9 0-19,0 0-23,0 0-25,4-3-18,-4 3-12,0 0-20,0 0-15,8 0-8,-8 0-16,0 0-10,9 0-12,-9 0-14,6 0-20,-6 0-30,7 0-39,-7 0-35,0 0-53,9 0-47,-9 0-43,8 0-43,-8 0-53,0 0-66,8 0-70,-4-4-239,0 2-722,3-2 320</inkml:trace>
          <inkml:trace contextRef="#ctx0" brushRef="#br0" timeOffset="10946.988">9900 840 225,'3'-7'332,"-3"7"1,1-2 7,-1 2-3,4-6-10,-4 6-28,0 0-21,2 0-23,-2 0-17,0 0-7,0 0-10,0 0 0,6 8-12,-6 0-4,3-2-12,-3 2-14,1 1-11,-2 4-11,1 1-12,0 0-12,-3 0-11,1 2-17,2-1-6,-4 1-9,1-2-6,0 0-11,0 0-8,2-1-3,-4 2-7,3-7-6,1 2-5,-5-1-2,5-3-4,-1 3-5,2-3 3,-2-2-9,-2 0-1,4-4 1,-2 8 5,2-8-11,0 0-2,0 0-2,0 0 2,0 0-8,6-16-1,-1 10-10,1-7-11,0 2-13,4-7-7,-2-3-10,0 0-11,6-7-3,3-1-9,-2-1 6,0-2-3,2 5 5,-3 0-4,2 0 11,1 0 13,-5 0-5,2 9-1,-1 1 4,3-2 10,-7 7-1,5-3-7,-5 3 15,2 2 1,0 3 7,-5-1-6,3 2 3,-2 4 3,0-1-6,-1 6 5,1 0 3,0 3 1,-2 6 6,-2 0 2,5 5 7,-7 3 3,3 2 3,-3 2 9,2 0 5,-1 6 0,-1 2-1,-1 0 6,0-7 1,2 6 2,-2-9 0,0 3-4,-2-2 2,2-1-4,0-1 0,0 1-3,-3-4 0,3-6-5,-2 4-7,1-1 5,0-3-2,-2 0-8,1 0-19,2 0-32,-3-4-37,3-2-47,3 1-40,-6 0-43,2-3-46,1-4-47,0 6-56,0-6-335,0 0-754,0 0 334</inkml:trace>
        </inkml:traceGroup>
        <inkml:traceGroup>
          <inkml:annotationXML>
            <emma:emma xmlns:emma="http://www.w3.org/2003/04/emma" version="1.0">
              <emma:interpretation id="{2A6E4F63-4E7E-4875-869A-474A0A51C04F}" emma:medium="tactile" emma:mode="ink">
                <msink:context xmlns:msink="http://schemas.microsoft.com/ink/2010/main" type="inkWord" rotatedBoundingBox="15529,1272 17838,1363 17796,2429 15487,2338"/>
              </emma:interpretation>
            </emma:emma>
          </inkml:annotationXML>
          <inkml:trace contextRef="#ctx0" brushRef="#br0" timeOffset="156322.1681">14564 901 5,'0'0'105,"0"0"-4,0 0 1,0 0-7,0 0-4,0 0-4,0 0 2,0 0-3,0 0 2,0 0 0,0 0-6,0 0 2,0 0-5,0 0 0,0 0 0,0 0-5,0 0 1,0 0-5,0 0 4,0 0-12,0 0 6,0 0 2,0 0-3,0 0 4,0 0-2,0 0-1,7 2-5,-7-2 0,0 0-3,4-5 3,-4 5-10,4-4-3,-4 4-3,3-5-1,1 5-2,-4 0-3,3-6-1,-3 6-1,3-4-3,-3-2-2,1 1-4,-1 1-6,0 4 2,2-10 1,-4 4-4,2 0 1,-1 0-1,-2-2-5,1 2-2,-1-1 4,1-2-7,-1 3 1,-3-4-4,-1 1-1,2-1 1,-3-1-4,0 2 2,0 0-2,1 1-2,-4 2 2,3 0-3,-1-1 3,-2 3-3,-1-1-2,1-1 1,0 2 2,-3 1-1,2 0-1,0-1-2,1 2 4,-2-2-2,2 2 0,-2 2-1,3-3 2,-2 6 1,0-1-3,-2-1 2,0 4 0,1-2-2,0 1 3,-3 2-3,5 0 2,-1-2 2,1 2 3,-3 2-5,3 3 7,0-5 0,2 1-2,-2 3 0,5-3-1,-3 2 0,-1-1-3,1 5 2,3-3 5,-1 0-5,2 1 1,-3 0 1,2 2-4,-2 6 1,3-7-5,1 2 3,-2-1 2,4-1 6,-6 1-8,7 2 0,-3-3 3,-3 7-3,7-7-1,-2 3 4,-1-4-3,2 3 4,-2 0-5,3 0 3,-1-3-3,1 4 1,0-5 0,1 2-2,-1-2-2,3 3 6,-2 0 0,0-3 0,1-1 0,0 0 2,-2 0 3,4 1 4,0 5 2,-3-9-1,2 0 5,2 3 3,0-2 1,-1-1 4,2 0 1,1 2 2,-1-4 3,-2 2-6,4-3 20,-1 2-20,0-1 3,-1-2-3,7-1 9,-1 5-15,-1-4 4,0-1-5,-1-1 0,4 4-6,-5-4 5,4 0-6,0 0-1,-1 1-3,0-2 3,-2 1-1,2-4-3,-1 3-3,0 1 0,-2-2 2,2-1-1,-1 3 2,-1-3-5,1 0-1,-3 3 4,2-4-1,-1 2-4,2-2 20,-4 2-18,-1-2 0,3 1-5,-4 0 3,2 0 3,0 1-7,-1-2 4,0 2 11,-1-2-12,0 2-2,0-2 0,-1 0 10,0 2-7,-3 2-10,5-5 20,-3 4-18,-2 1 0,4-5-12,-4 5-23,1-4-17,-1 4-23,0 0-32,0 0-39,0 0-48,4-4-54,-4 4-281,0 0-577,0 0 256</inkml:trace>
          <inkml:trace contextRef="#ctx0" brushRef="#br0" timeOffset="159561.1021">14876 849 208,'0'0'200,"0"0"-7,0 0-15,0 0-14,0 0-17,0 0-5,0 0-8,0 0 3,3 6 7,-3 0-4,0-6 1,-3 12-2,2-4 3,-2 5-14,0-2-6,1 2-3,2 0 1,-1 3-17,-2-1-7,3 1-5,-4 2 7,0 6-16,0-5-5,3 2-8,-5-1-3,4 2-7,-3-2-8,1-5 3,-1 3-14,5-3-2,-4 0-3,-1 5-4,4-6-5,-2-2 4,0-2-4,1-2-7,1 1 12,-2-4-14,3 1 0,0-1-3,-1-2-2,1-3-1,0 7-3,0-7-20,0 0-26,0 0-30,0 0-36,1-19-40,-1 7-40,3 0-22,1-10-43,-2 7-234,-4-6-523,8-4 233</inkml:trace>
          <inkml:trace contextRef="#ctx0" brushRef="#br0" timeOffset="159939.5593">14855 785 21,'0'-12'207,"-4"-1"1,4 4 9,0-6 1,3 2-2,-2 1-14,3-3-5,0 3-7,0-2-12,4 1-8,-2 0-11,5-1 7,-5 1-23,3 3-8,-1-2-13,4 3-10,-4 2-11,2-4-6,-2 3-16,2-3-6,1 7 0,-1-4-11,0 4-6,0 2-8,2 2-2,-2-2-7,3 6-4,-1 3 2,-2-2-6,2 2-5,1 8 0,0 1-6,-5-1 0,4 1-5,-4 0 4,-1 1-5,0-1 4,-5-1-7,2-1 4,-4 5-6,0-3 17,0-1-12,-4 1 2,2-1 8,-6 4 6,0-5-13,-2 1 16,-2 0-9,-1-3 0,-1 1-4,1-5-4,-1 3 5,-3-2-5,3-4-4,2-1-4,0-1-2,-2 1 8,2-2-8,3-2-2,1 3 0,1-3-1,0-3-4,7 3-16,-11-2-11,7 1-16,4 1-10,-7-3-22,7 3-20,-4-3-30,4 3-24,0 0-24,0 0-36,0 0-34,0 0-36,16-4-165,-6 4-482,2 1 214</inkml:trace>
          <inkml:trace contextRef="#ctx0" brushRef="#br0" timeOffset="160608.4013">15398 721 5,'1'-7'281,"-1"7"-1,0 0-2,0-3-15,0 3-9,0 0-30,0 0-20,0 0-22,0 0-18,0 0 0,0 0-25,0 0-4,-6 19-10,4-10-4,-3 3-6,0 1-6,1 4-3,0 2-2,-1-3-1,0 5-2,1 0-2,-1 2-14,4-1 10,-4-1-19,3 2 0,-1-4-4,2 1-13,0-1-2,-1-2-6,2-3 1,0 2-4,2-2-7,-1-1 2,2-1-6,0-1-11,2 3 20,-4-3-18,5-2 1,-1-1-12,3 3-1,-1-5 14,3-1-6,-2-1 6,2 2 0,2-6-3,1 3 0,0-3-7,-3-2 1,3 1-4,0-2-3,0-4 3,-1 2-12,5-4 4,-6 3 2,3-4-14,2-3-13,-2 3-18,-1-3-18,-2-1-20,2 3-13,-3-4-15,2-1-4,0-2-13,-2 1-12,0-3-8,-3 0-1,-2-4-10,4 3-3,-1-2 6,-4 1 2,2-3 5,1 2 12,-3 1 11,-2-2 18,6 2 2,-4-1 8,3 3 21,-5 1 21,7-2 20,-6 3 25,1 0 23,-1 5 20,0 2 21,-2 1 15,2-1 18,-2 1 11,1 4 13,-1-3 3,1 3-5,-2 5-4,2-2-6,-2 3-23,0-6-1,0 6-12,0 0-4,-7 10-7,3-4 1,-1 9-11,0 6 10,-1 0 3,-3 7 6,-1 5 2,1 1 17,7-2 3,-7 7-2,1-3-6,1 1-9,2 0-5,1 1 3,0-3-12,0 1-3,-1-11-6,1 0-6,-1 0-4,3-3 0,-4 2-5,3 0-6,1-2-1,-3-1-7,2-6 0,3-2-2,-4 2-5,2 0-20,-1-3-28,-1-1-39,2-1-37,1-2-42,-2 0-43,0 0-54,-2-3-60,1-2-82,-1 2-241,-3-2-680,-2-3 301</inkml:trace>
          <inkml:trace contextRef="#ctx0" brushRef="#br0" timeOffset="161126.8573">13436 1466 98,'-3'3'195,"3"-3"10,0 0-5,0 0 5,0 0-5,0 0 2,-4 1 2,4-1-5,0 0-3,0 0-6,0 0-11,0 0-9,0 0-3,0 0 13,0 0-3,17 3 9,-5-7 3,7 5-1,1-1-5,8 3-12,7-2-13,-1 1-11,22 7 3,-2 0-10,5-2-10,-1 0-12,3 1-11,25 0-8,-23-3-5,25 4-14,-28-4-7,32-1-5,-30 0-9,28 4-4,-4-5-6,-25-1-8,1-2 0,29-2-4,-30-1 1,-3-1-9,-4 4-2,-4-2-2,-13 4-1,-2-2-4,-2 0-5,-3 4 1,-1-5-5,-2-4-2,-8 5-1,0 0-13,-2 5-21,-6-1-15,4-2-19,-3 2-23,1-4-24,-1 4-18,-1 1-26,1-3-16,0 3-21,-2-1-26,-1 0-33,2 3-44,-1-5-37,1 2-293,-2-2-671,1 1 298</inkml:trace>
        </inkml:traceGroup>
        <inkml:traceGroup>
          <inkml:annotationXML>
            <emma:emma xmlns:emma="http://www.w3.org/2003/04/emma" version="1.0">
              <emma:interpretation id="{66D1C09D-57F5-45A7-B70F-346AD5E856F1}" emma:medium="tactile" emma:mode="ink">
                <msink:context xmlns:msink="http://schemas.microsoft.com/ink/2010/main" type="inkWord" rotatedBoundingBox="20020,1738 22186,1824 22165,2362 19999,2277">
                  <msink:destinationLink direction="with" ref="{41A739A1-1A59-4AA2-9735-64C2CA225C12}"/>
                </msink:context>
              </emma:interpretation>
            </emma:emma>
          </inkml:annotationXML>
          <inkml:trace contextRef="#ctx0" brushRef="#br0" timeOffset="162535.8417">17959 1015 211,'-2'-6'245,"2"2"-9,2-1-12,0-1-13,2 0-15,0 0-10,2-2-9,7 3 1,-2 1-12,2 1-3,6-4-1,2 3-6,-2 3-11,12-2 3,-1 3-10,1 0-10,3-2-11,-2 4-11,0-2-11,-2 0-7,1 4-8,-3 0-10,-1-3-3,1 2-15,-6 1-1,4-2-7,-6 1 1,-1 1-7,0-4-13,-2 6-29,-3-4-27,-4 1-23,4 0-32,-3 1-35,-3 0-38,1-3-34,0 7-24,-1-6-42,-3 4-212,3-2-510,-4 1 226</inkml:trace>
          <inkml:trace contextRef="#ctx0" brushRef="#br0" timeOffset="162228.6808">18236 1106 73,'0'0'168,"0"0"-12,0 0-16,0 6-7,0-6-14,0 0-6,0 9 4,3-6-7,-3 3 2,0 0-1,0 4-2,0-1-3,-2-2-1,2 5-3,-1-3 0,-2 2-10,0 0-5,1 0-5,-2 0-6,2 0-3,-3 0-8,-2 2-6,3-5-3,-1 5-9,-1-5-3,-1 6-4,0-5-4,1 0-3,-3 0-3,1-1-3,-3 3-16,2-5-21,3 0-18,-2 0-26,3-2-28,-2-3-27,3-1-39,4 0-52,-11-1-151,7-3-379,4 4 167</inkml:trace>
          <inkml:trace contextRef="#ctx0" brushRef="#br0" timeOffset="162779.1515">18647 1232 208,'-1'9'231,"0"-1"-9,0 5-5,-2-1-11,0-1-15,-2 1-12,0-1-15,2 2-13,0-2-9,-3 3-12,1-3-9,0 1-11,0-3-13,1 1-8,-3-4-12,5 4-5,-1-3-8,-2 0-7,2 0-2,3-1-6,-4 0-9,3-4-4,-3 2 3,4-4-23,0 0-12,0 6-15,0-6-40,0 0-48,0 0-52,0 0-38,7-22-222,-5 10-446,5-4 197</inkml:trace>
          <inkml:trace contextRef="#ctx0" brushRef="#br0" timeOffset="162960.3499">18695 1091 79,'3'-11'254,"-3"4"12,0-3 6,-1 1-6,1 2-7,1-2-21,-1 1-13,0-1-21,0 2-20,1 1-18,-1-2-19,2 2-12,-1 0-18,-1 6-9,1-8-10,-1 2-14,0 6-28,1-5-31,-1 5-30,0 0-20,3-3-18,-3 3-26,0 0-41,0 0-47,9 14-43,-6-8-43,-1 1-146,1-5-421,2 6 187</inkml:trace>
          <inkml:trace contextRef="#ctx0" brushRef="#br0" timeOffset="163549.0359">18738 1299 89,'-2'9'209,"2"0"-9,-3 1 3,1-2-9,0 3-9,2-3-12,-2 1-9,2 1-10,0-4-7,-2 3-11,2-1-11,-1-4-12,1 6-11,0-3-9,0-3-8,0 0-9,0-4-7,0 7-5,0-7-6,0 5-2,0-5 5,0 5-4,0-3 8,0-2 7,0 0-3,0 0-5,9-8-6,-4 2-11,3-3 0,1-1-5,1-2-7,2 1 0,0-8-5,0 4-2,-1-1-3,4-1-3,-3 3-3,1-2-2,-4 5-2,1 1-2,-1-1 1,1 1 0,0 4-6,2-2 1,-3 0 0,0 3-1,-2 5 1,3-2-5,-1 4-1,0-2 1,-2 6 3,2 1-6,-4 2 6,4 0-3,-6 3-3,2 3 3,0-4-2,-2 1-2,-1 4 6,3-3 0,-5 2 1,2-2-1,-2 0 0,1-4 2,-1 2-2,3-4 4,-2 3-3,-1-3-4,0 0 5,2-4-4,0 2 6,-2-5 3,0 6 11,0-1 20,0-5 15,3 3 3,-3-3-5,0 0 1,12-9-4,-4 3-9,-1-4-1,2-1 11,-1-3-26,2-1-2,2-3-5,-1 2-2,0-4-4,2 4 9,2 1-7,-2 2-2,-1-1-4,-3 4-3,-1 3 2,-5-1-13,4 5 9,-4-1-7,2 2 0,-1 0 3,-4 2-5,5 8 0,-1-2 7,-4 3-3,4 3 1,-2 0-4,0-1-3,-1 6 6,-1-2-3,4 2-2,-3-2 8,1 2-8,0-1 2,3-8 7,-3 11-4,0-7 2,0 3-6,0-3 4,2 0-14,-2-4-22,0-1-26,4-1-34,-3 1-27,2-5-36,2 2-49,-7-4-44,14-6-32,-8 0-258,2-1-584,0-4 259</inkml:trace>
          <inkml:trace contextRef="#ctx0" brushRef="#br0" timeOffset="164257.8119">19429 1276 100,'2'-5'208,"1"-1"10,-2 4 13,2-3-7,-3 5-2,2-5-14,-2 5-12,3-4-24,-3 4-14,5-2-17,-5 2-14,9 0-12,-3 0-9,3-3-11,-1 3-10,3 3-6,0-3 3,-1 2-14,1-2-7,2 0-9,-2 0-6,1 3 0,-1-6-3,-1 3 0,2 0-4,-3-2 2,3-4-1,-7 3-2,4-2 0,-1-2 1,0 0 4,-3-2-6,-1 4-4,-1-7 1,2 2-4,-4 4 10,2-4-16,-3 1-2,-3 1-2,-1 1-7,1 0-2,-5 0 3,-3 1-2,-1 4-1,-5-3-3,-1 4-3,0 2 0,-2 5 5,1-1-4,0-1-3,0 8 2,2 0-5,0-1 3,1 3-7,2 1 13,2 3-9,4-3 0,-1 4 4,1 2 7,4-6-9,3 4 2,1 2 1,0-6-6,1 4 8,3-3-2,4 5 0,-3 0 2,2 0 1,3-3 3,2-3-6,2 1 1,-1 0 2,4-7-1,0 0-7,0-1 8,2-4 0,3-1-6,4-3-1,1 4 1,-6-10 2,6-1 14,1-5-14,-4-4 5,2 0-1,-5-5 0,2 4 3,1-5-3,-1-3 1,-1 2-3,-2 1 1,2-6-5,-5 6 4,3-3-6,-2 1-2,-3 5 8,-2 2-4,0-1-3,-3 3-1,-1-5 4,-1 12 32,0-3-3,1-2-4,-4 5-4,-2 3-3,2 0-3,-4 0-3,3 2 0,-4-2-7,0 5-7,4-3 2,-4 3-2,0 0 3,0 0 0,5 15 0,-5-9-3,3 3 0,-1 1-1,1 1 1,0 2-3,-1 2 11,2-2-11,1 3 0,-1 1 7,1-4-4,-1 7 8,-1-1-10,3 0 3,-4-4 1,0 4-1,2 2-3,-3-8 0,2 3 3,-3 3-2,0 1-1,-3 0 2,3-4 2,-2-2 0,-3 1 2,0-5 11,-1 5 2,0-5 12,-1 2 0,-3-6 3,-2 0 5,3-1-1,-4-3 0,-1-2-1,2 2-1,-4-4-8,4 1 4,-1 0-13,1-1 0,0-3 1,2 1-7,-2 2-10,2-3-16,1 0-21,1-3-38,0 2-38,-1-1-48,4 1-52,0 2-62,-1-2-52,3 0-241,-4 1-614,3 1 273</inkml:trace>
        </inkml:traceGroup>
      </inkml:traceGroup>
    </inkml:traceGroup>
    <inkml:traceGroup>
      <inkml:annotationXML>
        <emma:emma xmlns:emma="http://www.w3.org/2003/04/emma" version="1.0">
          <emma:interpretation id="{FA8FD9F6-B404-4C52-8EF7-114DFAF01864}" emma:medium="tactile" emma:mode="ink">
            <msink:context xmlns:msink="http://schemas.microsoft.com/ink/2010/main" type="paragraph" rotatedBoundingBox="1189,2724 8119,2696 8124,3847 1193,38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4C20B1-DF66-4E2C-9D03-186B59488727}" emma:medium="tactile" emma:mode="ink">
              <msink:context xmlns:msink="http://schemas.microsoft.com/ink/2010/main" type="inkBullet" rotatedBoundingBox="1189,2881 1941,2877 1944,3500 1192,3503"/>
            </emma:interpretation>
          </emma:emma>
        </inkml:annotationXML>
        <inkml:trace contextRef="#ctx0" brushRef="#br0" timeOffset="15611.1748">-725 2262 232,'0'0'230,"0"0"-14,0 0-13,0 0-16,0 0-12,0 0-8,2 7-9,-2-7-6,0 0-9,0 0-7,0 0 1,0 0 5,0 0-5,0 0-1,0 0-1,3 2 0,-3-2 9,0 0-1,0 0 0,0 0 4,13-6 0,-9 2-7,0 2-10,-2-4-4,4 1-8,-1-4-3,0 1-7,4-3-12,-3 1-5,0-1-9,-2-2-7,3 3-5,-1-4-4,-3 0 1,3 3-3,-4-1-2,1 2 3,1 3 3,-2-1-2,0 0 5,-1 3 0,0 2-8,0-2-6,-1 1-5,0 4-10,0 0-7,0 0-3,0 0-3,0 0-4,0 0-1,0 0-4,-3 13-1,-1-4-5,4 0-2,0 5 3,-2 0-4,2 0 1,-2 6 3,2 1 0,-3 2 3,1-1 2,2 3 2,0-3 0,-4 2 3,1 0-5,3 0 3,-2 8-3,2-1 0,-1-8 2,1 2 3,-3-4-14,2 1 4,0-1 1,-1 1 7,2-3-9,0 2-2,-2-6 2,2 0-5,0-7 2,0 3-1,-3-2 0,3-2-2,0 1 1,0-2-2,-3 0 2,2-1 0,1-1 1,0-4-1,-4 8 3,-1-6 0,-3 1-1,3-2-1,-8-1-2,1 0-5,3-1 2,-4 0 1,0-3-1,2 2 0,-1-3-2,0 1 3,0 1-4,2 0 3,-1-3 0,2 3 0,3 0-1,-2-1-1,2 0 2,1 2-1,0-1-2,2 0-1,3 3 1,-8-5-1,8 5 0,-6-4-1,6 4 2,-2-2-4,2 2-1,0 0-2,0 0 2,-1-7 0,1 7 1,0 0-2,0 0 2,0 0 0,0 0 6,14 11-1,-10-7 4,3-1 3,-1-2 5,7 4 1,-5-3 2,3 0-1,0 1 0,2-2-3,-1 2-1,0-3-1,0 5 2,1-5-3,0 2 1,0-2-2,0 1-1,0-1-1,0 3-2,-1-6-4,-3 3 3,4-1-7,0 1-20,-3 0-23,0 0-28,0-2-25,-3 2-38,2 0-10,2-3-56,-5 1-21,4-2-28,0 4-33,-1-1-43,2-1-39,1 0-61,-5 1-232,2 2-715,0-2 317</inkml:trace>
        <inkml:trace contextRef="#ctx0" brushRef="#br0" timeOffset="16063.7994">-127 2634 51,'0'0'272,"0"0"-3,0 0-3,0 0-6,0 0-10,0 0-10,0 0-11,0 0-16,0 0-14,0 0-14,-18 5-16,18-5-13,-10 3-11,6-1-9,-2 1 5,1 0-13,1-3-19,-1 3-22,-1-1 3,2 0-10,4-2-5,-8 2-3,6 0 0,2-2-14,-6 2-1,6-2 1,0 0-10,0 0-2,0 0 0,0 0-6,0 0 1,0 0-6,0 0-5,0 0 0,6-13-5,-3 10 3,3 0-4,-1-2-7,-1 4 1,5-3-5,-4-1-6,0 4 5,0-1 1,-1-1-2,1 2-9,-5 1 5,11-2 4,-11 2-7,7 0 2,-7 0 4,7 2-12,-7-2 11,2 4-5,-2-4 3,2 2-1,-2-2 9,2 5 3,-2-5 2,0 0-3,-6 9-6,3-7 4,3-2 2,-5 4-8,5-4 9,-8 2-11,5 1-31,3-3-28,0 0-37,-9-3-42,9 3-55,0 0-77,0 0-111,0 0-234,0-8-658,0 8 292</inkml:trace>
      </inkml:traceGroup>
      <inkml:traceGroup>
        <inkml:annotationXML>
          <emma:emma xmlns:emma="http://www.w3.org/2003/04/emma" version="1.0">
            <emma:interpretation id="{BCEAF103-AC65-4207-B30B-6C0EE87AD10F}" emma:medium="tactile" emma:mode="ink">
              <msink:context xmlns:msink="http://schemas.microsoft.com/ink/2010/main" type="line" rotatedBoundingBox="2964,2717 8119,2696 8124,3847 2969,3868"/>
            </emma:interpretation>
          </emma:emma>
        </inkml:annotationXML>
        <inkml:traceGroup>
          <inkml:annotationXML>
            <emma:emma xmlns:emma="http://www.w3.org/2003/04/emma" version="1.0">
              <emma:interpretation id="{69EF3DE8-1BE5-4072-96C4-8F012BF1B3E3}" emma:medium="tactile" emma:mode="ink">
                <msink:context xmlns:msink="http://schemas.microsoft.com/ink/2010/main" type="inkWord" rotatedBoundingBox="2966,3049 5573,3039 5575,3725 2968,3736"/>
              </emma:interpretation>
            </emma:emma>
          </inkml:annotationXML>
          <inkml:trace contextRef="#ctx0" brushRef="#br0" timeOffset="20078.9504">954 2470 284,'0'0'311,"0"0"2,0 0-1,4-6-9,-4 6 1,0 0-14,0 0-19,0 0-14,0 0-30,0 0-16,-8-4-22,8 4-12,0 0-9,0 0-4,0 0-6,-1 14-2,1-5-1,0-1-4,-4 0 2,3 3-14,-2 1-8,-1 2-3,2-3-8,2 1-12,-3-2-28,-1 4-7,2-1-1,-2-2-11,2 5-4,0-5-5,-1-1-4,2 0-7,0-1-1,-1-3-5,1 0-1,0-3-4,-1 2 1,2-5 5,0 4 2,0-4-1,0 0-5,0 0-1,0 0-6,4-26-2,1 13 2,-1-7-7,2 3 0,3-8-3,1-6-4,-1-2-2,1 10-3,-1-9 0,2 2-5,1-1 0,1 10-3,0-7 1,-5 9-2,5-2 1,-3 5 4,-3 1-7,0 4 3,0 1 0,0 1-2,-2 3-1,3 4-5,-4-2 5,2 4-4,-6 0 4,12 5 3,-6 2-4,0 2 5,2 4-3,-5 1 2,3-1 2,-2 5-2,1-1 4,-4 1-2,3 5 2,-3-2 1,1 0-2,-2-1 1,0 1 3,0-2 1,-2-5-1,1 2 1,1-1-2,-1-2 2,-2 1-1,2-4 1,-2 0 0,1-5-3,2 4 2,0-2 1,-3-3-1,2 1 4,1-5-1,0 0 2,0 0-3,0 0-4,0 0 2,4-19 0,-4 11-4,6-8-4,-1-4 6,2-2-9,2 1-4,3-8-4,-3 8-1,4 0-1,-1-4 1,1 7-1,-3 0 1,2 2 2,-2 1 1,-1 4 1,1 3 2,-4-3-7,-2 6 7,2 0-1,-1 1 0,-1 4 4,1-2-2,-5 2 0,8 8 5,-2-3-1,1 6-1,-3 0 10,0 3-9,1-1 3,0 5 3,-2 3 3,2 3 2,0-6 2,-2 3 6,1-1-6,-2-3 0,1 5 0,1-3 0,-3 4-1,2-9 0,-2 1-1,-1 2 2,0-2-3,0-3 1,0 4-1,-1-3-4,1-4-21,0 0-26,0-1-34,0-1-36,0-1-39,1-2-29,0 1-20,3-1-16,-1-2-31,-3-2-26,9-1-39,-9 1-30,11-5-40,-4 0-204,5-3-637,-2 1 282</inkml:trace>
          <inkml:trace contextRef="#ctx0" brushRef="#br0" timeOffset="20566.9286">1675 2551 4,'10'-9'185,"0"1"3,-2-4 6,1 6 8,-3-3 2,-2 3 3,3-2-1,-4 1 3,0 0-2,1 0-3,-4 2-11,-2-2 3,2 2-5,-2-1-3,-1 0-13,0 2 14,-1 1-15,-1-4-7,1 6-14,-4 1-1,0 0 3,2 1-4,-2 3 1,-3 2-4,-1 0-6,0 7-4,2-1-7,-3 4-8,0-1-4,4 3-10,2 0-10,2 2-5,0-2-3,1-4-7,4 5-9,4 1-7,-1-4-5,3-3-1,2-1-9,0 0-3,4 3-7,-1-7-1,1-1-4,-3 0-4,5-1-2,0-5-2,0 1-4,-3-2-1,2 0-5,-2-3 1,2-2-3,-2-3-2,3-3 0,-5 3-2,5-6-2,-8 2-1,3-6-3,0-1 1,-4 1 2,1-3-4,-1-1 0,-3 1-2,2-1 4,-2 1-3,-1 6-4,-1-1 5,0 3-2,-1-1 2,-1 1 11,2 7 4,-4-3 0,4 6-6,0 3 0,-2-6-2,2 6 3,0 0-3,0 0 2,-2 18-2,2-6 1,4 1 3,-1 1 0,0 1 1,3 5-3,-1-2 5,1 1-6,-1 0-1,1-6 0,1 6-5,-1-3 0,4 0 0,-6-3 0,2 1-1,1-2-24,-1 0-31,2 0-38,-1-2-42,-1-2-46,1 0-48,-1-3-40,2-1-41,3-1-44,-1-1-48,8-2-27,-1 0-304,3-3-784,8-3 347</inkml:trace>
          <inkml:trace contextRef="#ctx0" brushRef="#br0" timeOffset="21074.9947">2182 2410 131,'-4'-13'196,"1"7"8,-1-1 6,2-2 20,2 4 2,-4 2-2,4 3-8,-3-3 1,3 3 16,0 0 12,0 0 6,7 11 3,-1-1 0,-2 2 0,8 7-5,-4 4-4,5 4-8,-3-4-8,4 5-12,-1 2-15,2 1-15,-1-4-16,-2-3-17,3 6-9,-1-5-17,-1-4-11,3 5-13,1-2-5,-3-4-13,-2-1-12,1-2-10,1-3-4,-5 1-8,-1-2-11,4-2-30,-3-3-35,0 3-40,1-5-50,-1-1-63,2 0-57,-2-1-61,-3-2-73,4-4-80,-2 1-347,-2-5-853,4 2 379</inkml:trace>
          <inkml:trace contextRef="#ctx0" brushRef="#br0" timeOffset="20846.8614">2486 2448 261,'-4'-3'288,"1"0"5,3 3 5,-10-3 3,2 6 4,1 0 7,0 0-5,-2 4-6,1 2-9,-4 6-4,-2-1-1,2 4-3,3 1 2,-5 1-15,2 0-11,0 0-18,2 3-16,-1-2-11,2-1-16,-1 1-16,1-2-19,0 1-13,3-3-16,0-3-11,0-1-14,1-1-12,1 1-10,0-5-9,2 1-13,0-2-16,1 2-26,-1-6-27,1 3-18,1-3-26,0-3-31,0 0-29,0 0-39,0 0-40,0 0-36,1-15-25,-1 8-19,0-4-21,0-1-28,-1-2-26,-2-7-37,0 0-313,0 0-748,0-2 330</inkml:trace>
          <inkml:trace contextRef="#ctx0" brushRef="#br0" timeOffset="21811.9349">2968 2528 160,'-18'-11'238,"1"7"11,6-1 3,-3-2 6,5 0-4,2 4-2,3-3-6,-1 0-14,1-1-19,2 1-9,2 1-15,2-1-11,2-1-12,-1-2-18,7 3-3,-1 0-16,1-4-13,2 4-7,1 1-1,0-4-16,-2 3-9,0 4 4,-1-3-21,2-1-3,-2 1-16,-6 5 5,4-1-4,-7-1 6,-1 2 7,0 0-1,0 0-2,0 0 15,0 0 1,-13 11 10,0-3 10,-1 0 5,-2 5 10,-2 0 20,-8 3 3,0 5 9,1-1 3,1 1 8,2 0-2,2 0-10,4-5 0,4 3-7,-1-2-14,3 1 4,2-3-9,5 1-3,1 1 6,2-1-18,2-1-3,6 3 3,1-1-3,4 1-7,0-1-5,4 0-5,6-1-4,2 1-12,0-1-8,0 0-3,-1-2-5,3-4-6,-9 2 3,7-2-17,-7-4-37,2 1-47,-2-1-48,0-2-59,-5-1-70,2 1-87,0-3-82,-5 0-91,2-1-106,-1-2-343,0-3-1020,-2-1 451</inkml:trace>
          <inkml:trace contextRef="#ctx0" brushRef="#br0" timeOffset="21410.3907">2990 2698 177,'0'0'324,"0"0"2,0 0 7,0 0-10,0 0 9,8-2-6,-8 2-13,9 1-1,-9-1-10,9 0-14,2 0-11,3 0-8,4-3-11,3 1-7,5 1-4,5-3-21,-1 2-19,0 2-19,1-1-16,-2 0-17,-1 2-15,1-1-17,-4 1-9,-4 1-13,-5 1-6,3-2-13,1 2-8,-2 0-1,-8 0-16,2-1-4,0 1-25,-3 1-25,-2-3-26,-1 0-28,1 3-25,-2-4-33,1 2-36,-2-1-10,-4-1-56,3 1-38,-3-1-53,0 0-52,0 0-63,0 0-327,0 0-804,0 0 357</inkml:trace>
        </inkml:traceGroup>
        <inkml:traceGroup>
          <inkml:annotationXML>
            <emma:emma xmlns:emma="http://www.w3.org/2003/04/emma" version="1.0">
              <emma:interpretation id="{3D0FD546-1EE8-4BD7-AAB8-063E8A15ADCF}" emma:medium="tactile" emma:mode="ink">
                <msink:context xmlns:msink="http://schemas.microsoft.com/ink/2010/main" type="inkWord" rotatedBoundingBox="6080,2704 8119,2696 8124,3847 6085,3855"/>
              </emma:interpretation>
            </emma:emma>
          </inkml:annotationXML>
          <inkml:trace contextRef="#ctx0" brushRef="#br0" timeOffset="22759.9964">4167 2270 208,'-4'-6'301,"4"6"-14,0 0-2,0 0-1,0 0-8,0 0 0,0 0-1,-10 11 2,5-4-4,2 6-1,-3 0-3,0 5-10,-1 2-8,1 6-10,-4 5-6,0-1-13,2-5-8,-1 4-17,-1 0-7,2-4-18,3-3-11,-3-1-14,4 0-6,0 1-21,0-5-9,3 0-10,-3-3-10,1-2-8,2 1-6,1-4-7,-4-1-5,3-3-9,1 3-4,-2-5-5,1 3 0,1-6 5,0 0-5,0 0-3,0 0 5,0 0-14,0 0-3,4-25-8,0 9-1,2-5-1,2-9-4,-1-1-3,6-5 2,0-2-8,0 3-5,2-6-14,2 2-5,-1 0-7,1-1-2,-2 3 9,5 1-6,-5 0 0,5 3-2,-2 3 3,-1 1 3,0 2 0,0 4 3,-4 7 8,1 0-6,-1 2-1,-5 5 7,1 3-6,1-1 0,-3 4 5,1 3-4,1 1 0,-2 4 6,2 5 0,-4 2-2,4 5 1,-3 4 1,-2 9 7,1 6 5,-3 1 18,-1 0 2,1 2 8,-2 1 6,-3 2 5,4 1-3,-2 0 3,1-1 1,-4-4-4,3 0-2,-1 0-2,1-6 2,0-2-5,2 3-4,-1-12-6,1 1 0,2-1 1,1-6-9,-4-1 0,1 0 0,4 0-4,0-6-23,-1 4-23,-2-5-30,2-5-26,0 3-41,-1-1-38,-1-2-47,-2-2-56,0 0-46,8-11-49,-6 5-49,-2-6-38,-3 2-360,0-7-879,-3 2 390</inkml:trace>
          <inkml:trace contextRef="#ctx0" brushRef="#br0" timeOffset="23022.8484">4106 2513 22,'-7'-2'271,"7"2"8,-8 0-1,5-1 5,3 1 2,0 0 0,0 0 11,0 0-7,0 0 5,0 0-4,0 0-12,0 0-5,20-3-16,-9 3-3,-2-1-17,2 1-19,1-3-17,0 1-16,5-2-19,-1 4-15,-3-2-18,5 1-9,-1-1-14,0 1-8,1-3-14,-2 4-6,3-1-9,-3-2-7,0 1-7,3 2-16,0 0-30,-2-1-30,1 1-34,0 1-36,-2-1-44,1 0-48,1 4-45,-9-3-44,3 0-63,1-2-60,0 4-327,-2-3-777,-1 2 343</inkml:trace>
          <inkml:trace contextRef="#ctx0" brushRef="#br0" timeOffset="23542.9606">5099 2141 312,'-3'-7'320,"2"-5"-2,-4 2-5,0-2-2,0 2-18,1-3 5,1 3-25,-5 0-12,3-2-12,-3 3-10,2-1-19,-2-1-11,1 5-12,1-3-16,1 2-19,-4 2-8,1 1-16,2 0-11,-2-1-16,-1 4-5,4 1-12,5 0-5,-12 4-7,3-2-4,4 2-5,-2 2-6,1-2-3,-1 4 1,4 2-8,-3 4 3,3-2 0,0 0 6,-1 3 3,0 1-1,2 3 4,-1 1 5,0 2 4,2-2 2,-2 1 6,0 1 3,1 1-7,1 2-1,-3 0-1,4-1 0,-5 0 0,2 1 6,-1 5 2,-1-5-10,1 0 3,-1 5 6,0-5-2,1-1-1,-2-2-4,1 3-7,0-4-7,4 1-1,-3 0 2,2-2-8,0-1-9,0-3-1,1-1-2,1-1-9,-1 2-16,1-2 7,-1-1 3,2 0-5,0-2-7,0-1 5,2 2-5,0-5-5,-1 3-6,1 0 5,1-1-1,1-2-14,0 0-2,3 1 0,1-2 0,0-1 0,2 0 0,-1-2 0,2-1 0,-1-2 0,0 0-50,1 0-55,6-2-39,-1-2-45,-3 1-45,-1 0-51,7-4-51,-4 3-26,-4 2-37,1-3-41,4-1-44,-8 2-377,4-2-932,-4 2 412</inkml:trace>
          <inkml:trace contextRef="#ctx0" brushRef="#br0" timeOffset="24164.1334">5317 2781 324,'-10'0'69,"4"2"34,-1 3 23,2-5 23,5 0 16,-9 1 20,6 1 11,3-2 11,0 0 2,0 0 6,-6 0 8,6 0 2,0 0 11,0 0 18,14 4 2,-9-2 0,4-2-2,0 3-2,5-1-5,1 3-13,2-1-10,2-2-12,-4 1-15,4-3-20,-3 3-17,-6 2-12,4-5-14,-1 0-18,-1 1-13,-2-1-9,2 2-19,-3-1-37,0 2-39,0-3-44,-1 1-46,5-2-55,-4 1-43,2 0-41,-5-3-51,3 2-57,0-4-55,2 2-333,1 0-785,4-1 349</inkml:trace>
          <inkml:trace contextRef="#ctx0" brushRef="#br0" timeOffset="23958.1214">5387 2504 166,'5'-11'328,"1"3"11,-3-5 6,1 2 0,0 0 3,1 0-16,-1 0-8,-1-1-14,1 2-7,0-2-11,0 6-14,-1-7-10,1 5-14,-1-1-14,0 3-14,-1-1-12,2 0-10,-3 0-13,2-1-13,-1 4-10,1-1-12,0 0-11,-2 1-15,-1 4-9,2-4-16,-2 4-11,2-3-9,-2 3-8,0 0-6,0 0-8,6 7-8,-4-1 11,-1 0-12,-1 4-5,0 5 1,3-4-2,-6 9-3,3 1-2,0 0 2,0 3-3,0-2-5,0 2-2,0-2-2,-1 1-2,2 0-2,-2 2-6,1-3-1,0-1 0,-2 0 11,2-8-18,0 7 3,0-5-10,0-3 4,0 3 3,2-5-6,-4-1-1,2-2 2,2 2-2,-4-3-13,4 3-14,-2-7-17,1 4-25,-1-6-26,0 6-24,0-6-29,-1 7-34,1-7-53,-3 3-46,3-3-37,0 0-32,-12-2-36,12 2-29,-13-3-19,6 0-336,-4 0-825,1 2 366</inkml:trace>
          <inkml:trace contextRef="#ctx0" brushRef="#br0" timeOffset="24772.9308">5775 2094 123,'0'-15'319,"0"1"7,0-1 4,2 1-4,-1-2 4,3 2-8,0-2-10,-2 4-5,0-1-5,3 2-14,-2 0-12,2 3-16,-2-1-18,0 3-16,4-1-14,0-1-16,-2 4-17,2 1-16,4 0-13,0 0-16,2 6-13,0-3-11,4 3-7,-5 2-16,6 1-2,-4 2-13,1-1-8,2 4-3,-2-1-8,-3 1-6,0-2-4,-1 1-3,-2 3-7,-2-6-4,-3 5-2,3-2-3,-5 2-1,1-2-1,-2-1-2,-2 2-5,1 1 1,-1-2-2,-2 1 1,1 0-3,-2 1-1,0 0-1,-1 1 3,2 0-5,-1-2 0,2 3 1,-1 0-1,0-1-1,2 4 3,-2 2 2,3 1 2,-1 1-1,2-2 2,-1 5 4,0-2 2,4 10-3,-2-8 4,-1 2 3,2-1-1,-2 7 0,1-2 4,0-4-1,0-3-2,0 11 6,0-11-8,-1 10 0,-1-8 0,2-1-1,-2-1-1,0 2-1,2 4-2,-2-3 4,0-2-2,-2-2 0,0-3 0,-1 3 4,3-7-10,-3 0 9,-1-1 3,2 0 7,-2-3-4,1 0 3,-1-1 1,3-4 6,-3 0-5,0 0 2,2 0-2,-3-2 0,3 2 3,-4-3 5,-2 3-11,3-4-6,-3-1 2,-1 4-3,-4-4-3,0 1-4,1-1 4,-2-1-6,2 4 0,0-4-2,1 0 0,-2 0-5,5-1 7,-3-2-14,2 2 1,-1-1-16,2 1-27,1-4-32,1 4-38,-2-1-47,3-2-55,-2-2-75,-2 0-75,0 1-84,1 1-104,0 1-375,-1-4-1002,-1 2 443</inkml:trace>
        </inkml:traceGroup>
      </inkml:traceGroup>
    </inkml:traceGroup>
    <inkml:traceGroup>
      <inkml:annotationXML>
        <emma:emma xmlns:emma="http://www.w3.org/2003/04/emma" version="1.0">
          <emma:interpretation id="{A09EDB23-BF83-4CCD-9F05-3AA4B8729F84}" emma:medium="tactile" emma:mode="ink">
            <msink:context xmlns:msink="http://schemas.microsoft.com/ink/2010/main" type="paragraph" rotatedBoundingBox="965,4076 10306,4493 10255,5640 913,52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99F27D-0D39-4C99-AABE-634EF3E9D594}" emma:medium="tactile" emma:mode="ink">
              <msink:context xmlns:msink="http://schemas.microsoft.com/ink/2010/main" type="inkBullet" rotatedBoundingBox="955,4298 2112,4349 2077,5137 920,5085"/>
            </emma:interpretation>
          </emma:emma>
        </inkml:annotationXML>
        <inkml:trace contextRef="#ctx0" brushRef="#br0" timeOffset="26289.9309">-738 3770 115,'0'0'277,"0"0"-6,-5 3 2,5-3-7,0 0-3,0 0-8,-6-8-3,6 8-9,-5-5-6,4 3-15,1 2-8,-7-6-8,5-1-1,1 2-14,-4-1-7,2 0-13,-1 0-8,-1 0-13,0-1-8,1-1-14,0-3-11,-2 2-11,1-2-6,1 0-8,1 0-14,-1 1-4,0-5-6,3 6-12,1-4 0,0 4-8,1-3-9,3 0-2,2 1-4,1-2-4,1 5-2,-1 0-11,5 1 6,0 2-1,-1 0-5,1 4-1,5 1 3,1 3 1,-2 5 2,3 0 8,-3 5 2,0 4 4,-3-1 7,7 8 3,-4 0 5,-5-2 1,-1 1 8,-3-1 2,-2 0 3,0 11 3,-5-2 1,0-6 1,-10 6 3,-2 2 1,-3-2 0,-1 2-2,-5-2-7,0-1-1,-3-2-10,-1-3 0,-1 2-11,0-2-4,-1-4 2,1-4-8,-2 3 1,2-4-7,0-3 2,0 1-5,0-3-7,6-7 3,2-1 1,-1 0-10,1-1 0,1-2-9,3-2-1,3 2-7,-3-3-9,1 0-4,1-1-5,3-2 2,0 0-2,0 1 0,4-3 0,-2 2 2,3-1 0,2 2 3,2-4 1,0 3-1,2 0 1,2-3 3,4 3 1,5-2 1,1 0 5,2 1 1,6 1 0,3-1-2,4 4 6,-3 0 1,2 2 6,-1 1-4,-1 6 1,-1-2 3,-6 0 6,1 0-6,0 4-1,-2 1 7,1-1 3,6 3-2,-8 3 6,0-6 1,3 5-2,-6-1 1,3-1-4,-6 1 4,1-2 5,0 3-6,-1-1 2,-1-4 1,-1 1 0,0 2 1,0-5 4,0 2-2,-1-1 9,1-4 0,-1 3 2,1-3 7,1 0-3,-1-3-1,-1-3 3,1 0-9,-2 1-5,1-4 2,2-1-4,-1-1-1,0 1 0,1 0 1,-1-4-2,1 3-4,-2-5-3,0 2-3,-1 0 3,-1-3-4,1 3-1,-2-1-2,-1-1 5,1 5-11,-3-5-7,0 5-15,-1-2-14,0 4-17,1-3-20,-1 2-20,0 2-17,-2-1-20,1 1-27,0 5-27,0-11-32,1 8-38,-1 3-28,2-6-28,-2 6-42,0 0-35,0 0-45,0 0-302,0 0-793,9-2 352</inkml:trace>
        <inkml:trace contextRef="#ctx0" brushRef="#br0" timeOffset="26505.0091">-19 4156 135,'0'5'358,"4"-2"-1,-3 1 40,-1-4 22,0 0 21,0 0 4,-1 6-6,1-6-17,0 0-26,0 0-29,0 0-34,0 0-21,0 0-29,0 0-30,0 0-32,0 0-24,0-19-21,1 17-40,1-4-42,1-1-43,0 4-50,1 0-56,0 0-64,-1-3-78,1 3-78,-2-1-84,4 2-98,-3-2-334,-3 4-857,7-7 379</inkml:trace>
      </inkml:traceGroup>
      <inkml:traceGroup>
        <inkml:annotationXML>
          <emma:emma xmlns:emma="http://www.w3.org/2003/04/emma" version="1.0">
            <emma:interpretation id="{49E4F8A0-F436-4A0C-A4E6-CA747EBE03E0}" emma:medium="tactile" emma:mode="ink">
              <msink:context xmlns:msink="http://schemas.microsoft.com/ink/2010/main" type="line" rotatedBoundingBox="3288,4180 10306,4493 10255,5640 3237,5328"/>
            </emma:interpretation>
          </emma:emma>
        </inkml:annotationXML>
        <inkml:traceGroup>
          <inkml:annotationXML>
            <emma:emma xmlns:emma="http://www.w3.org/2003/04/emma" version="1.0">
              <emma:interpretation id="{F1CC7CCF-544E-4A34-A1FB-9A5DE47C295A}" emma:medium="tactile" emma:mode="ink">
                <msink:context xmlns:msink="http://schemas.microsoft.com/ink/2010/main" type="inkWord" rotatedBoundingBox="3288,4180 4560,4237 4512,5309 3240,5252"/>
              </emma:interpretation>
            </emma:emma>
          </inkml:annotationXML>
          <inkml:trace contextRef="#ctx0" brushRef="#br0" timeOffset="30223.254">1208 4192 150,'-4'-4'206,"2"-2"15,-2 4 8,2-2 16,-1-1 4,3 5-2,-1-6-7,1 6-6,1-6-15,2 2-1,-1 2-7,6-4-6,-2 2-17,4 0-5,4 2 1,1-4-26,5 0-14,1 1-15,5 2-16,2-1-12,1 3-2,-1 0-19,3 2-3,-3-1-11,0 5 4,-2 0-16,2-1-7,-5 1-6,-5-3 2,0 3-6,3 0-3,-4 1 1,-6-2-7,0 1-7,0-2-7,0 4 6,-5-4-3,-2 2-3,1 0 4,-2 2-6,0 0 3,-2 0-4,-1 2 3,-1 2 10,-2 2 3,0-2 23,-1 3 0,-1 1 8,0 0 3,2 0 10,-2 1-5,1-1 6,-1 3-2,3-6-2,2 2-2,0-3-3,2 5 2,3-3-5,1-3 2,2 1-1,0-3 1,3-5-5,4 8-6,3-5-5,1-5 8,-1 3-11,3-6-7,6-1 0,-7-1 1,-1 0-6,-2-5-2,1 7-1,-1-7 5,-6 2 7,0 1 10,-3-2-8,-2-4 7,0 1 2,1 1 2,-6-4-8,-1 1 0,-1-3 3,1 3-8,-5-2 4,-3-4-10,2 1-3,-2 0 7,-3 1-10,0 2-8,-4 0 1,2 3-2,0 2-6,-3 0-3,3 4 1,1 1-5,2 3 5,-3-2-8,4 3-15,1-2-25,0 6-26,8-3-27,-13 1-29,8 3-41,5-2-25,0-2-43,-4 6-29,4-6-16,4 11-9,1-7-16,4 0-8,0 2-14,3 0-11,6 0 2,2 0 13,-2 2 14,1-4 13,4 6 29,-2-5 21,0 1 30,-6 2 24,4-3 39,-6-4 28,4 4 32,-4 1 28,-1 0 26,-2-1 42,-1 0 17,4 1 21,-4-1 21,1 2 19,-1-1 14,0 0 18,0-1 10,0 3 7,-1-2 4,-1 1 8,-1 1 4,0 0 14,0-5 6,-2 8-1,-2-3 3,2 5 0,-1-7 2,1 6-4,-4-3-5,0 0 1,0 4-8,0-8 1,0 1-9,0-2-1,0 3-6,0-2-2,0-5 0,0 6-3,0-6-9,0 0-4,0 0-11,0 0-11,-11-15-9,9 6-8,1 1 1,-1-5-8,1-3-10,1-5-4,1 0-4,1-1 2,1-3-14,4 4 2,-1 0-5,2-1-7,4 3-6,-4-2 0,2 3-4,2-1-4,1 3-1,-4 1-7,0 3 2,2 2-3,0 2-2,-4 2-4,5 1-6,-3 1-15,2 0-20,-1 4-29,-1 1-39,3 4-41,-2-1-41,2 0-42,-2 2-38,0 0-38,-1 3-40,1 0-45,3 3-53,0 1-360,3-2-860,2-1 380</inkml:trace>
          <inkml:trace contextRef="#ctx0" brushRef="#br0" timeOffset="29412.9622">1573 3840 134,'-4'5'212,"2"-3"1,-1 2-8,3-4-3,-5 2 0,5-2-2,-5 6-5,5-6-5,0 3-1,0-3-8,-3 5-10,3-5-8,0 0-6,0 6-6,0-6-9,0 0-3,0 0-12,0 0-2,9 0-7,-9 0 6,9-6-28,-2 3-4,2-5-2,1-3-13,2-2-5,1-2-7,0-1-9,6-9-7,-4-2-3,-1 0-6,3-1-2,-6-2 0,0-1-8,-5-3-4,0 4 3,-4 5-9,-2 2 2,-3-2-9,-2 3 11,-1 3 12,-3-1-11,-2 6 4,2 3 5,-7 3 8,1 2 4,-2 4 2,0 2 1,1 2 8,-2 8 1,2-4-1,-1 9 3,-1 7 4,5-1-2,0 4 4,2 6 7,3 0 5,3 5 5,1 3 5,-1 2 0,4-2 7,1 4 4,0 3-1,0 0 1,0-4-2,0-2-4,-1 2-6,-3 2-4,3-4-4,-3 0-5,0-4-7,-1-2-3,2 2-10,-2-5 0,3-7-9,-3 0 6,-1 1-10,2-1-7,-1-3 0,1-5-10,0-1-20,2-2-30,-4 0-31,0 0-34,2-5-33,0-3-38,-1 0-37,-3-5-48,3 0-29,5 0-34,-17-8-28,8 3-26,1-6-30,-1 3-31,-5-10-237,2 5-717,1-2 318</inkml:trace>
        </inkml:traceGroup>
        <inkml:traceGroup>
          <inkml:annotationXML>
            <emma:emma xmlns:emma="http://www.w3.org/2003/04/emma" version="1.0">
              <emma:interpretation id="{226369BD-BDFE-4736-B53A-E84D64D8016F}" emma:medium="tactile" emma:mode="ink">
                <msink:context xmlns:msink="http://schemas.microsoft.com/ink/2010/main" type="inkWord" rotatedBoundingBox="5332,4380 8849,4537 8802,5576 5285,5419"/>
              </emma:interpretation>
            </emma:emma>
          </inkml:annotationXML>
          <inkml:trace contextRef="#ctx0" brushRef="#br0" timeOffset="30679.9325">3418 4170 255,'0'-5'340,"0"5"1,2-7 21,-5 2 5,3 5 3,-2-6-12,2 6-13,-4-3-12,-2 3-5,6 0-2,-10 3 0,2-1-1,1 2-10,-4 1-12,2 1-10,-1 0-18,-2 4-9,0 0-27,2-2-2,-1 5-28,-1-2 3,1 5-19,0-1-13,4 4-16,0-1-13,0-6-15,2 8-11,1-6-12,0 0-5,3 2-7,1 0-16,0 1-4,5-4-52,-1 0-29,1-1 0,2-2 0,0-2 0,0-2 0,4 1 0,0-3 0,1-1 0,5 0 0,-1-3 0,2-4 0,2-2 0,-2-3 0,3 5 0,-5-2-89,-1-5-167,0 0-54,0-3-54,-3 4-42,-4 0-45,3 2-50,-4-5-54,1 1-322,3-5-950,-7-2 421</inkml:trace>
          <inkml:trace contextRef="#ctx0" brushRef="#br0" timeOffset="30884.12">3494 3917 284,'-6'-12'331,"0"2"8,0 2 24,-1-4 24,1 4 6,4 0-4,1 2-11,-4-2-20,4 1-26,-3 3-28,1-2-34,2 2-25,1 4-25,0 0-20,1-7-21,-1 7-20,0 0-18,0 0-21,0 0-35,13 11-38,-12-5-47,1 0-45,3 3-51,3-2-53,-2 4-42,1-1-60,-2 2-53,4-1-71,-5 1-311,1 2-743,2-3 329</inkml:trace>
          <inkml:trace contextRef="#ctx0" brushRef="#br0" timeOffset="31614.8697">3825 4202 3,'-12'-4'286,"4"3"8,3-1 7,-3-1 0,7 1-10,-2-5-2,3 7-21,2-9-17,0 0-15,4 3-11,1 0-11,2-4-18,3 0-5,1 3-16,0-6-14,-1 6-13,1 0-13,-3 0-7,2 0-15,-4 2-5,1 1 0,-3-2-3,1 4 0,-5-2-4,-2 4-8,5-2-7,-5 2-7,0 0-8,0 0-6,0 0-6,-20 8 5,7 1 4,0-2 10,-4 4 1,-4-1 6,4 3 11,-5 5 6,-1 0 10,2 1 4,-1 1-4,8-4-1,-1-1 4,5 1-13,-2 2 1,4-3-6,2 0-3,5 1 2,-3 2-9,4-3 5,0 4 1,3-7-11,-1 9-5,2-9-5,2 5-10,1-4-4,-1 3-2,0-7 7,3 2-16,0 0 12,2 0-17,-2-4-8,2 0 3,-2-1-10,4-1 4,-4 0-8,1 0 9,2-3-35,0 3-24,6-4-28,-6 3-43,6-4-47,-5 4-60,0-4-62,-2 2-71,4-2-83,-2 3-93,-1-1-456,4-1-1051,1 2 466</inkml:trace>
          <inkml:trace contextRef="#ctx0" brushRef="#br0" timeOffset="31209.6664">3760 4380 96,'0'0'365,"0"0"12,0 0 5,0 0 12,0 0 2,0 0-1,0 0-14,0 0-17,14-10-16,-4 9-14,2-2-13,4-2-12,1 2-13,2 0-14,2 2-23,9-2-28,-11 2-15,10 0-16,-3 0-20,4-2-21,-2 3-16,-2 0-17,5 0-10,-13 0-8,4-2-9,-2 3-20,-1 0-6,1-1-4,-5 0-13,-2 3-5,2-2-16,-4 0-17,0 3-23,0-4-20,-5 0-22,0 1-29,2 2-25,-3-1-39,-5-2-40,7 0-32,-7 0-54,5-2-44,-5 2-47,1-7-62,-1 7-50,-3-8-307,-3 2-840,2 0 372</inkml:trace>
          <inkml:trace contextRef="#ctx0" brushRef="#br0" timeOffset="32365.3271">4836 4131 176,'-6'-3'339,"6"3"-13,0 0 14,0 0 10,-8 3-3,8-3-4,-7 0-4,2 1-12,5-1-11,-15 1-10,9 0-9,-6-1-7,0 3-12,1-3-15,1-3-18,-2 6-17,-1-6-14,2 3-19,-1-2-13,0-2-21,0 1-9,2-2-16,0-2-10,2 0-17,1 2-4,2-4-10,1 1-15,0-1-10,4-2 3,0-3-15,0 3-11,5-1-3,0-3-3,1 5-6,3-2-2,4-1-7,0-1-1,0 1-7,4 5 1,-5 1 0,4-2-6,-1 3 1,2 0-2,0 1-2,-4 5-2,-1 0 1,6 5-4,-2 1 1,1 1 0,-3 5-9,-2 2 9,2 3-3,-2 3 1,-2-1-1,-2 7 3,-2-3 0,-2 1-4,0 0 1,-4 8 0,-2-9 1,-4 11 4,0-10 7,-5 7 1,-5 0 12,-1 0 0,-4-1 9,-2-2-6,-3-4 14,-4 2-3,0-5-15,1-5 12,0 4-7,-1-7 2,0 2-6,4-3-5,5-2-2,2-2-3,3-3 1,3 2 0,0-5-2,3-1 2,-1-2-6,3 0 2,0-3-10,2-2-13,5 0 2,-4-3-25,5-1 0,0 2-8,5-5 1,-4 1 2,5 2-7,0-2 3,4 1 2,1 1 2,-1 0 13,2 5-6,-2-4 2,3 4 1,3 0 2,2 5 5,-1 3-1,1 1 7,7 8-1,-1 0 3,0 4 2,3 3 6,-5-2 2,6 4 5,0-2 8,-6-1 0,4 3-5,-5-2-6,1-1 9,-3-6-1,-3 1 0,-1-1 1,1 3-6,-3-6 2,7 2 2,-8-4-27,0-3-43,-2 2-60,3-2-83,-3-3-107,2-1-115,4 1-138,-5-2-384,2-4-1026,-2-1 454</inkml:trace>
          <inkml:trace contextRef="#ctx0" brushRef="#br0" timeOffset="33498.2907">5712 4229 16,'-2'-7'269,"0"4"3,2-5 7,0 8 19,0-9 15,4 5 22,1 1 3,1 0-1,6 1-4,5-2-6,2 1-17,13 2-24,-3 0-21,4 0-22,7-2-26,-5 2-21,16 1-20,-3 1-15,2-1-16,-1 3-37,-13-2-8,14 0-13,-16 0-7,-4 2-18,0-1-11,-3 0-10,-6 0-13,1-2-5,-5 3-4,3-1-1,-10-1-4,0-1-5,-4 4 5,2-4-2,-4 1-8,2-1 6,-6 0 3,8 4 3,-8-4 4,0 0 6,0 0 12,0 0 2,0 0 4,-14 7 4,10-4-1,-5 3 3,4 2 0,-3-1 7,-1 2-2,-1 9 3,1-8-2,5 5 5,-1 0 1,1 3-2,4-4-2,0 0-3,2 4 5,3 1-4,1 0-2,3 1 1,4-3 4,-3 0-5,3-3 6,4 2-2,1-6 0,7 2 5,-6-3 3,6 1 6,-5-7 2,-1 0-2,3-6-11,-2 1-4,0-5-9,-2-3 2,-1-1-6,-3-4-3,0-1 4,1-6-10,-7 4-5,0-3 1,-2-4-9,-6 3 4,0-1-7,-5-8 2,0 0-4,-7 4-3,-5 2 5,0-1-5,-4 4-11,0 2-7,-2 3 18,-5 4-12,2 2 6,-2 3-6,0 6-1,1-2-4,-1 4-18,2 5-23,6 0-26,-2 1-33,5 3-34,3-2-34,-2 5-34,6-1-44,5 3-45,-1-1-49,2 0-38,3 0-68,2 2-57,5-2-364,-2 3-941,4 1 416</inkml:trace>
          <inkml:trace contextRef="#ctx0" brushRef="#br0" timeOffset="33000.329">5952 3698 292,'0'0'327,"0"0"7,0 0 11,-4-3 15,4 3-2,0 0-1,0 0-2,0 0-6,0 0-8,0 0-15,0 0-19,0 0-17,0 0-11,5 15-14,-5-8 1,3 9-10,-3-1-4,0 7-7,-3 3-6,2 6-2,-3 2-12,0 3-8,-3-2-11,3 3-11,-2 3-15,-3-4-12,3 1-13,-1 0-14,2-4-12,-1 0-13,3-7-37,-2 4-79,3-7 0,1-3 0,-4 2 0,5-2 0,0 1 0,-2 1 0,0-8 0,4-1 0,-2 0 0,-2-6 0,4 2 0,-2-4 0,0 1 0,0-1-91,0-5-177,0 0-68,0 0-51,0 0-49,0 0-53,0 0-45,-13-13-408,8 2-1020,1-1 451</inkml:trace>
        </inkml:traceGroup>
        <inkml:traceGroup>
          <inkml:annotationXML>
            <emma:emma xmlns:emma="http://www.w3.org/2003/04/emma" version="1.0">
              <emma:interpretation id="{70A12298-67AB-4286-A946-D3B38C28ABF0}" emma:medium="tactile" emma:mode="ink">
                <msink:context xmlns:msink="http://schemas.microsoft.com/ink/2010/main" type="inkWord" rotatedBoundingBox="9680,4895 10287,4922 10261,5498 9654,5471"/>
              </emma:interpretation>
            </emma:emma>
          </inkml:annotationXML>
          <inkml:trace contextRef="#ctx0" brushRef="#br0" timeOffset="34091.9428">7650 4349 120,'6'-4'349,"-3"3"6,3-1 14,-3-1 18,0 1 6,-3 2-7,0 0-1,0 0-1,0 0-5,5 8-6,-5-8-2,-2 13 4,1-5-27,-2 6-17,0-3-17,-2 4-19,2 6-22,-4-4-41,1 2-4,0 1-22,0-2-14,0 3-18,3-8-22,-3 1-12,4 0-15,-1 0-12,-2 0-10,2-6-14,1 1-6,-1-4-7,2 1-12,-1-1-37,2 1-27,0-6 0,-3 3 0,3-3 0,0 0 0,0 0 0,13-16 0,-7 3 0,1 1 0,4-9 0,0 0 0,5-8 0,-2-2 0,4-1 0,1-6 0,-1 4 0,2-2 0,-2 4 0,3 3 0,1-2-31,-4 4-20,3-2 2,-1 7 3,-3 3 9,3 1 1,-8 3 7,-3 7-2,1 1 6,-4 4 2,-2-2 3,1 5 8,-5 0 4,9 8 14,-4 1 9,-3 1-2,-1 5 13,1 7 16,-2 1-11,0 2 14,-2 8 12,1 1 0,1 0 0,-1-2-8,0-1-49,1 6 0,-3-15 0,3 2 0,0 1 0,0-3 0,3 1 0,-3-3 0,1-5 0,3 0 0,0-1 0,2 2 0,2-3 0,1-1 0,2-3 0,2 3 0,-1-6 0,2 2 0,3-2 0,1-1 0,1-5 0,-3 4-71,3-4-278,-2 2-103,-6-4-110,3-2-565,-1 2-1220,-3-2 540</inkml:trace>
        </inkml:traceGroup>
      </inkml:traceGroup>
    </inkml:traceGroup>
    <inkml:traceGroup>
      <inkml:annotationXML>
        <emma:emma xmlns:emma="http://www.w3.org/2003/04/emma" version="1.0">
          <emma:interpretation id="{08D0995D-FFD1-4D49-A2B6-01B9B6A0016D}" emma:medium="tactile" emma:mode="ink">
            <msink:context xmlns:msink="http://schemas.microsoft.com/ink/2010/main" type="paragraph" rotatedBoundingBox="5621,5892 13256,6001 13221,8502 5585,839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6BAEC2EC-5E2F-4141-94FB-A0527917C8DB}" emma:medium="tactile" emma:mode="ink">
              <msink:context xmlns:msink="http://schemas.microsoft.com/ink/2010/main" type="inkBullet" rotatedBoundingBox="5621,5892 6408,5903 6391,7111 5604,7100"/>
            </emma:interpretation>
          </emma:emma>
        </inkml:annotationXML>
        <inkml:trace contextRef="#ctx0" brushRef="#br0" timeOffset="38094.3556">3563 5566 213,'0'0'246,"0"0"2,0 0-4,1-4-5,-1 4-8,0 0-7,4-3-9,-4 3-1,0 0-6,0 0-1,5-3 1,-5 3-1,0 0 2,0 0-2,8 7 8,-5-4-1,-2 1 1,1 2-1,1 1-6,1 0-2,-2 6-1,-1-2 0,1 6-3,-1-3-1,-1 5 3,0 4-18,3-1-6,-6 3-10,3 6-12,-1-7-8,-1 8-12,-1-8-1,3 1-11,-3-3-12,2 0-10,-3 3-10,3-4-10,-5-2 1,5 1-15,-4-6 5,2 3-16,0-4-13,0-1-3,0 3-1,-1-5-6,3-2-4,-2 0-10,2-1-2,0-1-15,-1-2-30,1 0-30,1-4-38,0 0-51,0 0-49,0 0-65,-2-14-52,3 2-54,1-2-60,2-8-64,0 1-418,0-1-980,-2-4 433</inkml:trace>
        <inkml:trace contextRef="#ctx0" brushRef="#br0" timeOffset="38330.0098">3585 5327 104,'-1'-13'320,"1"1"2,0 3-7,-2-3 2,4 3-9,-2 0-6,1 0-21,-1 1-18,1-1-27,-1 3-23,2 1-13,0-1-15,-2 0-16,0 6-27,2-6-7,-2 6-18,4-1-11,-4 1-6,0 0-16,0 0-24,12 8-23,-8-3-43,0 4-45,1-6-36,0 4-48,2 2-48,-2-3-65,4-1-52,-4 2-251,2 0-598,1-1 265</inkml:trace>
        <inkml:trace contextRef="#ctx0" brushRef="#br0" timeOffset="39147.5225">3877 5975 242,'0'0'295,"-9"0"12,9 0 3,-4-3-6,4 3 3,-3-4-5,3 4-9,0 0 6,0 0 7,0 0 6,0 0 3,16-1-5,-7 1-7,-1 1-9,4-2-13,1 2-23,0-2-20,4 1-15,-1-1-23,2-1-12,-1 2-17,1-2-23,3 0-9,-8 0-14,8 2-19,-3-2-6,-1 0-10,-2-2-19,4-1-26,-3 4-32,-3-2-49,4 4-52,-6-4-59,2 0-71,-3 0-80,1 3-71,0-5-85,-2 4-428,3-5-954,-4 2 423</inkml:trace>
        <inkml:trace contextRef="#ctx0" brushRef="#br0" timeOffset="38875.8593">4009 5566 222,'8'0'298,"-2"-1"0,2-2-2,1 0-14,2 0-12,-1 0-13,2-2-15,0 1-8,-1-1-20,1 0 4,0-1-13,5-2-8,-3 0-15,2 1-9,2 0-11,-4-4-7,2 1-16,1 1-2,-2 0-12,1-7-2,-8 7-8,5-5-8,1 0-2,-3 0-13,0-2-5,-5 4-8,1-3-5,-3 0-5,0-5-8,-2 6-7,0-7 1,-2-4-13,-2 4-5,-3 0 2,0 2-6,0 1-1,-5 2-5,6 3-1,-6 1 2,1 1-2,1 1-2,-4 4 0,0 0-3,1 2 2,-2 4 0,1 0-1,-6 4-4,2 5 3,-1-1 6,2 6-5,-4 9 8,5-3 5,-1 12 10,2-4 6,4 3 8,1 9 9,3-3 17,0 4-2,1 0 5,4 2 2,-4 0 0,0 12 3,3-11 5,1 0 4,0 2-4,0-2-3,0-2-3,0-2-9,0 0-3,0 0-1,-4-7-6,4 0-10,0 0-7,-4-8-1,4 0-11,-1 0-2,-3-2-4,4-1 0,0-1-10,-2-1-5,1 1 3,-2-6-8,1 0-3,-2 4-11,3-7-19,-2-3-20,-1 4-15,1-7-30,0 4-22,0-5-28,-1 1-35,2-2-33,-1-3-48,3-1-37,0 0-35,0 0-40,-9-5-41,9-1-52,-1 0-54,0-7-258,-1 5-826,2-7 366</inkml:trace>
      </inkml:traceGroup>
      <inkml:traceGroup>
        <inkml:annotationXML>
          <emma:emma xmlns:emma="http://www.w3.org/2003/04/emma" version="1.0">
            <emma:interpretation id="{D1A1104C-12B9-43D5-B223-578F96F70AB6}" emma:medium="tactile" emma:mode="ink">
              <msink:context xmlns:msink="http://schemas.microsoft.com/ink/2010/main" type="line" rotatedBoundingBox="7824,5978 13256,6056 13239,7236 7807,7159"/>
            </emma:interpretation>
          </emma:emma>
        </inkml:annotationXML>
        <inkml:traceGroup>
          <inkml:annotationXML>
            <emma:emma xmlns:emma="http://www.w3.org/2003/04/emma" version="1.0">
              <emma:interpretation id="{1262A5FB-0750-4563-A208-2472FB84FDB0}" emma:medium="tactile" emma:mode="ink">
                <msink:context xmlns:msink="http://schemas.microsoft.com/ink/2010/main" type="inkWord" rotatedBoundingBox="7818,6362 10680,6403 10672,6985 7810,6944"/>
              </emma:interpretation>
            </emma:emma>
          </inkml:annotationXML>
          <inkml:trace contextRef="#ctx0" brushRef="#br0" timeOffset="41872.0006">5822 5639 151,'0'0'278,"3"-5"7,-2 4-3,-1 1-3,2-5 5,-2 5-2,0 0-16,3-7-9,-3 7-8,0 0-18,0 0-6,0 0-14,0 0-7,0 0-5,0 0-2,1 18 2,-1-8-14,2-1-4,-4 1-3,1 2-6,-2 3 0,2 2-2,0-1-6,0 1-4,-3 3-8,-1 1-5,1-7-6,1 7-3,-2-1-11,-2-2-7,0-5-14,3 2-6,0 0 10,-1-3-24,2 2-10,-2-3-15,2-3 4,-2 0-3,3-1-5,1-2-5,-1 0 4,0 2-16,0-4 4,2-3 2,0 0-6,0 0-3,0 0 0,0 0-10,0 0 2,0-22-6,0 9-2,4 1-3,-1-4-2,2-5 0,0 0 2,1-3-10,3-6-2,-3 8-2,2-7-4,1 7-9,3-9-1,0 4-3,-3 9-4,1-2-1,0-1 1,0 4 2,0 3 0,-1 2 9,2 3-8,-5 0 3,1 3-3,-3 2 4,1 2-3,-5 2-1,8 5 3,-5-3 2,1 6 1,-2 0 0,-1 2-1,3 6 7,-4 3-4,0-5 4,0 12 4,-4-3 4,4 3 1,0-3 2,0 2 8,0-1-1,4-2-1,-9-1 8,5-3-12,0 1 8,0-4 1,0-2 1,0 1 1,0-4-7,-2-1 2,4-3 2,-4 0-5,0 1 0,0-2-2,2-5 4,0 7 15,0-7-21,0 0 5,0 0-6,0 0-2,15-12 2,-7 2-3,-3 0 0,8-5 1,-3-1-5,3-1-12,-2-5-8,0 1-7,5-6-7,-5 5-4,4-3 1,-2 5 1,0 1 5,-3 1 1,-2 6 3,-1-2 2,-1 6 2,-1 1 3,1-1-1,-3 4-1,0-1 4,-3 5 1,3 0 4,-3 0-2,0 0-1,7 11 2,-7 2 6,3-1 7,-3 1-2,3 1-24,-1 2 3,-2 5 7,3-3-3,-3 3 5,0-1 0,3-1 7,-1-2 0,0 1 0,-2-1 3,2-4 0,1 1-1,-1-2-3,2 0 5,-2 0-4,-1-3 0,4 2-11,-2-1-33,1-1-35,-1-4-35,1 3-33,1-3-32,4-1-44,-3-1-26,3 2-28,1-5-30,1 0-26,0-4-25,4 0-22,-1 0-27,-2-1-235,-1 0-702,3-2 311</inkml:trace>
          <inkml:trace contextRef="#ctx0" brushRef="#br0" timeOffset="42335.9416">6428 5886 47,'3'-7'116,"0"-2"-6,1-3 19,-4 1 9,1 3 13,-1-4 11,-1 2 12,0-1 4,-1-1 5,1 1 2,-2 2 4,1-4 0,-2 7 0,0-4-1,3 4-8,-4 1 1,-1-1 0,2 2-5,-1 2-4,-1 2-8,-2 2 4,2 2-5,-4 2 4,1 3 0,-1 3 2,2-2-8,-4 8-9,4 0-9,3 3-11,-3 2-12,4-3-8,4 0-8,3 1-8,-2-6-8,4 0-10,7 3 2,-6-3-15,4-1-6,0 0-6,1-5 0,0-2-8,2 0-4,-1-1-3,2 0-4,-3-5-3,1-1-2,-1-1-1,-2-3 2,2 0-10,-2-1 0,2-2-2,-5-2-2,5-3-3,-2 0-1,-3 1-1,1-2 0,2-6-1,-6 0 3,2-1-5,-2 2-2,3-3 2,-6 7-5,3-3 2,-3 5-1,0-1 0,0 5-2,0 0 4,0-1-1,0 4 1,0 5-1,0-5-2,0 5 5,0 0 8,0 0 1,0 0 11,0 19-4,2-13 6,2 4 10,-1 2-2,3 1-1,1 2 6,-1-4-3,2 7-5,3 2 4,0-3-6,-4-6-1,5 6-2,-4-4-4,2 2-2,-2-4-2,-2-1-3,5-1-3,-4 0 4,2-5-4,-3 1-1,0 2-7,2-4-22,0 0-30,1-2-47,-1 1-46,4 0-56,-2-4-46,-1 0-39,3 1-42,-1-2-48,0-3-47,1 2-51,2-3-249,4-1-774,0-3 342</inkml:trace>
          <inkml:trace contextRef="#ctx0" brushRef="#br0" timeOffset="42893.9001">6916 5628 19,'-1'-7'260,"-1"0"16,1 3 7,-2 3 5,3 1-4,0 0-15,-2-6-13,2 6 10,0 0 3,0 0 10,0 0 2,5 15 6,-1 0 7,1-1-13,1-3-6,1 5-8,0 2-13,3 2-13,-4-1-15,3 1-15,7 5-11,-5-6-19,4-1-13,0 4-12,0-3-19,-2-1-18,4 1-7,-3-2-13,0-2-7,3 1-15,3 5-15,-7-9-31,2 4-34,2-1-44,-6-6-53,1 4-56,3-1-65,-4-3-58,-1-2-58,-1-1-83,2 4-96,-3-8-272,2 2-851,-2-2 376</inkml:trace>
          <inkml:trace contextRef="#ctx0" brushRef="#br0" timeOffset="42626.8667">7235 5739 261,'0'0'327,"-1"-8"5,1 8 2,-3-3 3,3 3-1,-3-5-8,3 5-3,0 0 0,-9 8-5,4 0-3,0-2 3,-3 6-4,-4 2-9,1 1-2,-5 1-13,4 2-3,-4-4-5,0 0-20,2 4-11,-3 0-14,-1 4-14,2-10-21,1 3-21,3-4-15,-5 1-20,3 0-12,4-1-18,-2-1-5,3 0-10,0-2-12,1-2-12,2 5-33,-1-5-38,6-2-17,-5 1-47,1 0-28,3 1-39,-2-3-39,3-1-35,1-2-42,-3 4-44,3-4-37,0 0-31,0 0-38,0 0-37,0 0-36,1-15-360,1 5-891,-2 1 394</inkml:trace>
          <inkml:trace contextRef="#ctx0" brushRef="#br0" timeOffset="43941.3424">7936 5606 135,'0'0'289,"0"0"2,13-4-2,-13 4-7,0 0-6,8-4-8,-8 4-5,0 0-3,5 0-4,-5 0-7,0 0 5,0 0-14,0 0 4,0 0 0,0 0 1,0 0-3,0 0-2,0 0-7,0 0-10,0 0-7,-12 12-12,6-10-11,-5 3-5,0 6-9,-3-3-9,-3 5-6,-2-1-10,-3 7-12,2 2-4,-3 0-13,-1-3-11,-1 6-11,0-5-7,3-1-15,-2 3-6,4-1 0,5-4-6,-3-4-6,5 3-14,0-2-3,5-3-4,-3 1-8,4-1 1,-3 0-3,7-2-7,-1-1 1,-2-1-5,4-2 2,-3-1-2,3 2-4,2-5-2,-1 3-2,1-3-1,0 0-3,0 0-1,0 0-3,0 0 3,20-8-5,-12 5-5,1 0 1,-2 0-1,4-1 4,-1-1 0,-3 1 0,6 3-1,-4-1 7,2 2-9,-2 0 3,1 3-4,-2-1-3,2 0 9,0 0 10,0 5-16,1-3-1,0 1 2,0 3 1,-1-2-2,8 4 5,-5 2-1,1-2-7,2 2 4,-1-3 0,-5 3 1,5-3 5,-1 1-3,-3 1 4,1-4-3,-1 2 0,0 0 5,-2-2-2,1 2-2,1-3-5,-3 1 8,-1-2-3,-1 0-6,0 1 0,0-2-5,0-2 11,-1 1 10,0 2-14,-1-4-25,0 0-7,0 3-35,-4-4-22,5 3-32,-5-3-39,3 3-52,-3-3-49,0 0-47,9-1-59,-9 1-55,3-6-61,1 2-440,2-2-999,-1 1 442</inkml:trace>
          <inkml:trace contextRef="#ctx0" brushRef="#br0" timeOffset="44585.177">8329 5975 90,'-5'1'259,"-2"4"12,5-4 4,-5 2 1,2 0-2,5-3-7,-6 4-10,3 1-4,3-5 2,-5 3-5,3 0 6,2-3-7,-2 4-4,-1 1-3,3-5 0,5 4-3,-2 0-9,2 0-2,-1-2-9,2 2-6,1 0-3,4-1-11,-5-1-7,6-1-10,-2 3-6,2 2-14,0-3-13,0-1-7,3-2-12,-3 3-10,0-2-6,2-1-9,-3 0-9,0 0-13,1 2-5,1-2-11,-3 0-7,-1 0 5,2 0-15,-2 0-8,2 0-8,-4 0 1,-1 0-6,1 3-20,0-2-22,0 3-22,-2-4-48,-5 0-44,10 1-43,-5 0-53,-5-1-56,9 3-54,-9-3-67,7 0-78,-7 0-435,6 0-990,-6 0 438</inkml:trace>
          <inkml:trace contextRef="#ctx0" brushRef="#br0" timeOffset="44273.8366">8316 5841 105,'0'0'333,"5"-2"1,-5 2 11,0 0 7,0 0-1,6-1 5,-6 1-24,0 0-8,0 0-7,9 4-16,-4-1-7,-1-1-13,1-2-10,0 3-14,6 0-15,-2-2-17,2 4-14,1-4-11,1 3-16,-1-2-12,0 2-10,6-2-20,-6 1-14,3 1-8,-4-2-10,1-2-13,0 3-12,-2-2-5,2-1-8,-1 1-11,-5-1-5,1-1-2,0 1-9,-7 0-16,9 0-18,-9 0-29,9-1-34,-9 1-27,7 1-40,-7-1-49,0 0-51,0 0-47,0 0-30,0 0-41,0 0-26,0 0-36,0 0-28,-22 1-289,15-1-776,-1 0 343</inkml:trace>
        </inkml:traceGroup>
        <inkml:traceGroup>
          <inkml:annotationXML>
            <emma:emma xmlns:emma="http://www.w3.org/2003/04/emma" version="1.0">
              <emma:interpretation id="{DFE01919-5FF2-4F66-BF8A-56602D0C5EC0}" emma:medium="tactile" emma:mode="ink">
                <msink:context xmlns:msink="http://schemas.microsoft.com/ink/2010/main" type="inkWord" rotatedBoundingBox="11406,6030 13256,6056 13239,7236 11390,7210"/>
              </emma:interpretation>
            </emma:emma>
          </inkml:annotationXML>
          <inkml:trace contextRef="#ctx0" brushRef="#br0" timeOffset="45979.9975">9456 5713 22,'0'0'313,"0"0"2,1-4 4,-1 4-9,0 0-4,0 0-13,0 0-9,0 0 6,0 0 3,0 0 14,-7 16-9,4-7-8,0 2-10,-2 1-11,3 2-12,-5 7-8,3-4-5,-3 2-17,-2 3-5,4-2-10,-2 0-10,5-2-12,-6 2-12,3-6-8,2 6-9,-2-6-13,0-2-14,0 3-10,1-5-14,0 2-3,1-3-15,1-3-8,-1 4-3,1-5-6,0-1-5,0-2-1,0 6-3,2-8-4,-3 2 0,3-2-3,0 0-11,0 0-5,-4-13-1,5-1-9,-1 4-5,0-4 3,3-1-8,-1-9-21,1 1 15,5-8-15,-2-3 14,3 1-24,1-5 2,0 2-9,0 0-13,0-1-1,3 4 4,-2-5-14,6 8-3,-1-1 1,-2 4 7,2 0-1,-2 8 4,4-6 3,-7 7 2,8-1 4,1-1-2,-6 10 4,3-5 6,0 7-3,-8 1 1,5 0 0,-5 4 11,3 3-9,0 0 13,-6 0-14,3 2 3,0 4 1,0 2 2,-1 1 4,-2 6-3,1 5 2,-1 1 0,-3 3 4,3 7 3,-5-5 5,1 8 3,-2 4 4,-2-3 10,1 0-1,-2 4 6,-2-5 1,4 1-4,-6-1-14,3-2 15,2-5 17,-3-2-19,5-2 12,-3-2-15,1 1-2,1-2-13,-2-5 4,3 2 3,-1-4-3,1 3 4,0-10-3,1 5 0,-1-4 10,0-1-20,3 3-10,-2-4-22,1 1-26,-2-1-27,2-2-35,-2-3-35,0 0-38,4 3-47,-4-3-53,0 0-50,3-10-45,-3 10-53,0-13-56,-1 4-356,-1 1-923,-2-7 408</inkml:trace>
          <inkml:trace contextRef="#ctx0" brushRef="#br0" timeOffset="46312.2088">9412 5786 25,'-7'-3'300,"7"3"9,-5-3 2,5 3 2,-4-3 2,4 3 1,-5-3-7,5 3-8,-5-2-1,5 2-18,0 0-10,0 0-5,0 0-10,0 0-12,0 0-9,0 0-14,11-5-10,-11 5-9,13 3-12,-3-6-8,0 3-17,0 3-12,3-2-9,-1 0-10,4 1-14,-2 1-14,4-2-10,-3 1-31,-2-1-7,1 4-5,3-5-7,-5 3-3,0 0-5,4-1-4,-3 1 0,4-2-7,-6 1-6,2-2 8,2 1-19,0-1-19,-3 0-27,0 0-33,-2 0-33,2 0-43,1-3-49,-1 2-46,-3-4-46,2 2-57,0 0-74,-2-2-74,0 0-251,2 0-802,-2-1 354</inkml:trace>
          <inkml:trace contextRef="#ctx0" brushRef="#br0" timeOffset="46884.2966">10390 5436 139,'5'-13'268,"-1"3"1,1-2 3,-2 3 4,-2-2-10,0 3 0,0 1-2,-1-3 1,-1 2-7,1 0 3,-1 1 0,0 1-7,-2-3-4,-1 5-9,0 2-11,-1-1-13,1 1-9,-2-3-12,-2 4-9,0-3-15,-1 3-10,-3 1-13,2 1-11,-1 3-13,-3-2-12,3 3-9,0-1-8,-2 2-8,1 0-4,1-1-8,1 3-6,-2 0-6,2 3-7,3 0 0,-2 1-4,-1 0-2,6 1-1,-2 2 0,0 0 0,-3 0 0,5 1-2,3 2 2,-3 4-3,0-2 2,1 0 0,2 1-4,-2 2-1,2-2 1,-4 2-4,5 2 5,0 8-4,0-11 2,0 9 2,-3-5-3,0 4 2,-3 4 0,2-9 1,-3 0-2,1 3 7,1-4-7,-3 0 5,-1-2 2,2 1-10,2-4 6,-1 0 2,-1-1-11,2 1 1,3-4-7,-3-2-5,4 2 7,-3-3-10,4 0 2,0-3 4,0 1-7,-3-1 0,6-3-6,-2 5-7,2-4 0,-1-4-10,4 6 0,-2-3 0,4-1 0,1-3 0,6 1 0,-6 3 0,6-3 0,0-3 0,1-3 0,2 3-5,1 0-81,-1-3-29,-2 0-29,-4 0-36,7 1-39,-8-4-49,6 1-43,-1-1-41,-4 0-32,1 1-44,2-6-40,-5 3-405,-1-1-944,2-1 419</inkml:trace>
          <inkml:trace contextRef="#ctx0" brushRef="#br0" timeOffset="47144.4223">10557 5847 145,'3'-3'308,"-3"3"4,0 0-1,4-5 8,-4 5 1,0 0 3,0 0-3,0 0 11,0 0 0,-4 15-5,1-5-4,2-4-12,-2 5-9,2-1-13,-3 1-16,-1 1-19,2 1-24,-2-1-20,1-1-23,3 1-18,-1-2-12,-2 1-16,1-2-19,3 2-8,-3-2-15,3-2-8,0 2-13,-3-3-23,3 4-31,-2-1-32,2-3-39,0 0-50,0 0-46,0-1-46,2-1-52,-2-4-33,0 6-37,0-6-56,0 0-47,0 0-362,0 0-840,6-12 373</inkml:trace>
          <inkml:trace contextRef="#ctx0" brushRef="#br0" timeOffset="47337.9372">10586 5767 173,'0'-11'297,"1"-5"14,-1 4 4,1 0 16,-1-1 4,1-2-8,2 2-17,0 2-12,1-2-24,0 1-25,0 6-12,-2-3-26,2 1-16,-3 4-15,2-2-25,0 2-17,-1 0-12,2 1-17,-4 3-15,5-2-24,-5 2-40,0 0-48,0 0-38,0 0-40,9 5-45,-9-5-56,2 8-63,-1-4-62,-1-4-291,3 4-664,-1-1 295</inkml:trace>
          <inkml:trace contextRef="#ctx0" brushRef="#br0" timeOffset="47945.903">10895 5295 140,'-2'-8'327,"2"3"-1,2-1-1,-2 2-8,2-3-10,0 1-15,4 1-16,-1 5-21,4-2-12,0-2-10,3 4-17,-1 0-15,3 3-16,2 0-8,2 0-15,0 4-17,-1-2-4,0 5-12,1-4-13,0 2-6,-3 2-14,0 3-9,-2-6-5,-2 5-11,2 4-7,-4-3-8,-2-1 3,-1-1-8,-2 3-7,1 1-4,-1-5-6,-3 4 0,0-4-3,0 5 1,-2-4 0,0 3 0,-1-3 3,-1 1 2,1 0 6,-3-2-3,-1 5 5,3-2 1,-3 1 1,0 0 1,-2 5 3,0 1-4,1-1 1,3 2 2,-3 1-5,1-5-1,0 5-1,1 3 0,1-3-4,2 1-2,-1 2 1,-2-3-3,4 5-1,-1-3-1,0 7-2,-2-6-2,4 6 2,-7-1-4,7-7 2,-2 3-5,2 1 0,-2 6-5,-1-8 2,1-2-6,-2 0-2,4-2 1,-3 4 2,0-4 4,-1-8 0,3 8 2,-4-5 7,3-1 2,1 0 6,-3-6 1,0 3-1,0 0 13,0-6 2,-1 0-3,3 3 3,-4-4 0,3 1 4,-3-1-3,1 1 3,0-3-10,-2 0-8,1 0 10,-3-2-10,-1-3-5,-3 3-11,4-1 7,-5-1-7,2 1-1,-1 0-9,1-4 4,1 3 0,-1-2 1,0 3-9,3-6-10,0 6-19,1-2-28,-3 1-42,4-4-47,0 5-59,7 0-73,-6-3-71,6 3-78,-8 0-92,8 0-434,0 0-1024,0 0 453</inkml:trace>
        </inkml:traceGroup>
      </inkml:traceGroup>
      <inkml:traceGroup>
        <inkml:annotationXML>
          <emma:emma xmlns:emma="http://www.w3.org/2003/04/emma" version="1.0">
            <emma:interpretation id="{1B18EB7D-728D-41B7-911D-3025D9F9D445}" emma:medium="tactile" emma:mode="ink">
              <msink:context xmlns:msink="http://schemas.microsoft.com/ink/2010/main" type="line" rotatedBoundingBox="7624,7400 12682,7423 12677,8492 7619,8469"/>
            </emma:interpretation>
          </emma:emma>
        </inkml:annotationXML>
        <inkml:traceGroup>
          <inkml:annotationXML>
            <emma:emma xmlns:emma="http://www.w3.org/2003/04/emma" version="1.0">
              <emma:interpretation id="{745CEF04-AA06-4D90-8A7A-4271886C3B2A}" emma:medium="tactile" emma:mode="ink">
                <msink:context xmlns:msink="http://schemas.microsoft.com/ink/2010/main" type="inkWord" rotatedBoundingBox="7623,7515 10199,7527 10195,8422 7619,8410"/>
              </emma:interpretation>
            </emma:emma>
          </inkml:annotationXML>
          <inkml:trace contextRef="#ctx0" brushRef="#br0" timeOffset="50121.9438">5670 7050 21,'0'0'288,"0"0"6,0 0 4,0 0-4,0 0-6,0 0 2,0 0-28,8-12-8,-8 12-8,0 0-19,0 0-15,0 0-2,0 0 7,0 0 8,0 0 0,0 0-6,-6 17 3,4-10-9,0 2-2,0-3-6,-2 9-11,2-5-2,-5 11-5,2-6-15,1 3-5,-5 1-13,1-1-14,2 1-2,-2 2-14,1-3-6,0 1-8,1 2-12,-1-9-14,1 0-10,2-1-1,0 0-16,0-2 2,2-3-3,1 1-11,0-2 0,-3-2 1,4-3-1,0 0-5,0 0-8,0 0 3,4-15-8,0 3-5,0-3 1,1-5-3,4-1-13,-2-12 8,2 12-10,3-12-7,1 0-8,-3 0-8,4-3-10,-3 0-12,0 2-2,-2 1 3,4 1-1,-4-1 2,-1 9 2,-1-8 5,-3 11 2,-1 0 2,1 6 3,-1 2 1,-1 2 3,1 2 3,-2 2 2,1 1 2,0 0-4,-2 3 3,0 3 3,0 0 0,0 0-1,0 0 7,0 0-1,5 17 4,-3-6 6,0 3 5,0 2-1,0 5 7,1 1-1,-2-1 9,5 0-3,-3 1 1,5 1 0,-3-2 1,1-1 1,3-1 1,-2 3 2,-1-7-3,5 2-6,0-2 3,-2-3-1,2-2-3,2-1 1,0-3 1,-2 0-4,2-5 4,-1-1 3,5-3-9,2 0 2,-8-2 5,6-3-10,0-1 2,-2-3-2,1-3-2,-3 2-4,1-7 13,-4 1-13,1 0 5,-4-5-1,2-5 2,-1 0-9,-2-2-3,-5 6 6,-1-2-3,0 4-2,0 0-1,-1 3 1,-4 7 3,3-2-3,-3 8-1,1-2-5,-1 5 4,2 2 0,3 2 3,-13 3 6,5 6-1,3 2 4,-3 6 6,1 1 4,-1 4 3,3 2 5,-1 0 3,2 10 6,2-3 2,-2 3 2,4-4 4,0-6-4,0 6-8,4 2 0,-3-7-1,3 1 10,-3-4-16,3 3 0,-1-3-4,2 1 0,-2-2 3,1 1-15,-2 0-22,3-4-23,-2 3-23,0-2-36,-1-5-37,-2 0-51,3-5-53,1 2-47,0 1-45,-3-2-34,2-4-49,-1 4-46,2-4-48,-1-1-315,2-1-889,-4 0 394</inkml:trace>
          <inkml:trace contextRef="#ctx0" brushRef="#br0" timeOffset="50652.3041">6445 7224 36,'0'-6'268,"-2"0"8,0 0 3,0 2-1,0-2 1,-2 0-8,0 1-7,0-1-2,-1 0-9,0 2-5,-1-1-4,0 0-2,1 2-2,1 3-1,-2 0-9,-2 0-7,2 0-13,-4 6-12,3-2-5,-1 3-12,-2 1-1,2 3-12,0-1-13,-1 3-11,4 0-5,-6 4-13,6 4-4,0-1-15,1 3-7,2-4-9,4 1-9,-1-1-5,2-3-12,3 2 1,2 0-5,0-4-10,5 0-3,-4-5-6,4 4-7,-1-7 8,1 0-11,-1-6-2,6 2-7,-6-4 3,3 2-2,-3-6 0,3-7-9,-1 5 1,0-6 0,-5 6-5,1-11 1,-1 2-6,-3 4-3,2-7 0,1-1-3,-6-1 2,-2 1 0,3 0 0,-3 3 4,1 3-7,-2-1-2,-2 4 6,1 1-6,-1 0 5,2 3 1,-2 0 2,2 2 3,-1 2-5,-2 0-2,3 4 7,0 0 3,0 0 0,0 0-4,0 0 6,-4 14-1,8-6-1,-4 1-3,3 1 6,-2 2-3,7-1 1,-3 3-3,1 0 0,0-1 0,-1-1-4,6 4 2,-3-2 5,-2-2-11,3 0 3,0-2-12,-3 0-29,3-2-41,-2 1-41,2 0-50,-1-5-56,2-1-51,0 0-46,1 1-57,1-2-50,7-4-60,-2 2-300,0-4-854,3-2 378</inkml:trace>
          <inkml:trace contextRef="#ctx0" brushRef="#br0" timeOffset="51148.9164">6893 7081 177,'-4'-6'293,"1"-1"-1,2 0-1,-2 2 11,0 3 15,0 0-5,3 2 7,0 0 4,0 0 3,0 0-6,-3 16-5,6-7-3,0 6-5,4 2-9,0 3-7,2-2-8,-2 6-21,2-2-16,3 7-23,-1 0-15,2 1-20,-1 1-21,3-3-17,-3-1-16,0 4-3,1-10-13,1 6-15,-2-7-13,1 3-9,-1-8-16,0 5-22,1-5-39,0 0-48,-4-2-49,0-2-59,-1-2-70,1-1-60,1-2-72,0 1-87,-1-3-100,-1-3-320,3-2-932,0-5 413</inkml:trace>
          <inkml:trace contextRef="#ctx0" brushRef="#br0" timeOffset="50911.8038">7113 7156 299,'0'0'314,"1"-4"-8,-1 4 7,0 0 14,0 0 19,0 0 3,-23 6 1,15-2-6,-1 6-10,-3-3-12,-2 4-9,0 1-13,0 1-10,-2 0-18,1 2-19,1-1-21,2 1-19,0 1-18,-2 5-16,6-10-19,0 3-15,0-3-14,4 1-9,-1 0-15,1 1-8,0-3-19,3 2-20,-1-3-34,0-2-36,2 0-32,-1-1-35,1 0-36,1 0-29,1-1-44,0-1-48,-2-4-43,7 2-45,-7-2-47,6-9-31,-2 3-46,-3 0-249,1 3-750,-1-12 331</inkml:trace>
          <inkml:trace contextRef="#ctx0" brushRef="#br0" timeOffset="54941.7276">7495 7193 217,'0'0'253,"-6"2"-8,6-2-14,0 0-12,0 0-13,-5-8-8,5 8-5,6-8-7,-6 8-3,7-7 6,2 1-14,0 0-3,1 2-12,1-2-4,2-2-13,3 3-12,-1-1-9,0 1-14,1-1-5,1 1-1,0-1-23,0 5 1,-5-3-10,1 2-5,-3 2-10,3 0-1,-7-1-6,0 1-2,0-3 3,-6 3-16,8 0 4,-8 0 0,0 0-3,0 0 0,0 0-4,-19 10-8,7-7 6,-4 3 6,-3 0 7,1 2-5,-2-1 0,-4 5 3,-4-3 7,5 3 7,1-4 9,5 0-9,-2 2 8,3 1-12,3 1-1,4-3-1,-1 4-7,3-4-1,1 4-4,0-1 4,3 3-4,-3-3 1,6 3 7,0 1 6,0 2 2,0 1 0,4 2 10,1 0 1,-5 0 1,6 1-2,-2-9-4,-1 1 2,0 2-8,0-1-4,1 0-2,2-2-7,0-1-4,-2-2-2,-1-2-2,1-2-2,2 2-1,2-2-12,-1-3-17,3 2-39,0-5-45,2-3-65,5 3-62,-4-2-65,3-2-70,2-5-88,2 2-343,-3 0-843,3 0 373</inkml:trace>
          <inkml:trace contextRef="#ctx0" brushRef="#br0" timeOffset="54447.031">7484 7313 147,'0'0'252,"0"0"2,-5 2-1,5-2-4,0 0-5,0 0-5,0 0-8,0 0-4,0 0-1,0 0 5,0 0 3,0 0-5,0 0 10,0 0-1,16-6-3,-16 6-6,11 0-6,-4 0-6,-1 0-7,5 0-5,-1 0-7,3 0-8,3 0-12,1 0-8,1-4-9,-1 4 4,11 0-19,-9 0-8,9-2-18,-1 5 29,4-4-12,-2-1-19,-3 2-9,5 0-9,-7 3-15,4 0-5,-1-3-6,0 4-10,-7-2-4,10 1 9,-13 1-23,1-2-4,1-1-5,-5 0-9,-2 1 4,1-2-6,-3 3-18,-2 0-21,-2-3-20,1 0-30,-2 2-29,-3-1-24,-2-1-28,6 3-31,-6-3-38,0 0-39,0 0-35,0 0-33,0 0-42,3-6-34,-3 6-44,0 0-333,-11-12-838,6 9 372</inkml:trace>
        </inkml:traceGroup>
        <inkml:traceGroup>
          <inkml:annotationXML>
            <emma:emma xmlns:emma="http://www.w3.org/2003/04/emma" version="1.0">
              <emma:interpretation id="{C72B1C7C-EC54-4931-BBBA-170CB2B2E785}" emma:medium="tactile" emma:mode="ink">
                <msink:context xmlns:msink="http://schemas.microsoft.com/ink/2010/main" type="inkWord" rotatedBoundingBox="10842,7414 12682,7423 12677,8492 10837,8483"/>
              </emma:interpretation>
            </emma:emma>
          </inkml:annotationXML>
          <inkml:trace contextRef="#ctx0" brushRef="#br0" timeOffset="55715.5267">8950 7201 145,'-4'-4'324,"-2"2"9,6 2 6,-6-2 11,2 1 5,4 1-11,0 0-12,-8-5-19,8 5-20,-4 0-12,4 0-9,0 0-6,-7 6-8,4-2-3,0 5-10,-1 1 3,-1 1-17,1 4-12,-4-3-16,0 6-2,0 7-15,1-4-8,-3-3-21,3-1-12,-2 6-10,1-3-11,0 1-5,1-6-12,0-3-9,1 0-8,1-2-6,2-1-6,-1-3-12,0-1-1,2 1-7,-1 0-13,2-1 3,1-5 0,0 0-11,0 0 0,0 0-9,5-19 0,-1 7-6,3-7-2,-1-6-3,7-5-13,0-1-12,4-2-7,-8-2-10,6 0-10,3-2-12,-2-3-15,-1 3-6,9-15 4,-8 10 1,1 4 7,6-13 3,-6 13 4,0-1 6,-1 5 3,0-2 1,3 2 9,-2 3-1,5 1 3,-5 3 6,-4 8 2,0 5 1,4-2 2,-9 5 1,1 1 0,-1 6 5,0-4-2,-3 5 3,2 2 5,-7 1-6,9 6 8,-6 3 0,4-3 6,-5 10 6,2 5 5,-2 2 11,-2 12 9,0 0 10,0 1 6,-6-2 5,4 4 7,-2 0 1,1-2 6,1 1 9,-2-2-6,1 2 9,-2-3-14,4 1-2,-6-4-2,6 0-13,0-7 2,-3 1-11,2 1 5,2-2-12,0-3-1,2 2 0,-2-3-9,0-5 4,4-2-11,-4 1 3,2-2-3,-2 0-14,7-3-34,-7 0-23,3-3-37,0-3-33,-3 1-34,3-2-37,-2 5-46,-1-7-55,0 0-47,0 0-49,0 0-63,7-14-66,-9 8-356,2-1-950,-3-1 421</inkml:trace>
          <inkml:trace contextRef="#ctx0" brushRef="#br0" timeOffset="55993.9021">8835 7187 5,'-6'-2'298,"-2"1"12,3-2 9,0 1 16,-1-1 3,6 3-4,-3-5-3,-1 3-15,4 2-4,0 0-6,7-9-5,-7 9-3,11-1-12,-2-2-14,0 3-10,5 0-10,-1 0-27,4 0-22,0 2-19,1 0-16,0 0-21,3 0-8,-1 0-18,-2 3-11,9-3-2,-9 0-20,2 1-6,-1-2-11,-2 1-10,1-2-15,2 3-28,-1-3-29,0 0-44,-2 0-39,4 1-42,1-2-50,-2-2-51,2 3-48,-7 0-56,5 0-72,0-2-70,1-1-252,-3-1-795,1-2 353</inkml:trace>
          <inkml:trace contextRef="#ctx0" brushRef="#br0" timeOffset="56565.9216">9851 6897 116,'0'-7'323,"0"0"10,-2 0 2,2-3-1,-2 4 12,0-4-10,1 3-4,-2-1-10,2 0-11,-3-1-4,3 2-8,-2 0-17,0 2-10,1-1-21,1-1-15,-3 0-23,2 2-9,-1 2-21,0-3-12,3 1-16,-4 1-11,1 1-18,0 0-8,3 3-12,-10-4-12,6 4-11,4 0-5,0 0-9,-11 3-9,7-2-2,0 0-5,0 3-5,-3 0-6,4 0-1,-3 4-6,2-3-3,-3 0 7,0 4-10,4 2-23,-3 1 2,0 1 0,-1 0 2,-1-1 7,3 6 6,-4 0 4,1 7 5,1-7 2,-1 1 2,1 2 2,-1 3 8,1-2 0,1 2-3,-1-2 3,2 3 5,2-4-1,-4 3-9,1 0 12,2-2-13,-1 2 5,0-2 7,-2 2-5,-1 6 6,4-7-2,-3 1 3,0-3 2,1 0 0,-2 1 2,0-1-5,2 1 2,-1-4-15,3-3-40,1 1 0,-4 2 0,6-3 0,-5 1 0,5-4 0,-1 0 0,2 4 0,0-5 0,0 2 0,0-6 0,0 1 0,0 1 0,2-2 0,-1 1 0,3-2 0,-1 0 0,-1-2 0,5-2 0,-3 2 0,4-4 0,-1 2 0,4-2 0,0 0 0,1-2 0,1 2 0,4-5 0,0 1 0,0 1 0,2-6 0,-2 6 0,0-6-96,-1 2-95,2-1-32,-5-2-44,4 1-49,-2 2-36,-3 0-42,-2 1-57,4-5-58,-3 2-390,-3 0-974,1 5 432</inkml:trace>
          <inkml:trace contextRef="#ctx0" brushRef="#br0" timeOffset="56837.9325">10054 7287 225,'0'0'338,"1"-5"24,-1 5 16,4-6 21,-4 6 12,0-4-7,0 4-15,0 0-15,0 0-8,0 0-11,0 0-7,-10 10-13,10-4-16,-6-1-20,3 7-21,-1-2-19,-1 1-22,-1 0-3,1-2-26,1 4-18,0-2-20,0 2-15,0-4-17,2 3-7,-3-2-17,1-4-12,0 6-15,3-6-16,-1-3-40,1 6-38,1-3-39,0-1-37,0 3-43,1-2-43,2-4-37,0 2-53,-3-4-52,10 0-45,-10 0-51,9-6-57,-4 3-416,0-3-951,5-4 421</inkml:trace>
          <inkml:trace contextRef="#ctx0" brushRef="#br0" timeOffset="57039.6096">10097 7070 30,'-2'-14'289,"0"8"5,0-6 12,2 5 8,-3-1 22,3 1-24,0-2-12,0-1-18,2 3-17,-1-1-21,-1 2-23,2 0-19,2 2-16,-4-1-22,3 1-16,1 0-15,-4 4-12,0 0-17,8-2-31,-8 2-36,0 0-45,9 4-51,-9-4-36,6 6-48,-4-1-50,3-1-64,0-4-61,2 6-230,-1-6-594,1 6 262</inkml:trace>
          <inkml:trace contextRef="#ctx0" brushRef="#br0" timeOffset="57645.8431">10376 6802 147,'1'-3'327,"0"-2"9,2 1 2,-1-1 5,2 0-9,3 2-12,-2 0-6,3 0-12,0 0-12,5 0-12,-2 3-12,2-2-11,-1 2-17,7 0-14,-3 2-10,-4-2-9,3 6-20,-1-4-18,-2 4-15,-2-4-11,2 3-12,-1 2-8,-4-1-14,1-3-9,-4 3-7,1 0-9,-1 1-7,-1 1-3,-2 2-3,2-4-4,-3 5-2,0-1-9,-3 2 0,0 0-9,2 1 4,-4-1-12,1 0-1,1 1 0,-3 0 1,3 1-6,-1 1 1,2-2-5,-2 3 1,1-3 2,0 7-2,-1-5 0,2 2-1,1 0 3,0-1-4,-1 6-1,1-7-7,-2 1 6,3 0 3,-5 3-1,5 1-4,0-3 1,0-2-2,0 2-2,0 4-6,0-2 8,0 1-8,0-4-1,0-1 0,0 1-3,-1 0-3,-2 1 3,3 0-3,0-2 0,-4 3 2,2 1-5,-1-1 2,-1-2-3,1-1 2,-3 0-6,3 0 3,-4 3 3,3-4-1,-2-3 3,3 0 1,-4 0-6,4-2 1,-3 1 11,3-3-6,-3-1 9,2 0 1,-3 1 1,2-4 6,-1 1 2,0-2-6,1 5-8,-5-5 10,3-1 6,0 2-1,-4-3-6,1 0 0,0 0-10,0 0 4,-1-3-2,-1 2-8,3-4 2,-1 4 3,-1-2 5,2 2-15,-1-1 3,2-1 5,1 0-1,2 0 8,-3-1-7,3 2-6,-1 2 0,1-4 3,5 4-16,-6-5-26,3 4-37,3 1-44,-6-1-54,6 1-61,-7-5-74,7 5-73,0 0-87,0 0-88,-6 6-384,6-6-1013,-3 4 449</inkml:trace>
        </inkml:traceGroup>
      </inkml:traceGroup>
    </inkml:traceGroup>
    <inkml:traceGroup>
      <inkml:annotationXML>
        <emma:emma xmlns:emma="http://www.w3.org/2003/04/emma" version="1.0">
          <emma:interpretation id="{847C9D63-616D-4830-ABD7-D2B5D7CD9C4F}" emma:medium="tactile" emma:mode="ink">
            <msink:context xmlns:msink="http://schemas.microsoft.com/ink/2010/main" type="paragraph" rotatedBoundingBox="594,8553 6316,8768 6257,10342 535,101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E76920-B9D8-4643-B6E2-0F5064D3DAF6}" emma:medium="tactile" emma:mode="ink">
              <msink:context xmlns:msink="http://schemas.microsoft.com/ink/2010/main" type="inkBullet" rotatedBoundingBox="571,9155 1420,9187 1387,10063 538,10031"/>
            </emma:interpretation>
          </emma:emma>
        </inkml:annotationXML>
        <inkml:trace contextRef="#ctx0" brushRef="#br0" timeOffset="59347.2876">-1343 8356 262,'-4'4'272,"4"-4"-1,0 0-12,0 0-11,0 0-4,0 0-12,-4 1-8,4-1 13,0 0-3,0 0 5,8 8 3,-2-6 6,0 4 0,3-3-3,4 0-11,0 3-10,5 1-17,-2-5-15,7 2-18,-4-2-14,10 7-11,-4-5-36,3 2-14,-3-5-8,-4 1-9,-2 3-10,3-4-4,-4-1-8,0 3-5,1 0-8,-6-2-4,-2-1-17,2 1-20,-3-1-32,-4 1-27,-1 2-40,-1-2-32,-4-1-36,8 1-24,-8-1-49,1 4-48,-1-4-50,0 0-42,0 0-283,0 0-712,-17-6 315</inkml:trace>
        <inkml:trace contextRef="#ctx0" brushRef="#br0" timeOffset="59931.9071">-1323 8414 211,'-8'3'268,"5"-2"-5,-6 0-2,4 4-1,-4 0-6,-1 4-12,3-1-2,-1 3-4,-2 3-10,4-3-7,-1 3-8,-1 2 2,0 4-8,-1-3-4,2 1-9,0 2-9,2 0-7,1 1-13,0-7-12,2 0-4,-1 0-16,3 2-9,-2-8-10,2 2-7,2-4-14,-2 4 8,5-1-14,-3-5-3,0 1-6,2-2-2,0-1-9,-4-2-3,8 0-7,-2-3-2,2-2-8,-1 2-10,4-4 3,-2-1-3,2-2-9,0 1 5,-2-2-9,5 3-3,3-6-1,-5 5-2,1 2 1,0 0-4,3-1-2,-1 4-1,-2 3-2,6 1-1,-3 0-2,-2 2 3,1 4-4,-2 0-2,1 3 8,0 2-5,-5-1 2,4 4 3,-1 3 0,-6-2 13,6 1 7,-7 0 3,2 1 5,2-1 5,-5 4 3,1-4-1,-1-1 1,-3 1 6,-1 0-2,3 4 2,-6 2 5,-1-1-1,-2 0-6,2-1-1,-5 1 1,-2 1-6,1 1 3,-7 2-7,4-4-6,-4 1 2,-2 1 0,-1-4-6,-2 1-2,5-9 2,1 3-6,-9-1-4,3-3-2,1 0-1,7-5-3,-2-2 6,-1-3-4,3-2-1,-2-3 1,4 0-4,-4-2-2,1-4-6,1-4 4,3-1-2,-3 4-2,5-5 2,-1-2-1,5 7-3,0-4-4,2 4-3,-2-4-2,1 4-10,3-2-20,1 1-15,0-2-16,1 3-19,2-1-22,-3 1-21,4 2-22,-2 2-33,5-2-20,-4 1-46,3 3-25,3-3-22,-2 7-31,-1-2-35,7-2-41,0 6-334,2-4-799,2 1 354</inkml:trace>
        <inkml:trace contextRef="#ctx0" brushRef="#br0" timeOffset="60271.9183">-669 9016 279,'0'0'393,"0"0"18,5 0 29,-5 0 16,0 0 12,0 0-2,0 0-3,0 0-9,0 0-19,-8-12-17,8 12-29,-6-6-27,2 3-30,1 0-31,3 3-29,-1-9-25,-4 7-26,5 2-20,0-6-24,-4 2-20,2 0-29,2 4-34,0 0-42,0-6-44,0 6-48,2-6-49,-2 6-49,0 0-53,0 0-66,0 0-51,4-3-48,-4 3-67,0 0-76,0 0-389,0 0-961,9 12 426</inkml:trace>
      </inkml:traceGroup>
      <inkml:traceGroup>
        <inkml:annotationXML>
          <emma:emma xmlns:emma="http://www.w3.org/2003/04/emma" version="1.0">
            <emma:interpretation id="{80419CB0-6478-4A23-A6BE-BAA42A3E3478}" emma:medium="tactile" emma:mode="ink">
              <msink:context xmlns:msink="http://schemas.microsoft.com/ink/2010/main" type="line" rotatedBoundingBox="2404,8621 6316,8768 6257,10342 2344,10195"/>
            </emma:interpretation>
          </emma:emma>
        </inkml:annotationXML>
        <inkml:traceGroup>
          <inkml:annotationXML>
            <emma:emma xmlns:emma="http://www.w3.org/2003/04/emma" version="1.0">
              <emma:interpretation id="{1B87BD83-FBE8-4BAB-943E-82BAD111971C}" emma:medium="tactile" emma:mode="ink">
                <msink:context xmlns:msink="http://schemas.microsoft.com/ink/2010/main" type="inkWord" rotatedBoundingBox="2404,8621 6316,8768 6257,10342 2344,10195"/>
              </emma:interpretation>
            </emma:emma>
          </inkml:annotationXML>
          <inkml:trace contextRef="#ctx0" brushRef="#br0" timeOffset="61546.7673">425 8560 48,'0'0'309,"0"0"7,-1-7 4,1 7 9,-3-4-3,3 4-9,0-4-5,0 4-21,-4-5-21,4 5-20,0 0-16,0 0-9,-2 14 1,2-7 1,-2 8-7,-2 0 3,4 6-15,-6 1-8,2 5-9,-5 1-9,5 8-10,-2-7-13,0-5-9,-1 1-14,0-2-15,2 2-11,-3 0-9,0-3-5,4 1-16,-1-4-4,1-4-9,-1 3-4,-2-3-12,3-2-18,2-4-30,-2 4-35,0-7-43,4 0-49,-3-1-31,3-5-56,0 0-55,0 0-50,0 0-54,0 0-44,13-26-367,-6 7-844,-2-1 374</inkml:trace>
          <inkml:trace contextRef="#ctx0" brushRef="#br0" timeOffset="61870.6101">358 8389 244,'2'-21'250,"-1"-1"1,3 3 6,-1-1-6,5-2-5,2 1-11,0-8-14,7 2-14,-1 3-17,6 0-4,1 3-8,-1 1-8,3 1-4,-3 7-14,0 1-8,-3 5-11,-1 2-12,2 3-15,-4 2-22,-4 3 2,0-1-8,-1 9-1,-2-4-9,-3 3-2,-1 3 0,-2 2 1,2-2 10,-5 1 6,-3 6 14,0 1 3,-5-2 7,-1 2-2,-5 8-2,-7-2-4,3-4-10,-3 0-8,-1 1-9,0-3-5,-3 1-5,3-3-6,4-5-5,-3 0-6,1-3-2,9-4-9,-3 5-11,2-7-23,4 1-33,2-6-40,-1 6-33,5-3-41,-2 0-31,0 1-32,4 1-31,-4-1-36,8 2-48,-4-2-58,4 1-238,0 2-671,-2-2 297</inkml:trace>
          <inkml:trace contextRef="#ctx0" brushRef="#br0" timeOffset="62237.8733">593 8900 46,'1'5'228,"-1"1"12,0 1 2,0-1 0,2 4-2,1-4-8,-2 3 6,1 0-4,-2-2 1,2 1-5,-2 1 11,0-2-6,0 2-19,0-4-8,0 2-22,0-2-8,0 3-17,0-6-13,0-2-15,0 6-11,0-6-4,3 6-12,-3-6 10,0 0 3,0 0-7,0 0-6,0 0-4,0 0-11,0 0-9,1-23 0,0 13-7,-1-2-5,0 0-11,2-9 5,0 1-7,2 0-5,-1-1-3,0-1-6,4 0-1,-2 2-2,1-2-5,2 3-1,1 1-6,-3-3-5,2 2 0,2 4-7,-3 2 2,5-5-2,-2 2-4,-2 5-12,4 0-10,-3 0-16,3 1-35,-3 1-30,4 3-31,-4 0-41,4 0-27,-2 3-45,0 0-43,1 0-44,3 1-41,-3 2-331,-1 0-753,-2 2 333</inkml:trace>
          <inkml:trace contextRef="#ctx0" brushRef="#br0" timeOffset="62424.8449">992 8713 109,'-2'8'203,"2"-2"0,0 0 4,-2 4 11,2-3 2,0-1-4,0 4-2,0 1-4,0 2-8,0-1-13,-1 1 1,1 1-9,-4-1-9,4 2-16,0 4-8,-4-5-12,4-3-13,-4 6-14,2-3-6,2-2-14,0-1 4,0-4-37,2 1-33,2-2-36,-4-1-42,0 0-59,0-5-76,0 0-72,0 0-261,17-10-566,-8 1 250</inkml:trace>
          <inkml:trace contextRef="#ctx0" brushRef="#br0" timeOffset="62635.6773">1051 8533 279,'-5'-15'311,"3"-2"-6,-2 3-19,2-1-6,1-1-23,1 4-16,0-3-13,0 4-31,0-3-16,3 8-22,-3-3-13,4 0-18,-1 3-9,0-3-21,0 5-13,4 2-15,-7 2-27,7-3-23,-7 3-24,0 0-16,13 9-25,-8-3-24,4 3-24,-5 0-29,1 3-24,3-1-15,-3 1-22,-1 2-16,1-1-22,3 7-141,-1-1-392,-1 0 173</inkml:trace>
          <inkml:trace contextRef="#ctx0" brushRef="#br0" timeOffset="62974.7815">1180 8646 181,'8'33'86,"-3"-8"7,-1 0 5,-3 0 12,3-4 18,-4 2 24,2-1 13,0 3 13,0-4 2,0 0 0,-2-2 0,0 0-5,0 0-1,0-5-1,0-5 1,0 5-1,0-7 0,0 0-1,0 0 21,0-2-9,0-5-2,0 3-12,0-3-13,0 0-15,0 0-18,0 0-8,0-18-5,4 7-21,-2-3-5,0-1-14,2-5 1,1-1-15,4-12-1,-3 11-10,1-8-2,3-3-7,1 4-5,-2-2-5,-2 8-2,2 2-3,0 3-1,-1 4-2,1-1-4,-2 3 0,-2 6-5,3 1 1,-4 1-4,1 4-1,0 0 1,-5 0-1,7 10 5,-2 1 0,-1 2-2,0 1 10,1 6 3,-1 1 3,1 0 6,0 1 5,-1 1 9,0 0 5,0-1 5,-2 2 5,1-2-6,2-1-6,-2 0-6,0-1-4,-1-4-2,2-3-6,0 0-5,1-1-16,1-2-35,0-2-37,0-2-48,1-4-50,-1-1-49,2-1-50,-1-2-49,3-5-50,0 0-46,-3-4-239,3-5-695,3 0 307</inkml:trace>
          <inkml:trace contextRef="#ctx0" brushRef="#br0" timeOffset="63469.8663">1607 8851 81,'-4'-6'265,"3"3"-10,-2 0 4,3 3 13,-1-9 11,1 9 11,1-7 4,2 2 6,5 1 0,-2-2-10,6-3-5,4 3-13,0-3-17,4 6-22,0-2-25,2 0-13,3-1-24,-7 1-20,3 4-17,0-2-18,0 1-40,-3 2-51,1-4-77,3 2-77,-2 1-76,-1 1-96,1-3-98,0 2-274,1-4-725,-1 0 321</inkml:trace>
          <inkml:trace contextRef="#ctx0" brushRef="#br0" timeOffset="63286.9566">1669 8362 8,'-2'-40'307,"2"2"-7,-4 0 2,2 0 5,-1 1 3,-1 1-3,1-1-3,1 0-12,-1 5-16,1 6-22,2-4-6,0 6-5,0 5-10,2 2-9,-2 4-11,0 1-17,3 5-16,-2-2-17,0 5-16,2 2-6,-3 2 0,9 16 0,-5 4 2,2 5-2,2 12 8,-3 6 7,4 17 0,-6-3 6,-1 1-1,4 15 1,-6-4 0,1-1 0,-1 2 0,0-2-17,2 0-7,-3-4-9,0-3-20,1-3-4,-1-15-10,2 0-11,-1 1-8,1-4-11,0-3 1,3 0-9,0-4 0,1-2-12,-5-6-6,4-4-27,0 1-27,-3-7-33,2 0-14,-2-3-48,3 1-44,-4-6-38,1-1-40,-1-6-45,2 5-76,-2-5-53,0 0-69,0 0-59,-5-24-353,-1 10-960,1-6 425</inkml:trace>
          <inkml:trace contextRef="#ctx0" brushRef="#br0" timeOffset="66244.5703">2426 8008 69,'0'0'221,"0"0"-7,0 0-4,0 0-2,0 0-6,0 5-2,0-5 2,0 0-2,0 6-6,0-6 3,-4 6 0,4 0 0,-4 4 4,0 1 5,3 4-4,-4-3-3,-2 8-1,-3 4-2,-2 10 4,-1 2 0,-3 5 3,-2 16-3,-2 4-8,-2 5-4,5-5-10,-4 6-10,4-1-13,-1 1-22,4-3-7,-1-5-14,5-4-12,3-11-8,5 0-8,2-2-10,2-1-23,5-4-32,-1 1-39,2-5-50,5 3-37,3-5-60,1 0-57,1-4-64,4 2-85,-3 0-88,2-4-286,-2-1-809,4 1 359</inkml:trace>
          <inkml:trace contextRef="#ctx0" brushRef="#br0" timeOffset="64463.6493">2490 8650 135,'-2'-4'298,"0"0"5,-2-1-9,3 2-1,1 3 0,-3-5 0,3 5-15,-3-5-10,3 5-12,0 0-1,0 0 2,0 0-2,-5 16-5,5-5-3,0 11-16,-1-1-7,-1 2-10,0 1-9,-1 0-9,2 7-10,-4-1-14,5 1-10,-2-6-12,0-2-14,-2-4-7,3 6-11,1-10-6,-4 2-11,4-4-5,-2 0-17,2-5 2,-2 0-6,2-2-13,0-1 5,2-1-1,-2-4-13,0 0 2,0 0-7,0 0-7,11-18-2,-2 6-8,0-8 0,0-1-6,2-12-2,3 0-4,2-1-7,-1-7-10,5-9-11,0-3-13,-9 10-9,9-14-9,-4 0-10,-5 13-6,0-10-6,2-7-5,-6 19 3,-1 6 4,-1-2 5,-2 7 3,1 5 6,-4 6 5,2 5 12,1 1-6,-3 6 1,0 0 8,0 2-2,0 1 1,0 5 6,0 0 3,0 0 5,0 0 8,-7 27 6,4-5 7,1 10 11,2 6 13,-2 3 1,2 1 8,0 2 6,2 12 3,1-14-2,1 2 5,1-3-1,1-3 5,3-1-7,0-4-3,1-1-1,-2-9-3,0-5-4,1-2-4,-1-3 3,2-2-1,1-2-4,-2-6-5,4 1-6,0-4 2,0-4-4,2-2 2,1-6-3,-1 1-6,-1-2 2,0-3-3,0-2-2,-2-1-8,-4-5-3,-2-7-3,3-2-2,-2 5-9,-4-8-1,-1 3-6,-1 3-1,0 4 5,-1 13 4,-1-8-2,0 6 10,-1 9-6,2-3-2,-3 3-2,0 4 2,3 2 4,0 0-1,-13 20 6,9 0 3,-4 12 4,2 2 8,-1 2 4,0 2 7,1 1 20,-1 1-11,5-1 7,0 1 2,2-3-8,0 2-2,4 1 3,0-8 1,1 2-13,-1-8 1,5-3-3,0-2 3,-1 0-3,2-2-13,0-2-27,2 1-27,0-3-34,1-2-41,-2-6-49,1-2-41,4 2-50,2-3-41,-1-4-26,1-2-36,-2 0-35,3-5-8,-1-1-6,0-2-18,-5-3-220,3-2-709,-4 0 313</inkml:trace>
          <inkml:trace contextRef="#ctx0" brushRef="#br0" timeOffset="64839.53">3248 8923 663,'2'-14'58,"-1"-1"36,-1-3 7,-1 5 22,1 1 20,-2 1 25,-4 0 17,1 2 8,-3 4 8,2 2 4,-2-1 5,0 1-3,0 7-2,-2 1-2,-1 1 7,2 3 5,1 3 4,-1 3-12,0 5-7,4-1-2,0 1-16,4-1-13,0 3-7,2-2-13,2-2-12,3-3-10,2 5-11,-1-8-9,1 3-13,0-4-6,2 0-6,-3-2-10,3 0-7,-2-2-3,1-2-7,0-2-6,-1-3-2,0 0-5,-1-3-6,-1 0-3,0-4-2,1-2-1,1-1-4,-3 2-3,-1-4-3,0-1-3,1-2 0,-4 0-4,3 1 1,-4 0-2,0 1-1,3 2-3,-2 2 3,-1 0 0,-1 3 1,1 3 0,-3-2 6,3 5 2,0 0 6,0 0 2,-7 12 2,4-4 2,3 2 1,0 3 4,-1 1-5,1 0 1,1 2-2,4-4-8,-2 4 2,3-1-4,0 0 0,0-5-2,2 8 4,5-3-10,-4-6-15,1 3-23,-3-4-25,3-2-35,-1 2-37,1-4-46,0-1-49,2-3-31,5 0-26,-5 0-28,7 0-31,1-4-2,7-6-27,-1-1-354,-1 0-774,2-6 342</inkml:trace>
          <inkml:trace contextRef="#ctx0" brushRef="#br0" timeOffset="65269.913">3604 8909 719,'-1'-12'63,"-2"-1"31,-1 5 23,2-1 21,-1 3 20,2-1 14,-2 4 11,3 3 11,-2-3 9,2 3 14,0 0 8,0 0 12,1 18-1,1-8 3,4-2 1,-3 6-2,4 1-1,1 2 2,1-1-3,3 3-12,-2 2-14,3-4-17,-2 3-15,3-2-17,-1-1-12,-2 2-15,4-3-17,-4 3-10,2-2-4,-1-1-19,0 3-8,-1-5-15,-2-1-40,-1-5-44,0 2-57,0-4-52,0-1-63,2-1-61,-1-2-66,-5 0-73,8-5-405,-3-3-867,0 0 383</inkml:trace>
          <inkml:trace contextRef="#ctx0" brushRef="#br0" timeOffset="65081.3487">3839 8854 220,'0'-3'316,"-5"-3"-5,2 3-1,-2 0 7,1 0 8,4 3-7,-10-1-6,3 1-17,0 1-9,1 3-17,0 3-17,-2 0-15,-1 5-4,-3 0-12,2 7-14,0-3-13,-4 5-15,2-2-12,-3 1-13,5-1-12,-4-1-13,2 1-13,4-3-9,-6-2-11,6 0-9,0-1-7,2-4-14,2 1-8,0-3-24,-1-2-27,2 1-32,2 0-32,-1-5-47,2-1-47,0 0-43,0 0-37,0 0-33,7-18-26,-4 11-27,2-5-26,-4 2-1,2-5-15,-3 0-202,0 0-608,0-4 269</inkml:trace>
          <inkml:trace contextRef="#ctx0" brushRef="#br0" timeOffset="65553.7579">4167 8139 174,'0'0'307,"0"0"16,7 11 17,-6 2 2,0 1 3,2 10-8,-3-1 4,2 14 2,1 6 2,-3 13 1,0-12-12,0 14-8,0 1-23,1 2-21,1 0-14,1-15-36,1 15-21,1 1-19,2-1-14,-5-17-25,0 1-13,1 12-16,-3 2-14,-1-15-30,-3 0-35,-3-1-37,1 1-39,-4 13-63,1-17-66,0-4-68,-1 1-64,-5-3-85,8-11-81,-4-3-358,-1-2-882,-1-2 391</inkml:trace>
        </inkml:traceGroup>
      </inkml:traceGroup>
    </inkml:traceGroup>
    <inkml:traceGroup>
      <inkml:annotationXML>
        <emma:emma xmlns:emma="http://www.w3.org/2003/04/emma" version="1.0">
          <emma:interpretation id="{29A0E9B1-6C1C-4944-8C01-51C25DB8848E}" emma:medium="tactile" emma:mode="ink">
            <msink:context xmlns:msink="http://schemas.microsoft.com/ink/2010/main" type="paragraph" rotatedBoundingBox="793,10222 24490,9809 24512,11063 815,114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DE9227-0296-4506-BB1B-8B77587D0B36}" emma:medium="tactile" emma:mode="ink">
              <msink:context xmlns:msink="http://schemas.microsoft.com/ink/2010/main" type="inkBullet" rotatedBoundingBox="803,10767 1298,10758 1307,11263 812,11271"/>
            </emma:interpretation>
          </emma:emma>
        </inkml:annotationXML>
        <inkml:trace contextRef="#ctx0" brushRef="#br0" timeOffset="304954.2742">-1208 10172 6,'0'0'113,"0"0"4,0 0-4,-10-4-5,10 4-7,0 0-6,0 0-4,-3-5 2,3 5-16,0 0-9,0 0-2,0 0 0,0-6-3,0 6 0,0 0-3,0 0-6,0 0-3,0 0-4,0 0 0,0 0-1,0 0-10,0 0 4,0 0 0,0 0-6,0 0-3,0 0 2,0 0 4,0 0 7,0 0-1,0 0 4,0 0-1,0 0-1,0-6-6,0 6-2,4-9 0,-4 3-4,3-1-4,-1 4-1,-1-5-8,2-1-3,-2 3 4,2-4-4,-2 1-3,4-1 1,-5 1-2,3 1-1,-2-3-3,1 2 5,-1-1-5,0 2 2,0-1 5,-1 3 2,1 0 2,-2 0 4,2 0-1,-2-1 2,1 7 4,0-8-6,0 8-3,-1-5 1,1 5-1,-1-5-3,1 5 2,0 0-7,0 0-1,0 0-4,0 0 8,-7 13-5,5-8-2,2 2-2,0-1 2,0 2-2,0 2 0,0-4-1,0 7-4,0-2 2,0-2 1,2 4-3,-2-5 3,3 5-1,-2-5-1,2 6 6,-1-4-3,-1 4 1,1-3 0,2 0-2,0 0 2,-2-1 0,1 0 2,0-2-2,1-1 2,-1 1 1,0-1-1,1 2-2,0-2-3,-2-3 4,2 4 0,-1-2-4,-1-1 2,1-1-2,0 2 0,-1-2 0,1 4 1,2-8 1,-5 4-1,3 0-6,-2 1 7,-1-5-2,4 7-2,-4-7 2,1 3 2,-1-3-2,3 5 0,-2-2-1,-1-3-1,4 6 1,-4-6 4,0 8-6,0-8 0,-4 5 2,3 3 1,1-4-3,-4 2 0,0-1 3,3 1-2,-2 2 1,-3-3 1,2 1-3,-2 0 0,1 1-4,1-2 4,-1-1 6,0 2 3,-1 0-10,0-1-1,2 1 2,-2-2-2,0-2 1,2 2 1,-2 2 1,3-3-2,-3-1-2,4 2 2,-3-2 2,1 0-3,4-2 2,-9 3 0,9-3 0,-5 1 3,5-1-3,-4 2 0,4-2-1,-6 3-1,6-3 0,0 0 3,-4 2 0,4-2-1,0 0-3,-3 3 1,3-3 2,0 0-1,0 0-1,0 0 1,0 0 4,0 0-3,0 0 0,0 0 0,0 0 6,0 0 4,0 0 7,9 4-2,-6-1 7,-3-3-4,6 0-2,-6 0 0,8 0-2,-8 0 0,10 0 1,-5 0 0,0-3 1,2 2-3,-7 1 2,10-3-3,-3 0 5,-1 0-9,1-1-2,-1 0-2,3 4 0,-1-3 1,0-3 1,-2 2-3,2-2 0,0 2 0,1 0 0,0 2-6,-4 0-11,6-3-9,-6 1-13,3 1-18,-3 0-19,0-1-22,4-1-33,-3 2-21,-1 0-24,4-2-28,-4 0-184,0 3-415,1-4 184</inkml:trace>
        <inkml:trace contextRef="#ctx0" brushRef="#br0" timeOffset="305455.6924">-824 10242 155,'0'0'182,"0"0"1,0 0-14,0 0 1,0 0-15,0 0-2,0 0-8,0 0-13,0 0-11,0 0-11,0 0-10,0 0-14,0 0-8,-7 12-6,7-12-9,0 0-6,-2 6-6,2-6-6,-1 5-3,1-5 0,-1 8-7,1-4-5,1 2-4,-1-6 1,0 12-7,1-9-1,1 3 2,-1 2-6,1-4 0,1-1-3,0 1 2,0-1-2,1 2-1,0-2 0,-4-3-5,9 3 2,-6-1 3,-3-2-5,9-2 2,-9 2-2,7 0-2,-7 0 0,6-2 6,-6 2 0,7-1-4,-7 1-4,5-3 3,-5 3-2,5-5 0,-5 5 6,0 0 0,0 0-1,4-1 4,-4 1 0,0 0-3,0 0-5,0 0 0,0 0 3,0 0-5,0 0 4,0 0-2,-15-2-2,15 2-2,0 0 2,0 0-2,0 0 4,-9 2-4,9-2 1,0 0 3,0 0-4,0 0 2,0 0-9,-7 0-13,7 0-20,0 0-30,0 0-37,0 0-51,0 0-57,0 0-145,0 0-389,0 0 173</inkml:trace>
      </inkml:traceGroup>
      <inkml:traceGroup>
        <inkml:annotationXML>
          <emma:emma xmlns:emma="http://www.w3.org/2003/04/emma" version="1.0">
            <emma:interpretation id="{A65A59C7-46F0-47EC-B527-9756D4E8E40A}" emma:medium="tactile" emma:mode="ink">
              <msink:context xmlns:msink="http://schemas.microsoft.com/ink/2010/main" type="line" rotatedBoundingBox="1997,10201 24490,9809 24512,11063 2019,11455"/>
            </emma:interpretation>
          </emma:emma>
        </inkml:annotationXML>
        <inkml:traceGroup>
          <inkml:annotationXML>
            <emma:emma xmlns:emma="http://www.w3.org/2003/04/emma" version="1.0">
              <emma:interpretation id="{9DFAEFE4-46AE-46CD-92B5-18BC749DD1F4}" emma:medium="tactile" emma:mode="ink">
                <msink:context xmlns:msink="http://schemas.microsoft.com/ink/2010/main" type="inkWord" rotatedBoundingBox="1997,10201 4420,10159 4438,11185 2015,11227"/>
              </emma:interpretation>
            </emma:emma>
          </inkml:annotationXML>
          <inkml:trace contextRef="#ctx0" brushRef="#br0" timeOffset="307250.4071">155 9983 67,'9'-12'126,"-9"12"-11,0-4-1,0 4-4,0-7-9,0 7 0,0-8-8,0 2-5,4 1-7,-4 2-4,0 3-3,1-7-7,-2 1-6,1 0 2,0 6-1,0-6 1,0-3-3,-4 5 3,4 0-2,0 4-5,0-8-5,-4 2 2,4 1-5,-4 1-2,3 1-5,-3-4-4,-1 3 4,0 2-2,1 0-1,1-1-5,-2-1-2,-3 3-3,3-1 0,5 2-2,-17 2-3,8-1-1,2 4-2,-2-1 0,0 2-3,2 1-7,-3 2 4,1 3 1,3-3-1,-4 4 3,3-3-5,-2 5 3,4-3-1,-4 5-3,3-5 7,2 3-5,-2-1 4,-1 4 2,1 0-1,2-2-3,1 5-1,2-9 1,-1 6 1,-1 4 0,2-4-1,5 3 1,-2-6-3,-2 2-2,3-2-1,1 4 4,1 3-5,-1-7 0,1 5 1,1-1-2,-3-7-1,4 2 0,-2-1-1,2-1 1,-1-3-1,3 4 0,1-5-1,-4-1 1,2 1 2,4-3-2,-3-2-1,0-1-2,0-2 3,2 0 0,-1-2-2,3-2 2,-1-1 0,2-3-2,-2 0 5,3-3-6,-4 0 1,-2-3-1,4 1 0,-4 1 0,-1-1 0,-3 1 0,1 1 2,-3-3-2,0 5 0,-3-6 1,0 8-5,0-1 4,-3 1-1,1-1 1,-5 1 5,0 4 0,-3-3-5,0 3 3,0-2-1,-1 4-3,-2 1 7,0 1-5,-4 0-1,4 4 1,1-3-3,1 7 1,0-2 3,2-1-3,-1 0 0,3 0-1,2 3 4,1-3 4,-1 0-6,2 0-1,2-2 1,2 1-2,0 2 4,2-4 6,1 0 9,0-2 0,1 1 3,6-2-5,-2 0 8,0-2-4,1 1-2,-1-2 2,3-6-3,-3 3 2,0 2 4,3-2-10,1-3 7,-2 3-3,-1 0-7,1-2-4,0 1 1,0-3-2,0 1-5,-1 2 3,0-1-1,-1-2-3,2 2-17,-1 1-15,-3 1-14,1-3-36,1 3-33,-3 1-34,2 0-32,1-2-35,-5 2-204,1 0-455,2 1 202</inkml:trace>
          <inkml:trace contextRef="#ctx0" brushRef="#br0" timeOffset="307798.439">497 10057 100,'0'0'146,"0"0"-2,1 3-3,-1-3-2,0 0-1,0 0-6,16-3-3,-11 3-7,2-1-4,-3-3-5,2 2-9,1-1-7,2-1-9,-1 1-3,-3-2-4,2 2-7,-2 2 1,2-4-12,0 2-4,-4 1-4,3-3-3,-2 2-4,1 0-6,-1 0 0,0 0-2,-4 3-4,5-4-1,-5 2 1,0 2-4,3-6-5,-1 1 4,-2 5-6,-2-8-2,2 8 2,-3-6-6,1 4-1,2 2 4,-7-6-9,3 1 0,-1 3-2,0-1 0,-1 0 3,-1 0-5,-2 0-1,4 3 0,-2 0 4,-2 0-7,0 0 1,-2 3 1,1 0 0,2 3-1,-2 2 0,0-1 1,2 3-1,0 0 3,1 1 2,-1 4 0,-1 1 3,2 2 3,0 3 2,3 1 4,1 3 2,0-4-1,2-1-1,-1 3 10,2-3-8,2 1 0,-1-1 2,0-5-3,4 5-1,-1-6 3,-1 1-5,4-5-4,-1 4 1,0-4 9,-2-1-7,4 0-7,-2 0-3,0-6-2,2 5 1,0-3-1,0-2 1,-1 0-1,3-3-2,-2 0-2,1-4-14,0-1-17,3-5-19,-4 2-23,1-2-40,4-6-38,-3-1-25,0-2-42,1 1-29,-3-3-159,-1 2-434,1-2 193</inkml:trace>
          <inkml:trace contextRef="#ctx0" brushRef="#br0" timeOffset="308547.7192">711 10088 95,'0'0'148,"4"14"8,-4-11 5,0 1 2,0 2 2,0 3-3,0-3 3,0 4-4,0-2-3,0 1-8,0 0-6,0 4-6,0-4-6,1 6-12,-1-7-10,0 0-6,0 1-14,0 0-8,2 0-8,-1-3-7,-1 3-7,0-1-8,2-2-5,-1 0-2,-1-4-4,0-2-5,4 9 1,-4-9-5,0 0-3,0 0 0,0 0-5,5-15-4,-4 7-2,4-1-2,-3-2-1,3-1 0,-2-1-6,2 0 4,0-1-5,-1 1-3,1 0 1,-1-1 1,1-2 0,3 4-2,-3 1-4,-1 0 2,2 0-3,0 5 6,-1-1-6,0 1 0,0 1-1,0 4 2,1 0 2,-6 1-1,11 2-2,-4 3 0,-1 1 1,-2-2 0,1 5 0,0-2-1,2 3 0,-2 1-1,0-2 2,1 3 1,-3-6-2,3 3 1,-1-2 0,0 2-2,0-1 3,-2-4-2,1 2-2,2-1-10,-1 0-11,-1-4-12,3 0-15,-7-1-16,9 0-13,-4-2-17,1 1-14,-4-5-16,3 0-7,2-3-9,-6 3-5,4-4 2,-1 1-6,0 1 9,-3-1 14,2-1 9,-3 0 12,3 1 11,-1 3 9,-2 0 22,0-2 12,1 4 22,2 0 12,-3 4 4,0-6 5,0 6 23,1-7 3,-1 7 5,4-5 15,-4 5 4,5-1-1,-5 1 17,7-1 6,-2 0 3,1-3-2,1 2 2,2-4-4,2 2 1,-4-1 1,1 1-3,2-4-1,-1 2-7,-5 2-6,4-1 6,-2 1-1,0-2-7,0 0-1,1-4-4,-2 5 6,-1-1-8,-2 2 5,1-2 1,1 0-3,-4 0-1,0 0 0,0-2-3,0 4-6,-3-3-1,2 0-5,-3 1 0,-1 4-1,0-6-3,-1 3-1,0 0 3,0 4-3,1-2-1,-2 3-4,0 0 0,-1 0 0,-1 5-3,0 1 0,1 5 1,1-5 4,3 7-1,-1-1 5,1 3 3,2 1 8,4-1-11,-2-3 2,4 9-3,1-6-4,-1 2 6,1-4 5,0 2-13,3 3 3,0-7-3,-2 4-4,3-2 1,0-4 6,0 2-8,-1-1-4,1 0 3,1-5-2,0 2-2,-1-1-17,0-1-17,-1 1-17,1-2-32,-3-4-36,1 3-39,-7-3-37,13-6-38,-7 4-163,0-3-425,3-1 188</inkml:trace>
          <inkml:trace contextRef="#ctx0" brushRef="#br0" timeOffset="309628.6522">1398 10111 66,'4'4'127,"0"1"4,0 1-2,0-3-3,1 2 1,-1 1-8,1 2 2,-1-2-2,1 1 2,-1 0-4,-2 1-6,2 1-5,-2-1 1,1-2-1,-1 0-4,-1 1-3,0-1-8,-1-3-5,2 2 1,-1 0 2,-1 0 5,0-5 8,0 0-6,0 0-3,0 0-15,0 0-2,0 0-11,0 0 4,-10-17-14,9 8-6,-2-2-6,-1 0-2,0-1-8,3-4-5,-3 2 3,4-3 6,0-3-15,-2 4 0,2 4-2,0-4-2,2 3-6,-2-2 1,0 3-5,4 0 2,-3 1-1,3 1-3,0 0-5,-1 5-7,3-5-8,-1 4-7,1 3-8,0 0-12,0 0-11,3 3-19,1 0-13,-1 0-12,2 4-5,1-2 4,2 1 2,4-3 10,3 0 8,5 0 3,-5 0 0,5 1 6,-6-1 4,1 0-11,-3 0 14,0-1 3,0 1 1,-7 0 10,3 1 4,-2-1-2,-2 3 6,-1-6 4,-3 3 16,1-1 11,-7 1 17,9 1 7,-9-1 12,0 0-3,0 0 4,0 0 7,0 0-4,0 0 6,0 0-1,0 0-1,-29-1-2,22 1-2,1 1 4,-5 4-4,5 1 4,-3 0 6,-1 2 6,0 3 2,1 1 2,-1 4 4,2 2 1,2 3 2,0 2-1,6-2-3,-4 0-2,6 3-9,0-5-2,1-5-1,5-1-4,-1-1 0,4 4 1,-1-7-2,0-3 1,1 2 3,2-5-1,0-3 0,4 0 1,-4-3-1,4-2-4,-5-3-4,2-2 1,-3 0-2,2-3-6,-4 1-4,-2-2 2,1-3-8,-4 3 1,1-6-2,-3 3 2,-2 2-4,0-4-1,-1 4-1,-2-1-3,0 2 0,-3 1 0,4 1-4,-3 0 3,2 5-4,0-2 1,-1 4 4,1-1 0,1 3-5,0-1-1,2 4 1,0 0 0,0 0-1,0 0 2,0 0 0,0 0-3,0 0 2,2 16-3,0-14 0,3 6 2,-1-1 1,-1-1-2,1 2 1,2 0 9,4 1-8,-5 1-1,0-5-4,1 1 8,1 1-3,-3 0-3,2-2 0,-1 2 1,1-1 2,-1-1-1,0-3-1,1 3 3,-2-4 1,1 1-3,-1 4 2,0-6 1,1 2-3,3-2 4,-8 0-3,10-5 0,-2 2 8,-3-2-12,3 0-2,0-4 1,-1 3-4,4 1 2,-2-6 0,-2 3 1,2-1-3,3-7 3,-3 1-2,5-1-1,-4-1 1,0-2 0,2-2 7,1 3-3,0-13-2,-4 9 4,3-6 2,-3-2-5,-3-1 2,2 9 2,-6-10-3,0 7-2,-2 1 5,0-8-2,-2 9 0,0-2 0,-3 2-3,-4-8-1,2 6 1,1 5 2,-2-1 0,-4 0-2,2 0 1,-3 5-2,4 5 3,-1 1 1,0 1 0,-6 0 1,6 3-1,0 1 8,-4 4-11,5 2 5,-2 0 1,0 4 0,3 4 2,0 2-5,1 2 2,0 7 2,3 0 1,0 7 2,3 4 0,1 6 1,0 2 5,2 1-2,2-1 5,5 1 2,-1 0 4,0-1-3,1 2 3,4-2 4,0-2 5,0-4 2,2 2 0,2-3-7,-1-1 1,2-1-5,0-2 1,3-3-9,-5-3 1,-1-4 21,-1 1-21,2-4-3,-4 0 1,5 0 1,-5-6-14,1 2-20,-2-1-12,0 0-41,0-8-55,0 4-70,-1-2-84,-1-2-246,-3-2-572,-6 0 254</inkml:trace>
        </inkml:traceGroup>
        <inkml:traceGroup>
          <inkml:annotationXML>
            <emma:emma xmlns:emma="http://www.w3.org/2003/04/emma" version="1.0">
              <emma:interpretation id="{2E7F9497-8860-4215-8048-402A9E957E10}" emma:medium="tactile" emma:mode="ink">
                <msink:context xmlns:msink="http://schemas.microsoft.com/ink/2010/main" type="inkWord" rotatedBoundingBox="4812,10548 6624,10516 6636,11244 4824,11276"/>
              </emma:interpretation>
            </emma:emma>
          </inkml:annotationXML>
          <inkml:trace contextRef="#ctx0" brushRef="#br0" timeOffset="310938.4095">2883 10215 188,'0'0'204,"-1"-5"0,1 5-9,0 0-5,0 0-14,0 0-8,0 0-4,0 0-3,0 0-4,0 0-6,0 0-6,6 15-7,-2-9-10,0 3-6,-1-1-3,-1-1-13,2 6-7,2-2-10,-3 3-6,2-3-1,-1 4-9,0 0-6,0-3-5,0 2-6,-2-2-7,1-1-1,-1-1-4,-1 1-4,2-4-7,1 2-4,-3-5 0,1 4-4,-1-4-2,1 1 1,-2-3-1,0-2-1,0 0-2,0 0-6,0 0 3,0 0-2,0 0-6,-6-21 1,1 10-5,2-1 8,-3-10-3,-1 2 2,1-5-7,-2-6-1,2 3 0,-2-7 5,-1 3-6,3 8 2,-4-7-6,3-2-1,-4 0 2,7 1 0,-5 0-2,4 0 2,0 1 0,5 4 1,0-4-2,0 7 7,0 1-7,5 0 12,0 2-11,-1 6 2,1-1-4,-1 4 4,2 2-3,0 4 2,-2 1-7,7 1 5,-4 4 1,-7 0 0,13 9 0,-4 1 8,-3-1-9,2 9-1,0 0-1,-4 3 4,2 0-2,-1 4-2,-2-3 1,2 12 7,-4-10-2,-2 10 0,-2-4-1,-2 3-1,0 1-1,-6-2 1,3-7-4,-5 8 6,0 0-5,-2-3-1,3-3 2,0-8 2,-1 1-3,2-3 5,-1-1-8,4-6 6,0 1-1,-1-5 1,1 0-3,3-1-1,0-1-7,0-2-6,0-2 2,5 0 3,-7-5 0,7 5-4,-4-3 13,4 3-12,0-6-1,5 0 7,0-1 1,-1 1 0,4 0-6,2 1 7,7-4 0,-2 6 0,-1-1 3,4 3 1,1 1-4,3-2 4,-4 5 0,1-2 0,1 4 1,-1 2 5,0 1-4,-2-2 3,-1 7-5,2-6 4,-7 1-2,3 1 6,-2-2-6,-1-2-3,2 4 3,-2-3 2,-3 2 0,2-2-1,1 2-2,-2-4 2,0 1-1,0-1-2,0 0-1,3 1-5,-3-2-10,0 0-18,-2-1-21,2-1-32,-1-1-29,-2 0-32,2-3-30,1-3-19,-1 1-30,-4-1-209,3-2-474,-1-3 210</inkml:trace>
          <inkml:trace contextRef="#ctx0" brushRef="#br0" timeOffset="311388.1375">3212 10166 122,'0'0'213,"-7"-3"-11,7 3-11,0 0-18,-3 8-5,3-8 1,3 8-5,-2-2-6,4 2-9,-3-1-5,5 4-7,1-1-7,0 0-8,1 1-7,0 1-12,6-1-7,-4-3-8,0 0-5,0-1-6,0 0-10,-2-1-5,4 0-6,4 1 1,-8-3-13,1-3-6,-1 3-2,1-4-2,-4 2-5,2-1-1,-1-2-2,-3-1-7,1-1 0,0 2-2,-2-5 0,-2 0 3,3-3-6,-4 3-5,0-7-1,1 2 0,-2-3 0,-4-2 1,5 2 0,-7-1-2,1-4-1,0 1-3,0 3 3,1 3-3,1-4-1,0 2 2,1 4-6,2 1 6,-4 3 2,2 1-7,2 3 2,1 2 0,0 0 2,0 0-1,0 0 4,0 0 0,1 22 2,2-16 0,2 7 9,2-1 4,-1 3-7,0 2 7,1 2-1,2-1-1,1 1-4,-3-3 7,1-2-4,2 1-4,-3-3 1,2 0-4,-1-1-5,1-1 2,0-1 0,0-1-1,-2 0-12,3-3-15,0-3-17,-2 3-29,-1-3-38,0 1-45,0-3-47,0-4-43,2 2-47,-4-3-156,-1 1-477,4-3 212</inkml:trace>
          <inkml:trace contextRef="#ctx0" brushRef="#br0" timeOffset="311791.7463">3633 10105 64,'0'0'218,"0"0"-1,0 0 1,9 8-3,-8-1-6,1-1-4,1 4-14,4 3-5,-3-2-8,0 1-10,0 0-11,1 3-9,0-2-5,-1 1-16,1 0-12,-1-2-12,1 1-11,-1-5-6,0 1-13,1-2 3,-4-1-11,4-3-11,-3 3-3,2 0-7,-2-3-4,-2-3-1,5 3 1,-5-3-4,0 0-4,6-12-7,-6 6 0,4 0-2,-3-9-4,2 3-5,0-7-8,-2 3-9,1-4-7,2 7 5,-3-11-13,2 5 3,-1 5-2,0-2 1,-2 5 3,2 3 3,-2-1 2,2 4-4,1 2 3,-1-1 1,-2 4 0,7 0 3,-7 0 2,9 6 4,-3 0 1,0 3 1,0 0 2,3 6-2,-3-4 0,2 0 2,1 0 1,0 3-1,-3-3-4,1 1 4,2-1-3,0 3 0,-1-2-3,1-2 5,1 7-15,-1-5-20,-3-1-31,3-1-26,-5-2-37,2-2-40,-3 0-41,2-3-30,-1 3-208,-4-5-481,0-1 212</inkml:trace>
          <inkml:trace contextRef="#ctx0" brushRef="#br0" timeOffset="312188.6804">4001 10105 213,'2'6'231,"0"7"1,2-3-3,-1 4-11,-1-2-13,2-1-14,-4 2-10,5 0-19,-1-6-9,0 1-14,-4 1-16,4-4-5,0 1-13,-2 0-8,1-1-9,0 0-8,-2 1-2,2-4 1,-3-2-5,1 4-6,-1-4-4,0 0-5,5-11-6,-2 5-6,-2 0-2,3-6-8,-4-1-7,4-2 1,-4 0-11,4-1-10,1-2-5,-1-2-5,-1 3-7,3 5 1,-1-3-3,-2 3 1,1 3 2,1 2 6,-1 0-6,0 4-2,-1 0 1,1 1 3,-4 2 2,0 0-1,13 8 2,-10-1 1,5 0 0,0 1 2,0 4 0,-1-4 0,-1 6-1,2-5 2,0 1-1,-1 0 1,3 2 2,-1-4-5,0 0 2,0 2-2,-1-3 1,0 1 3,5-1-6,-8-3-14,3 1-21,-3-3-31,-1 2-39,1-7-40,-5 3-37,12-2-47,-7-2-209,1-2-474,-3 0 209</inkml:trace>
          <inkml:trace contextRef="#ctx0" brushRef="#br0" timeOffset="312566.1764">4372 9808 60,'-4'-9'205,"1"3"-13,0 0-11,2-3-14,-1 6-13,2-3-19,0 0-16,0 6-10,6-3-12,1 3-25,-7 0-26,13 6-32,-5 0-54,1 0-47,2 3-151,-2 1-257,0 1 114</inkml:trace>
          <inkml:trace contextRef="#ctx0" brushRef="#br0" timeOffset="312400.6973">4431 9992 26,'-3'6'229,"3"0"2,0 3 0,0-1-10,1-2-4,1 5-4,0 1-7,2-2-16,-1 0-18,1 3-5,2-3-26,1 2-9,3-3-17,-4 3-11,1 1-10,1-3-11,0 1-8,1 0-5,-4 0-6,5-3-9,-3 0-15,1 0-23,-3 1-33,-1-5-41,2 1-62,0-3-72,-1-2-49,-5 0-172,9-5-446,-7-1 198</inkml:trace>
        </inkml:traceGroup>
        <inkml:traceGroup>
          <inkml:annotationXML>
            <emma:emma xmlns:emma="http://www.w3.org/2003/04/emma" version="1.0">
              <emma:interpretation id="{14EA8270-4349-4682-968A-03AC937A6A3E}" emma:medium="tactile" emma:mode="ink">
                <msink:context xmlns:msink="http://schemas.microsoft.com/ink/2010/main" type="inkWord" rotatedBoundingBox="7687,10320 9348,10291 9361,11051 7701,11079"/>
              </emma:interpretation>
            </emma:emma>
          </inkml:annotationXML>
          <inkml:trace contextRef="#ctx0" brushRef="#br0" timeOffset="314066.3902">5627 9527 190,'4'-6'237,"-4"6"-1,3-3-7,-3 3-12,1-3-12,-1 3-8,0 0 0,0 0-3,0 0-1,9 15-1,-5-7 3,2 3-2,-2 1 7,2 6-15,3 6-2,0-6-3,4 13-3,0 5-8,0-1-7,1-1-15,1 2-8,-1 1-12,2-4-6,-1 4-5,-1-2-14,2 1-16,-1-5 0,2 2-11,-3-6-7,0 1-7,2-4-5,-9-2-7,6-1-4,-4 0-5,0-1-6,2-6-5,-5-1-14,-3-1-25,5-1-17,-6-4-36,3-2-21,-1 0-35,0-2-31,-4-3-34,2 1-45,-2-1-48,0 0-45,-2-15-60,-4 7-198,2-2-629,-5-1 278</inkml:trace>
          <inkml:trace contextRef="#ctx0" brushRef="#br0" timeOffset="314433.3219">5678 10099 34,'-6'-6'239,"2"6"5,0-3-4,4 3-2,-4-7-12,4 2-13,0 5-10,6-10-7,-3 5-11,6-5-10,1 4-6,6-6-11,-3 0-7,3 2-6,10-4-11,-8 2-14,6-1-9,1 4-12,1-4-9,-8 7-18,0 1 1,2-1-14,-1 1 9,-2-2-18,-2 2-5,4 4-11,-6-1 2,-1 0-14,-1-2-7,2 2-9,-1 2 2,-3 0-5,-2 0-7,4 0-2,-3 0 1,-2 2 0,4-1-1,-3 4 1,0-4 1,1 2 1,2 7 12,-3-2-12,-1-2 0,3 3-1,0 4 7,-3-1 4,1-1 4,4 5 9,-3-4 5,-1 1 3,1-1 3,-1-3 3,-1 1-2,3 0-1,-3-2 5,-3 1-8,2-5-3,0 4 0,-1-4-5,0-2-9,-1 2 6,0 0-13,-3-4-17,3 2-23,0 1-31,-3-3-47,0 0-44,0 0-43,0 0-39,-4-13-36,2 7-242,-3-3-561,1 0 249</inkml:trace>
          <inkml:trace contextRef="#ctx0" brushRef="#br0" timeOffset="315077.1386">6093 9830 87,'-9'-20'197,"0"4"11,1-2 1,0 5 5,4-1-3,2 0-11,-3-2-9,1 5-12,-1-5-6,2 7-12,0 0-8,3 3-11,-2-1-15,1 2-18,0-1-6,1 6-12,0 0-9,3-3-10,-3 3-8,9 8-9,-1-1-18,-2 3-15,5 1-13,3 6-15,0 0-18,1 1-11,5 2-10,-1 1-5,-1 2 2,1-2-4,-2 1 3,-3-7 7,1 2 2,-1 2 9,-1-2 2,1 2-2,-1-2 9,0-1 6,-1 1 11,1-2 8,-3-1 13,0-2 16,-5-1 6,0-2 13,0-3 6,1 0 11,-3-1 6,1 1 14,0-3 9,-2-1 1,1 1 2,-3-3-9,0 0-4,0 0-11,0 0 1,0 0-10,0 0-6,0-13-7,0 5-3,-3 1-9,1 1-8,1-4 5,-3 2-7,4-3-6,-3-2-2,2 4-1,-1-6-6,2 0-1,0 0-8,2-5-4,-2 8 3,4-1-4,-3-1-6,3 5-1,2-3-1,-3 8 1,3-5 1,-1 6 2,0 0 0,0 3-3,-5 0 1,16 9-1,-6-3 0,-2 3 2,2 1 4,0 2 2,0 2-2,3 2-2,-3 3-1,0 0 0,2-2 2,-3-4 2,-3-1 2,1-2 2,-1 1-7,1-4 4,0 4 1,-1-5-6,-3-3 8,3 0 0,-2-2 2,-1 2 0,-3-3 5,9-4-6,-4-2 3,-2-2 3,2-2-8,-1-2 2,2-2-5,-2-2 2,-2 1-9,1-1 0,-1 1-1,-1-1 3,2 4 4,-2-1-4,-1 7-2,3-4-4,1 4 5,-2 2 2,-2 4 2,6 0 0,-6 0-2,6 9 1,2 2-2,2-4 4,-3 5 1,1-2 2,2 8-5,-1-3 3,0-1-4,4-1-3,3 2 8,-4-5 0,2 5-15,3-7 11,-4 3 2,0-3 4,0-2-4,-2 0-15,-2-1-20,3-3-26,0 1-24,-2-1-49,2-1-61,-4-2-45,3-1-27,0-1-47,-5 2-168,6-3-520,-8 0 230</inkml:trace>
          <inkml:trace contextRef="#ctx0" brushRef="#br0" timeOffset="315468.4306">6995 10016 104,'0'0'153,"0"4"-5,0-4 4,0 0 9,10 0 0,-10 0 7,9 0-5,-9 0-7,12-4-8,-2-2-4,-2 0-5,4 1-5,0-2-4,-1 1-6,4-3-6,-5 0-11,-1 1-7,1-2-7,0 0-10,-1 4-4,-1-3-8,-2 1-5,2 0-10,-4-1-7,1 0-5,0 0-5,-4 4-1,-1-2 2,0-2-7,2 1 0,-2 1-4,-2-1 3,1 0-3,-6-2-2,0 0 1,-2 2 0,0-1-3,-4 0 8,2 2-3,-1 5 5,-2-2-9,1 4 5,-2 1-6,-3 2 3,0 0-6,4 7 15,-2 1-20,-1 2-3,2 5 4,2-1 8,0-1 5,3 6 4,1 2 20,0-3-12,5 4 2,4-3 4,0 1-10,3 0 1,3 7 5,2-11-8,1 2 5,4-3 0,-1 0-11,5-2 3,-2-4-12,4-2-4,-1-1 3,3-1-5,-1-2 5,-2-3 1,2 1-5,-1-3-1,1 1-9,-1-4-8,-3-3-35,2-1-30,-3 3-37,-5-2-60,4 2-72,1-7-80,-5 4-283,6-3-646,0-2 286</inkml:trace>
        </inkml:traceGroup>
        <inkml:traceGroup>
          <inkml:annotationXML>
            <emma:emma xmlns:emma="http://www.w3.org/2003/04/emma" version="1.0">
              <emma:interpretation id="{208A0366-8010-4335-8FAD-87377AB495C1}" emma:medium="tactile" emma:mode="ink">
                <msink:context xmlns:msink="http://schemas.microsoft.com/ink/2010/main" type="inkWord" rotatedBoundingBox="10093,10112 12389,10072 12406,11046 10110,11086"/>
              </emma:interpretation>
            </emma:emma>
          </inkml:annotationXML>
          <inkml:trace contextRef="#ctx0" brushRef="#br0" timeOffset="316470.6825">8040 9763 169,'0'-7'229,"4"-4"-2,-1 1-2,1-5-3,1 3-1,2 2-12,0-5-1,-1 4-5,8-3-6,-1 2 3,-5 1-19,4 1-5,-2 4-14,10-5 4,-3 3-28,1 2-8,-2 3-5,3 0-11,1-3-7,-3 3-14,5 2-8,-1 1-11,5 0 0,-5 1-23,5-2 9,0 0-10,-5 1-6,2 2-6,-5-3-7,9 2-9,-7-1-19,2-1-20,-4 1-18,3-1-17,-3-3-35,-1 4-42,1-1-49,-1 0-55,2-3-57,-7 4-246,0-2-580,0-2 257</inkml:trace>
          <inkml:trace contextRef="#ctx0" brushRef="#br0" timeOffset="316160.5034">8310 9610 139,'0'0'272,"0"0"1,0 0-2,0 0 2,0 0 1,0 0-4,0 0-4,0 0-7,0 0-9,-4 14-11,3-7-11,1 3-13,-2-1-7,2 6-10,0 0-15,2 9-16,0-3-8,2 3-12,0 8-16,-2-3-7,6 3-16,0-1-9,0-1-9,-1 1-9,0 0-7,2-3-8,-1-5-9,0 1 0,-2-1-10,1-3-1,-1-2-6,-3-5-6,3 2-2,-3-2-3,0-1 7,0 0-13,-1-5-9,0-1-32,0 0-12,-1-4-41,1 1-48,-2-3-51,0 0-58,0 0-52,0 0-66,-3-19-55,-1 5-235,0-1-689,0 1 304</inkml:trace>
          <inkml:trace contextRef="#ctx0" brushRef="#br0" timeOffset="317234.7569">9204 9833 120,'0'6'256,"0"1"0,0-1 4,0-1-6,1 4-11,0-3-8,1 1-5,2 7-21,-4-9-10,2 4-15,1 1-18,-2 2-11,2-6-3,0 2-27,0 1-6,0 0-16,-2-2-9,1-1-11,-1 2-4,3-4-9,-3-1-2,3 2-6,-4-1-3,0-4 6,6 4 10,-6-4-7,0 0-11,0 0-20,7-9 17,-4 2-11,0-2-7,-2-3-6,3-3-5,1-4 3,-1-3-5,2-5-9,-4 4-9,4-1-5,-2-1-5,2 3 3,2-3 0,-6 3 0,3 4-1,0 3 0,-1 5 6,1-2-3,-3 6-2,1-2 2,1 5-3,-1 2 8,-3 1-4,10 1-4,-10-1 8,8 11-3,-1-6-6,-2 8 7,4-3-4,0 7 4,2-1 0,-1-1 6,0 4-2,0-4 1,3 4 5,-2-2 3,0-2 1,-2 3-3,-1 0-7,-1-2 8,2 0-2,-3 3-1,1-7-6,-4 0-2,4 2 4,-3-1 1,-1 0-1,1-6-9,0 7-9,2-4-25,-3-2-19,1-4-32,-3 2-38,2 0-32,-1-1-46,-2-5-40,3 4-29,-3-4-45,0 0-186,0 0-542,6-13 240</inkml:trace>
          <inkml:trace contextRef="#ctx0" brushRef="#br0" timeOffset="317578.8736">9481 9282 156,'0'0'204,"0"0"13,0 0 1,0 0 0,0 0-1,0 0 0,14 19-9,-7-3-1,4 2-6,0 2-1,0 2-17,3 5 3,0 1-12,1 3-20,0 1-1,1 1-13,0 0-10,-3-3-14,6 1-11,-5 2-5,2 0-8,-3-3-5,3-1-12,-4 0-12,0 0-3,3-1-1,-7-4-9,1 4 6,-2-4-20,-1-2-1,-2-1 1,1 1-6,-1 2-4,-3-9-4,2 1-3,-1-1-6,-1 1-4,1-5-19,-1 2-25,2-6 0,-3 1-34,1-2-34,-1-2-38,0 1-50,0-5-62,0 0-46,0 0-257,7 0-603,-7 0 267</inkml:trace>
          <inkml:trace contextRef="#ctx0" brushRef="#br0" timeOffset="317867.4549">10097 9749 15,'0'0'239,"7"-5"3,-3 2 1,0 3-2,-4 0-8,9-2-5,-3 2-12,1 0-11,-7 0-15,14-1-12,-4 1 2,-1 0-24,-1 0-12,1-3-6,2 3-20,0-3-16,-5 1-12,5 1-2,-2-1-15,1 2-3,2-1-11,-4 1-13,-1-1-21,0-1-20,2 2-21,-5-3-40,2 3-36,-6 0-49,13 0-54,-10 0-39,-3 0-231,6-1-504,-6 1 223</inkml:trace>
          <inkml:trace contextRef="#ctx0" brushRef="#br0" timeOffset="318123.8117">10116 9988 41,'0'0'209,"0"0"14,0 10 7,0-10 0,2 2 1,-2-2-12,9 2-7,-9-2-17,9 2-6,-6-2-11,4 0-8,-1 3-8,1-3-10,-7 0-3,13 0-25,-5 1-9,1-2-15,0-2-6,-1 1-14,0-1-5,2-1-10,-2 2-3,1-2-12,1 2-18,1-3-16,-1 0-22,0 2-39,-1 0-47,0-2-64,0 1-66,-1 0-85,0 1-156,-1 0-501,1 0 222</inkml:trace>
          <inkml:trace contextRef="#ctx0" brushRef="#br0" timeOffset="569177.8695">8364 10276 301,'-2'-7'320,"-1"-1"1,2 3-13,-1-2 1,2 7-30,-1-12-25,-1 6-18,2 0-15,0 6-23,0-10-18,-1 6-16,1 4-22,6-6-6,-6 6-17,0 0-16,8-1-11,-8 1-44,0 0-42,10 6-44,-5-1-47,0 1-53,-5-6-67,10 7-56,-4-3-241,-4 1-543,5-4 239</inkml:trace>
          <inkml:trace contextRef="#ctx0" brushRef="#br0" timeOffset="629993.2762">9119 9366 112,'0'0'156,"-5"-5"1,5 5-9,0 0-2,0 0-7,-4-2-12,4 2-1,-4-4-1,4 4-9,0 0-1,0 0-4,0 0-5,0-8-5,0 8-5,0 0-2,0 0-6,0 0-6,0 0-5,0 0 0,0 0-7,-3-1-7,3 1 0,0 0-6,0 0-1,-9 8 0,9-8-3,-6 5 0,4-3-3,-4 4 0,3-1 2,-3 1 4,3 2 1,-4 3 2,1-3-2,0 4 1,2 0 2,-3-2 3,1 4-9,0 5-3,-1 0 0,0-1 0,2 3-2,-4 0-2,2 0 0,2 4-4,-3-3-4,2 9-15,0 2 0,-1-4 1,3 3 3,0-1-6,0-1 2,0-5 1,4 0 2,-3-1-6,6 0 0,-6 2-3,3-5 2,0 2-2,0 2-2,3-4-5,-3 0 4,1 1-8,4-1 3,-4-8 0,2 0-4,1 4-3,-2-3 2,3 0 4,-3-2 10,4 0-16,-4-5-6,2 2 0,0 1-30,-2-4-8,2-1-14,-2 1-18,0 3-21,1-3-20,0-4-20,-1 2-31,-1 0-29,-1-4-46,0 0-44,9 2-173,-9-2-496,0 0 220</inkml:trace>
        </inkml:traceGroup>
        <inkml:traceGroup>
          <inkml:annotationXML>
            <emma:emma xmlns:emma="http://www.w3.org/2003/04/emma" version="1.0">
              <emma:interpretation id="{8C335BC0-B353-4378-B060-041749D0F326}" emma:medium="tactile" emma:mode="ink">
                <msink:context xmlns:msink="http://schemas.microsoft.com/ink/2010/main" type="inkWord" rotatedBoundingBox="12826,10469 16318,10408 16329,11050 12838,11111"/>
              </emma:interpretation>
            </emma:emma>
          </inkml:annotationXML>
          <inkml:trace contextRef="#ctx0" brushRef="#br0" timeOffset="319329.95">10974 9727 98,'0'0'233,"-3"-7"-1,3 7-1,0 0-7,-5-3-3,5 3-8,-5-7-12,2 5 4,3 2-17,-9-3-2,8 0-9,-1-2-3,-2 0-12,-1 1-17,2-1-3,3 5-10,-6-4-9,3-3-3,-3 4-11,4 1-9,-1-2-13,-3 3-9,6 1-1,0 0-8,-13 3 5,9-1-18,-1 2-12,-3 4 5,1-4-14,-4 5 4,3 3-1,0-6-3,-2 4-5,-1 0 2,3 1 4,0 1-4,1-2 3,2 2-6,-1 0-4,0-2-9,2 3 7,0 1 3,2-3-1,-1 1-3,3 0-7,0 1 9,0 3 3,0-7 1,5 4 1,-1-2-3,0 2 0,0-1 5,4-3 1,0 2-2,0 0 0,2-5 2,1 4-7,1-4 3,-3-1 1,2 1-5,2 0-3,3-2-2,-2 1-1,-4-3 1,4-2-4,-2 0 4,0-1-10,0 0-10,2-3-17,-2-1-30,0 2-31,0-2-34,1-1-37,-3 2-43,1-1-53,-1-1-43,1 1-36,0 0-296,-7 1-672,1-1 298</inkml:trace>
          <inkml:trace contextRef="#ctx0" brushRef="#br0" timeOffset="319738.2859">11207 9937 90,'1'-8'249,"-1"8"1,2-8 0,-1 4-8,1 0-7,-2-6-14,1 4-11,-1-1-12,1-3-19,-1 2-6,2-3-11,0 3-11,-2-6-9,0 5-4,0-5-8,0 3-10,0 2 0,0 0-8,0 0-3,0 2-3,-2-1-5,2 2-2,-2 2-6,4 0-6,-2 4-12,0-8-8,0 8-14,0 0 3,0 0-8,0 0-3,0 0-15,2 25 7,1-14 0,1 2-3,-1 2-13,4 4 8,-4-1 3,3 0-5,2 2 5,-2 0 5,3-3-15,-3 3 5,0-5-5,1-1 1,-2 3-5,1-1 0,0-2-3,-1-1-4,1-1-5,-2 0 8,1 1-1,-2-4-6,5 3-5,-6-3 11,0 1-11,0-5 3,2 2-9,-3-1-17,3-1-13,-4-2-17,0-3-13,5 5-2,-5-5-12,0 0-11,0 5-19,0-5-19,0 0-21,0 0-22,0 0-28,0 0-34,0 0-31,-10 0-17,10 0-206,-8 0-526,2 1 233</inkml:trace>
          <inkml:trace contextRef="#ctx0" brushRef="#br0" timeOffset="319911.6135">11274 10221 202,'3'4'229,"-3"-4"10,0 0 4,10 0-2,-10 0-2,9 0-6,-3-4-12,3 2-18,-4 1-14,4-5-19,1 3-17,-2 0-11,2 0-18,0 0-11,1 1-14,-1 1-12,0-3-9,-1-1-22,2 2-28,-1 0-36,0-1-66,-4 2-79,3-2-85,1-1-232,-3 0-508,-1 0 225</inkml:trace>
          <inkml:trace contextRef="#ctx0" brushRef="#br0" timeOffset="323348.9367">11749 10035 135,'-7'-3'241,"7"3"-2,-3-3-9,3 3-9,-8-2-12,8 2-12,0 0-15,0 0-10,0 0-12,0 0-2,0 0-15,0 0-6,0 0 0,0 0-2,0 0-5,0 0-5,0 0-5,0 0 6,0 0-5,18 8-1,-12-8-11,7-3 0,-4 2-21,0-3 0,4 2-7,-4 0-13,5-1-2,-3 2-5,3-4-8,-4 1-11,3 2 3,-4-2-3,4 2-6,-5 0 3,0-3-9,5 3-5,-6 1-5,2-3 0,1 3-4,1 0-8,-3-6-20,-1 5-32,-2-2-14,7 2-25,-2-3-22,-6 1-31,2 3-28,1-2-36,-3 0-30,-1 0-25,-3 3-28,6-2-203,-6 2-526,0 0 233</inkml:trace>
          <inkml:trace contextRef="#ctx0" brushRef="#br0" timeOffset="323657.5154">11847 9898 244,'0'0'251,"-5"-5"-4,5 5-12,-5 0-7,5 0-12,0 0-7,-9 0-9,9 0-6,-5 5 3,5 1-12,-2 5-9,0-5-5,2 8-9,-2-3-15,2 4-10,0 1-19,3-1-1,-2 0-15,3 4-6,-1 2-13,2-3-6,3 2 2,-6-3-10,4-5-11,-1 3-8,1 4 12,-2-5-13,3 6-6,-4-8-8,2 3-12,-2-3-6,0 1-28,4 1-26,-1-6-28,-2 4-41,2-4-47,1-3-53,2-3-63,-3 1-71,7-6-175,-3-1-559,3-2 248</inkml:trace>
          <inkml:trace contextRef="#ctx0" brushRef="#br0" timeOffset="324115.8199">12465 9708 140,'-3'0'242,"-2"-4"-7,1 2-2,-2 0-8,0-1-5,-4-2-7,4 4-13,-1-1-5,-1 1-9,2-1-9,-6 2-5,3 0-6,-1 2-8,-2-2-10,2 3-15,-1 3-4,2-3-7,-2 3-12,3 2 6,-3 4-15,0 0 4,2-1 3,0 0-12,3 1-2,-1 3 6,0-3-19,2 5 0,1 3-14,1-5 2,1 0-7,2-1-5,1 0-6,3 2 1,-1-3-10,0 2-1,1-3-4,2 0-3,2 0-12,-1 0 9,2-4-6,0 0 1,2 0-4,-2 1-5,-3-3-3,4 0-7,2-2 4,-1-1 3,-1-1-4,3 1-31,0-5-17,2 2-27,-1-3-29,4 0-40,1-1-32,-8 2-41,3-2-31,3-1-33,-1-1-18,-4 2-26,-1 1-212,0-2-570,2 1 252</inkml:trace>
          <inkml:trace contextRef="#ctx0" brushRef="#br0" timeOffset="324650.7787">12747 9986 91,'0'-7'218,"0"7"2,0-2 2,0 2-2,0 0-3,-3-9-2,3 9-2,-4-3-10,3-1-2,-1-1-5,2 5-7,-3-7-5,0 1-12,3 6-2,-3-6-18,3 0-9,0 6-8,-2-10-4,2 6 3,2-3-28,-2 0-9,2 1 0,2 0-14,-1-3-1,3 3-7,-1 2-6,3-5-6,0 3 3,1 2-4,0-2-8,0 4-3,2-2-5,-3 2-3,2 2-11,0 2 2,0 2-4,-1-1-1,-1 6-6,-1-3 9,2 5-12,-2 0 4,0 2 0,-2 2-6,0-5-2,0 5 0,-2-1 2,-3 2 4,0 4-2,0-4 11,-3 3-11,1 1 1,-2-5-1,-1 5-2,-3-2 1,0 0-4,-1 1 2,-3-1-2,3-3-3,0-5-3,1 1-1,0 0-3,-2-3-1,4 1-1,0 1 8,-1-5-4,1-1 0,5-1-2,-1 2-1,2-5 2,-6 4-3,6-4 5,0 0-6,0 0-1,0 0-3,12 0 5,-12 0 0,7 0 2,2 0-4,0 0 1,4-3-1,0 0 1,2 0 7,4-2-10,-1 3 0,0-3 1,1 1 2,-1-2 1,-1 2-3,1-1-3,-1 3-2,-4-2 7,0 1-2,-1-1-3,-1-2-10,-4 1-22,4 1-19,-1-1-40,-4 0-48,0 3-48,-2-1-56,1-3-57,-1 3-55,-1-2-281,-1-2-692,0 1 306</inkml:trace>
          <inkml:trace contextRef="#ctx0" brushRef="#br0" timeOffset="325235.3081">13259 9725 168,'-2'-7'295,"-1"-1"3,-1 3-4,4 2-4,-4-2-19,3-1 2,-1 3-20,2 3-21,0 0-19,-1-5-28,1 5-7,0 0 0,0 0 5,0 0 1,2 17-15,0-11-8,2 7-13,0-3-8,1 5-11,2-3-9,-3 3-5,-1-2-12,1 2-5,0 1-11,1-1-2,-2 1-14,2-2-6,2 5-7,-5-5-2,0 0-9,-2-2-4,2 3-3,0-3-4,0-3 4,2-2-13,-3 2 1,-1-3-5,1-1 1,-1 0-1,2 0-7,-2-5 2,2 3-1,-2-3 1,0 0-4,0 0-4,0 0 1,4-13-2,-2 5-3,-1 1 5,2-8-14,0 3 7,1-7-5,1 0 4,-3-4 2,2 1-10,5-2-7,-5 0 2,2 2-2,1-3 1,0 2 0,1 4 2,-2 1-4,1 1 3,-1 4-2,0 2 6,-3 2-1,5 1-1,-4 4 1,2-1 2,-1 4-1,0 1 1,-5 0-1,12 7 1,-6 0 5,0 6-4,2 0 1,1 4 0,1 2 1,-2 1-1,1 5 1,-2-4 2,-2 2 1,4-2-2,-2 0 4,1-1 0,-2 1 2,3 0-2,-3-3-3,-1-2 3,1-3 0,-1 2-1,0-3-2,0-1 0,1 1-2,-1-2-12,-2 1-29,3-5-27,0 2-49,-3-3-45,5-2-49,-4 0-61,3-2-57,0-2-62,1-1-240,0-4-684,2-1 304</inkml:trace>
          <inkml:trace contextRef="#ctx0" brushRef="#br0" timeOffset="325491.8255">13887 9917 80,'4'1'262,"-4"-1"-1,9 0 6,-2 0-1,-7 0 0,15 0-5,-5-1 5,0 0-26,3 0-10,5-5-9,-1 1-14,2 1-16,-1 0-16,-1 1-12,5-2-17,-3-1-16,-3 4-12,2-1-14,0-1-10,-2 1-5,-3 3-11,-2 0-7,0 0-5,1 0-10,1-3-15,-7 3-21,2 0-26,1-1-17,-4 1-21,2-3-30,-7 3-29,10 0-34,-10 0-53,0 0-61,4-3-58,-4 3-230,0-5-584,0 5 259</inkml:trace>
          <inkml:trace contextRef="#ctx0" brushRef="#br0" timeOffset="325764.6786">14035 9634 39,'-4'-3'284,"4"3"-4,0 0-3,0 0 3,-8 5 11,4 1-11,3 1-4,-2 5-6,1 4-6,0 4-8,0 1-7,2 2-10,0 2-11,0-1-8,2 7-22,2-6-15,-1-1-17,2-1-13,-1 1-13,0-1-17,4-3-15,0-1-11,1 1-3,4 0-13,-5-4-9,3 1-19,-1-3-34,-1-2-48,-1 0-54,2-3-74,-2 0-73,1-2-103,-3-1-399,4-3-792,-2-3 351</inkml:trace>
        </inkml:traceGroup>
        <inkml:traceGroup>
          <inkml:annotationXML>
            <emma:emma xmlns:emma="http://www.w3.org/2003/04/emma" version="1.0">
              <emma:interpretation id="{9E650DA5-6322-42CC-AB39-823A1CC98566}" emma:medium="tactile" emma:mode="ink">
                <msink:context xmlns:msink="http://schemas.microsoft.com/ink/2010/main" type="inkWord" rotatedBoundingBox="16626,10257 19398,10208 19412,11001 16640,11050"/>
              </emma:interpretation>
            </emma:emma>
          </inkml:annotationXML>
          <inkml:trace contextRef="#ctx0" brushRef="#br0" timeOffset="326625.6349">14731 9677 53,'0'0'256,"0"0"1,2-16-1,-2 10 1,0-1-7,0 0-6,0-3-7,0 1-1,-3 0-5,3-1-12,-2 1 7,0 1-4,2-2-12,-3 4-4,0-3-22,-1 3-13,1 1-13,-4 0-15,1 2-18,0 3-11,-5 2-9,2-1-8,-2 5-10,0 0-8,4 2-8,-1 3-9,-5 1 0,4 3-11,1-2-2,1 5-3,-1-2-29,0 5 5,3 0 1,1 1-5,2-1-3,0 1 5,4-1-6,0 0 2,1 0-3,1-6 1,3 3-1,-1-1-3,3-5-3,2 4-1,-2-4 2,4-1 0,-1 2-3,2-6-1,2 2-12,1-3-28,0-4-38,3-2-19,-1-2-56,0-2-46,8 1-56,-3-6-55,4-1-43,-3 1-274,-6 4-675,1-8 299</inkml:trace>
          <inkml:trace contextRef="#ctx0" brushRef="#br0" timeOffset="327063.7686">15096 9830 53,'0'0'259,"0"0"-3,0 0-8,-2-22-14,6 13-8,2 0-13,2 1-16,0-2-5,0 4-29,5-4-8,-4 4-15,0-3-14,1 6-6,-2-5-14,-1 5-7,-1 2-9,2 0-8,-8 1-1,9 2-3,-4 0-1,1 4-1,-3 0-3,0 3-8,-3-2 3,0 2 0,0 2-5,-1 2-7,-2 0 6,-1-1-1,2 3-8,-2-3-4,0 1 0,1 2 1,0-6-8,1 5-5,2-5 0,0 5 2,0-7-8,0 4-4,0-2-5,2 0 6,1 0-11,3 1 11,1-2-14,-2 0 2,4-1-8,0 1 12,3 3-7,-3-4-2,0 0 13,-1 1-17,1-2-4,0 2 1,-4-1 1,2-1-6,-2-3 4,-1 3 4,0 1 10,-2-1-10,-2 1-3,0 3 0,-2-3 15,-2 0-9,0 2-2,0 0-3,-2 3 5,-1-3 6,-2-1 0,1 2 0,-1 0 0,0-4 2,0 3-4,1-3-4,-1 0-1,-1-4-4,2 2-2,2 0-3,-1-4 4,2 0-14,5 0-10,-10-4-47,6 4-46,-1-5-59,5 0-72,-2-1-75,1 0-297,2-2-668,3 1 296</inkml:trace>
          <inkml:trace contextRef="#ctx0" brushRef="#br0" timeOffset="327887.7356">15728 9432 70,'0'0'257,"0"0"-3,0 0-2,0 0-9,0 0-8,0 0-14,0 0-9,-19 7-11,17-5-9,-4 4-8,1-6-7,0 7-3,-1 0-13,0 0-4,1 3-16,0 3-13,-4 1-4,5-1-13,-2 8-5,0 3-12,2 1-10,-1 0-1,5 8-8,-4 0 2,2-4-2,1 4-3,1 1-5,1-10-9,-1 1 3,6 8-5,-6-11-4,5-1-10,-1 2 8,-1 0-13,2-7-7,-1 1-6,0-1 3,9 2-7,-7-6 1,2 0-5,0-2-13,-2 0-25,4-4-30,1-3-29,1 2-37,-3-4-47,3-1-61,-1-1-61,1-4-64,-2-1-220,5-5-618,-5-3 274</inkml:trace>
          <inkml:trace contextRef="#ctx0" brushRef="#br0" timeOffset="328378.9659">15914 9745 164,'0'0'263,"-2"11"-2,-1-5 0,2 3-11,-4-2-8,2 3-11,2-1-9,-2 3-14,-2 0-10,1 0 5,4-3-29,-3 4-5,2-5-15,-1 1 2,2-2-29,-2 2-6,2-4-18,0-1-7,0-4-14,0 10-6,0-4-10,0-6-3,2 4-6,-2-4-9,0 0 4,0 0-17,8-1 3,-8 1 1,7-13-7,-3 7 0,1 0-8,2-6-10,-1 0-14,1-2 0,3-3-8,-1 1-2,-1-1-4,2-2-6,1 3 0,-1 1 1,-1 3 0,0-2 1,-1 5 1,1-3-2,0 4 7,-1-1 0,-1 3 0,0 3 3,-1-3 0,-1 3 0,1 1-4,-1 2 6,-5 0 2,12 8 3,-7-5 7,-1 3 0,1 6 10,-1-2 9,0 7-3,0-4 8,-3 6 1,2-4-4,-3 1 11,0-1-5,0 6 9,4-7-1,-3 3 6,-1-2-11,2-3 4,-2 6 3,0-2 7,3-4-16,0 0 3,-1 0-2,0-2-4,-1 1-7,6-1 4,-5-1-9,1-2 2,2-2 0,-2 1-3,0 0-7,0-1-7,1-1-26,1-2-17,0 0-28,-2 0-30,-3-2-44,8-2-53,-8 2-63,10-8-66,-5 3-284,-1-1-659,3-4 292</inkml:trace>
          <inkml:trace contextRef="#ctx0" brushRef="#br0" timeOffset="328698.3243">16352 9847 84,'0'-5'264,"0"5"3,0 0-4,1-7-3,-1 7-10,3-3-2,-3 3-14,0 0-4,5-5-13,-5 5-4,0 0-7,10 0-5,-6-1-9,-4 1-12,9-2-2,-1 2-13,3 0-12,-1-3-16,0 3-5,1-2-16,1 2-6,0-3-17,2 2-5,3 1-10,-4-1-11,-2-1-3,0 2-10,2-2-12,0 1-18,-4 0-23,2-2-29,-3 3-29,-2 0-40,-2 0-38,4-2-41,-8 2-51,9-1-47,-4-2-52,-5 3-257,7-2-629,-4-1 279</inkml:trace>
          <inkml:trace contextRef="#ctx0" brushRef="#br0" timeOffset="329329.2934">16767 9672 148,'0'-4'251,"0"-2"-5,-3 0-4,3-1-9,0 2-5,0-3-14,3-1-8,-3 1-12,0-3-11,2 3 2,1-1-7,1 0-11,-4-2-1,3 1-6,-2 4-11,2-3-7,-2 1-13,1 4-19,0 0-4,-2 4-6,1-6-10,-1 1-11,0 5-12,0 0-6,3-4-10,-3 4 3,0 0-1,0 0-1,4 18 2,-1-9 3,-1 4 5,2 2-1,-1 3 8,3 7-1,-2-3-1,0 1-4,1 2 0,1 4-3,1 4-2,-2-9-8,0 0-6,1-1-6,1 0 0,-2-2-4,0-1-6,1 0 1,-1-3 3,1 3-11,-2-7-4,1-1 2,-1 3-4,0-5-1,-3 1-3,2-2-17,-1-2-14,1 0-18,1-1-26,-4-1-34,2 0-26,1-2-27,-3 1-33,0-4-47,4 5-57,-4-5-54,3 3-287,-3-3-680,0 0 301</inkml:trace>
          <inkml:trace contextRef="#ctx0" brushRef="#br0" timeOffset="329535.7187">16794 10093 67,'0'0'262,"0"0"3,0 0-6,0 0-6,0 0 0,0 0-5,-6-3-5,6 3-5,11-6-12,-4 5-18,2-4-9,4-1-20,2 0-12,4 3-16,-2-3-23,1 1-7,1 0-10,0-1-15,1 2-9,-3-1-16,1 2-21,-1 0-34,1 0-37,-6 1-46,1 0-61,-2-1-66,1 1-70,-3-2-274,1 4-582,0-6 258</inkml:trace>
          <inkml:trace contextRef="#ctx0" brushRef="#br0" timeOffset="329883.6695">16972 9447 223,'0'0'258,"0"0"-2,0 0-2,0 0 1,0 0-9,14 10-4,-6-1-8,1-1-22,3 7-6,2-1-6,2 1-1,2 11-14,1-3-13,4 4-13,-4-2-14,0 4-7,1 2-6,-3-5-19,2 4-9,-4-2 0,-3 2-28,4-2-2,-3 3 2,-5-7-16,0 3-7,1-1-6,-2-3-5,-2-1 1,3 3-10,-3-4 3,-2 2-10,1-2 5,0-1-10,-2-3-4,1-3-23,0 0-14,-1-1-20,-2-1-19,0-3-25,5-1-34,-5 0-46,0-2-52,3 0-56,1-3-55,-4-3-234,5 3-608,3-6 269</inkml:trace>
        </inkml:traceGroup>
        <inkml:traceGroup>
          <inkml:annotationXML>
            <emma:emma xmlns:emma="http://www.w3.org/2003/04/emma" version="1.0">
              <emma:interpretation id="{049E937A-0E9A-44B4-AC09-DEBB1F8CFF46}" emma:medium="tactile" emma:mode="ink">
                <msink:context xmlns:msink="http://schemas.microsoft.com/ink/2010/main" type="inkWord" rotatedBoundingBox="19786,10074 22359,10029 22378,11101 19805,11145"/>
              </emma:interpretation>
            </emma:emma>
          </inkml:annotationXML>
          <inkml:trace contextRef="#ctx0" brushRef="#br0" timeOffset="330156.1834">17736 9873 102,'4'-3'210,"3"-1"-2,-2-1-7,0 3-4,-1 0-3,4 0-8,0 0-2,3 1-8,-4 0-11,2-2-7,3 2-5,-2 0-15,0 1-12,1-1-13,0 1-6,2-3-11,0 2-16,-2-2-5,0 1-7,1 1-7,2-2-7,-4 1-9,0-2-13,3 2-22,-3-3-25,-2 0-32,-2 1-38,2-1-46,-4 3-46,7-5-50,-9 1-183,3 0-444,-2 4 197</inkml:trace>
          <inkml:trace contextRef="#ctx0" brushRef="#br0" timeOffset="330448.4549">17793 9680 205,'0'0'231,"-5"-1"3,5 1 0,0 0-2,0 0-2,0 0-7,-1 12-4,1-3 1,0 1 8,1 6 1,-1-3 2,0 3-2,-1 5 4,1-1-12,-3 3-9,3-1-10,0 0-18,-2 3-15,-1-3-15,3 2-15,0-2-17,-2-1-12,2 0-7,-2 0-16,4-5-9,-2-2-7,2 0-5,1 0-16,-1-4-30,1 4-13,-2-8-32,3 1-37,0 0-47,-1-2-48,1-2-71,0-2-88,2 2-97,-6-3-232,13-7-697,-4-4 310</inkml:trace>
          <inkml:trace contextRef="#ctx0" brushRef="#br0" timeOffset="331304.6879">18673 9515 41,'2'-3'274,"-2"-2"1,1-2-3,-1 1-11,0-1-8,0 0-2,0 1-4,0 6-1,-1-8-11,-1 2 8,-2 0-23,0 3-17,1-1 2,-5 1-16,1 0-23,-2 3-7,-1 0-10,-2 0-7,-1 4-19,-2 2-14,-1 1-2,-1 3-6,-1 0-3,1 3-1,-2 1-8,6 2-10,-2 1 1,1 0-8,1 1-4,2 3-8,3-2 1,0 3 0,1-1-7,5 2 2,-1 0-7,3 0 3,3-3-10,1 1 0,2 1-6,1-2 1,-2-2-5,5 1-6,1-4-7,-1 2 3,2-1-1,-2 1-5,6-4-1,-1 1-1,-2-5-1,2-3-1,1 4-1,1-4-8,3 0-15,-1-3-26,-2-3-27,3 0-39,0 0-26,2-6-57,4 3-40,-7-3-43,1-1-48,6-8-32,0 4-46,-10-2-223,8-3-670,-2 4 296</inkml:trace>
          <inkml:trace contextRef="#ctx0" brushRef="#br0" timeOffset="331599.1312">19046 9714 219,'0'0'251,"-8"0"5,8 0-3,-11 5-7,3-1-5,-2 0-11,2 4 25,-2 1-21,-5 3-4,4-2-1,-2 5-10,2 0-2,-2-1-10,6 0-10,2-2-15,-2 3-11,5 0-12,1-1-21,1 0-8,0 1-10,3-3-14,1 4-14,3-4 0,-2-1-10,4 0-6,2-3-6,4 2-8,-3-4-8,3-1-4,5 2-5,-3-4-5,2 1-7,0-4-5,-1 2-11,1-2-19,-1 0-24,-1-2-27,1-2-29,-5-2-35,0 1-28,5-1-22,-1 1-28,-6-1-32,-1 1-40,3-1-34,-3 0-33,-4 2-219,-1-2-599,1 0 266</inkml:trace>
          <inkml:trace contextRef="#ctx0" brushRef="#br0" timeOffset="331884.7302">19213 9874 67,'-5'2'289,"-3"-1"3,4-1-3,-1 2 0,5-2-15,-9 3-12,4 3-10,1-3-19,-2 2-9,3 1-9,0 5-4,3-3-3,-4 6-8,4 0-12,-2-1-10,-1 8-14,3 0-15,0-5-12,0 5-15,0 1-10,0-2-11,0 0-8,0 1-9,0 1-14,0 0-4,0-3-8,3 0-14,-3-4-36,2 0-33,-2 0-47,1-1-53,2-3-58,-2-1-81,2 0-81,2-2-300,-2 1-697,2-6 308</inkml:trace>
          <inkml:trace contextRef="#ctx0" brushRef="#br0" timeOffset="332580.5405">19627 9848 132,'0'0'273,"-4"4"3,4-4-8,0 5-10,0-5-13,-2 4-21,-1 1-11,1-1-9,0 0-25,-3 1-11,5 1-10,-3 2-12,-1-5-8,3 4-5,-3-1-18,3 1-10,-3-5 4,4 3-28,-4 1-5,4-6-7,0 6-4,0-6-4,0 5-10,0-5-6,0 0-1,0 0-6,0 0 1,0 0 1,0 0-9,0 0-1,13-9-7,-8 6-4,-2-6 0,2 6 2,-1-3-7,1 0 3,-1 2-4,-1 0-3,-2 1 1,-1 3 6,2-2 6,-2 2-2,0 0-1,0 0 0,0 0-3,0 0 16,0 0-15,0 0 4,-17 3-7,15 0 3,2-3-5,-6 3 5,4 0-12,2-3 2,-5 4 4,5-4-12,-4 3 4,4-3 4,0 0-8,0 0-3,0 0-17,0 0-27,4 7-28,-4-7-43,4 2-47,-4-2-65,4 4-62,1-2-292,-1 2-633,-4-4 279</inkml:trace>
          <inkml:trace contextRef="#ctx0" brushRef="#br0" timeOffset="333340.8753">19856 9841 19,'-7'-5'260,"-1"-1"6,3 2 7,-3-6-7,3 6 4,1 0 2,-2-1-6,1 1 7,2-1 3,2 0-6,-4 3-13,5 2 1,-7-5-10,6 1-7,1 4-17,-3-3-10,3 3-20,0 0-16,0 0-10,6-6-9,0 3-9,2 0-11,3 0-12,6-4-13,0 3-11,2-4-9,1 2-10,3-6-9,-2 3-9,4-1-5,3-2-8,-3 3-6,2-2-9,-9 4-38,6-3-37,-6 2-56,1 2-62,1 0-59,-5 2-54,-3 1-69,6 0-71,-10 3-341,2-1-811,2 2 359</inkml:trace>
          <inkml:trace contextRef="#ctx0" brushRef="#br0" timeOffset="333040.6186">20018 9239 188,'0'-3'282,"-3"0"4,3 3-3,-5-3-9,5 3-5,0 0-9,-8 0-4,8 0-5,0 0 4,-5 6-9,5-2-2,0 5-9,-1 0 3,-1 3-13,1 4-5,1-1-12,0 7-5,1 2-7,-1 9-9,2-3-10,-2 4-8,1 0-9,-1 0-10,5-1-8,-2 0-9,-2 4-11,1-3-8,1 5-13,1-7-12,1 4 4,0-4-18,-1-6-8,4 2-9,-4-3 1,4-1-8,0 0-6,0-5-5,1-1-1,0 1-8,0-4-2,-1-2-2,2-4-3,-4 2 0,5-3-3,-1 0-2,-2-3-6,4 1-2,-1-5-12,2-1-17,-1 2-30,1-5-20,-4 0-33,5-3-43,-5 1-30,4-2-36,-3-2-34,1 0-30,-2 0-29,0-1-38,-2-1-36,1 2-31,-5 1-289,-1 0-754,-1-1 334</inkml:trace>
        </inkml:traceGroup>
        <inkml:traceGroup>
          <inkml:annotationXML>
            <emma:emma xmlns:emma="http://www.w3.org/2003/04/emma" version="1.0">
              <emma:interpretation id="{6F819983-FE13-46D7-8ABE-53F77037171C}" emma:medium="tactile" emma:mode="ink">
                <msink:context xmlns:msink="http://schemas.microsoft.com/ink/2010/main" type="inkWord" rotatedBoundingBox="22960,10125 24495,10098 24510,10963 22975,10990"/>
              </emma:interpretation>
            </emma:emma>
          </inkml:annotationXML>
          <inkml:trace contextRef="#ctx0" brushRef="#br0" timeOffset="334006.5831">20914 9832 241,'0'0'285,"0"0"17,-6 0-1,6 0-6,0 0-3,0 0-10,0 0-6,0 0-11,0 0-14,0 0-16,0 0-13,0 0-9,0 0-14,0 0-16,8-8-16,0 5-12,4-2-13,-2 3-9,3-2-12,0-1-14,2 3-9,2-4-10,1 3-3,-1-2-15,0 0-5,0 2-3,-3 0-8,5 0-11,-7-1-2,0-1-7,1 5 1,1-4-7,-4 2-8,0 2-16,-2 0-22,-1 0-31,0 2-36,0-2-42,-3 4-30,0-4-20,0 3-32,0 0-39,-3 2-45,2-1-39,-3-4-285,1 6-668,-1-6 296</inkml:trace>
          <inkml:trace contextRef="#ctx0" brushRef="#br0" timeOffset="334333.313">20974 9700 219,'-4'-3'298,"0"-2"1,-2 2 2,-1 0-2,5 0-2,-2 0-10,4 3-14,-8-1-12,8 1-26,-4-2-19,4 2-17,0 0-7,0 0-3,-8 9 8,8 2-4,-1-2-13,1 5-2,1 1-13,-1 3-8,2 1-11,0 5-11,0-4-11,0 2-8,3-1-11,-2 0-12,1 1-11,2-1-5,-2-4-13,2 1-2,-2-3-8,3 5-6,-2-6-5,4-1-8,-5-1-6,2 0-24,2-3-30,-3 0-38,1-1-48,0-1-69,0-1-71,0-4-77,4 0-87,-2-2-332,2-2-809,1 0 358</inkml:trace>
          <inkml:trace contextRef="#ctx0" brushRef="#br0" timeOffset="334846.3212">21950 9340 64,'-4'-1'285,"-1"-4"-4,-1-1-3,-1 3-8,1 1-4,-1-2-7,0 2-12,0-2-7,-5 0-20,3 2-13,0-1-14,0 5-1,-3-4-14,-1 2-8,-2 3-13,2 0-15,1 1-8,-5 1-11,0 1-17,4 3-10,-4 3 4,2 1-16,-1-1 2,-2 10 2,0 1 11,-2 2-4,10-5-1,-7 8 0,8-5-4,1 4-4,-3 4-5,3-1-6,3 0 4,0-10 20,2 7-13,3-2-3,0-1-8,0-6-6,4 1-8,0 2-6,3 0-8,1-2 0,1-4-7,1 3-3,1-5-2,5-1-5,-1-1-3,1-4-7,6 2-3,-3-2-17,2-5-22,4-1-17,-4 1-25,6-4-37,-9 2-25,5-2-38,-5 0-27,3-4-30,-4 1-29,0 1-30,-5 0-28,5 1-25,-4 0-24,-2-5-249,-1 3-655,1 1 290</inkml:trace>
          <inkml:trace contextRef="#ctx0" brushRef="#br0" timeOffset="335594.7028">22190 9671 118,'-8'9'236,"2"-3"2,-2 1-14,2 4-7,1 2-9,2-3-7,-3 1-8,3 1-10,0 0-6,-2 1-10,3-2-6,0 0-6,2 0-15,0-1-8,-1-2-13,1 1-9,1-3-9,3 3-5,-2-3-6,1-2-3,1-1-7,0 3-2,0-4-11,6-1 4,-6 1-3,4-2-9,1-2-3,-1 2-11,1-3-2,4 0-7,-1 0-8,-2 0 8,0-1 2,-1-1-9,-1 1-5,4 2-2,-2-2-2,2 0-6,-3 3-3,1 0-2,-2 2 1,4-1-2,-5 0 2,0 2-5,-3 4 3,9-3 1,-5 4-2,0-1 0,1 3 12,-3-2-15,1 6-7,-2-5-2,3 4 10,-2 1 1,-3-1-4,0-1 4,3 2-6,-1-1 0,-5 0 3,1-1-3,1 2 3,0-5-2,-2 2 4,-2 1-1,0-1-2,1-1 4,-2 2 10,1 0 2,-2-1-2,-1-1 20,-2-1-4,-2 0-2,3 0-5,-1 1 18,-1-3 0,-3 3 6,-1-5 0,-1 1 15,4-2-5,-4-3 1,4 3-16,0 0 10,-3-3-9,4 0-1,0 0-6,2 0 5,6 0-32,-12-3-30,7 0-27,0 0-53,5 3-59,-8 0-60,4-2-75,4 2-81,-3-3-280,3 3-708,0 0 314</inkml:trace>
          <inkml:trace contextRef="#ctx0" brushRef="#br0" timeOffset="335102.5454">22208 9594 114,'0'0'294,"-1"-6"-1,1 1-13,0 5-14,1-7-29,2 2-18,1 1-20,0 0-17,0-1-14,0 2-16,3-1-11,1-2-13,0 0-14,1 5-11,0-7-12,-4 6-9,7-1-5,-2-1-13,-3 4 1,1-3-7,2 3-5,-3-2-12,-1 1-5,6 1-11,-4-1-23,-2 1-24,0 0-33,-6 0-36,12-2-44,-8 4-50,-4-2-44,10 1-233,-10-1-499,0 0 221</inkml:trace>
        </inkml:traceGroup>
      </inkml:traceGroup>
    </inkml:traceGroup>
    <inkml:traceGroup>
      <inkml:annotationXML>
        <emma:emma xmlns:emma="http://www.w3.org/2003/04/emma" version="1.0">
          <emma:interpretation id="{204B4E72-67EA-4B65-A8F7-B192D85F5120}" emma:medium="tactile" emma:mode="ink">
            <msink:context xmlns:msink="http://schemas.microsoft.com/ink/2010/main" type="paragraph" rotatedBoundingBox="9574,11171 24141,11173 24140,12588 9573,12585" alignmentLevel="5"/>
          </emma:interpretation>
        </emma:emma>
      </inkml:annotationXML>
      <inkml:traceGroup>
        <inkml:annotationXML>
          <emma:emma xmlns:emma="http://www.w3.org/2003/04/emma" version="1.0">
            <emma:interpretation id="{72A7BDFC-D43E-48AE-9A87-9CFB00FDEBFF}" emma:medium="tactile" emma:mode="ink">
              <msink:context xmlns:msink="http://schemas.microsoft.com/ink/2010/main" type="line" rotatedBoundingBox="9574,11171 24141,11173 24140,12588 9573,12585"/>
            </emma:interpretation>
          </emma:emma>
        </inkml:annotationXML>
        <inkml:traceGroup>
          <inkml:annotationXML>
            <emma:emma xmlns:emma="http://www.w3.org/2003/04/emma" version="1.0">
              <emma:interpretation id="{855BD126-2984-42D7-90A6-9BB477E23DEE}" emma:medium="tactile" emma:mode="ink">
                <msink:context xmlns:msink="http://schemas.microsoft.com/ink/2010/main" type="inkWord" rotatedBoundingBox="9574,11263 13302,11264 13301,12143 9573,12142"/>
              </emma:interpretation>
            </emma:emma>
          </inkml:annotationXML>
          <inkml:trace contextRef="#ctx0" brushRef="#br0" timeOffset="641085.0867">7706 10916 74,'0'0'105,"0"0"4,0 0 4,0 0 2,0 0 2,0 0 7,11 0 5,-11 0 6,0 0 3,5 3-2,-5-3 3,0 0 1,0 0 0,0 0-5,1 6-2,-1-6 2,0 0-2,0 0-1,0 0 0,0 0-8,0 0 4,0 0-8,0 0-8,0 0-5,0 0-5,0 0-15,0 0-10,0 0 0,-2-17-10,2 12-6,0 5-13,-4-9 8,3 7-8,-1-4-4,-2 2-10,1 0 0,-1-1 0,-2 2-7,4-2-2,-5 5-3,1-4 1,-2 4-3,2 0 7,6 0-15,-12 0-2,2 0 2,1 6-4,0 2 14,0-1-13,-1 3-9,-1-2 5,-1 6 1,0 3-2,3-1 2,1 1 1,-2-1 1,-1 4 0,6-1-4,0-5 9,0 2 2,2 4 0,3-1 10,-4-4-3,3 2 6,2-1 6,-1-1-2,1 0 2,2 1 2,-1-4 12,3 0-12,0-1-1,3-1 5,1 0-3,1-4 2,-1-1-7,3-1 1,-1-1-5,1-2-5,4-2 1,-1 0-9,-2-1 2,5 0 0,-2 2-3,2-2 0,-2-3-2,-5 2-12,1-1-15,0-1-21,1 2-23,-5 0-19,1-3-14,-2 4-25,1 1-24,-2-2-23,-2 0-35,3 2-55,-2-2-18,1 2-61,-3-1-184,0-1-558,-3 3 247</inkml:trace>
          <inkml:trace contextRef="#ctx0" brushRef="#br0" timeOffset="641761.6442">7984 11125 188,'-5'-1'229,"5"1"-2,-5-3-8,5 3-7,-7-3-13,5-2-10,2 5-5,-8-4-9,8 4 2,-7 0-20,7 0-7,-8 0-12,8 0-11,-9 4-4,3-3-13,1 4-12,2 0 3,-2-2-11,1 6-11,2-4 4,-3 1-16,3 5-3,0 0-7,1 2-1,1-5-11,3 2 3,-1 0-7,3 3-6,0-2 2,2-1-2,0 2-4,2-2 0,-1-2 0,0-1-8,2-2 0,2-2-1,-3 1-3,1-4 3,-1 0 0,2-4 0,-2 1-2,0-3-4,0-1-4,1 0-1,-4-4-2,2-1-3,0 0 5,-4-2 13,4 1-17,-3-1 4,-2-1-6,0 1 7,-3-2-8,2-2 1,-4 4 1,0 0 1,-1 1-1,-1-1 0,-2 4 3,0-1-1,-1 3-3,1 2-3,-2-1 3,2 3 2,-3 3 2,2-1-4,0 1 0,-1 1-3,0 1-8,1 2-18,-1 1-22,-1-1-20,2 2-29,-3 4-23,5-1-27,2-1-32,-2-2-34,2 3-35,2-1-29,0 1-194,2 1-508,0-5 225</inkml:trace>
          <inkml:trace contextRef="#ctx0" brushRef="#br0" timeOffset="642218.4988">8221 11114 112,'6'-1'161,"-6"1"-12,0 0-6,0 0-7,11 5-13,-9-4-2,-2-1-11,5 5-8,-1-3-2,-4 2-7,3 2-7,-1-1-3,1-1-9,-1-1-1,-1 4-3,-1-1-7,4-3-4,-4-3-3,-4 5-5,4-5-1,0 10-6,0-10 0,0 5-9,0-5 0,0 0-4,-1 6 3,1-6-5,0 0-1,0 0-3,0 0-3,0 0-1,0 0 0,0 0-4,0 0-3,1-21 0,5 18-3,-2-5-5,5-3 5,0 3-4,-3-4 1,3 4-2,0-6 0,3 2-1,2 0 0,-5 3 1,6-1 2,-5 3 4,2 1 3,-3 0-2,0 4 12,0-2 11,-1 4-4,-1 0 11,2 4 5,2-2 2,-4 4 3,-2 0 3,2 3 4,-1 2 0,3-2 3,-6 0-4,5 3 1,-2 3-9,-3-2 0,1 0-6,2-1-7,-1-1 1,0 3-2,1-3-9,0 0 3,-3-1-8,4 0-12,-5 1-15,3-4-30,-3 4-27,3-4-37,0 5-43,1-8-34,-1 2-39,0-3-36,0-1-179,2 3-464,2-3 206</inkml:trace>
          <inkml:trace contextRef="#ctx0" brushRef="#br0" timeOffset="642741.549">8855 11092 155,'-4'-8'241,"1"0"-2,-3-2 0,-2-1-6,1 0-11,-1 2-11,0 2-1,-1-2-25,0 1-6,-1 2-16,1 1-11,-2 3-4,3 2-12,-2 0-17,3 1 0,-4 2-18,2 3-11,0 2-6,0 1-7,4 1-10,-1 4-4,3 1-6,-1-1-8,0 7-5,2 0-6,2-1-4,3 1 7,0-3-13,2-3 2,3 1-6,-3-4 1,4 6-9,3-6-4,0 0-2,-2-2-6,1-4-4,-1 0 1,0-3 4,-1 3-5,-1-4 3,3-7-1,-7 0-3,4 1 5,3-5-3,-7-3-3,9-4 7,-8 3-6,5-9 5,-1 0-11,-1-9-2,-2-2-4,2 0-13,-1-4-6,-1 2-7,-2-5-4,3-3-1,-2 0 0,-1 1 2,-2-1 6,0 2 4,0 2 0,1 7 6,-3 0 6,-1 8 11,1 4 11,-2 5 8,0 3 12,-1 1 9,2 4-6,-3 2-1,2 4-3,2 1 4,0 0-2,-11 12 5,8 0-6,1 0 4,1 3 12,1 10-9,0-3 2,0 5-8,3 4 7,0 4-5,1-3 2,1-2-2,4 2-2,-4-1 2,2 2-6,-2-7 0,-1-4-10,3 6 9,-1-3-4,-1-3 2,0-1-4,1 0-2,0-2-9,-2 2-18,0-4-23,1-6-20,-1 4-22,1 0-24,-1-6-28,0 0-34,-2-3-35,5-1-30,-1 0-54,-6-5-170,7 3-493,-7-3 219</inkml:trace>
          <inkml:trace contextRef="#ctx0" brushRef="#br0" timeOffset="642959.6296">9170 11064 148,'0'6'268,"-3"2"-6,6 0-9,-2 3-19,-2 0-8,2 2-16,2-1-14,-3 2-20,2 0-10,0-6-13,-1 8-14,3-4-14,-3-3-12,0 0-9,2 3-10,1-5-11,-1 0-17,0 0-22,3-3-33,-6-4-39,1 6-38,0-2-57,-1-4-45,8 2-36,-8-2-210,0 0-448,10-9 198</inkml:trace>
          <inkml:trace contextRef="#ctx0" brushRef="#br0" timeOffset="643126.5804">9340 10871 3,'-4'-13'276,"0"-1"2,3 1-9,-3-3-13,1 2-22,-1 1-18,2 0-29,2 0-14,0-1-21,1 5-17,0-6-27,2 5-39,-2-1-42,-1 3-55,3 0-62,1-2-66,-1 3-196,-1 1-381,2-2 169</inkml:trace>
          <inkml:trace contextRef="#ctx0" brushRef="#br0" timeOffset="643799.5778">9348 11044 207,'0'0'262,"0"0"5,5-11 2,1 8-11,4-2-7,1-1-5,6-3-21,3 1-17,-3-1-18,8-4-15,-6 6-19,10-4-17,-9 5-16,6-9-7,-7 8-18,1-2-10,6 0-17,-8 3-22,1-1-21,0 1-31,-4 1-25,4-1-28,-7 2-24,4 1-27,-4 0-21,-1 0-24,-1 0-9,2 0-6,-2 1-9,0 1 9,1-2 20,-4 3 21,-7 0 18,13 3 21,-5-2 15,-4 1 36,1 1 29,-1-2 30,1 4 26,-1-2 29,-1 4 15,-1-1 9,1 0 4,1 4 2,-3-4 1,3 5 3,0 0 5,-4 3 1,3-6-3,-2 7 2,4-2-1,-2 0 2,-3 0-6,3 0-9,-1 0-13,-4-2-2,2 2-20,0-5 5,0 0-9,2 6-6,-2-7-18,1-1-31,1-2-45,-2 1-40,0-5-45,1 10-64,-1-10-69,0 0-268,0 0-566,0 0 250</inkml:trace>
          <inkml:trace contextRef="#ctx0" brushRef="#br0" timeOffset="643418.4969">9412 10459 157,'0'0'283,"-4"6"2,2-4 14,2-2-20,-2 13-4,2-1-1,1 3-9,2 5-5,-2 3-6,4 0-17,-2 11 4,2 0-8,0 2-16,-1 1-15,2-4-15,0 4-19,1-1-13,-3 2-16,1-4-14,3 2-12,-3-6-9,0 5-11,-1-3-11,-1-7-8,2 3-10,-1-3-6,1-3-23,-5 0-21,4 0-33,-2-3-36,0-7-30,-1 3-32,2-3-29,-2-3-28,1-2-30,-2 0-33,1-3-44,1-3-45,-2-1-262,0 0-637,0 0 281</inkml:trace>
          <inkml:trace contextRef="#ctx0" brushRef="#br0" timeOffset="643979.767">9947 10805 17,'-1'-10'295,"-2"3"0,1-3-6,-1 4 1,3-3-28,-4-1-16,4 2-20,0 5-24,0-3-21,4-1-18,-4 2-16,0 5-12,6-4-26,-6 4-28,0 0-32,14 4-32,-8 1-43,-2 5-42,4-4-37,-2 5-40,1 1-40,3 4-58,-5-3-129,2 2-403,-1 3 178</inkml:trace>
          <inkml:trace contextRef="#ctx0" brushRef="#br0" timeOffset="644351.8">10238 11130 62,'6'9'203,"1"-6"6,-3 2 6,0-1 5,-1 2 1,0-2-5,1-1-7,-2 2-10,1-5-13,2 4-17,-5-4-14,8 5-13,-2-4-17,-1 2-16,2-2-6,-1 0-10,0-1-11,7-2-6,-7 2-11,2 0-7,3-4-8,-4 1-3,5-3-6,-5 4-4,2-4-1,-2-4 0,3 1-2,-4 3 10,0-6 5,3-1 5,-4 1 1,2-9 5,-3 7 2,2-6-6,0 1 1,-2-2 6,-1 0-5,2 0 5,-3 6 12,0-4 16,0-1-7,-2 4 16,-2 3 6,-2 1-5,3 4-5,-5-3-7,3 5-7,-4 0-7,-2 1-12,-3 1-6,1 3-3,0 2-7,-2 2-6,0 3-3,-4-3-1,5 6 3,-2 0-13,0-1-2,-1 5-6,3 1-6,1 2-12,-2-2-26,4-2-34,4 1-21,-1 2-28,3 0-17,-2-3-35,3 3-23,2 0-23,0-2-30,0 2-27,7-2-41,-1-3-42,0-2-202,2 1-593,3-3 263</inkml:trace>
          <inkml:trace contextRef="#ctx0" brushRef="#br0" timeOffset="644844.7156">10693 11047 95,'0'0'280,"8"2"-1,-8-2-2,6 2-7,-6-2-5,8 4-12,-8-4-12,1 7-16,-1-7-9,6 7-7,-3-4-12,-1 3-12,-2-6-14,0 12-10,-2-5-16,2-7-1,0 8-13,0 0-15,-2-1-6,2-7-9,-1 10-5,-3-4-14,4-6-2,0 10-6,0-10-5,0 0-5,-2 5 0,2-5-7,0 0-4,0 0-5,0 0-3,0 0-2,0 0-7,0-24-5,-1 18-3,2-4-3,-1-2-8,0 0-5,3-3-5,1 3 2,0-4-2,1 2 4,2 1-8,-4 0 2,3-2 0,-4 4 1,4-3 1,-1 0 9,0 4-12,-1 1 3,4-2-3,-3 4 0,3-3 1,-3 5 2,0 1-5,2-1-1,3 2 4,-2 0-2,0 2-4,-2 1 2,2 1-1,0 2 3,0 0-2,0 3 2,2 1-4,-5 0 3,1-1-7,-4 7 9,3-5 3,0 6 1,-2 0 0,-1 0 4,1-3-1,-2 4 0,1-2 1,-1 0-3,1 1-3,-2-2 5,0 1-3,2-1 1,-4 0-2,6 0-2,-4-3-1,2 2-1,-2 0-19,2-5-14,-2 0-20,1 7-16,-1-13-26,0 8-29,0-2-22,3-2-22,-3-4-21,1 6-23,-1-6-44,0 0-44,10 0-49,-10 0-201,0 0-591,16-7 262</inkml:trace>
          <inkml:trace contextRef="#ctx0" brushRef="#br0" timeOffset="645088.2457">11198 11020 152,'0'0'349,"2"-6"11,-2 6 12,2-4 11,0-1 12,-2 5-4,1-6-17,2 2-15,-3 4-23,1-3-25,-1 3-19,1-7-22,-1 7-21,3-2-17,-3 2-23,0 0-23,4-4-20,-4 4-15,0 0-20,0 0-6,0 0-14,0 0-13,0 0-25,0 0-27,0 0-35,6 7-43,-6-7-62,0 6-46,4-3-53,-4-3-49,0 9-58,0-9-81,0 7-61,2-2-276,-2-5-779,-1 9 345</inkml:trace>
          <inkml:trace contextRef="#ctx0" brushRef="#br0" timeOffset="647213.0238">11214 11338 66,'0'0'190,"0"0"-9,-7-9-7,7 9-13,-3-9-1,3 5-11,0 4-8,0-8-6,0 8-6,1-9-8,-1 3-8,0 1-3,0 0-6,0 5-7,0-8-1,0 8-3,0-7-2,0 7 1,0-4-5,0 4-4,-1-6 1,1 6-7,0 0-9,0 0-5,0 0-5,-2-6-5,2 6-8,0 0 3,0 0-10,0 0-4,0 0-3,0 0-4,0 0-1,0 0-9,0 0 1,0 0 3,0 0-5,0 0-2,0 0 0,0 0-3,-9 12-1,9-12 3,-2 3-6,1 1 4,1-4-5,-2 4 8,2-4-10,-3 5-1,3-5-1,0 0 1,0 6 2,0-6 0,0 0-1,4 7 1,-4-7 1,2 2-2,-2-2-3,6 3 3,-6-3 2,7-1-1,-7 1 1,0 0-4,9-2 1,-9 2 1,6-2-2,-6 2 4,7-5-2,-4 3 0,1-3-1,-4 5 0,4-6 1,-2 2-4,0 0 1,-2 4 1,0-7 2,0 2-1,0 5 1,0-5-3,0 5 1,-4-4-1,4 4 0,0 0-1,-11 2 2,11-2-3,-9 4 4,3-4-3,0 2-2,1-1 16,1 2-4,-1 0-9,2 0-3,3-3 2,-5 4-1,3 2 0,2-6 1,-3 3 1,3-3-3,0 6-4,0-6-19,0 0-31,5 6-38,-3-2-54,-2-4-78,4 5-272,-2-4-538,-2-1 239</inkml:trace>
        </inkml:traceGroup>
        <inkml:traceGroup>
          <inkml:annotationXML>
            <emma:emma xmlns:emma="http://www.w3.org/2003/04/emma" version="1.0">
              <emma:interpretation id="{24A903F3-80C1-459B-AAA2-45E6C6A933D7}" emma:medium="tactile" emma:mode="ink">
                <msink:context xmlns:msink="http://schemas.microsoft.com/ink/2010/main" type="inkWord" rotatedBoundingBox="13835,11288 14438,11289 14437,12179 13834,12178"/>
              </emma:interpretation>
            </emma:emma>
          </inkml:annotationXML>
          <inkml:trace contextRef="#ctx0" brushRef="#br0" timeOffset="699432.8376">11777 10962 126,'0'0'225,"0"0"3,-3-4-2,3 4-2,0 0-1,0 0-8,0 0-5,3-5 3,-3 5-3,0 0-16,0 0-1,0 0-8,0 0-10,0 0-1,0 0-2,0 0-9,0 0-2,3 14-1,-2-8-3,-1 0-13,1 1-6,2 1 0,-2 2-11,3-2-3,-2 5-7,-2 0-2,1 2-8,2 2-8,-3-1-5,0 9-9,0-6-7,-2 6-6,1-5-9,1-1 0,0 3-8,-3-1-12,-1-2 0,4-2-3,-1-3-4,-2 9-6,3-13-10,-2 5 5,2-3-19,1-3-13,-1-3-32,-1 4-34,2-8-30,-1-2-41,0 0-38,0 0-47,0 0-65,9-12-73,-6 1-343,3-8-769,-1-2 340</inkml:trace>
          <inkml:trace contextRef="#ctx0" brushRef="#br0" timeOffset="699647.5242">11820 10803 204,'-1'-6'243,"-2"-2"5,2 0 3,-3 0 2,4 1-19,-3-2-19,3 3-19,3 0-19,-3-3-17,2 2-15,-2 2-13,3 1-17,-2 1-10,2 0-11,-1-2-9,1 0-11,0 4-29,-3 1-26,9-4-38,-3 4-38,-6 0-44,11 0-41,-4-1-54,0 2-218,0-2-448,0 2 199</inkml:trace>
          <inkml:trace contextRef="#ctx0" brushRef="#br0" timeOffset="700241.6118">12096 11148 140,'0'0'264,"0"0"7,0 0 0,-6-1-6,6 1-2,0 0-9,0 0-5,15 0 12,-8-2-23,5-1-10,-2 1-7,9-2-18,-6-2-21,4 3-24,0 2-11,1-1-33,-2-2-32,2-2-51,2 5-44,-2-3-55,-4 0-71,0 4-76,3-5-86,-3 2-217,2-2-561,-4 0 248</inkml:trace>
          <inkml:trace contextRef="#ctx0" brushRef="#br0" timeOffset="700042.0748">12199 10760 195,'3'2'297,"-3"-2"-2,6 0 1,-6 0-16,5-6-10,-1 1-11,1-1-32,2-3-14,-1-3-19,2 2-16,1-1-11,0-3-17,1-1-11,0-3-14,3 2-6,-4-2-15,-2 5-8,1-4-22,-1 3 10,-3 0-4,-1 1 3,2-4-1,-2 8 7,-3-1 4,0 2-4,0 1 10,0-1-5,-2 3-6,1 2 1,1 3-7,-9 0-11,9 0 12,-15 9-8,6 5 6,0 2 3,-1 3-2,-1 10-2,-1 0-3,3 2 0,2 5-6,-1-1 1,5 4 1,-3-2 3,3 2-2,-1-3-4,2-1-4,0-1-5,2 2-4,0-2-7,2-10-5,-2 7-4,1-8-5,0-1-1,1 0-7,0 5-1,-2-4-6,4 1 5,-4-6-15,0 3-18,3-8-19,-3 1-25,0-1-29,0-3-26,2-4-21,-2 4-26,3-4-28,-3-1-19,2 1-9,-2-6-19,-1 4-30,1-4-42,0 0-21,0 0-28,0 0-282,-9-16-683,5 7 301</inkml:trace>
        </inkml:traceGroup>
        <inkml:traceGroup>
          <inkml:annotationXML>
            <emma:emma xmlns:emma="http://www.w3.org/2003/04/emma" version="1.0">
              <emma:interpretation id="{B75E1ABC-E618-456F-A6A9-02D0FC0B8BE3}" emma:medium="tactile" emma:mode="ink">
                <msink:context xmlns:msink="http://schemas.microsoft.com/ink/2010/main" type="inkWord" rotatedBoundingBox="14993,11551 16423,11552 16422,12587 14992,12586"/>
              </emma:interpretation>
            </emma:emma>
          </inkml:annotationXML>
          <inkml:trace contextRef="#ctx0" brushRef="#br0" timeOffset="702248.3373">13008 10950 47,'-1'-10'271,"1"10"2,0 0-17,0-6-13,0 6-24,0 0-16,0 0-11,0 0-10,0 0 8,-9 12 0,7-6-1,0 4-3,-3 0-15,5 3-2,-4 0-8,0 0-11,3 6 5,-3-2-18,2-1-10,1 3-5,1-2-11,0 3-9,-2-6-3,2 1-6,0 1-11,-2-2-5,2-2-9,0 1-5,0-5 2,2 0-10,-4 1 0,2-1-6,0-3 3,0 2 7,0-3 6,-3 0 4,3-4 5,0 0-8,0 0-3,0 0-1,0 0-9,-3-15-8,3 8-3,0-5-7,0-5-2,0-5-6,3 2 0,4-3-5,-4 2-7,2-1 4,1 0 1,-4 2-5,3 7-1,-1-4-3,0 3 1,-1 1-2,0 0 0,-1 5 0,-1-2-3,2 1-1,-2 4-4,-1-1 6,4-4-1,-3 7-3,3 0-5,-4 0 1,0 3-2,4-9 3,-4 9-2,4-4 1,-4 4 0,8-5-1,-4 5 2,-4 0 1,9-3 0,-4-1 2,2 3-5,3-4 2,-4 2-2,1 1 2,-1-2 3,1 2-5,-1-1 1,0 2-2,3 0 5,-4 1-4,-5 0-5,9 0 6,-9 0-2,5-2 2,-5 2 2,7 2-4,-7-2 0,0 0 3,7 0-3,-7 0 3,0 0-2,3 1 5,-3-1-3,0 0 2,0 0 4,0 0-3,0 0 4,0 0-1,8-4 1,-8 4-4,0 0-4,2-8 7,-2 8 0,-2-6-5,2 6 2,-3-9 0,1 5-3,2 4 2,-4-9-2,2 6-3,-3 0 6,2-1-3,-4 3 5,0-3-1,0 4-4,-3 0 1,-1 3-1,4 1 1,-6 0-4,3 3 7,-3 1-4,0 0 1,0 7 4,-3-2 1,4 0 3,2 7 1,-3-5-5,4 4 6,-2-2 0,4 2 2,0 0-7,2 0 7,-1 0-2,1 1 0,2-5 1,3 1-1,0 2 0,0-6-4,0 4-2,4-5 3,0 1-2,1 1 0,1-5 4,-3-1-3,3-1 2,0 0 2,7 0 1,-3-5-5,2-1 2,1-5-3,0 3 0,2-10 0,-3 0 1,5-4-2,-4 2-2,-1 0 2,-1-3-2,-5 2 2,5-1-6,-6 1 4,1 1 2,-3 0-2,0-1 0,0 0 0,0 0-4,-3-1 3,0 0 2,0 1-1,1 2-2,1-3 3,-2 2-1,0 2-3,0 1 4,0 1-5,0 4 3,0-3-1,0 3 1,-2 2-5,2 4-2,2-6-1,-2 6 2,0 0 1,0 0 7,0 0 6,0 0 11,5 16 6,-2-5 17,0 0 2,-1 3 2,1 2 4,-1 2 1,0-3 0,0 5-3,3-3 0,-3-2-6,0-2-3,3 2-5,-1 0-3,1 0-4,-1-5 1,2 4-7,0-6 0,-2 1-4,1-3-21,3 4-30,-4-5-36,0-3-37,1-1-48,0 2-47,6-3-47,-5-3-34,4 0-37,2-1-40,-3-3-28,6-3-32,-5 0-314,1-1-791,2-2 350</inkml:trace>
          <inkml:trace contextRef="#ctx0" brushRef="#br0" timeOffset="703539.843">13445 10894 33,'3'-5'208,"-3"2"4,2-2 11,-2 5-1,1-6 0,-1 6 1,4-2-1,-4 2 2,0 0 14,9 13-16,-5-7 3,0 5-2,-1 1-3,0 4 6,0-1-13,-1 1-7,0 0-9,-1 4-17,0-1-12,2-4-10,-3 0-15,0 1-14,2-1-12,0-3-8,1 1-14,-1-5-6,-2 1-8,2-3-6,-1-2-1,2 2-8,-3-2-4,0-4-4,0 0-5,0 0-10,6-14-1,-6 7-2,3-9-8,-3 1-2,1-4-2,-1 1-5,0-3 3,0-1-5,0-1-4,2 2 0,1-3-1,-3 3-3,0-1 0,1 6-1,2 0-1,1 2-5,0-1-3,1-1 0,-1 5-7,2-1-18,-2 2-24,5 1-29,0-1-32,1 4-28,-2 0-24,2 1-26,-3 2-20,2 2-24,-2 5-22,-1-2-17,4 5-15,-3-4-7,5 6 2,-3 0 8,-5-1 9,6 4 17,-3 1 23,-3 0 32,2 5 57,2 1 42,-5-4 38,0 0 30,1 5 28,-2-3 32,0 4 30,0-6 27,-2 1 22,2 3 8,-1-4 14,-1 0 8,2 0-3,0 0 24,-2-5-9,2-1 6,0 3-13,0-5 8,-1-2 1,0 1 6,2-3 11,-3 3 9,2-2-4,-2-4-7,0 0-14,0 0-14,7-16-17,-4 8-12,2-4-4,-4-1-18,4-2-6,-4-4-12,2-3-3,1-2-7,-2 2-8,2-1-1,-1 2-7,-1-5-1,2 5-9,-3 0-6,1 6-2,1 3-5,-1-1 1,2 3-11,-2 0-19,1 4-30,3 0-25,0 1-32,-1 3-27,-1 1-25,6 1-26,-2 3-23,0 0-18,2 0-24,2 6-14,-2 1-8,1-2 4,3 1 1,2 3 4,-1-2 24,-6 1 19,6 0 19,-6-2 18,0-2 26,0 1 26,-3 0 30,0-2 30,0-4 37,-3 2 40,3-2 31,-6-2 17,0 0 16,0 0 16,9-6 10,-8 3 19,-1-6 9,-1 3 8,-2 0 15,3-1 11,-1-1-2,-2 2 7,-1 0 0,0 2-4,-3 0-2,1 1-18,1 0 4,5 3-5,-15 8-7,7-2 4,0 5-3,2 2-6,-4 6-6,1 1-10,3 3-8,1-3-9,3 0-11,-1 1-4,3 1-11,3-1-12,0 0-8,1-5-1,2-2-8,0-1-4,7 0-4,-5-3-3,0-1-6,-2-7-5,6 2-5,-4-4-11,3-4-9,0-2-9,0-2-8,-3-4-16,1-1 6,1-3-9,2-4 3,-5-1 1,-2 0 3,2-3 4,-2 1 5,0 2-2,-4 6 3,1-4 5,-2 1 5,2 6 13,-4 3 4,5 1 5,-3 3-1,0 0 0,0 5-1,0 0 2,0 0-6,0 0 7,-3 27-1,5-12-2,-1 0-1,1-2 4,0 2-6,4 3 3,-2-3-4,2 0-1,-1-3-2,-1 1 0,1 0 2,2-5-2,-1 2-3,2-3-3,-4-2 5,2-1 2,0-2-3,1-2 5,-7 0-9,13-3-5,-8-2-11,3-2 3,0-5-6,-5 3-1,0-4 0,1-2-1,-4 0 2,1-1 2,2-9 2,-3 4 5,0 4-7,-1 0 8,-1 3 4,1 3 2,1 0 18,0 2 4,0 3-2,0-1 0,0 7-2,-4-5 1,4 5-2,0 0-5,0 0 3,4 21 1,-3-9-3,2 1-3,1-1 5,0 4-7,0 1 3,1 5-2,0-1-1,4 0 2,-2 4-1,-1 4-4,1-6 1,1 8 2,2 2-2,-1 0-4,-1 2 2,-2-3 1,-1 0-1,2 1 1,-1 1 1,0-1 0,-2 1-3,2-2 1,-2 1 0,-1-2-3,-2-4 0,0 5-2,-2 2 1,0-5-2,-2-4 4,-3-2 2,0 2-1,1-4 3,-2-3-1,-2-5 0,0 1 0,-2-6 4,-3 1 4,1-5 6,1-2 0,-2-4 7,-2-2-3,0-9 6,2 3 0,-3-7 1,3-2-3,-4-8-2,5 0 0,0-1-6,4-1 3,0-4-3,4 9-3,1-10-4,1-2 3,1 14-9,2-9-14,0 0-23,2 8-31,1 2-38,2 1-25,2 2-39,1-2-28,-1 8-28,2-1-37,0 3-41,3 4-49,4-5-40,-6 4-278,3 3-721,4-3 319</inkml:trace>
        </inkml:traceGroup>
        <inkml:traceGroup>
          <inkml:annotationXML>
            <emma:emma xmlns:emma="http://www.w3.org/2003/04/emma" version="1.0">
              <emma:interpretation id="{91C784A1-1486-45CA-96B1-655AEB2E5B6A}" emma:medium="tactile" emma:mode="ink">
                <msink:context xmlns:msink="http://schemas.microsoft.com/ink/2010/main" type="inkWord" rotatedBoundingBox="16881,11471 17186,11472 17185,12121 16880,12120"/>
              </emma:interpretation>
            </emma:emma>
          </inkml:annotationXML>
          <inkml:trace contextRef="#ctx0" brushRef="#br0" timeOffset="704010.3014">14901 10947 120,'-3'-6'369,"3"1"-7,0 5 10,-4-5 5,0 5-6,4 0-4,-9-2-18,9 2-13,-9 5-20,8 2-14,-3 4-7,0 1-8,0 3-10,0 5-19,0 0-13,-2 3-20,2 1-13,0-2-21,2 3-25,0 9-12,1-3-13,-3-9-9,4-3-18,0 2-13,-2-1-15,0-6 0,2-2-10,0-5-11,-2 1-6,0-1-3,2-4-5,0-3-12,0 0-19,0 0-18,0 0-20,8-28-17,-8 12-20,7-7-11,0-6-12,1-2-16,-4-6-7,1 1-7,7-3-5,-4 0-8,-1 0 1,0-2 7,1 1 7,-2 2 18,2-1 1,1 4 13,0 2 4,-1 10 11,-2 1 20,3 3-15,-3 7 15,0 1 6,1 2 11,1 7 12,-3-1 18,2 4 12,0 3 11,1 5 8,-2 2 9,2 8 12,-1 5 3,1 7 6,-2 2 0,-2 0 17,2 2-7,0 1 1,-3-2 5,4 6-11,-5-7-3,2 0-7,0 2-7,0-5-1,-3-2-5,3-7-6,-4 4-9,7 4-8,-5-9-11,1 1-23,-1-7-36,-1 0-30,1-5-47,1 0-30,-1-3-40,0 1-45,-1-5-50,0 1-68,-1-3-64,0 0-360,2-12-838,-4 5 370</inkml:trace>
          <inkml:trace contextRef="#ctx0" brushRef="#br0" timeOffset="704199.0428">14863 11049 46,'-6'-2'303,"6"2"-25,0 0 1,-9 2-2,9-2 12,0 0 1,0 6-4,0-6-11,9 2-10,-3 1-12,3 0-12,8-2-9,-5 1-19,5-4-18,3 4-24,1-2-18,-3-2-30,3 1-69,1-2-68,-3 0-95,-3 2-117,2-2-128,-1-1-233,0-1-636,1 2 282</inkml:trace>
        </inkml:traceGroup>
        <inkml:traceGroup>
          <inkml:annotationXML>
            <emma:emma xmlns:emma="http://www.w3.org/2003/04/emma" version="1.0">
              <emma:interpretation id="{19FD49B0-5D16-4D9C-A6BD-C8B24DD14916}" emma:medium="tactile" emma:mode="ink">
                <msink:context xmlns:msink="http://schemas.microsoft.com/ink/2010/main" type="inkWord" rotatedBoundingBox="17686,11172 20248,11173 20247,12048 17685,12047"/>
              </emma:interpretation>
            </emma:emma>
          </inkml:annotationXML>
          <inkml:trace contextRef="#ctx0" brushRef="#br0" timeOffset="704884.8944">15809 10844 91,'-2'-5'320,"-2"2"-5,-1 3-11,0-4-15,-1 3-15,-2-3-22,1 4-25,-4-1-8,0 2-23,0 2-10,-3-2-11,0 2-10,-2-1-5,0 4-19,4-2-2,1 3-17,2-1-15,2 0-8,-1-1-11,5 3-1,-1 0-4,5-2-23,1 0 3,1 5-8,1-4-6,6 6-8,1-6-2,3 7 1,3-6-1,-3 7-8,5-5-10,0 1-7,-4 0 22,0-2-5,-5 0-1,-1 0 6,-2 2 9,1-3 12,-4 4 9,-2 0 5,-2 0 11,-2 0 4,-2 0 4,-4 1-2,-2-4-1,0 0-3,-3 4-8,-2-2-6,1-4-10,1-2 1,-4 1-6,5-2-7,0-3-4,2-1-3,1-1-11,1-2-18,1 1-30,2-2-30,2 0-42,3-2-38,-2 1-40,7 2-38,-1-6-41,0 4-42,5 0-37,1-1-24,8 0-20,-7 1-237,9 0-656,-2-2 290</inkml:trace>
          <inkml:trace contextRef="#ctx0" brushRef="#br0" timeOffset="705208.3693">15991 11047 217,'4'-3'234,"-4"3"8,1-3 5,-1 3 0,-1-8-2,1 8 2,0 0-1,0 0 0,0 0-7,-5-4-14,5 4 4,0 0-18,0 0-12,0 0 1,-10 12-14,10-9-6,0-3-20,2 12-4,-1-4-18,2 0-7,1 1-10,2 0-10,3 0-8,-1-3-8,4 2-2,-2 0-12,1-2-8,1 0-6,1-3-3,-1 1 2,2-3-12,2-6 0,-3 5-10,-4-6 0,4 0-4,-4-4-1,0 1-7,-2 1 1,-2-3 3,-3-3-1,1-1 1,-2 1 2,-2 0-8,-2 1-1,0 1-4,-1-3-2,-3 4-4,-2-2-5,1 4 1,-1 0-5,0 2-17,0 1-19,-3 3-19,3-3-20,0 6-26,0-3-12,5 3-46,4 0-32,-10 3-28,7 0-25,3-3-27,-4 6-32,4-6-23,4 6-18,1 0-273,-1-5-655,2 2 290</inkml:trace>
          <inkml:trace contextRef="#ctx0" brushRef="#br0" timeOffset="705489.3615">16250 11019 161,'6'6'213,"-2"-1"14,2 2 14,-1-1 3,0 4 0,-1-3-6,2 3-7,1 1-9,-4-2-17,-2 0 1,4 0-11,-2 2 2,1-4-4,-3 0-2,-1 1-13,1-2-7,-1-2 0,4 0-10,-2 2-5,0-4-2,-2-2-8,0 0-17,0 0-10,0 0-11,5-15-11,-5 12-13,0-6-1,3-3-7,-3-3-1,4 3-6,-3-4-3,2 2-7,1-3-1,-2 0-3,0 3-5,1-1-4,4-4-4,-4 6-6,3-1-5,-2 1 0,2 2-6,-2-3-3,2 7-5,-1-4-9,0 4-15,0 1-14,-1 0-28,2 2-24,0 1-34,0-2-41,0 1-29,0 2-32,-2 2-33,4 0-50,-1 0-57,-3 2-328,3-2-732,-7 0 324</inkml:trace>
          <inkml:trace contextRef="#ctx0" brushRef="#br0" timeOffset="706227.0919">16571 10999 70,'-1'-5'242,"-1"0"-11,2 5-6,0-6-2,0 6 1,6-4-5,-1 3-11,4-3 0,0 2-20,1 1-11,0 1-6,4 0-11,3-3-3,3 2-8,-4-2-12,7 3-3,-2-2-8,-3 4-12,3-2 2,0 0-21,-2 1-12,-2-1-10,1 2-11,-4-4-2,1 2-8,-2-1-6,-3-5-7,3 6 1,-4-2-4,0-2-7,-1 2-1,1-3-4,1-3-3,-3 5-7,0-6 6,-2 3-10,0-3-4,-1 2 4,2-4-1,-4 2-6,-1-1 7,0 1 1,-1 2 6,0-4 19,-1 1-2,-2 4 18,-3-3-8,1 3 10,-3 0 2,0 3-2,-4 2 0,3 1-2,-4 4-4,1 1 6,2 1-7,-1 4-4,3-1-1,-5 10 2,5 1-7,1 0-1,1 1-3,1 1-2,3 2-4,1 0 2,2-2-5,2-1-8,1 0-6,0-2 6,2 1-10,-1-7-22,1 3-21,4-1-31,-3-5-35,4-5-24,-2 2-26,2-1-28,-1-4-26,6 1-21,-1-5-12,5-2-22,6-4-11,-1-2-9,2-5-16,-5-1-166,3 1-502,-3-3 222</inkml:trace>
          <inkml:trace contextRef="#ctx0" brushRef="#br0" timeOffset="705830.8191">16624 10509 218,'0'0'357,"-1"-5"-7,1 5-1,0 0 18,0 0 2,0 0-11,-8 20 1,4-8-5,2 8-8,0 6-12,2-2-13,0 11-15,0 0-20,3 3-13,-2-4-23,5 6-22,-3-2-13,1 0-23,2-2-22,0 0-8,-1 2-19,-1-4-12,1 1-14,3-3-10,-4-8-9,-2-2-15,2 2-6,2-8-16,0 2-26,-5-3-29,2 1-37,2-4-42,-5-4-43,1-2-41,2-2-44,-2-1-51,-1-3-50,0 0-47,0 0-52,0 0-34,0-21-350,-5 10-849,0-3 376</inkml:trace>
          <inkml:trace contextRef="#ctx0" brushRef="#br0" timeOffset="706614.7233">17203 10999 437,'5'-10'67,"-1"-2"43,-2 2 19,-1 1 26,-4 1 14,1-1 17,0 3 13,-3 2 7,-2 1 6,-1 0 1,1 3 0,-3 3-7,-2 0-15,1 1-7,2 6-12,0 1-11,-1 1-10,4 0-7,-2 6-13,4-4-5,0 2-14,3-1-8,-1-1-16,5 1-13,1-3-7,0 3 2,1-6-10,4 2-4,0-5-7,-1 2-11,2-5-3,-1 0-17,2-3-6,0-3-7,-1-3-9,1 0-6,-2-7 4,2-1 2,-1-5-13,2-9 12,-3 0 1,-2-5 8,-1 0-16,0-7-1,-3 0 1,3-2 6,-4-3-4,-2-18 5,-2 5 17,-3 0 11,5 15 17,0 5 21,5 0 19,-10 4 15,5 12 22,-1 1 11,2 8 17,-3 1-10,0 5-8,2-2-7,-2 4-20,2 5-5,-4 0-9,4 0-4,0 14-1,0-1 0,0 2 1,-3 10-5,3 0-1,3 14-4,-3 2 4,1 3-3,0-2-5,-1 3 0,2 1-4,-4-6-3,2 3-7,0-1-5,-1-2-4,1 0-6,0-4-8,1-11-1,1 8-12,2-2-22,-4-9-34,2-7-51,1 0-54,3 0-70,-1-2-114,0 0-101,3-5-79,-4 5-375,0-8-955,2-2 422</inkml:trace>
          <inkml:trace contextRef="#ctx0" brushRef="#br0" timeOffset="707083.7754">17583 10947 264,'0'0'352,"0"0"5,0 0 20,13 11 1,-10-7 6,-3 1-16,2 5-14,0-4-21,-1 4-20,4 1-17,-2-3-19,1 0-19,-3 2-21,3 3-24,1-1-17,-4 0-20,3-1-17,-2-1-18,0 1-13,0 1-10,0-4-14,0-3-17,0 1-29,-1 0-33,2 0-26,-2-3-36,2-1-32,-3-2-44,4 1-37,-4-1-50,0 0-43,5-8-46,-3 4-39,4-8-29,-3 1-5,0-3-18,0 1-191,-2-1-618,0-7 273</inkml:trace>
          <inkml:trace contextRef="#ctx0" brushRef="#br0" timeOffset="707263.4912">17677 10950 712,'1'-15'39,"-2"2"23,-1 0 27,2-1 9,0 5 16,2-6 18,0 5 20,1 1 14,-2-4 9,0 6 6,3-2 2,-2 3 14,0-2-8,3 2 5,-2 0 1,-3 2-4,5-1-15,-3 1-6,1 1-30,-3 3-12,3-6-10,-3 6-14,5-1-17,-5 1 1,0 0-53,11 4-47,-7 0-41,-1 1-51,1-2-51,-1 6-44,2-3-34,4 3-30,1 0-38,-4 2-166,0-1-503,2 3 222</inkml:trace>
          <inkml:trace contextRef="#ctx0" brushRef="#br0" timeOffset="707545.5398">17835 10971 174,'0'14'104,"2"0"54,0 1 25,-2-1 22,2 1 18,-2-3 23,0-1 12,0 1 8,-2 0 12,4 1 6,-2-5-4,0 2-5,2-1-8,-1 0-15,-1-3-13,3-3-17,-1 6-17,2-5-13,0 1-15,0-2-11,1-3-18,-5 0-14,9 0-13,-9 0-12,12-3-10,-7-2-9,0-4-5,3-1-19,1 1-20,-5 0-15,5-7-17,1 0-12,-3-4-9,1 3-4,1-1-3,-3 0 2,2 4 2,-3 1 1,-1 0 3,1 2-2,-1 1 2,0 8 0,-1-4 3,0 2 11,-3 4 9,0 0 16,11 6 10,-6 0 6,-4 3 15,3 3 0,0 2-1,1-1 4,1 9-2,-1-1-6,2-1-3,0-1-5,2 1-6,0-2-6,0 1-1,-2-1-7,2-3-32,-1-3-38,2-2-64,-1-4-70,1 4-81,1-4-93,-2-5-108,0 3-367,3-6-889,-4-1 393</inkml:trace>
        </inkml:traceGroup>
        <inkml:traceGroup>
          <inkml:annotationXML>
            <emma:emma xmlns:emma="http://www.w3.org/2003/04/emma" version="1.0">
              <emma:interpretation id="{549EAFA4-1B69-49F2-9DA1-17E8ED64AD52}" emma:medium="tactile" emma:mode="ink">
                <msink:context xmlns:msink="http://schemas.microsoft.com/ink/2010/main" type="inkWord" rotatedBoundingBox="20782,11425 24141,11426 24140,12393 20781,12392"/>
              </emma:interpretation>
            </emma:emma>
          </inkml:annotationXML>
          <inkml:trace contextRef="#ctx0" brushRef="#br0" timeOffset="708071.2954">18740 10902 49,'0'0'381,"2"5"-5,-2-5 5,0 0 3,0 0-5,1 3-6,-1-3-22,0 6-18,0 0-12,0 0-17,0-6-22,3 9-19,-3-1-19,0-3-20,-4 1-22,4 2-17,0-1-22,0 0-15,-2 0-12,0 0-14,2 1-12,-2 0-17,-1 0-21,3-1-26,-2-2-28,0 2-28,0-1-25,-1 0-29,3-3-29,0-3-31,-3 6-36,3-6-28,0 0-25,0 6-34,0-6-29,0 0-31,0 0-22,0 0-41,4-19-218,0 8-636,0-2 282</inkml:trace>
          <inkml:trace contextRef="#ctx0" brushRef="#br0" timeOffset="708240.9504">18764 10768 4,'0'-7'232,"0"-3"-1,0-2 8,0 3 3,1-1 6,-1-2 0,4 1 0,-4 3-3,2 0-20,0-1-16,1 2-22,-2-2-17,-1 5-10,4-2-19,-1 1-17,-1-1-14,3 2-14,-2 1-13,-2 1-25,-1 2-46,8-5-44,-4 5-33,-4 0-37,9 5-35,-5 0-46,1-1-40,2 8-239,-2-3-500,0 0 221</inkml:trace>
          <inkml:trace contextRef="#ctx0" brushRef="#br0" timeOffset="708559.9577">18948 10934 118,'-1'12'268,"1"0"13,-2 2 14,1-3 7,-6 1 8,7-1 5,-1-3 3,-1 4-6,2-3-10,0-1-12,-3-4-12,3 0-18,0 1-14,5 1-19,-5-6-16,0 0-18,1 4-15,-1-4-17,0 0-14,0 0-14,11-11-16,-5 3-13,0-1-10,3-3-9,-2 0-13,8-4-13,-3 1-10,-2-4-10,2 1-13,0 0-3,-2 0-6,2 2 1,-3 4-8,-3 1 1,3 4-1,-1 0 0,-2 2-6,-3-1-2,1 4-3,-4 2 8,0 0-4,11 8 0,-9-2-1,0 0 2,0 1-4,-1 4 4,2 2-2,0 1 3,-2-4-2,4 2-2,0 3-4,-2-3-2,3 2-11,-2-3-30,1 1-37,0-1-43,3-1-40,-4 0-38,5-3-41,-1 1-55,1-2-62,0-3-75,3 0-220,0-3-710,1-2 315</inkml:trace>
          <inkml:trace contextRef="#ctx0" brushRef="#br0" timeOffset="708810.0724">19422 10953 90,'-3'-6'284,"1"-1"10,-3 1 10,2 1-7,-1-2 8,-1 1-9,-3 0 5,-1 3-17,0-4-6,0 2-8,-1 2-14,1 0-12,-1 3-8,3 3-17,-2-3-21,1 5-15,3 5-15,-3-3-14,4 4-12,-1 1-14,1 4-11,0 5-10,7-6-11,-1 4-8,3 1-10,0-5-8,5 4-13,-4-3-24,5 0-32,-2-5-35,4 8-32,1-7-60,-4-6-44,3-1-45,1-1-51,-5-3-71,7-1-46,-3-4-281,0 2-719,0-8 318</inkml:trace>
          <inkml:trace contextRef="#ctx0" brushRef="#br0" timeOffset="709102.862">19605 10962 123,'0'0'250,"0"0"10,8 15 10,-7-9 0,-1 0-1,2 4-5,0-3-9,1 3-6,-1-1-4,-2-1-8,3 2-2,-2-3-14,-1 0-9,0 2-5,0-3-24,3 0-15,-3-2-14,1 2-15,-1-1-15,0 1-5,0-6-10,0 0-15,0 0-10,0 0-5,0 0-10,5-17-6,-5 7-3,0 2-8,0-5-5,0 3-9,3-5 8,-3 0-13,4 2-5,-1-2 1,-1 0-7,-1 0-2,4-1-3,-2 4 0,0-3-9,2 3-11,0 0-24,5 4-26,-2-3-27,1 3-27,-2 2-29,1-3-28,1 3-25,1 4-27,-4 2-28,1-2-35,-1 0-25,1 4-16,-2 0-222,-1 1-586,-3 2 260</inkml:trace>
          <inkml:trace contextRef="#ctx0" brushRef="#br0" timeOffset="709432.2416">19888 10973 34,'9'7'167,"0"-2"-8,0-1 7,0 1 8,2 0 8,-1-2-5,-1 1-6,4 1-7,-4-4-7,-1-1-5,5 2-6,-4 0-11,3-4-5,-1 2-5,1-2-8,1 2-4,-1-2-7,-2 0-3,0-1-2,2-2 6,-4-1-16,0-3-4,-2 4-1,1-3-7,-1-2 1,-3 4-2,-2-4 0,2-1 14,-3-2-14,-3 1 1,0-3 8,0 3 16,-4 0-13,-1 0-1,-1 4 6,-2-1-13,0 3-3,-7 2-13,4 2 6,2 2-2,-9 1-9,3 4 2,0 3-2,1 5-1,1 0-2,0 3 3,1 1 0,-3 8-10,9-3 0,1 1-2,3 2-6,3-3-1,-1 2-8,7-1-11,1 0 9,4 0-8,-1-3-7,1-1-30,4-2-36,3 2-32,-1-3-35,2-5-41,1 1-42,-1-5-45,10-1-32,1 0-8,5-6-17,-3-5-48,1-2-197,-1-2-590,0 0 262</inkml:trace>
          <inkml:trace contextRef="#ctx0" brushRef="#br0" timeOffset="709806.7947">20420 11072 5,'4'-6'217,"-1"-3"13,-5 3 2,2-1 1,-1 0 11,-7 0-1,3 5-2,-4-1-4,-4 3-13,2 0-9,0 3-8,-2 2-13,-3 4-2,3 0 1,0 4-4,4-2 0,-2 4-13,5-2-10,1 2-13,1-6-10,2 5-12,3-3-7,0 1-17,2 0-6,1-3-6,2 0-4,1-3-16,-1-1-2,6 0-10,0-4-5,-1 1-12,0-2-1,0-3 1,-2-1-10,4-5-2,-4 3-5,2-1-1,-2-2-3,0 0-5,0-2-1,-2 1 4,-2-5-9,-1 6 2,-1-3 8,-1 3 23,-1 1 15,3 0 28,-8-1 14,4 3 14,0 0 9,-1 0 1,1 6 3,-4-7-4,4 7-12,0 0 1,0 0 1,0 0-1,0 0-10,-8 14-12,11-6-3,-2-2-4,2 3-5,2 3-4,0-3-6,2 3-4,-1-2 3,4 2-17,1 3 2,-2-5-2,5 2-9,-1 3-3,-4-6-2,1-2-13,-2-1-5,3 1-18,-5-3-34,2 2-38,0-2-63,-4-2-76,4-2-97,-2 0-99,-6 0-124,13-3-518,-3 0-1132,2 0 502</inkml:trace>
          <inkml:trace contextRef="#ctx0" brushRef="#br0" timeOffset="710337.8647">20842 10812 100,'0'0'364,"-7"-6"-2,7 6-21,-6-6 2,3 3-17,-2 0-25,0-1-21,-2 3-31,0 0-21,0 1-20,-1-1-23,8 1-10,-11 2-24,4-2-8,2 5-11,0 0-8,3 1-9,0 0-4,-2 3-6,3 2-5,1 0-9,1 4-4,3-2-3,-2 3 1,2-4-10,4 6-7,3 2 4,0 2 7,2-6 1,-1 3-5,1-1 1,-2-3 6,-3-3 4,1 3 10,-6-4 7,2 3 12,-1-2 6,-4 1 6,0-2 10,0-1 2,-4 2-1,-1-2 1,-3 1-5,-1-1-15,1-2-7,0-4-15,-1 1-11,0 0-4,4 0-12,-4-3-16,3 2-29,0-4-36,1 0-28,5 0-46,-11-3-45,11 3-48,-6-6-33,6 0-64,2-1-52,2-5-44,-1 1-54,7-8-57,0 3-326,4 1-874,0 2 387</inkml:trace>
          <inkml:trace contextRef="#ctx0" brushRef="#br0" timeOffset="710547.4304">21095 10994 337,'4'4'323,"-4"0"-2,5 2 15,-2-2 13,-2 3 6,3 0-2,-3 0-8,-1 2-10,3-1-11,-1 2-15,-2-1-18,1 4-28,-1-2-22,0 1-26,0 2-20,0-3-19,0 0-23,0-4-13,0 6-26,2-7-35,-2 2-42,0-1-42,0 0-47,0-2-41,0-2-44,0-3-37,3 3-41,-3-3-46,0 0-49,10-10-40,-9 3-15,4-7-241,1 6-655,-3-8 291</inkml:trace>
          <inkml:trace contextRef="#ctx0" brushRef="#br0" timeOffset="711445.984">21167 10989 421,'2'-22'97,"-1"1"41,-1-3 30,0 2 22,0 8 18,0-5 34,0 5 26,0-5 16,0 2 3,2 1-10,-2 2-12,5-1-17,-1 0-29,0 3-19,-2 1-24,3 1-15,-3 6-19,3-2-33,-1 1-16,-2 4-31,-2 1-35,13 0-41,-9 6-30,1 0-23,1-1-20,0 9-19,0-2-15,1 4-19,-2 4-23,3-2-15,-5 4-9,3 2-8,-2-4 7,0 1 34,1 2 4,-2-1 24,0 3 32,0-2 31,-3-2 39,4 2 36,-3-3 31,1 1 31,3-1 23,-5-5 26,2 1 24,0-1 17,0-4 18,1 3 3,-3-6 14,4 5 6,-2-7 5,0 0 5,2-3 8,-3 3 0,-1-6-13,2 2-18,-2-2-18,0 0-16,9-9-15,-5 2-16,-1-3-16,2 0-10,3 2-14,-4-7-16,1-1-15,0-3-12,3-2-14,-2 1-14,1 0-8,-2 7-4,2-5-6,0-1-4,-1 8 0,0-4-8,-1 5-1,3-1 2,-1 3-2,0-1 2,2 7-1,-6-1 3,6 3-2,-2 0 4,-2 4 2,1 1-11,2 1 10,0 1 0,-1 2 2,-1 2-2,3 1-6,0-2-11,0 5-14,1-5-17,4 7-14,0-3-4,9 4-5,-2-5-19,6 2-21,-10-9-20,10 2-8,-6 0-19,-2-3-14,1-5-22,1 0-18,-1 0-15,0-5 5,-1 4 20,1-8 19,-5 3 29,2-4 26,-1 3 25,-2-7 37,-5 6 28,-1-1 33,-1 1 30,-2-1 25,-5 3 27,0-1 23,0 1 31,-3 1 12,-1 1 12,-2-1 19,-6 2 6,-1 3 1,1 2-6,-3 0-3,-2 4-12,0 4-3,0-2-10,0 4 0,3 2-9,1 0-7,5-3-13,-1 0-13,5 0-6,1 5-8,2-8-8,2 6-9,2-3-5,3 1-9,1-7-7,2 8-14,2-11-15,1 3-15,-1-3-17,3 1-13,-2-3-10,1-4-1,0-1-10,-3 2 14,2-4 3,-4 1 11,4 1-9,-6-4 6,4 1 5,-4-3 3,-3 2-2,3 3 18,-4-2 11,1 0 22,1 2 15,0 1 9,-3 1-1,0 1-7,-1 3-3,0 0-5,0 0-4,0 0-5,0 0-2,8 10 1,-4-4-1,1 4-10,2 1 3,-2 1-4,0-1-2,2 8-1,1 0 2,0 5-3,3 4-3,-1 2 0,2 0 4,-8-8-1,2 3 0,-6-1-1,6-3-1,-4 4-2,-1-6-1,2 3 1,-6-1-1,2-6 1,-3 4-1,0-5 4,0 2 2,-2-7 5,-2 4 13,0-4 10,-7-3 6,5 0 13,-8-1 9,4-5-6,-4-3 2,1-2-6,-5-2-7,0-8-2,0 0-5,4 2 2,2-4-7,-1 1 0,4-2-10,3 2-5,1-3-5,2 5-13,2 0-4,1 0-8,2 5-18,2-4-23,0-1-44,0 8-53,2-1-76,-2 1-64,3 0-73,-3 6-92,5-3-469,0 3-989,-5 0 438</inkml:trace>
        </inkml:traceGroup>
      </inkml:traceGroup>
    </inkml:traceGroup>
    <inkml:traceGroup>
      <inkml:annotationXML>
        <emma:emma xmlns:emma="http://www.w3.org/2003/04/emma" version="1.0">
          <emma:interpretation id="{0596FD66-FFF7-4443-8909-51CEA8E98C2F}" emma:medium="tactile" emma:mode="ink">
            <msink:context xmlns:msink="http://schemas.microsoft.com/ink/2010/main" type="paragraph" rotatedBoundingBox="410,11703 24824,11965 24809,13374 395,13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77AEF6-8324-4C9B-8D8F-E317FE509C8C}" emma:medium="tactile" emma:mode="ink">
              <msink:context xmlns:msink="http://schemas.microsoft.com/ink/2010/main" type="inkBullet" rotatedBoundingBox="407,12012 1191,12021 1179,13121 395,13112"/>
            </emma:interpretation>
          </emma:emma>
        </inkml:annotationXML>
        <inkml:trace contextRef="#ctx0" brushRef="#br0" timeOffset="632425.2366">-1641 11574 11,'-4'-1'117,"4"1"-1,-4-4-6,4 4 3,-4-6-5,4 6-5,-1-6 3,-2 1-6,3 5-11,0-6-1,0 6-4,0-10-2,0 5-1,0-1-6,1 2 3,1-4-2,1 4 0,-2-2 0,2-3-3,-1 3-3,2-3-5,1 2 0,1-2-3,-3-3-3,3 2 0,1-1-4,1 1 0,-1-5-7,0 4-2,2 0 1,-1 0-7,1-1 2,-1 3-3,1-1 1,0 4-3,0-4 1,-1 4-2,-2 0 2,7 1-2,-6 1-4,-1 1-2,5 0-5,-3 3 0,6 0 1,-5 3-2,2 0-1,-3 3-2,4 0-1,-2-2 1,-1 1-2,0 7 1,-1 2-1,0-5 3,-1 5-2,-2 1 4,1 1 2,-1-1 4,-2 4-2,-2 1 7,-1-1-3,0 1 1,0 1 0,-1 0 1,-2-6-3,-1 7 6,2-3 0,-5 3-1,1-2-4,-1-1 1,2 0-7,-3-2 3,0 4-5,0-5 1,-3 0-3,0 1-5,-1-2 6,3-5-2,-4 3-7,3-2-1,-1 1-1,-2-5-1,5 4 0,-2-4 3,1-1-7,-2-1 3,0-1-6,3 3 0,0-4 4,0 0-3,3-1 1,1 1 0,0-2-1,0 1 5,4-2 4,-5 3 0,5-3 1,0 0 3,0 0-3,0 0 16,0 0-11,0 0 6,12-17 1,-5 10 11,2-1-13,-3 1 5,11-2 2,-7 0 4,2 3-1,6-2 1,2 0-3,1 0-8,-2 3 4,2-1 3,-2 1-6,1 4-10,-1-4 10,3 0-9,-4 4 3,3 0-3,-4-2 0,1 1 0,-1 2 11,1 0-20,1 2 4,0-2-4,-8 3 1,7-2-2,-1 0-12,-5-1 14,1 2-2,0 0 2,1-2-3,-3 2 4,-1 0 0,2 0-8,-1-1-1,-2 4-10,-1-1 7,2 1 3,-4-1 0,-2 0 4,3 4-4,-3-5-1,0 6 6,-2 0-4,1-2 4,-1 0-3,-2 3 3,0 1-3,0 0 5,-2 0 3,-1 4 7,0-1-26,-2 1 15,0 4 7,-3-2 8,0 3-4,-5 5 4,3-8 1,-3 5 2,0-3-5,-5 9-1,6-12-1,-6 7-5,2-2 8,1 3-3,-1-8-3,3 2 0,-3-3 3,1-1-1,-1 0 2,2-5-3,-2 4 4,0-5-4,-1-2-2,0 1 4,-1-5 3,2-1-21,-1-1 18,-1-3-5,2-4 4,0 1-6,4 3 1,-3-6-1,3 0-2,2 2 0,-1-1 0,1-1 2,2-1 4,0 3-9,0-3-4,2 2-2,2 1 3,-1 0-2,-2-5-13,6 8-30,-1-2-31,0 0-36,-1 1-35,3 5-38,0-5-34,0 5-42,4-5-48,0 4-51,-1-2-249,6 3-655,-9 0 290</inkml:trace>
        <inkml:trace contextRef="#ctx0" brushRef="#br0" timeOffset="348495.4961">-1467 11411 70,'0'0'92,"-3"5"-6,3-5 2,0 0-10,-2 5 4,2-5 2,0 0-10,0 0 1,0 0 2,0 0-5,0 0-2,-1 3-17,1-3 29,0 0-9,0 0 4,0 0-7,0 0 1,0 0-9,0 0 2,0 0-5,0 0 3,0 0-8,0 0-1,-3-15-5,3 15-6,-3-7-3,3 7-3,3-8 2,-2 1-5,-1 1-2,2-1 2,-2-1-6,1-1 0,4-4-3,0 5 0,0-5 0,-1 1-1,0 0-1,1 1 6,1 0-3,1 1 2,-1-1-4,-2 7-2,1-8 3,3 6-5,-2-1 0,0 3 0,-2 0-4,3 1 1,-2 2-2,1-3-10,-2 4 12,2 4-4,-6-4 4,13 2 3,-9 4 3,0-1 0,1-2-1,-1 3 9,-1 3-3,1-1-3,-2 0 5,1 1 2,0-3-2,-1 3 1,1 0-1,-3 4-2,1-5-1,-1 6-2,0-3-3,0 0-2,-1-1-1,1 2-3,-5 3-2,5-3-1,-3 2 1,-1-2-2,1 2 1,-2 0-1,0-2 0,0 0-3,-2 3-4,1 0-2,2-3 8,-1 1-5,0-1-2,-2-1 2,3 0-1,-1 3-2,0-4 1,1 2-3,-2-3 0,2 3 1,0-2 2,-2-4-3,4 2 3,-2-1 0,1 0 0,0-2 0,0-1-5,0 1 4,2 0-4,-2-3 4,1 3 1,2-5-2,0 0 1,-3 7 1,3-7-4,0 0 1,0 0-1,0 0 1,0 0-3,0 0 5,0 0-2,0-18 0,0 18-4,3-10 6,-3 5 0,2-1-1,-2 2 2,1-2-5,1 0 2,-1 0-4,0 3 1,1-2 3,1 0-1,-2 1 3,1-1-1,-2 5-4,4-6 4,-2 4-2,0-2 1,-2 4-3,7-5-2,-7 5 5,6 0 0,-6 0-1,8 0 0,-8 0 0,11 5 2,-8-1 2,5-3-1,-4 3 0,4-2 0,-2 2 1,2 0 4,1 3 1,-3-1 1,2-1 1,-2 1-1,0 0 8,3 0 0,-1 0 0,1 0 1,-2 0 3,-2-2 7,4 2 1,0-1-4,-1-1 6,-2 2-1,0-3-1,-1-1 5,2-1-2,0 2 1,-1-3 1,-6 0-2,11-3-8,-5 1 9,-2 1 8,-1-2-11,3 0 0,-3 0 0,0-1 1,0 2 2,1-3-9,-1 0 10,-1 0 6,-1 1 3,-1-2-1,2 0-3,-1 2 5,-1 4 4,-3-11-10,2 5-4,-1 3-2,0-4-3,1 0-8,-2 2 8,2-1-3,-1 0-4,-2 0-1,1-1-1,1 2-2,-1-1-4,0 2 3,2-1-5,-2 0-1,3 5-7,-4-5 4,2 2 1,2 3-6,-4-6 4,4 6-3,0-3 7,0 3-10,0 0-10,-7-5-9,7 5-14,0 0-23,0 0-15,0 0-17,0 0-21,0 0-22,0 0-24,0 0-28,0 0-39,0 0-32,13 0-34,-13 0-201,0 0-529,9 2 233</inkml:trace>
        <inkml:trace contextRef="#ctx0" brushRef="#br0" timeOffset="349044.7415">-873 11543 73,'0'0'208,"-1"6"-2,1-6-8,0 0-3,-2 3-7,2-3-8,0 0-7,0 0-5,0 6-6,0-6-9,0 0-3,0 0-13,0 0-10,0 0-7,0 0-12,0 0-5,0 0-9,2 5-10,-2-5-6,0 0-9,0 0-6,-4 5 8,4-5-19,-4 3-8,4-3-6,0 6-5,-5-4 9,5-2-12,0 0-3,-3 6-4,3-6-2,0 0-3,-1 3-1,1-3-1,0 0 0,0 0-4,0 0 0,0 0-6,0 0 4,0 0-4,0 0 1,0 0 1,0 0-1,0 0-4,0 0 14,0 0-17,0 0 2,0 0 3,0 0-1,0 0-1,0 0 0,0 0-1,0 0-1,0 0 5,0 0-4,9 4-2,-9-4 1,0 4 2,0-4 2,-4 8 1,4-8-1,-1 6 0,1-6-4,0 0 3,0 3-3,0-3-1,0 0 5,0 0-2,0 0 0,-4 3-3,4-3 0,0 0-14,0 0-17,0 0-27,0 0-36,0 0-55,0 0-72,0 0-77,9 3-165,-9-3-503,0 0 223</inkml:trace>
      </inkml:traceGroup>
      <inkml:traceGroup>
        <inkml:annotationXML>
          <emma:emma xmlns:emma="http://www.w3.org/2003/04/emma" version="1.0">
            <emma:interpretation id="{33CF3E88-4548-403E-8C7C-888862C7AF5A}" emma:medium="tactile" emma:mode="ink">
              <msink:context xmlns:msink="http://schemas.microsoft.com/ink/2010/main" type="line" rotatedBoundingBox="1691,11717 24824,11965 24810,13199 1677,12951"/>
            </emma:interpretation>
          </emma:emma>
        </inkml:annotationXML>
        <inkml:traceGroup>
          <inkml:annotationXML>
            <emma:emma xmlns:emma="http://www.w3.org/2003/04/emma" version="1.0">
              <emma:interpretation id="{9165EC69-DC86-44D2-9911-1D26F7D6BFCB}" emma:medium="tactile" emma:mode="ink">
                <msink:context xmlns:msink="http://schemas.microsoft.com/ink/2010/main" type="inkWord" rotatedBoundingBox="1691,11718 4023,11743 4010,12945 1678,12920"/>
              </emma:interpretation>
            </emma:emma>
          </inkml:annotationXML>
          <inkml:trace contextRef="#ctx0" brushRef="#br0" timeOffset="633777.1915">-349 11573 52,'-1'6'235,"-5"-2"-2,3 1-4,0 2-5,-1-1-13,0 3-12,2 1 6,-2 3-11,4 1-11,-1 1-12,0 0-15,2 5-10,1 1-11,1 2-8,1-1-3,0 0-18,1 0-11,0 0-2,3 0-10,0 0-8,1-2-4,1 2-6,-2-2-3,5-2-8,-4 2-2,5-3-5,-2-2 0,1-2-6,2-2-3,-2 0 1,0-4-2,-1-3-6,0 2-4,2-6-1,-2 0 8,2-3-5,-2-2-10,-1-2-2,1 0-5,-2 0 4,1-4-4,2-4 4,-3 0-1,-3-4 4,-2 1-9,-1-3-2,2 2-3,-6-3 5,1-1-6,-2 1-4,-4 0 5,4-2 1,-3-1-1,-1 4-1,-2-4 4,2 4 2,0 6-9,-4 2 3,5 2 5,0 1 3,-1 3-8,2 2 4,-2 2-3,5 3-2,0 0 6,-7 11-1,6 0 3,1 4 0,1 6 0,2 4 4,1 8-4,1-2 0,4 2 12,0-2-12,3 2-3,-3 1-1,4-1 6,4-1 0,-4-6-4,4-1-11,1-3 12,-4-4-2,0-5-3,2-1 3,-2-3 0,2 0-3,3-7 1,-2-1 7,-2-3-4,4-2-2,-2-5-1,-4-3 19,2 0-21,0-4 2,-4-3-2,-2-2 1,-1-1-2,0-9 6,-4 6 5,2-7-7,-4 1 6,-1-2 1,-4 4 1,-1-4 0,-2 0 2,-2 0-4,2 2 0,-2 1-2,-1 8 3,-1 0-3,3 1 4,-3 2 10,2 2 0,1 3 2,1 0-7,-2 4-4,3-1 1,1 2-4,-1 2 0,1 2-13,-1 1-25,0 1-47,3 1-38,2 2-36,0 0-43,0 0-43,-2 14-46,3-7-46,2 2-258,7 2-629,-1-1 280</inkml:trace>
          <inkml:trace contextRef="#ctx0" brushRef="#br0" timeOffset="634221.2692">461 11827 33,'0'0'240,"0"0"-9,0 0-6,0 0-6,0 0-9,5 17-8,-5-11-12,3 4-9,-2-3-11,3 3-7,0 2-10,1-2-10,2 1-12,-2-6-7,2 6-5,2-5-7,1-1-11,-1 4 1,0-5-7,1-2 0,1-1-5,-1-1 2,-3 0-14,3 0 2,-1-1 7,-1-1-10,1 0 11,-2 0-5,-2-1 3,2-3-6,0 0 5,-3 1-7,3-7-11,-1 2-28,-1 1 10,-2 1 13,0-5-4,0 1-1,-1-1-6,-1-2-1,-1 2-3,2-9-9,-4 2 2,1 0 0,-1-1-4,-3 3-4,-1-3 2,0 4-5,-4 1-3,2 2 0,0 1-1,-2 1-6,1 4-5,-6-1 6,4 4-8,-1 1 3,-1 3-7,-1 5 2,-3-1 1,6 2-4,1 1-5,-3 2 1,3-1-4,-3 7-16,4-2-12,3 0-18,-1 0-18,3 1-25,-1 0-20,4 2-22,-1-1-32,4 1-16,-1-2-22,1 3-26,5-2-23,3 2-23,-1-4-34,1 4-204,0-6-555,1-2 245</inkml:trace>
          <inkml:trace contextRef="#ctx0" brushRef="#br0" timeOffset="634558.4064">884 11790 76,'3'4'225,"1"2"-4,1 1-6,-3 1-4,3-2-16,-1 2-7,-2 1-9,2-1-7,-2-2-5,1 3-8,-2-3-7,0 1-2,1-2-13,-2-1-3,2 1 4,1-1 1,-3-4-7,0 0-14,0 0 14,0 0-15,0 0-3,0 0-12,-7-18-4,5 9-10,0 2 4,0-7-4,1-1-7,-2 1-19,2-5 17,1-3-2,-2 2-14,2-2-4,0 1-3,2-1-9,-1 4-5,2-3-7,-1 2 6,1 0-13,-1-1-1,2 5-3,0 1 5,0 0-8,1 1-9,-1 1-27,0 1-27,4 1-32,-3 4-24,3 0-28,-4 1-29,4 2-27,-3 2-29,4-2-33,1 2-26,3 1-37,-6 4-193,6 0-542,-5-2 241</inkml:trace>
          <inkml:trace contextRef="#ctx0" brushRef="#br0" timeOffset="634920.5654">1439 11482 25,'-7'-3'272,"3"1"-9,-5 1-11,0 1-19,-3 0-11,3 1-11,-3 0-14,2 3-9,-1-3-15,0 4-8,0 1-6,1 0-20,1 0-8,3 1-6,-1 1-10,3 1-10,0 2-7,3-3-10,0 5 0,4-2-10,1-1-9,1 2-2,3 3-6,1-5 1,4 5-12,0-1-7,2-3-3,-2 5-4,1-3-4,-5-3-4,-1 2 6,0 1-1,-3-1 9,0 3 15,-1-3 7,0-1 9,-4 5-1,-4-3 5,2 1-17,-5 0 14,-2 5-10,1-2-2,-5-2-8,-1-3-6,2 2-1,0-2-2,2-3-24,1-6 18,-3 2-6,3 1-7,2-3 2,-1-2-14,1-2-24,7 1-25,-10-6-32,6 1-35,1 1-38,1-1-32,2-5-31,2 4-26,2 0-37,2-10-23,4 4-34,0-2-185,4 1-550,0-2 244</inkml:trace>
          <inkml:trace contextRef="#ctx0" brushRef="#br0" timeOffset="635228.0263">1667 11394 106,'0'-34'154,"2"-1"4,-4 2 9,-2 1 8,1-1 9,-3 0 8,1 0 0,-3-1 4,0 4 6,-1-1 4,1 9-3,3 1 0,0 2 1,-2 4 4,3 3-3,-2-3-4,2 5-4,-2 4-14,4-4-19,1 8-17,1 2-14,0 0-5,0 0-7,-7 18-1,10-5-1,-3 8 2,4 4 0,2 8 4,2 1-1,4 8-1,-4 1 1,8 13-11,-5-11-4,3 11-10,-5-13-14,9 15-1,-7-16-9,0-2-7,0 3-5,2-1-6,0-1-8,-4-4-10,-1 0-1,2-2-12,-1 0-19,-1-4-24,-3-6-28,3-2-30,-4-2-38,0-6-38,-1 4-44,0-6-44,0-2-44,-3-5-46,5 3-48,-5-3-339,0-6-776,0 0 344</inkml:trace>
          <inkml:trace contextRef="#ctx0" brushRef="#br0" timeOffset="635425.9431">1646 11681 267,'0'-7'324,"-2"1"-1,4 0 4,-2-1-17,5-1-28,-2 2-6,6-3-23,1 2-17,0-2-27,3 3-13,3 1-26,1-4-10,0 8-8,2 0-31,1 1-34,-2 0-54,3 1-59,5 4-55,-6 0-72,5-5-85,-6 5-300,1-3-584,1 0 259</inkml:trace>
        </inkml:traceGroup>
        <inkml:traceGroup>
          <inkml:annotationXML>
            <emma:emma xmlns:emma="http://www.w3.org/2003/04/emma" version="1.0">
              <emma:interpretation id="{33EB514D-8715-4C02-A38C-381C46BDCDBA}" emma:medium="tactile" emma:mode="ink">
                <msink:context xmlns:msink="http://schemas.microsoft.com/ink/2010/main" type="inkWord" rotatedBoundingBox="4573,12182 6206,12200 6199,12827 4566,12810"/>
              </emma:interpretation>
            </emma:emma>
          </inkml:annotationXML>
          <inkml:trace contextRef="#ctx0" brushRef="#br0" timeOffset="636018.438">2832 11457 284,'-5'-2'299,"-3"-7"-4,-1 5-5,2 1-6,-7-2-4,3 4-3,-3-2-6,-1 3 0,-3 0-20,1 3-7,-2 2-10,2-2-3,-2 1-9,0 3-14,3 1-15,1 3-22,-2 0-12,4 1-22,-2 3-8,5 1-14,-3 5-13,3 0-10,3 1-11,0 8-4,1 1-12,4-7-4,2 7-9,2 2-4,5 1-5,-1-5-11,4 1-25,1-1-20,1-7-21,3 4-21,-4-5-20,11 0-22,1-3-16,1-3-17,2-5-18,3-2-4,-4-4-15,3-1-18,0-3-21,0-3-13,0-3-11,1-4-7,-1-5-6,-1 3-13,-2-7-8,-4 2-184,2-5-483,-10 7 214</inkml:trace>
          <inkml:trace contextRef="#ctx0" brushRef="#br0" timeOffset="636657.6843">3045 11834 1247,'11'-19'-48,"-2"1"32,-7 3 25,1-4 15,-5 8 27,1-6 17,-4 2 26,1-1 13,0 2 16,-5 5 14,3-4 6,-1 4 4,-2 0 0,1 0 4,0 3-4,2 0-4,2 3 3,-5 3-10,1 0-8,2 1-4,0 4-9,0 2 5,0 6-10,1 1-1,0 1-6,1 3-1,3 3-5,0 0-6,2 1-4,3 0-6,1 0 0,1-2-13,2-1-12,0-3-4,0-2-3,4 2-9,-1-4 8,1-6-6,-3-1-2,4-1-6,-1-1 5,-2 0-8,1-3-8,1-3 2,-4 0 0,5-2-5,-6-2-3,1-1 2,-1-2-7,1-2 1,-3 0-4,2 2 3,-2-2-1,-1-2-8,-2 2 2,0-4 2,0 5-2,-2-3 0,1 1-6,-1 7 8,0-4 1,0 2-1,0 5 2,2-3-4,-2 6-2,0 0-1,0 0 1,0 0 5,0 0-5,-7 21 2,7-12-6,2 4 7,0 0 3,-1-2-9,2 1-1,2 0 10,3 1-5,1-1 6,0-2-8,4 2-6,-1-4 10,4 1-4,-2-1 4,3-3-6,1 1 6,-1-6-6,0 0 5,-1-5 1,3 1-3,-4-2 2,2-4-2,-3 2-11,1-2 5,-2-2-1,-4 1-3,0-2 2,-1 0 0,1-5 2,-5 4 2,3-6-2,-4 5-8,2 0 10,-2-7-2,-3 7 4,4 3-2,-4-1 6,-1 2-1,1 4 4,-3-2 4,6 3 1,-2 0-3,-1 2-5,0 4 0,0 0 7,0 0-6,0 0-2,0 0 0,14 10-8,-10-1 7,1 2 6,2 0-7,2 4-9,2 1 10,-1 1 4,-2 1-7,-1-5 1,0 5 2,1-1-1,-2-1-2,-3-1 6,1-2 0,-2 1-3,0-1 2,1 0-2,-3-1 3,-2 1-2,2-2 3,-3-1-1,-3 2 0,3-5-1,-8 1 1,6-2-3,0-1 5,-2-1-2,-2 0-3,0-2-13,-2 2-13,3-4-21,2 0-21,-5-4-31,4 2-27,0-2-23,0 2-17,2-1-24,2-1-25,-2-2-31,4 4-29,1 2-25,6-6-27,-4 2-190,4-1-556,1 1 247</inkml:trace>
          <inkml:trace contextRef="#ctx0" brushRef="#br0" timeOffset="636991.9812">3859 11769 30,'25'-16'180,"-2"-2"3,-1-2 2,-4 4 0,0-5 0,-3 5 1,0 1-4,-2-1-3,-3-1 0,3-1-8,-7 5-5,4-6-7,-5 7-6,-1 0-8,1-4-6,-1 0-9,0 2 8,-4 2-9,0-3-7,0 3-2,0-1-9,-4 1 15,0 2-25,-1 4-7,-3-3-9,-1 3 0,1 3 10,-11 1-13,3 4-1,-2 1-2,0 3 17,-1 3 4,-6 4 4,2 5 10,-1 0-2,3 2 9,-1 3-3,4-2-1,1 7-4,5-6-3,1 7-5,4-6-7,1 1-4,5-1-2,2 0 0,3-2-3,2 0 0,3-2-10,3 3-8,3-5-1,0-1-8,8 3-7,-7-9-7,3-2-4,1 1-5,0-3-4,1 0-14,-1-3-27,-2-2-36,2-1-38,-1-3-45,0 0-58,-3-4-57,2 1-64,-1-2-84,-2 0-95,-2-3-288,3 1-835,-1-2 371</inkml:trace>
        </inkml:traceGroup>
        <inkml:traceGroup>
          <inkml:annotationXML>
            <emma:emma xmlns:emma="http://www.w3.org/2003/04/emma" version="1.0">
              <emma:interpretation id="{7055ACA6-D619-4B00-B531-78427C69A462}" emma:medium="tactile" emma:mode="ink">
                <msink:context xmlns:msink="http://schemas.microsoft.com/ink/2010/main" type="inkWord" rotatedBoundingBox="6961,11774 8678,11792 8665,13026 6948,13008"/>
              </emma:interpretation>
            </emma:emma>
          </inkml:annotationXML>
          <inkml:trace contextRef="#ctx0" brushRef="#br0" timeOffset="637794.6204">4928 11360 97,'-8'-8'269,"-1"-3"8,4 6 2,0-1-1,5-1-6,-4 0-13,4 2 0,1-2-16,2 0-9,6-1-1,1 2-8,-1 0 1,18 0-15,-8 1-2,9 1-10,2-2-15,1 4-16,1 0-17,4 0-15,-2 0-12,-2 6-14,3-6-11,-3 4-8,2-2-10,-5 3-11,0-2-19,-1 4-27,-3 0-32,1-5-45,-4 2-35,-2-3-22,2 2-46,-2-1-37,-2-1-35,0 0-40,2-4-52,-3 0-287,-1 1-655,2-2 290</inkml:trace>
          <inkml:trace contextRef="#ctx0" brushRef="#br0" timeOffset="637544.2648">5199 11337 35,'1'-2'339,"-1"2"4,1-5-5,-1 5 0,0 0-4,0 0-17,0 0-10,0 0-10,-6 11-9,4-1-10,0 2-6,2 6-10,-2 3-21,4 3-36,0-1-17,0 1-12,1 11-18,0-1-15,3-12-10,1 9-15,1 1-14,-2-9-8,3 5-12,-2-4-4,1-2-9,0 0-9,0 1-8,0-2-14,-4 0-21,1-2-32,-1 1-20,1-2-32,0-3-30,-5 0-27,2 0-27,-2-3-6,0-5-28,0 4-16,-2-4-21,2-1-26,-4 0-30,3 0-30,1-6-46,0 0-199,0 0-598,-16-16 265</inkml:trace>
          <inkml:trace contextRef="#ctx0" brushRef="#br0" timeOffset="638052.9113">5748 11124 242,'-10'3'274,"4"3"13,-3 2 2,3-2-3,-3 5-4,2-2-4,-3 8-9,-1 4-2,3 2 2,-2 1-3,1 10-7,0-1-13,1 5-15,3-1-15,1-1-18,4 3-16,0 1-24,2-3-12,0 0-13,2 0-15,2-2-11,1-1-11,2-3-7,-4-6-13,7 6-5,-4-10-11,5 0-24,-4-2-30,0-1-32,4-2-32,-1 0-31,-3-8-28,-2 1-30,3-3-24,0 0-28,-7-2-32,6-4-44,0-1-45,-1-4-54,-1-1-198,2-3-620,-1-3 275</inkml:trace>
          <inkml:trace contextRef="#ctx0" brushRef="#br0" timeOffset="638511.4772">5939 11478 66,'0'0'263,"0"0"12,0 0 5,0 0-2,0 0-4,0 22-4,0-12-14,-2 4-4,2 2-4,2-4-13,-6 5-8,4-1-8,-2 4-17,0-5-3,1 6-14,-2-2-17,0-3-15,0-3-13,3 1-11,-3 0-16,2-1-9,1-5-11,-3 0-6,1 0-13,-2-2-4,4-3-6,0 3 1,0-6-9,0 7-3,0-7-6,0 0-3,0 0-6,0 0-3,0 0-3,0-29-5,0 17-2,0-8-6,5 1-1,-1-3-5,-4-2-3,7-7-4,0 8-5,1 1-3,-1 0 3,-1 1-2,1 3-1,-1-1 4,3 1-4,-1 5 1,-2-1-4,3 4 2,-3-1 4,1 4-5,2 1 3,-1-1 4,1 4-4,-1 3-4,0 2 2,-1 0 2,5 4 0,-2 3 0,2 0-1,-1 6 6,2 2 7,-4 0 7,0 5 6,-3-1 15,1 3 6,-2 0 5,-1 7 2,0-8-1,0-1 2,-4 0-10,0 3-1,1-6-6,1 2-2,-2 0-8,0-6-1,2-2-13,-2-1-24,4 2-35,-4-7-34,3 2-40,-3-2-45,2 1-34,2-1-27,-4-1-32,2 0-27,-1 0-28,5 0-29,-2-2-23,-1 1-222,2 0-637,2-3 281</inkml:trace>
          <inkml:trace contextRef="#ctx0" brushRef="#br0" timeOffset="638882.238">6390 10995 82,'-2'-2'258,"-2"-2"1,4 4-5,-4-3-2,4 3-8,-6-1-12,6 1 0,0 0-1,0 0 1,6 17-2,-4-7 8,10 1-1,-1 8 3,2 1-9,4 5-12,1 6-6,-2-3-10,5 4-13,-4 0-16,1 4-16,-2 1-13,-2-1-11,0 5-9,-1 1-13,-7 2-10,3-2-9,-3 1-7,-1 17-11,-3-16-6,-2-1-5,-3 3-7,-1-1-9,-4-3 0,4-2-7,-5 1-5,0-2-4,-2 0-3,-1-5-21,1-3-22,1 1-25,-2-11-29,3 0-40,2 1-29,4-2-42,-7-3-44,4-4-44,0 0-56,1-5-46,-3 2-329,5-5-756,2-2 334</inkml:trace>
        </inkml:traceGroup>
        <inkml:traceGroup>
          <inkml:annotationXML>
            <emma:emma xmlns:emma="http://www.w3.org/2003/04/emma" version="1.0">
              <emma:interpretation id="{B23E85E7-D257-4918-AA76-D31AC4B219BE}" emma:medium="tactile" emma:mode="ink">
                <msink:context xmlns:msink="http://schemas.microsoft.com/ink/2010/main" type="inkWord" rotatedBoundingBox="9083,12261 9175,12262 9171,12661 9079,12660"/>
              </emma:interpretation>
            </emma:emma>
          </inkml:annotationXML>
          <inkml:trace contextRef="#ctx0" brushRef="#br0" timeOffset="639693.8546">7038 11527 296,'0'0'342,"0"0"-1,-2-3 7,2 3 3,-5-5-9,5 5 0,-2-6-5,2 6-5,0 0-10,-6-4-13,6 4-13,-1-3-15,1 3-19,0-6-25,0 6-24,0 0-17,1-9-19,-1 9-23,4-8-12,0 3-15,-3 3-13,3-3-12,0 1-21,0 0-35,0 1-40,1 2-46,-5 1-44,10-2-51,-10 2-54,9 3-42,-6 3-45,0-1-47,0 1-54,-1 3-58,-2-1-233,0 1-724,-1 3 321</inkml:trace>
          <inkml:trace contextRef="#ctx0" brushRef="#br0" timeOffset="639863.0784">7079 11856 99,'0'0'303,"0"0"7,0 0 2,0 0-3,0 0-1,0 0-5,0 0-6,0 0-12,0 0-13,4-12-22,-4 12-24,2-6-24,0 2-20,-2-1-18,2-1-13,-2 1-15,0 5-11,2-11-23,2 5-28,-2 4-39,1-4-39,1 1-42,-4 1-39,3 0-35,-3 4-44,1-4-47,-1 4-56,3-4-66,-3 4-204,0 0-580,0 0 258</inkml:trace>
        </inkml:traceGroup>
        <inkml:traceGroup>
          <inkml:annotationXML>
            <emma:emma xmlns:emma="http://www.w3.org/2003/04/emma" version="1.0">
              <emma:interpretation id="{98E65E3A-C904-4449-8D43-9112022E6819}" emma:medium="tactile" emma:mode="ink">
                <msink:context xmlns:msink="http://schemas.microsoft.com/ink/2010/main" type="inkWord" rotatedBoundingBox="11047,12102 13125,12124 13116,12925 11038,12903"/>
              </emma:interpretation>
            </emma:emma>
          </inkml:annotationXML>
          <inkml:trace contextRef="#ctx0" brushRef="#br0" timeOffset="712859.5154">9046 11971 12,'-8'7'213,"-4"5"-5,3-3-11,-1 2-11,3-1-17,-1-1-10,3 0-17,0 0-6,2-2-7,2 0-6,1 1-2,0-1-6,2-1-2,0-1-5,5-2-9,2 1-3,0 0-11,1-3-7,3-1-6,-1-2 0,3-2-2,2-2 3,0-2 3,-2-2-8,-2-2 3,3 0-2,-2-3 0,-2 2 2,-6 1-3,1-3-8,-2-1-4,-4 4 0,1-3-6,-5-1-4,-2 4-3,1-3 1,-6 3 1,-2 2 0,2 2-3,-2 1-3,-5 0 1,2 3-4,4 3-6,-1 1 1,-2 3 1,3 0-4,-2 1-5,3 2 0,-1 0-3,3 0-6,2 4-3,0-3-1,4 1-1,0-1-2,1 4-8,2-2-21,0-1-14,4 2-24,-1-1-24,1-3-26,2 3-37,2 1-40,1-4-25,-1 0-39,2 0-249,4-3-542,1 0 241</inkml:trace>
          <inkml:trace contextRef="#ctx0" brushRef="#br0" timeOffset="713614.1332">9427 11950 223,'2'3'244,"-2"6"4,1-3-12,0 0-8,2 0-11,0 1-8,-1-1-10,3 0-11,1-1-4,0 1-5,-3-2-13,3 0-2,-3 0-10,3 0-14,-3-1-3,-3-3-15,5 5-5,-2-5-5,-3 0-12,6-6-6,-4 0-11,0-2-7,-2-2-14,0-4 0,3-3-10,-3-4-3,0 6-5,6-3-7,-4-2 0,2 0-2,0 5 1,-2-5-13,3 5 11,-2 3-15,0-2 0,2 1-9,-2 7 5,-2-2-5,4 4-2,0-5-10,-2 9-18,3-3-13,0 2-15,0 1-19,2 1-20,1 2-15,-1-3-20,1 4-20,0 2-28,5-1-16,-3-1-5,2 0-13,5 0-1,-1 2 9,0-3-2,-2-1 15,0 1 10,-3-1 26,3-2 14,-3 1 16,0-2 16,-3 1 32,0 0 31,-2-2 32,-2 2 21,1-1 27,-3-2 22,-3 3 14,7-4 13,-5 1 8,-2 3 4,3-7 6,-3 7 1,0 0 5,-6-8 0,3 6 1,3 2 0,-7-2 1,7 2 0,-11 5 7,4-2-1,2 3-7,-4 2 4,1 2 1,1 2-7,1 0 0,2 1-11,0 0-3,2 2-9,0-1-3,4 0-6,0 0-19,3-1 6,2-2-11,1 0-1,1-1-5,0 0-4,4-5-1,1 2-11,1-4 0,1-3 5,0-3-7,0 0-9,-4-3 4,1 0-5,-2-3-1,2-4-2,-1-1-7,-2-2 5,0-3-1,-4-1-2,-3-4 1,3-8-6,-5 0 3,-2-1-6,-2-2-2,0-1 4,-2-5-3,4 6-2,-5-4 3,-1 2-7,6 1 2,-1 5-1,-2 6 5,4 1 12,0 3 9,0 0 11,-1 7 6,1 0 9,1 2 10,-4 3 3,3 2 2,0 4-6,0 3-2,2-5-5,-2 5 1,0 0 2,0 0 0,5 21 0,-5-6 4,4 4 4,2 13-2,0-1-1,0 2 1,2 2-8,-3-2-4,2 3-8,2 1-4,-3-2-3,-2-2-4,8 2-3,-5-2-1,-1-2-9,6-1-10,-7-6-28,2-5-37,0 2-42,4 0-43,1-4-39,-4-6-49,3-1-31,-3 1-37,1-5-38,3 0-41,0-2-45,0-5-258,0-2-732,0-3 324</inkml:trace>
          <inkml:trace contextRef="#ctx0" brushRef="#br0" timeOffset="713964.0252">10251 11769 129,'-4'-3'203,"1"0"5,3 3 7,0 0-2,-7 0-2,7 0-1,0 0-8,0 0-8,0 0 0,-2 9-8,2-9-6,0 0-6,13 6 1,-4-5-21,-1 0-12,3 1-9,2-2-1,2-2-22,-3 1 3,2 0-13,-1-3-6,-1 2-10,-3-4 0,3 3-7,-5-1-1,0-1 8,-3 2-15,1-6-3,0 5 7,-4-2-5,2 0-3,-2 0 2,-1 1-2,-2-2-6,-1 2-9,-1 1 4,0-2 1,-1 3-3,-3 2 0,-1 1-3,0 1 2,0 2-7,-3 3-4,2-1 0,-1 5-8,1-4 10,1 6-3,0-2-6,3 5 3,2-3-6,1 3-4,0-2 1,3 2-5,3-2-1,0 0-1,1 0-7,2 0-13,4-3-16,-2-1-36,4 2-21,-1-1-28,1-6-27,0-2-24,0 3-19,1-1-33,-1-4-25,0 0-25,0-3-18,1 2-17,0 0 4,-2-3-7,-1 1-195,-4 0-527,5-2 233</inkml:trace>
          <inkml:trace contextRef="#ctx0" brushRef="#br0" timeOffset="714280.7396">10534 11879 759,'6'0'-13,"-6"0"30,12 4 11,-8-2 21,2 2 14,-3 1 13,2 0 18,1 3 21,-3-2 9,4 3 11,-5-2 5,1 1 7,-2 3 2,1-3 4,-1 1-3,-1 0 3,2 0-5,0-2 6,-1 0 2,-2 3-14,1-3-9,0-3-8,0 4-6,2-4 5,-3 2-6,2-2-2,-1-4 0,0 0 10,0 0-16,0 0-9,0 0-8,0 0-12,0 0-7,0 0-2,-4-25-7,2 14-2,2-4-13,0-6 1,0-1-9,2-2-1,1 1 9,0-2-5,1 2 6,0-1 3,-1 3 7,0 0 8,5 2 4,-3 5 6,3-3-8,-2 3-1,1 4-3,-3 2-6,0 1-8,3 1-5,0 4-6,-1-2-8,2 2 1,-2-2-2,4 7-4,-2-3-4,-1 0-7,0 1-8,0 1-13,-3 2-16,5-2-13,-4 1-23,1 3-25,-1-3-32,0-1-38,3 2-36,-4 2-47,1-3-56,2 0-79,-5 1-351,1 2-778,-2-4 344</inkml:trace>
          <inkml:trace contextRef="#ctx0" brushRef="#br0" timeOffset="714471.2426">11056 12084 237,'-4'6'431,"-1"-2"14,3 1 6,1-1-12,1-4-37,-9-3-37,9 3-39,0 0-34,-8-3-28,6-4-32,2 7-36,0-8-50,0 4-73,3-2-81,-1 0-82,0 2-89,-2 4-97,2-5-349,-2 5-676,0 0 300</inkml:trace>
        </inkml:traceGroup>
        <inkml:traceGroup>
          <inkml:annotationXML>
            <emma:emma xmlns:emma="http://www.w3.org/2003/04/emma" version="1.0">
              <emma:interpretation id="{1DC1FC76-7B78-4AEE-9C4E-85A4CBD6C561}" emma:medium="tactile" emma:mode="ink">
                <msink:context xmlns:msink="http://schemas.microsoft.com/ink/2010/main" type="inkWord" rotatedBoundingBox="13895,12508 14986,12519 14983,12877 13891,12865"/>
              </emma:interpretation>
            </emma:emma>
          </inkml:annotationXML>
          <inkml:trace contextRef="#ctx0" brushRef="#br0" timeOffset="716497.2113">11842 11856 97,'0'0'282,"0"0"-5,0 0 0,0 0-8,0 0-10,-4-4-9,4 4-5,0 0-7,0 0-6,0 0-16,0 0-2,0 0-11,0 0-7,0 0-7,0 0-3,-4 10-6,4-10-3,0 11-6,2-5-7,-2 3-11,-2 1-11,1 0-10,1 4-7,1-1-13,-1 0-9,-1 1-10,1-2-9,-1 1-11,1-4-3,-1 3-6,1-3-9,1 0-3,-1-3-5,0 2-6,0-1-5,0-3-1,0-4-4,1 6 2,-1-6-4,3 3 1,-3-3-6,0 0-5,0 0 0,6-20-3,-3 6-6,2 0 3,0-5-12,0-1-2,2-1 0,-1-2-8,-2 1 4,3 0 1,-2 4-3,0 3 3,-1 1-2,0 0-1,0 2 2,-2 4-1,3 1 4,-5 0-1,3 1-5,0 1 1,-3 5 3,3-5-4,-3 5 0,0 0 4,0 0 4,6 10-2,-4-6 1,2 2 1,-1 1 1,-1 1-2,0 4 7,2-2-3,-2 1 0,0-2 5,1 2-4,-2-2 0,4-1 1,-5 0 2,3 0-4,2-3 2,-4 3 5,2-3-6,0-2 0,-1 3-5,1-2 6,-3-4 4,7 3-6,-7-3 5,9-4-7,-3-5 0,2 3 3,1 0-3,-2-6 2,5-4-1,-3 0-1,1-1-2,-1-1 0,1 4 1,-1 2-2,-2-1-2,-1 3 4,-2 1 3,1 5-3,-1-5 1,-1 7 0,-1-4-2,3 2 2,-5 4 0,0 0-1,0 0 3,5 11-5,-3-5 7,0 1 3,0 1-2,1 0-3,3 4 0,-2-2-1,1 1-4,0-2 5,-1 3-1,2-2 1,0 0-1,2-1-4,-2 2-9,3-5-22,-1 0-30,-3-1-26,6 1-26,-5-1-34,2-2-25,5 0-32,-6-3-27,2 0-20,-2 0-29,4-2-24,-2-2-16,1-1-16,2 0-233,-2-2-618,0-3 273</inkml:trace>
          <inkml:trace contextRef="#ctx0" brushRef="#br0" timeOffset="716895.5542">12409 11804 240,'3'-5'79,"1"-1"30,-2-2 28,1 1 11,-3-2 10,-3 3 16,3-3 7,-2 1 7,-1 1 1,0 0 4,2 1 0,-4 0-1,-2 1-2,6 4 1,-7-4-2,8 5-4,-11 0 1,7 0-1,-2 5-7,-3-2-3,4 4-9,-2 5-6,-1-2-9,1 4-6,4 2-12,-5 1-8,4 2-7,2-4-15,0 4-5,2-3-9,4 4-11,-2-4 0,2-1-14,5 1-4,0-8-10,6 5-4,-3-5-3,0-1-10,5-4 1,3-1 0,-2-2-7,1-5-4,-8 2-3,0-3-8,-1 0-3,0-4-2,-1-1 1,-2-2-8,-1 1 4,0-3 4,-2 2 3,-2-3-6,-1 0-1,-1 1-2,0 1 7,-1 0 4,-1 3 11,2 1 8,-1 4 10,-2 1 7,3-1 0,0 6-7,-7 0-4,7 0-6,0 0-1,-5 9 2,4-3-6,1 0 1,0 3-1,0-1-4,3 3 0,0 1-1,1 1-2,-1-1-2,0-1-4,1 0 1,2 0-2,-3 0 0,5 0-3,-3-2 1,4 3-1,-6-6-23,4 0-31,-1 5-32,-2-6-42,2 0-39,1 1-42,1-2-28,-1-2-35,6-1-42,-4 2-37,3-4-41,0-1-311,-1 1-749,2-1 331</inkml:trace>
          <inkml:trace contextRef="#ctx0" brushRef="#br0" timeOffset="717326.7718">12719 11809 135,'-1'-5'227,"-6"2"10,4 1 13,0-1 7,3 3 3,-3-6-6,3 6-8,-5 0-20,5 0-7,0 0 15,0 0 14,0 0-3,5 13 2,0-5-10,-1 2-3,4 0-2,4 5-12,0 3-11,-1-3-19,2 0-14,1 1-18,-2 3-15,0-5-14,-2 0-11,3 0-14,0 2-12,0-2-13,-4-3-28,1 0-43,-2-4-45,2 4-64,-3-4-61,0-1-63,-3-3-73,0 2-89,-2 0-356,2-2-804,-1-1 356</inkml:trace>
          <inkml:trace contextRef="#ctx0" brushRef="#br0" timeOffset="717118.1869">12844 11851 67,'2'-2'245,"1"-3"1,-3 5 1,0-7 2,0 7-3,0-7-3,0 7-10,0 0-6,0 0-9,0 0-15,0 0-2,0 0-2,0 0 4,-10 16-4,-1-6 4,6 1-9,-3 1-4,-1 7-14,-2-4-9,1 1-18,1 3-14,0-2-14,2-2-12,3-2-10,1 1-14,-2-4-11,1 2-31,3-5-33,1 2-47,1-3-42,-1-2-30,3-2-28,-3-2-34,3 5-31,-3-5-46,0 0-48,8-13-41,-4 4-225,0-2-607,-3-3 269</inkml:trace>
        </inkml:traceGroup>
        <inkml:traceGroup>
          <inkml:annotationXML>
            <emma:emma xmlns:emma="http://www.w3.org/2003/04/emma" version="1.0">
              <emma:interpretation id="{BB3453DF-4AEF-4828-ACCA-205E9719CA85}" emma:medium="tactile" emma:mode="ink">
                <msink:context xmlns:msink="http://schemas.microsoft.com/ink/2010/main" type="inkWord" rotatedBoundingBox="15617,12151 17256,12168 17248,12873 15610,12856"/>
              </emma:interpretation>
            </emma:emma>
          </inkml:annotationXML>
          <inkml:trace contextRef="#ctx0" brushRef="#br0" timeOffset="718171.3394">13551 11867 240,'0'0'305,"0"0"0,0 0-7,0 0-2,0 0-14,0 0-6,0 0-17,0 0-13,0 0-8,0 0-7,0 0-12,0 0-4,0 0 1,0 0-7,0 0-7,12 10-12,-9-8-8,2 4-13,-2 1-11,2-4-9,1 6-11,-1 0-9,2-2-8,3 4-11,-4-2-16,4 3-5,-3 0-4,1-3-12,6 7-8,-6-6-8,0-2-2,1 0-7,0 3-3,-2-5-3,-1-3-10,1 3 5,-1-5-4,1 4-1,0-5-3,-1-2-5,-1-5-1,-1 3-1,2-2-4,-1-4 1,1-1-4,-3-3 0,0-2 0,0-3-4,0-2-2,-1 0 1,0 0-2,-2 0 1,0 2-4,0 0-1,-2-2 4,2 2-5,0 3-1,-2 3-2,2 3-5,-2-1-17,1 3-22,1 2-34,-3 0-35,3 1-39,0 5-39,0 0-20,6-4-17,-6 4-26,0 0-29,9 7-24,-5-1-25,4 2-13,-1-4-26,0 5-210,1-3-629,3 0 279</inkml:trace>
          <inkml:trace contextRef="#ctx0" brushRef="#br0" timeOffset="718869.6308">13964 11871 149,'6'-6'163,"-6"6"21,4-4 10,1 1 14,-4 0 9,2-2 7,-3 5 15,0-8-12,0 3-3,0 5 1,-2-8-10,2 8 2,-2-6-3,2 6-12,-5-6-9,4 4-11,1 2-12,0 0-13,-12 2-14,7 2-2,1 2-9,-1 3-13,2-2-10,0 2-8,0 3-13,2-3-2,-1 5-11,2-2-14,0-3-4,-2-1 2,4 5-5,1-5-7,0 1-5,0-3-5,-2 4-1,4-7-4,-3 0-7,4 0 0,0-1 6,-6-2-8,10 0-4,-4-2 1,1-1-8,-2 0 6,3 0-2,-3-3-4,5-2 0,-6 3-1,4-3-9,-4-1 14,-1-1-10,2 2 0,0 0-1,-2 0 3,-3-2 1,7 1-5,-7 1-2,3 3 2,-3-4 2,0 4 1,0 1-4,0-1 3,4-1-3,-4 6 0,0 0-3,0 0-1,0 0 5,0 0-6,0 0 7,0 0 0,0 15 0,1-6 0,1-2 0,0 2-3,-2-1 2,3 1-8,2 2 5,-4-3 5,6-1-6,-3 1 5,2-1 0,0-1 1,-1-4 1,0 1-2,1-3 1,1 0 5,0-3-7,0 3 0,1-6 8,5 1-7,-7-6 0,3 0 2,-6 0-2,7-3 2,-6-5 1,4-1-4,-4-3-2,3-1 2,-1-6 0,-5-3-5,1 0 2,-2-1 4,1 2-6,-1-4 3,-1 4 0,-1-4 3,1 7 2,-2 4 6,0 3 2,3-1 7,-2 11 5,0-3 6,-1 3 7,2 3 5,1 1 1,0-1-2,-3 6-3,4-4-5,-1 7-2,0 0-6,0 0 4,0 0-2,0 21-8,3-8 3,-3 7 1,0 3-4,0-1-1,3-1 6,-3 6-4,2 4 3,-2 5 5,2-3 2,1 0 4,-3 2 2,0-1-2,0 0-5,0-4 1,0 3 1,3-9-7,-2-1-4,-1-2-3,0 1-2,5-1 0,-1 0-7,-1-5-5,2-5-14,0 2-17,3-4-25,-1 1-28,3-7-31,-1 1-37,1-2-34,2-4-37,1-2-31,3-5-22,-4 2-34,2-2-28,2-6-28,0-1-16,-3 4-14,1-5-226,-3 2-666,-2-1 294</inkml:trace>
          <inkml:trace contextRef="#ctx0" brushRef="#br0" timeOffset="719238.0764">14466 11786 552,'2'-7'44,"-2"1"29,0-1 29,0 4 15,0 3 14,-2-10 8,2 4 16,0 6 5,-3-5-2,3 5 1,0 0-6,0 0 3,0 0 1,-9 12 2,9-3 10,-1 1 3,1 2-3,0 2-2,0-2-9,1 0 3,-1 2-9,4-2-10,0 1-10,-3-1-8,4 1-11,-2-5-7,1 4-7,5-4-14,-6-1 0,2 0-8,0-4-3,2 0-7,-2-1-10,3-2-3,-3 0-4,1-2-7,3-4-1,-2 2-3,0-6-7,0 2-5,1-1-2,-1-4-1,-2 2-2,0-1 0,-1-1-7,1-2 1,1 4 1,-2 0 3,-2-1-3,-1 5 14,1 0 14,-2 3 17,4 0 0,-4 4 9,2-6 0,-2 6-8,0-5-4,0 5 3,0 0 4,0 0-2,0 17-3,2-11 0,-2 4-6,0 1-5,2 1 0,-1 1-6,4-3-2,-5 2-5,4 1-3,-3-2-1,3 1-6,1 1-2,-1-4-2,1 4-4,-1-5-11,1 3-22,3-3-35,-4-2-29,3 0-47,-1-1-57,-1-4-33,2 2-42,-1-2-42,2-1-53,0-1-47,-2-2-342,4-1-803,0-1 355</inkml:trace>
          <inkml:trace contextRef="#ctx0" brushRef="#br0" timeOffset="719636.4769">14857 11815 5,'0'0'231,"0"0"1,0 0 6,0 0 5,0 0-6,0 0-7,0 0-6,24 2-15,-19-2-12,5 1-8,1-1-13,-4 3-8,3-6-11,3 2-13,-6 1-9,2-2-5,-3 2 0,0-4-9,0 0 2,0 0-10,0 0-2,-3-1-14,1-1-6,0 0-7,0-2-3,-4 1-1,3 0-5,-2 1 0,0-2-4,0 0 3,-1 2-4,-1-5 9,0 5-14,-3 0 0,3 0-3,-2 0-5,-5 2 3,5 1-7,-3 2 2,0 1-7,6 0 5,-14 7 3,6 0 6,0 4 0,-1-1 2,3 2-4,-5 5 1,5 4-1,2-1-6,0 1-2,-1 0 0,3-1 4,2 0-5,4 2 0,0-7 2,-4 1 1,5 1-3,2 1-4,-3-5-2,1 1-5,0 0-5,4-4 0,-2 1 1,0-2-7,1 1-7,-1-4 1,2-2-4,1 1-3,-3-2-15,3 0-21,-1-3-35,2 1-39,-1-2-42,3 1-51,-3 0-35,3 0-34,9-3-56,-5 1-84,4-2-389,7 4-850,4-6 376</inkml:trace>
        </inkml:traceGroup>
        <inkml:traceGroup>
          <inkml:annotationXML>
            <emma:emma xmlns:emma="http://www.w3.org/2003/04/emma" version="1.0">
              <emma:interpretation id="{F9E40F6B-8066-42E2-BF2C-F20BA7C0EBA0}" emma:medium="tactile" emma:mode="ink">
                <msink:context xmlns:msink="http://schemas.microsoft.com/ink/2010/main" type="inkWord" rotatedBoundingBox="17802,12463 18177,12467 18173,12903 17798,12899"/>
              </emma:interpretation>
            </emma:emma>
          </inkml:annotationXML>
          <inkml:trace contextRef="#ctx0" brushRef="#br0" timeOffset="720179.4516">15743 11757 173,'0'0'316,"0"0"8,0 0 3,0 0 2,0 0 9,0 0 9,0 0-3,0 0 5,7 15 2,-5-9-2,-2 1-10,0 2-13,0 1-23,-2 3 4,0 0-39,0 1-22,-1-2-25,3-1-23,-2 1-19,2 1-17,-1-1-16,0-3-18,1 4-19,0-4-32,0-1-38,0-1-42,0 0-40,1 0-42,-1-1-44,1-2-52,0 0-40,-1 2-30,0-6-37,0 0-49,0 0-68,0 0-49,0 0-246,0 0-758,0 0 336</inkml:trace>
          <inkml:trace contextRef="#ctx0" brushRef="#br0" timeOffset="720364.417">15789 11717 154,'-1'-6'243,"-2"-2"0,1 2 4,2-1-5,-1 4-13,1-3-17,0 6-14,1-10-29,0 5-20,-1 5-17,3-4-9,-3 4-14,4-2-12,-4 2-12,6-1-20,-6 1-28,0 0-27,10 4-36,-4 1-35,-2-1-39,6 5-40,-1-2-36,-1-2-39,0 5-123,1 1-366,1-4 162</inkml:trace>
          <inkml:trace contextRef="#ctx0" brushRef="#br0" timeOffset="720693.352">16073 11799 20,'0'0'261,"0"0"11,0 0 2,0 0 14,-17-3-13,17 3 1,-10 0-18,10 0 2,-16 0-9,10 1-7,0-1-10,1 2-13,5-2-13,-10 1-22,6 0-15,1 2-18,3-3-11,-1 7-12,1-7-13,1 10-8,4-7-11,-1 4-12,2 2-9,5 0-4,-1 2-4,-3 0-4,3-3-3,1 2-2,-2 5-4,4-4 8,-5 3-4,-1-6 6,0 7 9,-1-5 2,-3 1 5,-3 1-1,0-1 0,0 1 1,0-3-5,-3 2-5,-2 1-5,-3-3-7,-1 2-8,2-2-4,-5-3-4,-1 1-7,4-5 0,-2 4-6,2-3-3,0-2-4,1 2-14,1-6-22,0-1-29,2 2-42,0-4-46,2 0-55,3 0-36,-1-3-51,2 3-55,3-4-51,4-3-60,1 4-259,1 0-753,6-4 334</inkml:trace>
        </inkml:traceGroup>
        <inkml:traceGroup>
          <inkml:annotationXML>
            <emma:emma xmlns:emma="http://www.w3.org/2003/04/emma" version="1.0">
              <emma:interpretation id="{BC2015A0-25D1-4510-857E-8FB3F395776A}" emma:medium="tactile" emma:mode="ink">
                <msink:context xmlns:msink="http://schemas.microsoft.com/ink/2010/main" type="inkWord" rotatedBoundingBox="18697,12417 19177,12422 19173,12875 18692,12869"/>
              </emma:interpretation>
            </emma:emma>
          </inkml:annotationXML>
          <inkml:trace contextRef="#ctx0" brushRef="#br0" timeOffset="720975.3694">16645 11830 36,'0'0'310,"5"-1"7,-5 1 2,5-2 8,-5 2-9,0 0 15,0 0-11,0 0-3,7 4-5,-5 3-3,-4-1-5,4 1-12,-4 3-18,2 2-21,-3-2-20,2 5-24,-4-3-22,1 3-18,0-3-18,1 1-15,0-1-20,1-3-11,0 5-28,2-6-34,0 1-40,-2-1-39,1-1-48,1-4-29,0-3-62,1 8-32,1-6-40,-2-2-51,0 0-56,0 0-47,0 0-254,9-13-705,-8 4 313</inkml:trace>
          <inkml:trace contextRef="#ctx0" brushRef="#br0" timeOffset="721160.752">16676 11732 270,'0'-8'272,"-2"-1"-8,2-1 4,-2 2-5,2-5-12,0 6-12,0-2-22,0 1-22,2 1-19,0-1-21,0 1-17,1 1-14,0 0-13,3 0-23,0 4-33,1-2-33,-3 3-45,-4 1-43,11 3-36,-4 0-45,0 0-50,1 2-59,-3 0-131,4 2-418,-1 1 186</inkml:trace>
          <inkml:trace contextRef="#ctx0" brushRef="#br0" timeOffset="721450.6603">16863 11851 244,'-1'9'262,"-1"-1"9,2 0 2,0 1-1,0-1-12,-2 3-7,2-7-13,0 3-10,0 3-11,-2-6-3,2 2-8,0 2-3,0-8-16,2 7-5,0-5-13,-2-2-8,0 5-13,0-5-13,0 0-10,0 0-12,0 0-11,11-10-11,-7 3-11,2-2-10,1 0-7,-1-3-8,3 0-2,-2-4-8,-1 2 1,3 1 3,-2 1-1,-2 0 8,3 4 10,-1-3 15,-3 5 3,0-1 2,3 2 1,-2 1 1,3 4 4,-4 0 0,-4 0-5,11 7-2,-7-1 3,0-2-6,3 10-1,-3-4-7,0 5-6,1 0-10,3 3-2,-5 2-5,1-5-11,-1 3-2,2-2-16,-4 0-34,2-2-50,-1 1-77,2-1-81,0-3-82,-1 3-69,3-1-82,5-4-412,6 0-934,-2-2 413</inkml:trace>
        </inkml:traceGroup>
        <inkml:traceGroup>
          <inkml:annotationXML>
            <emma:emma xmlns:emma="http://www.w3.org/2003/04/emma" version="1.0">
              <emma:interpretation id="{B37AB989-0B07-477E-8BFE-788D8C02BFB8}" emma:medium="tactile" emma:mode="ink">
                <msink:context xmlns:msink="http://schemas.microsoft.com/ink/2010/main" type="inkWord" rotatedBoundingBox="19782,12130 21056,12143 21048,12905 19774,12891"/>
              </emma:interpretation>
            </emma:emma>
          </inkml:annotationXML>
          <inkml:trace contextRef="#ctx0" brushRef="#br0" timeOffset="721936.0551">17779 11455 185,'0'5'333,"0"-5"17,0 9 16,0-9 10,0 7 4,-4-4-3,4 4-6,0-2-9,-2 2-4,-1 3-19,2 3-13,-1 1-15,-4 0-19,2 10-16,0-3-19,3 4-23,-4 0-25,-2 5-18,3-5-15,-1 0-25,0 8-15,2-10-11,2 1-10,-3-3-17,4 0-11,-2-2-7,2-5-24,0 2-29,2-3-25,-2-1-38,4 0-39,-1-1-51,-2-2-49,6-4-62,-1 0-52,0 1-49,-3-6-59,10 3-40,-4-4-369,3 1-874,-2-2 387</inkml:trace>
          <inkml:trace contextRef="#ctx0" brushRef="#br0" timeOffset="722599.9517">18022 11852 191,'2'-6'257,"0"-2"18,2 0 4,-1 1 12,-3-1 5,0 0 0,0 1 3,-2 1-9,1 0-13,1 2-12,-4 0-8,-2 2-17,6 2-11,-10-2-11,1 5-2,1 2-3,-1 1-3,-1 4-5,-2 5-8,-1-3-12,5 1-6,-1 5-13,4 0-15,-4 1-13,5 1-17,4-4-9,0 0-8,3-1-13,3 0-9,-2-2-7,3-1-7,1-2-11,2 0-1,4-6-11,3-1-6,-5-2-14,6-1-19,-5-1-14,5-2-18,0-6-13,1 3 1,-3-3-5,0 0 1,-7 0 4,1-4 2,-4 4 5,0-5 3,-1 3 5,-4-1 0,-1-3 3,-1 4 4,1-1 7,-5 2 5,2 4 10,2-3 7,-2 3 1,-1 1 4,3 0-1,-3 2-1,0 0-5,4 3 3,-5-3-3,5 3-2,0 0-3,0 0 6,0 0-3,5 14-2,-1-5 3,5-4-2,-2 3-1,2-2 1,4 2-5,-3-1 5,6-1 1,-7 2-8,10-2 3,-9-4 2,4 2-3,3-2 2,-7-2-2,3 3-1,-3-6-1,2 1 2,0-2 0,-1-2 3,-1 4 0,-1-6-4,1 2 4,-1-1 0,-5-1-1,2 3 0,-1-1 1,2 0-1,-3 2 6,1-2-2,-2 3 1,1 0 1,-2 0-2,-2 3-3,5-3 3,-5 3 1,0 0 0,8 4 2,-6 1 1,3 2-2,-4-1 2,3 0 3,0 0-2,0 3-1,0 0-1,1 3-1,-4-6 5,3 4-1,-2-1 7,2-3 10,-1 5-7,-3-5 7,0 4 4,0-4 1,-4 4-4,1-1 4,-3 1-4,0 0-12,-1-2 3,-2 3-4,-1-7 3,-3 6-8,4-3 0,-3-3-3,4-1-12,-4 0-13,2-3-18,1 3-13,2-6-12,-5 3-36,6-3-32,0-2-36,3 1-28,-2-3-27,2-1-27,2 6-12,0-4-16,1 1-20,0-1-26,0 6-20,5-7-20,0 2-25,0 3-262,3 1-694,-3-2 307</inkml:trace>
          <inkml:trace contextRef="#ctx0" brushRef="#br0" timeOffset="722913.5421">18611 11846 25,'14'-25'194,"1"-2"7,-1-4 11,-3 3 9,-1-5-5,0-1-1,0 1 1,-4 2-2,0-4-5,-2 2-5,1 0 6,0 9 4,-2 0 6,-3-1 4,1 4-4,-1 2 3,2 9-7,-4-4-6,1 5-11,1 3-15,0-1-13,0 1-14,0 6-7,-3-2-1,3 2 8,0 0-1,-2 21-3,-1-6-4,3 8-8,0 2 1,-3 7-5,3 4-1,2 1-12,-2 5-5,3-3-4,0 5-11,-3-5-11,3 2-7,-3-2-11,3-4-3,-1 3-10,0-6-6,0 1-2,3-3-9,-1-5-3,-3-2-8,2-1-14,-2-9-16,1 2-28,-2-2-34,0-1-32,1-3-34,-1-2-47,0 1-52,0-5-41,0 0-45,0-3-40,-1 8-54,1-8-39,0 0-341,0 0-847,-9-10 376</inkml:trace>
          <inkml:trace contextRef="#ctx0" brushRef="#br0" timeOffset="723113.3516">18662 11879 123,'0'0'301,"-3"-8"3,3 8 4,-1-4 4,1 4 9,2-5-7,-2 5-6,5-4-7,-5 4-9,11-2-20,-1 1-19,-1 1-20,1-3-18,6 3-21,-6 0-17,8-1-24,-2 2-14,0-2-34,-2 2-54,-2-2-68,6 2-70,-6 2-68,2-3-72,4 5-57,10-5-39,0 2-275,3 0-646,3-2 286</inkml:trace>
        </inkml:traceGroup>
        <inkml:traceGroup>
          <inkml:annotationXML>
            <emma:emma xmlns:emma="http://www.w3.org/2003/04/emma" version="1.0">
              <emma:interpretation id="{2E818EDA-B899-465B-814A-C79BF296D038}" emma:medium="tactile" emma:mode="ink">
                <msink:context xmlns:msink="http://schemas.microsoft.com/ink/2010/main" type="inkWord" rotatedBoundingBox="21439,12209 23056,12227 23048,12961 21431,12943"/>
              </emma:interpretation>
            </emma:emma>
          </inkml:annotationXML>
          <inkml:trace contextRef="#ctx0" brushRef="#br0" timeOffset="723567.3954">19426 11677 291,'0'0'370,"0"-5"3,0 5 18,0 0 6,0 0 3,0 0 2,0 0 6,0 0 1,0 17-1,-1-10-14,-2 1-19,3 3-12,-3 4-22,1-3-23,-3 9-26,-1-2-20,4 2-23,-5-3-19,4 4-32,-3-4-16,2-2-26,3 2-8,-4 2-14,5-4-12,-3-1-23,2-4-27,1 2-39,0-3-34,0 3-54,0-4-51,0-1-64,-2-3-57,4 0-64,-2-5-49,0 8-38,0-8-49,1 4-53,-1-4-412,0 0-967,0 0 428</inkml:trace>
          <inkml:trace contextRef="#ctx0" brushRef="#br0" timeOffset="723780.6039">19457 11687 64,'2'-16'309,"0"2"1,0 1 6,0 0 14,-2-2 12,3 4 2,-1 2-15,-2-2-23,2-1-17,-2 6-23,2-3-22,2 3-19,-4 0-23,0 2-21,2 2-18,1-4-13,-3 6-19,3-4-19,-3 4-26,0 0-27,0 0-23,13 12-41,-10-5-33,1 1-30,1 4-35,1 2-31,-2-1-41,2 7-48,-2-1-51,5 1-48,-4-3-254,2 4-623,-2-3 276</inkml:trace>
          <inkml:trace contextRef="#ctx0" brushRef="#br0" timeOffset="724139.181">19643 11965 17,'1'5'279,"1"-1"4,-2 0 8,0 3 7,0-2-8,0-5-10,0 7-7,0-2-10,0-5 7,0 6 1,0-6-20,-3 9-3,-1-6-8,4 3-6,0-6-15,0 0-12,-3 4-12,3-4-17,0 5-16,0-5-13,0 0-13,0 0-11,0 0-13,0 0-16,0 0-5,7-13-14,-4 6-4,3-3-15,-1-2-9,4 2-9,-1-5-14,0 0-7,0-1-5,6 4 1,-1-6-2,1 3-4,-2 0-2,-2 6-2,-1-1 2,2 2 1,-4 1-3,1 4-6,-2-1 6,-1 2 5,0 2 2,-5 0 8,9 8 6,-8-4 2,4 2 4,-1 7 5,0-2 8,-3 1-4,4 4 1,-5-4-3,3 3-2,-3 0-3,4 1-5,-1-7-5,-1 5-7,2 0-17,-1-2-36,2-1-37,-3-4-40,1-1-45,7 4-48,-3-4-42,2 0-44,-3 0-48,0-2-49,4-2-51,0-1-238,2 1-734,1-4 325</inkml:trace>
          <inkml:trace contextRef="#ctx0" brushRef="#br0" timeOffset="724593.509">20119 11940 95,'3'-11'273,"-3"-4"22,1 1 9,-2-1 5,1 1 5,-3 3 1,0-3-19,0 5-19,-3-1-10,3 4-22,-3 0-17,2 0-26,-4 4-3,2 2-7,6 0-11,-17 8-13,7-2-5,-2 2-20,4 5-10,-2 1-6,-3 4-13,5 2-2,0-4-16,7 3-10,-3 0-10,4-3-5,1-3-4,2 1-9,1-1-8,1-2-5,-1 0-5,1-3-3,2-1-7,3 0-3,-5-4-8,7-3-7,-4 4-5,0-8-1,0 1-3,3-7 1,-2 0 0,3-7-3,0 2 0,-2-4 0,1-2 5,1-6-1,1-4-5,-4-2 3,4-1 0,-1-3 0,-3 2 5,-4-3 2,3-2 5,-1 0 1,0 5 5,-3-2 15,0 3 9,0 2 11,-4 8 18,0 8 12,0 2 17,3 4 8,-3 1-3,-3 3 0,3 0-7,-3 2-8,3 4-10,0 0 0,-9 10-10,4 0 0,0 5 1,-2 7-7,5 1 1,-6 10 4,6 3-12,-1 2 11,-1 2-10,4 1-11,-3-3-1,3-1-12,0 2-2,0-4 2,0 1-3,2-5-9,-1 0-12,-1-8-23,4-1-32,-4 0-27,3-7-37,-1 2-44,2-4-45,0 0-70,1-6-77,0-1-82,0 0-88,2-1-431,2-4-1021,3 2 452</inkml:trace>
          <inkml:trace contextRef="#ctx0" brushRef="#br0" timeOffset="724977.4792">20455 11993 135,'0'0'323,"0"0"-19,0 0-14,0 0-8,0 0 0,0 0-8,0 0-8,18-8-26,-6 6-29,-2-3-9,7 1-4,1-2-13,-2 0-5,2 0-12,0 0-12,-3-1-6,0-1-10,-3 2-15,2 2-4,-6-6-6,1 5-9,-1-1-1,-2-4-3,2 5-8,-7-2-5,6-4-5,-4 4-8,-1-6-5,-2 6-1,0-3 1,-1 0 0,-3 1 0,0 1-1,-4 0 2,0 3 4,-1 1 3,-1 0 9,-3 4 2,-3 0 6,1 2 2,-2 6 5,-1-1-1,2 1-6,1 6 6,0 1 0,6-4-11,-2 5-1,-1-1 1,3 3-7,-3-2-1,6 5-15,-1-1-5,2-4 3,3 0-4,0-3-13,1 7-3,-2-6-5,7 1 2,-2 0-7,1-2-12,1 1-4,0-2-14,1-6-31,4 8-27,-2-6-33,-2-1-42,5-4-45,1 2-42,2-2-53,2-6-57,-3 1-40,2-1-51,6 0-49,-3 0-368,3-4-899,-4 1 398</inkml:trace>
          <inkml:trace contextRef="#ctx0" brushRef="#br0" timeOffset="725231.6793">20978 11883 89,'4'-6'296,"1"0"0,-3 0 2,0 1 4,-2 1-1,0 4-5,0-6-15,0 6-8,0 0-11,0 0-3,0 0 3,0 0-6,-18 10-2,10-3-6,-1 2-12,-5 3-11,-2 0-14,4 4-8,-7 0-10,1 5-11,-2 0-13,1 2-12,7-8-17,-5 2-9,7-5-15,0 4-11,1-4-14,3-2-13,1-2-21,3-1-31,-1-1-38,0 3-33,3-6-42,-2 3-44,2-6-49,5 1-61,-5-1-54,0 0-66,0 0-61,14-8-332,-11 2-815,2-1 361</inkml:trace>
          <inkml:trace contextRef="#ctx0" brushRef="#br0" timeOffset="725445.3645">20784 11815 144,'0'0'323,"0"0"-8,0 0 6,0 0 39,-3 10-16,3-4-5,3 7-10,-1-1-20,2-1-10,2 4-16,2 2-12,1-1-12,0 4-19,-2-2-21,2 0-20,0 2-24,1-1-14,0-1-14,-4-6-20,3 5-11,0-5-26,-1 1-38,-2-2-47,3 0-49,-6-4-68,3 0-76,-1-4-76,-1 6-106,1-3-372,0-4-804,-1 2 357</inkml:trace>
        </inkml:traceGroup>
        <inkml:traceGroup>
          <inkml:annotationXML>
            <emma:emma xmlns:emma="http://www.w3.org/2003/04/emma" version="1.0">
              <emma:interpretation id="{ACD276FF-2496-445D-A406-CFFCC1245DCD}" emma:medium="tactile" emma:mode="ink">
                <msink:context xmlns:msink="http://schemas.microsoft.com/ink/2010/main" type="inkWord" rotatedBoundingBox="24801,12234 24821,12235 24820,12262 24800,12261"/>
              </emma:interpretation>
            </emma:emma>
          </inkml:annotationXML>
          <inkml:trace contextRef="#ctx0" brushRef="#br0" timeOffset="524302.4672">22740 11438 151,'0'0'410,"0"0"18,0 0 21,7 0 30,-7 0 5,0 0-16,0 0-27,0 0-35,0 0-32,4-8-27,-4 8-26,0 0-37,0 0-27,0 0-29,0 0-20,0 0-26,0 0-15,0 0-32,0 0-41,0 0-52,0 0-59,5 9-70,-5-6-78,0-3-64,4 3-70,-4-3-99,0 6-96,0-6-284,0 0-842,-1 6 372</inkml:trace>
        </inkml:traceGroup>
      </inkml:traceGroup>
    </inkml:traceGroup>
    <inkml:traceGroup>
      <inkml:annotationXML>
        <emma:emma xmlns:emma="http://www.w3.org/2003/04/emma" version="1.0">
          <emma:interpretation id="{83B8067A-F079-46FE-8D96-239E33503AC9}" emma:medium="tactile" emma:mode="ink">
            <msink:context xmlns:msink="http://schemas.microsoft.com/ink/2010/main" type="paragraph" rotatedBoundingBox="4220,13056 21536,13127 21533,13994 4216,1392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843EBC7-06FB-4E25-9FA7-67E33AA20E22}" emma:medium="tactile" emma:mode="ink">
              <msink:context xmlns:msink="http://schemas.microsoft.com/ink/2010/main" type="line" rotatedBoundingBox="4220,13056 21536,13127 21533,13994 4216,13923"/>
            </emma:interpretation>
          </emma:emma>
        </inkml:annotationXML>
        <inkml:traceGroup>
          <inkml:annotationXML>
            <emma:emma xmlns:emma="http://www.w3.org/2003/04/emma" version="1.0">
              <emma:interpretation id="{38097FB5-6203-46D6-BEAB-A9676BC84CC2}" emma:medium="tactile" emma:mode="ink">
                <msink:context xmlns:msink="http://schemas.microsoft.com/ink/2010/main" type="inkWord" rotatedBoundingBox="4218,13374 5179,13378 5177,13926 4216,13923"/>
              </emma:interpretation>
            </emma:emma>
          </inkml:annotationXML>
          <inkml:trace contextRef="#ctx0" brushRef="#br0" timeOffset="727719.5373">2164 13024 30,'0'0'255,"0"0"-4,0 0-8,-6-4-12,6 4-8,-2-3-12,2 3-8,0 0-5,0 0-2,4-6-2,-4 6-4,2-6-3,-2 6-9,3-5-3,-3 5-1,5-1-5,0-4-5,-2 4-4,1-2-12,-4 3-7,9-3-27,-5 2 12,4 1-10,-4-4-8,6 4-12,-1 0 3,0 0-13,4-2-5,-1 2-2,1 2-11,1-4-5,0 0-7,4-1-4,-1 2-3,0-3-6,4 2-4,-4-3-6,2-2 0,1 0-5,-3 2 0,1-4-6,-1 1-4,-1 3-10,1-5-15,-1 3-16,-4 2-6,-1 0-12,-3 2-23,1-3-41,-3 3-39,-1 0-42,1 2-49,-2 0-54,1 0-54,-5 1-307,8-4-705,-8 4 312</inkml:trace>
          <inkml:trace contextRef="#ctx0" brushRef="#br0" timeOffset="727284.8245">2344 12586 127,'0'0'271,"4"5"9,-4-5-10,-1 6 1,1-6-9,-3 7-14,3-7-9,-4 8-6,1-3-2,3-2-9,-1 2-2,1 0-3,0-5-8,-1 6-14,-2-3-10,3-3-12,0 8-11,0-8-10,0 4-6,0-4-13,-2 5-5,2-5-13,0 0-9,0 0-7,-2 5-6,2-5-4,0 0-8,0 0 2,0 0-1,0 0-4,0 0-6,0 0-6,0 0-7,7-16 0,-6 10-11,0 0 1,2-1-7,1 1-1,-4 0-1,3 0-2,-2-1 0,1 1 4,-4 2 5,2 4 0,3-6-3,-2 1 2,-1 5-4,0 0-4,4-7-7,-4 7 0,0 0-4,1-3-4,-1 3-2,0 0-2,0 0 0,0 0-3,0 0 3,0 0 4,-1 19 3,1-13 1,-2-3 31,1 9 0,1-5-2,-1 1 3,0 6-13,-3 0 3,1 1 0,-1 5-2,1-2-4,1 6-7,-1-6-2,1 1 3,0 3-17,0-2 8,0 0 2,1 1-8,0 0-1,1-3-5,1-2 3,0 5-3,1 0-1,0-6-3,1-1-1,-2 1-4,2 1 1,-2-4 2,2 1-8,-1-4 5,1 1-2,-2 0 1,2-4-5,0 1-1,-1 2-12,1-4 10,1 3-5,-2-4 0,2 2-6,0-2-6,1-2-6,0 2-4,0-3 1,1 1-8,-1-2-3,-5 0-9,14-4-5,-6 0-10,4 2-12,-3-4-5,-1-1-15,1-1-11,0 3-13,1-3-6,-3 2-19,0 3 2,1-5-38,-1 2-6,-2 1-19,-1 0-20,3 1-14,-4 0-18,0 0-33,-1 1-42,0 0-37,-2 3-268,1-9-689,-1 9 305</inkml:trace>
          <inkml:trace contextRef="#ctx0" brushRef="#br0" timeOffset="728373.8369">2903 12941 204,'-4'3'302,"4"-3"-13,-3 3-5,3-3-13,-4 2-13,4-2-6,0 0-16,-4 3-10,4-3-10,0 0 2,0 0-16,0 0-21,0 0 15,0 0-12,20-5-8,-14 5-13,0 0-15,1 0-2,1-3-13,-1 2-12,5-1-10,-3-2-13,2 2-6,-1-1-13,0 0-8,3 0-7,-4-1-5,2 1-13,-1 0-21,2-1-31,1-1-40,-4 3-50,2-2-55,-3 3-74,-2-1-93,4 2-384,-6-3-760,3 3 337</inkml:trace>
          <inkml:trace contextRef="#ctx0" brushRef="#br0" timeOffset="728090.105">2936 12780 322,'0'0'324,"0"0"-6,0 0-11,0 0-6,0 0-20,0 0-9,0 0-13,-3-9-7,3 9-12,8-4-21,-4 4-6,-4 0-15,11-4-17,-7 0-13,4 3-12,-2 0-17,1 1-12,0-4-13,4 2-10,-3-4-11,0 5-7,0-4-6,1 2-11,-2 0-7,3 2-11,-3 1-2,-1-2-6,2-2-10,-3 2-12,0 0-27,-5 2-28,8-1-29,-3 0-33,-5 1-29,8-3-30,-8 3-28,0 0-28,0 0-39,0 0-44,0 0-39,0 0-223,0 0-601,0 0 265</inkml:trace>
        </inkml:traceGroup>
        <inkml:traceGroup>
          <inkml:annotationXML>
            <emma:emma xmlns:emma="http://www.w3.org/2003/04/emma" version="1.0">
              <emma:interpretation id="{EF60FF2E-F6C2-4E0D-9143-108246562F0B}" emma:medium="tactile" emma:mode="ink">
                <msink:context xmlns:msink="http://schemas.microsoft.com/ink/2010/main" type="inkWord" rotatedBoundingBox="5593,13185 6756,13189 6753,13832 5590,13828"/>
              </emma:interpretation>
            </emma:emma>
          </inkml:annotationXML>
          <inkml:trace contextRef="#ctx0" brushRef="#br0" timeOffset="780526.49">3556 12553 23,'-3'-5'187,"3"5"5,0 0-12,0 0 0,0-5 2,0 5-8,0 0-11,0 0 0,0 0-8,0 0-8,0 0-5,0 0-11,0 0-7,0 0-7,0 0-2,0 0-4,0 0 3,0 0-4,-2 15-3,2-15-3,1 10-4,-1-3-5,0-1-2,1 2 8,2 1-19,-3 1-3,0 0-5,-3 2 2,3 0-3,-1 3 17,0 6-25,1 0-2,-2-3-14,4 3 5,-4-1-3,-1 1 3,3 0-18,-3-7 4,2 7-5,1-6-1,-2 2-11,2-4 5,0 2-8,-3 1 3,3-5 0,0 2 0,-2-1-6,1 3 2,1-8 2,-1-2 6,1-1-14,-2 4 3,2-4 5,0-4-4,-1 3-3,1-3-2,0 0-4,0 0 3,0 0 3,3-21-8,-5 13 3,4-6-12,-4-1 21,5-4-16,0-2-2,-3-1-3,3 1 9,-1-2-15,-1 2-8,4-1-1,-2 0-4,3 2-2,-2-2 2,0 3 4,0-1 0,0 5 1,1 0-4,1 0 5,0 1 7,-2 2-4,2 1-6,-1 1 6,2 0 2,-3 2 1,4-1 4,-2 3 0,2-3 0,-1 3-3,0 5-2,-2 0 5,4-3-4,-3 4 2,4 0-1,0 4-2,-3-2 9,2 2-4,-3 5-2,2-1 6,-1 1-4,-1 4 3,-1-1 3,0 2 1,-1 3-3,1 1 2,-4 3 12,-1 0-1,2 1-3,-2-1 0,2 0 9,-2 1-4,-2-3-6,1 2 7,0-1-4,0-5 2,-1 2-3,2-1-1,-3-1-1,1-1-11,2 0 23,-2 1-11,-2-3 1,4-1-6,0-3 20,-1 2-19,1-3-6,0-2 0,-1 3-8,1-2-13,0-6-19,0 7-22,1-2-19,-1-5-4,1 4-24,-1-4-39,6 0-43,-6 0-45,7-7-51,-2 3-240,1-6-571,1 1 253</inkml:trace>
          <inkml:trace contextRef="#ctx0" brushRef="#br0" timeOffset="780876.7522">3975 12825 92,'0'0'260,"0"0"-1,0 0-5,0 0-5,0 0-3,5 4-9,-5-4-1,0 0-6,4 0-4,-4 0-9,9 0-3,-9 0-11,8-1-13,-3-2-10,3 3-13,-8 0-8,12 0-13,-6 0 5,2-2-26,-1 2 0,2-2-14,1 0-13,2-1-10,1 1-1,-5-2-12,5 2-6,-2-3-8,2 4-4,-2-5-9,0 1-6,0 2 0,-1-1-8,-2 0-3,1 2-6,-3-1-9,5-1-15,-5 0-21,1 1-25,-1 0-30,1 0-22,-2 2-36,0-4-24,3 4-35,-4-6-38,-2 5-37,1-1-43,1 0-37,-4 3-183,8-4-574,-3 3 254</inkml:trace>
          <inkml:trace contextRef="#ctx0" brushRef="#br0" timeOffset="781649.029">4422 12963 32,'0'0'240,"-8"0"0,4 1-9,4-1-10,-5 2-13,5-2-6,0 0-12,-3 3 1,3-3 1,0 0 2,0 0-3,0 0-3,12 6-5,-8-5-13,2 1 1,3 0-3,-3 2-20,3-2-17,1 1 10,2-2-3,-2 2-12,1-2-12,1-1-7,-1 0-12,2 3-2,0-1-18,0-2-3,0 1-13,0-1-1,-1 0-7,0-1-4,0 1-6,0 0-36,-2-2-35,1-1-30,-4 2-47,4 1-48,-5-2-65,-1 2-77,-5 0-344,11-2-695,-6-3 308</inkml:trace>
          <inkml:trace contextRef="#ctx0" brushRef="#br0" timeOffset="781348.1277">4426 12611 227,'2'-7'229,"-2"0"-8,1 1-16,1-4-12,0 0-9,2 1-8,-2-5-7,0 3-11,1-1-4,1 0-8,-4-1-4,0 2-6,2 0 3,-2 0-9,2 1 5,-1 3-2,-1-3-6,0 3-8,1 0 3,-1 0 2,0 1-16,0 2 7,0 4-2,3-9-7,-3 5-9,0 4-10,0 0 2,0-7-15,0 7-9,0 0-7,1-5-6,-1 5-2,0 0 4,0 0-18,0 0 1,0 0 0,9 12-4,-6-5-4,-3-1 6,1-1 0,3 8-3,0-1 4,-3 0-3,3 1 1,-3 2-1,3 4-1,-2-2 1,2 5-2,-2-1-1,0-2 0,2 2 1,0-2-17,-2 0 11,1-4-2,3 6-1,-6-5-2,4-1-4,-4-1-4,5 2 5,-1-1-17,-2-2 14,1 1-1,1 0-3,-4-1-3,2-1-8,0-1 3,0-2-24,0 0-19,0-2-18,-2 1-25,3-2-13,-2 1-16,1-4-22,-2 2-22,0-1-18,0-4-23,3 6-25,-1-2-24,-2-4-29,0 0-25,0 6-216,0-6-560,0 0 248</inkml:trace>
        </inkml:traceGroup>
        <inkml:traceGroup>
          <inkml:annotationXML>
            <emma:emma xmlns:emma="http://www.w3.org/2003/04/emma" version="1.0">
              <emma:interpretation id="{220A9B8E-56DC-4620-8BC1-6BFDCB4A33D3}" emma:medium="tactile" emma:mode="ink">
                <msink:context xmlns:msink="http://schemas.microsoft.com/ink/2010/main" type="inkWord" rotatedBoundingBox="8715,13095 10562,13102 10559,13766 8712,13759"/>
              </emma:interpretation>
            </emma:emma>
          </inkml:annotationXML>
          <inkml:trace contextRef="#ctx0" brushRef="#br0" timeOffset="783038.6124">6653 12617 98,'1'-6'232,"0"0"-2,1 2-2,1-2-6,2 0-8,1 0-4,4-4-14,1 4-8,-1-3-13,5-1-9,5 3-10,-2-3-7,-4 0-12,6 0-8,-1 3-6,0 1-9,0 0-10,-1-2-11,2 2-8,-2 4-3,0-1-10,-3 1-7,1 2-8,-4-1-1,6 2-11,-4-1 0,5 2-10,-7 1 3,0-2-8,3 1-6,-2 2 0,0-2-9,-1-2-20,2 4-21,-2-2-27,1 1-29,-4-3-36,3 4-34,-1-4-46,0-4-40,-1 2-45,-3-1-164,1 2-485,1-3 214</inkml:trace>
          <inkml:trace contextRef="#ctx0" brushRef="#br0" timeOffset="782729.2384">6874 12578 202,'-1'-5'219,"1"5"-2,0 0-1,0 0-5,0 0-7,-2-6-4,2 6-4,0 0-3,0 0-15,0 0-6,0 0-10,0 0-7,0 0-6,0 0-1,0 0-4,2 18-2,-2-8 2,-2 0-11,2 1-5,0-1-6,2 6-6,-1-1-13,-1 0-4,0 7-10,2-2-5,-2 2 9,2-1-21,-2-5-16,-2 5-11,0-1 3,1 0-3,-1-5-3,1 0-3,0 0-9,0-1 2,0-2-15,-1-3-22,1-1-24,1 2-26,0-1-22,0-3-15,-1-3-27,1-3-30,0 0-40,-2 5-51,2-5-46,0 0-43,-10-12-184,7 2-555,1 3 245</inkml:trace>
          <inkml:trace contextRef="#ctx0" brushRef="#br0" timeOffset="783330.2512">7321 12393 58,'0'0'253,"0"0"4,0 0-1,0 0-12,0 0-6,0 0-16,0 0-8,0 0-8,0 0-4,0 0 13,-7 16-15,7-7 0,-4-1-4,2-1-3,-1 4-10,-1 1-9,0 3-4,2-2-2,-1 3-22,2 4-7,-2 2-2,2 0-19,0-1-7,0-1-13,1 1-7,0 0-11,0 0-5,0 0-5,2 1-9,0-3-7,1-7 1,0 3-8,5-3-10,-3-1-16,1 3-24,1-5-28,-2 2-34,0-4-24,2-3-30,1 2-25,0-1-23,-2 0-30,1-3-30,-1 1-36,-1-3-27,1 0-33,-6 0-223,13-3-590,-6-3 261</inkml:trace>
          <inkml:trace contextRef="#ctx0" brushRef="#br0" timeOffset="783784.0787">7495 12605 214,'0'0'251,"0"0"-1,0 0-1,-9 9-7,7-3-7,1 0-11,2 3-3,1 1-10,-4 2-14,4 3 3,-1-3-7,-2 4-12,2-1-11,2 2 3,-1-4-23,1 1-12,-2-2-12,2 1-9,-1 0-11,-1-4-12,3-3-5,-2 7-7,-1-8-11,2 0-4,-1 0-8,-1-2 6,2 0-3,-3-3-3,0 0-10,0 0-2,0 0-2,0 0-6,3-15 7,-3 9-22,2-7 2,0 1-3,-2-6-1,1 3-4,0 0-2,1-6 4,1-2-6,3 4-1,-1-1-6,-1 4-1,-2 2 6,6 0-2,-7 1-3,6 0-3,-3 3-1,-1-1 3,5 1-7,-2 6 5,-1-2-3,-1 0-6,5 2 6,1 4 3,-6 0-1,6 4-4,-1 0 4,0 4 4,4-4-7,-5 6 0,1 1 5,3 4 3,0 1 2,-2 5-2,-1-1 6,-1 0 9,1-1-2,-1 3-5,-2-2 4,1 2-4,-2-4 3,-1 3-5,0-2 1,0 0-3,0-5 0,1-1-13,-5-1 6,2 2-21,0-3-27,0 0-29,0-5-41,-1 1-26,0-4-29,-1 6-24,0-7-44,0-2-43,0 0-43,0 0-279,0 0-652,10-18 289</inkml:trace>
          <inkml:trace contextRef="#ctx0" brushRef="#br0" timeOffset="784105.5914">7835 12301 159,'0'0'255,"-1"-3"-5,1 3-9,0 0-7,0 0-13,7-3-4,-7 3-9,0 0 0,17 13-19,-7-11-9,-2 8-6,3-1-5,-1-1-6,2 8-4,-1 1 3,1 2-1,0 1-17,-4 1 20,5 6-16,-4 1-1,1 2-5,-4-4-4,0-3-9,-3 11-9,3 0-8,-3-9-3,0 6-5,-1-8-12,-2 2-10,2-2-7,-2 2-12,0-6-7,1 3 3,-2-1-13,1-6-14,0 1-24,-2 2-28,2-7-30,0 2-37,0-6-36,0-1-30,0 3-30,2-3-34,-2-3-41,1 0-27,-1-3-40,0 0-279,0 0-653,0 0 289</inkml:trace>
          <inkml:trace contextRef="#ctx0" brushRef="#br0" timeOffset="784374.3575">8310 12714 163,'-3'3'298,"2"2"-11,1-5 4,-1 10-17,1-10-14,1 4-10,4 2-9,-1-6-10,0 2-9,4-1-21,-1-1-8,3 3-18,-1-6-2,2 2-21,0-1-12,0-1-20,1 2-5,-2-4-24,1 4-1,0 0-10,-4-4-25,2 0-13,-2 1-25,0 1-25,1 0-18,-2 0-20,-2 0-20,0 1-19,0-1-23,-4 3-26,0 0-31,8 0-33,-8 0-34,0 0-35,0 0-204,0 0-511,0 0 226</inkml:trace>
          <inkml:trace contextRef="#ctx0" brushRef="#br0" timeOffset="784576.5789">8342 12871 154,'-3'2'295,"2"3"2,-1-3-8,-1 1-5,3-3 4,1 9-2,-1-9-6,4 6 2,3-5-24,-1 0-7,-1 0-21,2 2-20,2-2-16,-1-1-20,2 1-18,2 0-16,-6 2-14,7-2-13,-4 0-18,2 1-35,-4 0-40,0-2-51,2 3-49,1 0-51,-4-3-70,0 3-84,1-3-341,-1 0-678,-6 0 300</inkml:trace>
        </inkml:traceGroup>
        <inkml:traceGroup>
          <inkml:annotationXML>
            <emma:emma xmlns:emma="http://www.w3.org/2003/04/emma" version="1.0">
              <emma:interpretation id="{D501DCA1-6465-4D14-942F-F4C46ABEF443}" emma:medium="tactile" emma:mode="ink">
                <msink:context xmlns:msink="http://schemas.microsoft.com/ink/2010/main" type="inkWord" rotatedBoundingBox="11122,13331 14780,13347 14778,13945 11119,13930"/>
              </emma:interpretation>
            </emma:emma>
          </inkml:annotationXML>
          <inkml:trace contextRef="#ctx0" brushRef="#br0" timeOffset="787365.8954">9224 12678 123,'3'-6'132,"-3"6"-2,3-3 5,-3 3 3,0 0-1,0 0-5,0-6 1,0 6-6,0 0 0,0-7-12,0 7 5,0-5-7,0 5-7,-3-6-5,3 6 0,-3-4-6,3 4-5,-3-5-6,3 5-4,-4-4-4,1 1-5,3 3-6,-8-3-4,8 3-7,-10 0-4,10 0-2,-12 0-7,4 3-4,2 0-5,-3 0 1,1 0-6,-1 0-2,0 3-2,1 0-4,0 2 1,-2-2 6,5 2-2,-3 1-2,0 2 2,6-3 1,-6 3 0,5 1-2,-1-2 3,1 5 21,-1-7 0,1 2-4,2 1 3,1-2-1,1 4-2,2-3-1,-1-1-2,0-1 1,4 0-4,-2 1-5,4-2 3,-3-2-4,1 1-3,3 1-1,4-4-9,-5 1 5,3-2-3,0 1-7,1-3-1,1 0 3,3-4-4,0-1-4,2 3-17,-3-3-22,2 0-19,-4-1-19,0 0-27,-1 2-27,-4-1-25,4 0-24,-2 3-24,-2-3-23,1 1-26,-3 0-176,0-2-457,-1 3 202</inkml:trace>
          <inkml:trace contextRef="#ctx0" brushRef="#br0" timeOffset="787661.1463">9498 12764 174,'0'0'217,"3"-3"-8,-3 3-7,0 0-2,0 0 1,0 0-4,0 0-1,-3 14-7,0-9-7,3 1-9,0 0-10,0 2-13,0 0-7,-2 0-8,2 1-14,0 0-12,2 1-5,-2 1-13,3 1-10,-3-1-3,4 0-6,-2 0-10,1 1-7,1-2-6,-1-1-11,-3 1 2,5-4-3,-3 0-23,2 3-28,-1-3-29,1-5-30,-1 4-30,-2-1-40,8-2-42,-9-2-51,10-5-246,-4 2-520,0 0 231</inkml:trace>
          <inkml:trace contextRef="#ctx0" brushRef="#br0" timeOffset="787950.1718">9721 12822 142,'0'0'243,"0"0"0,3-7-7,-3 7-8,6-5-8,-4 4-7,-2 1-9,5-3-7,-2 0-6,4 2-13,-1-1-10,0 2-7,-2-3-12,5 0-16,-2 1-17,-1 1 1,5-1-21,-1-1 0,-2-3-18,4 5-8,-3 0-7,3-2-4,-3-1-10,2 0-9,-1 1-1,-1 2-4,0-3-19,4 3-19,-5 0-17,0 1-22,-1-3-20,0 2-18,-1 1-26,1-1-23,-7 1-33,9 1-24,-9-1-27,7-2-30,-7 2-180,6 0-458,-6 0 204</inkml:trace>
          <inkml:trace contextRef="#ctx0" brushRef="#br0" timeOffset="788293.292">9828 12636 123,'0'0'239,"0"0"-7,-2 3-8,2-3-12,-4 6-3,2-1-6,2-2-1,-1 5-5,-1-1 0,1 0 1,-1 1-3,2 2-18,-2 0 8,2 2-22,0 3 1,0-6-3,0 5-4,-1 0-14,2-1-9,1 1-5,-2 0 2,0 1-25,0-3-7,0 2-3,3-2-15,-1 1-8,-1-1-9,-1 2 6,2-4-19,-1-1-5,2-1-5,-2 0-2,0 1-13,3-3-29,-4 3-31,0-4-39,3 0-34,0 0-36,-3-1-39,3 2-45,0-3-50,-3-3-52,3 4-237,1-2-612,-4-2 271</inkml:trace>
          <inkml:trace contextRef="#ctx0" brushRef="#br0" timeOffset="788754.1838">10467 12672 64,'-6'-5'256,"5"1"-2,-3 2-10,-1-2-8,5 4-15,-9-4-8,5 1-5,-2 0-10,0 3-8,6 0-4,-14-2-4,9 4-5,-6-2-9,4 0-4,-1 3-3,-1-2-6,-2 4-8,3 0-3,-2 0-18,-1 1-7,2 0-11,-1 4 9,2-3-21,-2 1-6,2 0-10,1 3-3,-2-1-4,1 0-8,2 5-6,0-5 8,-1 3-17,1-1-1,3-1-4,-3 2 3,2-1-6,3 1-2,0-1-7,-2-1-4,3-1 3,3 2-13,-2 1 4,1-5 1,2 4-4,1-4-12,1 6-1,0-8-17,2 2-18,2 1-26,-1-4-37,4 0-27,2-3-28,-4 0-27,6 2-31,-1-6-31,0 2-33,3-4-34,-5 0-27,-1 1-197,-2-2-571,3 0 253</inkml:trace>
          <inkml:trace contextRef="#ctx0" brushRef="#br0" timeOffset="789126.2906">10560 12812 78,'0'0'216,"0"0"-2,2-6-3,-2 6-6,3-3-10,1 0-11,-1 3-11,-3 0-14,11-3-12,-11 3-11,12 0-8,-4 0-9,-2-1-10,1 2-9,-1-1-7,2 3-6,-5-1-2,3-1 2,0 2 2,-2-1 0,0 2 8,-4 3-1,3-1 11,-1-1 0,-4 2 11,-1 2-1,3-3 1,-2 4-16,-4 0 21,3-2-3,-3 4 0,0-3 1,-2 2-7,2-1-7,1-1-9,-1 1-7,2-2-8,0 2-7,2-3-8,-1-1-7,2 0-7,-1 3-1,4-3-13,-2 0 0,1-2 0,1 4-2,1-4-6,1 1-1,0-1-5,4-1 0,-4 3-5,1-5-1,3 1-3,-2 2-4,2-3 9,0 0-8,-1-1-4,0 0-10,0 0-21,1-1-25,2 0-35,2-3-30,-4 4-33,0-3-29,5-3-36,-5 3-42,0-1-56,0-2-43,-2 0-276,2-2-677,1 1 299</inkml:trace>
          <inkml:trace contextRef="#ctx0" brushRef="#br0" timeOffset="789615.0826">10993 12742 199,'-2'6'296,"-1"-1"0,2 0 0,-1 4-7,1-1-7,0-1-6,1 2-9,-2 3-7,4 0 1,-4-2-6,2 6-8,0-2-21,0-1-15,0 2-15,0-4-19,0 1-15,2 1-14,-2-5-15,1 2-10,2 0-15,-3-4-16,1 4-5,2-4-8,-1-3-5,-2 1-10,2 4-2,-2-8-8,1 3-7,-1-3-4,0 0-1,0 0-10,0 0-7,10-15-12,-7 11-7,-3-5-9,1-3 3,2 0-18,-1-1 1,1 1-7,0-4-1,1 1-3,1 0-6,1-3 3,-1 0 7,1 2 0,0 4 3,-1-4 3,3-1-3,-2 4 6,1 1 2,1 2-3,-3-1 2,1 4-14,2 2 22,-3 1-1,3 2 1,-3 2 1,3 0-2,0 2 5,-1 4 4,3 0-14,-1 3 20,-3 1 8,3-1 14,-1 5 2,-1 5 6,2-3 2,-3 2 4,2 0-4,-4 2 5,1-3-4,0-1-5,-1-4-4,0 4-1,-2-1-5,0 2-1,2-5-4,-2 2-8,5-5-16,-6 2-38,2-6-47,1 1-54,1 1-59,1-6-61,0 2-79,0-3-76,-6 0-256,16-8-728,-6 2 323</inkml:trace>
          <inkml:trace contextRef="#ctx0" brushRef="#br0" timeOffset="789877.9099">11548 12803 191,'6'3'299,"-6"-3"2,1 3-8,-1-3-3,9 5-5,-6-5-20,2 1 1,2 0-32,3-1-29,-3 3 0,-1-3-10,7-3-17,-3 2-13,0 0-20,0-1-13,0 0-13,2 1-14,-3-2-8,1 0-8,1 2-12,0 1-12,-2-2-3,0 2-5,-1 0-15,0-3-17,-3 0-23,3 1-29,1-1-33,-4 0-25,3 1-30,-3 2-29,3-4-29,-4 3-44,1-3-43,-1 0-60,-1 0-178,-1-2-540,1 2 239</inkml:trace>
          <inkml:trace contextRef="#ctx0" brushRef="#br0" timeOffset="790190.2198">11683 12608 41,'0'0'290,"-8"2"7,8-2-2,0 0-6,-3 2-13,0 3-13,3-5-7,-2 7-6,1 1-6,2-2 0,-1 3-10,0 0-4,1 2-13,0 0-11,-1 1-10,3 3-9,-2-3-13,2 3-15,-1 1-12,0-1-16,1 1-7,-2-1-15,1 0-11,0-1-9,-1 0-5,2 1-17,-1-3-8,-1 2-30,1-6-39,-1 5-38,2-2-61,-2-5-54,1 3-66,-2-3-77,4 0-92,-4-2-273,0-4-726,0 0 321</inkml:trace>
          <inkml:trace contextRef="#ctx0" brushRef="#br0" timeOffset="791574.6218">12243 12653 102,'3'-8'225,"-2"4"-6,1-2-10,0 0-9,-2-1-8,2 3-7,-2-2-11,2-1-5,-1 0 3,-1 0-12,0 1-1,1 1-5,-1 5-8,0-12-2,-1 8-12,-2-1 3,2-1-17,-1-1-2,-1 4-9,3 3-15,-7-2-1,2 1-16,5 1-11,-13 0-2,7 2-4,-5 3-5,1 4-5,0-1 0,0 1-3,-2 7-5,2-1 3,0 1-3,-3 2 3,7 1-4,-4 2 1,2-3 5,2 3-4,2 0 6,-1-1-2,4-3 2,2-1 4,-1 1-5,5 0-6,-2 1 4,3-5-5,1 3-12,0-3 7,0 0-5,6 0-3,-4-2 1,6 0-1,0-1-9,2-4 3,0 0-3,-3 1-10,4-6-22,0 0-24,-1-1-18,0-1-21,-3-3-29,1-2-22,0 0-27,-2 3-33,4-6-43,-5 1-35,3-3-24,-6 6-245,0-5-581,1 3 258</inkml:trace>
          <inkml:trace contextRef="#ctx0" brushRef="#br0" timeOffset="792036.6821">12506 12726 102,'0'0'262,"-1"-5"0,1 5-6,0 0-4,0 0-16,0 0-5,0 0-8,0 0-13,0 0-14,8-4-11,-1 4-2,0 0-25,-7 0-9,18-2-13,-7 4-8,-1-2-23,3 0-8,-2 4-11,0-3-6,-3 3-5,5 2-13,-4-5-8,-4 4-5,2 1 5,-1 2-2,-1-3-2,-1-1 6,-2 6 5,0-3 3,-2 1 2,0 2 2,-2-3-3,0 2-2,1 1 5,-4-2-6,1 2-7,1-4 0,-2 3-7,1-3-2,2 0-4,-1 0-11,0 0 2,3-2-5,0 2 5,0 0-5,0-1 3,3 0-10,1 1 0,-1-3-12,4 5 4,-1-5-6,-2 3 3,1 0 13,3 0-12,-2-2-1,2 4 0,-3 0-5,4-2-1,-5 0 2,1 1 2,-2 1 0,-1 1 0,2-3 1,0 2 2,-4 0 6,-2-2-1,0 3 4,1 0 7,-3 1-9,1-2 6,-1-2-5,-1 3-8,-3-2 4,1 2 1,0-6-6,-2 3 0,0-4-3,-1 3 2,-1-3-6,-2 2-6,4-1-11,1-3-9,2 3 2,-7 0-35,9-1-18,0 1-30,-1 0-28,2 0-30,-2-2-25,5-1-30,0 0-37,-4 3-38,4-3-36,0 0-254,0 0-629,0 0 280</inkml:trace>
        </inkml:traceGroup>
        <inkml:traceGroup>
          <inkml:annotationXML>
            <emma:emma xmlns:emma="http://www.w3.org/2003/04/emma" version="1.0">
              <emma:interpretation id="{EB13364F-7CAA-41B7-98AF-3478AFC9B381}" emma:medium="tactile" emma:mode="ink">
                <msink:context xmlns:msink="http://schemas.microsoft.com/ink/2010/main" type="inkWord" rotatedBoundingBox="15094,13101 17927,13112 17924,13895 15091,13883"/>
              </emma:interpretation>
            </emma:emma>
          </inkml:annotationXML>
          <inkml:trace contextRef="#ctx0" brushRef="#br0" timeOffset="792678.4878">13152 12533 161,'0'0'255,"-5"-2"-2,3-2-3,2 4-7,0 0-10,0 0-13,-10 1-5,10-1 1,0 0-4,-13 6 7,6 0 3,1-3-1,0 2-3,-1 5 6,-1-1-19,1 1-10,1-2-13,-2 6-13,0-1-8,2 0-16,0 7-9,1-2-6,0 3-9,1 1-8,3 2-11,2-2-7,-1-1-6,0 0-9,0 1-6,4-2-9,-1 0-7,1 1-6,-1-5-5,2 3-4,-3-5-6,6 1-6,0-4-31,-3 0-27,1-2-36,1-1-30,3 1-38,-7-5-40,3 0-33,0-2-35,0-2-32,-1 0-49,-5 0-30,9-6-288,-4 0-690,-1 1 306</inkml:trace>
          <inkml:trace contextRef="#ctx0" brushRef="#br0" timeOffset="793110.4349">13219 12778 28,'0'0'282,"-6"16"1,4-10 0,0 2 1,0-1-3,1 3-5,-3 0-3,4 2-24,0-3 9,-3 2-25,3 1-9,-4-2-15,2 0-16,1-2-19,-1 1-18,2 0-7,0-3-20,0 0-8,0 1-11,2-2-9,-2-5-13,1 7-2,-1-7-12,2 3-6,-2-3-6,0 0-9,0 0-8,0 0-8,5-12-6,-3 6-21,1-4-19,1 1-11,0-6-15,3 2-1,-2-2-7,-1 3 3,4-2 6,-3 4 1,-1-3 3,3 2 15,-2 1-10,0 3 7,0 1 3,0 1-8,1 0 6,0 1 3,-2 2-3,1 2 8,2 0-2,-3 2 8,2 0 2,0 3 6,1 0 4,0 3 18,2 0-5,-6 3 7,3-2 10,0 4-1,-1-1 5,-1 0 3,0 0-1,-1 1-7,1 0 5,0-2-10,-1 2-6,0 1 4,2-2-3,-4-1-7,-1-3-3,3 0-17,1-1-44,-3-3-20,3 2-40,0-3-36,0 2-48,-3-4-57,-1-1-53,12-1-55,-12 1-235,10-8-635,-3 2 282</inkml:trace>
          <inkml:trace contextRef="#ctx0" brushRef="#br0" timeOffset="793321.5003">13599 12898 202,'5'-3'240,"4"2"5,-1-1 14,1 2-4,-3-3-12,0 0-3,-1 3-8,4-1-12,-1-1-10,-4 2-11,6-3-22,-2 2-13,-4 1-15,4-1-21,0 0-14,2 1-10,-4 0-13,1-3-18,3 3-29,-3 0-38,-1-1-27,-6 1-43,12 0-34,-6 0-33,-2-1-28,3 0-31,-2-2-37,-5 3-225,9-4-487,-6 2 215</inkml:trace>
          <inkml:trace contextRef="#ctx0" brushRef="#br0" timeOffset="793853.1128">13848 13020 290,'-2'4'290,"-1"-2"3,3-2-6,0 0-2,5 7-7,-5-7-8,8 1-4,-2 1-5,0-2-5,0 2-11,1 0 0,3-2-9,1 0-14,0 1-20,1-2-16,0 1-19,1 1-15,-2-2-19,0 1-13,0-2-14,-2 0-17,4 0-38,-2 1-55,0 0-67,0-1-72,-2-2-78,-2 2-100,0-1-374,5-1-754,0 0 334</inkml:trace>
          <inkml:trace contextRef="#ctx0" brushRef="#br0" timeOffset="793630.5556">13902 12717 136,'0'-8'245,"1"-1"7,-1-1 1,1 3 1,-1-2-6,1 2 2,-1 1-4,0 6 1,2-8-16,-2 2-11,0 6-20,0-2-20,0 2-19,0 0-11,0 0-17,0 0-5,0 0-13,0 0-5,0 0-9,0 17-3,1-7-11,0-4-4,1 5 4,0 3-4,0-3 3,0-1-3,2 4-6,-2 0-16,1-2 11,1 3-7,-4-3-2,2 0-10,1 1-1,-1 1-7,0-3-4,1 1-7,-1-1-2,-2 2-1,3-5-7,-2 0-2,1 0-19,0 1-24,-1-3-32,1 0-34,-1-1-28,-1 1-21,3 2-33,-3-5-31,0-3-40,0 6-38,0-6-46,0 6-263,0-6-635,-4 3 281</inkml:trace>
          <inkml:trace contextRef="#ctx0" brushRef="#br0" timeOffset="794509.2919">14185 12301 7,'0'10'303,"0"-1"0,0 0-12,1-2-9,3 2-11,0 2 5,2 3-16,1 6-4,0-5-6,2 1-18,-1 3-1,10 8-17,-5-2-14,5 3-10,-2 0-5,3 2-13,-1 0-8,0 1-12,1 2-10,-1-2-10,2-2-8,-5 2 6,2 2-20,-3-4-9,0-2-8,-3 1-11,-3-4-7,2-3-7,-3 1-4,-3 0-11,-2-7-2,1 4-6,-1-3-5,-2-1-9,0-3-25,0 3-25,-1-7-36,1-2-41,-1 1-34,3-4-43,-2-3-49,0 0-72,0 0-71,0 0-341,0 0-764,2-19 339</inkml:trace>
          <inkml:trace contextRef="#ctx0" brushRef="#br0" timeOffset="794777.3177">14767 12877 153,'7'0'291,"-7"0"3,7 0-2,-7 0-5,13-5-8,-4 1-16,1-2-11,3 2-4,3-5-14,-1 3-20,-3 0-9,0 0-20,1 0-7,3 2-20,1-7-15,-4 7-18,-3-2-9,5-2-12,-3 4-11,-1 0-12,-1 2-16,2-1-23,-4 2-28,-1-2-37,0 1-22,0-2-22,-1 4-17,-6 0-22,6-2-23,-6 2-25,4 0-49,-4 0-46,4-4-58,-4 4-185,0 0-532,0 0 235</inkml:trace>
          <inkml:trace contextRef="#ctx0" brushRef="#br0" timeOffset="795016.9532">14872 12662 167,'0'0'303,"0"0"0,-9 4-3,5-2-3,4 2-6,-4-1-7,4 3-14,-1 1-10,-2 4-15,0 1 3,-1 3-15,4-2-9,-2 5-6,1 3-12,2-2-16,-1 0-18,0 1-14,3 0-18,0-4-9,0 4-20,3-1-11,-4-4-38,6 6-45,-3-6-58,2-3-49,-2 4-61,1-4-63,-2-1-87,4 0-100,-3-1-221,2-2-675,-6-2 299</inkml:trace>
          <inkml:trace contextRef="#ctx0" brushRef="#br0" timeOffset="795780.5778">15432 12541 298,'-6'-4'291,"4"1"-7,-2 0-11,4 3-11,-9-4-6,6 2-12,-1-1 5,4 3-17,-6-2-11,6 2 2,-8 0-19,8 0 8,-9 0-7,9 0-16,-10 1-9,4 3-10,0-2-2,0 2-6,-1 5-10,0-3-1,-3 4-5,1-2-2,1 3-12,-1 3-6,4-4-4,-2 9-5,-3-1-7,6 2 20,-1-2-10,-1 2-13,5 3-1,-6-2-9,7-1-7,0 1-7,0 0-3,2-7-19,1 1 7,-1-1-9,1 1-9,2-2-2,-1-1-2,0-2-3,6 1-5,-1-4-5,-1 4-4,3-7-2,0 1 2,2-1-8,0-2-4,4-6-17,1 4-20,-1-1-22,1-4-30,0 3-20,-6-1-24,7-5-18,-9 4-30,0-1-31,2 0-44,-2 0-33,-1 3-33,-2-2-43,0 0-40,-3-1-45,1 2-249,-3 0-737,3 1 327</inkml:trace>
          <inkml:trace contextRef="#ctx0" brushRef="#br0" timeOffset="799700.3173">15722 12788 53,'-4'0'278,"4"0"-5,0 0-4,0 0-5,0 0-16,-9 0-14,9 0-16,0 0-9,0 0-12,0 0-12,-5 3 19,5-3-17,0 5-3,0-5-6,-5 4-11,1-1-1,4 0 0,0-3-21,-4 8-13,4-3-12,0-5-2,-4 9-14,4-6-5,-4 3-7,3 1-6,-2 1-10,0-2-6,1 0-2,1 2 4,-3-1-10,0 0-10,4 1 3,-5-1-1,2-1-4,0 3 0,1-3-1,-5 4 0,6-1-2,1-3 0,-2-3-5,0 3 1,-1 1-4,4-1-4,-2-3 1,1-3 1,5 6-7,-3-4-1,1 2 0,-3-4-5,0 0 0,13-4-5,-4 4-3,-2-4-2,4 2 0,-2-2-5,2 3-3,0-4-7,-3 3-8,4-5-4,-3 4-15,-2 0-10,3 1-14,-1-4-14,-3 6-5,3-9-20,1 6-19,-4 0-15,2-1-17,-3 4-21,1-6-10,1 1-18,-1 1-21,-3 1-30,2-2-22,-1 0-26,0 3-26,1-4-222,-1 3-582,-1-1 257</inkml:trace>
          <inkml:trace contextRef="#ctx0" brushRef="#br0" timeOffset="799997.2914">15861 12800 6,'0'0'298,"-9"0"0,9 0-2,0 0-4,0 0-9,-2 8 0,2-8-12,0 6-14,-4-1-6,2 1-12,2-2-12,-2 3-10,-1 1-17,3 0-18,-1-2-11,-1 3-18,0-2-17,2 2-12,-2 0-7,0 0-17,2 0-6,-1 0-14,-1-1-8,1 2-12,-3 2-28,2-2-40,2 0-47,-3-4-54,2 3-57,-3-2-80,3-1-85,-3 2-307,4-2-690,0-3 305</inkml:trace>
        </inkml:traceGroup>
        <inkml:traceGroup>
          <inkml:annotationXML>
            <emma:emma xmlns:emma="http://www.w3.org/2003/04/emma" version="1.0">
              <emma:interpretation id="{9A2BFD75-836D-460D-B720-D96E57F65932}" emma:medium="tactile" emma:mode="ink">
                <msink:context xmlns:msink="http://schemas.microsoft.com/ink/2010/main" type="inkWord" rotatedBoundingBox="18179,13230 20250,13238 20248,13850 18177,13842"/>
              </emma:interpretation>
            </emma:emma>
          </inkml:annotationXML>
          <inkml:trace contextRef="#ctx0" brushRef="#br0" timeOffset="800951.4898">16245 12509 98,'-5'-3'279,"5"3"0,-4-2-9,4 2-6,-7-1-9,7 1-8,0 0-11,-7 0-10,7 0-13,0 0-10,-9 1-6,9-1-9,-8 6-10,4-3-9,0 4-4,-1-2-11,1 4 0,-1 4-13,1 2-5,-1-2 1,-2 7-10,1-1-4,-1 2-2,1 0-7,-2 1 19,3-4-12,1 6-12,0-2-8,-1-1-9,3-4-10,0 5-5,1-8-10,1 10-6,1-6-6,-1-2-7,2-1-1,0 1-7,2-2-10,-2-1-12,1 2-21,1-7-21,1 5-25,3-7-29,-5-2-39,2 4-45,2-5-29,3-1-27,-1-2-29,0-1-27,1-2-31,-2-2-19,5-2-30,-5 1-215,1-1-615,2-6 273</inkml:trace>
          <inkml:trace contextRef="#ctx0" brushRef="#br0" timeOffset="801371.3435">16390 12730 58,'0'0'275,"8"6"8,-8-6-8,2 9-7,-1-2-5,1-1-4,-2 3-9,1 2-5,-1-3-23,1 6 12,-1-5-3,0 1-17,1 1-8,-1 2-4,-1-4-10,0-3-14,0 4-16,1-4-13,-2 3-12,2-6-28,0 4 4,-1-2-10,1-5-11,-2 7-6,2-7-3,2 2-13,-2-2-9,0 0-8,0 0-2,0 0-6,0-14-3,3 6-5,-1 1-6,2-7-10,-2-1-19,6-4-2,-2-1-9,1 1-9,6-9 5,-4 10-7,3 3 3,-2-6 3,-2 5 0,5 1 0,-4 4 6,0 1-3,-1 0 7,-3 5-9,3 1 5,-3 1 2,4 1 11,-9 2-12,9 5 3,-5 2 15,1-2 3,-1 6 7,0 0 3,0 0 4,-3 5-8,2-1 5,0 2 15,-2 0-6,2-1-1,-1 0-1,1-2-2,-1 1 1,1-1-16,-1-1 8,4 1-4,-5-2-5,3-1-4,-1 1-20,0-4-31,0-2-41,0 0-46,1-1-58,1 1-47,-1-6-54,2 3-65,2-3-68,-1 0-216,3-3-688,0 1 305</inkml:trace>
          <inkml:trace contextRef="#ctx0" brushRef="#br0" timeOffset="801601.273">16856 12810 206,'2'-7'305,"-2"7"6,6 0 7,-6 0 8,9 0-9,-1 0-13,-8 0-29,16 0-2,-5 0-17,1 0-20,1-1-16,-1-1-20,3 2-18,-4-4-15,2 2-18,-2 0-13,1 1-20,-3-1-9,0 1-9,-2-1-26,0 2-36,0 0-30,-1-2-53,2-2-48,-2 4-41,-6 0-48,11 0-43,-6 0-51,-1-1-43,1 0-234,1-2-601,-6 3 266</inkml:trace>
          <inkml:trace contextRef="#ctx0" brushRef="#br0" timeOffset="802199.26">17147 12997 228,'-1'3'300,"1"-3"-6,-4 7-10,4-7-11,-3 6-13,3-6-15,4 4-2,0-2-12,-4-2-8,9 1-11,-4 3 5,2-7-27,1 2-11,1 2-19,0-3-21,0 0-8,-2 0-19,3 1-9,-1-2-11,-1 3-10,2-3-25,0 2-6,-4-3-24,3 1-38,1 2-44,0-4-40,2 4-47,-8-1-52,5-2-61,-2 1-60,0-5-230,3 4-589,1 0 260</inkml:trace>
          <inkml:trace contextRef="#ctx0" brushRef="#br0" timeOffset="801961.3359">17207 12675 301,'0'-6'307,"0"-2"0,1 0-3,-1 0-11,0-5-6,2 3-11,0 2-27,0-2-8,-1 1-12,0 0-12,2 1-10,-1-3-10,-1 3-16,1 1-9,0 2-15,1 1-12,-3 1-10,0 3-13,3-9-12,-3 9-12,1-4-4,-1 4-11,0 0-11,0 0-11,0 0 6,9 10-2,-8-5-5,0 1-1,2 6-2,0-2-10,-1 5 2,-1-1-2,3 3-5,-4 2-2,1-1-2,1 4-6,1-2-7,-7 0-3,5 1 1,2-5 0,-3-1-3,2-2 3,0 3-7,0-3-1,-2 0-2,0 0-16,2-4-12,-2 0-20,0-1-14,1-1-25,0-1-33,-1 3-29,0-6-31,5 5-21,-5-8-33,-2 6-34,2-6-45,2 1-48,-2-1-274,0 0-673,0 0 297</inkml:trace>
          <inkml:trace contextRef="#ctx0" brushRef="#br0" timeOffset="802576.6647">17524 12467 85,'-2'-5'311,"2"-1"8,2 1-6,0 0-1,-2 5-1,1-7-8,3 4-15,-2 0-13,-2 3-7,6-2-9,-6 2-13,0 0-10,9 6-20,-5-3 0,1 5-7,-5 1-10,4 4-13,0 0-12,-2 2-12,1 7-13,0-1-12,4 2-18,-4 2-7,4-3-9,-5 2-13,5-2-6,-3 3-10,2 4-8,1-7-6,-1 3-6,-1-3-7,-1 0-5,0-2 0,1-1-10,-2 2-6,-2 0-11,0-5-4,-1 1-16,0-4-10,2 5-18,-2-6-11,-3 1-21,3-1-21,-3-3-19,3 0-11,-1 0-48,1-1-24,0-1-38,-1 0-38,1-4-52,1 1-64,-1-4-311,0 0-748,0 0 330</inkml:trace>
          <inkml:trace contextRef="#ctx0" brushRef="#br0" timeOffset="802875.0891">17952 12906 268,'0'0'362,"7"-1"8,-7 1-3,7-4-21,-2 3-19,-1 0-11,1-3-23,3 4-21,-1-1-28,-1-1-19,3 2-20,-2-3-19,-1 0-14,2 2-20,0 1-14,1-2-16,0-1-10,-3 2-14,5-4-5,-5 5-11,4-1-21,-3-1-3,1-1-17,-1-1-18,0 2-17,-2-2-27,3 1-29,0 0-19,-4 1-23,2-1-19,2 0-24,-3 0-25,-1-2-30,0 4-36,1-4-38,-2 3-40,2-1-250,-3-3-598,0 1 265</inkml:trace>
          <inkml:trace contextRef="#ctx0" brushRef="#br0" timeOffset="803226.5943">18061 12726 53,'0'0'341,"0"0"-3,-10 4-3,10-4-3,0 0-8,-7 2-20,7-2-14,-3 4-10,3-4-18,-2 6-21,2 0-9,0 3-15,0-5-13,1 4-13,-1 1-10,1-1-11,-1 0-14,0 1-18,0 2-8,0 0-17,3 0-10,-3 0-10,0 0-10,0 4-8,0-3-6,0 2-11,0-1-22,-3 1-15,2 1-28,0-6-28,-1 5-29,1-3-25,-2 0-52,3 2-35,0-4-27,-3 0-41,1-2-54,0-1-69,2 0-258,0-6-676,-2 9 300</inkml:trace>
        </inkml:traceGroup>
        <inkml:traceGroup>
          <inkml:annotationXML>
            <emma:emma xmlns:emma="http://www.w3.org/2003/04/emma" version="1.0">
              <emma:interpretation id="{18C40157-E2E8-467D-851B-2AD6B96D8DE2}" emma:medium="tactile" emma:mode="ink">
                <msink:context xmlns:msink="http://schemas.microsoft.com/ink/2010/main" type="inkWord" rotatedBoundingBox="20707,13382 21535,13385 21533,13959 20705,13956"/>
              </emma:interpretation>
            </emma:emma>
          </inkml:annotationXML>
          <inkml:trace contextRef="#ctx0" brushRef="#br0" timeOffset="804776.2272">18906 12681 62,'0'0'203,"1"-12"-5,0 6-3,-1 0-6,0 2-3,1-4-6,-2 2-8,-1-1-9,-1-1-6,3 2-6,-3 0-10,2 2-7,-3-1-7,0-1-9,1 0-10,-1 4-7,-3-1-2,2 0-13,1 1-1,-3 1-6,1-1-3,-3 2-1,-2 2-3,1-1 0,1 3 31,-4 0-8,4 2 3,-3-2 0,3 5-1,-4-1 6,2 0-15,-2 3-10,2-1 1,2 1-3,-3 2-5,5 0-3,-5 1 2,3 1-6,6-2-4,-5 1-15,5 1 11,-3-1 3,3-1-1,-2 3 0,3-3-5,2 0-5,1 0 2,0 1-10,2-2 0,0-1-4,-1-3 0,4 5-2,-3-6-3,3 3-5,-1 2-2,3-8-20,1 2 13,1 3 0,0-7 0,1 2-3,1-2 0,1-1-8,1 1-11,-1-2-15,2 1-23,1-1-14,0 0-36,0-3-24,0 2-24,1-1-24,-4-1-26,1 0-31,-1 3-24,3-6-48,3 2-38,-9 0-224,2-1-602,0 2 267</inkml:trace>
          <inkml:trace contextRef="#ctx0" brushRef="#br0" timeOffset="805524.7794">19170 12895 224,'-6'5'243,"3"0"-11,-1 0-11,-1 1-18,-1-3-14,3 3-9,-1-2-14,2 2-10,0 0-11,1-3-9,1-3-6,0 6-11,0 0-3,1 0-8,3-4 0,-4-2-1,5 5-4,1-5-6,-1 1-7,1-1 1,-6 0-7,17-1-9,-9 1-4,6-1-8,-1-3-5,3-1-3,1 1 6,-3-1-10,4 4-2,-1-1 1,0-1-7,1 0-4,-4 3-3,-2 0-3,1 0-3,-4 3 0,5 2-4,-2-2 2,-4 4-5,2 0-1,-3-4-3,2 6 4,-3-1 20,2 0 6,-3 0-5,-2 1 3,0-3-10,-1 3 29,3-1-3,-3-1 8,-2 3 0,-2-4 3,2 0-3,-7 5-3,4 0-2,-3 0-5,0-3-2,-2 0 0,-1-1-4,0-3-2,-1 6-5,2-7-6,-4 1-4,3-2-4,-4 2-3,1 2-5,1-4-1,0-2-4,0-2-28,-1 2-10,3-3-22,-3 3-21,2-3-25,2 0-35,2 2-29,-2-1-24,8 2-29,-6-2-29,6 2-33,-7 2-33,7-2-26,-3 3-259,3-3-630,-5 5 279</inkml:trace>
          <inkml:trace contextRef="#ctx0" brushRef="#br0" timeOffset="805077.3794">19254 12803 260,'0'0'284,"6"0"0,-6 0-3,9 0-8,-9 0-11,7 0-12,-7 0-15,11 0-19,-6 0-15,4-1-15,-3 1-10,-1-2-10,3 4-14,2-4-19,-1 2-15,4 0-8,-7 0-17,5 0-4,-2 0-13,0 0-2,1-3-9,-1 2 4,-3-3-20,4 3-12,2-1-29,-6-1-29,2 1-21,-2 0-32,-1 2-24,-1-2-27,-4 2-30,7-1-29,-7 1-27,4-4-42,-4 4-245,0 0-539,-2-8 239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7:36.0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72C5B56-254C-4F03-8D53-FE90AA540379}" emma:medium="tactile" emma:mode="ink">
          <msink:context xmlns:msink="http://schemas.microsoft.com/ink/2010/main" type="writingRegion" rotatedBoundingBox="13160,11418 21992,12138 21886,13428 13055,12708"/>
        </emma:interpretation>
      </emma:emma>
    </inkml:annotationXML>
    <inkml:traceGroup>
      <inkml:annotationXML>
        <emma:emma xmlns:emma="http://www.w3.org/2003/04/emma" version="1.0">
          <emma:interpretation id="{502A1AFF-53D3-476E-A5C1-51F8E1BC373F}" emma:medium="tactile" emma:mode="ink">
            <msink:context xmlns:msink="http://schemas.microsoft.com/ink/2010/main" type="paragraph" rotatedBoundingBox="13160,11418 21992,12138 21886,13428 13055,127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3DB7A6-3FFA-4F4D-ABA5-3A267157302F}" emma:medium="tactile" emma:mode="ink">
              <msink:context xmlns:msink="http://schemas.microsoft.com/ink/2010/main" type="line" rotatedBoundingBox="13160,11418 21992,12138 21886,13428 13055,12708"/>
            </emma:interpretation>
          </emma:emma>
        </inkml:annotationXML>
        <inkml:traceGroup>
          <inkml:annotationXML>
            <emma:emma xmlns:emma="http://www.w3.org/2003/04/emma" version="1.0">
              <emma:interpretation id="{51DAF3FC-CEC8-4887-B4D4-9E94A912A155}" emma:medium="tactile" emma:mode="ink">
                <msink:context xmlns:msink="http://schemas.microsoft.com/ink/2010/main" type="inkWord" rotatedBoundingBox="13159,11435 16598,11716 16522,12644 13083,12364"/>
              </emma:interpretation>
            </emma:emma>
          </inkml:annotationXML>
          <inkml:trace contextRef="#ctx0" brushRef="#br0">312 260 35,'5'-5'165,"-5"5"5,4-2 0,-4 2 5,0 0 6,5-4 2,-5 4-8,0 0-7,3-2-5,-3 2-14,0 0-18,0 0-8,0 0-16,0 0-5,-8-9-16,5 8-10,3 1-8,-9 0-4,9 0-10,-6-2-9,6 2-4,-8 0-12,8 0-3,-6 0-6,6 0-4,0 0-1,-6 2-3,6-2-4,0 0 0,-4 3 0,4-3-1,0 0-3,-1 7 2,1-7-2,0 0-1,0 0 3,5 8 0,-5-8 0,0 0-1,2 5-4,-2-5-2,4 1 2,-4-1 2,2 4-2,-2-4-1,0 0 2,0 0-1,0 0 1,0 6 5,0-6-3,0 0-5,0 0 6,0 0-4,0 0-1,0 0 1,0 0 2,0 0-2,0 0 0,0 0-4,8-10 9,-8 10-3,4-5-3,-3 3 2,2-5-3,-1 0 2,-2 1 2,5-3-1,-3 1-4,-2-4 4,0 2 2,1-3-3,-4-1 0,1 3 0,-3-5 1,2 2-3,-1-1 0,-3-4 2,3 5-2,-6 1 0,1 1 0,0 1 0,-2 0-2,2 2 5,-4 3-1,-2-1-4,4 2 7,-1 2-5,-5 1 1,5 2-4,-5 5 8,-1 0-3,0 1-1,4 5-4,-2-1 1,3 3 1,-1 6 0,2-3 0,1 2 1,3 0 2,0 2-4,3 2 5,-1-1 1,4 0 0,4 0-1,2 0 4,1 0 1,2-3 1,2 0 0,-2-4-1,5-3-2,1 0 4,4 0-1,-3-4-2,0 1 2,0-5-1,-1-3 0,3-1-1,1-4-2,-4 2 4,-2-5-3,4-4 3,-1 1-2,1-4 0,-3-1-2,1-1 3,-4-3-1,-1 12 0,-2-13 2,2 1 11,-2 3 2,-4 4 5,0-1 3,1 3 2,0 1 1,-3 3 2,1 0-4,-1 1-3,0 0 2,0 0-9,0 6 2,2-3-5,-2 3 0,0 0-5,0 0-4,0 0 5,3 15-4,0-9 0,-1 2 0,2 5 0,-1 0-4,2 2 9,-1 1-9,4 2-2,-3-5 2,3 7 3,-2-7-3,4 7-3,-5-6 2,1 1 2,1-3-4,1 5 2,-2-6-2,-2 0 8,2-1 2,-2-3-14,0 3-19,1-4-24,-2 0-23,-2 0-33,3-1-26,-2 1-44,4-6-33,-3 4-37,0-2-185,-3-2-461,0 0 204</inkml:trace>
          <inkml:trace contextRef="#ctx0" brushRef="#br0" timeOffset="463.0201">683 191 170,'2'-3'215,"-2"3"-12,0 0-16,0-6-11,0 6-17,0 0-15,0 0-12,0 0-3,0 0-1,3 13-10,-3-7-6,2 0-4,-2 3-5,0 0-6,0 3-6,0 4-9,0-7-2,0 6-8,-2-5-5,0 5-8,1-3-2,-1-1-8,2 2-6,0-1 9,0-2-13,-2-4-6,2 0-7,0 1 2,0 1-3,0-8-2,2 3-3,-2-3 1,0 6-3,0-6-1,0 0-2,10-9-5,-4 1 12,0-1-12,2 1 0,2-9 0,3 1-6,1 0 2,3-1 1,-4-3-3,4-1 3,-3 3-1,2 3-7,4-6 4,-5 11 0,1-2-2,-3-2 2,-5 7-2,3-2 2,-1 0-3,-6 4 5,3 3-7,-3-2 4,3 2-2,-7 2-2,0 0 4,10 7 1,-8-2 1,1 2 1,-3-1 3,1 3-1,-1 4 3,0-1-1,3 1 0,-3 1-1,1 1-1,-2-3 1,3 7-6,-1-4 5,-1-3-3,3 3 1,1-3-1,-1-2-1,0 2 1,0-3-4,1-2-1,2-1-19,-3-3-34,4-1-33,-1 1-44,1-3-46,2-7-47,-1 1-214,2-2-474,3-7 210</inkml:trace>
          <inkml:trace contextRef="#ctx0" brushRef="#br0" timeOffset="832.2043">1213-253 143,'0'-6'217,"0"-2"-14,3-4-18,1 4-11,-1-3-21,5 5-7,-4 0-13,5-4-7,1 5-7,3-1-5,-2 2-6,0 2-6,3-1-8,4 2-10,-8 1-5,1 1-5,3 2-9,-6 3-8,0-4 0,4 4-10,-6 4-5,0-1-3,-4 3-2,-1 1-5,-2 1 1,-2 2-4,-7 1-1,1 0 9,-1 4 7,-5 5 4,1-9 3,0-1 5,-4 7 2,4-7-4,-1-1-4,3 1 0,-2 1 1,1-1-6,7-5-4,-2 0-13,1-1 4,4 2 0,0-1-6,2-2-2,2-3 3,0 4-7,6-1 0,-2 3-8,4-6 1,4 9 2,-1-6-11,-2-1 9,-1-1-12,4 0-24,-2 0-16,1 0-19,-3-1-25,0 0-29,0 4-28,2-3-27,-3-3-28,-2 4-28,2 0-199,-4 0-458,1 1 203</inkml:trace>
          <inkml:trace contextRef="#ctx0" brushRef="#br0" timeOffset="1076.7838">1554 366 178,'0'0'230,"6"2"-11,-6-2-2,8 0-10,1 0-11,-9 0-9,13 1-13,-6-1-11,3 0-9,-1 1-10,0 2-10,3-3-2,1 0-23,-3 2-11,3-2-11,0 1-8,5-2-9,-1-1-2,0 4-9,-3-4-5,-2 2 4,1 0-19,-4 0-4,3-1-27,-2-1-26,-3 1-28,-1 1-36,1 0-35,-1-1-31,-1-2-49,1 1-48,-6 2-130,5-9-406,-3 6 181</inkml:trace>
          <inkml:trace contextRef="#ctx0" brushRef="#br0" timeOffset="1343.0098">1786 103 45,'0'0'253,"-4"-3"-9,4 3-15,-1-7-20,1 7-18,0 0-17,0 0-21,-9 9-17,4-4-7,2 1-12,-1 2-6,0 5-6,0 2-7,1-1-8,-3 1-4,2 4-8,0 3-9,-1-1-7,2 4-9,-3 2-1,5-5 0,-1 2-15,0-2-3,0-1-1,2 0-7,0-5-4,0 0-22,0-1-37,2 1-41,-2-5-37,5 0-46,-3-1-47,0-1-174,2-2-414,0-1 184</inkml:trace>
          <inkml:trace contextRef="#ctx0" brushRef="#br0" timeOffset="1912.3136">2288-169 52,'-14'12'209,"10"-2"-4,-1 1-5,-1 5-7,-3 2-13,-1 2-6,-3 9-10,3-1-12,1 3-10,0 0-7,5 2-6,-3-3-2,2 0-10,1 4-6,2-3-5,-1 0-8,-2-4-5,5-3-8,0 0-8,-4-2-8,4 0-6,-2-2-2,0-6-8,1-2-5,0 3-3,-2-5-7,3-2-2,0 0-2,0-3 2,0-5 6,3 3-2,-3-3-5,0 0-6,10-10 2,-1 2-8,1-2 1,2-5-3,1 5-7,-4-4 0,3 6 0,1-5-1,-5 5-2,2-4 1,0 6-3,0 3-3,-1-1 0,-1 3 1,-1 1-2,0 0 0,-1 1-1,3 3 2,-4 2-5,1 0 1,0 1 7,-1 1-6,1 0 5,-2 3 8,2-1 6,-5 0 5,1 1 7,-2-1 6,0-2 1,0 1 4,-2-3 0,1 1 5,-2 1-9,0-5-5,-3 4 2,-3-1-15,5-4 2,-5-1-1,-4-1-2,3 0-6,-5-1 0,3 0 0,-5 0-5,-1 1 1,7 1-2,-4-1-14,2-1-5,1 1-18,1 1-18,1-1-16,5 1-20,-1 3-23,0-4-21,6 0-19,-5 3-23,5-3-18,3 6-29,-3-6-11,10 2-21,3-4-188,-3 2-469,8-3 208</inkml:trace>
          <inkml:trace contextRef="#ctx0" brushRef="#br0" timeOffset="2375.3008">2548 333 155,'7'-2'203,"-1"0"-1,-2 2-5,2-4-11,-2 2-3,1-2-11,-1 3-10,-4 1-6,0 0-11,11 0-10,-11 0-12,6-1-11,-6 1-7,5 3-10,-2 2-5,-3-1-1,1 5 1,-1-3 7,0 2-3,-1 2 0,-2-2-6,3 5-3,-5 1-4,3-2-8,0-3-5,1 0-6,0-2-6,-2-1-5,3 3 0,-2-4-10,2 1 0,-2-1-4,2-5-7,0 7 1,0-7-2,-2 1 2,2-1-5,0 0-8,0 0 3,5-13-6,-1 4-3,0 3 6,3-7-4,-3 2-2,5-7-6,0-1 8,3 0 1,-3-1-13,8-7 6,-3 7-7,5-2 3,0 1 0,5 1-1,-6 7 0,-3 1-4,3 0 3,-1 0-1,-1 8 5,-6 1-6,2 0-6,-2 3 2,1 0 3,-4 0 12,1 3-11,-3 4-1,1-1 0,-3 6 3,0-4 0,0 6-4,-1-2 5,-2 6-3,0-3 0,-2 0 6,0 9-1,2-5-6,-4 0 5,4 2-4,-2-1 6,-1-6-5,1 1 0,2 0-3,0 0 0,-2-3-2,4 0-24,-2-2-35,0-1-37,1-2-38,0 4-50,4-5-48,-2-2-27,2 2-229,-1-1-531,1-1 236</inkml:trace>
          <inkml:trace contextRef="#ctx0" brushRef="#br0" timeOffset="2631.3645">3094 516 19,'3'-3'218,"5"-1"-2,-3-1-3,1-1-9,1 5-7,1-5-9,3 1 1,0 1-9,0 1-2,0 0-7,1 3-6,-1-3-9,3 3-9,-5 0-9,2 3-12,-1-3-4,1 0-19,-1 0-1,0 0-12,0 0-8,0 3-9,0-3-4,1 3-8,-1-3-6,-1 0-9,2-1-1,-4-1-3,4-1-7,-4 0-3,0 2-6,2-1-29,-1-3-23,1-1-25,-3-4-27,0 6-28,2-2-35,-5-3-36,3-3-35,1 0-38,-7 3-191,4 1-478,1-5 212</inkml:trace>
          <inkml:trace contextRef="#ctx0" brushRef="#br0" timeOffset="2881.1459">3407 197 39,'-12'0'262,"6"1"-9,0 0-13,0 1-7,0-2-12,0 3-8,1 0-10,-3 3-13,2 2-12,2 3-5,0-3-12,2 8-7,-3-1-3,1 0-12,1 7-12,2-1-8,-1 2-9,1 0-13,-2-1-12,1 5-6,-1 4-10,1 1-2,-1 1-7,2-9-10,-4 3-2,3-3-10,0-2-31,-2 0-34,3 1-37,-2-4-38,-1 0-53,4-2-62,-2-6-66,2 0-204,0-3-527,0-2 234</inkml:trace>
        </inkml:traceGroup>
        <inkml:traceGroup>
          <inkml:annotationXML>
            <emma:emma xmlns:emma="http://www.w3.org/2003/04/emma" version="1.0">
              <emma:interpretation id="{23001EBE-D386-4BF0-8030-A3ED52EB03B0}" emma:medium="tactile" emma:mode="ink">
                <msink:context xmlns:msink="http://schemas.microsoft.com/ink/2010/main" type="inkWord" rotatedBoundingBox="17006,12029 18132,12121 18085,12687 16959,12595"/>
              </emma:interpretation>
            </emma:emma>
          </inkml:annotationXML>
          <inkml:trace contextRef="#ctx0" brushRef="#br0" timeOffset="3532.9982">4114 237 100,'0'-3'230,"3"-5"-11,-3 1-11,-3 1-11,3 0-9,-1 0-11,-2 3-7,2-3-10,-3 2-7,2 1-3,-4-2-12,0 1-8,0 0-5,-5-1-9,3 2-9,-5 0-8,4 5-10,-5-1-5,-1 2-7,3-2-6,-5 5-6,5-1-9,-2 4 8,2 0-16,-2 4-3,2 2-3,3-3-7,0 6-1,3 2-5,-1-2-4,3 3 4,1-2 1,3 2-6,0 0-1,2-1-9,1-3-1,0 3 5,3-1-2,0-4 1,0 0 0,0-3 2,3 2-9,0-3 3,5 5-2,-1-6-4,0-1-1,1 0 1,3-2 1,3 1-3,-1-5 2,3 1-2,-2-1-36,6 0-22,-5-1-28,5-4-38,-7 2-44,2-3-39,6 0-49,-8 3-221,2-1-511,-1-1 226</inkml:trace>
          <inkml:trace contextRef="#ctx0" brushRef="#br0" timeOffset="3995.802">4614 749 101,'7'4'266,"0"-2"-8,2 3-12,3-1-13,1-2-11,0-1-16,4-1-12,-1 3-17,0-3-17,3 0-21,-5 0-12,4 0-12,-1 3-12,-3-2-14,2 0-4,3 0-13,-7 2-38,1 0-41,0 0-46,4 0-56,-1-2-57,1 5-66,-4-3-145,0 2-409,5-2 182</inkml:trace>
          <inkml:trace contextRef="#ctx0" brushRef="#br0" timeOffset="3768.136">4658 613 33,'0'0'285,"0"0"-1,0 0-6,0 0-8,14-5-9,-10 3-17,5-2-13,2 0-16,-1-2-17,3 6-19,4-5-19,-5 1-15,5 1-12,1 0-13,-3 0-17,5 3-5,-1-3-13,-2 3-7,0 2-14,0-1-2,-3 1-24,5-2-36,-7 3-35,-1-2-40,0 2-46,-1 0-44,0-2-59,-3 2-45,-2-1-182,0 1-485,-1 0 215</inkml:trace>
        </inkml:traceGroup>
        <inkml:traceGroup>
          <inkml:annotationXML>
            <emma:emma xmlns:emma="http://www.w3.org/2003/04/emma" version="1.0">
              <emma:interpretation id="{AEBCA841-00AC-4BB1-BB2F-68DCAF84FC7B}" emma:medium="tactile" emma:mode="ink">
                <msink:context xmlns:msink="http://schemas.microsoft.com/ink/2010/main" type="inkWord" rotatedBoundingBox="19298,11626 19819,12550 19010,13006 18489,12082"/>
              </emma:interpretation>
            </emma:emma>
          </inkml:annotationXML>
          <inkml:trace contextRef="#ctx0" brushRef="#br0" timeOffset="4722.9635">6121 323 103,'-3'-10'191,"0"-5"-10,-2 1-3,-3 1-12,-1-3-7,0 1-6,-1 3-10,-2-4-6,2 8-11,0-4-8,-5 4-5,-2 2-8,2 4 1,-1 0-10,0 2-6,-4 2-6,-2 2 0,5 6-4,-1 1-4,-6 9-4,2 3-4,1 4 0,3 4 2,0 5-6,3 2-7,0 2-2,2-1 9,3 4-11,1 1-2,2 0-1,1-3-6,6 1 0,0-3-4,4-2 1,2-6 2,6 4 10,0-6 8,8-2 4,5-2 11,4-3 2,3-5-1,3-6 5,17 5-13,-1-10-4,-1-6 2,2-2-9,-1-6-12,1-4 4,-6-5-10,2 0 1,-4-5-12,-12 0-1,12-10 0,-16 7-2,1-3-4,-6-4 1,1-1-8,-6-5 2,-5-3 1,-4 1-9,-4-5-2,-5-14 3,-4-2 15,-9 6-22,-9 0 6,2 19-6,-17-10 1,-2 9-2,-8 1 1,-6 5 3,-6 4-4,-2 5 2,-21-9-5,27 19 2,-2-1-4,2 7 2,1-3-34,4 7-32,0 2-27,14 4-25,4-2-26,-1 7-28,10 2-41,3 1-47,5 7-54,0-3-214,6 6-571,2 6 253</inkml:trace>
        </inkml:traceGroup>
        <inkml:traceGroup>
          <inkml:annotationXML>
            <emma:emma xmlns:emma="http://www.w3.org/2003/04/emma" version="1.0">
              <emma:interpretation id="{0F8485F8-54EB-4F4A-A7F6-6E6B20A268A8}" emma:medium="tactile" emma:mode="ink">
                <msink:context xmlns:msink="http://schemas.microsoft.com/ink/2010/main" type="inkWord" rotatedBoundingBox="20133,12081 21984,12232 21886,13428 20035,13277"/>
              </emma:interpretation>
            </emma:emma>
          </inkml:annotationXML>
          <inkml:trace contextRef="#ctx0" brushRef="#br0" timeOffset="5357.1432">7343 260 72,'0'-5'187,"0"-2"-6,0 7 1,0-8-6,0 5-9,0 3-13,-5-8-4,1 5-6,4 3-13,-12 2-6,3 2-4,-2 1-1,-5 5 1,2 3-2,-8 9 5,1 3-3,-2 1-3,-2 4-2,-1 4 0,4 6-5,-4 9-7,-1-1-3,9-8-14,-3 12 3,5-13-14,1 4 5,3-3-19,1 3-7,4-3-6,0 0-1,2 3-5,3-5 5,3-3-14,0 2-7,5 1-4,0-3-1,1-6-8,4 3-29,3-6-30,-5-5-31,8 6-44,-2-4-58,5-1-66,-1-3-280,-3-5-568,1-1 252</inkml:trace>
          <inkml:trace contextRef="#ctx0" brushRef="#br0" timeOffset="12992.4975">7482 733 5,'-4'3'239,"3"0"-18,1-3-14,-5 6-17,3-4-16,-2 2-17,2 0-7,-1 2-12,2 0-9,-2 1-5,1-1-3,0 3-10,0 0-4,-2 2-3,0 2 1,0-1-8,-2 3 1,2-5-3,-4 3-2,1 1-6,1-2-3,-2 3-7,-3 0-9,4-4-3,-2 0-5,2 1-6,0-1-13,-1-3 4,0 1-8,3 1-1,2-4-4,-2 0-4,0 0-5,2 0 0,-1-1-3,3-1-2,-3-2 11,4-2-10,0 0-6,0 0 1,0 0 0,0 0-5,9-13 0,-1 3 1,-2-2-5,5-4 16,3-2-16,1 2-3,4-5 3,0 0-2,1-1 1,1 3 1,2 2 0,1-2-7,0 1 30,-7 6-4,1-1-4,0 0-3,8 0-3,-9 0-1,-3 3 2,5 1-6,-7 3 0,-1 2-5,-2 1 5,1 0-3,-4-1-1,0 4-2,-1 0 2,-5 0 1,9 8-3,-9-2-1,2 1-1,0 3 0,-4 2-1,0 2 4,2 1-3,0-2-3,0 9 5,-5-2-3,4-1 0,-4 5 2,2-3-2,3 1 6,-3 2-6,0-2-1,1-4 4,1 7-5,1-2 2,-4-3 4,2-3-5,0-1 7,-3 3-5,5 2 2,-2-8-1,0-1 2,-2 0-15,3-3-43,-2-6-38,1 4-50,1-5-72,1-2-73,0 0-223,0 0-553,0 0 244</inkml:trace>
          <inkml:trace contextRef="#ctx0" brushRef="#br0" timeOffset="13413.1675">7997 534 34,'4'-9'235,"3"0"-10,1 0-12,1 0-12,2 3-13,5-4-7,-1 1-11,0 3-10,1-1-5,-2 2-8,-2 1-7,1 2-7,0 1-7,0-2-9,-1 3-7,-3 3-8,0-3-14,-1 0-9,-3 1-9,0 1-4,-2 5-6,-3 1 2,0-1-6,-4 7 0,-2 0-1,-7 1 1,0 3 0,-8 4 3,8-5-9,-4-3 6,-4 6 6,4-6-2,2 0-7,2-1-6,4-2-5,2 0 1,-1 0-10,2-1 0,3 1 0,3-3 0,-2 0 11,4 4 4,1-6 0,3 5-5,4-5 5,1 2-15,-2-2 4,7 0-8,1-3 5,1 1-4,0 1 0,0-4-4,3-1-7,-3 2 8,1-1-14,1 1-35,7-4-34,-12 1-29,-2-1-41,-2 2-36,1 0-43,-2-1-48,2 0-38,-3 1-252,-2 0-588,0-2 262</inkml:trace>
          <inkml:trace contextRef="#ctx0" brushRef="#br0" timeOffset="13818.9234">8679 391 209,'2'-4'264,"2"1"-14,-3-2-13,-1 5-20,3-4-18,-3 4-15,5-3-18,-5 3-15,0 0-8,13 7-14,-4 1-10,-1 1-5,-2 4-7,6 5 2,0 6-4,2 7 1,-1 2 0,-4 1-2,4 0 0,-3 4-6,0 0 3,-4 0-6,0 1-4,-3 0-4,-2 3-8,-4 0 7,-1 1-1,-2-3-5,-4 3 0,-3 1-5,-1 10 3,-2-13-7,2-4 5,-3-3-5,-4 4-4,3-6-2,0 2-3,-4-3-11,2-4-4,0 1-5,-1-6-15,0-1 14,0 0-5,3-6-3,-5-2-9,8-2-46,-4-2-46,4 1-56,-4-4-50,6-4-46,2 2-74,3-8-55,-1 4-255,2-2-653,6-4 288</inkml:trace>
        </inkml:traceGroup>
      </inkml:traceGroup>
    </inkml:traceGroup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43:55.3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C918DF4-6FE5-465F-B4E0-2532A58E59D2}" emma:medium="tactile" emma:mode="ink">
          <msink:context xmlns:msink="http://schemas.microsoft.com/ink/2010/main" type="writingRegion" rotatedBoundingBox="13710,621 13328,2671 12218,2464 12601,413"/>
        </emma:interpretation>
      </emma:emma>
    </inkml:annotationXML>
    <inkml:traceGroup>
      <inkml:annotationXML>
        <emma:emma xmlns:emma="http://www.w3.org/2003/04/emma" version="1.0">
          <emma:interpretation id="{BF0774D5-53D4-46F3-8A35-D33BA60D8B55}" emma:medium="tactile" emma:mode="ink">
            <msink:context xmlns:msink="http://schemas.microsoft.com/ink/2010/main" type="paragraph" rotatedBoundingBox="13710,621 13328,2671 12218,2464 12601,4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99E85D-28CC-44EA-9D41-842EC73BBF35}" emma:medium="tactile" emma:mode="ink">
              <msink:context xmlns:msink="http://schemas.microsoft.com/ink/2010/main" type="line" rotatedBoundingBox="13710,621 13328,2671 12218,2464 12601,413"/>
            </emma:interpretation>
          </emma:emma>
        </inkml:annotationXML>
        <inkml:traceGroup>
          <inkml:annotationXML>
            <emma:emma xmlns:emma="http://www.w3.org/2003/04/emma" version="1.0">
              <emma:interpretation id="{085BC5C2-87DA-4AF9-9652-F46AA078D77D}" emma:medium="tactile" emma:mode="ink">
                <msink:context xmlns:msink="http://schemas.microsoft.com/ink/2010/main" type="inkWord" rotatedBoundingBox="13710,621 13328,2671 12218,2464 12601,413"/>
              </emma:interpretation>
            </emma:emma>
          </inkml:annotationXML>
          <inkml:trace contextRef="#ctx0" brushRef="#br0">467 46 132,'2'-7'230,"-2"1"-8,0 6-10,0-6-8,0 6-13,3-6-7,-2 1-14,-1 5-4,2-7-10,-2 7-8,5-6-4,-5 5-6,0 1-14,0 0-12,0 0-9,4-5-12,-4 5-5,0 0-7,10 4-12,-5-2-5,4-2-5,-1 5-5,0 0-3,2 0 7,0 1-17,3-3-3,-1 3 1,1 1-5,2-1 7,-2-3-10,2 3-4,-4 2-5,0-6 2,3 4-3,-4-3-2,0 2-1,-2-2-4,2 1 4,-1 1-5,-2-4-1,0 0 0,1 2-6,-4 0-1,0 2 0,1-4 2,-1 1-2,-1 1-2,-3-3 7,5 1-8,-5-1 5,4 5-9,-4-5 4,0 0 4,2 3-4,-2-3 3,0 0 0,3 3-1,-3-3 2,0 0-1,1 4-1,-1-4 6,0 0 2,0 6-5,0-6 3,0 6 5,-1-1 5,1-5 0,-3 11 2,3-2 1,0-4 1,0 2 4,-1 0-2,0 1 0,1 1 3,-2-1-5,2 4 2,-2 1 6,2-3 1,-3 5 0,3 0 6,-2 0 10,-1 2-3,3 1 1,-4 3 0,3-3-5,-3 7 8,2-2-9,0 11 2,0-12-6,0 11-4,-2 1 5,0 0 5,3 2-19,-4 1 4,2-8-7,0 6 4,-1-1-4,2 3-1,-1-3-7,-3-3 0,3-3 6,0-4-10,-1-3-1,0 3 3,0-5 2,1 2 3,0-5 11,0-2-11,0 0-6,1-3 4,0 0-8,-1-4 4,3 2 1,-3-2-3,3-3 3,-2 4 2,2-5-12,0 3 3,-3-2 1,1 2 2,2-6 1,-3 6-2,3-1-3,0-5 3,-1 7 1,1-2-2,-2-1 5,1 1-4,0 1-5,-1-1 2,2 0-2,-2-1 3,1 1-4,0 1 1,0-2 5,1-4-4,-3 8 5,3-4-4,0-4 5,-4 5-3,3-2-6,1-3 4,-1 4-1,1-4-2,-4 4 5,4-4-5,0 6 6,0-6-4,0 0 5,0 0-3,0 0 6,0 0-3,0 0-1,0 0 9,0 5-4,0-5-2,0 0-2,0 0 5,0 0-4,0 0-1,0 0 3,0 0-4,0 0-2,0 0-4,0 0 5,0 0-6,0 0 3,0 0 0,0 0-1,-3 3 1,3-3-2,0 0 1,-1 6 2,1-6-1,-2 6 5,2-6-6,0 0 5,-2 6-4,2-6-3,-2 8 3,2-6 3,-3 2-6,3-4 3,-1 7-2,0-2 5,1-5-2,-1 9-3,1-6 1,-2 4 1,1-3 1,1 3-3,-2 0 7,0 1-4,0-1 1,1 3-1,-3 1 2,3-3-7,1 2 10,-1 1-9,-1 2 8,1-1 1,-2-2-7,3 3 4,-5 1-2,1-4 7,0 5-2,1-1 3,-3-3 7,1 1-8,0 4-1,1-2 4,-4-1-1,7-2 0,-5 1-1,-2 2-2,3 0 2,-3-2 1,1 1-1,-2 2 3,3 0 1,-2 1 4,-3 2 0,2-8-5,-1 8 5,4-2 3,0-5-1,-3 6 2,-1-1 1,3-2 3,1-1 0,-3 0-13,4 0 15,-3-2-4,0 3 0,0-3-10,1 4 5,-2-7 2,0 5 3,0-2 0,3 0-2,-4 3 4,2-3 6,-2-2-3,2-1 3,2 0 3,-3 0 0,0 1 2,2-2 4,-1 2-5,0-3-1,0 0-3,-1 1-2,-1-1 0,1-2-5,-2 1 1,2 0-7,-3-1 2,2 0-1,0-1-4,-2-1 0,0-1-1,-1-1-6,3 3 5,0-3-1,-2 0-1,2 2-3,1-2 1,1 0 1,-1-2 1,3 2-4,6 0-4,-13 0 2,7 0 1,6 0 0,-9 0 0,9 0-1,-7-3 0,7 3 2,-6 0-2,6 0 0,0 0 0,0 0-1,-5-3 1,5 3 1,0 0-3,0 0 1,0 0 2,0 0 0,0 0-2,0 0-2,0 0 0,0 0-2,0 0 0,14-5-2,-8 5 4,1-3-3,-1 1 0,4-2-1,0 2 1,2-1-1,-1 1-2,3 0 3,2-3 1,0 0-1,1 0 1,1-1-2,-3 0 5,5 0-2,-4 0-1,2-1-1,0 1 1,-3-2 1,3 0 0,-1 0-2,-1-4 1,-1 5 0,2 0-2,-4-3 3,3 1 0,1-3-1,-3 0 0,0 4 1,1-9-1,-2 8-2,6-5 3,-2-2 0,-3 2-1,2 1-1,1-1-1,-4-1 0,6 0 2,-5-1 2,7-6-7,-5 8 8,-3-2-1,2-2-4,-3 5 0,1-5 0,-2 3 0,1 0-1,-1 5 2,0-6 0,0-1 0,-4 5-1,1-1-5,1-4 5,3-2 3,-2 3-1,-3-4-3,-1 0 2,2 1-2,1-1 0,-1 1-1,-1-5 0,0 2-11,-2-2-12,4-6-12,-4-3-22,2 1-17,-4 2-29,2 7-30,0 0-32,0-2-26,-3 4-33,0 3-45,2 7-57,-4-5-83,0 4-298,0-1-769,0 5 340</inkml:trace>
          <inkml:trace contextRef="#ctx0" brushRef="#br0" timeOffset="-1871.6553">-139 358 56,'-3'-6'285,"3"0"-4,-3 3-8,3 3-14,0-6-11,0 6-15,0 0-25,9-3-17,-9 3-18,14 9-7,-5-3-5,4 3-3,2 0 2,10 9-8,-6-6-8,5 3-5,-2 2-13,1-3 0,2-4-16,-8 2 8,1-2-17,0 1-14,0-3-9,-1 0-5,-4 2-4,-1-4-13,-1-1-3,-1-1-3,-4 1-9,-1-3-2,2 2-7,-3-3-4,-1 2-1,-3-3 9,4 6-10,-2-4-16,-2-2 15,0 4-5,-2 2-11,-2-1 19,0 1 2,-2 4 7,-2-1-3,2 3 3,-2-2 0,0 4 3,2 2-1,-2 6-3,7-2 6,-5-1-1,0 4 0,2 0 0,0 8 1,0-6 0,0 1-3,4 2 0,-3 6 2,6-3-2,-8 0-4,7 1 0,1 1-4,-3-3-2,3 4-4,-2-1 1,-1-2-3,4 1-2,-2 2-4,0-9-1,-1 2-2,2-2 4,-3 0-3,-3-1-4,3 1-6,0-2 2,0-1 3,-3 0-1,1-1-3,-2-2 1,0 2-1,-1 0-1,0-2 2,-1 3-2,1-7-4,-3-2 10,0 6-8,-3-1 0,0-1 0,2-5 0,-2 3-1,2-3 4,-1-3 0,1 3-4,-2-2 5,1-4 1,1 0 2,0 0-6,2-2 8,-2-1-5,1-1 4,2-2-4,-1-4-1,1 3-2,-2-3-4,1 1-22,0-1-16,3-1-38,0 2-21,-1-3-28,3 3-36,-3-2-32,3 0-34,1-1-42,1 6-50,-2-5-49,2 5-292,2-12-714,1 9 316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46:54.0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3E7A17-77E0-4D52-BFD2-3F02ECED994F}" emma:medium="tactile" emma:mode="ink">
          <msink:context xmlns:msink="http://schemas.microsoft.com/ink/2010/main" type="writingRegion" rotatedBoundingBox="21721,3079 20965,9987 18788,9749 19545,2840"/>
        </emma:interpretation>
      </emma:emma>
    </inkml:annotationXML>
    <inkml:traceGroup>
      <inkml:annotationXML>
        <emma:emma xmlns:emma="http://www.w3.org/2003/04/emma" version="1.0">
          <emma:interpretation id="{69A2DB50-98E5-4EA8-8925-80AA255DBC08}" emma:medium="tactile" emma:mode="ink">
            <msink:context xmlns:msink="http://schemas.microsoft.com/ink/2010/main" type="paragraph" rotatedBoundingBox="21433,5745 21144,8284 20341,8192 20630,56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B5A6865-3957-427E-8697-B564C381F7F1}" emma:medium="tactile" emma:mode="ink">
              <msink:context xmlns:msink="http://schemas.microsoft.com/ink/2010/main" type="line" rotatedBoundingBox="21433,5745 21144,8284 20341,8192 20630,5654"/>
            </emma:interpretation>
          </emma:emma>
        </inkml:annotationXML>
        <inkml:traceGroup>
          <inkml:annotationXML>
            <emma:emma xmlns:emma="http://www.w3.org/2003/04/emma" version="1.0">
              <emma:interpretation id="{4453EBFC-2DBA-4EDD-A16B-C000D496A7DD}" emma:medium="tactile" emma:mode="ink">
                <msink:context xmlns:msink="http://schemas.microsoft.com/ink/2010/main" type="inkWord" rotatedBoundingBox="21433,5745 21286,7033 20483,6942 20630,5654"/>
              </emma:interpretation>
            </emma:emma>
          </inkml:annotationXML>
          <inkml:trace contextRef="#ctx0" brushRef="#br0">4998 4267 208,'-2'-7'219,"0"1"7,-1 4-1,3 2-5,-1-9 1,-1 5-11,2 4-5,-3-6-12,3 6-6,-3-3-11,3 3-15,0 0-8,-5-3-12,5 3-15,0 0-7,0 0-15,0 0-1,0 0-20,0 0 15,0 0-14,0 0 7,9 19-9,-5-13 2,2 2 2,-2 5-10,4-4 2,-3 6-5,3 0-7,-2-2 2,5 7-1,-2 1-7,0 2 0,0-1-6,5 5-1,-3-5-2,1 5-12,3 3 9,-8-8-9,6 9 4,-3-3 9,0 5 3,4-4 10,-6 6-1,3-4 1,-3 4-8,-2-3-3,1-2-3,-2 5-1,-3-3-9,3 1 1,-2 2-4,-3-4-6,0 2 2,-1-2 0,-1 0-7,-1-7-5,-3 10 1,2-4-2,-2 0 3,0-5 2,0 0-3,-3 4-3,3-6 2,0-2-4,-4 3 0,6-4-2,-4 0-1,2-2-3,-2 3 2,3-2 0,-3-6-2,3 2-6,-1-4 0,1 0-1,1-4 4,3 1 1,-1-2-5,-1 1 2,-1 1-3,2-6-3,-1 0-12,3-2-7,-1 5-26,1-5-14,0 0-26,-8 1-28,8-1-30,0 0-16,0 0-21,-5-8-28,2 6-33,2-4-42,-3 1-35,3 0-48,-2-1-232,-2-1-645,0 0 285</inkml:trace>
          <inkml:trace contextRef="#ctx0" brushRef="#br0" timeOffset="-1007.3899">4431 4900 90,'0'0'261,"4"-8"9,-3 4-2,1 0 2,1-1-7,-2 1-5,0-1-4,1 0-12,3-1 11,-2 0-24,0-2 0,1 1-5,0 0-1,0-1-4,-1 2-10,1-5 3,1 0-8,-3 6-10,2-5-11,0-2-8,-2 5-12,1-6-4,1 8-8,-2-9-8,-1 3-12,4 2-9,-3-2-10,1 4-7,-2-4-7,2 4-12,-2-1-3,1 2-6,0 0-8,-2-1 1,3 2-9,-3 1-4,4-1-5,-4 5-3,1-10-5,-1 6-6,0 4-5,0-6-3,0 6-5,0 0-1,3-5-5,-3 5-5,0 0 1,0 0 0,0 0-4,0 0 6,0 0-8,-3 18-2,3-15 2,0 3-4,0 1 0,-1 0 2,-3 4-2,4-2-2,0 6 0,0-1 0,0 1-3,0 4 7,0-3-6,0 5 2,0-5 6,0 1-7,0 3 1,4 1 0,-4 0 1,0-6-3,0 1-1,0 4 2,1-5 1,-1 5 1,0-5-1,0 4-3,3-1 4,-2 1-2,-1-7-2,1 4 3,3-1-4,-4 0 2,3-1 0,-1 2-4,0-1 3,-1 0 1,0-5 0,3 5-5,-4-5 7,2 1-3,0-1 1,1-4-1,-3 3 1,2-1-5,-2-2 1,3 2-6,-2-2-1,1-1-9,-1 1-3,0-1-7,0 0-12,1-3-10,-2-2-11,1 6-6,-1-6-17,3 4-12,-3-4-7,0 5-20,0-5-2,0 0-26,5 4-16,-5-4-16,0 0-18,0 0-17,0 0-23,0 0-31,5-12-18,-5 12-23,1-6-26,-1 6-273,-1-3-664,1 3 295</inkml:trace>
          <inkml:trace contextRef="#ctx0" brushRef="#br0" timeOffset="-624.3984">4451 5341 93,'-6'3'181,"4"0"1,0 0 6,2-3-3,-5 3 5,2 1 5,3-4 9,-4 2-6,4-2 2,0 0 2,0 4 4,0-4-4,0 0 4,0 0 1,0 0 3,0 0-3,2 6-7,-2-6-1,0 0-4,0 0-11,7 0-8,-7 0-4,7 0-14,-7 0-7,8 0-11,-8 0-11,11-1-7,-7-2-9,3 2-9,4 0-10,-3 0-11,-1-2-6,4 2-7,-2-2-4,3 1-11,-2-1-2,0 2-6,0-1-4,-1-1-6,3 3-2,-2-3-3,0 0-6,-1 2-4,1 0 1,-3 1-3,4-4-4,-4 4-2,0-1 3,1 1-4,-2 0-2,2-1 0,-8 1-2,13 0-3,-9 0-6,-4 0-20,10 1-18,-5-2-24,-5 1-31,8-2-31,-8 2-54,8 0-33,-3-3-38,-5 3-44,8-1-43,-3-4-44,3 2-320,-3 0-757,0 0 335</inkml:trace>
        </inkml:traceGroup>
        <inkml:traceGroup>
          <inkml:annotationXML>
            <emma:emma xmlns:emma="http://www.w3.org/2003/04/emma" version="1.0">
              <emma:interpretation id="{D765AB32-D20C-49E5-ADAA-D543A589566B}" emma:medium="tactile" emma:mode="ink">
                <msink:context xmlns:msink="http://schemas.microsoft.com/ink/2010/main" type="inkWord" rotatedBoundingBox="21021,7555 20940,8261 20346,8193 20426,7487"/>
              </emma:interpretation>
            </emma:emma>
          </inkml:annotationXML>
          <inkml:trace contextRef="#ctx0" brushRef="#br0" timeOffset="82594.7895">4550 6063 90,'0'0'166,"1"-7"-6,-1 7 3,-1-6 0,1 6-8,0-6-1,0 6 0,-3-4-1,3 4-5,0 0-3,0 0-8,4-5-5,-4 5-9,0 0-5,0 0-9,0 0-5,0 0-3,0 0-6,0 0-6,0 0 1,0 0-9,0 0-1,-8 11 1,8-7 2,0 2 1,-2 3 4,-1-3 2,3 4 4,-1 5 2,-3-5 1,4 5 0,-1 0-4,-2 0 7,2 0-5,-3 4-2,1-4 11,3 3-3,-4 1-1,0 1-7,3 1-7,-1 0-3,1-1 2,-6-2 0,6 4-9,-1-2 2,2 2-3,-3-4-6,1 3-9,2-4 3,0-2-7,-2 0-1,4 7-1,-4-7-8,4 1 6,-2-2-15,1 0 5,0 0-4,2 1-5,-1 0-1,-1-3-2,1 1-6,3 0-2,-5-4-3,3-1 1,1 0-2,-3 1-2,3-3 0,-1 2 2,1-1-8,-3-1 2,3 0 0,-3 0-2,3 0-3,1-2 1,-1 1-2,0-1 1,0-1-4,1 0 7,1-1-4,-1 0-3,1-1 4,2-1-1,1-3-1,1-2-3,3 2 5,-2-4-4,6-5-3,0-2 3,-2 5 2,1-3-3,4 2-1,-7 0 2,4-2-2,0 0 1,-5 6-5,-1-2 6,0 0-3,0-1-2,-1 2 7,-5 2-4,3-1 1,-3 2-1,-3-1 0,4-1-3,-3 5 0,0-2-7,-3 3-20,0 0-25,0 0-23,0 0-29,0 0-32,0 0-30,0 0-18,0 0-41,0 0-33,-8 15-37,4-14-37,3 2-21,1-3-277,-6 3-685,6-3 302</inkml:trace>
          <inkml:trace contextRef="#ctx0" brushRef="#br0" timeOffset="81985.6977">4477 6200 22,'3'-11'57,"-2"4"-1,4-2-3,-5 0-9,2 2-4,0-1 3,2-2-9,-3 3-1,3 0-12,-2 0 6,-1-1-4,1 0 2,3 2-5,-4 0 1,1 1-12,-1 1-3,2-1-5,-3 5 1,1-5-12,-1 5 1,4-3-5,-4 3-3,0 0-12,0 0-5,0 0 1,0 0 5,0 0-33,0 0-66,3 10 30</inkml:trace>
          <inkml:trace contextRef="#ctx0" brushRef="#br0" timeOffset="83225.904">4258 6542 101,'0'0'171,"-3"-2"0,3 2 5,-4-3 0,4 3-3,0 0-2,0 0-5,0 0 0,0 0-6,0 0-5,0 0-4,-1-6-6,1 6-4,0 0-8,0 0-3,7-5-4,-7 5-5,5-4-4,-5 4 0,6-1-7,-6 1-1,8-1 0,-2-1-11,1 2-2,-2-1-4,4-1-2,0-1-3,-1 1-1,0-2-3,5 2-12,-3 1-2,2-1 6,1 2 1,4-3-3,-3 1-5,3-5 8,0 2-12,2 2-1,-2-2-4,0 1-3,1-1-3,-1 1-8,0 0-6,0-1 2,-1 2-5,0 0-2,-3-1-1,3 0 0,2 3-11,-5-2-1,0 0 2,-1 2-2,-1-2-9,2 1 2,-4 1 2,3 1-6,-2-3 2,-2 0-2,0 3 10,-3-1-14,4-1-1,-5-1 2,3 3 0,-7 0-2,7-2 2,-7 2-2,7-1 0,-4-3 2,-3 4-2,0 0-2,0 0-2,9 0 1,-9 0 1,0 0-3,0 0 4,0 0-8,0 0-13,0 0-19,0 0-55,0 0-43,0 0-42,0 0-50,0 0-65,0 0-56,-13 11-307,7-9-708,6-2 313</inkml:trace>
        </inkml:traceGroup>
      </inkml:traceGroup>
    </inkml:traceGroup>
    <inkml:traceGroup>
      <inkml:annotationXML>
        <emma:emma xmlns:emma="http://www.w3.org/2003/04/emma" version="1.0">
          <emma:interpretation id="{92172E09-1F20-4ED4-9E7B-0B129A68DBF4}" emma:medium="tactile" emma:mode="ink">
            <msink:context xmlns:msink="http://schemas.microsoft.com/ink/2010/main" type="paragraph" rotatedBoundingBox="20749,2972 19993,9881 18788,9749 19545,28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A23F34-2AD1-4759-A36B-E45C6D2FFF40}" emma:medium="tactile" emma:mode="ink">
              <msink:context xmlns:msink="http://schemas.microsoft.com/ink/2010/main" type="line" rotatedBoundingBox="20749,2972 19993,9881 18788,9749 19545,2840"/>
            </emma:interpretation>
          </emma:emma>
        </inkml:annotationXML>
        <inkml:traceGroup>
          <inkml:annotationXML>
            <emma:emma xmlns:emma="http://www.w3.org/2003/04/emma" version="1.0">
              <emma:interpretation id="{210830BB-BD3E-40A5-A294-E4323B7FC657}" emma:medium="tactile" emma:mode="ink">
                <msink:context xmlns:msink="http://schemas.microsoft.com/ink/2010/main" type="inkWord" rotatedBoundingBox="20410,2935 20332,3650 19963,3609 20041,2895"/>
              </emma:interpretation>
            </emma:emma>
          </inkml:annotationXML>
          <inkml:trace contextRef="#ctx0" brushRef="#br0" timeOffset="-12668.3573">3885 1783 146,'0'-4'208,"0"4"-5,0 0-4,3-6-7,-3 6-11,0-3-7,0 3-7,0 0-7,5-6-3,-2 4-4,-3 2-15,0-4 7,0 4-9,7-5-1,-4 1 1,-3 4-7,4-8 1,-1 3-6,3 0-1,-6-5-7,5 4 6,3-6-16,-3 1 4,1-2-8,-4 1 1,5-3-15,-3-1-6,2-3-2,0 2-12,-2 1 3,1 1 1,1-4 7,-1 5-14,-1-2 3,-1 4 2,-1-3-1,1 5-1,-1-2-2,1 3 5,-3 5-4,2-4-2,-2 1-1,2 3-7,0-1-2,-2 2-11,0 3-8,2-6-6,-2 6-3,0 0-8,0 0 1,0 0-2,0 0-5,0 0 1,-2 18 0,0-8-6,2-1 4,2 2-4,-2 3 2,-2 0-1,2 1-2,2-1 4,-2 3-6,0 2 0,2-1-1,-1 4 0,0-1 0,2-2-2,-1 5 2,-1-3 2,1 2-4,-1-1 1,4 0 4,-5 3-3,3 0-6,-1-2 7,-1-1 0,5-3 2,-4 2-6,-2 0 3,2-5 2,-1 1-4,-1-1-6,2-1 8,-2-2-1,0 1-6,1 0 6,-1-3-4,0 2 6,0-4 0,3 1-5,-2-2 4,0-1-2,1 2-2,-2-2-6,0-2 11,0-2-4,0 4 1,0-7 3,-2 8-4,2-8-1,-1 6-1,1-6 8,0 5-3,0-5-4,0 0 1,0 0 2,1 8 0,-1-8-1,0 0 2,0 0 3,0 0-1,0 0-2,0 0 0,0 0-4,0 0 4,0 0-3,0 0-2,0 0 4,0 0-3,-11-13-9,7 11 1,4 2-1,-6-4 5,1 4-6,-3-2 2,1 2-3,0-1 5,-1 1-3,1 1 0,-3-2 2,1 1 2,1 0 4,0 1-2,-1-1-5,3 2 5,0-2-3,-1 0 4,3 3-3,-2-3-1,-1 1 4,7-1-5,-8 2 7,8-2-6,-10 0 0,10 0 1,-4 4 2,4-4-3,0 0 1,0 0 1,-4 1 1,4-1 1,0 0-3,0 0 5,0 0-3,0 0 0,0 0 5,0 0-3,0 0 0,11 8 2,-4-7 5,-7-1-7,8 1 4,0-1-1,-3 1 0,4-1 0,-2 0 4,2 0 0,3-1-2,-1 2 2,1 2-4,0-3 1,1 0 2,-3 0 3,2 0-5,0 0 7,2 0-2,-1 0-1,-2 0-1,-1-3-3,-1 3 1,2-1 1,-2 0 0,3 0-1,-3-2 0,0 3-3,-1-1 2,-2-3 2,1 4-4,-1 0-2,-2-1 2,3 0 0,-7 1-5,8-3 9,-3 3-6,-5 0 3,8-2-2,-8 2-6,6-1-14,-6 1-22,0 0-30,4-3-28,-4 3-38,0 0-27,0 0-34,0 0-43,2 6-40,-2-6-47,0 0-324,-2 5-708,2-5 313</inkml:trace>
        </inkml:traceGroup>
        <inkml:traceGroup>
          <inkml:annotationXML>
            <emma:emma xmlns:emma="http://www.w3.org/2003/04/emma" version="1.0">
              <emma:interpretation id="{2DF70715-D62C-42EE-966D-3E4FEBA30952}" emma:medium="tactile" emma:mode="ink">
                <msink:context xmlns:msink="http://schemas.microsoft.com/ink/2010/main" type="inkWord" rotatedBoundingBox="20476,4521 20403,5189 19785,5121 19858,4453"/>
              </emma:interpretation>
            </emma:emma>
          </inkml:annotationXML>
          <inkml:trace contextRef="#ctx0" brushRef="#br0" timeOffset="-9078.801">3691 3435 56,'1'-5'141,"-1"5"1,4-8-1,-3 3 6,2 2 5,-2-1 4,-1-1 6,0 5 7,4-4 6,-4 4 1,1-8 7,-1 8-1,5-4 1,-5 4 1,0 0 12,0-3-12,0 3 1,0 0-9,0 0 1,0 0-3,3-5 0,-3 5-9,0 0-6,0 0-3,0 0-11,0 0-10,0 0-1,0 0-9,0 0-15,0 0-12,0 0-5,0 0-11,0 0-8,0 0-6,0 0-5,0 0-9,0 0 4,0 17 0,0-10 7,0 2 5,0-1 0,3 5-2,-3-3-2,0 2 0,0 0-4,0 2-1,-3-2-2,3 1-2,0 2 0,0-2-4,0-2-3,0 2-1,-1-1-4,-1-1-3,2-2-2,0-1-2,0-2-7,-2 2 0,2-3-5,0 1-3,-3-3 1,3-3 0,-1 8-5,1-4 4,0-4-3,0 0 2,0 0 5,0 6 7,0-6 15,0 0-16,0 0 1,0 0 3,0 0-9,1-18 1,2 11-3,-1 0-3,-2-7-6,0 4 0,2-5 2,-1 0-6,3-6 4,-3-1-6,3 4-3,1-3-4,-2-4 1,2 0 3,2-5-5,1 6 0,-1-5-3,0 6 5,0-2 0,4-3-2,-3 5-5,3-6 2,0 11 3,-1-3-4,3-1-2,-4 1-1,2 3 4,0 2 0,-2-1 11,0 3-12,-1 3-1,0 1-5,1 1 6,-1 0-2,-2 3 1,2 0 0,-3 1 0,1 0 3,-2 2-4,3 1-3,0 0 6,-1 1-3,1 1 0,-1-1 2,-1 2-2,2 0 0,-1 3 2,1-4 1,-1 4-3,-2 1 0,4 1 1,-2-1 4,-2 3-3,4-1 2,-4 3 1,4 1-6,-2-3 3,-1 2 1,-1-1 0,0 1 1,1 3-1,-1-3 1,-1 3 3,1 0-7,-1-2 7,-1 2-5,-2-1 3,4 3 0,-3-2-2,-1 0 5,0 2-3,0-2-2,0 1 2,0 2-1,0-3-1,-1 2 4,-2-1-2,2 1 0,1-3 1,0 2 0,-2 0 0,2-1 5,-3 1-5,3-4-2,0 3-4,0-2 9,0-2-4,3-2-2,-6 4 0,3-4 3,0 1 2,3-1-5,-1-1 2,-1 3 0,2-3-3,-2 0 4,-1 0-3,2-1 1,0 3 1,-1-2 1,3-4-1,-1 1 5,-2 3-8,-1-6 3,4 5-2,0 0 5,-4-5 2,4 2-3,1 0-4,-2 2 5,1-3-3,-4-1-1,6 3 3,-6-3 0,9-2 0,-9 2 0,9 0-2,-4-2-1,1 0 1,-2-2-1,2 2 2,1-1-3,0-1 0,0-1 0,-1 1 2,3-1-2,-2-1 3,-2 2 0,2-2-5,-1-3 3,3 3-2,-1 0 6,-2 0-9,0 1 7,0 0-7,0-1 3,-3-2 4,2 2-6,-1 0 12,0 0-10,0 0 1,-1 0-1,0-1 8,0 1-10,-2 0-2,2 2-1,-3-2-2,0 4-14,0 2-14,5-10-15,-5 7-15,0 3-28,0-9-26,0 4-37,0 5-35,0-6-33,0 6-42,0 0-37,0 0-43,0 0-67,0 0-34,0 0-295,0 0-802,0 0 354</inkml:trace>
        </inkml:traceGroup>
        <inkml:traceGroup>
          <inkml:annotationXML>
            <emma:emma xmlns:emma="http://www.w3.org/2003/04/emma" version="1.0">
              <emma:interpretation id="{F152F07C-AF39-4173-ABD9-D7BA95465068}" emma:medium="tactile" emma:mode="ink">
                <msink:context xmlns:msink="http://schemas.microsoft.com/ink/2010/main" type="inkWord" rotatedBoundingBox="20427,5914 20149,8453 18944,8321 19222,5782"/>
              </emma:interpretation>
            </emma:emma>
          </inkml:annotationXML>
          <inkml:trace contextRef="#ctx0" brushRef="#br0" timeOffset="-2148.4534">3517 4836 68,'0'0'176,"0"0"-4,0 0-3,0-5-3,0 5-5,0 0-5,0 0-11,0 0-5,0 0-8,0 0-6,0 0-6,0 0 1,0 0 3,0 0-2,0 0 1,-6 11-4,6-11 7,-2 8-13,1-4 1,-2 2-3,2 0 4,-2 3-5,1 3 3,-1-4 7,-1 5 5,4-1-16,-4 3 1,1-2 1,1-2 6,-2 6 2,-1 2 0,1-1-5,-1 3-1,0-6-1,1 5 0,-2 0-12,0-3 1,2 0-10,0-1-7,-2-1-8,1 3-3,2-3-2,-2-5-7,0 4-2,2-2-2,-1-2-9,0-1-4,2-2 0,-1 2-5,0-3-4,3-3-6,-1 2-1,1-5-2,-1 8 0,1-8 4,0 5 4,0-5 5,0 0-20,0 0-6,0 0 5,0 0-7,0 0 3,5-18-6,-5 11 3,3 0-2,-1-4-4,2-3-5,-1-2 5,0 0-2,1-5 1,1 0-4,-2 5 0,2-2-2,-3-3 5,4 3 0,1-2-6,-2 0 3,0-1-5,1 0 4,1 2-2,-3 3 0,3-5-1,1 6 0,-1 1 1,0-5-3,-1 5 1,3-3 1,-1 3-1,2 0 0,-3-1-1,-1 5 1,2 0 1,-1 2-4,-1-1 0,-1 0 2,2 2-1,-2 1-1,-1-3 0,0 4 2,1 2 0,0-1 3,-1 0-3,0-1-6,0 4 9,2 0-3,-6 1-1,9-1 2,-5-2 3,-4 3-2,12 0-1,-7 3 2,0-2 2,-1 1-3,2 3 0,-3 1 4,0-4-2,2 3-2,0 1 1,-1 1-1,1-2 0,-2 2 0,2 5 0,-1 0 2,0 0 5,-3 0-7,4 4 1,-5 2 1,2-4-2,-2 6 1,0 1 8,0-2-6,1 3-5,-2-3 7,-1 0-8,2-5 3,-2 4 10,-1 0-3,2-4 2,1 1-5,-4 1 6,4-1 4,-4-2 1,3 2 3,-3 1 0,4-4 0,-1 1 6,-1 0-6,0-2-3,-1 1 1,3-3-2,-1 0 0,-2 0-2,2-3 4,-1 1-6,0 1-2,2-1-2,-2-1 2,-1 2 1,3-3-2,0 1-1,0-1 3,-1-2-4,-1 3 1,1-2-3,1 2 3,-2-2-5,2-4 4,-2 8-2,2-5 1,0-3-1,0 6-2,-2-1 1,2-5 2,0 0-4,-2 5-8,2-5-8,-1 4-16,1-4-11,0 0-19,0 5-19,0-5-19,0 0-32,0 0-35,0 0-21,0 0-56,0 0-49,0 0-49,0 0-43,3-22-297,-1 16-739,2-3 328</inkml:trace>
          <inkml:trace contextRef="#ctx0" brushRef="#br0" timeOffset="-1643.2983">3893 5053 216,'0'0'226,"0"0"6,0-6 0,0 6-3,0 0-8,0 0-7,0 0-9,0 0-15,0 0-6,3-4-6,-3 4-7,0 0-7,0 0 3,0 0-2,0 0 0,0 0 1,0 0-2,0 0 1,0 0-10,0 0 5,10 10 2,-10-10-7,0 0 2,7 0 0,-7 0-6,6 0-5,2 2-7,-8-2-2,10 0-11,-4 0-8,0-2-10,3 2-5,3-4-12,-2 4-2,-1 0-5,2-1-14,2-3-9,-1 2-2,0 2-6,3-1-5,-4-6-8,-2 7-1,4-2-3,0 1-5,-1-2-1,-2 1-6,0 1-2,-3-2-2,4 1-2,-5-2-1,2 0-3,0 3 0,-2 0 0,-1-4-3,2 5-3,-2 0 0,1-1-2,-6 1 1,10-3-1,-10 3-10,6-1-15,-6 1-13,9 0-19,-9 0-19,5-1-24,-5 1-32,0 0-36,9-1-28,-9 1-30,0 0-36,6 1-29,-6-1-48,0 0-43,0 0-52,0 0-223,5 1-705,-5-1 313</inkml:trace>
          <inkml:trace contextRef="#ctx0" brushRef="#br0" timeOffset="961.1">3304 4343 63,'0'0'248,"3"-3"1,-3 3-12,0 0-8,-3-8-9,3 8-19,0 0-10,-4-5-6,4 5-12,0 0-12,0 0-1,-2-3-8,2 3-9,0 0-6,0 0-9,0 0-7,-11 5-4,7 0 4,0 1-7,0-1 8,-3 1-9,0 5 1,-2-5-17,5 6 14,-4-2-8,1 4-2,-4 2-8,2 0-3,-2 2-8,0 2-6,1-1-2,-2 1-9,1 9 4,-4 0-10,2-2 4,-2 2 0,3 3 2,0-1 3,2-3-6,2 5 3,-1 3-1,1-3 0,2 0-1,-2 1-2,5-3 0,-1 4-3,2-4-2,1 5-1,-1-3-3,2 0-7,-2 0-4,2-1-3,0 2 1,2-2-4,0 3-6,-1-6 0,-1-4 0,2-1-5,-1 1-2,2-2-1,0 1-1,-1 0-2,3-2-2,-4-1 0,1 2-1,1-2-4,-2-1 0,3-1-2,0-2 0,-4-4-1,5 2-3,-1-1 3,0-3-2,0 0 1,-2 0-2,5 0 1,-6-6 5,3 0-7,1 1 0,-2-1 5,-1-1-4,1-2-3,2 1 2,-1 0-1,3-3-1,-7 0-10,10 0-22,-6 0-29,-4 0-37,9-5-44,-4 2-50,-1 0-38,0 0-57,0-5-64,1-3-61,-1 5-325,-1-3-797,-2 2 352</inkml:trace>
          <inkml:trace contextRef="#ctx0" brushRef="#br0" timeOffset="32624.354">3509 6011 75,'0'0'124,"-4"-4"-6,4 4-11,-4-3 6,4 3-4,0 0-1,0 0-13,-2-6 0,2 6 3,0 0-6,0 0-4,-5-1 3,5 1-11,0 0-2,0 0-4,0 0 3,0 0-4,0 0-3,-2-2-4,2 2 1,0 0-3,0 0-3,-3-5-1,3 5-1,0 0-5,0 0-9,3-10 2,-3 10-4,2-4-4,0 2-4,1-4-2,-1 1 1,-2 0-6,4 0-6,0-1 2,1 0-3,2 2-1,-3-2 0,2-4-1,2 2-5,-3-2-2,4 1-2,-1 0 1,2-1-1,1 1 1,-1 0-5,-1 1 4,2 1-3,-2-3-2,0 2 3,2 2-1,-7 0-4,5 2 1,-5 1 0,2 0-2,-1 1 0,-1-2 2,-4 4-2,7-2-2,-7 2 1,0 0 1,9 5 3,-6-2-5,-3 0 2,5-1 0,-2 2 0,-2 2 1,3-2-4,-4 2 2,1-1 0,4 1-2,-5 1 2,3 0 1,-3-2 0,4 4-3,-3 0 0,1-4 1,-2 3 3,2 1 0,-2-3-1,3 4 2,-3-3-1,2 0-2,-2 1 0,0 0 2,0 1-2,0 0 2,0 1 4,0-2-2,-2 3 2,-1-3 2,3 7 0,-4-2-2,3-1 7,-3-1 0,1 3-4,1-1 6,-2 1-3,-1 0 1,-3-3 0,5 3-1,-2 0 3,0 0-3,-4-2 2,6 1-3,-2 0-3,1-1 0,0-3-2,1 2 2,-3-1-1,5-2 0,-2-1 1,3 2 1,-5 0-1,4-1-1,-2 0-3,3 1 2,-4-3 3,4 5 0,-1-4-1,0 3-2,-2-3 1,3 0-4,-1 0 0,0 2 1,-1-3 0,4 4 1,-2-4-4,0 0 4,0 2-1,0-2-3,0-1-2,0 2 4,1-2 0,0 0 1,-1-1-6,3 2 5,-2-1-7,0-1 7,-1-4-2,4 6 2,-4 0-3,0-6 0,4 3 0,-4-3-6,5 3-19,-5-3-22,0 0-33,0 3-42,0-3-34,0 0-27,4 3-37,-4-3-179,-1 5-431,1-5 190</inkml:trace>
          <inkml:trace contextRef="#ctx0" brushRef="#br0" timeOffset="33523.4782">3562 6895 78,'0'0'175,"0"-10"-3,0 5-12,0 5-6,2-7-10,-1 1-8,-1 1-2,2 1-8,-1 0-3,2-1-6,-1 1-10,0-2-6,0 0-9,0 0-5,1-1-6,0 2-5,0-1-2,0 3-7,1-6-5,0 6-1,0-4-1,-1 4-6,1 0-3,1 0-4,1 0-3,-1-1 0,-1 2-2,1-2-5,1 2-1,-2 2-3,-4 0-1,12 0-2,-12 0-4,9 2-1,-5 2-2,-1-1 2,1 0 3,-1 1-3,1 1 2,-3-3 0,3 3 1,-4 0-2,2-1 5,-1 2 0,-1-4 7,4 5-6,-4-7-4,0 9 4,-4-4 1,4 5-2,0-4 0,-1-1 0,-1 0-1,-3 2-1,1 1-7,-1-2 3,0 0-2,1 1-1,-5-3-4,6 2 4,-2-2-6,0 0-1,0 1 2,1-1 0,1 0 4,3-4 3,-6 5 7,2-4 7,4-1-8,-7 2 4,7-2 0,0 0 4,-6-6-3,6 6 2,-4-6-10,4 0 1,0-3-11,0 1 6,1 0-9,2-1 3,-3 3-3,3-4-8,-2 4 4,3-3 4,-2-1-8,1 3 0,1 1 0,-2-2 0,2 0-2,-1 4-4,-2-2 4,4 0 4,-2 1-2,-3 1 2,3 2-4,-3 2-2,2-7-3,-2 7 2,5-2 2,-5 2 9,6-1-11,-6 1-2,0 0-3,0 0 1,7 3 4,-4 0 8,2 1-10,-3-2-2,-2-2 1,3 4 3,-3 1 14,0-5-16,3 7-1,-2-4 3,-1-3 1,0 6-9,0-6 6,1 8-2,-1-5 8,0-3-3,0 6 0,0-1 3,0-5-2,-1 7-2,0-3 1,1-4 2,-4 6-8,0-1 6,-1-3 3,4 2-4,-2 0 3,3-4-5,-8 4 4,4-4-4,4 0 5,-7 3-8,7-3 9,-8 3 0,8-3-4,0 0 6,-11-6-4,11 6-3,-6-3-5,6 3 1,-4-5 5,4 5-2,-5-4-5,5 4 2,-1-4-19,1 4-22,0 0-26,-3-6-39,3 6-45,0 0-60,0 0-68,0 0-280,0 0-609,0 0 270</inkml:trace>
        </inkml:traceGroup>
        <inkml:traceGroup>
          <inkml:annotationXML>
            <emma:emma xmlns:emma="http://www.w3.org/2003/04/emma" version="1.0">
              <emma:interpretation id="{73A167C0-6A15-4364-88C6-4CFD67CD301B}" emma:medium="tactile" emma:mode="ink">
                <msink:context xmlns:msink="http://schemas.microsoft.com/ink/2010/main" type="inkWord" rotatedBoundingBox="19722,9125 19643,9842 19298,9805 19376,9087"/>
              </emma:interpretation>
            </emma:emma>
          </inkml:annotationXML>
          <inkml:trace contextRef="#ctx0" brushRef="#br0" timeOffset="106122.1409">3211 8066 48,'0'0'152,"0"0"-7,0 0-8,0 0-6,0 0-8,0-12 2,0 12-11,0 0 3,2-4-5,0-1-10,-2 5 0,5-7-8,-3 4-2,1 0 0,-3 3-7,5-7-4,-2 1-5,-2 1-4,5 2-1,-4-3-6,4-3 2,-2 3-7,0-2-1,1 1-3,-1-3-2,1 4-3,0-7-3,-1 1 0,2-4-5,-3 5-3,4-5 0,-3 1-1,1 1-7,0-5 1,-1-3-4,-1 8-1,0-8-5,4 2-1,-7-1 1,4 3-1,-2 0 3,-1 6 0,-1-3-2,0 2 6,0-1-4,0 6 0,-1 0 11,-1 0-6,1 2 0,1 1-5,-3 1-3,3 4-3,0 0 2,0 0-7,0 0 3,-4 14-3,4-7 11,-1 6-9,1 3-3,-2-1 5,2 5-3,0 1-2,2 1 3,-2-2 2,1 2 0,3 0 2,-4-2 0,3 5 0,0-6 1,-2 2-1,1-1-1,2 0 2,-1-3 3,-1 5-3,1-6-1,-2 4 3,1 2-1,0-7-4,-2 4 3,0-3-9,2 0 7,-1 4-4,0-6-2,-1 0 0,2 2 2,-3-3-9,2 0 6,-1 1-3,3-1 2,-2-2-6,-1 0 0,0-2-4,0-2-1,0 2 1,2 0 1,-2-1 0,0-3 6,2 3-3,0-5-5,-2 3 3,0 1 1,0-7-2,1 6 0,-1-6 5,1 6-5,-1-6 0,0 0-2,0 3 6,0-3-7,0 0 7,0 0-8,0 0 0,0 0 7,-12 0-3,12 0 0,-7-1 3,7 1-7,-11-2-1,5 2 5,-2 2 2,1-1-2,1-1-2,-4 3-1,3-3-3,-1 0 2,3 0-1,-3 3 5,3-2 0,5-1-4,-9 1 1,9-1 13,-5 0-9,5 0-3,-7 1 2,7-1-5,0 0 4,-5 3-7,5-3 6,0 0-3,0 0-1,0 0 4,0 0-2,0 0 3,0 0-1,0 0 3,0 0-2,0 0-1,17-5 7,-8 4-1,-1 1 2,-1-3-4,4 0-1,0 0 3,1-1-2,2 2 0,-3-3-5,1 0 2,4 0 3,-5 1-3,5-1 2,-3 1-4,0-1 1,-2 1-17,1-1-22,0 1-14,-1 1-26,3 0-31,-6 1-36,3 1-44,-4-5-37,4 4-50,-6 0-204,4-1-520,-5 2 231</inkml:trace>
        </inkml:traceGroup>
      </inkml:traceGroup>
    </inkml:traceGroup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46:27.1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A739A1-1A59-4AA2-9735-64C2CA225C12}" emma:medium="tactile" emma:mode="ink">
          <msink:context xmlns:msink="http://schemas.microsoft.com/ink/2010/main" type="inkDrawing" rotatedBoundingBox="19630,2340 22199,2616 22194,2659 19625,2382" semanticType="underline" shapeName="Other">
            <msink:sourceLink direction="with" ref="{66D1C09D-57F5-45A7-B70F-346AD5E856F1}"/>
          </msink:context>
        </emma:interpretation>
      </emma:emma>
    </inkml:annotationXML>
    <inkml:trace contextRef="#ctx0" brushRef="#br0">0 6 175,'6'-1'246,"-6"1"-2,0 0-1,4-3-8,-4 3-11,0 0-14,0 0-11,6-2-12,-6 2-13,0 0-14,9 0 1,-5-1-3,-4 1-1,13 1 1,-2-1-9,0 2-3,2 2-5,-1-5-9,5 2-3,1 4-8,1-5-10,7 2-2,-5 0-7,6 2-6,3 2-9,2 0 2,1-2-13,3 1 0,15 3-9,-3 1 0,7-2-6,-4 2-10,1-3 5,4 0-12,0 3-11,1-1 6,0 0-4,3 1 0,-2-3 2,-5 1-12,3-2-5,0 3-3,-4-6 0,4 4 0,-3-1-1,-5-3-2,-1 2-1,2-2-2,-14-2 0,4 2-2,8 2-7,-10-3 8,12 3-2,-13-4 0,-1 2-3,2 1-1,-2-5-2,-2 5-5,3 0 7,-2-5-1,-1 5-7,0 3 2,1-1 1,-3-2-2,4 3-9,-4-2-1,2 5-8,1-3-14,-2 4 6,0-4-11,1 3 6,-2-1 7,-1-2-7,0-2 8,-6 2-5,-4-2 9,-1-3 1,1 0 0,-4 2 4,0-3 4,3-3-1,-7 1 0,0 2 4,0-4 8,-2 4-1,-1-1-4,0-4 8,-2 5-7,1-1 9,-2-2-3,-2 3-5,-4 0 9,9-2-9,-9 2 5,6 0-10,-6 0 1,0 0-20,7 2-18,-7-2-26,0 0-20,0 0-15,1 3-18,-1-3-28,0 0-28,-3 7-41,3-7-42,-7 4-53,0-3-204,0-1-566,-4 0 250</inkml:trace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46:28.4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D88E57F-D4BE-4AE6-ACB9-7AC9FE61015E}" emma:medium="tactile" emma:mode="ink">
          <msink:context xmlns:msink="http://schemas.microsoft.com/ink/2010/main" type="writingRegion" rotatedBoundingBox="16592,2939 16149,9814 14920,9735 15363,2859"/>
        </emma:interpretation>
      </emma:emma>
    </inkml:annotationXML>
    <inkml:traceGroup>
      <inkml:annotationXML>
        <emma:emma xmlns:emma="http://www.w3.org/2003/04/emma" version="1.0">
          <emma:interpretation id="{30608C7F-140F-438C-93D8-48597E42C424}" emma:medium="tactile" emma:mode="ink">
            <msink:context xmlns:msink="http://schemas.microsoft.com/ink/2010/main" type="paragraph" rotatedBoundingBox="16592,2939 16149,9814 14920,9735 15363,28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C3380F-3288-4C5D-98F6-010BABF4DCA7}" emma:medium="tactile" emma:mode="ink">
              <msink:context xmlns:msink="http://schemas.microsoft.com/ink/2010/main" type="line" rotatedBoundingBox="16592,2939 16149,9814 14920,9735 15363,2859"/>
            </emma:interpretation>
          </emma:emma>
        </inkml:annotationXML>
        <inkml:traceGroup>
          <inkml:annotationXML>
            <emma:emma xmlns:emma="http://www.w3.org/2003/04/emma" version="1.0">
              <emma:interpretation id="{13FA5893-B219-46A2-BA9B-AB98278A950A}" emma:medium="tactile" emma:mode="ink">
                <msink:context xmlns:msink="http://schemas.microsoft.com/ink/2010/main" type="inkWord" rotatedBoundingBox="16544,2936 16508,3491 15641,3435 15677,2880"/>
              </emma:interpretation>
            </emma:emma>
          </inkml:annotationXML>
          <inkml:trace contextRef="#ctx0" brushRef="#br0">-28 1508 163,'-5'-4'183,"4"1"-4,-3 0-1,1-3 0,-3 1-9,1 2 3,-3 0-1,2-2 0,-1-3 2,-2 2-10,1 2-9,0-4-11,-3 1-11,2 1-4,1 0-15,-5 3 2,4-2-20,-1 4-11,-1-2-10,1 1-8,-2 2-2,-1 3-7,0 0-10,-5 0 0,5 2-9,-4 1-1,0 0-6,3 4-1,-5-3-5,6 1 6,-3 4-2,2-5-1,1 5-2,2-6 3,-1 5-2,2-1-6,1 0 0,2 1-2,-3-1-4,5 1 0,-3 2 1,3 0 0,1-1 1,3 2-1,-1-1 0,2 0 5,0 4-1,3-7-4,1 6 6,1-5 3,3 3-1,1-6 3,3 7 3,0 1-1,-2-7-1,7 0 0,-4-1 5,0-4-10,4-1-1,0 0-1,2-1-3,-2 2-2,-2-8-5,6 2 1,-3-4 4,-1 2-8,0-4 3,0 1-15,3-1-28,-2-5-16,-1 6-28,1-2-25,-3-2-32,2 4-35,1-5-45,-1 4-23,-1-4-43,0 2-204,-4-1-522,4 0 232</inkml:trace>
          <inkml:trace contextRef="#ctx0" brushRef="#br0" timeOffset="325.9316">398 1562 184,'4'-3'286,"-4"3"5,0 0 3,0 0-1,0 0-4,4-6-15,-4 6-11,0 0-23,0 0-19,0 0-31,1-2-4,-1 2-27,0 0-20,0 0-13,0 0-14,0 0-2,3 11-14,-1-4-17,-2 2 0,0-1-11,1 2-6,-1 3-3,0 2-6,0 3-5,0 1-9,0-3 0,-1 5-5,-4 1-5,4 0 1,-3 4-5,0 4-2,-1-10-2,1 1-2,-1-1-16,1 1-30,-1-4-32,0-3-30,1 5-30,1-7-45,-1-1-46,0 5-44,1-5-55,-1 0-230,-2-2-584,5-1 259</inkml:trace>
        </inkml:traceGroup>
        <inkml:traceGroup>
          <inkml:annotationXML>
            <emma:emma xmlns:emma="http://www.w3.org/2003/04/emma" version="1.0">
              <emma:interpretation id="{09E642EB-731E-499B-B088-0040108251A1}" emma:medium="tactile" emma:mode="ink">
                <msink:context xmlns:msink="http://schemas.microsoft.com/ink/2010/main" type="inkWord" rotatedBoundingBox="16345,4478 16303,5124 15514,5073 15556,4427"/>
              </emma:interpretation>
            </emma:emma>
          </inkml:annotationXML>
          <inkml:trace contextRef="#ctx0" brushRef="#br0" timeOffset="968.3128">-298 2976 44,'0'0'229,"0"0"-1,0 0-6,0 0-13,-9-7-12,9 7-16,-3-4-13,3 4-8,0 0-10,-7-2-9,7 2-6,-10 0-10,10 0-8,-14 2-5,3 2-4,-3-2-9,1 9 1,-4-2 5,0 2-16,0 2 6,-1 1-1,2-1-23,0 4 4,-4 3-11,4-4 2,4 3-5,-1 1-4,4-1 8,-2 0-6,6-1 1,-1-3-10,2-1-8,1 1-2,3-1-3,-2 1 0,4-3-2,-2 4 10,4-3-17,0-2-1,1 1-5,2-3-5,-1 2-1,2 1 4,0-5-5,1-1 9,0 2-19,-1-4 3,3 1 7,-2-2-14,2 0-32,0-3-23,1-2-38,0 1-47,2-2-54,-2 1-60,6-5-47,-1-1-218,-1 0-562,3-3 249</inkml:trace>
          <inkml:trace contextRef="#ctx0" brushRef="#br0" timeOffset="1375.8635">-79 3211 156,'0'0'240,"0"0"-9,0 0-17,0 0-14,0 0-13,0 0-11,12-13-15,-1 8-10,7 1-8,-2-1-16,2-1-7,0 4-12,0 0-9,-1 0-8,-1 0-5,0 0-14,-5 2-7,1 1-2,-1 0-8,-5-1 0,1 2-4,-3 1 22,0 0 2,0 8 6,-4-4 6,-2 6 3,0-1 5,-6 6 5,-2 1 0,-2-2 1,-3 10-4,-3-2 3,0 1 6,-2 0 3,-1-4 0,3 5 2,-3-5-10,8-4-2,0-2-4,-2 1-10,6-1-9,2-1-7,1-8-8,2 7 1,0-3-11,3-2-4,1-1-5,2 1-5,1-1 2,3-3 0,-2 1-1,9 0 0,3 0-5,-4-2-4,0-2-3,5 1 1,5-2-8,-11 1 3,8 0-3,-7-4-6,5 0 1,-3 4 4,-1-4-24,0 4-36,-2-2-56,1-2-43,-1 1-44,0 1-53,-4 1-65,3-2-66,-2 1-315,1-2-741,-9 2 328</inkml:trace>
        </inkml:traceGroup>
        <inkml:traceGroup>
          <inkml:annotationXML>
            <emma:emma xmlns:emma="http://www.w3.org/2003/04/emma" version="1.0">
              <emma:interpretation id="{DAC49A1D-C76A-4833-B78F-01A36427ABC0}" emma:medium="tactile" emma:mode="ink">
                <msink:context xmlns:msink="http://schemas.microsoft.com/ink/2010/main" type="inkWord" rotatedBoundingBox="16145,6379 16111,6909 15161,6847 15195,6317"/>
              </emma:interpretation>
            </emma:emma>
          </inkml:annotationXML>
          <inkml:trace contextRef="#ctx0" brushRef="#br0" timeOffset="2197.5188">-644 4935 42,'0'0'295,"0"-7"-11,0 2-14,3 0-11,-3 5-10,0-9-13,0 6-9,-3-3-5,3 6-9,-1-12-8,1 8-10,-2-2-15,0 1-8,-2 1-9,0-1-1,-1 1-3,2 2-14,-4 1-6,-2-2-2,-2 2-7,0 0-7,-2 2-4,3 3-2,-9-3-4,2 5 3,0-4-15,-1 7-2,2-3-5,1 3-1,0 3-3,1 1-4,0 3-2,-1-5-3,6 5-3,0-7 0,-1 10 1,4-4-7,-1 4-2,2 2 0,3-1 1,-1 0-3,3 0-6,3-4 3,1 0-9,5-1-3,-3 3-5,3-9-2,4 6-9,1-3 0,-1-2-6,4 0-1,1-4-2,1-1-4,-1 1-5,1-6-12,1 0-26,0-3-35,7-5-44,0 1-44,1-8-62,-2 3-45,-1-3-45,1 2-45,0-2-33,0-3-38,-5 2-315,2-2-786,-5 8 349</inkml:trace>
          <inkml:trace contextRef="#ctx0" brushRef="#br0" timeOffset="2670.4387">-205 4929 4,'0'0'316,"0"0"-20,5-1-17,-5 1-10,0 0-13,0 0-2,0 0-5,0 0-12,0 0-7,3-3-22,-3 3-16,0 0-6,0 0-29,13 0-4,-6 0-2,1-2-15,3 1-10,-1 1-11,2 0-14,-2 0-9,1 0-5,0 1-11,1-1-10,-3 2-3,-1 0-12,0-1 2,-3 0-4,1 4-1,-1-4-5,-1 3 11,-4 0 3,0 5 2,-4 0-1,-1 4-3,-3-1 12,-3 6-10,-2-2 1,0 1 5,-7 5-1,0-5 0,-1 4-2,8-7-2,-3 1-2,3-2-2,4-4-9,2 2-3,2-1-3,4-4-2,-1 3-8,5-3-2,2-1-1,6 2-2,2-5-3,6 3-4,-2-3-1,10 2 1,-6-4-5,-1 0-1,-1 0 2,1 0-5,-5-3 2,-2 3-2,-3 3-4,-4-3-1,3 1 6,-5 0-7,0 3 0,-4-4 1,-4 10-1,-2 1-1,-4 0 8,-3 2-6,-3 2 3,-7 4-4,3-3 2,-2 0 3,2-1-4,3-4 1,-2 0 0,4 0-1,-2-2-1,3-2 0,3 2 1,0-7-4,3 2 3,3-2 1,-2-2-5,1 0-23,6 0-30,0 0-32,-5-6-41,5 6-45,2-8-38,1-1-51,2 3-62,2 0-48,-1 2-340,2-5-770,0 3 340</inkml:trace>
        </inkml:traceGroup>
        <inkml:traceGroup>
          <inkml:annotationXML>
            <emma:emma xmlns:emma="http://www.w3.org/2003/04/emma" version="1.0">
              <emma:interpretation id="{ED624E57-FDC1-4D4D-B9EF-04DF0C42E740}" emma:medium="tactile" emma:mode="ink">
                <msink:context xmlns:msink="http://schemas.microsoft.com/ink/2010/main" type="inkWord" rotatedBoundingBox="16288,7665 16149,9814 14920,9735 15058,7585"/>
              </emma:interpretation>
            </emma:emma>
          </inkml:annotationXML>
          <inkml:trace contextRef="#ctx0" brushRef="#br0" timeOffset="3280.4955">-658 6243 295,'5'-6'297,"-5"-2"-11,0 1-1,0-3-2,2 5-6,0-1-9,-6-5-19,4 6-4,-4-4-31,4 6-5,-3-6-22,-1 5-3,0-2-9,-2 3-9,-1 0-13,0 0-13,-1 4-9,0-2-8,-4 1-11,-1 1-1,1 5 0,-6 0-1,1 4 1,-1 1 0,-1-1 4,-5 3 2,5-3-3,4 2-3,2 3-1,-4-2 1,0 1-7,2-2-2,2 3-10,6-7-10,0 6-2,0-3-9,5 0-6,-1 0-4,3 0-7,1 1-3,3-2 2,0 2 4,3-4-4,3 3-3,-2-3-8,6 4-2,-5-5-8,2 2-1,5-3-3,1 2-4,-7-4 0,8 2-5,-6-2 0,4-1-4,0 2-7,-3-2-7,-2-3-20,1 2-17,-3-1-26,3-2-30,-2-3-40,0 3-47,1-2-55,2-2-49,-3-4-68,7-1-70,1 3-62,-5-5-264,5 0-808,-1-1 358</inkml:trace>
          <inkml:trace contextRef="#ctx0" brushRef="#br0" timeOffset="3623.0173">-205 6173 67,'0'0'334,"0"0"-12,0 0-7,0 0-5,0 0-1,0 0-3,-17 12-14,16-12-14,-2 4-17,3-4-20,-6 5-16,3 1-9,3 0-5,-3 0-4,3 0 1,-1 3-4,-3 1 0,4 1-7,0 1-5,-1 2-8,1-1-7,-3 1-6,3 0-13,-1 1-5,1-1-10,0 1-8,0 1-9,-2-4-7,4 2-16,-1-1-7,2 0-6,-2 0-10,4-3-6,1 2-4,1-3-5,-2 1-10,5-2-4,0 0-3,-2-2-6,2-3-5,1 3-1,-2-3-6,4 0-1,5-3-11,-6 0 0,1 0-12,1-3-10,2 0-23,0-3-20,3 0-24,-3 0-23,0 2-34,-6-3-41,8 0-46,-1-2-49,-4 2-36,-3-2-47,1 2-50,3-8-41,-2 9-348,0-4-851,-2-2 377</inkml:trace>
          <inkml:trace contextRef="#ctx0" brushRef="#br0" timeOffset="3868.4323">171 6185 153,'-11'2'301,"11"-2"-7,-9 0 0,2 2-1,4-1 3,0 5 9,-1 0-1,2 2-6,-1 0-3,-1 5-13,-1 1-9,3 1-4,-1 4-8,3 3-7,-6-3-9,1 3-14,3-2-15,0 2-21,-1 0-17,-1 1-17,2 2-15,-2-3-14,3 0-16,-2 4-14,1-5-19,0 2-37,-2 1-47,2 0-57,-1-2-72,0-7-70,1 6-90,-1-3-91,2-2-112,-3-3-252,4-1-808,-1 0 358</inkml:trace>
          <inkml:trace contextRef="#ctx0" brushRef="#br0" timeOffset="5068.4752">-713 7359 167,'0'0'204,"0"0"3,0 0 0,-3 4-3,3-4-1,0 0-10,0 0-6,0 0-9,0 0-1,0 0-12,0 0-11,0 0-8,0-16-11,0 11-12,0 5-11,-2-10-8,0 5-8,0-1-12,-1 1-5,-1-1-12,1 1-1,-2-2-8,-3 1-6,0 3-5,-2-2-6,-3 1-2,-5 1-7,-1 0 0,1 3-7,-2 4 2,-8-2-5,9 4 4,-6 3-8,-2 1-15,4 1-1,2 0 10,4 0-2,-4 6 5,2-1 5,3-1 4,1 0 3,1 2 1,3-2-4,-2 3 2,5 0 2,-2 0 6,5 1 17,0 3-13,2-1 7,3 3-3,0 0 9,3 9 0,1-11-5,2 0-3,2 3-1,-2-3-3,8-1-8,-2-1 0,1-1-3,1-2 16,3 5-24,5-3-4,-6-5 6,9-1-6,-6-4-3,0 0-5,7-2 2,0-2 4,4-1-3,-4-4 0,4 0-27,-5 0-23,-2-3-32,2 1-42,-5-3-44,6-4-46,-7 5-52,0 0-25,-1-2-37,0 1-217,-6 3-578,2-2 256</inkml:trace>
          <inkml:trace contextRef="#ctx0" brushRef="#br0" timeOffset="5350.52">-344 7821 242,'4'-3'251,"-1"0"1,4-3-2,-3 5-4,0-4-9,-1 2-11,1 0-10,1 2-11,1-2-5,-2-2-2,3 4-14,-2-1 10,1-2-9,-1-1 5,2 4-16,-1 1-12,4-5-21,-3 1-7,2 3-15,-1 0-10,0-3-12,1 4-7,0-3-12,-2 0-10,-1 3-6,3 0 3,-2 0-19,-1-3 1,1 2-10,1 0-15,-2 1-13,1 1-40,-7-1-36,12 0-23,-12 0-30,6 0-31,-6 0-31,4 4-28,-4-4-34,0 0-20,-2 6-34,2-6-216,-8 5-555,3-1 246</inkml:trace>
          <inkml:trace contextRef="#ctx0" brushRef="#br0" timeOffset="5806.5491">-324 7807 196,'0'0'210,"-6"-3"2,6 3-6,-7 4-11,4 0-7,-2-1-7,1 0-7,0 0 0,-1 2-10,0 2-3,1 0-4,1-1-7,-2 5-4,1-6-9,1 3 9,1 1-21,-2-2-1,4 2-20,-1-3-1,1 3-6,0-3-7,0 1-4,1-1-8,-1-1-5,5 1 1,-1 2-3,0-3-4,1-2 0,-1 0 0,6 3-8,1-4-5,-3 2 8,3-4-6,-2 3-4,2-1-1,0 2-9,-2-3 4,0 4 0,0-4 0,-2 0-5,3 3-4,-2-1 6,0-2-6,-3 1-6,2 5-2,-1-3 4,2-1-1,-3 4-2,0 3 6,0-6-2,-2 5 4,4-1 1,-5 0 3,3 3-2,-3-1 6,-1 0 1,-1 2 4,3-1-2,-6 4 3,3-2 3,-1 1 0,1-2 1,-4 1 1,-1 1 2,1-1-2,-2 0-1,0-2 0,-2 1-6,2-5-5,-2 6-1,0-5-1,-1 2-8,-2-3-2,0-2-5,-1 3-2,-3-2-1,2-4-2,-1 1-10,-1-3 4,-4-4-6,2-1-17,1 4-16,2-2-21,4-3-18,-2 3-26,4-2-37,-1 2-28,1-1-32,3 1-28,-2-1-39,3 3-47,1-3-66,3 4-62,0 0-231,-2-3-711,2 3 315</inkml:trace>
        </inkml:traceGroup>
      </inkml:traceGroup>
    </inkml:traceGroup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44:18.5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B0E62B-940A-4B99-B03D-F7ED6EF4C464}" emma:medium="tactile" emma:mode="ink">
          <msink:context xmlns:msink="http://schemas.microsoft.com/ink/2010/main" type="writingRegion" rotatedBoundingBox="966,6184 1968,6184 1968,8487 966,8487"/>
        </emma:interpretation>
      </emma:emma>
    </inkml:annotationXML>
    <inkml:traceGroup>
      <inkml:annotationXML>
        <emma:emma xmlns:emma="http://www.w3.org/2003/04/emma" version="1.0">
          <emma:interpretation id="{9F78EF5D-BB68-4E08-B929-315EA34190C5}" emma:medium="tactile" emma:mode="ink">
            <msink:context xmlns:msink="http://schemas.microsoft.com/ink/2010/main" type="paragraph" rotatedBoundingBox="966,6184 1968,6184 1968,8487 966,84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DF5527-88BA-4169-B16A-C90482ADBE19}" emma:medium="tactile" emma:mode="ink">
              <msink:context xmlns:msink="http://schemas.microsoft.com/ink/2010/main" type="line" rotatedBoundingBox="966,6184 1968,6184 1968,8487 966,8487"/>
            </emma:interpretation>
          </emma:emma>
        </inkml:annotationXML>
        <inkml:traceGroup>
          <inkml:annotationXML>
            <emma:emma xmlns:emma="http://www.w3.org/2003/04/emma" version="1.0">
              <emma:interpretation id="{2B6646F6-70AF-43A0-B618-7BCA593C55D5}" emma:medium="tactile" emma:mode="ink">
                <msink:context xmlns:msink="http://schemas.microsoft.com/ink/2010/main" type="inkWord" rotatedBoundingBox="966,6184 1968,6184 1968,8487 966,8487"/>
              </emma:interpretation>
            </emma:emma>
          </inkml:annotationXML>
          <inkml:trace contextRef="#ctx0" brushRef="#br0">-929 5634 253,'0'0'306,"-9"-1"3,5-1 8,-1 1 8,0-2-11,5 3 3,-8-6-3,3 2-12,1 1-14,1-1-11,-2 0-14,1 0-6,2-3-14,-2 1-6,0 0-18,4-2-22,-3-4-11,1 2-17,2-3-18,2 1-10,1-2-16,2-2-7,7 1-17,0-5-11,4 1-8,5 3-9,2 0-7,-3 8-7,4-4-6,-4 7-8,7-1-3,-7 4-2,-2 5-5,-1 6-8,-3-2 1,3 1-3,-7 5 2,2 4-2,-6-3 2,-3 4 5,0 4 8,-6 0 8,2 1 8,-6-2 6,-4 10 5,1-12 2,-6 8 2,0-2-4,-2-3 2,1 1-5,3-3-4,-3-4-11,5 0 4,-2-4-2,5-2-6,-1-1-2,2-1-13,0-2 5,-1 0-9,6-1 3,-1-2-4,0 0 3,3 1-11,1-4 1,0 0-4,0 0 0,0 0-6,9 2-1,-2 1-2,2-3 6,3 2 4,-1 4-8,0-1-5,8 3-6,-5 3 9,1-4-4,-2 5 1,-3-3 6,3 4-7,-6 0-4,0 2 14,-3-3-8,0 3 0,-2-1 6,0 0 9,-4 1 14,-1 0 1,-3-2 9,1-1-1,-5 0-1,-2 0 6,-3 1-1,1-5-4,-2 0 0,-1-6-4,0 1-8,-1-2-29,-3-5 0,3 4 0,-1-4 0,0-2 0,0 1 0,-1-2 0,3-4 0,2 5 0,-1-7 0,6 7 0,-3-3 0,4 0 0,0 0 0,1 1 0,3 0 0,0-1 0,3 2 0,1-1-61,1-1-56,3 0-28,1 1-31,1 0-35,0 2-36,8-2-41,-4 3-47,4 3-35,5 2-46,1 2-43,-4 1-37,4 1-316,-1 3-880,-1-2 390</inkml:trace>
          <inkml:trace contextRef="#ctx0" brushRef="#br0" timeOffset="215.763">-353 6080 99,'4'0'365,"1"0"6,-5 0 27,7 2 28,-7-2 34,5 0 8,-5 0-8,0 0-25,0 0-32,0 0-41,0 0-31,3-6-31,-3 6-34,2-6-23,-2 0-29,0 6-16,0-9-25,0 7-44,3-5-50,-3 0-56,1 2-78,-1 5-85,5-10-87,-2 2-94,6-1-107,-5 5-411,5-5-909,0 0 403</inkml:trace>
          <inkml:trace contextRef="#ctx0" brushRef="#br0" timeOffset="15949.4575">-777 6790 183,'0'0'338,"0"0"5,0 0 12,0 0 7,0 0 3,0 0 5,0 0-6,0 0-9,0 0-16,0 0-20,0 0-18,0 0-26,0 0-9,-10 4-18,7 1-8,-1 2-19,0 1-9,-2 7-3,-5 0-6,1 5-15,0 1-5,-6 3-11,-2 3-17,1 3 3,1 2-9,-2-1-16,0 2-13,4-1-4,-3 0-7,1 0-8,3-3-16,0 1-9,4-5 0,3-1-9,-4 7-1,8-10-10,0 0-7,1-1-3,1-6-9,1 3 8,0-1-8,2-2-7,2-2 3,1 0-3,0-2-24,2-2-6,0 2 0,1-4 0,-1-1 0,2 1 0,3-6 0,-1 1 0,-1-2 0,8-2 0,-2 0 0,-3 1 0,6-4 0,-2-3 0,-1 3 0,1 0 0,3-2-51,-3 2-57,-2-2-18,0-1-20,2-1-37,0 3-29,-3-3-36,-2 0-27,5 1-18,-7 3-13,1-1-17,2-4-25,-4 6-29,4-3-32,-4-1-31,-1 0-285,0 0-784,-1-1 347</inkml:trace>
          <inkml:trace contextRef="#ctx0" brushRef="#br0" timeOffset="16233.1979">-599 7117 22,'0'0'324,"-4"2"-1,4-2 4,-5 6 7,1-5 25,4 4-1,-2 1 0,2-1 2,-3 4-9,1 4-7,0-1-6,-2 2-10,0 2-14,1 0-12,1 5-21,-2 2-16,-1 2-21,1-3-27,0 10-14,-4-4-21,7-3-10,-3-3-21,2-1-16,0 3-6,-2-3-14,0 2-14,4-7-8,-1 4-5,1-5-19,0 0-9,5-2-26,-5 2-17,4-1-43,0-3-35,0 0-48,5-1-48,-5-4-62,3 3-51,3-3-57,-5-4-56,3 2-67,3 2-79,-2-8-266,2-5-860,-1 4 380</inkml:trace>
          <inkml:trace contextRef="#ctx0" brushRef="#br0" timeOffset="16452.2001">-168 7511 300,'3'-1'434,"1"-1"25,-3-3 26,0 1 24,3 0 1,-3-1-19,-1-1-11,1 3-32,1-3-34,-1 2-27,-1 4-39,0-10-35,1 5-18,-1 5-44,0-3-23,0-4-26,0 7-16,1-7-60,-1 7-27,3-7-70,0 0-66,0 5-74,0-2-90,2-1-83,0 2-97,4-1-116,-2 1-418,2 0-989,-1 0 438</inkml:trace>
        </inkml:traceGroup>
      </inkml:traceGroup>
    </inkml:traceGroup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54:27.2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-5-2 298,'0'0'324,"0"0"-2,0 0 2,0 0 12,0 0 0,0 0-13,-3 3-12,3-3-18,0 0-18,0 0-14,0 0-16,0 0-9,0 0-17,0 0-22,0 0-19,0 0-17,0 0-20,0 0-22,13-3-29,-13 3-41,0 0-51,0 0-65,0 0-59,7 0-64,-7 0-85,0 0-100,0 0-293,0 0-723,0 0 321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59:07.7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-11-3 12,'0'0'389,"0"0"9,0 0 24,-3-8 6,3 8-6,0 0-16,0 0-25,0 0-31,0 0-25,0 0-22,0 0-29,0 0-22,0 0-25,0 0-20,0 0-22,0 0-19,0 0-17,0 0-18,0 0-13,0 0-13,0 0-14,0 0-18,0 0-29,0 0-36,0 0-43,0 0-35,0 0-42,0 0-50,0 0-32,0 0-41,0 0-43,0 0-58,12 8-42,-12-8-300,4 0-734,-4 0 325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0:35.5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AE665A3-3B0D-45AA-AD27-7D5E716C9253}" emma:medium="tactile" emma:mode="ink">
          <msink:context xmlns:msink="http://schemas.microsoft.com/ink/2010/main" type="writingRegion" rotatedBoundingBox="2232,5720 5112,7567 4465,8576 1585,6729"/>
        </emma:interpretation>
      </emma:emma>
    </inkml:annotationXML>
    <inkml:traceGroup>
      <inkml:annotationXML>
        <emma:emma xmlns:emma="http://www.w3.org/2003/04/emma" version="1.0">
          <emma:interpretation id="{3119ECEB-7D7A-449B-AB3A-A438636513D9}" emma:medium="tactile" emma:mode="ink">
            <msink:context xmlns:msink="http://schemas.microsoft.com/ink/2010/main" type="paragraph" rotatedBoundingBox="2232,5720 5112,7567 4465,8576 1585,67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2CA3C1-80E3-43E8-BE21-B543DE63D4A0}" emma:medium="tactile" emma:mode="ink">
              <msink:context xmlns:msink="http://schemas.microsoft.com/ink/2010/main" type="line" rotatedBoundingBox="2232,5720 5112,7567 4465,8576 1585,6729"/>
            </emma:interpretation>
          </emma:emma>
        </inkml:annotationXML>
        <inkml:traceGroup>
          <inkml:annotationXML>
            <emma:emma xmlns:emma="http://www.w3.org/2003/04/emma" version="1.0">
              <emma:interpretation id="{267C836D-1A7B-4BEB-987F-AC632B17A3CF}" emma:medium="tactile" emma:mode="ink">
                <msink:context xmlns:msink="http://schemas.microsoft.com/ink/2010/main" type="inkWord" rotatedBoundingBox="2182,5799 3051,6357 2534,7162 1665,6604"/>
              </emma:interpretation>
            </emma:emma>
          </inkml:annotationXML>
          <inkml:trace contextRef="#ctx0" brushRef="#br0">-203 5406 121,'0'0'237,"-6"0"1,6 0 2,0 0-2,-6 2-2,2 2-6,4-4-3,-6 1-3,1 4 1,5-5-4,-9 2-8,9-2 0,-9 0-7,9 0 10,-8 1-4,8-1 2,-7 0-5,7 0 0,-6 0-8,6 0-4,0 0-11,-5-7-9,5 7-16,-4-6-15,4 6-13,5-8-15,-3-2-2,3 0-18,-1-2-10,6 1-10,-1 0-5,0 0-7,5-3-8,-5 0-5,6 1-6,-1 4-5,0 0-2,2 0-5,-1 2-4,-2 1-3,4 1-5,0-4 0,-4 9-4,2 0-2,-5 0 0,4 2-3,3 5-3,-6-5 0,0 4-1,-2 2 1,-1 3-3,-3-2 2,0 3 1,-2 3 6,-2-2 3,-2 2 0,-1 1 4,-3 1 2,-3 5 3,-2 1-1,2-7 0,2 6-4,-12 5 3,3-2-1,0 0-2,1-7-3,-2-2-2,3-1-1,-1 0-4,-1-1 6,6-7-1,-1 4 0,1-3-1,1-2 3,2-4 0,0 3 0,2-3 0,-1 2 4,1-2 3,4-2-6,-6 1 1,6-1-1,0 0-1,0 0-7,0 0 1,-3-10-5,3 4-3,0 6 0,8-5-1,-6 1 1,4 2-7,0 0 4,-1 1-1,-5 1-4,17 1 4,-6-1-2,-1 4-2,1-1 2,0 3 0,0 0 0,1 0 0,2 4 1,0 2 6,-1 3-5,2 0 5,-4-1-7,2 3 2,-3 1 2,0 1 1,-1 2 3,-2-3-1,0 7 3,-1-4 0,-1 0 7,-2 1 2,-3-1 6,-2 0 0,-1 1 2,-3-1-7,-1-5 8,-4 5-6,-1-1-2,0 0 3,-7 2-4,-1-4-1,-4-1 3,3-2-1,-3 1 8,7-8-18,-5 3 7,2-8 3,1 2-7,-2 1 12,2-5-18,0-1 3,-1 0 4,2 0 0,-3-5 3,5 1 0,-2-2 4,2-3-11,5 2 4,0-2 2,1 1-4,2-2-3,1-2-2,1 3-3,2-5 1,2 1-1,1-1-12,-1 1-1,4-1-14,0-1-13,2 4-11,-1-5-22,2 4-14,1 1-19,2 0-21,-4 0-15,4 3-29,-2-1-25,2 4-21,0-1-16,1 1-32,0 3-27,-1-1-25,2 6-37,1-2-43,2 0-39,-4 3-317,4 2-809,-2-4 357</inkml:trace>
          <inkml:trace contextRef="#ctx0" brushRef="#br0" timeOffset="417.3726">448 6072 262,'0'-5'302,"0"5"3,0-6 1,0 6-4,0 0 0,0-7-8,0 7-3,-2-7-10,2 7-11,-4-2-4,4 2-24,0 0-22,0 0-14,-8 0-21,8 0-16,0 0-15,-6 7-18,3-3-7,3-4-11,-4 6-11,4-1-7,-1 1-6,-2 2-11,3-2-1,2 0-6,0 0-6,-2 0 1,2 0-2,0-3-6,1 2-2,1 0-1,-2-3-1,3 1-2,1-2 2,-6-1 1,11-1-6,-5-4-7,0 1 4,2 0-4,-2-1-3,1 2 0,-2-3 2,-2-2-4,2 1 1,-4-2 1,2 2-1,-2-3-5,-1 3 1,3-2-6,-6 4-2,2-2-3,-2-1-3,2 3-8,-4 1-4,2-2-23,-2 5-35,-3-4-50,3 5-54,5 0-53,-11-1-84,11 1-74,-9 0-98,9 0-382,-10 1-909,6 2 403</inkml:trace>
        </inkml:traceGroup>
        <inkml:traceGroup>
          <inkml:annotationXML>
            <emma:emma xmlns:emma="http://www.w3.org/2003/04/emma" version="1.0">
              <emma:interpretation id="{1A54528A-4F1C-4D1B-8D32-64E364849A84}" emma:medium="tactile" emma:mode="ink">
                <msink:context xmlns:msink="http://schemas.microsoft.com/ink/2010/main" type="inkWord" rotatedBoundingBox="4358,7083 5112,7567 4465,8576 3711,8092"/>
              </emma:interpretation>
            </emma:emma>
          </inkml:annotationXML>
          <inkml:trace contextRef="#ctx0" brushRef="#br0" timeOffset="13016.2696">1845 6977 183,'-2'-12'298,"1"-1"9,-4 1-4,0 2-1,1-2-6,-3 3-14,3-2-14,1 1-18,-2 4-2,2-3-30,-2 3-24,2 0-15,3 0-16,-4 2-20,4 4-21,0-6-10,0 6-26,-1-4-41,1 4-29,0 0-28,0 0-41,0 0-36,14 7-39,-7 0-42,-1 1-55,0-4-41,3 2-246,1 3-555,-3-1 245</inkml:trace>
          <inkml:trace contextRef="#ctx0" brushRef="#br0" timeOffset="13517.9298">2069 7118 54,'5'0'239,"2"2"12,-1-2 6,-6 0-3,17-4-6,-6-1 8,5 1-19,1-4-16,-1 2-15,-2 0-14,3-4-18,-1-2 3,0 3-7,-1-3-8,0-1 1,-2-2-7,1 3-9,-1-4-11,-1 3 4,2-2-13,-4 1-7,0-2-5,2 1-7,-8 3-3,5-7-5,-3 5-5,-3-1 0,2 2-13,-1-5-1,1 1 0,-5 1-13,0 0 0,0 1-9,-5-1 0,1 1 0,0-4-8,0 4-3,-2 0 0,-3 6-9,2-5-2,-2 7-3,-1-2-6,-3 4-5,2 4-1,-1 0-1,1 3-2,-5 3-3,0 6-5,1-2 0,3 4 3,-4 5-2,4 0-1,-5 7-1,3 8-4,2 1 1,4-2 1,-1 6 5,1-1 7,3 2 5,4 0 6,-2 3 1,2 0 5,5-2 2,-4 3 4,1-3 1,4 2-1,-2 1-1,1-1-1,0-3-2,-3 0-1,4 3-2,-2-5-2,1 0-7,1-4-4,-1 0 3,-4-7-5,2-2-2,0 1-2,2-3-6,-4 4-4,5-4-18,-5-1-13,3-1-15,-3-4-15,2 0-22,-4 3-19,2-7-13,0 4-28,-3-1-22,3 0-20,-4-2-15,3-2-18,-3 0-20,0 0-27,0-5-32,-1-1-33,1-2-36,1 0-258,-6-2-669,9-1 295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3:39.9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1A1A4B8-9264-474E-884F-69C509B87EC1}" emma:medium="tactile" emma:mode="ink">
          <msink:context xmlns:msink="http://schemas.microsoft.com/ink/2010/main" type="writingRegion" rotatedBoundingBox="18881,2557 24539,2936 24476,3878 18818,3499"/>
        </emma:interpretation>
      </emma:emma>
    </inkml:annotationXML>
    <inkml:traceGroup>
      <inkml:annotationXML>
        <emma:emma xmlns:emma="http://www.w3.org/2003/04/emma" version="1.0">
          <emma:interpretation id="{D1C098B7-0371-45B6-AFD6-8F0A0532D160}" emma:medium="tactile" emma:mode="ink">
            <msink:context xmlns:msink="http://schemas.microsoft.com/ink/2010/main" type="paragraph" rotatedBoundingBox="18881,2557 24539,2936 24476,3878 18818,34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CD35F9-6EEF-4D68-B6DE-FFF8CA260B88}" emma:medium="tactile" emma:mode="ink">
              <msink:context xmlns:msink="http://schemas.microsoft.com/ink/2010/main" type="line" rotatedBoundingBox="18881,2557 24539,2936 24476,3878 18818,3499"/>
            </emma:interpretation>
          </emma:emma>
        </inkml:annotationXML>
        <inkml:traceGroup>
          <inkml:annotationXML>
            <emma:emma xmlns:emma="http://www.w3.org/2003/04/emma" version="1.0">
              <emma:interpretation id="{C1FAFD0A-4CEC-4DF6-9621-6154E15CCF73}" emma:medium="tactile" emma:mode="ink">
                <msink:context xmlns:msink="http://schemas.microsoft.com/ink/2010/main" type="inkWord" rotatedBoundingBox="18878,2598 20299,2693 20238,3594 18818,3499"/>
              </emma:interpretation>
            </emma:emma>
          </inkml:annotationXML>
          <inkml:trace contextRef="#ctx0" brushRef="#br0">327 48 105,'0'-2'224,"0"2"-2,-4-9 6,4 9-10,-3-2-8,3 2-4,-3-7-10,2 4-3,1 3-11,0-5-4,0 5-12,-5-6 0,5 6-17,-3-4-8,1 0-3,2 4-11,0 0-4,-7-5-16,7 5-13,-6-1-11,6 1-3,-9 1-8,-1 1-9,3 4 11,-4-3-17,-1 3-8,-3 3-1,0 1-8,-2 1-3,-2 0 6,4 3-13,-4-1 15,2-1-7,0 1-2,3 2-6,-6-3 1,9 3 0,-2-1-9,0 0 1,4-2-6,2 0 1,0 0-2,1-2 4,1 5-2,3-6-5,-1 4 4,3-2-4,1-1 4,1 1-9,2 1 4,1-3-2,1 2 2,2-2 8,2 0-12,5 0 0,1-3-2,-1-1 0,6 1 3,-2 0 5,-1-5-3,3-1 7,-4 1-16,4-2 7,0 0-2,-3-1-4,2-2 2,-4 0-1,3 0-20,1-2-22,-5 1-14,5 0-23,-9 0-15,4 1-28,-5 0-22,2 0-24,-3 0-27,1-2-26,-2-3-25,1 3-45,-4 0-213,1 0-540,-3-3 239</inkml:trace>
          <inkml:trace contextRef="#ctx0" brushRef="#br0" timeOffset="1613.7753">54 747 163,'-3'-2'272,"3"2"6,0 0-4,-7-4-7,3 1-5,4 3-11,-5-6 0,4 4-14,1 2-12,0 0-5,-1-8-23,2 2-8,3 1-9,2 1-4,-2-1-2,10 0 0,3-1-6,3 1-7,7-5-9,0 8-3,6-4-10,-1 1-5,2 0-4,16-1-9,-12 1-10,17 4-5,-4-8-6,3 5-11,-2-2-9,2 6-9,-2-5-6,-2 10-8,1-7-1,0 2-7,-3-3-5,0 6-4,-12-3-9,12-3 4,-13 0-6,-1 3-4,-3 0-2,4 0-3,0 0-1,-4-4-2,-1 5-4,-1-2 5,-3-3-6,-6 3-9,-3 1-12,1-5-16,-1 6-15,-5-2-13,-5 1-21,3 1-38,-4-2-30,1 1-30,-7 0-25,9 1-33,-5 2-32,-4-3-53,1 3-51,-1-3-311,0 0-734,-2 13 326</inkml:trace>
          <inkml:trace contextRef="#ctx0" brushRef="#br0" timeOffset="596.502">574 59 8,'-3'-6'273,"3"6"-3,0 0 0,-5-1-12,5 1-11,0 0-19,0 0-20,0 0-19,0 0-20,0 0-14,0 0-6,-3 16-2,2-7-6,-3 0-12,4 2 6,-4 3-21,0-1-9,4 1-1,-1 1-8,-2 0-9,2 1-5,1 0-12,-3-2 0,3 2-14,-2-4 1,-1 3-6,1-2-8,0-2 3,2 3-13,-1-3 5,1-2-7,0-2-1,0 0-5,0-3 2,0 2-4,1 0 0,-1-6-4,-1 7-2,1-7 1,0 3-2,0-3 1,0 0 3,0 0-5,0 0-6,3-18 1,-3 6-5,2-2 9,1-1-9,-3-8 1,2 3 3,1-2-6,2-3-1,-1 3 3,0-3-3,1 1 2,-1 1-5,0 0 4,1-2 2,-1 2-3,2 2 8,1 1-11,-1 4 1,0 3 5,-2-2-7,2 3 7,0 1 1,0-1 5,0 3-7,2 2-3,-3 1 1,3 0 0,4 3 0,-6-3-6,1 6 9,1 2-1,0-1-1,-4 5 0,4 0 1,-2 2 1,0 2-5,-1 5 13,-2 1-6,-1 3-1,1-4-9,-3 0 30,-5 6-12,4-2 5,-5 2 8,1-3-11,1-3-1,0-1-2,0-1 12,-3 1-12,1-1-5,-2 1 1,2-5-1,-3 5-1,4-3 2,-4-1-3,0-2 1,0 2-7,-1-4-13,0 0-19,4 3-11,-1-5-18,1-2-9,-1 1-12,2-2-22,1 5-15,4-6-24,-6 0-23,6 0-28,0 0-19,0 0-20,0 0-23,10-12-34,-5 8-164,5-2-490,0 1 216</inkml:trace>
          <inkml:trace contextRef="#ctx0" brushRef="#br0" timeOffset="1169.1347">956-2 106,'0'-4'250,"0"4"2,-4-10-1,4 8-5,0 2-7,-2-9-8,-1 7-18,3 2-16,0 0-17,-7-1-23,7 1-3,-9 9-3,5-4-6,-2 5 0,1 5-5,0-3-16,2 7 14,-2 0-17,1 2-11,2 0-6,-2 2-4,5-2-10,0 2-4,1-1-13,0-1 9,2 4-9,1-4-15,-2 0 2,4-3-6,-1 1-3,1-5-7,-1 0-3,1-1-5,1 3-7,-1-5 4,1-2-3,-2-2 1,2 0-8,-3 1 3,4-8-3,-1 2-3,-1-2-1,3-3 3,0-2-1,3-2-5,-2-1-2,-2 1-7,5-7 3,-4-2 3,0 6-1,-1-9-5,1 0 2,-3-1-6,-1-1-2,3 0-1,-4-4 3,3-7 2,-6 10 4,0-3-1,2 3-3,-3 0-4,-1 1 1,0 2-6,3 1 7,-6 3 1,3 0 2,-1 3 5,-3 1 11,4 3 1,-3 0-2,3 1-1,-1 1-2,-2 4-5,3 2 2,0 0 1,0 0 0,-7 13-2,4-6 6,3 5 2,-3 4 4,2 5 7,-1 2-2,-1 2 1,3 6 8,-4-1-2,2-5-2,0-2 3,6 9-4,-8 0-4,2-6-1,0-2-1,1 1-4,1-3-2,-2 9 2,0-6-4,2-4 0,2 1-1,-2-2-7,2 1-1,-2-7 4,0 0-9,0 1 1,3-5-16,-3 0-25,2-2-25,2-1-26,-4-1-31,0-1-27,1-2-23,-1 1-26,0-4-46,0 0-70,0 0-70,0 0-293,0 0-725,-20-10 320</inkml:trace>
        </inkml:traceGroup>
        <inkml:traceGroup>
          <inkml:annotationXML>
            <emma:emma xmlns:emma="http://www.w3.org/2003/04/emma" version="1.0">
              <emma:interpretation id="{625C53F2-8E91-4716-9683-4F22D5FBC86A}" emma:medium="tactile" emma:mode="ink">
                <msink:context xmlns:msink="http://schemas.microsoft.com/ink/2010/main" type="inkWord" rotatedBoundingBox="21738,2748 24539,2936 24484,3758 21683,3570"/>
              </emma:interpretation>
            </emma:emma>
          </inkml:annotationXML>
          <inkml:trace contextRef="#ctx0" brushRef="#br0" timeOffset="2646.7617">2877 172 228,'0'-5'256,"0"5"0,4-11 6,3 5 4,2-2 5,2 1 3,4-4-7,8-2-13,4-1-6,0 2-17,3 1-9,-4-1-13,4 3-14,-1-2-19,-2 6-17,-1-1-17,-2 0-15,-3 1-5,-5 5-16,3-2-13,1 2-6,-3 0-10,-2 0-7,3 3-8,-5 1-9,0-1-19,-2 0-26,6 3-32,-5-1-24,0 5-29,1-3-34,-4 2-29,3 0-26,-6 3-34,4 0-37,-1 3-41,1-3-40,-5-2-208,3 2-571,0 0 253</inkml:trace>
          <inkml:trace contextRef="#ctx0" brushRef="#br0" timeOffset="2385.4461">3221 138 247,'0'0'316,"0"0"-1,0 0 0,0 0-3,0-7-6,0 7-8,0 0-17,0 0-24,-12 0-16,12 0-14,-5 6-22,-4-4-14,5 6-18,-4 4-16,1-2-14,-1 7-8,-4 2-14,3 1-5,0 3-11,-3 4-9,-1 4-13,3-4-7,0-4-6,2 0-18,-1 4 5,-3 5-5,4-8-7,4-2-2,-2-1-14,-2-5 3,3 3 1,-3-4-7,8-3-32,-4-2-21,0-2-13,3 1-47,0-1-13,1-5-14,0-3-31,-3 4-34,3-4-46,0 0-43,0 0-54,0-28-285,0 14-659,0 0 292</inkml:trace>
          <inkml:trace contextRef="#ctx0" brushRef="#br0" timeOffset="2876.7012">3529 417 126,'-3'5'246,"3"1"3,0 1 3,-1-4-1,1-3-7,-3 11-10,1-7-11,1 2-5,-2 0-5,0 7-4,-4-1-14,1 3-1,3-3-25,-2-1-11,-1 0-18,-2 0-6,2 0-19,2 0-12,-2-2 4,-1 4-21,4-5-9,-1 1-27,2-1 1,-1 0-9,0 1 0,3-2-30,0-2-26,0-1-28,0-4-30,0 6-27,0-6-39,0 0-38,0 0-50,15-16-44,-10 7-248,0-2-560,4-7 248</inkml:trace>
          <inkml:trace contextRef="#ctx0" brushRef="#br0" timeOffset="3059.9812">3619 248 59,'3'-6'286,"2"-5"6,-5 3-2,4 0-5,0 2-13,-3-1-7,3-2-28,-3 2-18,-1 1-23,4 0-12,-4 0-22,2 1-20,-2 5-14,0-4-14,0 4-23,6-3-38,-6 3-36,0 0-34,0 0-42,6 12-29,-3-5-36,1 2-30,0 1-19,0-1-27,0 5-29,0-1-146,-4-1-406,2 3 180</inkml:trace>
          <inkml:trace contextRef="#ctx0" brushRef="#br0" timeOffset="3586.7685">3708 463 47,'1'11'197,"2"-2"10,-2-2 7,-1 5 2,0-1-2,1-3-8,-1 1-9,0 2-9,0-1-1,-1-3-10,0 4-6,1-2-3,-3-2-4,3 2-9,-1-1-6,-1-4-6,0 2-2,2-1 1,0-5 2,-1 8-7,1-8 0,0 0 0,0 2 0,0-2-16,0 0-15,0 0-9,0 0-11,14-15-7,-8 7-8,2-2-8,4-5-6,-3-3 4,2-1-13,1 0-9,-3 1-3,3-1-2,-2 2-5,1 1-7,-1 0 2,-2 4 5,-1 1-8,0 3-5,1 2-9,-3 1 3,-1 3-1,1 1 0,-5 1-1,0 0 6,9 7-3,-5-2 9,-2 4-3,1-2-5,0 8 6,-3-1 1,3-1 2,-2 1-1,-2 7-7,4-7 11,-2-2-10,0 1-1,3 1 0,0-4-1,-4-1-3,3-3 5,1 0-5,-1 1 4,0-5-1,1 2 0,2-1-3,-6-3-5,12-3 6,-6 0 2,2-3-6,2 0-2,1-4-2,2-8 5,2 1-22,-2 0 3,0 1-4,0-1-1,1-3 1,-2 9 1,1-5-2,-5 1-1,0 9 2,-2-4 8,0 5 1,-2-1-5,2 3 2,-3 3-4,0-5 8,-3 5-5,0 0 5,6 6-2,-6-1-2,0 1 8,1 3-1,-1-2 2,1 8 0,0-8-1,1 7 2,0 0-24,1 0 24,1-1 7,-3 3-6,5 3 1,-2-9-3,0 3-25,0-2-39,2 0-24,0-3-27,2 4-27,-3-7-23,4-1-18,1 2-30,0 1-30,3-1-28,2-6-27,-1 0-259,1 0-604,3-6 268</inkml:trace>
          <inkml:trace contextRef="#ctx0" brushRef="#br0" timeOffset="4253.2396">4429 496 141,'-3'-4'214,"0"2"0,-1-2-2,4 4 2,-5-6-1,1 2-3,4 4-11,-4-5-17,4 5-13,0 0-20,-1-6-8,1 6-8,0 0-10,14-2-10,-7 1-6,4-2-8,2 2-9,-3-1-9,3-1-8,-1-1-8,1-1-5,-1 2-5,2-1-5,-5-1-7,1-1-2,-1 2 3,-3-2-2,-1 1 2,0-2 4,-1 1-2,-2 0-1,0-1 0,-2-4-3,-2 3 9,1 0 0,-3-2-11,-2 1 5,-1 1-1,0 0-1,-6 3 5,5 2-6,-4 0 6,-3 6-20,-5-3 16,4 0 7,-2 7-3,-3 2 10,3 2-6,-4 5 7,7 0-1,2 2-1,0-2-2,3 2-1,4 6-2,-3 0-5,6-2 3,0-1-3,6 0 0,0-6-4,4 7 2,1-7-11,2 1 10,2 3-8,0-8 2,2 2-4,1-7-3,4 3-4,-2-4-4,4-4-5,0 2 2,5-3-1,0-5-3,-4 0-3,4-6 0,0 2-2,-2-7 0,1 0-10,-9 3-4,6-6-4,-9 4-6,1-3 4,2-7 2,0 1-2,-4 5 0,-4-3-5,-1 2 3,2-2 4,-3 7 0,-1-6-13,2 1 15,-5 5-1,1 0 6,-2 2-7,2 0-1,-1 5 1,-2-2 3,1 1 5,-1 4-5,0-1 4,2 1-10,-2 5 6,2-2-4,-2 2 3,0 0 2,11 8-2,-6-3 9,2 4-9,2 2 0,-2-1 1,1 2 13,0 7-15,0-4 8,2 3-4,-1-2-1,-5-1-3,1 4 4,2 3-1,-7-8 2,4-1-4,-2 2 0,-4 0 5,2-1 0,-4-1 5,1 0-2,-2-5-5,-3 4 11,1-1-4,-9 2-6,8-5 4,-9 4 0,6-5-2,-4 0 1,-4 1-1,2 0 1,-1-4 5,3 7-5,-2-5-3,7-2 6,0-4 4,-2 0-5,7 0-2,-2 0 0,7 0 4,-10-5-14,5 0-19,5 5-32,-4-12-30,3 7-45,2-3-41,3 0-46,0 1-51,4-5-54,2 5-64,-1-1-208,7-4-647,3 4 285</inkml:trace>
          <inkml:trace contextRef="#ctx0" brushRef="#br0" timeOffset="4487.7564">5152 408 273,'0'-7'357,"3"0"-10,-3 0-7,0 0-8,1 0-24,-1 1-11,1 0-15,0 0-25,0 0-23,1 2-24,-2-2-26,0 6-13,3-8-21,-3 5-23,0 3-16,0 0-34,5-1-49,-5 1-35,0 0-37,5 10-34,-4-4-29,-1 1-26,0 1-26,0 6-28,0-1-34,0 1-15,0 3-25,0-1-181,-2-1-480,2 0 213</inkml:trace>
          <inkml:trace contextRef="#ctx0" brushRef="#br0" timeOffset="4652.6309">5152 646 63,'0'3'210,"0"-3"19,-1 5 23,1-5 21,1 6 6,-1-6 2,0 0-9,0 0-12,0 0-11,7-11-23,-5 5-16,1-4-20,-1 7-25,1-2-13,-2-5-15,2 5-12,-2-1-17,0 0-29,2 2-30,-2 0-44,-1 4-41,4-7-51,-4 7-53,0 0-58,0-4-44,0 4-59,0 0-168,0 0-507,-14 10 225</inkml:trace>
          <inkml:trace contextRef="#ctx0" brushRef="#br0" timeOffset="5598.7652">3003 820 201,'0'0'249,"-7"-4"-2,4 4-2,3 0-5,0 0-3,0 0-6,-12 0-7,12 0-1,0 0-13,-8 0-8,8 0-19,0 0-3,0 0-23,0 0-22,0 0-4,0 0-3,0 0-4,0 0 6,0 0-8,0 0-2,0 0 1,18 5-5,-9-4 1,2 0-6,7 2-2,0-2-3,3 0-1,6-1-6,2 2-5,3-2-4,4 0-7,-2 3-5,5-6-6,13 1-5,-16 1-2,3-3-8,-1 4-6,10-2 0,0-2-3,0 4-1,-9-1-8,10 1 6,4-2-4,3-2 1,0 3-2,5 0 3,0-2-6,27 3-5,-32-3-2,4 0-3,2 3-1,-1 0-4,1 2-7,-6-2-3,5-2 3,3 2 1,-6 2 0,1-1-2,-1 2-5,-4-3-1,6 0 3,-7 3-1,-1-2-3,-4-2 1,-10 3-5,0-2 4,-2-1-2,3 1 0,-4 0-2,-1-1-5,-1 1 4,0-3 4,-1 3-5,-1-3 1,-1 2-2,-2-1 2,1-1 1,-13 1-3,12-2 3,-2 4-8,-7-2 4,-3 0 2,3 0-6,-4-2-6,3 4-9,-7-2-7,0 1-14,2 1 4,0-3-12,-5 3-4,1 0-8,-1 0-6,-3 0-12,-5 0-16,10 0-15,-10 0-28,7-2-27,-7 2-43,0 6-34,0-6-46,0 0-56,-16 10-68,5-8-214,-2 0-678,-3 1 300</inkml:trace>
        </inkml:traceGroup>
      </inkml:traceGroup>
    </inkml:traceGroup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58:58.7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EC8C56C-08FB-48F6-924B-1F6763A4B5CA}" emma:medium="tactile" emma:mode="ink">
          <msink:context xmlns:msink="http://schemas.microsoft.com/ink/2010/main" type="writingRegion" rotatedBoundingBox="390,206 25156,759 24858,14125 92,13572"/>
        </emma:interpretation>
      </emma:emma>
    </inkml:annotationXML>
    <inkml:traceGroup>
      <inkml:annotationXML>
        <emma:emma xmlns:emma="http://www.w3.org/2003/04/emma" version="1.0">
          <emma:interpretation id="{27AC8C72-93DC-4BF5-8431-D4CA66838F49}" emma:medium="tactile" emma:mode="ink">
            <msink:context xmlns:msink="http://schemas.microsoft.com/ink/2010/main" type="paragraph" rotatedBoundingBox="2256,214 22513,910 22394,4379 2136,36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CFD932-75CA-48C0-A3BD-A4839A420914}" emma:medium="tactile" emma:mode="ink">
              <msink:context xmlns:msink="http://schemas.microsoft.com/ink/2010/main" type="line" rotatedBoundingBox="2353,218 22513,910 22446,2860 2286,2167"/>
            </emma:interpretation>
          </emma:emma>
        </inkml:annotationXML>
        <inkml:traceGroup>
          <inkml:annotationXML>
            <emma:emma xmlns:emma="http://www.w3.org/2003/04/emma" version="1.0">
              <emma:interpretation id="{BF46BEA9-D78A-4F33-83ED-4B9D87C94315}" emma:medium="tactile" emma:mode="ink">
                <msink:context xmlns:msink="http://schemas.microsoft.com/ink/2010/main" type="inkWord" rotatedBoundingBox="2353,218 6219,350 6153,2254 2288,2121"/>
              </emma:interpretation>
            </emma:emma>
          </inkml:annotationXML>
          <inkml:trace contextRef="#ctx0" brushRef="#br0">75 262 176,'0'0'247,"0"-7"-1,0 7-3,0 0-5,0 0-3,0 0-12,0 0-11,-4-2-9,4 2-14,0 0-13,0 0-13,0 0-19,0 0-12,0 0-14,0 0-7,0 0-11,0 21 1,-4-11-5,4 5-3,0 3 5,0 7 2,0-3-2,0 14-8,0-3 4,-4-8-4,1 8-1,-3 4-3,5-3-10,-3-1-1,-1 0-3,2-1-13,0-7 4,-4 5-10,5-4-4,1-3-5,-4-4-4,2-1-4,2-3-2,2 0-5,-2-6-5,1 1 5,-1-1-5,-1-2-7,2-2 3,0 0 6,0-5 5,-1 7 5,1-7 4,0 0 0,0 0-9,0 0-7,-7-17 1,5 6-4,-2-4 0,3-7-3,-1 1-4,1-3-3,4-13-4,-2-1 3,-2-1-1,6 2-4,1-4 2,0 4-3,0-6-10,5 1 7,-4-1-4,4 0-2,0 3 5,-4-3-2,3 3 1,1 5-2,-2-1-1,1 6 0,-2-3-2,0 14 6,-4 1-3,3-1-3,0 4 4,-1 3 2,-3 3-1,2 2-3,-1 1-3,-2 0 1,0 2 1,1 3-1,-3 1 4,0 0-8,13 8 4,-7 2 3,2 9-9,-1 4 20,2 8-9,2 6 5,-1-1 2,-2 4-4,2 0 18,2 2-4,-6-2 3,4 3 0,-1 0 3,-1-2 0,1-1-1,-1 1-3,1 3 3,-5-2-4,1-2 0,3-2 2,-4-3-5,2 0-2,-2-2 4,1 0-4,-2-1-5,1-9-3,-2-1 2,-1 0-2,1-1-16,-1-6-17,2 0-22,-3-3-38,2 0-33,0-4-26,-1-3-29,1-2-19,1 2-29,-3-5-37,0 0-41,0 0-44,1-17-249,-1 4-645,-1-1 286</inkml:trace>
          <inkml:trace contextRef="#ctx0" brushRef="#br0" timeOffset="295.2872">1 697 35,'0'0'240,"0"-7"0,0 7-1,0-6-5,0 6-9,0 0-11,1-9-14,0 6-12,-1 3-9,4-3-8,1-1-11,-1 2 6,2 2-19,0-4-9,3 1-14,1-3-12,2 4-13,0-2-12,2 2 0,2-4-15,2 2-5,1-1-2,2 1-8,-4 1-7,4 0-15,0 1-17,3-2-23,2-1-20,-4 5-33,-2-4-29,6 2-35,-8-2-26,0 3-30,3 2-20,0-1-20,-1-1-24,-3-2-153,0 0-428,-4 0 190</inkml:trace>
          <inkml:trace contextRef="#ctx0" brushRef="#br0" timeOffset="709.6583">612 574 179,'0'0'189,"5"3"3,-5-3-1,0 0-14,0 0-2,0 0-2,10-6-5,-3 4-2,-3 1-6,2-4-3,1 1-7,5-2 2,-3-2-15,4 0-7,4-1-9,1-5-6,0 1-10,-2-1-6,0 1-5,4-6-8,-1 6-9,-1-8-6,-2 4 5,1-6-15,-7 4-5,3-3-5,-1-4-1,0-4-2,-2 0-2,-6-1-4,4 1 3,-3-2-3,-5 0-1,0-1 5,-4 1-1,0 1 1,-1 8 6,1-2 14,-4 3 8,2-1 9,-3 5 5,2 7 5,-4-3-8,3 3 1,-3 4-7,1 2-5,-1-1 0,-1 6-9,-1 3-9,-3 3-4,1 8-1,3-1-2,-1 7-3,1 9 5,-2 5 0,5 2-1,2 4 0,1 3 4,1 2 0,1-1 3,4 15-7,-3-17-1,3 4 1,3-3-1,-3 3-2,4-2-3,1-3-4,-4 0-3,6 4-4,-2-3-4,0-1-7,3-1-19,1-1-23,-1-6-36,1 3-32,0-5-34,3 0-32,-4-11-28,3 0-30,-3 1-30,2 1-31,-2-6-39,3-5-31,0-1-25,-2-2-229,1-4-647,0-2 286</inkml:trace>
          <inkml:trace contextRef="#ctx0" brushRef="#br0" timeOffset="1282.1996">1117 741 154,'4'-22'203,"-3"7"16,2 1 6,-3-1 4,0 0 3,-3 3-4,2 0-2,-3 2-2,-1 4-13,1 1-11,-4 1 5,3 1-25,-3 3-12,1 3 1,-3 3-7,1 4-7,-3 10-4,1-3-8,4 4-17,-2-2-7,4 2-13,1 1-7,1-1-8,3 2-13,3-2-6,1-2-6,1-1 1,2-3-17,-1-3-1,2-2-13,0-1 13,0-1-16,3-2-3,-7-4 1,5 2-3,-2-4-5,2-2-1,-4 0-3,4-1 0,-1-7-3,-2-2-2,1 0 3,2-3 1,-5-5-5,4 0-1,-3-2 0,2-9-5,-2 8-6,-3-1-3,2-1 8,-1 6-2,-1 3 4,0 1 3,-1 0 4,-1 7 4,2-2 6,0 5-1,-2 0-8,0 0-12,0 5 17,0 0-5,0 0 7,7 24 3,-6-10 12,4 11-7,0 8 5,-1 0 0,2 4 5,1-2 3,-5 5-3,3-2 2,-2-2 1,1 5-4,-3-2-7,2-1-2,2 3 0,-4-1-1,2-1-3,-2-2-5,-1-1-1,-1-3-2,0 2-3,-2-1 2,-2-4-1,1-5-3,-3-1 0,2-3-2,-3 1 1,1-2 3,-2-1-3,0-3 0,0-5 0,2-3 0,-2 0-2,0-6 2,-4-1-1,3 0-3,-2-3-4,-1 0-2,0-6 3,0-6-4,-2-1-1,1-4-1,-2-5-2,2-6-2,0 1-8,1-3-8,3-2-4,2-1-10,3 3-17,0 2-15,5 5-19,0-2-23,3 2-20,3 0-4,0 2-33,3 1-29,1 1-15,3 1-26,-1 3-31,2 1-29,6-9-25,2 10-45,-5 3-194,6-3-605,-4 6 268</inkml:trace>
          <inkml:trace contextRef="#ctx0" brushRef="#br0" timeOffset="1690.8415">1561 686 183,'-3'-9'261,"2"-2"12,-4 4 5,1-2 2,-1 3-11,-3 0-9,3 1-8,-3 0-5,-4 3-15,4 3 2,-2-1-5,-1 2-9,1 3-10,5 3-15,-8 4-3,5 5-15,2-7-11,-1 9-11,2-4-8,2 0-7,3 0-7,0 2-11,6-1-4,-1 1-12,3 1-6,5-3-9,-1 1-8,6-5-8,-2 2-9,8-4-5,5 0-6,-7-3-3,6 0-7,-7-6-4,-2 0-4,1-1-2,-3-4-2,-5 1-5,1-1 1,-2-2-2,-1-3-3,-2-1-5,0 0 0,-3-2-1,-1-2-2,0-4-2,-8-3-1,4-5 2,-4 4 0,-6-5-1,-1-4 5,1 3 0,-1 8 5,-4-4 6,-5 3 5,9 4 3,-5-1 0,1 4-4,-1 5 0,-2-3-5,2 2-4,2 4-4,3 2-1,1-1-7,0 2-17,5 3-29,-2 0-33,7 1-31,-5 1-28,5-1-35,-4 7-25,8 0-31,-4 0-21,5 4-30,2 4-35,2-5-21,4 6-25,1 2-13,2-1-266,-2-1-678,2-4 299</inkml:trace>
          <inkml:trace contextRef="#ctx0" brushRef="#br0" timeOffset="2037.7497">1870 711 112,'6'4'217,"-1"-2"16,0 0 7,2 4 7,-2 4-7,-1-4-13,3 1-11,-1 3-7,1 1-2,-1 5-2,-1-4-5,-1-2-3,1 2 2,0 1-16,-3-1-5,1-1-9,-2-1-5,2-1-5,-3-3-7,0 2-9,2 0-9,1-2-9,-3-3-4,0 1 6,0-4-1,0 0-1,0 0-11,-5 4-12,5-4-10,0 0-9,-4-17-5,4 1-10,-3-3-8,-1 1-5,0-3-7,4 0-3,0-2-8,0-10-3,0 0-1,4 2-7,-2 6-9,1-5 9,3-1-5,-1 8-4,4-6-3,-4 5-2,4 6-6,-1-1-3,0 3-7,1 4-16,4-3-19,-5 7-23,5 0-10,-2 1-16,1 3-14,1 1-30,-1 0-22,0 3-25,0 3-23,2 0-26,-2 2-22,0 1-21,-2 2-19,7 4-7,-4-1-1,-1-1-2,7 1-177,-9-5-516,6 4 229</inkml:trace>
          <inkml:trace contextRef="#ctx0" brushRef="#br0" timeOffset="2223.7237">2389 574 30,'4'7'184,"-2"1"9,4-1 16,-5 3 19,3 1 14,-4 0 22,3 3 10,-3 0 4,4-1 2,-4-1-5,2 7-4,-4-1-3,2-1-7,0 2-15,0 2-11,-2-1-15,0-4-17,-1-1-20,2-1-19,-2 1-15,2 0-20,1-2-13,-2-1-24,2-4-32,2 0-36,-2-4-51,0 3-48,1-1-55,3-4-47,-4-2-44,2 5-43,-2-5-46,0 0-67,0 0-207,0 0-630,9-19 278</inkml:trace>
          <inkml:trace contextRef="#ctx0" brushRef="#br0" timeOffset="2368.6717">2452 314 114,'0'-36'271,"-1"1"-27,1-1-14,1 5-5,1-4-17,0 2-20,0 10-21,0-10-22,1 7-40,2 4-50,0-1-51,2 1-45,-1 1-41,3-1-50,-2 1-152,0 2-307,3 2 136</inkml:trace>
          <inkml:trace contextRef="#ctx0" brushRef="#br0" timeOffset="2848.6393">2550 501 228,'-7'-4'315,"5"-1"-19,-6 2 2,5-1-1,3 0 3,-2-1-2,2 5-21,0 0-7,5-9-19,4 6-20,4-1-10,0 2-18,3-4-6,6-1-23,-1 7-10,0-6-19,5 4-15,-8-2-13,3-1-16,-1 0-39,-2 3-43,0-3-49,-1 1-53,0-2-53,-4 3-66,0-4-73,2-2-61,-4 0-253,2-5-638,-1-2 283</inkml:trace>
          <inkml:trace contextRef="#ctx0" brushRef="#br0" timeOffset="2647.6155">2713-320 320,'0'0'326,"0"0"-21,0 0 1,0 0 35,-4 20-1,6-7 7,-2 10-10,-2 1-6,4 15-10,-4-1-4,4 4-6,-1 17-8,-1-1-17,2 0-13,-3 0-23,2 1-28,-2-15-17,1 0-12,0 1-21,1 15-24,-2-14-11,3 10-11,-4-13-15,2 1-12,-1-2-15,2-4-18,-2-6-25,1 3-28,1-5-21,-1-6-22,1-3-21,-1-5-29,0-1-31,0-3-40,0-3-38,-1 1-34,2-7-20,-1 2-19,0 0-39,0-5-47,0 0-48,0 0-311,0 0-765,-6-23 338</inkml:trace>
          <inkml:trace contextRef="#ctx0" brushRef="#br0" timeOffset="3285.348">3008-157 147,'0'0'249,"0"0"14,0 0 22,-2 15 20,1 1 12,1 0 0,1 7 1,-1 11 3,2 7 9,-2 2 8,-2 16 0,2-14-3,-3 15-12,-1-2-8,4-16-24,-2 2-15,-1 14-21,3-16-20,0 1-23,-3 3-10,3 10-15,0-14-25,3-4-4,-3-2-21,0-1-15,0-12-12,-3 8-4,3-8-16,0-3-7,-1-7-13,1 0-3,-4-5-2,4 1-14,4-4-3,-4-2-1,0-3-9,0 0-7,0 0-23,0 0-10,13-17-25,-11 4-14,2-8-25,3 0-15,2-15-16,2 4-18,-2-3-6,2-2-3,-2 5-3,4 1 4,-3 9 14,3-7 7,-4 9 9,2 5 7,-2 3 7,0 0 3,1 5 13,-2 1 1,1 2 11,2 4-1,-5 4 13,6 2 17,-7 4 5,3 3 12,0 9 13,-3 1 15,3 10 13,-3 2 10,-2-2 10,-2 4 1,0-9 2,1 5 2,0-9-11,-2-5-5,0 2-3,2 0-6,0-6-8,0-2-23,1-2-42,-3-3-47,2 0-44,-1-3-74,4 1-56,-2-4-58,-3-2-78,10 0-79,-3-3-266,-1-4-800,0-6 353</inkml:trace>
          <inkml:trace contextRef="#ctx0" brushRef="#br0" timeOffset="3792.961">3404 562 188,'2'9'288,"-2"4"7,2 4 24,2 5 29,-4 9 30,0-7-3,3 0-10,-2-1-23,1 1-22,1 9-10,-3-14-17,1 2-9,1-5-9,0-2-21,-2-1-15,3-2-27,-3 1-26,-3-4-13,6-1-17,-2-1-17,-1-2-14,0 2-9,0-6-24,5 9-21,-5-9-25,0 0-26,0 0-25,9-13-27,-4 3-24,-1-3-21,3 1-18,0-7-18,1-3 0,-3 1-4,3-2 0,-1 2 21,0-4 5,1 6 5,-1 0 10,-2 6 14,-3 6 19,1-6 18,1 7 20,-2 5 33,0-1 27,-2 2 26,2 15 19,-2-2 8,0 2 5,2 6 0,-1-5-4,0 8 1,-1-6-16,0-2-5,4-1-8,-3-3-7,3 4-8,2-5-6,-2 2-3,-2-7-6,2 2-6,1-1-4,-1-5-3,4 2-5,-3-4-2,-5 0-5,9-5-1,4-2-3,-5 0 0,5-7-8,-5 1 1,5-2-2,0 0-3,0-3-5,-2 0 5,1-2-5,0 6-1,-1-2 1,-3 2 1,0 6-2,-2-3-3,0 3 0,-1 4 8,1 2 10,-6 2 16,8 6 11,-3-1 5,0 4 7,1 4 6,-2 3-2,0-2-2,1-1-12,0 8-1,-1 0-5,1-6-6,-1-2-4,0 2-8,1 6-29,-1-9-34,-3 0-49,3-1-63,0 2-82,2-5-67,-3-2-107,0 2-112,2-2-424,-1-2-1021,-4-4 451</inkml:trace>
        </inkml:traceGroup>
        <inkml:traceGroup>
          <inkml:annotationXML>
            <emma:emma xmlns:emma="http://www.w3.org/2003/04/emma" version="1.0">
              <emma:interpretation id="{0B50F094-1B77-4C23-BCF9-F4B9735136CE}" emma:medium="tactile" emma:mode="ink">
                <msink:context xmlns:msink="http://schemas.microsoft.com/ink/2010/main" type="inkWord" rotatedBoundingBox="7538,679 11350,810 11308,2014 7496,1883"/>
              </emma:interpretation>
            </emma:emma>
          </inkml:annotationXML>
          <inkml:trace contextRef="#ctx0" brushRef="#br0" timeOffset="5059.0216">5190 986 16,'1'4'259,"2"0"15,3 1 11,-2-4 10,7 4 5,4-2 4,0-3-7,0 0-13,3 0-4,3 3-2,1-3-9,-2-3-9,5 3-12,-6 0-21,4 0-20,-4-2-22,1 2-19,1-4-14,6 4-16,-9 0-16,3-2-25,-1 1-41,0-2-50,0-2-52,5-1-45,4 0-43,-5 2-49,-4-2-49,5-4-59,3-2-45,-5-2-274,3 0-662,-7 3 293</inkml:trace>
          <inkml:trace contextRef="#ctx0" brushRef="#br0" timeOffset="4848.5766">5230 742 132,'-3'3'201,"2"6"26,-1-5 23,4 2 15,2-2 13,-3 3 13,7-3 7,1-1 9,3-3 6,2 3 2,3-5-3,4 2-17,-5-1-18,6-1-23,5 1-18,0 1-27,-7 1-23,8-6-15,-10 4-15,3-4-22,-3 4-25,1 1-35,-2 0-53,-1-2-55,2 0-54,-5 2-47,-7 0-40,2 0-43,-4 2-39,-2 0-33,-2-2-47,0 0-293,0 0-682,-16 10 302</inkml:trace>
          <inkml:trace contextRef="#ctx0" brushRef="#br0" timeOffset="4641.6029">5426 620 121,'-4'-6'279,"0"-1"1,1 1 14,-2 1 9,3-1 2,-2 5 5,4 1-13,-4-6 0,2 3-3,2 3-5,-3-5-7,3 5-1,0 0-14,0 0-10,-8-1-20,8 1-15,0 0-14,-8 9-9,4 0-4,3-1-10,-3 7-9,-5 3-8,4 2-17,-2 2-10,-1 0-16,3 2-14,1-2-11,-1-1-7,3 1-11,-6-2-9,5-7-8,1 2-6,-2 0-3,-2-3-2,3 1-12,1-5 0,1-2-5,-4 2-5,4-6-1,1-2-10,-4 5 4,4-5-11,0 0-7,-8-14-10,4 1-3,0-8-8,3-1-3,-3-4 2,2-12-8,2-3 6,-2 0-1,2 2 0,2 2-1,-2 1 2,2-2 5,3 8 1,-1 5-2,3 3 1,-2-1-1,5 4 3,-2 4 2,0 2-1,1 1-1,-2-2 4,6 7 3,-4 1 3,4-3 0,-1 7 3,0-4 6,3 4 1,2 2 5,0 0-1,4 0 2,3 2-4,2 0-1,-5 1 0,6 0 2,1 3-3,-1-3-1,-9-1-5,2 4-1,-2-2-8,3-1-14,-8 1-29,-1-1-37,-4 0-41,2-1-47,-4 1-43,2 0-27,-6 2-24,-2 0-28,0-2-35,-2 4-43,-7-1-27,0 1-333,-5-1-792,-13 5 350</inkml:trace>
          <inkml:trace contextRef="#ctx0" brushRef="#br0" timeOffset="5511.9206">5875 617 291,'-1'-2'305,"1"2"-26,-4-7-20,4 7-10,0 0 3,0 0 16,0 0 11,0 0 3,5 20-7,3-6 1,1 4 0,4 3-4,-2 4-9,4 2-13,4 1-13,0-3-20,0 5-17,2-7-16,4 2-14,-2-1-23,1-1-15,0 1-12,3-3-10,-6 3-20,2-8-21,-5 0-37,-2-4-50,-2 1-57,1-2-64,-5-4-59,-1 2-55,-2-2-69,4-3-66,-6-2-345,-2 1-792,0-3 351</inkml:trace>
          <inkml:trace contextRef="#ctx0" brushRef="#br0" timeOffset="5303.0462">6125 675 143,'0'0'299,"5"-4"7,-5 4 14,0 0 7,6 4 6,-6-4-4,0 0-14,0 0-7,-4 10-7,2-3-2,-3 4-4,-2 4-8,-2 2-13,-1 4-12,2-3-23,-2-1-13,1 3-21,-1-3-21,2 2-19,1-5-16,0 5-12,-1-3-12,3-1-16,0-3-10,-1 0-15,2 1-32,1-3-30,-3-1-41,6-3-44,-4-1-45,4-3-41,-4 3-41,4-5-47,-4 1-51,4-1-50,0 0-58,-10-12-339,8 3-796,-4-4 354</inkml:trace>
          <inkml:trace contextRef="#ctx0" brushRef="#br0" timeOffset="5864.004">6880 135 269,'1'-4'331,"-1"1"18,0 3 5,1-12 12,-1 12-9,-2-4-11,2 4-19,-3-4-19,3 4-15,-7-2-15,7 2-5,-10 6-5,3-2-14,-7 9-7,1 6-11,-4 6-6,0 3-9,3 5-1,-2 4-14,0 5-2,-1 11-14,8-9-8,-6 16-18,0-2-15,5 4-8,2-2-23,0-2 6,4 2-17,-1-17-9,4 1-11,1-1-6,-2-3-12,4 6-5,0-7-22,2-2-29,2-3-27,3-1-42,-2 1-49,0-13-58,3 1-66,-4-4-73,4-2-72,-2-4-87,2-1-86,-1-3-340,1-3-958,0-5 423</inkml:trace>
          <inkml:trace contextRef="#ctx0" brushRef="#br0" timeOffset="7028.6788">7099 930 230,'0'0'334,"-7"0"-12,7 0 17,0 0 28,0 0 3,16-7 3,-10 3-14,6-2-12,3 2-16,4-2-21,-2-1-17,5 0-22,3-2-24,-4 5-18,-1-1-23,-1 0-19,1 5-23,1-2-20,0-1-4,-3 1-24,0 1-12,0 1-26,-3 1-35,5 1-42,-5-2-44,2 0-41,0 0-49,-1 3-43,2-1-28,-1 0-47,-2-2-52,4-2-63,0 7-359,-2-5-784,-2-1 347</inkml:trace>
          <inkml:trace contextRef="#ctx0" brushRef="#br0" timeOffset="6763.399">7196 712 8,'0'0'284,"0"0"6,0 0 5,0-6-1,0 6-5,0 0-20,0 0-16,0 0-8,0 0-3,0 0 9,5 16 5,-5-2-2,-2-1-4,-1 4-17,3 6-8,0-1-32,-3 11-4,5-9-9,-7 9-8,1-1-12,2 2-6,-2-8-9,1 4-12,-1-8 3,-2-1-15,5 0-6,-1-7-10,-1 1-7,2-7-8,-3 5-5,4-7-4,-4-2-4,4 3-6,0-3 0,0-4 1,0 0-2,0 0 0,0 0-19,0-18-3,4-1-7,1-2-6,-3-10-1,2-2-13,4-1-10,-3-3-8,1-6-9,3-2-9,-3 2-7,3-12 8,-2 12-3,0-3 2,4 4 2,-5 0-3,2 5 0,0 0 11,0 6-6,-2 6 4,3 7-2,-5-3-1,0 6 4,3 5 3,-4 1-1,3 1 3,-6 3-5,2 0-1,2 3 1,-4 2 2,8 1 3,-1 5 3,-1 4 6,6 6-3,-6 7 11,7 5 5,-2 6 4,4-3 2,-3 6-1,0 5-1,-2 1 9,0 1 4,3 0 3,-4-1-1,0-2 3,-2-1 2,-1 3-3,2 0-6,-4-5 6,0-1-10,0-1-4,-1-3 2,-1-8-5,-2 0 1,4-1-3,-1-2-9,-3-1-6,1-5-16,-2-2-27,2-1-28,-1-4-36,1-3-33,-2 0-35,2 1-28,-1-3-46,0-4-56,0 0-57,0 0-81,0 0-68,-13-12-286,10-3-853,-2 2 377</inkml:trace>
          <inkml:trace contextRef="#ctx0" brushRef="#br0" timeOffset="7572.1109">8142 378 106,'0'0'360,"-2"-5"5,-1-2 14,3 3 10,-5-1-13,1-1-6,0-3-15,0 5-14,-1-2-16,-3-1-16,2 2-14,2 2-19,-4-6-17,4 6-14,-5-1-20,6-1-19,-5 1-20,6 2-21,-5-2-13,1 0-14,6 4-16,-12-2-15,8 2-13,4 0-8,-12 0-8,8 2-10,-2 0-8,-1 4-4,-2-1-6,0 1-5,3-1-8,0 6-1,-2-1-4,-1 5-4,4 0-3,-4 3-3,3 3 1,0 4-2,2-4 0,-4 10 1,4 0 1,-1-7 3,4 5-1,-2 9-1,1-4 2,0 3 7,2-3 0,0-9 3,-1 14 4,1-6 1,0 2-6,0-3-3,0 0 0,-1-8-4,2 8-1,-3-6-3,2 4 1,-3-8 4,0 2-10,2-3-2,-2 0 3,2-4-6,0-3 11,-2 2-9,2 0-3,0-4-1,-1 3-6,1-5-1,0 1-3,-1 1 9,0-2-2,4 1-3,-4-2 0,2 1-3,0-4 0,0 4 6,0-5-10,2 2-1,-2 2-6,2-3 13,-1-3-4,0 3 3,-1 1-6,3-1 0,2-1 2,-1-1-6,0-1-10,1-1-12,3 0-14,0 2-26,-2 0-26,2-4-33,1 0-40,3 0-38,2 0-39,-4-3-50,3 3-45,2-3-59,1-2-61,0 0-391,2-2-920,-2 0 406</inkml:trace>
          <inkml:trace contextRef="#ctx0" brushRef="#br0" timeOffset="7869.0263">8391 916 256,'0'-5'403,"0"5"10,0 0 12,-2-6 9,2 6-9,0 0-23,0 0-36,0 0-33,0 0-34,0 0-24,0 0-7,0 0 2,-13 17-7,12-7-16,-5 2-4,3 0-13,0 4-13,-1-3-9,-1 2-17,1 1-13,0-2-12,0 6-17,0-4-15,2-3-8,-4 2-12,3 1-14,0-2-13,0 2 0,2-7-12,0 7-15,2-4-20,-1 0-25,1-2-33,1-2-27,-1 2-28,2-1-31,-1-3-45,1 0-46,1-1-38,0-1-56,-2-2-41,-2-2-47,12-1-61,-7-3-72,0-2-280,2 0-855,0-7 377</inkml:trace>
          <inkml:trace contextRef="#ctx0" brushRef="#br0" timeOffset="9969.9955">8644 1290 313,'5'-2'348,"-5"2"14,9-1 16,-7 0-2,3-3-7,-1 3-19,-4 1-7,9-5-17,-4 3-15,0-1-9,2 1-17,-2 0-11,-2 0-13,-3 2-13,8 0-15,-8 0-15,8-4-13,-8 4-12,6 0-15,-6 0-5,4-1-12,-4 1-17,0 0-19,0 0-11,9-1-5,-9 1-14,0 0-13,0 0-3,5-3-6,-5 3-9,0 0-6,0 0-11,0 0-12,0 0-28,6-1-33,-6 1-47,0 0-60,0 0-72,6-2-80,-6 2-89,2-4-115,0-1-454,3 1-1021,-3 2 452</inkml:trace>
          <inkml:trace contextRef="#ctx0" brushRef="#br0" timeOffset="9289.0638">8926 1248 114,'0'0'270,"4"2"15,-4-2 6,3 4-11,-1-2 0,-2-2-14,0 0-4,5 4-1,-5-4-3,3 1-4,-3-1-7,8 2-15,-8-2-18,1 2-9,-1-2-25,0 0-19,3 2-6,-3-2-24,6 2-10,-2 0-10,-4-2-11,0 0-13,9 4-15,-9-3-19,0-1-37,6 4-38,-6-4-40,6 0-50,-6 0-35,5 2-44,-5-2-55,3 4-57,-3-4-71,2 2-202,-2-2-622,0 0 276</inkml:trace>
        </inkml:traceGroup>
        <inkml:traceGroup>
          <inkml:annotationXML>
            <emma:emma xmlns:emma="http://www.w3.org/2003/04/emma" version="1.0">
              <emma:interpretation id="{D460C324-7B21-40A7-9F5E-5EEE13DCAFA1}" emma:medium="tactile" emma:mode="ink">
                <msink:context xmlns:msink="http://schemas.microsoft.com/ink/2010/main" type="inkWord" rotatedBoundingBox="11709,609 14359,700 14295,2580 11644,2489"/>
              </emma:interpretation>
            </emma:emma>
          </inkml:annotationXML>
          <inkml:trace contextRef="#ctx0" brushRef="#br0" timeOffset="10833.56">9426 1093 218,'0'0'358,"0"0"-2,0 0 4,-5-2 9,5 2-14,0 0-18,0 0-34,0 0-30,0 0-24,0 0-10,-4 8-6,1 0-2,2-1-2,1 0-12,-2 5-14,2 1-12,-3 2-10,3-5-8,-4 5-11,2-5-12,0 4-11,-2-1-12,3-1-8,-1 1-5,2 0-17,-2-5-8,0 4-5,-2-3 0,2 0-12,-2-3-11,3 1 2,1-1-9,-6 0-5,5-1-5,0-1-5,-3-1-3,4-3-2,-5 6 0,5-6 1,0 0-10,0 0 3,-11-6-11,9 1-1,1-5-6,2-1-7,-1-6-5,2-2-14,2-5-11,-1 1-7,6-8-15,1-2-13,-1 1 3,2 2-6,1 8 3,1-5-1,-4 8 5,2 2 8,-2 3 2,6 0 7,-6 4 2,4 1 3,2-2 0,-4 7 8,-1 2 2,-3-2 1,3 4 0,1 2 5,-5 1 3,4 2-1,2 4 4,-4 3 10,1 0-7,0 5 4,-4 2 7,1 2-3,-1 0 5,-2 1 1,3 1 6,-3 0 2,-3-2 7,0 0 6,0 1-1,0-4 0,0-2 0,0-1-5,0 0 0,-1 1-4,1-1 0,-2-5-5,0 3-15,-2-3-30,4-3-48,-2 1-55,1-1-63,1-1-61,-3-3-75,4 5-70,-4-6-367,3-2-839,0 0 370</inkml:trace>
          <inkml:trace contextRef="#ctx0" brushRef="#br0" timeOffset="12171.3781">9877 74 181,'-3'-4'271,"0"-1"6,0 3-4,0-3-6,3 5-11,-5-4-3,5 1-3,0 3-10,-9-3 7,9 3-17,0-5-8,0 5-13,0 0-14,-4-4-10,4 4-20,0 0-25,0 0-3,0 0-8,0 0-2,0 0-3,0 0-5,6 18-4,0-15-3,3 7-19,0-1-6,3-3-7,4 6-9,-1-1-7,3 3-11,3-1 1,-1 0-4,-1-2-4,4 3-6,5-2-4,-11 1-7,0-4-2,1 1-7,-4-1-1,-1-1-9,-4 0-5,1-1-3,-4-1-2,0 1-5,-1-4 0,0 2 3,1 1 0,-5 0-2,0 2 3,1-3 1,-4 4 1,1 0 0,0 1 1,-3 3-1,-1-7 1,2 9 0,-2-2 1,1 0-2,-2 0 2,2 3-3,-2 3 0,2-2 3,-1 2-3,0 5 3,1-2-1,2 2 1,-5 13 0,4-6-2,1 3-2,2 2 9,-3-3 4,2 1-4,-1 6-5,2-3 6,0 2 5,-5 0-6,1-1 1,6 0 4,0-3 1,-6 0 1,4-1 2,-1-3 2,-2 2-1,-1-4 1,2-2-1,2-2 0,-2 0 2,2-3-6,-6-1 1,3 0-3,1-6 1,0 7-2,-1-7-2,-2-2 0,2 2 4,0-4-6,0-1 3,-1 1-3,1 0-6,1-2 8,-2-1-4,0 0 2,4-1 0,-6-1 3,1 0-5,0 1-3,1-1 2,1-2 3,-2 2-4,-1 2-1,1-4 3,-3-1-2,4 3 2,-5-2-5,-1-2 2,1-1 1,-4 1 0,3-2-1,-4 0 0,4 0 2,-3-1-1,1 1-1,-1-1 0,2 1 1,5-1 0,6 1 1,-13 0-1,3-2 1,4-2 0,6 4-1,-9-2 5,9 2-7,-5-3-1,5 3 6,0 0 0,-8-4-8,8 4-14,0 0-23,-7-3-26,7 3-40,0 0-35,0 0-49,0 0-33,0 0-43,0 0-49,0 0-49,0 0-355,15-9-777,-15 9 343</inkml:trace>
          <inkml:trace contextRef="#ctx0" brushRef="#br0" timeOffset="12471.1011">10490 1557 170,'1'5'297,"-1"-2"-9,0-3 0,-3 9 9,-2-2-5,4 2-10,-5 1-23,0-2-11,-1 7-15,0 1-12,1-2-16,-3-1-13,2 4-15,-6 2-5,5-3-29,-2 5-13,1-2-16,-2-3-12,1 1-28,1 2-25,-1-4-31,2-3-45,0 0-50,-4 0-66,2-2-84,1-1-91,-3-3-259,4-3-625,-2 0 278</inkml:trace>
          <inkml:trace contextRef="#ctx0" brushRef="#br0" timeOffset="14139.9854">10937 1069 194,'0'0'259,"0"0"2,0 0-8,0 0-5,0 0-10,-2-6-17,2 6-2,0 0-7,0 0-4,0 0-14,0 0 0,0 0-5,0 0 1,0 0-10,0 0 1,5-3 4,-5 3-9,0 0 3,0 0-3,0 0 3,0 0-7,0 0-9,11 6-11,-11-6-1,0 0-9,6 4-6,-2-1-6,1 0-2,-2 0-6,-3 3-6,6 0 1,1 2-2,-3 0-2,1-1-6,1 5 0,0 2-7,2-2-6,-1 6-4,1 2-2,0-6-3,0 8-1,-1-4-2,2 3-4,-1 1-2,-3-3-9,5 4-8,-5-4 1,1 2-6,-1-1-8,0-1-2,2-4-14,-5 1 11,1-3-10,3 1-1,-4 0 3,2-2-5,0-3-6,1 3 5,-4-3-10,-1-2 2,5 0-8,-2 1 4,-2-4-1,2 2-6,-2-1 5,0 1-6,2-3 1,0-1 1,-3-2-1,2 4 0,-2-4-4,2 5-5,-2-5 10,1 5-1,-1-5 5,0 0 5,0 0-15,0 0 11,0 0-17,0 0 10,0 0-4,0 0 1,0 0 2,0 0-3,0 0 0,10-13 5,-8 12-8,2-4 2,-3-1 4,1 0-4,1 1 3,0-1-4,0-5-9,3 2 3,-2-3 3,2 1-2,-2-2-1,-1-1 14,3 1-13,2-6-13,0 1 14,1 2-2,0-8-1,-1 2-5,-1 4 3,1-3-4,3 1 6,-3 0-8,0-1 6,0-1 0,-2 1 7,4 1-6,-1 0-5,-3 1 9,2-1-2,-4 4-2,0 2 7,0 0-2,2 0-4,-2 0 3,2 4-2,-1-2 3,-2 1-11,2 1 7,-1 2 3,0-1 1,0 3 0,-1-1-1,0 2 0,-2-3-2,2 6 5,-1-3-2,-1 1 2,2 0-6,0-3 1,-3 7-4,0 0-6,1-4-19,-1 4-17,2-4-21,-2 4-27,0 0-34,0 0-34,0 0-37,0-6-53,0 6-45,0 0-46,0 0-64,0 0-46,0 0-397,0 0-925,0 0 409</inkml:trace>
          <inkml:trace contextRef="#ctx0" brushRef="#br0" timeOffset="15501.146">11677 85 153,'0'-4'211,"0"4"-6,-3-5-1,3 5-6,-3-5-7,3 5-8,0 0-3,0 0-5,-3-6-6,3 6-3,0 0-1,-1-5-2,1 5-1,0 0 0,-5 0-1,5 0-8,0 0-3,0 0-11,0 0 3,0 0-1,-5-3 5,5 3-8,0 0-15,0 0-11,0 0-9,0 0 7,0 0-12,0 0-10,0 0-12,0 0-6,0 0-5,0 0-6,0 0-8,0 0 0,0 0-7,0 0-5,13 8-2,-9-2-1,3 2-1,2 0-1,-4 6-1,4-5 2,0 9 1,2-1-5,0-1-3,-2 3 4,1 2 1,0 0-1,5 6 4,-5 0 8,2 1-1,3 4-1,-3-4 6,0 4-6,0 3 1,2-2-2,-1 3-4,-3 2 3,0 1 2,2 4 5,-1-4 7,1 4-1,-4-2-3,1 5-2,3-3-4,-2 1 3,-3-1-4,-3-2 0,1 4-2,-1-5 3,2 2-4,-7-2 5,4 1 1,-1-5 1,-2 0 1,-2-1-3,2-4-1,-2 5 2,2-2-6,-4-3 5,-1-5-5,1 5-1,-1-2-1,1-6 5,-4 9-12,3-10 0,-1 0-3,-1 3 0,-2-3-2,1-4 0,-1 6-3,0-7 7,2 2-2,-5-2-8,4-6 6,0 3-10,0-5 8,1 2-6,-1-1-5,1-1-1,0-1 0,0-2 9,3-1-12,-2 0-3,2 1-3,-1 0-1,1-6-16,1 4-10,3-4-18,-5 2-28,2 2-28,3-4-44,0 0-43,-3 3-53,3-3-72,0 0-64,0 0-91,0 0-435,0 0-974,0 0 430</inkml:trace>
        </inkml:traceGroup>
        <inkml:traceGroup>
          <inkml:annotationXML>
            <emma:emma xmlns:emma="http://www.w3.org/2003/04/emma" version="1.0">
              <emma:interpretation id="{6FA2EFA9-175E-4C2B-9035-24ADC4DAEAE6}" emma:medium="tactile" emma:mode="ink">
                <msink:context xmlns:msink="http://schemas.microsoft.com/ink/2010/main" type="inkWord" rotatedBoundingBox="15266,951 18607,1066 18560,2439 15219,2324"/>
              </emma:interpretation>
            </emma:emma>
          </inkml:annotationXML>
          <inkml:trace contextRef="#ctx0" brushRef="#br0" timeOffset="18899.3354">13306 702 197,'3'-5'202,"-1"0"7,2-1-2,1 4 2,0-4-3,-2 3-3,0-1 0,-2 2-1,-1 2-1,6-4-5,-4 2 3,-2 2-14,0 0-3,0-6-15,0 6-4,0 0-17,0 0-6,0 0-11,0 0-9,0 0-7,0 0-10,0 0 5,0 0 4,-4 20 5,0-10 1,-2 5 6,-3 2 1,0 6-3,-3-1-5,-4 5-2,-3 4-2,3-4-5,-5 4-4,3-3-11,-3-3-6,-2 2-5,1 6-11,3-9-6,2 1-4,-5-1-7,2 1-5,-1-3-4,5-5-6,1-1-4,1 3-4,2 0-2,3-7-4,3-1 1,-2-1-16,0 1-13,3-4-14,3-1-19,-3 1-18,0-1-19,1-1-22,3-1-26,-1-2-12,2-2-24,-4 6-20,4-6-18,0 0-25,-2 4-24,2-4-13,-5 1-26,5-1-8,0 0-25,0 0-251,0 0-612,0 0 271</inkml:trace>
          <inkml:trace contextRef="#ctx0" brushRef="#br0" timeOffset="19420.2488">13071 620 160,'0'-5'263,"0"5"3,-1-7-1,1 7-4,0 0-11,0-3-15,0 3-13,0 0-19,0 0-16,0 0-16,0 0-4,-9-3-33,9 3-14,0 0-6,-6 9-2,4-3-24,0 0-4,-1 4-14,-1 1-7,4-2-4,-3 2-6,2-3-4,1 1-4,0 4-12,1-5 2,-1-2-3,2 5-3,-1-6 2,2 4-5,-2-3 12,2-2-17,1 1 3,-2 2 1,3-4-9,-1-3 8,-4 0 2,11 3 2,-5-6-4,0 0 6,-1-3-3,2 5-1,-2-5-1,3 3-5,-3-8 8,1 7-5,-3-2 2,3-6-10,-3 4 18,0 1 0,-3 0-7,0-2 4,2 3 1,-2-3-3,-2 2-2,2 2 0,-3-1-9,2 0 5,-4 2-4,2 1 13,3 3-27,-9-3 6,4 0-2,5 3-7,-10 3-9,4-1-8,-1 2-20,2-2-20,-3 6-21,0 0-19,1 5-28,-1 5-28,1-5-45,0 5-43,1 6-33,2-2-285,-2 2-603,3 0 268</inkml:trace>
          <inkml:trace contextRef="#ctx0" brushRef="#br0" timeOffset="19793.7521">13219 1697 55,'7'5'137,"3"-3"-6,-1 0 1,3-2 9,-2 0 3,3 0 8,-4-3 3,4 0 5,-3-3 6,3-3 7,-2 2 1,-2 0-3,2-4 6,0-1 1,-2 3 8,-4-3 8,-2 2-1,2-5 18,-3 3-9,0-3 7,-2 3 2,0-3-7,-4 4-11,-1 0-14,2-2-9,0 4-13,-4-3-13,-1 2-19,4 1-12,-5 1-13,-1 1-13,4 1-15,-3 0-34,-4 3-40,5 0-34,0 2-50,-1-1-30,2 4-34,-2 2-29,1-1-33,-1 5-36,2-1-47,1 2-33,1-1-269,1 0-647,2 1 286</inkml:trace>
          <inkml:trace contextRef="#ctx0" brushRef="#br0" timeOffset="20872.978">14177 409 35,'0'-6'268,"2"-2"12,-2 2 7,2 1 8,-2 2 8,0 3 0,1-11-12,-1 5-9,0 6-25,0 0-18,0 0-17,0 0-18,0 0-24,0 0-16,0 0-14,0 0 5,-10 25 3,10-4 3,-4 8 0,0 6-8,-4 0-5,2 3-9,0 1 4,-1 4-13,-2 0-2,0 0-9,-3-2-8,3 0-6,-2-1 0,-4-1-17,3-4-7,-2 4-6,-3-3-6,3-1-10,-2-4 4,-2-1-12,1 1-5,-1-4-6,4-3-7,-4-2-5,3-4-20,1-4-11,0 0-13,2-2-7,-1 0-9,5-3-11,-2-3-9,0-1-5,2 0-9,1 0-2,-3-4-11,6-1-6,-4 0 3,8 0-6,0 0 3,-14-5-6,11 0-1,0 2 5,1-4 2,2 7 12,2-13 0,-2 3 4,6 0 12,1-1 6,0 1 5,1-1 6,3-1 2,1 1 1,4 0-4,-2 0 19,3 0 13,-2 3 0,-3 0-6,5 0-2,0 6 6,-3-2 5,3 1-5,-6 2 6,4-1-1,-2 4-1,4 0 1,-8 4-1,7-5 13,-1 5-2,0 4-5,0-1 6,-1 2-9,-2-3 12,0 4-7,1-4 12,-3 2-3,2 2-3,-2-2 9,-1 1-14,1-4 2,-2 2 1,4 1-7,-6-3-13,4-1-19,-4 1-30,3-4-36,-5 2-34,4 1-43,-2-4-57,0-2-61,0 3-297,2-3-640,-2-3 283</inkml:trace>
          <inkml:trace contextRef="#ctx0" brushRef="#br0" timeOffset="21099.7473">14421 965 180,'0'0'270,"0"0"-5,0 0 7,-4 19 1,4-9 1,-4 4-6,-1 7-12,2-1-18,-2 4-14,2-1-18,0 2-22,0-3-15,3 0-16,-5-1-18,2 0-12,0 1-14,1-7-4,2 0-17,-2-3-20,4-1-38,-2-3-40,0 1-41,5-3-41,-5 0-53,0-3-56,0-3-68,0 0-252,8-10-563,-5-1 249</inkml:trace>
          <inkml:trace contextRef="#ctx0" brushRef="#br0" timeOffset="21275.6349">14486 782 70,'0'-16'338,"-3"5"-25,3 1-11,0 0-5,0-1-1,0 4 8,0-4-26,0 5-27,0-2-27,0 8-22,2-11-25,0 5-20,-2 6-29,3-6-30,-3 6-42,8 2-40,-8-2-44,11 4-41,-7 2-50,0-1-47,5 7-34,-1-2-51,-3 4-195,-1 0-483,1-2 213</inkml:trace>
          <inkml:trace contextRef="#ctx0" brushRef="#br0" timeOffset="21644.4347">14583 1077 232,'0'16'252,"-4"-3"13,4-1 18,-5 0 8,5-2 2,-2-3-16,0 4 3,2-4-24,0-1-22,-2 1-27,2-3 0,-2 0-27,2-4-22,-1 9-12,1-9-16,0 4-9,0-4-12,0 0-6,0 6-8,0-6-18,0 0-3,0 0 5,0 0-19,0 0-8,0 0-6,0 0 7,7-19-29,-5 12-6,3-4-8,1-3-5,-1 1-12,5-6-9,3 3-3,-4-2 5,1 3-3,1-2 0,2 3 8,0-1-3,-1 3 3,-3 2-9,-1 1 5,3 4 3,0-1 3,-1 1-5,-3 5-1,-1 0 12,7 5 12,-7 1-2,3 3 16,-2-1 3,-1 5 4,1-1-2,-4 3 7,3 0 2,-1 2-5,-1-1-3,1 4 4,-2-3-18,-1-4 13,1 4-7,-2-3-5,-1-1-6,3-1 2,-2-1-12,2-1-18,-2-1-23,3-1-32,-4-1-25,4-1-30,-1-3-23,-1 2-27,-2 1-31,4-4-46,-4-2-42,10-2-276,-10 2-618,8-7 274</inkml:trace>
          <inkml:trace contextRef="#ctx0" brushRef="#br0" timeOffset="22749.9753">15014 1073 233,'0'0'235,"0"0"10,0 0 4,8 7-2,-7-2-6,2 3-10,6-1-2,1 3-5,-2-2-10,4-2 0,-2 1 0,6 2-2,1-3 4,-3 0-16,5 0-12,-6-3-10,4-3-20,1 0-13,-1 0-10,0-2-11,-8 1-3,4-3-15,-5-3-1,0 3-9,2-6-3,-3 1-9,-1 1 2,2-2-2,-4-2-5,-2 0-3,1-4-8,-3 4-6,-3 0-1,2-3 3,-4 3 2,-2-1-4,0 2 0,0 0-4,-4 3-4,-4-4-5,2 8-5,-5 0-4,0-1-3,1 5-5,4 0-2,-3 5-3,1-1-5,-2 9 2,4-2-3,-1 5 0,2 4-4,3 1-2,1 2 1,1 5 1,5-4-6,2 1 0,1-1-2,2-1-1,2 6 3,1-8-5,-1 0-1,6-1-13,-5-5-21,4 5-22,1-6-23,0-1-17,-1-5-24,2 1-19,3-3-29,3-3-15,-2 2-14,0-3-7,-1-3-6,5 0-5,-2-7-4,4 2-2,6 0-5,-4-6 0,2 0 19,2-1 10,-8-2 22,3-4 15,-6 7 14,3-10 30,-4 8 13,-4-2 33,-1 2 24,0-1 25,-3-1 35,-1 2 23,-3 3 28,0-1 15,-2 3 11,-1 3 16,2-3 3,-3 2 8,0 3 13,-3-4-9,0 5-9,-1-2-11,-3 5-3,7 0-5,-17 7 6,6 2 10,-1 2 0,-1 3-3,0 5-4,1-5 0,5 0-16,-3 3-11,3 0 0,1-3-10,1-1-4,4 1-8,-2-2-4,3-2-5,0-4-5,4 4-3,-2-3-6,1 1 2,5-3-4,-3-1-3,0 1 3,3-4-6,3-1-3,-2 0-2,0-1-4,1-5 0,1 0-2,-4 1-4,1-1 3,-1-4 0,-3-2-4,2 2-4,-1-4 2,1 2 2,-3-1-4,1-1 2,-2 2 8,-2 2 20,0 0 8,0 4 12,0 0 6,0-3-3,0 9-7,0-6-5,2 3-9,-2 3-7,0 0-4,0 0-5,0 0-3,0 0 3,4 14-3,0-5-7,-1-1 3,-1 3 2,3 2-7,-2-1-1,3-1-1,-2 3 0,1-3-6,1 1 3,0 0-7,-2-2-15,3 0-19,0-1-15,-3-4-13,1 0-19,1 0-22,1 1-19,-1-4-22,0 0-18,3 0-29,1-6-14,-2 2-19,3-4-18,-4 1-13,4-3-1,-1 0-6,1-1 14,0-1 12,-1-1 29,-1 1 18,1 0 14,-2 2 26,3-2 13,-3 1 24,1 3 26,-4 3 23,3-2 31,-2 2 28,-3 2 20,-3 1 16,11 2 15,-9 3 12,2 0 9,0 1 2,1 4 1,-2 1-2,2 2-5,-3-1 1,1 0-4,-3 1-1,4-4-2,-3 3 1,3 0-4,-4-4-1,3 0 2,-2-1-3,-1 1-1,0-4 8,3 1-2,-2-2 14,-1 1 4,0-4 23,0 0-6,0 0 5,0 0-8,0 0-9,0 0-9,1-16-7,-1 6-4,0-2-10,2-2 1,-1 0-6,-1-7 4,4 0-3,2 0 9,-4-1 6,2 4 7,0-7 11,3 7 9,0-3 8,0 3 4,-1 4 9,2-3 1,-1 5 6,1-6-5,0 10-7,0-3-9,-1 5-9,1-3-9,1 3-9,2 2-8,0-2-7,1 6-7,1-2-2,0 1-8,-3 2-9,2 1-22,0 4-31,1-2-35,1 1-37,-5-1-53,2 2-54,0 4-37,2-2-35,3 7-40,4-6-63,2-1-371,-5 0-812,13 0 360</inkml:trace>
        </inkml:traceGroup>
        <inkml:traceGroup>
          <inkml:annotationXML>
            <emma:emma xmlns:emma="http://www.w3.org/2003/04/emma" version="1.0">
              <emma:interpretation id="{835EA517-D052-4907-8C86-FE962CE0CAA4}" emma:medium="tactile" emma:mode="ink">
                <msink:context xmlns:msink="http://schemas.microsoft.com/ink/2010/main" type="inkWord" rotatedBoundingBox="19284,941 22508,1052 22469,2197 19244,2087"/>
              </emma:interpretation>
            </emma:emma>
          </inkml:annotationXML>
          <inkml:trace contextRef="#ctx0" brushRef="#br0" timeOffset="23448.0649">17521 954 37,'4'-16'422,"-4"6"-34,4-5-8,-5 0 17,1 3 14,-3 0 15,-1-3-8,3 1-25,-3 1-18,1 3-36,-3-5-29,1 2-19,-3-6-23,-5 2-16,0 1-22,1-5-16,-7 0-21,-1 2-20,-1-2-17,-2 5-10,0-1-26,2 7-7,-2-2-15,4 1-9,0 3-10,-1 6-11,4-1-9,-5 5-6,4-1-5,3 5 1,-4 0-10,1 4-4,7 1-12,-4 5 3,2 4-6,2-1-9,-2 11 6,5-7-1,2 1-5,2 1 2,1-2 0,4 12-4,3-12 5,-1 8-11,4-8 5,5 1-1,0 8-1,3-7-2,1 0-1,1-4 2,2-1-2,1-1 4,2 0-3,-11-3-2,5-2-1,-3 5 2,2-5 0,2-1 1,-6 2-4,3-1 1,-3 3-4,0-1 4,0 0 0,-5-3-2,0-3 1,-2 6 0,-2-2-3,-1-3 6,0 2-3,-4-1 11,-2 2-6,-2-5 4,-1 4 8,-7-4-3,1 0 6,0 2 5,-5-5 6,0-2 4,-2 2 4,0-3-2,-5-6-2,4 3 3,-5-6-1,-1 2 7,1-3-19,-1-3 0,8 1-11,-4 0 0,4-6-3,3 5-8,1-2 3,1-1-22,0-4-17,3 4-14,1 1-12,3 2-20,-1 0-22,5 3-26,-1-3-35,0 4-39,2 0-60,-1 0-59,3-3-67,2 5-73,1-2-84,3 1-290,-2 2-903,6 1 399</inkml:trace>
          <inkml:trace contextRef="#ctx0" brushRef="#br0" timeOffset="23895.9306">17498 1243 184,'9'-3'227,"3"1"6,-3-2 9,4 2 1,-1-1-10,2 2-10,4 0-18,-1 0-19,2 1-17,0 0-5,3-3-17,0 6 2,5-3 5,-10 0-8,5 0 2,-3 0 3,-2-3-4,3 2 10,-10-2 5,9 1 5,-4-2 0,-1 1 10,-6-2 0,3 1 6,0-2 6,-2-3 0,0 1 5,-2-2 0,-3-1-6,3-3-5,-4-2-20,1 2-15,-4-8-10,0 2-17,-4-1-6,-1 4-11,-3-4-13,-4 2-6,2-1-14,-3 1-11,-4 3-3,3 4-9,-4-1-3,3 8-7,0-2-7,-6 3 3,1 3-8,0 6-8,-1 3 4,-4 5-5,2 3-1,2 4-2,2 6 0,1-2-2,2 6 10,3 1-8,3-1-2,2 1 0,1-2 4,6-3-5,-1-1-7,2 6 1,2-7 3,1-1-2,1 1-1,2 0 1,-1-6 1,3 3-7,-2-7 7,1-2-4,1-1-15,2 0-17,0 0-22,-1-2-22,7 3-19,-3-2-26,3-3-30,-1-1-34,6-2-40,-1-1-42,7-2-32,-8-2-32,9-2-43,-2-1-35,0-1-50,-6 2-254,6-3-768,0-3 340</inkml:trace>
          <inkml:trace contextRef="#ctx0" brushRef="#br0" timeOffset="24748.7144">18317 1207 26,'8'-11'271,"0"-1"-11,-2-2-7,-1 2 3,-3 1 15,0 5 4,-3-4-4,1 1-20,-3 3-24,-6 2-24,-1-2-18,-2 3-6,-5 1-2,-1 7-11,-2-1 12,-6 7-6,-2 2-6,5 2-7,2 4-3,-1 2-19,8-8-3,-3 2-12,0 8-5,3-4-8,4-2-4,0 3-8,2-2-8,-1 1-9,4-4-6,1-3-11,2 4 0,1-2-6,2-2-9,0 2 1,2-3-6,1 1-1,1-5-5,1 2 0,3 1-4,-1-3-4,1-3 3,4 2-5,0-6-2,-1 0 2,2 0-1,2-2-5,-1-5-3,4 0-1,-3-1 2,-4-2-4,-1-1-2,5-2 4,-4 1-2,-1-3 1,0 0-2,-2 6 6,-4-6 5,4 5 10,-5-2 5,1 0 9,0 2 13,-4 6 6,4-4 4,-5 4-3,2 2-5,-2 2-1,0-8-8,0 8-5,0-4-4,0 4-3,0 0-9,0 0-1,0 0 7,-2 15-10,-1-9 5,1 1-2,1 4 2,-1-1-2,2-1 0,0 3-2,2-3-3,-2 1-4,1-2-3,6 5-1,-7-5-3,3 2-6,2 1-7,-3-1-22,4-3-24,-1-2-30,4 4-31,0-3-29,-4-1-31,6-2-35,-3-1-35,3-2-28,-2-2-19,2 0-24,1-3-24,3-2-21,-1-4-16,1-1 2,2-1 5,-2 1 26,1 0 28,-1-3 35,1 4 54,-3-3 41,-3 4 42,6-2 38,-3-1 27,-1 5 43,-2 1 33,-1-1 37,0 2 38,-4 4 30,1-4 15,0 4 19,-3-2-17,2 2 5,0-1 6,-5 3 1,0 0 10,13 9-3,-10-5-5,3 2-2,-3 0-12,1 0-5,-1 3-4,1-1-4,-2-1-3,1 3-3,0-4-5,-3 3 0,0-3 0,0-3-5,5 5 4,-3-3-7,-2-2-4,2 2-5,-2-5-10,0 4-10,0-4-2,4 5-6,-4-5-1,1 4 4,-1-4 0,0 0 4,0 0 6,0 0 7,0 0-4,0 0-7,13-12-4,-12 9-2,2-6-13,1-3 0,0-1-1,1-1 5,2-6 0,3-3 3,-3 0 6,3-4 8,-1-1 8,3 4 2,-1-4 7,3 0 12,-4 6-3,3-7-12,0 8-1,-3 2-10,2 1-4,-2 3-9,-1 5-9,1-1-11,-2 4 3,-1-2-5,2 0-12,-1 5-5,2 1 0,-1 0-11,2 3 2,-2 2-11,1-1-5,2 2-12,-2 1-10,-2 5-10,5-3-19,-4 4-20,3-1-26,-3 2-30,2 2-35,2 2-49,-2 0-48,4 0-38,-7-1-33,6 3-31,-6 1-49,4-6-37,-6 4-368,2-7-883,-1 5 392</inkml:trace>
          <inkml:trace contextRef="#ctx0" brushRef="#br0" timeOffset="25072.1748">19314 1195 115,'4'-6'315,"-4"1"-24,1-1-13,2-2 18,-2 6 6,0-3 16,-1 5-1,0-11-14,0 6-23,0 5-29,-2-6-32,-2 3-8,2-1-12,-4 3-6,6 1-6,-14 1-7,6 2-6,-2 0-1,-1 0-6,1 3-3,-2 4-8,-3 1-8,2 3-8,0-2-9,1 2-11,-1-1-4,4-1-9,3 2-6,-5 0-8,3-1-4,1-1-6,0 5-6,2-3-5,-2-1-4,5-3-4,-1 2-3,-1-2-1,2 2-4,0-6-5,2 3 1,0 0 0,0-2-9,2 1-2,0-1-4,2-1 2,1 3-9,2-3 0,-1 2-6,7-1-3,-8-4-19,7 4-21,1-3-26,-1 0-35,2-2-37,0 0-35,-3 0-51,7-2-42,-1-4-43,-5-1-40,0 2-50,7-8-59,-9 4-365,8-5-867,-4 0 384</inkml:trace>
          <inkml:trace contextRef="#ctx0" brushRef="#br0" timeOffset="25716.6164">19797 453 258,'0'-14'290,"0"8"-19,0-4-12,0 5-11,0 2-15,0-3-1,0 6-6,0 0-11,0 0 0,-13 9 1,5 6 0,1 4-4,0 2 0,-1 12-5,0-3-2,0 9 1,3 3 0,-3-2-1,3 3-4,-2 0-9,3 0-12,0 2-11,0-2-15,1-6-15,1 5-20,0-7-8,0-2-13,-1 0-7,0-2-13,0 0-9,1-6-8,1-2-4,-2-2-3,1 1-7,0-6-5,-1-1-3,0 1-12,0-3 6,1 0-4,-1-5-1,-2 0-5,5 1-2,-2-3-1,0 1-3,2-1-2,-1-1-1,1-1 3,0-4-1,-2 7-2,2-7-4,0 0 8,0 8-4,0-8-1,0 0 0,0 0-3,0 0-2,0 0-7,13-12 6,-6 2-3,1 2-8,0 1-12,5-3 0,-4-1-6,6 1-4,-2-3-11,0 1 1,3 1-10,-1 1-3,2 2 4,-4 0-5,4 1 5,-5 3 4,3-4-2,-2 4 10,0 1 0,-3 2 5,2-1 0,0 4 9,-3-2-3,5 0 2,-7 1 3,6 2 3,-4 1 3,1-1-2,2 0 1,-7-1 3,3 4 7,1-2 3,0 2-9,3 0 12,-6 0-3,3 2-1,1 2 3,-1-3-3,-2 0 3,2 2 1,-3 1 2,3 0 1,-4-4-2,0 3 8,-1-1 4,1 4 7,0-5 5,-1 7 2,1-8-3,-3 4 0,0-2-6,1 3 7,-1-3 0,1-1-1,0 3-3,-3-4-2,2 0 2,1 3-5,-3-3-3,2 0 1,-1-2-6,1 1 2,-2 1-4,1-2-3,-1-4-3,0 6-15,0-6-18,3 6-29,-3-6-33,0 4-19,0-4-44,1 2-40,-1-2-45,0 0-53,0 0-63,0 0-74,0 0-303,0 0-791,0 0 351</inkml:trace>
        </inkml:traceGroup>
      </inkml:traceGroup>
      <inkml:traceGroup>
        <inkml:annotationXML>
          <emma:emma xmlns:emma="http://www.w3.org/2003/04/emma" version="1.0">
            <emma:interpretation id="{201D1027-7662-4C76-9E31-91244F993477}" emma:medium="tactile" emma:mode="ink">
              <msink:context xmlns:msink="http://schemas.microsoft.com/ink/2010/main" type="line" rotatedBoundingBox="2130,2721 5042,2690 5053,3721 2141,3752"/>
            </emma:interpretation>
          </emma:emma>
        </inkml:annotationXML>
        <inkml:traceGroup>
          <inkml:annotationXML>
            <emma:emma xmlns:emma="http://www.w3.org/2003/04/emma" version="1.0">
              <emma:interpretation id="{EB0C8BC0-6251-4240-A12D-4B747F97948D}" emma:medium="tactile" emma:mode="ink">
                <msink:context xmlns:msink="http://schemas.microsoft.com/ink/2010/main" type="inkWord" rotatedBoundingBox="2132,2907 2791,2900 2799,3690 2141,3697"/>
              </emma:interpretation>
            </emma:emma>
          </inkml:annotationXML>
          <inkml:trace contextRef="#ctx0" brushRef="#br0" timeOffset="68777.947">-116 2542 6,'0'0'279,"0"0"2,0 0-4,0 0 0,0 0-12,0 0-3,0 0 0,0 0-14,0 0-12,0 0 0,0 0-12,0 0-8,0 0-11,0 0-9,0 0-17,0 0-18,0 0-1,0 0-25,3 5-3,-3-5-20,0 0-10,0 0-11,0 0-5,0 0-9,0 0-5,0 0-4,0 0-1,6 0 4,-2 2-3,-4-2-6,8 0 6,-8 0-4,9-1 0,-3-4-3,1 4-3,1-7-6,1 3 0,4-2-6,-5-2-25,6-5-1,-1 0 1,-4 3 1,-2-2-2,1 1-1,-1-3-2,-1 3 2,1-3 2,-2-1 7,-2 1 9,3 5 10,-6-4 0,5-1 0,-2 1 3,-3 7-2,0-1-1,0-1 0,0 4-4,-3-1-1,3 6-2,-2-7-4,2 1-7,0 6-5,0 0-5,0 0-2,0 0-1,0 0-2,-3 16 0,3-5-2,3-1-1,-3 8 2,0-3-2,-3 6 1,3 0-1,4 0-2,-3 4 0,-1-1 0,3-2-2,-2 4-2,0-2 4,2 10-2,-3-10 2,4 1-2,-4-2-2,0-1 0,0 3-1,4-4 8,-8 2-8,4-2 0,0-1-3,0 0 9,0-4-7,0 0 0,0-1 2,0 1 1,-4-1-2,-1-2-2,0 1-1,-2-1 3,1-3-1,-3 1-1,0 1-3,-1-5 0,-1-1 0,-1 3-5,1-4-4,-3-1-1,1-3-1,1 0 0,-1 0 0,1-1 3,0-1-5,1 1 3,1-1-1,0 0 4,2 1 2,2 0-2,6 0 3,-13-3-4,9 3 2,4 0 1,-8-1-2,8 1 0,0 0-3,-8 0 0,8 0 4,0 0-3,0 0 3,0 0 1,5 7 2,-5-7 1,4 9 1,2-5 3,-1-2 9,5 3 0,2 1 14,-2 2-5,1-2 2,7-4-2,0 7 1,-1-3-2,2-1-2,-1 0 0,-2-3-2,1 2 0,-1 2-3,-4-2-1,0-4 0,5 5 2,-8-4-8,4-1 0,-1 0-5,1 1-14,-5-1-24,0 2-23,-2-2-29,2 0-28,-1-2-40,1 1-42,-2-4-46,-1 3-50,1-4-64,3 0-65,-4 0-352,2 0-842,2-3 372</inkml:trace>
          <inkml:trace contextRef="#ctx0" brushRef="#br0" timeOffset="69033.2544">403 2987 22,'5'3'289,"-5"-3"8,0 1 11,0-1 18,0 0-5,6 1 10,-6-1-7,0 0 3,0 0-3,1 4 0,-1-4-6,0 0-3,0 0-9,0 0-17,0 0-14,0 0-17,0 0-24,0 0-25,2-12-17,0 5-24,2 2-18,-4 2-13,2-3-18,0-1-12,1 1-28,-1 1-33,0 2-41,3-6-43,-2 4-56,0 0-59,0 2-49,4-3-53,-4 0-56,3 4-56,-2-3-60,4 4-333,-2-1-821,-6 2 364</inkml:trace>
        </inkml:traceGroup>
        <inkml:traceGroup>
          <inkml:annotationXML>
            <emma:emma xmlns:emma="http://www.w3.org/2003/04/emma" version="1.0">
              <emma:interpretation id="{BE4F80CF-F81D-492A-8CD5-5EC56253638A}" emma:medium="tactile" emma:mode="ink">
                <msink:context xmlns:msink="http://schemas.microsoft.com/ink/2010/main" type="inkWord" rotatedBoundingBox="3511,2706 5042,2690 5053,3721 3522,3737"/>
              </emma:interpretation>
            </emma:emma>
          </inkml:annotationXML>
          <inkml:trace contextRef="#ctx0" brushRef="#br0" timeOffset="69511.6364">1370 2422 35,'0'0'297,"-5"-4"6,5 4 4,0 0-6,-5-2-5,5 2-6,-4-2 2,4 2-8,0 0-6,-9-2-8,9 2-11,0 0-8,-9 1-18,9-1-15,-8 5-10,3-1-10,-1 3-7,0 1-7,-3 4-5,-4 2-8,4 5-10,-2-3-10,0 5-2,0-4-10,2 7-8,-1 6-7,3-12-10,-1 7-13,5-1-5,-1 1-11,-1-4-5,5 0-9,0-2-4,0 3-10,1-7-4,4 3-4,-2-6-4,2 3-3,1-3-3,-2 1-5,4-4-6,-1 2 1,2-1-1,-2-4-9,3 0 5,-1-2-5,1 0-5,0-2-19,2-2-18,1 0-24,-4-1-24,3-2-31,1-1-36,-4-2-40,1-4-24,1 3-51,-2-2-40,0-2-53,0-2-49,-1 3-52,0-3-302,-2-1-812,2 1 359</inkml:trace>
          <inkml:trace contextRef="#ctx0" brushRef="#br0" timeOffset="69800.8974">1404 2141 169,'-4'-3'327,"2"-7"8,-3 7 15,0-4 7,1 0-6,-2 1-4,5 1-11,-4 2-12,3-3-22,-3 1-20,5 5-20,-4-3-16,4 3-30,-4-6-22,4 6-20,-1-2-15,1 2-16,0 0-20,0 0-10,0 0-12,8 13-8,-7-10-28,4 3-42,0 0-41,-1 1-43,5 1-54,1 0-44,-2 6-40,-1-5-52,1 3-53,0 1-59,0-1-291,0 5-708,0-1 313</inkml:trace>
          <inkml:trace contextRef="#ctx0" brushRef="#br0" timeOffset="70265.0584">1670 2801 22,'0'0'325,"0"0"10,-7 2 2,7-2-9,0 0-12,0 0-14,0 0-23,0 0-6,0 0-9,0 0 0,0 0-9,0 0-9,0 0-10,16 0-10,-8 0-10,-1 0-7,5 0-5,-3 0-8,4 0-7,-1 0-12,1 1-6,0-2-17,0 1-8,5 0-12,2 0-11,-2 0-9,1 0-13,-3 0-8,2-2-9,-2 2-8,-2 2-8,-4-2-5,7 0-6,-6 1-11,0 2-2,1-1-5,-6-2-1,7 3-6,-8-2-11,1-2-8,1 2-7,0 1-9,-1 0-16,-1-1-10,-5-1-13,9 4-18,-5-4-10,-4 0-17,0 0-26,8-3-26,-8 3-42,3-2-36,-3 2-35,3-5-42,-3 5-47,-3-9-50,3 4-46,-4-1-255,0-1-749,0 1 332</inkml:trace>
          <inkml:trace contextRef="#ctx0" brushRef="#br0" timeOffset="70734.9741">1662 2656 65,'-11'-2'291,"4"-1"11,-1-2 8,8 5-3,-12-4 2,6 0-6,6 4 10,-12-5-21,8 1-11,4 4-14,-6-6-24,6 1-12,0 5-17,6-12-9,1-1-13,3 7-8,4-5-14,0 4-9,0 1-13,3-3-14,-7 3-11,7 0-12,-8-2-16,3 6-8,-6-2-8,1 2-5,-1-1-13,2 3-2,-8 0-5,8 3-4,-4-3-8,-4 0 4,-3 8-3,0 0-2,-3-2-2,-2 5 8,-2-2 8,-3 7 7,-2-2 7,-5 6 8,-1 0 6,-2-1 7,1 0 0,-3-2 5,11 0-3,-7 5-1,5-11-4,2 5-2,1 1-6,1 2 0,3-4-9,4 4-5,1-4 3,2 0 4,4 4-9,-4-3 2,5 4 0,3-1 4,3-2 7,0 2-15,1-1 2,6-2 2,0-5-6,2 3-11,0-3 6,0-1-11,6 3-13,-4-5 17,5 3-46,-5-6-1,-4 0 0,5-1 0,-3-4 0,-2 2-90,-4-2-40,1 0-56,-3-2-54,3-1-62,-4-1-66,0 2-71,-3-2-82,4 0-466,-5-1-1067,4-4 472</inkml:trace>
          <inkml:trace contextRef="#ctx0" brushRef="#br0" timeOffset="71605.1626">2310 3061 208,'0'0'283,"-4"3"12,4-3 13,-3 6 14,3-6 27,0 0-8,7 6 18,-2-1 3,0-2-1,3-1-4,0 1-4,5 3-8,5-6-20,0 0-14,-2 0-15,2 0-20,0-4-21,3 2-27,-2 1-21,1-1-18,-1 0-21,-2-3-7,2 2-26,-3 0-14,3 0-21,-3 1-33,3-2-32,-4 1-54,-2 3-51,0-1-60,-2 1-65,0-2-67,-1 2-89,0 0-90,0 2-101,-2-2-310,-2 0-922,2 0 409</inkml:trace>
          <inkml:trace contextRef="#ctx0" brushRef="#br0" timeOffset="71346.4734">2501 2513 191,'0'0'251,"0"0"-4,0 0 1,0 0-6,0 0-12,0 0-6,0 0-10,0 0 8,0 0 1,0 0 4,0 0 7,0 0 4,0 0 2,0 0-7,0 0 0,0 0-8,-8-8-13,8 8-4,2-9-12,-2 2-9,3 0-11,-2 1-11,3-7-6,-2 2-32,2-1-8,-2 0-9,0-3 2,2 3-8,-2-4-3,-1 1-2,0 0-5,2 2 1,-3 1-2,1-1-6,-1 1 6,-1 3-6,2 1 1,-2 1-4,-1 0 0,2 2-8,0 5-11,0-6-7,0 6-7,-2-3-1,2 3-12,0 0-1,-3 14-1,3-4-7,0 2 0,0 3-8,0 6 2,-1-1 2,2 4 5,2 0-2,-4-2 4,1 2-1,0 0-5,1 5-7,1-6 8,0 8 3,-1 3-5,-1-2-3,0-7-6,0-3 6,-1 1 0,2 3-1,-1-4-5,0 1 3,0-3-2,-1 3 5,1-3-12,-2 1 0,2-6-1,0-1-6,0 3 6,2-6-5,-2 3-9,1-1-9,-2 1-23,1-8-19,0 2-23,0 1-22,0-4-29,0 0-30,0 1-35,0-6-33,1 9-48,-1-9-48,-3 1-59,3-1-56,0 0-59,0 0-317,0 0-882,-9 0 391</inkml:trace>
        </inkml:traceGroup>
      </inkml:traceGroup>
    </inkml:traceGroup>
    <inkml:traceGroup>
      <inkml:annotationXML>
        <emma:emma xmlns:emma="http://www.w3.org/2003/04/emma" version="1.0">
          <emma:interpretation id="{009262C5-E85C-4011-A5CD-3BFDBA17DA61}" emma:medium="tactile" emma:mode="ink">
            <msink:context xmlns:msink="http://schemas.microsoft.com/ink/2010/main" type="paragraph" rotatedBoundingBox="2117,3639 17551,4117 17458,7129 2024,66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1C17809-741E-46AE-B926-52B88FF66FA3}" emma:medium="tactile" emma:mode="ink">
              <msink:context xmlns:msink="http://schemas.microsoft.com/ink/2010/main" type="inkBullet" rotatedBoundingBox="2095,4373 2850,4396 2828,5085 2073,5061"/>
            </emma:interpretation>
          </emma:emma>
        </inkml:annotationXML>
        <inkml:trace contextRef="#ctx0" brushRef="#br0" timeOffset="75039.2925">-195 3940 224,'0'0'282,"0"0"10,5 4 23,-5-4-9,0 0-5,0 0-6,0 0-10,4 1-6,-4-1-9,0 0 2,0 0-3,0 0-3,0 0-9,0 0-11,0 0-13,0 0-16,0 0-17,0 0-9,0 0-15,0 0-14,0 0-9,0 0-14,0 0-11,0 0-15,0 0-13,0 0-6,0 0-11,0 0-9,-4-16-8,4 16-4,0-9-9,0 2-6,0-1-3,2-1-7,0 3-2,0-3-4,0 1-5,2 0-2,1-2-1,0-2-6,3 3 1,0-4 0,-2 2-6,6 0-1,-2 5 2,1-5-2,-1 3-3,3 1-4,-4 1 2,4 3-1,-1-3-1,1 5-1,-2-1-1,0 4 2,2 1 4,-2 3-9,0 4 0,-2-4 3,0 6-2,1-2 4,-2 7-2,2 0 0,-3 2 4,1 1 1,-3-1-3,0 4 8,-1-1 4,-1 9 8,-3-7 3,-3-2 11,-1 6 5,-2-6-1,-2 2 13,-4 6-5,2-12 6,-7 10-9,-1 0-2,-4-7-7,1 1-7,1-2-3,-1 0-1,5-6-7,-2 1 0,5-3 3,-4 2 2,4-6-8,-1 1 0,4-5 5,-1-2-7,1 2-7,2-3-4,0-1-4,1 0-3,7 0-9,-10-5-5,5 2 2,2-2-6,1-2-6,-2 1-3,4 0-6,2-1 2,0-1 3,0 1 0,4 1 3,1-3 1,1 3 3,4 0 10,-1 3-7,6 0 2,-2 0 2,4 6 1,0-1 4,2 0 3,7 3-1,-1 1 3,-10 1 0,11 2-2,-8 0 8,-2-1-4,0 4 4,-1-2 2,0 0-3,-1-1 4,-1 0 0,0 2 3,0-3-1,-3-2 1,-4 5-6,3-5 4,-2 1-1,2-1 2,-3 0-3,-1-2-9,1 0-31,-3 0-38,1-1-52,-2 1-65,1-4-59,-5 0-74,8 0-88,-8 0-97,9-4-352,-5 0-934,3-1 414</inkml:trace>
        <inkml:trace contextRef="#ctx0" brushRef="#br0" timeOffset="75238.8197">430 4366 282,'0'0'450,"3"-2"-4,0-2 13,-3 4 27,1-6 23,-1 6 15,2-6 0,1 1-32,-2 1-13,-1 4-37,5-5-25,-2 1-22,-3 4-26,4-6-32,-3 4-33,-1 2-31,3-8-25,2 6-28,-5 2-25,4-6-34,1 6-45,-1-4-66,1 1-85,0 0-82,-1-1-94,2 2-102,-1-4-98,-1 3-125,0-5-557,1 1-1184,-1-5 525</inkml:trace>
      </inkml:traceGroup>
      <inkml:traceGroup>
        <inkml:annotationXML>
          <emma:emma xmlns:emma="http://www.w3.org/2003/04/emma" version="1.0">
            <emma:interpretation id="{7889DDB4-5DAE-4833-8855-2DA232A8A13E}" emma:medium="tactile" emma:mode="ink">
              <msink:context xmlns:msink="http://schemas.microsoft.com/ink/2010/main" type="line" rotatedBoundingBox="3762,3690 17551,4117 17491,6069 3701,5641"/>
            </emma:interpretation>
          </emma:emma>
        </inkml:annotationXML>
        <inkml:traceGroup>
          <inkml:annotationXML>
            <emma:emma xmlns:emma="http://www.w3.org/2003/04/emma" version="1.0">
              <emma:interpretation id="{4793B2E3-83B7-4596-8723-7BEA1EB1237A}" emma:medium="tactile" emma:mode="ink">
                <msink:context xmlns:msink="http://schemas.microsoft.com/ink/2010/main" type="inkWord" rotatedBoundingBox="3755,3921 6315,4000 6276,5244 3716,5165"/>
              </emma:interpretation>
            </emma:emma>
          </inkml:annotationXML>
          <inkml:trace contextRef="#ctx0" brushRef="#br0" timeOffset="76336.6477">1419 3943 174,'0'0'299,"0"0"-1,0 0 3,3-5-2,-3 5 2,0 0 12,0 0-6,0 0 2,0 0-15,0 0-1,0 0-10,0 0-20,0 0-19,0 0-17,0 0-15,0 0-10,2 10-11,-3-2-6,1 2-10,0 6-10,-1 2-7,0 3-13,1 3-8,0-4-18,1 5-5,1-4-7,-2 2-11,6-1-3,-2 2-13,-1-2-5,0 1-5,4 0-9,-1-2-2,0-3-5,2 1-9,0-2-4,1-1-11,-1-4 7,2 1-3,-2-5-6,4 4 0,0-5 0,-1-3-3,1-2-1,0-2-2,1 0-1,1-2-1,4-2-5,-4-6-1,2-1 1,-3-3 4,-3 0-12,2-5 0,1 2 1,-3-4 6,-4 2-9,0-3-4,0-1 7,-3 0-5,1 2 1,-4 3 8,-1-4-10,1 7 1,-3-1 0,2 2 1,-1 3-2,-1 3-2,0 0 0,0 1-2,0 2 4,2 1-6,1 4 0,0 0-3,0 0 6,-13 13-4,12-5 4,0 3 0,1 5-3,0 0 5,2 5 4,2 0-5,0 0 4,4-1-3,0 1 1,0-1-1,2-3 5,3 2-3,-1-2 3,1-1 2,3-4-1,1-1 2,-2-4-3,4 2 3,-3-5 5,2-2-4,0 1 5,-1-6-2,0 0 4,-3-2 5,-3 1 2,-1-7 1,-1 0 2,-1 0 4,1 0 2,-2-9 1,-3-1-2,-2 0-4,-2-1 6,-1-3-11,0-2-3,-6-3-6,0-1 2,-3 0-6,2 9 2,-1 0 1,1-1-6,0 1-15,-1 4-10,3 1-28,-2 3-23,2-1-31,0 7-30,2-2-41,0 4-47,2-3-35,-1 3-63,2 0-56,-2 2-57,3 4-46,2-5-382,-2 5-929,7-1 410</inkml:trace>
          <inkml:trace contextRef="#ctx0" brushRef="#br0" timeOffset="76837.9657">2011 3718 72,'1'-12'306,"0"3"8,4 1 8,-3-2 14,1 1 0,1 2 3,-1 1-19,3 1-17,-2 4-16,-4 1 4,10 6-3,-2 3 4,0 0-3,1 11-6,-3 3-9,7 8-3,-4-1-17,2 7-14,-1-2-15,-2 1-11,1 3-10,0 0-15,-1 0-16,-3 2-5,1-7-18,0 0-9,-1 4-16,0-3-6,3-4-11,-5-7-9,0-2-7,-1-1-13,2-2-11,-1 1 0,-1-7-8,2-1-7,-2-2 4,0-2-10,-1-2-4,1 0-5,1 0-4,-2-4 2,-1-2 1,0 0-17,0 0 14,15-14-11,-8 4-16,2-7-6,1 1-16,1-4 1,-1-2-14,4-2-6,-2-6-13,-2 8 2,1 1 4,0-2 5,-2 2-3,1 0 9,3 5 2,-9 2-3,3 4 3,0-1 4,-3 4 6,-1 0 4,1 1-7,-1 1 1,3 4 9,-2 0-3,-4 1-1,9 1 5,-5 5-4,0 0 5,0 1 1,1 2 7,0 6 5,1-3-1,-2 3 1,1 1-2,-2 0 2,3 5-4,0-2 11,-1 0-9,-2-5-1,4 5-1,-3-5-4,0 1 3,1-5-14,0 4-23,1-3-30,0-3-41,-1 1-43,-3-2-46,2-2-48,1-1-40,0 2-33,-1-3-42,-4-3-43,12 0-41,-7-3-376,4 3-887,-5-6 393</inkml:trace>
          <inkml:trace contextRef="#ctx0" brushRef="#br0" timeOffset="77230.9515">2799 3865 319,'-7'-18'316,"1"3"-1,1 2 0,4-8 4,-3 9 0,0-2-12,0 1-20,1 3-19,2-5-29,-3 8-28,4-2-21,-1 3-14,1 0-24,1 0-21,-1 6-37,0-9-43,4 6-48,0 0-48,-4 3-38,4-3-48,-4 3-58,0 0-57,13 6-68,-10-3-187,1 1-543,2 1 240</inkml:trace>
          <inkml:trace contextRef="#ctx0" brushRef="#br0" timeOffset="77053.4727">2769 4129 109,'3'-6'282,"1"2"1,-2 2 4,0-2 12,-2 4 0,0 0 20,1-4-4,-1 4 10,0 0 12,4 13 5,-4-4 6,-3 0-7,2 6-4,0 4-10,1 2-8,-4 1-21,1-1-25,2 0-26,1 1-20,0-1-24,0-1-23,0-3-18,1-2-9,4 3-33,-1-4 1,2 3-34,0-8-44,1-1-43,-1 0-47,1 0-64,-1-2-73,0-6-66,1 0-70,-1-2-82,3-7-81,-5 3-382,-1-7-936,1-2 415</inkml:trace>
          <inkml:trace contextRef="#ctx0" brushRef="#br0" timeOffset="77646.533">3078 3360 68,'0'0'329,"-3"-6"16,3 6 17,0-6 1,0 6 0,0 0-13,-4-6-23,4 6-22,0 0-10,0 0 7,0 0 2,7 18-4,-6-8-7,1 7-5,1 5-4,0 0-13,0-1 0,1 12-9,3 4-8,-3 2-16,1 4-12,1-6-8,0 3-15,2 3-18,-2-1-13,1 5-11,3 8-12,-4 3-10,-1-15-16,1-2-8,1 3-15,-2-1-8,-1 0-9,0 0-32,1-1-51,0-2 0,-1-5 0,0-1 0,-4 2 0,2-11 0,0-1 0,2 0 0,-3-9 0,5 1 0,-3-4 0,0-2 0,2-4 0,-1 3-93,1-7-116,-1 2-61,6-8-64,-1-4-56,2 0-41,-2-3-54,5-5-77,-2-1-342,1 0-977,-1-3 433</inkml:trace>
          <inkml:trace contextRef="#ctx0" brushRef="#br0" timeOffset="78078.6867">3471 4233 101,'0'0'245,"4"6"10,-1-1 16,1-1 8,2-2 3,1 0 4,2 0-14,2 2-8,1-3-16,2 0-14,-2-1-17,6 3-13,-1-3-12,0-3-13,0 1-11,0-2-12,-4 0-16,2-1-14,3 1-12,-8-2-8,4 0-14,-3-2-4,1 1-13,-4-3-7,0 2-4,-2-2-8,1 0 3,-2-1-1,-4-1-10,2-1 1,-6 2 0,0-2-6,-2 1 8,-1 0 3,-3 1-4,0 3 7,-4-1 5,-3-1-1,-1 4 2,-2 3 5,-1 3 3,1 2 3,-8 2 5,2 6 4,5-1 3,-2 6 10,-1 3-3,4 2 2,0 1 9,3 6 7,3-6 3,1 8 6,3-8-6,4 2 15,0 2 2,4-3 8,2 2-5,4 2 3,0-3-6,6 5-3,-1-5 2,6 2-13,1-3-4,3-2-8,2 2-102,2-3-3,4-3 0,-2-3 0,3-3 0,-2 0 0,4-1 0,-6-6 0,3 0 0,-2-3 0,-5 0 0,6-6 0,-9 0 0,2 3-144,0-6-190,-3 2-75,0-3-98,0-1-117,-4 1-406,4-3-1114,-6-3 493</inkml:trace>
        </inkml:traceGroup>
        <inkml:traceGroup>
          <inkml:annotationXML>
            <emma:emma xmlns:emma="http://www.w3.org/2003/04/emma" version="1.0">
              <emma:interpretation id="{F18F6B84-4D13-430F-8732-3DD884E5927C}" emma:medium="tactile" emma:mode="ink">
                <msink:context xmlns:msink="http://schemas.microsoft.com/ink/2010/main" type="inkWord" rotatedBoundingBox="6908,4287 7678,4311 7641,5504 6871,5480"/>
              </emma:interpretation>
            </emma:emma>
          </inkml:annotationXML>
          <inkml:trace contextRef="#ctx0" brushRef="#br0" timeOffset="78841.8579">4788 3701 104,'-1'-5'281,"1"5"11,0-8 7,-4 2 0,4 6 11,-4-3-3,4 3 9,-3-7-4,0 4-3,0 0 1,3 3-8,-9-3-1,9 3-9,-10 0-12,10 0-15,-9 6-13,3-1-19,-2 6-7,-3 4-20,0 1 5,3 5-15,-5 6-2,0 4-22,4 3 3,-4-1-10,3 3-3,0 1-5,0 5-23,2 1 2,2-1-14,-2 0 0,1 0-5,1 4-9,3-3-3,-1-3-6,0 3-13,2 1-9,-1-3-4,2 2-1,2 0-60,0-3-12,1 2 0,2-8 0,0 5 0,1-8 0,1-9 0,5 8 0,-6-8 0,3-1 0,2-3 0,3-1 0,-4-6 0,-1 1 0,5-2 0,-3-2 0,4-1 0,-4-6 0,1 0-198,-1-1-72,9-5-68,-10 1-58,5 0-61,-2-4-63,4-7-74,-1 4-309,2-5-979,-4 4 433</inkml:trace>
          <inkml:trace contextRef="#ctx0" brushRef="#br0" timeOffset="79202.1396">5247 4314 102,'0'-2'359,"0"2"7,-5-6 3,2 3 14,-4 0-11,5 2-15,-5-1-12,7 2-14,-13 2-15,7-1-19,-1 1-12,1 2-17,-1 2-15,2 0-9,-1 4-15,-1-2-14,2 4-8,0 0-15,2 0-6,-1 1-12,1-1-9,3 3-11,0 1-7,0-1-7,-2 0-16,4-2-6,-2 2-10,3-3-14,-1 3-11,-1-3 2,3 2-14,-1 1-7,4-4-13,-4-1-1,3-2-4,-1 1-4,-1-4-21,4 0-21,0-2-27,1 3-29,-1-5-39,5-5-39,-4 4-42,3-3-48,-2-3-46,3-1-40,-5-4-34,3 1-42,0-5-35,2-1-42,-5-2-289,-5-1-814,7-1 361</inkml:trace>
          <inkml:trace contextRef="#ctx0" brushRef="#br0" timeOffset="79439.3434">5253 4028 109,'-5'-8'306,"-1"-3"21,3 4 15,-2-8 21,2 10 15,-1-7 1,0 2-5,0 1-10,0 2-9,2 1-21,1 0-17,-2 0-15,0 0-22,1 3-22,2 3-16,0-6-36,0 6-19,-3-6-23,3 6-12,0 0-18,0 0-18,0 0-23,0 0-41,0 0-47,0 0-53,0 0-60,17 7-66,-12-2-53,2 1-55,2 4-71,-1-4-67,-1 3-335,2-1-817,2 1 362</inkml:trace>
        </inkml:traceGroup>
        <inkml:traceGroup>
          <inkml:annotationXML>
            <emma:emma xmlns:emma="http://www.w3.org/2003/04/emma" version="1.0">
              <emma:interpretation id="{61ECA5F0-2B16-4857-9C74-044A4DB291EF}" emma:medium="tactile" emma:mode="ink">
                <msink:context xmlns:msink="http://schemas.microsoft.com/ink/2010/main" type="inkWord" rotatedBoundingBox="8482,4230 10408,4290 10360,5847 8434,5788"/>
              </emma:interpretation>
            </emma:emma>
          </inkml:annotationXML>
          <inkml:trace contextRef="#ctx0" brushRef="#br0" timeOffset="81183.4971">6419 4446 124,'5'-3'245,"-5"3"2,0 0 0,0 0-13,0 0-10,2-3-9,-2 3-9,0 0-14,0 0-5,0 0-5,0 0-1,0 0-10,9 3-1,-9-3-5,0 0-9,0 0-5,2 3-8,-2-3-12,0 0-2,0 0-11,3 3 1,-3-3-4,0 0-2,0 0-4,0 0-1,0 6-1,0-6-1,0 0-7,-3 10 9,1-6-3,1-2 2,-4 3-6,0 2-4,3-4-5,-5 3-4,-2 3-9,-5 3-6,-1 0-7,0 1-8,-6 4-4,4-5-4,-1 4-4,-3 0-5,1-3-2,4-1-3,0 0-2,0 0-7,2-2-2,5-2-1,1 0-6,-1-2 2,0 0-3,3-1-1,3-2 0,-3 0-2,1 0 0,2-2-1,3 4 0,0-5-4,-7 2 3,7-2-5,0 0 2,0 0-5,-4 4 0,4-4 1,0 0 0,-2 2-2,2-2 0,0 0 0,0 0-1,6 8 2,-2-6-3,-1 4-1,0-2 2,2 2-1,1 3 2,-1-3-3,0 5 3,5-3 2,-3 2 2,2 0 3,1 0 6,-1-1 3,1 1 3,3 3 6,-3 0 8,5 0-2,-4 0 6,0-2 2,-2-1-2,2 5 5,4-2-2,-6-2 0,2 4-6,-2-5 1,-1 2-2,0-1-3,-2 1-2,2-4-3,-3 4-3,0-3-5,-1-5 3,-1 6-6,1-3-2,-1-3 1,1 1-2,-2 0 0,1 0-3,-1-3-5,0 3-9,-2-5-23,5 3-31,-5-3-57,0 0-60,0 0-64,0 0-79,0 0-76,6-9-96,-6 9-386,-1-11-948,1 6 420</inkml:trace>
          <inkml:trace contextRef="#ctx0" brushRef="#br0" timeOffset="81786.9843">6626 4746 16,'-10'5'287,"3"-1"-4,2-2 0,-3 1 0,5-2 6,3-1 14,-7 5-9,3-5-9,4 0-12,-4 5-9,4-5-5,-2 5-1,2-1-1,3 4 1,0-5-2,2 3-5,1 2-8,4 0-11,-2-5-10,2 6-12,1 0-20,0-5-2,6 2-23,-7 0-5,2-1-16,1 0-15,4 1-14,-4-3-9,1-1-12,0 1-13,4-2-5,-5 1-31,2-4-33,-3 1-45,1-2-50,0 3-59,-1-2-64,1-1-59,-2 2-64,2 1-75,-1-3-81,-3 0-326,1-1-878,-2 3 388</inkml:trace>
          <inkml:trace contextRef="#ctx0" brushRef="#br0" timeOffset="81551.9495">6648 4597 50,'-11'-3'383,"11"3"-6,-5-5 9,5 5 8,-3-3 3,3 3-19,0 0-23,0 0-26,0 0-26,0 0-17,0 0-13,0 0-6,3 16-5,0-13-11,3 3-5,1 1-17,-1-1-10,4 0-19,0-3-8,1 1-16,-1 1-11,2 0-11,1-4-15,0 2-15,0-2-9,3 2-12,-4-3-6,0 2-12,3-1-10,-3-1-10,0-1-7,0 2-17,0-2-24,-3-1-31,1 2-45,-5-3-39,0 2-46,3 1-47,-6-3-38,4-1-45,-6 4-40,0 0-39,0 0-46,0 0-44,0 0-337,-18-1-843,8 1 374</inkml:trace>
          <inkml:trace contextRef="#ctx0" brushRef="#br0" timeOffset="82416.9221">7180 4501 288,'0'0'277,"-3"-5"1,3 5 9,0 0 12,0 0 2,0 0 10,0 0-7,-4 12-9,4-3-4,0-1-12,0 6-1,0-3-2,0 10-8,-2 0-9,2 1-16,-4-3 11,0 5-15,1 0-21,1-2-20,0-1-10,-2 1-16,1-1-5,-1 0-23,0-5-5,1-1-9,3 1-13,-3-5-5,0 2-11,3-3-9,-3-4-5,0 2-12,2-1-6,-2-1-2,3 0 1,0-6-14,-2 5-4,2-5-4,0 4-4,0-4-3,0 0-8,0 0-6,0 0 8,2-18-18,-2 10 8,3-6-6,1 2-6,2-9-11,-2-1-7,4 0-9,1-6-13,-2-8-8,3 6-5,0-4-3,3 1 7,-3 2 2,1 2 1,-1 6 3,7-2 3,-7 7 1,1-3 5,-1 5 3,1-1-2,0 6 4,4-3 2,-5 8-1,2-3 1,-3 3 3,3 4 0,-2 0 0,1 4 3,3 0 2,-4 3 2,2 3 2,-3 3 4,1 5 4,0 0 5,-1 1 4,-2-1 15,-1 5 1,1 3 4,-5 1 10,1 1 8,3 5 4,-3 1 6,0-8-5,-3-1 3,0-1 0,-3 3-2,2-3-8,-1-2 4,1 2-7,-1-7-6,-1 1-4,0-3-2,1 4-2,-2-4-8,-1-1-14,1 1-45,-1-1-44,1-1-48,-1 0-54,1-3-64,0-2-73,0 0-75,-3 0-89,5-1-94,-1-4-330,3-1-980,0 0 435</inkml:trace>
          <inkml:trace contextRef="#ctx0" brushRef="#br0" timeOffset="83467.4363">7707 3707 171,'-3'-7'294,"0"-2"9,0 3 3,1 1 2,1-1 6,-3 1 3,3 2 0,1 3-5,-2-9-19,0 6-19,2 3-19,-1-6-22,1 6-16,0 0-8,0 0-1,0 0-6,6 18 1,-1-5-12,5 4-7,-1 5-8,4 9-4,2-4-30,-1 7-2,2 0 7,0 2-18,3 1-5,-3 5-6,10 8-2,-3 2-4,0-1-12,-8-10 0,6 17-3,-2-5-5,-3 1-5,0 0-11,0 10 5,-1-2-3,-5 0-5,0-1-15,-6-3 3,7-3-7,-10-11-18,3 1 10,-4 1-6,0-3 4,-4-1-12,3-5-4,-4-2 2,-2-1-13,-1-3 2,4-9-6,-3 0-8,1-1-39,-3-4-33,2-2-49,-2-5-63,2 0-76,2-4-85,-3-5-100,2-1-114,-2 0-408,3-4-1042,2-5 461</inkml:trace>
        </inkml:traceGroup>
        <inkml:traceGroup>
          <inkml:annotationXML>
            <emma:emma xmlns:emma="http://www.w3.org/2003/04/emma" version="1.0">
              <emma:interpretation id="{05869F7D-9C58-4E8A-93AA-C3D30B9A27FA}" emma:medium="tactile" emma:mode="ink">
                <msink:context xmlns:msink="http://schemas.microsoft.com/ink/2010/main" type="inkWord" rotatedBoundingBox="11262,4100 12467,4138 12413,5879 11208,5841"/>
              </emma:interpretation>
            </emma:emma>
          </inkml:annotationXML>
          <inkml:trace contextRef="#ctx0" brushRef="#br0" timeOffset="84575.7323">9325 4539 354,'0'0'341,"0"0"-10,0 0 2,0 0 3,0 0 0,-3 15-2,0-10-6,3-2-10,-4 4-15,0 1-4,1-2-16,-3 4-9,0-1-7,-7 5-14,10-3-13,-11 5-14,-1-1-11,2-1-20,-2-1-14,-2-1-12,-3-1-15,-2 3-13,2-6-11,1 1-12,-2 1-13,-3-4-9,-3-1-16,8 1-1,-1-6-9,4 1-7,-2-2 0,6 1-14,-1-5-12,3 1 2,0-1-1,5-1 7,-2-3-15,1-1-13,2-3 1,0 1-3,4-3-6,0-3-10,3-3-1,3 0-1,3 2-3,2-3-2,4-5-1,6 0-1,-1 2-2,5 2-4,-1 2 11,3 0-7,-2-1-3,3-1-18,1-2 2,1 3 0,-4 0 5,-1-4 1,2 3 2,-5 0 1,-2 0 1,-3-1 0,-2-4 1,-1-2 3,-8 8-8,1-9 2,-3 0 1,-3-2 0,-2 2 2,-3 6 5,-1-8 0,-3 1 2,0 9-4,-1 4 4,1-2 0,-4 0 0,1 1 2,-6-1 1,6 5 6,-3 2-5,1-1 1,-2 1-1,4 9 1,-2-1 0,2 1 3,1 2-4,-1 3 2,1 3 2,-1 2 1,2 6 3,1 9 6,0 2 6,2 6 8,1 8 5,5 3-2,0 5 7,1 15 2,0-2 8,1-11 3,-1 12-1,0-15-4,3-1 0,-4 4 3,1-3 5,1-1-4,-2-3-2,1-1-3,-1 0-5,0 0 11,0-5-8,-1 0-6,-2-2 2,3-8-9,-4 2-1,4-3-1,-4-2 8,3-5-9,-1 0-6,0 4 10,1-7-10,-2 3-4,1-1 0,-1-4 2,0 3-13,3-5-9,-1 0-17,0 1-23,1-3-29,-1 0-22,1-1-31,2 1-25,-2 2-30,3-2-31,-1-4-35,4 4-33,-1 0-37,0-2-47,0 1-40,4 1-65,-1-2-258,3 1-794,0 0 351</inkml:trace>
          <inkml:trace contextRef="#ctx0" brushRef="#br0" timeOffset="85443.9671">10115 4599 188,'0'-10'306,"3"1"10,-3 2 10,-3-4-5,0 5 3,3 4-7,-4-5 4,2 1-12,-1 4-10,0-2-12,3 4-10,-10-2-10,3 2-6,7 0-7,-13 5-9,3-3-6,2 5-11,-2 8-2,0 3-2,-4-2-9,5-1-17,-2 4-4,-2-1-4,4 3-7,-5-2-9,5 2-12,-4 7-14,4-7-26,-2 9 9,1-10-10,-1 1-7,1-1-16,-2 0-5,0 1-2,-2-4-18,0-1-3,-3 0-8,3-4-3,-5 0-6,3 1-3,0-8-5,-3-1-35,3-2-10,-2-2 0,0-5 0,1-1 0,1-7 0,2 1 0,1-4 0,5-2 0,-2-3-15,2-4-53,6-10-9,-3-2-6,2 3-9,2-4-1,6-1-3,1 2 0,2 2 3,5 0 1,-2 1 10,6 1 3,-3 8 5,4-3 7,1 6 11,3-1 4,-3-1 4,1 4 6,-1 8 4,3-6 3,-2 0 4,-2 6-18,4-3 5,-1 5 4,-4-2 6,1 0 4,0-1 2,1 1 3,-2-3 1,-2 5 3,-2-5 3,-1-2 1,1 1 2,-4-4-1,1-1-4,-1-2 1,-3-8-10,0 0 1,-5-1 3,3-3-2,-6 1-1,0 1 7,-4-1 1,2-2 4,-8-1 0,4 10 4,-3-7 1,-2 0 3,-2 3-6,4 3 5,0 7 3,-1 2 3,1-3 4,-1 6 4,-2 0 4,1 4 3,5 1-2,-1 3 1,0-1 6,0 3-6,-2 3-2,3 1 2,2 4-1,-5 2 2,0 4 6,4 7 10,-2 5 2,2 14 10,-2 3 3,4 2 8,0 0 10,5 7 7,-3 12 5,0 3 3,3-2 4,6 1-1,-9-1 4,6-1-1,2-13 6,-1 2-4,1 13-5,2-15 1,-2-1 6,6 14-5,-4 0 5,6 1-16,-6-14-6,-1-2-2,3 13-14,-1-13 2,1-1-3,-6 3-7,5-4-6,-3 1-11,2 0 4,-4-1-11,-1-7-8,2 4-24,-2-3-25,1-1-24,-3-12-21,0 1-25,0-4-34,2 2-38,-2-7-45,0 1-56,2-7-61,-4 2-63,4-2-71,-1-4-84,2 1-297,1-5-932,-4 0 413</inkml:trace>
        </inkml:traceGroup>
        <inkml:traceGroup>
          <inkml:annotationXML>
            <emma:emma xmlns:emma="http://www.w3.org/2003/04/emma" version="1.0">
              <emma:interpretation id="{9768ACC8-C616-4178-9D29-0C749CA15C50}" emma:medium="tactile" emma:mode="ink">
                <msink:context xmlns:msink="http://schemas.microsoft.com/ink/2010/main" type="inkWord" rotatedBoundingBox="13047,3978 17551,4117 17492,6041 12987,5901"/>
              </emma:interpretation>
            </emma:emma>
          </inkml:annotationXML>
          <inkml:trace contextRef="#ctx0" brushRef="#br0" timeOffset="88148.0319">11166 4345 33,'0'0'319,"0"0"-6,0 0 5,0 0 6,0 0-6,0 0-8,0 0-4,0 0-20,0 0-12,-10 0-6,10 0-23,-5 3-10,3-1-11,2-2-8,-8 10-21,3-3-4,-1 2-8,-2 1-12,2 4-9,-1 2-5,-5 4-8,3-1-8,-4 2-10,3 5-6,-1 7-8,-1-1-8,0-2-8,2-6-7,2 4-11,-1-5-6,-2 6-7,2-8-5,0 1-9,2-1-5,1-4-3,-1 0-9,0-3-5,0 1-1,4-2 1,-3-4-8,2 1 1,-1-1-4,4-3-2,-1-1 3,1-2-1,-1 0-2,2-3-3,0 0 0,0 0-1,0 0-4,1-21-4,3 6 2,1-6-9,4-9-9,1-2-8,3-5-10,-2-6-5,4 4-5,-2-5-8,3 5-7,0-4 2,7-10-2,-7 12 7,2 1 3,1 1 1,-2 2 6,2 3 4,-2 1 0,-2 5 3,1 3 2,-4 4 2,1 5 3,-1-1 4,1 4 1,-5 5 0,-3 0 2,0 3-1,0 2-2,0-1 2,-1 4 1,-4 0 4,4 6 0,1 2 0,-3 4 2,0 5 6,0 8 4,-2 0 8,0 8 8,2 3 6,-4 4 17,-2 0-5,2-1 7,0 3 0,-3 1 3,1 1-3,2-1 2,-3-6-6,3 7 0,-1-6-4,-1-1-2,4-4-5,0-1-4,0-8-3,0 0-1,0-1 0,0-3-5,0-5-7,3 0-17,-2-1-27,1-2-23,-2-5-32,3 1-35,-3 0-29,3-3-36,-1-1-34,0 0-23,0-1-29,-2-3-44,0 0-51,0 0-41,0 0-305,0-13-775,-4 4 343</inkml:trace>
          <inkml:trace contextRef="#ctx0" brushRef="#br0" timeOffset="88397.5869">10940 4648 39,'-3'-5'249,"3"5"6,-6-6 10,6 5 13,0 1-5,0 0 1,0 0 7,9-11 3,-2 10 0,4 0-1,0-4-4,-1 4-4,2 1-10,5-1-9,-2 1-13,4 1-21,-3 3-21,-1-1-13,5-4-20,-2 1-14,1 0-21,-1-5-11,0 8-11,3-3-14,1 0-13,-5-3-25,4 2-27,-3 0-36,1-1-37,-1 0-38,3-2-48,-3 0-40,3 2-41,-1 2-44,-8-5-56,4 1-52,1 3-325,0-2-742,-4 0 329</inkml:trace>
          <inkml:trace contextRef="#ctx0" brushRef="#br0" timeOffset="88964.6733">11938 4145 194,'0'-5'354,"0"-3"17,0-1 16,-2 2 7,0-2-10,-2-1-6,0 1-16,0-3-16,0 6-14,-2-4-16,1-1-14,-1 5-15,-1-5-15,2 3-14,-3-4-25,2 6-18,-3-2-18,3 0-14,-2 2-19,2 3-10,0-3-17,0 2-17,2 2-13,-3-1-7,0 2-11,1 5-10,-3-3 4,5 0-18,-5 9-7,0-7-8,1 6-8,0 4-3,-2-1-1,0 3-4,2 1-7,-2 5 1,1-3-8,0 1 5,4-1 0,-2 3 1,2 3 5,-1-4 5,1 1-2,0 1 1,2 1 9,0 0-5,3 0-1,-1-2-5,1 1 18,0 3-23,0-4 1,1 2 4,-1-1-4,2 0 1,-1 1-4,-1 1 8,0-1-8,0-1 4,-1 1 7,-1-2-12,-1 1 2,-3 1 12,0-2-18,1 0-7,1 0 18,-1 1-10,-5-1 2,1 0-7,0 4-1,0-6-4,3 3 6,-2-5-12,3-1-6,0-4 0,1 4 0,-2-2 0,3-1 0,1 0 0,1-2 0,0 1 0,1 0 0,1-3 0,3-3 0,-1 0 0,3 4 0,-1-6 0,4 2 0,-1 0 0,2-3 0,0 0 0,-1 0 0,4-1 0,-4-1-68,2-1-32,1 0-26,1 0-33,-2-1-34,1-1-43,5-1-51,-4-2-38,-1-1-30,2 2-38,-5 1-38,5-5-40,-7 1-371,5 0-911,-3 2 404</inkml:trace>
          <inkml:trace contextRef="#ctx0" brushRef="#br0" timeOffset="89249.9714">12026 4617 177,'2'-5'312,"-2"1"8,0 4 14,2-4 16,-2 4-11,0 0-12,0 0-3,0 0-6,0 0-5,0 0 5,0 0-6,0 0-5,0 20-5,-2-8-15,2 0-12,-2-3-21,0 3-20,-1 0-17,1 2-20,-1-1-20,2 1-16,0-2-15,-1 3-15,0-4-14,0 1-4,2 2-6,-1-5-19,-1 6-17,2-9-17,-2 3-22,1 1-30,1-3-29,0-1-34,0-1-39,0 1-44,0-2-26,0-4-42,3 6-31,-3-6-40,3 2-43,-3-2-62,0 0-51,10-9-332,-7 2-834,0 0 368</inkml:trace>
          <inkml:trace contextRef="#ctx0" brushRef="#br0" timeOffset="89440.7065">12071 4425 235,'0'-13'276,"0"-2"9,4 3 11,-4-3 8,3 1-14,-3 1-9,5 3-15,-2-2-19,2 0-16,-3-1-23,0 4-17,2 3-10,0-2-33,-3 1-12,1 1-17,-1 4-10,6-3-35,-5 2-37,-2 3-42,5 0-38,-5 0-45,0 0-53,7 4-50,-7-4-57,5 6-285,-4-1-578,3-1 255</inkml:trace>
          <inkml:trace contextRef="#ctx0" brushRef="#br0" timeOffset="90046.3539">12305 4084 102,'-4'-8'320,"1"2"10,0 0 10,-1 0 1,4-1-19,-5 1-4,5 2-32,0 4-12,3-7-33,1 3-14,-4 4-13,11-2-2,-4 4-9,3 0-18,2-1-7,3 5-14,4 0-10,-4-2-10,4 2-12,-4 3-15,3 0-8,-2-1-11,-1 2-7,0 2-7,1-2-6,-3 1-9,-3-1-7,-1-1-4,0 3-9,1-2-4,-4 2-2,1 3-6,-1-3-2,0 4-4,-4-1-3,2 0-5,0 0 4,-4 1-7,3-1-3,-2 0 1,-2 1-1,1-1-1,0-1-2,-3 2 0,2 0-4,-2 1 3,-1 3-2,3-1 2,-2-2-1,1 2 5,0-1-1,-3 3-1,4 1-2,1 3 0,-3-2 0,3 2 0,0 5 0,-4-8 1,4 6 0,0 2 2,0 1-4,0 2 4,0-2-1,3-6 2,-2 0 0,2 8 5,-3-10 10,1 2-4,2 2 3,-1-1 1,-2-2 0,0 1-2,0-1 2,0-3-4,-2 0 2,-1 1-3,2-1-2,1-2-1,-3-3-3,2 1-1,-2-7 4,0 5-2,1-5 4,-2 2-2,-1-2 4,1-3 3,0 1 3,0 0 3,-2-2 13,-2 1-2,0-1-3,-3-3 8,2 0-5,-2 2-6,0-4-2,-1 2-6,0-6-3,-1 3-2,2-3 7,-1 2-11,0-1-5,2-1 0,-2 0 0,4 0-4,-1 0-6,3-1-11,0-1-13,-1 1-21,3 1-32,0-2-37,0 1-52,1-1-56,3 0-64,0 5-64,-5-7-76,7 2-82,-2 5-380,3-9-952,-3 9 422</inkml:trace>
          <inkml:trace contextRef="#ctx0" brushRef="#br0" timeOffset="92700.0347">12993 4766 224,'-5'-1'290,"5"1"1,-13 0 4,9 0-7,-1-4-2,5 4-6,0 0-1,-9 0-12,9 0-5,0 0-9,-6-1-4,6 1-19,0 0 4,0 0-1,0 0-2,0 0 1,0 0-1,20 6-8,-9-1-3,0-2-5,0 3-12,2-2-9,5 3-11,0-6-12,2 2-11,-2 1-8,10 1-12,-7-2-16,6-2-22,0 4 3,2-5-1,-4 3-18,2-3-5,0 3-12,2 0-4,-4-2-8,-5-1-3,2 2-8,-6 1-8,4-3 2,1 0-5,-4 0-8,-2 1 3,-1 2-6,-2-1-2,0 0-5,-2 0-1,1-2-12,-2 0-6,0 3-9,-1-2-14,-1 1-25,-3-2-17,-4 0-27,10 0-24,-6 0-26,-4 0-29,0 0-29,6 2-26,-6-2-28,0 0-23,0 0-21,7 2-32,-7-2-32,0 0-49,0 0-355,0 0-831,0 0 368</inkml:trace>
          <inkml:trace contextRef="#ctx0" brushRef="#br0" timeOffset="92285.1151">13022 4480 187,'-8'-4'227,"8"4"9,-5-5 0,1 4-3,4 1 2,0 0-4,-5-3-1,5 3-1,0 0-3,0 0-2,-7-3 2,7 3-1,0 0-11,0 0-6,0 0 0,0 0-10,0 0-1,0 0-14,0 0 0,0 0-6,0 0 4,0 0-4,19 5 21,-10 0-8,2-2-6,5 1-10,2 1-8,7 1-14,3 0-10,2-2-9,5 2-14,-4-1-9,3-1-13,1-2-8,1 4-13,-3-2-8,2 0-1,-3 3-6,-3-3-7,0-2-8,0 6-12,-4-3 5,-6-2 0,-3 1-8,2-1-3,-1 1 9,-4 0-14,3-1 10,-7 0-21,-1 0 10,1 0-11,-3 0-7,2-2-8,0 0-10,-2 2-18,0-3-12,1 5-15,-4-5-21,2 2-24,-1-1-22,-4-1-22,4 3-32,-4-3-28,0 0-26,0 0-20,5 4-25,-5-4-41,0 0-34,0 0-48,-13 9-343,5-6-807,-2-2 357</inkml:trace>
          <inkml:trace contextRef="#ctx0" brushRef="#br0" timeOffset="93220.5652">13435 3997 152,'-1'-6'298,"1"2"-2,-2 0-3,2 4-14,0-6-11,0 6-13,0 0-13,-2-6-20,2 6-10,0 0 9,0 0-2,0 0 6,-3 16 13,0-6-6,2 2 3,1 2-2,-3 2-4,2-1-2,-4 7-4,4-1-1,-2 0-8,-1 4-10,-1-3-6,2 5-11,-4-4-10,0 10-4,-1-3-9,1 4-11,-3-3-6,1-2-8,-1 5-14,2 4-5,1-2-9,-6 1-6,3-4-17,-3 6-3,5-3-5,-3 3-11,1-3-4,-1-2 5,2-2-25,0 0 0,1 2 0,0-12-14,3 1-2,1 2 1,-2-4-3,1-2-3,-2 2 5,4-2-10,0-4 0,0-4-2,0 5 0,2-6-5,0 2 12,-1-5-17,0 1-2,-1 2-5,1-5-13,2 1-10,0-2-18,0-4-10,-1 9-19,1-7-16,0-2-14,-2 6-25,2-6-21,0 4-26,0-4-28,0 0-26,2 5-30,-2-5-29,0 0-23,0 0-23,0 0-29,3 4-37,-3-4-34,0 0-320,0 0-811,0 0 359</inkml:trace>
          <inkml:trace contextRef="#ctx0" brushRef="#br0" timeOffset="94550.5762">14007 4343 98,'0'0'258,"0"0"8,0 0-9,0 0-1,0 0 0,0 0-6,16-8 10,-16 8-3,6-2 1,-3-1 1,-3 3 10,6-2-3,-6 2-2,4-1-5,-4 1-11,8-3-13,-8 3-15,0 0-13,5-1-16,-5 1-8,0 0-12,5 6-7,-3-2-6,-2-4-12,5 6-3,-3 3-8,6 1-8,-5 2-6,1 4-7,-1 1-3,1 2-8,0 5-3,0-1-1,1 9-8,-2 1-5,-2-8-5,3 9-9,-2-3-2,-1-6-3,1 0-7,0-2-7,-2 2-5,0-2-3,2-2-11,-2 1 5,0-6 2,0-1-4,0 2-6,0-3 1,0 1-3,2-6-8,-2 0-2,0-1-2,-2-1-1,2 1 0,2-2-5,-2 0 4,1-1-1,-1 1-3,1-3 9,-1-3-9,3 6-2,-3-6-4,0 6 2,0-6 1,0 6-8,0-6 10,2 4-7,-2 2-5,0-6 5,0 0-2,0 3 1,0-3 7,0 0-11,4 5 3,-4-5 11,0 4-10,0-4-5,0 0 7,0 0 2,0 0-2,0 0-2,0 0-1,0 0 2,0 0 0,0 0-3,10-6 3,-10 6-12,6-6 8,-6 6 2,6-4-4,-6 2 3,4-2-6,-2-1-3,2 2 0,-1-1-2,0-1-3,0 1 3,1-1 4,3-1-5,1-1 1,-7-2-2,7 0 2,2 1-2,-3-3 8,-1-1-5,2-1 3,1 0 5,0-4-8,3-3 4,-4 1 0,3 4 3,0-7-5,2-8 3,2 4 1,1-1-6,-4 0 5,5-1-2,-1 3 8,-1-1-6,4 0 7,-6 6-10,0 2 4,7-5 5,-7 5-4,5-3-2,-3 2 1,6-4-3,-3 1 9,4 3-6,-9 3 3,6-5 0,-4 5 3,0 2 0,-1-1-3,0 2 2,-2-4-5,-1 4 1,0 4 6,0-4-8,-2 7 12,-2-4-10,3 2 2,-4 5 1,-1-3-1,1 0-3,-1 0 2,-1 3 2,1-2-2,-3 3-1,0-3 5,-2 5-1,5-4-4,-5 4 3,4-2-10,-4 2-2,3-3-12,-3 3-11,0 0-10,0 0-11,0 0-9,0 0-13,0 0-11,0 0-23,-1 11-24,1-11-39,-6 11-33,3-7-42,1 0-46,-2 2-49,-1 3-71,1-3-81,-2 0-297,-1 0-860,1-2 381</inkml:trace>
          <inkml:trace contextRef="#ctx0" brushRef="#br0" timeOffset="304850.5891">10868 3555 191,'-5'-6'191,"-1"1"-2,4 1-12,-3 2-5,1-2-8,-1 2-9,5 2-9,-5-5-12,0 5-16,5 0-13,0 0-11,0 0-7,-9 7-3,6 0-3,0 7-4,-3 2-1,1 9-2,0-2-6,-4 10-3,3 3-2,0-3-5,-2 4-3,0 3-2,-1 2 3,1 3-5,-1 13-1,-3-3 4,2 8-2,5-5 4,1 3-1,3 0-6,-2-2-1,3 1 1,4 8-7,0-4-4,1-6 2,3 4-4,0-2-5,0-2-5,-3-12-2,8 12 8,-7-15-11,3-2-2,2 1 1,-1-3-5,2-1 0,-1-5 8,0-2-15,-2-2-1,3-8 2,-1 1-8,4-1-18,-5-1-29,-1-5-28,5-3-35,-1 1-42,-1-7-53,-2-1-45,1-5-210,0-1-498,2-3 220</inkml:trace>
          <inkml:trace contextRef="#ctx0" brushRef="#br0" timeOffset="305949.958">14710 3535 42,'-3'-2'167,"-1"-2"-2,2 1 2,-2-2-5,2 0-5,-3 0-9,2-1-10,-2 2-12,4 0-4,-6-2-13,4 4-2,0-3-4,3 5-9,-2-6-4,2 6-5,-7-4-8,7 0-5,0 4-9,0 0-8,0 0-5,0 0-4,0 0-4,0 0-6,0 0-2,18 7-4,-7-4 1,0 6-1,5 0-1,2 3 1,4 4 3,-1 6-2,2 1 0,3 8 6,-3-4-9,1-2 0,-1 6 1,1 2 7,-1 4-2,-3 1 2,9 11 0,-3-1-2,-1 5 0,-7-14 1,5 12-3,-9-11-2,1 0 0,4 18 1,-7-15-5,0-3 5,1 5 0,-5-1-2,-1 16 1,0 2 4,-3-4 7,2-12-3,-6 1-4,-1 11 1,-4-2 3,2-12-16,-1 1 8,-2-2 2,-1 2-9,1-2 1,0-4-5,-2 2-1,-1-1 1,2-6-2,-1 0-3,-1-4-1,1-6-2,1-3-3,-1 1 0,2-3 1,-3-1-1,2 3-5,0-8 2,1 2-2,-1-3-22,1-4-24,0 0-36,1-3-41,0-1-57,0-1-60,-3 0-292,3-5-572,-1-2 254</inkml:trace>
        </inkml:traceGroup>
      </inkml:traceGroup>
      <inkml:traceGroup>
        <inkml:annotationXML>
          <emma:emma xmlns:emma="http://www.w3.org/2003/04/emma" version="1.0">
            <emma:interpretation id="{3D08A02C-FA9C-474E-8233-04FEA46479A8}" emma:medium="tactile" emma:mode="ink">
              <msink:context xmlns:msink="http://schemas.microsoft.com/ink/2010/main" type="line" rotatedBoundingBox="7863,5806 10823,6010 10759,6943 7798,6740"/>
            </emma:interpretation>
          </emma:emma>
        </inkml:annotationXML>
        <inkml:traceGroup>
          <inkml:annotationXML>
            <emma:emma xmlns:emma="http://www.w3.org/2003/04/emma" version="1.0">
              <emma:interpretation id="{E52329E1-246E-4846-9A51-EF76F4E8C4CE}" emma:medium="tactile" emma:mode="ink">
                <msink:context xmlns:msink="http://schemas.microsoft.com/ink/2010/main" type="inkWord" rotatedBoundingBox="7863,5806 10823,6010 10759,6943 7798,6740"/>
              </emma:interpretation>
            </emma:emma>
          </inkml:annotationXML>
          <inkml:trace contextRef="#ctx0" brushRef="#br0" timeOffset="99944.4501">5584 5657 82,'0'0'326,"0"0"-2,0 0 1,1-9 8,-1 9-3,0 0 10,0-6-9,0 6-13,0 0-14,0 0-23,0 0-14,0 0-13,0 0-18,0 0-13,0 0-13,0 0-9,0 0-4,0 0-6,-4 15 27,0-8-10,2 1-2,-2 2-7,2 5-6,-5 1-7,1 2-7,3 3-19,-2-1 0,-4 3-9,0 1-9,3-1-9,-4 1-4,6 0-12,0 0-8,0-2-4,-1-1-9,1 0-5,2-2-4,0 6-10,2-11-5,0-1-1,2 2-42,0-3-29,2-2 0,3-1 0,-3-2 0,4-1 0,0-1 0,2-5 0,3 2 0,2-2 0,4-2 0,-2-2 0,2-2 0,0-3 0,0-2 0,0 0 0,0-2 0,-6-2 0,3 4-150,2-4-97,-6-3-59,4 1-54,-6 0-61,-4 5-71,5-6-77,-7 0-372,1 4-1020,-1-7 451</inkml:trace>
          <inkml:trace contextRef="#ctx0" brushRef="#br0" timeOffset="101281.7127">6085 5714 99,'-9'-7'332,"0"3"0,1-2 0,4 2 10,-4 3-1,3-4-17,0 3-5,2-3-20,0 1-21,3 4-26,0 0-25,-1-4-19,1 4-17,7-2-14,-7 2-15,12-3-13,-2 3-14,-2 0-7,3 3-14,-2-3-3,2 0-19,-2 0-4,3 2-7,-2-2-4,-7 0-5,3 3 1,1-2-2,-7-1 0,7 0 2,-2 3 1,-5-3-2,0 0-5,0 0-5,0 0-3,0 0-5,-8 7-6,-3-6-1,3 3-6,2-1-2,-8 0 0,-3 6-4,4 0 0,-4-2 3,0 1 1,1-1 4,-1 5 2,2-5 2,-1 1 0,-1 5 4,3-4 3,4 0 5,1 3 6,0-5-2,1 4 4,1-4 3,2 3 11,0 1-6,4-2 4,-3 4-1,4-5 2,1 6 7,2-3 0,-2 1-1,4 1 4,0 1-13,1-1 10,3-1-17,0 4 2,0-4-18,1 3 12,-1-6-17,2 3 5,-2-3-45,0 4-9,0-6 0,0 1 0,0 2 0,2-5 0,-4 4 0,1-3 0,1-1 0,-1 0-29,1-3-145,1 2-66,-1-4-78,1 0-79,3 0-87,-3 0-85,-1 0-428,0 0-1080,5 0 478</inkml:trace>
          <inkml:trace contextRef="#ctx0" brushRef="#br0" timeOffset="100767.5782">6067 5854 21,'0'0'364,"0"0"15,-3 5 13,3-5 16,0 0 4,0 0-1,0 0-18,0 0-23,0 0-24,0 0-26,0 0-15,8 3-11,-4-3-13,2 4-4,3-1-11,2 0-17,3 0-12,6-1 0,1 4-34,5-2-13,2 2-16,-2-1-13,0 5-22,1-4-12,2 0-16,-2 1-4,-6-4-14,5 5-4,1-2-15,-6-2-6,-3 0-5,2-1-13,-2 4-25,0-1-11,-5-2-21,-2-2-16,0 0-15,1 0-15,-1 3-19,-6-3-8,4 0-14,-3-1-11,-3 0-16,-3-1-20,10 0-28,-10 0-40,6-4-34,-5 1-37,-1 3-39,0-8-42,0 2-51,-1-1-60,-2 0-271,-2 0-802,1-4 354</inkml:trace>
          <inkml:trace contextRef="#ctx0" brushRef="#br0" timeOffset="101701.6259">7151 5719 362,'0'-6'392,"0"1"-10,-3 0 13,-1 3 17,0-2 4,1 0-5,-3 2-16,0-1-2,6 3-33,-12 0-21,10 4-36,-6-2-29,0 3-10,2 4-18,0-2-13,0 2-19,-3 3-18,3 2-14,1-1-8,0 8-14,0-1-16,-1 1-6,1 4-5,4-4-12,1 4-4,-1-3-12,1 1-3,-1 2-3,4-2-7,-4-3-8,4 3-5,1-4-7,-2-4-6,1 1-6,2-3-7,0 0-20,0-5 14,1 1-12,3 0-2,-3-3-1,0-4-12,4 0-28,2 0-32,-4-4-41,2 0-37,3-2-49,-4 0-52,2-6-60,6-1-63,-5-1-62,-2-3-62,2-4-68,-5 3-385,3-2-995,-6 0 441</inkml:trace>
          <inkml:trace contextRef="#ctx0" brushRef="#br0" timeOffset="101926.5503">7213 5453 297,'-5'-21'363,"1"1"-19,3 7-7,-1-7 7,-2 5 12,4 2 21,-2 1 0,2 1-6,0 1-18,0 4-22,0 1-26,0-3-30,0 5-28,0 3-26,0-6-23,0 6-22,0 0-14,0 0-16,0 0-16,0 0-13,6 12-36,-3-6-40,0 1-43,-3 2-56,2 3-54,4-1-68,-4 4-56,3 2-66,-1-4-73,4 6-86,-1-2-244,-1 4-762,3-3 338</inkml:trace>
          <inkml:trace contextRef="#ctx0" brushRef="#br0" timeOffset="102236.9064">7478 5929 286,'0'6'347,"0"0"17,3 1 24,-2-1 8,2 1 2,-2 0-4,3 1-14,-2-1-13,2-1-11,3 0-14,-3-4-8,4 2-18,-2 1-12,6-2-22,0 1-22,2-4-22,3 2-23,1-4-19,0 2-13,1-4-19,-4 4-15,5-3-17,-1 0-11,0 0-12,0 0-13,-4 3-12,2-3-6,1-2-10,-6 5-2,2 0 4,-3-2-26,0-2-6,5 3-24,-5 1-19,1-2-28,-4 2-24,1-4-24,-3 4-27,2-1-27,-8 1-30,12 1-33,-7-2-25,2 0-48,-5-1-28,-2 2-46,8-4-49,-3 2-46,-5 2-365,0-9-870,0 3 385</inkml:trace>
          <inkml:trace contextRef="#ctx0" brushRef="#br0" timeOffset="102565.4151">7783 5802 192,'0'0'322,"-5"-1"10,5 1 16,0 0 12,-10 3 8,6 0-1,1-2-5,-1 2-7,0 3-7,2 0-3,1 0-2,1-1-12,-3 5-10,0-1 8,3-1-18,-2 2-16,2 2-16,-1 1-17,1-1-18,1 0-22,-1 3-13,2-2-23,-2 1-15,3 0-18,0 4-13,-3-6-19,1 4-10,1 1-11,0-3-27,0-1 9,0 3-7,-2-1-2,0-3-19,0 2-47,0-2-7,0-1 0,0-1 0,0-1-23,-2 0-59,0 2-27,0-5-41,2 2-35,0-1-44,-3-5-42,3-2-46,0 9-43,0-9-52,0 6-59,0-6-69,0 0-301,0 0-910,0 0 403</inkml:trace>
          <inkml:trace contextRef="#ctx0" brushRef="#br0" timeOffset="103471.2">8091 6269 202,'-5'1'314,"5"-1"4,0 0 2,-3 2 6,3-2-4,0 0 1,0 0 5,0 0-19,0 0-5,0 0-7,0 0 0,8 6-7,-8-6-11,9 3-13,-2-6-11,-7 3-12,13 0-16,-4-1-10,-1 1-17,1 0-14,1 1-14,2-2-12,-3 1-12,4-1-12,-3 0-15,4-2 0,-2 2-20,1 1-9,-1-1-15,-1 0-6,-1-2-2,0 3-9,3-2-7,-2 0-9,0 4-2,-1-4-9,1 2-13,2-2-20,-7 2-24,5-3-20,-2 3-26,-2-1-24,3 1-25,-4 0-28,-1 0-36,7-2-36,-6 2-35,0-4-37,-6 4-46,7 0-49,-1-2-60,-6 2-343,6-3-853,-6 3 377</inkml:trace>
          <inkml:trace contextRef="#ctx0" brushRef="#br0" timeOffset="103104.9044">8113 5902 202,'4'-6'392,"2"-4"25,0 1 16,-2 3 16,3-4 2,-1 2-12,-3-3-15,4 1-14,-4 0-10,4-2-15,-2 0-6,-2 0-18,2-2-15,1 3-19,-1 0-24,1-2-14,-2 0-29,-1-2-10,1 3-15,-1 0-18,3-1-18,-4 2-8,-2-1-21,7 0-17,-5-5-44,1 8-109,2-6 0,-3 3 0,0 3 0,0-4 0,0 7 0,0 0 0,0-3 0,-1 6 0,0-3 0,1 2 0,-2 4 0,0-5 0,0 5 0,4-4 0,-4 4 0,0 0 0,0 0 0,-4 15 0,4-1 0,-2-2 0,1 1 0,0 6 0,-1 0 0,2 1 0,-1-1 0,1 1 0,-3 2 0,3-1 0,-3-3 0,2 3 0,2-2 0,0 2 0,-1-3 0,2 0 0,0-2 0,-1-1 0,-1 1 0,3 0 0,-2-3 0,2 1 0,-1-1 0,0 0 0,1 0 0,0 2 0,-1-5 0,0 3 0,-1-6 0,2 3 0,0 0 0,-2-8 0,3 7 0,-3-2 0,2-2 0,-1 3 0,1-2 0,-1 0 0,2-1 0,-4 1-71,3-2-144,-2 1-18,-1-2-17,3 1-20,-3-4-18,1 9-16,0-7-11,-1 3-15,0-5-24,-1 5-32,1-5-22,0 6-33,0-6-280,-4 5-782,2-1 346</inkml:trace>
          <inkml:trace contextRef="#ctx0" brushRef="#br0" timeOffset="100199.4234">5740 5409 205,'-4'-5'360,"1"-1"24,1-2 30,-1 2 15,-3 3 6,6-2-9,-7-1-16,5 3-17,-2-2-26,4 5-18,-4-4-28,0 2-31,4 2-16,-6-5-27,6 5-25,-2-2-25,2 2-19,0 0-23,0 0-11,0 0-19,0 0-20,-8 6-31,8-6-31,3 9-38,-2-3-34,3 3-38,-4 0-42,4 6-57,1-7-49,-1 4-50,-1-1-51,3 3-57,1-1-63,-1 0-327,-1 0-826,-2 2 365</inkml:trace>
        </inkml:traceGroup>
      </inkml:traceGroup>
    </inkml:traceGroup>
    <inkml:traceGroup>
      <inkml:annotationXML>
        <emma:emma xmlns:emma="http://www.w3.org/2003/04/emma" version="1.0">
          <emma:interpretation id="{8DC65800-B172-472C-ABAA-01D42133E114}" emma:medium="tactile" emma:mode="ink">
            <msink:context xmlns:msink="http://schemas.microsoft.com/ink/2010/main" type="paragraph" rotatedBoundingBox="1883,7720 11509,7748 11503,9876 1877,984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46D1C4F-1D48-4998-B58F-B0CBCF6BADB1}" emma:medium="tactile" emma:mode="ink">
              <msink:context xmlns:msink="http://schemas.microsoft.com/ink/2010/main" type="inkBullet" rotatedBoundingBox="1882,7826 2884,7829 2882,8723 1880,8720"/>
            </emma:interpretation>
          </emma:emma>
        </inkml:annotationXML>
        <inkml:trace contextRef="#ctx0" brushRef="#br0" timeOffset="106016.9475">28 7452 214,'-2'-8'288,"0"4"3,1 2 2,1 2 4,-1-10-4,-1 4-1,2 6-5,-6-5-3,6 5-8,-4-1-11,4 1-15,0 0-16,-3-6-11,3 6-7,0 0-8,0 0 1,0 15-3,1-5-7,-1-1-2,2 3-13,0 3-6,1 7-10,0-1-14,-1 0-2,1 4-8,2-1-5,1-1-9,-4 3-7,0-2-8,2 1-10,1 6-5,-2-6-6,0 6-18,-2-7 6,3 2-8,-4-4-14,1 3-1,3 2-7,-4-4-2,1-2-2,2 1-11,-3-8-8,0 1-2,0 3 1,0 4-4,0-13-8,4 5-14,-4-6-18,0 0-20,0-2-26,0-1-28,0-1-22,1 0-31,-1-4-31,3 6-29,-3-6-36,4 0-48,-4 0-42,0 0-54,9-8-53,-5 2-391,-2 1-897,5-1 397</inkml:trace>
        <inkml:trace contextRef="#ctx0" brushRef="#br0" timeOffset="105646.4507">-198 7197 69,'0'0'249,"0"0"-7,0 0-13,0 0-7,0 0-6,0 0-7,0 5-1,0-5 3,0 6-1,0-1-2,2 2 2,-1 0-10,-1-1-9,0 2-10,-1 1-11,1 1-6,-2-2-11,2-1-13,2 1-13,-2 2-9,-2-4-8,2 3-7,-2-1 0,2 0-16,-2 1-5,-1-2-6,1 6-3,0 1-12,-2-1-4,2 3-7,-6 5-7,1-3 0,-4 3-3,0 9-8,-2-2-1,0-1 1,0 3-3,0 0-5,1-2 7,-2 3-11,1-3-3,0-7-3,4-1-5,-2 0-1,1-4 0,0 1 1,5-3-1,-3-2 1,5-1-1,-1-4-3,0 2-2,0-4-1,4-4 2,-4 3-5,4-4-7,0 0-6,0 0-11,0 0 3,-7-14-9,7 6 10,2-6 2,0 3-5,-2-1 13,5-3-4,-3 3-6,2-1 8,-1-2-1,2 5 5,-2-2-1,-1 2 13,4-1-13,-4 5-4,2-3 6,1 2 5,-2-2 0,1 3-2,1 1 7,0-2-10,1 2 1,-2 0 15,0 4-15,4 0 4,-2-5 4,4 3 3,-1 3 5,3 0 11,-1 0 6,1 3-1,1 3 3,3-4 2,3 5 5,-3 3 0,3-2 3,0-5-1,-2 6 9,1-2 6,8 2-4,-7-3 1,0-1-1,1-1 1,-2 0-2,-2 0-1,-3 0-2,-1-3-4,2 1-2,-2-1-5,-1 1 1,-1-2-5,0 0-4,-1 0 0,-1 0-3,0-2 0,-3 1-4,2-1-4,-2 1 0,-1-1-2,2-2-5,-3 0-13,4 2-19,-4-2-22,1-1-15,-4 5-23,3-4-24,-2 2-28,3-4-32,0 3-27,-4 3-37,0 0-37,-2-7-54,2 7-43,-2-6-278,-3 3-697,5 3 308</inkml:trace>
        <inkml:trace contextRef="#ctx0" brushRef="#br0" timeOffset="106641.2573">543 7746 55,'0'0'304,"2"2"5,-2-2 6,0 0 4,3 2 10,-3-2-6,0 0-12,0 0-9,0 0-23,0 0-18,0 0-9,3 4-18,-3-4-9,0 0-15,0 5-8,0-5-9,-4 6-10,4-6-11,-4 8-14,4-1-14,-4-4-15,0 1-8,4 1-10,0-5-11,-5 6-10,1-3-3,4-3-10,-5 3-9,5-3-4,-5 4-7,5-4-2,-4 1-9,4-1 0,0 0-7,0 0-1,0 0-7,-8-5 1,4 2-5,4 3-4,-1-5-4,-2-1-1,3 6 0,0-8-3,3 3-1,-3-1-5,1 0 1,-1 0-3,5 2 2,-2-1 0,1 1-6,0 4 3,0-4-3,1 0 2,-1 3-1,-4 1-1,6 0 0,-6 0 0,12 1 9,-8 1 1,-4-2 0,5 3 6,-2 0 1,-3-3 4,5 4 0,-3 0 7,-1 1-3,-1-5 3,-1 6 1,1 0 1,0-6-6,-6 9 1,5-6 0,-2 3 0,-2-2-10,-1 1 4,0-1-5,2-2-1,-2 1-2,-2-1-3,0 1 2,3-2-4,-3-1 6,8 0-4,-12-4-4,8 2 8,-2-1-11,1 0 1,1-2-2,-1-1-1,2-1-3,2 1-4,-1 2 1,1-1-2,1 5 0,1-12 2,1 6-1,-1 2-2,3 0-1,1 2 0,-2-3 4,2 4-6,-5 1 3,8-2-2,-8 2-6,8 0-3,-8 0-12,10 2-14,-5-1-16,-2 1-19,-3-2-25,4 5-43,1-4-45,-4 2-47,-1-3-57,3 6-59,-3-6-83,0 0-388,0 7-893,0-7 395</inkml:trace>
      </inkml:traceGroup>
      <inkml:traceGroup>
        <inkml:annotationXML>
          <emma:emma xmlns:emma="http://www.w3.org/2003/04/emma" version="1.0">
            <emma:interpretation id="{55FD1902-17E0-42FE-BF74-F42898CCAC4E}" emma:medium="tactile" emma:mode="ink">
              <msink:context xmlns:msink="http://schemas.microsoft.com/ink/2010/main" type="line" rotatedBoundingBox="4029,7726 9379,7742 9376,8793 4026,8777"/>
            </emma:interpretation>
          </emma:emma>
        </inkml:annotationXML>
        <inkml:traceGroup>
          <inkml:annotationXML>
            <emma:emma xmlns:emma="http://www.w3.org/2003/04/emma" version="1.0">
              <emma:interpretation id="{E48A083A-84BE-4B72-AA0E-3DEAEEEBB4C4}" emma:medium="tactile" emma:mode="ink">
                <msink:context xmlns:msink="http://schemas.microsoft.com/ink/2010/main" type="inkWord" rotatedBoundingBox="4290,7986 5722,7990 5721,8465 4289,8461"/>
              </emma:interpretation>
            </emma:emma>
          </inkml:annotationXML>
          <inkml:trace contextRef="#ctx0" brushRef="#br0" timeOffset="110649.0085">1996 7709 261,'-4'-4'314,"1"2"2,3 2 2,-8-5 1,8 5 2,-5-4-17,5 4-15,-2-4-12,2 4-11,0 0-6,6-6-1,-4 4-11,5-2-13,0 4-12,4 0-8,-3-2-11,4 2-5,7 0-10,-3 0-11,3 0-13,0 0-15,0 0-4,1 0-19,1 0-13,-3-3-11,3 2-2,1 1-15,-1-5-10,-4 5-9,6-1-5,2-1-15,-5 0-22,-8-3-33,8 3-37,-1 1-49,0-4-57,-2 2-52,1 0-61,-7-1-63,3 0-81,-1 4-420,-3-1-896,3 0 397</inkml:trace>
          <inkml:trace contextRef="#ctx0" brushRef="#br0" timeOffset="111102.4396">3312 7382 104,'-4'-5'363,"0"2"-5,2 0 10,-3 1 13,0-1 7,-1 1-2,6 2-8,-11 0-11,3-3-12,2 2-20,6 1-18,-12 4-20,5-1-18,0 0-14,-1 3-9,0 1-19,-1 2-1,0 2-9,0 5-8,0-1-6,1 3 1,-2 1-30,3 2-10,-1 1-2,0 1-11,1 5-9,4-3-6,-2-1-12,2-2-6,3-1-9,0 4-19,0-4-8,3 0-8,0-2-82,0-3-2,3-4 0,0 0 0,0 1 0,5-2 0,-5-1 0,4-4 0,-1 0 0,5-4 0,-1 2 0,0-4 0,-2 0 0,2-6 0,7 2 0,-6-2 0,3-5 0,-2-1-45,-1 2-189,0-3-50,0-1-58,-1 1-45,-6 2-54,2 1-54,1-4-71,-7 0-334,0-1-974,-1 0 430</inkml:trace>
        </inkml:traceGroup>
        <inkml:traceGroup>
          <inkml:annotationXML>
            <emma:emma xmlns:emma="http://www.w3.org/2003/04/emma" version="1.0">
              <emma:interpretation id="{07B2DFA0-E381-4BB3-88C9-5E2105C03AD5}" emma:medium="tactile" emma:mode="ink">
                <msink:context xmlns:msink="http://schemas.microsoft.com/ink/2010/main" type="inkWord" rotatedBoundingBox="5462,7731 8193,7738 8190,8789 5458,8782"/>
              </emma:interpretation>
            </emma:emma>
          </inkml:annotationXML>
          <inkml:trace contextRef="#ctx0" brushRef="#br0" timeOffset="111349.4904">3227 7180 233,'-6'-8'336,"-1"0"9,-1 0 15,2 2 14,-2-2 4,3 2 1,-2 1-11,3-1-36,0 2-14,-1 2-19,1-2-15,0 2-21,4 2-19,-4-5-18,4 5-21,-5-3-25,5 3-14,-4-4-22,4 4-13,0 0-15,0 0-17,0 0-30,0 0-36,0 0-46,0 0-50,0 0-48,9 12-57,-5-9-46,0 3-53,1 1-63,5 4-51,-5-3-342,4 3-782,5 5 345</inkml:trace>
          <inkml:trace contextRef="#ctx0" brushRef="#br0" timeOffset="111884.5838">3678 7584 154,'-3'-2'301,"-1"-1"11,4 3 7,-6-1 10,6 1 1,-8-7 1,5 6 1,3 1 1,-6-5-11,6 5-1,0 0-5,-8-1-9,8 1-11,-4-1-15,4 1-19,0 0-19,0 0-25,0 0-21,0 0-14,0 0-15,0 0-9,0 0-16,0 0-12,14 12-8,-3-6-11,-1 0-4,6 0-17,-1 0-8,2 3-12,2-3 1,-1 1-10,3 0-3,0-2-7,-4-2-5,5 1-6,-2-1-3,-3 3-3,3-6-6,-1 2-6,-2 1-3,-7-2-17,3-2-14,-2 1-19,1 0-17,-1 0-18,-3 0-21,1-3-27,-6 3-31,2 0-43,-1-2-54,-4 2-51,3-6-52,-3 6-61,0 0-51,0 0-367,-12-4-891,5 4 393</inkml:trace>
          <inkml:trace contextRef="#ctx0" brushRef="#br0" timeOffset="112171.9414">3699 7820 217,'-6'0'324,"2"0"-5,4 0 7,-8 0 11,8 0 9,0 0-2,-8-1 2,8 1-18,0 0-20,-6-1-22,6 1-19,0 0-15,0 0-9,0 0-10,0 0-12,15-6-9,-8 6-12,-7 0-12,15 1-13,-6 4-10,1-4-9,2-1-11,1 4-7,0-2-17,-1 2-5,1-2-10,0-1-14,0 2-9,6-3-3,-3 3-14,0-2 2,2-1-15,-1 1-2,1-1-9,-4 0-8,4-1-17,-5 0-16,3-5-25,-2 3-30,-1 3-33,-1-6-41,1 3-50,3 1-45,-4-4-49,1-2-42,-2 6-59,1-4-58,0 6-390,-6-7-888,6 0 393</inkml:trace>
          <inkml:trace contextRef="#ctx0" brushRef="#br0" timeOffset="112802.1297">4366 7746 238,'-9'4'265,"3"0"0,1-2 4,0 1 10,0 0 3,3 0 12,2-3 12,-7 4-2,5-2-6,2-2-5,-6 2-12,6-2-5,0 0 7,2 8 0,2-3-2,3-2-4,-1 0-9,3 1-14,5-2-15,-2 1-13,4-2-15,3 1-14,-4 2-4,5 0-24,-3-3-17,1-1-9,-2 4-25,1-3-8,1 0-15,-6-1-8,5 1-15,-4-1-21,5 0-27,-8 0-39,1 0-49,1 0-56,-6-1-70,3 1-72,1-1-76,-1 0-84,1-7-81,-6 7-409,2 0-987,3-2 436</inkml:trace>
          <inkml:trace contextRef="#ctx0" brushRef="#br0" timeOffset="112542.0932">4440 7493 188,'-6'-6'331,"2"5"8,4 1 13,-6-6 20,6 6 5,-6-3-5,6 3-9,-6 0-17,6 0-19,-4-3-26,4 3-20,-5-3-19,5 3-16,0 0-15,0 0-14,0 0-12,0 0-8,0 0-10,10 12-5,-2-8-18,-3 1-17,4-1-16,1 0-10,1-2-8,2 4-14,-2 0-15,1 0-10,0-3 3,1 1-13,-1 1-7,0-2-11,0 0-7,1 3-11,-1-3-19,-1-3-11,-1 0-30,-3 2-23,2-2-28,-5 0-27,2-2-31,-6 2-40,11-2-19,-8 1-46,-3 1-26,5 3-36,-5-3-47,0 0-48,0 0-355,0 0-819,0 0 363</inkml:trace>
          <inkml:trace contextRef="#ctx0" brushRef="#br0" timeOffset="115083.901">5877 7275 42,'0'0'265,"0"0"7,0 0 2,0 0-3,0 0-5,0 0-9,-10-9-9,10 9-9,-4-5-8,4 5 11,-1-6-3,-4 2-5,5 4-5,-3-2-3,3 2-2,-8-4-19,4 3-5,4 1-11,-10 0-12,3 3-7,1-1-11,-4 0-8,0 8-1,-2-2-6,0 6-3,-7 0-5,3 4-4,-6 1-11,1 5 0,-3-2-3,2 5 2,3 4-3,0 2-4,1 3 0,1-5-16,1 6-7,1 1-1,2-2-14,2 0 1,2 3-9,0-4-5,6 2-11,-3-4 4,3 3-6,3-6-7,0-5-9,1 8 4,-1-10-3,4-1-7,0-1-12,-2-1 6,2 0-2,2-1-13,0-7-10,2 6-22,-4-6-23,3-3-24,3 2-29,-7-6-31,5 0-40,1 1-44,0-3-39,2-3-38,-5 0-28,2-3-38,5 1-37,-1-4-39,-3 0-338,0-2-837,3-1 370</inkml:trace>
        </inkml:traceGroup>
        <inkml:traceGroup>
          <inkml:annotationXML>
            <emma:emma xmlns:emma="http://www.w3.org/2003/04/emma" version="1.0">
              <emma:interpretation id="{397D202B-97CE-44F4-A324-0E99477059D7}" emma:medium="tactile" emma:mode="ink">
                <msink:context xmlns:msink="http://schemas.microsoft.com/ink/2010/main" type="inkWord" rotatedBoundingBox="4029,7743 9379,7758 9376,8648 4027,8632"/>
              </emma:interpretation>
            </emma:emma>
          </inkml:annotationXML>
          <inkml:trace contextRef="#ctx0" brushRef="#br0" timeOffset="115563.2567">5812 7707 102,'0'0'254,"0"0"9,0 0 13,0 0 12,0 0-2,1 14 4,-1-7-5,-1 0 8,1 4 2,0-2-2,0 1 0,-1 6-3,-1-4-6,0-1-12,0 4-12,1-3-12,-1 2-17,1-3-17,-1-1-19,1-3-17,-2 1-18,2 0-10,1-2-16,-2-2-17,2 1-7,0-5-12,0 6-8,0-6-8,0 0-5,0 0-11,0 0-9,0 0-4,0 0-6,6-17-6,-3 7-11,0-5-14,2 3-12,1-12-8,0 0-15,0 3-7,2-4-2,1-5-5,2 1 5,-2 2-1,2 2 3,0-5 1,0 11 5,-1 2-2,-1 1 2,-2 7 3,2-4-3,-3 3 6,1 4 1,-2-4 2,1 9 1,0-2 8,0 3 2,-6 0 6,11 10 10,-4 0 6,-2 3 7,0 1 5,-2 1 3,3 3 2,-2 0 4,1 3 7,-1 0-3,0-2 3,-1 3 5,-2-8-4,0 2-7,0 4 4,-1-6-4,2 1 0,-4-2-6,1 1-6,0 1-1,0-3-3,0 1-20,1-6-24,-2 4-32,1-7-39,0 3-43,1-2-47,2-2-37,2 0-46,-4-3-31,4 3-35,-4-3-49,0 0-32,10-4-45,-5-2-276,-1-3-789,3 3 348</inkml:trace>
          <inkml:trace contextRef="#ctx0" brushRef="#br0" timeOffset="115815.0777">6196 7703 165,'3'-2'223,"-3"2"2,4-4 9,-2 0 11,-2 4 5,7-3-1,-7 3 6,10 0-4,-4 0 3,1-2 5,2 2-7,0-1-8,3 1-3,2-2-7,-3 4-7,0-2-17,-1 0-12,5-2-16,0 2-15,4-1-15,-7-1-14,4-2-17,1 4-7,-4-2-13,1 2-12,-2 0-8,1-3-7,-2 3-10,1-2-11,-1 2-13,-6-3-31,6 1-17,-3 0-27,1 0-27,1 0-37,-1-1-33,-4 0-20,3 3-29,-5-3-34,1 1-33,-4 2-31,7-4-61,-4 2-302,-3 2-695,0 0 307</inkml:trace>
          <inkml:trace contextRef="#ctx0" brushRef="#br0" timeOffset="116121.7339">6385 7487 261,'-6'-4'295,"2"0"16,0 2 8,0-2 9,-1 2 10,1-2-5,4 4-10,-8-2-2,8 2-4,-3 8 8,-1-1 3,2 5-6,-1 3-6,-1 4-3,3 2-11,-2 2-11,3-2-11,0 1-19,0 0-6,-2 0-14,4-3-16,-2 6-16,2-4-21,-1 3-16,3-5-20,-3 2-17,0-3-11,1-2-11,3 3-9,-4-4-14,2 2-4,1-1-11,0-6-25,0 3-24,-1-1-46,0 1-38,0-5-36,-2 0-45,5-2-52,-3 1-60,0-4-58,-2 0-51,1 3-58,-2-6-75,5 2-77,-5-2-301,0 0-945,0 0 418</inkml:trace>
          <inkml:trace contextRef="#ctx0" brushRef="#br0" timeOffset="116423.8136">6678 7606 98,'0'0'249,"2"-9"-7,-2 9-1,1-4 7,-1 4-1,0 0 4,0 0-1,0 0-4,6 13-1,-6-11 5,3 5-8,-1 5 4,-1-5 0,3 8-2,-4-2 0,3 1-9,-2 1-9,1 1-11,0-1-16,2 1-16,-4-2-16,3 5-11,-2-1-14,2 1-14,-1-4-12,-2 2-13,0-1-10,1-4-8,-1 4-7,2-4-16,0 1-15,1-2-28,-3-1-26,0-3-28,1 1-36,-1-2-31,0-3-33,4 0-34,-4-3-20,0 4-47,0-4-65,0 0-74,0 0-363,4-13-798,-4 5 353</inkml:trace>
          <inkml:trace contextRef="#ctx0" brushRef="#br0" timeOffset="116765.9915">6782 7202 106,'0'-9'306,"0"-1"-9,2-1 13,-2 4 3,1 0 2,0-1 8,2 0-16,0 2-9,2 4-16,0-3-14,1 4-3,1 1-12,5 3-5,-4 6-3,4-2-11,1 4-7,2 3-7,-2 4-11,4-2-9,1 11-16,-3 2-2,-1-9-10,-1 11-15,2 2 0,-3 4-9,0-1-11,-3 6-6,1-1-7,-1-2-7,0 2-6,-1-2-14,-5 0-4,0-1-10,0-1-9,0-1-7,-3-3-6,-1 1-4,2-12-7,-2 2-6,-4-3-10,2 1-11,1-7-26,-2 0-37,-1-2-50,1-1-50,0-1-67,2-3-71,-4-2-68,1 0-80,2-4-96,-2 1-392,-3-3-988,8 0 438</inkml:trace>
          <inkml:trace contextRef="#ctx0" brushRef="#br0" timeOffset="109592.0434">1817 7156 109,'0'0'263,"0"0"3,-1 5-1,1-5-4,0 0-8,0 0-5,-1 4-15,1-4-6,0 0 1,0 0 4,0 0-5,-1 4-8,1-4-7,0 0-11,-3 8 0,3-2-6,-2 1-3,0 1-1,-1 6-8,0 1-7,0 2-6,-2 5-7,1 1-13,-5 8-6,4-6-10,-1 7-10,-4 7-14,5-3-8,-2-1-9,-2 1-11,4-1-7,-1-2-9,2-9-2,2 10-9,1-7-2,-4-6-12,3-3-2,1-1-2,1-3-6,0-1-6,0-3-13,0-3-15,1 0-14,1-1-13,-1-3-16,-1-3-28,0 0-36,0 0-44,16-16-47,-12 5-43,1 0-48,0-3-53,-1-7-68,0 1-325,-3 3-798,3-5 353</inkml:trace>
        </inkml:traceGroup>
      </inkml:traceGroup>
      <inkml:traceGroup>
        <inkml:annotationXML>
          <emma:emma xmlns:emma="http://www.w3.org/2003/04/emma" version="1.0">
            <emma:interpretation id="{98FCD1AD-D686-4915-BBCB-8369EF8E8701}" emma:medium="tactile" emma:mode="ink">
              <msink:context xmlns:msink="http://schemas.microsoft.com/ink/2010/main" type="line" rotatedBoundingBox="6840,8922 11480,8802 11507,9864 6867,9984"/>
            </emma:interpretation>
          </emma:emma>
        </inkml:annotationXML>
        <inkml:traceGroup>
          <inkml:annotationXML>
            <emma:emma xmlns:emma="http://www.w3.org/2003/04/emma" version="1.0">
              <emma:interpretation id="{84769CCC-9CE5-48CD-B80F-6A176FD4DAB0}" emma:medium="tactile" emma:mode="ink">
                <msink:context xmlns:msink="http://schemas.microsoft.com/ink/2010/main" type="inkWord" rotatedBoundingBox="6840,8922 11480,8802 11507,9864 6867,9984"/>
              </emma:interpretation>
            </emma:emma>
          </inkml:annotationXML>
          <inkml:trace contextRef="#ctx0" brushRef="#br0" timeOffset="142727.8512">7847 8741 210,'2'-7'296,"-2"7"11,2-5 6,-2 5 6,1-4 10,-1 4-7,0 0-7,3-3-17,-3 3-11,0 0-11,0 0-6,0 0-6,0 0-5,0 0-5,3 12-8,-3-5-8,0 2-10,0 2-17,0 2-10,0 0-6,-1 2-7,1-1-11,-2 5 14,0 4-37,1-4 2,0 0-19,-2-3-11,1 2-9,-2 1-15,1-3-8,1-2-6,-1 1-9,-1-2-7,3-1-7,-2-1-8,2-1-7,-4-2-3,5-1-4,0 1-5,-2-2-4,2-4 5,0-2 1,0 0-4,0 0-1,0 0-10,0 0 1,0 0-2,-6-21-2,6 8-1,0-9-5,2-1-4,0-9-5,0-4-1,0 2 7,2-6-19,-2 4 6,1-1 0,1-3-10,-1 4 1,0-1 2,1 3 2,0-2-5,-2 14 7,0-3-1,0 2 6,-2 4-9,0-3 3,2 10 3,-4-1-4,4-3 3,-2 8-5,0-1 2,0 3-3,0 0 8,0 1-9,0 0 2,0 5 3,0 0-12,0 0 10,0 0 1,0 0 3,0 0 2,3 27 6,1-7-2,-2 2 3,2 2 6,-1 9 11,3 2-1,-1 0 5,3 1 0,-4 2-3,3 0-2,-1 0 3,2-1 1,3-6-4,-4 2-13,5-1 5,-4-9 11,2 0-8,0-5 1,6 1-8,-4-5-11,3 1 0,1 0 0,-1-3 0,3-7 0,-1 3 0,0-6 0,3 2 0,-9-4 0,5-3 0,-4 0 0,0 3 0,2-8 0,-1-3 0,-4 3 0,3-2 0,-3-5 0,2-2 0,-2-2 0,-1 0 0,-2-3 0,-2-1 0,1-7 0,-2 7 0,-3-2 0,3 1 0,-6-1 0,3-7 0,-4-3 0,0 0 0,-2 6 0,-3-4 0,3-1 0,0 13 0,-5-9 0,6 9 0,-2 1 0,1 7 0,3-1 0,-4 1 0,5 4 0,0 1 0,-1 2 0,1-2 0,2 3 0,0 2-48,0 3-73,0 0-25,0 0-27,0 0-29,0 0-35,0 16-42,4-9-33,1 6-35,2 3-38,2 5-35,2-1-37,1 1-41,-3-1-263,5 5-825,-2-4 364</inkml:trace>
          <inkml:trace contextRef="#ctx0" brushRef="#br0" timeOffset="142989.4277">8465 8835 122,'8'0'300,"-8"0"-3,9-6 13,-7 3 11,3 2 5,1-1 7,-3-2-16,-3 4-5,7-3-15,-7 3-15,5 0-6,-5 0-5,0 0-12,6 8-10,-4-3-14,-2 1-35,0 6-12,0 1-15,-2 2-11,2-3-14,0 3-12,0 1-15,-2-4-11,1 4-13,1-5-10,-1 4-6,1 0-9,-2 2-10,1-3-2,1-1-11,-1 4-12,1-4-14,-1-1-24,1 2-17,0-5-24,0-1-29,1 0-32,-1-2-34,1-1-35,2-2-49,-3-3-51,0 0-53,0 0-77,14-12-357,-9 2-821,1-5 364</inkml:trace>
          <inkml:trace contextRef="#ctx0" brushRef="#br0" timeOffset="143208.9091">8505 8492 328,'-6'-15'335,"2"0"-8,-2 5 12,1-6 11,2 5 6,-1-4-8,0 3-23,1 0-21,1 3-25,-1 2-25,2-2-29,-1 1-16,2 1-24,-1 0-21,2 4-15,-1 3-13,3-6-18,0 4-21,-3 2-29,0 0-31,9 0-30,-9 0-42,9 4-35,-5-2-40,1 4-30,-1-1-42,2 2-49,-2 0-47,3-2-52,-4 2-264,3-1-644,-3 0 285</inkml:trace>
          <inkml:trace contextRef="#ctx0" brushRef="#br0" timeOffset="143694.8662">8649 8214 108,'0'-6'315,"0"1"8,0 5 12,3-6 11,0 1 3,-3 5-6,0-6-13,0 6-19,0 0-24,0 0-8,0 0-1,0 0-6,0 0-1,6 16 5,-2-7-14,-4 3-10,1 4-4,2-2-10,1 5-3,-2 2-12,4 3-11,0 5 4,0-4-4,-2 8-11,2 3-19,1 1-8,-1 2-10,0-5-14,-2 3-8,1 0-12,-1 0-11,3-4-10,-2 2-4,-1 3-13,-1-3-2,4 1-78,-5 3-12,2-7 0,-1 2 0,1-1 0,-2-2 0,-2 2 0,1-8 0,1-1 0,1-1 0,-3-2 0,-3 0 0,3-7 0,-2 2 0,4-3 0,-2-1 0,0-3 0,3-3 0,-3 0 0,0 0 0,2-3 0,3 0 0,-5-3 0,8 3 0,-8-3 0,17-8 0,-7 4 0,4-3 0,2-1 0,2-1 0,-2 2 0,2-5 0,-2 3 0,2 0 0,-1-1 0,0 2 0,-4 4 0,3-5 0,0 3 0,-7 2 0,7-1 0,-6-1 0,4 4 0,-4-3 0,1 0 0,-1 3-206,-2 0-91,4-4-40,-4 4-37,5 1-40,-7 1-34,4-2-47,1-1-442,0 0-1015,-1-1 449</inkml:trace>
          <inkml:trace contextRef="#ctx0" brushRef="#br0" timeOffset="139325.2921">4537 8783 163,'0'0'196,"0"0"-1,0 0-8,0 0-8,0 0-10,0 0-8,0 0-11,0 0-3,0 0-7,0 0-5,0 0-3,0 0-6,0 0-4,0 0-7,0 0-5,0 0-3,0 0-3,0 0-5,0 0 0,0 0-4,0 0-3,0 0-2,0 0-8,0 0 3,0 0-2,0 0 8,0 0-19,0 0 1,0 0 2,0 0 0,4 10 6,-4-5 0,1 1 7,0 3-7,2 2 5,-2 0 8,0 1-10,2 1-2,0 2-9,-1-3 3,1 6-11,-2-5 2,2 2-8,-1-3 14,-2 0-17,3 2 1,-2-3-4,-1 0-5,1-4-2,1 2 0,-2-3-2,2 0-9,-1-1-1,0-1 0,-1 0 1,0-4 0,1 8 3,-1-4 6,0-4 4,0 0 4,0 0 0,0 0-6,0 0-4,0 0-5,3-20-1,-6 12-7,3-5-2,-2 1-1,1-8-3,-1 4-1,0-4-5,1 1-3,0 0 1,-2-5-1,3 1-4,-1 2 2,-1 0-1,2 0-3,-2 3-3,1-3 1,1 6 1,0 2-4,0-2-1,3 2 3,-3 1 2,0 2-2,2-1-1,-1 2 1,3 2 2,-1-2-3,1 3 3,0 2-3,1 2-1,1-3 5,1 4-9,3 1 2,-2 1 1,0 0 1,3 3-4,-1-2-1,-4 2 6,7-1-2,-5 3-2,0-3-3,1 1 6,0 1-6,0-3-4,-3 0-19,4 4-27,-2-4-27,-4 1-34,2 0-39,-1-2-29,0-1-33,-1 4-36,1 1-33,-1 0-41,2-1-29,-3-2-43,-1 2-209,3-2-655,-3 6 290</inkml:trace>
          <inkml:trace contextRef="#ctx0" brushRef="#br0" timeOffset="139813.7909">4871 8924 126,'5'3'218,"-5"-3"5,9 1 5,-7 0-1,-2-1 0,7 4-9,-1-1-5,1-2-13,0 2 0,-3 2-4,4-1-1,-1-2-14,-1 4-1,0-2-2,2 1-10,1 0 1,1 0-5,-1-2-3,2 3-8,-3-3-7,2 1-3,0-2-11,0 1-2,3-2-13,-3-1-7,2 0-3,-2-1-11,-1-2-11,1 2-7,0-5-2,-1 1-5,0-1-10,-2 2-2,-1-2-8,1-3-6,-4 1-1,3-4-6,-3-1-2,0 3-2,-3-5-1,-2 0-7,0 3-5,0-3 1,-2-2-3,-3 3 1,-2-2-3,-2-2-2,-1 3 3,-2 0-2,4 7 0,-6-5 3,8 7 2,-7 2 4,3 2-2,1 1 3,-1 4 4,-4 1 3,3 2-2,-2 3 9,0 3 2,3 3 8,-1 2 4,3 2-1,1 3 10,0 0 2,1 0 4,5 2-3,0 2 4,-2 5-4,5-5-3,6-2 4,-3 0-3,3-2-8,0 1-1,4-4 0,-2 3-5,5-2-5,0-4 0,1-1-5,1-2-4,2-1 1,2-4-4,-2-2-5,4-1 4,0 0-7,6-7-6,-2 0-2,3 0-16,-3-4-21,1-4-34,0 1-30,-1-2-40,-6-1-48,5-4-56,-1-1-49,-2-2-43,-5 3-50,-4-2-57,2-1-48,-2-2-320,-1-1-862,-3 1 381</inkml:trace>
        </inkml:traceGroup>
        <inkml:traceGroup>
          <inkml:annotationXML>
            <emma:emma xmlns:emma="http://www.w3.org/2003/04/emma" version="1.0">
              <emma:interpretation id="{13D50B96-A0D6-4AF3-9769-A9DA6918EFE5}" emma:medium="tactile" emma:mode="ink">
                <msink:context xmlns:msink="http://schemas.microsoft.com/ink/2010/main" type="inkWord" rotatedBoundingBox="7623,8921 9273,8879 9297,9799 7646,9841"/>
              </emma:interpretation>
            </emma:emma>
          </inkml:annotationXML>
          <inkml:trace contextRef="#ctx0" brushRef="#br0" timeOffset="140710.3192">5337 8916 144,'0'0'258,"-7"-1"-2,7 1-1,-3-3-1,3 3-2,-4-5-1,4 5-10,0 0-5,0 0 1,11-8-11,-8 2-6,6-3-12,2 4 6,-2-6-19,3 6-16,4-4-6,0-1-14,0 1-18,3-1-10,-1-1-10,1 4-14,1-1-9,-1-2-8,1 4-12,-3 0-6,1 0-9,0 2-1,-6 3-10,0 0-2,-2-2-11,0 2-5,1 1-1,-4 0-7,-2 1 2,0 2 1,0-1 1,1 2 5,-2 2 4,-1 3 10,3 3 8,-4 0 7,2 3 8,0 6 7,-4-1 2,3 1 7,-1-5-4,2 5-1,0 1-3,-1-2-5,5 0-5,-1-2-2,2 0-7,-2 0-2,0-8 0,3 5-4,0-7-3,-1 5-5,2-6-1,0-2-4,-1 3 0,3-4 0,-5-2-5,4-1-2,-4-1-1,6-1-2,-5-3-1,0 0-3,-2-4-7,-1 4 0,2-8 2,-1 3-12,3-4 6,-6 1-3,2-9-1,-2 6 0,0-8-2,-2 6-3,2-4 2,-3 1-4,-2 5 2,-1-6 5,-1 5-10,1-1 2,-1 4-2,-1 1 4,-2 1-3,3 3 3,3 2 6,-4 0 7,2 4-11,-1-4 2,3 6 0,0 0 2,0 0 11,-9 12-9,9-4 15,0 5 1,0-2-2,1 5-5,3 5 11,0-5-7,-1 3 3,2-4-7,-1 4 5,4 0-11,-2-2 3,1 1-5,-1-3-4,3-4 3,-3 3-2,2-4 1,1 3 1,-4-5-15,0 0-22,4 0-32,-1 0-33,-1-5-35,0 3-38,0-6-49,1 3-39,0-4-44,6-1-24,-6-4-26,0 3-32,4-3-33,-2 0-5,4-6-16,-1-3-275,-1-1-761,0 1 337</inkml:trace>
          <inkml:trace contextRef="#ctx0" brushRef="#br0" timeOffset="140132.3795">5502 8305 199,'-2'-8'318,"2"4"-3,-4 0 8,4 4 12,-5-2 3,5 2 2,-9 6-1,4-2-7,2 10-8,-2-1-10,-1 8-9,-1 10-5,3 1-7,0 4-6,1 3-18,3-2-17,0 0-16,3 3-17,-2-3-18,2 1-13,2 1-12,-1-4-24,2 5-11,0-6-15,0 2-8,0-5-14,0-4-16,1 2-5,-1 1-10,-2-5-9,3-4-11,-1 2-10,-1 0-24,1-4-24,-1 1-21,-1-6-24,3-1-28,-6-3-29,1 3-30,1-5-29,-1-2-31,0-2-28,1-1-25,-3-3-30,0 0-37,-5 3-41,5-3-44,0 0-377,-11-16-843,2 4 374</inkml:trace>
          <inkml:trace contextRef="#ctx0" brushRef="#br0" timeOffset="141058.8739">6251 8907 318,'7'-4'136,"-2"0"37,0 1 19,-1 0-2,1 0 3,-5 3 18,0 0 12,8 5 10,-7 1 13,2 0 0,-1 2 0,1 1-8,0 0-9,-1 3 1,1 0-3,1 2-4,-1 0-2,1-1-10,0 1-12,-2-1-7,-1 2-13,3-6-11,-2 5-15,0-6-7,0 0-8,-1 0-12,3-3-5,-3-1-8,-1-2-2,3 4 0,-3-6 0,0 0-5,0 0-9,0 0-13,0 0-6,-8-14-10,5 3-6,-1 1-5,0-7-11,1-4 0,-3 2-6,1-14-3,1 11-9,-1-8 1,-1 5-4,4 5-1,1-4-4,-2 3 6,-1 1-12,4 1-1,0 3-1,2 5 1,0-4-4,-1 8-1,1-5 1,1 3-4,-1 0 0,4 7-6,-3-4-11,4 0-11,-1 2-26,1-1-23,1 3-32,-1-1-22,1 0-35,1 3-35,2 0-22,1 2-10,-3-2-19,3 1-8,1 2-3,6 1-19,-3 1-20,0 1-37,3-2-1,-3 0 9,-6 1 11,7 1-1,-8 0-162,1-2-518,1 4 230</inkml:trace>
          <inkml:trace contextRef="#ctx0" brushRef="#br0" timeOffset="141449.2468">6583 8774 1199,'3'6'-40,"2"0"41,-1-3 17,0 4 24,-1-1 22,0 0 28,-1 0 24,0 4 26,2 1 15,-2 0 6,1 3 8,1 0 11,0 5 7,-2 3 12,0-3 16,2 2 3,-4 2 10,1-1 11,1 0-3,-2 2 1,2-5 1,-4-1-12,0-3-7,2-1-17,0 0-10,0-5-12,0 1-16,0-1-15,2-4-11,-2 1-13,0-3-9,0-3-8,0 9-10,0-9-9,3 1-6,-3-1-9,0 0-8,0 0-11,4-16-6,-4 10-6,4-6-8,-1-3-13,2-4-16,-4-1-14,2-3-11,-1-4-8,2-6-14,0-3-5,0 1-3,0 2 2,3 4 3,-2-4 4,0 9 9,1 3-2,0 2 6,-2 3 2,4 4 6,-2 0 10,-2 2 9,4 0 8,-3 6 10,1 0-1,1 0 19,-1 6-5,0 1 4,2 3 3,-1 3-2,3 3 5,1 3-1,-1 7 3,0-2 5,0 0 1,1 3 1,-1 0 3,0 4 4,-1-2-2,0-3-8,0 7 1,0-7-2,-3-2-3,1 0-9,2 1-7,-8-2 3,5-7-9,-1 3 0,1-3-14,-1 1-32,0-1-44,-4-6-63,2 0-72,1 1-82,0-1-60,-3-4-84,5 1-113,-6-3-357,9-5-972,-6-1 429</inkml:trace>
        </inkml:traceGroup>
      </inkml:traceGroup>
    </inkml:traceGroup>
    <inkml:traceGroup>
      <inkml:annotationXML>
        <emma:emma xmlns:emma="http://www.w3.org/2003/04/emma" version="1.0">
          <emma:interpretation id="{7D76697C-CDA3-4051-B8D8-E0E6342F736D}" emma:medium="tactile" emma:mode="ink">
            <msink:context xmlns:msink="http://schemas.microsoft.com/ink/2010/main" type="paragraph" rotatedBoundingBox="1631,10557 11136,10332 11171,11809 1666,120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E405006-E18E-401D-A3E1-4F03509630AB}" emma:medium="tactile" emma:mode="ink">
              <msink:context xmlns:msink="http://schemas.microsoft.com/ink/2010/main" type="inkBullet" rotatedBoundingBox="1640,10907 2331,10891 2354,11836 1662,11853"/>
            </emma:interpretation>
          </emma:emma>
        </inkml:annotationXML>
        <inkml:trace contextRef="#ctx0" brushRef="#br0" timeOffset="146422.1593">-513 10274 246,'-6'2'295,"6"-2"7,-5 0 5,5 0-2,-8 0 10,8 0-24,0 0-22,-9 3-11,9-3-13,-7 0-12,7 0-12,-6 1-9,3 1-3,-2 3-10,2 2-4,1 2-3,-1 1-1,-2 5-1,-2 3-1,1 4-4,-2 10 0,-1 1-6,1 2-8,2 6-9,-2-2-5,2 4-12,-2 0-4,4 0-7,-2 3-4,0 10-9,3-12-11,2 2-5,1-6-12,1 0-8,2-3-10,-1-4-8,4 2-4,1-6-2,-2-4-7,4-4-6,-1-3-3,2 1-1,2-7-1,3 3-7,-3-7-3,0 1-5,2-5 5,3 2-3,-2-6-4,4-2-4,0-2-1,-5-3 3,2-4-4,1 0-3,-4 1-4,2-5 2,-2 0-5,-1 0 7,-3-5-8,0 5 7,-3 1-7,-3-7-2,0 1 8,-3 5-4,0-5-6,-4 1 4,-1 3-4,-2 3 3,1-8-3,-4 10-3,0-5 12,-3 1-6,2 8-11,-2-5 13,0 7-8,0-2 7,-3 0 5,-2 5-3,4-1-5,-1 6-3,4-2-5,-2 2 4,1 2-12,-6 2 14,10-1-1,-2 5-2,-1-1 0,4 1-16,0 0-18,2 0-14,1 0-20,1 3-24,-1-2-26,3 4-32,2-3-31,-1 1-33,4 1-33,0-3-41,2 1-24,0-1-21,3 1-30,1 4-37,6-4-16,-7-8-33,5 9-265,2-7-771,0 0 341</inkml:trace>
        <inkml:trace contextRef="#ctx0" brushRef="#br0" timeOffset="146821.9074">31 11037 177,'0'0'345,"0"0"-14,0 0-8,0 0 21,0 0-13,-18 7-7,11-7-9,2 6-8,0-4-22,0 0-20,0 0-19,0 3-19,1-1-15,2-2-16,2-2-18,-6 5-15,2-2-19,3 2-14,1-5-7,0 6-17,-5-4-10,5-2-5,0 0-12,5 10-8,-4-6-9,-1-4-3,9 2-5,-5-2-7,-4 0-2,9 1-1,-3-1-6,-6 0-6,13-3-1,-7 0-2,-2-1 0,1 1 2,-2-1 6,-1 2 13,-2 2 13,6-3 17,-6 3 6,3-6 6,-3 6 4,-1-6-3,1 6 0,0 0-12,-6-9 1,6 9-11,-4-2-3,4 2-4,-6 0-14,6 0-7,-6-4-2,6 4-9,-4-2-20,4 2-38,0 0-36,0 0-57,-6-2-63,6 2-73,0 0-68,0 0-74,6-11-90,-2 5-396,-1 1-955,3 0 423</inkml:trace>
      </inkml:traceGroup>
      <inkml:traceGroup>
        <inkml:annotationXML>
          <emma:emma xmlns:emma="http://www.w3.org/2003/04/emma" version="1.0">
            <emma:interpretation id="{7D97C491-E8A6-4518-9157-F2B9CFCFC732}" emma:medium="tactile" emma:mode="ink">
              <msink:context xmlns:msink="http://schemas.microsoft.com/ink/2010/main" type="line" rotatedBoundingBox="3595,10510 11136,10332 11171,11809 3630,11987"/>
            </emma:interpretation>
          </emma:emma>
        </inkml:annotationXML>
        <inkml:traceGroup>
          <inkml:annotationXML>
            <emma:emma xmlns:emma="http://www.w3.org/2003/04/emma" version="1.0">
              <emma:interpretation id="{A281BF10-5C93-42E4-9D50-0BF8DC0A3394}" emma:medium="tactile" emma:mode="ink">
                <msink:context xmlns:msink="http://schemas.microsoft.com/ink/2010/main" type="inkWord" rotatedBoundingBox="3595,10510 5775,10459 5802,11626 3623,11677"/>
              </emma:interpretation>
            </emma:emma>
          </inkml:annotationXML>
          <inkml:trace contextRef="#ctx0" brushRef="#br0" timeOffset="147707.7281">1308 10750 81,'0'0'251,"-5"-3"5,5 3 0,0 0-2,-3-2-14,3 2-9,0 0-10,0 0-9,0 0-15,0 0-11,0 0 2,0 0 4,0 0-13,0 0-4,16 5 4,-9-5-12,6 3-5,-3 0-1,3 0-7,2-1-5,4-2-7,-5 0-10,6-2-5,-3 1-4,1-1-9,3-4-9,5-3-1,-6 2-5,-3-2-10,-1-1-7,-1-1-11,-2-1-9,3 2-3,-6-2-1,-1 1-3,-2-3-5,-3 5-7,-1-8-2,0 3-4,-4-7-5,-2 0-1,-1 3-5,-3 3-3,-6 0 0,-1-1-2,3 9-5,-6-1-2,0-5 0,0 8-2,-3 1 1,2 1 1,1 3 7,-4 7 0,3-1-1,-1 9 0,-4 3 4,6 3 2,-2 4 3,0 0 7,6 2 7,4 6 8,1-2 5,4 6 3,2-5 4,4 3 0,1-4 6,2-7 4,3 6-3,1-8 3,-1 3-3,5-7 4,0 2-4,9 2-6,-9-6 2,5-4-8,1 1-3,-2-7-8,5 1 4,2 3-7,-2-6-14,4 2 0,-1-5 2,-6 1-8,9-2-4,-8-3-8,7 0-19,-2-3-25,1-3-30,0 3-36,-8-3-52,8-5-49,0-3-52,-4-1-45,-3 4-41,0-7-54,2-5-72,-4 2-405,-1-1-938,-3-1 415</inkml:trace>
          <inkml:trace contextRef="#ctx0" brushRef="#br0" timeOffset="148017.9575">1993 9870 288,'0'0'340,"-1"-6"-18,1 6 10,0 0 21,0 0 2,-5 14 7,4-4 0,1 4-2,-4 8-15,4 5-6,0 7-13,1 2-8,2 5-14,0-1-14,3-1-15,-5 4-22,3-1-17,0 2-19,3 14-21,-3-13-17,3-3-15,-4-1-21,4-4-11,0 4-16,0-6-9,0 1-10,3-3-10,-1-4-21,-1 4-29,0-10-31,0-1-32,0-1-42,-2-1-44,2-1-46,1-1-47,-1-5-44,-3-2-42,0-3-34,2 0-47,-5-1-41,2-5-55,2-2-302,-6 0-835,11-2 370</inkml:trace>
          <inkml:trace contextRef="#ctx0" brushRef="#br0" timeOffset="148390.7141">2440 10423 84,'-5'-8'327,"-2"5"-14,1-2 2,1 2 20,-8-1 1,1 2-1,4 4-4,1-1-15,-3 2-19,5-3-25,-4 2-19,5 1-17,-1 0-16,1 1-12,4 5-11,-4-1 0,12 5-8,-3-3-3,-1 2-6,5 1-13,1 3-6,1 2-10,2 0 1,1-6-9,2 5-5,-2-1-11,-1 0-5,3 1-7,-4 2-3,0-4-5,-1 4-3,0-1-1,-2-2 3,-6-4 0,2 6-7,-1-2 7,-4-4-4,0 5-5,-5-1-2,1 3 0,-3-1-13,1-1-10,-4-5-8,-1 3 7,1 2-16,-4-7-4,4 1-7,-4 0-4,0-5-3,2-4-28,3 1-15,-1 0-19,-2-3-36,3-3-35,2-2-33,-3-1-43,1-1-53,5-5-61,1 5-41,1-8-25,2 7-34,0-4-34,1-1-35,7 0-48,1-3-284,1 0-851,2-1 377</inkml:trace>
          <inkml:trace contextRef="#ctx0" brushRef="#br0" timeOffset="148925.3155">2819 10581 136,'0'0'333,"9"1"-27,-9-1-16,6 2-16,-6-2-9,6 3-7,-1-2 3,-5-1 7,9 1-21,-4-1-5,1 4-7,2-3-18,2 3-7,2-2-5,5 1-5,-5-3-11,5 3-11,-1 0-10,0-3-10,3-3-12,-2 3-13,-4 0-7,2-1-15,1-1-11,-4-3-7,2 4-11,-1-3-4,0 2-5,-2-1-11,-1-3-7,2 2 4,-2-1-3,1-1-1,-1 0 0,-2-4 3,-3 4-4,3-4 2,-3-1-7,-1 2 3,-4-2-4,1-3-2,-1-2-4,-1 4-5,-4-3-3,1-1-5,-1 1-3,-3-1-2,-4-1-2,2 1-4,-2 0 0,-1 1 0,-2 4-5,-1 1 2,-1 2 1,-1 4-2,0-2 1,-4 3-1,1 3 2,-5 0 3,6 7 2,-1-1 7,-3 6 10,7-3 3,-2 3 2,3 4 6,-1-1 2,2 3 7,1 0 4,2 12 1,3-8 11,-1 11-1,3-2 9,6-1 10,-1-5 2,4 6 3,4-1-1,0-5-7,0-1 0,3 10-3,1-6 3,2 0-7,1-2-65,4 0-17,0-2 0,2-2 0,-5-5 0,2-1 0,0-4 0,3 3 0,7-2 0,0 1 0,-1-8 0,3 2 0,1-3 0,-1-4 0,6-1 0,-4 0 0,0-4 0,-3 0 0,-2-2 0,3-2 0,-8 2 0,4-8 0,-6 9 0,2-5 0,-4 3-52,-2-4-201,-1 0-63,1 4-54,-4-2-61,-1 0-69,2 3-71,-1-2-379,-3 0-1029,-1 2 455</inkml:trace>
        </inkml:traceGroup>
        <inkml:traceGroup>
          <inkml:annotationXML>
            <emma:emma xmlns:emma="http://www.w3.org/2003/04/emma" version="1.0">
              <emma:interpretation id="{163C3491-06D8-4569-BD82-A35DDBEF1F68}" emma:medium="tactile" emma:mode="ink">
                <msink:context xmlns:msink="http://schemas.microsoft.com/ink/2010/main" type="inkWord" rotatedBoundingBox="7106,10697 9907,10631 9933,11721 7131,11788"/>
              </emma:interpretation>
            </emma:emma>
          </inkml:annotationXML>
          <inkml:trace contextRef="#ctx0" brushRef="#br0" timeOffset="149990.484">4803 10526 193,'0'0'285,"0"0"5,-2 4 5,2-4-2,0 0-5,0 0-6,0 0 9,0 0-9,6 4-2,-5 1-7,2 1-9,-1 0-12,2 3-10,-1 3-9,5 0-10,-3 2-7,1 5-18,-2 0-11,2-2-11,0 6-10,1-1-12,-1-1-10,-3-3-14,2 4-9,-2-3-32,2-2-5,-4-1-7,2-2-3,-3 0-10,2-3-6,0 1-3,0-2-5,-2-1-7,0-2-4,4-1-2,-4-1-3,2-1 1,-2 1-4,0-5-5,0 0-1,0 0-7,0 0-2,-12-20 6,9 7-10,-5-8 2,1-1-7,1-2 2,1 1-2,-3-6-3,3 4 0,-1-4 4,3 6-9,-1-8 0,1 9 4,3-1-3,3-4 0,1 4 0,1-1 1,0 4 0,1 2-3,0 1 1,-1 5 2,-1 0-1,4 0 2,-3 3-1,4 0-2,1 1-2,0 2 2,-2 1 1,7 2-2,-5 3-1,3 0 2,3 0 1,-2 0 0,2 3-1,-3 3 1,5 2-3,0 0 1,-1 0-7,1 4-23,-1-5-29,0 2-31,-1 0-33,0 0-38,-3 1-50,-1-4-38,-1 5-31,0 0-47,-2-2-53,-1 3-55,1-1-282,-3-2-778,1 2 344</inkml:trace>
          <inkml:trace contextRef="#ctx0" brushRef="#br0" timeOffset="150406.5251">5321 10768 56,'6'6'229,"1"-2"16,-4-1 13,6 1 4,-2 0-3,5-1 3,-3-2 0,1 1-6,2-2-3,0-2-11,-1 2-18,2-1-3,0-2-2,-2-1-8,0 2-7,1-2-15,0-2-9,-1 1-9,-1-1-15,-1 0-9,0 0-10,0 0-6,-1-3-4,-5 2-6,3-5-10,-2 0-7,-1 4-7,-3-6-5,0-1-12,-2 0-6,-3 1-10,0-5-2,-4 3-8,-1-3-6,-1 4-4,-2-1-7,5 5-6,-9 3 1,4 0-6,-1 5-3,-1 0 5,-2 9-8,-1-3 1,3 4-1,-2 5 5,1 2 6,-2 8 1,6-1 8,-4 6 6,4 0 6,4 2 2,2-2 3,2 4 0,1 4 6,6-2-2,1 0 1,5 1-3,0-3 4,-1-7-2,7 1-5,-1 2-10,1-8 7,3 5-5,-1-8-3,-2-3-3,3-1-3,6 3-8,-5-4-4,-1-4 2,1-2-1,1-1-12,3 0-20,1-4-23,-3-4-42,5 0-43,-6 2-44,7-11-51,2 1-36,-5-3-70,0 1-54,-3-5-68,4-3-60,-8-1-320,2-1-882,-6-6 391</inkml:trace>
          <inkml:trace contextRef="#ctx0" brushRef="#br0" timeOffset="151249.1765">5740 10789 181,'-11'-15'233,"2"7"1,2-2-2,1 4 5,2-3 11,1 2 6,-1 1 24,0 0-15,4-2-3,0-2-17,2 2-12,4-2-4,1 0-3,4-2 3,3 0-8,6 0-6,5-2-8,3 5-12,3-3-11,3 2-14,-3 4-9,4 1-13,-3 3-13,-1-2-14,-1 4-10,-1 0-14,0 3-11,-5-2-6,-3 4-8,-1-3-7,-3 3-7,-1-2 1,2 3-12,-8 0-7,3-3 0,-4 2-3,-1 1-7,3 1 2,-7-1-4,2 3 0,-1-1 2,-1 4 5,0 4 9,-1-1 11,-2-2 1,-1 9 6,2 3 3,-4-2 4,1 0-7,2 1 11,-1 0-1,0-2-5,2 0-3,1-1-5,-3-6-2,3 0-6,1-2 1,2-1 1,1 0-1,-2-4 1,1-2-9,1 1 3,0-3-5,1-2 1,1-2-8,3-2 11,-3-1-11,1-1-7,4-5-1,-5 1-9,0-3-1,2-4 3,-2-2 1,3-3-16,-3-3-4,-2 1-6,6-10-10,-10 0-4,3 0-7,-5-2 1,1 11 1,-2-11 5,0 10 0,5 2 0,-10 10 3,5-4 8,-2 2 0,1 7 0,1-2 5,-4 3 3,2 0 5,-1 2 4,3 4-1,0 0 6,0 0 2,-10 13 6,9-5 11,0 6-2,1 0 4,1 1-3,7 6-4,-8 2 4,6 1 3,1-2-8,0 0 1,1 0-5,0-2 2,-1 0-4,1 2-8,1-1 3,-1-1-8,-2-7 3,1-1-11,1 7-30,3-7-12,-2-1-32,-4-1-42,4-1-39,1-3-59,0-1-51,3-2-51,-4-2-18,3-1-39,-1-1-31,2-5-19,5-2-7,-7-1-345,6-4-840,-4-5 371</inkml:trace>
          <inkml:trace contextRef="#ctx0" brushRef="#br0" timeOffset="150703.4802">5876 10051 188,'-3'-4'334,"0"1"-12,-1 1-6,4 2-1,0 0 19,-12 11 8,7 2 1,2 5 4,0 7-9,1 0-3,-1 8-3,3 5-2,3 3-4,-1 1-18,3 5-2,-1 17-12,2-8-14,2 4-22,-3-17-23,3 3-30,-2-1-5,4-1-24,-5-2-14,5-2-23,-2 0-14,1-4-14,0 4-13,1-9-5,1 3-11,-1-5-24,-2-8-22,-2 1-32,-1-2-28,2-2-35,-1-3-38,-2-6-45,-1 4-45,-1-5-41,2 0-29,-2-3-35,-2-5-29,-5 6-33,5-6-35,-10-4-23,2-1-25,-2-5-309,-6-5-808,-1 0 358</inkml:trace>
          <inkml:trace contextRef="#ctx0" brushRef="#br0" timeOffset="151588.0712">6849 10725 146,'0'0'273,"0"0"-20,0 0-22,0 0-4,0 0 12,-4 16 16,4-10 9,-1 0 16,1 2-2,0-2-8,0 6-7,0-5-10,0 2-5,1 4-3,-1-1-3,0 0-9,-1-3-10,1-1-5,-3-1-15,2 3-13,0-4-12,1 3-8,-1-2-12,-2-1-10,1-3-2,2 3-11,-2-2-2,2-4-7,-4 5-6,4-5-18,0 0-13,-4-15-9,2 10 1,-3-9-14,-1 2-6,3-5-7,0-4-6,0-3-2,-1-8-11,4-4-1,-3 4 2,3 4-8,-4-8 2,4 14-4,4 1 3,-3-3-13,1 2 10,-2 0-10,3 2-5,0 3-2,-2 3-1,2 4-4,2-4-3,-1 3-1,1 1-2,-1 4-4,2 0-21,-2 4-13,5-2-21,-2 3-30,3 2-22,-1-1-27,3 5-37,0-4-39,-3 4-36,1 2-32,0 3-29,0-3-36,2 5-37,-3-3-44,0 1-303,0 1-795,0 0 352</inkml:trace>
          <inkml:trace contextRef="#ctx0" brushRef="#br0" timeOffset="152030.598">7150 10702 223,'8'5'235,"-2"3"15,1-1 16,2 0 13,-3 1 13,3 1 9,-2 1 10,2-2 7,-5 1 0,5 1 5,-3 2-4,0-2-4,-2 1-3,1-1 1,0 3-16,-5-7-11,2 3-9,-2 0-27,1-2-17,-1 1-22,-1 1-12,1-3-18,0-2-11,1 2-10,-1-6-11,-3 10-16,3-10-6,0 2-15,0-2-5,0 0-8,0 0-16,0 0-9,-9-15-1,8 8-8,1-8-19,0 1 10,0-6-16,0-2-5,3-2-18,0-8-6,1 0-8,2 0-11,1-3 2,-3 5-5,8-4 5,-3 3 2,4 4-3,-1-3-4,-3 8 14,2 5-9,1-3 1,-2 11-1,2-5 3,-1 7 0,1 0-2,-2-2 16,1 5-14,1 2 6,0 2 5,-1 3 3,4 10 1,-4-4 8,5 5 2,-6 5 0,2-4 6,1 6 5,1 7-9,-6-3 7,3 2 3,-4-2 4,1 4 4,-1 4-3,-1 0-14,-2-2-25,0-8 0,-2-1 0,-2 2 0,4-3 0,-3 1 0,0-8 0,-1 1 0,2-1 0,-2-1 0,1-3-91,1-3-74,-2-2-59,0 1-65,2-1-74,-2-5-80,0 0-99,0 0-471,0 0-1096,6-12 485</inkml:trace>
        </inkml:traceGroup>
        <inkml:traceGroup>
          <inkml:annotationXML>
            <emma:emma xmlns:emma="http://www.w3.org/2003/04/emma" version="1.0">
              <emma:interpretation id="{711BECBD-C5ED-4706-A1F1-AAAD3B30FACD}" emma:medium="tactile" emma:mode="ink">
                <msink:context xmlns:msink="http://schemas.microsoft.com/ink/2010/main" type="inkWord" rotatedBoundingBox="10760,10744 11146,10735 11171,11809 10785,11818"/>
              </emma:interpretation>
            </emma:emma>
          </inkml:annotationXML>
          <inkml:trace contextRef="#ctx0" brushRef="#br0" timeOffset="155690.2906">8573 10498 61,'0'0'281,"0"0"4,0 0 3,0 0 5,0 0 6,0 0-1,0 0-14,0 0-5,0 0-13,9-6-6,-7 1-6,-2 5-10,2-10-4,-2 5-1,2 1-11,-2 1-4,3-3-4,-3 6-9,1-5-9,-1 5-6,0 0-7,0 0-9,0-6-9,0 6-11,0 0-10,0 0-7,0 0-24,0 0 1,0 0-13,0 0-6,0 0-6,-14 17-5,9-11 0,3 1-5,-5 7 7,1 6-5,-2-2 0,1 3 7,1 0 2,-3 1-9,2 2-14,-2 7 6,0 1 3,1-4-2,0 3-4,0 0 3,4-7-7,-1 0-8,2 8 4,1-8-45,1 0-23,1-2 0,0 2 0,3-3 0,0 1 0,2-1 0,2-2 0,0-3 0,-1 0 0,2-2 0,-1-2 0,2 4 0,0-8 0,5 7 0,-1-3 0,1-2 0,-4-1 0,5-2 0,0-1 0,-2 0 0,1-4 0,-2 1 0,-1-3 0,3 1 0,0 1 0,-4-2 0,3-3 0,0 0 0,-1-2 0,0 1 0,2-2 0,-5-3 0,3 3 0,-4 0 0,4-6 0,-2 1 0,-1 1 0,-2 1 0,-3 2 0,4-2 0,-4-3-186,-2 2-113,0 1-61,-1-5-59,-2 7-61,3-5-75,-4 3-427,1-1-1065,0-4 471</inkml:trace>
          <inkml:trace contextRef="#ctx0" brushRef="#br0" timeOffset="156254.4651">8757 10138 44,'0'-6'259,"0"6"5,-3-6-11,3 6-9,-3-2-8,3 2-10,0 0-4,0 0-6,-7-1-1,7 1-4,0 0 12,-9 6 2,6-3-5,-1 0 9,0 1-6,-1 1-4,2-2-5,-1 3-8,-3 1-7,3-1-9,0 0-12,1 0-7,-1-1-13,1 2-10,-1-1-11,2 2-5,0-2-16,1 0-8,1 2-10,0 0-4,0-1-6,0-1-6,1 0-3,1 0-9,1 2-3,0 0-11,1-5 1,0 1-3,1-2-3,0 3 0,2 0-4,0-4-6,0-1-2,3 0-1,-1-1-4,2-5-6,0 0-4,-1 2 1,-1-5-2,2 2-5,-3 1 2,1-6 0,-2 2-4,-1-2-7,-2 1 13,-3-3-12,-2 2 4,2 0-4,-2 1-1,-2-2-3,-1 4 4,-2 0-4,0 3 0,-4-3 0,3 7-1,-4-2 5,3 3 3,-5 2-3,2 1 3,-2 1-5,2 3 4,0 1 2,0 0-1,1 4-7,1-4 0,2 2 2,1-1-8,3 5 6,1-6-12,2-2-27,4 6-35,-2-3-56,3 0-67,2-2-77,3 1-70,1 0-94,3 4-108,-3-5-317,7-2-927,-4 1 410</inkml:trace>
        </inkml:traceGroup>
      </inkml:traceGroup>
    </inkml:traceGroup>
    <inkml:traceGroup>
      <inkml:annotationXML>
        <emma:emma xmlns:emma="http://www.w3.org/2003/04/emma" version="1.0">
          <emma:interpretation id="{DD66AC21-D2B7-4246-B6B4-E3E85995376E}" emma:medium="tactile" emma:mode="ink">
            <msink:context xmlns:msink="http://schemas.microsoft.com/ink/2010/main" type="paragraph" rotatedBoundingBox="8321,11758 20858,11812 20852,13079 8316,1302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F31EA16-6C03-420D-AD10-3288A6336F14}" emma:medium="tactile" emma:mode="ink">
              <msink:context xmlns:msink="http://schemas.microsoft.com/ink/2010/main" type="line" rotatedBoundingBox="8321,11758 20858,11812 20852,13079 8316,13024"/>
            </emma:interpretation>
          </emma:emma>
        </inkml:annotationXML>
        <inkml:traceGroup>
          <inkml:annotationXML>
            <emma:emma xmlns:emma="http://www.w3.org/2003/04/emma" version="1.0">
              <emma:interpretation id="{01599608-6225-4116-873D-6BEA1DBA5270}" emma:medium="tactile" emma:mode="ink">
                <msink:context xmlns:msink="http://schemas.microsoft.com/ink/2010/main" type="inkWord" rotatedBoundingBox="8319,12150 10375,12159 10371,13030 8316,13021"/>
              </emma:interpretation>
            </emma:emma>
          </inkml:annotationXML>
          <inkml:trace contextRef="#ctx0" brushRef="#br0" timeOffset="867627.114">6002 11963 236,'0'-8'239,"0"1"-6,1 1-5,-1 2 12,0-2-6,0 1-10,0-1-9,0 6-15,1-7-8,-1 7-16,0 0-12,0 0-8,0 0 2,0 0 17,0 0-21,8 13-13,-5-8 8,1 5-9,0 3-10,-1 1-10,1 1-15,1 0-1,-1 5-11,2 0-4,0-1 4,-2 2-25,0-3-2,0 3-8,1-2-4,-1-1-6,0 3 0,-2-7-10,1 6-3,0-1-3,-3-3-5,4 2-3,-2 3 7,-2-5-7,0-1-3,0-1-2,0-4-3,0 5-1,0-5-7,0 3-30,0-7-37,0-1-53,0-1-41,0-4-40,0 0-54,0 0-58,0 0-57,3-21-233,-2 6-644,1-8 285</inkml:trace>
          <inkml:trace contextRef="#ctx0" brushRef="#br0" timeOffset="867861.1982">6029 11730 168,'-3'-6'240,"1"3"-7,-2-3-16,1-3-15,-1 3-19,3 0-16,-2 0-14,3 1-17,-1 0-12,1-4-14,0 9-8,1-6-15,2 1-9,0 1-6,-3 4-5,9-2-8,-4 1-8,1 1-31,2 0-40,0 0-42,0 0-37,1 1-43,1 0-36,0 3-150,-2-3-356,2 4 158</inkml:trace>
          <inkml:trace contextRef="#ctx0" brushRef="#br0" timeOffset="868497.8974">6256 12216 211,'0'0'228,"-3"-5"-2,2 3-2,1 2-6,0 0-1,4-8-4,-1 4-9,0 0-8,3 0-6,0-2-9,1 3-16,4-3-14,-2 0-13,4 2-15,0-2-8,0 0-10,2 0-12,1 0-12,0-2-2,2 3-10,2 1-8,-3-1-8,2-1-3,2 1-3,-4 2-8,1 0-42,1-4-45,0 3-45,-1-1-53,-1 3-64,2 1-62,-4-2-213,2-2-524,0 0 232</inkml:trace>
          <inkml:trace contextRef="#ctx0" brushRef="#br0" timeOffset="868262.742">6307 11847 165,'3'-4'195,"3"-1"1,-2-3-10,1-2-6,2-2-10,-1-2-9,2-4-8,1 0-7,-3-1-12,0 4-7,1 1-15,-1-6-5,-2 2-8,-1 4-9,-2-2-4,0 4-9,1-2-1,-2-1-3,1 3-7,-2-1-7,-1 1-3,1 3-5,0 1-1,-2-1-7,-1 3-4,2 2-2,-5 1-1,7 3-5,-6-3-4,6 3 1,-12 10-1,7-5-2,-3 7 6,0-1-5,1 6 1,2 7 5,-1-4 0,0 5 4,2 7 5,1-1-7,2-4 5,2 4-1,-1 3 3,3 0-1,3-1-6,0-2 2,1-1 1,1 0-2,-3-7-3,-1 0 0,4 2-7,-1-3 6,-3 5-12,3-5 10,1 0-5,-2 0-3,0-2-5,-3 0 0,2-4 0,0-2-5,-1-3 1,-2 5-5,2-4 2,-1-1-5,1-1 6,-3-1-6,1 0-4,1-3-29,-2 0-25,1 1-25,-1-2-27,1-4-30,-2-1-37,0 0-33,0 0-28,0 0-23,-12-1-196,12 1-489,-12-2 218</inkml:trace>
          <inkml:trace contextRef="#ctx0" brushRef="#br0" timeOffset="869029.7967">6994 11895 222,'-1'-5'264,"1"5"-5,0-7-8,0 2-8,0 5-13,0 0-7,0-6-3,0 6-7,0 0 1,0 0 1,0 0-2,0 0-4,0 0-2,15 11-27,-11-4 7,2-2-2,0 7-11,1-2-3,1 5-17,-1-5-8,1 5-14,0 0-4,-1-1-7,-1-1-11,6 5-7,-3-4-8,-3 1-9,3-1-9,-2-1-7,1-1-10,-5-2-2,6 2-5,-3-1-5,1-1-6,-1 1-10,-1-2 4,-2-2-2,2 0-6,2-3 3,-3-2-8,0 4 2,0-3-4,0-1-6,1-1 2,-5-1-3,0 0 3,10-3-3,-4 0-1,-4-5-3,0 2 2,0-6 1,1 1-4,-1-1-1,1-3 0,-2 0-2,-1 2 2,2-7-2,-4 0-3,2-1 3,0 2-1,0-1 2,-1-1-4,1 1 0,-4-1 0,4 2-2,-4-3 2,2 1 1,0 6-2,1 0-5,-2 0 3,-1-1 2,4 4 1,-1-3-2,0 3 1,-3 2-5,4 4 0,0 0-8,0-3-34,0 6-33,0 3-23,0 0-49,0 0-19,0 0-39,0 0-38,0 0-49,10 19-49,-6-10-53,-2 3-263,1 4-715,5 1 316</inkml:trace>
          <inkml:trace contextRef="#ctx0" brushRef="#br0" timeOffset="869590.4818">7715 11795 215,'-9'-7'240,"0"-1"-14,3-1-6,0 1-24,-1 2-19,3-3-10,2 4-25,1-2-14,1 1-9,0 6-14,3-7-9,1 5-9,3 2-9,-7 0-14,14 0-32,-3 2-44,-2-1-46,4 5-58,5 1-41,-2-1-169,-4-1-351,5 1 156</inkml:trace>
          <inkml:trace contextRef="#ctx0" brushRef="#br0" timeOffset="869404.0154">7783 11957 197,'-3'-4'314,"-3"-2"6,1 1-3,2 1-9,-2 1-18,2 0-1,3 3-18,-5-3-24,5 3-19,0 0-16,0 0-11,0 0-24,-7 9 1,7-9-6,1 11-13,2-1-9,-2 0-13,1-1-9,0 3-11,1 0-8,0 1-24,3 2-1,-3-2-5,1 1-5,2-1-12,-1 0-5,1 4-6,-2-7-2,0 3-7,2-3-6,-2 2-1,2-5-8,-2 1-1,-2 0-28,4-2-32,-2-3-42,2 0-51,-3-1-45,-3-2-49,6 1-65,-6-1-67,0 0-307,4-12-714,-4 5 315</inkml:trace>
          <inkml:trace contextRef="#ctx0" brushRef="#br0" timeOffset="869945.1653">8039 11851 239,'-12'1'242,"12"-1"-3,-6 0-13,6 0-14,-10-1-15,10 1-10,-7 1-17,0 3-8,4-1-11,-1 2-15,1-1-12,1 2-10,-2 3-5,4-2-7,0 2-6,-2 2-3,2-4-5,0 5-5,4-3-4,-2 6-3,1-7-2,3 0 1,-1 1-6,0 0 7,0 0 0,3-1-4,-3 0 4,0-2-6,2 1 1,-2-1-3,0 2-2,-1-1-2,-1 1 14,-1-2 6,2 7 11,-4-4-1,0-1 2,-1 2 5,0 0-6,-3 1-8,1 1-2,-3 1-4,0-1-5,0-2-6,0 1-3,-1-4-6,1 2-6,0-1-5,1-2-4,1-2-5,-2 0 3,4 1-12,-1-3-1,-1 0-2,4-2-8,0 0-6,0 0-38,0 0-47,-7-11-52,7 5-55,0 6-57,0-8-68,5 0-82,-3 1-317,2 0-760,-1 0 337</inkml:trace>
        </inkml:traceGroup>
        <inkml:traceGroup>
          <inkml:annotationXML>
            <emma:emma xmlns:emma="http://www.w3.org/2003/04/emma" version="1.0">
              <emma:interpretation id="{9D932F5E-8D0D-4E75-8FFA-6C49157EC579}" emma:medium="tactile" emma:mode="ink">
                <msink:context xmlns:msink="http://schemas.microsoft.com/ink/2010/main" type="inkWord" rotatedBoundingBox="11019,11770 11895,11773 11891,12815 11015,12811"/>
              </emma:interpretation>
            </emma:emma>
          </inkml:annotationXML>
          <inkml:trace contextRef="#ctx0" brushRef="#br0" timeOffset="871138.8884">8707 12043 247,'0'-6'243,"2"-1"-12,-4 1-9,2-1-5,0 1-9,0-1-5,-1 1-9,1 6-5,0-8-16,0 8-4,-2-6-16,2 6-16,0 0-11,0 0-10,0 0-5,0 0-5,0 0 1,-4 20-5,4-11-13,0-1 3,0 6-8,0-1-3,0 1-7,0-1 1,0 1-1,0 1-15,1-1-2,0-4 1,1 1-7,-2-2-9,0-2 0,0 3-9,2-4 0,-1-1-2,3 1 6,-4-6 3,0 0-1,0 0 4,0 0-5,4-16-2,-2 3 0,-1-3 2,1-6-10,1-4-8,1-9 3,1 0-4,-1-2-2,5-1-7,-2 4 5,-2-2-6,0 5-1,-3 7 7,5 0-5,-4 5 0,-2 3-3,1 4 1,-1 2-4,1 4-3,1-2 1,-1 7 1,4-1 2,-6 2-3,7 6 4,-2 5-8,3 0 0,-3 6 15,4 2-15,-2 0 6,2 4 2,-1-3-6,4 4-3,-5-3 2,4 0-5,-5 0 4,3-1 6,-1-3-1,5-1 2,-7-4-5,1 1-5,-2 0 11,3-3-3,0 1-16,0-3-59,-2-2-47,3 2-51,-6-2-68,3-1-78,1-5-327,-5 0-694,-2 0 307</inkml:trace>
          <inkml:trace contextRef="#ctx0" brushRef="#br0" timeOffset="871519.7993">9081 11922 24,'0'0'229,"0"0"2,0 0 3,-6 12-7,6-12 4,-3 10-22,3-1-9,-3-2-10,3 1-10,0 0-10,0 0-11,3 0-18,-1 0 1,0 3-22,-1-4-11,3 0-10,1-1-7,1 0-7,2 0-2,2-1-3,-3-4-9,4 1 0,2-2-7,-1-3-5,0-2-8,2 1-1,2-5-5,-1 0 3,1-1-11,-8-2-2,5-1 0,-4 2-4,1-1-3,-6-2 3,3 0-3,-4 0 1,-2 0-2,-1-3-7,0 4-2,-2-2 14,-4-1-18,-1-2 2,-4 0 0,2 8-2,-4-3 0,1 1-4,-5 1-4,6 4 0,-3 2 3,2 1-4,-5 0-4,4 3 1,1 2 2,3 1-2,-4 0-18,4 4-27,0-2-30,1 4-28,5-3-26,-2 4-34,1-2-30,3 0-19,2 1-15,2 0-25,-2 1-4,5-3-166,-2 0-453,5 1 202</inkml:trace>
          <inkml:trace contextRef="#ctx0" brushRef="#br0" timeOffset="872075.9671">9281 11847 130,'-4'-1'232,"4"1"1,-5-3-6,5 3 4,0-5-11,0 5-10,0 0-1,9-7-12,-3 4 4,1 0-13,3-3-6,3 3-13,2-3-17,-2 2-14,3-1-16,0-2-14,3 2-8,0 1-10,-4-1-9,2 0-11,-1 0-6,-1-1-30,3 2-45,-1-1-44,-6 4-55,0 1-64,6-6-77,-8 4-248,-3-2-538,4 0 238</inkml:trace>
          <inkml:trace contextRef="#ctx0" brushRef="#br0" timeOffset="871862.9526">9315 11791 33,'13'-18'169,"2"-7"3,-3 4 6,2-7-4,-2-4 3,-2-1-1,1 0-6,-4-3-3,0 2-4,1-3-8,-6 1-8,2 3-12,0-2-1,-4 2-5,0-2-7,-2 7-3,0 2-3,-2 5 2,2-1-4,-3 2-8,1 6 3,-5 0 1,3 4-2,2 1-6,-1 3 0,-1 1-9,-2 1-7,4 4-14,4 0 1,-12 9-6,6-1 4,2 6-1,0-1 1,3 8 0,0 6 10,2 3 12,0 6 2,4 4 0,0-2 7,6 4-3,-6 0-5,5 20-5,0-22-6,3 0-4,-3 3-5,-2-3-8,2 2-2,1-3-13,-2-2-3,3-2 2,-3-2-10,1 0-5,1-2-5,-3-10 3,-1-1-7,-1 0-4,1-6 5,-2 0-9,1 1-1,0-3-3,-1-2-8,-4-1-37,3-3-24,-2 0-36,-2-2-30,2-2-38,-2-2-40,0 0-29,0 0-40,0 0-39,-16-6-33,11 0-313,-3-4-705,-1-1 313</inkml:trace>
        </inkml:traceGroup>
        <inkml:traceGroup>
          <inkml:annotationXML>
            <emma:emma xmlns:emma="http://www.w3.org/2003/04/emma" version="1.0">
              <emma:interpretation id="{AFAB99D7-009B-4E2F-BD33-89B652EE6B22}" emma:medium="tactile" emma:mode="ink">
                <msink:context xmlns:msink="http://schemas.microsoft.com/ink/2010/main" type="inkWord" rotatedBoundingBox="12410,11871 14466,11880 14462,12795 12406,12786"/>
              </emma:interpretation>
            </emma:emma>
          </inkml:annotationXML>
          <inkml:trace contextRef="#ctx0" brushRef="#br0" timeOffset="873569.4476">10105 11702 128,'-3'-3'229,"-1"-5"-10,2 2-14,-1 0-15,3 0-15,0 2-18,0 4-17,3-8-12,-1 5-10,-2 3-14,8-4-10,-1 3-9,-2 1-6,3 1-10,1 5-7,0-3-7,1 6-12,0-3-40,3 4-54,-1 1-47,4 1-51,-2 1-183,1 2-357,-1 1 158</inkml:trace>
          <inkml:trace contextRef="#ctx0" brushRef="#br0" timeOffset="873379.8405">10164 11847 125,'0'0'256,"0"0"-6,0 0-17,0 0-8,0 0-16,0 0-13,7 17-9,-5-7-11,-2-4-10,1 4-15,2 1-1,-1 1-5,-1 3-23,2-2-6,-2 1-9,-1 2-10,3-1-7,-3-2-10,2 3-11,-2-4-5,3 3-4,-3-5-9,3 2-2,-3-1-8,1 2-5,-1-4 1,1-2-6,0-1-6,-1-1 4,2 1-42,-1-2-41,-1-4-49,0 0-60,0 0-68,0 0-56,0 0-167,2-21-491,-4 7 216</inkml:trace>
          <inkml:trace contextRef="#ctx0" brushRef="#br0" timeOffset="873914.6838">10388 12110 223,'1'8'239,"1"-4"5,0 1-5,-1-4-2,1 4-6,-2-5-11,2 6-5,-2-6-8,0 0-11,0 0-11,0 0-14,0 0-11,7-11-20,-7 11-5,4-6-18,-4-4-7,0 5-12,2-1-11,-2-4-6,0 2-10,2-5-8,-2 0-2,0-1-11,4-2 2,-3 2-3,0-9-16,4-2 0,-3 2-5,1 1 0,1-3-2,1 2-6,3 2 0,-4 0-2,4 1-9,-3 7 3,0 1 1,4 2-1,-5 4-1,2 0-3,0 1-2,0 4 15,1 1-19,2 3 5,1 6-6,-1-2 6,-1 5-2,3 2-2,-1 4 0,1-1-4,1 2 18,-2-3-16,1 2-4,4-1 2,-3 2 6,-1-4-1,2-1-1,-3 2-2,3-3 6,-3-1-4,2 1-13,-3-4-49,2-2-47,-1 1-56,-2-1-67,2-1-74,-3-3-260,3 0-609,-1-1 269</inkml:trace>
          <inkml:trace contextRef="#ctx0" brushRef="#br0" timeOffset="875151.3223">10860 11737 194,'-2'-4'210,"2"4"13,6-9 3,-2 6-4,5-3-2,0 0-8,4-1-7,4-1-17,2-2-7,1 4-14,-1-3-12,8 1-10,-3 0-22,3-1-9,-7 3-5,-1-2-16,3 1-10,-4 0-8,0-4-7,-1 3-3,-2 0-7,-2-4-12,0 5-1,-4-3 1,2-1-4,-5-3-8,2 4-7,-4-5 1,2-7 4,1 1-10,-1 2 1,-6-2-5,0-1 1,0 2-2,2-2-6,-4 0-2,2 3 3,0 5-5,-3 0 2,3 0 8,-2 2-12,1 5 5,1-1-6,0 2-3,0 6 12,0 0 0,0 0 15,1 20 14,1-7 3,3 8 26,-1 11 10,0 6 15,0 0 18,2 5 15,2 0-2,-4 15 0,5-14-1,-2 0-3,5 14-10,-5-14-14,1-5-2,5-1-12,1-1-6,-4-4-8,0-1-12,0 0 5,-2-10-12,0-2-8,-2-3-1,1-5-7,-1-1 0,-2-4-5,1 1-2,-2-2 1,1-3-7,2-1 0,-6-2-2,9-8 6,-5 2-8,2-5-3,-2-5-6,4-6-1,-2-6-3,-2 4-13,2-10-6,-1 4-2,0-1 1,-1 7 6,-2 2-7,1 5 7,0-2-7,-3 6 6,3 0 1,-2 5 1,0-4-2,-1 9-2,3-2 8,-2 0-4,-1 5 1,8 0-1,-8 0 2,5 12-1,2-8-1,-2 6 4,1 1 1,0 1 2,-1-1-7,3 3 5,-2-2 0,3 4 1,1-4-6,1 4 8,-4-6-1,3 1-1,1-1 1,-3-3-5,3 4-3,-2-5-40,2-1-32,-1 1-39,2-3-25,0-2-17,-4 1-12,2-2-12,-1-2-7,3 2 3,-4-1 9,0-2 14,0 1 12,-2-1 20,3 2 14,-5-1 8,1 2 13,1-3 14,-1 2 6,0-1 9,0 1 5,-5 1 10,10 0 10,-5-2 6,2 2 15,-2-1 15,1-2 3,4 0 4,-4-1 4,1-1 7,0 3 3,2-6 7,1 2 7,-2-1 2,-1-1 6,2 2 2,-1-3-4,-2 0 2,1 0 4,-2 3-5,-1-3 3,-1-1-3,1 0 4,-2 2 2,-2-1-2,0-3-1,0 2-8,0-2-1,-2 3 9,-4-6-1,3 5 1,-4-1 1,1 4 2,-4-2 1,1 3 8,1-3 8,-1 3-8,-4 4-1,1 2 3,-1 0 3,1 2 0,-4 3-8,3 1 3,-1 4 13,0 5 4,0 1-3,1 0 4,3 6-1,-2 0 6,5 0-4,-2 12 6,3-3 6,3-1 5,-1-6-5,9 1-2,-1-1-5,4 0-2,3 4-4,0-6-8,1-4-6,7 3-2,0 1-4,-3-7-5,7 1-6,-6-3-2,4-5-2,-2 4-3,-2-7-2,0 0-10,1 0-13,-2-3-54,1 2-56,-1-4-67,0 1-75,1-1-77,3-3-79,6-4-351,2-2-819,0-5 362</inkml:trace>
          <inkml:trace contextRef="#ctx0" brushRef="#br0" timeOffset="874222.9412">10945 11263 53,'-3'-4'286,"2"1"0,1 3-3,0 0-4,0 0 12,-3 13-12,6 1-5,-1 3-1,4 4-10,1 9-1,1 4 0,1 4-8,0 2-9,-1 2-16,3 0-10,1 0-20,-1-1-22,-1-2-15,3-2-15,3 3-16,-3-1-12,1-2-10,1-6-13,0 2-9,-2-3-9,1-2-7,-3-7-11,-1 0-4,-1-3-6,-4-4-5,3-1-36,-1-2-39,-1-1-35,-2 0-49,-2-5-41,2 1-45,-4 0-49,0-6-69,0 0-67,0 0-302,0 0-744,-20-17 331</inkml:trace>
        </inkml:traceGroup>
        <inkml:traceGroup>
          <inkml:annotationXML>
            <emma:emma xmlns:emma="http://www.w3.org/2003/04/emma" version="1.0">
              <emma:interpretation id="{132F93D8-F789-45A4-BC45-0CF72CF9B9BC}" emma:medium="tactile" emma:mode="ink">
                <msink:context xmlns:msink="http://schemas.microsoft.com/ink/2010/main" type="inkWord" rotatedBoundingBox="14865,11894 17533,11906 17528,13064 14860,13053"/>
              </emma:interpretation>
            </emma:emma>
          </inkml:annotationXML>
          <inkml:trace contextRef="#ctx0" brushRef="#br0" timeOffset="876524.3247">12725 11843 155,'0'-8'254,"-1"1"-3,-2-5-10,1 3-10,1-3-15,1 2-12,-7-2-18,4 5-5,-2-2-13,-2 0-15,1-1 2,-1 4-24,-1 1-8,-3 5-8,4-3-10,-4 6-3,-1 2-8,2 0-5,0 2-11,-2 3-10,0 3-1,3 0-10,0 4-4,0 2 7,1 2-16,3-1-4,2 2 0,3 0-3,2-2-2,0 3 4,2-7-3,4 3-4,1-2-4,0-1 6,4-3-4,-1-1-4,0-3-2,-1-4 3,2-2-3,4-3 3,0 0-6,-3-2-7,1-4 7,4-3-5,-4-1 4,-2 1-4,0-4-6,-1-2 9,-2 0-8,-2 0 3,0-4-6,-1-1 7,-5 6-3,2-1-1,-4 0-1,0 1 0,-1 0 1,-2 0-5,1 3-1,-2 0-1,-3 5 4,3-1 17,1 0 0,-2 2 6,0 2 6,1 0-1,4 3 1,-9 0-4,9 0-6,-7 5-4,5-1 17,2 0-18,0 3 2,2-1 0,1-1 3,1 1-5,3 0 1,-2-1-1,1 2-3,1-3-13,3 1 6,-1 1 5,4-1-4,-5-3 1,3 2 3,5 1-6,-5-5-4,0 0 1,1 0 3,-4 0-6,4-3 0,-1 1-6,1-2-26,0 1-20,-2-2-11,0 0-6,1 2-6,-2-2 4,0 2 3,-1 2 2,0-2 5,-1 3 5,1-1 8,-1 2 6,-2 0 4,0 4 2,2-1 3,-2-2 1,0 4 3,0 2-1,1-2 11,-3 2 1,0-2-5,1 1 5,-1-1 5,-1 0 13,5 0-10,-6-1 0,1 1 6,1-3 10,-1 1 11,-2-4 2,0 7 7,0-7 3,0 0-4,0 0 0,0 0-1,0 0 3,0 0-8,-2-20 1,-4 12-2,6-1-5,-7-4 9,5 0-15,-1 0 0,-1-1-1,-1 1 10,1-4-17,1 1 4,-2-4-3,5 6-3,-2-1 2,1 0 1,1-1-1,1 5 1,2-5-5,1 4 6,0 0-5,0 0 3,4 2-6,-3-1-15,5 3-29,-1 0-35,2 2-37,-1 4-42,3 1-38,-2 1-41,1 1-30,6 4-38,-6 0-208,1 1-559,0-1 248</inkml:trace>
          <inkml:trace contextRef="#ctx0" brushRef="#br0" timeOffset="877676.3907">13361 11877 93,'4'13'176,"-3"-1"19,3-1 7,-3-2 4,3-2 2,-4 2-5,0-3 2,2 1 4,2-4 1,-4-3 3,0 6 1,0-6-4,0 0-9,0 0-7,0 0-16,0 0-14,1-22-10,-2 16-11,1-6-9,-4-3-14,4-1-8,-2-5-13,-2 0-1,4 1-16,-1-1-7,1 0-11,-4-4-2,4 2-9,0 1 2,2-2-14,0 5-2,-1 4-3,3-1-8,-4 5-8,6-2 19,-1 1-17,1 4-4,-1 0 3,2 1-8,1 2 4,1 2-9,1 3 3,-1 0-3,5 0-6,5 3-23,-6 2-32,6 2-22,-2 1-22,-2 3-22,2-2-20,2 1-14,-4 4-14,2-2-8,-3 1 1,3-1 17,-4-2 11,0 2 16,2-1 10,-6-1 13,2-4 12,-3-1 9,-2 0 12,0-4 13,1 0 23,-7-1 22,8 0 20,-8 0 14,5-2 12,1-3 11,-4 0 7,-2 1 11,-2-3 0,0 0 6,0-2 1,-2 5 4,1-4 6,-3 3 7,-1 0-1,1 2-2,-1 0 9,-1 0-12,2 6-4,-3 3-7,1-1 2,-1 2 4,1 3 0,3 5-4,-1-6-7,0 9-8,3-3-5,0-1 4,3 2-8,1-1-4,2-1-10,1 2 4,2-2-8,-1-2-1,3 1-5,-2-5 3,1 2-9,2-7 7,2 1-3,0-1-2,1-3-3,-2 0 5,-1-3-6,3 0-6,-1-4 0,-3-1 3,0-2 11,0 1-19,-3-1 6,-2-2 1,4-1 2,-4-1-3,0-1 5,-1 5-5,0-5 1,-5 3 0,-1 0-5,3 2-5,-1-2 6,-1 5 2,-1 5 9,1-4-20,2 2 5,1 4 0,0 0-5,0 0 5,0 0 5,-8 13-6,8-7-7,0 3 6,6 2-4,-4-1 8,2-4-2,3 4-2,-1-1 8,0-1-12,3 0 0,1 1 6,0-3 3,0-2-1,0 4-2,1-6-1,2 1 9,-3-3-12,3-2 6,-3 1 0,2-4-6,0 0 4,-1-1 0,-1-1-19,0-3-9,-1 1-1,0-2 7,-1 0-6,1-1 12,-4 2-5,1-4 0,-1 6 1,-1-2 3,-3 4 5,-1-3 0,4 3 3,-3 2 2,1 1-1,-2 3 2,0 0-3,0 0 4,0 0 13,0 0-9,9 12-8,-8-6 2,3 0 1,-2 3-2,4 1 4,0 1 0,-1-5-2,3 4 0,-1-1-2,-1 0 9,3-4-9,-2 3 7,-1-5 1,-1 2 2,3-3 1,-1 0-2,-1-2-5,2 0 4,0-2 1,1 0 4,-1-4-11,2 1 7,-2-4 1,-2 2-1,3-5 4,-1 2-3,-4-4-2,1 1-5,0 2 10,-1-1-10,-1 2 8,1-2 1,-3 4-2,1 1-5,0 0-1,-1 3 4,-1 4 0,0-5 1,0 5 10,0 0-11,5 13 0,-3-1-3,1 3 1,-1 4-1,2 2 5,-2 1-2,4 8 0,3 3 1,-2-2 1,5 2 9,0-1 6,0 1 4,2 1 7,1-1 4,-2-2-8,6 2 0,-7-2 2,2 1-9,-3-3 3,-2 1-3,0-8 0,-1 0-3,-3 0 0,2 3-5,-3-5-1,-4 2 6,0-5 17,-2 1 15,-2-4-6,-1-2-2,-1 0 8,-1-3 1,-7 3-5,5-3-3,-4-5-5,-6 0 1,-6 1-1,5-5-6,-7-3-8,0-3 5,-1-2-1,-4-2-4,2-6 0,4 5-2,-3-6-5,5 1 0,-3 1-5,5-1 0,-3-3 1,11 6-5,-2 1-1,3 0 5,-1-1-6,6 1 5,0 2 1,2-1-8,0 3 0,4-2-4,0 2-10,2 0-21,2 2-24,3-5-34,1 4-44,4 2-39,3 0-61,-1 2-63,8-5-49,8 4-310,-1 1-713,4-1 316</inkml:trace>
          <inkml:trace contextRef="#ctx0" brushRef="#br0" timeOffset="878504.5901">14743 11971 54,'-9'-6'291,"1"1"0,2 2 2,-1 0 3,5-2 1,1 3-8,1 2-5,2-9-12,2 3-7,6 2-11,3-2-4,0 1-8,4 1-14,5 1-7,3 0-22,2 1-14,-3-4-21,3 2-16,-7 2-17,0-1-10,7-1-11,-6 2-10,5 2-13,-11-4-23,5 4-60,-2-3-76,0 0-71,-5 1-83,0-2-99,0 4-404,0-5-790,3-1 349</inkml:trace>
          <inkml:trace contextRef="#ctx0" brushRef="#br0" timeOffset="878251.9183">14844 11675 40,'3'-17'340,"-2"3"-3,0 0-1,-1 3 4,1 1 6,-2 0-7,1 4-21,-1-3-25,0 7-24,1 2-24,0 0 0,0 0 0,0 0-6,-4 14-7,3 1-13,1 4-4,-1 4-18,1 12-16,-3-2-13,0 3-16,3 0-14,0 1-11,-4-2-12,3 1-11,-3 1-11,0-1-8,4-1-10,0-11-8,-1-3 1,2 4-13,-1-13-7,0 4-4,0-2-4,0-3-6,-1 0 1,2-5-4,-1-2 1,3 1-7,-3-5-2,0 0 1,6-12-6,-2 3-1,0-3 1,0-7-4,2-2-1,0-12 3,0 0-8,2-5-5,-4-1-20,2-4-16,1-15-12,-5-3-16,2 14-8,-2 2-4,0-13 9,0 12 1,0 3 8,2 0 9,1 3 2,1 3 3,0 4 3,0 9 1,0 2 9,-1 2 0,4 3 2,-4 6 2,4 0 3,-4 6 4,2 2-2,3 3 3,1 3 1,-3 7 0,8 3 6,-4 3 1,1 11-3,-4 4 6,0 2-3,3 1 4,-4 1-4,-1 4 5,-1 3-1,-1-1 3,1-2 3,-1 1 2,-1 3 4,1-6 5,-2 0 2,2 0 1,0-4 1,2 1-5,-4-1 4,1-10-4,0 1-2,2-3 1,1 3-1,-1-5-2,-4-4 3,4 0-8,-4-5-1,5 1 2,-4-1-1,0-2 1,0 1-30,2-5-44,-2-2-59,-1 2-59,3-3-51,-5-1-50,0 0-58,0 0-62,0 0-290,4-7-758,-4 7 335</inkml:trace>
        </inkml:traceGroup>
        <inkml:traceGroup>
          <inkml:annotationXML>
            <emma:emma xmlns:emma="http://www.w3.org/2003/04/emma" version="1.0">
              <emma:interpretation id="{6F394B30-4929-4AA4-9EA5-90F2FB54EF4F}" emma:medium="tactile" emma:mode="ink">
                <msink:context xmlns:msink="http://schemas.microsoft.com/ink/2010/main" type="inkWord" rotatedBoundingBox="17879,12208 20856,12221 20853,12889 17876,12876"/>
              </emma:interpretation>
            </emma:emma>
          </inkml:annotationXML>
          <inkml:trace contextRef="#ctx0" brushRef="#br0" timeOffset="714896.5863">15907 12002 73,'0'0'242,"0"0"14,0 0 6,0 0 1,0 0-2,24-2-14,-11 2-17,3-1-20,-3 0-19,0 1-22,6 0-19,-1 0-11,0-2-20,-3 2-49,-2 0-64,2 0-98,-2 0-97,-3 0-246,8 2-470,-6-2 207</inkml:trace>
          <inkml:trace contextRef="#ctx0" brushRef="#br0" timeOffset="878988.8794">15562 11927 31,'0'0'351,"4"-6"7,-2 2 17,-2 4 22,4-4 5,-2 1-8,-2 3-8,1-9-25,-1 9-20,4-9-22,-2 6-22,0-6-27,-1 3-25,-1 0-28,5 2-21,-1-2-16,-4 1-21,0 1-18,4-2-16,-1 4-10,-3 2-13,3-6-10,0 3-11,-3 3-31,0 0-38,0 0-43,0 0-54,0 0-57,5 11-51,-5-3-49,0-1-48,-2 3-56,2-1-42,0 4-326,-3-1-773,3 0 342</inkml:trace>
          <inkml:trace contextRef="#ctx0" brushRef="#br0" timeOffset="879202.4463">15616 12159 197,'0'0'324,"0"0"5,0 0 5,0 0 10,0 0 10,0 0 0,0-20-8,0 13-15,0 2-15,0 0-20,-3-2-20,3 2-20,0 5-17,0-9-30,-2 3-20,2 6-22,0 0-16,0-6-19,0 6-14,5-4-14,-5 4-26,0 0-43,0 0-54,0 0-62,0 0-72,0 0-64,6 10-86,-6-10-90,6 5-327,-2-1-778,-4-4 345</inkml:trace>
          <inkml:trace contextRef="#ctx0" brushRef="#br0" timeOffset="880483.5051">16113 12110 30,'0'0'227,"-10"0"-1,10 0-2,-5-3-4,5 3-6,0 0-9,-9 3-5,9-3-7,0 0-7,-8 0-5,8 0-7,0 0-5,-4 0-4,4 0-6,0 0-1,0 0 16,0 0 9,0 0 6,0 0 4,0 0 5,14-6 3,-8 6-1,-2-3-1,5-1-7,1-2-11,-1 4-9,4-2-10,-1 2-8,-2-2-12,8 0-5,-1-3-1,1 2-19,-1-1-8,1 0-10,-2 3-14,1-3-5,1 1-5,-5-1-10,3 1-6,-2 0-5,1-1-3,-5 0-9,3 1-4,0-1-2,-1 0-3,-2 1-8,0 0-1,0 1-2,-1-2-3,3 5 0,-2-2-4,-2 0 1,5-1-7,-5 3-8,2-2-36,-3 1-37,2 2-30,-1-1-40,0 1-41,-1-1-41,1 1-42,-3 0-43,3 0-50,1-2-58,-9 2-371,10 3-854,-3-3 377</inkml:trace>
          <inkml:trace contextRef="#ctx0" brushRef="#br0" timeOffset="880081.7824">16298 11638 147,'1'-6'217,"2"-3"4,-2 2-4,1 0 5,-2 0-2,2 2 2,-1-1-3,-1 6-1,0-7-3,3 5-7,-3 2 1,0 0 4,0 0-6,0 0 8,-6 15 1,4-7 1,-2 6 3,0-3-3,0 10-1,1-5-4,0 5-5,-1 2-7,1 3-7,-2 4-5,1-6-8,3 10-12,1-2-2,0 1-9,1-1-6,-2 1-9,2-2-8,3-6-12,1-3 1,-2 2-24,2-2-3,2 0-9,-2-1-8,2-3-7,1 0-2,0 0-15,1-4-6,2 1-4,0-4 1,-2-3-4,1 0-4,3-2-4,-2 0 1,3-3-1,-2 0-12,1-3 0,1-2 8,1-1-16,0-4 4,6 1 1,-11 0-13,6-3-30,0 3-29,-6-1-28,-1 0-29,-2 0-33,0-1-23,0 2-54,-3-2-30,-2 2-42,1-3-35,-2 5-38,-2 0-45,-1-2-43,-1 0-334,-4 1-851,1 4 377</inkml:trace>
          <inkml:trace contextRef="#ctx0" brushRef="#br0" timeOffset="881039.4039">16959 12182 151,'-2'3'287,"2"-3"4,0 0 1,-4 2 6,4-2 11,0 0 0,0 0-1,16-7-11,-10 4-11,3 0-9,4 0-9,-1-4-10,4 2-10,2-5-18,-2 6-22,1 2-19,-5-4-18,5 0-19,-4 2-13,2 0-18,-3 2-10,-1-1-11,-2 3-10,2-6-11,1 6-17,-3 0-55,2 0-58,-1-2-69,1 2-86,-5 2-90,1-2-109,-2 3-339,1 0-805,-1-3 356</inkml:trace>
          <inkml:trace contextRef="#ctx0" brushRef="#br0" timeOffset="880800.237">17008 11942 131,'0'0'302,"6"-4"2,-6 4-2,3-3-6,1 2 6,-4 1-25,5-5-11,-3 3-14,-2 2-18,7-6 3,-1 2-23,-2 1-12,2 2-18,0 1-10,0-3-26,2 3-12,1-3-15,0 1 0,-1-1-20,3 2-10,1-1-10,1 2-9,-3-3-11,-2 3-2,3-1-5,0 1-11,1-2-5,-1 2 7,-5 0-11,2 2-9,0-1-36,-2-1-39,1 3-39,-3-1-37,0 2-38,-2 1-45,-2-2-43,0-3-62,1 8-302,-4-1-666,-1-3 294</inkml:trace>
          <inkml:trace contextRef="#ctx0" brushRef="#br0" timeOffset="950645.5942">17485 11951 33,'0'0'107,"0"0"-9,0 0-17,0 0-5,0 0-13,0 0-3,0 0 3,0 0-10,0 0 3,0 0-4,0 0-6,0 0-4,0 0-2,0 0-1,0 0-4,0 0-7,0 0-4,0 0 4,8-16-2,-3 13-11,-2-1-1,2-2-1,-4 0-2,4 1 1,-2-1-4,2-3 2,-1 3-2,1-4 8,-1 4-6,0-4 4,0-1 12,-1 1 4,2-1 2,-1 6 14,0-6-6,-2 5 7,2 0-2,-1-1 0,1-1 4,-2 4 8,1-2-7,-1 0 1,1-1 7,-2 1-5,0 0 0,3 1-3,-4 5 2,2-5-3,-2 5 3,3-2-2,-3 2-4,2-5-1,-2 5-4,0 0 0,0 0 4,0 0 3,0 0-1,5 9 5,-3-6-1,-2 5-1,2-1 5,-4 0-5,0 3 0,4 0 2,-2 3-3,-2-1-1,1 4-3,-1-1 0,1 2 5,-1 5-3,-1-1-1,2-6 8,-1 7-16,0-1-2,0-5-2,0 5-2,-1-2-2,1-3 0,0 1-2,0-2-5,-2-1 12,4 3-13,-4-7-1,4 3 0,-5-3 0,4 3-4,-2-6 1,2 2-2,0-5-2,1 2 0,0-1-2,0-5 2,-3 8-3,3-8 6,-1 4 8,1-4 3,0 0 9,0 0-16,0 0 3,0 0-6,0 0 0,0 0-4,6-21 4,-6 13-2,5-4-4,-1-3-3,0 3 13,5-3-14,-3-3 3,0 0-8,0-1 3,2-1-1,0 1 1,-2 3-8,1-5 6,1 3 0,-2-1-6,1 1 7,-1 5-8,-1-2 1,0 0 5,3 1-3,-4 2-1,3-1 2,-4 3-2,4-2-3,-2 4 8,-2 1-1,4 0-2,-4 2 0,1 1-1,1-1-5,-1 1 7,1-1-1,-2 4-5,-3 1 4,0 0 1,10 5 0,-7-1 8,0-1-11,-1 3 3,7 3-5,-6 2 1,2 1 4,-1 2-2,2 5 3,-1-4-1,1 6-1,-1-3-4,-2 3 2,1 0 3,-2-5-4,1 0 3,-2 2 3,0 0-4,2-4 13,-3 3-15,0-2 3,0 1 15,-3-5-16,2 3 1,0 0-4,1-4 5,1 5 12,-2-9-14,-1 4 0,2-3-1,-1-1 9,1 1-7,-1-3-6,1-4 5,0 9 1,0-9-12,0 5-4,0-5-17,1 6-13,-1-6-17,0 0-17,0 0-22,0 0-25,3 1-25,-3-1-36,0 0-18,11-7-27,-7 3-22,2 0-162,1 0-451,-1-2 199</inkml:trace>
          <inkml:trace contextRef="#ctx0" brushRef="#br0" timeOffset="950977.1989">18002 12018 8,'0'0'258,"0"0"5,0 0-2,0 0 3,0 0-12,0 0-9,0 0-13,10 3-10,-10-3-12,16 0-5,-6 0-9,0 0-10,3 3-11,-3-3-20,2 1-9,0-2-15,1 2-14,5-1-7,-6 0-21,2 0-7,-1 0-5,3 1-5,-3-2-17,1 1 6,-2 1-8,-2-1-3,2 1-8,-2 2-6,-1-3-4,-1 0-2,1 1 1,0 1-1,-3-4-11,1 4 4,1-2-13,1 2-7,-4-2-21,-5 0-11,7 0-16,-7 0-21,5-4-22,-5 4-20,5-1-32,-5 1-34,3-5-33,-3 5-23,0 0-20,0 0-40,-3-7-158,3 7-488,-5-5 216</inkml:trace>
          <inkml:trace contextRef="#ctx0" brushRef="#br0" timeOffset="951315.0286">18194 11862 26,'-3'-5'225,"-1"0"2,3 0-2,0 1 6,1 4-3,-4-6-4,4 6-12,0 0-9,0 0-13,-5-2-6,5 2-2,0 0-6,-9 8 2,6-4-1,0 5-7,-1-3-6,1 3-12,-1 0-5,1 6-16,2 0 10,-3 1-10,3-4-4,-2 10-11,-1-7-9,4 0-10,-4 6-14,3-7 0,1 1-17,0-1 1,0 7-10,0-6-1,0 1-8,0 0 6,0-5-15,0 4-10,1-3-6,-1-1 6,4 1-6,-4-2-3,0-2-4,0-2 2,0 2-1,0 0-8,0-2-23,0 0-29,0-4-18,0-2-33,3 5-37,-3-5-33,0 0-47,6 0-51,-6 0-51,9-10-52,-4 7-210,3-6-624,-1-1 277</inkml:trace>
          <inkml:trace contextRef="#ctx0" brushRef="#br0" timeOffset="951641.124">18540 11690 130,'0'0'250,"0"0"-3,0 0-4,0 0-13,0 0-9,0 0-8,-6 12-11,6-5-8,0 2-3,-3 0-4,3 6-5,0-8-5,3 10-8,-3-1-18,2 2 3,-2 2-9,0 3-9,0-2-10,0 4 1,0-3-25,0-1-2,-5 1-18,5 0-4,-2 0-3,-1-1-13,2 0-6,-2-1-11,3-1-12,-4-3 5,2 4-8,0-4-41,-2-1-31,4 1-41,-5-4-56,0 1-69,0-2-91,-2 1-300,2 0-650,-2-2 288</inkml:trace>
        </inkml:traceGroup>
      </inkml:traceGroup>
    </inkml:traceGroup>
    <inkml:traceGroup>
      <inkml:annotationXML>
        <emma:emma xmlns:emma="http://www.w3.org/2003/04/emma" version="1.0">
          <emma:interpretation id="{FFE100E0-1F3A-4BAD-B79B-F24EC1688CEB}" emma:medium="tactile" emma:mode="ink">
            <msink:context xmlns:msink="http://schemas.microsoft.com/ink/2010/main" type="paragraph" rotatedBoundingBox="124,12099 24890,12652 24858,14125 92,135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6FC595-9FDE-4369-8413-8234E6D6CFB2}" emma:medium="tactile" emma:mode="ink">
              <msink:context xmlns:msink="http://schemas.microsoft.com/ink/2010/main" type="line" rotatedBoundingBox="124,12099 24890,12652 24858,14125 92,13572"/>
            </emma:interpretation>
          </emma:emma>
        </inkml:annotationXML>
        <inkml:traceGroup>
          <inkml:annotationXML>
            <emma:emma xmlns:emma="http://www.w3.org/2003/04/emma" version="1.0">
              <emma:interpretation id="{66FE0D8A-C723-4B8B-801A-51A56FD99885}" emma:medium="tactile" emma:mode="ink">
                <msink:context xmlns:msink="http://schemas.microsoft.com/ink/2010/main" type="inkWord" rotatedBoundingBox="118,12399 1535,12431 1513,13431 95,13399"/>
              </emma:interpretation>
            </emma:emma>
          </inkml:annotationXML>
          <inkml:trace contextRef="#ctx0" brushRef="#br0" timeOffset="843290.3234">-2152 12213 159,'-1'-3'178,"-3"-2"-6,4 1-3,0 4-5,-8-6-6,7 1-4,1 5-9,-4-7-3,4 4-1,-1-1-6,1 4-5,0 0-11,-4-5-5,4 5-7,0 0-8,0 0-4,0 0-1,0 0-2,-8 11-1,8-6 0,-4 3-1,4 4-2,-5 1-1,5 2-1,-4 3-1,0 3-5,0 1-9,3 3-5,-2 2 2,2 4-2,-2-4 7,3 4-13,0-4-8,0-2 0,0 8-1,3-11-10,-2 1 2,2 0-4,2 1 1,-4-2-7,2-1 3,4 0-5,-4-4-8,4-4 6,-3 1-3,2-2 2,2-1-8,0-3-9,1 3-4,0-9 6,-2 2-3,3-2-2,-1-2 5,4-2-2,-3-4-2,1-2-3,0 0-4,2-5 8,0-4-10,-2 1 4,3-2 0,-5-2-3,0 1-3,1-3 11,-4 1-5,3-3 0,-5 5 13,-3-3-21,3 1 9,0 6 1,-4-10-5,0 5 2,-3 1-1,2 8 6,-3-1-9,3-1 5,-3 2-5,0 0 1,-1 5-10,2 2 10,0-1 3,-3 4-2,2-2-2,4 3 5,-9 7-11,5 1 4,-1 2 3,0 3-5,0 7 1,3-1 0,0 3 4,2 2-1,0-2 3,5 7-4,-1-4 2,2-2 5,-1 1 0,4-1-7,2-4 3,-3 3 0,1-4-3,4-3 4,-3 0-1,3 0-3,1-6 3,-3-1-6,0-2 3,1-2 0,-2 0 3,1-4 3,0-3-3,2-2 0,-3 2 6,1-4-7,-1-4 10,-2-2 3,4-3 8,-4-2-21,-4 0 0,2-1-4,-2-5 18,-1 3-16,1-1 3,-4 0 10,-4-12-8,1 13-3,2-1 0,-4 1-6,1 0 1,-2 3 3,0-3-2,1 2 1,-4 1-3,5 1 8,-4 3-1,1-5-1,3 4 9,-2 6-11,3-5 1,1 3 1,-3 0-3,2 4 0,1 1-2,-1-1 15,2 2-41,1 5-40,0-3-26,0 3-41,0 0-43,0 0-39,0 0-52,9 12-52,-7-6-190,1 0-556,1 0 247</inkml:trace>
          <inkml:trace contextRef="#ctx0" brushRef="#br0" timeOffset="843728.7422">-1586 12501 129,'0'0'181,"0"0"1,0 0 2,0 10-7,0-5-2,0 2-7,0-2 0,-2 8-9,2-1-12,-1-3-6,1 3-10,0-2-5,1 4-9,1-1-2,0-3-5,1 2-10,2 1-9,2-2-3,-2-2-7,0-2-8,3-1-2,1-1-6,0 1-2,-1-6-5,0 0 4,2-4-3,2 4-4,-2-5 0,-1-1-6,0 1-3,0-5-4,0 3-5,-3-4-3,0 1-1,-3-1-4,1 1 10,-3 0-3,-1-3 3,-1 0 2,-2 0-6,-1 1-3,-3-1 5,0 0-6,-1 0-4,-5-1 2,3 7 1,0 0-9,-5-3 7,5 7-8,-3-3 2,-3 1 2,2 1-8,2-2 1,2 3-1,0 4-1,-1-5-3,3 4-2,0 4-5,8-4 4,-9 6-1,4-1 1,1 1 0,1 0-11,0 0-19,1 3-30,4-2-27,-1 5-21,1-3-24,1 4-22,1-2-23,3 1-21,0-2-24,2-2-20,-1 0-22,2-1-186,0 0-476,3 0 210</inkml:trace>
          <inkml:trace contextRef="#ctx0" brushRef="#br0" timeOffset="844340.6585">-1363 12575 145,'4'-4'144,"-4"4"0,5-4-6,-1 2 2,-4 2-4,0 0 0,8 0 4,-8 0-2,5 3 4,-1 0-2,-4 2-3,4 1 1,-4-1-10,0 1-6,0 0-5,1-2-6,-1-4-4,0 9-10,0-4-6,0-5-6,0 6 1,0-6 5,-1 4-4,1-4 4,0 0-11,0 0-7,0 0-8,0 0-4,-9-10-6,5 5-7,3-2 1,-1-5-9,-2 0-6,3-10-2,1 7-5,-1-7 0,2-2 0,-1 2-7,0 1-1,3 0-5,-1-1-1,1 2 2,-3-3 7,4 2-2,0-4-11,1 2 3,-4 1-4,2 1-2,2 6 2,-1-1 0,0 1-7,-1 2 3,3 0 0,-1-1-1,-1 5-1,2-4 0,0 4-1,-1 2-6,-2 1-18,1 2-16,2-1-7,-3 5-4,-3 0-6,0 0 2,9 9 4,-9-5 4,1 2 4,1 2 4,-2-1 6,-2 3 1,2-1 4,-1 0 3,0 0 0,-1 0 5,0 2 2,1-3-1,-2 4 3,3-4 2,-2 0 1,2-2 3,0 2 0,2-2 1,-2 3 4,2-3 4,0 0-2,2 1 1,1-1 6,0 1 6,1 0 2,2 0 4,-2 3 4,4-1-2,-1 0 1,-2-1 8,1 0-4,1 4 2,-1-1 2,1-1 3,-3 2 1,1 1 3,-2 6 1,-1-4 2,1 3 2,0-2-1,-2-1 2,2 4 1,-5-4-1,0 7-4,-1-5 2,1-2 4,-1 1-1,-2-2-7,0-1-1,-2-1-1,4-3 0,-3 1-8,3-2 6,-3-2-3,1-1-11,2-1 3,1-4-1,0 0-7,0 0-2,-16-9 5,12 1-8,2 1-19,-2-7-38,0 4-36,2 0-44,0-2-39,1 0-44,1-2-38,1 2-33,-1 1-216,0 4-542,2-2 241</inkml:trace>
          <inkml:trace contextRef="#ctx0" brushRef="#br0" timeOffset="844969.1375">-1076 12468 218,'-1'-4'243,"1"4"-7,0-9-3,1 2-1,1 0-1,-2 7-8,8-10-10,-1 1-7,-1 5-9,2-2-6,2 0-8,0 0-22,2 1-8,0 2-10,0-1-16,-1 4-12,5-3-13,-4 3-9,5-2-9,1 0-5,-6 4-9,4-4-15,-1 4-25,-1-2-59,-1 0-56,1 4-74,-5-6-96,1 4-294,0-2-594,-1-4 263</inkml:trace>
          <inkml:trace contextRef="#ctx0" brushRef="#br0" timeOffset="844734.5891">-1027 12201 126,'-2'-33'162,"0"-2"0,0 12-7,0-14-3,-1 3-4,1-1 9,-2 3-8,0-2-4,2 9-6,1 2 1,-1 1 1,-1 6 7,2 2 2,-1 3-2,0 0 0,-1 5-10,1 0-10,0 2-8,0-1-9,2 5-1,0 0-2,-4 15 0,4-3 6,0 1 1,2 10 1,2 9 0,-1-8 2,3 11-4,-1 0 1,1 6 0,2-2 2,3 1-5,-2-5-22,0 3 7,1-2-8,0-1-19,1 1 6,3-2-3,-5 2-11,2-2-3,-2-1-6,5-1-12,-5 0 2,3-4-5,-5-2-4,4 2-5,-1-5-2,-2-1 1,2-2-7,-2-1 4,-4-1-4,4-6-2,-3 3-16,1-3-33,-3-2-40,1 0-39,-1-1-25,-1-3-26,-1 3-29,-1-5-36,0-4-33,-3 10-36,3-10-29,-3 6-30,3-6-180,-7 0-578,7 0 255</inkml:trace>
        </inkml:traceGroup>
        <inkml:traceGroup>
          <inkml:annotationXML>
            <emma:emma xmlns:emma="http://www.w3.org/2003/04/emma" version="1.0">
              <emma:interpretation id="{AB809572-4049-4488-AD0A-925A09446651}" emma:medium="tactile" emma:mode="ink">
                <msink:context xmlns:msink="http://schemas.microsoft.com/ink/2010/main" type="inkWord" rotatedBoundingBox="2007,12539 3588,12574 3567,13536 1986,13501"/>
              </emma:interpretation>
            </emma:emma>
          </inkml:annotationXML>
          <inkml:trace contextRef="#ctx0" brushRef="#br0" timeOffset="530700.3488">20 12132 108,'0'0'252,"4"-9"-4,-4 1-6,0 3-3,-2-1-10,0-4-2,-1 1-3,1-3-9,-2 1-13,4-2 1,-4 1-12,-1 0-1,-1 0-7,-2-1-1,2 0-8,-1 1-10,-2-2-5,0 4-4,0 0-15,0 1 0,-2 3-6,1-3-13,1 8-2,-4-1-14,-1 4-6,3 3-6,-6 3-8,1 4-9,0 2-7,1 5-3,-4 7 0,3 5-7,0 2-6,3 4-2,0 1-4,0-1-2,4 2-1,-3 19-2,11-14-4,-4-1 0,1 3-4,1-3-2,-1-1-1,4-5-4,0 3-4,4-3-3,-1-4 3,2-1-6,0-2-2,0-7 1,2-1-5,0-1 3,0-2-3,2 0-4,-1-3-8,5-4-7,0 3-21,-2-9-21,0 3-21,1-3-29,4-3-24,1 0-18,0-2-18,1-2-19,1-3-19,2-2-14,0-1-23,-3 0-25,2 1-26,5-4-13,-6-2-38,0 3-182,5-5-560,-6 4 248</inkml:trace>
          <inkml:trace contextRef="#ctx0" brushRef="#br0" timeOffset="531920.6132">207 12575 97,'-2'-13'185,"-2"-5"9,0 2 9,-3 5 4,0-2 4,0-2 4,0 5-12,-2-1-6,3 2-4,-4-1-1,1 2 0,0 1-5,2 1 3,-2 3 12,2 3-21,-4-3-3,2 6-7,1 0-1,0 3-16,-1 1-8,0 4-8,1-1-2,2 4-8,-2 5-7,5 2-6,-5-3-11,6 7-7,1 0-5,2-3-15,0 1-1,3-1-8,1-3-9,1 5-3,1-9-8,1 7-1,2-7-4,1 5-6,-2-10-6,-1 1-2,1-3-5,0-3 2,3 2-6,-2-4 0,2-2 1,-3-2-3,1-1-3,-2-1-1,2-2 2,-6-2-6,5 0-3,-2-3 4,0-2 0,-3-2-9,0-1-1,3-5-4,-3-1-3,0 0-5,-2 0 6,1 1-1,-3-1-2,0 8 7,-3-9-4,2 8 3,0 2 5,0 3-5,0 0 3,-1 5-2,-1 0-1,0 0 0,3 4 4,0 0 2,0 0-3,-13 8 3,13 1 1,-3 3-1,1 3 6,0-1 0,4-2-3,-2 4 5,2-2-4,1 3 0,-1-2-2,3 3 0,0-4-4,-1-1 5,4-1-2,-2 1 2,2-2-3,1-5 2,-1 0-1,2-1 1,1 0-2,-2-4-1,4-1 4,-3-1-4,2-2 2,0-4-2,-2 4-4,3-6-1,-2-1-2,0-4-5,1 1-6,1-2-2,-2 0-1,-3-3 3,0 6-3,1-9 7,-5 8-3,1-7 5,-1 0-2,-3 7 1,0-4 6,-1 2-1,0 3-4,0-2 6,-1-1 6,0 6-4,-4-2-1,1 3 7,3 2-5,-2 1 2,3-1 1,-5 3-3,5 3-7,-3-3 7,3 3-1,0 0-2,0 0 2,0 0 4,0 0-1,12 12-2,-3-2 0,-3 1 6,2 1-6,-1 1 0,6 5 0,0-2 6,-4 4-6,4 2-1,-2 0 0,4 3 0,-6-2-2,2-4 6,-1 2-4,1-2 6,-4 2-4,2-2 0,-3-1-1,-1-3 2,-3-3 3,-1 1 0,2-2-1,-3 2-1,-3-1 3,3-6-3,-3 3 3,-2-2-2,0-1-1,-5 1-2,1-1 10,0-1-11,-2-4 0,1 1 1,-5-2-5,3 0 6,0-1-3,3 0 0,-3 0-4,2-3-13,2-2-1,3 1-9,-2-1-14,3 2-1,2-2-7,0 0-20,1 0-9,1-2-8,1 1-19,3-2-20,0 3-5,3-3-17,-1 1-12,3 0-4,2 2-7,-2-3-1,3 2-8,-2 1-5,7 3-4,0-3 8,-6 1 12,2 1 12,1 3 20,2-1 14,3-1 28,0 3 18,-1-1 5,4-1 9,2-7 7,-4 6 18,2-3 23,-4 4 17,9-8 18,-10 6 14,3-4 9,-1 2 11,-2-1 12,-1 0 10,-3 0 5,0 0 2,0 1 4,-1-1-3,2-2-3,-1 1-4,-4 1 0,6-7-2,-3 2-11,-2 3-6,3 1 0,-4-4-10,4-3 0,-3 0-5,-1 3-9,1-1 0,0-3-1,-1-1 3,-3 4 5,-1 1-1,-1-2 5,-3 3 2,2-3 8,-3 4 5,0-2-2,-4-1 2,1 1 4,-2 2-4,0-2 4,-3 3-2,-1 3 4,-4-3 0,1 3 0,0 3 7,-4 0 0,-2 0 5,2 9 0,-3-5-3,2 4 6,-3 1-1,1 6-2,-5 3 3,2 1 4,2 6-1,1 0 3,-3 1 5,3 2 3,9-3-1,-3-1-2,7 1-5,0 1-8,0 2-2,3 0 4,3-1-10,1 1-6,1 0-1,8 4 0,-2-8 1,6 8-7,-5-10-8,4 1-5,7 1-2,-5-7-2,-2 1-12,2-3 1,5 0 0,-6 0-4,3-4-1,0-1-5,0 2 5,1-3-8,-1-2-6,1-2-12,-1-2-17,-1 0-16,-2 0-24,2-3-19,4 0-25,-3 0-31,0 0-29,-1-2-36,-5 0-24,1 0-26,2 3-19,-2-3-43,1 0-47,0-1-63,-2 1-297,2-1-776,-4-2 343</inkml:trace>
        </inkml:traceGroup>
        <inkml:traceGroup>
          <inkml:annotationXML>
            <emma:emma xmlns:emma="http://www.w3.org/2003/04/emma" version="1.0">
              <emma:interpretation id="{4B20E1D4-93E3-454E-8254-7280CE53EFB3}" emma:medium="tactile" emma:mode="ink">
                <msink:context xmlns:msink="http://schemas.microsoft.com/ink/2010/main" type="inkWord" rotatedBoundingBox="4439,12251 7972,12330 7943,13614 4410,13536"/>
              </emma:interpretation>
            </emma:emma>
          </inkml:annotationXML>
          <inkml:trace contextRef="#ctx0" brushRef="#br0" timeOffset="534087.1422">2460 12075 26,'0'0'211,"0"0"-4,0 0-9,0 0-7,0 0-9,0 0-15,0 0-12,0 0-5,0 0-12,0 0-7,0 0-6,0 0-5,-6-12-7,6 12-3,0-9-7,-4 6-3,4-2-5,-2-1 2,0 1-10,2 0-3,-5 0-2,0 1-7,-1 1-6,1 0 9,-2-1-14,0 4-2,-3 0-6,-2 1 6,-1 4-17,0 2-1,-4 2 0,2 4 3,-8 4 4,1 3 6,3 1-12,-2 3 6,2 1 1,-1 4-4,5-1 1,-1 3-7,3 0 1,-1-1 2,2 6 2,3-1-13,2-5 3,1 1 2,1-1-5,0 1-5,3-6-9,2-2 26,0 1-21,0-2-7,2 1 3,1 1-2,0-6-3,1-2-2,0-1-4,1 0 0,-1 0 2,0-7 12,4 6-15,-2-5-8,1-3 3,3 0-8,2-3-19,-3 0-28,-1-3-28,1 0-29,5-3-20,-2-2-23,-2 2-23,2-4-19,-1 3-27,2-1-15,-1-1-29,-2-2-210,-2 3-513,5 2 227</inkml:trace>
          <inkml:trace contextRef="#ctx0" brushRef="#br0" timeOffset="534535.8754">2389 12588 128,'0'-4'198,"0"4"2,-5-6-3,5 3 5,-3-3-3,3 6-3,-5-2-11,5 2-7,0 0 0,-8 7-15,4-5-8,3 3-7,-4-2-14,1 2-7,1 5-9,-1-3-8,2 4-9,2 1-3,-4 1-5,4-2-5,0 3-3,0-2-5,0 4-2,1-5-9,2 1-8,-3 1-1,5-5-1,-1 1-9,0-1-8,2 0 1,3-2-4,-2-2 0,2 0-5,4-4-1,0 0 13,-3-2-17,6-2-8,-3-2-1,3-2-4,-2-2 3,2 1-4,-3-3-3,-1 0 6,-3-1-4,3-1 4,-3 1-8,-6 2 1,3-1-8,1-1 2,-6 1 4,0 0-6,-1 0 2,-1-1 7,0 4-11,-6-3 3,1 2 3,-1 1-3,-2 2-3,0-2-1,-3 3 11,-2-5-5,2 6-4,-1-1-3,0 5 0,0 1 1,-5-4 5,7 4-5,-3 3 1,3-3 1,-2 1-1,0 0 3,5 5-10,-1 2 2,0-2-3,1-1-4,3-2-8,1 7-6,2-4-12,0 3-8,0-3-14,3 0-11,2 3-27,-1-5-14,2 2-21,6 3-27,1-2-16,0-4-19,9 2-24,-4-2-23,2-1-208,-3-2-486,3 0 215</inkml:trace>
          <inkml:trace contextRef="#ctx0" brushRef="#br0" timeOffset="534952.4706">2646 12625 109,'6'-4'158,"-4"2"3,-2 2 2,10-5-14,-7 3-5,-3 2-4,6-1-4,-1-1 1,-5 2-8,7 0-4,-7 0-7,6 5-5,-2-2-9,-4 1-7,3 0-7,-2 0-12,1 3-2,-2-4-9,2 6-8,-2-4-4,0 2-5,0 0-10,1-1-2,-1-1 1,0-2-9,0-3 0,0 9-2,0-4-4,0-5-3,0 0 3,0 0-2,0 0 0,0 0-8,0 0-3,0 0 2,1-20-2,1 8-3,1 1-1,1-4 1,1 1-3,1-6 2,-1 5-4,2 3 2,2-9-4,-3 10 0,2-2 5,-4 5-6,0-5 4,4 4-1,-6 3-1,4 1 1,-2 1 1,2 2 1,-6 2 10,9 1 1,-5 3 18,1-1-11,-1 2 2,2 3 6,1 3 2,-1-1 1,-3 1 4,3 2 8,-1 1 0,-3-3 4,2 3 1,1 0 0,-4-3-2,1 2-9,0 2-2,1-4-2,-1 2-2,1-4-9,-2-3 0,3 7-2,-2-7-9,2 0-12,0 3-23,1-3-19,-1 0-22,-1 0-22,2-2-32,-1-2-32,1 1-41,2-3-41,-1 1-235,0-1-503,0-1 223</inkml:trace>
          <inkml:trace contextRef="#ctx0" brushRef="#br0" timeOffset="535539.6039">3178 12550 9,'-4'-13'260,"3"2"0,-2-2 2,-5 4-8,3-4-16,2 5-8,-3-5-3,-2 5-22,3-2-5,1 1-3,-4 1-5,2 1-13,1 1-4,-1 4-19,1-2-9,-1 3-16,6 1 5,-11 5-26,7 1-13,-5 3-3,3-1-10,0 4-11,3 0-5,-1 4-5,-1-1-4,1 3 0,4-2-7,-2 1 10,4 3-21,-2 1-4,6 0-1,-3-5 10,1 3-26,1-1-3,1-3 0,4 1 2,-1-5 10,0 0-12,0-4-7,-1 2-1,5-3 12,-3-3-13,0 0 2,-1-5-1,0 1 4,2-2 0,1-1-16,-2-7 10,-1 2-2,3-10 0,-2-2-2,2-6-2,-5 5-4,4-10-9,-4-3 0,2-2-1,-3-2 0,0-4 0,-3 1 6,1 0 3,-3-1-2,3-5 3,-3-8-4,-2 13-2,0-16 9,-2 16-5,1 0-1,-2 3 3,-1 3 8,3 4 12,0 0 19,-1 12 1,1 5 14,1 3 8,-2 1 2,1 6 8,0-2-7,2 3-4,-1 2-5,1 3-4,0 0-4,0 0-10,-7 22-2,5-6 1,1 4-1,-1 2 0,2 9-5,0 2 1,0 3 0,0-1-5,0 2 0,0-1-3,3 4 4,-1-2 4,-1-3-3,-1 5-1,4-6-7,-1 2 2,1 3 2,-1-4-6,1 0 1,0-2-1,-2-7-4,3-2-1,-1 2-1,-2-4-6,6-3-12,-7 1-21,3-5-23,-1-3-28,1 2-32,1-3-37,0-5-28,-2 3-33,0-3-31,1 0-38,0-2-35,1-4-33,-2 2-276,-3-2-672,12-5 297</inkml:trace>
          <inkml:trace contextRef="#ctx0" brushRef="#br0" timeOffset="535775.6158">3579 12473 118,'5'3'264,"-9"5"2,3-1 0,1 3-9,0 0-7,-3 5-5,6 0-9,-6-3-8,2 11 6,0-1-23,-2-3-6,3-3-9,0 3-10,0 2-14,-1 1-12,1-11-15,0 4-16,0-2-12,0-4-12,0 3-12,1-3-12,-1-3-28,3 3-27,-2-3-36,3 0-14,-4-6-41,5 2-34,-5-2-39,0 0-41,8-7-47,-7 0-46,3-2-267,-1-3-583,1-4 258</inkml:trace>
          <inkml:trace contextRef="#ctx0" brushRef="#br0" timeOffset="535962.8476">3661 12318 236,'-2'-13'301,"0"1"3,0-3 0,-1 0-19,2 3-16,-2-2-14,1 1-32,0 2-25,-3 2-19,5 0-12,-1 1-23,-1 3-5,2-3-21,2 2-30,-2 3-22,0 3-33,6-3-26,-6 3-39,0 0-34,2 10-37,0 0-37,1-2-47,-1 3-32,2 4-210,-2 1-463,2 5 205</inkml:trace>
          <inkml:trace contextRef="#ctx0" brushRef="#br0" timeOffset="537396.2807">3705 12541 270,'0'0'290,"-2"-7"15,2 7 8,5-6 1,-2 1-7,4-6 1,2 4-5,1-1-10,1 2-13,4-2-13,-2 1-16,3 1-16,2 3-16,-1-2-23,-2-1-17,1 2-17,1 0-16,1 2-14,-5-1-19,1 1-1,3 1-15,-1-2-15,-2 3-14,1 0-27,5-2-28,-8 4-29,3-2-19,-4 4-39,9-3-35,-5-1-10,4 0-26,-1 1-25,0-1-24,-1-1-23,4 2 6,0 3 12,-2-4-24,9-4-39,-10 1-45,1 3-196,1-5-544,-2 1 241</inkml:trace>
          <inkml:trace contextRef="#ctx0" brushRef="#br0" timeOffset="537080.5644">3884 12549 9,'0'-8'259,"0"-1"10,0 3-6,-2-3 1,0 2-16,0-2-9,-1-1-11,1 2-8,0 1-9,-1-2-11,-3-2 5,2 2-30,1 3-6,-1-1-7,1-1-17,-1 2-5,1 0-15,-2 0-5,2 2-8,-3 1-9,2 0-19,4 3-6,-9 5-2,5-2-10,-4 6-14,3 2-4,-2 0-2,1 4 0,-2 3-2,-2 2-3,3 3 0,-4 7-15,3-8 3,2 1 1,1 0-5,3-1-5,0-1 5,2 0-8,0-2 2,2-7-7,2 4 2,2-1-3,-2-4 4,3 1-5,0-2-1,0-4-2,2-2-3,2 2-2,-4-6 7,1 0-5,5-3-2,-3-4 1,3 1-2,-4-3 0,2-2-2,-2 0 1,2-5-1,0-1 3,-2-3-9,1 1-14,-3-2 11,-1 0 1,3-8 14,-5 8-19,0-11 2,-1-1 0,-1 8 6,0-7 1,-1 0-12,0 8 18,-1 3-10,2 1 7,-2 3-10,0 1 3,0 5 2,0-2 8,0 7-8,-2-3 8,2 3-4,-1 0-2,0-1-1,1 7 6,-2-6-3,2 6-1,0 0-4,0 0 11,-6 0-5,6 0-13,0 0-7,-3 10 1,3-10-14,-3 9-6,2-3-7,1-3-4,-1 3-5,1 0-1,0-6-5,-2 13-10,2-8 0,-1 1 0,1 3-4,1-3 1,-2 0 0,0 1 3,2-1-1,0 1-1,-2-1 0,1-1-4,-1-1-1,1 4-3,0-4-6,0-4 5,0 9-1,1-6 1,-1-3 5,0 0-2,0 9 1,0-9 9,0 0-1,0 0 10,0 0-4,-1 3 20,1-3 3,0 0 7,0 0 3,0 0 2,0 0 7,0 0 8,0 0 0,0 0 6,0 0 7,2-18 1,-2 18 12,-1-9 2,1 2 1,1-1 2,1-1 5,-1-4 8,3 1 7,-3-4 1,2 4-1,-1-6 7,0 4-6,0-11-3,-1 1-2,3-1-3,-1-6 3,1-3-3,0 0 3,0-2 2,0-1 2,0 0 1,-4-2 6,4 3 6,0 1 6,-3 1 8,0 10 6,-1 0 0,-1 1 6,1 2 5,-3 0 5,2 6 5,1 1 4,-3 4 1,3-2 5,-2 5-6,2-1 1,0 4-11,0-2-5,0 6-3,0 0-13,0 0 9,0 0-10,0 0-11,-7 20 16,6-3-15,0 6 10,0 8 9,-2 3 7,2 3-2,1 2 6,-2 2 4,-3 2 1,3-1 0,-1-2 0,1 3-1,0 2-5,0-3-1,-1 2-3,0-3-6,-4 4 4,4 1-9,-1-3-3,1-1-6,-2-1-3,0-2 1,1-3-9,2 1-3,2-5-5,-3-7-5,3 7-2,0-10-1,-1 2-5,1 1-1,0-6-6,0 2 2,0-4 2,0 2-6,-1-4-3,0 1-5,-2-1 3,3-2-1,-1 1-1,-1-5-1,0-2 0,4 2-1,-2-3-2,-3 3 1,3-4 1,-1-1-2,-1 2 2,2-6-4,2 4 5,-2-4-6,2 4 4,-2-4-2,0 0 2,0 0-3,14-4-1,-8 0-1,0 0 2,1 2-2,2-1-10,2-3-12,-2 0-11,1 2-10,3-2-20,-3 4-12,2-8-18,1 1-10,-4 3-9,3-4-23,2 2-19,-6-1-21,9-3-18,-5-1-20,-3 5-21,-1-1-23,2-2-20,1 2-25,-4-2-31,-1 4-249,-1-2-629,-1 1 280</inkml:trace>
          <inkml:trace contextRef="#ctx0" brushRef="#br0" timeOffset="537587.534">4429 12435 126,'0'2'194,"0"-2"13,3 5 4,-3 0 8,0 0 7,0 1 0,-3 1 0,-1-2-8,2 8 4,-1-6-17,0 4 3,-1-1-3,-2 3-18,3 0 5,-4 0-17,4 1-7,-2 3-13,-1 1-3,4-5-24,-4 2-17,3 0-7,-3 0-14,5 1-15,-1-4-6,-1 0-24,3-3-31,0 2-23,1-5-38,-1 5-31,2-6-21,0 1-30,1-1-28,-2-3-32,5-1-40,-6-1-45,12-7-251,-8 3-568,2-3 251</inkml:trace>
          <inkml:trace contextRef="#ctx0" brushRef="#br0" timeOffset="537776.6415">4468 12312 189,'-1'-17'286,"-4"3"-13,2 5-1,-1-4-20,2 4-10,-1-3-9,0 4-29,2 0-23,1-1-14,0 3-20,0 0-11,1 2-14,2 0-17,0 1-22,-3 3-28,8-1-36,-8 1-41,10 6-42,-4 0-49,-2 0-30,4 4-42,1 3-43,-4-1-141,2 3-399,3 2 176</inkml:trace>
          <inkml:trace contextRef="#ctx0" brushRef="#br0" timeOffset="538176.671">4624 12615 112,'1'5'208,"-1"1"6,1-1-1,2 0-6,-3-2-8,0 3-8,4-3-7,-3 2-17,3 0-10,0 0-9,-3-1-14,5-1-13,-3 0 2,1-1-12,2 1-4,-1 0-8,1 0-5,0-2-4,0 2-6,-1-1-7,4 2-1,-9-4-2,13 0-7,-7-6-5,1 3-3,2 2-5,1-2-5,-2-3-7,-2 0-5,3 1 1,-1-2-4,1-2-3,-1-1 6,-1 1 6,-2 3 3,1-3 14,2-3 4,-5-1 25,2 0-4,-2-2 5,-3-1-2,1-1 10,-1 1-3,0-6-5,-1-1-12,1 2-1,-4 1-5,0-2-3,1 5 3,-2 0-6,1 3 9,-1 1-5,-2 0-3,0 3-8,0 3 0,-2 0-12,-2 2-3,1 4-6,-1 1-3,-1 2-4,2 7-4,0-3-3,-6 6-1,3 1-8,1 1-14,3 3-15,1 1-25,2 0-21,2-2-20,-2 5-31,4-2-19,1 1-21,2-1-27,1-1-25,4-6-29,-2 4-25,1-2-49,4-3-25,-2-2-254,-1 1-632,4-3 279</inkml:trace>
          <inkml:trace contextRef="#ctx0" brushRef="#br0" timeOffset="538639.3752">5070 12510 69,'0'0'207,"3"3"3,-3 4 1,0-1-2,0-1-1,-3-2-12,2 7-11,-1-1-14,2 0-10,-1 0 2,0 1-20,-2-3-4,2 3-4,-2-3-14,-1 0-11,4 2-13,-2-1-7,-2 0-8,4 0-11,-2-2-7,2-3-4,-2 3-7,2 0-4,0-6 4,0 4-16,0-4-3,0 0-3,0 0-7,0 0 5,0 0-6,8-13-4,-7 4 1,0 0 0,6-1-4,-6-4-4,4 0 0,1-5-1,-1-1-3,2 1 1,1-2-4,1-3 1,1 2 0,-1 1 2,0 1 6,1 0 14,0 2 3,1 0 14,-4 9 8,0-4 7,-1 4-4,2 0 0,-3 3-11,1 2 5,0-2-8,-1 4 4,-1 2-5,-4 0 0,11 8-2,-8-4-9,4 2-6,-4 5 1,2 2 1,-1 0-1,-2 5-4,5 2-3,-6 1 1,2 0-10,-3-1 6,1 1 3,-3-1-9,2 4-3,-2-3 1,1 1 0,-5 0 3,4-2-3,-3-4-2,0 1-4,2-1-7,-2 3-16,2-7-9,1 3-21,-5-2-29,2-1-31,2 0-41,-2 0-48,0-6-70,4 1-70,-2 1-200,-1-6-587,2 0 260</inkml:trace>
          <inkml:trace contextRef="#ctx0" brushRef="#br0" timeOffset="539604.34">5566 12795 236,'1'2'295,"-1"-2"12,0 0 12,1 4 18,-1-4 9,0 0-4,0 0-4,0 0 2,0 0-17,0 0-15,0 0-22,0 0-25,0 0-25,0 0-24,0 0-18,0 0-20,0 0-19,0 0-20,0 0-11,0 0-13,0 0-13,0 0-12,0 0-29,0 0-43,0 0-46,9-1-46,-9 1-49,3 5-50,2-3-50,-5-2-63,5 6-87,-5-2-344,3 1-782,-3-1 346</inkml:trace>
          <inkml:trace contextRef="#ctx0" brushRef="#br0" timeOffset="539365.4282">5606 12437 303,'0'0'326,"0"0"8,0 0 4,0 0 18,0 0-16,-5-3 6,5 3-12,0 0-12,0-7-10,0 7-21,0 0-18,0 0-19,0 0-29,0 0-19,2-7-18,-2 7-19,0 0-18,0 0-13,0 0-13,0 0-14,4-5-12,-4 5-9,0 0-11,4-1-9,-4 1-9,0 0-18,0 0-28,0 0-29,7 6-37,-7-6-40,5 5-41,-5-5-50,1 6-41,2 0-42,-1-1-45,0 2-36,3 0-44,-4 1-260,-1-2-703,2 7 312</inkml:trace>
        </inkml:traceGroup>
        <inkml:traceGroup>
          <inkml:annotationXML>
            <emma:emma xmlns:emma="http://www.w3.org/2003/04/emma" version="1.0">
              <emma:interpretation id="{613D3EB3-FBA9-44C1-84F2-07491DBD2348}" emma:medium="tactile" emma:mode="ink">
                <msink:context xmlns:msink="http://schemas.microsoft.com/ink/2010/main" type="inkWord" rotatedBoundingBox="9601,13135 12703,13204 12689,13816 9588,13747"/>
              </emma:interpretation>
            </emma:emma>
          </inkml:annotationXML>
          <inkml:trace contextRef="#ctx0" brushRef="#br0" timeOffset="953860.3231">7289 12778 113,'0'0'251,"-4"-4"-4,0 2-9,4 2-5,0 0-16,-1-6-7,1 6 5,5-5-18,-5 5-7,4-6-7,1 3-4,3-1-9,-2 1-3,1 0-4,3 0-5,-1-1-10,8-3-13,-5 2-19,4 3-11,2-2-4,-4 2-11,3-7-7,2 5-5,0 2-20,0-1-3,2 1-5,-3-3-2,4-1-1,-2 3-10,0 0-9,0-2-22,-3 1-14,2 2-27,-3 2-23,-3-1-25,-1 1-29,1 0-34,-3 0-34,0 1-38,2-1-37,-2-1-32,-2 1-202,-1 0-530,1-2 234</inkml:trace>
          <inkml:trace contextRef="#ctx0" brushRef="#br0" timeOffset="953557.782">7550 12728 106,'0'0'244,"0"0"-6,0 0-4,0 0-13,0 0-6,-9 9-4,9-9-11,-5 5-10,5-1-2,-4 2 1,2-2-11,0 4-1,2-2-8,-5 0-2,5 4-17,-3-3-7,2 5-10,1 0-9,-2 2-9,2-2 0,-2 1-10,1 1-9,1 2-9,-3-1-9,3 1-4,-2 1-3,1-1-12,-1 1-8,2-1-2,-4-1-5,-1-1-5,1 1-1,2 0-6,0-3-1,-2 2-8,3-2-3,-3-3-18,1-1-22,3-1-22,-2-3-25,0 0-21,1 2-31,1-6-35,-5 4-56,5-4-48,0 0-47,0 0-253,-6-14-603,4 8 267</inkml:trace>
          <inkml:trace contextRef="#ctx0" brushRef="#br0" timeOffset="954130.0965">7876 12603 165,'-6'2'248,"0"1"0,1 1-4,-1 1-8,1 1-6,0-2-8,-1 6-3,0-1-10,0-1-8,0 7-7,0-3-9,-1 1-12,6-1-14,-5 4-12,3 1-12,-1-3-10,3 7-15,-1 0-12,0 1-6,-2-2-11,6 0-11,-2-6-1,2 7-10,0-5-4,-2 2-11,3-6 3,1 3-14,-1-2-21,-1-2-23,3-1-21,-2 1-32,3-5-28,-2 0-21,-2 0-34,4-3-42,1 0-47,-1-4-26,-6 1-232,12-5-536,-8 1 238</inkml:trace>
          <inkml:trace contextRef="#ctx0" brushRef="#br0" timeOffset="954585.1942">7958 12779 27,'0'0'282,"0"0"-5,0 0-5,-3-3-13,3 3-10,0 0-12,0 0-3,0 0-8,0 0 0,3 19-16,-3-13-6,0 3-11,0-2-10,0 2-24,0 3-4,0 0-6,0 0-20,1 0-6,-1 0-15,2-1 3,-2-1-21,3-3-7,-3 2-24,0 0 10,0-2-4,0-4-26,0 3 12,0-1 0,0-5-4,0 0 5,0 0-17,0 0-1,0 0-5,0 0-5,0 0 1,0-19 1,0 8-11,2-1 4,0-2-3,2 0-4,-2 0-2,5-2-1,-3-1-3,-1 3 1,3 0 3,0-3-6,-1 4 1,1 1-4,-2 2-7,6 2 13,-5 2-1,0 1 1,0 2-8,2 0 6,-2-1-8,0 5 3,2 5 3,-1-1-1,-1-1-3,3 6 3,-1 1 0,-4 1 7,2 1 1,-2-2 5,3 5 5,0-1 0,-2-2-3,-1 2-1,-2-3-4,4 3-1,-2-4 3,-1 3-1,2-5-3,1 4 0,-2-2-5,1-1 1,-4-1-7,2-1-18,0-2-24,0 0-47,1 0-43,0-1-38,0-2-45,1 0-57,-4-3-51,6 0-60,-6 0-194,8-3-625,-2-4 277</inkml:trace>
          <inkml:trace contextRef="#ctx0" brushRef="#br0" timeOffset="954898.107">8262 12544 163,'3'-10'310,"-1"8"2,1-2 0,-3 4-10,9 0-1,-1 0-30,-8 0-1,9 0-15,1 6-10,0 1-9,-1 1-12,2 2-10,-2 0-9,-1 3-24,6 6-1,-5-1-10,2 1-12,-1-3-9,-3 8-3,4 6-8,-5-5-9,0-3-3,1 1-9,-4 0-10,3 8-7,0-6-10,-2-2-12,0-2-6,-1 1-5,0-1-11,-1-1-4,-1-6-3,-4 4-3,6 1-7,-1-6-6,-2-2-4,0-1-22,0 1-29,0-4-27,0 0-33,0-2-52,1-2-40,0 1-47,-1-4-49,0 0-53,0 0-47,0 0-346,0 0-776,10-16 344</inkml:trace>
          <inkml:trace contextRef="#ctx0" brushRef="#br0" timeOffset="955155.102">8707 12820 9,'0'0'292,"8"0"7,-8 0-6,8 0-15,-8 0-19,8 0-14,-5-3-15,2 2 10,-5 1-35,13 0-17,-10 1-13,4-4-15,-1 6-11,-6-3-11,10 0-18,-3 3-10,-1-3-15,-6 0-10,11 0-4,-7 0-7,3 2-12,-1 1-5,-2-2-9,1 1-19,-5-2-41,8 3-33,-8-3-39,5 1-41,-5-1-42,0 0-55,4 2-37,-4-2-243,0 0-542,0 0 240</inkml:trace>
          <inkml:trace contextRef="#ctx0" brushRef="#br0" timeOffset="955387.8806">8723 12963 244,'0'0'360,"0"8"22,2-7 11,-2-1-1,7 5-10,-2-5-18,1 1-21,0-1-23,2 3-27,-3-3-23,3 0-24,-1 2-23,1-2-23,-2 0-26,1 1-9,0 0-19,1-1-15,1 4-15,0-2-9,-3 3-12,-1-1-13,4 0-32,-3 1-30,1-2-44,-3 3-48,0-2-57,3 2-63,-5-1-71,2 1-85,3-3-61,-1 1-269,-2-3-733,2 0 326</inkml:trace>
          <inkml:trace contextRef="#ctx0" brushRef="#br0" timeOffset="956817.9556">9364 12735 238,'0'0'243,"-5"-4"-6,1 0-4,4 4-13,-7-4-9,4 2-3,3 2-5,-7-3-10,7 3-6,-6-3-7,6 3-4,-3-6-18,-1 3-7,1 0-7,3 3-7,-9-1-11,9 1-6,-9 0 0,9 0-6,-10 4-9,2-2-8,3 5-2,1-4-12,-1 1 15,-1 5-15,-1 2-6,0-1-6,2 2 0,1-2-19,-3 3-1,4 0-3,-1 1 1,1 0-13,3 0 0,-3 0 0,3-1-7,3-1-7,-2-1 1,2 4-3,3-3-2,1 1 5,-1-3-6,4 1 3,-1-1 3,0-1-12,1-3-3,3 1 1,4 2-1,-8-6-8,6 0 11,1 0 1,-3-2-4,4 0-9,-4-1-14,6-2-25,-8-3-24,7-2-28,0 0-22,-3 0-27,-2 2-33,0-1-30,-3-3-26,1 5-31,0-5-23,1 3-21,-6 1-199,2 0-546,1-3 241</inkml:trace>
          <inkml:trace contextRef="#ctx0" brushRef="#br0" timeOffset="957094.3743">9733 12850 106,'0'0'271,"0"0"6,0 0-5,0 0 0,0 0-8,0 0-2,-2 14-13,1-8-1,1-6-9,-4 13-1,3-6 1,0 2-15,-2 3-12,0 0-11,0-1-13,0 5-17,1-3-16,4 1-9,-5 0-16,2 0-15,-1 0-3,1 0-15,1 0-10,1-3-11,-1 4-6,2-3-5,0 0-9,0-3-9,-2 1-4,3-4-3,-2 2-29,1 1-27,0-1-33,2-4-43,-1 2-44,1-1-40,-4-1-53,7-2-65,-2-2-57,-5 0-289,12 0-694,-6 0 307</inkml:trace>
          <inkml:trace contextRef="#ctx0" brushRef="#br0" timeOffset="957478.1746">10113 13055 222,'0'0'313,"-3"-7"-7,3 7-9,0 0-14,3-6-17,-3 3-3,4 0-11,-4 3-1,5-5-7,-1 2-6,2 0-14,-2 0-6,4 0-17,-2 2-18,1-2-10,0-1-20,2 3-21,1 0-9,-1 1-8,2-3-16,-2 3-8,3-1-11,-1 0-7,0 0-8,-3 1-7,4 0-5,-2-3-4,2 3-8,-2 0-2,-1 0-14,-1 0-25,1 0-12,-2-2-28,-1 1-26,1 2-33,-2-2-31,2 0-30,-7 1-34,9 0-40,-9 0-42,7-5-37,-7 5-288,6-4-652,-6 4 289</inkml:trace>
          <inkml:trace contextRef="#ctx0" brushRef="#br0" timeOffset="957760.1832">10282 12817 261,'0'0'284,"0"0"-9,0 0-4,0 0-14,-9 8-6,11-5-12,-2-3 15,0 13-23,1-7-2,-1 5-2,3-1-11,-3 2-10,1-2-12,1 7-11,1-5-4,-3 3-17,3 6-18,-2-5-15,2 3-9,-2 1-12,0-3-8,-1-2-14,3 1-4,-2 0-12,-1-3-19,3 2-29,-3 1-36,1-6-42,2 5-47,-1-8-52,-2 4-52,2-6-69,0 1-61,0 0-278,-1-2-664,-1-4 294</inkml:trace>
        </inkml:traceGroup>
        <inkml:traceGroup>
          <inkml:annotationXML>
            <emma:emma xmlns:emma="http://www.w3.org/2003/04/emma" version="1.0">
              <emma:interpretation id="{A9B044D2-CE8C-47F8-A9EB-9B65F9CB1B4B}" emma:medium="tactile" emma:mode="ink">
                <msink:context xmlns:msink="http://schemas.microsoft.com/ink/2010/main" type="inkWord" rotatedBoundingBox="13125,13066 15401,13117 15385,13848 13109,13798"/>
              </emma:interpretation>
            </emma:emma>
          </inkml:annotationXML>
          <inkml:trace contextRef="#ctx0" brushRef="#br0" timeOffset="958534.7362">11003 12739 14,'-2'-2'270,"2"2"-3,0 0-10,-8-3-12,8 3-10,-7-3-14,7 3-12,-4-3-6,4 3-13,-4-4-9,4 4-7,-5-2-8,5 2-9,-5-4-12,1 3-8,4 1-12,-8-1-13,8 1-4,-11 0 1,11 0-18,-10 2-5,1 2-9,0 2-10,0 3 0,0-3-9,-2 4 0,2 1-12,-2 3-3,-1 0-1,3-2-10,-1 4-2,3 0 2,0-3-5,1 1-6,1 1-3,1-1 1,1 1-1,0 1-5,2 0-1,-2 0-4,6 0 4,-2-2 13,2 1-16,0-4-5,0 2 7,1-6-3,4 1-2,-1 2 3,0-1-3,3-3-4,1-2-5,0-2-17,0 2-29,1-4-20,1 0-41,-1-1-43,1-3-42,2-1-62,4 1-51,-7-1-245,4 2-600,1-3 266</inkml:trace>
          <inkml:trace contextRef="#ctx0" brushRef="#br0" timeOffset="958931.7858">11215 12972 126,'2'-3'234,"1"-2"-7,2 2-4,0-3-9,2 4-11,1-3-9,1 1-12,-2 2-11,0-2-9,-1 0-9,2 4-7,-3-1-4,1 1-4,-6 0 3,11 3-5,-6 0 5,-2 0 1,0 3-1,-3 0 10,0 1-7,0-1 1,0 2 2,-6 1-5,2 1-3,-1 0-3,-3 1 4,2-1-6,-2 1-5,0 0-3,2 0-5,0-2-7,-2 0-6,3 1-9,-1-2-7,2-1-9,-2-1-9,4 3-6,-2-3-4,4-1-6,0-1-6,2 3 2,0-1-10,1-3 1,2 0-9,-1 2 1,2 1-6,3-2-8,1-1 2,-2 1-3,4-2-1,-4-1-6,5 1 1,-1-1-4,-2 1-2,1-2-5,-2 0-30,0 0-31,1-2-45,1 1-61,0-2-59,-1 1-61,0 2-80,0-4-70,-3 4-308,2-2-801,-1 2 355</inkml:trace>
          <inkml:trace contextRef="#ctx0" brushRef="#br0" timeOffset="959591.1776">11808 12590 227,'0'0'262,"0"0"-4,-11 9-8,7-5-14,-1 2-10,1 0-10,-3 4-9,1-2-7,1 5-8,-3 0-12,3 1-11,0-1-10,-1 7-7,0-2-3,3 3-15,-4 4-15,7-3-8,0-1-8,-3 2-4,3-1-23,3 1 0,1 1-8,-1-2-7,0-1 11,3-2-22,0 1-8,0-2 0,2 1-7,-3-7-6,2 0 1,3-2-17,-4 0-26,1-2-28,1 1-35,1-3-36,-2-3-41,0 0-45,1-3-53,3 0-43,-4 0-224,4-6-561,-1 1 249</inkml:trace>
          <inkml:trace contextRef="#ctx0" brushRef="#br0" timeOffset="960040.2005">12013 12793 254,'0'0'296,"0"0"-1,-7 14-2,5-8-9,0 1-13,1 1-11,0 5-8,-2-4-4,0 5-12,1-3-20,1 3-16,-1-4-11,1 2-9,1-4-20,0 5-8,0-6-14,0 2-14,0-3-13,0 1-14,1-1-9,-1-1-3,0-5-18,2 5-1,-2-5-3,4 4-6,-4-4-8,0 0-8,0 0 4,0 0-8,5-14-8,-4 8 2,2-1-5,2-5-1,-1-1-19,0-3-8,2 2 1,1-4-6,0 0-4,1-1-9,-1 6 0,-1 2 4,3-8-8,0 9 22,0-2-11,0 3 1,-1 3 5,-4-2-3,2 2 9,-3 1-5,3 2 1,0 3 6,-1 0-1,-5 0-7,9 3 7,-5 2-3,-2 3 20,2 0 4,0 4 0,-2 1 3,1-3 4,-2 3-1,1-1 1,-2-1-4,3 2-5,-2 0-2,4-2-4,-6 1 2,5-1 1,-3 3-4,6-2-4,-3-2 3,1 1-10,-1 0-40,2-2-23,1 2-49,1-5-29,1 0-36,0 1-42,0-1-42,0-3-42,3-2-26,-2 0-251,0-1-626,2 0 276</inkml:trace>
          <inkml:trace contextRef="#ctx0" brushRef="#br0" timeOffset="960274.7466">12386 12946 126,'0'0'217,"0"0"0,2-4 2,0 0-1,-2 4 4,6-4-1,-2 2 1,1-1-3,5 1-5,0-2-5,1-2 4,2 2-20,-1-1-3,3 2-4,-2-3-13,-1 6-23,-1-2-7,1 0-15,-2 2-12,-1-3-13,2 3-7,-5 0-9,6 0-10,-7 3-7,4-3-8,-1 1-11,-3 0-9,2 3-22,-2-4-31,0 5-23,1-5-32,-2 1-31,-4-1-34,6 0-29,-6 0-41,6 1-35,-6-1-28,0 0-270,8-1-579,-8 1 256</inkml:trace>
          <inkml:trace contextRef="#ctx0" brushRef="#br0" timeOffset="960555.089">12501 12717 233,'0'0'291,"0"0"4,0 0-11,-8 6-2,8-1-6,2 2-5,-2 0-13,4-1-12,-2 4-14,0 2-16,2 3-10,0-1-9,-1 0-14,4 5-13,-2-1-23,-1 2-11,4-1-13,-3-2-5,-1-4-13,0 1-11,0 1-9,1 0-9,0-3-10,-1 3-7,0-5-6,-2 2-15,4 0-31,-1-5-32,-1 1-36,0-1-49,-1-4-43,-1 2-53,1-1-69,2-4-56,-5 0-267,9 0-647,-9 0 285</inkml:trace>
          <inkml:trace contextRef="#ctx0" brushRef="#br0" timeOffset="960831.1468">12794 12780 285,'0'0'291,"0"0"-3,0 0-9,0 15-14,0-15-15,3 10-18,-1-2-10,-2 1-20,4 0-11,-3 2-17,2-4-7,1 6-20,-2 3-26,1-5-9,1 5 2,-2-4-12,2 3-14,-2-3-7,0-1-10,1 5 6,-1-6-26,1 3 8,-2-4-21,1 4-20,0-2-20,0-2-28,-2-2-42,0 2-43,-2-3-59,4 0-56,-2-1-47,0-5-228,1 6-545,-1-6 241</inkml:trace>
          <inkml:trace contextRef="#ctx0" brushRef="#br0" timeOffset="961133.625">12930 12495 177,'1'-5'290,"0"-1"3,-1 6 2,13 0-14,-13 0 16,11 5-23,-3-3 0,2 8-3,-1-4-4,3 11-4,-3 2-12,2-1-6,-1 2-12,-2 2-17,-2 2-18,2 7-15,0-1-16,-4-2-15,-1 2-12,0 3-13,1 1-13,-1-4-15,-2 5-6,2-12-8,-3 9-13,-1 1-3,-1-12-8,1 3-7,1-2-7,-2-1-13,1 0-22,2 1-43,-2-9-45,1 2-59,-4 1-58,1-6-69,1 1-86,2-4-75,-1-1-272,-2-3-752,3-3 333</inkml:trace>
        </inkml:traceGroup>
        <inkml:traceGroup>
          <inkml:annotationXML>
            <emma:emma xmlns:emma="http://www.w3.org/2003/04/emma" version="1.0">
              <emma:interpretation id="{5A142625-5EF4-43C3-9D17-87C7F3301BFD}" emma:medium="tactile" emma:mode="ink">
                <msink:context xmlns:msink="http://schemas.microsoft.com/ink/2010/main" type="inkWord" rotatedBoundingBox="15897,13350 17042,13375 17029,13950 15884,13925"/>
              </emma:interpretation>
            </emma:emma>
          </inkml:annotationXML>
          <inkml:trace contextRef="#ctx0" brushRef="#br0" timeOffset="961790.1787">13576 12969 256,'0'0'312,"0"0"-7,0 0-16,0 0-14,0 0-19,11-14-15,-5 14-12,2-5-8,0 5-13,2-6-9,-2 4-10,3-1-15,1 2-14,0-1-10,1 2-13,-1-2-12,1 1-25,5 2 3,-5-1-15,-1 2-4,1-4-4,-1 2-18,6 0 4,-5 0-13,-1 0-8,-1 0 0,-3 0-8,3 0-34,-2-1-33,-3 2-47,0-1-37,-2 2-55,0 0-68,-4-2-48,8 1-312,-8-1-647,0 0 286</inkml:trace>
          <inkml:trace contextRef="#ctx0" brushRef="#br0" timeOffset="962107.4367">13741 12869 173,'0'0'324,"0"0"-11,0 0-9,0 0-11,0 0-21,0 0-8,0 0-2,-2 2-2,2-2-11,0 0-7,2 10-4,-2-5-11,4 1-11,-4 1-7,3 2-10,-2 0-12,0 1-13,-1 1-16,0 1-15,0 1-12,0 1-11,-1-1-15,2 1-8,-1 0-12,0-1-3,0 2-13,2-3-9,-2 3-1,0-2-14,2 2-28,4-4-30,-6-1-47,3-4-52,1 3-58,1-3-51,-1-4-67,4 2-72,4-2-49,1 0-249,-2-4-712,0 1 316</inkml:trace>
          <inkml:trace contextRef="#ctx0" brushRef="#br0" timeOffset="962497.5048">14373 12795 157,'-1'-4'276,"-2"-4"-4,2 1-9,1 3-12,0-2-2,-5 0-8,4-1-6,-1 4 0,0-2-12,-2 2 2,2 0-2,2 3 6,-9-2-12,9 2-3,-15 2-5,8 2-12,0-1-5,-1 3-14,-3 3-11,0 0-11,-1 0-13,2 4-10,-3 2-13,1-2-9,0 3-5,1 1-12,2 0-7,2 2-8,-1 0-6,-1 1-10,6-6-2,-4 5-10,4 1-4,2-4 0,2-2-9,-1 2-4,0-1-3,3-2-3,2 1-3,4 3-5,-6-6-6,3-1-17,3 5-30,1-10-29,-3 5-42,5-6-43,-2 0-49,4 1-45,-3-5-50,2 1-52,-1-2-45,-1 0-313,1-1-760,1 0 336</inkml:trace>
          <inkml:trace contextRef="#ctx0" brushRef="#br0" timeOffset="962977.2911">14543 13024 231,'5'-5'269,"1"1"-5,3-2-9,-3 0-10,3 1-12,0-3-14,0 2-14,-1 0-15,2 3-16,-3 0-10,1 0-9,0 1-19,-2 1-11,3-1-10,-9 2-7,8 2-9,-1-1-10,-3 3-5,-1 0-3,0-1-8,0 3 5,-1 0 2,-2 1 1,0 0 6,0-1 13,-2-1 14,-1 2 4,0 1 4,2-2-6,-1 1-5,0-1-3,0 0-9,-2-1-10,0-1-7,4 2-9,-3-1-7,1-1-3,2-4-7,-2 8-7,4-4-4,-2-4-6,1 9-4,0-5-3,2 0-1,-2 4-5,4-6 0,-1 2-4,1-2-2,-1 2-4,1-1 4,-2 4-8,1-2 2,0-3 1,0 4-6,-2 0-1,2-1 2,-1 1-3,1 0-2,-3 2 3,0-1-3,2 0 8,-7 2 5,4-1 13,-2 0 5,-2 3 5,0-1 7,0-3 2,4 7-1,-4-8 5,-4 0-3,4 0-2,-1 3-6,0-5-3,0 0-3,-2 0-3,3 5-3,0-8-6,-1 2-3,-3 0-8,4-3-21,4 0-34,-6 1-38,6-1-53,-9-1-67,9 1-56,-9-3-66,9 3-60,-7-2-74,7 2-284,0 0-798,0 0 353</inkml:trace>
        </inkml:traceGroup>
        <inkml:traceGroup>
          <inkml:annotationXML>
            <emma:emma xmlns:emma="http://www.w3.org/2003/04/emma" version="1.0">
              <emma:interpretation id="{4DFCC5A6-F355-46E5-9AE8-73A28C0B7E00}" emma:medium="tactile" emma:mode="ink">
                <msink:context xmlns:msink="http://schemas.microsoft.com/ink/2010/main" type="inkWord" rotatedBoundingBox="17582,13461 17851,13467 17843,13818 17574,13812"/>
              </emma:interpretation>
            </emma:emma>
          </inkml:annotationXML>
          <inkml:trace contextRef="#ctx0" brushRef="#br0" timeOffset="968045.399">15283 12984 53,'0'0'203,"0"0"-3,0 0-3,0-6-1,0 6-6,0 0 2,0 0-2,5-3-4,-5 3-1,0 0-2,0 0-2,0-4 0,0 4-6,3-4-8,-3 4 0,0 0-5,0 0-7,3-4-5,-3 4-11,0 0-1,0 0-11,0 0-1,0 0-12,1-6-9,-1 6 3,0 0-17,0 0-13,0 0-5,0 0-8,0 0-2,0 0-3,0 0 1,0 0-4,0 0 4,-4 21-2,3-14 2,-1 2-1,-2-3-2,3 4-4,-2-2-1,-2 2-8,5-1-1,-2 3-5,0-1-4,2-2-4,-2-2-3,-1 2-4,3 0-5,0-2 6,0-1-2,-1 3-5,-2-6-3,3 0-3,0 3 3,-1 0-5,1-6-1,1 9 1,-1-9-3,-1 4 1,1-4 7,-1 4-8,1-4 2,0 0 1,0 0-2,0 0-1,-1 4 2,1-4-3,0 0-4,0 0 3,0 0 1,1-14 0,0 7-3,-1-2 0,1 2 1,3-5-3,-4 0 2,3-1 0,1 1 0,-3-2-1,3 1-1,1 1-4,-3-2 8,3 2-6,-1-1-2,1 0 4,-1 1 0,3-1-1,-3-1 1,4 3 0,-4-4-3,2 7 0,-3-2 1,2-1 0,0 2 2,-2 2-1,3 1 0,-2-3 3,0 5-6,1-2 1,-1 4-1,1-2-1,-1 1 4,-4 3-1,9 0-3,-9 0 5,8 3 0,-4 1 0,-4-1-1,4 3 1,1 2 3,-1-1-4,-3 2 0,3-2 1,1 4-2,-2 2-7,0-4 10,-1 5-1,2-3 1,-4 3 1,4-1-7,2-1 11,-3 1 2,-3 1-6,4 0 1,-1 0 0,-1 0 3,-2-1-2,0 1 0,5-1 0,-3-3 4,-1 0-1,0 1-10,2-4 7,-2 5 0,1-5-2,0-2 4,-1 1-2,1 1-3,-1-3 1,-1-1 1,4 2-5,-4-5-3,3 6-20,-3-6-30,5 3-36,-5-3-38,8 3-47,-6-1-37,-2-2-52,9 0-55,-9 0-44,10-2-322,-10 2-740,8 0 327</inkml:trace>
        </inkml:traceGroup>
        <inkml:traceGroup>
          <inkml:annotationXML>
            <emma:emma xmlns:emma="http://www.w3.org/2003/04/emma" version="1.0">
              <emma:interpretation id="{D025E2BA-ECEA-42C8-B9AF-1FAEB4AB064C}" emma:medium="tactile" emma:mode="ink">
                <msink:context xmlns:msink="http://schemas.microsoft.com/ink/2010/main" type="inkWord" rotatedBoundingBox="18383,13454 18732,13461 18723,13825 18375,13817"/>
              </emma:interpretation>
            </emma:emma>
          </inkml:annotationXML>
          <inkml:trace contextRef="#ctx0" brushRef="#br0" timeOffset="968959.5358">16064 13005 42,'0'0'225,"0"0"2,0-5 2,0 5-4,1-3 1,-1 3-1,0 0-3,0 0 1,4-7-1,-4 7-7,0 0 1,0 0 1,0-5-11,0 5-6,0 0-8,0 0-16,0 0-7,0 0-24,-4-7-7,4 7-15,0 0-11,0 0-12,0 0-11,0 0-12,0 0-5,0 0-10,0 0 0,0 0-8,0 0-9,0 0 5,0 0-3,0 0 0,0 0-3,7 12 10,-7-12-6,5 6-4,-5-6-3,7 2-5,-5 0 12,-2-2-7,5 0-4,-5 0 2,8 4 0,-4-3-4,-4-1 0,4 1-1,1 2-5,-5-3 1,8 1-1,-7 0-2,-1-1-1,0 0-3,10 1-1,-10-1-1,0 0-3,7-3-1,-7 3-1,8-3-2,-8 3-2,6-1 0,0 0-2,-1 0-3,-5 1 5,10-3-3,-6 3-1,3-2-5,2 0 11,-2 0-4,4-2-1,-1 4 1,-2-1 6,-1-1 1,1 0 1,2 1 3,-4 0-4,6-4 5,-4 5-7,-2-1 0,3 1 0,0-2-5,-2 2 1,1 0-3,-1 0 1,0-3-1,2 2-2,-3 1 0,1-2-4,0 2 6,-7 0-5,12 0-3,-6 0 3,-2-2-2,-4 2-2,9-1-4,-9 1-13,7 1-18,-7-1-20,7 2-13,-7-2-40,6 0-13,-6 0-30,0 0-25,0 0-25,0 0-29,0 0-33,0 0-26,0 0-26,0 0-33,0 0-265,0 0-663,0 0 294</inkml:trace>
          <inkml:trace contextRef="#ctx0" brushRef="#br0" timeOffset="969283.8658">16252 12838 109,'-2'-4'307,"2"4"2,0 0-6,-4-6-11,4 6-24,0 0-15,0 0-11,0 0-4,0 0-5,-2 13-4,2-7-4,2 0-6,-4 4-12,2 1-10,0 1-13,0 1-12,-2 1-13,2 1-14,0-1-16,0 3-5,2-1-14,-2-1-9,0 0-15,2 1-6,-1-1-6,-1 1-9,4-4-7,-4 0-4,1 6-11,1-5-10,0 2-34,-2-6-34,2 4-38,0-6-43,-2 3-42,0-3-50,0-1-64,0 2-52,4-4-65,-3-1-223,-1 0-663,0-3 293</inkml:trace>
        </inkml:traceGroup>
        <inkml:traceGroup>
          <inkml:annotationXML>
            <emma:emma xmlns:emma="http://www.w3.org/2003/04/emma" version="1.0">
              <emma:interpretation id="{7E740CB5-D488-4C36-875F-B8EE0AD8A649}" emma:medium="tactile" emma:mode="ink">
                <msink:context xmlns:msink="http://schemas.microsoft.com/ink/2010/main" type="inkWord" rotatedBoundingBox="19352,13397 20205,13416 20192,14006 19339,13987"/>
              </emma:interpretation>
            </emma:emma>
          </inkml:annotationXML>
          <inkml:trace contextRef="#ctx0" brushRef="#br0" timeOffset="970911.3622">17267 12807 116,'2'-6'161,"-2"6"-4,0 0-7,2-4-9,-2 4 4,0 0-10,0 0-9,0 0-2,0-4 5,0 4-4,0 0-11,0 0-3,0 0-4,0 0-6,0 0-2,0 0-4,0 0 0,0 0-4,0 0-3,0 0-2,0 0-3,-4-4 22,4 4-7,0 0-3,0 0-5,0 0-5,0 0-6,-4-4 0,4 4 1,-5-2-17,5 2-1,0 0 3,-5-5-7,5 5-4,-8 0-3,5-4-6,3 4 6,-10-1-7,4 0 1,6 1 7,-11 1-1,11-1-1,-13 0-1,8 1 4,-1-1-3,-3 2-8,0 1 3,1 1-3,1-1-11,1 0 17,-1 1-1,1 0 5,-3 3 5,-2-1-1,2 0-5,0 0-7,5 3 7,-4-3-7,2 1-1,-1-1-2,2 1 0,0 0-3,1-2-2,-1 1 0,3 0-1,-3 2 0,4-2-3,-3 5 1,2-6 6,0 1-9,2 4 3,-2-4-5,-2 3 3,4-1-5,-1-1 0,-1 2 1,2 0 2,0-6-8,0 6 4,0 0-5,0-5 2,0 5 1,2-3 0,-1 0 0,5 0-1,-2 0 0,-1-2 0,0 1-2,5 0 5,-4-3-6,2 2 0,5-2 3,-5 1-2,5-1-4,-3-1-1,1 2-1,4-3 5,-4 3-10,3-1 2,-2-2-1,1 0 0,-1 0-2,-2 1 2,-1-2-3,0 2 0,1-2 0,-1 1-3,0 0 1,0-1-3,0 1 2,-2-1 1,2-2-1,-2 0-3,2 2-1,-1-1-2,2 2 3,-3-4-3,3 3 4,-3 0-1,-1-3-11,-4 4-5,13-1-20,-8 0-14,-2-2-29,4 2-18,-7 1-49,7-3-42,-7 3-33,5 0-42,-2-3-48,-3 3-43,8 0-44,-8 0-227,0 0-675,9 0 298</inkml:trace>
          <inkml:trace contextRef="#ctx0" brushRef="#br0" timeOffset="971679.76">17714 12927 65,'0'0'241,"0"0"-7,0 0-8,0 0-7,0 0-9,0 0-7,0 0-8,0 0-2,0 0-4,0 0-8,-10 2-10,10-2 3,-5 5-6,3 0-5,-1-2-10,3-3 3,-4 8-14,1-3-4,2-1-5,-3 3-5,1-1-5,-1 0-4,1 0 1,0 0-12,-3 2-8,3-1-7,0 3-9,1-3 4,-2 2-7,1-1-5,1 2-7,-2-1-6,2 0 0,2-1-10,-3 3-3,3 0-18,-3-6 12,2 3-6,1 1 0,-1-3-17,2 0 6,0 6 0,-1-8-5,3 2-3,-3 3-10,3-6 13,-1 0 0,2 3-9,0-3 2,1-2-1,-1 4-2,3-2 2,-1-3-4,1 0-5,0 2 5,0-2-15,4-2 11,-5 2-3,4 0 0,-1 0-11,2-3-19,2 0-2,-3 1-7,0-1-17,-2 2-10,0-5-20,0 4-18,1 0-13,1-3-16,-2 3-18,-2-4-18,1 4-25,0 0-21,-1 0-26,1 1-22,-1 0-19,0-4-20,-2 1-194,1-2-534,-1 5 237</inkml:trace>
          <inkml:trace contextRef="#ctx0" brushRef="#br0" timeOffset="972033.8351">17819 13033 188,'0'0'281,"0"0"-6,-5 3-5,5-3-11,0 3-18,-2 1-8,2-4-6,-2 9-7,2-3 4,-2-3-3,1 4-8,1-1-5,0 2-2,-1 1-9,1 1-17,0 5 0,-3-6-19,3 9-14,-4-6-7,4 2-16,0 7-6,-1-4-15,4-3-11,-6 1-8,3-2-12,0 1-9,3 2-1,-5-4-9,4 2-5,-2-7-9,1 2-22,0 0-31,2-1-39,-3 2-55,1-6-54,0 2-63,-1 0-74,4 0-70,-2-3-284,-2-3-708,5 2 314</inkml:trace>
        </inkml:traceGroup>
        <inkml:traceGroup>
          <inkml:annotationXML>
            <emma:emma xmlns:emma="http://www.w3.org/2003/04/emma" version="1.0">
              <emma:interpretation id="{26A587C5-5AA7-4FE9-99FB-F8E212B9F39F}" emma:medium="tactile" emma:mode="ink">
                <msink:context xmlns:msink="http://schemas.microsoft.com/ink/2010/main" type="inkWord" rotatedBoundingBox="20679,13346 22251,13381 22239,13937 20666,13902"/>
              </emma:interpretation>
            </emma:emma>
          </inkml:annotationXML>
          <inkml:trace contextRef="#ctx0" brushRef="#br0" timeOffset="973032.1659">18354 13122 127,'0'0'260,"0"0"-3,0 0-10,0 0-7,0 0-15,0 0-10,11-10-6,-6 6 0,-2 2-9,4-2-1,-1 2-3,0-1 7,5-3-11,-2 1-8,0 0-5,0 3-8,4-3-8,-4 0-7,0 3-7,0-1-8,-1 0-20,1 0 3,1-1-3,2 3-11,0-3-6,-2 4-8,3-2-8,0-2-8,-2 3-6,3-2-8,0 3-1,0 0-23,5-2 7,-8 2-4,7-1-5,-6 1-3,7-3-8,-9 6 0,3-3-5,-4 0-1,2 0-5,1 1 5,-4-1-6,-2 0-1,1 0-5,-2 2-10,-5-2-21,8 0-17,-8 0-23,0 0-31,10 0-26,-10 0-41,0 0-31,0 0-26,0 0-30,0 0-39,-1-6-23,1 6-36,0 0-243,-9-5-633,3 2 281</inkml:trace>
          <inkml:trace contextRef="#ctx0" brushRef="#br0" timeOffset="973403.4945">18570 12886 163,'-2'-3'270,"2"3"-5,0 0-12,0 0-11,0 0-12,0 0-12,0 0-1,0 0-7,0 0-9,0 0-1,0 0 3,2 13-3,-2-4-33,2-7 21,-1 5-2,-1-1-7,1 3-13,-1 4-8,0-5-18,3-1 0,-3 3-7,-3 1-14,3 1-6,3 1-14,-2-1-9,-2 0-8,-2 0-1,3 2-13,3 0-9,-3-2-4,-3 0-6,3-2-4,-1 5-13,1-6 7,-3 4-6,3-6-2,-2 5-3,2-3-28,-2-1-24,2-2-44,0 0-51,-1-2-47,1 2-49,-3-1-52,3-5-54,3 7-50,-3-7-263,1 3-687,-1-3 305</inkml:trace>
          <inkml:trace contextRef="#ctx0" brushRef="#br0" timeOffset="979026.7294">19542 12776 150,'-3'-3'205,"3"3"-3,0 0-1,0 0-5,0 0-4,0-7-6,0 7-9,0 0 0,0 0-9,-3-2-7,3 2-1,0 0-7,0 0-7,0 0-7,0-6-7,0 6-8,0 0-10,0 0-11,0 0-11,0 0 0,-3-6-3,3 6-15,0 0-2,-4-4 7,4 4-20,-4-3-6,4 3-5,-7 0-8,4-3 5,3 3-9,-13 1-4,7-2-7,-1 1 6,-2 0-3,0 3-8,-3-3 6,2 3-3,1-1-10,-2 1 12,1-1 1,0 1-3,-2 3-2,-1-4 20,1 4-17,1 0-6,-4 3 10,2-1-1,4-2 1,-2 4-3,0 1 15,-2 4 7,0-3 2,3 3 26,0-1-4,-1 0-1,4 0-1,0 0-1,1-1-7,2 2 1,1-2-11,0 1 1,1-4-3,2 2-1,-3-3-7,6 3 3,-1-2-10,1-2 5,0 2 3,1-3-5,0 1 0,5 0-8,-2-1 4,1 2 1,1-5-4,1 4 1,3-3-6,-1-1-3,-2 0 1,7-2-3,-4 2-4,1-1-2,3 0 4,-5-3-8,1 0 1,-4 0 1,8 0 1,-7-3-4,3 2-5,-5 2 7,2-2-6,-2 1 3,1-6-4,-1 6-4,-2-2-17,-1 0-22,-5 2-21,11-1-41,-3 0-40,-2-1-47,-2 0-41,1 0-40,1-1-53,2 3-43,-2-3-316,-1 0-738,3-1 326</inkml:trace>
          <inkml:trace contextRef="#ctx0" brushRef="#br0" timeOffset="979864.0436">19739 13000 40,'-5'0'214,"0"3"2,1 0-5,0 1 0,-1-2-6,1 4-5,-2-2-4,2 1-11,-1 1-2,0-2-14,2 1-4,0 0-15,1 0-6,-2-2-9,1 3-10,1-3-5,1 2-10,1-5-6,-3 6-6,3-6-13,1 6 3,2-1-11,-3-5-2,5 5-8,-3-2-5,2 0-6,-4-3 3,8 0-10,-3 0-2,2 3-6,-1-3 12,3 0-12,-2 0-2,0-3-5,0 3 11,1 0-8,-2 0-14,1 0 13,2 0-14,-3 0-5,2 0-4,0 0 0,-3 3 2,7-1 1,-7 2 1,4-3-1,-4 2 0,-1 3-1,3-4 2,-2 2 10,0-2-4,0 4 4,0 1 1,1-3-3,-1 0 10,-1 2 4,-1 0-6,0 1 1,1-3 5,-2 2-7,-1-2 4,1 4 6,1-2-1,0-2 1,-2 1 3,-1 2 0,0-4 2,0 2 1,-1 1 3,1-6 0,-2 11-2,1-6-1,-3-1 0,2-2 3,0 3 0,-5-1-2,4-3-3,-4 4-3,1-1-1,-1-2-3,-2 2-6,-1-2-7,1 1 0,-3 1 0,2-2-5,-2-1 4,3 2-8,-3-2 0,2 1-1,2-2-1,0 0-4,2 0-1,-1 3-2,1-2-11,-1-1-25,7 0-36,-9 0-47,9 0-53,-9 0-55,5 1-54,4-1-75,-6 4-57,6-4-306,-3 4-770,0-2 341</inkml:trace>
          <inkml:trace contextRef="#ctx0" brushRef="#br0" timeOffset="979328.0983">19760 13000 192,'8'-2'313,"-4"1"7,-4 1-10,5-6-6,-5 6-9,9-1-13,-5 0-3,4-4-18,-4 2-19,1 0-9,0 2-21,4-1-12,-2-2-24,-1 0-13,3 3-6,-1-2-39,0-1 1,0 2-14,-2 0-7,0 2-10,1-1-10,-2 1-21,-5 0 10,11 0-14,-6-1-3,-5 1-3,9 0-6,-9 0-23,8 1-25,-6 0-31,-2-1-30,0 0-25,5 2-26,-5-2-45,-1 7-22,1-7-27,0 0-20,-4 8-29,4-8-20,-6 5-24,2-4-179,-2-1-525,3 3 233</inkml:trace>
        </inkml:traceGroup>
        <inkml:traceGroup>
          <inkml:annotationXML>
            <emma:emma xmlns:emma="http://www.w3.org/2003/04/emma" version="1.0">
              <emma:interpretation id="{FBF3EBE4-DCBF-4F4B-9B47-D1B37CBB8E13}" emma:medium="tactile" emma:mode="ink">
                <msink:context xmlns:msink="http://schemas.microsoft.com/ink/2010/main" type="inkWord" rotatedBoundingBox="22670,12602 24890,12652 24866,13764 22645,13715"/>
              </emma:interpretation>
            </emma:emma>
          </inkml:annotationXML>
          <inkml:trace contextRef="#ctx0" brushRef="#br0" timeOffset="987555.1692">20340 12884 21,'0'0'265,"0"0"3,0 0 1,0 0-10,0 0-10,0 0-17,-6-13-10,6 13-14,0 0-4,0 0-4,10-7-15,-6 5-13,-4 2 16,7-5-9,-3 1-3,0 1-18,2 3 9,1-1-33,-7 1 8,9-2-3,-3 2-1,3 0-11,-1 0-12,4 0-4,0 0-5,-2 0-23,4-3 2,-1 6-6,-1-3-12,7 0-4,-3 0-7,2-3-5,1 2-1,-1 1-11,-1 1-3,0-1-5,0 3-4,-5-3 0,-2 2 0,3-1-7,-5-1-3,2 3-5,-3 0-15,0-6-15,-1 6-38,-6-3-37,10 0-41,-10 0-49,6-3-43,-6 3-29,0 0-53,0 0-40,0 0-282,0 0-683,0 0 302</inkml:trace>
          <inkml:trace contextRef="#ctx0" brushRef="#br0" timeOffset="987845.4051">20418 13081 54,'0'0'269,"0"0"5,0 6 3,0-6-1,0 0-10,0 0-7,12 0-14,-12 0-3,12-2-10,-5-1-6,2 2-5,2 1-16,-2-5-5,3 5-16,-1-2-16,1 1-16,-1-2-16,3 3-7,-3-2-16,1 2-18,2 0-5,-1 0-11,5-1 2,-2-2-16,-2 6-8,3-3 7,-2 1-21,0-2-12,3-2-40,0 0-29,-2 2-29,1-1-30,-1-2-35,-4 3-36,1 0-40,0-2-53,-2 2-46,0 0-268,-1 0-622,1-2 275</inkml:trace>
          <inkml:trace contextRef="#ctx0" brushRef="#br0" timeOffset="988504.8243">21215 12614 78,'-4'-3'288,"1"0"4,-1 0-10,4 3-8,-6-6-10,6 6-12,-9-1-18,9 1 3,0 0-19,-17 3-7,17-3-3,-9 2-14,4 3-11,-3-1-1,4 3-12,-2 3-10,-2-1-10,1 4-7,1 0-13,-2 4-17,3 4-4,-3 0-15,3 1-2,1 3-13,0 0-5,2-3-10,-1 2-5,3-1-7,1-1-3,3 3-6,0-4-8,0-3-8,1 4-1,3-4-1,-1 2 2,-2-6 2,5 1-9,-2-5-3,2 2-1,-1-3-3,-1 0 4,1-1-2,4-1 3,-3-4-7,3 1-4,-5-3 2,4 1-1,0-4-2,2-3-2,-2 2 6,4-6-10,-1-1-2,-1-1-1,2-4 2,-2-1-4,0 1 0,-1-3 1,0-4 2,-3 1 4,5-7-2,-2-2-2,-3 0-4,-1-1 4,-1 0 1,-4-2-4,2-2 1,-3-4 6,2-4-12,-1 3 6,3 4 0,-2-11-5,0 8 1,-3 2 8,0-1 2,0 5-2,-4-3 4,-2 3-1,0 9 2,-1 2-5,-3-2 9,-1 2-4,0 6-5,-3-1 9,-1 3-7,-1 0 4,-2 2-1,-1 5 1,1 0-1,1 1 3,-3 5-5,1 1-2,-1 7 2,-2 2-4,-3 5 5,2 3-7,-1 5-1,-3 0 3,5 0-4,1 7-5,0-1-9,5 4-10,-1-2-11,4 1-7,3 1-15,-2-3-16,5-2-24,2-4-24,3-1-29,0 3-25,0 0-29,3-4-39,5 0-40,2-3-38,0 2-240,3-3-612,2 2 271</inkml:trace>
          <inkml:trace contextRef="#ctx0" brushRef="#br0" timeOffset="989020.9536">21874 12036 237,'0'0'281,"-4"-6"-3,-1 3-10,5 3-18,-5-1-14,5 1-17,0 0-12,0 0-8,0 0-5,-13 4-12,13-4-4,-3 6 4,-2-2-9,5 2 4,-1 0-2,-1 2-12,-5 5-1,4-1-15,-1 4 0,-1 1-4,1 5-6,-2 2-4,-2-2-6,4 1-7,-3 0-15,1 7-1,-4 2-5,6-3-7,-2 6-7,0 2-10,1-4-3,1 3-8,0-3-5,-1 4-1,-2-2-5,2-1-5,0 1-4,1 0-3,0-2-2,2 0-6,-2 0-2,3-10-6,-2 4 1,2-2 0,1-2-6,-2 2-3,2-1-1,2-1-1,-1-2-1,0-1-4,3-3-2,0-1-9,-1-2-15,1-2-24,1 1-20,0-4-30,0-3-37,1 3-34,-2-3-34,1-2-47,2 1-51,-3-2-69,4 0-56,0-2-248,-2-1-720,3-1 320</inkml:trace>
          <inkml:trace contextRef="#ctx0" brushRef="#br0" timeOffset="990952.2129">22098 12703 135,'0'0'187,"0"0"-4,0 0-4,0 0-2,-2-3 2,2 3 0,0 0 5,0 0-2,2-6 0,-2 6 2,0 0-5,-2-8-1,2 8-3,0 0-6,0 0-1,0 0-8,-5-2-8,5 2-16,0 0-3,0 0-16,0 0-14,0 0-8,0 0 1,-8 11 5,7-10-19,1-1-14,-4 10-4,0-1 2,2-3-3,-1 6-9,-1-3-8,3-3-4,-1 4-8,-3 2 5,3-3-2,-1 4-2,-1-1-7,4-3-1,-1-2 2,-3 1-7,3 0 0,1-2-4,-2-1 2,2 1 3,0 0-14,0-1 7,-4 0-1,4-5-3,0 0 8,0 0-2,0 0 1,0 0 1,0 0-7,0 0 1,0 0 7,0 0-3,4-19-1,-4 16-3,0-6-3,0 2 2,-4-2-2,8 0-2,-4-4-1,0 2 0,2-4-1,-1 1-1,3-7-3,-3 5 0,2-5 0,-2 5-3,2-6 3,2 3-1,-1 0 1,-3-1-1,3 7 2,-3-4-4,3 5 0,0-3 3,1 3-7,0-1 6,-2 5-3,2-3-1,-1 3 1,2 1-2,1 1 0,-3 1 3,2 2 2,0-3 0,1 6-1,-1 0-4,1 3-4,1-2 10,1 8-2,-2-7-4,0 5 2,0 5 1,2-5-6,-3 4 13,0-2-14,1 4 13,0-4-4,-2 3 3,-1 3-6,2-5 10,0 5-3,-5-1-9,2-1 0,2 1 10,-4-2 1,2 3-10,-2-2 2,2 1 3,-2 1-9,-1-6 0,0 6 1,0-4-4,0-1 3,0 0 1,0-4 8,0 4 11,0-3-12,0 0 1,0 0 0,0 0-6,0-1 14,0-1-8,0-2-3,1 1-3,-1-4-25,4 9-16,-4-7-38,0-2-32,4 1-31,-4-1-17,5 3-57,-5-3-58,0 0-73,9-6-258,-9 6-659,8-13 292</inkml:trace>
          <inkml:trace contextRef="#ctx0" brushRef="#br0" timeOffset="991360.5881">22336 12021 16,'0'0'255,"0"0"-11,0-4-13,0 4-12,0 0-7,0 0 4,0 0-9,9 13 6,-3-7 1,0 4-3,-1-2-3,8 8-9,-5 2-2,1 0-7,-1 3 0,6-2-13,-5 1-6,0 1-13,4 9-3,-1-9-6,1 10-8,-3 1-9,-2 1-8,2 3-13,-1 0-14,1-2-12,-2 2-8,1 1-2,-3 0-4,-2-3-11,1 1-3,-1-1-12,0-2-5,-3 1 2,-1-1-5,0 1-4,-1-8-2,-3-2-7,3-1-2,-1-1 7,-2-3-8,1-2-4,-3 4 1,3-6 1,-1-2-7,1 0-1,-1 0-4,2-3-24,-2-2-33,2-1-46,-2-1-62,0 0-67,1 1-94,0-1-103,3-5-276,0 0-755,0 0 335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4:29.2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DA87E4-59BA-4ABB-9587-F56D468976FD}" emma:medium="tactile" emma:mode="ink">
          <msink:context xmlns:msink="http://schemas.microsoft.com/ink/2010/main" type="writingRegion" rotatedBoundingBox="6000,12227 7978,12003 8151,13527 6172,13751"/>
        </emma:interpretation>
      </emma:emma>
    </inkml:annotationXML>
    <inkml:traceGroup>
      <inkml:annotationXML>
        <emma:emma xmlns:emma="http://www.w3.org/2003/04/emma" version="1.0">
          <emma:interpretation id="{779422CB-8A13-47A6-A766-BD166B2ECB01}" emma:medium="tactile" emma:mode="ink">
            <msink:context xmlns:msink="http://schemas.microsoft.com/ink/2010/main" type="paragraph" rotatedBoundingBox="6613,12202 7739,12012 7818,12479 6692,126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E0CE672-419B-4A07-A0D0-CA86D796DA3D}" emma:medium="tactile" emma:mode="ink">
              <msink:context xmlns:msink="http://schemas.microsoft.com/ink/2010/main" type="inkBullet" rotatedBoundingBox="6652,12436 6922,12390 6940,12492 6669,12538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508-774 7,'0'0'202,"0"0"-19,0 0-9,0 0-10,0 0-15,0 0-9,0 0-5,2-17-10,-2 17-5,5-5-8,-4 2-2,3-1-3,1 0 2,-1 2-2,0-2-7,2 2-1,0 0-1,0-2-5,0 3-5,1 0-4,0-2-5,-2 1-4,3 1-7,-2 1-3,0-3-4,3 1-9,-4 2-5,4-1-5,-3 1 1,1 0-6,0-1-7,-2 1-4,-5 0 2,12-2-6,-6 2-1,-6 0-5,9 0-5,-3 0-7,-6 0-9,7 2-15,-7-2-16,7 0-5,-7 0-16,3 1-16,-3-1-17,0 0-20,0 0-23,0 0-10,0 0-24,0 0-4,0 0-11,0 0-14,0 0-106,0 0-327,0 0 145</inkml:trace>
        <inkml:trace contextRef="#ctx0" brushRef="#br0" timeOffset="313.696">549-731 123,'0'0'192,"0"0"1,0 0-5,0 0-6,0 0-12,0 0-8,0 0-7,0 0-7,0 0-11,-7-6-8,7 6-10,0 0-4,0 0-4,0 0-4,0 0-7,0 0-5,0 0-7,13-3-10,-13 3-1,8-3-12,-8 3-3,12 3-3,-7-6-9,-5 3-5,10 3 0,-4-3-11,0 0-3,2 0-5,-1-3-1,-7 3-3,15 0-4,-8-1-2,-1 1 1,4-1-3,-3 0-5,-1-2 2,0 3-2,4-2 2,-3 2-8,0 2-6,-1-2-9,1-2-4,-7 2-13,12 0-14,-7-1-13,-5 1-15,11-3-16,-5 3-19,-6 0-16,10 0-23,-2-3-27,-3 2-20,3 0-173,-3 1-395,2-1 175</inkml:trace>
      </inkml:traceGroup>
      <inkml:traceGroup>
        <inkml:annotationXML>
          <emma:emma xmlns:emma="http://www.w3.org/2003/04/emma" version="1.0">
            <emma:interpretation id="{6F2C9457-ED6D-4DF0-9F3E-1F0C9C308C12}" emma:medium="tactile" emma:mode="ink">
              <msink:context xmlns:msink="http://schemas.microsoft.com/ink/2010/main" type="line" rotatedBoundingBox="7152,12111 7739,12012 7818,12479 7231,12579"/>
            </emma:interpretation>
          </emma:emma>
        </inkml:annotationXML>
        <inkml:traceGroup>
          <inkml:annotationXML>
            <emma:emma xmlns:emma="http://www.w3.org/2003/04/emma" version="1.0">
              <emma:interpretation id="{467D7698-7278-482A-B986-1D0DF14EB1E9}" emma:medium="tactile" emma:mode="ink">
                <msink:context xmlns:msink="http://schemas.microsoft.com/ink/2010/main" type="inkWord" rotatedBoundingBox="7152,12111 7739,12012 7818,12479 7231,12579"/>
              </emma:interpretation>
            </emma:emma>
          </inkml:annotationXML>
          <inkml:trace contextRef="#ctx0" brushRef="#br0" timeOffset="1462.3226">1114-1030 16,'0'0'189,"0"0"-9,0 0-6,0 0-13,-8 0-11,8 0-14,0 0-8,0 0-7,0 0-6,-4 6-7,4-6-4,0 4-5,0-4 2,0 0-7,0 11-2,0-5-2,0 0 2,0 2-8,0-1 2,0 0 4,-2 2-8,4 0-4,-4 0-5,2 1-4,-4 5-5,3-5-5,-2 4-2,3-1-9,-1-1-3,0 3-2,1 0-8,-1-3-4,-1 4 0,1-1-10,1-3 1,-3 3 0,3-1-2,0-3 0,0 4-4,0-5-4,0-2 1,0-1 0,-2 0-4,2 0 1,0-3 6,0 2-9,0-6 0,0 9 3,-2-7-3,2-2 0,0 0 1,0 0 7,0 0-9,0 0 2,0 0-3,0 0 0,0 0-1,0 0-3,0-17 1,-1 11 0,2-4-1,-2 4 0,1-3-2,-4 0-1,2-3 1,4 3 4,-4-3-2,2-4 1,0 4-1,0-3 2,0 1-3,3-1 2,0-2 0,0 2 1,-1-7-7,-2 10 3,6-7 0,-3 5 0,3 1 1,-2-1-1,2 0 4,-1 1-7,0-1 6,0 3-1,-2-2-2,2 0-1,-2 1 1,4 3 1,-5-1 0,3-1 2,-1 3-8,-1 1 7,1 0 0,3-1-5,-2 1 2,2-6 1,0 8 0,-1-4 2,1 4-2,-2-3 1,2 5 0,-1-2 0,-4 1-1,6 2 1,-1 0 3,-2-3-6,3 4 5,-3 0-1,3-1-4,-1 0 3,3 4-3,-4-2 1,2-2 2,-1 4-1,1 0 0,3-1 2,-2 0-1,-1 4 0,1-3-1,0 0-2,1 1 4,-6 0-1,6 1 1,-2 1-2,-1 0 3,-2-1-1,3 3 4,-2-4-7,0 2 5,1-1-1,0 6-4,-2-4 4,-1 2-4,2-2 3,-1 1-2,3 2 1,-7-1 3,2 4-1,-1-4 4,0 0 0,2-1 11,-2 2-6,0 3 5,-2 0 1,1-3 2,-1 3 3,1-2-7,1 3 6,-2-5 0,0 2-1,2 1-1,0 1-3,-2-3 5,0 3-3,0-3 8,0 1-13,0 0 3,0-2-1,2 1-6,0 1 6,-2-4 4,1 2-8,-1 0 2,0-2-4,3 1 14,-3-1-11,0 1-3,3-3 0,0 0 0,-1 2 6,0-1-7,-2-2-2,3 1-1,-3-4 1,6 5 9,-6-5-14,7 1 8,-4 2-5,4-1-1,-7-2-4,6 0 5,-6 0 1,9-1 6,-9 1-6,8 0-4,-8 0-4,9-1 5,-5-2-5,-4 3 2,8-2-3,-6 1 8,2-3-6,0 1 0,-4 3 6,8-3-5,-4 0 4,1 1-2,-1-1-3,-4 3 0,10-6 1,-7 6 0,2-2-3,-2-1 1,2 0-8,-5 3-3,8-4-3,-4 0 5,-1 1-7,-2 0-3,4 0 1,-4-2-7,-1 5-7,4-2-4,0-3-5,-4 5-6,0 0-18,1-4-16,-1 4-24,0 0-30,0 0-32,0 0-32,0 0-27,0 0-214,0 0-480,-18 3 213</inkml:trace>
        </inkml:traceGroup>
      </inkml:traceGroup>
    </inkml:traceGroup>
    <inkml:traceGroup>
      <inkml:annotationXML>
        <emma:emma xmlns:emma="http://www.w3.org/2003/04/emma" version="1.0">
          <emma:interpretation id="{53071FD7-C222-4CC2-9DD8-B7E052FDC404}" emma:medium="tactile" emma:mode="ink">
            <msink:context xmlns:msink="http://schemas.microsoft.com/ink/2010/main" type="paragraph" rotatedBoundingBox="6117,13261 8095,13037 8151,13527 6172,137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C94551-D4D8-46BC-94C4-70B43178E3CF}" emma:medium="tactile" emma:mode="ink">
              <msink:context xmlns:msink="http://schemas.microsoft.com/ink/2010/main" type="line" rotatedBoundingBox="6117,13261 8095,13037 8151,13527 6172,13751"/>
            </emma:interpretation>
          </emma:emma>
        </inkml:annotationXML>
        <inkml:traceGroup>
          <inkml:annotationXML>
            <emma:emma xmlns:emma="http://www.w3.org/2003/04/emma" version="1.0">
              <emma:interpretation id="{D06B3252-FB9B-48B6-8B56-50D282066B86}" emma:medium="tactile" emma:mode="ink">
                <msink:context xmlns:msink="http://schemas.microsoft.com/ink/2010/main" type="inkWord" rotatedBoundingBox="6117,13261 8095,13037 8151,13527 6172,13751"/>
              </emma:interpretation>
            </emma:emma>
          </inkml:annotationXML>
          <inkml:trace contextRef="#ctx0" brushRef="#br0" timeOffset="24431.1378">71 8 60,'0'0'202,"0"0"1,-6-4-10,6 4-3,0 0-3,-5-1-5,5 1-4,0 0-6,0 0-9,-3-5-5,3 5-13,0 0-5,0 0-8,0 0-8,0 0-11,0 0-4,0 0-17,0 0-6,0 0-9,0 0-4,0 0-11,-7 6-5,7-6-2,-2 9-10,-1-6-3,2 4-5,-1 0-5,2 3-1,-3 2-4,-1-1-4,1 5-1,-1-1-5,-2 3 3,3-3-6,-1 5 0,-2 2 0,5-1-1,-2-6-2,1 4-3,0 2 3,1-3-6,1 1-1,0-7 1,0 3 0,1-1 0,1-3-9,0 3 6,2-2 7,-1-4-7,2 1-2,3 1-2,0-4 5,1 0-4,-1-1-1,2-1-18,0-2-8,0-2-9,0 0-17,2-2-11,-1-1-24,0-3-24,1 2-30,0-4-20,2-4-26,2-1-34,-4 3-185,-3-2-440,1 2 196</inkml:trace>
          <inkml:trace contextRef="#ctx0" brushRef="#br0" timeOffset="25198.1603">519 341 109,'-3'5'239,"3"-5"-15,-1 6-9,1-6-20,0 0-12,3 3-14,-3-3-13,5 3-11,-5-3-18,10 0-11,-4 2-15,0-4-4,3 2-11,1-3-11,1 3-9,0 0-5,-1-1-7,2-1-18,1 2-21,0-3-21,-3 2-25,2-3-26,2 1-31,-2 2-18,0-3-23,0 0-26,1 2-23,-3-1-109,0-5-310,1 2 137</inkml:trace>
          <inkml:trace contextRef="#ctx0" brushRef="#br0" timeOffset="24963.2201">529 89 120,'0'0'191,"0"5"-4,0-5-10,1 5-4,-1-5-10,0 5 1,0-5-8,7 6-8,-5-5-3,4 0-10,-2 1-5,4 0-8,-2-2-8,6 0-14,-3 0-5,0 0-13,3 0-3,0-2-13,2 2-6,-4-3-4,2 2-13,-2-4 2,1 0-6,1 3-4,-3-1-11,0 2-19,0 0-16,-1-3-22,-2 0-21,-2 2-26,2 2-31,-6 0-25,5-3-24,-5 3-33,0 0-153,0 0-376,0 0 167</inkml:trace>
          <inkml:trace contextRef="#ctx0" brushRef="#br0" timeOffset="25692.5194">1029 46 180,'0'0'215,"-9"6"-9,3-2-5,4 1-14,1-1-8,-3 3-8,4 0-11,-3 0-5,1 2-10,2 1-12,-3 1-14,6-2-10,-3 1-11,0 2-5,0-4-12,0 1-10,0 1-5,2-2-7,-1 0-8,-1-1-6,2-1-1,-2 0-8,1-1 0,-1 1-2,0-6-6,-1 6-2,1-6-2,0 7-3,0-7 0,0 0-1,0 0-2,0 0-5,0 0-3,0 0 1,7-24-1,-5 12-2,2-1-1,1-7-1,3-1 0,-5 0 2,5-2-2,1 1-5,1 1 3,-1 0-4,2 2 5,-2 3-4,1-1-1,-2 4 8,0 2-8,-3-2 1,3 5-2,-4 0-2,2 4 2,-1-1 2,0 4-1,1-1 3,-6 2 0,7 2 2,-4 0 0,1 3 3,-1 4 2,0-4-3,0 5 6,-1 0-1,3 5 1,-1 0-1,0 0-1,0 4 0,1 0 1,-1-1-5,-2 3-1,4 0 3,-4-6-7,5 4 3,1-1-1,-4-4 0,1-2-4,-1 3-8,-1-3-13,3-2-14,-2 1-16,-3-2-21,2-3-20,2 0-24,0 0-30,-1-3-19,0 0-25,2-5-3,-6 2-12,14-4-129,-3-2-362,-3 0 161</inkml:trace>
          <inkml:trace contextRef="#ctx0" brushRef="#br0" timeOffset="25924.0956">1386 184 349,'9'-7'20,"0"2"8,-4 1 31,0-1 12,2-1 7,-4 4 15,-1-2 17,6 3 15,-6-2 4,0-1 4,-2 4 6,5-2 3,-1-1 1,-4 3-3,4-3-10,-4 3-8,7-3-11,-7 3-4,7-2-11,-1 1-7,-6 1-4,10-2-8,-3 0-10,0 2-1,0-3-5,1 1-10,3 2 0,-2-1-9,4-2 0,-3 1-3,3-1-10,-2 0 2,0-1-5,1 0 0,1-1-7,0 3 0,-1 1-8,0-6 12,1 2-6,-3 2-15,3-1-2,-4 3-11,-2 0-13,-2-5-16,3 4-17,-4 1-27,2 0-16,-6 1-30,6 0-21,-6 0-23,0 0-22,4-3-177,-4 3-402,0 0 178</inkml:trace>
          <inkml:trace contextRef="#ctx0" brushRef="#br0" timeOffset="26236.1758">1661-147 137,'-5'0'224,"5"0"-7,-14 0-3,14 0-13,-8 0-9,4 7-6,0-7-7,0 6-7,1-4-5,1 5-11,-2 0-8,1 0-8,1 5-5,-1-2-19,3 6-5,-1-4-10,1 4-4,0 0 8,0-1-9,-3 2 1,3 3-5,3 3-8,-2-2-11,0-2-2,1 6-8,-4-4-8,6-2-7,-4 2-6,3-2 2,-3-2-12,-3-1-2,3 0-2,0-1-6,0-3-18,0-1-16,0-1-20,0-4-16,0 4-27,0-5-28,-2 1-30,2-6-23,0 4-35,0-4-25,0 0-46,0 0-181,13-10-477,-6-2 211</inkml:trace>
          <inkml:trace contextRef="#ctx0" brushRef="#br0" timeOffset="26541.0281">1951-113 172,'0'0'246,"0"0"-14,4-4-13,-4 4-10,0 0-12,0 0-14,0 0-12,0 0-7,-2 16-13,2-10-6,0 0-6,-2 1-2,1 1-18,-1 2-7,2 0-6,-3 3-7,0 3-7,2-5-8,-1 5-12,1-2-7,-4 1-5,1 1-6,3 2-3,-2-3-11,1 5-8,-2-4-20,4 0-22,0-5-27,-4 3-22,4-1-33,-3-1-33,3-3-36,0-1-34,0-2-43,-1 2-170,1-3-442,0-5 196</inkml:trace>
        </inkml:traceGroup>
      </inkml:traceGroup>
    </inkml:traceGroup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4:30.9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760CA45-11D4-4380-A198-36C74EBB2E75}" emma:medium="tactile" emma:mode="ink">
          <msink:context xmlns:msink="http://schemas.microsoft.com/ink/2010/main" type="writingRegion" rotatedBoundingBox="22779,3936 22404,6910 21556,6803 21931,3829"/>
        </emma:interpretation>
      </emma:emma>
    </inkml:annotationXML>
    <inkml:traceGroup>
      <inkml:annotationXML>
        <emma:emma xmlns:emma="http://www.w3.org/2003/04/emma" version="1.0">
          <emma:interpretation id="{CB1780A1-86B7-43E1-82A9-5E8C534AE6CE}" emma:medium="tactile" emma:mode="ink">
            <msink:context xmlns:msink="http://schemas.microsoft.com/ink/2010/main" type="paragraph" rotatedBoundingBox="22779,3936 22404,6910 21556,6803 21931,38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F8C29C-ADE0-439C-81AB-05961AC43647}" emma:medium="tactile" emma:mode="ink">
              <msink:context xmlns:msink="http://schemas.microsoft.com/ink/2010/main" type="line" rotatedBoundingBox="22779,3936 22404,6910 21556,6803 21931,3829"/>
            </emma:interpretation>
          </emma:emma>
        </inkml:annotationXML>
        <inkml:traceGroup>
          <inkml:annotationXML>
            <emma:emma xmlns:emma="http://www.w3.org/2003/04/emma" version="1.0">
              <emma:interpretation id="{7FC31831-CA02-4A0B-B73C-82FA00C6A422}" emma:medium="tactile" emma:mode="ink">
                <msink:context xmlns:msink="http://schemas.microsoft.com/ink/2010/main" type="inkWord" rotatedBoundingBox="22779,3936 22404,6910 21556,6803 21931,3829"/>
              </emma:interpretation>
            </emma:emma>
          </inkml:annotationXML>
          <inkml:trace contextRef="#ctx0" brushRef="#br0">3389-3826 50,'0'0'71,"0"0"-1,0 0 0,0-5 8,0 5 4,0 0 6,0 0 0,0 0 11,0 0 7,0 0-2,0 0-2,0 0-4,0 0-5,0 0-8,0 0-3,0 0 1,0 0-6,0 0 0,0 0-2,0 0-4,0 0-3,0 0-2,0 0-7,0 0-1,0 0-3,0 0-2,0 0-3,9 10-3,-9-10 3,1 2-4,-1-2 0,0 0 0,4 4-2,-4-4 1,0 0 1,3 2-5,-3-2-1,0 0 0,3 4 0,-3-4 3,0 0 3,6 0-1,-6 0 4,0 0 2,3 2 2,-3-2 3,0 0 0,0 0 4,0 0 1,12-2-8,-12 2 6,4-5 3,-1 4-5,2-4-5,-2 4 1,0-6 3,3 2-8,-3-1 0,3-1 1,-3-1-14,3 1-1,-3-1-2,0-1 0,3-1-5,0 0 0,-2 2-5,1-5-4,-2 7 0,0-3 1,2 2 1,-2 0-3,1-1 1,-3 3 2,3-2-4,-4 2-1,3 0 2,-3 0 8,0 5-9,0-8 11,4 7-10,-4 1-1,1-6-7,-1 6-4,0 0 1,4-6 9,-4 6-8,0 0 0,0 0 6,0-4 3,0 4-7,0 0 9,0 0 2,0 0-4,0 0 7,0 0-14,0 0 6,0 0 11,0 0-18,0 0-2,0 0 8,0 0-1,0 0 7,1 14-4,2-11 5,-3 5-4,1-2 18,-1 2-16,3 0 7,-3 0-1,0 2-5,2-3 2,1 4 1,-2-1-2,-1 1 0,3-1-1,-2 5-4,-1-7 2,2 6-3,0-3 0,-2 1-3,1 1 2,-1-5-1,4 2-4,-4 0 1,0-1 5,3-3-5,-2 4 0,-1 1 1,0-2-9,2 1-1,0-3 5,-2 1-9,0 1 13,4 0 2,-4 1-11,0-4 7,3 6-9,-3-2 8,2-1-4,-2-1 3,3-3-5,-3 1 2,2 2-3,0 0 1,-2-4 2,1 0-3,-1 3 3,0-7-1,3 8-3,-3-2 4,0-2 2,1 1-3,-1-5-2,1 7 4,-1-2-3,0-5-3,0 4 0,0-4 3,0 0 0,0 5 0,0-5 0,0 0-4,4 5 4,-4-5 2,0 0-5,0 0-2,0 0 6,0 0 1,0 0-5,0 0-1,-2 6 10,2-6-20,0 0 6,0 0-10,0 0 1,0 0 0,0 0-1,0 0-11,0 0 3,0 0-2,-3 5 3,3-5-6,-5 0 2,-2 3-4,2 0 3,1-1-7,-1 0 6,-3 0 5,-1 3 6,0 0 11,0 0-15,0-3 0,-1 2 3,-1 2 6,1-1-2,2-1 0,2-3 4,-1 4-4,2-4 3,-2 2 9,-1-1-3,5 2-1,3-4 1,-8 2 4,5-1-6,3-1 11,0 0 0,0 0 2,-7 3-8,7-3 0,0 0 2,0 0 4,-3 2-4,3-2-1,0 0 8,0 0 4,0 0-8,0 0 1,0 0 1,0 0 2,0 0 6,0 0-1,14-5-1,-9 4-6,-5 1 0,12 0-1,-4 1 21,-2-1-8,1 0-3,1 2-8,-1-1 2,4-1 14,0 0-13,-2 2 4,1-2-6,0 0 6,0 0-5,2 0-8,-3 1 6,1-1-4,2 0 4,2 0-3,-3 2-2,0-4-1,1 4 2,2-4 1,-2 2 1,-3 0-10,4 0 11,-4-1-8,3 1 5,-2 0-6,2-2-17,-3-1-13,0 5-21,-4-2-29,3-2-14,-5 4-31,-3-2-34,10-3-43,-10 3-48,4 3-45,-4-3-238,1 3-584,-1-3 259</inkml:trace>
          <inkml:trace contextRef="#ctx0" brushRef="#br0" timeOffset="41587.7115">3432-3077 64,'1'-6'141,"-1"6"-5,4-7 4,-2 4 0,1-1-5,-3 4-2,1-6 2,-1 6 3,3-5-2,-3 5 15,2-2-4,-2 2-4,0 0-4,0 0-7,0 0-16,0 0-7,0 0-13,3-5-7,-3 5-11,0 0-9,0 0-8,0 0-7,0 0-3,0 0-5,0 0-4,0 0-1,0 0-2,0 0 4,1 16 6,-1-12 3,0 1 5,2-2 5,-2 6 6,1-5 4,-1 2 6,0 3 1,0-3 3,0 2 1,-1 2 0,2 0-3,-2 0 0,-1 1-1,1 1-4,0-2-2,1 4-2,-2 2-8,0-4-2,1 4 4,-2 4-2,-1 0-3,2 1 8,-1-1-12,0 1 1,1-4-8,-2 4-2,1-5 1,2 5-1,-2 3 3,1 0-2,-2 2 7,1-2-7,-2-5-1,3 2-3,-1 0 0,-2 0-1,-2 1 3,2-3-3,1 2-3,0-3 1,-2 3-1,3-8-2,-2 4-1,-2-4-3,5-1-6,-2 4 4,0-4-6,0 0 2,4 1-4,-4-5-1,4 1-2,0 1 1,-4-2-3,4 0-1,-1-1-1,1-1-2,0-1 0,0 0-1,-1 1 2,1-1-3,1 0 4,-1 1 0,5-3 1,-5 0-3,4 2 4,0 1-1,-3-4 0,6 1-3,-2 0 0,0-3-3,2 1 2,3 1 0,-1 0-8,4-1 3,0 0 1,-1-1 0,6 0-1,-3 0 2,2-1-7,-1-2 2,2 0-1,-1 2 2,0-1-3,2-1 1,-4-4-1,0 4-2,2 0-1,-4 0 0,4 0-1,-5 3 4,1-2-2,-4-2 0,4 1-1,-3 0-2,0 2 1,-1 1-3,-4-2-2,2 1-9,1-1-8,-2 2-9,-6 0-11,12 0-4,-5 2-19,0-2-11,-7 0-8,7 0-17,-3 3-24,-4-3-24,5 1-28,-5-1-24,5 4-34,-5-4-37,0 6-42,0-6-44,3 2-285,-3-2-696,0 0 309</inkml:trace>
          <inkml:trace contextRef="#ctx0" brushRef="#br0" timeOffset="42317.3156">3029-2654 61,'0'0'208,"-2"-6"2,2 6-4,0 0-8,0 0-11,0 0-8,0 0-13,0 0-6,0 0-7,0 0-3,0 0-7,0 0-5,0 0-3,0 0-11,0 0-8,0 0-6,0 0-8,0 0-5,0 0-5,0 0-1,0 0 10,0 0-1,0 0-5,0 0 12,3 23-6,1-19 10,0-2-5,-4-2 4,12 6 8,-3-5 3,-1 0-4,5 0-6,-4 2 2,4-1-9,-1-2-8,7 0-9,-6 0-2,6 1-6,0-2-10,1-1-3,0-1-7,-2 2-5,11-3 1,-3 0-16,2-1-4,-3 0-1,2-6-3,4 2-3,-5-1-14,3 4 11,-5-3-4,5 6-11,-6-2 8,-5-2 0,1 4-6,0-1 4,-2 2-4,-2-1-3,-2 6-1,-1-6 2,0 2-3,-2 2 0,2-1-3,-3 0 5,-1 0-6,-1 3 0,1-3 1,0 0-1,-3 2 3,3-2-3,1 3-8,-1-3 8,-2 0-1,0 1 2,4-1 1,-1-4-2,0 4 0,3-2-11,-3 2 10,1 0-6,-2 0 11,1 0-2,-5 0-1,4 0-2,0-3-2,-2 3 3,-6 0-4,9 0 2,-5-1-1,-4 1 0,0 0 0,0 0-1,0 0-9,0 0-19,0 0-9,13-2-22,-13 2-28,0 0-49,0 0-41,0 0-50,0 0-64,0 0-72,-27 6-334,19-1-754,-6 1 334</inkml:trace>
          <inkml:trace contextRef="#ctx0" brushRef="#br0" timeOffset="63559.6723">2937-1421 101,'3'-8'229,"-2"5"-2,-1 3-13,7-5-6,-7 5-9,7-1-14,-3-2-5,0 3-6,1-3-4,-2 1-6,-3 2-2,14 0 5,-10 0-5,-4 0-6,10 2-11,-3-4 5,-1 2-7,0 2-8,-2-1 9,3 1-4,-2-2-11,-5 0 1,10 0 1,-4 0-8,1 0-7,0 0-7,2-2-8,3 1-7,-3 2 7,2-2-11,4-1-3,-3 1-6,6-2-9,1 2-3,-3-1-9,5-2-6,-3 4-1,0-5-6,3 5-2,-4-2-6,4-4-6,-3 4 0,1 0-3,-2 0-6,-3 2-5,-2-1-4,1-3 4,1 4-1,-6-2-1,2 2-6,-4 0-3,0 0-11,-1-1-16,-5 1-18,11-1-14,-11 1-22,9 0-18,-6 1-9,-3-1-11,8-1-12,-8 1-15,7 1-18,-7-1-20,6 1-16,-2 1-29,-4-2-40,5 4-34,-1-1-283,-1 0-626,-3-3 277</inkml:trace>
          <inkml:trace contextRef="#ctx0" brushRef="#br0" timeOffset="63071.0801">3420-1939 121,'0'0'152,"1"-7"-2,2 2-8,-3 5 1,2-7-10,-1 3 0,-1 4-4,1-5 2,-1 5-5,2-4-9,-2 4 0,0 0-8,0 0-5,-2-6-5,2 6-8,0 0-5,0 0-3,0 0 1,0 0-3,0 0 3,0 0 1,0 0 4,0 0 5,0 0-3,0 0 4,0 0 3,-8 13 1,8-13-1,-3 3 3,3-3 0,-2 9-12,2-6 20,-3 4-16,0-2 2,2 1-4,-4 4-4,3-3 1,-1 4-3,-2 2-7,-2 1-4,2 0-2,1 5-11,-4-2 0,-1 4-3,1-5 2,2 5-5,-2 0-3,-1 0 2,-1 7-5,3-7-11,-2 2 17,1-1-13,2 1 1,-4-2 0,2 1-1,-2 8 2,0-8-5,0 7 3,-1-1-1,1-6 5,0-1-6,1 4-2,-1-4 1,0 1 8,6 1-3,-5-2-2,0-1 0,1 1-5,2-2 3,-6-1-3,10-3-2,-3-1 2,2 0-4,0 1-2,-3-2-3,4-1-4,-2-1 4,-1 0-6,5-2 0,0-1-2,-1-1 2,1-1-2,0 1-3,1 0 2,1-1-1,1 0-1,-1-4 2,4 4 0,-2-1-1,-1-3 1,3 2 4,2 0-6,1-4-2,4 4 0,-4-2 0,4 1 0,-1-2 2,1-1-6,0 0-3,0-1 3,0 1 2,-2-3-6,7 1-2,-6 1-4,8-2 9,-7 2-6,-2-2 1,6-2-1,0 0-2,-4 1 1,1 1-1,-2 2-1,0-4 2,0 3 3,-1 0-6,-3-1 1,0 2-7,-2-1 3,0 2-15,0-3-16,-6 3-18,6-2-17,-6 2-24,7-1-24,-7 1-38,0 0-30,0 0-26,0 0-28,0 0-29,0 0-39,0 0-53,0 0-48,0 0-229,-26 1-688,15-2 305</inkml:trace>
        </inkml:traceGroup>
      </inkml:traceGroup>
    </inkml:traceGroup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3:47.7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8355042-6245-4EED-88E9-B97442349200}" emma:medium="tactile" emma:mode="ink">
          <msink:context xmlns:msink="http://schemas.microsoft.com/ink/2010/main" type="writingRegion" rotatedBoundingBox="19884,4092 19555,12000 18569,11959 18898,4051"/>
        </emma:interpretation>
      </emma:emma>
    </inkml:annotationXML>
    <inkml:traceGroup>
      <inkml:annotationXML>
        <emma:emma xmlns:emma="http://www.w3.org/2003/04/emma" version="1.0">
          <emma:interpretation id="{B60A8C81-80C6-410B-9003-27804D1FC965}" emma:medium="tactile" emma:mode="ink">
            <msink:context xmlns:msink="http://schemas.microsoft.com/ink/2010/main" type="paragraph" rotatedBoundingBox="19884,4092 19555,12000 18569,11959 18898,40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EDDB28-2085-4734-B5BF-94B8C4034F2E}" emma:medium="tactile" emma:mode="ink">
              <msink:context xmlns:msink="http://schemas.microsoft.com/ink/2010/main" type="line" rotatedBoundingBox="19884,4092 19555,12000 18569,11959 18898,4051"/>
            </emma:interpretation>
          </emma:emma>
        </inkml:annotationXML>
        <inkml:traceGroup>
          <inkml:annotationXML>
            <emma:emma xmlns:emma="http://www.w3.org/2003/04/emma" version="1.0">
              <emma:interpretation id="{A2830B38-EF04-477E-A8A6-C786C0DC96FB}" emma:medium="tactile" emma:mode="ink">
                <msink:context xmlns:msink="http://schemas.microsoft.com/ink/2010/main" type="inkWord" rotatedBoundingBox="19884,4092 19829,5432 19029,5398 19085,4059"/>
              </emma:interpretation>
            </emma:emma>
          </inkml:annotationXML>
          <inkml:trace contextRef="#ctx0" brushRef="#br0">725-2930 106,'-8'-4'241,"8"4"4,-8-2-1,5-2-5,1 2-2,2 2-8,-8-6-13,3 4 3,1 0-24,4 2-12,-9-6-6,5 3-21,-4 0-13,4 3-11,-6-3-8,3 3-11,-3 0-10,-2 0-12,1 3-3,-1 0-14,0 2 2,-4 1-11,0 3-2,-1 1-7,3 2-8,-2-2 2,-1 1-2,3 1 1,1 1-5,-1-3-7,6 2-1,1-3 4,-3 5-8,1-4-2,3 2-2,2 0-8,-1 1-10,2-4 11,1 1-6,2-1 5,0-1-1,0 1-6,2 1 1,1-1 2,2 0-2,-1 4-2,0-7 15,3 3-18,0-1 2,3-2-4,-2 4-22,3-4-24,-1-3-34,4-1-31,-4 3-35,2 1-46,6-3-36,-2-3-52,1 0-54,0-2-192,0 2-561,1-4 249</inkml:trace>
          <inkml:trace contextRef="#ctx0" brushRef="#br0" timeOffset="432.3623">876-2839 176,'0'-6'257,"0"6"1,3-3-2,-3 3-9,4-7-10,1 5-21,-1-2-13,2 2-20,0 0-17,3 0-14,1 2-12,-3-5-12,3 5-13,1-1-7,-2-2-6,-1 3-18,2 0 4,-5 3-17,3-3-3,0 1-7,-3 4-4,0-5 12,0 4-10,0 1-3,-3-1 2,-1 5 3,-1-3-1,0 0 5,-1 7 12,-3 0-8,0-1 4,-3 0 2,1 2-3,-3 2 0,4-1 1,-2-2-5,-2 7 2,1-4-3,-3 2-9,2-1-2,2-3-3,2 4-3,-2-5-8,3-2-4,-1-1-3,4 3-2,-1-5 0,0-2-4,1 4-2,1-4-3,0 3 0,1-3-6,2 3-1,-1-3 8,1 0-8,1-1-6,1 1 8,-1-1-6,1 1-2,2-1 4,-1-2-2,1 0-4,3 0 3,0 1-2,-2-4-2,5 2 3,-3-2-16,3 0-33,-4 0-30,4 0-26,-5 0-55,3-2-32,-1 6-39,-4 0-51,2-4-55,-4 4-320,4 2-701,-4-2 310</inkml:trace>
          <inkml:trace contextRef="#ctx0" brushRef="#br0" timeOffset="-795.7945">617-3809 117,'0'0'242,"-14"6"-5,14-6-14,-5 4-4,5-4-10,-9 2-5,9-2-13,-5 1-8,5-1-15,-8 2-5,8-2-5,-4 1-5,4-1-10,-6 1-8,6-1-2,0 0-10,-9 0-11,9 0 4,-7 2-6,7-2-10,-7 0-10,2 1-2,-2 1-3,7-2-14,-14 1-2,6 1-4,1-2 1,-1 4-8,-3-4 12,2 0-22,-1 2-6,1 1 1,1-1 2,0 1-14,2-2-5,-1 0-1,-2 5 3,1-3-5,1 0-1,-1 2-2,3-3-3,-2 2-3,3 0-3,-2 1-2,2 0 3,0 3-1,2-5-2,-2 3-2,2-1 3,0 3-4,-1-2 3,3 0 2,0 3 2,3-1 6,-1-2-7,2 0 0,4 2 3,-2-1 1,3-1 0,0 4 4,-1-6-1,5 1-3,0-2 7,0 1-9,-1 0-6,5-3 5,-2 1 3,4 0-8,-5-4 6,-1-1-12,3 2 7,-1-4 3,0 1-7,0 0-16,2-2-26,-4 1-21,1-1-25,-5 1-32,3 0-21,-1 3-32,-3-2-27,0 0-44,1 2-36,0 0-36,-3 0-228,1 2-585,-1-1 259</inkml:trace>
          <inkml:trace contextRef="#ctx0" brushRef="#br0" timeOffset="-522.5753">896-3693 166,'0'0'247,"2"-5"2,-2 5 1,0 0 5,3-3-19,-3 3-20,0 0-14,0 0-8,0 0-33,0 0-12,0 0-2,0 0-3,3 12-4,-3-7-14,0 1-6,0 4-8,0-4-17,0 3-2,0 3-15,0-2-2,0 1-13,5 1-5,-2 0 9,-1 2-20,-2-1-16,3-2-29,-1 1-21,0 1-45,0 0-37,-2 1-55,3-1-55,-2 2-62,2-3-211,-3 0-523,1 1 231</inkml:trace>
        </inkml:traceGroup>
        <inkml:traceGroup>
          <inkml:annotationXML>
            <emma:emma xmlns:emma="http://www.w3.org/2003/04/emma" version="1.0">
              <emma:interpretation id="{34D59FF5-E8F1-4CDC-83E6-A05C75B55F2C}" emma:medium="tactile" emma:mode="ink">
                <msink:context xmlns:msink="http://schemas.microsoft.com/ink/2010/main" type="inkWord" rotatedBoundingBox="19699,6163 19668,6911 18893,6879 18924,6131"/>
              </emma:interpretation>
            </emma:emma>
          </inkml:annotationXML>
          <inkml:trace contextRef="#ctx0" brushRef="#br0" timeOffset="894.1462">504-1710 203,'0'0'239,"-4"-4"4,4 4-2,-5-6 3,5 6-10,0 0-3,-5-4-4,5 4-14,-7-5-7,7 5 0,-5-6-13,5 6-14,-8-1-17,8 1-13,0 0-20,-14 1-10,14-1-8,-16 5-17,7 0-4,-2 2-2,0 3-4,-5 1-2,1 2-5,-1-2 6,-4 10-2,4 0 7,-7-1 0,3 2 2,1 0-1,2 0 0,5-5 0,-4 6-3,3-2-5,3-2-3,5-1-10,-1 1-2,5-6-9,-2 3-4,3-4-3,0 2-3,4-3 0,0-1-10,1 1-2,3-2-3,5 0-3,-3-4-7,3 3-3,2-2 0,1-3-20,2 0-34,-2-1-40,2-4-37,3 2-46,-1-6-42,-2 2-51,0-1-53,6-5-52,-4 2-324,-1 0-736,-2 1 326</inkml:trace>
          <inkml:trace contextRef="#ctx0" brushRef="#br0" timeOffset="1362.0161">751-1486 180,'0'0'245,"0"0"2,0 0-3,0-7 4,0 7-13,0 0-12,0-6-16,0 6-11,8-6-12,-8 6-1,15-7-10,-7 5-7,2-2-6,0 2-8,4-3-19,-2 2-8,3 0-13,-3 0-10,0 3-11,0-3-9,1 3-8,-4-2-6,1 2-12,-3 2 2,-2 1-10,2 1-3,-3 1 3,-3 1 5,-1 1 2,-1 2 14,-3 6 2,-3-3 10,-3 4 7,-2 2 5,-1-2-2,1 0 4,0-1-6,1 1-5,-2-2-7,3 0-7,1-3-5,4-2-3,-2-1-11,2-3-5,2 4-6,3-4 0,1 1-3,2-2 0,2 2-7,4-1-1,3-1-1,0-1-5,0 2-3,5 2-1,-3 2-4,-4-3 1,3-3-1,-5 7-3,2-1-5,-3-3 5,1 6 1,-5-1-3,-1 3 1,-1 2 4,-2-3 6,-1 1 10,-1 1 5,-4 0 9,2 3 5,-4-1 2,1-4-2,-4 1 0,6-2-1,-1 3-2,-2-7-5,2 1-4,-3 1-5,1-7-3,2 6-3,0-5-5,-1-2-19,4 1-32,-7-2-33,2-1-38,9 0-44,-13-4-46,6 4-45,3-2-58,4 2-63,-9-8-78,8 2-323,-2 4-818,3-7 362</inkml:trace>
        </inkml:traceGroup>
        <inkml:traceGroup>
          <inkml:annotationXML>
            <emma:emma xmlns:emma="http://www.w3.org/2003/04/emma" version="1.0">
              <emma:interpretation id="{5233230B-6678-40C4-BEC9-4AF5EB50F07D}" emma:medium="tactile" emma:mode="ink">
                <msink:context xmlns:msink="http://schemas.microsoft.com/ink/2010/main" type="inkWord" rotatedBoundingBox="19599,7901 19567,8677 18707,8642 18739,7865"/>
              </emma:interpretation>
            </emma:emma>
          </inkml:annotationXML>
          <inkml:trace contextRef="#ctx0" brushRef="#br0" timeOffset="2319.1379">308 26 146,'0'0'265,"3"-6"3,-3 6-4,0 0-8,1-6-3,-1 6-13,-1-7-8,1 7-14,-4-5-21,4 5-1,-9-1-14,9 1-15,-7-1-6,1-1-6,6 2-18,-17 3-6,5-3-9,2 1-7,-1 3-11,1 1-11,-3 1-10,0 0 6,-4 0-9,0 5-6,2 0-5,1 2-5,-5 4 3,0 2-7,6-2-6,-6 6-1,7-8 3,1 3-5,-3 1 0,5 0 2,0-2-8,3-2 5,2 1-4,2-5-4,2 3 0,0 0 0,0 2-5,4-3-1,4 2 2,-4-4 0,8 1-3,1 2 1,-4-9-2,10 5-9,-1-4 7,1 0-5,8-4-1,-3 1-6,5 0-1,-2-6 6,0 0-12,-2 1-2,2-1-1,-7 0-18,7 0-21,-9 0-30,-2-1-31,3 0-32,-3 2-26,-6-1-19,2 1-33,-2-2-36,-1 1-37,-1 2-36,4-1-42,-7-1-240,-5 3-639,9-2 282</inkml:trace>
          <inkml:trace contextRef="#ctx0" brushRef="#br0" timeOffset="2718.7036">603 234 210,'0'0'279,"0"0"6,0 0 9,0 0-10,0 0 3,0 0-3,0 0-2,0 0-6,-8-6-9,8 6-17,0 0-16,0 0-9,0 0-12,0 0-13,0 0-16,0 0-15,-7 10-11,2-5-16,1 2-9,1-1-14,1 3-6,-2 1-11,0 3-8,2 0-8,-1 1-5,2 2-8,-3 1-10,1-1-6,2 1-6,0 2-5,1-4-5,1-1 1,2 2-5,-1-1-5,2-3-6,-1 1-1,2-1-2,1-3-1,2 1-3,0-4 2,3 3-2,-2-7-2,5 2-2,-2-3-2,4-5-3,3 3 6,-4-1-8,3-2-8,-4-1-16,-2 2-21,4-5-20,-1 2-19,0 1-24,-6-2-25,3 0-23,-1-1-19,-2 3-18,-2 2-22,-1-3-20,-2 3-22,0-2-26,1 1-29,0 0-29,-2 1-238,-2-1-617,-1 4 273</inkml:trace>
          <inkml:trace contextRef="#ctx0" brushRef="#br0" timeOffset="2979.2623">800 275 193,'0'0'285,"-2"-5"-3,2 5-11,-4-3-10,4 3-9,0 0-12,0 0-8,0 0-1,-8 15-3,5-9 9,3 2-13,-1 5-7,-1-1-11,1 3-10,0 1-21,0 1-20,1 1-6,0 3-13,0 4-15,-3-4-11,3 1-17,0 2-4,0-2-9,0 3-12,0-3-21,0 1-34,3 2-40,-1-4-36,1 1-32,-2-2-40,-1 0-46,3 1-52,-3-3-54,1-2-60,2-1-224,-3-3-618,2 3 273</inkml:trace>
        </inkml:traceGroup>
        <inkml:traceGroup>
          <inkml:annotationXML>
            <emma:emma xmlns:emma="http://www.w3.org/2003/04/emma" version="1.0">
              <emma:interpretation id="{06ADE782-B00E-4E44-AC75-BBD952E3E56F}" emma:medium="tactile" emma:mode="ink">
                <msink:context xmlns:msink="http://schemas.microsoft.com/ink/2010/main" type="inkWord" rotatedBoundingBox="19498,9382 19465,10185 18660,10151 18694,9348"/>
              </emma:interpretation>
            </emma:emma>
          </inkml:annotationXML>
          <inkml:trace contextRef="#ctx0" brushRef="#br0" timeOffset="6654.7719">286 1539 45,'0'0'140,"0"0"9,0 0-8,0 0 8,0 0 1,0 0-5,0 0 3,0 0-3,1-6-2,-1 6-2,0 0-7,0 0-3,0 0-9,0 0-4,0 0-11,0 0-5,0 0-4,0 0-7,0 0-9,0 0-4,0 0-3,-4-5-6,4 5 1,0 0-9,0 0-3,-2-3-5,2 3-3,-3-6-1,3 6-2,-5-3-3,4-1-6,1 4 1,-6-6 12,3 3-12,0 0-3,-4-2-4,1 2 0,0 0 1,-1-1-3,-2 1-6,0 1 2,-5 2 2,5 0 2,-3 0 0,-1 2 1,0-1 1,1 2-1,-4 2 14,3-1-15,1 2 0,-4 3 2,2-1 2,0 2 2,-1 5-1,6-5 5,-5 3-1,3 1-1,1 1 1,1 1-8,5-2 4,-6 2 4,4-3-5,2 2 0,0 1 6,3-1-7,-2-1 4,0 1 1,2-2 6,1 1-13,1 0-2,-1 1 11,2-3-2,1-1-8,-1 2 4,-1 0 4,3-4-2,1 3-3,-1-4 3,6 3-4,-6-6-3,3 0-7,-1 1 3,3 2-3,0-4-1,4 1 4,-4-2-9,-3-2-5,8 1 8,-5-2-5,5 3-5,-5-3 6,3 1-6,1-2 5,-1 1 1,1-3-6,-3 3-2,3-2 2,0 1-3,-3-2-1,0 1-5,-1-1 2,2 2 1,-4-1-9,-1 2 0,2-1-13,-3-1-14,1 1-7,1-2-18,-1 2-14,1-1-18,-2-2-31,0-1-35,-1 4-38,0-1-50,-4 2-55,7-6-45,-3 5-233,0-1-626,-4 2 277</inkml:trace>
          <inkml:trace contextRef="#ctx0" brushRef="#br0" timeOffset="7022.4277">512 1770 142,'0'0'252,"-8"-4"-2,8 4 1,0 0-1,-5 0-4,5 0-6,0 0-13,0 0-12,-4-6-11,4 6-18,0-4 17,0 4-24,0 0-11,7-7-11,-5 2 5,3 3-23,-2-2-7,2 2-2,2-4-19,-2 3-9,2-2 6,2 0-16,-1 0-8,3 1-9,-1 1-8,-1-2-5,-2 2-6,3 2-3,-1-1-11,-1 2-4,2-3-13,-2 3 5,0-1-5,1 1 2,-1 0-5,-2 0-9,2-2-26,0 2-25,-8 0-22,12-1-16,-6 2-20,-1-1-23,-1 2-7,-4-2-23,8 1-21,-4 1-21,-4-2-22,6 3-29,-4 0-28,-2-3-231,2 3-542,-2-3 240</inkml:trace>
          <inkml:trace contextRef="#ctx0" brushRef="#br0" timeOffset="7513.7365">517 1791 102,'0'0'235,"0"0"-2,0 0-8,-8 0-4,3 2-2,5-2-10,-5 3-8,5-3-12,-4 4-8,4-4-14,-1 6-5,-3-3-4,4 2-11,0 1-6,0-2-14,0 3-4,0 0-8,0-2-10,0 1-5,0 3-16,0-3 11,2 0-22,-2 1-8,0-2-6,0-1-4,2 1 13,-2 2-27,1-3 1,-1 1-6,4-2-3,-4-3-1,5 3-3,-5-3-5,11 0 3,-7 0-3,-4 0-1,16-3-8,-8 0 4,0 1-6,2-1 3,1 2-5,1 1-2,-2-2 0,3 1 0,0 2 1,-2 1-7,1 1 0,-2-2 1,2 4 3,-3-2-3,0 3 2,-1 2-4,1-3 0,-1 1-1,0 3 0,-2-1-1,-1 2 14,-1 0-6,0-1 7,3 0 5,-5 2 11,1 2 7,-2-1 10,-2-4 2,-1 3 7,0 1 1,-2-2-1,-1 1 1,0-2-7,-2 2-3,-2 0 0,0-2-9,-1 0-1,1-2-10,-2 1 2,-6 1-4,3 1-6,0-4-4,3 0 1,-3 0-9,-1 3-11,2-5-9,3 4-33,-3-2-24,5-2-20,-2 3 0,0-1-35,0-1-20,2 4-23,0 1-27,1-4-27,2 0-29,1 1-34,-1-1-54,0 0-180,0 3-562,1-4 249</inkml:trace>
        </inkml:traceGroup>
        <inkml:traceGroup>
          <inkml:annotationXML>
            <emma:emma xmlns:emma="http://www.w3.org/2003/04/emma" version="1.0">
              <emma:interpretation id="{FE7C80DB-497D-42D9-A0EC-A6F978FC97D6}" emma:medium="tactile" emma:mode="ink">
                <msink:context xmlns:msink="http://schemas.microsoft.com/ink/2010/main" type="inkWord" rotatedBoundingBox="19563,11009 19521,11998 18681,11963 18722,10974"/>
              </emma:interpretation>
            </emma:emma>
          </inkml:annotationXML>
          <inkml:trace contextRef="#ctx0" brushRef="#br0" timeOffset="8390.7124">312 3192 104,'-4'-3'269,"4"3"-3,-2-7-7,-1 4-9,3 3-7,-5-6-7,5 3-12,0 3-13,-1-10-16,-1 5-5,1 1-20,1 4-6,-3-8-8,3 5 1,-1-3-9,-2 1-2,1 0-5,-2 2-7,-1 0-5,2-1 4,3 4-18,-9-5-10,1 3-1,3 1-6,-4 1-10,1 0 1,-1 1-11,-4 0-3,-3 5-14,4 1-1,0-1-5,-5 2-7,4 5-5,-4-3-3,2 5 7,0 1-18,2-1 5,2 1-9,-4 4 3,2-1-5,4 2 2,-1-3 4,0 4 0,-1-3-3,3 2 1,2 0-1,1 1-1,2-2-3,1 0 3,2 1 1,0-5-2,0 1 4,1-1-25,0-1 0,4 1 2,-2-2 2,-1 0 3,2 0-2,0-2 1,2 1 0,0-3 3,1 1-2,0-2-3,4-3 3,0-3-3,-2 6 0,3-8 1,1 2-3,4-3 0,-1-3-5,2 1-14,-1-2-14,-1 0-21,1 1-9,0 0-25,0 0 1,-3-3-25,-2 3-8,2-2-15,3 0-5,-3 2-14,-3-1-20,2 2-19,-4 0-27,1-2-16,1 2-31,-3-2-30,1 3-258,-3-3-597,2 3 264</inkml:trace>
          <inkml:trace contextRef="#ctx0" brushRef="#br0" timeOffset="8972.0922">662 3528 53,'3'-6'264,"-3"6"-1,0-5 2,1 0 10,-1 5-3,-1-9-5,2 6-3,-1 3-1,0-8-16,0 3-12,0 5-9,0-7-20,-1 2-11,1 5-12,0 0-15,-3-5-16,3 5-20,0 0-6,0 0-12,0 0-10,-14 10-4,9 1-2,-2-2-11,2 3-9,-3 0 8,-1 7-3,-1-1-1,2 4-1,0 1-3,-2 6-2,0 1 3,2-5-2,-2 3-4,3 2 5,2-8-2,1 3-5,-1-1-6,1 1-4,3 1-2,1-1-6,1-4 0,-1-1-4,2 1-2,0 1-3,0-7-2,1 3-5,1-3-1,1 2-4,-2-7-2,2 2-4,1-3 5,-3 1-9,5-4-3,-1 2-2,2-4 1,1 0-5,0 1 3,3-5 0,-1 1-2,0-5-3,0 4 0,1-2-2,-1-2 0,1 0-4,0-2 1,-1 3 0,-1-2-4,-1-1 10,-2-2-12,2 3 3,-3-1 0,1-4-2,-4 5 3,1-3 0,-1 0-3,1 3-3,-1-1 2,-1-1 2,-2-2-3,1 3 2,-2-2 5,-2 0-3,1 1 0,0 1 2,-1 1-5,-3-1 1,1 0 2,0 3-2,-2 0 0,-1-1-2,0 2-1,-4-1 1,1 3-1,-1 1 2,-7 4-4,5-2 1,2 2-5,-4 2-16,2-1-16,-1 5-19,5-3-23,-4 2-33,3 1-42,-1-2-43,2 1-35,-1 2-52,1 3-75,3-6-74,1 0-310,0 1-806,1-1 357</inkml:trace>
        </inkml:traceGroup>
      </inkml:traceGroup>
    </inkml:traceGroup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5:48.5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1187286-8018-4021-9D38-7C920B696FE5}" emma:medium="tactile" emma:mode="ink">
          <msink:context xmlns:msink="http://schemas.microsoft.com/ink/2010/main" type="writingRegion" rotatedBoundingBox="21331,7943 22957,5823 23807,6475 22181,8595"/>
        </emma:interpretation>
      </emma:emma>
    </inkml:annotationXML>
    <inkml:traceGroup>
      <inkml:annotationXML>
        <emma:emma xmlns:emma="http://www.w3.org/2003/04/emma" version="1.0">
          <emma:interpretation id="{CACC58DB-FEE4-4021-B138-353DA1B96558}" emma:medium="tactile" emma:mode="ink">
            <msink:context xmlns:msink="http://schemas.microsoft.com/ink/2010/main" type="paragraph" rotatedBoundingBox="21331,7943 22957,5823 23807,6475 22181,85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62FF52-FDFA-4D82-9278-4AD41241E37E}" emma:medium="tactile" emma:mode="ink">
              <msink:context xmlns:msink="http://schemas.microsoft.com/ink/2010/main" type="line" rotatedBoundingBox="21331,7943 22957,5823 23807,6475 22181,8595"/>
            </emma:interpretation>
          </emma:emma>
        </inkml:annotationXML>
        <inkml:traceGroup>
          <inkml:annotationXML>
            <emma:emma xmlns:emma="http://www.w3.org/2003/04/emma" version="1.0">
              <emma:interpretation id="{862AC05A-FE53-42F6-985C-B32F9BC65B76}" emma:medium="tactile" emma:mode="ink">
                <msink:context xmlns:msink="http://schemas.microsoft.com/ink/2010/main" type="inkWord" rotatedBoundingBox="21331,7943 21694,7470 22518,8102 22155,8575"/>
              </emma:interpretation>
            </emma:emma>
          </inkml:annotationXML>
          <inkml:trace contextRef="#ctx0" brushRef="#br0">3160 116 156,'0'0'173,"0"0"-3,0 0-4,0 0 1,0 0-2,0 0-7,0 0-2,0 0-1,0 0-6,0 0-6,0 0-4,0 0-5,0 0-13,0 0-4,0 0-10,0 0-7,0 0-7,0 0-7,0 0-8,0 0-7,5-17-5,-5 17-8,3-2-2,-3-4-10,4 3-2,-4 3-2,5-6-5,-2 1-5,-2 0-3,3 0-3,1-1 2,-1 0-3,-1 0 0,4-2-1,-4-3-1,4 2 2,-2-4-2,-1 4 2,-1-5 1,3 7 3,-4-7 0,2 5-2,0-4-3,-4 4 4,5-6-3,-2 7 3,-2-3 0,3 2-1,-4-1 5,1 1-4,1-1 2,-2 4 0,0-2 0,1 2-4,-1 0 4,2 1-3,-2 0-2,0 5-1,1-6-6,-1 6-6,0 0 4,0 0 4,0 0-14,0 0 1,0 0-3,0 0-2,-7 16 2,7-10-2,0 3 2,-3 1 0,2-1 2,1 2-3,-1 2 4,1-1-2,1 1 2,0 2-2,2-4 3,0 2 9,0 0-6,-1-1 1,2 3-2,0 0 2,-1-3 0,0 1 1,0 1-1,1-1 1,1 1 1,-4-1 0,2 1-5,3 0 1,-3-1-8,-1 3 19,2-4-16,-2 3 1,1 0-5,0-1 8,2-1-2,-4-1-1,2 0 3,-2 1-1,2-1-5,2 1 2,-5-1-2,0-2-3,4 1-2,-4-1 1,2-2 5,0 1-1,-1 1 4,2-1-3,-2-3-5,-1 0 4,3 4-4,-3-8 4,0 3-1,2 3-4,-2-2 1,3-3 2,-1 0 6,-2-3-6,2 9-2,-2-9-1,0 5 6,1-2-1,-1-3-9,0 0 8,0 5-5,0-5 7,0 0 1,0 0-4,0 0-11,0 0 9,1 5 1,-1-5-1,0 0 4,0 0-6,0 0 9,-1 6-8,1-6 0,-3 2 4,3-2-4,-7 1 17,7-1-12,-10-1-3,4 2 1,1 2 1,-3-3-6,-1 0 3,-1 4 3,-1-4-5,1 1 1,0 1-1,-2 0 6,1-1 0,1-1-4,4 1 4,-6 1-3,3 0 0,2-2 0,0 1-5,-2-1 3,2 1-5,1-1 7,-1 0-2,7 0-1,-9 0 4,4 2-2,5-2 3,-8 3-2,8-3 1,-4 3 0,4-3 1,0 0 0,0 0-5,-5 0 1,5 0-1,0 0 4,-1 3-1,1-3 0,0 0 0,0 0 2,0 0 2,0 0-4,0 0 3,0 0-5,10 3 8,-10-3-1,9 4 4,-5-2 4,4-2 10,-8 0-9,10 1 3,-3-1 1,0 0 1,-1 0-7,7-1 10,-6 1 0,4 0-2,-5 1 3,5 1-4,-1-2-7,-1 0 8,3 0 7,-3 1-12,3-1 4,-1-3-2,2 2-3,-4 1 5,4 1-5,1-2 5,-4 1-1,0-2-5,4 2 1,-6 0 0,5 0-1,-1-1 1,-2 0-8,2 1 5,-4 0-4,3-2 0,-2 2-1,-1 0-1,0 0-2,2-1 1,-2 1 3,1-2-1,-1 2-3,1 0-5,-1 0 4,-3 0 4,-5 0-7,14 2 4,-10-2 0,-4 0 0,8 0-7,-5 1-16,-3-1-4,7 2-24,-7-2-22,6 0-12,-6 0-19,0 0-17,0 0-22,4 1-23,-4-1-30,0 0-33,0 0-44,0 0-42,0 0-225,-8 10-581,4-7 257</inkml:trace>
          <inkml:trace contextRef="#ctx0" brushRef="#br0" timeOffset="-234715.3909">2684-31 21,'5'-13'-4,"-5"13"-4,3-8 2</inkml:trace>
        </inkml:traceGroup>
        <inkml:traceGroup>
          <inkml:annotationXML>
            <emma:emma xmlns:emma="http://www.w3.org/2003/04/emma" version="1.0">
              <emma:interpretation id="{7432AD01-A06A-46F9-9BA7-626B43C419A1}" emma:medium="tactile" emma:mode="ink">
                <msink:context xmlns:msink="http://schemas.microsoft.com/ink/2010/main" type="inkWord" rotatedBoundingBox="22558,6710 23134,5959 23807,6475 23231,7227"/>
              </emma:interpretation>
            </emma:emma>
          </inkml:annotationXML>
          <inkml:trace contextRef="#ctx0" brushRef="#br0" timeOffset="-12620.919">4485-1441 273,'2'-6'278,"0"-4"0,-1 3-9,1-3-2,2-3-5,-3 2-11,4-2 0,-3 3-6,3-3-1,-1 0-10,0-1-9,2-1-7,-2 3-9,1 0-15,0-3 5,0-1-11,-1 1-10,0 5-5,0-3-8,-3 1-8,2 0-6,-2-2-8,1 5-5,-2 0-10,0 0-4,4 2-12,-4-2-6,0 3-6,3 0-7,-3 0-6,0 1-6,0 0-15,0 5 1,0-9-4,0 9-8,0-5-6,0 5-10,0-3-3,0 3-4,0 0-4,0 0-3,0 0-2,0 0-1,0 0-3,-3 21-4,1-9-1,0 0 0,2 9-2,-2-1 2,2 1 0,0 3-3,0 3 3,0-5 0,0 5-2,2-2 5,-2-2 2,2 2-5,6 6 2,-8-7 0,0 1 3,1 2-6,3-5 1,0 2 1,0-2 1,-4-1-2,2 1 7,3-1-9,-3 1-2,-1-7 2,2 0-4,-2 1 0,-1-1 1,2 0 2,0-3-10,2 1 4,-4-1 2,3 0 0,-2 3-3,3-6 2,-3 1 1,3-1-4,-4 0-12,0-3 10,3 3-8,0-2-11,-3 2-12,2-4-12,-1 1-11,2 1-13,-3 0-11,2-2-7,-2-2-17,2 6-10,-2-4-14,2 0-9,1-3-13,-3-2-6,2 6-8,-2-2 2,0-4-4,4 6 3,-4-2 1,0-4 8,0 6 4,3-3 14,-3-3 10,0 5 10,0-5 14,0 6 4,0-6 13,0 0 11,0 0 2,-3 3 8,3-3 5,-4 4 6,4-4 0,0 0 2,0 0 6,-9 1 2,9-1 1,-6 0 5,6 0 5,-8 0 2,8 0 1,-9 2 5,9-2 4,-10 0-2,4 0 5,-2 0 3,2 0 4,-3-2 12,9 2 7,-17 0 12,9-1 11,0 0 5,-3-2 7,2 1 17,1 1 5,0 1 9,3-3 5,-2 1-1,1 1 2,0-1-2,0-1-2,6 3-6,-6-3 2,2-1-1,1 2-10,3 2-2,-6-5-8,6 5 1,-3-1-8,3 1-5,0 0-4,0 0-1,0 0-10,0 0-4,0 0 3,0 0 5,0 0 0,0 0-2,13 11 8,-6-9 4,-1 2 0,-1 0 6,3-2-4,-1 4 4,1-3-6,3 1 1,0 2 0,-2-3 0,2 0-3,-3 3-4,6-6-1,-6 2-4,2-1-1,2-1-4,-1 0 3,-1 0-12,2-1 3,-1-1-3,-2 2 1,4 0-2,-4-3-2,-2 3-5,2-1-3,-3-1-18,-1 2-11,1-3-27,-1 2-24,2-1-40,-4-1-42,-3 3-39,4-3-35,-4 3-67,3-7-81,-3 7-321,0 0-756,-12-6 335</inkml:trace>
          <inkml:trace contextRef="#ctx0" brushRef="#br0" timeOffset="-13566.9081">3829-1168 78,'0'0'263,"0"0"0,0 0-6,0 0-3,0 0-13,0 0-6,0 0-16,0 0-9,0 0 0,7 0-9,-7 0-4,0 0 13,8 2-15,-8-2-2,7 0-4,-7 0-3,10 3-6,-6-3-6,1 1-4,6-1-8,-2 0-6,0 0-4,1 0-12,-1-1-11,4 1-12,0-3 0,-1 3-14,1-2-8,0-1-8,2 2-8,-2-2-9,6 2-8,-6 0-5,3 0-4,-4-2 22,1 1-9,0-2-8,-1 3-3,-2-1-5,2-1-7,-2 1-3,0 0-4,-2 0-4,0 2-6,-4-4 0,1 4-3,2 0-11,-7 0-14,10-2-24,-6 2-18,-4 0-22,6-3-22,-6 3-34,7-2-36,-7 2-34,0 0-41,8-2-40,-8 2-53,4-4-61,-4 4-335,2-5-782,-2 5 346</inkml:trace>
        </inkml:traceGroup>
      </inkml:traceGroup>
    </inkml:traceGroup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1:13.0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AA2E2C0-A9E1-43AF-8954-CC955D22DECE}" emma:medium="tactile" emma:mode="ink">
          <msink:context xmlns:msink="http://schemas.microsoft.com/ink/2010/main" type="writingRegion" rotatedBoundingBox="1660,9467 2474,9467 2474,10102 1660,10102"/>
        </emma:interpretation>
      </emma:emma>
    </inkml:annotationXML>
    <inkml:traceGroup>
      <inkml:annotationXML>
        <emma:emma xmlns:emma="http://www.w3.org/2003/04/emma" version="1.0">
          <emma:interpretation id="{5A26975D-2603-4AFE-947B-EC26D73C5DDC}" emma:medium="tactile" emma:mode="ink">
            <msink:context xmlns:msink="http://schemas.microsoft.com/ink/2010/main" type="paragraph" rotatedBoundingBox="1660,9467 2474,9467 2474,10102 1660,101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4072C4-DC89-447F-BD2B-AFEA848C6F1D}" emma:medium="tactile" emma:mode="ink">
              <msink:context xmlns:msink="http://schemas.microsoft.com/ink/2010/main" type="line" rotatedBoundingBox="1660,9467 2474,9467 2474,10102 1660,10102"/>
            </emma:interpretation>
          </emma:emma>
        </inkml:annotationXML>
        <inkml:traceGroup>
          <inkml:annotationXML>
            <emma:emma xmlns:emma="http://www.w3.org/2003/04/emma" version="1.0">
              <emma:interpretation id="{0FF9E0EB-5471-4874-A01A-02B9728F1364}" emma:medium="tactile" emma:mode="ink">
                <msink:context xmlns:msink="http://schemas.microsoft.com/ink/2010/main" type="inkWord" rotatedBoundingBox="1660,9467 2474,9467 2474,10102 1660,10102"/>
              </emma:interpretation>
            </emma:emma>
          </inkml:annotationXML>
          <inkml:trace contextRef="#ctx0" brushRef="#br0">-573 8879 70,'-5'2'225,"1"-1"-2,4-1 4,-10 3-5,3 0-7,4 3-11,0-2-3,-2 2-8,1 0-5,-1 6-8,1-3-11,-2 5-4,2-3-2,1 5-15,-1-1-2,1-1-8,-1 1-6,3-2-12,-3 1-4,2 0-9,2 1-13,-2-6 4,2 4-14,0-2-1,0-3-7,0-1-8,0 1-1,2 0-8,-2-4-4,4 2-11,-2 0 0,0-1-2,1 0-16,0 0 6,2-2 9,0 0-4,0 0 6,1-2-10,0-1 3,2 1-1,0-2-6,2 0 3,1-2 5,-1-1-6,3-1-3,0 3-1,0-3-3,4 0-5,0 1 11,2 1-10,-5 0-2,0 1-4,3 1 3,-5 2-1,0 1-2,1-2 1,3 8-2,-6-3 11,1-2 0,0 3 7,-1 3 4,3 0 7,-6-1 1,-1 2 9,3 0 2,-5 1 3,4-1 6,-4-2-3,1 5 5,-1-3-4,0 2 8,-4-2 0,0 1-5,0 2-2,0-1-2,-4-1-5,0 3 0,-1-2-5,-4 3-4,2-7 0,-7 7-2,2-2-4,-3 0-5,0-2-4,0 1 0,-2-3-5,0-1 0,0-4 2,0 2-5,1-5-3,2-1-4,-2-1 2,-1-6 1,5 4-8,0 0 2,1-1-3,-1 0-1,2-2 2,2 1-7,4 4 3,-2-1-5,0-2-1,2 0-6,0 2-16,4 2-17,-6-4-31,6 4-26,-3-1-34,3 1-38,0 0-40,0 0-34,9-6-38,-9 6-42,14 0-45,-2-1-39,-1 1-312,6-3-777,1 3 343</inkml:trace>
          <inkml:trace contextRef="#ctx0" brushRef="#br0" timeOffset="-557.2343">-627 8848 25,'0'0'248,"-4"7"8,4-7 0,0 0-4,0 0-4,0 0-1,-2 3-8,2-3-13,0 0-6,0 0-10,0 0-7,0 0 6,0 0-19,0 0-1,0 0-8,4 3-7,-4-3-6,0 0-9,10 0-6,-10 0-8,9 0-4,-4 0-8,-5 0-8,14 0-6,-4 0-10,1 0-7,-2 0-10,4 0-9,-1 0-5,2 0-10,-2 0-2,1-2-5,1 2-9,-1-1-8,-2 0 0,4 1-12,3 1 5,-8-1-5,2 0-8,0 0 1,-1-1 0,-2-1-8,0 1-6,2-2-21,-3 0-17,-2 1-26,1 1-23,-2-1-30,-5 2-27,8-3-18,-3 1-27,-5 2-25,0 0-41,4-1-36,-4 1-53,0 0-35,0 0-225,0 0-643,-16 0 285</inkml:trace>
          <inkml:trace contextRef="#ctx0" brushRef="#br0" timeOffset="434.6996">151 9274 140,'0'0'281,"0"0"1,0 0 1,0 0 0,6 3-6,-6-3-12,0 0 0,0 0-10,0 0-7,0 0-12,0 0-15,0 0-6,0 0-8,0 0-3,0 0-11,0 6-9,0-6-11,0 0-6,0 0-13,0 0-9,-3 6-12,3-6-12,0 0-6,0 0-10,0 0-9,0 0-10,0 0-6,0 0-10,0 0-7,0 0-4,0 0-6,0 0-2,0 0-9,0 0-3,0 0-3,0 0-9,0 0 1,4-15-4,-4 15-2,0-6-3,0 6 1,0 0-4,0-6-2,0 6-1,0 0-1,0 0 2,0 0-4,0 0 2,0 0 1,0 0 3,0 0-3,0 0-2,0 0 2,-14 11-1,14-11 2,-4 4-6,4-4 10,-5 3-10,5-3 0,0 0 0,-4 4-3,4-4-2,0 0 0,0 0 0,0 0-7,0 0-15,0 0-31,0 3-32,0-3-38,0 0-42,0 0-53,0 0-52,9 4-70,-9-4-80,8 0-341,-8 0-819,7-2 363</inkml:trace>
        </inkml:traceGroup>
      </inkml:traceGroup>
    </inkml:traceGroup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6:12.7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B37AEC-4EDD-4A6D-B043-4078101D0AC1}" emma:medium="tactile" emma:mode="ink">
          <msink:context xmlns:msink="http://schemas.microsoft.com/ink/2010/main" type="writingRegion" rotatedBoundingBox="21404,9179 24228,9221 24192,11624 21368,11582"/>
        </emma:interpretation>
      </emma:emma>
    </inkml:annotationXML>
    <inkml:traceGroup>
      <inkml:annotationXML>
        <emma:emma xmlns:emma="http://www.w3.org/2003/04/emma" version="1.0">
          <emma:interpretation id="{D63768E6-AB91-4A9A-A2B0-7F16EC79EF48}" emma:medium="tactile" emma:mode="ink">
            <msink:context xmlns:msink="http://schemas.microsoft.com/ink/2010/main" type="paragraph" rotatedBoundingBox="21519,9199 24041,9088 24076,9879 21553,99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F5E3EA-D773-47D2-B3DF-0E7136E72149}" emma:medium="tactile" emma:mode="ink">
              <msink:context xmlns:msink="http://schemas.microsoft.com/ink/2010/main" type="line" rotatedBoundingBox="21519,9199 24041,9088 24076,9879 21553,9990"/>
            </emma:interpretation>
          </emma:emma>
        </inkml:annotationXML>
        <inkml:traceGroup>
          <inkml:annotationXML>
            <emma:emma xmlns:emma="http://www.w3.org/2003/04/emma" version="1.0">
              <emma:interpretation id="{F8AD2E42-8DB0-4B05-B205-1115AF4F3E3B}" emma:medium="tactile" emma:mode="ink">
                <msink:context xmlns:msink="http://schemas.microsoft.com/ink/2010/main" type="inkWord" rotatedBoundingBox="21519,9199 24041,9088 24076,9879 21553,9990"/>
              </emma:interpretation>
            </emma:emma>
          </inkml:annotationXML>
          <inkml:trace contextRef="#ctx0" brushRef="#br0">143 195 152,'0'0'183,"0"0"-7,-1 6-9,1-6-1,-3 3-9,3-3-1,0 0-6,0 0-7,0 0-5,0 6-3,0-6-3,0 0-6,0 0-5,0 0-8,0 6-8,0-6-7,0 0-4,0 4-7,0-4-6,0 0-2,3 6-6,-3-6 0,0 0-1,1 2-2,-1-2-9,4 3 4,-4-3-2,0 0-4,0 0 0,4 1 0,-4-1-4,0 0-9,14-6 11,-10 2-16,0-1-1,4-1-5,-3-4-5,4 1 0,-3 1-2,2-4-5,-2 1 1,1 1-4,1-4 7,-1 4-11,-1-2 4,2-1 3,-3 2 2,-1-1 1,-1 2-2,0-1 7,-1 1-5,-1 4 4,-1 0 7,3-3-11,-1 2 6,-2 2-5,0-2 1,0 7-11,0-8 0,0 8 4,0 0-8,0 0 12,0 0-17,-8 15-1,7-9-1,-2 4 1,2 1 4,-2 1-8,0-1 3,0 3-3,2 0 7,-3 1-17,1-3 10,3 5-5,-1 2 9,-2-3-4,3 1 14,-2 1-17,1-2 2,-2 5 3,3-3-3,0 2-6,0 1 9,-1 1-4,1-2-1,-3 1 4,3 0-8,0-6 3,-3 0 0,2 1 6,1-1-10,-2 1 6,2-1 4,-2-1-1,-2 2-3,3-5 1,0 3 1,0-6-2,0 6 1,-1-6-4,-1 3 7,3-3-5,-2 1-2,0-1 10,1-1-6,-1-1 1,0 2-6,1-2 1,0-1 3,-2 1-2,3-2 6,-1 1-2,1-5-4,-2 6 3,2-3 1,0-3 8,-2 8-9,2-8-2,-3 5 2,3-5-3,0 0 2,0 3 1,0-3-1,0 0-1,0 0 0,-5 3-4,5-3-6,0 0 0,-6 0-5,6 0 3,0 0-6,-11 0 14,11 0-14,-10-4 2,2 4 2,0 0-3,2-2 3,-1-1-1,-1 2 14,-1-3-17,0 3 15,0-2-7,-2 0 0,4 2-1,-1-2 2,0 3 3,0-2 2,2 2 4,-2-1-2,3-2-5,5 3 0,-11 0 5,6 0-1,5 0-2,-6-2 0,6 2 5,0 0-3,-8 0-3,8 0 1,0 0 2,-2 5 7,2-5-2,0 0 1,0 0 2,7 7 6,-3-4-2,1-1 8,0 0 4,0 2-7,1-3 0,1 4 4,-1-4 4,2 2-4,0-1 7,-1 2 0,0-4-2,6 2-1,-5-1-5,2 1 0,3-2 2,-4 1-8,4-1 6,-4 3-1,4-2-3,-5 0-4,2-2-1,1 2 0,0-1-3,0 0-6,-2 0 11,0 2-3,1-2 2,1 3-2,-4-4-4,0 2-8,0-1-12,-1 0-8,4 1-15,-6-1-12,4 0-14,-8 0-11,12 4-24,-7-4-12,0 1-20,-1-1-15,5 0-24,-9 0-39,12 0-38,-6 0-46,-6 0-192,8-5-527,-1 4 233</inkml:trace>
          <inkml:trace contextRef="#ctx0" brushRef="#br0" timeOffset="771.9127">960 351 233,'-3'-3'240,"3"3"-7,-9-3-12,7 0-15,2 3-14,-9-3-15,9 3-13,-9 0-5,9 0-11,-9 3-5,4 0-7,0 0-6,-2 1-6,4 3-3,-2 1-12,-1 0-10,-2 6 7,3-3-21,1 4 0,-2 1-8,2-4-8,-1 4 6,1-2-9,2 4-8,1 1-2,-2-5 1,2 2-10,2 0 0,-1 0-4,0-2 1,4 0-7,-2-1-4,3-3-2,0 2-3,0 0-4,0-6 0,3 1-4,0 2 1,0-3 3,-1-3-10,4 2 7,-2-5-5,0-2-1,1-1-4,1 0-1,-1-3-1,3-2 2,-4 3-4,3-4-4,-2-3 7,3-1-4,-1-2-2,-3 3 0,-1-3 2,2-2-1,-5 4-4,2-1 4,-3-3-2,-2 7-1,2-6 4,-2-1-3,-4 2 2,2 2 2,0-1-1,-2 1 13,-1-2-4,-1 4 3,1 0 1,-3 0 0,-2 0-2,3 3 5,0 2-6,-4 2 6,1-1-4,-1 4-7,0-6 1,0 5-1,0 2-5,-3-2 7,3 6-10,-2 1 2,1-1 2,2 1-7,2 1-2,-2 0-14,0 0-22,2 1-16,1-2-17,2 4-16,-2-2-17,2 2-17,3 1-22,-2-3-22,2 3-37,2 0-28,-1-2-38,1 1-221,5 1-530,-1-4 234</inkml:trace>
          <inkml:trace contextRef="#ctx0" brushRef="#br0" timeOffset="1262.96">1293 659 174,'3'5'203,"-1"0"-4,1 1-1,-2-3-7,2 3-3,-1-3-9,1 1-6,-2 1-7,-1-5-11,3 6-13,-1-4-10,-2-2-8,0 2-9,0-2-5,0 0-8,2 6-1,-2-6 0,0 0-5,0 0-7,0 0 2,0 0 4,0 0-14,0 0 0,0 0-6,0 0 9,0 0-10,-10-9-4,9 3-7,-3-1 3,2-5 0,-1 3-4,3-4-6,-3-1-2,0-8-1,2 1-3,1-3 4,0 2-12,0-1 23,0-1-17,2 4 7,3-2 1,-1 1-4,1 0-1,2 5 4,-1-3 1,1 5-8,0-5 2,0 7-4,-1-3-4,5 5-2,-5-1-5,3 3-1,-1 0-4,0 0 3,0 2-6,-2 4-6,1-2 0,-2 4 4,3 0-11,-3 5-1,0-4 0,0 5-2,1-1-5,0 0-7,0 6 5,1-1-1,-3 0-10,1-4-6,1 7-10,0-7-12,-2 6-19,1-5-20,-1-1-22,0 2-17,-2 0-19,2-2-16,1-1-28,-1 4-29,-1-6-37,0 0-34,1-1-41,0 2-217,0-3-577,-4-1 257</inkml:trace>
          <inkml:trace contextRef="#ctx0" brushRef="#br0" timeOffset="2150.3824">2266 265 211,'-4'-4'261,"3"-2"-6,-2 0-4,-3 1-12,2 3-11,0-3-12,2 0-6,-2 1-7,-2 2-5,3-1-9,-3 0-12,0 0-6,3 2-15,-3-2-7,-1 3-8,7 0-6,-15 3-14,4 0-3,2 0-10,0 1-5,-3 2-10,2 2-3,-1 0-8,1-1-9,-1 3 0,-2 5-8,1-8 5,2 9-16,0 1-4,4-5 1,-5 7-8,4-1-3,4 2 1,-3-6 7,6 4-13,-3-3-3,3 2-5,0 0 0,0 0-4,0-1-4,3 0-2,0-1 1,0 2-4,0 2 1,1-6-5,-1 0 7,2 2-6,0-4 1,0 1-4,1-2 0,0 0 2,0 0-2,-1-2-1,2 1-2,1-4-2,3 1 3,-1-1-12,2 1 10,-3-3 4,5-1-3,-2-4 4,1 4-18,4-2 1,-4-2 8,2 2-5,-3-1 5,1-2-7,0-2 5,-1-1-5,0-1-10,3 0 7,1-1-7,-6-1-3,2 2-5,2-2 1,-3-1-2,3-1-17,-4 1-1,2-1 18,1-5-4,-2 5-2,0-2 6,-2 2 3,3-4 4,-5 1 16,-1-5-15,3 8-1,1-8 4,-6 0 0,2 1 1,1 3-3,-6 0 12,4-7-1,-3 1 4,-1 6 1,-1-6-2,0 0 8,-3 5-6,1 1 7,-5-7 1,2 3 2,-2 2 1,-3-2-1,-1 3 2,3 1-2,-1 3-1,-4-3-5,0 6 1,0-4 5,-4 1 0,4 3-7,-4-1 2,3 2 11,0 4-19,1-1-18,1 4-16,-4-8-45,3 8-36,-5 1-40,1 0-40,1 5-49,1-4-58,2 5-272,-6 2-627,3 3 278</inkml:trace>
        </inkml:traceGroup>
      </inkml:traceGroup>
    </inkml:traceGroup>
    <inkml:traceGroup>
      <inkml:annotationXML>
        <emma:emma xmlns:emma="http://www.w3.org/2003/04/emma" version="1.0">
          <emma:interpretation id="{75C70414-7153-44C4-98AC-1FC88595CDBD}" emma:medium="tactile" emma:mode="ink">
            <msink:context xmlns:msink="http://schemas.microsoft.com/ink/2010/main" type="paragraph" rotatedBoundingBox="21379,10837 24203,10878 24192,11624 21368,115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6DC363-FF32-462A-BCFF-1730F988D43B}" emma:medium="tactile" emma:mode="ink">
              <msink:context xmlns:msink="http://schemas.microsoft.com/ink/2010/main" type="line" rotatedBoundingBox="21379,10837 24203,10878 24192,11624 21368,11582"/>
            </emma:interpretation>
          </emma:emma>
        </inkml:annotationXML>
        <inkml:traceGroup>
          <inkml:annotationXML>
            <emma:emma xmlns:emma="http://www.w3.org/2003/04/emma" version="1.0">
              <emma:interpretation id="{558E96E5-206D-43DE-B4BE-169DAA02369F}" emma:medium="tactile" emma:mode="ink">
                <msink:context xmlns:msink="http://schemas.microsoft.com/ink/2010/main" type="inkWord" rotatedBoundingBox="21379,10837 23031,10861 23021,11591 21369,11567"/>
              </emma:interpretation>
            </emma:emma>
          </inkml:annotationXML>
          <inkml:trace contextRef="#ctx0" brushRef="#br0" timeOffset="6388.9985">-163 2075 8,'0'0'183,"0"0"-2,0 0 3,0 0-3,14-11-1,-14 8-7,3-2-2,-3 5-5,2-5-4,-2 5-6,4-6-7,-4 3-9,0 3-8,0 0 2,4-3-9,-4 3-11,0 0-4,3-4-11,-3 4 1,0 0-17,0 0-2,0 0-5,0 0-7,0 0 8,0 0-3,0 0-8,0 0 11,0 0-3,0 0 7,0 0 2,0 0 1,0 0-3,8 0-7,-5-2 20,1-2-20,0-1 2,0-2-6,2 2-5,2-6-8,1-3-6,-1 3 2,0-2-5,0 0-2,1-4-10,-3 1-4,3-1 3,-1-3 0,-2 2-4,4 0-3,-4-2-4,-1 2 2,-1 3 0,1 0-2,-1-1 2,-1 1 1,-1 0 1,1 5-2,-1-4 0,3 4 3,-5-1-2,0 3 1,0 2 2,-1-2 8,3 4-15,-2 4-4,-2-5-2,2 5-8,0 0 7,0 0 0,0 0-4,-10 17 6,6-7-6,2 0-2,0 5 1,-1 1 2,1-1 3,0 0-1,0 1 3,2 3 6,-1 4-4,4-3 1,1 1 2,-3 3 2,1-4-10,0 0 6,4 2-1,-2-5-1,-3 4-2,1-9-5,1 4-1,-1-5 0,2 5-2,0-1 0,-3 0 1,2-3-3,-1 1 1,0 1-2,-1-1-1,0 1 0,-1-6-1,0 7 0,0-3 1,0-2-3,0 2 1,0 0 0,-1-4-4,1 2-2,-1-3 7,-1 1-2,0-1 1,-1 2-9,2-3 12,-4-2-12,2 3 0,1-1-1,-2-1 6,2-2-7,-2 3-1,0-3 5,0 0-8,4-3 4,-5 2-2,5-2-3,-8 0-2,8 0-2,-7 0 5,7 0-8,-11-2-3,6-1 0,0 2-2,1-1 4,-4-1 3,2 3 6,-2-3-7,3 0 5,-7 0-1,8 3 1,-4-3 1,1 2 3,-5-1-4,6 0 0,-5 0 6,6-1 2,-3 1 0,4 1 1,-4 1-2,8 0 0,-9-1 3,9 1-1,-6-2-1,6 2-6,-4-3 10,4 3-4,0 0-3,0 0 5,0 0-4,0 0 7,0 0-3,-7 7 1,7-7 5,0 0 1,7 12 8,-1-9-2,-2 3 6,2-2-4,7 4 4,-4-2 5,1-2-2,0 3 1,3-3-1,0 4-3,-2-7-1,8 4 1,-1 0-5,-6-4 0,6 1-3,-1 1-2,-1 1 1,1-4-3,1 2-7,-6-2-10,3 0-10,-3 0-12,4 0-16,-4-2-10,5 1-15,-2-2-22,-4 3-13,2-5-9,0 4-26,1 1-21,-3-3-27,-1 3-33,3-2-38,-1 1-42,-2 1-279,0 0-636,3 0 282</inkml:trace>
          <inkml:trace contextRef="#ctx0" brushRef="#br0" timeOffset="6987.8707">844 2153 221,'-7'-3'253,"7"3"-3,-7 0-11,7 0-9,-8 3-13,4-1-12,0 2-12,0-2-16,-1 2-10,2 1-8,1 0-10,-2 0-3,1 1-16,2 0-7,-4 3-11,2-2 3,2 2-17,1 3-11,-1-1-2,1 1-14,1-4-4,0 5-5,2-2-7,2 1-9,-4 0-1,4-2-1,-1 2-9,-1 0-8,6 0-5,-1-2 8,0-4-8,2 3 1,-1-3 1,-1-4-6,4 4-5,-3-5 13,2 2-14,-1-3-5,-1-3 5,2 1-4,-2-3-5,0 3 10,-1-7-4,0 0-6,1 2 1,0-5 4,-1 3-2,-2-2 6,2-1 3,-4 0-5,4-2 9,0 3 0,-5-2-5,5 0 15,-4 0 5,-1-7 13,-2 8 7,0 0 0,-3-2-3,-1 7 5,2-7-3,-2 3 6,-2-1-2,1 2 2,-2 0-10,-2-3-1,3 6-5,-3-3-8,0 4-3,-5 3 0,4 0-5,-1 0-2,-1 3-1,0 2 5,-1-1-10,0 4-7,4 2-6,-2 2-6,1-3-16,0 4-19,0 5-6,4-6-28,2 4-19,-2 1-18,4-2-17,-1 2-21,4-2-23,-1-1-31,1 2-39,2-4-38,4 0-37,0-3-236,1 3-593,4-3 263</inkml:trace>
          <inkml:trace contextRef="#ctx0" brushRef="#br0" timeOffset="7406.9949">1271 2279 109,'0'5'203,"0"-5"-9,2 7-13,1-2-10,-2 1-13,1 0-12,0-3-5,-2 3-11,1 1-11,0-1-5,2 0-7,-1-3 0,-2-3-6,2 6 0,-2-2-3,2 1-5,-2-5 0,1 4 1,-1-4 0,0 0 4,0 0 3,3 6 2,-3-6-4,0 0 1,0 0-8,0 0 5,0 0-10,-1-20 4,1 15-2,-2-6 6,2 0 4,-1 0-4,0-5 4,1 1-9,-1 3 3,1-1-1,-2-3 11,2 5 11,2-3-3,-2 2 1,0 1-6,0-1-2,1-1-6,0 2-3,0 4-3,1-2-4,1 3-6,0-3-8,-1 2-4,3 1-7,1 1-10,0 1-7,-1-2-2,-2 1-5,3 1-6,-1 3-2,2-1-8,1 2-8,-2-1-13,3 2-15,-1-2-19,0 1-13,0-2-17,-3 4-33,4-2-17,1 0-16,-1 0-26,-3 0-24,0 1-25,1 2-37,-1-3-52,1 0-46,-1-1-309,-6 1-701,13 0 311</inkml:trace>
        </inkml:traceGroup>
        <inkml:traceGroup>
          <inkml:annotationXML>
            <emma:emma xmlns:emma="http://www.w3.org/2003/04/emma" version="1.0">
              <emma:interpretation id="{C99EE585-8C3B-438E-8E0D-5752AD174B95}" emma:medium="tactile" emma:mode="ink">
                <msink:context xmlns:msink="http://schemas.microsoft.com/ink/2010/main" type="inkWord" rotatedBoundingBox="23700,11011 24201,11018 24192,11624 23691,11617"/>
              </emma:interpretation>
            </emma:emma>
          </inkml:annotationXML>
          <inkml:trace contextRef="#ctx0" brushRef="#br0" timeOffset="8389.4431">2301 1985 151,'0'0'187,"-6"-1"1,6 1-11,-7-5-7,7 5-12,-7 2-4,7-2-2,0 0-3,-12 0-2,8 3-6,-1 3 1,-2-4-9,1 2 19,-2 2-10,2 4-9,-1-4-7,1 5-9,-4 1-7,4-2 1,-2 3-7,0 4 0,2-3-15,2-2-1,-3 4 0,2-5-3,-1 5 1,3 4-13,-1-4 7,2-1 1,-1 1-1,3-4 2,0 5-9,-3-2-4,3-1 0,3 0-1,-1-1-8,1 1 3,1-2-8,-1 2-16,1-1 13,3-4-2,1 2-2,1-1-6,4-1 3,-5 0-7,3 0-12,4-2 8,-2-2 0,5-1-4,-1 1 1,0-5-7,0 0-4,-3 1-5,4-2 2,0-2-10,-1-2 6,0 0 2,-4-1-3,4 0-1,-1 1 3,-1-4 6,-1 1-12,-3 1 1,-1-2-4,2 0 1,-3 1-4,4-6 8,-3 3-4,-1-1 1,3-2-1,-4 1-9,2-3 13,-2-1 8,2-4 0,2 3 4,-5-2 4,-1 3 5,3-7 7,-4 5-10,2-2 11,-4 2 2,-1-6 1,-2 2-2,1 2 4,-4-1-5,0 3-2,-2 7 1,-2-10-7,-2 4-2,-3 0-5,-1 2 0,-3 3-4,0 0 1,-5 5-2,3-2-6,-5 0 1,-3 3-5,6 1 3,-7 3-10,5 1-19,2 3-11,0-1-20,-5 4-31,4 2-26,2-1-48,-2 3-35,4 6-39,-1-4-47,1 5-52,7-9-54,-3 10-293,1 1-728,3-3 323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0:36.9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814A7D1-F56C-4CC1-9DCB-2E45D95B24C6}" emma:medium="tactile" emma:mode="ink">
          <msink:context xmlns:msink="http://schemas.microsoft.com/ink/2010/main" type="writingRegion" rotatedBoundingBox="971,564 22785,1255 22390,13716 576,13025"/>
        </emma:interpretation>
      </emma:emma>
    </inkml:annotationXML>
    <inkml:traceGroup>
      <inkml:annotationXML>
        <emma:emma xmlns:emma="http://www.w3.org/2003/04/emma" version="1.0">
          <emma:interpretation id="{733349BA-C5FC-4180-AAB6-973AEDA98172}" emma:medium="tactile" emma:mode="ink">
            <msink:context xmlns:msink="http://schemas.microsoft.com/ink/2010/main" type="paragraph" rotatedBoundingBox="1891,403 22799,1669 22659,3984 1751,27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C70DAA-F69A-4ABA-811C-FB99230C7251}" emma:medium="tactile" emma:mode="ink">
              <msink:context xmlns:msink="http://schemas.microsoft.com/ink/2010/main" type="line" rotatedBoundingBox="1891,403 22799,1669 22659,3984 1751,2718"/>
            </emma:interpretation>
          </emma:emma>
        </inkml:annotationXML>
        <inkml:traceGroup>
          <inkml:annotationXML>
            <emma:emma xmlns:emma="http://www.w3.org/2003/04/emma" version="1.0">
              <emma:interpretation id="{2BE5005D-16F7-467E-8A17-774EF66773BF}" emma:medium="tactile" emma:mode="ink">
                <msink:context xmlns:msink="http://schemas.microsoft.com/ink/2010/main" type="inkWord" rotatedBoundingBox="1885,505 6150,763 6016,2977 1751,2718"/>
              </emma:interpretation>
            </emma:emma>
          </inkml:annotationXML>
          <inkml:trace contextRef="#ctx0" brushRef="#br0">75 410 34,'0'0'196,"0"0"-7,0 0-2,-1 6-5,1-6-4,0 0-1,0 0-3,1 6-3,-1-6-1,-1 5-5,1 3-4,1-2-6,-1 0 12,-1 1-21,2 2-2,-2 2-5,2 0-2,-5 2-5,4 2-3,0 7-2,-3-1-4,1 0-1,0 3-1,-1 1-9,0 6-6,1-1-4,-2 5-10,-2-3-5,1 3-1,-3-1-12,2-1 0,2-2-14,0-6 0,0-4-11,-1 0-1,5 1-8,-3-8-1,1 0-3,-1-1-5,3 0 6,0-6-10,-3 3-1,3-5-9,0-2 2,0-3 8,0 6-2,0-6-1,0 0 2,0 0-11,4-24 3,0 2-7,-3-3 1,5-11-1,-1-1 4,0-10-2,3-11-9,-3 13 3,6-15-2,-3 1-6,0-1 5,3 1-3,-2 16-1,1-15 12,-1 17-13,-1-2-2,4 1 6,0 0-8,1 4 5,-2-1-6,2 3 6,0 5-3,-4 9 1,0 1 0,-2 2 1,-2 6 1,1-1-5,-3 8 0,2-3-6,-1 1 1,0 6-7,0 0 11,-4 2-1,9 11 2,-6-1-3,7 10 7,-3 3 0,1 8-1,1 5 1,-1 4 0,-4 2 1,3 19 8,-3-17-7,5 15 2,-2 4 9,-3-19 1,1 16 6,-1-14-4,-1-3 8,1 3-4,-1-3 1,-1 1-5,-1-3 1,2 0-4,1-5 1,-2-1 1,2 0 1,-1-13-7,-1-1-2,2-2 0,-1-1-13,1-5-23,-2-1-16,1-3-18,2-3-33,-2 0 1,0 0-36,-1-5-21,-2-1-49,0 0-59,0 0-74,-2-20-297,-1 8-685,-4-4 302</inkml:trace>
          <inkml:trace contextRef="#ctx0" brushRef="#br0" timeOffset="280.0086">52 782 85,'0'0'248,"0"0"-6,0 0-5,0 0-11,0 0-9,0 0-8,4-12-12,1 8-6,2-1-8,-4 1-11,4-1-11,1-2-7,1 2-20,2-1-13,-1 0-11,0-4-16,7 1-7,-4 2-9,3 0-6,-3 2-10,1 0-7,2 1-17,0-1-26,3 1-24,-2 1-36,-2-2-45,4 1-41,-5 2-48,4-2-43,-2 1-224,-5 0-486,6 3 215</inkml:trace>
          <inkml:trace contextRef="#ctx0" brushRef="#br0" timeOffset="771.7998">629 646 77,'4'2'206,"-4"-2"-5,8 0-7,-4 4-8,-4-4-1,8 2-12,-2-2 3,-1 3-12,2-2-7,2-1-8,-3 0-7,2 0-7,2-1-3,0-2-2,1 0-3,-1-2-1,-1-2-7,2 1-4,0-1-3,-1-5 1,0 0-5,-1-2-4,1-5-2,-2 3-14,1-5-5,0-10-9,-1 0-11,0-4-12,-3-3 2,-1 4-4,-1-2-6,-3-1 0,0 0-4,0-3-3,-3 7-5,2 2-9,-3 6-3,-2 1 4,3 3 2,-4 2 7,2 2 3,2 7 5,-6-2 4,3 2-10,-2 1-16,3 4 7,-5 1-8,3 3 14,1-1-9,-5 2 1,3 3 0,-1 2-7,2 8-1,-2-2 13,0 8-31,2 2 24,0 2 0,3 8 16,-2 8 0,1 0 10,1 3 13,-2 22 4,2-19 7,2 14 5,-2 5-2,1-6 1,3 0-7,-2-13-6,7-1-2,-2 1-6,0-2-5,1 1-8,2 0-1,0-3-5,2-2-4,0-2-4,1 0 0,1-6-3,-3-6-4,2 3-4,-3-8-12,3 1-20,-1-4-35,0-3-14,-2-2-35,1 0-39,1-3-40,-3-1-29,3-3-37,-2-1-46,3-4-52,-2 0-55,1-4-216,5 0-665,1-9 295</inkml:trace>
          <inkml:trace contextRef="#ctx0" brushRef="#br0" timeOffset="1350.7974">1079 807 205,'-3'-6'275,"1"0"-5,-3 0-16,2 2-12,0-1-19,3 5-23,-7 0-11,7 0-17,-8 7-14,0 1-10,3 1-12,1 4-12,-1-2-4,1 5-1,-1 5-19,2 1-8,-1-2-7,3 0-10,2 1-7,-1-6-4,2 0-1,3 0-12,-4 2-4,7-6-9,-3 2 0,-1-5-7,4 2 0,-3-3-4,3-5 0,-1 1 0,-1 3-2,-1-6-1,-5 0-2,14-9-2,-7 2 0,-2-5 0,2 1-5,-1-4-3,0-4 1,-1-1-2,2-3 2,-3 2-3,1-1 2,-3 1 8,1-1-9,1-2 2,-4 8 8,3 1 7,-2 3 4,2 2 7,-2 1 3,-1 5-1,1-4-17,-1 4 4,0 4-9,0 0-1,0 0 2,0 0 11,7 21-6,-4-7 11,3 11 6,-1-2-1,-1 12 14,0 0-7,2 0 0,-1 1 5,3 1-3,-4 6 5,0-4-1,0 5-1,1-1 6,-5 3 4,1-3-2,2 0 0,-1-1-7,0 4 5,-2-7-7,0 3 0,-2-1 4,0-4-4,-2-1-2,-1 1-7,1-4-2,-1-2-1,-2-10-4,2 1-1,-1-3-6,-1-7-2,2 3 0,-2-5-3,-2 0 0,1-2-3,-2-2-1,1-3-4,0-3 2,-5 0-9,3-9 3,0 1-5,-1-5 3,-2-4-8,-3-7-5,7-4-2,-1-2-2,1 2-1,2-3-6,4-3-7,1 2-10,1-5-5,4 7-7,0-1-32,3-2 6,-2 8-9,3 2-27,2 0-33,1 1-33,0 1-29,3 0-32,-3 1-33,5 1-39,-2 0-40,3 3-285,-2-1-682,2 1 301</inkml:trace>
          <inkml:trace contextRef="#ctx0" brushRef="#br0" timeOffset="1765.0717">1571 716 154,'-10'0'280,"0"0"-7,0 0-10,0 2-14,0 2-14,1 5-12,0-1-20,-1 1-5,4 1-15,-4 8-12,4-2-2,-2 2 0,3-2-24,4 0-2,1 1-23,0 3-4,1-6-11,2 4-5,3 0-9,-2-3-13,2-3 4,4 9-9,-1-8 0,5-1-10,0-2 1,2-1-2,-1-2-1,2-2-1,-4-1-1,4-4 9,-4-3 7,-5 3 10,5-6 18,0 1-4,-3-3 1,-2-4-6,0-1-3,-1-5-12,-1 0-2,1-7-4,-1 4-6,-1 0 1,-3-3-12,0-1-2,-1-1-2,-4-7-4,1 11-2,-2-1-1,-1-2-1,-1 7 2,2-3-1,-4 8-3,0 0 2,2 1-9,0 1-4,-7 2-5,3 5-8,1-2 1,-3 3-3,3 5-9,-3-1-20,1-1-23,1 6-29,1-2-28,-1 2-45,2 5-42,2-2-31,1 7-27,-1-2-33,5 0-34,-2 1-38,6 6-46,-6 1-234,6-5-675,0-2 299</inkml:trace>
          <inkml:trace contextRef="#ctx0" brushRef="#br0" timeOffset="2120.1059">1872 772 112,'8'0'224,"-1"1"1,0 4 3,1-1 0,-4 3-4,4 2-7,-3 2-1,-1 0-10,1 1-6,-1 3-3,1-3-11,-3-1 5,-1 3-12,2-3 0,-1-4-7,-1 3-20,-1-3-6,0 0-10,0-4-11,0 2-5,2 0-3,-2-5 11,0 0-7,0 6-16,0-6-22,0 0 3,0 0-3,-8-19-12,5 6-9,0-2-8,-1 1 1,0-7-12,3 1 0,-1-1-20,0 0 2,4 0 12,-2 0-2,0-1-11,3 3 2,1-2-4,2 3-6,-2-3 0,4 1-1,-1 7-4,3-4 5,-7 2-4,7 4-8,-1-2 1,1 4 2,0-1-15,-1 0-34,0 4-37,4-2-42,-4 0-27,3 3-31,-3 3-29,3 1-37,-2-2-28,3 3-18,-5 3-18,2-2-14,4 1-174,0 1-539,3-1 238</inkml:trace>
          <inkml:trace contextRef="#ctx0" brushRef="#br0" timeOffset="2300.9815">2395 556 23,'2'7'225,"0"-5"14,0 7 8,1-2 7,-2 5 11,1 2-3,-1-3 3,0 6-3,-1 5-1,0 0-8,2 1-11,-1-1-13,-1 3-16,0 6-17,0-7-23,0-2-17,0 0-11,0-2-22,0-4-7,1-2-14,0-1-13,2-5-36,-3 0-45,1-3-51,1 1-52,-1-5-58,-1-1-83,0 0-93,4-12-263,-2-1-639,5-5 283</inkml:trace>
          <inkml:trace contextRef="#ctx0" brushRef="#br0" timeOffset="2457.1812">2470 144 80,'-2'-20'225,"-1"6"1,2-5-13,1 3-14,0 3-19,-2-4-22,0 5-16,4-3-14,-2-1-15,2 6-25,-2-4-37,4 2-45,-4-1-59,1-2-47,2 0-176,2 3-299,0-4 132</inkml:trace>
          <inkml:trace contextRef="#ctx0" brushRef="#br0" timeOffset="2941.4182">2555 654 206,'0'-6'291,"0"6"0,3-11 13,0 7 3,4-3 3,5-4-2,4 3-23,-2-3-14,6 3-27,2-5-15,4-1-20,-8 7-17,7-7-27,-6 6-13,1-1-16,0 2-18,-3 2-42,3-2-81,-4-1-82,2 3-93,2-1-96,-2 3-315,2-5-641,-5-2 283</inkml:trace>
          <inkml:trace contextRef="#ctx0" brushRef="#br0" timeOffset="2743.374">2669-276 177,'1'7'335,"2"-1"5,-3 2-4,2 7 2,6-2-6,-4 7-8,4 3-12,0 10-16,-2-2-12,0 5-5,0 3-11,-1 4-10,-1 1-17,-2 16-14,1 2-16,-3-3-17,0-2-16,-5 1-15,5-13-14,-3-1-14,3 14-13,-1-15-10,1 0-14,-5-2-8,5 1-7,0-5-13,0 1-3,0-2-10,0-2-11,0-5-22,3-8-26,0 1-27,0-7-33,1 0-27,2-3-32,-2-2-26,-1-4-45,1-1-39,2-1-45,-6-4-67,12-3-63,-10 0-302,3-6-767,1-1 339</inkml:trace>
          <inkml:trace contextRef="#ctx0" brushRef="#br0" timeOffset="3416.6223">3139-261 213,'0'0'272,"0"0"-5,0 0 9,-4 19 12,1-4 11,0 12-5,1 4 9,-3 10 3,2 3 16,3 17 4,-6 5 3,-2-2 0,0 0-19,2 7 9,3-1-24,-7-5-10,7 1-24,-2-2-25,5 0-22,0-3-17,-2-17-11,0-2-29,2-2-10,0 0-15,0-9-17,0-3-8,0-6-9,0-6-7,0 0-16,2-4-3,0-6-10,-2-1-3,0 0-4,0-5-6,0 0-2,18-16-13,-6-5-11,1-10-22,1-3-21,1-5-16,0-4-19,7-15-17,-7 15-10,6-10 2,-6 15 3,1-2 8,0 6 9,-5 2 5,1 1 5,-3 12 4,1 0 4,0 8-1,-3 0 3,-1 5 4,6 0 10,-6 2 4,2 4 8,0 4 8,0 2 7,1 10 3,-1-1 0,-1 6 1,0 2 13,-1 6 2,2 2 0,-3 0 4,1 2 5,-3-4 5,-2-3 3,3 8-1,0-12-3,-3 3-3,2-2-6,-2-2 0,2-6-6,-1-2 2,0 0-5,-1 0-10,2-2-31,-2-2-36,1-2-40,1-1-47,2-6-70,-2 2-63,-3-2-69,0 0-78,17-8-74,-12-2-297,0-1-867,2-6 384</inkml:trace>
          <inkml:trace contextRef="#ctx0" brushRef="#br0" timeOffset="3968.8704">3628 468 105,'0'0'290,"0"0"16,0 0 17,10 12 8,-6-3 20,0 3-1,1 6 1,-2-2 3,-2 5 3,-1 3-9,-1 3-8,1 1-14,-3-3-18,0 0-12,2-2-24,0 0-23,-3 0-20,0-7-25,3-1-29,1 1-20,-1-5 2,-1 0-19,2-2-11,0-3-14,-2 3-11,2-7-12,0 5-4,0-7-13,5 3-8,-5-3-14,0 0-26,9-19-23,-1 5-24,-1-3-16,4-3-22,2-8-16,4-2-5,-4 1-8,0 0 0,1 0 4,1 0 7,0 2 6,-5 7 5,1 5 6,-2-3 10,0 6 2,-4 2 1,0 4 7,0 0 12,-1 6-4,2 0 6,-6 0 16,13 6 12,-7 0 10,0-1 10,-2 5 9,3 5 7,-5 1 11,2-1 11,-1-1-2,1 3 2,-3-1 2,-1-2 1,3-1-2,-2-1-1,0-3-9,2-2 1,-3 2-6,0-4 0,1 0-2,2 0-8,-1-2 0,-2-3 0,3 4 0,-3-4-6,0 0-8,17-10 6,-13 4-10,6 0 1,7-6-3,-8-1-9,4-1-9,-1 3-7,3-6-6,-3 4-4,2-2-5,-3 5 2,3-2 1,-4 5 3,-1 0 0,2 2 1,-2 3 3,0 4-1,0 2-1,0 2 0,3 2 3,-3 5 5,0-3 3,0 10 0,1-3-2,1 4 2,-2 1 0,0-2 1,-1-1 0,-1 3 3,1-2 3,0 2-2,0-3 0,-2-1-6,1-2-21,-1-4-37,-1-1-40,1 3-58,-1-6-78,-1 2-84,0-4-92,1 0-119,-4-1-268,5-5-870,-6 0 386</inkml:trace>
        </inkml:traceGroup>
        <inkml:traceGroup>
          <inkml:annotationXML>
            <emma:emma xmlns:emma="http://www.w3.org/2003/04/emma" version="1.0">
              <emma:interpretation id="{C0C8657D-D502-4E47-B51E-82314D37CCE8}" emma:medium="tactile" emma:mode="ink">
                <msink:context xmlns:msink="http://schemas.microsoft.com/ink/2010/main" type="inkWord" rotatedBoundingBox="7870,765 10205,906 10132,2101 7798,1960"/>
              </emma:interpretation>
            </emma:emma>
          </inkml:annotationXML>
          <inkml:trace contextRef="#ctx0" brushRef="#br0" timeOffset="4875.3135">6147 618 141,'-4'-6'291,"-3"-1"-3,2 0-2,-3-1-6,4 0-9,-1 2-12,2 1-7,0 1-12,-1 2-15,0-3 0,1 1-14,3 4 1,-4-3-10,4 3-12,-3-4-10,3 4-11,-4-3-13,4 3-9,0 0-3,-9 10 2,6-1 5,0 3 3,-2 9-3,-4-2-9,3 3-14,0 3-6,0-2-14,3 2-8,-2-3-12,0 2-9,3-3-9,-1 1-4,1-6-7,2-1-6,-2-3-4,2-2-5,0 1-5,-2-5-1,2 2-1,-2-3-2,1-2-2,1-3 0,0 0 0,0 0-7,0 0-2,0-16-1,0-6-9,3 1 6,-1-12-6,0-1-2,2-4-4,-2 0 0,2-2-4,0-3-5,-3 0-4,5 1 2,-1 2 4,1 4-4,-3-2-1,1 14 0,1 0 5,4-4-7,-4 6 3,2 2-2,-4 6 2,4-4-6,-1 6 6,2-1 1,-2 1-7,2 3 4,-2-3 1,2 3 0,0 3-2,4-2 0,-1 2 0,5-1 1,1 1 2,0 2 3,0-2-6,1 1 3,3 1 0,-2 3 1,0-4-1,-2 8-7,0-3-27,-4 1-38,-2 0-45,2 0-45,-1 3-35,-3 1-43,-2-3-36,-1 2-42,-4 2-44,1 3-32,-3-2-296,-3 2-750,-2 0 332</inkml:trace>
          <inkml:trace contextRef="#ctx0" brushRef="#br0" timeOffset="5332.2329">6029 993 268,'0'7'303,"4"-1"8,2-2 17,-3-2 5,4-2 10,4 0-2,0-2-15,0-2-14,-2 2-26,4 0-22,4-2-24,-3-1-18,2 2-20,-2-3-24,0-1-18,3 0-17,0 2-13,0 0-15,3-1-12,-2 2-13,-1 0-22,2-2-35,0 0-40,3 1-44,2-7-44,3 6-26,-5-3-31,2 0-36,5 0-36,-2 0-49,1-1-42,1-1-298,-4 1-662,3 0 293</inkml:trace>
          <inkml:trace contextRef="#ctx0" brushRef="#br0" timeOffset="5098.8528">6054 614 180,'4'3'285,"1"1"8,6 0 3,-1-4-1,3 0-3,7-7 1,6 1 3,1-1-35,-8 0-20,13-3-25,-6-1-20,0 1-19,1 2-15,-1-4-17,-7 5-21,-1 2-8,1-1-7,-4 1-15,-2 0-11,-2 2-32,-2 0-37,2 1-34,-4-2-35,-1 4-32,-3-2-35,-3 2-47,0 0-60,0 0-60,0 0-253,-9 12-586,0-6 259</inkml:trace>
          <inkml:trace contextRef="#ctx0" brushRef="#br0" timeOffset="5574.2279">7104 627 310,'0'0'318,"0"0"-9,0 0-10,-15 2-9,8 1-12,0 0-13,-3 0-12,-2 7-12,0 2-9,-5 3-9,3 1-21,-6 5-1,7-4-7,-6 5-20,2 0-9,2-4-25,3-2-4,2 0-12,-3-1-18,6-4-8,-2 2-8,0-4-16,8 1-26,-7-1-30,3-4-37,2-2-29,1 0-33,-2-2-26,4-1-31,0 0-45,0 0-40,-9-9-33,9 2-47,0-5-10,0-5-207,2-4-563,-2-3 249</inkml:trace>
          <inkml:trace contextRef="#ctx0" brushRef="#br0" timeOffset="5775.0054">6857 516 17,'0'-11'229,"1"-2"17,-1 7 0,2 0 4,-2 2-7,0-1-7,0 5-16,0-3-1,0 3 5,0 0-1,0 0 8,5 21 2,-4-12-3,2 6-3,3 6-4,-2-1-12,1 1 1,1 0-13,4 1-15,-4 5-13,2-7-16,6 9-14,-3-1-14,-2-7-11,2 1-13,6 2-11,-3-4-9,-1-3-3,8 6-6,-8-4-19,0-3-34,2-2-54,-1 1-40,0-5-51,-4 0-55,0-3-54,0 1-66,1-2-69,-4-4-334,1 1-761,-1 0 336</inkml:trace>
          <inkml:trace contextRef="#ctx0" brushRef="#br0" timeOffset="7429.6766">7660 48 10,'0'0'276,"0"0"0,0-5-2,0 5-4,0 0-7,0 0-15,0 0-10,0 0-13,0 0-11,0 0-2,0 0 0,-11 9 0,5 2-3,2 1-3,-1 2 5,-3 4-1,1 2-7,-3 11-7,2 2-6,-1 4-4,3 4-9,-1 1-6,-1 1-9,3 0-12,-1 0-12,5 2-10,-1-1-10,-1-2-10,3 2-11,0 1-7,3-5-7,2-3-11,2 2-5,-2-6-8,3 1-4,-2-12-6,1 3-4,-1-7-14,1 1-23,1-6-36,-5 3-44,8-5-50,-3-1-59,-7-3-48,6-1-47,-4 0-46,1-2-61,-1-4-66,-3 0-266,10-4-774,-3-2 342</inkml:trace>
          <inkml:trace contextRef="#ctx0" brushRef="#br0" timeOffset="7817.1481">8264-50 308,'0'0'310,"0"0"-11,0 0-3,0-3-14,0 3-9,0 0-6,0 0 11,0 0-7,14 10 1,-9-4-7,2 6 3,3 0 0,-1 6 0,0 2-12,1 3-14,1 5-13,-1 2-7,-4 3-18,1 0-15,-3 5-16,0 0-5,-1 4-13,0-3-11,-3 3-9,0 3-17,0-3-8,-2 1-8,0-1-14,0-1-5,0 1-4,0 0-8,-2-7-11,2 2-5,-3-5-8,1-5-4,3 2-8,-2-7-16,-3 2-35,6-5-44,-2-1-47,0-6-75,2-1-70,-2 1-79,-4-2-98,3-6-118,-2-1-291,0-3-909,5 0 402</inkml:trace>
        </inkml:traceGroup>
        <inkml:traceGroup>
          <inkml:annotationXML>
            <emma:emma xmlns:emma="http://www.w3.org/2003/04/emma" version="1.0">
              <emma:interpretation id="{3C5FFE82-A703-4753-8797-A040536B7D78}" emma:medium="tactile" emma:mode="ink">
                <msink:context xmlns:msink="http://schemas.microsoft.com/ink/2010/main" type="inkWord" rotatedBoundingBox="13378,1830 17308,2068 17232,3323 13302,3086">
                  <msink:destinationLink direction="with" ref="{381B392D-FE77-4754-B285-639C14F8189B}"/>
                </msink:context>
              </emma:interpretation>
            </emma:emma>
          </inkml:annotationXML>
          <inkml:trace contextRef="#ctx0" brushRef="#br0" timeOffset="47721.2428">12167 1318 115,'2'-4'208,"-2"4"-10,3-2-6,-3 2-11,1-4-6,-1 4-8,5-5-8,-5 5-7,2-5-3,-2 5-2,1-5-2,2 3-2,-3 2 1,2-6-12,-2 6-6,1-6 1,-1 2 5,0 4-6,0-5 8,0 5-4,2-7 2,-2 7-6,0 0-2,0-13 0,-2 11 0,2 2-3,0-9-4,0 3-1,0 1-9,-1 3-5,1 2 0,-5-12-9,4 6 2,-1 3-8,-3-7-1,4 3-6,-4-1-6,1 2-10,-2-3 1,-2 0-10,-1 0-8,1 0-4,-3 1-5,-2 2-4,-2-1-6,0 0 3,-5 3-8,1 1-3,0 3-6,3 0 0,-4 0 2,-7 6-10,-1 1 1,4 2 0,5 0 5,-6 6-10,2 1 6,1 2-2,6-1-1,-5 4-1,7-3-4,-2 7-5,2 2 8,2 0 0,3-4-1,1 9 3,3 0-2,3-6-3,2-2 3,1 7-2,3 2 2,-1-2 1,1-9 1,3 0 0,2 0-7,0-1 12,2 0 5,1-3 1,3 3 6,1-5 12,0-1-3,2-3 0,5 3 0,-6-7-5,9 0 0,0-2-7,-5-5-1,-1 1 1,2 2-3,-4-5-8,3 1-13,-3-3-33,-3 0-37,-2 0-41,5-1-38,-2-2-40,-4 1-43,-1-2-55,1 4-67,-1-5-66,2 3-242,-3-1-722,1 0 320</inkml:trace>
          <inkml:trace contextRef="#ctx0" brushRef="#br0" timeOffset="48299.012">12431 1401 191,'0'-4'315,"0"4"3,-3-5-9,-1 1-11,4 4-17,0 0-28,0 0-19,0 0-9,-11 11 10,7-1 3,1 3-4,-5 7-1,1-1-7,5 3-10,-3-1-16,0 0-15,-1 1-15,3 2-18,1-4-11,-1 1-20,2 3-6,1-2-10,0 0-11,0-5-6,-1 4-12,1 0-8,-2-5-7,4-4-6,-2 1-6,1-2-13,0-1-31,-1-1-25,2 0-22,-1-5-26,-1 1-20,2-1-1,-2-1-10,0-3-12,0 0-18,0 0-17,4-14-15,-4 0-11,2-7-7,-2-1-1,1-12 2,1 1 16,0 0 19,-2-1 11,0-3 15,0-2 15,0 2 15,3-3 27,-3 5 35,1-1 27,-1 5 28,4-2 23,-4 2 25,0 6 22,4-8 17,0 8 27,1 2 6,5-8 18,-4 8 10,9-4-1,0 0-4,2 0 3,1 5-15,-3 4-8,7-2-13,1 3-9,-1 1-9,3 2-8,-5 7-14,-4 1-10,2 2-7,-1 3-11,2 4-5,-3 3-7,-4-1-5,2 5-3,-5 2-7,0 4-3,-1 2-2,1 1-2,-8 5 0,2-3-5,-3 3 4,-3 1 1,-5 6-3,1-2 2,-5 4-4,1-6 0,-6 4-3,-3 1-1,-1-4-3,3 0-3,-1-3-1,-1 1-7,0-2 2,3-2-15,1-4-18,3-3-21,1-1-26,0 0-27,1-6-37,6 3-37,-3-3-41,3-1-22,2-3-27,1 0-28,-2 1-25,4-5-21,0 0-28,0 0-45,0 0-223,0 0-675,14-9 300</inkml:trace>
          <inkml:trace contextRef="#ctx0" brushRef="#br0" timeOffset="48883.4216">12801 1265 61,'7'-12'267,"-5"6"10,2-2 8,-4 0 4,2 0 4,-1 0-6,2 1 6,-2 4-21,-1 3 14,2-10-10,-2 7-12,0 3-16,0 0-10,0 0-22,0-6-19,0 6-17,0 0-14,0 0-16,-13 15-9,11-7-12,-5 6-6,1-2-12,2 7 0,-4 6-7,2-2-2,2 11-6,0-3-4,0-1-3,2-5-7,-1 8-5,3-8-5,0 2-6,3-5-8,-1 2-5,2 1-6,-3-3-1,2-1-7,2 0 4,-1-2-8,0-5-2,2 2-3,3-5-3,-2-1 2,2-2-6,0 2 2,-2-4 0,4-2 3,-3-3-7,5 1 2,-4-2 1,4-3-4,-3-3-2,6-4-3,-2-5-3,3 3 7,1-10-8,-1-1-5,1-2 0,0-5-16,-1 0-11,1-5-11,-1 1-10,-1-3-7,2 1 1,-1-1-4,-4-1 2,0-1 1,-1 3 10,0 3 0,0 0 0,-1 2 4,-1 3 5,0 6 4,-5 4 6,2 0 1,-2 5 15,-2 1 9,4 0 12,-4 5 9,0 1-1,-2 1 2,0 2-4,1 0-7,-2 3-5,2-4-4,-2 4-3,0 0 0,0 0-3,-4 13 3,3 2 2,-3 6-6,-1 0 3,-3 10 3,3 0 6,-2 2 4,-6 8 7,5 1 1,-3 0 6,1 2 0,1-4 1,-4 18 1,5-20-3,0 4 2,-3-6 3,4 3-10,-2-3-3,4-1 5,-2-6-9,2-4 0,2-3-4,-1 3-1,4-4 0,-5-1-2,3 1-10,2-6-31,0-3-32,0 0-31,0-3-44,0-1-40,2 0-43,-2-2-39,0 0-33,0 0-45,3-1-34,-3-5-80,0 0-256,0 0-765,0 0 340</inkml:trace>
          <inkml:trace contextRef="#ctx0" brushRef="#br0" timeOffset="49748.4748">11523 2104 168,'0'0'220,"-9"-1"1,9 1 4,0 0 0,0 0 2,-4-2 1,4 2-2,0 0 1,0 0 1,0 0-6,0 0 5,-1-6-6,1 6-4,0 0-11,0 0-11,0 0-9,0 0-12,0 0-6,0 0-14,0 0-18,0 0-14,0 0-14,0 0-6,0 0-18,0 0-3,0 0-4,12 12 0,-4-10 2,5 4 11,2 1 12,11 0 8,6-2 7,4-1 6,13 2 5,4 0 1,6-7 1,27 4 0,-27-6-9,29-4-8,-26 1-15,26-2-7,-28 5-9,-2-3-4,2 0-10,-5 3-9,-2 0 0,-2 0-9,-2-3-2,-16 6-6,1-3-10,1 1 1,-8 1-2,3 2-4,-5-2-5,-5 1 0,-2 1-12,-1 1-4,-6-2-8,7 2-12,-6-1-9,1 2-11,-2-1-8,-1-1-6,5 2-10,-5-1-9,1-1-13,2 2-19,-1-1-14,3 2-16,-2-1-12,5-1-33,-7-1-29,1 2-19,1-2-29,2-1-29,-5 0-40,-2 1-54,6-2-59,-6 2-247,0-2-736,5 0 326</inkml:trace>
          <inkml:trace contextRef="#ctx0" brushRef="#br0" timeOffset="51145.0825">13644 1778 236,'0'0'264,"3"-7"-7,0 1-7,3 0-4,1-2-8,4 0-9,-4 1-15,6-1-11,-3 2-10,2-2-20,1 3-7,4-2-20,-6 2-12,8 2-12,-1-3-19,0 0-3,9 0-8,-7 5-11,7-2-1,4 0-13,-5-2-9,2 2-4,0 0-7,1-1 0,-1 0-8,2-1-11,1-1-30,-1 3-23,1-2-28,-5 1-23,1-2-22,-3 2-19,-3-1-29,-4 1-10,2 4-2,-9 0-21,3-3 1,-5 0 8,-1 3 3,-1 0 12,-6 0 15,7 3 23,-7-3 14,0 0 24,7 7 18,-7-3 27,0-4 22,-2 5 21,2-5 23,-5 9 20,5-8 13,0-1 8,-2 5 11,2 1 7,-2-3 1,-1 2 14,2-1 3,-1 3 12,0 1-4,-1-1-3,3 3-7,-1 1-6,1 0-5,-4 0-7,1 0-11,3 2-4,-1 1-13,0-4 3,-2 3-6,3 1-11,-1-3-7,1 0-1,-3 0-27,6 0-19,-6-5-40,3-1-39,0 5-33,3-6-42,-3-4-30,0 6-32,0-6-234,4 0-494,-4 0 219</inkml:trace>
          <inkml:trace contextRef="#ctx0" brushRef="#br0" timeOffset="50724.3485">14096 1156 222,'-3'-6'305,"3"6"-8,-2-3-6,2 3-13,0 0-12,-5-3-14,5 3-21,0 0-12,0 0-15,0 0-24,0 0-20,0 0 11,-4 9-14,0-1-2,-3 2-2,-1 11 8,1-2-12,-1 5-8,-5 11-5,4 1-6,-3-3-13,0 3-7,1 2-8,0-1-7,0-1-6,-3 0-9,6 1-10,-2-2-8,-2 2-3,6 1-7,-5-1-5,4-3-3,1 0-9,-1-6 2,5-3-5,2-3-5,-1 0-12,-2-6-24,3-1-14,4 0-38,-2-2-21,1-2-32,1-4-22,-2 0-27,2-2-28,-2-2-33,2 0-30,-4-3-59,0 0-315,10-6-678,-10-3 300</inkml:trace>
          <inkml:trace contextRef="#ctx0" brushRef="#br0" timeOffset="51316.1081">14407 1492 30,'1'-16'268,"-1"1"-19,3-4-9,-2 2-11,1 4-10,-2-2-16,3 3-20,-2 0-22,2 1-15,-2 3-19,0-1-12,3 3-15,-1 0-25,3 0-36,-1 2-33,-2-1-38,4 4-32,-1 1-6,-6 0-37,16 3-25,-7 1-17,-2 5-26,2-1-103,-1 2-299,-1 1 133</inkml:trace>
          <inkml:trace contextRef="#ctx0" brushRef="#br0" timeOffset="51812.9727">14535 1575 11,'-3'19'167,"-2"1"6,4-1 12,-4 2 7,0 0 9,2-8 0,-1 1-5,1-2-2,-2-2-4,0 2 0,4-4-1,-2 0-12,3-2-14,-1 0-8,1-3-12,0-3-12,0 7-12,0-7-8,1 4-6,-1-4-7,0 0-4,0 0-4,0 0-4,0 0-6,0 0-10,0 0-5,12-11-6,-8 3-7,2 0-12,3-4 1,3-3-5,-2-1-8,2-1 18,5 1-30,-4-1-5,2-2-4,-1 4-2,1 3-3,-4 0-3,-2 3 2,0 1-1,-2 0-4,-1 4 2,-1-1-1,-1 2 1,1 1-7,-5 2 7,4 0 0,-4 0-2,7 10 9,-7-6-3,2 5-3,-1 1 6,-1 4 6,0-1-2,0-1-3,0 3 7,4-2-7,-3-2 5,1 3-8,0-6 3,-2 1-4,4-3 4,-4 3 0,5-3 2,-2-2 2,2 1-3,1-2 13,-3 0-15,6-2 4,2-5-3,0 1 1,5-6-3,1-1-1,-2-1 2,1-1-4,0-3 9,0 5-14,-1-4 13,-1 1 9,-4 4-19,-1-3 6,0 5 2,-1 1 15,-4 1 16,0-1 12,0 3 0,0 2-1,-4 1-5,4-4-18,-4 4 0,0 0-3,0 0 1,5 10-6,-5-1-2,0-2 6,0 8-2,1-5-5,-1 3-1,5 1-3,-3-2-9,0 3 16,0-4-16,4 0 4,-1 0-19,2 2-24,1-6-40,1 4-31,1-7-37,-2 1-41,4 1-44,-1-6-57,7-3-55,-2-3-222,0 0-610,0-3 269</inkml:trace>
          <inkml:trace contextRef="#ctx0" brushRef="#br0" timeOffset="52192.6672">15206 1648 82,'0'0'202,"0"0"-10,0 0-2,0 0-15,0 0-8,0 0-13,0 0-1,0 0 2,0 0 5,0 0 0,14 10 0,-4-7-1,0 0-6,3-1 0,5 1 1,0-3-15,3 1-6,-11-2-14,11-2-9,-3 0-11,0 1-2,-2-4-10,-3 5 17,-3-3-20,2-2 3,-4 1-1,0-3-7,3 1 0,-3-3-8,-4 1-4,-1-3-10,1-2-2,-1 4-4,-3-3-11,0-2-3,0 2 1,-2-1-12,-2 2 0,0 0-6,-4 2-6,-2 4 4,-1 1-4,-2 0-5,2 2-1,-6 3 2,4 3-5,-4 2 1,5 1 0,-5 5-4,3 0-2,6 0-1,-1 0 5,-2 8 1,5-5-5,3 5 3,-1-1 2,6 3 8,2 0 2,1 2-4,-2-5-2,4 4-3,1 0 5,0-1 0,4-3 3,-2 1-5,3 1 3,-1-1-2,1-4-1,0 1-2,1 0 2,-3-2-2,-1-4-19,-2 2-28,0-6-29,-2 0-27,-1-2-30,-1 1-30,0 1-33,-3-4-50,-1-2-71,-5 5-254,5-5-611,-17 1 270</inkml:trace>
        </inkml:traceGroup>
        <inkml:traceGroup>
          <inkml:annotationXML>
            <emma:emma xmlns:emma="http://www.w3.org/2003/04/emma" version="1.0">
              <emma:interpretation id="{2DDD0503-D759-4967-B08D-4D348F5CB7C6}" emma:medium="tactile" emma:mode="ink">
                <msink:context xmlns:msink="http://schemas.microsoft.com/ink/2010/main" type="inkWord" rotatedBoundingBox="20232,2079 22765,2232 22714,3078 20181,2925">
                  <msink:destinationLink direction="with" ref="{21005010-4A22-4218-9AC7-F6A3FC36B40A}"/>
                </msink:context>
              </emma:interpretation>
            </emma:emma>
          </inkml:annotationXML>
          <inkml:trace contextRef="#ctx0" brushRef="#br0" timeOffset="54950.6782">18418 1740 16,'-6'0'307,"6"0"-10,-6-3 2,6 3-1,0 0 0,-4-3 7,4 3-10,-2-4-2,2 4-26,0 0-12,0 0-5,14-6-4,-4 6-1,6-2-18,1 2-13,5 0-21,6-2-19,-8 2-12,11-1-15,1 1-14,1 1-15,2-2-13,0 1-8,0-1-9,-1-1-8,-2 0-13,4 0-3,0-2-9,-2 2-15,-1-2-26,-2-1-29,-1 1-22,1 2-23,-2-2-27,2 2-31,-6-7-28,3 8-20,-2-2-20,-5 1-11,-5 1-13,2-2-7,-5 3 1,-2 0 4,2-2 10,-1 2 16,-6 0 19,3 0 23,-2 0 3,0-1 25,-7 1 16,6 0 32,-6 0 31,9 0 29,-9 0 29,5 1 21,-5-1 18,0 0 12,0 0 8,4 2 8,-4-2 8,0 0 13,0 6 12,0-2 6,0-4 1,-4 12-4,4-6 0,-5 0-14,2 1-4,1 0-8,-7 1-14,9 0-6,-4-1 0,0 0-11,0 4-9,1-2-5,-2 3-18,0-2-1,1 1-32,-1-1-26,1-4-35,4 0-26,-4 2-29,3-1-30,-2 0-35,2-4-30,1 2-56,0-5-7,0 7-35,0-7-185,0 0-533,0 0 236</inkml:trace>
          <inkml:trace contextRef="#ctx0" brushRef="#br0" timeOffset="54498.6215">18840 1309 147,'0'0'233,"0"0"-19,0 0-17,0 0-18,-7 0-18,7 0-14,0 0-17,0 0-13,0 0-11,0 0-14,12-7-6,-12 7-12,0 0-3,9-2-9,-5 0-4,-4 2-10,0 0-4,0 0-5,0 0-3,0 0-3,10 2-1,-10-2-4,0 0-2,0 0 8,0 0 6,9 0 5,-9 0 7,0 0 9,0 0 7,7-2 7,-7 2 5,4-5 5,-2 3 4,1-3-1,0 4-1,1-5-2,1-1 5,0 1-6,-2-1 5,3-4-4,3-1 8,-3 3-2,0-3-5,0 4 3,-1 1-5,1-4 12,-3 5-6,0-2-1,1 6 6,-2-3 4,1 2-6,-3 3-7,0 0-10,4-4-2,-4 4-14,0 0-11,0 0-10,0 0 6,0 0-4,-8 22-2,2-9 8,-1 6 2,-3 11 4,-1 0 3,2 3 8,-1 1 1,-2 3 6,-1 2 1,4-2-2,-5 3-5,0 0-4,1 0-3,3 1-2,-5 1-2,1-3-7,1-3-5,1-4-5,2 1-3,1-3-1,0 1-9,3-10 2,2-5-7,-2-1 0,3-3-4,-1 0-14,2 1-25,-1-6-33,1 4-39,-1-5-36,3-2-40,0 3-35,0-2-27,0-5-23,0 6-29,0-6-47,0 0-61,0 0-283,4-13-732,-4 2 324</inkml:trace>
          <inkml:trace contextRef="#ctx0" brushRef="#br0" timeOffset="55141.0928">19411 1403 180,'6'-21'313,"-1"0"-1,-1 2-8,-1 6-16,3-2-15,-2 1-26,0 0-25,1 3-20,2 0-21,-4-3-20,0 11-21,2-2-15,-1-4-21,4 7-14,-4-2-31,3 3-34,-7 1-28,11 2-30,-4 1-32,-1 2-28,0 4-23,0 4-26,-3-1-21,1 3-14,-1 6-20,0 0-24,-2 1-115,-2 2-364,1 0 161</inkml:trace>
          <inkml:trace contextRef="#ctx0" brushRef="#br0" timeOffset="55638.9848">19525 1563 83,'-3'15'94,"0"7"15,0-4 10,0-3 7,2 4 18,0 1 17,-1-4 11,-3-1 13,3 0 7,0-3 3,1 1 7,-3-1-5,3 3-3,-1-7-16,-1 3 13,3-2-26,-3-2-12,3-1-5,-4 2-7,4-5-8,0-3-6,0 6-8,0-6-8,4 4-14,-4 2-4,0-6-2,0 0-3,0 0-10,0 0-3,13-11-13,-3 3-6,-2-3-9,4 0-2,2-2 1,3-1-9,-3-1-2,2 0-7,-2 2-1,3-1-6,-1 2-6,-5 2 3,3 1-14,-5 2 20,2 2-16,-6 1-9,2-1 6,-2 5 3,1-3-9,-6 3 13,9 6-12,-6-1 1,2 1 5,-3 5 8,0-3-1,-1 5 6,2-1 1,-3-1-5,3 2 9,-1-1-1,-2-2-1,0-1-4,2-3 5,-2 0-6,1-1-2,0 1 2,1-2-5,-2-4 0,2 6 6,-2-6 5,5 3-6,-5-3-6,8-2 9,-8 2-6,15-6 3,-5-1-7,1-2 1,1-5-1,2 1 0,-2-2 3,3 1-6,-2-2 4,3-1-7,-2 2 6,-6 3-8,5-3-2,-4 8 8,-1-4-4,0 4-2,-3 1 3,-1-1-2,0 6-2,-2-4-4,2 4 3,-4 1 2,0 0 1,9 7-3,-5 0 7,-1-1-6,1 7 5,0-2-5,-1 1 3,-1 3-2,2-2-3,-2 1-2,2-2 12,3 2-9,-6-2 3,-1 1-4,4 0 8,-3-2-25,2 0-42,-1-3-44,1 1-37,-2-1-36,0-2-51,2 1-49,-2-4-49,2 0-319,0 1-697,-3-4 308</inkml:trace>
          <inkml:trace contextRef="#ctx0" brushRef="#br0" timeOffset="56317.5238">20219 1708 147,'0'0'241,"5"-2"-9,-5 2-2,8 0 15,-8 0-5,11 0-1,-5 1-10,4 0-11,1 3-5,-1-4-8,3 1-5,0 0 3,-1-1-17,1 0-10,0 2-6,0-2-5,-4-2-5,3 2-6,-1-1-8,1 0 3,-3-3-9,3 3-6,-4-5-7,2-1-9,0 1-6,-2-1-14,-1-4-11,0-1-5,1 4-11,-3-5-3,4 3-9,-5-5-4,-2 3-7,0 2-7,-1-5-6,-1 9-6,-1-3-5,-3-1-4,0 1 0,-1 0-6,-4 3 2,-4 2-4,3-1-8,-3 5 0,-2 0 2,0 0-4,-1 6-5,1 1 9,-5 3-5,11 0 1,-4 5-5,0 0 8,4 2-6,0 3-1,4-1 3,-2 3-6,6 1 8,1-2-3,0 1-1,-3 0 1,6-3 4,2 2-1,-1-2 2,0-3 0,0-3-5,1-3 2,3 6 5,-1-7-2,1 3 0,4-3 7,-1-7 8,3 4 7,6-5 2,-1-2 1,1-1-3,0-4-2,6-7-2,-1 2 0,1-1-5,-7-7-3,6-3 2,-1-1-4,0-2 0,0-1 3,-2-5-7,0-1-4,-1 1-3,6-2-4,-7 0 1,4 4 0,-5-4 0,0 8 1,-6 4 0,-1 5 2,-2-2-3,-2 6 3,-3 3-4,3-1 8,-8 3-6,5 0-1,-2 0-10,-3 3 5,7 1-4,-7 3-2,2-2 2,-2 2 1,0 0-3,5 12 5,-1-3-3,-3 0 9,2 5-4,2 8-3,-1-5 2,-3 0 4,3 3-2,-1 1 1,3 0-1,-3 0 3,-2 0 1,4 1-5,-2-1 5,-3 0-2,0-2 2,0-6 7,-3 4-8,3-2-1,0-1 1,-1-2 4,-3 3 1,0-6 10,0 4 7,-5-4 7,-1 2 1,2 0 5,-1-2-3,-4 1 0,-1-2 0,-3 1-5,4-3 0,0-3-6,1-1-2,-1 3-2,1-4-11,2 0-30,0 2-46,0-3-53,0 0-61,-1 0-64,3 1-67,-4-1-81,3 1-401,0-1-863,-4 2 382</inkml:trace>
        </inkml:traceGroup>
      </inkml:traceGroup>
    </inkml:traceGroup>
    <inkml:traceGroup>
      <inkml:annotationXML>
        <emma:emma xmlns:emma="http://www.w3.org/2003/04/emma" version="1.0">
          <emma:interpretation id="{CA966BBA-FD1B-41C3-83B7-CDDCAB8F77A3}" emma:medium="tactile" emma:mode="ink">
            <msink:context xmlns:msink="http://schemas.microsoft.com/ink/2010/main" type="paragraph" rotatedBoundingBox="932,3122 5458,3157 5451,4077 925,40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C7005E-647E-49CE-AA9E-D087DBBF4FA8}" emma:medium="tactile" emma:mode="ink">
              <msink:context xmlns:msink="http://schemas.microsoft.com/ink/2010/main" type="inkBullet" rotatedBoundingBox="932,3122 1803,3129 1797,3898 926,3891"/>
            </emma:interpretation>
          </emma:emma>
        </inkml:annotationXML>
        <inkml:trace contextRef="#ctx0" brushRef="#br0" timeOffset="15509.1053">-831 2581 67,'0'0'306,"0"0"-3,-12-2 1,12 2-10,0 0-5,0 0 0,0 0-18,-5-6-6,5 6-13,0 0-14,0 0-14,0 0 0,0 0-11,0-5-16,0 5-10,0 0-15,0 0-14,0 0-9,0 0-18,0 0-7,6-9-9,-1 4-6,-2 2-3,2-3-1,1-2-8,-1 0 1,4-3-6,-1 1 4,-2-2-10,7-4-8,-4-2 1,-2 6-5,2-12-2,0 3-2,0 0-6,-2-1-3,-1 3-2,-2 0 7,0-2 0,1 1-1,-5 6 3,0-4-1,1 9-5,-2-4-3,1 5 2,-3-2 1,3 1 3,-1 3-2,1 0-1,-1 1-8,1 5-9,1-8-4,-1 8-10,-1-4-10,1 4 0,0 0-3,0 0-2,0 28 6,0-11-10,0 7 4,2 6 0,2 6-2,1-1-3,-3-2-1,3 3 2,0 2-2,0-6-3,-1 1 3,1 0-3,1-2 0,-3-4 0,4 2 4,-3-3-5,-2-1-1,2-4 1,-1-2 2,2 1-2,-4-4 3,2-4-6,-2 1 8,2-4-6,-1 2-6,-2-4 4,4 2 0,-4-4 7,0 2-9,0-3 5,0 1 1,0-5 1,-4 12-7,-1-8 10,-3 3-9,-1 3 9,-4-4-8,2 0 1,-6 2-2,-1-1 2,1-2-8,0 2 2,-2-3 4,4 1-2,0-1-1,3-3 2,0 2 0,3-3-2,0 1-4,4 1 3,-3-1-1,8-1 2,-4 0-3,4 0-2,0 0-2,-9 0-3,9 0 0,0 0 3,0 0-2,0 0 18,0 0-18,0 0 1,0 0 5,26 0-2,-18-1 4,2 1 2,1 0-7,-2 0 6,5 0 0,1 0 3,-3 1-3,1-1-1,4 0 8,-1 0 1,-1 2-6,4 1-1,-4-6 7,-2 3-5,4 0-2,-4-2 3,0 1-3,-1 1 5,2-2-7,-1-1-18,1 1-28,-2 0-34,-1-2-47,0-1-45,0-1-53,-2 3-57,2-3-42,0 0-51,-1 1-43,0-3-52,-4 7-329,2-1-866,0-1 383</inkml:trace>
        <inkml:trace contextRef="#ctx0" brushRef="#br0" timeOffset="16006.3241">-89 2765 296,'0'0'309,"0"0"8,0 0-1,0 0-9,0 0-3,0 0-2,0 0-9,0 0-20,0 0-17,0 0-21,0 0-25,0 0-16,0 0-18,0 0-15,-9 13-22,6-8-15,1 1-6,-4 0-13,2 1-9,1 4-12,1-4-8,0 6-6,2-2-8,2 1-4,-4-2-4,4-1-8,1 0 5,-1-1-12,2-1-4,4 2 0,-1-3-5,-3 0-4,5-2 0,0-1-6,1-1 0,-1-2 2,0-2 8,-2 2-7,2-2-4,-5 1 5,4-3 1,-3 0 0,-1-1 6,0 0 3,-3-2 0,3-2 0,-4 2 0,0-1-1,0-5 5,-3 7-3,2-4 4,0 4-2,-1 0-1,-3-1-7,1 0 0,2 1-5,-2 3-2,-3-1-3,2 3-1,5 1-6,-9 0-2,1 5 0,2-3-7,0 2 5,1 2-3,-1 5-1,1-6-2,3 2 0,-1 3-4,0-4 0,3 4 1,-3-1-2,3-4 1,0 5-1,3-3-3,-3-1 4,1-1-4,2 1 3,-1-2 0,2 1 1,-2-3-2,-2-2 3,4 3-8,-1 0-6,-3-3-13,0 0-11,4 2-16,-4-2-23,0 0-29,0 0-47,0 0-63,0 0-66,0 0-90,0 0-397,0 0-833,-11-10 369</inkml:trace>
      </inkml:traceGroup>
      <inkml:traceGroup>
        <inkml:annotationXML>
          <emma:emma xmlns:emma="http://www.w3.org/2003/04/emma" version="1.0">
            <emma:interpretation id="{5F200C04-76E7-40D7-BB94-C98EABB9256D}" emma:medium="tactile" emma:mode="ink">
              <msink:context xmlns:msink="http://schemas.microsoft.com/ink/2010/main" type="line" rotatedBoundingBox="3187,3252 5457,3270 5451,4077 3181,4059"/>
            </emma:interpretation>
          </emma:emma>
        </inkml:annotationXML>
        <inkml:traceGroup>
          <inkml:annotationXML>
            <emma:emma xmlns:emma="http://www.w3.org/2003/04/emma" version="1.0">
              <emma:interpretation id="{B9B2FC84-3AFD-41F9-BF65-166F8062A707}" emma:medium="tactile" emma:mode="ink">
                <msink:context xmlns:msink="http://schemas.microsoft.com/ink/2010/main" type="inkWord" rotatedBoundingBox="3187,3252 5457,3270 5451,4077 3181,4059"/>
              </emma:interpretation>
            </emma:emma>
          </inkml:annotationXML>
          <inkml:trace contextRef="#ctx0" brushRef="#br0" timeOffset="17061.452">1679 2623 278,'3'0'285,"-3"0"2,0 0-2,0 0-9,0 0-4,6-8-15,-6 8 6,0-9-5,-1 5-14,-2-2-14,3 0-19,-5-3-9,2 3-17,-2-4-16,1 1-20,-1 1-10,-3-2-13,-1 3-8,0-1-8,-4 2-14,2 0-15,-6-1-10,1 7-6,0-2-7,-1 4-7,-1 2-8,0 3-6,1 7-4,-1-5 0,5 7-4,-9 6-1,9-2-5,2 0-1,1 9-9,2 2 7,1-6-5,4 5-1,3-4 0,2 4-4,-1-4-3,9-4 7,-1 5-6,0-5 11,4-3-12,-1-2 3,6-3 8,3 0-10,6-3-1,-1-3 3,-5-5 1,7-6-1,-1 0-1,1-7-2,-1 1 8,-5-6-4,-3 3-3,0-7 3,-4 3-5,-1-5 5,-3 0-1,-5 3-3,1-7 2,-4 5 1,-2-1 0,-1 0 3,-1 5 8,-2 1 9,0 2 6,-5 0 7,3 4 11,0 0 10,-3-1 4,2 7-1,-1 0 0,1 1-7,0 1-1,6 1-4,-12 1-9,9 1 1,0 2-3,-1 3-2,6 7 0,-2-3-4,5 1 1,-2 0-1,4 2-4,5 3-2,0-3-4,2 1 1,0 1-1,2-2-4,1-2-4,5 4-1,-4-1 1,-1-7-5,1 5 1,3-6 1,-4 2-7,0-3-12,-2-1-21,-1 1-43,-3 0-38,2-2-35,0-3-47,-2-1-42,0 0-31,7 0-29,-9-4-34,1 1-50,-1-4-40,1 1-292,-4-2-760,6-5 336</inkml:trace>
          <inkml:trace contextRef="#ctx0" brushRef="#br0" timeOffset="19956.4058">2191 2813 233,'0'0'291,"-8"-2"-13,8 2-16,0 0-19,-2-9-13,0 5-15,2 4-11,3-9-9,1 3-11,1 1-8,-2 1 1,2-5-13,1 5 3,0-2 6,0-3-5,3 0-3,-1 0-3,1 1-6,-1 0-1,0-1-3,1-1-8,-3-2-8,5 1-8,-2 1-8,0-7-9,-1 3-4,3-3-9,-1 7-16,0-7 0,-4 5-9,2 2-4,0-1-5,0 3-8,-4-5-3,4 2 0,-3 0-4,1 3 1,-2 1 0,-4 1-4,2 0-2,1 5-1,-2-4-4,-1 5-4,0-6-4,2 3-3,-2 3-3,0 0-2,2-6-3,-2 6-1,0 0-2,0 0-2,0 0-5,-10 16 0,4-6 1,0-1-1,-2 2-2,-1 0-1,-1 5 1,-2 2-4,2-1 1,-3 1 2,0 4-3,4-1 2,0 3-4,-3 0 2,2-3-1,2 0 2,1 2-4,1-1 3,1 2 0,-2-2-5,2 0 1,2-1 3,3 0-2,-1-4-2,-4 1 2,1 2 2,4-5-2,-1 0-3,2-3 3,-1 2 3,1 0-4,3-2 4,0 0-5,0-3 6,0 3-2,0-5-2,0 0 1,2 1 4,1-3-1,-2-1 0,-1 2-2,5-2 0,1-1 3,-3 2-4,2-2 1,-1 0 6,0-2 0,0-1-1,3 1 1,-2 1-2,0 1-1,1-2-2,0-1 4,3 1-5,-5-2 2,0 2 1,-1-1-2,1 0-1,-2 0 0,2 0 4,1 2-5,-4-2-2,0 2-16,-5-2-28,9 0-47,-6 1-37,-3-1-65,0 0-50,7 0-61,-7 0-73,5 3-79,-5-3-290,0 0-807,0 0 358</inkml:trace>
          <inkml:trace contextRef="#ctx0" brushRef="#br0" timeOffset="19320.6167">2208 2841 118,'0'0'278,"0"0"8,0 0-8,-4-3-7,4 3-1,0 0-8,-6-3-5,6 3-9,0 0 5,-3-6-4,3 6-1,0 0-6,0 0-10,0 0-10,0 0-14,0-4-9,0 4-26,0 0-14,0 0-10,0 0-5,0 0 2,0 0-2,14 8-2,-8-7 4,4 0-7,3 2-1,5-3-4,-1 0-11,5 0-6,2 0-8,5 0-4,-3-3-10,4 3-3,1-1-6,2 0-8,-6-3-4,5 3-10,-6 0-2,1-3-2,-6 1-10,-3 2-5,2 1 2,-6-2-2,-1-1-4,-1 3-1,-3-1-6,0 1-1,-1-2 6,0 2-13,-1-3 4,0 3-4,1-1 1,-8 1-10,9-1-2,-9 1 2,4 0-1,-4 0 0,6-2-3,-6 2 4,0 0-3,0 0-3,0 0-1,5-2 5,-5 2-8,0 0 3,0 0-7,0 0 1,0 0 4,-24 5-2,17-4-4,-3 4-2,-1-1 4,1-4-8,-7 3 5,0 2-3,3-2-12,1 2-1,-6-4-6,0-1-1,1 4-2,-3-3-3,3 0-5,-1 3 6,-1-2-5,2 0 6,-1 0 1,-1 2 1,3-4 2,-3 2 6,6-2-5,2 3 4,-1-2 5,1-1-2,1 0 5,0 0-2,2 0 1,2 2 2,0-2 0,-1 0 4,8 0-2,-8 0 1,8 0 8,-8 0-11,8 0-1,-6 0 1,6 0 1,0 0-1,0 0 7,0 0-3,0 0-2,0 0 5,0 0-2,0 0-2,0 0 4,14 5 1,-6-1 2,0 0 5,3-4 4,1 3-1,2 0 2,2 0 0,3-1 0,-3 4-2,2-5-1,0 3 1,3-2-5,-3 2 0,3-4 3,-2 0-1,-1 1-3,2-2 2,-5 0-2,-3-2 3,0 2-2,-2 0 0,-1 0-2,-1 1 3,-1-3 0,-2 2-7,0-1 4,-5 2 2,9-4-8,-8 2 12,-1 2-21,3-3-19,-3 3-31,2-9-42,-2 9-49,-5-7-50,4 2-48,-5 4-64,-1-2-59,-3 1-65,2 1-72,-4-2-286,-1 1-860,2-1 381</inkml:trace>
          <inkml:trace contextRef="#ctx0" brushRef="#br0" timeOffset="17275.4583">2205 2670 203,'0'0'255,"3"-4"6,-3 4 0,5-2 9,-5 2-6,8-3 3,-3 3-8,2-1-5,-7 1-7,13 0 0,-4 0-8,0 0-9,1 0-18,3 0-18,-3 0-20,0 0-19,1 0-13,0 0-14,-2 0-16,4 1-6,-4 2-13,0-3-8,1 1-10,-2 0-18,-3-1-35,2 0-43,-1 0-42,1 1-45,-2 2-39,-5-3-41,6 0-40,-6 0-62,0 0-36,0 0-248,0 0-622,0 0 276</inkml:trace>
          <inkml:trace contextRef="#ctx0" brushRef="#br0" timeOffset="17530.8973">2288 2906 247,'-3'5'316,"-1"2"1,1-1-1,2-1 4,1-1-10,0-4 14,0 6-1,5-6 8,-5 0-2,13 0-14,-5 0-21,4-2-11,0-1-23,3 0-21,-3-1-19,4-3-17,3-1-23,-3 2-20,0-1-10,3 0-18,-2 1-17,-2 1-10,0 1-12,1-6-6,0 8-13,-3-1-10,1 1-23,-2 1-32,0-2-30,0 1-36,-1 1-36,-2-2-40,5 1-41,-5 0-42,2 1-38,1-3-50,-3 4-58,3-1-56,2-1-270,0-7-745,2 3 330</inkml:trace>
          <inkml:trace contextRef="#ctx0" brushRef="#br0" timeOffset="17807.4231">3032 2443 316,'0'0'351,"-5"-3"9,5 3-6,-6-2-24,6 2-11,0 0-6,-8 5-13,6 5-1,-3-1-2,0 5-1,0 6-11,1-5-8,1 9-11,-4 0-15,1 8-14,0 0-23,-1-4-21,7 6-17,-3-3-18,-1-7-14,1 0-12,2 1-16,-1-1-12,1-2-9,2-1-10,-1 0-17,2-1-31,2-6-39,-4 0-48,5 0-54,0-2-55,-1-3-55,0-1-45,1-2-62,2-4-72,3 1-77,-4-6-264,6-1-795,1-4 352</inkml:trace>
          <inkml:trace contextRef="#ctx0" brushRef="#br0" timeOffset="18221.0091">3272 2606 218,'0'0'273,"0"0"1,0 0-2,0 0-1,0 0-12,-14 15-7,13-9-9,-1 1 12,0 7-23,2-1-14,0 2 2,0 1-17,0 1-2,4 2-4,-3 2-10,3-1-15,-2-2-10,6 3-13,-4-2-15,0-5-8,4 5-12,1-1-8,2-3-12,0 1-7,5-1-6,-2-6-10,3 3-5,0-6-6,4-2-3,0 0-7,4-3-1,-5-2-5,-1-3-4,2-1 2,-3-6 1,-1 1 3,-1-5 6,-1 0 2,-4-1 9,4-5 6,-4 3-1,0-6 8,-1-4 3,-2 5 3,-3-6 8,2-4-1,-3-2-1,-3 0-7,-1 4 5,-4-4 0,3 2 0,-6 2 2,2 6-1,-5-4 4,3 8 5,-6-7 4,1 9-16,-4 2-5,-1 2-14,-1 3-9,-7-1 0,-1 6-4,-1 4-10,1 3-7,0 6-1,5 3-4,-3 3-13,3-2-2,0 8-40,-1 0-38,0 9-39,6-5-49,1-3-44,2 3-64,0 5-45,1 2-45,-1 2-51,1-3-70,6-3-435,-3-3-979,2 1 433</inkml:trace>
        </inkml:traceGroup>
      </inkml:traceGroup>
    </inkml:traceGroup>
    <inkml:traceGroup>
      <inkml:annotationXML>
        <emma:emma xmlns:emma="http://www.w3.org/2003/04/emma" version="1.0">
          <emma:interpretation id="{1218ABC9-05D8-4190-9734-C02AD5B59652}" emma:medium="tactile" emma:mode="ink">
            <msink:context xmlns:msink="http://schemas.microsoft.com/ink/2010/main" type="paragraph" rotatedBoundingBox="847,4579 6810,4843 6758,6023 795,57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9D5E25-A6E0-457C-901C-1CDCC3746436}" emma:medium="tactile" emma:mode="ink">
              <msink:context xmlns:msink="http://schemas.microsoft.com/ink/2010/main" type="inkBullet" rotatedBoundingBox="847,4579 2060,4632 2018,5597 805,5543"/>
            </emma:interpretation>
          </emma:emma>
        </inkml:annotationXML>
        <inkml:trace contextRef="#ctx0" brushRef="#br0" timeOffset="22358.7006">-748 4145 111,'0'0'273,"0"-5"-8,0 5-7,2-7-6,-2 7-13,0 0-7,0-4-11,0 4-10,0 0-18,0 0 1,0 0-22,0 0-9,0 0-15,0 0-6,0 0-12,0 0 2,0 0-7,0 0 6,0 0-11,0 0 7,0 0-5,-9 11-6,7-8 4,-2-1-12,-1 1-9,-1 0-7,0 0-7,-1-3-9,-4 0-6,-1 0-7,2-3 1,-2 0-12,0-1-3,-2 0-8,1-7-6,1 5 3,1-2-4,-1-1-7,2-3 4,0 0-8,1-2-4,3 1-5,-3-6 4,4 6-8,0-7 3,3-1-1,0 0 1,2 0-6,4-1 5,1 0-11,6-9 2,0 1 1,3 3 4,2-1 5,3 1 11,3 1 13,-1 4-2,0 2-6,2 2-3,-4 8-1,-3 2-2,3 0 2,1 8-2,-2-2-4,-1 3-1,0 0 1,0 9 5,2 2 1,-3 2 2,-3-1 2,4 7 1,-6-1 3,5 6 9,-1 3-7,-3 3 4,-3-3-2,0 6 6,-1-1 4,-3-2-1,-3 2 10,1 2 4,-6 2-5,-2-5-1,1 0-1,-2 4 0,-3 3 0,-1-2-10,-1-1 2,-1 0-5,-5-2-3,4-4-6,-4 1-3,0-3-2,1-2-2,1 0-1,-2-8-4,4-1 0,-3-2-2,2-2 1,0 0-6,2-6 4,2 0 0,-2 2-6,1-5 0,2-1-1,0-1-3,-2-1-1,6-2-4,-3-2-1,3-2-4,-2 1-1,2-4 1,4 1-5,-3-6 2,4-2 0,0 1 3,5 0-2,-2-7 0,6-3-4,0 5 3,5-11 5,-1 13-4,-2 1 0,6-3 8,0 7-6,-3 0-2,2-1-2,-4 8 2,0 2-1,-1 3 1,1 3-1,1 2 2,1 3 3,2 3-1,-7 1-2,3 4 5,-2 3-1,-3-2 0,4 1 4,-2 3-9,0-1 8,2 0-4,-3-4 7,-1 2-3,4-3 3,0 2-1,0-3 7,-1 2-8,3-5 3,1-1 3,2 1 6,1-3 4,1-3-3,2 1 11,1-4-3,5 0 0,-6-4 6,1-3-3,-3-1-7,-3 0 7,1-3-5,-4-3 3,0-3-1,-2 4 2,-1-6-2,0-5 3,-5 1-4,-3 0 8,1-1-4,-4-8-3,2 8 12,-5-3-10,0 1 11,1 0-1,-5 0-1,1 1 5,0 3 3,-1 0-3,4 6-5,-3 1-5,4 1 5,-6 3-5,1-1 0,5 4-10,-4-1 0,5 2 0,-1 0-16,1 4-16,3 1-28,-7-5-33,4 5-38,3 0-43,0 0-43,-6 8-49,2-4-57,4 2-53,-3 7-57,2-2-68,1 5-427,1-5-983,1 1 436</inkml:trace>
        <inkml:trace contextRef="#ctx0" brushRef="#br0" timeOffset="21401.7517">-686 3660 86,'0'0'343,"0"0"5,-7 1 9,7-1-13,0 0-12,0 0-19,0 0-19,0 0-22,0 0-23,0 0-18,-2 5-4,2 2-2,1 2 2,3 3-1,-4 4-1,4 8-2,0 8-4,-2 0-10,1 3-10,1 3-15,-1-5-13,-2 8-10,3-4-11,-1 3-7,-2 0-11,0-4-9,-1-1-10,1 2 0,2 1-12,-2-5-13,-2 0-3,2-9-9,-1 0-10,3-2-7,-3-5-5,0-3-6,0-2-6,0-3-5,0-1-1,2 1-1,1-5-3,-3 2 3,0-6-1,0 0-1,0 0 2,0 0-6,0 0-5,8-25 0,-2 7 0,-3-3-6,1 2-7,0-3 8,5 1-7,-4-2-9,4 5 7,-1-4 3,3 2-9,-1 2-3,1 0 3,1 4-3,1 1-4,-4 5 6,4-2-6,0 3 3,0 4-3,-4 0-1,4 3-1,0 3-1,-4 1 5,1 2 2,1 1-6,-6-2 0,4 4 4,-5 1-1,1 1 5,-2-3-3,-2 2 2,2 2 4,0 3-10,-6-1 5,3 3 3,0 4 1,-7 1-11,1-1 14,-2 2-8,-6 4 3,6 2 0,-3-6-6,0-3 5,-2-1-4,1 2 5,0-3 0,3-5 0,2-1 0,-1-3 0,-1 1-2,5-4 12,0-1-6,1-1 0,-1-1-10,0 1 3,4-4 3,-5 3-2,5-3 3,0 0-5,0 0-1,0 0 2,-2-9 0,2 9-1,0 0-1,-4-5 5,4 5 2,0-5-3,0 5 3,0 0-3,0 0-7,-1-6-2,1 6-11,0 0-18,-2-4-22,2 4-34,0 0-35,-1-5-37,1 5-39,0 0-41,0-6-35,0 6-22,-5-7-42,5 7-36,0 0-46,-1-3-52,1 3-261,-8 0-798,8 0 354</inkml:trace>
        <inkml:trace contextRef="#ctx0" brushRef="#br0" timeOffset="22762.4443">160 4392 97,'0'0'339,"0"0"-6,0 0-1,0 0-6,0 0 11,0 0-26,0 0-20,-16-4-12,16 4-22,-10 4-14,5-2-22,1 2-22,-2 6-13,1-3-13,-1 3-16,2 0-10,0 1-12,1 1-13,3 2-9,-3-1-16,3-2-9,-1 1-5,3 0-6,1 1-11,2-3-7,-2 1-3,2-5-7,3 1-2,-1-2-5,4-4-2,-5 1-5,6-2-3,-3-2 0,0-1-8,0-3 0,3 2-2,-3-2-3,-2-3 0,-2 3 0,1-4 2,-2 3-2,-1-1 0,-3-7 5,0 9 2,0-3 9,-4 0-2,2 1-1,-4-1 3,0 2-10,-1 2-2,-1-4-2,2 6-2,-3 0-3,5 1-7,-4 2 3,8 0-12,-12 0-44,7 0-48,5 0-65,-9 2-69,2 2-72,5-1-104,-3 0-378,2 2-845,3-5 374</inkml:trace>
      </inkml:traceGroup>
      <inkml:traceGroup>
        <inkml:annotationXML>
          <emma:emma xmlns:emma="http://www.w3.org/2003/04/emma" version="1.0">
            <emma:interpretation id="{0DBE0E9B-D768-4464-87E9-63C4A2E65C53}" emma:medium="tactile" emma:mode="ink">
              <msink:context xmlns:msink="http://schemas.microsoft.com/ink/2010/main" type="line" rotatedBoundingBox="3504,4760 6807,4906 6758,6023 3455,5876"/>
            </emma:interpretation>
          </emma:emma>
        </inkml:annotationXML>
        <inkml:traceGroup>
          <inkml:annotationXML>
            <emma:emma xmlns:emma="http://www.w3.org/2003/04/emma" version="1.0">
              <emma:interpretation id="{A788477F-F435-4270-B76E-EF2AD8596695}" emma:medium="tactile" emma:mode="ink">
                <msink:context xmlns:msink="http://schemas.microsoft.com/ink/2010/main" type="inkWord" rotatedBoundingBox="3504,4760 6807,4906 6758,6023 3455,5876"/>
              </emma:interpretation>
            </emma:emma>
          </inkml:annotationXML>
          <inkml:trace contextRef="#ctx0" brushRef="#br0" timeOffset="23756.1655">1710 4018 198,'0'0'306,"-4"-3"-4,4 3-7,0 0-7,0 0-5,-5 8-4,3-2 5,2 1-5,0 7-9,2 7-9,-4 2-4,5 12-9,1-2-13,1 8-8,3 3-15,-1 1-18,3 12-6,-1-14-19,1 0-15,3 15-14,-2-17-9,-3 0-13,3-3-11,-2-2-8,0-2-12,0-3-8,0-7-11,-2-6-4,-4 1-4,3-7-9,-1-1-4,-1-4-5,1-1 2,-1-6-3,3 0-3,-2-3-4,0-8-4,8-5-3,-3-6-4,1-12-3,6-3-1,-5-2-1,3 2-5,-1-2-1,4 3-1,0 4-3,2 0 1,-2 5-2,-1 4-3,-2 4 2,1 7 0,0 3 3,3 6-7,-1 0 0,-2 8 0,-5 0 2,5 6-2,-3 1 0,-1 7 11,-2 2-10,-2 0 4,0 1-1,-3 9 3,-4 1 7,2-1 5,-2-6 5,-5 3 4,-2 3 1,-2 4 0,-5-7-4,-1 0-4,-2-1-1,0-2-1,-3-2 2,-4-2-3,-3-1-3,4-3-5,-3-4 0,0-2-1,5-2-2,3-7 0,-3 4 3,6-4-8,2-1-6,1-2 2,2-1-20,-1-1-13,3 0-15,2-2-21,-1-1-20,2 3-30,2-4-24,2-1-35,0 2-24,4 0-27,-1-2-27,3 2-23,-2 3-35,3 0-28,6-5-36,1 5-311,1-1-745,7 1 330</inkml:trace>
          <inkml:trace contextRef="#ctx0" brushRef="#br0" timeOffset="24415.6017">2839 4506 9,'-2'-10'278,"4"4"-2,-1-5 0,3-1-14,1-3-17,3 3-26,0 0-24,-2 1-14,6 1-14,-2-1-16,-3 1-6,4-5-17,-4 9-12,-1 0-14,-1 2-4,-1-1-1,-2 1-4,1 3 1,-3 1-11,0 0-3,0 0 1,-13 14-4,5-6 3,-4 5 13,0 1 19,-3 2 10,-2 8-2,-5-2 5,0 3 4,0 2 7,1-1 6,-2 0-1,7 0 1,-2-3-6,7-2-9,1-4-10,1 3-9,5-3-12,-1 0-6,2-4-4,7 7 1,0-4-5,2-1-5,2 1-3,3-1-2,2-3-5,1 0 1,-3-2-1,3 1-2,2-5-4,1 5-5,-1-1-7,-2-4-6,3 1-2,-6 0-4,3-2-3,4-1 0,-6 2-6,-2-1-10,2-1-25,0-1-42,-1 0-47,-2-2-52,3 1-63,-1 1-58,-1-2-71,2-2-97,-6 1-406,7-5-914,-2 4 404</inkml:trace>
          <inkml:trace contextRef="#ctx0" brushRef="#br0" timeOffset="24037.3993">2805 4634 273,'8'0'276,"-8"0"-2,6 0 1,-2 2-5,-4-2-4,13 0 2,-4 0 4,3-2 6,5 2-1,2 0 3,1-3 1,9 0-9,-3-1-16,1-1-17,-1 4-20,2-4-21,1-1-19,-2-1-16,0 0-12,0 1-18,-7 1-16,1-1-10,-2 0-9,-1 0-12,0 2-9,-1 0-6,-5 2-12,-2-1-10,-2 1-24,0-2-33,-4 4-43,-4 0-48,9-2-53,-9 2-59,0 0-57,0 0-68,0 0-73,0 0-301,-22 13-768,10-9 340</inkml:trace>
          <inkml:trace contextRef="#ctx0" brushRef="#br0" timeOffset="25367.7928">3985 4256 185,'7'-9'288,"-7"9"7,0 0-2,2-5 5,-2 5-1,0 0-8,0 0-9,0 0-15,-7-6-13,3 4-21,0-2-12,-2 3-23,-3 6-20,0-5-16,-1 0-12,-3 1-19,1 0-17,-1-2-6,0 1-9,-3 0-12,6-1-7,-3 1-7,4-5-5,1 2-9,0-3-6,0 4-4,2-4-10,2-2-5,0 1-2,4 0 2,-1-6-11,6 2-7,0-1 1,4-1 0,1-1-3,4 1-2,-2-3 2,3 3-3,2 1-1,-1 1-2,-1 0-3,2 6 0,0 1 3,0 2-24,1 2 2,-6 4 0,6 3 8,-5 5 2,-1 2 7,-1 2 12,-4 6 11,-1 3 10,-3-3 4,-4 12 4,-2 0 4,-4 0 1,-3 3-1,-2 0-3,-5 1-4,0-1-4,-3 0 0,-1 0-5,0-1 0,-2-4-3,-1 1-5,1-1 1,1-5-4,0 3-4,7-15 1,-4 7-2,4-9-4,5-5 2,-1-2-2,1-1-4,2-3 1,2 0-12,6-2-8,-11-9-7,8 2-5,3-2-3,-5-6 1,6 1-3,3-5 5,-4-1 7,3-1-2,-3 0 3,4 6 4,-3 1-1,3 0 4,0 2 2,2 1 3,1 1 10,2 5 16,-2-3 6,1 4 6,3-1 7,-1 2-2,3 3 5,-2 2 8,1-1-4,0 5 0,3 4-3,-4-4 0,6 5-3,0 3 1,0 0-2,5 6-2,0-4-3,-7-2-3,8 4-2,-1-1 5,3-2-11,-2-1 1,5 0-4,-6-3-2,4-3-2,-6-2 2,2-3-5,-4 2-2,1-3 2,-1-2-5,-1 0 2,-3-1-1,2 0-4,-6-3 0,1 2-10,2-3-19,-5-3-26,1 1-30,-3-2-36,2-3-35,-1 2-35,2-5-24,-4 4-30,2-5-33,-1 1-32,1-1-29,1-2-23,-2-3-36,1 2-210,2 2-651,-1-3 288</inkml:trace>
          <inkml:trace contextRef="#ctx0" brushRef="#br0" timeOffset="25709.4109">4546 4193 229,'-3'-2'254,"3"2"-1,-12 2 0,7 1-1,-3-2-3,2 1-7,3 3 0,-6 3-20,1 3-5,3 2 2,-4 7-3,2 0-8,2 2-2,3 2-13,-1 6-5,3 4 0,3-3-23,2-1-5,1 1-7,6 3-6,-3-7-11,4 4-9,0-10-6,3 1-3,3 1-6,-2-9-4,9 0-1,-2-3-3,2-4-3,-1-6-3,4-4-2,-1-8 0,0 0 6,-1-7 2,4-2-1,-3-6-1,-2-1-4,-1-1-7,-3-3 2,-1-4-11,-3-1 7,-6-3-13,2 0-5,-7-7-6,-1 1-12,-3 3 2,-3 1-5,-2 0-5,-3 4-7,-4 1-6,0 5-5,-4 3 0,0 9-3,-3 5-3,-7 0-6,2 4-3,-6 4 0,-3 6-20,-1 2-31,0 1-58,-1 4-66,0 3-70,4 1-73,-1 8-71,-3-2-95,6-1-457,0 0-1007,7 5 446</inkml:trace>
        </inkml:traceGroup>
      </inkml:traceGroup>
    </inkml:traceGroup>
    <inkml:traceGroup>
      <inkml:annotationXML>
        <emma:emma xmlns:emma="http://www.w3.org/2003/04/emma" version="1.0">
          <emma:interpretation id="{D13D8CC4-4E43-41D8-9A55-456ADF28AE64}" emma:medium="tactile" emma:mode="ink">
            <msink:context xmlns:msink="http://schemas.microsoft.com/ink/2010/main" type="paragraph" rotatedBoundingBox="1195,6688 9055,6333 9107,7493 1247,78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5E83C4-DF10-4810-8AEC-69612331299E}" emma:medium="tactile" emma:mode="ink">
              <msink:context xmlns:msink="http://schemas.microsoft.com/ink/2010/main" type="inkBullet" rotatedBoundingBox="1206,6930 2008,6894 2049,7805 1247,7842"/>
            </emma:interpretation>
          </emma:emma>
        </inkml:annotationXML>
        <inkml:trace contextRef="#ctx0" brushRef="#br0" timeOffset="27417.6192">-544 6256 257,'0'0'320,"-6"2"-19,6-2-14,-6 0-11,6 0-17,0 0-17,-9-6-8,6-1-11,1 1-12,-2 1-7,4-3-22,-5 0-8,5-4-5,0 0-9,0 0-13,0-2-2,5 1-5,0-1-8,-1-1 3,4-2 3,1-1 3,3 3 4,0-2-6,3 0 2,0 2-11,-2 0-6,5 3-4,0 0-13,1 3-13,-4 6-5,5-2-12,-4 7-2,3 2-7,-2 3-11,-4 4-2,2 0-4,-5 4-3,1 1-2,-6-2-2,0 12 3,0-4 2,-5 3-2,-1-1 5,-5 1 1,-2 7 1,-1-1-12,0-9 0,-2-3-7,-4 6-5,6-4 3,-6-4-6,0-1 0,0-4-5,2 1 2,2-5-7,-3 1 5,6-3-4,-3-4-6,5 0 3,-1 4-4,1-9-7,6 3-2,0 0 0,-8-7-1,7 2-3,2-2-2,3-1-3,4-3 5,-2-1 2,6 1-6,-3 2 3,0-1 1,8-1 2,-4 1-2,3 2 4,-5 2-5,4 2 2,3 4 2,-2 0-2,-2 0-1,2 0 3,-5 4 3,3 8 2,-1-1 2,0 4 4,-4 1 7,3 2-1,-3 3 3,-1 10 6,-2-6 1,0 5 4,-3 4 7,0-1 2,-3 2 10,-5-1 4,-3-1 3,-1 1 7,0-2-4,-4-1 7,-2-4-11,1-1-3,0-6-5,0-4-4,-1-1-3,1 1-2,-1-7-7,3-3-3,-4-3 1,3 1-4,1-8-5,0 1 3,0-6-9,-2-3 1,1-1 2,1-5-11,3 1-1,0-2 2,0-1-9,4-1-7,-1 3 0,5 3-18,-2-1-6,2 1-14,0 3-11,-1 1-25,4 3-25,-1-3-28,-1 4-33,3 1-38,-2 3-34,3-5-31,5 5-31,1 0-29,0 2-34,3 1-33,2 0-32,6 3-354,-1 1-848,6 1 377</inkml:trace>
        <inkml:trace contextRef="#ctx0" brushRef="#br0" timeOffset="26648.4666">-353 6077 5,'0'0'11,"0"0"-14,-3-7-3,3 7 1</inkml:trace>
        <inkml:trace contextRef="#ctx0" brushRef="#br0" timeOffset="27607.5237">148 6800 105,'4'2'340,"1"-1"5,2-1 16,-7 0 16,12-2 9,-8 0 8,5-3-2,-4-1-11,0-2-13,-1 0-19,-1-6-22,3 3-32,-2 1-31,1-4-27,-2 2-22,-2-2-28,3 0-31,0 6-64,-2-2-61,0-1-82,-2-2-89,4 6-85,-4-2-96,0 3-101,1-2-319,-1 2-802,0 1 354</inkml:trace>
      </inkml:traceGroup>
      <inkml:traceGroup>
        <inkml:annotationXML>
          <emma:emma xmlns:emma="http://www.w3.org/2003/04/emma" version="1.0">
            <emma:interpretation id="{90AC481B-887F-47F7-BE3D-76A802D52FD9}" emma:medium="tactile" emma:mode="ink">
              <msink:context xmlns:msink="http://schemas.microsoft.com/ink/2010/main" type="line" rotatedBoundingBox="3681,6576 9055,6333 9107,7493 3734,7736"/>
            </emma:interpretation>
          </emma:emma>
        </inkml:annotationXML>
        <inkml:traceGroup>
          <inkml:annotationXML>
            <emma:emma xmlns:emma="http://www.w3.org/2003/04/emma" version="1.0">
              <emma:interpretation id="{D61070E3-875C-4550-A370-50CBEC6D3CC6}" emma:medium="tactile" emma:mode="ink">
                <msink:context xmlns:msink="http://schemas.microsoft.com/ink/2010/main" type="inkWord" rotatedBoundingBox="3701,7012 6438,6888 6470,7609 3734,7733"/>
              </emma:interpretation>
            </emma:emma>
          </inkml:annotationXML>
          <inkml:trace contextRef="#ctx0" brushRef="#br0" timeOffset="28888.8391">2135 6245 76,'8'-5'295,"-8"5"0,0 0-5,3-8-12,-1 2-6,0-1-14,1 0-9,1-2-10,-1-5-13,0 3-15,-1 5-8,-1-6 2,1-3-19,-1 4 1,-4 0 13,1-3-18,-2 4-17,-1-2-16,-6 3-17,1 2-9,-7 0-14,6 5-13,-9-4-9,1 4-11,2 4-3,-4 1-10,3 2-6,-2 2-5,2 3-7,4-4-6,1 4-4,3 2-3,0-1-4,3 3-4,4-3-5,-2 0 7,5 1-7,0 2 3,4-1-3,0-3-8,7 4-4,2 1 2,3-3 1,8 7 0,1-5-2,5 3 1,-1-3 2,2-1-2,-2 4 0,1-5-4,-5 3 0,1 1 3,-11-4-3,4 4 10,-10-4-11,0 4 12,-1 1-13,-3-1 5,-1 4 2,-4 1 4,0 0 5,-5 3-3,-3-3-4,0 3-1,-6 3 4,-5-2-5,5-5 0,-1 3 0,0-5-3,-1-4 4,2-3-4,-4-1-1,0-3 5,6-3-6,0-4-4,-1-2-1,0-2-11,0-2-11,2-3-15,-3-3-15,3-6-5,1 0-8,1-4-16,3-1-16,-1 0-10,2 1-8,2-3-4,1 4-15,-2 6-17,4-1-15,0-1-26,0 7-32,0-1-25,3 4-20,2-2-19,-3 6-253,3 0-586,1 3 260</inkml:trace>
          <inkml:trace contextRef="#ctx0" brushRef="#br0" timeOffset="29373.7683">2482 6519 19,'1'-6'298,"2"2"1,-3 0-1,0 4-5,0-11-2,0 11 7,0-6-14,0 6-6,-3-6-9,3 6-15,0 0-21,0 0-13,0 0-15,0 0-14,0 0-6,0 0-6,-1 23-10,2-9-9,2-2-8,-3 6-14,5 0-6,-3-2-13,4 5-7,2 0-7,-2-6-13,0 0-12,3 2-1,-3-6-12,3 3-3,0-1-7,-3-4-3,4 2-7,-1-5-5,1-1-2,-2-1-3,-1 2-1,1-5-5,3-2 0,-4 0-2,1-2-3,1-3 1,-2 1-6,2-7-3,-1 2-1,2-7-3,-2 1-3,0-4 2,-5-1-6,7 0 4,-9-4-3,7 4 1,-6-3-4,0 2 5,3 0-5,-4 3-2,-1 5 7,3 2-5,-3 6 3,0-3-6,2 1 3,-2 1-2,0 3 3,2 0 2,-2 4 2,0 0 6,0 0 0,0 0 5,0 0 4,6 17 2,-3-11-1,0 6 3,-2 3 4,3 0-5,-1 1-1,1 0-3,3 4 1,-3-7-5,-1 10 0,3-4-6,1 1 0,-3 1-2,0-4 0,0-3-22,3 0-27,-3-1-34,1-2-46,1 1-43,1-5-43,-2 0-34,0-2-35,1-3-34,-3-2-41,3-1-49,0-3-348,-1-3-806,3 0 357</inkml:trace>
          <inkml:trace contextRef="#ctx0" brushRef="#br0" timeOffset="29927.6991">3127 6381 42,'0'0'312,"0"0"-1,0 0 2,0 0 1,-8 19 3,8-10-1,0 5-12,-3 2-2,1 1-3,2 5-9,2 3-9,1-3-19,-3-1-12,0 0-20,4 1-18,-2-1-17,0-6-18,2-1-16,0 0-19,0-5-8,-1 0-14,2-2-13,-4-2-3,4 4-16,-1-8-5,3 1-7,-7-2-11,9-3-6,-3-3-6,3-3 1,-3-2-13,2-2-3,2-6-6,1 1-9,-3-2-12,2-3-10,0-4-10,-2 5-5,0-2-5,-2 5 1,5-2 7,-9 6-1,1 0 0,4 5-1,-7 1 0,5 2-2,-2 2 4,-1 1 3,2 2 0,-4 2-3,0 0 11,13 11-1,-9-1 8,1 1 0,-1 1 2,2 1 0,1 6 6,-1-1 0,-1 2-6,1-3 1,-1-2 3,-2-2 0,1 2-3,0-4 2,-1 0 2,0-6-2,1 4 1,-2-5 6,0 0-4,0-1 5,0 0 0,-2-3-1,0 0-3,0 0-2,16-10-2,-11-1 0,3-2-4,-3 0 1,3 0-4,4-5-1,-2 0-2,-1 2-1,2-5-4,-2 1 1,0 1 0,0 3-3,-1 7-1,1-3 3,-5 3-1,4-1 1,-1 5-4,-2 2 2,1 0 2,-1 3-3,-5 0 5,13 6-1,-10-1 2,5 4 3,2 1 2,-3 4 4,4 5 1,1-3-3,-1 3 0,3-1 2,8 6-1,-3-6 3,4 3-2,0-3-4,1-1-2,-2 0-5,-3-7-22,0-1-35,1 0-42,-4-2-32,3-3-68,1-2-56,-1-2-57,-5-3-63,6-4-63,-5-2-296,0-3-797,2 0 353</inkml:trace>
          <inkml:trace contextRef="#ctx0" brushRef="#br0" timeOffset="30563.7946">4279 6255 235,'-4'-9'302,"2"1"-2,-1-2-12,2-3-8,2 1-7,0 2-11,3-5-14,1 5-18,1-2-11,4 1-21,-7 0-13,3 3-10,-2 0-9,-1-1-8,2 4-4,-1 3-1,0-3-4,-3 0-9,-1 5-14,4-5-9,-4 5-12,0 0-14,0 0-3,-21 3-7,9 3 2,-3 1 5,-2 4 6,0 1 12,-2 1 9,2-1 8,-8 6 10,3 4 8,4-1-3,-3 1-6,8-3-5,4 1-8,-4-1-10,7-1-9,0 6-6,5-2-4,2-4-12,1 3-8,2-7-6,2 6 0,7-2 1,-5-3-12,0 1-2,5-1 1,-4-3-5,-2-3 2,0 3 0,2-5 1,-2 2-16,-2-2-2,4 1 1,-3-4-8,2 2-3,-2-3-11,3 2-1,-2-1-27,0-1-34,2-1-44,-2-1-60,2 2-68,1-3-65,0 0-76,-1 0-91,4 1-97,-1-1-311,1-1-934,-3 1 413</inkml:trace>
          <inkml:trace contextRef="#ctx0" brushRef="#br0" timeOffset="30164.3367">4120 6414 259,'0'0'258,"0"0"10,13 6 17,-4-6-4,4 0-5,3 0-2,3 0 9,3-6-11,4 3-4,1-2-11,4 1-8,-6 0-19,4-2-10,-2 0-20,0 1-12,-8 2-21,0-1-17,0 2-16,-1-2-19,0 0-4,-1-4-9,0 2-5,1 2-13,-7-2-13,8 2-11,-4-3-16,-3 1-24,-4-1-29,2 1-38,-1-1-35,-2 4-36,-1-3-26,-1 4-37,-2 2-61,-3 0-61,4-4-77,-4 4-240,0 0-671,0 0 297</inkml:trace>
        </inkml:traceGroup>
        <inkml:traceGroup>
          <inkml:annotationXML>
            <emma:emma xmlns:emma="http://www.w3.org/2003/04/emma" version="1.0">
              <emma:interpretation id="{93BA9A09-D1AF-42B1-A43C-A974C455CEFC}" emma:medium="tactile" emma:mode="ink">
                <msink:context xmlns:msink="http://schemas.microsoft.com/ink/2010/main" type="inkWord" rotatedBoundingBox="7100,6421 9055,6333 9107,7493 7153,7582"/>
              </emma:interpretation>
            </emma:emma>
          </inkml:annotationXML>
          <inkml:trace contextRef="#ctx0" brushRef="#br0" timeOffset="31360.0143">5615 6114 48,'0'0'278,"9"0"16,-9 0 9,0 0 0,0 0 7,0 0-7,0 0 9,0 0-3,0 0-7,-11-10-9,7 9-6,0-4-1,1-1-18,-3 1-10,0-4-25,1-1-20,-3 1-20,-1-2-20,1 3-18,-1-3-17,1 3-14,-1 1-14,-2-1-11,1 2-9,-3 0-9,-1 1-10,0 4-5,-2 2-7,-1 3-8,-1 7-8,3-3-6,-2 7-5,4 2 0,4 1-1,-4 5-8,4 6 0,3 2-5,5-8 3,1 9-1,1-1-6,5 0 0,0-7 0,6-2 0,1-2-4,0-2 3,3-2-2,7 1 1,-5-7-3,1 0-1,3-9 0,-2 3 5,0-4-5,3-2-3,-5-5 2,7 1-1,-7-4-1,0-2-1,-3 1 1,1-5-1,-4-1-2,-3-3 7,-1 3-5,-2 4 0,-1-8 1,-2 0-3,-1 5 2,-2 1-2,-2-7 0,-1 10 1,-1-3-2,0 5 5,0-1 5,1 5 4,1-1 8,-2-1 1,0 3 0,2 4-3,-1-3-4,3 4-3,0 0 0,0 0-2,0 0 2,0 15-1,3-9-1,2 8 3,0-3-1,2 1-1,6 7 2,-2-1 0,2-1-3,3 8-3,0-9 4,-4-1-4,7 7-2,-2-4 0,1-6-2,-4 3-5,2-3-25,0 3-40,-1-2-47,-5-6-55,3-2-57,5 4-60,-7-5-55,2 1-75,2-3-75,-4-2-303,0 0-857,5-4 380</inkml:trace>
          <inkml:trace contextRef="#ctx0" brushRef="#br0" timeOffset="31583.3748">6221 6219 64,'0'0'349,"0"-5"-10,0 5 2,5-5 9,3 1 25,3-1-18,5-4-10,-2 2-11,8 4-21,-1-2-17,6-2-24,-1 4-26,3-2-24,-8 0-24,-3 0-19,2 1-18,-1-1-18,1 2-14,-4-1-13,-4 3-14,1-3-13,-2 4-28,-3 0-30,-1 5-34,-1-5-44,-2 0-43,4 1-44,-8-1-36,9 0-47,-9 0-53,0 0-70,0 0-67,0 0-226,0 0-685,0 0 303</inkml:trace>
          <inkml:trace contextRef="#ctx0" brushRef="#br0" timeOffset="31856.7535">6337 5945 64,'-5'-5'378,"-1"1"-1,4 2 10,2 2 9,-5-5-5,5 5-16,-2-4-20,2 4-18,0 0-6,-6 11 0,4-2 5,0 7-1,-1-4-4,3 10-12,-2 2 8,2-3-33,0 11-7,2 0-15,-2 6-15,0-2-35,2-3-3,-1 0-27,3 2-14,-4-1-19,3-2-10,0-9-22,0 8-7,1-7-16,0 0-5,0-2-18,3 1-23,-1-3-55,1-2-7,-1-3-64,0-2-53,0-4-58,-1-3-70,3 0-77,1-2-85,-1-3-94,2-3-79,1-5-374,-2-4-1037,3-6 459</inkml:trace>
          <inkml:trace contextRef="#ctx0" brushRef="#br0" timeOffset="32356.3825">6801 5424 50,'6'-8'371,"-3"2"-38,1 3-25,2 0-10,-5 1-1,-1 2 5,0 0 8,9 8-12,-5 3 4,-2 6-1,2 5-5,-4 11-7,1 4-10,-1 6-3,2 2-5,0 14-14,-2-12-13,0 16-14,-2-5-12,2-15-14,2 5-20,-2-5-12,0 3-20,4-5-11,-2-2-5,-2 1-19,1-3-10,-1-4-10,1-12-8,2-1-12,-2-3-10,2-7 6,-3-1-13,5 6-10,-4-12-1,2 2-3,3-5-4,-6 0 5,12-17-19,1 1-13,3-2 3,2-7-7,2-3-10,-3-2-2,2 0-12,1-1 6,-2 7 0,1-2 3,-4 9-5,-2 1 4,-1 4-1,0 3-1,-4 5-2,5 2 3,-1 4 4,-1 1-2,0 5 0,0-2 3,2 11-3,0 1 8,2 2 17,-1 5-6,3 2 1,-2-1-1,-2 3 7,-4-8 8,2-1 5,-5 1 7,-1 2 8,-2-7 14,-1-1-1,-2-3 9,-2 4 1,-1-4 3,-6 0-6,-2-3-2,-6 4-37,0-5-31,-3-2 0,-7-1 0,-3 0 0,1-2 0,-3-5 0,3 2 0,-1 0 0,0-1 0,9 0 0,0-1-71,3-2-112,8 4-68,-1-3-84,1 3-77,2 0-94,8 0-100,-8 0-366,8 0-1052,0 0 466</inkml:trace>
        </inkml:traceGroup>
      </inkml:traceGroup>
    </inkml:traceGroup>
    <inkml:traceGroup>
      <inkml:annotationXML>
        <emma:emma xmlns:emma="http://www.w3.org/2003/04/emma" version="1.0">
          <emma:interpretation id="{26868E6A-EC4A-4723-8B4D-F275B7211809}" emma:medium="tactile" emma:mode="ink">
            <msink:context xmlns:msink="http://schemas.microsoft.com/ink/2010/main" type="paragraph" rotatedBoundingBox="1404,8062 9118,7999 9130,9459 1416,95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8A24E5-BADB-4757-8311-9972CD132823}" emma:medium="tactile" emma:mode="ink">
              <msink:context xmlns:msink="http://schemas.microsoft.com/ink/2010/main" type="inkBullet" rotatedBoundingBox="1407,8411 2160,8405 2167,9262 1414,9268"/>
            </emma:interpretation>
          </emma:emma>
        </inkml:annotationXML>
        <inkml:trace contextRef="#ctx0" brushRef="#br0" timeOffset="33295.3866">-328 7462 47,'0'0'330,"3"-2"8,-3 2-4,0 0 10,0 0 1,0 0-5,0 0-5,0 0-5,0 0-3,0 0-7,0 0-16,-9 13-8,7-7-12,0 2-7,-3 4-16,1 1-14,-1 1-21,1 2-10,-2 5-9,3-2-19,-1 3-17,-2 3-15,3-2-13,-1 8-8,2 0-14,2-8-10,-2 0-5,4 1-13,0-2-9,1-3-5,1 2-8,0-5-9,2-2-6,1-2 2,2 0-13,1-2-5,3 2 2,-2-3-10,3 1 4,-1-5-4,6-3-1,-3-2-8,3 2-5,-1-2-9,-1-2 6,1-3-14,-2 2-26,3-4-53,0-1-24,-3 5-31,1-4-38,-5 1-38,-1-2-37,1 1-31,-1 1-17,-4 1-29,2 0-28,-4 0-34,6-1-21,-9 2-56,2 2-239,-1-2-760,-3-1 337</inkml:trace>
        <inkml:trace contextRef="#ctx0" brushRef="#br0" timeOffset="33556.3952">8 7607 4,'0'-5'318,"0"5"2,-1-6 9,1 6-6,0 0-7,0 0-8,0 0-13,0 0-8,0 0 7,0 0 5,-9 19 6,9-5-1,-5 7-3,1 1-8,0 1-14,-1 14-10,-2-2-24,2 1-6,1 1-21,-1-1-18,5 0-23,-3 0-11,1-3-19,0 3-16,1-2-10,1-1-14,1 3-2,1-11-20,0 2-20,1-7-31,2 4-38,3-4-46,-4-1-50,4-1-53,-2-8-54,2 0-59,1 1-49,-2-7-58,-1 2-58,1-6-401,-1 0-899,2 0 398</inkml:trace>
        <inkml:trace contextRef="#ctx0" brushRef="#br0" timeOffset="33767.4785">326 8014 112,'5'-3'403,"2"0"21,-3-1 21,0 1 21,-4 3 18,5-6-14,-4 2-16,-1 4-21,0-7-29,2 0-25,-1 3-37,-1-1-34,0 5-34,0-14-27,0 8-19,0 0-31,0-2-36,3 1-59,-2 2-55,-1-3-75,0 3-85,2-3-92,-2 1-80,0 2-92,2 0-109,-2 5-329,2-6-882,1 4 390</inkml:trace>
      </inkml:traceGroup>
      <inkml:traceGroup>
        <inkml:annotationXML>
          <emma:emma xmlns:emma="http://www.w3.org/2003/04/emma" version="1.0">
            <emma:interpretation id="{948B468C-9294-4D35-BADE-6C9B1F58F206}" emma:medium="tactile" emma:mode="ink">
              <msink:context xmlns:msink="http://schemas.microsoft.com/ink/2010/main" type="line" rotatedBoundingBox="4200,8039 9118,7999 9130,9459 4212,9499"/>
            </emma:interpretation>
          </emma:emma>
        </inkml:annotationXML>
        <inkml:traceGroup>
          <inkml:annotationXML>
            <emma:emma xmlns:emma="http://www.w3.org/2003/04/emma" version="1.0">
              <emma:interpretation id="{2437E22A-E76C-4637-ADA9-4EC4CF3E6B87}" emma:medium="tactile" emma:mode="ink">
                <msink:context xmlns:msink="http://schemas.microsoft.com/ink/2010/main" type="inkWord" rotatedBoundingBox="4200,8091 6158,8075 6168,9293 4210,9309"/>
              </emma:interpretation>
            </emma:emma>
          </inkml:annotationXML>
          <inkml:trace contextRef="#ctx0" brushRef="#br0" timeOffset="34599.4246">2519 7792 59,'2'-4'346,"-2"4"3,0 0 0,0 0-14,0 0 9,0 0-15,0 0-14,0 0-12,-11 15-17,5-5-8,2 2-21,-5 3-19,0 6-6,-1-3-15,0 4-14,0 8-17,1-9-15,0 8-19,4-5-13,-1 0-13,3 2-16,0-3-9,-1-1-10,4 0-7,0 0-11,1-1-11,2-5-9,-3-1-30,4-3-40,0-1-41,1-2-43,0-3-58,3 0-49,-4-2-46,1-1-51,3-6-46,0-5-45,-2 1-265,2-7-715,1-7 317</inkml:trace>
          <inkml:trace contextRef="#ctx0" brushRef="#br0" timeOffset="34885.4214">2456 7604 120,'-4'-23'272,"1"0"6,2 1 6,5-5-12,0 5 2,0 1-3,4 0-23,4-2-9,3 5-6,-3-1-10,8-3-11,3 2-10,0 3-11,1-2-5,4 1-10,-2 6-8,1 2-11,-1 3-10,-9-1-15,6 8-1,-4 0-9,-4 3-7,-1 0-6,-4 3-5,-2 3 1,1 4-3,-6 1-10,-2 9-5,-1 0-6,-4 9-4,-7 2-10,-5 0-10,-2 2-2,-2-3-9,3-2-5,-7 0-2,6-4-8,-7 2 3,6-9-6,-1 1-4,8-5-3,-2-3-12,5-5-18,0 1-29,0 2-37,4-6-54,-1 0-45,5-3-36,1 3-30,0-5-41,8 5-64,1-5-29,1 3-291,-1-2-720,6-1 319</inkml:trace>
          <inkml:trace contextRef="#ctx0" brushRef="#br0" timeOffset="35199.032">2883 7901 129,'1'14'234,"-2"-1"6,1 2 9,-4 4-6,-1 0-7,5 1-11,-4-1 1,1 3-13,1-1-4,-1 3-5,-2-2-5,5 0-13,-4-2-4,4-1-7,-2-6-5,2 1-4,-2-1-12,2 0-11,-1-2-1,1-4-21,1-1-14,-1 0-12,0-1 1,0-5 0,0 8 2,0-8 8,0 0 3,0 0 1,0 0-6,2-19-6,1 3-4,0 4-8,5-10-4,-6-3-8,5-8-4,-2 5-3,3-5-12,0 0-3,2 2-4,0 9-6,2-6-3,1-2-7,-4 11-4,0-1-4,1 1-1,1 0-14,0 4-21,-1 0-29,3 0-27,-5 4-33,8-2-33,-1 3-41,1-2-25,-6 5-26,8 2-22,-5-1-22,0 5-29,4-5-17,-5 2-19,1 4-243,-3 2-626,1 0 277</inkml:trace>
          <inkml:trace contextRef="#ctx0" brushRef="#br0" timeOffset="35369.1772">3253 7867 96,'2'15'138,"0"4"11,0 5 26,2-2 13,-3 1 9,2 0 10,-3 8 9,-3 1-3,3-10-5,0 3-2,-2 8-5,-2-10-11,1 0-5,1-2-14,-1 1-23,2-1-14,1-9-10,0 2-12,0-6-12,0 4-6,1-5-21,2-1-17,-1-1-36,1-1-41,-3-4-45,4 0-52,-4 0-51,10-9-54,-9-1-61,2-2-170,2 0-491,-1-9 218</inkml:trace>
          <inkml:trace contextRef="#ctx0" brushRef="#br0" timeOffset="35567.2838">3332 7689 136,'0'-15'321,"-5"3"-2,5-4-8,0 5-5,-4-1-19,4 4-8,-4-3-19,4 2-29,0-1-10,0 2-30,2 0-18,0 2-29,2 0-4,1-3-10,-2 7-29,4-4-1,0 2-36,-1-1-34,0 5-34,2-1-37,0 5-31,0-1-30,0 6-27,-1-4-32,-1 7-25,4 0-41,-1 7-39,-5 2-160,1-2-462,-1 3 204</inkml:trace>
          <inkml:trace contextRef="#ctx0" brushRef="#br0" timeOffset="35907.7478">3476 7984 149,'4'20'191,"-3"0"10,3 1 6,-1-6 5,-3-3 4,2 4 3,1-1-1,-2-3-8,3 0-1,-4-1-8,3-1-7,-3 0-10,0-4 6,0 3-21,1-4-3,-1 0-2,0-2-7,0-3 4,4 5-6,-4-5-6,0 0-15,0 0-13,0 0-12,4-16 0,-3 6-22,1-3-8,4-1-9,-1-10-2,0 4-6,2-11-15,2 10 0,4-9-3,-1 2-8,-3 6-8,6-7 0,-6 8-10,3 1 15,-2 5-13,-3 2-3,2 4 3,-3-2-4,-1 4 2,1 4 4,-1 3 1,0-3 8,-5 3 4,12 5 6,-6 1 4,1 3-2,2 10-1,-3-1 5,2-2-11,1 7 1,-1 6-5,0 4-2,1-10-2,0 7-6,-2-6 0,4 4-4,-4 4 0,2-13 1,-3 1-10,0 1-24,0-5-39,-1-2-38,0-1-39,0-1-45,2-1-38,-1-1-51,-2-4-42,0-2-47,2-3-43,0-1-225,-6 0-673,11-2 298</inkml:trace>
          <inkml:trace contextRef="#ctx0" brushRef="#br0" timeOffset="36377.9701">3928 7906 197,'-4'-5'318,"2"4"-20,2 1-4,0 0 1,6-11 1,-2 10-10,9-4-8,-1 0-18,5 0-26,3 2-27,7 0-19,-1-2-18,-1 4-20,7-3-51,-7 2-72,-3-1-81,4 3-99,5 3-68,4-8-34,2-1-231,0-1-526,14 0 233</inkml:trace>
          <inkml:trace contextRef="#ctx0" brushRef="#br0" timeOffset="36209.5587">4079 7548 113,'0'-58'313,"0"19"7,-2-3 9,0 7 11,-4-2 4,2 7 3,-4-3-1,6 11-8,-4 0-17,4 8-14,-2 1-19,1-8-24,1 8-25,1 1-24,-2 6-19,3-4-24,0 4-17,0 6-14,0-8-15,0 8-9,0 0-2,13 19 3,-7 1 1,1 10 1,2 5 5,-2 11-3,2 12 0,-3 8-2,2 0-4,-3 7-5,-1-4-6,0 0-10,-2 1-3,1-6-13,0-3-6,-2-1-8,2-15-7,-1 15 5,1-17-19,1-2 2,1-2-6,-1-4-2,-4-2-6,5-9-12,-3 1-29,0-10-37,-1 2-41,-1-5-48,3-2-36,-2-5-63,1 1-51,-1-5-61,-1-1-77,0 0-80,0 0-352,-8-22-927,-1 4 410</inkml:trace>
        </inkml:traceGroup>
        <inkml:traceGroup>
          <inkml:annotationXML>
            <emma:emma xmlns:emma="http://www.w3.org/2003/04/emma" version="1.0">
              <emma:interpretation id="{BF018850-0088-4BB8-99F2-C8C25DD7AA4D}" emma:medium="tactile" emma:mode="ink">
                <msink:context xmlns:msink="http://schemas.microsoft.com/ink/2010/main" type="inkWord" rotatedBoundingBox="6661,8019 9118,7999 9130,9459 6673,9479"/>
              </emma:interpretation>
            </emma:emma>
          </inkml:annotationXML>
          <inkml:trace contextRef="#ctx0" brushRef="#br0" timeOffset="36787.8071">5134 7151 111,'-6'-9'309,"-3"3"0,2 5 3,0-2 0,-1 3 0,-2 3 8,0 7 0,-4 2 2,2 4-3,-3 10-5,-2 5-15,3 1-12,-1 6-14,0 5-14,-2 13-6,-1 0-16,0 0-20,6 2-13,1-1-17,1 1-21,6-13-17,-2-5-12,2 18-15,1-18-11,3-1-11,2 1-9,0-8-10,3 2-13,2-4-32,0-6-38,3 4-44,0-8-46,-1-1-55,0-10-63,7 2-57,-7-3-58,6-5-64,3-6-71,0-3-307,-1-7-830,6-4 367</inkml:trace>
          <inkml:trace contextRef="#ctx0" brushRef="#br0" timeOffset="37109.2587">5338 7674 298,'-5'-6'317,"-4"0"-8,0-3-3,-2 6-14,1-2-8,-1 1-14,1 3-11,1 1-18,-1 1-24,1 3-13,3 1-10,-1 1-14,3 0-2,-1 3-22,1 1 2,1 2-10,3 4-6,1-3-3,3 7-4,0 3-4,1-4 2,4 3-6,-4 0-5,6 0 5,-2-1-10,-1 0-7,1-1-4,-3-1-8,0 2-2,-4-5 0,2 0 3,-2-2 5,-2 0 0,-2 0-5,-2 2-3,-1-3-12,-3 0-14,-6 3 3,0-1-13,-1-3-4,-1-3-4,-2-2-6,2 2-6,-2-7-6,0 2-5,6-4-14,-1-3-26,0 2-39,5-1-46,-1-7-60,2-1-52,2-1-59,3-1-59,2 0-74,3-1-73,3-1-321,-1 0-861,8-2 381</inkml:trace>
          <inkml:trace contextRef="#ctx0" brushRef="#br0" timeOffset="37531.4042">5527 7751 196,'-11'-8'309,"11"8"-9,-9 0 0,9 0-9,-10 4-6,10-4-9,-7 6-15,4 0-6,1 2 3,0 6 1,0 5 3,0 4 1,2 0-3,2 9-6,-4 0-12,5 1-13,0-6-15,2-4-15,-1 1-19,2-3-19,3-2-13,3-1-14,0 1-10,-4-8-11,5 4-7,-1-10-8,3-3-12,2-3-8,0-4-3,1-2-12,-1-4-9,-1-4-3,-1-1-7,2-9-3,-3 1-5,-1-6-3,-5 2-6,-2 5-4,-3-10 2,1 9-3,-4 2-2,0-1-3,-3 1 1,2 1-3,-2-1 6,1 9 15,-1 2 10,1 2 8,0 3 4,-1 2-7,1 2-6,2 2-3,0 0-8,0 0 4,-5 18 6,3-7-5,4 5-3,-1 6-4,-1-4 2,2 7-3,4-2 0,-2-1-2,2 2-5,1-2-1,-2 1 4,3 0-11,-3-3 1,0 0 1,3-1-9,-4-4-12,5-3-36,-5 0-43,1 1-45,1-5-54,2 2-65,-2-2-56,0-4-50,-2 0-54,4 0-56,0-5-428,5-3-965,-4-2 427</inkml:trace>
          <inkml:trace contextRef="#ctx0" brushRef="#br0" timeOffset="38055.9326">6167 7714 276,'-8'-3'343,"8"3"-8,0 0 1,-8 11 18,6-2-8,0 1 6,2 6 0,-3 1-8,3 2-8,-3 3-10,3 3-15,-2-4-14,1 0-17,-2 0-16,0 1-20,3-6-21,-1-3-21,0 3-23,2-5-15,-2-1-17,1-3-14,2-2-7,1 0-16,0 1-14,2-6-8,-5 0-13,11-9-19,0 1-20,1-5-27,0-1-19,3-4-24,-2-1-10,-2 1-14,0-3-6,6-6-10,-2 4-2,-3 3-5,0 3 7,-3 0 9,1 7 1,-5-1 5,0 4 5,1 4 8,-1 1 8,-1 2 15,-4 0 12,9 10 20,-5 1 18,-4 3 10,1 1 14,1 6 6,-3 1-2,5 1 2,-3-2 6,2-1-8,-2 0-5,4-1-2,-3-2-4,2-7-3,-1 2-7,3-1 4,-1-4-3,1-3-5,0-4-5,4 0-3,1-3 2,-1-4-6,7-6-5,-1-1-12,1-9-11,4 0-13,-8 6-7,4-12-5,1 1-2,-3-2-3,-1 2 6,1-2 3,-5 0 3,0 11 0,-1 0 7,-1 1 2,0 3 0,-2 7 1,-5 1 4,0 4 3,5 3 11,-6 0 11,8 9 4,-4 3 4,-1 1 3,3 11 1,0-6 0,0 7 2,1-3 3,3 8 6,-1-8-7,-1-1-6,4 6 7,-2-5-8,1-3-5,-3-2 2,2 0-8,-2-6-17,1 1-32,-3-5-35,2 4-60,-1-11-68,2 2-78,0-2-90,2-2-96,-4-3-376,1-2-914,4-2 404</inkml:trace>
          <inkml:trace contextRef="#ctx0" brushRef="#br0" timeOffset="38356.5839">7174 7077 27,'7'-8'395,"3"1"-16,-1 1-6,2 1 7,0 3 2,-2 2 2,5 4-5,-7 0-6,4 5-7,2 9-9,-2 1-15,-1 18-8,-2-1-24,-4 7-11,2 2-13,-3 17-9,4-1 0,-7 0-14,-1 0-14,-2 3-17,0-4-12,-7 5-37,3-4-3,-3-2-14,-2-1-16,0-13-14,-1 9-14,-3 3-12,0-5-14,1 6-9,-1 0-10,2-21-77,0 4 0,1-3 0,-2-1-96,0-1-127,5-5-142,-1-4-67,2-5-72,3-6-102,-1-5-389,1-2-1077,-3-3 477</inkml:trace>
        </inkml:traceGroup>
      </inkml:traceGroup>
    </inkml:traceGroup>
    <inkml:traceGroup>
      <inkml:annotationXML>
        <emma:emma xmlns:emma="http://www.w3.org/2003/04/emma" version="1.0">
          <emma:interpretation id="{5B87F296-FAEE-4D04-B710-1393E66FA9EC}" emma:medium="tactile" emma:mode="ink">
            <msink:context xmlns:msink="http://schemas.microsoft.com/ink/2010/main" type="paragraph" rotatedBoundingBox="2911,10763 19441,11286 19367,13620 2837,130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D8C421B-5CA3-44E7-B87F-853000DE4D3B}" emma:medium="tactile" emma:mode="ink">
              <msink:context xmlns:msink="http://schemas.microsoft.com/ink/2010/main" type="line" rotatedBoundingBox="2911,10763 19441,11286 19367,13620 2837,13097"/>
            </emma:interpretation>
          </emma:emma>
        </inkml:annotationXML>
        <inkml:traceGroup>
          <inkml:annotationXML>
            <emma:emma xmlns:emma="http://www.w3.org/2003/04/emma" version="1.0">
              <emma:interpretation id="{01682B86-E51A-4406-8058-6245ED80B113}" emma:medium="tactile" emma:mode="ink">
                <msink:context xmlns:msink="http://schemas.microsoft.com/ink/2010/main" type="inkWord" rotatedBoundingBox="2900,11089 5835,11182 5796,12418 2861,12325"/>
              </emma:interpretation>
            </emma:emma>
          </inkml:annotationXML>
          <inkml:trace contextRef="#ctx0" brushRef="#br0" timeOffset="40766.7855">1100 10785 268,'-2'-2'293,"2"2"0,-9-4-3,8 1-1,1 3-12,0 0-5,-3-8 0,3 8 4,3-5-2,0-2-2,1 3-3,5 0-3,0 2 0,5-4-4,0 1-11,6 2-10,0 0-19,8-5-16,6 6-15,-6 1-19,3-4-14,1 4-17,5 1-13,-2 0-8,-1 3-13,13-3-12,-10 4-10,-1-4-6,-2 2-5,2 4-10,-1 2-10,1-3-1,-4 1-8,-1-1-5,-2-4-13,-2 4-18,-6 0-26,-2-5-37,0 1-39,-4 0-49,-1-1-60,-1-1-50,-2 0-49,0 0-52,0-3-62,-4 3-53,0-1-266,1-1-796,-2 0 353</inkml:trace>
          <inkml:trace contextRef="#ctx0" brushRef="#br0" timeOffset="40456.5144">1547 10678 301,'0'0'309,"0"0"-10,0 0-4,0 0-4,0 0-1,0 0-8,0 0 2,0 0-18,0 0-9,0 0-6,0 0-14,0 0-9,0 0-12,0 0-9,-13 6-13,10 0-8,1 4-9,1 3-9,-3 1-7,2 8-8,-1 3-6,-4 8-12,3-1-12,2-1-9,-4 3-12,-1 2-9,1-1-8,3 5-7,-2-4-8,1 1-7,0-7-5,0 3-6,2-1-7,-1-10-8,2-7-20,2 5-32,-2-7-36,2-5-31,-1 1-43,0-3-27,0-1-30,1-2-22,-1-3-34,0 0-44,0 0-46,8-16-52,-6 3-326,-4-1-764,0-5 339</inkml:trace>
          <inkml:trace contextRef="#ctx0" brushRef="#br0" timeOffset="41080.9861">2316 10480 180,'0'0'315,"-4"-5"5,1 3-4,3 2 5,0 0 2,-10 6-18,2-4 6,2 5-9,-2 5 0,-5 4-1,1 3 0,-4 8-8,2 1-6,1 3-5,3 1-10,-2 1-6,2 2-15,-1 1-7,5 2-17,-2 0-17,2 2-13,2-3-21,4 1-7,1 4-28,0-3-5,3 2-19,3-5-13,0-2-5,1 3-10,1-13-11,3-2-17,-2-1-23,2-4-30,0 0-40,-3-7-41,5 0-53,-3-3-62,2-3-67,2-2-48,-5-4-48,-1-1-57,1-4-61,-1-5-388,2-3-927,0-4 411</inkml:trace>
          <inkml:trace contextRef="#ctx0" brushRef="#br0" timeOffset="41505.129">2491 10825 126,'0'0'287,"0"12"9,0-3 5,-4-2 4,0 5 1,4 2-6,-1 2-3,-3-4-16,3 5-9,1-1-7,1 1-18,-2 1-8,1 2-22,-3 2-11,3-7-12,0 1-17,0-1-10,-4-1-25,4-6-9,0 5-13,0-5-12,2-2-12,-2-2-9,0 1-7,0-5-8,0 0-7,0 0-6,0 0-9,10-15-5,-6 3-2,1-6-10,-1-1-7,4-1-7,-1-2-8,4-9-1,-3 9-10,5 0-8,-3-7 11,4 2-2,-6 5-4,5 0 1,1-2 1,-3 7-1,-1 0-1,-2 3-1,0 0 3,2 6-2,-5-1-1,3 4 1,0 2 3,-2 3-5,2 0-2,0 3 5,-1 1 4,3 3-3,-3 2 18,-1 3 1,3 3 9,-4 5 4,6-1 6,-6 2 5,4 2 4,-4 1-1,-1-3-5,3 4-2,-3-3-6,1 2-5,-1-1-2,-1-1 3,-1-2-5,1 4-4,-1-3-7,-1-3-21,1-3-35,0-2-38,-1-5-48,0-1-52,-1-1-53,0-2-47,2 1-56,-2-5-66,0 0-336,2-15-802,-1 3 354</inkml:trace>
          <inkml:trace contextRef="#ctx0" brushRef="#br0" timeOffset="41823.4982">3036 10225 239,'-3'-6'335,"5"0"-17,-2 0-20,0-1-18,0 7-13,0 0-11,0 0-2,0 0 4,6 16-1,-1-5-2,6 9-3,0 2-12,2 8 0,6 4-2,-5-1-9,4 5-8,-2 0-1,9 15-12,-9-13-11,10 14-19,-5-2-9,-7-12-14,2 0-9,4 18-7,-9-15 2,6 12-7,-12-16-9,8 18-9,-10-12-9,-2 10-13,-1-12-5,-1 0-11,-2-1-10,-6-5-10,0 3-2,1-4-8,-2-5-7,-1-3-30,2-5-24,1-7-33,2-3-34,-1-4-39,1-4-41,1-1-46,1-4-50,4 0-33,-9-7-36,6-2-36,2-3-38,3-3-41,2-6-281,0 2-779,5-1 345</inkml:trace>
          <inkml:trace contextRef="#ctx0" brushRef="#br0" timeOffset="42063.4369">3587 10947 236,'7'0'279,"-7"0"5,8-3 9,-2 6 0,3-4 2,0 1 11,2 1-3,0-1 4,6-1-5,4 1-6,-4 0-7,5-2-19,3-4-20,-7 3-24,3 0-24,-3 1-18,1-2-19,1 1-19,-2-2-12,-1 3-14,0-5-15,2 5-4,-5-2-19,0 2-20,1-1-34,-5 1-39,1 2-58,-1-1-41,-3-3-54,0 2-45,-2 2-42,-5 0-50,9-3-48,-9 3-334,0 0-739,0 0 327</inkml:trace>
          <inkml:trace contextRef="#ctx0" brushRef="#br0" timeOffset="42312.3078">3637 11152 261,'-5'6'362,"1"1"-19,0-4 1,3 2-9,-1 0 19,2-5 15,4 6 5,0-1 4,3-4 5,3-1-19,3 1-21,0-1-24,5-1-16,0 1-30,2-4-23,2 4-11,-6-2-38,2-3-21,0 4-21,2-3-12,-3 0-14,3 4-18,-5-3-25,2 3-27,-1 0-45,-3-2-56,-1 2-68,1-3-70,-3-1-78,1 2-90,-1 1-108,-5-1-437,2 1-962,-7 1 426</inkml:trace>
        </inkml:traceGroup>
        <inkml:traceGroup>
          <inkml:annotationXML>
            <emma:emma xmlns:emma="http://www.w3.org/2003/04/emma" version="1.0">
              <emma:interpretation id="{A3C8EE33-BD9B-482E-AA6A-48EDD6248254}" emma:medium="tactile" emma:mode="ink">
                <msink:context xmlns:msink="http://schemas.microsoft.com/ink/2010/main" type="inkWord" rotatedBoundingBox="6366,11648 10308,11773 10280,12645 6338,12521"/>
              </emma:interpretation>
            </emma:emma>
          </inkml:annotationXML>
          <inkml:trace contextRef="#ctx0" brushRef="#br0" timeOffset="82370.6536">4946 10865 16,'-1'-7'235,"1"7"1,-2-10-5,2 5-1,-1-1-10,1 0-8,0 0-7,-2-3 0,2 3-18,-3-3-7,2-3-6,-2 6-7,1-3-3,2-1-3,-4 2-3,1 1-1,-1-2 3,1 2-17,-1-1-8,-2 2-6,0 2-14,-3 0-6,2 2-19,-6 0-9,1 2-6,-1 4-7,-5 3-5,0 2-3,-6 4-10,-2 1-2,3 5-5,-2 2-3,2 1-3,0 2-1,4-2 4,-1-1 2,0 1-3,7-1 7,5-1-5,0-3 2,-2 1 1,6 2-2,-1-4-4,5 0 9,3-1-2,-1 6 7,6 0-3,1-1 0,0-2 0,7-3-3,-2 1 0,2-5-7,8 5-1,-6-7-3,1 1-3,1-3-1,7 1-1,-8-2-10,4-1 0,-3-2-1,8-2-2,-7 2-6,-3-1-22,0-1-25,-5-2-32,4 1-34,-3-3-31,-1 0-23,-4 3-26,3-3-27,-1 0-30,-4 3-33,0 0-34,-1 0-27,2-2-272,-4 2-653,1-3 290</inkml:trace>
          <inkml:trace contextRef="#ctx0" brushRef="#br0" timeOffset="82952.669">5146 11589 1,'-4'0'120,"4"0"12,0 0 16,0 0 24,-10-3 15,10 3 14,-7-2 16,5-4 3,2 6 6,0-6 3,0 6 7,1-7-8,0 1 3,2 0-2,-2 0-9,2 2-5,1-1-16,1 2-13,-2-2-14,2 1-14,2 0-17,0 2-12,2-1-14,-1 0-12,5 3-11,-3-3-10,8 2-4,-1 1-12,0-1-4,2 1-33,0-2-39,7-1-30,-5 3-34,0-1-31,-1-3-36,7 0-38,-5 4-43,4-3-47,0-2-33,-6 3-279,0-3-628,0 1 278</inkml:trace>
          <inkml:trace contextRef="#ctx0" brushRef="#br0" timeOffset="82750.4289">5201 11226 5,'4'-4'251,"-1"-4"5,-1 4 5,2-5-10,-1-2-10,-1 4-9,2-8-8,-1 5 2,-1-2-22,0 0-13,-2-1-11,2 0-2,-2 0-7,4 2-10,-4 0-2,-2-2-4,2 7-16,-2 0-1,2 0-8,2 0-7,0 2-10,-2 4-8,-2-9-12,2 9-9,0 0-8,0 0-10,0 0 3,0 0 5,0 25-3,-2-6 0,6 1 0,-4 1 3,2 5-6,2-2 5,-2 2-6,-1 0-3,6 4-7,-4-7 2,1 2-3,1-2-2,2 8-5,-1-10-5,-1 0-3,0-2-3,-1 3-6,-1-2-6,-2-5 0,2-3-3,0 1-3,-5-3 0,2 2-3,4-3-3,-4 0-36,0-3-33,0 0-31,-2-1-44,2 0-31,-2-1-24,2-4-22,-4 5-21,4-5-28,-5 1-24,-2-1-11,2 1-24,5-1-11,-13 0-200,3 1-568,0-1 252</inkml:trace>
          <inkml:trace contextRef="#ctx0" brushRef="#br0" timeOffset="83249.6509">6012 11186 137,'0'-3'309,"3"-3"-1,3-1-8,-4 5-14,-1 1-10,-1 1-3,10-5-15,-5 2-3,1 0-8,0 5-12,0-4-18,0 1-3,5-1-21,-4 1-15,3 2-13,-1-1-18,2-1-12,1 2-14,0-1-9,2 0-15,-1 0-7,2 2-12,-5-4-8,1 2-13,4 2-5,-4-2-7,2 0-26,-7 3-20,7-3-28,-3-2-26,-1 2-27,-1 2-25,-2-2-24,1 0-28,-7 0-35,11 0-44,-5-2-42,-1 1-63,-3-2-200,2-2-587,0 0 259</inkml:trace>
          <inkml:trace contextRef="#ctx0" brushRef="#br0" timeOffset="83539.3961">6226 10914 8,'0'0'349,"-8"-3"-9,5 2-9,3 1-4,-6-1-21,6 1-14,0 0-19,0 0-9,-7 7-11,7-3-3,-2 2-9,2 3 2,0 0-10,4 1-4,-3 4-8,3-1-3,-4 2-9,2 1-14,0 5-15,0 3-17,0-2-10,-2 1-14,4 0-12,-4 1-15,2-3-11,-1 1-11,3 2-10,2 1-4,-1-4-5,1 1-16,-1-1-17,1-1-30,1 0-30,-3-7-40,2-1-35,0 3-40,0-3-48,4-3-42,-1 1-49,1-1-57,-1-6-71,-1 0-335,2-1-800,1-7 353</inkml:trace>
          <inkml:trace contextRef="#ctx0" brushRef="#br0" timeOffset="84014.8041">7101 10868 297,'-2'-3'314,"-1"-2"1,-1-1-9,-3 0-9,1-2-11,2 5-8,-4-2-7,1-2-22,0 0-14,1-1-17,0 4-16,-5-1-17,-1 3-17,-1-3-6,1 2-20,-1 2-6,-5 6-8,2 1-14,-4 3-4,3-1-6,-1 2-11,2 1 4,-2 2 2,4 0-6,-1 1 8,5 4-13,-1-1-1,2 1-4,0 3-5,8 0 1,-3 0-1,2 1-6,2-1-3,2 1 4,-1 0-6,6 2-5,3-3-4,-2-1-4,3 1-8,0-4-2,2-1 0,2-1-7,0 0-4,-3-3-5,13 4-3,-7-6 2,3-3-12,-4 1-27,2-2-33,-1-4-41,1 1-40,2-2-40,-4-1-40,3-1-36,-3 1-49,-5 0-46,3-5-44,-3 2-53,-1 0-220,-4 1-708,4 1 314</inkml:trace>
          <inkml:trace contextRef="#ctx0" brushRef="#br0" timeOffset="84422.9338">7433 11261 305,'0'0'364,"0"0"-3,0 0-18,0 0-30,0 0-31,3-17-23,4 11-17,1 0-14,4-3-17,0 0-19,3 2-11,0 1-17,2-5-19,-1 4-22,-1-2-2,-2 5-15,0 2-14,3 2-9,-8-1-7,-2 1-3,1 3-7,-4 1-6,0 5-16,0-2 1,-2 1 4,-1 6-15,-1 0 4,-3 0 6,-1 5 11,-2-6 5,-1 5 7,-1 1 17,0 2 5,0-3 6,-1 1 8,0-1 1,3 3-5,2-6-3,-1 0-6,2-2-5,2 2-5,2-5-10,0 2-5,2 0-5,2 0-7,2-2-7,2 0-4,1-3-3,0-1-5,2 1-6,1-4-11,0 1-31,1-2-34,3-2-33,-2 3-42,-2-7-46,11 2-38,-7-1-38,-1-3-45,-1 3-44,3-5-48,4 0-337,-2 0-779,1-2 345</inkml:trace>
          <inkml:trace contextRef="#ctx0" brushRef="#br0" timeOffset="84655.4507">8105 11244 84,'2'-6'275,"6"2"-9,1-2 8,1 1 9,-1-1 8,4 3-7,-1-4-9,4-2-19,2 2-2,2 1-16,-3-5-14,5 4-14,-5 2-19,3-2-10,0 1-8,-5-3-23,2 3-13,1 1-12,-2 1-15,-2-5-12,-1 3-12,-3 2-8,0-2-6,0 3-30,-1 0-37,-1-1-21,0 1-44,-3 0-32,2-2-35,-1-1-46,-2 4-57,2-2-65,-3 0-317,1-1-662,0-2 292</inkml:trace>
          <inkml:trace contextRef="#ctx0" brushRef="#br0" timeOffset="84904.4356">8273 10941 75,'-9'1'316,"7"3"1,-2-2 17,1 3 36,1-1 18,-2 4 8,3 1-2,-2 4-12,2 0-15,2 4-17,2 4-10,1 8-24,-1-3-21,3-1-19,-3 8-22,3 1-26,-5-8-20,3 4-21,-1 3-20,0-2-18,-1-5-24,1-3-18,-2 1-41,2-2-54,3-1-55,-4-6-75,3-2-84,-5 2-61,4-3-74,1-1-105,-2 1-394,0-4-906,0-2 402</inkml:trace>
        </inkml:traceGroup>
        <inkml:traceGroup>
          <inkml:annotationXML>
            <emma:emma xmlns:emma="http://www.w3.org/2003/04/emma" version="1.0">
              <emma:interpretation id="{3B4EC170-F61C-4F7B-ADCF-745D6D2B10C2}" emma:medium="tactile" emma:mode="ink">
                <msink:context xmlns:msink="http://schemas.microsoft.com/ink/2010/main" type="inkWord" rotatedBoundingBox="10730,11713 13749,11808 13716,12835 10697,12739"/>
              </emma:interpretation>
            </emma:emma>
          </inkml:annotationXML>
          <inkml:trace contextRef="#ctx0" brushRef="#br0" timeOffset="85589.2157">9178 10839 38,'0'0'263,"0"0"7,0 0 4,8-12 4,-8 7 4,0 5 5,1-6-2,0 2 10,3 2-3,-4-4-3,0 6-11,2-9-8,-4 4-16,2 5-20,-4-5-21,2-1-16,-2 3-21,-1 1-17,-2 1-15,0-2-20,-1 2-10,-4 2-16,-1 5-6,-2 1-10,-2 0-7,-2 7-7,3-6-9,-5 12-11,4-6-2,-3 5-5,5-2-1,-1-1-5,7 4-3,-4-2-6,4 3-1,0 0 0,6 1-5,-2-1 1,5 2 2,0 0-7,5-2 0,-1 0-2,5 1-2,4-2-1,-2-3-3,9 5 1,-5-5-1,1-1 1,7-1-17,-6-3-39,3-3-40,6 0-46,-9-3-43,4-2-33,-1-1-47,-1-2-53,0-2-52,6 0-47,-8-4-256,3 2-719,-1-4 318</inkml:trace>
          <inkml:trace contextRef="#ctx0" brushRef="#br0" timeOffset="86012.5034">9479 11159 5,'-2'-6'261,"2"6"4,0-6-1,0 6 8,0-7-5,1 4-10,3-3-10,1 4-6,3-2-4,-2-3-7,9 3 1,-4 0-27,2 2-11,4-2-10,0-2-21,1 6-7,-2-1-23,-4 1-8,2 0-19,-3 1 2,-2 3-18,0 0-10,-2 0-1,-2 2-12,-3 3 1,3 1-10,-5-2-10,0 5-1,-6-1-6,3 5 7,-3-1 5,0-3 0,-4 1-3,0 2 7,0 1 4,2-4 1,1 0 0,1-1-7,-1-2-6,4 0 3,0-2-3,3 5-8,0-5-5,3 1-3,0-2-2,7 4-7,-3-5 0,4 2 2,1 0-4,-2-2-4,0 2 4,4 4-5,-4-2-4,2 3-1,-6-1 4,2-3-7,0 4 2,-5-1 0,1 0 2,-2 1 9,-6 1 3,0-1 9,0 1 6,-5-1-1,-4 2-5,4-5 6,-5 5-3,-3-5-2,4 1-2,1-4-6,0-2-1,1-1 0,-1-2-5,0-1-1,2 1-10,1-1-30,-4-2-27,8 1-23,-2-2-44,1 1-47,0-2-41,6 3-46,0-11-48,0 7-56,4-7-70,1 3-281,5 0-763,4-5 338</inkml:trace>
          <inkml:trace contextRef="#ctx0" brushRef="#br0" timeOffset="86268.4633">10121 11332 145,'6'-2'353,"-6"2"-2,7-4-1,-7 4 16,6-3-2,0 1 1,5-2-13,1 0-11,6-3-14,7-3-20,3 2-20,-1 0-28,3 0-28,1-5-19,1 4-21,-1-3-19,-2 2-20,3-1-15,-4 0-13,1 0-13,-4 5-13,-5 1-14,0-1-14,-4-2-18,-3 5-23,-3 0-23,1 1-36,-2-2-37,-1 1-36,-2 1-44,1 0-39,-5-2-52,3 3-69,-5 1-67,3-9-357,-3 9-792,-3-8 351</inkml:trace>
          <inkml:trace contextRef="#ctx0" brushRef="#br0" timeOffset="86520.5588">10375 10994 13,'-2'-4'337,"-2"1"-10,4-3 9,0 6 19,-5-2 5,5 2-9,0 0-16,0 0-10,-4 11-9,0-5 4,4 10-4,-3 4-10,-1 2-15,2 12-18,2 0-20,-3 0-17,1 1-28,2 0-20,2 0-18,0 0-19,-1 2-17,5-1-15,1-2-9,-2 0-23,3-4-29,-3-5-37,1-3-40,2 0-58,3-2-61,-1-4-73,5 1-71,-6-10-82,9 3-80,-2-5-350,1-5-860,2 0 381</inkml:trace>
          <inkml:trace contextRef="#ctx0" brushRef="#br0" timeOffset="86868.1647">11231 11032 251,'0'-12'330,"-2"-6"-10,-4 6-2,1 0 6,-5-7-7,1 8-9,0-1-13,-2 2-9,-3 0-9,-1-3-10,1 2 0,-1 3-11,-1 3-7,-3 0-15,3 2-14,0 2-16,-3 1-14,9 1-11,-5 1-11,2 4-11,0 1-13,-1 3-1,4-1-2,-3 7 1,-1 1-7,2 2 4,4 3-9,0 0-4,1 9-1,1 1-16,4 1-13,-1-1-7,3-6-12,3 8-2,2-3-9,1-7-4,3 6-8,1-8-3,3 3-4,0-4-5,-1-1-19,6 2-13,3-3-21,3-4-24,-1 0-22,1-5-33,3-3-31,-1 1-34,3-6-44,-4-1-42,2-2-32,1-4-30,0 0-32,-8 1-46,8-5-46,-3-1-30,-6 4-270,7-4-787,-7 1 349</inkml:trace>
          <inkml:trace contextRef="#ctx0" brushRef="#br0" timeOffset="87157.1692">11683 11223 67,'0'0'355,"-7"-3"-6,0 0 9,1 3 5,6 0-3,-13 0-10,4 3-16,3 0-23,0 0-19,0 2-15,-2-1-25,3 4-11,-3 2-19,6-2-13,-4 5-13,2-3-10,3 5-17,-1 3-6,2-4-17,2 3-11,-1 2-8,3-1-12,4 0-10,-2 2-9,3-4-9,1 4-8,2-5-13,-1 3-4,1-4-5,2-3-6,-5-3-12,6 3-8,2-6-21,2-2-17,-6 3-33,3-6-30,-2-3-27,1 3-34,4-5-22,-3 0-32,2-1-20,-7 1-27,-2-1-36,5-1-40,-3 1-30,5-6-53,-9 4-249,2 0-692,1-3 306</inkml:trace>
          <inkml:trace contextRef="#ctx0" brushRef="#br0" timeOffset="87412.8838">11902 11228 61,'-8'-2'323,"2"2"-18,1 0-2,5 0 4,-11 5 5,5-2 12,-1 3-6,2 3-6,0 1 4,0 3-11,-1-1-6,3 9-10,-3 0-9,2 1-9,1 5-4,0 4-15,-3-9-17,0 4-21,3 6-14,-3-2-21,2-8-18,-6 9-16,4-8-13,-2 2-12,3-3-17,-5 8-10,4-9-20,-1-2-38,0-1-43,-1 1-48,4-1-54,-5-2-63,2 1-68,-1 2-68,-1-4-77,2-2-89,0-1-321,-1-3-863,1 2 382</inkml:trace>
        </inkml:traceGroup>
        <inkml:traceGroup>
          <inkml:annotationXML>
            <emma:emma xmlns:emma="http://www.w3.org/2003/04/emma" version="1.0">
              <emma:interpretation id="{ACBDF049-1856-435E-A4FA-F799E67958E6}" emma:medium="tactile" emma:mode="ink">
                <msink:context xmlns:msink="http://schemas.microsoft.com/ink/2010/main" type="inkWord" rotatedBoundingBox="14997,11145 19441,11286 19367,13620 14923,13480"/>
              </emma:interpretation>
            </emma:emma>
          </inkml:annotationXML>
          <inkml:trace contextRef="#ctx0" brushRef="#br0" timeOffset="88460.4904">13178 11298 129,'-4'4'352,"1"-3"-1,2 2 4,1-3 15,-4 5 7,4-5 2,0 6 2,0-6-1,7 4-3,0 0-11,6-3-13,4 0-30,1-1-19,8 3-22,-5-2-30,6-1-29,2 1-19,1 0-20,-2-1-22,0 3-15,6-2-11,-7 4-24,3-2-26,-3-2-41,0 1-37,1 2-41,-8 1-61,1-4-55,5 3-65,1-2-60,-7 3-71,-4 1-79,2-2-428,1 1-921,-3 0 409</inkml:trace>
          <inkml:trace contextRef="#ctx0" brushRef="#br0" timeOffset="88218.6621">13261 11067 207,'0'0'240,"-7"2"4,1-1-4,6-1-3,-9 0 1,9 0 0,-11 0 6,11 0 5,-5 0 9,5 0 3,-7 1 3,7-1 3,-5 2 0,5-2-5,-6 3-14,6-3-13,0 0-22,0 0-13,-4 1-3,4-1 0,0 0 10,0 0-10,20 4-10,-7-6-15,3 4-8,1-4-13,5-1-7,6 3-15,1-3-13,0 0-6,5-2-16,-4-1-8,3 1-4,-2 1-18,2-1-6,-3 2-10,-4 0-27,2 0-26,-10 3-27,1-3-32,-2 2-47,-7-1-51,-3 1-51,0 2-53,-1-1-33,-6 0-43,0 0-42,0 0-39,-13 13-367,-1-8-854,-2-2 378</inkml:trace>
          <inkml:trace contextRef="#ctx0" brushRef="#br0" timeOffset="96133.0744">14374 10516 184,'-6'-3'279,"1"0"-2,-2-1-2,-1-1 0,0-1-6,3 2-5,-3 1-15,0 0-11,1 0-14,-1 1-5,-3 1-7,6-2-10,-3 2-7,2 0-1,-3 1-10,1 0-10,-1 2-13,0 2-11,1 1-14,-2-1-11,-1 5-8,3 1-5,-3 6-1,-2 1-4,-2 10 3,-2 4-13,4 2 5,-3 7 2,0 1 4,1 14 2,-4 3-5,6-4-2,5-13-6,-3 17-5,5 2-6,3-2-9,3-14-6,0 0-1,0 2-4,7-3-8,4 0-5,1-2-2,5 1-6,-1-5 0,16 9 0,-9-15-8,5-2-2,12 6-3,-6-14-2,16 6-4,-3-9 0,8-4-2,0-3-3,2-5-3,3-6 1,2-6-3,-3-3-2,28-7-2,-34-2-5,4-3 0,-5-6 2,4-4-2,-2-3-3,-6-3 4,-2-2-7,-5-8 0,-6 2-2,-4-7-3,-6-1 1,-7-3-2,-5-1-1,-2-7-2,-9 3-2,1-1 2,-10-1 0,-5-2 3,-3-1 0,-3 4 0,-5 0 3,-7 5-5,-5 0 4,-4 7 2,-1 7 1,-3 7-3,-4-1-3,0 11 4,-3 3-3,-4 0 1,1 8 0,2 7 0,-2 4 0,3 2 1,0 8 4,1 10-14,15-5-27,-14 8-28,0 2-31,15-1-33,0 3-24,6-2-57,2 5-46,3 2-36,-2 4-52,5 2-62,6 0-397,3 2-874,4-3 387</inkml:trace>
          <inkml:trace contextRef="#ctx0" brushRef="#br0" timeOffset="96677.0858">16287 10647 100,'-6'0'297,"-1"0"-2,7 0-5,-17 1-5,8 0 11,-1 4-21,-3 0 5,1-1-6,-1 4-8,-4-1-13,2 5-8,-1-3-8,0 7-8,-7 1-15,4 0-11,-1 7-5,2 2-15,2 2-8,-3 3-6,1-2-9,-2 8-9,-2 2-6,2 15-4,1 0-6,2 2-8,8-15-8,-2 17-11,3-14-12,-1 13-5,6-11-9,0-1-9,3 1-4,0-6-11,5 3-8,1-1 0,4-5-5,3-6-11,3 3 3,-3-7-17,9 1-27,-3-6-40,5-1-40,-1-8-44,4 1-51,1-6-50,-1-4-45,1-4-58,1 0-63,2-3-48,-2-6-290,4-1-797,-4-7 353</inkml:trace>
          <inkml:trace contextRef="#ctx0" brushRef="#br0" timeOffset="97037.3921">16589 11363 264,'3'-15'286,"0"3"0,-1-4-6,5-2-6,-3 3-7,1-4-10,3 0-15,2-2-14,0-6 1,1 9-22,6-13-7,-3 6-3,-1-2-3,2 0-10,-3 8 1,6-6-2,-9 5-7,5-2-2,-6 8 5,0 0-8,0 1-2,-3 3 5,0 0-2,-2 1-7,-2 2-5,2 1-14,-6-1-7,3 2-12,0 5-17,0 0-4,-6-3-12,6 3-9,-12 8-6,4 0-4,-1 4-6,-1 3-4,-2 6-1,4 7-3,-6 8-3,6 1-7,-1-1 0,-1-1-7,4 2-5,0-1 6,2 3-6,-1-2-9,1-2-4,1 1-3,-2-2 5,4 2-5,-3-3-6,4-1-6,-1-8 4,1 0-7,0-2-26,-2-1-26,1-6-39,0 4-46,0-7-42,2-1-50,-2 1-45,1-2-37,0-3-45,-3-1-60,3 0-49,-4 0-341,2-3-863,-1 0 382</inkml:trace>
          <inkml:trace contextRef="#ctx0" brushRef="#br0" timeOffset="98067.4123">14851 12421 183,'0'0'343,"-3"1"-8,3-1 3,0 0 3,0 0-4,0 0 5,19-1-9,-6-2-11,9-1-15,4-7-17,5 5-22,23-6-17,-18 1-18,22-3-19,27-4-17,-27 8-17,6-1-19,24-8-17,-26 8-13,27-3-13,-27 4-15,25 2-2,0 2-17,-25-3-6,26 3-9,2 6-2,-4 0-13,-22-6-18,26 3-28,-32 3-36,2 0-42,-5 3-35,-4-3-47,-16 0-21,-2 2-17,-5 4-22,0-3-26,-14 2-27,-4 1-33,0-1-33,-8-1-36,-4-1-224,2-3-638,-11 9 282</inkml:trace>
          <inkml:trace contextRef="#ctx0" brushRef="#br0" timeOffset="98397.0826">15091 12586 30,'-4'3'290,"2"-1"16,2-2-1,0 0 1,0 0 2,0 0 5,30-6-1,-13 4 7,10-11 0,2 5 1,1-5-9,2 1-12,5 1-16,12-5-11,-2 1-16,1-2-18,-11 8-16,11-1-15,1 0-21,0-2-19,-1 4-14,2 2-15,2 4-15,4-1-13,2 3-7,5 0-8,22-2-14,-26 4-11,0 1-16,1-1-23,2-2-25,-3 2-30,-2-2-37,-8 2-44,0-2-58,2-2-51,-18 0-56,-2 2-57,-3-1-63,0 0-79,-1-4-283,-6 1-815,-1-2 361</inkml:trace>
          <inkml:trace contextRef="#ctx0" brushRef="#br0" timeOffset="97278.308">16347 11718 6,'-9'1'333,"2"1"-3,3-1-3,-2 2-7,6-3-2,0 0-1,0 0-3,0 0-1,0 0 4,19 2-18,-2-1-11,1 1-15,7-1-19,4 1-17,-1-2-20,2 4-20,-2-4-20,1 2-18,-1 0-15,-3-1-13,-5-1-16,8 1-11,-7 2-17,9-1-22,-13-1-32,3 2-35,-4-2-41,-3-1-50,1 0-47,-2 0-37,0 0-40,1 0-48,-2 0-58,1 0-63,-3 0-286,2-1-727,0-3 321</inkml:trace>
          <inkml:trace contextRef="#ctx0" brushRef="#br0" timeOffset="97645.3119">17314 10438 124,'3'-7'305,"1"1"6,0 2 7,2 4-2,-6 0 3,12 0-8,-2 4-4,0 3-11,0 5-2,2 5-11,2 10-15,-1 7-9,-1 0-10,2 5-14,-1 2-10,5 15-12,-6 0-17,2 3-8,0 0-17,-1-1-15,-3 8-1,4 2-17,1-4-15,-3 4-10,-3-3-14,0 0-1,0 3-19,-5-4-6,-2-3-10,-2 0-5,-3-18-10,-4 1-26,-3-1-25,-3-4-37,1 3-35,-4-5-39,-4-4-42,4-4-52,-4 3-58,-1-4-75,0-6-94,-2-4-362,-2-3-861,3-1 382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30.0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81B392D-FE77-4754-B285-639C14F8189B}" emma:medium="tactile" emma:mode="ink">
          <msink:context xmlns:msink="http://schemas.microsoft.com/ink/2010/main" type="inkDrawing" rotatedBoundingBox="14856,3024 17884,3158 17879,3282 14851,3148" semanticType="underline" shapeName="Other">
            <msink:sourceLink direction="with" ref="{3C5FFE82-A703-4753-8797-A040536B7D78}"/>
          </msink:context>
        </emma:interpretation>
      </emma:emma>
    </inkml:annotationXML>
    <inkml:trace contextRef="#ctx0" brushRef="#br0">30 75 7,'0'0'117,"-9"-3"9,6 0 6,3 3 6,-6-1-3,6 1 7,0 0 5,-6-2-1,6 2 0,-3-4 0,3 4-6,0 0-1,0 0-7,0 0 0,0 0-5,-4-5-3,4 5-6,0 0-8,0 0-6,0 0-3,0 0-3,0 0 2,0 0 5,0 0 9,15 0 5,-8-1-10,3 1 6,2 0-7,2 0 3,3 0-5,2 0-3,10-1-9,3-1 4,2 2-8,1-2-9,15-2-4,-15 4-6,17-6-5,-2 3 1,4-2-12,-5 1-2,4 0-4,-17 1 4,20-5-8,-5 5 0,4 0 2,-7 0 5,0 3-10,3-1-4,-15-2 8,11 2-6,3 1 4,-1 1 0,5 2 2,-16-2 0,16-2-1,-2 5 0,4 0-5,-3-2 2,4-2-8,0 4-6,-1 3-3,-3-1 6,1-2-8,-1 2-2,-5 0-5,-1-2-1,7 4 1,-16-4 0,10 2-2,1 0-5,0-4 7,2 3-7,-2-3 1,-1-2 0,0 7-2,0-9-3,2 7 1,-14-3-3,0-1 1,1 1 5,0 2-4,2-2-3,-2 7-4,-3-4 6,0-3-6,0 3 2,-6 2-3,1-1-2,-3-3-1,-5 0 3,-3 0 3,3 6-2,-2-8 0,-7 2 1,4 2-2,0-2-5,-4 1-7,0-2-2,-2 1-11,-2-1-9,2 0-5,0 4-13,1-4-18,-2-4-13,-1 4-8,4-2-29,-5 0-14,-2 0-12,1-2-21,0 2-31,-6 0-52,11-8-61,-9 6-331,-2 2-698,2-9 309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34.0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1005010-4A22-4218-9AC7-F6A3FC36B40A}" emma:medium="tactile" emma:mode="ink">
          <msink:context xmlns:msink="http://schemas.microsoft.com/ink/2010/main" type="inkDrawing" rotatedBoundingBox="19844,3110 23179,3042 23180,3094 19845,3161" semanticType="underline" shapeName="Other">
            <msink:sourceLink direction="with" ref="{2DDD0503-D759-4967-B08D-4D348F5CB7C6}"/>
          </msink:context>
        </emma:interpretation>
      </emma:emma>
    </inkml:annotationXML>
    <inkml:trace contextRef="#ctx0" brushRef="#br0">0 104 167,'0'0'280,"0"0"-4,0 0-8,8-3-6,-8 3-5,0 0-1,0 0-25,7-3-12,-7 0-15,0 3-11,8-4-7,-6-1-10,3 3-7,-1 0-13,3 0-10,3 1-7,-1-2 3,10 0 15,0 2-1,9 1 0,4-2-2,5 2-7,1-6-5,14 4-3,1 2-2,4-1 0,1-2 2,30-1-5,-1 5-2,-24-4-5,25 0-8,-28-1-11,2 0-9,27 2-1,-31 0-13,30 2 0,-26 2-5,28 2-9,-1-10-3,1 6-6,3 8-6,-6-8-4,-23 3-5,29 0-3,1-3-4,-3 0-3,-2 0-3,6-2-3,1-2-6,-6 4 6,0-6-11,-2 2-4,-2 3-3,-22-4 2,-2 0 2,0-1-2,-1 2-5,-1 2-2,-5-1-1,-4 2 1,-13-1-5,-3-2-1,2 3 8,-9 1-9,-1-1-4,-4 1-2,-8 2-9,0-3-5,-2 1-10,-4 1-12,2-1-14,-3 0-17,-2 1-17,2 2-19,-4-3-13,3 2-26,-4-1-25,-3-1-41,9 5-27,-8-2-23,-1-3-34,-1 6-49,1-1-49,-5 1-334,0-3-790,0 3 350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1:57.69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28AA8EA-8B2C-4239-A530-969050328783}" emma:medium="tactile" emma:mode="ink">
          <msink:context xmlns:msink="http://schemas.microsoft.com/ink/2010/main" type="writingRegion" rotatedBoundingBox="14341,608 23527,1222 23245,5441 14059,4827"/>
        </emma:interpretation>
      </emma:emma>
    </inkml:annotationXML>
    <inkml:traceGroup>
      <inkml:annotationXML>
        <emma:emma xmlns:emma="http://www.w3.org/2003/04/emma" version="1.0">
          <emma:interpretation id="{EFDBD796-6E0F-4447-9740-5BA263F9BE7B}" emma:medium="tactile" emma:mode="ink">
            <msink:context xmlns:msink="http://schemas.microsoft.com/ink/2010/main" type="paragraph" rotatedBoundingBox="14374,610 23527,1222 23469,2083 14316,14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D61401-3275-4445-88F2-6C4E86B17614}" emma:medium="tactile" emma:mode="ink">
              <msink:context xmlns:msink="http://schemas.microsoft.com/ink/2010/main" type="line" rotatedBoundingBox="14374,610 23527,1222 23469,2083 14316,1471"/>
            </emma:interpretation>
          </emma:emma>
        </inkml:annotationXML>
        <inkml:traceGroup>
          <inkml:annotationXML>
            <emma:emma xmlns:emma="http://www.w3.org/2003/04/emma" version="1.0">
              <emma:interpretation id="{33D57A4F-7F09-44B2-B840-F818A5840D2E}" emma:medium="tactile" emma:mode="ink">
                <msink:context xmlns:msink="http://schemas.microsoft.com/ink/2010/main" type="inkWord" rotatedBoundingBox="14374,610 19027,921 18970,1782 14316,1471">
                  <msink:destinationLink direction="with" ref="{7CA64427-FDB7-4AC1-8BB4-909E10126F9E}"/>
                </msink:context>
              </emma:interpretation>
            </emma:emma>
          </inkml:annotationXML>
          <inkml:trace contextRef="#ctx0" brushRef="#br0">485 117 24,'0'0'92,"0"0"0,4-2-7,-4 2-6,0 0-2,0 0-10,0 0-5,0 0-1,0 0-9,0 0-6,0 0-6,0 0 1,0 0 6,0 0 2,0 0 3,0 0 6,0 0 2,0 0 10,0 0 3,0 0 5,0 0 2,0 0 4,0 0 2,0 0-3,0 0-5,0 0-9,0 0-5,-4-8-7,2 4 0,0-5-6,0 5-2,-1-1-5,-2-3 0,1 3 12,-1 1-5,0-5-6,-1 2-7,-3 2 0,-1-5-3,1 2-6,0 4-1,-3-5-8,-5 6 2,2-3-4,-2 4-2,-4 1-4,6-2 2,-2 2-2,-1 1-1,-2 5 4,2 0-11,1-2-1,-4 0 1,2 3-3,0 3 4,1 1 0,1-1-3,-1 0-1,3 4 7,2 2-8,0-5 0,2 7 2,-1-1 0,2-1-7,2-2 6,-1 3-2,2 4 1,3-8 4,-3 6-4,5 1 0,-1 1-2,3-3 1,-1 4 3,1-2-2,2-4 0,0 7 3,3-5-1,0-1-1,0-1 2,3 3 2,0-3-5,2 1 0,-1-1 4,2-2-4,-4-1 3,2-1 4,2-1-7,-3 0 0,3-4 9,1 3-6,-2-3-2,2-3 2,0 0-2,2-1 2,-1 0 3,-1-1-5,-1-2-4,3 1-10,-2-2-15,5 0-23,-5-2-33,4 2-31,-5-9-40,6 2-34,-6 2-156,1 3-372,-4 1 166</inkml:trace>
          <inkml:trace contextRef="#ctx0" brushRef="#br0" timeOffset="378.1476">653 283 110,'-7'-1'206,"7"1"-21,0 0-19,0 0-13,0 0-7,-4 7-9,4 0-7,0-1-2,0 0-8,0 6-5,0-1-8,3 5-6,-3-1-2,0 3-7,0-2-7,0 4-5,0 2-10,0-7-7,0 1-3,0 5-9,-3-2-4,3-3-3,0-1-6,0-3-4,0 3-3,3-5-4,-3 2-2,0-5-6,0 1-22,0-2-16,1 0-13,0-1-12,1-1-18,-2-4-23,0 0-36,0 0-29,5-18-16,-4 9-11,-1-4-125,4 1-327,-3-5 144</inkml:trace>
          <inkml:trace contextRef="#ctx0" brushRef="#br0" timeOffset="684.0754">674 237 149,'-2'-16'169,"1"1"13,-1 0 19,2 1-1,0-3-6,0-3-6,3 6-12,-1-1-10,1-2-12,6-3-13,-1 1-13,2 2-12,2-1-14,-3 3-7,4 2-13,3 1-7,-2 2-8,-1 2-7,-3 2-7,3 2-3,-1 1-5,0 4-7,-1 1-2,1 1-3,-2 3-5,2 0 0,-4 1-6,4 2-1,-3 1-1,-1-2-6,0 5 0,-1-1 2,-3 3 1,-3-3-2,1 4-2,-4 0-2,-3 2 1,-2 0-1,-5 2 0,1 0-1,-6-3 0,0 4-2,-6-1 1,2-1-4,-1 0 2,3-9 3,3 3-6,3 1-2,0-8-13,3-2-8,3 0-12,0 2-19,1-1-22,1-2-31,2-1-22,-1 0-2,4-2-3,-3 6 0,3-6-15,0 0-16,15 3-28,-7-1-133,1-2-347,3 0 154</inkml:trace>
          <inkml:trace contextRef="#ctx0" brushRef="#br0" timeOffset="1315.5137">1114 147 125,'1'-5'187,"-1"5"-1,0-6-12,0 6-9,0 0-13,0-3-14,0 3-15,0 0-15,0 0-5,0 0-16,0 0-4,-8 19-8,3-8-6,1 0-4,2 3-5,-3 1-4,1 3-6,0 3-1,-1 0-2,2-1-5,3 4-2,-4 0 0,4-2-6,-3 3-1,3-1-4,0 0-3,4-2 0,-1 1-5,-2-4 1,1 3-4,3-4 0,-1-2-1,0-4-2,3 3-1,0-3 0,1-3 2,0 1 2,1-7 4,0 2 3,3-5 4,-2 3 1,1-6 2,0 1-2,2-2-1,3-7-8,-2-2 2,0-2-8,1-3 1,0-6-3,3-2 1,-1-1 1,-5 3-5,5-4 1,-3 1-2,-2-3-1,-2 2-2,3-3-1,-5 9 0,0-2-1,-3 2 2,2-2-3,-2 3 2,-2-1 0,4 4-3,-6 2 3,2 1 2,-1 2 4,0-1 7,-2 5 6,1-1 7,0 1 1,-1 0-1,2 3 0,-2 3-3,0-3-3,0 6-5,1-9-3,-1 9 1,-3-5-11,3 5-1,0 0-1,0 0-2,0 0 2,0 0-4,0 0 5,-1 22 0,1-12-2,-1 5-3,-1 5 2,-3 0-1,4 1 1,-3-1 0,0 2-2,2 0-1,-3 9 2,2-6 1,0-3 0,-1 2-1,3 0 0,-2 1-1,3-3-1,2 2 3,-2 0-2,0-6 1,1 7 1,0-6 2,2 4 1,-3-4-3,1-3 1,2-4-3,-2 3 2,2-3-11,-2 0-17,4 1-16,-2-5-20,2 5-14,-4-7-24,4 2-21,-3-1-38,2-5-42,2 2-53,-1-3-130,-5-1-415,0 0 184</inkml:trace>
          <inkml:trace contextRef="#ctx0" brushRef="#br0" timeOffset="2131.0067">1696 448 30,'0'-6'231,"1"0"-17,2-3-12,0 3-13,4-5-13,2 5-10,0-3-16,5-1-13,2 2-14,-4 2-15,5-2-10,-3 1-8,-1 2-8,4 1-8,-4 0-5,3 4-10,0-6-6,2 4-4,-1 2-10,0 0 1,1 0-7,-5 0-15,9 2-14,-5-2-20,3 0-29,0 0-6,-1 0-28,-1 0-21,0-2-14,0 5-4,-6-4 6,-1 1-6,0 4 13,-4-7 12,0 6 9,2-6 4,-5 6 8,-4-3 10,11 0-3,-8 4 30,2-3 22,-5-1 20,3 4 16,-3-4 20,4 2 20,-2 3 17,-2-5 11,0 8 8,2-5 16,-2-3 6,0 6 7,-2 0-5,2 3 1,-2-5-6,4 2 1,-2 2-10,-2 0-8,2-1-5,0 0-12,-4 2-7,4 2-7,-1-1-8,-1 0-4,0-1-6,2 3 1,-4-4-10,0 3-11,4-5-15,-1 3-10,-2-2-21,3 2-22,0-3-24,0 0-20,0-1-32,-1 0-17,1-5-20,0 0-34,0 0-44,0 0-140,0 0-396,0 0 175</inkml:trace>
          <inkml:trace contextRef="#ctx0" brushRef="#br0" timeOffset="1706.6412">1933 14 59,'0'0'207,"-2"-3"-11,2 3 8,0 0-5,0 0-7,-8 11-12,7-4-8,-2 2-7,1 2-10,-2 2-11,2-1-7,-1 5-10,-1 3-6,2 2-12,-3 0-9,5 2 2,-3 2-16,0 5-9,-1-6-8,-2 8-1,1-2-8,1-6-5,1-1-1,0 1-9,-1 4-4,0-4-2,2-3-4,-3-1 2,2 2-10,-1-2-4,1-7 1,0-1-11,0-1-10,2-3-17,-1-1-12,1 0-24,0-2-23,-1-1-23,0-1-34,2 2-39,0-6-39,0 0-219,0 0-462,0 0 204</inkml:trace>
          <inkml:trace contextRef="#ctx0" brushRef="#br0" timeOffset="2291.0102">2211 196 148,'0'-11'222,"0"3"-14,-1-2-14,1 1-17,1 2-17,-1-3-9,0 3-16,0-1-20,0 2-9,3 1-13,0 0-31,0 3-43,0-1-50,-3 3-50,10-3-50,-10 3-128,11 6-278,-5-1 123</inkml:trace>
          <inkml:trace contextRef="#ctx0" brushRef="#br0" timeOffset="2846.0121">2375 396 33,'-2'5'226,"2"-1"-9,-1 1-9,1-5-22,-3 10-17,2-4-14,-1 0-17,0 0-15,2 1-8,-1 1-12,-2-1-8,3 2-3,-3 1-6,1 1-11,2-3-6,-2 3-2,0-2-3,1-3-5,-2 0-8,3 0-3,-1-2 0,1-4-3,0 6 5,0-6 7,0 0 6,0 0-8,0 0-7,5-13-6,-1-1-5,1-6-7,-1-1-10,5-9-22,-6 8-19,7-3 0,-4 2-5,5-5 1,-3 6-1,-4-2 4,1 9 0,-1 5 3,1-5-2,0 9 4,-3 0-2,1-3 0,-1 6 4,3 3 6,-5 0-2,0 0 2,8 12 4,-6-4 4,1 7 7,0-2 1,-2 3 5,4 2 7,-5 1-5,3-2 0,-2 4 1,2-7 1,-2 0 1,0 1 0,0-2 3,1 0 0,-1-6 1,0 1-1,1 0-2,-2-3 6,1-3 7,-1-2 2,5 4 7,-5-4-6,0 0 3,17-11-6,-9 3-2,0-1-5,-2-2-1,3 0-5,4-6 3,-8 3-12,6-2 3,-4 5-6,1-1-3,-1 0-1,-1 5-1,-3-1-4,1 4-1,3-1-3,-5 3 5,-2 2-3,6 0-4,-6 0 4,7 5-2,-6 1 0,4 2 2,-3 0 2,0 3-1,2 1 1,1-2 1,-1 2-2,-1 2 6,2-1-4,1 6 4,0-4-1,-3-1-2,3 3-9,-2-7-6,2 4-5,-1-5-10,1 3-8,-1-5-18,2-1-23,1 2-34,-1-4-41,2-4-33,1-4-29,-4 4-147,7-5-394,-3-2 175</inkml:trace>
          <inkml:trace contextRef="#ctx0" brushRef="#br0" timeOffset="3291.1801">3004 307 105,'0'0'146,"0"0"5,0 0-10,0 0-14,0 0-10,0 0-10,14 15-8,-7-13-2,3 3-8,0-3-8,0 4-5,1-2-7,-3-4-3,4 0-3,-1 0 1,0 0-5,0 0-4,-2-6 0,1 3-6,1 0-3,0-2-2,-1-3-4,-1-1 4,-1 3 3,-1-8 2,0 6-1,0-7 0,-2 6 1,-3-4 3,1-2 1,0 7 0,-3-2-1,0-3-3,-3 5-5,0-1-5,-4 3-2,-1-1-4,0 1-4,-5 3-7,1 3 1,0 0 0,-5 3-3,1 0-1,-1 3-6,-1 3 3,3 1-6,-2 2 1,1 3-1,0 1 0,2 1-1,0 1 2,-1-1 1,3 13-1,-3-5 3,6-1 2,0 4 1,0-7 9,4 0-6,-1 1 4,-1 0 1,6 0 3,-1-1-2,4 3 0,-1-3 6,7 0-6,-1-2 2,5-1 5,0 0 5,11 2 0,-1-3-1,4-4-2,2 2-8,0-3 0,3-3 1,-2-3-9,1-2 3,-2-3 0,2 3-5,1-1-1,-1-3-9,0 0-15,-3-3-23,-6 2-36,-3-4-54,-1 2-56,1-5-74,-8 2-235,5-5-525,-9 5 232</inkml:trace>
          <inkml:trace contextRef="#ctx0" brushRef="#br0" timeOffset="4948.8712">3675 41 126,'0'0'282,"0"0"-4,0-8-11,0 8-11,0 0-16,0-4-18,0 4-11,0 0-18,0 0-15,0 0-14,0 0-19,0 0-19,0 0-7,0 0-13,-13 9-12,8 0-4,-3 0-19,0 5 0,-2 3-9,-2 3-4,3 0-7,-7 7-4,3 3-5,-1-2-7,2 4 5,2-1-7,0 2-5,1 0-3,-3 0 3,5-2-7,0 2 0,2-8-1,-1 5-2,2-5-2,2-3 3,-2 0-2,4-2 0,0-6-3,3 2 1,-2-2-9,1-1 4,1-3-4,4 1-11,-2-5-26,3 1-31,0 0-41,3-3-48,-2-4-75,8-1-67,-3 0-211,3-2-544,-1-3 242</inkml:trace>
          <inkml:trace contextRef="#ctx0" brushRef="#br0" timeOffset="5367.0775">3913 316 33,'0'-12'221,"-2"3"9,0-3-4,-1 6-1,-2-5-14,0 3-21,-2-2-10,1 4-23,-2 1-16,-4 1-14,3 2-11,1 1-13,-2-2-9,-2 3-11,3 3-7,0-2-11,5 0 0,-4 3-9,1 0-6,1 0-4,1 4-5,1-5-4,1 3 0,-1 1 2,1 4-9,2-5-1,2 7-3,-2-3 0,2 2-2,4 0 9,-3-3-6,1 3 2,3 3-3,-1-4 0,1 0 2,3 6-8,-5-4 2,0-4-5,1 4 1,4-6-1,-6 3 0,1-1-4,-3-4-1,0 4 4,2-1-5,-6-4 4,2 7 26,1-6-5,-1 0 12,-3-1-8,1 1 0,-6 0-3,3-3-4,-3 2-6,-2-2 4,5 1-8,-4-1-2,-1-2-3,4 0-3,1-2-5,-2 2-8,2 0-14,6 0-21,-12-5-14,7 3-14,1-1-22,4 3-29,-5-4-22,2 2-41,3 2-35,4-11-25,0 8-29,1 0-135,6 1-430,-3-7 190</inkml:trace>
          <inkml:trace contextRef="#ctx0" brushRef="#br0" timeOffset="5803.2136">4050 383 159,'0'-4'167,"0"4"-22,0 0-9,0 0-3,3 11 1,-3-5-2,1 0-4,-2 3-4,1 1-10,0 4 5,0-1-8,-3-2 4,3 3-5,0 1-6,-3-4-9,3 2-4,0-1-7,-4-5-5,4 2-6,-1-3-5,-1 2 0,2-1-8,-2-1 3,2-3 9,0-3 9,2 6 13,-2-6 11,0 0-9,0 0-8,0 0-9,0 0-10,7-25-6,-7 14-10,3-5-5,2 2-2,-1-6-5,4 1-6,-3-1-7,0 7-1,-3-2-6,3 3-3,-1 2 2,-2 2-11,1 0 8,-2 2-6,3 1-5,-3-1-1,3 6 0,-2-3-5,-2 3 4,0 0-1,13 3-2,-7 3 14,-3-3-15,3 0 2,2 5-6,-3-3 5,3 4-1,-4-6 6,4 8-4,-5-4-3,5 2 1,-1 2 1,-2-1 0,1-3 10,-2 5-13,0 0 2,0-2 3,-3 2-3,3-3-1,-2-3-1,-1 3-6,1 1-25,-2-4-14,3 0-25,-1 0-27,-2-1-20,0 1-33,0-6-27,2 10-27,-1-7-13,-1-3-21,0 0-163,0 0-436,0 0 193</inkml:trace>
          <inkml:trace contextRef="#ctx0" brushRef="#br0" timeOffset="6086.6402">4512 44 101,'3'-6'176,"1"3"-9,1 0-13,0 3-13,-5 0-13,10 5-5,-1 2-10,-1 1-2,0 4-1,2 1-8,-1 7 3,-1 7 5,2 3-4,-2 1-2,0 3-2,2 5-8,-4-3-2,0 2-1,-2 1-7,0-3-6,-3 5-7,3-1-6,-4 1-8,0-3-2,0 2-6,-7-4-4,1 4-5,3-5-2,-2 1-11,-2-6 3,0-8-11,3-2-19,-2-1-31,0-6-39,-1 2-46,6-6-59,-4 3-70,2-8-131,-1-2-406,4-2 180</inkml:trace>
        </inkml:traceGroup>
        <inkml:traceGroup>
          <inkml:annotationXML>
            <emma:emma xmlns:emma="http://www.w3.org/2003/04/emma" version="1.0">
              <emma:interpretation id="{5DBAC817-5FF2-4880-A17F-834C31181E17}" emma:medium="tactile" emma:mode="ink">
                <msink:context xmlns:msink="http://schemas.microsoft.com/ink/2010/main" type="inkWord" rotatedBoundingBox="21160,1227 23516,1384 23474,2017 21117,1859">
                  <msink:destinationLink direction="with" ref="{61C38111-DB98-4D9F-B1D9-ADB86FD52CAC}"/>
                </msink:context>
              </emma:interpretation>
            </emma:emma>
          </inkml:annotationXML>
          <inkml:trace contextRef="#ctx0" brushRef="#br0" timeOffset="52255.0538">6814 568 237,'-2'-6'258,"0"-2"-5,1 0-8,2 2-5,3-1-9,-1-1 1,3-2-3,3 5-3,2-5 3,2 0 1,2-1-11,4 3-9,0 0-9,4-2-1,3-2-22,-5 3-18,4 4-12,-5-2-11,-1 2-18,7-2-12,-7 3-4,3-1-11,-3-1-12,9 6-4,-2-4-17,0-2-7,-4 6-39,-1-3-36,4 6-39,-5-2-36,-2 4-29,-1-4-29,0 4-30,0 1-35,-6 0-30,0 1-19,-1 0-22,-1 4-221,-5-1-556,0-3 246</inkml:trace>
          <inkml:trace contextRef="#ctx0" brushRef="#br0" timeOffset="51970.1683">7101 562 6,'0'0'213,"0"0"-1,0 0 1,0 0-3,0 0-6,0 0-1,0 0-9,0 0-5,0 0 3,0 0-20,0 0-6,0 0-9,0 0-8,0 0 2,0 0 3,0 0 4,-4 11-4,4-2-8,-2-1 2,0 2-9,1 2-3,-2 1-10,2-1-14,-1 3-4,-1-1-15,-1 3-3,0-2-7,-2 4-8,-1-4-6,3 0-11,-4 4-5,4-5-2,-2 5-9,-2-1 0,4-5-9,-2-1-8,-1 3 4,1-2-7,1-4-18,2 0-34,-1-3-33,3 0-29,-2 0-35,2-2-34,0 1-15,1-5-45,-2 5-38,2-5-43,0 0-257,0 0-605,0 0 268</inkml:trace>
          <inkml:trace contextRef="#ctx0" brushRef="#br0" timeOffset="52466.1058">7387 741 56,'0'4'200,"0"2"1,1 0-3,0 0-3,0 3-3,1-2-1,-2 2-3,-2 2-4,1 2-3,0-1-4,1 2-5,-1-1-8,-6 3-14,5-1-14,-4 1-13,1 2-11,-3-3-13,5-3-8,-3 3-10,2-3-10,-3-2-13,1 1-31,4-1-34,0-6-34,-2 2-40,3-1-36,-1-4-52,2-1-43,0 0-225,0 0-474,14-18 211</inkml:trace>
          <inkml:trace contextRef="#ctx0" brushRef="#br0" timeOffset="52654.564">7607 475 156,'-2'-7'317,"1"-2"-13,0 1-9,0 0-16,1 3-23,0-1-23,1-3-25,-2 6-24,2-3-17,-1 6-24,1-9-11,2 6-19,-3 3-22,0 0-32,7-1-35,-7 1-37,0 0-32,9 6-34,-5 1-40,-2 1-30,2 2-33,1 0-33,-1 5-146,1-1-389,-2 1 173</inkml:trace>
          <inkml:trace contextRef="#ctx0" brushRef="#br0" timeOffset="53242.9531">7680 806 188,'0'5'304,"-3"-1"0,3-4-5,-2 5-19,-1 1-20,-1-2-20,0 2-13,2 0-18,-2 2-20,-1-1-11,1 0-16,-3 2-15,2-1-19,0 0-6,2-2-10,-1-1-14,2 4-14,-1-2-11,0-2 6,1 2-20,-2-1 0,4-3-14,0-3 0,-1 5-6,1-5-2,-3 4 1,3-4-11,0 0-7,0 0 10,0 0-2,0 0-1,0 0-6,18-15-3,-10 6 4,5 2 3,3-8-16,-1 0-1,1 3 4,7-9-11,-6 8 9,5-3 3,-5 5-11,1 0-3,-2 0 6,-7 5-2,1 0 0,-1 1 1,-4 0-8,1 3 7,-3-1 0,1 2-6,-4 1-5,7-3 10,-7 3 1,1 13 12,-1-6 15,0-2 5,0 4-5,-1-1-3,-1 6-3,1-2-2,-1-1-4,2 1-2,-2-5-2,1 1 4,1 0 0,-3 0-6,3-1 5,-1-1-8,1-2-4,1 2 6,-1-6-6,2 8-2,-2-8 5,6 3 3,-5-2-4,-1-1 1,12-1-8,-1-2 5,0-5-3,7 2-9,2-8-4,3 0-14,2-2-5,1 1 3,-4-1 1,1 0 0,-8 5 3,4 2 3,-5-3 6,-1 5-6,-5 1 6,-3 1-6,1 2 9,0 2-1,-1-1-2,-1-2 3,-4 4-3,0 0 5,9 4 1,-8 2-9,-1 3 16,0-2 3,4 4-3,-2 4 1,-2-5-5,0 2 7,5 3 0,-5-1-4,1-1 2,3-3 0,0 5 0,-3-5 13,3-2-29,-4 0-20,4-1-26,-1 0-36,-1-1-36,2 0-41,-1-4-43,2 2-56,1-2-276,-1-3-595,3 1 264</inkml:trace>
          <inkml:trace contextRef="#ctx0" brushRef="#br0" timeOffset="53914.909">8335 844 163,'0'-2'203,"0"2"-6,9-4 0,-4 2-3,6-1-8,2 0-2,0 0-3,5 0-4,-2 2-7,3-1-9,-2 2-6,1-3-8,-5 2-14,1-1-12,1-1-7,-2 3-11,-1-5-7,0 3-2,1-2-14,-4 2-1,-1-3-4,-1 1-4,-1-2-3,-2 1-10,1-1-6,-5-1-6,3 0 0,-3-1-6,0-2-4,-4-1-3,0 1-6,-3-3-4,1 4 3,-3-2-9,-3 6 3,-4-4-4,4 2-4,1 3 1,-4 2-5,0 2 0,2 0-5,-1 2 1,0 1-1,3 3-3,-7 6 5,3-2-4,-1 4 0,3 3 6,4 1-3,-2 2 12,4-2-16,0 3 3,2 1 2,1 0 2,4-2-4,0 3 7,4 1-4,-3-5-1,8 1 2,-3-3 0,-1-2-1,4-3 1,3 0 3,-2-2-4,4 1 10,1-4 13,3-4 5,0-3 0,5-1-6,6-8-3,2-1-8,-5-3 5,4-6-5,1 1-5,1-3 4,1-4-2,8-3-9,-13 1 9,3 2-2,-5 0-7,0-2 2,-2 3 2,-1-1-4,-1 2-5,-2 0 6,-5 8-3,0-3 5,-2 4 3,-4 5-9,-2 1-1,-2 2 15,0-1-6,2 1-2,-4 1-2,3 2-6,-4-1 4,2 0-6,-4 4 2,8 2 0,-8-2-2,10 6 2,-1 2 1,-1-2 0,0 3 7,2 1-8,2 2-5,1 4 2,-5-2 6,3-3-1,0 6 12,-6-4-28,2 2 12,-1 3 5,-3-4-1,-1 0-1,-2 1 0,-2 6 3,-1-1 6,-7-3-6,2 2 5,-4-4-2,0-2 15,-4 2 10,0-3-1,0-3 7,0 1-10,1-1-3,-2 0 3,-3-4-3,1 2 11,4-5-17,-4 2 1,2-4-3,-1 0 6,5 0-14,-2 0 3,1-3-9,2 2-10,2 0-25,2 0-22,2-2-26,-2 2-15,4-2-35,-4 1-36,4-1-54,-1 0-64,0 3-53,2-4-223,3 4-606,-5-5 268</inkml:trace>
        </inkml:traceGroup>
      </inkml:traceGroup>
    </inkml:traceGroup>
    <inkml:traceGroup>
      <inkml:annotationXML>
        <emma:emma xmlns:emma="http://www.w3.org/2003/04/emma" version="1.0">
          <emma:interpretation id="{32AFB198-D214-4123-8F8F-99FC62EA1237}" emma:medium="tactile" emma:mode="ink">
            <msink:context xmlns:msink="http://schemas.microsoft.com/ink/2010/main" type="paragraph" rotatedBoundingBox="14924,2438 15357,4860 14457,5020 14024,25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1CC68B-8E12-45B4-A903-D664E3C4A03E}" emma:medium="tactile" emma:mode="ink">
              <msink:context xmlns:msink="http://schemas.microsoft.com/ink/2010/main" type="line" rotatedBoundingBox="14924,2438 15357,4860 14457,5020 14024,2599"/>
            </emma:interpretation>
          </emma:emma>
        </inkml:annotationXML>
        <inkml:traceGroup>
          <inkml:annotationXML>
            <emma:emma xmlns:emma="http://www.w3.org/2003/04/emma" version="1.0">
              <emma:interpretation id="{58A163E6-3D2F-4ABD-9D52-838CCB92EB3A}" emma:medium="tactile" emma:mode="ink">
                <msink:context xmlns:msink="http://schemas.microsoft.com/ink/2010/main" type="inkWord" rotatedBoundingBox="14924,2438 15042,3097 14285,3232 14167,2573"/>
              </emma:interpretation>
            </emma:emma>
          </inkml:annotationXML>
          <inkml:trace contextRef="#ctx0" brushRef="#br0" timeOffset="7678.8333">149 1738 60,'0'0'137,"-1"-8"-11,1 8 2,-3-10 2,3 5-4,0-1 0,0 0 0,-1-1-9,-2 4-8,3-6-1,-3 5-8,-2 1-6,4-5-10,-4 4-5,1 1-8,0 0-6,-4 0-7,3-2-2,-2 4-3,0 1-1,-1 1-2,-2-1-3,-1 5-6,0-2-2,-2 1-7,1 1-2,-3 4-2,-1-2-1,5 2-9,-4 0 2,-2 4-2,5-2 0,-1 1-5,0 2-3,3-3-2,-1-1 1,5 1-1,-2 1 1,1 0-4,1 1 1,5-3 2,-3 3-2,4 1 4,0-1-2,2 1 6,4 0-1,0 0 2,2-2-5,0 0 7,2-2 3,3-1 0,-3-1-1,6 2-5,1-1 2,3-2-5,-4-1-2,2-1 3,0-3-5,0 2 1,-1-1 2,-1-3-1,2-3-1,3 3-2,-5 0-11,2-4-29,0 0-20,-2 0-38,1-5-27,1 3-42,-2-4-37,0-1-144,-1 1-370,0-1 164</inkml:trace>
          <inkml:trace contextRef="#ctx0" brushRef="#br0" timeOffset="8518.4962">451 2227 106,'0'0'170,"0"0"-2,0 0-7,0 0-10,0 0-5,0 0-7,-7-3-9,7 3-12,0 0-10,0 0-8,0 0-9,0 0-8,0 0-8,0 0-11,0 0-6,0 0-3,0 0-11,0 0-2,0 0 1,0 0-4,0 0 1,0 0 6,18 4-1,-18-4 7,11 0-2,-5-1-2,2 2 1,3-1-7,2 0-2,0-1-4,-1-2-2,3 4-11,2-4 3,-1 2 0,2-2 1,-5 3-10,0 0 0,-3-2-1,3 0-5,-4 2 4,2 0-7,-5 0-4,0 0-11,0 0-20,-6 0-30,10 0-33,-10 0-22,5 4-35,-5-4-41,0 0-169,0 0-385,0 0 172</inkml:trace>
          <inkml:trace contextRef="#ctx0" brushRef="#br0" timeOffset="8161.3219">511 1879 154,'0'0'193,"0"0"-4,0 0-13,0 0-7,0 0-11,10-13-4,-10 9-6,4 0-7,-4-2 1,2 3-1,0-2-11,-2-2-6,3 3-5,-2 0-5,-1-1-3,3-1-8,-3 1-7,2 1 2,-2 0-3,0 4-15,0 0-7,0-9-3,0 9-5,0-4-6,0 4-5,0-4-9,0 4-6,0 0-5,0 0-2,0 0-3,0-7-6,0 7-3,0 0-3,0 0-5,0 0 2,0 0-3,0 0-1,0 18 4,0-11-7,0 0 2,0 7-1,0-5-4,3 5 0,-3-1 5,-3 0-6,6 2 1,-1 0 2,0-2-2,-1 3 6,0-2-10,2 2 6,-2-1-5,-1 0 4,2-3-1,0-1-4,-2 3 4,4-2-5,-4-2 5,0-3 0,0 1-3,0 4 1,0-5 1,0 1-1,0 0-2,0-3-2,0 1 6,0 0-4,0-2 14,0-4-18,0 6-12,3-1-8,-3-5-19,0 0-11,0 6-17,0-6-19,0 0-16,0 0-33,1 4-15,-1-4-38,0 0-27,0 0-192,0 0-444,0 0 196</inkml:trace>
        </inkml:traceGroup>
        <inkml:traceGroup>
          <inkml:annotationXML>
            <emma:emma xmlns:emma="http://www.w3.org/2003/04/emma" version="1.0">
              <emma:interpretation id="{613094CC-AF5E-4140-BCCC-FD9B461C2ED3}" emma:medium="tactile" emma:mode="ink">
                <msink:context xmlns:msink="http://schemas.microsoft.com/ink/2010/main" type="inkWord" rotatedBoundingBox="15199,4038 15346,4861 14457,5020 14310,4197"/>
              </emma:interpretation>
            </emma:emma>
          </inkml:annotationXML>
          <inkml:trace contextRef="#ctx0" brushRef="#br0" timeOffset="9411.4625">323 3385 77,'0'0'191,"0"-7"-4,1 3 0,-1 4-5,-1-8-3,-2 3-7,3 5-4,0-6-2,0 6-3,0-7-6,0 7-1,0-10-10,-3 6-4,3-1-11,0 5-9,-7-7-12,4 1-10,3 1-12,-3 5-6,3 0-10,-6-10-9,2 8-4,-1-5-9,-2 5-2,3-2-8,-4 2-3,-1 2 0,0-1-5,-2-4-7,1 5-4,-3-1 1,0 2-4,-3 1-4,1 2 1,-2-2 1,1 2-3,3-2-2,-4 6-3,3-1 4,5-3-5,-3 2-3,1 5 1,0-3 1,2 0-5,1 1 4,2-3 0,-2 4-1,3-1 1,1 4 2,-1-5-3,2 6 1,1 0 0,0 0 1,2-3 0,0 5 4,2-3-5,-2 1 1,4 1 0,1 0 3,-3 0-1,1 0-6,2-2 0,-2-1-5,2 0-3,1 3 2,-2-6-1,3 1-1,-1 0 6,3-4-3,0 2 5,2-1-3,3 2 0,-1-4-1,2-1 3,1 1 7,2-1-7,1-2-2,-2 2 0,-5-4 1,8 2-3,-6-3-8,0 1-8,-1 0-4,0-1-9,0-2-6,-1 2-12,-1-1-14,-1-2-15,-1-1-18,0 3-23,-1-2-39,0 0-24,-1 2-33,2-4-34,-5 2-130,3-1-411,2 0 182</inkml:trace>
          <inkml:trace contextRef="#ctx0" brushRef="#br0" timeOffset="10252.6922">668 3681 109,'-5'5'195,"1"-1"3,4-4-7,-6 4-6,2-2-10,1 1-8,3-3-16,-9 3-6,7-3-14,-5 3-7,7-3-4,-8 6-10,3-6-6,5 0-6,-9 0-8,3-4-5,6 4-5,-10-1-7,5 0-5,0-2-7,2 0-4,-1 0-7,0-2-3,-1 0-8,3 3-2,-1-3-5,-1-1-4,4-1-4,-4 1-4,4 0-4,2 0-1,0-1-5,1-2 4,1 3-3,1 0-5,0 1 1,0-1-1,4-1 1,-1-1 1,1 3-6,0 1-1,2-1 4,-2 5-5,1-6 2,-1 4-1,1 2 1,-2 0-4,4 0 2,-5 2 3,4 1-3,-2 0-1,-1-1 2,0 2-3,-1-1 8,0 2-3,2 3-3,-1-3-2,-3-1 5,0 5 1,2 0-4,-4-2 3,3 1 6,-2 5-10,-1-4 3,0 4 0,0-1-4,-2-1 9,-1 2 0,0 1 3,-1-1 1,-2 1 0,0 1 13,0-1-11,-6 2 2,3-2 3,-4 3-2,4-3 0,-5 1-3,1 0 4,1-2-6,-3-4-2,3 5-1,-2-2 2,0-2 0,-1 2-4,-2-4-1,5 0 3,-2-1 0,0 0-4,1 2 1,0-4 7,2 1-10,2-1 4,0-2-1,1-1-1,1-2 1,4 0-2,0 0-5,0 0 3,-12-5-2,11 0-2,1 5-2,1-8-2,0 2 9,2-1-7,2 0 0,-1 0 2,-1 0-3,3 1 4,1 1 2,-1-3-6,-1 5 3,2-3-3,-1 2 2,2-5-4,0 6 0,0 0 2,1-1-1,-3 2 4,7-2-1,-7 3 1,3 1-1,-3-1-2,4 1 3,-1-3 0,-1 6 0,0-2 2,2 0-3,-4 0 2,5 4-2,-3-5 6,1 4-4,-4 0 4,6-2-1,-1 3-4,0 3 1,2-5 5,-2 2-5,0-1 6,-1 5-6,1-6 3,-1 2 0,0 2 0,-1-2 0,2 1-1,-4-4 2,5 4 1,-6-5-5,2 2 1,-2-1 3,2-1-2,-1 1-1,3-2 2,-5 3 4,-4-3-2,10-3-3,-10 3 1,8 0 4,-8 0 0,8-2-6,-4 1-4,0-2-5,-4 3-2,4-4-16,0-1-12,-4 5-20,1-6-20,-1 6-19,5-4-35,-5 4-39,1-9-47,-1 7-193,0 2-446,2-7 197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35.9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0205FD5-7D79-42E7-9127-E8AD14D1CF66}" emma:medium="tactile" emma:mode="ink">
          <msink:context xmlns:msink="http://schemas.microsoft.com/ink/2010/main" type="writingRegion" rotatedBoundingBox="14256,3687 14643,9878 13444,9953 13057,3762"/>
        </emma:interpretation>
      </emma:emma>
    </inkml:annotationXML>
    <inkml:traceGroup>
      <inkml:annotationXML>
        <emma:emma xmlns:emma="http://www.w3.org/2003/04/emma" version="1.0">
          <emma:interpretation id="{1DC1B4F9-C69C-486D-98EE-D39BC9B8C253}" emma:medium="tactile" emma:mode="ink">
            <msink:context xmlns:msink="http://schemas.microsoft.com/ink/2010/main" type="paragraph" rotatedBoundingBox="14256,3687 14643,9878 13444,9953 13057,37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413631-9BD7-4FC3-B160-B981FFBBBEF8}" emma:medium="tactile" emma:mode="ink">
              <msink:context xmlns:msink="http://schemas.microsoft.com/ink/2010/main" type="line" rotatedBoundingBox="14256,3687 14643,9878 13444,9953 13057,3762"/>
            </emma:interpretation>
          </emma:emma>
        </inkml:annotationXML>
        <inkml:traceGroup>
          <inkml:annotationXML>
            <emma:emma xmlns:emma="http://www.w3.org/2003/04/emma" version="1.0">
              <emma:interpretation id="{F38DAB0E-1BA7-49CF-8AA8-82A5E27358BB}" emma:medium="tactile" emma:mode="ink">
                <msink:context xmlns:msink="http://schemas.microsoft.com/ink/2010/main" type="inkWord" rotatedBoundingBox="14216,3690 14259,4366 13542,4411 13500,3735"/>
              </emma:interpretation>
            </emma:emma>
          </inkml:annotationXML>
          <inkml:trace contextRef="#ctx0" brushRef="#br0">400 44 77,'0'0'274,"1"-5"-5,-1 5 0,0 0-7,0 0 0,0 0-9,1-5-5,-1 5 5,0 0-11,0 0-1,0-6-5,0 6-2,0 0-5,0 0-6,0 0-4,0 0-9,0 0-4,0 0-8,0 0-11,0 0-5,0 0-2,0 0-4,0 0-8,0 0-12,-2-6-17,2 6-14,-6-2-10,6 2-10,-6-1-12,1-1-12,5 2-5,-10-3-2,4 0-13,-2 1-9,2 1-4,-2-3-8,-3 4-5,-1-2-1,-4 2-3,6 0-3,-8-2-8,2 2-1,-1 2-2,-1 0-5,-3 3 1,3-1 0,-1 2 0,0 0-3,-2 0-6,3 2 5,2 0-5,0 1 6,2 2-7,3-1 4,-2 2-6,4-3 0,-1 1 1,3 1-5,2 2-1,1-1 7,1 1-5,0 0 4,3 0 0,3 1 0,0-2 3,4 1 1,-2-1-4,2 0 5,4 3 1,4-3 0,-1 0 3,0 3-7,5-8 1,6 2 4,-7 0 2,11-4-5,-4 0-2,0 1 6,1-3-3,2-3-3,-6 0-10,-2-4-11,1-1-19,-4 3-19,2-3-25,-2 2-19,-5-3-28,1 2-36,-3-4-20,1 4-52,-1-5-39,-3 3-36,-1 1-49,5-6-48,-6 6-345,2-1-812,-3 3 359</inkml:trace>
          <inkml:trace contextRef="#ctx0" brushRef="#br0" timeOffset="382.3682">667 307 137,'0'0'260,"9"0"14,-9 0 4,0 0 6,4-2 13,-4 2-11,4-2-4,-4 2-7,2-6 1,3-1-22,-3 2-7,0 3-9,-1-3-17,2-2-10,-2 0-9,4 4-11,-3 0-8,-2-3-12,2 2-4,-2 4-9,4-6-7,-4 6-9,0-6-12,0 6-15,2-3-13,-2 3-13,0 0-14,0 0-8,0 0-8,0 0-5,2 17-5,-1-9-3,-1-2-6,0 9-5,0-2 1,0 2-11,1 0 6,1 7-6,-2-2-2,2-7 5,0 3-11,-2 2-1,0-5 2,0 7-5,2-4 0,-2-2 0,0 0-6,0-7 7,0-1-7,0 7-4,2-5-17,-2 2-24,0-4-25,0 0-29,-2 2-29,4-3-38,-2-5-27,0 4-33,0 2-21,-2 0-37,2-1-39,0-5-40,-6 5-52,3-2-233,0-1-695,-3 1 307</inkml:trace>
          <inkml:trace contextRef="#ctx0" brushRef="#br0" timeOffset="571.8231">591 625 115,'0'0'272,"0"0"-1,0 0 2,0 0-1,0 0-1,0 0-2,0 0 6,0 0 0,0 0-14,13 4 1,-13-4-19,11 0-12,-5 1-19,2 0-22,0 2-16,3-1-20,-2-1-14,-1 3-21,3-3-12,-3 1-43,-1 0-42,2-2-48,-2 0-57,1 0-57,-2 0-57,0 3-70,-2-2-70,-4-1-234,13-4-618,-9 4 274</inkml:trace>
        </inkml:traceGroup>
        <inkml:traceGroup>
          <inkml:annotationXML>
            <emma:emma xmlns:emma="http://www.w3.org/2003/04/emma" version="1.0">
              <emma:interpretation id="{29401CF6-4313-4BDD-B490-2182F6A79C5B}" emma:medium="tactile" emma:mode="ink">
                <msink:context xmlns:msink="http://schemas.microsoft.com/ink/2010/main" type="inkWord" rotatedBoundingBox="14005,5478 14051,6214 13213,6266 13167,5531"/>
              </emma:interpretation>
            </emma:emma>
          </inkml:annotationXML>
          <inkml:trace contextRef="#ctx0" brushRef="#br0" timeOffset="1412.5036">-3 1867 47,'0'0'271,"0"0"15,0 0 14,0 0 8,0 0 17,0 0 7,0 0 1,0 0-6,0-8-6,0 8-12,0 0-18,-7-11-21,4 8-22,0-2-18,0-2-19,-1 4-20,0-2-16,-2 0-18,1-1-12,0 3-16,0-2-13,0 2-7,-2 3-15,2-3-11,-4 0-9,1 3-7,0 2-22,-5 2-11,4-2-6,-10 4 6,3 4-7,0 0-2,-3 1-4,2 0-3,2 3-2,-2 1-2,0 3-2,3-2 1,-2-2 0,4 6-2,1-4 0,3 1 0,1 1 0,-1 1 3,6-3 2,1 4 2,1-6 0,1 6 5,7-2 0,1 2 0,-1-6-3,6 2 1,1-2-2,1-2-2,4-2-3,4 5 0,3-8-4,-2 2 2,1-1-7,2-4-21,2 0-34,-2-3-32,-10 0-43,9-2-45,-6 0-56,0 0-37,-3-2-46,2 0-58,1-1-44,-4-1-313,-3-1-784,-2 2 347</inkml:trace>
          <inkml:trace contextRef="#ctx0" brushRef="#br0" timeOffset="1779.8915">320 2142 28,'5'-1'276,"2"0"4,-2-3 3,-5 4-4,8-3-12,-3 0-3,2 3-5,0-2-10,-1 2-10,-6 0-11,13 0-8,-3 0-12,-5 2-11,2-2-19,0 0-15,-1 0-16,1 4-13,-1-2-8,4 3-20,-5-1-5,-2-1-9,1 1 3,-2 1-4,0 1 5,-2 2 3,0 0-6,-4 1 5,0 1-2,0 3 6,-5 3 1,-2 0-2,2 4 4,-2-2-4,0 0 3,1 1-1,0-2 3,0 0-8,0 0 1,1 2-11,5-8-6,-3 0-7,5 3-8,2 0-1,1 1-10,-1-5-1,4 0-6,0-4-2,2 0-4,0-3-4,5 2-4,-2-1-6,2-2-4,-1-1 5,1 4-19,0-7-24,0 2-31,-1-3-34,2 2-53,-3-4-54,3-1-47,-6 3-54,7-2-52,-5 3-64,2-3-100,0-3-265,-2 3-831,5 2 368</inkml:trace>
        </inkml:traceGroup>
        <inkml:traceGroup>
          <inkml:annotationXML>
            <emma:emma xmlns:emma="http://www.w3.org/2003/04/emma" version="1.0">
              <emma:interpretation id="{6D2AE381-B840-410A-91BC-03F6FA4F4E9B}" emma:medium="tactile" emma:mode="ink">
                <msink:context xmlns:msink="http://schemas.microsoft.com/ink/2010/main" type="inkWord" rotatedBoundingBox="14230,6950 14292,7941 13440,7994 13379,7004"/>
              </emma:interpretation>
            </emma:emma>
          </inkml:annotationXML>
          <inkml:trace contextRef="#ctx0" brushRef="#br0" timeOffset="2744.2516">149 3336 5,'0'0'223,"0"0"-4,3-6-10,-3 6-4,0-6-8,0 2-8,5-2-10,-4 3-5,2 1-15,1-6-2,-4 5-8,0 3-4,3-9-4,-3 9-8,3-5 5,-1 4-4,-2 1-4,0 0-4,-2-8-3,2 8-4,0 0-4,0 0-7,0 0 5,-9-5-23,4 3-11,5 2-5,-13 2-8,13-2-2,-14 9-15,4-7 0,-1 3 9,-6 4-21,2 0-5,-3 1-1,-1 5-1,1-6-5,3 6 13,-3 0-15,2-2 0,0 1 6,1 2-2,-1 1-5,7 2 5,-3-1 1,7-4 1,-4 4-2,5-3-2,2 0 11,2 1 10,0-1 28,2 1 0,0 1 1,9-1 1,-3-4 0,-2 2-3,6 2-6,4-3-1,-1 1-6,2-2-10,-1-1-4,2-5-4,1 6-3,0-4-4,-1-1-1,1-1-6,2-3-3,-2 2-5,-2 0-9,3-3-26,-1-1-32,-3 2-38,1-6-41,-1 2-40,1-1-42,-6-3-53,2 4-57,-1-4-61,-3 1-291,4 0-727,-4-3 322</inkml:trace>
          <inkml:trace contextRef="#ctx0" brushRef="#br0" timeOffset="3673.0708">553 3688 307,'0'0'333,"-3"-8"-2,3 8-2,0-6-11,3 2-1,-3 4-11,1-11-13,2 5-12,-1 0-18,2 0-15,3-2-11,-2 1-14,4-3-15,3 1-9,-1 3-20,1-1-20,2-1-10,-1 5-11,-3 0-21,3 1-14,-2-3-9,0 5-9,-1-3-10,-2 6-7,-1-3-7,0 1-7,-2 4-4,0-1-6,-1-1-4,1 3-1,-5 1-3,0-1-5,-5 1 8,1 0-14,-2 5 1,-2-1-1,2 0-2,-4-2 5,0 1-5,0-2-3,1 1 4,1 1-3,-3-1 1,2-2-4,0-1-1,5 0-1,1 0-5,-1-1 1,1-1-2,3 0 1,0-4-1,0 8-2,1-3-1,2-1 0,1-1-1,1 3 2,-1-5 3,2 1-6,-2 1 2,1-2 0,-5-1 3,9 1 7,-9-1 1,6 0 6,-6 0 5,0 0 7,6 0 7,-6 0 1,0 0 2,0 0 3,0 0-3,8-1 2,-8 1-1,0 0-3,0 0 2,0 0-7,0 0 1,0 0 0,0 0-4,0 0 1,0 0-6,0 0-1,0 0-6,0 0 2,0 0-4,0 0-5,0 0-1,0 0-2,-23 0-4,23 0 2,-12 3-6,7-1 3,-2-1 0,0 4-6,0-1 2,2-1-1,-2 2 4,1-2-6,2 0 1,-2 0-1,0-2-2,3 3 1,-1 1 3,4-5-5,-8 4 3,5-2-1,3-2 3,-3 2-3,3-2-3,-1 4 2,1-4 0,0 0-1,0 0-2,0 0 0,0 0 2,0 0 1,-7 3-4,7-3 0,0 0 0,0 0 3,0 0-1,0 0 2,0 0-1,0 0-2,0 0 3,0 0 0,0 0 3,0 0-4,0 0 2,0 0 1,0 0-1,0 0 4,0 0-4,0 0 1,18-3 0,-18 3 2,0 0 0,0 0 0,0 0-1,0 0 3,4-4 0,-4 4-2,0 0-1,0 0 3,2-6-3,-2 6 0,0 0-2,3-2 4,-3 2 3,0 0-8,0 0 2,2-5-2,-2 5 1,0 0 0,0 0 1,0 0-4,0 0-1,0-5 0,0 5 3,0 0-1,0 0 2,0 0 1,0 0 0,0 0-2,0 0-2,0 0-3,0 0 2,0 0 3,0 0-8,0-6 2,0 6-5,0 0-7,0 0-10,0 0-8,0 0-11,0 0-13,0 0-15,0 0-13,0 0-21,0 0-26,0 0-41,2-5-25,-2 5-29,2-4-30,-2 4-27,2-5-35,-1-1-33,-1 6-40,1-6-332,0 2-787,2 1 349</inkml:trace>
          <inkml:trace contextRef="#ctx0" brushRef="#br0" timeOffset="4402.6754">576 3669 73,'0'0'271,"0"0"5,-3-7 1,3 7 6,-2-3-11,2 3-5,-4-4-6,4 4 8,-4-6-10,4 6-2,0-2-7,0 2-11,-3-6-1,3 6-24,0-6-12,0 6-20,2-7-16,-2 7-13,5-9-13,-2 6-5,0-2-7,2 0-11,-1 3-7,3-2-8,-3-1-6,4 2-9,-4 2-6,4 2-3,-2-2-11,-1 1-6,-5 0-4,16 3-3,-12-2-4,2 1-5,0 1 0,0 2-5,1-4 1,-2 4-4,-1 1-3,1-1 0,1 1 0,-2-1-3,1 1 5,-2 2 0,-1-2-5,2 3-1,-4-1 0,0 0 1,0 2 0,0 2 0,-4-1 3,1-1-7,-3 2-2,-1 0-2,-2-3-3,0 4-4,-5 2 2,-1-3-3,1-1 1,-1 1-1,0-2-5,-1 1 0,3 0-3,0 0 2,0-4-1,0-1-2,4 1 4,-2-2-3,2-2-5,-1 3 4,5-2-4,-1 2 0,0-5-2,3 2 2,-1-1 1,4-2-2,-7 1 0,7-1 4,0 0-1,-6 3 2,6-3 4,0 0 7,0 0 0,0 0-2,0 0 1,0 0-2,19-7-4,-16 5 3,-3 2-4,13-1-3,-7 1 4,2 0-4,-8 0 0,15 1-2,-11 1 2,3 1-5,1-2 2,-2 4-2,3 1 1,-1 2 3,-3-3-7,0 3 5,2 0-2,-2 3 1,-3-4-3,3-2 1,-1 5 0,0 1 2,-2-1-8,2-1 7,0 0-1,-2 2 1,1 2 0,1-3 0,-3 2 1,2-6-1,-1 3-2,-1 1 2,-1-4 0,2 0 0,-2 0 2,0 1-3,-3-1 3,2 0 1,-3 4 2,0-5-4,-2 4 0,-2-1 1,0 3 1,-5-4-2,4 0-3,-8 3 4,3-1 0,-2-3-2,-2 2 0,4-1 0,-2-1 0,2-1 0,1-1 0,3-2 5,-1-1-6,1-1 0,1 1 0,-1-3-13,3 0-19,0 0-24,1 0-24,1-3-29,-2 3-29,0-5-36,5 1-41,0 0-46,-1-1-44,2 1-57,1-5-75,-2 3-350,4 0-854,-1-1 378</inkml:trace>
        </inkml:traceGroup>
        <inkml:traceGroup>
          <inkml:annotationXML>
            <emma:emma xmlns:emma="http://www.w3.org/2003/04/emma" version="1.0">
              <emma:interpretation id="{DD4B9DFF-2C67-4E42-BCCE-6A662CDB5250}" emma:medium="tactile" emma:mode="ink">
                <msink:context xmlns:msink="http://schemas.microsoft.com/ink/2010/main" type="inkWord" rotatedBoundingBox="14578,8834 14643,9878 13604,9943 13539,8899"/>
              </emma:interpretation>
            </emma:emma>
          </inkml:annotationXML>
          <inkml:trace contextRef="#ctx0" brushRef="#br0" timeOffset="7278.1983">443 5333 222,'0'0'261,"1"-5"1,-1 5 0,-1-7 3,1 7-6,0-7-8,0 1 2,0 6-1,-1-8-8,-2 3-12,-1-1-10,3 1-8,-2-1-16,-2 2-9,1-2-3,-1-4-23,-1 5-8,1-1-5,-2-3-9,0 2-3,1 2-6,-2-2-2,1-1-9,-1 1-3,-1 0-5,-2-1-9,0 4-6,3 0-4,-2-1-8,1 2-7,-1-3-8,-3 5-8,2 2-5,-6-1-7,-1 7-7,1 0 1,-1-1-6,0 5-3,4 1-2,-3 4-2,3 2-2,-4 3 0,3-3-5,2-1 3,-2 10 3,7-6 3,-2 2 4,4 0 5,3 1 5,0-1 1,2 0 7,5 1 0,-1-1 0,4-1 0,4 0-1,0-6-5,4 2 8,8 2-7,-3-2-9,6-7 0,1-1-3,2-4-4,1-2-7,2-3 0,3-1-4,-2-1-10,-1-4-18,2-1-30,-2 3-25,-4-1-29,2-1-33,-3 2-37,0-3-45,-9 2-45,0 2-38,-3 2-45,-4-1-47,2-2-47,-1 3-372,0 1-862,-3-1 381</inkml:trace>
          <inkml:trace contextRef="#ctx0" brushRef="#br0" timeOffset="7589.6532">866 5468 137,'2'-7'319,"0"4"2,0-3-2,-2 6 2,0 0 0,-2-10-10,2 10-9,0 0-19,0 0-7,0 0-7,0 0-14,0 0-3,-12 16-2,8-7-6,1-2-6,-2 5-11,3-1-5,-3-1-10,-1 2-12,2 2-7,2 2-13,-1-3-16,1 8-5,2-5-14,0-1-8,1 1-10,0 0-12,3-3-6,1 2-15,-1 1-3,3-1-8,3-2 2,-2-1-21,4 2-8,-4-4-1,5 2-9,2-5-7,-1 0-6,-1-5-14,0 4-28,-1-3-27,1-3-20,1 0-32,0 0-30,-3 0-28,0-4-51,2-3-53,0 1-45,-3 3-50,0-1-50,1-6-61,-4 3-358,3 0-881,-3-3 389</inkml:trace>
          <inkml:trace contextRef="#ctx0" brushRef="#br0" timeOffset="7857.5795">1090 5512 281,'-4'1'377,"-2"2"0,6-3 4,-7 6 8,7-2 0,-5 1-21,4 2-17,0 2-18,1 3-16,0 0-17,0 5-13,1 3-12,-2 2-16,1 2-9,0 1-26,1 6-10,-2-2-25,1 5-18,0-3-16,0-1-15,-3 1-12,3 0-18,-1-6-8,0-2-11,-2 2-14,3-1-26,-2 1-40,1-3-46,-3-2-49,7 1-57,-3-7-62,0 1-65,0-4-66,1 1-80,2 0-92,-3-5-263,2 0-833,1-1 369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51.0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ED30529-742D-46A5-886C-9201A4C4858A}" emma:medium="tactile" emma:mode="ink">
          <msink:context xmlns:msink="http://schemas.microsoft.com/ink/2010/main" type="writingRegion" rotatedBoundingBox="21377,3993 21327,10114 20744,10109 20794,3988"/>
        </emma:interpretation>
      </emma:emma>
    </inkml:annotationXML>
    <inkml:traceGroup>
      <inkml:annotationXML>
        <emma:emma xmlns:emma="http://www.w3.org/2003/04/emma" version="1.0">
          <emma:interpretation id="{198C4C38-F7B1-43A2-A784-D5F0BCA40817}" emma:medium="tactile" emma:mode="ink">
            <msink:context xmlns:msink="http://schemas.microsoft.com/ink/2010/main" type="paragraph" rotatedBoundingBox="21377,3993 21327,10114 20744,10109 20794,39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5282DC-9034-4D13-96BE-637F71DAA9B7}" emma:medium="tactile" emma:mode="ink">
              <msink:context xmlns:msink="http://schemas.microsoft.com/ink/2010/main" type="line" rotatedBoundingBox="21377,3993 21327,10114 20744,10109 20794,3988"/>
            </emma:interpretation>
          </emma:emma>
        </inkml:annotationXML>
        <inkml:traceGroup>
          <inkml:annotationXML>
            <emma:emma xmlns:emma="http://www.w3.org/2003/04/emma" version="1.0">
              <emma:interpretation id="{04436791-9CC1-4D8F-BB24-42A3E99B2A74}" emma:medium="tactile" emma:mode="ink">
                <msink:context xmlns:msink="http://schemas.microsoft.com/ink/2010/main" type="inkWord" rotatedBoundingBox="21344,3993 21338,4741 20850,4737 20856,3989"/>
              </emma:interpretation>
            </emma:emma>
          </inkml:annotationXML>
          <inkml:trace contextRef="#ctx0" brushRef="#br0">-4 336 30,'0'0'256,"0"0"1,0 0-6,0 0-11,0 0-8,0 0-9,0-12-21,0 12-16,0 0-13,0 0-17,0 0-1,0 0-20,0 0-4,1-2 1,-1 2 1,5-4 1,2 3-1,-2-2-8,-5 3-8,10-6 6,-2 1-3,0 1-3,1-4-7,1-3-7,3-1-9,-2 5-8,3-10 3,-1 4-8,1-3-4,-4 3-4,4-3 0,-3-3-11,0 2 0,-2 1 0,0-3 0,1 1 8,-6 1 1,0 3 4,1 1-1,-4 1 1,3 1-7,-1 5 2,-1-1-3,-2-1-5,2 2-3,-1 2-15,-1 4-5,3-6-5,-3 6-6,0 0 2,0 0-7,0 0 0,-6 25-1,6-16 4,-2 9 0,-1-3 1,3-1 6,-4 6 5,3-1 4,0 1 3,1 2 3,-3-1 3,3 0-1,-1 1 3,1-1-7,1 3 0,-1-5-5,-1 3-4,-1-4 2,4 2-5,-2-1 1,0 1-7,1-2 7,-1 1-12,0-6-2,0 4-1,0-3-2,0 0-3,0-1-1,3 0-1,-6 0 0,3-5-3,0 1-1,0-1-2,0 0-1,0-1-3,0 2-6,-1-6-16,1 4-10,0-2-14,0-5-12,0 7-12,-4-2-1,4-5-11,0 2 2,0-2-19,-4 4-18,4-4-25,0 0-11,0 0-11,-14-4-4,6 4 2,4-1 0,-5 0-1,1-4 1,-3 4 3,4 1-5,-2-3 6,2 3 7,-4 0 7,1 3 12,2-3 6,1 0 13,-1 1 14,3 0 10,5-1 11,-11 4 6,4-4 13,2 0 9,5 0 10,-7 1 7,7-1 20,0 0 12,-6 0 14,6 0 15,0 0 24,0 0-1,-4 1 17,4-1 15,0 0 26,3 8 9,-3-8 15,6 8 18,-2-2 21,4-3 2,0 4-2,5 2-1,1-1-15,0 3-12,-2-5-11,2 6-8,5-4-15,-6 0-13,3 1-8,-3-3-7,5 4-7,-3-2-7,-1-2-2,5-3-11,-2 1-9,-2 1-24,4-4-34,-7-1-28,6 2-34,-3-2-42,4-6-39,-3 6-42,1-1-34,-4 0-47,4 0-48,0-4-61,-7 4-275,1-2-717,-1-3 318</inkml:trace>
        </inkml:traceGroup>
        <inkml:traceGroup>
          <inkml:annotationXML>
            <emma:emma xmlns:emma="http://www.w3.org/2003/04/emma" version="1.0">
              <emma:interpretation id="{B8197391-98B7-45B5-825B-B277FAE0C069}" emma:medium="tactile" emma:mode="ink">
                <msink:context xmlns:msink="http://schemas.microsoft.com/ink/2010/main" type="inkWord" rotatedBoundingBox="21362,5812 21355,6673 20867,6669 20874,5808"/>
              </emma:interpretation>
            </emma:emma>
          </inkml:annotationXML>
          <inkml:trace contextRef="#ctx0" brushRef="#br0" timeOffset="2190.5481">45 2110 42,'0'0'112,"0"0"-1,0 0-13,0 0-6,0 0-2,0 0-11,0 0 3,0 0-11,0 0-1,0 0-5,0 0 0,0 0 5,0 0-4,0 0-2,0 0-3,0 0 8,0 0-5,0 0 1,0 0 6,0 0 3,0 0-3,0 0-3,0 0-3,0 0-3,0 0-5,0 0-5,4 5-4,-4-5-5,0 0-2,0 0-1,0 0-5,0 0 3,3 4-7,-3-4-2,0 0 2,0 0-6,0 0 2,0 0-7,0 0 1,0 0 0,1 4-4,-1-4-3,0 0-1,0 0 2,0 0-3,0 0 1,0 0-1,0 0-2,4 2-4,-4-2 2,0 0 0,0 0 0,0 0-4,0 0 2,4 3-2,-4-3-1,0 0 3,0 0-1,0 0-2,0 0 3,0 0-6,7 2 3,-7-2-2,2 4-1,-2-4 4,0 0-4,0 0 6,0 0-3,5 1-1,-5-1 0,0 0-1,0 0 1,0 0 1,0 0-1,0 0 0,0 0-1,0 0 4,0 0-1,0 0-1,0 0 3,0 0 1,0 0 4,0 0-3,1 5 3,-1-5 1,0 0 5,0 0-1,0 0 4,0 0 2,0 0 1,0 0 5,0 0-4,0 0 2,0 0 1,0 0 2,0 0 3,0 0 3,0 0 1,0 0 6,0 0 1,0 0 2,4 2-2,-4-2 1,0 0 1,0 0 4,0 0 1,0 0 9,0 0 7,9-2 6,-9 2 9,0 0-3,7-4 11,-7 4 8,6-6-4,-5 1-3,5 1-2,0-2-5,-1 0-9,3-3-4,4-5-5,-1 0-7,-2 3-4,1 0-5,-4-1-2,6-4-7,-6 6 4,2-5 2,1 1 8,-1 0-39,-3 1 3,1 1 7,0-3-4,-1 0 2,0 4 3,-1-1-3,1-1 2,-5 2-2,3-2 5,-2 6-1,-1-1 0,4 0-2,-3 5-4,-1 0 0,0 3-8,1-5-1,-1 5-1,0-7-9,0 7 1,0 0-4,0 0 6,0 0 0,-1 21-1,-1-7 1,-2 3 2,3-1 1,-3 5 1,0-3 7,1 3 8,1 4 9,-1-4 3,-2 1 0,4 5 2,-2-4 1,-1 1 4,4 1 8,-4 7 0,4-11-5,0 1 9,0 3-4,0-3-2,3-1-4,-2 0-2,-1 4-3,2-7-1,3 3-4,-4 0-5,-1-2 1,5 1-2,1 1-2,-3-1-3,0-5-6,1 1-2,-2 2 1,2-2-1,-3-2 0,3 0-5,-3-1-2,1 0 2,1-1 1,0 1-2,-3-1-5,2-3 2,-1 0-2,2 0-2,-2-1 2,-1-2 3,1 1-5,0-2 1,0 1 0,1-4-11,-2 1-11,0-3-12,1 8-21,-1-8-20,0 0-12,0 4-32,0-4-33,0 0-36,0 0-26,0 0-42,0 0-32,0 0-31,0 0-37,-3-15-14,3 15-286,-6-6-705,2 3 312</inkml:trace>
          <inkml:trace contextRef="#ctx0" brushRef="#br0" timeOffset="2504.5169">26 2654 48,'0'0'240,"-6"0"4,6 0 3,0 0-6,0 0-3,-6 0-2,6 0-13,0 0-1,-4 3-13,4-3-2,0 0-14,0 0 18,0 0 0,0 0 0,0 0 7,0 0 0,9 8-4,-5-6 0,1 0 0,2 0-6,0-1-18,5-1 3,0 0-18,3-1-11,2-1-18,4 0-11,-3 0-11,0-3-15,2 2-11,-1 1-10,-1-2-11,3 1-6,1 1-8,-3-2-9,1 1-3,0-1-8,-2 3-13,1-3-18,-3 3-17,2 0-21,-5 1-15,1-1-26,-2 1-28,0-3-17,-1 6-30,-3-3-23,0-3-30,0 3-29,-2 3-39,-1-3-46,-5 0-43,11 1-54,-6-1-242,-5 0-702,0 0 310</inkml:trace>
        </inkml:traceGroup>
        <inkml:traceGroup>
          <inkml:annotationXML>
            <emma:emma xmlns:emma="http://www.w3.org/2003/04/emma" version="1.0">
              <emma:interpretation id="{E26121D3-38C7-437D-B731-40AB10165664}" emma:medium="tactile" emma:mode="ink">
                <msink:context xmlns:msink="http://schemas.microsoft.com/ink/2010/main" type="inkWord" rotatedBoundingBox="21322,7726 21316,8429 20809,8425 20815,7722"/>
              </emma:interpretation>
            </emma:emma>
          </inkml:annotationXML>
          <inkml:trace contextRef="#ctx0" brushRef="#br0" timeOffset="3803.3394">68 4002 205,'0'0'249,"0"0"6,0 0-4,0 0 5,0 0-15,0 0-10,0 0-11,0 0-8,0 0-12,0 0-14,0 0-9,0 0 3,0 0-25,0 0-5,0 0-4,0 0-4,12-8-27,-12 8-6,0 0-3,0 0-11,0 0-7,0 0 0,0 0 3,3-6-1,-3 6-8,6-3-4,-3-2 1,1-2-12,2-3-5,1 0-6,3-2-4,-5-2-4,4-5-1,2 5-2,-2-5-5,1 1 0,-1-1-6,-5 1-4,4 6-2,-2-2 0,2 0 1,-4 3 4,1 0 3,-2 5 5,-1 0 4,2-1-1,-1 2 3,-1 2-2,-2 3-2,1-4-7,-1 4-5,0 0-2,0 0-1,0 0 2,-1 19 2,-1-7 7,-3 4 4,2 4 5,-1 5 6,-1-3 8,1 0 2,0 2 3,0 0 2,2 1 2,-1 6-7,2-6 3,-4 2-3,2 4-6,-1-8-3,4 2 1,0-3-9,-2 4-6,0-2-2,0-3-4,-1 1-4,3-3 1,0-4-7,-4 1-6,4-1-1,0-3-4,0 3-1,0-4-11,1-3-11,-2 2-13,1-4-15,0 0-18,0 0-19,1 0-19,2-3-24,-3 1-35,0-4-38,5 3-26,-5-3-25,4 3-29,-4-3-42,0 0-42,12-9-46,-11 8-310,2-3-769,-2-1 340</inkml:trace>
          <inkml:trace contextRef="#ctx0" brushRef="#br0" timeOffset="4070.0254">-24 4357 157,'-4'1'248,"-1"1"-3,5-2 1,-8 2 4,4 1-7,4-3-5,-2 6-12,1-3-1,1-3-5,3 8-5,3-5 14,-1 0-5,1 1 4,1-1-10,1 1-2,6 1-12,0-2-13,3 0-12,2 1-14,-2-2-16,2 2-12,-1-2-16,1 1-10,1-2-11,-1 2-7,-1-3-13,3 0-7,-1 0-8,-1 0-15,2 0-24,-3 0-29,0-3-28,0 2-35,3-2-27,-3 3-43,0-2-43,-2 2-34,-2 2-49,-1-2-39,1 2-41,-4-1-283,0 3-676,-1-2 300</inkml:trace>
        </inkml:traceGroup>
        <inkml:traceGroup>
          <inkml:annotationXML>
            <emma:emma xmlns:emma="http://www.w3.org/2003/04/emma" version="1.0">
              <emma:interpretation id="{A4311E64-06B6-4B15-9B31-9E8E39223111}" emma:medium="tactile" emma:mode="ink">
                <msink:context xmlns:msink="http://schemas.microsoft.com/ink/2010/main" type="inkWord" rotatedBoundingBox="21244,9231 21237,10113 20744,10109 20751,9227"/>
              </emma:interpretation>
            </emma:emma>
          </inkml:annotationXML>
          <inkml:trace contextRef="#ctx0" brushRef="#br0" timeOffset="5021.5155">20 5655 204,'0'0'329,"0"0"-12,-5 5-10,5-5-3,0 0-9,0 0-21,0 0-8,0 0-23,-1 3-15,1-3-19,0 0-7,0 0-19,0 0-4,10 5-3,-10-5-7,0 0-4,11-7-2,-6 4-4,0-3-10,4 0-9,0-3-3,-2-1-2,0 2-4,1-7-1,3-1-6,-1-3-4,4 1-10,-3 0-13,-2-4-10,6-9-10,-4 13-2,-1-3-12,-1-1-7,4-5-3,-9 3-9,5 2 1,1 1-9,-7 2-5,1 7-5,1-3 0,-2 5-5,-3 2 1,4 0-3,-3 1 0,2 0-1,-2 4-7,0-1 1,-1 4-1,0 0 0,0 0-3,0 0-2,0 0 1,-6 14-3,2-2 5,1 2-1,-3 4-1,2-2 2,0 3 3,-1 6 5,2-5 1,-1 4 1,-1 2 2,4 4 6,-2 6 0,3-7 2,0 6-1,-5-12 3,5 2-1,0-2-3,0-1-2,-4 3 0,4-4-5,-4 3 4,4 0-9,0-10 0,-4 7 0,7 0 1,-3-4-6,-3 8-4,3-12 0,0-1-5,-2 0-8,2 0-15,0-3-19,2 3-17,1-4-13,-3 3-27,1-4-21,-2-1-26,1-1-19,1 2-34,-1-4-21,0-3-29,0 6-21,0-6-29,3 9-27,-3-9-24,-3 4-21,3 2-286,0-6-708,-9 5 313</inkml:trace>
          <inkml:trace contextRef="#ctx0" brushRef="#br0" timeOffset="5305.5604">-105 6085 69,'0'0'314,"0"0"-10,-8 0-1,8 0 7,0 0 13,0 0 24,0 0-15,0 0-6,0 0-18,0 0-16,19-8-16,-14 8-7,-5 0-5,11 3-5,-5 0-5,2-1-8,-1 2-8,2 0-18,-2 4-12,6-5-5,-6-2-17,6 2-10,-3-1-6,2 1-8,0-5-4,0 2-22,3-3-5,3 0-15,3 2 0,-3-2-28,0-1-9,2 2-13,0-2-32,0-1-36,-1 2-46,-2 0-49,0 0-47,1 0-60,2-3-73,-5 2-77,1-4-91,2 1-99,-1 1-318,-1-4-933,3 4 413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2:36.3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892ED46-B8F0-45B1-AFFF-76DFE05E100E}" emma:medium="tactile" emma:mode="ink">
          <msink:context xmlns:msink="http://schemas.microsoft.com/ink/2010/main" type="writingRegion" rotatedBoundingBox="733,427 23673,209 23800,13645 860,13863"/>
        </emma:interpretation>
      </emma:emma>
    </inkml:annotationXML>
    <inkml:traceGroup>
      <inkml:annotationXML>
        <emma:emma xmlns:emma="http://www.w3.org/2003/04/emma" version="1.0">
          <emma:interpretation id="{057A4DD2-354D-4E2C-B709-32633638F931}" emma:medium="tactile" emma:mode="ink">
            <msink:context xmlns:msink="http://schemas.microsoft.com/ink/2010/main" type="paragraph" rotatedBoundingBox="1892,416 23673,209 23695,2528 1914,27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BE4A323-4F11-41D7-91E7-AE227899B06F}" emma:medium="tactile" emma:mode="ink">
              <msink:context xmlns:msink="http://schemas.microsoft.com/ink/2010/main" type="line" rotatedBoundingBox="1892,416 23673,209 23695,2528 1914,2734"/>
            </emma:interpretation>
          </emma:emma>
        </inkml:annotationXML>
        <inkml:traceGroup>
          <inkml:annotationXML>
            <emma:emma xmlns:emma="http://www.w3.org/2003/04/emma" version="1.0">
              <emma:interpretation id="{A312CC7B-B85C-4A52-8F4F-80821654D65E}" emma:medium="tactile" emma:mode="ink">
                <msink:context xmlns:msink="http://schemas.microsoft.com/ink/2010/main" type="inkWord" rotatedBoundingBox="1892,489 6458,446 6479,2691 1914,2734"/>
              </emma:interpretation>
            </emma:emma>
          </inkml:annotationXML>
          <inkml:trace contextRef="#ctx0" brushRef="#br0">662 31 27,'10'-2'211,"-4"0"4,-1-3 2,3-1-3,1 0-3,0-3-10,1 0-10,0-1-13,2-5-8,3-1-13,-1-1-9,0-2-9,6-4-11,-3-3-12,-1 2-4,0-2-14,3-3-4,-6-5-2,3 6-9,1-1-7,-5-6-2,0 4-8,-1-2-8,-3-1-3,1 0-8,-4-2-7,0 1-1,2-2-7,-4 2 2,1-2 4,0 4-2,-4-1 4,0 10 0,-2 1 12,0 3 5,0 4 0,-3-2 10,1 3 0,-3 5-6,2-1 10,-5 4-10,2 1-4,0 4-3,-5 5-11,4 3-3,-5 8 5,-6 10 6,6 4 13,-3 5 1,2 5 6,2 2 12,1 1 4,-2 16 2,3 6 2,2-6 2,2 2-8,2 2-8,-2 4-4,3 0 0,0-6-8,4 2-7,0-2-6,0-13-6,2 13-7,0-13 0,2-4-3,-3 1-6,3 0-6,-2-3-18,3-2-23,0-2-30,-1-6-33,-1-5-37,1-3-48,1 0-33,-1-7-40,0-3-45,0 0-51,1-6-45,2-3-279,-1-1-714,1-4 316</inkml:trace>
          <inkml:trace contextRef="#ctx0" brushRef="#br0" timeOffset="560.7465">1119 89 205,'-3'-11'270,"2"7"9,-4-5 7,1 3-9,-1 1-18,2 5-22,3 0-12,-14 0-23,7 2 0,-2 4-13,0 6-10,1-3-11,1 5-16,0 0-8,2 1-19,1-2-16,4 4 4,0-1-20,4 2-14,0-3-7,-2-2-7,4 1-2,0-2-11,-1-1-2,4-1-8,-1-4 2,-3 2-7,2-2 0,-1-3-15,2-3 4,0 0 2,-8 0 2,13-9-5,-9 1-8,3-2-5,3 0 7,3-5-5,-4-4-1,-2 5 5,-1-5-6,3-3 5,-3-1 2,-1 1-8,0 0 8,-2 3-12,0-3 13,-2 9 19,2 1 10,-1-1 12,-2 6 3,0 2-5,0-1 5,0 2-9,0 4-5,0 0 0,0 0 6,0 21 5,0-5-3,2 6 2,-1 1-2,1 0 2,1 12 1,-2 0 2,1 5-3,1-1 11,-3 5 4,2-1-5,-2 2-1,-2 0-3,2 17-1,-3-2-3,-1-2-3,0-14-3,-4 17 1,-4 1-4,-4-7-6,4 2-3,3-14-3,-2-6-6,0 5-2,2-4-4,3-5-2,-4 1-1,1-10-4,1-5-2,2 2 0,1-6-3,-2-3 5,3 1-4,-4-3-1,1-4-3,1 0-2,-4-3 3,2-5-6,0 0-3,-3-7-1,-4-6-5,3-3-8,1-3-5,-1-10-15,1 0-6,0-4-10,4-2-1,3 3-6,0-4-10,4-4-5,4 3-16,0 2-6,1-1-20,3 4-22,1-2-31,4 3-21,0 0-22,0 2-23,1 2-35,3 2-45,-2 0-39,3 0-23,-1-1-294,-1 11-719,2-9 318</inkml:trace>
          <inkml:trace contextRef="#ctx0" brushRef="#br0" timeOffset="923.235">1504 13 268,'0'-3'271,"0"3"-16,-6-4-11,6 4-13,0 0-14,-13 13-7,6-1-6,-2 4-8,3 4-6,-4 0-13,3 4-12,2 0-9,0-2-1,-1 2-8,5 1-7,0-4-8,3 0-19,2-2 6,1 3-7,3-3-15,1-2-1,3-1-10,1-1-8,4-7-7,-3 2 1,2-5 0,2-1-13,-1-4 0,0-3-4,1-3-2,-5-1 6,1-4-3,0-5 4,0-2-1,-6-1 4,3-2 1,-1-8 5,-2-1 0,-7 7 3,2-2 1,-3 1-7,-3-7 0,-3 8-7,0 0 3,-4 3-3,1-1 1,-3 4 0,-2 5-6,-1-2-3,0 6-8,-2-1-5,1 7-5,-4 1-2,7-2-6,3 3-5,-3 0-24,1 0-34,4 0-37,2 4-51,1-2-43,1 4-44,1-2-43,3 3-49,0 1-58,4 3-67,4-1-219,1 0-703,1-2 311</inkml:trace>
          <inkml:trace contextRef="#ctx0" brushRef="#br0" timeOffset="1240.3568">1939 46 26,'0'0'285,"8"2"-19,-8 3 2,4-2 2,-4 5 3,2 5 3,-4 1-19,-1-1 3,2 9-9,-3-1-14,0 0-9,-1 4-8,1-3-9,-1-1-6,1 2-7,-1-3-16,0 1-8,0-6-13,3-1-13,1-3-11,0-1-9,1-4-13,-2-1 5,1-2 7,-1 1 0,2-4-1,0 0-10,0 0-7,5-16-8,-3 1-7,2-6-7,-1 0-5,6-7-7,1-3-6,-1-4-7,3 6-6,2-5-6,-1 0-8,7 3 0,-7-5-7,2 11-4,-5 5-5,3-1-2,-5 0-1,4 2-6,-1 1-17,2 4-22,-1-3-46,0 0-42,1 5-52,0 1-49,-4 1-32,3 0-50,3 5-45,-7-1-37,4 3-16,-1 0-310,0 0-760,-2 3 337</inkml:trace>
          <inkml:trace contextRef="#ctx0" brushRef="#br0" timeOffset="1410.3008">2291-155 229,'0'8'115,"3"-1"23,-1-2 20,-1 3 3,-1 3 15,0-5 27,2 10 18,-2-3 13,0 2 3,1-1 10,0 5-5,1-3 4,-2 5-8,1-3 0,0 6-10,-1-2-21,0 1-14,-1-2-18,1-2-15,0 3-10,0-1-20,0-1-17,0-5-9,1-1-16,-1-1-19,-1-1-44,2-2-54,-1-1-68,1-5-56,-1 3-61,0-7-65,3 1-55,-3-1-270,0 0-653,4-20 289</inkml:trace>
          <inkml:trace contextRef="#ctx0" brushRef="#br0" timeOffset="2056.7666">2415 98 143,'0'0'332,"0"0"-25,0 0-8,0 0 5,0 0 20,22-11-3,-7 2-6,2 5-21,3-5-14,6-2-9,3-1-22,2 1-22,1 2-25,-3 0-24,-1-3-4,0 3-24,0-4-18,0 1-13,-1 1-26,-9 3-52,6-6-70,-6 0-82,-1 3-75,-5 1-82,5-5-80,-4-2-288,2 1-688,-5-3 304</inkml:trace>
          <inkml:trace contextRef="#ctx0" brushRef="#br0" timeOffset="1595.9909">2489-690 101,'-1'-24'437,"2"-1"-24,-1 5-23,0-5-17,0 6-23,3-1-30,-2-1-30,-1 6-28,4 1-25,0-3-26,-3 5-19,5-1-21,-1 2-20,-1 2-29,-1 5-65,0-5-54,5 3-61,-3 2-53,-1 3-71,4 1-64,-8 0-78,10 1-203,-7 3-570,1-2 252</inkml:trace>
          <inkml:trace contextRef="#ctx0" brushRef="#br0" timeOffset="1862.6347">2702-1021 224,'4'7'280,"-1"-1"7,-3 7 16,0 9 8,0 3 2,0 8 5,-2 9-1,1 15-1,-3 6 1,-1 3-5,-1-2-4,-1 3-8,-2 7-7,0-10-11,-3-4-17,5 10-14,1-8-19,3-1-23,-3-2-23,1-11-19,5-6-16,-1 3-9,-3-1-18,0-3-9,2-2-15,-1-2-8,-1-2-13,2-8-9,0-3-14,1-2-32,1-7-33,0 0-36,1-3-48,1-2-40,-2-4-51,2-1-54,-2-5-55,0 0-73,0 0-78,0 0-380,-8-27-892,3 6 395</inkml:trace>
          <inkml:trace contextRef="#ctx0" brushRef="#br0" timeOffset="2522.9881">3215-749 244,'0'0'305,"0"0"8,-9 15 14,3-5 9,0 5 14,2 3 4,-2 13-9,-1 2 8,-2 4 5,5 6 1,-6 1-1,-1 14-8,3 2-8,-4 1-16,4 3-6,-3-2-13,1-1-18,1 0-21,0-2-19,-3-2-24,2 0-21,3-15-19,-4-3-9,2 1-26,3-1-14,-1-4-11,-1-2-11,3-8-12,1-4-13,-1 0-6,1-8-16,0-1-2,4-4-48,-1-2-17,1-2 0,1-1 0,-1-3 0,0 0 0,11-13 0,0-4 0,-2-5 0,6-8 0,0-10 0,5 6 0,-1-6 0,7-13-65,-7 15 6,2 4-1,1-3 5,-4 5 10,3 4 2,-1 2 6,-6 9 1,1 2 7,-2 4-4,-4 2 2,1 7 10,-4-2-3,3 4 10,-9 0-1,14 4 1,-9 6 1,2-2 0,-3 7 6,1 4 4,-2 2 4,-1 0 4,2 5 5,-3-3 5,1 5 0,0 3 6,-2-5 3,0-1-5,0-3-14,1-1-5,1 0 6,1-2-4,-2-3-23,1-5-36,1 1-56,-2 1-68,2-6-70,1-2-63,0 0-63,1-4-74,-5-1-64,13-6-389,-4-3-977,0 1 433</inkml:trace>
          <inkml:trace contextRef="#ctx0" brushRef="#br0" timeOffset="3031.2675">3718-5 84,'6'-5'378,"-4"3"-39,-2 2-9,0 0 14,0 0 28,15 7 13,-13 2 4,0-3 1,1 9-5,-2 0-7,-1-1-12,2 9-12,-2-3-17,0 0-11,0 1-24,2-3-17,-2-2-15,-2-1-17,2-1-19,2 2-21,-4-3-16,4-7-26,-1 3-17,1-1-24,-1-3 0,-1-5-14,0 9-13,0-9-13,3 6-14,-3-6-34,0 0-28,0 0-28,12-16-23,-7 10-19,0-9-7,3 2-23,2-5-12,2-3-16,-1-6-15,3 1-15,0-4-1,0 2 6,-2-2 12,3 6 13,-3 5 10,0 3 11,-3 5 8,0-1 16,0 6 10,0-1 24,-2 9 28,-1-1 27,-1 3 27,-1-1 8,-1 6 12,2 3 8,0 1-4,-4-1 3,7 9 3,-7-6-5,2 4 4,1-4-12,-4-2 4,5 1-4,-5-1-4,3-4-1,1-1-9,-2 0 5,1-2-11,1 0 6,2-4-11,2-2-5,-8 0-1,18-6-1,-8 1-8,1-2 1,6-5-10,-3-1-2,3-2 2,-2-2 14,6-1-17,5-1-1,-10 7 1,2-2-6,5-3-2,-5 7 0,0 1 5,-1 3-3,-7 3-6,6 3 3,-6 3-1,3 3-1,-4-2 4,-2 7 1,5 4-10,-8 1 7,4 1-1,1 3 3,-1 2-5,2-1-15,-4 4-30,1-2-28,1-2-40,1 2-43,2 5-51,2-9-55,0 2-94,6 3-119,-3-9-528,8 1-1084,3-5 480</inkml:trace>
          <inkml:trace contextRef="#ctx0" brushRef="#br0" timeOffset="-402.7244">0 184 133,'0'0'235,"2"-6"-4,-2 6-5,5-10-8,-1 8-5,0-2-9,1-1-8,1 1-12,3-1-11,2-1-16,-1 0-6,6-4-15,3 4-10,-3-3-18,11-4-6,-10 4-14,12-3-2,-2-3-14,-3 7-4,-3 1-12,6-3-20,2 4-34,-2 0-42,-2 0-54,2-4-54,-8 7-57,2 1-248,-4-2-490,1 2 217</inkml:trace>
          <inkml:trace contextRef="#ctx0" brushRef="#br0" timeOffset="-662.7706">125-80 206,'0'0'268,"0"0"0,4-5-6,-4 5-13,0 0-11,0 0-17,0 0-11,0 0-18,0 0-11,0 0-13,0 0 1,5 8-5,-3-4 8,-2 0-7,0 2-8,2 2-1,-2 4-4,0 1-9,0 0-4,-2 5-10,0 3 0,1-1-13,-3 5-3,2 1-5,-4 5-14,1 1-5,0-1-7,-3 2-11,0-2-10,4 0 0,-5-7-9,4-2-3,-2 0-4,1-1-7,2-7-4,0-1-1,-1-3-4,2-1-5,2-1 2,0-2-2,2-2-2,-2-1 0,1-3 0,0 0-2,0 0-4,0-21-7,1 2 4,1-6 1,5-12-5,-3 1-3,1-7-1,2-15 2,-1 16-3,7-18-1,-5 16 6,6-19-12,0 4 3,2 0-2,0 1 1,2 3 0,1 0-5,3 3 2,-5 13 4,1 2-11,3-4 12,-4 5-5,4 0 7,-1 2-10,-1 6 8,-2 4-5,-5 3 4,-1 5-6,-2 4 1,-4 3 0,0 0 6,0 3-7,-1 1-8,2 5 12,-6 0-5,9 8 4,-5 4 2,2 5 2,-1 4 1,0 14 0,1-1 3,-4 4-3,1 5 2,-1-1-2,2 15 5,-1-11-3,-3 14 1,0 0 6,0 0-1,-3 0 1,3-12 0,-1 10-2,-2-15-3,6-1 9,-3 4-8,-3-3-2,2-1 3,1-4-4,0-2-3,0-2-14,0-4-23,1-8-38,-1-1-32,3-5-30,-3-1-31,4-3-34,-4-3-43,0 0-39,4-2-44,-4-2-17,0-3-254,0-2-646,0 0 286</inkml:trace>
        </inkml:traceGroup>
        <inkml:traceGroup>
          <inkml:annotationXML>
            <emma:emma xmlns:emma="http://www.w3.org/2003/04/emma" version="1.0">
              <emma:interpretation id="{1090EE73-0E85-4A39-A764-8CC0B82E4033}" emma:medium="tactile" emma:mode="ink">
                <msink:context xmlns:msink="http://schemas.microsoft.com/ink/2010/main" type="inkWord" rotatedBoundingBox="7843,1011 9142,998 9152,2044 7853,2057"/>
              </emma:interpretation>
            </emma:emma>
          </inkml:annotationXML>
          <inkml:trace contextRef="#ctx0" brushRef="#br0" timeOffset="4594.3517">5954 547 195,'-2'5'237,"0"1"9,1-1-2,1-5-2,1 6-1,-1-6-2,5 3 3,1-3-1,-6 0-1,18-5 0,-5 5-17,6-6-16,0-2-9,9 1-15,-8 0-19,7-2-17,-8 4-18,7-5-2,-1 0-15,1 2-8,0 1-19,1-1-6,-1 4-10,4-4-6,-1 2-5,-3-1-21,8-1-44,-4 2-39,0-4-47,-1 3-45,-2 1-47,3-4-58,-3 0-66,-8 3-287,0-3-645,-3 0 286</inkml:trace>
          <inkml:trace contextRef="#ctx0" brushRef="#br0" timeOffset="4115.3345">6139 84 115,'-2'-6'301,"0"4"3,2 2 5,0-11 2,-2 6-8,2 5-8,-2-6-12,2 6-17,-2-6-5,2 6-21,-3-2-27,3 2-12,0 0-16,0 0-19,0 0-8,0 0-12,-6 18-11,2-8-8,4 3-11,-3 1-16,3 3-5,-4 3-7,0-1-11,4 2-4,-2-5-10,0 2-2,-2 0-9,4-4-8,0-1-1,0 0-7,0 0-6,-1-4 0,1-3-2,0 0-1,0 0-5,0-6-5,-2 5 6,2-5-5,0 0 1,0 0-5,-2-21 2,4 0-7,0-1-2,3-14-6,-1-1-1,4-2 3,-1-5-1,2-14-6,3 19 0,0-3-1,-2-1 5,-1 2 0,0 5 2,3 2-4,-2 3 2,-2 0-2,-1 9-2,2 0 3,1 2 0,-6 6 2,5 3 0,-1-4-11,-1 3 14,2 1-3,1-2-2,7 3 7,-5-1-5,4 3 0,1-2 2,-2 1-7,3 3 3,2 0 4,-1 1-4,8 2-1,-6 0 0,3 0 5,-2 1-4,-2 2-1,1-3-1,-1 2-6,-2 2-21,-5-1-33,0 0-40,-1 3-52,-2-6-42,-3 6-55,-2-1-57,-3-1-63,-2-1-282,0 0-707,-11 12 313</inkml:trace>
          <inkml:trace contextRef="#ctx0" brushRef="#br0" timeOffset="4331.3072">6135 40 4,'7'2'246,"4"-1"16,-1 2 9,4-6-3,3 1-17,0 1-7,3-6-11,0 3-25,4-3-14,3 1-17,-2 2-18,4-4-13,-12 2-17,9-2-14,-1 0-10,-6 3-6,1 1-14,-3 1-17,1-3-35,-2 4-41,-3 1-41,-1-3-53,-4 3-55,2 1-55,-5-1-60,-5 1-145,0 0-450,0 0 199</inkml:trace>
          <inkml:trace contextRef="#ctx0" brushRef="#br0" timeOffset="5195.6012">7108-57 86,'4'-3'265,"1"-1"6,1-1 2,0 3-2,-5-2-5,-1 4-10,0 0-2,0 0-5,0 0 1,8 6-3,-8 0 6,-6 0-1,3 6-7,-6 0-9,0 4-22,-1 2-10,-1 1-22,-2 1-15,1-1-13,-6 6-17,2 3-12,-2-2-16,0-2-7,4 3-18,-4-1 3,7-3-16,-4 3-9,2-5-16,0-3-21,-1 1-38,5-4-33,3-2-30,-1-1-34,1-1-37,2-5-36,2 1-32,-2-1-39,1-3-40,3-3-36,0 0-300,-5-12-681,6 0 301</inkml:trace>
          <inkml:trace contextRef="#ctx0" brushRef="#br0" timeOffset="5411.3534">6895-94 201,'0'-6'291,"-1"-1"-4,1 7 11,0-5-5,0 5 1,1-4-11,-1 4-6,0 0-10,0 0-5,0 0 2,0 0-13,7 17-5,1-5-7,-2 6-17,2 1-14,1 1-21,0 2-15,3 6-20,4-1-5,-1 2-20,3-1-18,0 3-7,3-3-10,-2 3-10,1-2-15,-2 0-31,3 1-55,-3-4-55,1-3-53,-1 2-57,-4-7-58,-3 1-67,5-7-72,-3 3-306,-4-7-744,0-1 329</inkml:trace>
        </inkml:traceGroup>
        <inkml:traceGroup>
          <inkml:annotationXML>
            <emma:emma xmlns:emma="http://www.w3.org/2003/04/emma" version="1.0">
              <emma:interpretation id="{3738B481-6CEE-4CCF-962C-B8CF49DB3188}" emma:medium="tactile" emma:mode="ink">
                <msink:context xmlns:msink="http://schemas.microsoft.com/ink/2010/main" type="inkWord" rotatedBoundingBox="9675,656 12634,628 12646,1983 9688,2011"/>
              </emma:interpretation>
            </emma:emma>
          </inkml:annotationXML>
          <inkml:trace contextRef="#ctx0" brushRef="#br0" timeOffset="5730.1593">8007-828 239,'-13'-3'304,"-3"6"5,5 1-1,-6 2 7,2 2 3,-1 10 3,2-2-9,-6 11-7,6 4 0,0 4 1,2 3-2,-3 2-20,5 3-15,-1 15-17,2-15-17,2 2-20,-1 13-19,5 2-17,-1 0-19,4-2-15,0-13-11,6 14-17,-4-13-11,9 10-17,-1-1-4,-4-10-14,5-4-30,-2 3-36,4-2-37,0 0-40,-4-1-60,3-5-61,4-2-49,-7-2-53,4-2-66,-5-11-83,1-1-299,-2-5-806,-1-6 357</inkml:trace>
          <inkml:trace contextRef="#ctx0" brushRef="#br0" timeOffset="10694.2493">8386-71 42,'-8'1'313,"3"0"-7,-1 2-5,2-3-8,4 0 0,-5 3-29,5-3-2,0 0-2,0 0 21,0 0 5,15 3 6,-4-3 5,2 0-9,4 0-3,8-4-15,-2 2-19,6-3-23,1-1-24,1 2-22,-3-2-16,2 5-14,0-2-16,0-2-13,-1 1-14,-1-2-11,0 5-9,-1 0-19,0-3-45,-9 4-55,1 0-70,1 0-72,-3-1-74,-3 2-79,-6 3-90,3-3-398,-2 5-881,-3-5 389</inkml:trace>
          <inkml:trace contextRef="#ctx0" brushRef="#br0" timeOffset="10420.2673">8469-135 73,'0'0'236,"-1"-8"9,1 8 5,0-8 4,0 8-3,-1-6-3,1 2-2,-2-3-2,2 7-1,-1-6 1,1 6-1,0 0-5,0-6 1,0 6-14,-1-6-5,1 6-17,0 0-15,-3-4-13,3 4-3,0 0-18,0 0-11,0 0-11,0 0-6,0 0-3,0 13 5,0 0 8,0 0-7,0 3 0,0 1-5,2 4-9,-1 0-5,0 3-3,-1-1 2,1 4-15,-1-4-7,0-1-5,2 2-7,-1-2-7,0-7-3,2 1-8,-1-2-7,-2-3-5,2-3-2,-2 1-2,2-3 2,-2 0-6,0-2 0,0 2 2,0-6 8,0 0-3,0 0-3,0 0-2,0 0-8,-4-31-3,3 12-3,-3-3-6,2-3 0,-2-9-5,1-3 0,2 4 0,-2 0-3,1-4-3,0 4-4,2-5-2,2 5-8,-2-4-4,2 2-5,2-1-3,-1 4-4,6-3-24,-3 12 3,4-6 1,3 1 5,-2 0 2,2 7 5,6-6 2,-2 0 5,3 5 0,4 3 1,-3 1 9,3 0-5,-2 4-1,-4 4 7,0 6-4,1 1 1,-3 1 2,-2 5 3,2 3 0,-1 6 0,0 3 8,0 8-3,-3-2 6,1 7 3,-4 6-1,2-2 2,-4 1 10,0 1-2,-1-1 7,-1 3-5,1-6 1,-1 5 1,-1 2-1,1-3 7,-1 0-6,1-4-5,3 3-3,-6-10-2,2 1 2,-1-3-2,2 0-1,0 0-2,-1-2-1,-2 1 1,-1-3 2,3-3-3,-3 0-14,2 1-14,0-4-18,-2 3-29,4-6-25,-5 2-30,3-1-29,-1-3-37,1-1-28,-2 0-20,0 1-42,3-4-28,-4-2-46,0 0-43,0 0-364,0 0-826,0 0 365</inkml:trace>
          <inkml:trace contextRef="#ctx0" brushRef="#br0" timeOffset="11682.164">9533-590 110,'4'-3'272,"-2"0"7,-2 3 11,1-5-3,-1 5-4,3-6-11,-3 6-10,1-6-6,-1 1-5,0 0-12,0 5-10,-4-10-13,1 4-10,3-3-11,-6 6-7,1-5-27,-3-2-4,1 3-16,-2 0-12,-2-1-14,1-1-10,0 5-12,-2-1-7,-6-1-11,9 1-7,-4 4-7,0 0-9,0-1-6,-2 0-4,-2 4-4,1 0-5,7-1-3,-4 2-4,7 1-3,-3 0-4,0 0-4,2 2 1,1 1 0,2 2-3,-2-1-5,1 2-1,1 2-3,4-1 4,2 3 1,0-2-1,1 4-2,2-1-3,-1-2 2,2 6 4,4-1-1,-1 2 4,0-2-2,-3 1 7,1 0 8,-4 2 3,1 0 4,0 3 3,0 7 11,-5-7 3,2-2 5,-1 7 7,4 6-3,-4 1 3,-5-3 5,2 0 5,3 2-4,-1-12-5,0 1-2,1 0-2,-3-3-4,4 1-8,-2 0 8,1 0-9,0-5-3,4 2 5,-2-2-13,0-2-1,3-2-5,-4 0-1,5 2-2,-1-3-2,3 3 3,-3-4-7,2 1 10,0-1-9,5 0-4,-4-2-3,4-2 1,0 0 2,-3 0-5,3-2 8,-2 2-7,2-5-6,-1 1 1,-2-2 0,-2-1 0,1 0 1,2 0-2,-2 2-1,-1-8-2,-2 6-8,1-2-18,1-4-29,-6 2-42,4-3-51,-2 1-74,1-3-71,-1 1-58,-3 3-55,5-6-65,-3 2-366,-1 2-902,2-2 400</inkml:trace>
          <inkml:trace contextRef="#ctx0" brushRef="#br0" timeOffset="12354.3328">9792-66 228,'3'-7'278,"-1"-1"0,2 2 1,3-3-7,-1-5-13,1 2-9,0-1 0,1 1 0,-2-5 1,3 1 3,0-3 2,-3 8-2,3-1-10,-6 0-5,3-1-6,-1 1-6,0 2-7,-2-2-12,2 1-1,-2 1-6,-2 6-6,0-7-14,2 5 0,-3 4-17,1-2-12,-1 4-5,0-11 2,0 11-27,1-5-13,-1 5-13,2-3-6,-2 3-13,0 0-12,0-6-1,0 6-8,0 0-6,0 0-9,0 15 0,0-3-1,2-6-2,-2 9-6,0-2 4,1 6-6,-1-1-1,2-3-6,-1 9 2,3-5 0,-3 2-2,2-1-3,-3 2-1,4 0-8,-4-3 7,1-5 2,2 3-7,-3 1 2,0-3-3,2-1-2,0 0 1,-1-3 5,0 1-7,2-2 2,-3 2-3,1-1-3,0-5-1,0 5-1,2-5 0,-3 0-5,4 2 1,-4-4-13,0 0-5,1 0-12,-1 3-15,0-7-8,0 4-8,0-4-7,-1 6-10,1-6-14,-7 6-9,4-3-14,3-3-5,-11 0-2,6 2-5,-4-2 8,3 3 8,-4-3 8,-1 0 10,-1 0 10,3-3 10,-3 6 4,3-3 6,0 0 12,-2 1-1,4-1 2,1-1 5,6 1 12,-10 0 14,10 0 12,-7 0 18,7 0 7,0 0 5,0 0 8,-8 1 6,8-1-2,0 0-1,0 0 1,0 0 0,0 0 12,0 0 15,0 0 10,0 0 11,12 7 13,-7-4 8,3-3 5,1 3-1,1 0 3,-1-3-1,5 2-6,-1-2-16,1 3-3,-4-2-7,1-1-15,1-1-4,-3 2-5,3-2-7,-2 2-2,1-1-5,-4 3-14,1-2-18,-1-1-35,1 0-31,1 0-41,-4-1-43,2 2-54,0-2-71,-7 1-64,9 1-57,-9-1-69,11-1-59,-7-3-303,7 1-888,-1 1 393</inkml:trace>
          <inkml:trace contextRef="#ctx0" brushRef="#br0" timeOffset="12606.28">10383 92 3,'9'0'329,"-9"0"-3,3 1 7,-3-1 35,0 0 21,0 0 22,8 2 6,-8-2-6,0 0-12,0 0-15,0 0-21,0 0-5,8 2-13,-8-2-11,0 0-7,0 0-22,0 0-14,0 0-15,0 0-19,0 0-23,0 0-18,5-5-20,-5 5-13,1-3-22,-1 3-20,2-6-14,-2 6-15,0 0-10,1-5-24,-1 5-63,0 0-15,2-2-23,-2 2-83,0 0-57,4-5-61,-4 5-81,0-6-82,0 6-67,0 0-53,0 0-56,0 0-348,13 9-984,-10-5 435</inkml:trace>
          <inkml:trace contextRef="#ctx0" brushRef="#br0" timeOffset="12875.8532">10672 141 290,'6'-5'351,"-6"5"11,3-6 24,1 2 16,-2 2 9,2-2 0,-4 4-14,6-6-15,-6 4-8,4 0-13,-4 2-16,3-7-11,-1 5-16,-2 2-17,0 0-28,3-6-16,-3 6-32,1-4-22,-1 4-21,0 0-26,4-2-8,-4 2-18,0 0-12,0 0-27,3-5 2,-3 5-25,0 0-17,0 0-32,0 0-22,0 0-29,0 0-31,8 0-31,-8 0-34,0 0-51,6-1-49,-6 1-67,0 0-73,0 0-73,8 0-59,-8 0-352,0 0-922,0 0 408</inkml:trace>
        </inkml:traceGroup>
        <inkml:traceGroup>
          <inkml:annotationXML>
            <emma:emma xmlns:emma="http://www.w3.org/2003/04/emma" version="1.0">
              <emma:interpretation id="{28F34870-204F-4EFE-AB80-2B211137311A}" emma:medium="tactile" emma:mode="ink">
                <msink:context xmlns:msink="http://schemas.microsoft.com/ink/2010/main" type="inkWord" rotatedBoundingBox="13007,310 14622,295 14638,2008 13023,2023"/>
              </emma:interpretation>
            </emma:emma>
          </inkml:annotationXML>
          <inkml:trace contextRef="#ctx0" brushRef="#br0" timeOffset="13653.1506">11118-186 256,'0'0'377,"0"0"-12,0 0-12,0 0 4,0 0-18,0 0-21,0 0-16,0 0-10,0 0 4,0 0-10,4 16-8,-3-7-9,-1 3-18,1 2-20,2-1-12,-6-1-20,3 2-15,0 1-12,0 0-10,0-1-14,0-1-11,0 2-15,0-1-4,0 0-14,0-3-7,0 0-6,0-2-6,-1-2-9,0 1-8,0-2-5,-1 2-8,2-5-1,0-3-4,-1 6-3,1-6-4,-3 4-3,3-4 1,0 0-2,0 0-11,0 0-1,0 0 0,0-21-12,0 18 1,0-7-5,0-2 0,0-3-7,6-3-10,-3-3-2,0 2-10,1 4 0,3-5-5,-1 0 1,2-3-5,1-8-1,2 12 5,-2 0-2,3 1 4,-1-1-3,0 2 3,1 6 6,1 0 1,1-1 0,-5 2 2,0 1 0,10 3 1,-10 2 5,2 0 2,3 4-4,-1-1 3,-2 2-1,2 1-2,-3 2 4,2-2-1,-3 8 5,-4 2 3,5 5 0,-3-3 5,-1 8 6,0 1 1,-2-2-1,2 4 10,-2-2-11,-1-2 2,-1 2-2,1-1-3,-3-2 0,0 0-1,3-6-2,-6 2 1,3-1-1,0 0 2,0-4-3,0 1-1,0 1-5,0-3-5,-3-4-19,3 2-35,-1-2-45,1-2-49,1-1-70,-1-3-58,-1 7-67,1-7-72,0 0-466,0 0-958,0 0 424</inkml:trace>
          <inkml:trace contextRef="#ctx0" brushRef="#br0" timeOffset="14415.1102">11574-781 154,'1'-10'304,"0"0"-2,3 4 1,0 0-10,-2-3-11,4-1 0,4 2-40,-3-1-15,3 2-9,-2-1 2,0 2-12,2 1-9,2-2-4,2 3-3,-3 0-4,3 2-2,-2-1-11,9 3-6,-4 0-18,1 1-14,-1 1-7,-4-2-11,1 4-8,3-3-10,-1 2 0,1 0-11,-4 1-11,0-2-6,-6 0-3,4-2-10,-3 0-3,-1 0 2,-2-1 5,-5 1 5,12 0 11,-8 0 7,-4 0 9,0 0 5,9-1 5,-9 1 4,0 0-4,0 0 2,0 0-12,6 2-5,-6-2-22,0 0-4,0 0-10,0 0-5,0 0-7,0 0-4,2 6-5,-2-1-4,1 2-2,-4 3-3,3 1-3,0 4-3,2 1 2,-2 3-3,0 4 4,1-1-9,-1 3-3,0-2-1,3 2 0,-6 7 3,6-9-1,-1 4-5,0-2 3,0-2 0,3 9 0,-3-10-4,-2 2-4,1 0 4,-1 0 1,1 1-3,1-4 2,0 1 0,-1 2 7,2 2-7,-2-2 0,-1 3-5,2-3 7,-2-2-5,0 2-1,4-5 2,-3 2 2,2 2 1,-3-2-7,1 0 1,-1 0 6,1-3-3,2 3 9,-3 0-10,1-2 1,-1-3-1,1-1 4,-1 1-9,2 0 1,0-2 5,-2 1-2,0-2-2,0-1 3,0 0 0,0-2 2,0 1 1,-2-2-7,2-2 6,0 2-4,2-6-2,-4 3 5,2-1 0,0-1-3,-2 1 3,2-5 3,-6 6-2,2 0-1,-1-5 1,0 2 1,-1 1-1,-3 1-2,0-4 2,2 5 0,0-5-1,-1 1 3,0 1-5,-1 0 4,2 0-5,1-1-6,-1-1 4,1 3 4,1-1-5,2 0 6,-2 0-5,5-3-2,-10 0 1,7 2-1,3-2-14,-7 4-23,7-4-33,-4 4-42,4-4-47,0 0-52,0 0-57,-3 1-64,3-1-76,0 0-87,0 0-409,0 0-983,0 0 436</inkml:trace>
          <inkml:trace contextRef="#ctx0" brushRef="#br0" timeOffset="15146.049">12359-1164 197,'0'-5'253,"0"5"6,0 0 14,0 0-4,0-6-4,0 6-8,0 0 0,3-6-1,-3 6-11,0 0-20,0 0-6,0 0-16,0 0-6,0 0-19,0-5-15,0 5-13,0 0-11,0 0-2,0 0 9,10 16 4,-7-5-5,3 1 2,0-1-3,4 8-3,3 1 2,2 4-14,2 4-5,2 2-8,-1 4-6,0 3-9,9 12-3,-2 2-9,1-2-7,-2 3-3,-4 1-5,-5-11-7,0 0-5,-3 2-2,1-1 3,0 2-12,0-5-5,-7 4 1,3 1 2,-5 14 3,0-13-2,1-2 7,-5-3 1,0 2 3,0-1 8,-5-2 3,0-6 2,0 3-4,-2 0 13,-4-3-9,0-1 10,0 0-18,3-11-8,-1 1 8,-3 5-17,-2-3-5,1 2 1,1-5-7,-2-5-17,1 2 5,2-1 3,-2 2-2,3-2-5,-1-2 1,5-2-6,-3-4-8,1 2-11,1 0-11,1-4-17,1 0-14,1-2-23,2-1-12,-2 1-38,1-1-36,-1-3-45,4-2-62,0 5-64,0-5-99,0 0-109,0 0-420,-5-11-1030,4 2 456</inkml:trace>
        </inkml:traceGroup>
        <inkml:traceGroup>
          <inkml:annotationXML>
            <emma:emma xmlns:emma="http://www.w3.org/2003/04/emma" version="1.0">
              <emma:interpretation id="{E0BF5C94-B63C-4218-BE5A-4E8A9F624EE5}" emma:medium="tactile" emma:mode="ink">
                <msink:context xmlns:msink="http://schemas.microsoft.com/ink/2010/main" type="inkWord" rotatedBoundingBox="17407,837 19135,821 19147,2087 17419,2104"/>
              </emma:interpretation>
            </emma:emma>
          </inkml:annotationXML>
          <inkml:trace contextRef="#ctx0" brushRef="#br0" timeOffset="157567.2244">16101-218 115,'0'0'274,"3"-9"7,-2 4-8,3-1 2,-2 0-6,1 0 4,0-4-4,1 2-1,0-2-4,1 0 2,-3-4-8,2 5-1,-3-4-14,2 6-13,-3-5-13,3 1-15,-2 2-6,0-1-9,-2 4-10,0-4-12,1 2-16,-3-1-11,2 0-13,-2 2-14,-3 1-9,-2-5-10,-1 2-10,-8-1-11,0 3-9,-2 1-5,0 1-5,-8-1-7,-7 6-6,0 0-2,-1 2-6,3 5-5,1 1 1,-4 2-6,3 2-1,2-1-4,3 6 1,0 1-3,4 0 0,5-2-6,1 5 1,4-2-2,0 2-3,3 0-1,3 0 0,2 1 1,5 3 2,0-4 0,5 0 0,-1-1-5,3 0 7,3 1-4,5-2 0,0-3 1,-1-1-2,12 3 4,-1-3-1,1 1-2,4-7 1,-1 2 0,4-4 1,-2-1-2,-1-2-10,2 1-31,-5-5-43,0 2-43,-8-4-53,3 2-47,-2-2-35,-5-5-42,-2 4-46,4-7-42,-1 2-55,-7-1-232,0-1-730,4-5 324</inkml:trace>
          <inkml:trace contextRef="#ctx0" brushRef="#br0" timeOffset="158065.8043">16240-318 78,'1'-3'253,"2"0"-3,-3 3-6,1-2-8,-1 2-11,4-3-16,-4 3-19,0 0 3,0 0 22,5 8 12,-2 2 0,-2 3 1,-1 3-2,0-2-1,0 10-11,0-2-6,0 1-19,-1 2-18,1-4-15,-3 2-13,3-3-22,0 3 2,0-2-13,0-5-16,0-3-10,0 3-4,0-5-12,0-3-3,3 0-8,-2 1 1,-1-4-12,0 1-2,3-3-9,-2-1-3,-1-2-24,0 0-50,0 0-34,5-18-36,-5 5-25,0-3-22,0-6-18,0-3-13,-4-6-13,3-2-5,-3 2 8,0-3 1,-1-1 22,1 2 20,-1 0 18,3 1 24,-4 0 20,2 8 27,0 2 28,3 1 24,1-3 28,0 4 25,0-1 31,3 7 9,-1 0 8,3-3 8,2 2 4,2-1 2,0 0 5,7 4 12,-2-2 15,4 0-5,0 6 5,7-3-3,-4 3 4,6 2-15,-9 6 4,0-2-6,-6 4-12,7 4-5,-6 2-3,-1 0-6,-3 3 4,-1 3-2,1 3 2,-5 2-8,1 1-2,-5-1-1,1 1-5,-2-1-5,-1 3-1,-5 1-11,3-3-6,-6 1-3,-2-1-7,4-1 1,-5 1-3,3 2-5,-3-4-6,1 0 1,-1-3-8,0 1 0,-1-1-3,6-5-21,-3 1-28,0-4-34,2 2-41,3-4-45,1-2-49,-1 4-44,4-5-42,2-2-54,-5 1-49,5-1-352,0 0-798,0 0 353</inkml:trace>
          <inkml:trace contextRef="#ctx0" brushRef="#br0" timeOffset="159259.9379">15581 606 135,'-20'5'353,"9"-1"3,0-3-4,3 0-1,2-1 4,1 2-8,5-2-13,0 0-23,0 0-19,0 0-16,-5-6-5,5 6-6,10-7-1,-1 1-6,0 0 1,3 2-2,8-1-4,-4-1-4,10 0-6,1 2-3,3-1-16,4 2-13,2-1-18,14-1-22,0 1-11,4 2-10,4-2-22,4-2-12,30 4-2,-1-5-13,-4 1-14,0 5-8,0 0-13,-2 0-1,-25-2-17,1 2 1,26 1-2,-30 4-5,0-4-11,-5-4-28,0 3-30,-12-3-32,-4 3-40,-3 1-34,1 1-29,-7 3-33,-6-3-28,-3-1-38,0 4-55,-6-2-48,-4 2-69,6-2-78,-9-1-377,-1 5-961,-4-6 426</inkml:trace>
          <inkml:trace contextRef="#ctx0" brushRef="#br0" timeOffset="158657.4437">16812-424 48,'-2'-5'309,"1"0"-13,1 5-8,-4-9-8,1 4-10,3 1-2,-1-2-12,1 6-12,-5-6-2,5 6-23,-2-4-8,2 4-12,-1-4-7,1 4-16,0 0-10,0 0-14,-3-4-15,3 4-12,0 0-19,0 0 15,-3 11 9,0-1 4,-1 2 3,2 3 0,-5 6 3,-2 1-3,1 9-4,-1 2 0,5 6-6,-4-5-7,3-2-12,0 4-4,2-3-14,0-2-10,3-6-10,-1 0 1,0-2-5,3-1-7,1 3-4,2-4-1,-1-3-2,0 3-6,0-7-6,3 1 0,-1-4-3,2 5-3,1-6-6,1-2 1,0 2-6,5-1 5,-5-3-8,3-1-2,2 0 0,0-4 1,-2-1-11,4 0 4,0-5-23,-7 3-28,7-5-40,-1-5-40,-2 3-41,-1-4-52,1 1-59,-6-1-49,5-1-63,-1-8-59,-6 5-359,4-4-868,-3-2 384</inkml:trace>
          <inkml:trace contextRef="#ctx0" brushRef="#br0" timeOffset="158909.6934">17077-501 257,'-1'-3'285,"1"3"-14,0 0-18,0 0-20,0 0-4,0 0 16,0 0 14,3 22 18,-3-10 4,2 6 4,-2 2-5,0 5 2,0 7 4,1-2 1,-4-6-5,1 10-17,-2 3-16,4 0-19,-5-4-19,2 0-19,-2 1-22,1-8-13,2 6-18,-3 2-13,3-1-13,-2-2-28,3-6 7,0 8-5,1-8-14,1-4-11,-5 1-34,4-1-39,-2 0-55,2 0-58,0-9-66,-1 1-74,-2-3-77,-1 2-91,-2-2-426,1-4-928,-4 1 410</inkml:trace>
        </inkml:traceGroup>
        <inkml:traceGroup>
          <inkml:annotationXML>
            <emma:emma xmlns:emma="http://www.w3.org/2003/04/emma" version="1.0">
              <emma:interpretation id="{A71EEB16-1287-46D3-B4C3-AA756A92C60A}" emma:medium="tactile" emma:mode="ink">
                <msink:context xmlns:msink="http://schemas.microsoft.com/ink/2010/main" type="inkWord" rotatedBoundingBox="20932,867 23679,841 23687,1697 20940,1723">
                  <msink:destinationLink direction="with" ref="{89318AAA-2115-4C23-8711-08CB7B7129D3}"/>
                </msink:context>
              </emma:interpretation>
            </emma:emma>
          </inkml:annotationXML>
          <inkml:trace contextRef="#ctx0" brushRef="#br0" timeOffset="160370.339">19047-319 253,'-6'-7'326,"2"0"4,1-5-17,2 3-12,-1-1-11,6-1-8,2-3-19,9-4 1,3-3-8,4 0-9,8-1-5,5 2-11,11-5-9,2 5-8,4 2 15,1-1-20,2 2-18,-3 7-20,3 2-13,-4-1-18,-4 3-16,-9 6-13,-3 0-11,-1 2-14,4 2-7,-3 1-15,-9 1-56,0 0-41,0 4-53,-6-4-51,-1 1-63,-3 2-49,0 0-55,-2 0-57,3 4-40,-7-5-255,-2 5-710,-1-1 314</inkml:trace>
          <inkml:trace contextRef="#ctx0" brushRef="#br0" timeOffset="160121.6662">19582-324 41,'0'0'353,"0"0"-1,0 0 14,-3-3-2,3 3 6,0 0-1,-1-4-9,1 4-21,0 0-32,0 0-18,0 0-36,0 0-24,0 0-23,0 0-16,-9 12-10,6 3 2,-5 2-9,-1 5-5,1 0-10,-2 5-11,1-3-11,0 4-8,0 2-8,1-8-14,2 3-8,-1-2-9,1-1-10,-2-1-10,4 0-6,-3-2-4,2-7-8,1 4-1,0-3-7,2 1-1,-2-4-13,3-1-31,-1-1-36,1 1-47,1-5-39,-2 0-62,0-2-52,2-2-54,-2 6-70,2-6-68,0 0-371,-9-12-866,6 3 383</inkml:trace>
          <inkml:trace contextRef="#ctx0" brushRef="#br0" timeOffset="160580.6364">20137-157 171,'-8'22'271,"3"-1"12,-5 0 20,2 1 4,-5 4 16,6-4-19,-6-1 7,-5 3-6,4-4-23,4-2-17,1 0-20,-3-3-27,8-5-28,-4 1-17,0-2-15,2-3-17,6 0-14,-4-3-17,3 0-20,1-3-32,-4 4-38,4-4-51,0 0-66,0 0-69,0 0-69,13-21-71,-7 9-63,2-7-207,3 0-623,-2-12 277</inkml:trace>
          <inkml:trace contextRef="#ctx0" brushRef="#br0" timeOffset="160772.9271">20172-424 223,'3'-19'351,"2"3"15,-3 1 28,0-2 19,-1 1-1,0 4-9,-1-3-23,0 5-30,3-3-34,-3 5-27,0 0-34,0 1-23,0 3-27,1-2-21,-1 6-24,0-6-17,0 6-36,4-5-27,-4 5-35,0 0-41,0 0-43,12 11-63,-4 0-49,1-1-45,-4 3-36,4 6-31,0-3-34,2 2-20,-1 3-18,-1 0-229,-3-3-610,0 3 270</inkml:trace>
          <inkml:trace contextRef="#ctx0" brushRef="#br0" timeOffset="161250.5033">20286-235 409,'-4'22'79,"1"0"23,-3-8 17,1 5 13,1-4 17,1 6 8,-3-5 3,2 3-4,-1-3-1,4-2-8,-2 0-4,-2 2-4,4-4-8,-2 1 5,1-1-7,-1 0-8,1 0-3,0-4-2,2 3-2,0-5-11,0 0 1,0 0-4,0-1-3,0-3-8,0-2-9,2 5-6,-2-5 2,7 4-6,-7-4 8,12-6-8,-2 1-12,2-4-2,3-2 0,4 1-9,5-5-8,1-1-3,1-1-16,-4-2 12,-4 7-5,3 1 1,-8-2-11,5 4 8,-4 2-6,-5 3-9,1-1 3,-1 0 2,-3 1-6,2 2 1,-3 1-5,0 1 6,0 3 6,-1 1 9,0 6 10,0-2 4,-1 6-3,2 4 6,-5-2 3,3-1-8,-1 0 12,-2 1-12,1-4 3,2 1 10,-3-1-2,0-1-2,0-6 3,0 6 5,0-7 6,1 1 10,-1-5 7,4 5 4,-4-3-5,0-2-5,0 0-16,0 0-1,17-14-4,-14 1-11,11 0-3,-2-4-11,-1 0-27,1-2-24,6-8-19,-5 12-11,1-3-6,-3 2 10,-1 7 7,2-3-2,-6 3 4,-2 3 5,3-1-1,-2 6 8,-5 1-4,9 1 10,-4 6 0,-1 2 9,-1 0-6,-1 2 4,2 0 0,0 1 9,1 3-4,-2 0 3,4 1 6,-4-4-5,5 7 11,0-6-9,-3 1 3,0-2 1,3 0-7,-3 0-17,3-3-52,-2 0-82,1-2-68,1-1-71,3-3-68,-4 1-286,3-4-707,-1 0 313</inkml:trace>
          <inkml:trace contextRef="#ctx0" brushRef="#br0" timeOffset="161867.4765">20955 76 177,'0'0'265,"0"0"-20,0-9-26,1 4-14,-1 5-15,9-6-5,-4 3-3,8-3-16,-1 1-9,7 0-6,-3-1-7,5 4 0,-3-2 2,2-1-2,0 0-2,6-4 1,0 1-6,-8-1-10,-1 3-11,-3-1-7,3-2-9,-6 0 1,-1-1-2,-2 2-2,1-2-3,-4 0 0,1-3-1,-4-1 5,-2 7-15,0-1-3,-3-4-17,-2 3 1,-4-1-4,-2 5-9,-4-2-14,-2 2-1,-4 7-9,3 3 5,-4 1-9,-4 5 3,3 1-5,0 8-1,3-2-3,1 3-1,3 5-4,3-6-3,1-1-1,6 3 6,-1-3 0,6 3 9,-4-7-12,6 4 5,3-3 2,-3 1-6,6-3 7,3 3 0,2-5-4,1 0 2,3-3-12,3-3 14,-1-2-4,12-3-5,0-3 0,2-3 1,-6-5 0,7 1 0,-2-3-5,-1 0 3,0-4-3,-1-1 2,1-2-5,1 2 12,-6-5-11,2-1-8,0-2 10,-3 2-7,0 1 9,-8-3-7,2 2-1,-1 4 1,-4 7 0,-3-10-4,1-1 7,-2 7-2,-4 0 6,-1 4-4,1 2 6,-2 1-1,-2 3-3,3 0-4,-3 1-2,3 1-1,-4 4 2,3-1-2,-3 1-4,8 10 3,-3-6 1,0 2 1,4 4 3,1 6 0,-1 2-13,-1 2 12,3 1 5,0-6-3,-3 3-1,0 4-1,-1-4-2,-1 2 6,-1 0 2,-4-6 13,-2 8 9,1-1 8,-4-1 6,0 1 8,-1-2 11,-5-2 3,-1 2 6,1-1 4,-3-6 3,-1 2-3,1-6-3,-4 4-4,1-5-7,1 0 0,2-2-13,0 0-2,1-4-3,-1 1-5,-2-2-7,2 0-13,0-3-31,1 1-28,1-4-51,3 2-45,1-1-77,-1 0-73,0 4-72,2-3-83,-1 2-374,0-2-882,1 1 391</inkml:trace>
        </inkml:traceGroup>
      </inkml:traceGroup>
    </inkml:traceGroup>
    <inkml:traceGroup>
      <inkml:annotationXML>
        <emma:emma xmlns:emma="http://www.w3.org/2003/04/emma" version="1.0">
          <emma:interpretation id="{8817A435-E066-4309-ADF0-CD072B790452}" emma:medium="tactile" emma:mode="ink">
            <msink:context xmlns:msink="http://schemas.microsoft.com/ink/2010/main" type="paragraph" rotatedBoundingBox="3134,3205 6925,3113 6943,3867 3153,395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B7DF762-AAB9-4202-904A-64B668D2BD8D}" emma:medium="tactile" emma:mode="ink">
              <msink:context xmlns:msink="http://schemas.microsoft.com/ink/2010/main" type="line" rotatedBoundingBox="3134,3205 6925,3113 6943,3867 3153,3959"/>
            </emma:interpretation>
          </emma:emma>
        </inkml:annotationXML>
        <inkml:traceGroup>
          <inkml:annotationXML>
            <emma:emma xmlns:emma="http://www.w3.org/2003/04/emma" version="1.0">
              <emma:interpretation id="{EF1CDD56-3D8E-498C-9417-F03DAD1937B2}" emma:medium="tactile" emma:mode="ink">
                <msink:context xmlns:msink="http://schemas.microsoft.com/ink/2010/main" type="inkWord" rotatedBoundingBox="3134,3205 6925,3113 6943,3867 3153,3959"/>
              </emma:interpretation>
            </emma:emma>
          </inkml:annotationXML>
          <inkml:trace contextRef="#ctx0" brushRef="#br0" timeOffset="125160.2834">1473 1862 109,'0'0'193,"5"-4"-8,-2 0-11,1 1-2,-2 0-9,1-3-2,-3 6-1,8-3 1,-8 3-3,2-6-9,0 1-3,0 1-12,-2 4-2,4-5-10,-4 5 0,2-4-11,-2 4-11,3-2-4,-3 2 1,0 0-14,2-6-7,-2 6-6,4-2-1,-4 2-3,0-5 2,0 5-12,3-8 5,-3 3-7,0 5 0,2-6-7,-2 6 1,-4-7 4,3 1-14,-3 1 13,2-1-7,-2 2 0,-2-2-8,1-3-6,-6 6-3,1-3 1,0 3-6,-2-1 3,-2-1-10,-3 4 2,5 1-5,-7 4 4,2-2-1,2 2-2,-4-1-8,5-1-1,1 4-4,0 0 3,4 0 4,-3 1-1,4-4-6,3 8-2,-4-3 5,1 4-2,3-1-1,0 1-2,1-1 4,1 2-1,3 1-2,2-1-2,2 0 2,1-1 0,1 2 0,4 3 1,4-3-1,-1 0 1,2-2 6,2-2-1,10 1-5,-3-3 1,5 0 3,-1-2-1,1 2 1,0-2 0,0-1-1,1 2 4,-4-1-1,1-2-1,-6 1 1,-3-2-1,0 3 4,-2 2-4,-4-1 3,3 0-3,-5 1-1,-1-1 4,0 2 2,-1 1-1,0-2-1,-4 6 3,1-6-1,-4 6 3,2 0 1,-3 0 2,0-1-3,-4 2 6,-1 5-3,-3-2-2,-1-1 1,-4 4-2,1-1 0,-7 3 7,-2 1-10,0-2 0,-3-3-1,1-1-1,1-2-4,3-5-5,2-1 7,-2-1-4,2-3-3,-1-2 4,0-2 2,2-2 0,2 0 11,-2-3-7,4-2-4,2 1-13,0-1 13,-2-1-6,5-2 4,1 2-4,-3-5 7,2 4-6,1-2-7,6 4 0,-5 0-19,1-4-32,4 3-33,-4 1-34,8-1-42,-4 0-36,4-1-43,2-2-35,2 3-269,3-4-596,-1 1 265</inkml:trace>
          <inkml:trace contextRef="#ctx0" brushRef="#br0" timeOffset="125704.654">1956 2039 18,'0'0'256,"0"0"-1,0 0-16,-1-4-18,1 4-8,0 0-22,0 0-8,0 0-5,-2 16 0,2-8-18,0 1-8,0 1-5,0 6-7,2-1-4,2-2-6,1 10-8,-1-1-9,3-1 12,2-1-24,-2 0-8,5-1-6,-2 1-11,3-4-6,-3 2 1,3-3-7,0-3-9,2 3-3,-1-6-2,-4-2-7,2-2-4,0-4-1,1 3-1,-2-5-2,0-3-7,3-1 0,-1-4 6,-2 0-15,-1-4 0,1-1 0,-2 4-8,0-9 5,-3 6-7,-1-6 2,0-1-1,0 1 1,-5-1 11,3 1-16,-3 1 7,-1-1-5,-1 7-1,2-3 7,0-3-6,-5 3 3,4 2 6,-3 1 8,4 0 1,0 5 2,-3-2-3,3 4 4,0 1 0,-2-1-12,2-1 1,0 6 3,0 0-7,0 0-1,0 0 7,0 0 0,9 17 7,-5-5 2,0-1 4,0 5 0,0 1 5,4 1 1,-2 3 0,1-2 1,-2 4 2,1-3-8,3 1-5,-3 0-2,1-5 2,-1 3-4,1-5-3,-1 1-5,1 4 1,1-7-1,-3 0-3,3 3-3,-3-6-5,0 4-2,3-2-42,-2-3-43,0-1-54,0-1-45,-3-1-48,2-2-62,1-3-51,-1 0-318,-5 0-715,10-9 317</inkml:trace>
          <inkml:trace contextRef="#ctx0" brushRef="#br0" timeOffset="126313.0587">2647 2010 21,'0'0'274,"0"0"-4,0 0-6,-4 19-9,2-10-2,2 3-14,2 1-9,-2 5-4,0 0-12,0 0-6,3 4-5,1 3-8,-2-5-4,3 2-13,-1-5-14,1-3-12,-1 4-11,0-5-11,1-1-7,-1 1-10,-1-2-4,-1 1-19,1-3-8,-2-6-15,3 6 5,-2-5-12,0 2-3,-1-4-8,-1-2 14,0 0 2,0 0-6,0 0-10,0 0-4,4-18-5,-4 7-10,1-4 3,2-7-6,-1-3-7,-1 2 8,2-10-9,2 9-3,0-7 1,-1 5-3,1 4 0,-2-2-7,3 6 4,0-1-1,-1-1-7,3 6-1,-4 5 2,1-3-2,3 3-4,-2 5 4,2-2-1,0 6 0,0 3 1,-1 0-5,0 4 7,2 2 0,0 2-8,-2 3 8,3 4-1,-2 0-6,2 4 9,-4 3-2,2 7-8,1-4 11,-3-7-2,-2 4-3,0-4 4,4-1 0,-4-5-1,1 1-5,0-3 2,0-3 0,-4-1 2,4-2 4,-1-4 0,0 2 2,2-5-3,-6 0 2,13-13 0,-3 0-9,-1-1 5,0-9 4,4-4-6,0-2-8,0 0 10,-4-3-11,0 10-6,2-6 3,-4 6-1,-3 2 0,0 7 3,0-1 2,-2 8-3,1-1-1,-3 3-1,1 2 4,-1 2-1,0 0 2,9 13 3,-5-2-3,0 2 1,1 6 5,0 2 0,2 0-1,-3 1 4,5 2 3,-3 0-2,5-4-1,-1 1 4,2 0-3,2 4 5,7-2 0,-9-9-5,2-1 0,1 3 2,-1-6 0,-2 2-7,0-6-45,3 6-46,-3-10-70,0 3-75,-2-4-99,-1 3-87,1-9-246,-4 0-722,2-3 319</inkml:trace>
          <inkml:trace contextRef="#ctx0" brushRef="#br0" timeOffset="126624.3749">3521 2094 163,'0'0'289,"9"0"6,-2 0 15,-7 0-4,10 0-4,-1-4-8,1 3-12,-1 1 5,6-1-11,2 0-19,0-4-16,4 1-15,-2 0-14,1 2-14,0-2-14,1 1-14,5-5-14,-7 4-17,3 4-13,3-6-12,-4 4-10,-1-2-12,-3 1-11,3 0-8,-3-2-7,1 4-7,0-3-6,-1 1-5,1 1-4,-1 2-6,-5-2-11,6 1-5,-7 1-24,-1 0-26,-3 0-26,0-1-31,1 1-37,1-2-18,-4 2-36,-5 0-34,0 0-50,8-3-57,-8 3-56,-2-6-256,2 6-679,-11-7 301</inkml:trace>
          <inkml:trace contextRef="#ctx0" brushRef="#br0" timeOffset="127034.2789">3657 1948 101,'-8'-2'289,"4"-2"-10,-4-1-5,4 2-7,0-6-16,-1 4-12,5-3-21,-4 0-18,4-6-21,4 2-13,1 1-16,-1-4-12,3 0-8,2-1-9,-1 6-10,-1-2-9,-1 3-12,-2 0-9,1 2-5,0 2-12,-2-1-2,0 2-2,-2 4-11,-1 0-4,0 0-5,0 0-1,0 0 2,0 0-4,-10 11 20,3 3-10,-5-2 7,-3 4 14,2 0 7,-1 4 8,1-5 11,-4 11 9,4-6 8,-3 7-4,1-1-7,4-7-3,2 1-11,1-1-1,2-1-8,3-3-6,1 4-5,0-2-4,4-3 1,0 0 0,2 5 3,1-2-5,1-1 3,0-1-2,3-5-3,-1 4 0,1-1-5,1-3 2,-3 1-11,2-1 0,0 0-10,3 0-3,-3-2-1,3-2-6,-5 2-1,4-2-4,-2 0-3,0-1-2,1 3-24,1-5-50,-1 1-69,-1-2-75,4-2-81,-4 3-101,4-2-98,-3-2-299,2-4-846,-3 4 375</inkml:trace>
          <inkml:trace contextRef="#ctx0" brushRef="#br0" timeOffset="127759.9274">4545 2020 301,'0'-4'311,"-2"-2"0,0 0 7,1 0-13,-3-1-11,0 0-3,1 2-6,-2-1-9,0 0-12,-5-1-25,3 3-11,-3 1-20,1-1-19,-2 3-22,1 1-18,0 5-10,-2 1-16,2-1-18,-5 6-7,1 5-7,6 0-13,-1 6-5,0-1-11,3 1-5,3 2-7,3 2 0,3 6-4,3-8-11,6 4 8,2-3 1,8-3 9,4-2 8,4-8 2,2-2 5,5-1-22,0-9 1,14-5 2,1-5 5,-4-6 15,2-2 6,-4-8 3,-2 0-4,-15 4 3,3-6-3,-8 2-5,0-2-8,-6-2 2,-4 2-2,-5 7-2,-5-10-1,-5 6-8,-2 4-3,-2-2-7,-4 1-2,-8-12-7,-2 6-3,-3 4-2,-4 2-4,-5 2-2,1 9-1,-5-4-4,-3 7-3,4 4-2,1 4-27,-2-1-39,1 5-47,6-2-64,-4 3-72,7 0-61,5 4-76,4 1-83,1 4-396,4-1-927,3-1 410</inkml:trace>
        </inkml:traceGroup>
      </inkml:traceGroup>
    </inkml:traceGroup>
    <inkml:traceGroup>
      <inkml:annotationXML>
        <emma:emma xmlns:emma="http://www.w3.org/2003/04/emma" version="1.0">
          <emma:interpretation id="{9747A2FF-1799-471C-905A-A3EC59245441}" emma:medium="tactile" emma:mode="ink">
            <msink:context xmlns:msink="http://schemas.microsoft.com/ink/2010/main" type="paragraph" rotatedBoundingBox="3033,4554 9553,4344 9591,5506 3070,571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71D4B0D-D22D-4920-A060-2B8958D3340F}" emma:medium="tactile" emma:mode="ink">
              <msink:context xmlns:msink="http://schemas.microsoft.com/ink/2010/main" type="line" rotatedBoundingBox="3033,4554 9553,4344 9591,5506 3070,5716"/>
            </emma:interpretation>
          </emma:emma>
        </inkml:annotationXML>
        <inkml:traceGroup>
          <inkml:annotationXML>
            <emma:emma xmlns:emma="http://www.w3.org/2003/04/emma" version="1.0">
              <emma:interpretation id="{34F022AD-5BF1-424C-9566-DB0D600D0288}" emma:medium="tactile" emma:mode="ink">
                <msink:context xmlns:msink="http://schemas.microsoft.com/ink/2010/main" type="inkWord" rotatedBoundingBox="3033,4554 6429,4445 6467,5607 3070,5716"/>
              </emma:interpretation>
            </emma:emma>
          </inkml:annotationXML>
          <inkml:trace contextRef="#ctx0" brushRef="#br0" timeOffset="130658.3043">1162 3965 107,'0'0'233,"-4"-3"-10,4 3-1,0 0-1,9-6-1,1 1-9,-1 1-10,2 0-9,6-2-9,0-1-14,1-1-14,6-2-17,5-1-10,-3 1-8,-4 2-13,7-2-15,3-1-10,0-2-9,2 1-4,1 0-9,-1 2-4,0-5-5,1-2-13,-2 4 6,0-4-6,-2 4-9,-1-1-12,0 1-7,-2 5-7,-10-2 0,-1 4-5,-1 1 0,-7 1-1,-1 2 4,-3-1-3,-1 3 0,-4 0 0,2 9-1,-2-9 3,-6 12-1,-2 0 8,2 3 6,-1 7 18,-7 4-2,2 6 9,-1-4 11,6-5 7,-3 6 3,4-6 1,1-1-1,3 1-4,2-2 5,2 1-2,0-7 2,5-3-6,6 3 5,-5-7 8,8 2-10,4-5-1,-1-4-1,8-2 0,6-4-8,-4-5 2,3 2-4,-1-7-6,-1-1-7,-2-1-5,0 0 1,-6-3-3,-5 6 0,-4-1 1,-4 4-1,1-3 1,-6 3 2,0-2 9,-4-2 0,0 4-4,-5-3 4,0 6-8,-8-8-5,0 2-13,-2 0 11,-9 2-9,5 0-1,-8 2 13,2 1-12,-4-1-3,12 4-3,-10 5 3,10-3-3,-4 6 6,2 0-12,7-1-13,0-2-38,4 2-40,2-1-37,-2 4-22,3-2-27,5-2-38,0 6-45,0-6-35,9 8-37,1-5-266,2 0-645,1 0 285</inkml:trace>
          <inkml:trace contextRef="#ctx0" brushRef="#br0" timeOffset="130156.7779">1398 3555 250,'1'-3'261,"-1"3"-2,0 0-5,3-3-11,-3 3-10,6-6-2,-1 3-11,2 0-8,0-3-8,4-2 1,-2 0-20,3 1-12,4-6-9,7-4-8,-9 2-22,2 0-13,2-7-3,-1 0-14,-1 2-18,-1-3-5,-3 3-15,1-1 1,1-9-3,-8 5-6,-1 3-16,-2-2 4,-3 0-6,-3 0-3,-1 1-10,-3 2 7,-2 1-5,-3 3-2,-2 6-1,-1-1-1,-1 5-8,0 4-3,-7 3-2,-3 5 4,-1 6-9,3 2 2,1 7 1,1 0-11,0 2 13,5 6-5,4 2-5,0 1 7,4 2-2,4 4-7,2 0 2,3 3 15,3-3-10,2 2 4,4 3 6,0 4 7,4 7 2,-5-10 0,0-1 2,6 19-1,-5-19-3,1-3 2,-1 1-3,0 4-7,-3-5 3,3 0-3,-3-2 0,0-4-3,0-1-5,-4-8 0,-1 1-3,1-4-50,-1-7-46,2 1-39,-3-6-45,-1 1-49,-2-4-67,0 0-47,-3-6-274,-1 0-662,-2-6 293</inkml:trace>
          <inkml:trace contextRef="#ctx0" brushRef="#br0" timeOffset="130971.7393">2301 3862 8,'5'6'200,"2"1"-2,-1 1-13,1-2-5,-1 0-14,-2 2 0,4 1-12,0-3-10,0 1-13,-4 2-8,1-4-2,1 6-6,2-5-7,-4 0 0,1 1-5,-2-1 1,1 1-2,-1-3-4,0-1-1,0 0-3,-3-3 11,3 7 12,-1-6 15,-2-1-1,0 0-6,0 0-17,7-14 0,-6 8-10,-1-9-1,3 3-11,-1-3-8,2-6-11,-3-2 3,2 2-3,-2-3-3,2 3-6,3-1-3,-3 4-5,3 1-8,-1-1-4,0 5-5,1 1 2,0 3-15,-1-2 4,3 4-4,-3 1-6,4 0 11,0 1-34,2 2-39,-1 0-35,1 0-37,-1 6-39,7-1-30,1-1-22,7 4-6,5-5-38,-3 4-293,1-2-591,2-1 261</inkml:trace>
          <inkml:trace contextRef="#ctx0" brushRef="#br0" timeOffset="131228.0488">3080 3706 109,'0'0'295,"0"0"-1,0 0-9,0 0-15,0 0-8,0 0-17,0 0-14,0 5-5,-1 5-7,1-1 1,-2 3-10,2-1-5,-1 6-15,-1-4-3,0 2-20,4 5-10,-2-5-13,3 1-10,-1 4-17,0-4-11,5 2-11,-2-4-15,2 1-4,1-4-3,0-1-12,2 1-8,1-3 8,-1 0-23,2-5-28,1 0-45,-1-6-45,0 3-50,1-3-51,-3-6-66,3-3-64,-2-4-65,-4-2-201,3 0-625,-4 0 277</inkml:trace>
          <inkml:trace contextRef="#ctx0" brushRef="#br0" timeOffset="131394.3394">3167 3542 52,'-8'-11'248,"-1"1"9,1-1 1,2-2-1,-1 4-11,3-1-11,0 2-18,0 2-16,2 0-21,0 0-22,-1 2-18,3-2-13,0 6-15,0 0-15,0 0-5,7-4-9,-7 4-25,11 4-35,-6 2-43,4-1-48,0 1-65,4 2-65,-4 1-239,2 0-474,3 0 209</inkml:trace>
          <inkml:trace contextRef="#ctx0" brushRef="#br0" timeOffset="132106.2823">3668 3631 160,'-2'-3'207,"0"-3"-7,0 1-4,2-1-2,-2 1-7,2-2-13,2 0-7,0 0-6,2-4-7,-2 5-4,2-4 0,-1 3-6,4-5-8,-3 4-6,0-1-11,-2 3-5,1 0-4,0-1-4,-3 4-3,3-2-2,-1-1-8,-1 1 4,-1 5-10,-2-6-12,2 6-7,-10-2 4,10 2-20,-17 5-6,6 2-4,0 0-4,-7 6-3,-2 0-1,-2 6-1,-1 0-3,7-4 7,-10 9-9,14-8-4,-6 7 24,5-4-3,-1-1 0,7 1-5,-1-1 1,-2 1 11,3 1 1,7-6-8,-4-1 16,0 2-10,4-1-1,0-2 8,2 1 6,-2 2 19,4-1 17,-2-1 5,2-3-1,2 2 0,1-1-2,1-1 1,-1-2 1,2 5 4,1-7 1,-1 2 2,2-1-7,-2-1-9,3-2-5,1-1-9,1 1-10,-2-1-5,-2-1-7,6 1-4,-2-3-6,-6 3-5,6-1-8,-3-1-4,-1 2-3,-3-5-29,0 1-50,0 0-63,2-1-91,-3-1-86,-1 0-116,2-3-116,-2 1-323,0-2-914,-2 1 404</inkml:trace>
          <inkml:trace contextRef="#ctx0" brushRef="#br0" timeOffset="131659.3258">3482 3804 239,'4'2'307,"2"-2"6,1 0 6,-7 0-14,17-6 12,-7 3-15,1 0-8,3-2-9,-1-1-30,5 1-10,-2-1-14,3 1-12,-10-1-27,11-1-17,0 1-14,-1 0-16,0-2-14,4 0-14,-3 4-13,-1-1-11,2-1-8,1 1-9,-5-1-13,4 1-30,-3 0-44,0 1-44,-5 2-46,4-4-33,-4 3-38,0 2-25,-4-3-41,-3 4-53,1-2-31,-4-1-260,-3 3-629,0 0 280</inkml:trace>
          <inkml:trace contextRef="#ctx0" brushRef="#br0" timeOffset="132986.1432">4274 4054 111,'2'4'174,"-2"-4"19,9 2 17,-2-2 9,0-1 2,4 0-2,-1-3-2,4 1-11,3-4-8,-1-1-20,2 2-18,1-1-11,-1 1-17,0 0-14,-1-4-34,1 4-55,-1 1-85,0-2-110,0 2-267,0-4-469,-2 1 208</inkml:trace>
          <inkml:trace contextRef="#ctx0" brushRef="#br0" timeOffset="132845.6293">4322 3644 250,'-3'-3'305,"3"3"-5,0 0-12,-6-5-8,6 5-13,0 0-10,-8-4-11,8 4-1,0 0-12,0 0-7,-3 0-8,3 0-12,0 0-9,-3-4-7,3 4-16,-3-3-10,3 3-9,0-5-15,0 5-12,3-13-14,0 5-13,-2-2-7,1-1-10,1-1-7,2-2-7,0-1-7,-5-1-4,2 3-4,0-1-3,0-2-25,-2 2-1,0 2 8,0 0 4,2 3 7,-4 3 2,2-2 2,0 2 3,0 1-8,0 1 0,0 4-7,0 0-3,0 0-8,0 0 0,0 19 0,-2-3-4,2 4 0,2-2 2,-2 4 2,4 3 2,0 6 9,0-6 2,1 8 3,2 0 0,-1 1-1,-1-5-7,1-6-2,-1 8-3,0-9-1,-1-1-5,4 0 0,-3-7-6,1 5 0,-3-3-3,1-4 5,0 5-9,1-4-1,-5-4-25,1 3-27,2-6-30,-3 2-41,2-1-41,0-4-46,-4 4-40,-4-4-47,2 0-45,-5 1-42,6-2-32,-8-2-281,-1 0-745,0 0 330</inkml:trace>
        </inkml:traceGroup>
        <inkml:traceGroup>
          <inkml:annotationXML>
            <emma:emma xmlns:emma="http://www.w3.org/2003/04/emma" version="1.0">
              <emma:interpretation id="{30C4FBFB-4BCF-40CE-8A50-9F676AD40F45}" emma:medium="tactile" emma:mode="ink">
                <msink:context xmlns:msink="http://schemas.microsoft.com/ink/2010/main" type="inkWord" rotatedBoundingBox="7434,4697 8327,4669 8348,5327 7455,5356"/>
              </emma:interpretation>
            </emma:emma>
          </inkml:annotationXML>
          <inkml:trace contextRef="#ctx0" brushRef="#br0" timeOffset="133872.0734">5558 3767 120,'0'0'220,"-9"-7"-2,8 4 1,1-4 1,0 7 5,7-16-2,3 5-3,3-1-5,6 1-12,6-5-15,1 1-2,3 2-29,2-1-9,4 0-21,0 0-8,2 1-16,10-1-10,-11 5-12,0-1-7,-1 2-7,2 3-8,-3 1-14,0-1-19,-7 1-12,-8 2-7,0 2-9,-5 2 0,-2-1-6,-2-1 2,-4 3 0,0-1 0,-3 2 1,0 2-2,-3-4 4,-3 5 7,1-1 9,-2 6 7,-3-4 13,3 5 16,-2 1 6,-1-2 6,5 3-5,-4 0 3,-2 3-8,6-3 3,4 3-3,-2-1 5,4-5 6,2 0-6,3 1 11,1-3 3,6-2 5,2 4 4,-2-9 4,5 3-4,-3-6 6,3 0-3,1-2-1,4-4 2,-8 0 3,-2-2 2,1-4 1,-1-2 4,-4 1 9,-2 1 2,-1 0 3,-3-8 5,-3 5-6,-2-1 0,-2-1-11,-2-1-10,-3-1-5,-5-2-11,-3 2-5,-4-4-10,-1 1-6,-5 8-6,3-1-3,4 4 1,-5 5-9,4 0-3,-3 5-3,4 1-6,1-2-9,-1 4-31,7 1-44,-1 1-44,4 1-51,1 0-45,4 2-51,-1 1-39,6-1-58,-1 4-63,3-2-391,3 2-874,3-1 388</inkml:trace>
          <inkml:trace contextRef="#ctx0" brushRef="#br0" timeOffset="133433.2977">5699 3232 140,'-4'-5'323,"0"-1"-1,-1 1-8,5 1 7,0 4-35,-4-4-15,4 4-15,0 0 8,0 0-11,-8 12 4,11-5-4,-3 7 12,0 2-9,5 6-8,-1 0-14,2 12-17,1-2-19,2 3-19,0 0-16,-1 1-17,1 1-10,-2-1-16,-1-1-8,5 1-12,-3 0-10,4-5-8,-3 6-10,0-10-13,-3-5 3,1-3-11,-1-5-19,-2-1-44,0-2-44,0-1-60,-1-1-48,2-3-57,-5-3-60,0-3-66,-4 7-49,4-7-49,-10-2-229,0-3-731,0-1 324</inkml:trace>
        </inkml:traceGroup>
        <inkml:traceGroup>
          <inkml:annotationXML>
            <emma:emma xmlns:emma="http://www.w3.org/2003/04/emma" version="1.0">
              <emma:interpretation id="{CC61E4D5-8A62-44A8-A563-510C726393FA}" emma:medium="tactile" emma:mode="ink">
                <msink:context xmlns:msink="http://schemas.microsoft.com/ink/2010/main" type="inkWord" rotatedBoundingBox="8946,4751 9566,4731 9583,5259 8963,5279"/>
              </emma:interpretation>
            </emma:emma>
          </inkml:annotationXML>
          <inkml:trace contextRef="#ctx0" brushRef="#br0" timeOffset="134312.8288">7050 3496 156,'3'4'252,"1"2"6,2 0 0,0 4 11,-2-1-4,2 6-2,1-3-2,1 4 13,-1-1-2,0 0-4,-4 1-6,2-4-4,0 4-9,-3-5-16,4 4-16,-6 0-17,3-3-22,-1-2-16,1 0-14,-2-4-11,0 0-8,-1 1-10,0-2-5,0-5-10,0 0-13,0 0-8,5-13-8,-3 2-8,-2-4-10,0-1-4,2-6-5,-2-2-6,2 2-6,-2-11-6,5 3-3,-1 5-2,2-7-2,0 3-6,3 7-3,2-8 0,-2 9-1,8-3-4,-2-3 1,0 10 0,6-5 0,-6 7 0,9-1-5,-5 5 0,5 2 1,-1 7-2,-4 0 1,1 2-4,2 4 2,-4 2 3,8 8-4,-5 2 4,2 5 4,-4-2 0,1 5 3,-5 1-2,-2-4 1,3 7-1,-2 3-1,-2-1 0,-3-1-2,-2-3 1,2 3-5,-2 2 2,-3 1-14,-1-8-68,2 0-98,-3-2-88,-1-3-102,-1-2-135,0-6-309,0 0-874,0-5 386</inkml:trace>
        </inkml:traceGroup>
      </inkml:traceGroup>
    </inkml:traceGroup>
    <inkml:traceGroup>
      <inkml:annotationXML>
        <emma:emma xmlns:emma="http://www.w3.org/2003/04/emma" version="1.0">
          <emma:interpretation id="{EA3EE5D1-27C1-4949-8840-F6188F3D6FAB}" emma:medium="tactile" emma:mode="ink">
            <msink:context xmlns:msink="http://schemas.microsoft.com/ink/2010/main" type="paragraph" rotatedBoundingBox="3393,6065 13855,5343 13951,6733 3489,745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E366680-CE95-4E93-A048-47FB3156A7C9}" emma:medium="tactile" emma:mode="ink">
              <msink:context xmlns:msink="http://schemas.microsoft.com/ink/2010/main" type="line" rotatedBoundingBox="3393,6065 13855,5343 13951,6733 3489,7455"/>
            </emma:interpretation>
          </emma:emma>
        </inkml:annotationXML>
        <inkml:traceGroup>
          <inkml:annotationXML>
            <emma:emma xmlns:emma="http://www.w3.org/2003/04/emma" version="1.0">
              <emma:interpretation id="{61065C6B-C85C-4FF6-97DF-665289CDD432}" emma:medium="tactile" emma:mode="ink">
                <msink:context xmlns:msink="http://schemas.microsoft.com/ink/2010/main" type="inkWord" rotatedBoundingBox="3393,6065 4350,5999 4443,7356 3486,7422"/>
              </emma:interpretation>
            </emma:emma>
          </inkml:annotationXML>
          <inkml:trace contextRef="#ctx0" brushRef="#br0" timeOffset="189817.4754">1785 4579 1,'-6'0'147,"6"0"-12,0 0 2,-11 0-9,7-1 3,4 1-8,0 0 1,-9 1 1,9-1-2,-9 0 0,9 0-7,-7 0 4,7 0-4,-6-1-8,6 1-8,0 0-7,-9-1-3,2-2-10,7 3-7,-9 0-8,9 0-1,-8 0-4,3-2-7,5 2-2,-12-4-9,5 4 1,0 3-7,-2-2-2,-3 1-6,1 2-2,0 1 2,1-2-1,-2 3-9,-1-2 0,2 1 1,-2-1-2,3 2-3,-1-1 0,2 0-1,1-3-5,3 2 3,0 1-3,-1-1-1,2-2-1,-1 2-1,3 2-2,0-5-2,2-1 4,-2 10 3,-1-6-2,3-4-2,3 5 1,-1-2-2,0 2-1,3 0-1,-4 1 2,1 0 0,3-1 1,-5 1 0,5-2-2,-1 1 0,0 0-2,0 1 3,-2 2 0,1-1-2,-2 0 1,2 4 2,1 0-2,-3 6 5,-1-2-3,5 3 4,-5 4 2,0 2 6,0-3 2,0-2 9,0 6-8,0-3 2,-5 1 4,5 2 0,0-4-3,5 1 1,-5-1-3,3-3 11,-2 2-12,3 1 0,0-1-4,-2 2-1,0-1 3,2 0 1,1-1 3,0-2-2,3 0 3,-4 4 1,1-3-2,-1 1 4,0 2 8,1 2-5,-3-4-4,1 1 1,0-2 0,-1 2-4,-1 2-5,1-1-2,0-7 3,-2 0 0,2 2-3,0-2-6,-2-1 6,0 1 0,2-1-5,-1-1-1,0 0-2,-1-4-3,0 0 6,0 0 0,3-1 1,-3 0-4,0-2-1,1-1 4,0 0 5,-1 1-7,1-1-1,-1-1-2,0-4-4,3 6 5,-2-2-5,-1-4 0,3 7 5,-3-7-2,1 5-2,-1-2 0,0-3 3,2 6 4,-1-4-9,-1-2-2,5 6 7,-5-6-5,3 4 3,-3-4-2,2 5 4,-2-5 0,4 4-3,-2-1-2,-2-3-2,4 3 1,-4-3 4,4 4-2,-4-4 2,3 2 0,-3-2 4,3 4-8,-3-4 3,4 1-1,-4-1-3,5 4 17,-5-4-8,1 2-4,-1-2-6,4 6 4,-4-2 2,0-4 0,1 6-3,-1-6 7,0 10 0,0-5 2,-1 5 14,1-7-14,-1 2 0,1-5 6,-3 9-5,3-3-6,-1 0 6,1-1-1,0 0-6,-3 1 4,3-6 8,-2 7-11,2-4 2,-2 1 4,2-4-6,0 8 4,0-8-9,0 6 8,2-3-3,-2-3-6,0 0 0,0 6 23,0-6-18,0 5 0,0-5-2,5 5 9,-4-2-8,-1-3-7,0 0 0,5 2 3,-5-2 5,4 4 11,1-1-14,-5-3 1,6 2-3,-4-1 4,5 2-4,-1-3 0,-6 0 1,10 0 1,-4 0 1,-6 0 0,13 0 3,-9-4-1,8 2 2,-4-3-1,3 3-1,0-2 4,-1 2 0,3-6 2,-2 5 4,1-1-2,5-2 5,-4 0-1,4 0-3,-3 0 2,8-1-2,-4 1 0,7-4-3,-5 4 8,6-5-2,0-1-9,0 2 7,0 1-3,-1-6 3,1 8-13,5-4 12,-6 5-9,1-3 2,2 2 3,-2 1 4,-5 1-1,0 1-4,-2-2-1,0 2-2,0-3 1,-3 0 1,0 2-3,-3 3 1,0-2 0,-4 1 2,3 1 2,-2 0 4,-3 1-3,1 0-6,-2-1 7,-2 1-6,-4 1-5,10 0 5,-10 0 1,0 0-7,8 0 9,-8 0-7,0 0 2,7 1-3,-7-1-8,0 0-33,5 3-24,-5-3-44,0 0-56,-5 10-72,5-10-75,-9 6-266,4-3-628,-1 0 278</inkml:trace>
        </inkml:traceGroup>
        <inkml:traceGroup>
          <inkml:annotationXML>
            <emma:emma xmlns:emma="http://www.w3.org/2003/04/emma" version="1.0">
              <emma:interpretation id="{5773187F-40E6-4416-A7B1-4CD478480DAC}" emma:medium="tactile" emma:mode="ink">
                <msink:context xmlns:msink="http://schemas.microsoft.com/ink/2010/main" type="inkWord" rotatedBoundingBox="4904,6377 7869,6172 7915,6835 4949,7040"/>
              </emma:interpretation>
            </emma:emma>
          </inkml:annotationXML>
          <inkml:trace contextRef="#ctx0" brushRef="#br0" timeOffset="136531.6449">3252 4981 67,'0'0'308,"-2"5"-3,2-5-11,0 0-2,0 0-1,0 0-14,-11-11-4,6 7-1,-1 0-26,3-6-14,-3 6-7,0-5-18,-1 1-20,-1 1-17,-1-2-19,0-1-13,1 3-14,-4 2-12,2-1-18,-2 3-6,0 0-5,-1 2-12,-6 2-9,5 0-2,2 2-8,0 3-12,-1 1 0,4 0-2,-1 1-4,1 4 1,5-1-12,-1 1-7,5 2 5,0-3-2,5 1 0,1-2-8,4 7 3,5-2-7,1-2 2,11 5 1,1-5 0,2 1 1,3-3-3,-2 0-3,-1 1 5,3 1-6,-5-2 2,-2 5 4,-4-2-2,-5-2 2,-4 2-8,1 0 12,-2 2 1,-7 3 2,1 2 6,-6 0 9,-2 1 6,-2 0 6,-4-2 5,-6 11-5,5-9 1,-5 5-2,0-7 0,-4 1-3,5-6-6,-6 0-2,1-3-1,1-3-4,-1-2-3,-2-2-5,2-4 0,1-2-1,3-5-1,-6 0-6,6-5 0,1-2-5,1-1-2,2-4-18,1 2-19,1-4-30,3-1-22,4 3-39,2-1-37,-1 7-20,5-4-28,-1 2-30,2 0-32,4 1-40,2 2-31,2-1-286,1 4-681,-1 3 301</inkml:trace>
          <inkml:trace contextRef="#ctx0" brushRef="#br0" timeOffset="136974.7593">3543 5288 94,'3'-2'241,"-2"-3"-2,3 2 3,-2-1-3,2-1-4,0-2-7,-1 4 7,-1-3-23,1 3-9,0 0-13,-1-1-15,-2 4-2,0 0 2,11 5-7,-10 0 2,3 3 1,-3 2-9,2 6-6,1-1 2,-4 6-13,2-2-9,5 2-4,-2-3-10,0 1-13,2 2-6,-5-8-9,6-2-10,0 2-3,1-4-9,0-1-2,0-2-7,3-2-8,-1-3-1,1-1-9,-2-4 0,-2 0-3,3-2-7,-1-2-6,-2-7 1,1-1-5,-3-1 0,0-4 0,-5 1-2,4-3-9,-4-3-1,-1 2 3,0 0-8,-2 1 6,-2 0-1,1 3-6,-1-1 2,3 9-3,-2 0 3,1 6 0,2-6-4,-3 6 4,3 4-3,0 2 0,0 0 1,0 0 0,0 0 6,0 0 5,12 14 2,-4-4 9,-3-1 6,3 6 2,1-3-2,-3-1-3,5 5-1,-1 0-2,-2-1-4,1-4-2,-1 1 1,1 2-6,-1-4 0,-1 3-5,1-1 3,1-4-6,-3 1-3,4-3-16,-6 0-43,1 0-55,1-2-54,2-1-59,-3-3-56,2 0-68,3-7-66,-4 1-344,4 0-816,0-4 360</inkml:trace>
          <inkml:trace contextRef="#ctx0" brushRef="#br0" timeOffset="137477.0583">4143 5165 227,'0'0'257,"0"0"15,3 3 12,1-1 6,-1 2 3,1 1-3,1 1 0,0-1-5,2 0-8,-3 1-4,6 4-10,-2-2-8,-3 1-13,2 1-14,2-1-13,-4-1-10,3-1-17,-3 0-13,0 0-15,0-2-10,-1 0-20,1-2-13,-2 3-10,0-3-12,0 0-9,3-2-5,-6-1-5,5 0-13,-5 0-2,9-7-9,-5 1-5,2 1-4,-3-3-8,3 2-3,0-5-6,0 1-9,0-2-10,1 1-12,-2 1-8,1 0-3,3 1 4,-3 2-5,0 2 3,1 0 1,-1 3 5,1-3-5,-2 5 6,-5 0-3,14 6 4,-11-3-1,5 1 2,1 1 2,-1 3 0,-2 0-3,0-2 3,0 0 6,-1 1-6,1-2 2,1-2 0,2 2 2,-1 0-5,0-2 7,0-3 0,0 0-1,2-4 1,2 0-3,-3-1 3,2-1-1,-3-3 2,2 1-4,-2-2 2,2-1-1,-1 0 0,-1-1 0,-1-1-1,3 1 0,-1-1 0,-3 4 1,5 1-2,-4 2-1,-2 0 2,2 0-3,2 3 3,-3 2 1,1 2-3,1 2 1,-4 0 3,5 3-2,1 5 3,-2-3-3,7 5 3,0-1 0,2 0 0,1-3 2,-1 3-2,3-2 2,-2-1 0,-1-3-5,1 2-9,-2-2-55,2 1-59,-6-5-69,-2 1-67,0 0-78,2-3-78,-6 3-366,1-2-844,-1 0 374</inkml:trace>
          <inkml:trace contextRef="#ctx0" brushRef="#br0" timeOffset="138146.4082">5508 5048 5,'-3'-6'225,"1"-4"-11,0-1-5,4-3-3,0 1-6,-2-2-6,3 3-7,0-4-11,7-3-1,-6 5-17,0 3-10,0-1 1,1-1-2,-4 1-3,2 6-5,-3-4-5,0 3-10,-3 3-15,-3-2-11,0 2-12,-5 3-4,-8 2-4,0 3 0,-8-2 6,1 8 22,-5 0-7,-1 4 4,1 2 2,1 4 8,4 1 4,3 0 1,1 2 7,3-1-7,10-1-3,0 0-5,3 0-3,5 1 2,3 3-1,5-5 2,2 1-9,4-1 0,1-3-3,8 4-4,2-4-9,0-2-7,4-3-4,-3-2-7,0-2-9,-5-4-5,7 3-5,-7-1-5,0-2-6,-7-3-9,5 2-47,-5 0-63,1-3-95,-5 1-97,-3 1-119,0-1-479,2-2-945,-8 1 417</inkml:trace>
          <inkml:trace contextRef="#ctx0" brushRef="#br0" timeOffset="137758.9209">5298 5141 108,'15'-7'317,"-1"2"9,3-2-2,-1 2-9,2 0-6,-1-1-5,2 1-9,-3 1-6,5-1-16,-2 0-16,1 2-18,0 0-21,0-2-13,-1 2-17,2 0-14,6 2-16,-7-3-18,4 4-10,-3 0-13,7-1-10,-10 2-19,8-1-5,2 0-11,-3 4-5,-3-3-22,4 2-41,-7 0-38,9-3-48,-7 3-48,-6-1-46,2-2-61,0 0-66,0 0-64,-6-2-271,-3 0-690,-4 0 306</inkml:trace>
        </inkml:traceGroup>
        <inkml:traceGroup>
          <inkml:annotationXML>
            <emma:emma xmlns:emma="http://www.w3.org/2003/04/emma" version="1.0">
              <emma:interpretation id="{70F242E7-2CD4-4629-A9C9-24B442555599}" emma:medium="tactile" emma:mode="ink">
                <msink:context xmlns:msink="http://schemas.microsoft.com/ink/2010/main" type="inkWord" rotatedBoundingBox="8516,6195 11152,6013 11198,6672 8561,6854"/>
              </emma:interpretation>
            </emma:emma>
          </inkml:annotationXML>
          <inkml:trace contextRef="#ctx0" brushRef="#br0" timeOffset="139174.1074">6846 4854 239,'3'-11'304,"3"-4"6,-2 3 3,-2 0 7,0 2 7,-2-5-8,-3 5-2,2 3-11,-3-1-4,-1-4-23,1 6-23,-2-5-19,-3 7-21,-2-5-19,-1 4-21,-4 2-19,-3-2-14,0 8-18,0 2-8,0 1-12,1 2-12,0-2-10,2 7-8,3-5-2,3 4-15,2-4-4,0 3-4,3-2-11,4 4-2,1-4-6,1 3-1,9-2-2,1-2-4,3 5-2,5-2-3,6 1-2,4-3 4,-3 1-6,6-2-1,2 0 0,-2 4-3,1-3 0,-6 2-2,3-1-2,-5 2 3,-7 1 0,-4 2-4,-1 0 3,-3 6-1,-5 4-2,-5 6 9,-3-7 11,-5 9 5,-3-2 4,-3 1-2,-6-6 3,-3-1-6,-1-1 1,2-5-3,-2-4-5,5-6-1,-5 0-2,4-5-27,1-4 5,1-4-1,0-2 1,7-1 0,-5-4-4,3-5-2,3-1-11,1-3-25,4-3-29,2 2-22,0-1-28,6-3-32,0 1-36,2-1-33,4 2-34,0 4-44,2 0-43,7-6-21,-5 11-310,2-2-732,1 3 324</inkml:trace>
          <inkml:trace contextRef="#ctx0" brushRef="#br0" timeOffset="139613.2637">7168 4969 51,'0'0'238,"3"-10"6,-3 7 7,0 0-1,3-2-4,-2 0-5,-1 5-11,2-7-5,-2 7-24,2-4-8,-2 4-10,0 0-5,5 15 2,-3-8-10,0 8 11,-2 0-8,3 8-4,1 2-6,-2-1-7,6 7-13,3-3-8,-4-3-9,4-4-9,-1-2-10,0 2-7,5-6-9,-1-3-7,0 1-5,-2-5-9,1-2-8,0-5-6,-1-1-3,1-1-4,6-4-5,-10-2-3,4-5-6,0-6 0,-5 0-7,0-3-2,-4 1-5,0-3 4,-3-2-8,-1-8-1,-1 8 0,-1-6-2,-4 7 0,3 2-3,-2 2 0,-2 1 12,4 7 10,-3-1 15,5 7 8,-3 0-3,2-6-7,0 8-1,2 4-8,-3-3-4,3 3-1,0 0-1,0 0-4,7 16-1,-5-7-2,4 0-3,0 4 3,1 0-4,-1 2 1,2 2 2,2 1-4,-4 2 5,4-3-3,0 5-5,-1-3-3,0 1 1,0-3 0,0 3-6,1-1 0,-2-5 0,0-1-10,-1-1-37,2-1-45,-1-2-61,1-3-49,1 0-59,-3-4-56,2 1-66,2-7-56,-1-1-317,0-1-810,-3-5 358</inkml:trace>
          <inkml:trace contextRef="#ctx0" brushRef="#br0" timeOffset="140161.8028">7819 4876 180,'-3'6'267,"3"1"15,0 2 4,0 0 7,-3 6-2,3-3 2,3 7 7,-3-4-3,0 1-5,4 5-3,-1-3-12,-1 4-14,0-7-17,2 0-14,-2-3-26,5 1-11,-3-1-15,2-2-17,-3-3-11,1-1-16,1 0-13,0-5-11,-1 0-11,-1 3-12,-3-4-6,13-5-3,-8 0-12,1-1-8,1-4-9,-1-2-1,2 0-11,0-4-14,1-2-20,-3-1-22,5-2-17,-4 4 0,2-1-6,-2 4-4,-2-1 2,3 6 5,1-4 1,-6 6 3,3-1 3,0 3 9,1 1-9,-2 1 5,-1 3 3,2 3 0,1 4 6,-3-1 0,5 2 5,-4 5 2,0-3 7,-2 4 7,1-4 4,1 4 3,-2-1 4,2-1 6,-1-3 2,0 4-3,0-7 2,-2 0-1,1 0-2,0-2-3,-1 1 3,2-3-1,-1 0-7,-3-2 6,0 0-4,11-7-3,-5 5 1,-1-4-3,3-4-1,-2 0-1,3-2 1,0-2-5,2-2-8,2-1-11,-4-3-15,3-1-2,0 5 2,0-3 3,1 3-2,-3 3 3,2-2 4,-3 5 3,0 4-1,-2 2 1,-1 2 7,-2 2-4,3 0 7,-2 3 0,3 2-2,-2 4 7,0 1 4,1 0 4,2 1 7,3 5 11,1 0-3,0-1-4,0 1 0,2-2-1,0 2-1,1-1-1,0-2-2,0-2-1,-2 1-4,-2-3 1,2 1-45,-3-4-51,1-1-58,0 0-66,0-4-73,6-1-84,-4-1-371,-5-3-802,7-2 354</inkml:trace>
          <inkml:trace contextRef="#ctx0" brushRef="#br0" timeOffset="140387.9539">8815 4937 116,'8'-3'281,"2"-1"6,3 3 10,5-6 3,2 0 9,4-4 4,2 4-1,0-4-4,-2 1-16,6 2-12,-3-2-23,1 1-23,-9 5-15,1-2-23,1-1-22,-4 2-18,1 0-15,-6 1-16,1 4-10,0-2-15,-3 2-14,1-1-16,-2 2-47,-9-1-53,13 0-44,-7 0-56,-3 2-52,-3-2-60,8 3-66,-8-3-64,0 0-238,7 1-659,-7-1 292</inkml:trace>
          <inkml:trace contextRef="#ctx0" brushRef="#br0" timeOffset="140647.7819">9084 4584 163,'-2'-6'360,"2"6"-2,-4-4-3,4 4 4,-6 0-12,6 0 11,0 0 12,-4 12 16,1 3 4,0-1-4,-1 9-10,-1 7-11,1 1-14,4 3-13,-2-3-28,0 2-19,2 2-19,0-3-24,2-9-26,0 8-20,1 1-24,1-7-16,1-1-15,-1-2-19,3 2-13,-1-3-25,0 0-47,1-2-63,-2-3-51,-1 2-86,2-9-102,-2 7-88,0-7-131,0 3-113,-1-6-368,-1 1-1036,-2-7 458</inkml:trace>
        </inkml:traceGroup>
        <inkml:traceGroup>
          <inkml:annotationXML>
            <emma:emma xmlns:emma="http://www.w3.org/2003/04/emma" version="1.0">
              <emma:interpretation id="{93126107-10A3-47DF-9119-E56D8C85ED30}" emma:medium="tactile" emma:mode="ink">
                <msink:context xmlns:msink="http://schemas.microsoft.com/ink/2010/main" type="inkWord" rotatedBoundingBox="11734,5665 13867,5518 13951,6733 11818,6880"/>
              </emma:interpretation>
            </emma:emma>
          </inkml:annotationXML>
          <inkml:trace contextRef="#ctx0" brushRef="#br0" timeOffset="141779.3499">9881 4917 140,'0'0'292,"0"0"21,0 0 8,0 0 8,12-13 13,0 10 1,0-2-5,0 1-11,6-2-18,2 0-21,-1 5-25,1-4-16,0 2-18,9 0-22,-3-1-23,-6 1-18,6 2-16,-7-1-15,4-1-13,5 2-19,-1-4-10,3 3-48,-6-5-67,7-1-68,-5 1-78,2-2-78,-10 0-89,9-1-81,-4-2-253,1-4-723,-6 7 320</inkml:trace>
          <inkml:trace contextRef="#ctx0" brushRef="#br0" timeOffset="141555.749">9964 4812 182,'-3'-6'290,"-2"1"4,2 0 0,-2-1 0,2 4 16,0-1-3,-1 0 6,4 3-1,-5-5 1,1 3-15,4 2-20,-4-5-19,4 5-19,-6 9-13,3-3-9,-1 5-10,0 3-19,1 7-11,-3-4-18,4 5-17,2-3-10,-1 3-12,1-1-33,0 0-8,1 1-6,-1-2-8,2-4-5,1-4-8,-1 1 1,1-1-9,-2-6-2,5 3 2,-4-3-8,-2 0-2,1-4 0,-1-2-8,0 0 1,0 0-5,8-19-4,-5 3-2,1-9 0,2-12-5,1 0-1,-2-3 2,6-18-3,-1-2-1,-4 15-4,3-19 0,0 5-2,0 1-6,2 1-5,-4 15 7,2 0-6,0 4 1,0-4-1,-1 7-1,0 2 3,0 4-1,1 7 3,-6 7-1,1-1 0,-2 4 1,2 6-5,0-1 1,0 6-3,-4 1 5,11 11 4,-8 2 1,4 7 0,-3 8-1,2 7 7,2 1 0,-1 1 7,-1 5 14,2 1-3,2-1 5,1 16 0,-1-17-3,2-2 0,4 17-2,-4-20-2,1 5-3,1-7-2,0-1 0,-2 0-1,4 0-4,-1-5 0,-6-6-7,2-1-1,-1-3-30,-1-5-45,-2 0-48,-2-2-65,2-4-56,-3 2-49,-2-4-69,-2-5-73,-1 1-402,1-1-902,0 0 399</inkml:trace>
          <inkml:trace contextRef="#ctx0" brushRef="#br0" timeOffset="142236.6853">10831 4417 178,'0'-6'306,"0"1"0,0-2-9,-1-1-12,0 2-3,-3-1-8,2 1-9,0-3-12,-3 3-15,1-4-15,-2 1-18,0 0-9,1 3-17,-3-4-16,0 4-15,-1 1-8,0-1-14,0 1-13,-1 0-5,-1 4-12,1 1-17,-1 0-5,6 1-10,-3 2 0,-2-1-12,1 3 6,3 1-17,0-1-3,3 1-5,0 3 2,1 2-5,-1-3-7,3 10 4,-2-4-4,4 0 3,-2 9 5,3-2 4,-1 2 17,1 8 12,0-6 3,-1 8 10,4-2 10,-5 0-3,2 2 12,0 7-4,1-1-3,-2-10-4,-2 8-4,1-2-5,2-5 2,-2-4-9,-1-2-4,2 1-3,-2 0-5,3 0-6,-3-4-3,3 0-2,-2 1-5,3-5-5,0 4-3,0-9-2,0 2-5,1-1-4,2-1 1,2-1-4,-2-2 1,0 0-1,3 1-7,1-5 2,0-2-1,2 3-6,0-1 2,0-3 1,0 2-7,-2-4-4,4 1-25,2-1-24,3-1-26,-2 1-33,-3-4-34,-1 2-39,2-8-37,0 3-42,-1 1-42,-3-3-47,4 0-46,0-1-36,-1-3-290,-2 1-782,0-2 346</inkml:trace>
          <inkml:trace contextRef="#ctx0" brushRef="#br0" timeOffset="142666.2305">11274 4578 168,'-6'-6'324,"-1"0"-3,3-5 8,-1 5-1,2-5-2,0 1-18,-1 0-22,4 2-35,0-1-23,0-1-29,2 1-9,-2 1-23,4-2-11,-3 4-26,2 0-13,0-1-7,1 4-10,2-1-11,1 3-27,-3 0-53,-4 1-54,11-3-61,-11 3-67,7 5-77,-3-4-66,0 3-236,0 1-597,-4-1 264</inkml:trace>
          <inkml:trace contextRef="#ctx0" brushRef="#br0" timeOffset="142481.2884">11314 4795 194,'-12'-1'385,"12"1"-11,0 0-2,0 0-5,0 0-13,-5 9 0,5-5-2,0 4-13,0-2-15,1 1-18,-1 5-23,0 2-16,4-2-22,-4 4-20,4-1-18,0-2-21,0 6-18,-1-7-16,5 6-13,-5-3-16,2-1-11,2-2-15,0 0-10,-1-1-5,0-2-10,1 1-16,-2-4-38,0-3-46,-1 0-53,4 1-66,-3-6-64,-5 2-78,9-6-72,-4 0-60,-2-6-363,0-2-849,-1 1 376</inkml:trace>
          <inkml:trace contextRef="#ctx0" brushRef="#br0" timeOffset="143165.9694">11533 4249 220,'13'-12'313,"-4"0"-6,0 1-4,4-3-15,-4 2-22,3-2-18,2 2-22,1 0-22,-5 6-20,4-3-23,-2 1-6,1 5-20,0-3-16,-1 4-13,1 2-9,6 0-11,-8 2-4,0 2-12,2-2-4,-3 4-11,1 0-4,0 6-3,-4-4-6,2 5 0,-2-3-2,-1 2 2,-2 2-2,1 1 10,0-2-8,-3 3 3,0-1 3,2 6 11,-4-1-3,1-1-2,-1-2 8,3 3 5,-3 1 2,3 1 0,0 1 2,-1 2-3,3-3-2,-1-1 4,0 2 4,1 10 1,0-10-1,0 4-2,6 6-5,-3-2 5,1 3-5,3-1-2,-4-1-1,3 1 0,-1-2-8,2 0 2,-2-1-6,1-1-7,-2 3-2,-3-13 4,3 5-1,-1-2 7,-4-1 4,-2-7 7,0 1 6,1 5 6,-3-7 6,0 4 0,-2-4 11,0 0 5,-1-2 7,-4 1 7,1-3-8,-2 3-4,-2-5-6,-3 8 0,-2-4-13,4-3-6,-1 0-9,-4-1-4,4 0-9,-5-2-5,3-2 3,4 0-12,0-1-2,-3-2-20,4 0-37,1-2-47,2 2-63,-1 0-84,3-6-102,4 6-88,0 0-101,-8-5-510,7 0-1101,1 5 487</inkml:trace>
        </inkml:traceGroup>
      </inkml:traceGroup>
    </inkml:traceGroup>
    <inkml:traceGroup>
      <inkml:annotationXML>
        <emma:emma xmlns:emma="http://www.w3.org/2003/04/emma" version="1.0">
          <emma:interpretation id="{0DDC0F39-5CD1-4608-B849-21196FA1BD4C}" emma:medium="tactile" emma:mode="ink">
            <msink:context xmlns:msink="http://schemas.microsoft.com/ink/2010/main" type="paragraph" rotatedBoundingBox="3510,7871 8389,7775 8422,9437 3543,953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B00063F-997B-45CB-BD18-568B209943B1}" emma:medium="tactile" emma:mode="ink">
              <msink:context xmlns:msink="http://schemas.microsoft.com/ink/2010/main" type="line" rotatedBoundingBox="3510,7871 8389,7775 8422,9437 3543,9532"/>
            </emma:interpretation>
          </emma:emma>
        </inkml:annotationXML>
        <inkml:traceGroup>
          <inkml:annotationXML>
            <emma:emma xmlns:emma="http://www.w3.org/2003/04/emma" version="1.0">
              <emma:interpretation id="{B98B2596-6E04-43B6-B23E-479BD18D1BAC}" emma:medium="tactile" emma:mode="ink">
                <msink:context xmlns:msink="http://schemas.microsoft.com/ink/2010/main" type="inkWord" rotatedBoundingBox="3510,7871 8389,7775 8422,9437 3543,9532"/>
              </emma:interpretation>
            </emma:emma>
          </inkml:annotationXML>
          <inkml:trace contextRef="#ctx0" brushRef="#br0" timeOffset="148556.8253">1671 7408 56,'0'0'310,"0"0"-4,-9-1-4,9 1-13,0 0-8,0 0-17,-7 2-23,5 2-11,-1-1-18,0 6-9,0 0-11,1 3-12,0 3-21,0 1-8,1 7-12,-2 0-14,3 2-21,0-2-1,-1 3-20,0-4 3,1 3-17,0-3-4,0 1-7,1-2-6,0-9-6,3 3-16,0-3-25,1-1-40,-4-1-25,4-4-31,-1-2-31,0 1-33,2-2-45,0-6-54,2-2-11,-2-5-33,-3 0-180,2-4-516,-2 1 229</inkml:trace>
          <inkml:trace contextRef="#ctx0" brushRef="#br0" timeOffset="148816.2999">1644 7225 177,'-4'-42'201,"2"-1"13,2 6 6,1-2 5,2-2 2,-2-5-5,6 8-9,-1-1-7,0 6-9,3 0-17,-2 2-13,0 9-16,2 5-7,-3 5-15,-1-1-3,2 2-21,1 1-9,1 10-9,-2 0-1,3 6-12,-1 7-5,-4-2 2,6 11-13,-5 3 5,0 4 13,-3 6-16,-2 0-2,-2 0-2,-2 2-6,-3 9 0,-3-8 7,0 0-20,-4 0-2,0-3-3,0 5-8,1-6 4,-2-2-3,2-5-4,3-4-5,1-4-17,3-6-34,-2-1-32,4-1-43,1-1-43,2-1-39,3-3-36,2-3-44,0 3-275,6-6-590,0-3 261</inkml:trace>
          <inkml:trace contextRef="#ctx0" brushRef="#br0" timeOffset="149105.0719">1985 7504 30,'0'13'206,"-3"8"7,2-6 2,1 1 3,-4 3-9,4-3-6,1 5-6,-1-5-6,3 0-4,-2-3-9,5 8-9,-1-6-4,1-3-10,-2 0-13,0-2-7,1 1-9,-1-4-8,-1-1-9,1 0-3,0-2-9,-2 2-11,-2-6 0,9 0 1,-9 0-4,3-9-4,0-1-17,0-5-2,-3-1-2,2-7-9,0-2-3,-1-6-5,-1-3-3,0 1-3,2-1-4,-1 5-6,-1-3 0,1 8-8,0 2-1,0-1-3,2 2-2,0-2 1,-1 11 1,3-7 1,-2 4-6,1 1-22,2 0-41,3-4-39,1 3-47,-4 2-51,10 1-55,-1-1-48,1 1-260,1 0-601,1 3 267</inkml:trace>
          <inkml:trace contextRef="#ctx0" brushRef="#br0" timeOffset="149770.4959">2366 7177 104,'-10'-21'248,"2"2"-3,-1-1-11,0 1-10,5 5-18,-3 0-9,5-1-11,0 1-21,2 1-13,0-1-15,2 3-18,0-1-9,5 2-13,-3 4-11,2-4-9,2 9-4,2-5-7,0 4-8,4 4-13,-1 3-20,-2-3-22,7 8-14,-3 2-12,2 7-15,3 0-9,-3 6-6,2 1-3,-4 1 0,2 4 8,-5 0 3,1 5 6,-3-5 2,2 2 3,-4 2 5,-2-5 0,0 1 24,0-5 19,-1 5 21,-1-8 19,0 0 20,-1-3 16,0 0 10,-2-7 22,-1 2 7,2 0 2,1-3-1,-3-5 7,0 2-17,1-4-13,1-1 2,0 3-11,1-6-2,-3-1-2,0 0-7,8-11-5,-4 7-6,-1-8-8,3-3-4,1-3-11,-2-6-5,0 2-2,3-9-11,-2 9 1,5-12-10,-5 2 0,2 8-1,1-7-7,0 3 4,-2 7-1,2-1-4,-3 4 5,2 0-8,1 1-5,-2 6 3,2 4-5,-2 1 4,-1 3-5,4 1 11,-2 4-12,0 2-1,1 6 4,0-2 4,2 11 9,1-1 6,-2 3 2,-2 3 0,7 7 2,-5-4 5,1 1-10,-3-7 0,4 10-7,-2-6 0,-2-6-4,0-1 2,0 0-8,3-1-4,-4-1 3,2-3-34,-1-4-35,-1 0-50,0-3-43,0-4-48,0-2-57,0 0-60,-1-2-28,2-7-264,1-2-661,-2-1 292</inkml:trace>
          <inkml:trace contextRef="#ctx0" brushRef="#br0" timeOffset="149279.2625">2361 7364 157,'1'22'209,"-2"-9"16,0 8-1,1 2-3,0-3-10,0 1-9,0-1-10,1-1-18,2 2-11,-1 0-15,1-2-13,2 1-14,-1 1-12,1-5-11,-3-3-10,5-1-8,-3-2-12,5-1-21,-3 0-28,2-3-40,-1-4-47,1-2-50,2-1-36,-2-6-37,0-5-200,1 0-421,-2-4 187</inkml:trace>
          <inkml:trace contextRef="#ctx0" brushRef="#br0" timeOffset="150041.7178">3155 6716 220,'-8'-40'293,"2"-1"4,-3 4 10,2 2-6,-2 7-8,3 6-10,0 1-1,0 3-5,1 5-16,2 1-12,-1 6-15,2-3-20,-2 4-22,4 5-22,0 0-9,0 0-22,4 22-4,4-1 0,3 11 1,-1 6 6,5 22 3,-1 0 13,3 2-4,-4 9-5,3-1-12,-2-2-9,-1 8-12,0-9-10,4-3-8,-2-1-13,-1 0-9,0-6-6,0 0-8,-1-18-5,-3-1-4,0 0-10,1-5-5,0-2-6,1-3-26,-1 3-31,-5-16-40,2 7-51,-3-11-55,3-1-51,-4 2-41,1-5-44,-4-1-62,2-4-50,-3-2-328,0 0-808,0 0 358</inkml:trace>
          <inkml:trace contextRef="#ctx0" brushRef="#br0" timeOffset="150212.167">3168 7433 39,'0'0'276,"-4"-5"-9,4-3 5,0 8 4,4-8-5,4-5-4,0 5-23,4-7 6,5 3-28,1-1-9,4-2-31,0 0-19,-2 4-13,5-3-15,-2 4-19,-2 2-20,5-1-56,-9 5-87,4-2-97,4-1-98,-7 2-266,3 2-550,-1-1 244</inkml:trace>
          <inkml:trace contextRef="#ctx0" brushRef="#br0" timeOffset="150674.2928">3926 6831 76,'-8'3'340,"1"0"-10,0 0 2,-2 6-9,0-2-13,0 4 0,-2 6-10,3 1 1,-1 13-12,-1 2-10,3 7-11,-1-1-9,4 4-8,-2 16-10,4-1-11,3-13-18,-1-1-15,1-1-17,1 2-16,3 14-18,3-2-11,1-17-4,2-1-22,0 1-13,4-3-7,2-2-12,0-5-8,0 0-15,5-2-37,-2-2-39,0-4-49,-3-6-50,8-4-48,-4-3-73,-3-3-62,2-1-83,0-9-61,1 0-278,5-8-785,-3-3 347</inkml:trace>
          <inkml:trace contextRef="#ctx0" brushRef="#br0" timeOffset="150997.2553">4414 7254 138,'-9'-7'261,"0"-1"-3,-2-3-9,1 5-13,0 1-3,1-4-17,2 3-9,2 5-11,-1-3-12,1 2-16,5 2-15,-5-6-8,5 6-2,0 0-9,-2 12 8,3-8-6,4 8 2,0-4-9,2 3-2,0 3-5,3 1-8,4 1-1,-2 0-1,2 1-4,-1-2-2,-1 0-7,2 2 9,-5 0-15,-1-1 4,1 4 10,-4-1 8,-2-5 7,0 8-2,-6-7 0,1 5-7,-4 2-7,-2-4-5,-1 3-13,-2-2-7,-1 1-11,0-5-5,-1-3-4,-1 4-7,2-8-8,0-1-4,1-3-14,0-2-26,-2-2-42,4-2-37,2-1-35,3-3-44,-1-4-49,0-1-37,5-1-48,-2-2-51,5 2-53,0-5-315,0 5-766,7-7 339</inkml:trace>
          <inkml:trace contextRef="#ctx0" brushRef="#br0" timeOffset="151418.2308">4690 7306 86,'0'0'263,"0"0"-4,-11 5-12,9 0-4,0 0-7,0 1-4,-2 0-2,4 4-2,-2-2 5,4 8 5,-4 4-6,4 1-4,0 5-7,2-5-6,0 1-12,2 1-15,1-10-18,2 6-16,3-7-9,2 4-14,0-5-14,-4-2-12,8-3-11,-1-4-9,-1 1-11,2-7-2,-3-3-9,3-4-4,0-2-11,-4-3-1,0-1-7,3-6-1,-7 3-4,-2-3-2,0 0-6,-4 2-2,-1-4-3,-2 3-4,-2 0 3,1 1-1,-3 6-3,-1 0 5,1 3 28,-2 0 22,3 1 11,-2 5 3,1 1-4,0 2-3,0-1-7,3 4-10,0 0-1,0 0-6,-4 13-3,5-6 1,1 6-2,-1 1 4,2 5-1,5 2 1,-4 0-2,4-2-2,2 1-5,-4 0-7,3 1-3,1-3-5,-2 0 0,1-2-3,0 4-5,-2-7-1,3 0-2,-4-1-9,2 0-19,-1-1-46,2-1-50,-1 0-69,5-5-64,-5-3-65,-2 1-68,6-7-65,0 3-41,-1-4-311,1 1-852,-2-8 377</inkml:trace>
          <inkml:trace contextRef="#ctx0" brushRef="#br0" timeOffset="151924.4962">5277 7266 204,'0'0'269,"0"0"-3,0 0 9,0 0 5,0 0 5,4 18 3,-4-9-4,0 4 1,3 2-6,0 1-4,0 5-7,4-4-6,-6 5-5,4-1-11,1 0-11,1-2-14,-3-6-18,2 2-20,-6-6-15,3 1-21,-1-2-10,2 0-15,-1-3-9,-1-2-11,2 0-11,-4-3-8,0 0-10,14-13-5,-8 1-6,1 0-8,1-5-10,3-4-18,-1-2-18,-1 1-25,0-10-20,1 10-7,-1-8-2,1 8-1,-1 2 2,-1 0 8,-3 6 9,0 2-10,-1 0 4,0 7 7,2 1-1,-2 2 7,-4 2 3,7 8 4,1 0-2,-4 3 9,4 3 7,-2 3 11,-1 4 9,4-1 7,-3-3 10,4 1 1,-4-2 4,3 3-4,-2-5-3,0-1 0,1-6-4,1 3-4,-1-6 4,1-2-10,2-4 0,8-2-1,-10-6-4,6-1-3,-1-5-5,0-2-11,7-6-12,-11 6-6,0-4-6,-1 1 2,0 0 3,1 2 5,-8 2 0,2 3-1,0 0 5,-1 7 2,-1-2 3,1 3 1,-2 3-4,-1 3-3,4-3 9,-4 3 1,0 0-6,9 18 11,-6-11 0,3 8-1,1-6 5,1 6 3,3 0-3,-2 2-3,4 1 5,-4 1-3,-2-8-1,1 1-2,0 0 3,5 4-6,-7-5 3,1-1-24,0 1-51,7 2-64,-6-5-67,-1 0-54,-1 1-80,2-1-69,-3-4-338,6 0-809,-5-1 358</inkml:trace>
          <inkml:trace contextRef="#ctx0" brushRef="#br0" timeOffset="152293.665">6110 6397 182,'-3'-12'390,"1"-1"-1,-2 1 10,-1 1 1,-1-1 0,3 4-3,0 0-4,-3 2-12,3 1-13,2 2-21,-4-2-35,5 5-29,-4-3-25,4 3-27,0 0-17,0 0-17,13 22-6,-4-6 4,5 1-18,5 16-8,5-2 6,-1 0-14,13 15-4,-4 1-11,-1 1-2,4 7-9,-5-3-8,-3 6-18,0 0-1,-5 0 1,0 3-13,-4 0-8,-2 7-13,-3-7-3,-1-1-9,-6 2-6,2 4-10,-4-7 1,-2 5-47,-5-5-1,0 4 0,-1-19 0,0 1 0,-1-4 0,-3-2-107,2 7-57,-2-9-53,1-6-71,2 0-96,-1-7-108,2 0-121,0-9-375,1-2-1070,0-4 474</inkml:trace>
        </inkml:traceGroup>
      </inkml:traceGroup>
    </inkml:traceGroup>
    <inkml:traceGroup>
      <inkml:annotationXML>
        <emma:emma xmlns:emma="http://www.w3.org/2003/04/emma" version="1.0">
          <emma:interpretation id="{B0BC6EFF-8E12-4D38-B86E-9DA664CB75E7}" emma:medium="tactile" emma:mode="ink">
            <msink:context xmlns:msink="http://schemas.microsoft.com/ink/2010/main" type="paragraph" rotatedBoundingBox="854,10713 20115,10860 20093,13715 832,135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8E0C2B-A7D8-41EF-9CFB-61907132BEE1}" emma:medium="tactile" emma:mode="ink">
              <msink:context xmlns:msink="http://schemas.microsoft.com/ink/2010/main" type="line" rotatedBoundingBox="854,10713 20115,10860 20093,13715 832,13568"/>
            </emma:interpretation>
          </emma:emma>
        </inkml:annotationXML>
        <inkml:traceGroup>
          <inkml:annotationXML>
            <emma:emma xmlns:emma="http://www.w3.org/2003/04/emma" version="1.0">
              <emma:interpretation id="{FEB36CE4-E504-4FC4-A2F3-94FA77D4A6FA}" emma:medium="tactile" emma:mode="ink">
                <msink:context xmlns:msink="http://schemas.microsoft.com/ink/2010/main" type="inkWord" rotatedBoundingBox="849,11385 2983,11401 2974,12612 839,12596"/>
              </emma:interpretation>
            </emma:emma>
          </inkml:annotationXML>
          <inkml:trace contextRef="#ctx0" brushRef="#br0" timeOffset="155357.8663">751 9974 20,'-4'-10'329,"-4"-3"5,3 3 11,2 2-7,-1 2-7,-1 2-20,2-1-31,3 1-20,0 4-12,0 0 3,0 0 5,0 0-7,12 9-3,0 1-5,2 5-3,1 3-5,5 6-7,-4 3-5,8-1-12,-3 4-3,2 5-12,-1-3-12,3 3-7,1 12-13,-5-9-12,1 14-14,-2-1-10,-6-8-4,2 12-12,-3 8-7,-2-3-12,-6 0-9,-4-15-6,0 13-11,-1 0-4,-3-13-10,-3-1-5,-1 0-15,0-2-32,-2-6-60,2-5-66,1-6-95,-1-8-92,0 0-109,-1-6-124,2-4-393,-2-4-1019,3-3 451</inkml:trace>
          <inkml:trace contextRef="#ctx0" brushRef="#br0" timeOffset="154352.717">-1051 10636 225,'-3'-6'273,"1"-5"-6,-2 0-5,4 0-8,0 0-5,3-3-4,0 1-7,1-1-10,5-5 6,1 2-10,3-3 3,5-4-8,1-2 3,3-1 3,4 2-4,-1 1-14,3 1-12,3 3-9,-1 3-17,3-2-13,-2 8-14,-1-2-13,3 2-10,-1 1-15,5 4-11,-2 1-6,15-8-10,-14 12-8,2-1-8,-6-2-6,4 4-3,-2-2-4,-4 2-7,1 0-6,0 2 0,-5 2-5,0-2-10,-7 1-30,-1 2-33,-1 2-55,-2-7-58,-2 4-60,-5-2-41,5 3-57,-4-3-63,-1 4-48,1-3-247,-1 0-727,-3-1 323</inkml:trace>
          <inkml:trace contextRef="#ctx0" brushRef="#br0" timeOffset="154034.069">-524 10313 10,'0'0'288,"0"0"6,0 0 10,0 0-7,0 0-8,0 0-9,0 0-18,0 0 0,0 0-6,0 0-19,0 0-14,0 0-10,0 0-2,-1 7-10,2 3-3,-1 3-9,4 6-10,-4 3-5,0 8-14,0 3-10,0 9-6,0 2-15,-1-3-8,1 3-8,-3-1-12,-1 3-13,7-3-6,-7-2-7,4 1-12,-8-7-4,11-1-7,-6-4-7,6-7-2,-3-2-10,0-6-21,0-2-52,2-4-45,1 0-46,1-6-41,-3 0-43,-1-3-55,0 0-65,4-20-56,-4 4-309,0-4-758,-4-3 336</inkml:trace>
          <inkml:trace contextRef="#ctx0" brushRef="#br0" timeOffset="154641.0977">116 10305 86,'0'0'289,"0"0"-3,0 0-4,0 0-5,-21 4-6,17 1-3,-6 3 6,1 4 1,1-3-1,-4 5 5,3 4 2,-4-1-2,1 5-10,1 8-8,-1-2-9,0 3-15,1 1-11,2 1-16,-1 0-18,7 0-12,0 3-17,2-2-13,1 0-8,1-4-17,0-6-17,3 1-10,4-1-11,-1 1-5,2-3-15,1-1-3,0 0-6,1-4-18,2 0-49,1-6-59,-1 2-68,4-5-76,0-3-77,-4-3-93,4-4-83,-3-5-348,-1-1-879,0-3 390</inkml:trace>
          <inkml:trace contextRef="#ctx0" brushRef="#br0" timeOffset="155065.8414">312 10622 115,'-3'3'329,"2"3"4,1-3-8,-5 2-14,2 1-15,1 4-20,-1-7-10,3 6-22,0 1-9,0-4-11,1 5-10,1-4-6,0 1-18,1 2-3,-2-4-10,2 4-16,-2-4-16,3 0-9,-4 1-17,0-2-10,1 0-13,3-1-4,-4-4-10,0 3-9,0-3-4,0 0-13,0 0 1,8-9-5,-7 1-9,3-4-7,4-5 1,-4-4-5,5 0-1,2-6-5,-2 4-2,6-7-2,-5 1-2,0 8-3,3-7-1,-4 7-4,1 3 1,-3-1 7,-1 8-14,3-1 0,-2-1 0,0 5-1,2 2 3,-5 2-5,4 1 2,1 5 0,0 0 7,2 7 6,0-3 12,-1 10 13,1 1 10,0 5 13,-4-2 1,3 12 3,-4-8 2,4 7-3,-2-1-1,-5-6-4,3 8-2,-3-8-9,0 2-2,0-3-5,-2-1-7,3 3-4,-2-4-2,-2-6-8,2-1-25,2 5-46,-4-8-51,4 1-56,-2-7-62,1 3-56,-2-5-57,3 0-80,-4-3-47,6-11-308,-3 1-825,1-8 365</inkml:trace>
        </inkml:traceGroup>
        <inkml:traceGroup>
          <inkml:annotationXML>
            <emma:emma xmlns:emma="http://www.w3.org/2003/04/emma" version="1.0">
              <emma:interpretation id="{917EFFB8-767C-4A5C-A256-A874244B39D9}" emma:medium="tactile" emma:mode="ink">
                <msink:context xmlns:msink="http://schemas.microsoft.com/ink/2010/main" type="inkWord" rotatedBoundingBox="3500,11995 3798,11998 3794,12427 3496,12425"/>
              </emma:interpretation>
            </emma:emma>
          </inkml:annotationXML>
          <inkml:trace contextRef="#ctx0" brushRef="#br0" timeOffset="208958.8693">1603 10535 154,'0'0'260,"-5"0"-1,5 0 2,0 0-15,0 0-7,0 0-6,0 0-7,-2-11 3,2 11-16,0 0-10,0 0 5,6-7-13,-6 7 1,2-3-7,-2 3-10,5-3-12,-5 3-6,0 0-11,0 0-11,0 0-9,0 0-3,10 5-5,-5-4-8,-1 2-12,-4-3-12,9 4-2,-3-3-6,4 4-1,-1-4-15,2 3-8,-1-3-7,3 0 1,4 4-9,3-5-4,-4 0-2,-1 0-3,6 0-5,-8-3-5,2 3-2,-4-2-2,3 0-34,-1 2-28,-4-4-57,1 3-43,-1 1-39,-5 0-39,1 3-46,-2 0-46,0 0-43,-3 3-294,-5 3-701,1 5 311</inkml:trace>
          <inkml:trace contextRef="#ctx0" brushRef="#br0" timeOffset="209241.2938">1611 10878 109,'0'0'264,"-6"3"-1,6-3-8,0 0-5,0 0-18,0 0-13,0 0-7,0 0-24,0 0-18,0 0-4,-3 2-4,3-2 7,0 0-21,0 0 0,10 6-3,-4-4-9,-3 0-5,4 2 4,2 1-19,1-2-7,-2 1-7,1-1-11,2-1-2,-1 2-13,1-1-8,0 0-7,-2 0-7,4 0-3,-3-1-5,2-1-3,0 0-5,2 1-5,-4-2-40,4 2-54,-4-1-50,1 0-62,-1-1-77,1 0-57,-3 2-288,1-2-646,0-3 286</inkml:trace>
        </inkml:traceGroup>
        <inkml:traceGroup>
          <inkml:annotationXML>
            <emma:emma xmlns:emma="http://www.w3.org/2003/04/emma" version="1.0">
              <emma:interpretation id="{8D888523-E551-4D42-AA11-DB376E05FF26}" emma:medium="tactile" emma:mode="ink">
                <msink:context xmlns:msink="http://schemas.microsoft.com/ink/2010/main" type="inkWord" rotatedBoundingBox="4457,11792 5814,11802 5808,12569 4451,12558"/>
              </emma:interpretation>
            </emma:emma>
          </inkml:annotationXML>
          <inkml:trace contextRef="#ctx0" brushRef="#br0" timeOffset="210543.283">2796 10367 39,'0'0'193,"5"0"-1,-5 0 0,4 2 2,-4-2 4,0 0 4,0 0 7,0 0 7,0 0-2,0 0-5,0 0-7,0 0-17,0 0-17,0 0-16,-9-14-12,6 11-9,-2 0-13,2-3-9,-1 2 4,-1-3-10,-1 3-15,2 0-9,-5-1-5,1 0 0,0 0-11,-2 5 0,-2 3-16,0-2-13,1 5-2,-1 0-10,-2 1 3,-1 6-4,-1 0-2,3 0 11,-2 5-18,2-3-2,3 4 0,1-2 3,0 2-8,1-1 7,4 1-9,4 1 11,-6 1 2,6-1 1,1 1 5,4-2 21,2 2-15,-2-3-2,4 1 8,0-7-1,1 3 6,3 0-6,2-2-3,-2-2 1,6-3-9,0-1 9,0-3-10,0 0 5,7-1-10,4-3 6,-4-3-5,-4 3 0,-2 0-2,7-4-5,-6 2 1,-2-2-9,0-2-18,0 3-34,-1 0-29,0 3-33,-6 3-36,-2-3-39,2 2-45,-3 0-35,1 4-40,0-3-259,-2 3-613,-3-2 272</inkml:trace>
          <inkml:trace contextRef="#ctx0" brushRef="#br0" timeOffset="210786.9303">3213 10735 213,'3'-7'268,"0"4"8,2-3 2,-2 3-4,-2 0-7,-1 3-13,4-9-9,-4 9-14,0-3-12,0 3-13,0 0-24,0 0-10,0 0 3,-4 18-14,3-9-15,1 5-2,-3 5-8,-2 0-14,1 0-5,0 6-15,0-2-7,3 2-8,-3-3-13,0 2-3,2 0-10,0-2-12,4-3 7,0-4-10,2 0-8,-4 1-10,4-4-38,1 2-45,3-7-58,-2 3-51,3-5-61,2-3-63,2-4-51,3-3-262,0-9-649,5-4 288</inkml:trace>
          <inkml:trace contextRef="#ctx0" brushRef="#br0" timeOffset="211031.5802">3603 10741 172,'0'0'314,"0"0"-6,0 0-2,0 0-13,0-5-3,0 5-8,4-2-11,-4 2-4,10-6-13,-1 3-13,2 0-9,-1 0-18,1-1-13,1-4-18,3 5-20,0-3-18,3 0-18,-1 2 2,-1-4-22,-1 1-10,2 5-12,-4-2-7,0-2-9,-2 3-3,3 3-10,-3-1-23,0 1-37,-2-1-34,-1 1-44,-1 0-36,-1 0-31,0 0-45,-6 0-47,6 2-53,0 1-44,-6-3-250,2 3-636,0 0 281</inkml:trace>
          <inkml:trace contextRef="#ctx0" brushRef="#br0" timeOffset="211277.2341">3757 10509 266,'-4'-1'357,"-1"-2"3,1 1-1,4 2-9,-5-4-35,5 4-26,0 0-18,0 0-7,0 0-11,-6 11-6,4-1-9,2 3-17,0 2-16,2 0-19,-2 4-18,0 5-15,3 6-18,-1-8-11,1 2-12,-1 3-16,2 5-2,-2-8-12,0 0-16,3 7-22,-4-6-45,4-4-66,-2 1-61,1-1-53,-1 0-74,2-2-80,-1-7-65,1 4-248,-1-5-702,1 2 310</inkml:trace>
        </inkml:traceGroup>
        <inkml:traceGroup>
          <inkml:annotationXML>
            <emma:emma xmlns:emma="http://www.w3.org/2003/04/emma" version="1.0">
              <emma:interpretation id="{503CA9A6-D0F5-4A23-B459-F827F519F80A}" emma:medium="tactile" emma:mode="ink">
                <msink:context xmlns:msink="http://schemas.microsoft.com/ink/2010/main" type="inkWord" rotatedBoundingBox="6334,11332 9456,11355 9447,12528 6325,12504"/>
              </emma:interpretation>
            </emma:emma>
          </inkml:annotationXML>
          <inkml:trace contextRef="#ctx0" brushRef="#br0" timeOffset="211849.1801">4763 10363 118,'0'0'310,"0"-6"5,1 1-4,-1 5 0,-2-7-10,-2 2-16,1 4-18,-2-6-19,-1 3-6,-2 1-18,-2-2-6,-3 3-14,1-2-19,-1 3-11,0 0-15,-6 1-13,4 2-16,-6 2-9,3 0-12,-1 4-10,0 1-6,1 0-7,0-2-12,-1 5-7,-3 4-4,9-7-8,0 7-4,1-1-3,4-4-8,2 5 9,1 0-16,1-1 0,4 0-5,0 9-7,4-2-3,1 0 3,1 1 0,2-2-4,0 2 4,6-3-9,-2-1 0,2-3-3,2-1 0,-1 0 3,7 0-2,-4-2-5,0-3-34,1 1-34,6-1-47,-3-6-58,-5 3-49,6-1-62,3 0-61,1-2-40,-6-4-254,4-3-685,-4 2 303</inkml:trace>
          <inkml:trace contextRef="#ctx0" brushRef="#br0" timeOffset="212175.055">4995 10785 273,'0'0'287,"0"0"-8,0 0-6,0-16-6,2 11-15,1-3-10,3-2-15,0-1-4,3 1-16,4-6-11,-2 1-3,5 1-28,0 1-17,0 1-8,2-4-14,-1 8-3,-4-4-13,-3 8-9,2-2-17,-2 6 1,-4 0 8,-1 3 5,-2 2 9,1 0 5,-4 4 9,-3 3 7,-2 2 10,-3 5 7,-2 2 4,-5 4 7,4-3-6,-4 3 1,2 3-1,1-7-12,-1 0-7,4 1-5,-1-1-8,4-3-12,3-4-7,-1 2-15,5-1-8,2-2-8,-3-1-7,9-2-3,1 1-8,-2-1-3,4-4-3,4 0-7,-3 0-1,6-6-8,1 5-10,-1-4-31,1-1-33,1 0-39,0-1-42,1-1-49,-6-4-52,7-1-60,-3 2-50,-1-3-60,6-6-62,-10 5-352,4-3-877,-2 0 388</inkml:trace>
          <inkml:trace contextRef="#ctx0" brushRef="#br0" timeOffset="212539.983">5832 10132 123,'-2'-7'290,"-2"-1"-1,-1 0-1,1 3-9,-3-1-3,-1 6-8,0-3 1,0 6-3,-5 3-7,-2 5 1,-2 5 1,-3 5-9,-2 5-6,5 2-10,-4 1-16,8 6-17,-4-5-15,4 4-18,4 2-16,1-2-16,4 2-14,2-1-11,0 4-11,8-3-10,1-2-8,2 3-9,0-3-3,5-7-15,0 1-6,3-3-2,-2 1-5,3-4-8,-3-6-7,-1-1-36,0-1-42,3-1-54,-1-7-49,0 3-56,0-3-51,-3-2-56,0-4-60,4-3-57,-5 1-229,-3-5-716,3-3 318</inkml:trace>
          <inkml:trace contextRef="#ctx0" brushRef="#br0" timeOffset="212957.0735">6081 10440 137,'0'-6'317,"3"3"-11,-3 3-11,0 0-7,0 0-12,0 0 2,0 0 2,0 0-5,-3 25-1,1-14-5,2 3-6,-1 0-16,-3 5-8,0 2-13,-1-5-11,5 5-19,-6-2-19,4-4-12,2 0-20,-3-2-16,0 3-13,1-8-7,2 4-13,0-5-9,-4-4-10,5 5-7,-2-4-7,1-4-5,1 5-7,-1-5-6,0 0-7,3-14 3,1 7-11,1-8-2,2-6-9,3 0-10,2-7-5,2-2-11,-2 0 2,4 3 3,3 0-4,-7-3 1,4 6-1,-3 7 3,5-6-1,-5 7 3,0 1-2,-2 5 1,0 2 3,-1-1-5,0 3 3,1 2-2,0 3 6,-2 5-3,-2-2 0,0 8 0,-2-1 5,1 0 7,-3 5 12,2 0 6,-4 2 4,-1 5 7,-4-1 0,4 3 0,0-4-7,3-1-3,-3 5-3,1-3-3,-1-3-1,3 2-4,0-3 4,0-1-16,1-3-33,-1 1-60,2-5-64,1 1-66,-2 1-58,5-4-64,-3 0-63,6-1-56,-3-5-273,4 1-790,3-2 350</inkml:trace>
          <inkml:trace contextRef="#ctx0" brushRef="#br0" timeOffset="213167.6374">6641 10557 117,'1'-4'294,"-1"4"-13,5-5-3,-1 2 9,1-3 1,2 3-6,3-4-9,1 1-16,1-1-4,5-1-18,3-2-19,-3 1-17,0 3-14,3-2-12,-1-1-22,-1 3-12,1-1-18,-2 1-7,-5 3-16,1 0-10,-1 1-14,1 2-3,-7-5-11,4 2-16,3 3-36,-7-2-39,3 1-29,-6-2-52,-3 3-48,12 0-53,-12 0-47,7-2-51,-4 2-263,-3 0-620,2-6 274</inkml:trace>
          <inkml:trace contextRef="#ctx0" brushRef="#br0" timeOffset="213430.9186">6783 10236 37,'-4'-6'331,"2"4"6,1-3 1,-2 0 13,1 1-3,2 4-16,-4-2-16,4 2-11,0 0-1,0 0-5,0 17-9,0-4-4,0 1-16,0 8-14,-2 3-11,6-2-17,-6 1-14,6 1-22,-4-2-18,2 8-21,-2 1-12,4-7-15,1 9-13,-4-12-9,5-1-13,-3 0-11,3 2-8,-4-2-7,4-4-38,0-5-47,0 1-57,-2-3-69,0-2-60,3-4-75,-3 1-77,3-5-66,1-3-396,3 1-886,-1-2 392</inkml:trace>
          <inkml:trace contextRef="#ctx0" brushRef="#br0" timeOffset="213679.5809">7191 10309 295,'6'-6'336,"-2"2"-5,2 2-5,-3-1 4,-3 3-13,8-1 7,-8 1-8,11 4-8,-9-1-1,2 3-6,-1 2-9,-1 4-12,0 2-19,0 1-9,-2 5-26,0 1-21,0 0-20,-2-5-20,-2 4-16,4-6-12,0 8-14,0 0-16,0 2-13,0-8-6,0 5-20,0-7-40,0-3-49,0 0-54,1-4-54,0-1-62,3 1-49,-2-2-48,0-4-60,-2-1-55,9-1-340,-9 1-805,11-11 357</inkml:trace>
          <inkml:trace contextRef="#ctx0" brushRef="#br0" timeOffset="213951.6843">7412 9893 45,'2'-6'276,"-1"0"-6,4 1 3,-1 1 0,0 2-6,4 2-5,-8 0-5,12 2-8,0 7-4,-1 0-2,-1 4-4,0 5-5,1 2-11,0 9 8,-2-1-22,-1 8-14,-3-5-18,1 5-15,0-3-17,-3 4-11,-3 1-10,0 2-14,-3 4-12,0 0-9,-3 2-6,-2 12-10,0 4-8,-1-18-9,-1-3-5,-2 4-23,1-5-45,-2 0-67,0-5-85,-1 2-96,6-4-115,-6-6-366,2-6-807,3-4 358</inkml:trace>
        </inkml:traceGroup>
        <inkml:traceGroup>
          <inkml:annotationXML>
            <emma:emma xmlns:emma="http://www.w3.org/2003/04/emma" version="1.0">
              <emma:interpretation id="{43D32895-B1EA-4053-B894-7331B510BD71}" emma:medium="tactile" emma:mode="ink">
                <msink:context xmlns:msink="http://schemas.microsoft.com/ink/2010/main" type="inkWord" rotatedBoundingBox="9959,11596 11732,11610 11725,12582 9951,12568"/>
              </emma:interpretation>
            </emma:emma>
          </inkml:annotationXML>
          <inkml:trace contextRef="#ctx0" brushRef="#br0" timeOffset="214627.6585">8080 10661 100,'-4'0'288,"-2"-4"8,6 4-1,-7-1 6,2 1-13,5 0-5,0 0-4,-7-1-6,7 1-4,0 0 4,0 0 0,7-12-11,-2 5-1,3 4-10,1-2-8,4-2-10,2-1-17,0 2-21,3 0-16,0 0-20,2-1-15,-2 3-12,3 1-15,-1-2-9,7 3-12,-2-4-12,4-1-2,-9 5-15,7-1-13,0 1-40,-8 1-45,-1 1-66,3-2-73,-7 1-60,-1 1-62,-3 3-71,1 0-58,-6-3-332,0 0-814,-5 0 361</inkml:trace>
          <inkml:trace contextRef="#ctx0" brushRef="#br0" timeOffset="214883.3369">8262 10410 177,'-2'-4'314,"0"-1"-2,-1 0 0,0 4-8,3 1-15,-9-3 0,9 3-2,-6 6 5,0 3-2,0 3-9,1 3-7,-2 7-17,2 8-13,-4 4-21,2-1-15,3 1-18,0 0-20,2 0-17,1-3-16,2 2-16,-1-11-11,6 9-9,-2-7-13,1-2-10,6 7-36,-6-7-58,0 0-67,4-5-71,-3 1-67,3 1-80,1-5-92,-3 0-337,-1-4-789,0 1 349</inkml:trace>
          <inkml:trace contextRef="#ctx0" brushRef="#br0" timeOffset="215654.9785">9186 10300 23,'0'0'264,"1"-2"1,-1 2-2,3-6-11,-4-1-10,2 0-8,1 5-9,1-4-6,-3-3-3,0 3-11,2-1-8,-2-2-1,0-2-4,2-2-2,1 1-12,-6 4-11,6-6-5,-2 1-7,-2 4-4,-2 1-8,-1 0-9,4 2-8,-6 0-15,3 1-6,-5 2-8,-1 0-19,-2 6-5,0 3-3,-4 8-14,-3-1-3,-2 6-7,0 4 0,2 2-5,-1 6-4,4-7 0,0 7-3,3-1-3,1 1-1,9-6-1,-2 5-1,3-5-4,6 2-7,-3 4 5,5-9-4,3 7 0,3-2-5,0-7 0,1-2 2,1-2-1,1 0-2,6 4-3,2-4-2,-1-5-5,-4-1-21,1-2-41,6-2-46,3-4-56,-10-2-40,10 5-46,-8-4-58,5-7-37,0 4-52,-4 0-229,-5 2-676,10-6 299</inkml:trace>
          <inkml:trace contextRef="#ctx0" brushRef="#br0" timeOffset="216081.1273">9576 10618 42,'0'-6'272,"0"-6"0,-2 6 6,4-2 0,-2-4-4,1 2-18,5 0 6,-2-2-28,3 0 1,4-4-23,0 0-1,6 1-23,-2-1 5,4 5-20,-1 0-16,0 4-17,0-2-14,2 5-7,-7 2-14,-1-1-10,2 3-10,-9 3-7,2-1-7,-2 6-6,-3 3-7,-2 1 1,0-1 8,-4 6 2,-3 3 5,-1 1 8,-5-3 3,3 3 4,-5-1 11,5-1 3,-2-3 0,4-2-5,-2-4-6,1 2-8,5-6-12,-1 4-3,3-3-6,1 1-9,2-2-4,1 0-6,3-1-1,3 2-5,1 2-2,3-3-5,-1 0 4,4 4-11,-2-4 1,-1 1-2,0 0-3,-4 1-1,2 0 0,-1 1-3,-3 3 1,-2 1 9,-1 0 10,-1 4 8,-4 3 3,-1 0 4,-1 1 2,-4 1-2,-3-4 2,3 1-2,-6 3-2,1-3-4,-3 4-4,4-7-4,-1 1-3,3-8-5,-1 1-4,2-4 4,0 3-7,0-7-5,1 0 1,0-2-17,1-3-34,1-1-32,2-2-41,0-3-50,1-4-60,3 4-49,-2 1-48,2-1-44,2-2-47,2 0-38,0 2-339,5 2-846,-2 2 375</inkml:trace>
        </inkml:traceGroup>
        <inkml:traceGroup>
          <inkml:annotationXML>
            <emma:emma xmlns:emma="http://www.w3.org/2003/04/emma" version="1.0">
              <emma:interpretation id="{5F8F11FE-13CA-4887-AA6B-158BDDA93D6D}" emma:medium="tactile" emma:mode="ink">
                <msink:context xmlns:msink="http://schemas.microsoft.com/ink/2010/main" type="inkWord" rotatedBoundingBox="12264,11681 15128,11703 15119,12807 12256,12785"/>
              </emma:interpretation>
            </emma:emma>
          </inkml:annotationXML>
          <inkml:trace contextRef="#ctx0" brushRef="#br0" timeOffset="216787.3513">10426 10362 216,'-3'-4'300,"2"-2"13,1 2-1,-2-1-4,2 5-9,-4-6-17,4 6-10,-2-3-11,2 3-6,0 0-7,0 0-3,-9 11-8,7-3-6,0 6-1,-4-1-19,3 5-11,0 1-10,-1-5-13,1 11-10,1-3-8,-2 2-10,0-2-11,3 4-10,-1-4-11,-1-1-8,1-2-13,1-3-11,-1 0-5,1-3-10,1 2-6,-1-4-2,-1-2-8,2 0-9,0-3-2,0 0-5,0-3 0,0-3-5,0 6-5,0-6-3,0 0-3,0 0 1,3-18-6,0 6 0,0-10-2,3-4-3,3-6-2,2 0 0,-2-5-4,6-1-19,-2 0-7,4 0-4,-1 5 0,2 0 2,-2 4-4,2 0 6,3 2 1,-8 10 4,4 1 1,-3 1 3,2 2 0,-3 4 1,-3 4 0,1 1 2,0 4 1,-2 2 0,2 3 3,-5 1 1,3 4 4,-1 3-4,0 6 7,-2-1 4,2 3 11,0 4 4,-2-3-1,-2 1 1,6 6 1,-3 2-4,-1 2-1,0-11-2,2 9-5,0-1 3,2 3-6,-1-4-1,-3-5-3,2 1-5,0-3-35,-1 0-37,2-2-67,4-5-64,-4 4-69,2-1-63,-1-1-76,4-3-65,3-3-301,-2-5-842,-2 3 372</inkml:trace>
          <inkml:trace contextRef="#ctx0" brushRef="#br0" timeOffset="217023.6263">11302 10670 78,'4'-9'361,"0"4"-6,1 1-4,0-4 3,4 3 6,4-3-11,0-5-6,4 2-17,6-5-24,-3 6-21,2-7-21,5 7-21,1-5-24,-5 5-22,4 1-20,-8 3-18,8-4-18,-9 4-10,1-3-15,-3 9-8,0-2-14,-6-1-11,1 3-6,-3 0-15,-2-1-30,1 1-23,1 1-39,-8-1-44,9 0-49,-4 2-49,-5-2-52,0 0-73,6 0-59,-6 0-341,0 0-760,0 0 337</inkml:trace>
          <inkml:trace contextRef="#ctx0" brushRef="#br0" timeOffset="217287.6725">11503 10322 36,'0'0'346,"-7"-4"12,5 0-6,2 4 14,-2-2 9,2 2-1,0 0-5,0 0-3,-6 12-8,6-4-6,-2 3-21,2 3-21,0 0-18,2 7-22,0 12-25,0-11-24,0 15-18,0-4-22,-2 7-17,4-2-19,0 0-14,-3 1-11,2-1-10,-2-2-15,-1 1-11,0-3-11,0 3-11,-4-4-44,4-4-55,0-5-61,0-3-76,0-5-73,0 3-85,3-2-101,-2-5-88,2 0-291,2-2-877,0-5 388</inkml:trace>
          <inkml:trace contextRef="#ctx0" brushRef="#br0" timeOffset="217897.0001">12467 10292 64,'0'0'356,"0"0"7,8-1 2,-8 1 1,0 0-3,-2-13-13,2 13-15,-6-5-14,0-2-14,2 1-23,-1 1-8,-4-1-42,0 2-14,-1-5-15,-1 6-16,-1 0-12,-2 2-12,2 0-12,-6 0-11,0 1-9,1 1-14,-5 1-10,3 4-6,1 3-10,2 0-9,-1 3-6,3 0-4,-2 3-4,2 1 4,5 3-4,-1-1-3,4 3-4,0 1-2,6-1-7,2 0-1,1 4-8,3 0-5,5 3 2,1 0-5,-3-8-3,4-2-2,-1-2-6,7 5-2,-4-5-3,4-5-3,-4 2-2,14-4 0,-5 3 0,5-5-8,-5 1-8,4-4-34,0-4-36,-8 0-52,9 0-55,-1-9-52,3 6-45,-4 1-46,2-4-51,-2 1-37,4-4-33,-10 7-305,8 1-806,-1-4 357</inkml:trace>
          <inkml:trace contextRef="#ctx0" brushRef="#br0" timeOffset="218195.7957">12942 10514 93,'0'-6'194,"0"0"11,0-1 17,3-1 8,-3 4 1,1-2 3,-1 6-3,0-9-13,0 9-3,0 0-10,-4-2-1,4 2 9,0 0 21,-10 15 13,2-1 5,-1 5 8,-2 6 6,-4 8 2,2-8-7,0 9-5,3-4-6,-3 1-17,5-7-15,2 0-11,1 0-14,1-1-14,2-2-16,2 4-6,2-4-18,6 0-18,-1-2-3,4 1-19,0-2-6,2-4-11,5-1-12,-3 0-5,9-2-4,-6-3-7,3-1-4,0-2-6,6-1-6,-7-4 5,-1-3-36,2 0-30,0-4-26,-4-1-40,0-1-42,-1 2-52,0-2-56,-2-3-56,-5 3-38,0-1-45,0 4-49,-1-7-25,-4 5-352,1-2-871,-2 0 385</inkml:trace>
          <inkml:trace contextRef="#ctx0" brushRef="#br0" timeOffset="218430.4198">13172 10689 242,'-8'3'337,"8"-3"13,-9 5 12,5-1 0,-1 4 12,-3 2 6,1 6-3,-1 2-2,2 4-14,-3 9-16,0 2-20,2-3-20,0 4-25,1 1-24,2 2-23,1-4-27,3 3-19,-1-3-19,1 3-17,1-6-9,6-7-21,-6 2-12,4 2-28,-1-6-34,1-3-56,4 2-53,-4-7-61,2 0-64,1-6-69,2-1-59,-1-1-82,4-4-70,-3-2-310,6-9-842,4 2 373</inkml:trace>
        </inkml:traceGroup>
        <inkml:traceGroup>
          <inkml:annotationXML>
            <emma:emma xmlns:emma="http://www.w3.org/2003/04/emma" version="1.0">
              <emma:interpretation id="{1F363B81-C741-484D-BFE8-2C7398F316A3}" emma:medium="tactile" emma:mode="ink">
                <msink:context xmlns:msink="http://schemas.microsoft.com/ink/2010/main" type="inkWord" rotatedBoundingBox="15684,11980 16191,11984 16187,12409 15680,12405"/>
              </emma:interpretation>
            </emma:emma>
          </inkml:annotationXML>
          <inkml:trace contextRef="#ctx0" brushRef="#br0" timeOffset="218871.5985">13802 10883 32,'-8'6'383,"1"-1"-33,0 1-32,4-1 3,3 1 1,0-6 15,0 0-4,10 7-10,-2-5-21,6-1-23,7-2-26,4 1-24,3-2-24,-2 0-22,-1 0-12,3-3-21,-7 1-17,5 4-13,-4-3-11,-5 0-19,3 3-43,-1-2-56,-4-1-74,-2 2-63,-1 2-78,-3-1-93,4 0-85,4 0-234,1 0-687,-1-1 305</inkml:trace>
          <inkml:trace contextRef="#ctx0" brushRef="#br0" timeOffset="218666.0479">13857 10747 40,'4'-5'417,"2"1"-36,3-3-15,1-2 6,4-3-1,3 3-10,2-3-14,4-6-15,3-2-30,-2 0-23,5-2-25,-2 7-26,0 1-22,2-3-21,-6 5-20,-5 0-17,0 4-14,10 0-13,-10-1-18,-5 5-17,-5-1-37,2 4-44,-2-1-45,-2-1-42,1 3-42,-7 0-41,7 4-44,-5 1-64,-2-5-49,-4 12-59,-1-6-229,-1 4-660,-2 1 293</inkml:trace>
        </inkml:traceGroup>
        <inkml:traceGroup>
          <inkml:annotationXML>
            <emma:emma xmlns:emma="http://www.w3.org/2003/04/emma" version="1.0">
              <emma:interpretation id="{14DED65D-E0D8-40E5-9209-1B90836D22F2}" emma:medium="tactile" emma:mode="ink">
                <msink:context xmlns:msink="http://schemas.microsoft.com/ink/2010/main" type="inkWord" rotatedBoundingBox="16803,10834 20115,10860 20093,13715 16782,13690"/>
              </emma:interpretation>
            </emma:emma>
          </inkml:annotationXML>
          <inkml:trace contextRef="#ctx0" brushRef="#br0" timeOffset="219515.3052">15077 10325 101,'2'-6'341,"-1"0"2,-2-1-11,2 4-7,-4-2-6,-2 0-8,1 0-6,-1 4-8,-3-2-6,-2 4-6,-2 1-7,2 2-12,-2-1-10,-1 3-7,-2 3-10,1 6-14,2-3-10,0 4-15,0 3-15,3 2-11,0 1-15,3 9-3,-1 2-16,4 0-3,2 4-11,5-3-8,0 3-4,8 0-10,2 1-2,5-4 0,5 0 1,0-3-2,20 5-6,-15-10-7,19 2-9,2-3-2,0-7-1,2-6-6,0-1-5,2-8-12,-2-4-5,-2-5-3,-2-5-6,-14-2-1,4-3-2,6-7-5,-15 2-1,3-5 3,-3-4-10,-3 0 0,-5-1-6,-1-3 2,-1-20-1,-9 17 3,-4-1-4,-3-4-3,-8-2-1,-2-17-1,0 3 3,-9 0 0,-5 0-19,4 16 20,-11-12-17,3 3 13,2 15 8,-15-4-6,-1 4-6,-4 7 8,-7 4-15,-2 10-1,-4 1 0,0 6 0,-1 7 0,1 6 0,1 2 0,3 7 0,-1 5 0,8 6 0,9-3 0,10 1-11,1 12-85,2-1-68,6 4-43,8 2-40,1-2-56,7 7-41,5 13-39,5-13-40,3-4-41,11 17-31,-2-25-348,11 14-913,6-5 405</inkml:trace>
          <inkml:trace contextRef="#ctx0" brushRef="#br0" timeOffset="219905.0974">16866 9574 292,'-4'-6'344,"-2"-2"-6,-3 2 2,-1 0 1,-4 3 0,-3 4 9,-2 1-13,-1 1-12,-6 4-10,2 4-6,-1 3-11,1 0-12,-2 10-9,4 4-6,-1 5-6,2 4-14,-6 18-18,2 4-5,4 6-20,-1 3-12,-3 0-17,4 2-18,3 3-30,-2-2 2,2 1-13,1 0-13,0 3-9,7-6 16,-5 1-35,3-3-7,1 0-11,6-8-3,0-13-34,2 14-10,-1-18-4,4-1-5,4-5-32,0-2-27,0-9-44,-1 2-47,2-5-54,1 0-66,3-5-61,-1 3-67,3-3-84,0-5-445,3-2-997,2 0 441</inkml:trace>
          <inkml:trace contextRef="#ctx0" brushRef="#br0" timeOffset="223257.5955">17086 10468 19,'0'0'257,"0"-3"-2,0 3 0,0-6-9,0 6-10,0-9-11,0 4-5,0 5-7,4-6-3,-2 0-1,-2 6-1,3-8-6,1 6 5,-1-2 2,-1-1 2,3 3-6,-5 2-10,3-6-2,-3 6-8,0 0-7,4-4-11,-4 4-10,0 0-10,0 0-5,0 0-7,0 0-1,0 0 1,0 0 1,-5 21 2,3-13-12,-3 5-7,0-1-10,-2 7-7,1 1-6,-3-4-7,2 4-4,1 2-14,-2-1-1,-1-1-9,3 1-5,-5-3-6,6 4-1,-1-10-5,-2 7-7,1-5 1,3 0 4,-2-3-12,2 0-4,-1-1 2,1-3 1,0-1-2,2 0-4,-1-2-7,2 2 7,-1-2-2,2-4 1,-1 4 1,1-4 4,-5 2-3,5-2 0,0 0-4,0 0-3,0-14-4,1 7 0,0-3 2,2-3-4,2-1-2,1-6-1,5-9-4,-1 0 6,7-7-6,-4 3-3,6 1 4,0-2-8,-1 1 6,3-1-3,-4 6-4,6-1 0,-3 2-2,-2 1 6,-3 9 2,0 0-3,-2-1-1,0 3 2,1-1 0,-4 7-2,-2-1 2,5 4 1,-5-3-1,6 4 0,-4 2-1,0-1 3,1 2 0,-3 4-3,1-1-1,-1 4 0,1-1 5,0 6-8,-2-2 8,-1 5-4,0-5 6,-2 11 3,3-2-12,-4-1 7,2 5-2,-5 1 0,1 1 2,-2 8-3,1-8 4,-4 4-3,2 4 3,-2 5-1,1-12-3,-5 4 4,1 4-4,1-6 2,-1-3 3,0 1-5,0-3 0,3-1-1,0 0-4,-2-5-10,3 0-30,2-3-41,-3-4-52,3-2-58,1-1-72,0-2-68,0-3-84,0 0-77,11-8-397,-3-2-968,4-5 429</inkml:trace>
          <inkml:trace contextRef="#ctx0" brushRef="#br0" timeOffset="223678.7173">17936 9416 96,'-4'-8'291,"3"3"4,-3-6 0,3 5-10,-1 4-7,2-4-22,0 6-28,0-5-4,0 5-7,0 0 7,0 0 0,17 17-3,-5-2-5,0 3-9,5 8-6,1 2-6,0 3-4,0 5-3,2 3-3,4 14-8,-2-1-7,-1 3-14,1 1-10,-5-1-4,-3 3-16,0-2-8,-7 1-14,-3-14-7,0 4-9,-4 11-8,-4-16-8,-1 0-3,-4 4-4,-3-3-2,-9 12-6,3-3-3,-2-16-3,-7 17-5,5-20-2,-2-1-7,-4-3-6,5 2-1,-5-4-1,3 0-4,0-4-5,4-3-5,7-7-21,-3 2-33,4-1-47,4-3-49,4-5-57,1 1-50,-1-1-40,2-1-41,2 1-45,1-6-50,3 9-339,2-4-819,-1-3 363</inkml:trace>
          <inkml:trace contextRef="#ctx0" brushRef="#br0" timeOffset="224223.3643">16036 11932 136,'-8'0'322,"-2"0"4,1 2 1,5-2-5,-2-2 1,6 2-10,-6-1-8,6 1-5,-2-6-3,2 6-5,8-7-1,7-2-3,3 0-13,12-7-14,4 0-18,17-5-14,3-6-15,7 9-14,20-13-16,4 1-15,-2-1-19,3 5-8,5-6-15,1 1-16,3 1-5,3-4-13,1 5-11,-4 0-9,-5 1-4,1 4-9,-4 1-5,-2-2-5,-28 7-6,1 5-7,3-3-6,-4-2 0,-6 5-7,-14 2-6,12-2-9,-20 4-6,3 5-10,-7-3-5,-5 2-11,-6 3-10,-2 2-18,-2-2-18,-3 4-32,-1 1-28,-2 1-29,-1 1-50,-4 1-49,1-6-34,-8 16-54,-2-7-53,1 2-38,-6 0-300,0 4-797,-8 0 353</inkml:trace>
          <inkml:trace contextRef="#ctx0" brushRef="#br0" timeOffset="224603.7938">16161 12215 28,'0'0'292,"0"0"13,0 0 6,17-2 5,-6-2 4,9-5 8,-3-3-7,11-1 14,2 1 2,3-6 3,-1-4-6,17-1-6,-2-3-9,1-2-17,2-2-8,1 1-19,6-3-21,25-12-21,-25 13-23,28-14-22,-27 14-14,26-13-18,-28 13-20,27-14-11,-24 17-6,-5 0-18,30-12-7,-27 13-11,-2 3-8,5-1-6,-8 1-9,2-1-10,-1 6-1,-2-1-1,-5 4-9,-11 6-5,-2 1-6,0-3-12,-2 6-15,-3-3-15,0 5-11,-8 1-20,0-2-14,-1 5-19,-2-1-20,0 0-22,-5 1-23,1 0-18,-2 0-42,0 0-36,-1 0-44,2 1-56,-6 4-70,-2-4-62,1 2-319,-5-3-857,0 0 379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18.7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9318AAA-2115-4C23-8711-08CB7B7129D3}" emma:medium="tactile" emma:mode="ink">
          <msink:context xmlns:msink="http://schemas.microsoft.com/ink/2010/main" type="inkDrawing" rotatedBoundingBox="21062,1817 23760,1973 23757,2018 21059,1863" semanticType="underline" shapeName="Other">
            <msink:sourceLink direction="with" ref="{A71EEB16-1287-46D3-B4C3-AA756A92C60A}"/>
          </msink:context>
        </emma:interpretation>
      </emma:emma>
    </inkml:annotationXML>
    <inkml:trace contextRef="#ctx0" brushRef="#br0">-3 27 37,'0'0'314,"-6"-2"-4,6 2-9,0 0-8,0 0-12,0 0-20,-4-4 5,4 4-26,0 0-8,9-6-15,-9 6-13,12-5-10,-5 2-6,-1 0-10,8 3-3,-5 0 2,4-3 5,5 3 0,2-1-3,-2-1-7,9 5-11,7 0-9,1-3-10,13 0-7,4 2-1,5-1-11,4 1-6,27 1-9,-27 1-8,33 6-8,0-8-5,0 4-9,-6 1-8,7-1 21,1-1-2,-4 1-19,-1-2 1,-29 2-10,29-4 1,-3 4-12,-23-3-12,-4-1 7,26 6-9,-30-6-5,-1 2-9,-3-4 3,-1 3 2,-3 3-2,-11-6-8,-3 3 5,3-3-7,-7 0 1,3 5-2,-1-3-16,0 0 16,-3 0-3,-1 3-3,0-2 1,-2 0 1,1-1-15,-8 2 9,0 2 3,7-5-4,-7 5-4,0-3-17,-1-1-25,1 1-16,-1-2-11,-1 4-17,-8-4-17,4 2-22,-5-3-23,4-3-41,-1 3-38,-6 0-42,1-1-53,-7 1-70,6-1-75,-6 1-273,-1-8-801,1 8 356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21.0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D8D665-7591-4AA1-8549-7AECFC535B91}" emma:medium="tactile" emma:mode="ink">
          <msink:context xmlns:msink="http://schemas.microsoft.com/ink/2010/main" type="writingRegion" rotatedBoundingBox="18322,3090 18488,9346 17266,9379 17100,3123"/>
        </emma:interpretation>
      </emma:emma>
    </inkml:annotationXML>
    <inkml:traceGroup>
      <inkml:annotationXML>
        <emma:emma xmlns:emma="http://www.w3.org/2003/04/emma" version="1.0">
          <emma:interpretation id="{DAFCF5BA-F5AB-4BE3-8DAF-F59081718B1E}" emma:medium="tactile" emma:mode="ink">
            <msink:context xmlns:msink="http://schemas.microsoft.com/ink/2010/main" type="paragraph" rotatedBoundingBox="18322,3090 18488,9346 17266,9379 17100,31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48593E-E58D-4B3C-A8A8-3B35AA4CD1A8}" emma:medium="tactile" emma:mode="ink">
              <msink:context xmlns:msink="http://schemas.microsoft.com/ink/2010/main" type="line" rotatedBoundingBox="18322,3090 18488,9346 17266,9379 17100,3123"/>
            </emma:interpretation>
          </emma:emma>
        </inkml:annotationXML>
        <inkml:traceGroup>
          <inkml:annotationXML>
            <emma:emma xmlns:emma="http://www.w3.org/2003/04/emma" version="1.0">
              <emma:interpretation id="{8987FB1E-3236-4EEB-B42E-6BF4948536C2}" emma:medium="tactile" emma:mode="ink">
                <msink:context xmlns:msink="http://schemas.microsoft.com/ink/2010/main" type="inkWord" rotatedBoundingBox="18152,3095 18171,3794 17416,3814 17398,3115"/>
              </emma:interpretation>
            </emma:emma>
          </inkml:annotationXML>
          <inkml:trace contextRef="#ctx0" brushRef="#br0">310 53 31,'0'7'241,"0"-7"-7,0 0-8,0 0-10,0 0-9,2 3-4,-2-3-10,0 0-6,0 0-8,4 3-3,-4-3-6,0 0-2,0 0 2,0 0-9,0 0 3,0 0-4,0 0 1,0 0-3,-4-15-4,4 15-2,-4-9-9,2 7-10,-1-2-11,-2-2-7,0 1-3,-1-1-14,0 1-5,-3 2-12,-1-3-7,-2 4-3,-1-1-9,-3 2-5,-1 1-6,-1 0-7,2 4-27,-3 1-1,2 0-2,2 1 0,-2 0-2,1 1-2,4 0-3,-4 1 2,7 5-3,-7-4-1,8 5-3,1-3 7,-1 5-11,2 1 8,3 0-5,1 0 4,1-1 2,4-2 7,0 8-5,3-3 3,0 1-4,-1-3-1,4-2 3,0 2 3,2 2-2,-3-7 6,0-2-9,2 1 0,0-1 1,-1-2-1,1 0-4,4 1 2,1-3-3,-1 0-3,1-2-6,-2 0-49,5-7-51,-2 2-58,1 1-57,1-5-69,9-4-67,-8 3-319,-2-4-732,4-1 324</inkml:trace>
          <inkml:trace contextRef="#ctx0" brushRef="#br0" timeOffset="396.32">495 269 157,'0'0'149,"3"-5"-5,-3 5 11,0 0 8,0 0 12,6 0 8,-6 0 7,0 0 8,7-2 1,-4-1 8,-3 3 9,8-3 6,-3-1-4,-1 3 0,0-6-11,1 0-5,-2 0 1,3-1-9,-3-3-11,4 1-5,-1-2-9,-2 4 2,-3 0-4,2 1-1,-3-1 5,1 2-3,-1-2-8,4 4-5,-4-3-11,0 7-7,0-6-19,0 2-10,0 4-14,0 0-9,0-6-11,0 6-9,0 0-9,0 0-8,0 0-6,0 0-5,0 0-3,-4 29-4,4-14-1,0 7-3,-4 0-1,4-1-3,-1 4-5,1-2 1,0 2-3,0-2 2,1 2-3,-1-3-3,0 1-1,-1-2 6,1-1-7,1 2-1,-1-7-2,0 3 3,0-2-5,4 2 2,-4-2-1,0-5 1,4 3-8,-4-3-25,3-3-32,-3-1-33,1 0-40,1-1-32,-2-3-36,2 2-19,-2-5-24,-2 8-35,-1-5-39,3-3-44,-11 2-27,6 1-305,-5-3-749,-2 3 333</inkml:trace>
          <inkml:trace contextRef="#ctx0" brushRef="#br0" timeOffset="570.5594">408 674 171,'-11'1'62,"4"3"20,-1 1 32,4-4 14,0 0 14,4-1 8,-5 2 9,5-2 8,0 0 21,0 0 17,0 0 16,13 5 3,-5-5-1,1 0-1,4-3-8,0 3-13,1-2-16,2 0-17,3 1-11,1-3-18,-1 2-12,3 1-12,-2-2-2,3-3-24,1 2-7,-3 2-14,-1-2-18,1-1-63,-1 4-55,-2-1-63,-2-1-80,1-1-78,-8 4-287,3 0-624,-3 0 276</inkml:trace>
        </inkml:traceGroup>
        <inkml:traceGroup>
          <inkml:annotationXML>
            <emma:emma xmlns:emma="http://www.w3.org/2003/04/emma" version="1.0">
              <emma:interpretation id="{92DFEC8A-F689-4C44-9AED-95D38DDFF959}" emma:medium="tactile" emma:mode="ink">
                <msink:context xmlns:msink="http://schemas.microsoft.com/ink/2010/main" type="inkWord" rotatedBoundingBox="18366,4737 18381,5302 17371,5328 17356,4764"/>
              </emma:interpretation>
            </emma:emma>
          </inkml:annotationXML>
          <inkml:trace contextRef="#ctx0" brushRef="#br0" timeOffset="1238.0547">308 1741 171,'0'0'306,"0"0"-10,0 0-8,-5-8-8,5 3-6,-3-1-10,1 2 5,-3 1-14,0-1-5,2-2-9,-2 1-9,-2-1-5,1-3-16,-2 4-12,0-2-12,0 0-11,-2 4-13,-2-2-12,-1 0-33,1 3-3,0-1-7,-9 3-5,6 4-2,-2-2-2,-2 4-5,2 0-7,2 3 2,-1 2-3,1 3-4,-2 2-6,1-2 1,4 5-2,1-4-5,-1 4-6,6-3-2,-1 1-7,3 4-5,-1-5-2,4 5-4,1-6 2,1 4-9,-1-2-1,5-4-5,-1 4-5,3-5-2,-2 2 4,3-5-7,1 3-2,1-4-2,2-2 0,2 1-2,2-3-5,1 0-18,3-5-43,-1-2-53,10-2-68,-3-2-65,3-4-55,-4 1-58,2-1-52,1-3-51,1-1-281,-1 2-795,-3-1 352</inkml:trace>
          <inkml:trace contextRef="#ctx0" brushRef="#br0" timeOffset="1614.0854">551 1905 227,'-6'0'338,"6"0"-3,0 0-5,-8 0-1,8 0-11,-6-3-7,6 3-6,0-6-26,0 6-27,0 0-27,4-10-18,0 6-24,4-3-15,1 2-9,3-1-18,-1 1-14,5 1-14,2-2-6,-6 4-15,1 2-9,0-3-5,-3 3-9,3 0-5,-6 0-14,-2 3 17,-2-1 0,0 2 11,0 5 17,-4 0 19,-4 4 9,-2 5 8,-5 0 8,-1 2 1,-6 1 5,-1 3 8,2 0-12,-4-3-7,1 1-2,4 0-15,4-3 6,3-5-20,1 0-17,1-3-5,3 1-5,4-4-7,-1-2 2,2 4-17,3-4-4,2 0 1,6-1 0,5 4-7,2-7-9,10 1 4,1-1-8,0-4-3,1 2-7,3-4-2,0 1 0,-3-3-4,0 4-15,-1-2-35,-3-2-30,-3 4-44,-4-2-38,-6 2-47,6-2-60,-3-1-67,-4 1-64,-4 2-75,3 0-71,-8-2-342,2 2-944,-1-4 419</inkml:trace>
        </inkml:traceGroup>
        <inkml:traceGroup>
          <inkml:annotationXML>
            <emma:emma xmlns:emma="http://www.w3.org/2003/04/emma" version="1.0">
              <emma:interpretation id="{1DFE196A-A493-48B0-B729-C4BC1AA6CE14}" emma:medium="tactile" emma:mode="ink">
                <msink:context xmlns:msink="http://schemas.microsoft.com/ink/2010/main" type="inkWord" rotatedBoundingBox="18059,6406 18080,7225 17225,7248 17203,6429"/>
              </emma:interpretation>
            </emma:emma>
          </inkml:annotationXML>
          <inkml:trace contextRef="#ctx0" brushRef="#br0" timeOffset="2620.333">151 3392 241,'0'0'304,"-3"-7"4,1 3 4,-1-2-5,1 4 14,-1-3-7,-1-1-1,1-1 0,-1 4-3,2-1-14,-4-1-13,-1 3-16,1-6-13,0 5-19,1 0-19,-4 0-18,3-3-19,-7 5-21,4-1-14,-2-1-14,-3 6-12,-1 3-14,0 0-11,-3 0-9,0 9-27,1-3-5,-5 7 3,1-1-12,2 4 7,3 2-5,3-6-1,-2 9-3,4-7-3,3 0-2,-1 4-4,4-3-2,3-2-4,0 1-1,2-5-1,2 2 1,1-1 0,4-3-5,1-1 3,5 3-3,2-2 3,2-4-10,4-3-3,-3 0 1,8 0-4,4-6-13,-2 0-52,2-6-54,3-1-67,-2-6-65,1 0-62,-2 3-66,4-5-57,-5 2-41,2 2-264,-4-2-795,1 1 352</inkml:trace>
          <inkml:trace contextRef="#ctx0" brushRef="#br0" timeOffset="3067.7978">411 3584 162,'0'0'215,"0"0"-13,0 0-4,0 0-10,0 0-16,0 0-11,0 0 9,7-5 12,-7 5 3,8-1 4,-3-2-4,2 1 5,0-2-4,3 0 10,2 3-1,-1-3 3,3 2-5,-2-2-12,6 2-14,0-3-13,-1 2-13,4 1-12,-6 1-12,-1-1-12,-1 1-11,-2 1-7,-3 0-12,-1 1-4,-1 1 5,-1-1-2,-2 5 5,-2 4 4,-2-3 10,-2 7 9,-2-1 3,-3 3 4,-1 3 2,-3-2 2,-2 1-11,-2-1-5,2 1-11,-1-5-8,0 3-6,3-4-5,2-1-11,1-2 1,2 1-11,2-4-9,3-4 1,-2 4-7,4 1-4,-2-1-1,2-6-3,4 7-1,2-2-4,-1-2-1,4 0 0,0 1-3,3-2 2,-3 1-3,3-1-1,-2 0-3,2 4 0,-3-4-1,0 4-1,-4-2-3,0 1 5,1 2 0,-3 6-1,-2-5 5,-1 6 7,-3 0 5,-2 2 11,-3 5 5,-5-3 4,4 1 3,-7-1 10,1 7 4,0-7-1,2-1-9,-6-2 2,6-2-6,0-2-5,-1-5-3,-1 5-3,5-8-6,0 0-2,-1-1-6,1-1-4,4-4-7,-1 1-21,3-2-46,-1-2-56,-1-2-56,3 1-83,0 0-68,-1 2-60,-1 2-76,5 3-71,0-5-342,0 5-939,0 0 417</inkml:trace>
        </inkml:traceGroup>
        <inkml:traceGroup>
          <inkml:annotationXML>
            <emma:emma xmlns:emma="http://www.w3.org/2003/04/emma" version="1.0">
              <emma:interpretation id="{BCFDD2F7-4165-48D8-A097-903D16BD6746}" emma:medium="tactile" emma:mode="ink">
                <msink:context xmlns:msink="http://schemas.microsoft.com/ink/2010/main" type="inkWord" rotatedBoundingBox="18388,8191 18419,9348 17266,9379 17236,8221"/>
              </emma:interpretation>
            </emma:emma>
          </inkml:annotationXML>
          <inkml:trace contextRef="#ctx0" brushRef="#br0" timeOffset="3630.2914">223 5239 221,'2'-9'274,"0"2"0,0-2 2,-1-2-1,2 1-2,-2-3 1,0 5 1,1-1 6,-2-4-8,-2 4 4,1 1-10,1 1-2,-1 0-11,-3 1-22,-1 0-16,0 3-22,-2 0-17,-3 3-21,-1 1-12,-3 5-23,-3 3-7,0 3-7,-7 9 8,-2-2-7,-1 8-1,2-2-1,-2 6 5,1-1 7,-6 13-6,9-7 1,1 0 4,1-1 9,5 2-6,3-4-3,6 4 5,-1-4-9,6-8 2,3 5-9,4-8-3,4-1-14,4-1-4,0-3-3,9 0-13,4 0-3,0-8-5,3 1-6,-1-5-7,3-2 1,-4 0-11,2-1-1,1 2 2,-3-7-14,-5 0-5,4-1-36,-5 2-39,0-1-43,-2 1-60,0-6-64,1 2-69,-2 1-63,-3-1-61,-1 3-67,3-5-58,-7 3-341,5-3-953,0 0 422</inkml:trace>
          <inkml:trace contextRef="#ctx0" brushRef="#br0" timeOffset="3992.2543">688 5486 268,'0'0'312,"-2"-5"6,2 5 5,0 0 8,0-6 9,0 6-3,0 0-10,0 0-17,-3-6-18,3 6-16,0 0-12,0 0-10,0 0-4,-9 15-6,5-9-10,1 0-7,-1 6-10,-2-2-8,1 2-7,0 2-9,0 2-5,-1 3-8,0 1-7,1-5-5,0 4-5,-1 0-16,2 3-10,1-10-4,0 9-12,2-3-12,0-2-8,-1-2-10,2-1-1,0 2-14,3-2 3,1-1-12,-1 0-7,3-3 9,-1-1-21,4-4 3,0 3-3,3-4-10,0-2 0,2-1-11,1-1-1,5-6-3,-1 4-11,-4-3-12,5 0 0,-2-2 0,-2-2 0,1 4-37,0-5-31,-3 4-25,3-3-25,-2-2-31,-3 8-24,0-3-44,0-1-46,4 2-43,-6-2-38,1 0-48,-1 1-47,2-3-41,-4 5-372,1-1-923,-1-2 408</inkml:trace>
          <inkml:trace contextRef="#ctx0" brushRef="#br0" timeOffset="4286.0372">980 5490 227,'-7'-3'237,"7"3"3,-7-2 10,7 2 3,-8-1-2,8 1-3,-5 0-10,5 0 8,0 0 12,0 0 8,-5 6 17,1-4 6,0 5 3,2 0-4,-1 1-8,0 5-12,-2-1-10,0 6-11,-3 4-8,0-2-8,2 2-12,-2 0-12,0 11-15,-2-2-21,1 0-11,0-1-18,0 4-11,0-5-21,4-6-7,-5 8-21,1-1 7,0 1-13,0 1-8,4-9-14,0-2-1,1 3-24,-2-1-33,-1-2-45,3 3-51,-1-3-65,-2-2-80,2 0-87,1 1-99,0-5-104,2-2-368,-1 0-978,-3-2 434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32.17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05FEA1-73B6-44B1-AD7D-E7A6F9870A16}" emma:medium="tactile" emma:mode="ink">
          <msink:context xmlns:msink="http://schemas.microsoft.com/ink/2010/main" type="writingRegion" rotatedBoundingBox="21316,3373 23344,3354 23369,6006 21341,6025"/>
        </emma:interpretation>
      </emma:emma>
    </inkml:annotationXML>
    <inkml:traceGroup>
      <inkml:annotationXML>
        <emma:emma xmlns:emma="http://www.w3.org/2003/04/emma" version="1.0">
          <emma:interpretation id="{5FD18862-BB62-48F5-A47D-11D2479BAA82}" emma:medium="tactile" emma:mode="ink">
            <msink:context xmlns:msink="http://schemas.microsoft.com/ink/2010/main" type="paragraph" rotatedBoundingBox="22270,3354 22310,4120 21783,4147 21744,33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AE3A821-C098-4405-86F1-1B135EDA25A1}" emma:medium="tactile" emma:mode="ink">
              <msink:context xmlns:msink="http://schemas.microsoft.com/ink/2010/main" type="line" rotatedBoundingBox="22270,3354 22310,4120 21783,4147 21744,3381"/>
            </emma:interpretation>
          </emma:emma>
        </inkml:annotationXML>
        <inkml:traceGroup>
          <inkml:annotationXML>
            <emma:emma xmlns:emma="http://www.w3.org/2003/04/emma" version="1.0">
              <emma:interpretation id="{7C5F9EA4-C906-411E-A73B-8225C9A69970}" emma:medium="tactile" emma:mode="ink">
                <msink:context xmlns:msink="http://schemas.microsoft.com/ink/2010/main" type="inkWord" rotatedBoundingBox="22270,3354 22310,4120 21783,4147 21744,3381"/>
              </emma:interpretation>
            </emma:emma>
          </inkml:annotationXML>
          <inkml:trace contextRef="#ctx0" brushRef="#br0">66 466 66,'0'0'207,"0"0"-3,0 0-2,0 0-9,-3-11-1,3 11-9,0 0-6,0 0 0,3-6-7,-3 6 1,0 0 0,-3-8-2,3 8-3,0 0-4,0-5 0,0 5-2,0 0 1,0 0-11,3-3-2,-3 3-1,0 0-6,0-11-8,3 8 4,-2-2-9,4 3-6,-2-8-6,-2 5-5,4-5-9,2-1-7,-1 1-9,2-4-2,-2 1-9,2-3-6,0-2-4,4-1-5,-1-1-7,-1-2-2,0 1-8,-2 1 0,1-1-2,-2-2-5,3 1-3,-3-3 3,1 2 14,-4 9 6,0-4 10,0 6 11,-3 0 4,2 2 1,-2-1 4,0 7-5,-1-6-8,2 8-8,-2 2-6,-2-6-11,2 6-3,0 0-8,0 0 0,-2 18-8,-1-8-1,2 5-3,-3 7 3,3 1-6,0-2-4,-1 4-2,1-2-1,2 10-1,-1-4-4,0 3 2,0-6 0,2 6 1,-1 0-3,2 0 0,-1-8-3,2 7 1,0-8 0,-2 6-3,2-7 7,0 2-8,1-2 3,0-1-2,-2-3-2,2 4 2,-1-7 1,-1 6 0,-1-8-2,2 1 1,0-2 0,0-3-1,-4 1-2,4-6 0,0 4 3,-4-1 0,0-3-6,0 1 5,2-2-6,1 2 5,-3-5 0,2 5 0,-2-1-3,0-4-3,0 0-14,0 0-15,-7 8-15,7-8-9,-12 0-1,3 3-7,1-1-1,-7-2-2,-5 2 2,3-1 3,-5 2 6,3-1 7,-2 0 2,-1 1 6,4-3 6,-3 1 1,4-1 2,0 1 7,4-1 3,2-1 4,3 1 6,0-1 10,2-2 15,3 2 11,3 1 5,-9-3 5,9 3-10,0-4-2,0 4-1,6-7 1,1 6 3,4-1 2,5-2 5,2 1 1,2-1 1,7 1-5,-1-2 0,0 3-3,1 2-4,0-1 0,-2 2-2,4-2-3,-5 2-2,5 1 3,-10-2-10,-1 5-1,0-5-7,0 1-34,-3-1-46,2 2-51,0-1-62,0 0-70,-6 1-65,1-2-71,1 0-65,1 2-282,-5-2-808,2-2 357</inkml:trace>
        </inkml:traceGroup>
      </inkml:traceGroup>
    </inkml:traceGroup>
    <inkml:traceGroup>
      <inkml:annotationXML>
        <emma:emma xmlns:emma="http://www.w3.org/2003/04/emma" version="1.0">
          <emma:interpretation id="{03F142F8-A836-4D8D-BD83-9E90B0AA8DC6}" emma:medium="tactile" emma:mode="ink">
            <msink:context xmlns:msink="http://schemas.microsoft.com/ink/2010/main" type="paragraph" rotatedBoundingBox="21331,4914 23359,4895 23369,6006 21341,60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8EA9F7-9E08-448D-958A-4EF608E10A15}" emma:medium="tactile" emma:mode="ink">
              <msink:context xmlns:msink="http://schemas.microsoft.com/ink/2010/main" type="line" rotatedBoundingBox="21331,4914 23359,4895 23369,6006 21341,6025"/>
            </emma:interpretation>
          </emma:emma>
        </inkml:annotationXML>
        <inkml:traceGroup>
          <inkml:annotationXML>
            <emma:emma xmlns:emma="http://www.w3.org/2003/04/emma" version="1.0">
              <emma:interpretation id="{4EC5335A-5FCE-4AF4-951F-91E558D03ADD}" emma:medium="tactile" emma:mode="ink">
                <msink:context xmlns:msink="http://schemas.microsoft.com/ink/2010/main" type="inkWord" rotatedBoundingBox="21331,4914 23359,4895 23369,6006 21341,6025"/>
              </emma:interpretation>
            </emma:emma>
          </inkml:annotationXML>
          <inkml:trace contextRef="#ctx0" brushRef="#br0" timeOffset="2912.2201">91 2053 33,'0'0'164,"0"0"-10,0 0-1,-3-6-5,3 6-3,0 0-8,0 0 1,0 0-11,0 0 2,0 0-4,0 0 4,4-6-2,-4 6-2,0 0-3,0 0-7,0 0-4,0 0-8,0 0-3,0 0-10,0 0-2,0 0-8,0 0-1,0 0-4,0 0 0,0 0 3,0 0 1,0 0 1,0 0 1,-4 12 3,2-6 4,2 1-1,-2-1 0,2 1 2,-1 2 10,0 1 1,-2 3-9,2-1 8,0 0 2,-1 2-15,-4-2 7,3 1-6,0 1-10,2-2 4,-1-2-3,0 0-16,0 1 6,0-5-10,-1 1 0,1 1-5,2-2-3,-1 0-10,1 0 5,0 1-9,0-7 1,-4 4-1,4-4-1,0 7 3,0-7 7,0 0 10,0 0 14,0 0-3,0 0-5,0 0-1,0 0-5,5-13-5,-5 2-6,5 3-3,-5-7-4,4-2-7,0-2-3,3 0-4,1-5 0,-2 2-3,7-11-4,0 2-2,1 0-1,2 1 1,-2 4-5,3 0-2,-3 8 3,-1 1-4,-1-3 2,-1 5-2,1 0-6,-3 5 3,2 0-1,-2 2 2,-2-1-2,0 3 1,2 0 2,-4-1-5,2 6-1,2-1 1,-4 2 1,-5 0-3,13 3 5,-9 2-4,1 2-1,3-1 1,-3 4-1,-1 2 1,4 4 4,-2-5-2,-2 11-2,-1 0 1,0-1 1,-2 2-1,1 8 2,-2-7-1,-2-1 3,1 2 4,-2-2 2,0 2 2,-1-1 1,2-3 2,-1 2-8,-1-2 5,-1 0 0,1-3-5,3-5 3,-2 0-3,1 4 0,0-4 2,-3-3-3,4-2-1,1 2-1,-4-4-5,4 0-21,0-1-32,-1-1-34,2 2-47,-1-6-24,4 5-37,-4-5-28,6 1-25,-6-1-47,8-3-43,1-4-26,-2 1-29,-1 0-221,5-4-666,-1 2 295</inkml:trace>
          <inkml:trace contextRef="#ctx0" brushRef="#br0" timeOffset="3530.1822">833 1905 206,'-3'-3'278,"3"3"3,0 0-1,-5-5-10,5 5-8,0 0-19,0 0-19,0 0-13,-6 9-2,2-3 8,3 0 2,1 2 0,-2 2 6,2 3-10,0 0 4,-1 2-3,0-1-2,-1 0-7,1 2-7,1 1-16,-3-2-8,2 5-7,0-3-9,2 2-8,-2-3-15,1 0-13,-2 2-7,2 0-14,0-2-10,-1 1-7,0 3-12,1-7-6,0 2-5,-1-1-4,1 1-1,0-3-15,0 1-3,0-1-6,1-3-3,-1-1-1,-1 0-9,1 0-25,0-2-26,1 1-37,0-1-45,-1-4-42,0-2-18,3 4-44,-3-4-40,5 2-35,-5-2-45,5-6-54,2 1-26,-1-5-284,4 2-756,-2-5 335</inkml:trace>
          <inkml:trace contextRef="#ctx0" brushRef="#br0" timeOffset="3819.549">1105 1949 55,'2'-5'254,"3"0"0,-4 1 4,2 2-2,-3 2-10,4-4-15,-4 4-17,0 0-19,0 0-19,0 0-15,0 0-3,8 10 8,-6-4 8,-2 4 7,3 1 10,-1 0-2,1 5 8,-2-1 0,2 4 18,-2 3-4,-1-2-6,0-3-12,0 1-14,0 0-13,4 1-10,-6-1-11,2-4-14,2 2-12,-2 5-11,0-7-8,0 0-11,0 2-14,1-4-2,-1 3-8,0-5-9,3 2-3,-3-3-6,0-1-8,0 0-28,0-1-40,0 0-51,0-3-47,0 1-51,4-1-44,-4-4-36,0 6-65,0-6-74,0 0-366,0 0-826,-4-22 365</inkml:trace>
          <inkml:trace contextRef="#ctx0" brushRef="#br0" timeOffset="3206.8029">568 2162 58,'3'-2'231,"-1"-3"15,2 2 7,0 0 9,-4 3-2,6-5 1,-3 2-12,-3 3-5,6-3-11,-1 2-14,-5 1 3,9 0 3,-3 0-4,-6 0-6,12 3 1,-3 1-4,1-2-13,1 1-12,0 0-11,3-3-16,-3 4-9,7-1-17,-2-2-7,5-1-9,-3 1-13,3-1-9,-1-1-8,1 0-5,-5-2-10,3 3-10,-1-1-5,-5-2-5,1 0-7,-2 1-2,0-1-8,-2 3-3,-2 0-3,0-3-4,-2 0-10,0 0-22,-2 2-33,1-3-45,-1 2-45,0-2-48,-4 4-41,3-7-38,-2 3-50,-1 4-52,0-10-35,-1 5-268,-2-2-716,-1 4 318</inkml:trace>
          <inkml:trace contextRef="#ctx0" brushRef="#br0" timeOffset="4716.7072">-265 1708 219,'-5'-1'222,"5"1"5,-8-1-3,8 1-3,-6-3-5,6 3-12,0 0-6,-12 4-6,8-2-16,-1 1-14,0 2-5,2-1-11,-1 0-10,0 5-15,0 1-5,-3 2-9,1 2-5,0 2-2,-2 7-6,1 8 3,-3 0-8,1 4-2,-2 0 5,3 2-16,0 5-8,-1-3-8,2 5-2,-2-1 1,5-1-12,-2 2-5,5-1-5,-1 0 0,1-4-5,5-2 2,-1-1-8,0-3-12,5-3-49,-3-5-25,1-2-52,-1 1-61,1-1-76,5-3-66,-2-4-244,-1-3-605,1-2 268</inkml:trace>
          <inkml:trace contextRef="#ctx0" brushRef="#br0" timeOffset="4148.8684">1390 1529 219,'0'-2'259,"1"0"3,4-3-27,-5 5-18,0 0-7,0 0 5,6 9 17,0 6-1,0-5-3,4 8-4,1 2 0,2 6-7,4 1-7,1-2-15,-5 6-11,0-1-4,4 6-1,-4 6-14,-4-3-6,4-4-16,-3 6-2,-7-3-3,1 2-11,-1 0-8,-5-2-9,1 4-9,-3-3-10,-2 2-7,-1-5-10,-2 3-8,1-8-6,-4 3-6,0 1-1,-1-3-9,2-11-10,-2 5-34,-4 4-42,3-12-59,1 1-80,-2-3-74,-2-3-93,4 1-90,-4-6-283,4-4-779,0-1 345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39.0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DB9D2E-53B5-49B0-AB53-4ECE7834DB39}" emma:medium="tactile" emma:mode="ink">
          <msink:context xmlns:msink="http://schemas.microsoft.com/ink/2010/main" type="writingRegion" rotatedBoundingBox="22723,6658 22094,9620 21428,9479 22057,6517"/>
        </emma:interpretation>
      </emma:emma>
    </inkml:annotationXML>
    <inkml:traceGroup>
      <inkml:annotationXML>
        <emma:emma xmlns:emma="http://www.w3.org/2003/04/emma" version="1.0">
          <emma:interpretation id="{7420AEA8-3EDA-49C2-A062-F96D01221E6F}" emma:medium="tactile" emma:mode="ink">
            <msink:context xmlns:msink="http://schemas.microsoft.com/ink/2010/main" type="paragraph" rotatedBoundingBox="22723,6658 22094,9620 21428,9479 22057,6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323DA6-A0F7-4274-8FBD-B93164861116}" emma:medium="tactile" emma:mode="ink">
              <msink:context xmlns:msink="http://schemas.microsoft.com/ink/2010/main" type="line" rotatedBoundingBox="22723,6658 22094,9620 21428,9479 22057,6517"/>
            </emma:interpretation>
          </emma:emma>
        </inkml:annotationXML>
        <inkml:traceGroup>
          <inkml:annotationXML>
            <emma:emma xmlns:emma="http://www.w3.org/2003/04/emma" version="1.0">
              <emma:interpretation id="{55BD618A-390A-4105-B447-B967C33BAF4F}" emma:medium="tactile" emma:mode="ink">
                <msink:context xmlns:msink="http://schemas.microsoft.com/ink/2010/main" type="inkWord" rotatedBoundingBox="22723,6658 22602,7230 21935,7089 22057,6517"/>
              </emma:interpretation>
            </emma:emma>
          </inkml:annotationXML>
          <inkml:trace contextRef="#ctx0" brushRef="#br0">230 3406 109,'0'0'190,"0"0"3,0 0-8,0 0-3,0 0-3,-3-6-6,3 6-4,0 0-5,0 0-7,0-5-6,0 5-8,0 0-8,0 0-7,-2-5-7,2 5-5,0 0-15,0 0-8,0 0-9,0 0-6,0 0-5,0 0 1,-2 13 7,-1-6-3,0 0 2,3 3 2,-3 2-3,0 1 4,0-3-1,0 9 7,-1-7-6,0 3-3,0 1 5,2 1 1,-3 2-4,3-5-3,-3 1 1,4-1-11,-2 5-1,-1-5-9,2-4-1,-1-1 2,2-3-8,1 5-5,-2-6 1,1 3-3,-1-1-3,1-2 0,0-2-5,1-3 11,-1 8-2,1-8 12,-1 5 0,1-5 8,0 0-1,0 0-1,0 0-10,0 0 1,0 0-11,3-21-5,-2 11-4,4-1-2,-4-5-4,3 0-3,2-2-5,0-3-2,0-1 2,2 0-8,-2 1 1,3-4-3,0 4-2,1 0-4,1 1 1,2 3 1,0-3-1,4-3-3,2 2 1,-3 3-5,6-1 4,1-2-2,-7 9 1,9-9-1,-8 8-2,0 4 2,1-2 2,-4 2-1,3 0-2,-3 1 0,-5 5 2,2-3-7,-1 0 6,-3 4 1,-1 2 2,-1-1-6,3 4-1,-2 1 3,-2 1-3,1 6 2,-1-1 0,2 6-1,-3-4 3,0 6-1,1 7 2,-3-3-3,1-1 4,0 0-2,1-2-1,-3 2 2,2-1 4,-2-6-1,0 7 3,0 0 3,0-5 2,0-1 9,0 1-2,0-2 6,0-1-6,0 2 0,0-4 1,0 1-3,2-4 1,-2 0-4,0 2 2,0-3-2,0 1-4,1-4 2,-1 2 0,3 0 1,-1-3 1,2 1 3,-1-2-1,6 1-1,-1-2-2,3 0 2,3-2-4,-2 0-5,5-4 10,1 1-8,-5 1-2,7 1 2,-2-4-3,-3 4-11,5-4-28,-9 3-28,1 0-34,-1 0-43,-3 1-47,2-1-42,-5 3-47,1-1-53,-1 0-59,-5 1-359,8 0-805,-8 0 357</inkml:trace>
        </inkml:traceGroup>
        <inkml:traceGroup>
          <inkml:annotationXML>
            <emma:emma xmlns:emma="http://www.w3.org/2003/04/emma" version="1.0">
              <emma:interpretation id="{D2D78841-0286-4880-9154-44007FFC171B}" emma:medium="tactile" emma:mode="ink">
                <msink:context xmlns:msink="http://schemas.microsoft.com/ink/2010/main" type="inkWord" rotatedBoundingBox="22114,8824 21952,9590 21537,9502 21700,8736"/>
              </emma:interpretation>
            </emma:emma>
          </inkml:annotationXML>
          <inkml:trace contextRef="#ctx0" brushRef="#br0" timeOffset="2425.5635">-78 5744 133,'0'0'138,"0"0"-11,0 0 2,0 0 3,0 0-3,0 0 2,0 0-10,0 0-10,0 0 4,0 0 0,0 0-8,0 0-10,0 0-4,0 0-9,0 0-2,0 0-3,0 0-2,0 0 4,0 0 6,0 0 1,-5 2 0,5-2 3,-3 4 3,3-4-2,0 7 2,0-7-5,0 0 3,-3 5 2,3-5 1,0 0-7,-2 3 3,2-3 9,0 0-1,0 5 6,0-5 10,0 0 5,0 0 2,0 0 7,0 0-4,0 0 3,0 0-9,0 0-8,2-20-5,1 11-9,-3 1-11,0 0-7,3-7-8,-3 1-5,5-2-6,-3 0-4,1-6-7,0 1-2,-1-1-8,1 0-5,0-1-4,1-1-2,-2 1 1,1 2-6,-3-3-5,1 6-1,-1 3 1,0 2-4,0-1-3,0 7 4,4-2-2,-4 4 4,0 1-6,0-2 5,-4 1-8,4 5-3,0 0-4,0 0 9,0 0-4,0 0-4,0 0 5,0 21 2,0-9 4,-1 3 0,1-3-2,0 9 0,0 0 13,0 1 1,-3 10 7,3-7 7,0 6 7,0-9 3,0 5 5,0 7-2,0-10 4,0 1-1,1 0-6,-1-1 1,-1 0-3,0 2-4,1-3-4,-1-1-4,-2 2-4,3-3 2,0-3-4,0-2-5,0 0-1,-1-1-1,1 0-4,0 0 0,-3-2-3,3 0-3,-2-1 1,2-1 3,0-2-4,0 1-2,-1-4 5,1 0-8,1 3-2,-2-2 3,0-4-4,0 2-1,1 1-1,-3-2 1,3-4 2,0 6-2,0-6 0,0 0-3,0 4 3,0-4-1,0 0 1,0 10-2,0-10 0,0 0 0,0 0 1,-3 4-1,3-4-1,0 0-1,-3 2 2,3-2-1,-7 2-3,7-2 5,-9 0-1,5 0-5,-5 0 4,3 2 1,-1-2 1,-2-2 1,1 2-3,-1 0-1,-1 0 3,2 0-5,-2 0 3,2-1-2,0 0 1,0 1 2,1-2 4,-1 2-8,5-4 2,3 4-1,-10-2 4,10 2-3,-7 0 1,5-4-3,2 4 2,-4-5 0,4 5 6,0 0-8,-3-3 3,3 3-3,0 0-4,0 0 6,7-4-2,-7 4 0,10-2 2,-4 2 1,0 0-1,0 2 0,5-1 1,-1-1-3,0 3 3,2-3 0,-1 0-2,1 3 3,1-2-1,3 3-2,2-3 5,1-2-2,-4 1-2,4-1 3,-1-2-4,1 2 3,-1-2-1,0 3-1,0-4 0,0 1 2,-2-3-15,-2 4-14,0-2-23,-2 0-26,-1 2-34,-2-4-30,4 1-41,-3 1-47,0-2-47,-4 6-59,0-3-71,-1 3-402,-5 0-876,8-1 388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4:27.5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43DA04-43F5-42F6-BBB1-BFA3406CC9DE}" emma:medium="tactile" emma:mode="ink">
          <msink:context xmlns:msink="http://schemas.microsoft.com/ink/2010/main" type="writingRegion" rotatedBoundingBox="1029,3055 1886,3935 1374,4432 518,3552"/>
        </emma:interpretation>
      </emma:emma>
    </inkml:annotationXML>
    <inkml:traceGroup>
      <inkml:annotationXML>
        <emma:emma xmlns:emma="http://www.w3.org/2003/04/emma" version="1.0">
          <emma:interpretation id="{7617A8DB-D691-4E1C-814E-B28BA57E930A}" emma:medium="tactile" emma:mode="ink">
            <msink:context xmlns:msink="http://schemas.microsoft.com/ink/2010/main" type="paragraph" rotatedBoundingBox="1029,3055 1886,3935 1374,4432 518,35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791CF7-2DDE-40CC-9966-6E659E891DA0}" emma:medium="tactile" emma:mode="ink">
              <msink:context xmlns:msink="http://schemas.microsoft.com/ink/2010/main" type="line" rotatedBoundingBox="1030,3055 1886,3935 1374,4432 518,3552"/>
            </emma:interpretation>
          </emma:emma>
        </inkml:annotationXML>
        <inkml:traceGroup>
          <inkml:annotationXML>
            <emma:emma xmlns:emma="http://www.w3.org/2003/04/emma" version="1.0">
              <emma:interpretation id="{5099A54F-9CB5-4B74-BD15-7CB39083FBDE}" emma:medium="tactile" emma:mode="ink">
                <msink:context xmlns:msink="http://schemas.microsoft.com/ink/2010/main" type="inkWord" rotatedBoundingBox="1030,3055 1886,3935 1374,4432 518,3552"/>
              </emma:interpretation>
            </emma:emma>
          </inkml:annotationXML>
          <inkml:trace contextRef="#ctx0" brushRef="#br0">-930 2089 220,'0'0'235,"9"-8"-3,-9 8-9,4-3-7,-4-3-10,0 6-5,1-5-10,2 0-8,-3 5-2,4-9-12,-3 3-11,-1 0-3,1-1-18,2-3-1,-2-2-14,3-2-4,-4-1-8,5 0-12,-4-10-7,2 2-7,3-2-10,-2-6-6,0 7-2,2-9-10,-2 10-1,-3-2 1,2-2-1,-1 4 3,-1 1-3,-1 1 7,0 4-3,0 2-2,-1 2 6,-1 0-3,-1 6 11,3-3-6,-3 3-3,2 2-1,-2-1-5,1 3-10,2 3-6,0 0-4,0 0-1,-7 14-2,5-2-5,2 4-9,1 3 6,0 8-6,1-4-3,3 12 3,3 0-5,-1-2-3,0-2 6,-1 2-6,0-2-1,0 0 0,2 2 0,-1-2 0,0-1-4,0 3 3,0-2-1,0 1 1,-2 4-4,0-5 3,3 2 3,-4-3-2,1 2-5,-1-1 0,-2-8 2,1 2 0,1-2 1,0-1-3,-3-3-1,0-4-1,3 1 2,-4 0 3,3-1-11,-3-3 11,0 0-3,0-4-1,1-1-4,-1 3-1,0-4-2,0 2 7,0-5-4,0 2 2,0-5-4,-1 10 5,1-10 5,-3 4-5,-2-2-4,0 2-1,1-4-8,-4 0-1,2 2 7,-2-1-9,2-1 5,-1 0-7,-1 0-2,-2-1 2,-1-1 5,1 2 2,0 0-4,3-3 5,1 3-5,-2-1 8,8 1-1,-14 0-2,9 0-1,5 0 3,-9 1-1,9-1-2,-6 0 6,6 0 0,-9 0-6,9 0 4,0 0 4,0 0-7,-5 3 6,5-3-5,0 0 0,0 0-5,0 0 13,0 0-7,0 0 0,0 0 7,0 0-6,0 0-4,20 0 8,-13 0 5,4 2-1,1-1-7,1-1 4,1 0 4,-2 0-7,5 2 5,0-2 1,0-2 0,0 2-2,0-3-6,1 3 4,-1-4 1,-5 2 3,7-7-33,-3 6-35,2-4-34,-5 1-53,5-3-49,-3 6-57,2-6-48,0 2-53,-4 2-209,-1 1-616,5-3 273</inkml:trace>
          <inkml:trace contextRef="#ctx0" brushRef="#br0" timeOffset="606.7642">-149 2414 28,'0'0'262,"-8"-1"-2,8 1-16,-10 0-14,10 0-12,-10 3-21,7-2-9,3-1-22,-7 4-11,4 0-19,0-2-8,-1 4-12,2-3-8,1 3-9,0 0-5,1 3-6,0-3-9,0 3-6,1 0-8,1 0-5,0-3-8,1 8-4,-2-8-3,4 1-6,-2 3 0,0-5-7,0 0-2,1 4-4,0-7 3,0 2-3,1 1 4,-2-2 7,1-2 11,-4-1 9,5 6 6,-5-6 15,8-3 2,-8 3 6,0 0-6,5-9 12,-5 6-2,0 3 0,0-10-2,0 4-3,-4 2-9,4 4-4,-4-8-5,2 3-6,-1 1-5,0 0-4,-2 3-6,5 1-7,-7 0-6,7 0-6,-13 2 1,9 3-5,-2-1-6,1 2-8,0-2 7,2-1-7,-2 0 5,3 6-8,0-6 1,0 3-2,0-1-1,2-1 3,0-4-3,0 11-1,2-5-1,0-2-6,0 0 2,0-1 3,-2-3 2,5 4-3,-2-2 3,-3-2 1,7 1 1,-7-1-3,0 0 2,7-4-1,-4 1-1,0-2 6,-3 5-1,7-8-1,-7 3-5,1 0 5,-1-2-3,0 2-1,2 0 1,-4-1 3,1-3-1,1 3-1,-2-1-2,-1 0 3,0 2 6,2 3-10,-1-3 3,-1 0-2,3 5-3,-3-3-32,3 3-46,-3-4-52,3 4-62,0 0-95,0 0-98,0 0-287,-10 7-727,10-7 322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55.82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1D91336-137A-4E54-A338-98DD40E2E4F5}" emma:medium="tactile" emma:mode="ink">
          <msink:context xmlns:msink="http://schemas.microsoft.com/ink/2010/main" type="inkDrawing" rotatedBoundingBox="2643,2884 3106,9933 2671,9962 2207,2913" shapeName="Other"/>
        </emma:interpretation>
      </emma:emma>
    </inkml:annotationXML>
    <inkml:trace contextRef="#ctx0" brushRef="#br0">413 39 120,'0'-6'116,"0"6"-14,0-7 5,0 7 0,0-6-1,0 6-4,0-6-1,0 6-1,0-5 0,0 5-3,0 0-4,3-4-4,-3 4-4,0 0-3,0 0-5,0 0-3,0 0 10,0 0-7,0 0 1,0 0-6,0 0-1,0-7-3,0 7 3,0 0-9,0 0-5,-7 0-7,7 0-5,0 0-3,-8 0-3,8 0-7,-14 4-1,9-2-3,-4 1-3,-1-1 0,-1 1-6,-1 0-1,1 2-1,-3 1-3,-1 0-4,-3-1 2,0 3-2,-1-2 1,1-1-1,3 2-1,-2-2 5,0 2-8,1-3-2,1 1-1,1 2 2,5-3-1,-4 1-3,3 3 4,-1-4-2,0 2-2,3-2 1,1 2-2,0-1 3,0-3-1,3 2-1,-5-1 0,5-2 0,2 4-4,-1-2 4,-3 0-4,6-3 3,-5 4 0,4 2-3,1-3 1,-2 2 4,0 1-4,2 2 2,0 1-1,2 5 1,0-4-4,-2 9 4,0-2 1,-2-2-1,4 5 0,-2 2 0,1 11 4,2 0 1,-1 0-3,-2 1-2,2 0 4,-2 0-2,0-1 3,4 7-2,-4-5-2,1 2 3,3 2 0,-4-1-1,2 2 1,3-3-3,2 0 4,-3 0 0,-1 0-1,7 1 2,-1 0 2,-6 0 1,3 0-1,4 2 0,-3 5-1,2 11 3,1-12-1,-1 15 2,2-3 3,-5 3-5,-1-14 2,2 16 0,2-3-4,-5 1 0,1-1 2,-2-11-2,1 10 0,1-11-1,-1 2 0,-4 10 3,5-1 1,-1-15-4,-4-3 5,1 4 0,3 0-5,-4 1 3,3-2-1,-3 1 2,5 1-3,-4 1-2,-1-3 4,0 1-3,2-1-1,0 1 1,0 0-2,-1-3 3,0 2-3,3-3 1,0 4 0,1-3 3,-1 1-5,0-2-2,-1 5 5,3-2-2,-1 1 2,-1-4-4,0 2 0,0-4 1,1 6-4,0-2 6,-3-3-2,4 2 1,1 1-3,-3 1 3,1-1-2,1 3-2,-1-3 5,-1 3-4,0-3-1,2 0 0,-2 1 1,-4 0 2,4-3-1,-2 4 0,2-6 0,-1 2-1,0-1 1,0 1 0,-1-3-3,-1-2 1,-1 1 0,0-2-2,1-2 4,2 5-1,-3-5-1,1 2 2,1-11-1,0 4 1,-1-3-1,1 1 3,-2 6-4,4-5 0,-3 0 1,3 7 1,0-9 1,0 1-2,0-1-1,-2 3 3,1 6-2,1-6 1,2 2 1,-3-1 0,-2 4-5,3-2 2,0-5-2,-4 0 1,3 4 3,0-5-1,-1 2-1,2 5 0,-3-5 1,-1 8 1,4-8 1,-4-1-3,2 2 3,-1 0-6,-1-2 3,0 5 0,0-3-2,0 4 3,0-7-2,0 2 3,0-3-2,0 1-1,0 2 5,0-1-3,0-2 1,0 3-3,0 2 3,0-4-3,5 11 1,-8-9 0,3 6 0,-2-7 1,4 1 0,1 0-2,-3 5 5,-3-2-6,3-6 5,3 9-1,-2-5-2,-1-2 2,-1 9 7,2-11-9,-2 3 2,2-2 2,-1 1-3,0-1-2,0 2 1,2-1 3,0 0-2,1-2-1,-2 2 0,0-2 1,-1 1-3,2 1 2,0-1 2,-2-1 1,4 0-5,-2 1 2,-1 12 1,1-17 4,1 3-3,-1 1-1,0 2-2,0-2 1,-2-1 0,0 1 0,1 2 1,2-2 4,-3 1-3,1-1-1,1-2 6,-1 10-3,1-10 4,-2 2 2,2 3-5,-2-3 5,2-1-3,0 0 2,-1 1-2,0-2-1,0 0-2,0 1 0,2 0 0,-3-5 1,0-2-1,2 1-3,0 1 3,-2-4-2,0 2-2,1 0 3,1 0 2,-1-4 1,1 5-6,-2-5 5,1 3-2,-1 0-2,1-5 1,-1 0-2,1 2-3,-1 0 4,1-2-2,1 1 2,-2 0-1,1 1-1,0-5 4,0 4-3,3 1 0,-3-1 0,1-1 1,1 0-2,0-2 3,-2 2-1,1-2 2,1 1-1,-2-1 1,2 0-1,-3-1-1,2 3-1,1-4 0,-2 1 1,-1-5 1,3 2 1,-3-2-2,1 7 4,-1-7-2,0 0 1,4 3 3,-4-3-2,0 0 1,0 0 0,0 0 0,0 0 1,1 4-1,-1-4 0,0 0 2,0 0-1,0 0 1,0 0-1,0 0 1,0 0 2,10 1-3,-10-1 2,0 0 0,0 0-5,14-7 3,-10 6-5,-4 1 0,13-6 0,-8 5 4,-5 1-1,13-2-2,-5-1-1,-3 1-1,6-2 2,-1 2 2,0 0 4,0-2-5,1 0-3,0 3 0,-2-2-2,4 0 1,-5 0-2,4 0 4,-2 2 2,2-1-4,-4 1 0,2-1 3,-2 2-3,1-1 1,4 1 0,-5 1-1,-1-1 0,3-1 3,0 1-5,-10 0-1,16 0-18,-10-3-22,-6 3-33,0 0-45,0 0-59,18 0-66,-18 0-250,0 0-537,10-2 238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4:45.3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70372A-4A21-4978-A011-DDB6AFAD260F}" emma:medium="tactile" emma:mode="ink">
          <msink:context xmlns:msink="http://schemas.microsoft.com/ink/2010/main" type="writingRegion" rotatedBoundingBox="830,5063 1543,5063 1543,5750 830,5750"/>
        </emma:interpretation>
      </emma:emma>
    </inkml:annotationXML>
    <inkml:traceGroup>
      <inkml:annotationXML>
        <emma:emma xmlns:emma="http://www.w3.org/2003/04/emma" version="1.0">
          <emma:interpretation id="{019C2E5F-4D44-4FDB-A76F-DF281A4E0734}" emma:medium="tactile" emma:mode="ink">
            <msink:context xmlns:msink="http://schemas.microsoft.com/ink/2010/main" type="paragraph" rotatedBoundingBox="830,5063 1543,5063 1543,5750 830,5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61AB72-6439-48A9-A3B0-47C420390BFF}" emma:medium="tactile" emma:mode="ink">
              <msink:context xmlns:msink="http://schemas.microsoft.com/ink/2010/main" type="line" rotatedBoundingBox="830,5063 1543,5063 1543,5750 830,5750"/>
            </emma:interpretation>
          </emma:emma>
        </inkml:annotationXML>
        <inkml:traceGroup>
          <inkml:annotationXML>
            <emma:emma xmlns:emma="http://www.w3.org/2003/04/emma" version="1.0">
              <emma:interpretation id="{D854CE75-EFFB-47F4-91E2-A5BD2A2783B4}" emma:medium="tactile" emma:mode="ink">
                <msink:context xmlns:msink="http://schemas.microsoft.com/ink/2010/main" type="inkWord" rotatedBoundingBox="830,5063 1543,5063 1543,5750 830,5750"/>
              </emma:interpretation>
            </emma:emma>
          </inkml:annotationXML>
          <inkml:trace contextRef="#ctx0" brushRef="#br0">-897 3907 236,'-2'5'299,"-3"-5"-4,1 5-6,-1-3-7,2 1-11,3-3-9,-5 8-10,1-6-5,4-2-22,-5 1-6,5-1-7,-5 1-8,5-1 0,0 0-10,-3 3-10,3-3-3,0 0-20,-7 1-13,7-1-8,0 0-22,0 0-5,-6-8-14,2 3-7,3-1-10,-3-1-12,0-5-5,4-3-11,0-2-7,0 2-6,4-7-3,0-3-2,7-3-2,-3-2-4,7 4-3,-6 5-1,5 1-7,6-5-1,-6 7-2,2 2-2,-3 3-3,2-1 0,-5 8-4,3 2 2,-3-1-3,-3 3 0,1 2-3,2 3 2,-2 8 3,-4 3-4,0 3 4,-3 7-1,-2 9 4,-3 0 0,-5 4 9,-4 2 8,-2 0 4,-8 13 0,5-14-1,0 3 1,-14 5-4,12-10-1,-2 1-5,0-4-1,1-3-3,1-1-3,1-5 2,6-6-2,0-3-4,4-4 3,1-2 0,2-1 3,1-4-1,2 0-1,-1-2-3,4-2-2,0 0-5,-9-10-4,8 7 5,2-6-5,0-3 0,1-3-2,2 0 1,2-3-1,0 7 1,1-3 0,1 2-1,0-1 0,4 4 0,-2 1 2,9 0-5,-1 2 3,3 4-1,0-1-1,1 6 4,-2-1 0,0 1-1,1 4 1,-2 4-2,7-1 1,-9 0-1,-1-3 2,2 1-3,-4 3 5,2-1 0,-6-1-1,7 0-2,-5-2 0,-1-1 2,2 0 0,0-3 1,-1 0-6,-2-3-3,0 4-46,2-5-55,0 1-63,-2-3-52,1 0-52,1 0-58,-1-2-47,0-1-46,-1-2-266,2 2-748,-3 0 331</inkml:trace>
          <inkml:trace contextRef="#ctx0" brushRef="#br0" timeOffset="161.0962">-373 4186 74,'0'0'258,"5"2"30,-5-2 21,0 0 29,6-8 8,-6 2 5,0 2-9,0-4-13,0 0-23,0 0-25,1-5-25,-2 7-27,1-5-17,0 4-26,-4-2-19,3 1-22,1 1-30,-1 1-69,1-4-69,1 5-80,-2 0-89,1 5-101,0-7-369,0 7-716,0 0 317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01.9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CA64427-FDB7-4AC1-8BB4-909E10126F9E}" emma:medium="tactile" emma:mode="ink">
          <msink:context xmlns:msink="http://schemas.microsoft.com/ink/2010/main" type="inkDrawing" rotatedBoundingBox="14087,1586 17700,1733 17688,2044 14074,1898" semanticType="underline" shapeName="Other">
            <msink:sourceLink direction="with" ref="{33D57A4F-7F09-44B2-B840-F818A5840D2E}"/>
          </msink:context>
        </emma:interpretation>
      </emma:emma>
    </inkml:annotationXML>
    <inkml:trace contextRef="#ctx0" brushRef="#br0">53 107 152,'-7'-2'170,"0"4"-14,1-4 0,6 2-3,-10 0-2,5 2-5,5-2-3,0 0-10,-8 1-4,8-1-9,0 0-6,-6 1-15,6-1-7,0 0-10,0 0-9,0 0-7,0 0-5,0 0-8,-4 2-4,4-2-7,0 0 0,7 8-3,0-6 1,2 7 0,4-3-1,3 3 0,4 1 3,9-2 3,0-2 3,6 3 1,12-4 4,4 0 2,5 1 8,4-6-5,27 4-5,-28-11-1,26 6-6,-21-1 1,23-7 5,-25 3 0,28-6 9,-4 2 4,3-7-3,-2 4-4,1-1 0,-1-5-5,3 3 1,2 6-5,-29-2-7,28 0-5,-28 2-2,27 1 5,-3 4-18,-26 1 21,28-4-18,-4 4-5,-23 4 0,1 1-1,24 4-7,-29-3 4,29 6 1,-30-3-4,3 4-3,1 0 2,-4 1 3,0 0-8,3 3 1,-4-2 3,-3 7-5,1 2 1,0 1 2,-6 5-20,-13-8 0,7 4 8,-7-3-7,-2-4-2,-3 1 0,1 1-11,0-3 2,-2 1-5,-2-4-5,-8 0-4,-1-4-1,2 3-2,-2-6 2,-1 2 2,-5-1 1,1-3 2,1 2 1,-5-3-7,0-1-9,-1 0-13,0 0-27,-3-3-29,-3 0-42,-2 3-42,8-10-48,-6 4-224,-2-3-509,-2 1 226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4:51.9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8901234-3DB9-417F-AE3F-D96CB07D235B}" emma:medium="tactile" emma:mode="ink">
          <msink:context xmlns:msink="http://schemas.microsoft.com/ink/2010/main" type="writingRegion" rotatedBoundingBox="1704,6778 2120,9972 1138,10100 722,6906"/>
        </emma:interpretation>
      </emma:emma>
    </inkml:annotationXML>
    <inkml:traceGroup>
      <inkml:annotationXML>
        <emma:emma xmlns:emma="http://www.w3.org/2003/04/emma" version="1.0">
          <emma:interpretation id="{706236CD-9427-4577-B96D-72164026466C}" emma:medium="tactile" emma:mode="ink">
            <msink:context xmlns:msink="http://schemas.microsoft.com/ink/2010/main" type="paragraph" rotatedBoundingBox="1704,6778 2120,9972 1138,10100 722,69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C368E1-E3A6-486A-BE41-742A3DA95F79}" emma:medium="tactile" emma:mode="ink">
              <msink:context xmlns:msink="http://schemas.microsoft.com/ink/2010/main" type="line" rotatedBoundingBox="1704,6778 2120,9972 1138,10100 722,6906"/>
            </emma:interpretation>
          </emma:emma>
        </inkml:annotationXML>
        <inkml:traceGroup>
          <inkml:annotationXML>
            <emma:emma xmlns:emma="http://www.w3.org/2003/04/emma" version="1.0">
              <emma:interpretation id="{04E44AFA-D73E-4FF2-AAB3-5336C0178783}" emma:medium="tactile" emma:mode="ink">
                <msink:context xmlns:msink="http://schemas.microsoft.com/ink/2010/main" type="inkWord" rotatedBoundingBox="1704,6778 1817,7643 1048,7743 935,6878"/>
              </emma:interpretation>
            </emma:emma>
          </inkml:annotationXML>
          <inkml:trace contextRef="#ctx0" brushRef="#br0">-908 5583 66,'0'0'297,"-8"-2"-1,8 2-2,-6-7-8,2 2-11,0 4-11,4-5-13,0-5-5,0 2-17,5-5-9,3-1-13,5-3-13,1 1-19,-3 0-19,10-5-9,-4 7-18,4-1-20,-3 3-2,-1-1-14,4 8-7,-3 1-12,-1-1-2,0 2-10,-4 4-3,-1 3-9,-2 3-2,-1 0-16,-1 3 6,-3 7-3,-2 1-3,-3 5-1,-3 3-6,-6 6-4,-3 2 3,0 3-7,-7 0 0,2-2-6,0 1 6,-2-4 0,2-6 1,5 4-18,3-14 13,2-2-10,1 2 3,6-6 14,0-2-18,4 2 3,2-4 1,5 0 2,2-4-5,6-1 1,9-3-1,1-2 6,-1 2-8,6-1 0,-8 2 1,2-2 3,1 5-1,-10-1 2,-2 6-1,-4-1-1,-2 3 1,-2 3 8,-6 1-10,0 10 11,-6-1 10,-3 11 11,-3 1 3,-4-3 4,-4 4 5,-4-1-5,0-2 6,2-3-7,-6-3-1,1-1 3,-2-2-7,3-5-2,-1 0-2,2-7 0,5-4-3,-2-2 1,1-1-1,5-3-4,-5-3-4,7-3-2,1 0 1,1-4-6,2-2 1,1-2-7,2-5 4,1 0-6,3-5-2,4 6-12,2-5-25,1 3-30,2 1-39,0 1-45,4 0-43,-3 6-45,4-1-58,2 0-64,2 6-51,4 3-243,-5 0-705,12-2 313</inkml:trace>
          <inkml:trace contextRef="#ctx0" brushRef="#br0" timeOffset="166.2871">-201 6171 227,'9'0'307,"0"-1"19,-1 1-5,-2-2-2,0-3-11,0 0-24,-1-4-17,-2 3-25,2-5-32,3 1-11,-7 2-20,2 1-19,1-1-19,-3 2-24,2-2-58,-1 2-67,1 2-82,-2-1-103,6 1-94,-6 1-228,4 0-558,0 1 248</inkml:trace>
        </inkml:traceGroup>
        <inkml:traceGroup>
          <inkml:annotationXML>
            <emma:emma xmlns:emma="http://www.w3.org/2003/04/emma" version="1.0">
              <emma:interpretation id="{B09BE5CF-1DFD-4865-BBF3-5DA0C9B9902B}" emma:medium="tactile" emma:mode="ink">
                <msink:context xmlns:msink="http://schemas.microsoft.com/ink/2010/main" type="inkWord" rotatedBoundingBox="1856,8551 2043,9982 1138,10100 952,8669"/>
              </emma:interpretation>
            </emma:emma>
          </inkml:annotationXML>
          <inkml:trace contextRef="#ctx0" brushRef="#br0" timeOffset="9033.4008">-676 7170 219,'0'0'251,"0"0"5,0 0-3,0 0 1,0 0 1,0 0-3,0 0 0,0 0 8,-6-17 7,6 17 4,0 0 4,-2-3-11,2 3-12,0 0-10,0 0-22,0 0-26,-6 9-15,2-3-20,-1 6-17,-5 8-8,-2 8-8,-1 6-8,-3 3-4,2 3-4,-2 0-9,2 20 5,-3 4-12,4-2-7,3 3-2,1-7-7,0 0-5,3 1-6,6-17-6,2 1-3,0 2-6,3-5-4,1 1-7,1-1-1,4-5-4,1-5-2,3 1-2,-2-7-3,8-1-2,-4-8 3,5-5-2,5 0 1,0-8-1,0-2 3,1-8-3,-1-3-3,6-7-2,-2-2 2,-5-5-1,-4-2-8,1 1 4,-3 2-1,-5-1-4,-5 4 1,-1 2 0,-5 3 2,-2 4-1,-2-6 1,-6 5 0,-1 1 2,-5 1-3,-5 1-3,-2 4 2,-7 1-10,5 4 11,-9 3-8,0 2 1,0 2 2,1 1-9,1 1 4,3 1-6,7-1 2,1-1 0,1-1-3,4 1-2,4-1 4,2 0-7,-1-5-5,5 4-13,2-5-32,0 3-35,0-3-43,10 3-47,2-3-48,5 0-48,1-2-32,3 2-39,8 0-45,1-4-39,1 5-331,2-1-826,-2 0 365</inkml:trace>
          <inkml:trace contextRef="#ctx0" brushRef="#br0" timeOffset="9218.9911">-123 8091 142,'13'0'231,"-1"-1"21,-2-1 21,2-2 14,-1-4 8,0 2 5,-4-4 14,3-3 7,-1 3 0,-2-3 1,-1 2-7,-2 0-16,-1-1-18,-2-2-31,1 4-24,-4 0-21,2 2-21,-2-5-18,0 5-26,-1-1-38,0 2-57,-1-2-84,3-2-71,-1 1-78,0 2-83,4 0-90,-2-2-356,3-1-777,4 2 343</inkml:trace>
          <inkml:trace contextRef="#ctx0" brushRef="#br0" timeOffset="10971.473">-806 7252 146,'0'-6'189,"0"0"7,0-1-4,0-1-1,-1 3-2,1-2 0,-1 1-4,-2 1 4,2-1-11,0-1-6,-1 4-7,2 3 4,-4-6-5,4 6-6,-2-5-1,2 5-13,-4-5-6,4 5-7,0 0-10,0 0-13,-5-1-14,5 1-3,0 0-12,0 0 2,0 0-6,-1 12 3,1-7 3,1 6 1,1 1 2,0 4 10,3 9 1,-1-3-3,2 9 12,0 5 5,2 0 2,-1 2-4,-2 4 1,3 0-4,1 21-2,-1-2-6,2-1-6,-1 2-6,-5-2-4,3-1-11,-2-15-6,1 1-4,-3 0-6,2-2-5,2-3-8,-2-3-1,0-3-2,-3-2-9,0-7 0,0-3-2,-2-1 0,1-6-6,-1-1-2,0-2-2,3-1-4,-6-1 3,6-4-1,-1 0 3,-4-1-9,-1-1 9,3-4-9,0 0 2,0 0-3,0 0-1,0 0 1,0 0-4,-7-11-3,6 7 3,1-5-1,-3 3 0,2-1 0,2-5-1,2 0-1,-2 0-1,3-3-1,-1 5 1,2-4 3,1 3-4,2-3 1,4-1 1,2 1 2,-2 2-4,1 3 4,5 1-4,-4-1 4,7 3 0,-3 0-3,-1 0 3,5 5-1,6-5-1,0 0 4,-3 4-3,5-6 1,-4 2 2,2-2 3,-1-1 0,-1-3 0,0 4 1,-7-4-2,-3 5 0,3-1-3,-3-3 3,-4 6-3,-1-4 2,1 6-2,-3-4 2,-6 6-4,2 0-1,0-4-2,-5 5 3,8 1-5,-8-1-1,4 5-16,-4-5-26,1 6-31,-1-6-37,0 8-40,0-4-45,0-4-45,-1 9-44,-3-4-53,4-1-54,-4-1-351,1 2-808,3-5 358</inkml:trace>
          <inkml:trace contextRef="#ctx0" brushRef="#br0" timeOffset="11304.9635">-385 7654 42,'-9'-10'278,"0"-3"10,1 6 5,1 0 10,1-2-4,1 5-2,-2 2-14,2-2-9,0 4-16,5 0-9,-8 6 4,7-2 1,-4 11 4,3 4-3,1 5-6,1 7-8,1 0-17,1 1-2,4 2-9,2 2-9,2 0-8,-2 4-12,2-1-10,2 3-9,0-1-6,-1 2-18,1-1-10,-2 0-13,2-1-10,0-2-13,-2-2-6,2-1-9,-1-1-11,-2-2-7,0-3-11,-3-7 3,1 1-9,3-6-11,-3 1-31,1-5-41,-2-4-51,0 1-51,-1-1-60,0-6-50,2 1-54,-2-5-62,-5 0-79,12-6-62,-7-3-303,2-3-877,-2-1 388</inkml:trace>
          <inkml:trace contextRef="#ctx0" brushRef="#br0" timeOffset="12020.7501">59 7881 21,'-3'4'222,"3"-4"-2,-4 6-3,4-6-5,-5 2-4,2 1-7,3-3-6,-4 4-6,-1-2-7,4 1-1,1-3-9,-7 6-11,5-4-16,-2 3-8,1 1-12,2-1-10,-4 1-8,2 2-10,0-1-5,0-1 6,0 1-21,1 0-8,1-1-10,0 0-4,0-3-1,-1 5-9,1-1-5,1-3-3,0-4-3,-1 9-4,0-4-1,1-5-2,-1 8-5,1-6-1,0-2 0,-2 9-4,2-9 3,0 6-10,0-6 4,0 0-3,0 0 3,0 0-4,0 0-2,0 0 0,0 0 2,0 0-4,9-19 0,-7 15 1,2-6-6,-2 7 2,0-1-2,-1 1 4,-1 3-1,2-7-7,-2 7 8,0 0-10,0 0 6,0 0-2,0 0 3,0 0-2,0 0-28,8 10-29,-8-10-49,0 6-63,1-2-90,-1-4-76,7 2-185,-7-2-563,0 0 249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6:41.2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3A3E398-FF87-4498-83E1-4809778280EE}" emma:medium="tactile" emma:mode="ink">
          <msink:context xmlns:msink="http://schemas.microsoft.com/ink/2010/main" type="writingRegion" rotatedBoundingBox="758,703 24695,352 24884,13236 947,13587"/>
        </emma:interpretation>
      </emma:emma>
    </inkml:annotationXML>
    <inkml:traceGroup>
      <inkml:annotationXML>
        <emma:emma xmlns:emma="http://www.w3.org/2003/04/emma" version="1.0">
          <emma:interpretation id="{4E5C9E5C-A537-4718-ACB5-9B629C21C536}" emma:medium="tactile" emma:mode="ink">
            <msink:context xmlns:msink="http://schemas.microsoft.com/ink/2010/main" type="paragraph" rotatedBoundingBox="2130,683 24695,352 24740,3383 2175,37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BE7B624-EF24-4CEA-A9BB-FAF0F80039BF}" emma:medium="tactile" emma:mode="ink">
              <msink:context xmlns:msink="http://schemas.microsoft.com/ink/2010/main" type="line" rotatedBoundingBox="2422,679 24695,352 24728,2603 2455,2930"/>
            </emma:interpretation>
          </emma:emma>
        </inkml:annotationXML>
        <inkml:traceGroup>
          <inkml:annotationXML>
            <emma:emma xmlns:emma="http://www.w3.org/2003/04/emma" version="1.0">
              <emma:interpretation id="{D5AF461A-0E4D-4C80-B508-F7EF490AED96}" emma:medium="tactile" emma:mode="ink">
                <msink:context xmlns:msink="http://schemas.microsoft.com/ink/2010/main" type="inkWord" rotatedBoundingBox="2422,679 6891,613 6924,2864 2455,2930"/>
              </emma:interpretation>
            </emma:emma>
          </inkml:annotationXML>
          <inkml:trace contextRef="#ctx0" brushRef="#br0">1832 893 268,'0'14'310,"3"-3"14,-3 4-1,0 1 0,1-2 0,-1 6-26,3 0-20,-1 1-27,0-6-16,-1 5-22,3-5-21,-3 1-24,3-2-14,-1 1-15,2 1-16,-2-2-8,2-1-23,-1-2-38,2-2-66,-2-2-66,2 2-62,-3-6-54,1 3-67,4-5-48,-8-1-219,7-4-572,-4-5 254</inkml:trace>
          <inkml:trace contextRef="#ctx0" brushRef="#br0" timeOffset="402.767">1975 25 260,'3'14'328,"0"1"7,1 1 6,3 8-1,4 10-7,-1-1-4,3 3-6,1 3-13,-1 3-14,3 13-8,-2 3-16,0-16-17,2 16-19,2 7-20,-5-7-18,-1 3-15,2-8-20,-3 5-18,-4-13-11,-2-1-14,3 16-12,-4-18-8,-2-1-13,1 0-13,1 0-9,-4-6-17,4-3-29,0-7-38,-2-4-43,2-8-47,-2 1-58,3-7-63,-3 5-58,-1-7-76,4-4-73,-5-1-268,0 0-764,0 0 338</inkml:trace>
          <inkml:trace contextRef="#ctx0" brushRef="#br0" timeOffset="144.3896">1777 420 170,'-6'-29'255,"4"4"-17,0 1-22,2-1-23,0 2-21,-2 0-11,4-1-22,2 5-32,-2 4-65,0-3-80,7-1-80,-6 4-139,4-6-277,1 3 123</inkml:trace>
          <inkml:trace contextRef="#ctx0" brushRef="#br0" timeOffset="-188.2284">1408 1002 159,'4'6'255,"1"0"-2,-1 4-6,-2 1-9,1 5-6,1 3-15,0 1-8,1-3-5,-5 1-5,4 3-10,-1-6-8,-3 0 3,1-2-5,0-1-6,2 1-11,-3-6-11,0-1-13,1 2 3,-1-3 8,0-5 5,4 6-6,-4-6-15,0 0-10,0 0-11,-8-25-8,8 12-8,-2-7-9,2-1-5,0-2-10,0-3-10,0-7-7,0 2-1,2 7-5,1-1-6,2-5-5,1 6-5,0 2-4,-3 0-7,5 3-5,1-1-31,2-2-36,0 4-42,-1 3-53,0 2-39,2 1-42,1 6-41,-2 0-36,1-3-45,0 7-276,-1-3-676,3 3 299</inkml:trace>
          <inkml:trace contextRef="#ctx0" brushRef="#br0" timeOffset="-480.0391">971 1298 75,'11'-14'63,"1"-5"12,-2 2 9,-3 0 10,-2 1 21,-2 5 23,-3-6 19,0 3 16,0 1 8,0-1 9,-4-1 4,0 5 5,0-2 5,0 3 7,0 0 1,0 0-2,-1 6-9,1-3-7,0 1-10,0 0-19,-1 1-7,0 4-12,5 0-8,0 0-15,-8 7-11,4-1-3,3 4-8,-2 6 3,3-4-8,0 9-5,0 5-4,6-4-2,0 3-4,2-4-11,2 0-3,1-3-8,2 1-1,2-6-6,1 0-4,1-4-5,-1 2 2,-1-6 1,-2-3 9,0 1 4,0-6 11,-1 1 4,-2-4 6,1-4 0,-2 0-4,-3-2-1,2-6-2,-3-2-3,0-3-2,-4-2-10,-1-6-3,-1-2-6,-4 4-3,0-3-5,-3 1-4,0 9-1,-5-7-4,1 9-6,-1 3-2,-2-3-1,2 7-4,-5-2-1,-1 9-5,-1 1-1,0 5-1,2 1-5,-9 5-1,7-1 3,1 5-7,4 0-25,1 0-25,5 1-36,3 0-36,-1-1-41,5 2-50,2-2-31,4 3-40,0 0-42,1-2-53,8 3-46,-2-2-282,4 1-764,-1-6 339</inkml:trace>
          <inkml:trace contextRef="#ctx0" brushRef="#br0" timeOffset="612.6185">1989 929 135,'-5'0'357,"5"0"4,-5-4 4,6-5-21,3 5 3,3-2-19,2-7-23,5 3-25,3 2-20,9-4-23,-2-1-25,3 5-17,-1 0-27,3-5-11,0 7-20,-1-4-12,1 2-40,-4 2-32,-5 3-63,-5-3-72,-1 6-69,3-3-84,-5 2-95,-1-1-278,-1-3-658,-2-1 292</inkml:trace>
          <inkml:trace contextRef="#ctx0" brushRef="#br0" timeOffset="1078.8599">2368 146 33,'5'21'340,"-2"0"13,0 4 19,1 4 6,3 8 12,0 3-18,3 16 14,2 3 0,-3-1-1,1 9-7,5-7-24,-5 3-14,-1 1-17,3-5-20,-2 5-21,-3-6-18,6-2-30,-4-15-25,-2 2-12,-1-3-15,3-1-21,-5 1-23,-1-7-9,2-4-27,-2-6 7,2-1-15,-2-3-10,-2-3-19,3-5 7,-2-2-9,0-2-4,-1-1-8,1-4-24,-1 1 12,-1-3-18,0 0-26,8-12-26,-3-1-20,0-7-13,-1 0-23,2-4-3,2-7-5,1 1-6,-1 0 4,3 1 6,-5 9 12,1-2 11,-1 5 6,3-1 6,-2 5 2,-2 0 11,0 6 5,0 0-1,1-1 8,0 3 5,2 2 5,1 3 10,-3 0 8,1 2 4,2 4 9,-1 1 2,0 5-2,1-2 2,-1 3-2,0 1-1,0 5-1,3-2 6,-2 2-4,-2-1-2,1 0-1,-2-3-1,0-1-3,1-2 0,-2 0-1,-1-1 1,2-3-6,-2 3-21,0-3-43,1-6-43,-4 4-60,2-6-73,-3 0-89,9 0-96,-9 0-437,7-13-935,-2 4 414</inkml:trace>
          <inkml:trace contextRef="#ctx0" brushRef="#br0" timeOffset="1514.0148">3053 993 56,'0'0'275,"0"0"2,9 6 18,-6 3 21,1 3 14,2-2 24,-3 5 1,2 6-2,-2-5-1,1 6-8,0-1-15,0-6-18,1 6-10,-4-8-18,2 2-22,1-3-19,-3-3-22,3 1-17,0-1-21,-1-3-12,3-4-16,-3 2-13,0-1-17,3-3-23,-6 0-2,14-7-9,-5 2-7,2-2-17,3-8-24,-2 3-22,2-3-21,-1-1-15,-2-1-16,0-2-5,-1 5 3,1 0-1,0 4 7,-3-1 1,1 5 4,-4 2 3,2 0-2,-1 3 5,2 1-1,0 0 6,-5 3 8,4 1 4,3 4 8,-1-2 10,0 0 6,1 1 4,-1-1 6,4 2 3,-3-4 0,1 1 4,0 1-7,2-5 6,2 5 1,1-5-1,-3-2 5,3 1-6,-1-6-1,3 4-3,1-4-6,-1-4-4,-2 4-2,1-3-3,1-1-3,0 4 1,-3-3-6,3 3 0,-6 2-4,2 4-2,-2-2 3,1 7 2,-4-1-3,3 2-3,-1 0 2,-3 6 3,6 1-21,-2 3 11,-3-4-28,-2-1-41,2 0-59,-1 3-69,2-6-102,-2 1-127,1-5-167,0-3-310,1-2-976,1-8 432</inkml:trace>
          <inkml:trace contextRef="#ctx0" brushRef="#br0" timeOffset="-2068.2765">-576 1015 244,'0'0'248,"-6"-1"-10,6 1-15,-4-4-14,4 4-15,0 0-12,0 0-17,0 0-4,0 0-6,0 0-4,0 0-2,2 14-5,0-9-3,-1 4-1,4 4 2,-5-4-17,2 7-3,0-1-11,-2 1-3,4 5-4,-3-5-9,-1 0-6,1 3-15,-1-3-3,3-1-5,-3 1-7,0-5 0,0 5-11,0-4-5,0 0-5,0-5-1,0 0-8,0-2 17,0 0-19,2-2 6,-2-3 2,0 0-5,0 0 6,0 0-10,3-23-4,2 7-3,-1-17 3,-2-5-5,4-1 2,-4-6-10,2 2 0,0-15-1,2 0 10,-3 14-12,1-1-6,3-13 4,-4 14 4,4 0-4,2-14 4,-1 19-11,2-3 1,0 2 1,1 1-2,1 8 6,-3 9-3,-3 1-10,5 0 13,-6 9-1,0-1 1,0 7-4,2 1-2,-4 2-2,-1 3 10,-2 0-5,12 11 14,-7 2 6,3 4-8,-3 8 3,4 11 0,0-4 8,-2 7 5,2 4 3,-2 0 10,1 0-3,1 5-6,1 8 3,-4-13 2,2 1-8,1-2-2,-2 4-3,0-3 3,0-4-2,0 1-4,1-3-14,1-1 9,-2-5 2,-1-7-8,2 0-9,-2-6-26,1 1-31,1-9-55,-2 2-41,-3-6-48,2 6-47,-3-7-37,1-2-54,-3-3-278,0 0-666,0 0 295</inkml:trace>
          <inkml:trace contextRef="#ctx0" brushRef="#br0" timeOffset="-1825.6311">-574 1235 194,'0'0'249,"7"-10"-3,-3 4 5,3-3-17,2-1-14,1 2-12,5-7 17,1-1-15,1 1-15,6-3-14,-1-3-26,3 5-9,1-1-19,-5 2-12,2-2-9,0 2-10,0 2-10,0-2-11,-5 4-30,0 0-48,-1 2-57,1 1-58,-1-1-65,4-1-69,-8 4-206,5 0-497,-5-3 220</inkml:trace>
          <inkml:trace contextRef="#ctx0" brushRef="#br0" timeOffset="-1405.8663">13 916 140,'4'-2'245,"0"-4"-6,-3 2-4,7-5-12,-4 0-9,6-3-10,2-4-13,-1 2-5,4-2-11,-2-2-10,4-4-6,1-3-14,1-3-1,-5 0-3,6 5-7,-3-4 0,0-4 4,0 7-14,-5-4-6,-4 8-9,1-3-3,-2-10 6,-1 11-11,-2-2-8,-3 0-5,-1-11-3,-1-1-13,-5 1-13,-2-4-7,-1 6 1,2-2-12,-3 3-1,-4 0-3,2 0-1,3 4-4,-4 7 4,4 1 3,-5 4 2,2 2 10,1 6-5,-3-1 1,0 5-6,-2 4-2,3 4 1,-1 5-4,-1 2-5,2 5 3,0 13-5,0 6-3,3 2 3,4 4 1,3 1 4,3 1 6,2 20 2,-1-4 6,3-13 4,4 14 4,0 5 10,-2-5 8,2-1 5,1-3-3,3 4-4,-1-2-13,0 0 6,2-2-7,-6-14-8,-2 1-1,3 0-6,3 0-8,-5-6 1,6 2-9,-2-5-1,0-2-18,4-6-26,0 8-35,-6-16-31,5-2-43,0-2-40,3-4-50,-6-3-42,3-6-45,1-1-59,2-1-62,-4-6-283,5-3-766,-1-4 340</inkml:trace>
          <inkml:trace contextRef="#ctx0" brushRef="#br0" timeOffset="-850.0232">525 1040 100,'0'0'271,"-14"5"2,5-2-2,0 3-10,-1 3-14,-1 2-10,0 5-5,-2 1-14,5 6-14,0-2-13,-1-1-12,8-3-16,-3-1-14,4-1-16,4 1-11,1-1-10,0-3-9,4 0-13,2-2-14,-1-1-1,3-4-8,4 2 2,-6-4-16,7-3 0,-5-3-7,-2 2 2,1-5-10,-1 4-7,1-7 2,-3 3-1,-1-4 4,0 1-12,-3-3-1,2 2 8,-4-4 4,0-2 5,1 4 13,-4-7-4,0 0 6,-4-1 2,4-2 3,0 8 10,-3 0-11,2 3 21,-1 0 3,0 4-2,1 3-5,-2-2-5,2 2-12,1 4-5,0-7-6,0 7-4,0 0-19,1 19 8,3-8-5,0 1 0,5 13-2,0-4-1,3 8-2,3 6-1,-2-1-6,-1 2 2,2 3-2,-1 0-4,0 3 2,3 16 1,-3-15-3,-4 2 6,4 11 1,-3 5 1,-2-5 1,0-12 6,-3 1-2,-1-1-2,0-1 3,0 0-3,-3-2 4,0-5-2,2 0-3,-6 1 0,1-10-4,-1-5 1,-2 0 0,2-2 0,-2-4 4,0-1-3,-3-3 1,-1 3-1,-1-7-4,-1-2-1,1-1-3,-6-2 0,-4-8-4,1-1 5,2-4-5,-1-5-2,-2-7-5,-1-5-3,0-4-15,4-8-5,3 1-12,2 4-16,3-2-12,5-3-19,3 4-28,4-2-7,1 1-28,7 0-30,1-2-27,5 1-18,-2 1-22,5 3-25,2-1-24,4 6-21,-5 1-13,4-4-10,-2 8-205,1 1-583,0-3 259</inkml:trace>
        </inkml:traceGroup>
        <inkml:traceGroup>
          <inkml:annotationXML>
            <emma:emma xmlns:emma="http://www.w3.org/2003/04/emma" version="1.0">
              <emma:interpretation id="{156A8974-8253-4AFD-AE7D-F40A105673E8}" emma:medium="tactile" emma:mode="ink">
                <msink:context xmlns:msink="http://schemas.microsoft.com/ink/2010/main" type="inkWord" rotatedBoundingBox="8923,1150 10233,1131 10246,2027 8936,2046"/>
              </emma:interpretation>
            </emma:emma>
          </inkml:annotationXML>
          <inkml:trace contextRef="#ctx0" brushRef="#br0" timeOffset="2304.3973">6077 1090 306,'1'-8'354,"2"2"2,-2 3 2,-1-3 11,0-1-15,0 0-2,2 5-14,-2 2-14,2-6-17,-2 6-20,2-6-22,-2 6-22,0 0-23,0 0-19,0 0-19,0 0-17,-2 27-16,2-13-12,-4 3-12,4 4-7,-4 5-15,3 4-9,-2-6-14,1-1-4,-1 2-5,-1-5-9,0 1-5,-1-6-5,1 1-2,1-1-4,-3-6-5,3 3-4,-1-6-3,-1 0-3,-3-4-1,4 0-5,-5-5-1,0-4-2,-3-8-5,2-1-3,-2-12-2,1-3-1,2-4-3,0-8-1,0-3-2,3 3-3,0-3-2,1-1 0,2-12 0,1 20 0,1-4-1,2 4 1,0 1-3,7 3 2,-5 2-2,3 4-3,2-3 3,1 10 2,2 1 0,1 3 1,3-1 2,6-3 7,1 5 0,1 2 7,1 2-1,3 7-4,-8-6-1,0 5 1,2 5 1,7-3-3,-3-2 1,-6 6-5,1 1-2,0 0 4,-1 0-2,-2 3-2,-4 2 3,-3 0-18,2-3-36,-1 5-49,-2 2-51,-3-3-59,0 0-51,-3 4-44,-3 1-51,-2 4-53,-2 2-43,-5 3-279,-2 1-788,-5 4 349</inkml:trace>
          <inkml:trace contextRef="#ctx0" brushRef="#br0" timeOffset="2522.5483">5979 1100 279,'1'4'297,"8"-1"14,-3-1 7,3-2 6,10-2 2,-2-2-4,10-8 4,5 1-18,-2-6-17,2 5-10,0-4-21,2-1-21,-1 1-23,-2 1-20,-3 3-22,0-1-14,-1 4-16,-7 5-19,-2-1-12,-1 2-12,-4 3-26,-3 0-35,-4 3-43,1-1-60,-2 3-39,-2 4-43,-6-3-44,3 4-44,-7 2-34,1-1-40,-1 2-47,-8 1-241,-4-1-642,6 5 284</inkml:trace>
          <inkml:trace contextRef="#ctx0" brushRef="#br0" timeOffset="2719.3599">6082 1309 180,'-1'11'261,"-2"-2"20,3 1 11,0-4 13,4 3 14,3-3 17,2 0 7,3-2 3,-1-2-4,6-1-14,0-2-27,4-3-24,-3 3-25,4-5-29,-4 5-20,8-5-23,-2 0-18,3-3-13,-8-1-18,7 2-20,-2-2-44,3 1-45,-6 0-48,5-1-37,5-7-32,0 2-53,0-1-58,0-3-74,12-5-67,-1-3-39,-8 2-258,8-2-696,1-4 308</inkml:trace>
          <inkml:trace contextRef="#ctx0" brushRef="#br0" timeOffset="3123.8541">6726 840 138,'0'0'271,"0"0"15,0 0 15,15 8 18,-7 0 14,0 1 7,8 3 3,-1 3-10,1 0-2,1 3-14,-1 2-15,0-3-25,9 5-19,-6 2-30,0-3-24,2 1-16,-1 0-13,1-1-24,1 2-15,3 0-15,-4-1-11,2 3-13,-1-4-31,-5 2-51,-1-6-56,0-1-74,-1-1-85,-1 2-87,1-4-95,-3-4-388,1-6-833,1 0 369</inkml:trace>
          <inkml:trace contextRef="#ctx0" brushRef="#br0" timeOffset="2922.5928">7171 816 59,'5'-3'231,"-3"-3"13,-2 3 5,0 3 5,0 0 3,0 0 6,0 0 1,-20 12-2,11-4 2,-1 3-15,-5 3 0,-3 8-6,1 3-9,-1-1-3,1 5-2,0-3-11,1 1-8,-2 0-11,4-9-19,3 3-17,0-4-15,2 1-20,3-6-11,2 1-11,-1-3-15,-2-2-25,2-2-42,0 2-54,2-3-52,-1 1-59,1-6-54,3 0-57,-9 0-61,4-6-68,0-2-292,-4 0-730,1-6 323</inkml:trace>
        </inkml:traceGroup>
        <inkml:traceGroup>
          <inkml:annotationXML>
            <emma:emma xmlns:emma="http://www.w3.org/2003/04/emma" version="1.0">
              <emma:interpretation id="{873828C3-08AC-43D8-8BF3-F6A13F3A525C}" emma:medium="tactile" emma:mode="ink">
                <msink:context xmlns:msink="http://schemas.microsoft.com/ink/2010/main" type="inkWord" rotatedBoundingBox="10660,937 14303,884 14325,2387 10682,2440"/>
              </emma:interpretation>
            </emma:emma>
          </inkml:annotationXML>
          <inkml:trace contextRef="#ctx0" brushRef="#br0" timeOffset="3428.8074">7901 303 132,'2'-7'400,"-1"-3"8,1 5 9,-2 1 2,0-2-15,0 6-23,-5-7-25,-3 8-22,0 5-19,-4 1-14,-9 11-21,1 3-12,-2 6-9,-2 1-7,5 8-11,-3 1-12,-3 16-19,9 4-9,-6-4-19,9 8-13,1 5-20,6-2-10,1 5-11,10-2-17,1 0-11,3-1-12,3-5-1,4-3-14,4-4-11,2-2-29,-3-12-38,-3-3-53,2-2-68,0-2-77,4-4-82,-7-4-82,4 0-100,-9-8-470,5 0-1013,-4-6 448</inkml:trace>
          <inkml:trace contextRef="#ctx0" brushRef="#br0" timeOffset="4679.4324">8140 1137 166,'0'0'309,"-8"-2"1,8 2-2,-8-4-14,8 4-13,0 0-21,-3-1-1,3 1-2,0 0-3,0 0 4,14-2-6,-5-2-11,4 3-8,2-4-2,2 2-11,2-2-19,-2 2-17,2 3-14,9-7-22,1 1-12,-9 2-15,7-4-11,1 6-13,1-5-9,-4 2-8,3 0-16,-1 1-48,-7-2-57,6-1-71,-6 3-76,-5 0-62,3-1-76,-1-1-86,-4 0-292,-2 0-762,2-1 338</inkml:trace>
          <inkml:trace contextRef="#ctx0" brushRef="#br0" timeOffset="4426.765">8191 968 50,'0'0'338,"0"0"-1,-2-2-2,2 2-3,0 0-7,0 0-12,0 0-17,0 0-23,0 0-13,0 0-7,0 0-1,6 11 2,-1-4-12,-1 2-9,1 1-12,0 2-13,-2 3-8,2 2-12,-4-3-16,6 7-17,-1 0-13,0-1-15,-2 0-8,0-6-14,-2 8-10,-2-7-3,4 1-16,-1-3-3,-2-1-10,1 0-3,-2-3-8,0 1-2,3-4-6,-3 1-2,0-2-2,-3 1-1,3-6-3,-3 3-9,3-3-1,0 0 2,-16-12-4,10 2-4,-1-3-5,-1-8 0,2-9-6,-5-3 0,5-1-4,1-5-10,0-2-5,5-1-6,2 0-3,0 1 4,0-1 4,3 5-3,3 0-2,-2 3 1,2 1 3,1 3 1,2-4 1,-3 15 0,-2 0 0,3 5 0,-3 2-1,-1 1-2,2 6 2,0-5-1,0 9 4,6-3 1,-3 8 0,2 1 4,3 12-1,5 9 5,-4 6-3,0-1 4,3 5 1,-3-1 2,5 5 7,-7-9-5,3 8 4,0-3-2,-4-4 3,4 0-2,-5-1 7,2-3-6,-3 3 0,-2-10-4,-1 2 2,1-6-4,-3 5 4,2-5-3,-4-1-1,0-1-14,0-2-41,-1 1-44,-1-4-57,1 0-51,-2-5-58,2 4-47,-6-2-45,3-4-82,-6 0-350,2-2-849,-2 5 376</inkml:trace>
          <inkml:trace contextRef="#ctx0" brushRef="#br0" timeOffset="5183.2414">9092 657 242,'1'-6'352,"-1"-1"8,0 7-6,-2-14-13,-2 7-5,-2-2-13,3-1-10,0 3-16,-3-4-10,0 0-16,0 1-15,-1-1-18,-2 1-18,3 0-11,-2 1-13,0 0-16,3 4-7,-4-1-18,1-2-16,2 3-9,-3 4-16,3 0-14,-3 0-12,2 1-10,7 0-8,-10 1-9,6 0-6,-3 0-8,4 4-6,0 3-8,0-2-2,-2-1 0,3 6-4,0-1-1,2 3-3,-2 2 1,0-3-8,0 10-1,4-4 0,2 2 2,-2 0 3,-1 3 2,-1-2 6,0 2 2,4-1 11,-2 3-4,-2 4 3,0-4 2,0-1 5,1 9 3,-1-8 10,2 0-3,-2 6 4,3 2-4,-3-13 2,2 2 9,-2-1-13,0 0-4,0-1-6,1-3-8,2-4 16,-6 3-17,6-1 0,0-2-3,-2 1 0,3-1-5,-2 1 6,0-2-16,4-2 3,-3 1-2,3 0 1,-3 0 1,5-3-4,1-1 1,-2 1-5,0 0-1,1-1 4,1-3-6,2 2 2,-1-3 0,2 0-1,-3 3-4,3-3 2,1-2-6,-3 1-3,-1 1-31,5-3-43,-1 1-46,-4-2-49,1-2-45,0 1-49,2-2-41,-6-2-47,3 3-60,1-3-67,-7 2-400,5-6-952,0 2 422</inkml:trace>
          <inkml:trace contextRef="#ctx0" brushRef="#br0" timeOffset="5759.5773">9442 1054 155,'3'-3'361,"-1"-2"7,0-3 13,2 2 8,-2 0 4,0-2-5,0 0-15,1 1-16,1-3-12,-2-1-16,0 0-16,0 0-17,2 1-20,-4-5-19,2-1-23,0 5-12,0 1-26,4 0-15,-6-4-13,1 8-7,0-4-14,-1 2-9,1 4-9,-1-2-10,0 1-11,0 5-13,2-7-11,-2 7-11,0 0-11,0 0-9,0 0 6,0 0-17,0 0-3,-2 22 6,1-7-16,2 0-4,-1 0-2,2 2-3,1 3-1,-1 2-1,-1 0-8,5-1 4,-5-2 2,3 1-4,-2-3-3,3 2-2,-5-5 3,4 4-1,0-4 0,-2-1-7,1 2 3,-3 0 1,6-3 1,-5 1-2,1-5-1,0 2 4,-2-4-4,3 4-1,-3-4-8,0 0-16,2-1-12,-2-1-15,1 1-11,-1-5-8,-1 7-7,-1-3-3,2-4-12,-5 5-12,0-2-9,-4 2-13,-1-3-10,0 3-3,-1-1-8,1-2 11,-3 2 10,1 0 9,2-2 18,3 1 3,-6-1 7,7 1 14,2-2-3,-1 1 9,5-2 7,-8 0 6,8 0-9,0 0 14,-6 4 6,6-4 3,0 0 10,0 0 15,0 0 20,0 0 16,0 0 18,19 1 16,-19-1 6,14-4 10,-5 4 5,3 0 2,0 0-6,-1-3-8,3 3-3,-4 0-8,1-4-4,4 4-5,-5 0-4,2-1-3,-2 1-6,3 0-6,-4 0-6,-3 1-32,2-1-38,0 0-40,-3 0-49,2-1-48,-7 1-40,11 0-47,-7 1-62,-4-1-59,9-2-338,-5 2-794,4-3 352</inkml:trace>
          <inkml:trace contextRef="#ctx0" brushRef="#br0" timeOffset="5988.1826">9946 1296 267,'2'1'374,"-2"-1"11,4 4 28,-4-4 12,0 0 11,0 0-6,0 0-11,0 0-9,0 0-32,0 0-20,9-5-30,-9 5-30,2-9-17,0 6-32,-2 3-27,1-7-23,-1 7-19,0-6-22,0 6-22,4-6-35,-4 6-56,0 0-56,4-3-74,-4 3-82,0 0-79,0 0-71,0 0-72,0 0-62,12 8-354,-9-7-871,4 0 386</inkml:trace>
          <inkml:trace contextRef="#ctx0" brushRef="#br0" timeOffset="6209.7985">10234 1330 191,'0'0'305,"11"-1"7,-7-4 6,2 5 28,-1-3-8,0 0 3,-1 3-12,-4 0-1,8-3-18,-3 2-14,-5 1-24,7-2-19,-7 2-22,7-4-23,-7 4-25,4 0-17,-4 0-15,5-3-19,-5 3-14,7-1-12,-2-1-33,-5 2-45,0 0-45,10-1-64,-4 1-62,-6 0-61,7-3-71,-2 1-87,-1-1-348,1 3-767,-2-3 340</inkml:trace>
          <inkml:trace contextRef="#ctx0" brushRef="#br0" timeOffset="6808.1846">10565 1144 239,'0'0'374,"0"0"-30,-11-4-15,11 4-11,0 0-10,0 0-15,0 0-23,0 0-28,0 0-25,0 0-15,0 0-21,0 0-15,17 10-1,-11-4-4,-3 3-3,3 0-9,1 4-5,-3-2-8,1 4-8,-1-2-17,-2 1-2,4-3-12,-5 3-2,1 0-9,-2 0-10,3-5-3,-3 1-11,2-4-2,-2 4-10,2-3 1,-2-2-4,1 0-4,-1-1-6,0-4 0,0 8 0,0-8-3,0 0 5,0 0-6,0 0-3,0 0-3,-1-22-6,1 8-1,-2 2-2,4-7-1,-1-1-3,2-4-1,1 1-4,3-8-1,0 7-2,4-4-1,-3 6 2,-2 1-5,6-2 1,-1 6-3,1-1-1,0 3-1,0 3 0,2-1-3,-1 7 4,-1 2-2,2-1-1,0 4 3,-4 2 1,6 5-2,-3 1 2,2 4 1,-2 2-1,-1 2 1,0 3-1,2 2 2,-6-1-4,1 5 4,-1-3-2,1-2 1,-5 1 1,2 1-2,-1-6 3,-2-2-1,0 5-1,0-4 1,-1-1-6,-2 0-34,3-6-54,-2-1-70,1 2-78,-2-1-82,4-1-92,-1-6-357,-3 0-834,6 3 368</inkml:trace>
          <inkml:trace contextRef="#ctx0" brushRef="#br0" timeOffset="7027.7376">11260 1406 36,'7'3'299,"-2"-3"-6,-1 2-16,-4-2-9,8 4-3,-3 0 8,-1 1 11,-2 1-2,0 1-6,-2 5-18,2 0-8,-2 3-23,-2 1-10,-1 5-26,-2-3-19,-2 4-17,-2-2-14,0 2-17,1 0-47,-2-3-66,-2-1-78,3 1-106,-3-5-119,3-1-349,0-4-695,2 1 308</inkml:trace>
        </inkml:traceGroup>
        <inkml:traceGroup>
          <inkml:annotationXML>
            <emma:emma xmlns:emma="http://www.w3.org/2003/04/emma" version="1.0">
              <emma:interpretation id="{666865D1-0AB4-4801-9FCA-49A513B9B7E6}" emma:medium="tactile" emma:mode="ink">
                <msink:context xmlns:msink="http://schemas.microsoft.com/ink/2010/main" type="inkWord" rotatedBoundingBox="14726,644 17801,599 17832,2698 14757,2743"/>
              </emma:interpretation>
            </emma:emma>
          </inkml:annotationXML>
          <inkml:trace contextRef="#ctx0" brushRef="#br0" timeOffset="8119.5192">11721 1165 42,'0'0'340,"0"0"-7,0 6-10,0-6-7,0 0-9,5 2 13,-5-2-7,0 0-11,10-8-12,-4 3-9,0-6-8,3 0-11,0 1-10,3-11-16,-4 4-15,2-5-17,1 1-17,1 0-14,-4-1-16,1 0-11,-1 0-12,-1 1-9,0 1-7,-4 7-10,0-2-3,-1 1-4,2 6-3,-4 0-10,4-1-7,-4 5-10,3 0-11,-3 4-6,0 0-8,0 0-7,0 0-2,1 25-6,-2-2-3,1 1 1,0 9-7,0 0 1,1 1-7,0-10 1,2 8 0,-2-7-1,3 1-6,1 3 4,-5-5-2,3-2 2,0 0-4,-2-7 1,1 1-2,1-2-3,-3 2-1,3-1 1,-1-2 2,1-2-2,-2 4 0,1-5-1,-1 0 1,-1 2-6,0-3 3,-1-1 3,-1 2-1,1-1-5,-2-3-1,1 4-9,-1-4-4,-2 1-2,0-1-18,-2 1-7,-2-3 4,1 1-4,2-3-2,-2 0-2,-1 1 0,2-2 0,-2-1-3,0 2-1,4 1 5,5-3 5,-13-3 4,7 3 5,2-2 2,4 2 6,-9-1-1,9 1 3,-8 0 1,8 0 0,0 0 0,-8 0 6,8 0-2,0 0-3,-9 1 4,9-1-2,0 0 0,0 0 2,0 0 0,0 0 0,0 0 2,0 0 1,0 0 1,0 0 6,15 13 2,-8-12 7,5 4 10,-1-4 4,7 3 1,-1-2 1,-1-2-3,2 2-1,3-2 3,-1 2-6,-1-2-2,-1 0-2,3 3 1,-5-3-2,2 0-17,-2 1-49,-3-2-52,4-2-55,-2 0-64,-5 0-56,3 0-63,1-7-60,-2 4-349,-2-2-818,1-2 363</inkml:trace>
          <inkml:trace contextRef="#ctx0" brushRef="#br0" timeOffset="8313.3902">12292 1409 180,'4'2'254,"1"-2"13,0 4 4,0-4 4,-5 0 4,12 4-1,-12-4 6,7 2 1,-5 1 8,-2-3 3,7 1-16,-7-1-18,0 0-22,6 0-23,-6 0-26,0 0-18,0 0-13,9 0-21,-9 0-30,0 0-73,11-1-82,-5-2-89,-1 2-102,1 0-118,2-3-311,0-2-722,0 2 319</inkml:trace>
          <inkml:trace contextRef="#ctx0" brushRef="#br0" timeOffset="8522.8954">12688 1426 62,'0'0'396,"0"0"-21,6 0-3,-6 0-9,9-6-5,-6 4 2,3-4-5,-2 3-15,0-2-21,0 1-20,0 1-28,1-3-21,-1 3-26,1-1-24,-2 4-20,-3 0-17,5-5-18,2 4-13,-4-1-19,-3 2-16,8-3-55,-4 3-60,3-1-64,-7 1-78,11 0-74,-5-2-94,0 0-86,0 0-283,1-3-755,-1-1 334</inkml:trace>
          <inkml:trace contextRef="#ctx0" brushRef="#br0" timeOffset="9046.1133">13100 1118 323,'4'-5'478,"-4"5"2,3-4 4,-3 4-7,0 0-16,0 0-32,0 0-34,0 0-42,0 0-25,4 10-37,-7-4-23,3-1-21,0 9-24,-1-2-19,-2 3-17,3 0-8,0 3-14,0 4-27,-4-1-10,4-2-14,-1 5-9,1-2-11,-4 0-9,4-2-7,-1-6-12,1 2 0,-2 0-7,2-1-9,-2-2-3,2-4-4,-1 0-8,2-3 0,-1 0-5,0-6 2,2 9-4,-2-9 6,3 2-6,-3-2-3,4-13-1,1 0-2,-1-6-6,4-11-5,2-1-1,0-3 1,-1-2-17,-1-4-8,2 2-5,-1 0-2,0 4 2,1-2 0,3 3 0,-5 12 3,3 0-1,0-1 4,1 5-2,1 0 2,-3 7 0,0-2-1,-2 3 3,1 2 0,3 4 5,-2 1-2,2 2 5,-2 2-5,3 4 1,-5 6 0,4 1-1,-2 5 8,1 6 2,-1-2-5,-1 8 2,2 1 2,-5-1 0,0 0 4,2 1-1,-3-6 1,1-3 0,-1 2-1,-1-5 0,1 5-3,0-5 12,-2 0-15,-1-4 7,2-1-32,-4 1-54,4-5-61,-4 0-79,5-3-88,-5 0-94,4-1-104,-2-5-403,-2-1-984,0 0 436</inkml:trace>
          <inkml:trace contextRef="#ctx0" brushRef="#br0" timeOffset="9765.4331">13638 535 79,'0'0'348,"7"-4"-15,1 1-9,-5 0-11,7-3-7,2 0-11,1-2-20,3 0-15,3 2-9,-1-1-20,7-2-21,-7 3-15,0-2-20,3 4-19,-6-2-14,4 2-15,0 3-20,-1-3-9,-6 4-5,1-1-12,-1 5-7,-1-2-6,0 2-13,-2 0 7,-6 2-13,4 0-5,-4-1-6,3 7-7,-3-2 2,-2 3-3,-1-3-3,0 6-4,-1-2 2,1 7 1,-5-2-1,5-2-10,-3 4 1,3 1-1,0 0-2,0 4 3,2-3 0,-4 1 3,5 1-5,0 0 7,3 4 3,-3 2-2,2-6 2,0 0 2,0 6 3,1-7 1,1 8 0,-1 0-2,-1-8 3,4 5 2,1 1-4,-2-6-2,-1-2 3,4 7-6,-4-7-2,1 9 4,0-10-1,2 10-3,-6-7 1,2 1-2,-3-4-2,1 3 2,2-4 5,-5 1 6,0-2 12,0 1 10,-1-5 10,0 0 10,0-2 4,-2-1 7,2-2 6,-3-2 0,-1 1 6,4-2 3,-5 2 3,1-5 13,0 1-1,4-5-7,-10 3-13,1 0-10,-2-1-7,0-3-6,-3 2-15,2-1-3,-4 0-12,-1 0-13,1 4-16,0-3-20,-1 0-17,7 1-26,-3-2-28,1 2-25,0 2-40,2-1-40,-2-1-47,8 1-39,-1 3-37,-3-2-32,5 5-57,1-6-45,0 6-387,2-9-895,0 0 397</inkml:trace>
          <inkml:trace contextRef="#ctx0" brushRef="#br0" timeOffset="10235.6451">14533 29 193,'0'-11'271,"0"-2"5,0 1 3,0 3 1,0 0-8,0 0-2,0 2 2,3-1-2,-2 2-12,-1 2-18,0-2-13,0 6-25,4-2-21,-4 2-8,4 11 3,3 1-4,3 19-10,2 2-9,-2 10-10,9 15-2,2 2-5,-1 1-1,2 0 5,-3 5-4,4 1-4,-5 2 1,1 0 1,-5-2-2,-1 0-8,-7-4-8,1 1-4,-2-1-3,-1 2 5,-4-4-15,-2-3-6,-4 0-10,1-12-9,-10 9-6,3 2-4,-8 2-10,3-4 2,-10 0-10,3 1-5,-4-6-8,0 0-25,-4 0-19,8-14-34,-9 11-35,10-11-31,-11 12-46,11-16-41,0 0-48,-1-1-54,5-4-63,1-5-78,-1-1-398,4-2-908,3-7 402</inkml:trace>
        </inkml:traceGroup>
        <inkml:traceGroup>
          <inkml:annotationXML>
            <emma:emma xmlns:emma="http://www.w3.org/2003/04/emma" version="1.0">
              <emma:interpretation id="{75F61522-D6BC-4882-AA0B-26D7B3BB06A4}" emma:medium="tactile" emma:mode="ink">
                <msink:context xmlns:msink="http://schemas.microsoft.com/ink/2010/main" type="inkWord" rotatedBoundingBox="19624,784 21233,760 21252,2051 19643,2074"/>
              </emma:interpretation>
            </emma:emma>
          </inkml:annotationXML>
          <inkml:trace contextRef="#ctx0" brushRef="#br0" timeOffset="55637.3374">16654 1351 36,'-12'4'348,"7"-2"-8,-2 1 2,1-2 5,2-1 2,4 0-2,0 0-6,0 0 3,0 0 1,0 0 1,17-7-7,-7 4-9,7-6-9,1 7-5,0-2-5,10 1-33,-2-1 7,3-2-15,1 4-12,4 2-21,0-1-6,1-1-14,1 2-19,12 0-13,4-3-20,1 0-13,4 3-13,0 0-17,4-1-4,-2-2-16,-1 3-15,4 1-42,-3-1-45,-3 2 0,-3 2 0,-1 2 0,2 6 0,0-3 0,0 0 0,-2 0 0,-4-6 0,-12 1 0,1-1 0,0 3 0,-4 0-203,-5-6-76,2 0-66,-5 0-105,-6 0-101,-3-4-510,-2-1-1149,-1 0 509</inkml:trace>
          <inkml:trace contextRef="#ctx0" brushRef="#br0" timeOffset="54301.1158">17156 370 10,'0'0'210,"0"0"8,-3 5-9,3-5-8,0 0-14,0 0-13,0 0-4,0 0 2,5 3-6,-5-3-3,0 0 4,0 0-7,0 0-2,0 0 3,0 0-10,0 0-6,12-6-8,-12 6-5,0 0-4,1-5-2,-1 5-9,4-4-2,-4 4-12,0-8-4,0 8-1,1-8-6,-2 4-13,1 4 0,-5-10-10,1 6-5,-2-1 0,-1 1-16,-4 1-2,0-2-2,-1 1-8,-2 4-6,-6 0 0,1 6-3,-1-3 10,1 4-22,-9 2 1,1 1-4,1 3 8,2 1-3,5-1 1,1 1 1,-2 10 9,6-9-1,0 1 0,2 2 0,0 2-4,6 0-4,-2-1 6,4 2 4,0 1 6,4 3 6,3-5 6,-2 4-4,3-3 5,5-3 0,-2 4 5,3-2 9,-1 0-6,4-2-2,0-1 5,1-2-2,0-2 8,2 1-9,1-6-2,1 1-1,-1 1-6,2-4-4,-2-1-5,3 0-2,-3-2-3,0 1-3,-3-4-4,-1 0 0,4 2-4,-4-2-2,-3-2 0,-1 2-32,-1 0-50,2-1-50,3-4-52,-6 3-64,3-3-59,-2-1-61,1 2-67,1-2-333,-2 0-811,4-4 359</inkml:trace>
          <inkml:trace contextRef="#ctx0" brushRef="#br0" timeOffset="54819.1948">17383 574 32,'0'0'292,"0"0"-13,0 0-10,-7-2-16,7 2-9,-6 8-12,5-2-1,-1 2 5,-2 6 13,1 2 2,-1 1-8,2 2-5,-3 2-13,1 1-13,0-1-18,2 0-19,-2-6-19,1 1-9,2-1-15,-1-1-21,2 2-4,-2-3-13,2-1-8,0-1-5,0 1-11,2-4-7,-2-2-11,-2 2-3,4-4-6,-2-4-1,2 9-5,-2-6-9,0-3-3,0 0-17,0 0-28,0 0-20,-4-24-12,4 10-6,-5-9-11,2-2 10,-3-8-14,2-6 10,0 4 9,-2-2 7,4-4 3,2 2 8,0 2-8,2-1 11,-1 5 4,3-3 20,-3 3-10,3 10 19,2-10 8,1 11 19,5-8 7,2 3 4,-2 6 4,-1 1 6,10-2 6,1 3 8,4 2-6,0 1 9,-6 10 22,5-3-5,1 5-8,-5 2-2,5 4-10,-7 0-6,-4 0-4,-1 2-4,1 4-8,-4 1 3,-3 1-2,0 2 6,-3 3 16,-1 0 9,-4 4 11,-3 2 4,-1 3 3,-6-4-2,2 1-5,-9 7-6,-1-2-16,1-1 3,-3-1-2,1-2-11,0-1-3,0 3-10,3-11 3,0 2-5,3 1-3,-1-3-8,4-2-18,2-2-42,-1-2-31,1 4-42,0-7-43,8 5-51,0-1-47,0 2-45,0-3-48,4 1-42,5-2-40,3 1-315,2-2-799,2-3 354</inkml:trace>
          <inkml:trace contextRef="#ctx0" brushRef="#br0" timeOffset="55310.8046">17743 472 106,'0'-6'295,"-1"-2"5,2 1 15,2 2 9,-3-2 14,0 1-3,0 6 2,0-8-20,0 8-10,0-5-22,0 5-23,0-6-25,0 6-28,0 0-23,0 0-23,0 0 1,0 0 1,3 22-10,-3-11-5,2 3-9,1 7-6,2 0-6,-2-1-2,2 1-5,-1 0-5,3-3-5,2 1-12,-3 2-2,-1-8-6,6 3-9,-5-2-2,3 0-8,-1-3-3,-1-3-3,3-2-2,-1 4 0,0-6 9,1-1 2,1-3 1,-1-3-6,1-2-4,7-7-19,-4-3 14,0 0-10,-2-5-4,3-1-1,-3-5-7,1-5-4,0-3-1,0-1-3,0-3-2,-3 1-19,-3 0 13,-3-5-6,0 5 0,1 0-5,-1 0 2,-3 6 0,-1 8 0,-1 4 5,1 4 21,-1 1-7,-2 0 7,3 5 22,-1 3-12,-3-2-1,4 2-12,-1 4-1,1 2-7,0 0 3,-8 19-3,4-3-1,2 5-8,-3 2-1,3 12-1,-1-1 1,-1 3-8,3 2 2,-3 1 10,3 2-11,-2 1-13,-1 4 0,0-5 0,2 4 0,-1-7 0,2 2 0,-4-1 0,4-2 0,-1-1 0,4-4 0,-4 2 0,2-1 0,-1-10 0,-2-2 0,3 3-68,0-4-94,-4-4-53,-1-1-64,1-3-67,-2-1-74,-7 4-76,4-5-78,-7-1-365,-2 3-1016,-7-5 449</inkml:trace>
        </inkml:traceGroup>
        <inkml:traceGroup>
          <inkml:annotationXML>
            <emma:emma xmlns:emma="http://www.w3.org/2003/04/emma" version="1.0">
              <emma:interpretation id="{1442B703-AC9F-40AD-AE99-C8653D76E0E2}" emma:medium="tactile" emma:mode="ink">
                <msink:context xmlns:msink="http://schemas.microsoft.com/ink/2010/main" type="inkWord" rotatedBoundingBox="22584,1031 24705,1000 24716,1752 22595,1783"/>
              </emma:interpretation>
            </emma:emma>
          </inkml:annotationXML>
          <inkml:trace contextRef="#ctx0" brushRef="#br0" timeOffset="57797.6131">19593 604 78,'-8'-10'327,"3"5"2,-1-1 7,3 0 17,0-3-2,2 3-13,-2-6-11,3 3-16,4-3-18,2-1-20,5-5-10,5 6-13,4-8-14,1-1-12,6 4-13,-2 2-15,4 2-18,-1 1-15,1 2-15,7 1-16,-6 3-15,0 3-10,1 0-15,-2 2-10,1 2-6,1 5-3,-3-3-19,-2 3-43,0 0-42,0 2-40,-8-3-29,-2 1-57,6 2-45,-5 0-48,-2 0-42,1 4-49,-4 0-20,1 1-22,-6-1-241,0 2-675,-1-4 298</inkml:trace>
          <inkml:trace contextRef="#ctx0" brushRef="#br0" timeOffset="57543.6452">19812 555 340,'0'0'352,"0"0"-13,0 0-2,0 0-16,0 0-3,0 0-36,0 0-34,0 0-24,-4 6-10,4-6-33,0 6-17,0 4-16,1-1-7,2 4-8,-6-1 2,6 9-2,-3 4-15,-3-4-3,2 3-5,0-2-9,-3 0-12,2 2-3,-2-6-12,1 4-5,-2-1-7,2-2-8,0-1-3,-1 3-5,-3-3-3,3-5-6,0 2-32,0-1-49,0-3-52,2 0-48,-1 1-25,1-7-51,-1 3-47,1-5-60,0 0-308,2-3-685,0 0 303</inkml:trace>
          <inkml:trace contextRef="#ctx0" brushRef="#br0" timeOffset="57984.82">20258 751 36,'0'12'195,"2"-2"11,-2 5 16,0 0 0,-2 1 3,2 2-5,-2 3-5,-1 1 0,0-3-10,-1 7-10,1-6-6,-3 3-15,-1-2-18,2-1-18,1-5-11,2 1-12,-4-3-16,3 0-5,1-5-19,2 0 2,-1 0-11,-1-1-23,0-4-35,2-3-39,-1 4-52,1-4-57,0 0-76,2-19-70,-1 4-175,2-4-498,-1-5 221</inkml:trace>
          <inkml:trace contextRef="#ctx0" brushRef="#br0" timeOffset="58159.8716">20297 540 246,'3'-21'319,"-3"9"8,4-4 5,-4 4 8,2 2-1,0 2-16,1-1-29,-2 2-8,-1 1-29,3 0-26,-2 1-23,0 1-25,-1-1-22,4 0-14,0 3-17,-4 2-22,6-7-40,-6 7-51,12 0-64,-5 4-47,-2 0-50,3 3-47,3 1-39,-2 0-33,2 2-16,-2-1-233,-4 3-553,3-2 244</inkml:trace>
          <inkml:trace contextRef="#ctx0" brushRef="#br0" timeOffset="59193.1929">20446 629 85,'-3'22'101,"2"-1"17,-2-6 17,1 5 14,0 1 8,-4 0 12,2-3 10,0 3 3,1-2 5,1-2-1,-2-1-7,4-1-7,-4-1-12,3 3-6,0-7-6,-1 6-8,2-9-12,0 3-7,0-1-11,0-2-6,0-1-14,2 0 2,-2-1 1,1 1 12,0-3 10,-1-3 3,9 1-3,-9-1-1,12-4-2,-4-1-15,1-4-8,0 0-4,1-4-4,3-3-10,0-2-7,-1 0-9,1-6-1,0 5-8,0 1-7,-1 2-4,-1-2-8,-2 6 4,1 4-8,-4 0-1,1 2-3,-2 4-3,1-5-2,-2 7-1,-4 0-2,9 2-1,-5 3 4,0 4 2,-2 0 0,1 2 8,-2 3-5,-1 1 13,0-1-8,3 1-3,-6-2 2,6 1-4,-3 0 0,2-2 0,-2-5-5,1 3 4,1-3-5,-1-1 10,-1 0 6,4-2 12,-4-1 7,0-3 10,5 3 8,-5-3-7,13-8-5,-3 1-5,-2 1-5,4-1-5,-3-5-6,4-1-1,0 0-1,-1-1-8,-3 5 0,4-3-4,-5 3-1,-2-1-1,1-1-5,-2 6-3,-1 3-1,1-1-5,-5 3-2,6 0 5,-6 0-2,4 5-1,2 1 1,-4 2 1,3-2-2,-1 3 2,4 0-5,-4 3-2,4 1 3,2-4-1,-1 6 1,0-6 2,2 2-5,3-1-21,0-1-20,3-5-11,-2 2-18,0-6-20,2 0 6,0 0-29,0 0-12,-2-2 6,-3-2 4,-2 1 9,2-7 12,-2 6 6,-3-4 18,2-1 0,-4 5 9,-1-1 4,1-4 7,0 3 5,-5 4 13,4 1 5,0-4 4,0 3 11,-2-3 9,0 1 10,5 0 3,-3 0 12,3 1-1,2-1-2,0 1 6,3-3 8,-2-1-3,2 2 3,2 2-3,2-6 0,-2 3 4,3-4 0,-7 4-1,2 1-5,-3-1 14,0-4 9,-2 1-3,0 2-1,-1 0-3,0-4 2,-2-2-9,-3-2-4,-1-2-6,-1 4 11,-2 1-15,-4-9-1,1 8 1,-4-2-5,-3 0 3,0 3-3,-1 2 0,-3 0-4,3 4 0,0 6 0,-3 0-2,-1 5 9,-2 1 1,3 2 3,-1 6-2,-2 9 13,3 1-5,3-1-4,0 7 3,7-10 3,2 5-4,4-3-3,1-4 1,5 3-2,1 0-2,2 0 1,3-1-4,2-5-5,1 2 7,0-9-5,4 4-4,1-4 0,6 1 2,2-7-3,2 0 2,-1-4-2,-1-7 0,4 1 0,-5-6 1,4 0-27,-4-3 4,2 1-1,-7-6 2,5-2 1,-4-1 2,-2-1-4,-2-2-2,-4-1 8,1-2 0,-5 3-1,-2-3-2,-2 12 9,-2-5 2,-4 6-3,3 3 0,-6 2 2,3 4-2,0-2 3,-2 6-9,2 0 3,-2 1 3,2 4-3,0 0 1,0 0 1,0 0 1,8 12-7,-3 1 6,1-4 3,3 9-1,-2 2 1,1 0 1,4 8 1,-5-5-4,3 9 10,-3-11-8,1 6-2,-4-4 2,0 4 2,-2-3 1,1-3-1,-3 3 3,-5-2 3,0 0 12,-1-4 12,-8 2 6,1 0 12,-1-1 0,-6-1-1,1-3-2,-2 0-8,-5-3-1,8-1-6,-9 0-4,7-3-1,2-3-10,-4 1-27,5-5-42,-1-1-65,-4-1-75,9 0-88,-3-2-104,2 0-123,6 0-271,-5-1-842,3-1 373</inkml:trace>
        </inkml:traceGroup>
      </inkml:traceGroup>
      <inkml:traceGroup>
        <inkml:annotationXML>
          <emma:emma xmlns:emma="http://www.w3.org/2003/04/emma" version="1.0">
            <emma:interpretation id="{A1F1206A-0F56-4312-BE19-E4945A86CC46}" emma:medium="tactile" emma:mode="ink">
              <msink:context xmlns:msink="http://schemas.microsoft.com/ink/2010/main" type="line" rotatedBoundingBox="2166,3105 5418,3073 5424,3667 2172,3699">
                <msink:destinationLink direction="with" ref="{C4828184-A812-4E45-BE56-CAF553FD4B0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20B9ED7-55D2-4F64-85A5-A8B92BF23F9E}" emma:medium="tactile" emma:mode="ink">
                <msink:context xmlns:msink="http://schemas.microsoft.com/ink/2010/main" type="inkWord" rotatedBoundingBox="2166,3105 5418,3073 5424,3667 2172,3699"/>
              </emma:interpretation>
            </emma:emma>
          </inkml:annotationXML>
          <inkml:trace contextRef="#ctx0" brushRef="#br0" timeOffset="12949.9792">-563 2715 73,'0'-11'305,"0"-1"-7,0-2-9,0 2 0,0-2-7,-3 1-8,2 0-9,0-5-6,-5 0-14,4 5 2,-2-2-10,0 0-6,2-1-11,-6 5-13,1-4-20,1 3-15,-5 0-18,2 5-18,0-3-9,-8 0-15,0 2-8,5 3-14,-6 1-11,-1 3-3,1-1-14,2 8-11,-3-3-3,7 0 4,-2 3-14,5 0-2,-5 0-8,7 4-2,-1-1-2,3 1-8,0 2-3,1 2-1,1-3 0,1 5-2,2-3 0,5 2-3,-1 0 0,2 3 1,1-4-2,1-1-2,1-1 1,5 2 0,-1-2 8,3-2-8,0 2 0,2-1 2,-2-1-2,3 0-2,0 1 0,-5-5-1,3 8-1,1-7 4,-5 3-1,3 0 0,-6-3 7,1 2-9,-6 2 0,4-3 5,0 3 3,-4-1-4,0 3 2,-1-3 5,-2 5-4,-2-5 0,0 1 2,-3 0 2,-3 1-3,1-4 10,-1-2 3,-3 5-6,1-6 1,-5-2 1,-1 3-2,1 0-2,-4-5 3,-5-1-5,4 0 0,1-1-2,-1-2-4,1 2-3,0-4-8,-1 1-9,7 2-11,1-2-11,-1 3-12,0-3-23,3 3-20,3-4-36,1 4-35,4 1-32,0 0-14,-8 2 1,8-2-21,0 0-32,8 11-25,-1-8-30,3-1-277,3 4-639,6-2 284</inkml:trace>
          <inkml:trace contextRef="#ctx0" brushRef="#br0" timeOffset="13424.0629">-274 2724 228,'0'-6'332,"0"6"0,1-3-3,-1 3-15,3-5 2,-3 5-15,0 0-10,0-7-26,0 7-15,0 0-24,0 0-23,0 0-17,0 0-10,-3 15 6,6 1-3,-3-2-14,0 1-11,0 5-18,1 1-10,2 0-15,-1-6-5,5 4-16,-3-4-6,5 1-10,-4-1-3,4-2-9,3 1-6,-3 0-4,0-6-4,3 1-6,-1-4 1,2 0-4,-2-4-4,2-1-3,-2-1 0,1-4-3,-2-1-1,3-2-3,-5 1 0,3-8-3,-2-1-1,-3 2-1,1-8-2,-5 1 0,2 1 1,-3-1-5,-2 1 0,1 1-3,0 3 0,-1 2-1,-2 2 0,1 0 1,0 2-1,0 5 3,-1-5 1,1 7 6,0-2-3,1 1-6,1 4-9,-1-6 3,1 6-5,0 0 0,0 0 2,0 0 1,0 0-1,7 18-4,-3-3 0,2-3 2,-1 1-1,-1 3 2,6 1 3,-1 0-3,-1 0 1,1 2 0,-1-1-2,-4-5 0,5 1 0,-5-2 4,5 1-4,0-1 0,0-2-2,-4 1-44,2-3-50,1 1-53,2-4-59,-4-2-43,1 2-67,0-4-67,-1-1-387,3-7-835,-1 1 370</inkml:trace>
          <inkml:trace contextRef="#ctx0" brushRef="#br0" timeOffset="13947.9906">196 2752 33,'1'4'273,"2"2"12,2 1-1,-2 1 0,2 3 3,-1 0-2,1 2-2,3 1-8,-3-3-3,2 2-29,-1-1-14,2 2-1,-4-1-33,5 0-14,-4-4-18,2 1-15,-3-5-15,0 1-11,1-1-19,-2 0-3,-2-1-6,3-2-6,1 1-8,-5-3-7,10-3-5,-5 1-8,1-8-11,3 3 4,-2-7-10,1-3 2,1-3-12,2 2 0,-2 2-3,-2-2-11,-1-2 8,0 4-12,-3 3-1,0-1-2,1 7-6,-1-1 0,-1 0-4,1 5 0,-2 0-4,2 0-2,-3 3-5,0 0 11,14 9-2,-10-6 3,2 6 3,2 1-9,-1 1 8,2-1 1,0 1-3,-1-1 0,1 1 10,-2-4 2,3 3 6,-3-3 6,2 3 1,-2-6-1,-1 0 7,-2-1-5,0-1 1,0 1 2,-4-3-2,12 0-3,-6-3-2,1-2-4,2-2 0,-4 2 0,3-5-1,1-3-2,-2 1-4,-1 0-3,3-1-1,-1 2 1,0 0 2,-3 0-5,2 1-2,-3 5-3,0-1-3,1 0-3,-3 2 2,4 2 2,-6 2-4,8 2 9,-3 2-6,0 2 1,5 3-1,-6-1-1,6 1 3,0 2-4,1 0 4,3 2-4,0-1 5,0 0 0,-2-1-2,5 1 0,2-2 3,1-2-5,-2-3-10,2 1-45,1-6-61,4 0-73,-5 3-66,-4-6-81,4 3-95,-2-6-301,-1 0-794,-1-1 352</inkml:trace>
          <inkml:trace contextRef="#ctx0" brushRef="#br0" timeOffset="14599.8385">1302 2571 97,'-6'1'309,"0"-2"-12,2-2 5,4 3-21,0 0-14,-10-4-18,10 2-18,0 2-19,4-11-19,-1 7-16,3-2-12,3-3-20,-2 2-10,3-2 0,-2 0-4,0 4-17,-1-3-12,-2 6 2,-1-3-18,0 1 8,-2 3-6,-2 1 10,0 0 3,0 0-2,0 0-16,-13 11 8,4-2 2,-6 3 7,-5 9 10,0 1 7,-1-1 7,-1 3 10,2 1 8,-3-1 4,8-8-3,2 2-14,-2 0-4,4-2-12,4 0-17,-1 0-7,4-3-9,2 2-10,5 0-7,-1-3 1,4 1-7,4 1-2,-1-2-8,2-3-4,5 3-2,2-2-5,-1 1-3,1-2-4,0-1-1,3-3-3,-5 0-1,2 4-7,0-6-3,-3 6 4,0-2-9,1-2-35,-5-4-50,-2 2-76,-2-1-79,-1-1-81,-1 4-89,4-5-88,-4 0-364,-5 0-922,9 1 408</inkml:trace>
          <inkml:trace contextRef="#ctx0" brushRef="#br0" timeOffset="14216.5449">1250 2785 157,'14'0'321,"-1"-2"2,4 2 4,4-1 6,-3-2 8,2 1-7,1 0-7,-1 0-2,0 0-13,0 0-8,2 1-14,-5-4-20,2 5-26,-1-1-20,-6 1-26,7 0-17,-5 0-20,1-1-16,-2-2-14,0 1-13,6 2-13,-4-1-10,-2-2-11,0 2-16,-1 1-34,2-2-37,-6 1-41,0-4-41,2 2-36,-2 0-40,-2 2-25,-2-1-26,1-1-32,-5 3-43,8-10-54,-8 7-337,0-2-735,0 5 325</inkml:trace>
          <inkml:trace contextRef="#ctx0" brushRef="#br0" timeOffset="15137.8373">2065 2657 134,'0'0'386,"-3"-5"5,3 5 12,-4-3 1,4-3-8,0 6-7,0 0-18,-5-5-20,5 5-24,0 0-30,0 0-22,0 0-25,-12 8-19,7-2-18,1 5-15,-2-1-17,3 2-15,2-4-16,-4 4-41,4 2-10,-1 9-10,1-2-7,4 1-9,-1 3-9,6-3-6,-3-1-4,3 2-3,2-3-7,-1-1-2,4-2-6,3 2-4,-3-4-1,0-6 0,0 2-6,2-3 4,2-3-4,0-4 7,2-1 10,-2-4 6,-1-2 7,1-5 11,0-1 6,-3-4 5,8-6 4,-10 3 4,2-1 2,3-8-1,-6 7 5,-4-1 3,5-9 6,-3 1-6,2-1 4,-7 11 1,0-10-3,-4-4-1,-1 12 0,-3-3-10,-3 3-59,-3-5-26,-3 9 0,-1 2 0,-6-4 0,0 10 0,-6 4 0,-6 0 0,1 3 0,0 9 0,-2 1-12,3 1-263,0 5-114,-1 4-108,5 1-119,-3 4-451,3 9-1157,2-1 512</inkml:trace>
        </inkml:traceGroup>
      </inkml:traceGroup>
    </inkml:traceGroup>
    <inkml:traceGroup>
      <inkml:annotationXML>
        <emma:emma xmlns:emma="http://www.w3.org/2003/04/emma" version="1.0">
          <emma:interpretation id="{BA634551-4809-4B79-9E05-A61F16E28E7C}" emma:medium="tactile" emma:mode="ink">
            <msink:context xmlns:msink="http://schemas.microsoft.com/ink/2010/main" type="paragraph" rotatedBoundingBox="2280,4321 9840,4297 9845,5638 2284,56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95A871F-EAD2-4549-9759-6C4742162F96}" emma:medium="tactile" emma:mode="ink">
              <msink:context xmlns:msink="http://schemas.microsoft.com/ink/2010/main" type="line" rotatedBoundingBox="2280,4321 9840,4297 9845,5638 2284,5662">
                <msink:destinationLink direction="with" ref="{C4828184-A812-4E45-BE56-CAF553FD4B0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228B9D43-B0F1-4487-A628-3749F32692C5}" emma:medium="tactile" emma:mode="ink">
                <msink:context xmlns:msink="http://schemas.microsoft.com/ink/2010/main" type="inkWord" rotatedBoundingBox="2280,4321 3848,4316 3853,5657 2284,5662">
                  <msink:destinationLink direction="with" ref="{20251839-5591-4565-86A0-C0DA419B64D8}"/>
                </msink:context>
              </emma:interpretation>
            </emma:emma>
          </inkml:annotationXML>
          <inkml:trace contextRef="#ctx0" brushRef="#br0" timeOffset="17723.7183">-727 4774 48,'-6'-1'281,"6"1"-5,-4-2-8,4 2-7,0 0 7,-2-5 2,2 5 0,9-10 9,2 2-4,3-3-1,4 2-8,6-4-5,3 2-22,2-4-20,2 1-16,0 2-25,3 1-14,-2-1-24,3-1-11,0 5-8,-2-1-15,1-1-16,-3 2-18,2 2-21,-2 4-26,-1-3-27,-1 4-30,1-5-25,-4 0-9,-8 5-8,2-1 11,-3 1-1,-4-4 5,-2 5 5,-2 0 1,-3 0 12,1 0 9,-2 0 6,-5 0 1,0 0 5,0 0 25,5 5 19,-5-1 19,0-4 1,-9 13 7,3-2-3,-1 3 7,-1 3 0,0 2 0,-2-1 3,4 3-4,0 1-5,4 3-2,0-3-3,4 1-2,3-1 1,2-4 1,0 2 3,4-4 4,2-1-1,6-4 9,-2 0 1,8-5 2,-3-2 0,3-3-1,2-2-1,-1-3 1,-6-2 3,-1-3 5,-1 0 13,0-4 9,-5-2 10,0 6 3,-5-5 1,-3 0-4,0-7 3,-1 7-1,-4-7 3,0 3-1,-4-3-12,-1 0-2,-4 4-7,0-3-4,-3 3-11,-9-4-6,6 7-13,-3 3 6,-1 1-11,-9 3-8,8 4-6,0 1 0,3 4-2,-4-2-6,4 1-13,5 2-38,2 1-37,-2-2-46,6-1-45,-3 1-52,7 2-45,2-4-49,0 0-44,0 0-46,13 8-44,-1-5-29,1-2-347,4 1-877,9 1 388</inkml:trace>
          <inkml:trace contextRef="#ctx0" brushRef="#br0" timeOffset="17227.398">-278 3883 204,'0'0'251,"0"0"-8,0 0-12,-7 0-11,7 0-6,0 0 8,0 0-10,0 0 7,0 0 6,0 0 9,0 0 7,0 0-1,0 0 8,29-3 0,-20-2-9,3 2-10,5-7-12,-3 0-18,-2 2-15,3-1-14,0-2-17,-2-2-10,-3-1-13,0 3-14,-2-1-7,0 0-9,0 3-9,-3-7-9,-3 4-6,0 0-7,-2-1-5,-4 1-9,-3 1-4,-2 1-1,-2 0-13,-2 5-8,-5 3-5,-3 4-1,-5 3-1,-4 7-1,3 2-10,-1 3 5,-3 4-3,7 6 1,-2 4-5,5 1-2,3 2 1,-8 15-2,13-7-3,2 1 1,5 14 0,-2 0 1,8-15 5,0 3 8,4 13 9,2 0 4,1-10 2,-1 9 1,0-13 2,1 15-1,-1-16-1,3-3-3,-1 4-3,-3-6-2,0 0-2,0 0-6,-1-4 3,2-2-4,-4-6 1,-2-4-2,0 0-4,0 2-2,0-6-14,-2-2-34,-1-4-43,-1 2-43,1-3-55,-3-5-50,-2 0-47,3-3-51,-7-3-57,5-3-49,-4 0-341,-5-9-837,2 2 370</inkml:trace>
          <inkml:trace contextRef="#ctx0" brushRef="#br0" timeOffset="18011.4846">328 4625 99,'17'5'133,"-4"1"18,-3-5 17,1 4 12,-1-1 21,1 4 10,-5 0 12,6-1-1,-4-1-8,-2 2 6,3 0-12,-2 2-4,0 1 0,-1-2 1,1 1-12,-1 2 2,-3-3-3,3-1-6,-3 5-3,-2-3-2,4 0-1,-5-2-4,1 0-2,0-2-2,1-1 1,-2 1 4,0-6 3,0 6-9,0-6-6,0 0-12,0 0-8,-9-18-11,9 5 0,0-1-6,0-7-1,-1 0-3,2-3-3,2-1-4,0-4-4,1-3-6,2 0-8,2 8-5,4-7-12,-4 11-6,6-7-11,-2 9-6,8-7-9,-8 8-8,4 2 1,2 2-6,-1 0-33,1 0-39,-1 0-38,9 2-50,-9 0-56,1 2-65,0-1-62,-3 4-85,-1 4-82,-5-2-101,5 0-293,-5 2-938,4-3 416</inkml:trace>
        </inkml:traceGroup>
        <inkml:traceGroup>
          <inkml:annotationXML>
            <emma:emma xmlns:emma="http://www.w3.org/2003/04/emma" version="1.0">
              <emma:interpretation id="{3F2D40B7-725C-40B2-9E4E-2F6170757379}" emma:medium="tactile" emma:mode="ink">
                <msink:context xmlns:msink="http://schemas.microsoft.com/ink/2010/main" type="inkWord" rotatedBoundingBox="4730,4632 6264,4627 6267,5493 4732,5498"/>
              </emma:interpretation>
            </emma:emma>
          </inkml:annotationXML>
          <inkml:trace contextRef="#ctx0" brushRef="#br0" timeOffset="18842.6934">1729 4290 160,'-6'-8'332,"3"0"2,-2 3 2,3-1 11,2-2 5,-2 1-3,2 1-20,-3-1-27,3 4-30,0-5-26,0 8-32,3-9-14,-1 7-22,1-1-16,1-2-18,1 5-14,6 0-14,-2 0-20,-2 3-46,4-1-67,0 3-68,1 1-70,2 5-67,-1 2-84,0-1-61,-3-2-217,-1 1-630,2-1 278</inkml:trace>
          <inkml:trace contextRef="#ctx0" brushRef="#br0" timeOffset="18656.1961">1757 4504 382,'5'-3'414,"-5"3"30,3-2 16,-3 2 13,0 0-1,0 0-9,0 0-19,0-6 3,0 6-21,0 0-21,0 0-30,0 0-22,-7-4-35,7 4-34,0 0-25,0 0-27,-11 10-25,5-5-22,4 1-18,-4 4-10,-1 2-21,6 1-17,-1 4-9,2 5-15,0-2-2,2 1-9,-1 0-21,4-4 4,3 2-19,-4-5-39,5 2-9,1 3 0,-4-7 0,3-3 0,0-1 0,1 0 0,0-2 0,2-6 0,-3 3 0,3-4 0,-2-1 0,2-4 0,-4-2 0,1 0 0,-1 1-54,1-4-136,-4-1-52,-1 0-61,0-2-58,-1 2-67,-3-3-69,1 2-67,-5-7-362,0-3-1002,0 0 443</inkml:trace>
          <inkml:trace contextRef="#ctx0" brushRef="#br0" timeOffset="19507.4605">2340 4419 166,'-6'-4'304,"-2"2"4,4-3 0,-5 1-16,3 1-9,1-2-10,0 0-15,2 1-17,-2-1-6,2-2-20,0 5-10,0-1-11,3 3-10,-1-4-10,1 4-8,-5-5-11,5 5-6,0-6-11,0 6-15,-3-3-6,3 3-13,0 0-5,0 0-7,0 0 2,-5-3-2,5 3-2,0 0-4,0 0-13,0 0-5,0 0-4,-9 5-8,5-2-3,0 4-8,-4 2-1,2-1 2,-3 4 2,1-1 4,1 6 3,-2-1 0,1 4 2,1 2 2,-1 0 1,2-1-1,3-1 0,0 0-5,2 2 5,4-3-3,-2-7-2,1 9 4,3-9-4,2 9 4,1-1-6,-2-5 1,2 2 0,2-1-3,2-1-1,-3-7-2,0 5-9,-1-3-2,4 0-4,-3-2-5,2 0-1,0-3-3,1-1-1,-1 1 1,1-2-25,2-3-55,-2 0-63,0 0-78,6-6-79,-3 4-90,-3-1-96,4-5-460,0 2-1001,0 0 443</inkml:trace>
          <inkml:trace contextRef="#ctx0" brushRef="#br0" timeOffset="19118.4265">2253 4604 301,'26'-12'332,"-10"4"12,3-3 5,3 3-2,-6-2 9,5 0-4,-2 1-8,-1-1-8,0 4-13,-1-3-16,1 3-17,-6 2-18,1-2-29,-2 4-20,5-7-20,1 4-23,0 0-16,0-1-14,-2 2-18,3-1-12,-1-1-10,-1 3-19,2-1-8,-1-2-8,-4 1-32,0-1-34,-2 5-31,0-2-38,-2 0-46,-1 2-34,-3-1-51,1-1-41,-6 3-56,3-1-61,-3 1-60,0 0-305,0 0-773,0 0 342</inkml:trace>
          <inkml:trace contextRef="#ctx0" brushRef="#br0" timeOffset="20085.9998">2998 4797 135,'0'0'396,"0"0"-29,0 0-16,0 0-9,3 4 3,-3-4 9,4 2 6,-4-2-7,0 0-25,15-5-23,-5 5-21,-1-1-29,4-1-24,-3 2-18,5 0-23,-3-2-22,2 2-17,3 0-34,0 0-63,-8-3-67,9 0-76,-3 3-89,-5 0-106,8-3-124,-7 2-314,0-5-781,4 2 346</inkml:trace>
          <inkml:trace contextRef="#ctx0" brushRef="#br0" timeOffset="19887.5041">3052 4354 276,'1'-16'396,"2"-4"21,0-2 7,-3 1 8,0 3 0,-3-5-8,2 2-16,-1-1-19,1 0-21,1-3-16,-2 2-22,0 2-17,2 0-9,-1 0-8,0 0-3,-1 8-1,2 1-14,-1 0-18,1 0-15,-1 6-20,1-2-16,0 3-23,-1-1-15,1 6-21,0-5-25,0 5-6,0 0-42,0 0-77,0 0 0,3 26 0,1-8 0,0 3 0,0 3 0,0 6 0,1 5 0,0-3 0,-2 4 0,1 3 0,1-5 0,-2 3 0,1-2 0,-3 1 0,4-2 0,-2-3 0,-2 1 0,3-1 0,-3 0 0,2-8 0,-3-1 0,0-3 0,0-5 0,4 0 0,-3-5 0,0 5 0,2-3-17,-3-1-332,4-4-43,-4 0-84,3 1-84,0 0-507,-3-5-1155,0-2 512</inkml:trace>
        </inkml:traceGroup>
        <inkml:traceGroup>
          <inkml:annotationXML>
            <emma:emma xmlns:emma="http://www.w3.org/2003/04/emma" version="1.0">
              <emma:interpretation id="{941D75EB-8123-426D-AF7F-78DE6B514E28}" emma:medium="tactile" emma:mode="ink">
                <msink:context xmlns:msink="http://schemas.microsoft.com/ink/2010/main" type="inkWord" rotatedBoundingBox="7266,4817 8532,4813 8534,5542 7268,5546"/>
              </emma:interpretation>
            </emma:emma>
          </inkml:annotationXML>
          <inkml:trace contextRef="#ctx0" brushRef="#br0" timeOffset="21150.223">4252 4765 290,'0'0'309,"-7"-5"-28,7 5-22,0 0-14,11-12-1,0 4-12,6-1-4,13-4 1,1 4 4,-1-4-16,5 5-6,2-1-21,12-6-16,-2 2-17,-10 5-21,17-2-10,-19 2-12,2-4-20,12 3-4,-12 1-17,-2-1-15,2 7-33,-2-5-10,-4 2-50,4-2-29,-3 4-27,-3 2-31,-1 1-29,-2 0-21,-7-2-1,1 4 0,-3-2 17,-1 4 11,-4-2 13,-3 2 18,-3-3 27,1 4 27,-4-1 30,-1 0 31,-2 3 26,-2 3 24,-1-3 22,-1 1 21,-5-2 16,5 5 19,-5-3 9,1 3 2,0-2 17,3 3-3,-2 1 9,3-3-9,-2 4-5,3 0-8,2-7-3,1 9-1,0-5 2,4 5 2,0-3 2,5-4-2,-2 3 1,6-2 1,2-4 2,4-1-5,0-4-6,10-2-6,-3 0-8,4-5-7,-4-3-8,2-3-5,-4-1-5,4-3 6,-8 7-15,-3-4 4,1-5 8,-3 5 3,-1-1 15,-6-3 5,-1 6 16,1-4 2,-4 3 2,-3 0 3,-1-3-18,-2 0-4,-3-3-17,-4-1-3,-3 1-50,-2 0-52,-6-4 0,-3 2 0,-4 2 0,2 3 0,-8 0 0,6 3 0,-3 3 0,-3 4 0,5-1 0,-1 5 0,8 2 0,0 3 0,4 2 0,0 1-80,0 4-210,9 2-67,3 5-60,3 1-40,3 4-59,4 9-46,4-2-357,4-1-995,4-3 439</inkml:trace>
          <inkml:trace contextRef="#ctx0" brushRef="#br0" timeOffset="20647.4947">4362 4147 8,'-3'5'283,"3"-5"14,0 4-2,0-4 4,3 6 22,1-4 8,1-1 9,-1 4 2,-1-1 2,5-1-3,-2 2-2,7 3-19,-6-1-13,4 4-17,-1 5-11,2 0-21,-3 1-12,0 5-15,1 8-19,1 4-8,-4 4-19,-2 0-11,1 5-27,-3-4-8,0 3-16,1 0-12,0-3-8,1-1-11,3-5-13,-5 0-4,2-9-9,-1 0-5,0-2-9,1-6-35,-2 0-54,-1-2-54,2-4-72,0-2-69,0-2-55,-4-1-74,0-3-77,0-2-77,0 0-336,-12-12-922,7 2 408</inkml:trace>
        </inkml:traceGroup>
        <inkml:traceGroup>
          <inkml:annotationXML>
            <emma:emma xmlns:emma="http://www.w3.org/2003/04/emma" version="1.0">
              <emma:interpretation id="{E7261AA0-3CF0-4801-8579-87AC48E20879}" emma:medium="tactile" emma:mode="ink">
                <msink:context xmlns:msink="http://schemas.microsoft.com/ink/2010/main" type="inkWord" rotatedBoundingBox="9482,4816 9842,4815 9844,5316 9484,5317"/>
              </emma:interpretation>
            </emma:emma>
          </inkml:annotationXML>
          <inkml:trace contextRef="#ctx0" brushRef="#br0" timeOffset="21724.5349">6546 4236 40,'1'6'302,"2"0"6,-2 3 12,-2-3 5,-1 5 24,1-3 6,-2 4 22,-1 3 17,-1 1 12,0-4-3,2 5-12,-3-1-25,-2 1-24,4-3-33,-4 6-31,6-6-30,-4 1-20,-1-1-25,6-1-19,-4-1-16,3 0-23,0-3-11,0 1-14,-2-4-7,4 4-16,0-8-11,-3 7-7,3-2-4,-4-4-11,4-3-1,-2 5-9,2-5-2,0 0-9,0 0-6,6-19-3,-3 8 2,0-5-10,2-4 3,2-2-3,1-7 1,0 8-5,5-10-14,0 2 1,0 1 8,-2 7-8,-1 0-3,10-5 4,-6 9-3,-2 0-2,-1 0-2,4-1 1,-1 4 27,0 3 1,0 0-9,-2 5 3,-2 1-4,2 0-8,-1 4-3,0 1 4,-2 6-2,-1-3-6,-2 5 5,0 3-14,-3-1 15,4 5-1,-6 5-3,-1-1-6,2 4 8,-4 1-4,1 1-10,-4 7 14,2-8-1,-2 6 2,3 2 1,1-10 0,-1 0-11,2-1 0,0 2 1,2-7 2,-2-1-18,3 0-46,0-1-59,2-3-73,0 2-89,3-1-90,-2-3-118,5 0-126,-4-2-375,3-2-1070,-1-1 473</inkml:trace>
        </inkml:traceGroup>
      </inkml:traceGroup>
    </inkml:traceGroup>
    <inkml:traceGroup>
      <inkml:annotationXML>
        <emma:emma xmlns:emma="http://www.w3.org/2003/04/emma" version="1.0">
          <emma:interpretation id="{B60BA746-3337-446F-9235-1F183E82D3EF}" emma:medium="tactile" emma:mode="ink">
            <msink:context xmlns:msink="http://schemas.microsoft.com/ink/2010/main" type="paragraph" rotatedBoundingBox="4439,6245 11990,6139 12017,8020 4465,812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3DFD95D-2DC7-4E3C-9530-97CB4C299489}" emma:medium="tactile" emma:mode="ink">
              <msink:context xmlns:msink="http://schemas.microsoft.com/ink/2010/main" type="line" rotatedBoundingBox="4439,6245 11990,6139 12017,8020 4465,8127">
                <msink:destinationLink direction="with" ref="{C4828184-A812-4E45-BE56-CAF553FD4B0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1C260B5-9CB3-43E3-B701-9F7CB68288C0}" emma:medium="tactile" emma:mode="ink">
                <msink:context xmlns:msink="http://schemas.microsoft.com/ink/2010/main" type="inkWord" rotatedBoundingBox="4439,6245 5589,6229 5604,7310 4454,7326"/>
              </emma:interpretation>
            </emma:emma>
          </inkml:annotationXML>
          <inkml:trace contextRef="#ctx0" brushRef="#br0" timeOffset="24741.5947">1460 6546 65,'-4'-12'134,"-5"-1"18,4 3 3,-2-2 4,2-1 10,4 2 10,1-2 10,0-1 3,0 2 1,4-1-7,-4-3 2,6 7-15,-3-4-4,2 5-20,4-4-3,-1 5-8,1-2-13,3 3-8,3-2-12,4 2-1,0 2-14,7 1-6,0-1-4,-6 4-13,8 0-2,2-2-7,-3 7-6,1-3-6,-2 4-2,-8-4-8,-1 1-5,1 0-3,-2 5 11,-4-4-19,1 4 6,-2-3-7,-1 1-4,-1-1 17,-4 1 2,3-1 11,-2 3 7,-2 1-8,0-3 17,0 2-10,0-1 5,2 3-1,-3-1-4,3-3 0,1 1-17,2 2 11,-2-4-3,2 5-2,-1-2-4,3-2 2,0-5 6,-2 4 6,4-3 9,-1-2 10,-1 0 9,0-4 9,1 1 9,-3-4 3,0-3-1,-1-1-3,0 1-3,-3-1-3,0-1 1,1-9-3,-3 9-5,-1-3-3,-2-7-5,0 7-6,-3 0 4,-2-1-2,-1 0 2,-1-3-1,-3 2 0,-2 2-3,0-1-9,-2 6-2,1-2-5,-1 0-1,2 7-6,-5-1-1,-1-1-1,0 5-7,1-2-7,-1 4 0,6 0-2,-2 0-9,1 0 0,2 4-5,0 1-4,3-1-2,0 2-4,0-1-32,6 5-40,-1-2-39,2 2-35,1 1-40,5 0-39,0 3-40,5-2-39,0 6-43,3-4-50,2-3-50,2 0-333,-1 3-840,2-5 373</inkml:trace>
          <inkml:trace contextRef="#ctx0" brushRef="#br0" timeOffset="24286.77">1690 5976 40,'0'0'311,"0"0"2,0 0-6,0 0-8,0 0-18,0 0-17,0 0-24,5-18-18,-3 15-16,1-9-15,1 1-12,3-3-11,-2 1 0,4-6-15,-3-1-12,2-2-3,-2 4-18,1-3-7,-4-1-13,1 2-2,-1-2-7,-3 3-6,0-3-12,-3 2-4,-1 4-10,-2-1-2,-7 0-3,2-1-5,-1 6-9,1 2-6,-5-1-2,-1 7-4,0 1 0,-1 4-7,2 4 1,-2 0-7,-1 6 5,-1 10-7,1 1 4,1 4 0,7 2 4,-3 0 6,5 5 1,4 5 0,5 2-14,0-4 4,5 3 7,-1-1 12,5 1 5,4 0 6,-2-2 0,3 1 2,0-2-2,-2 1-6,2 0 0,-3 0-8,1-1 1,-1-3 1,-2 1-10,1 0-1,-1-3-4,-5 2 0,0-1-1,1-10-5,-1 1 0,-4-1-24,0 2-36,1-3-32,-2-5-32,-2-4-35,-1 0-29,2-3-27,-5-3-29,1 0-34,-6-1-29,6-5-28,-4-5-37,-4 4-214,-1-4-618,0-1 273</inkml:trace>
          <inkml:trace contextRef="#ctx0" brushRef="#br0" timeOffset="25036.1318">2279 6378 33,'5'0'223,"3"1"5,-3-1-2,-5 0 4,10 1-5,-4 2-4,-6-3-11,9 1-8,-2 0-13,0 3-6,-1-1-11,1 3-10,-4 0 0,3 0-7,0 4-7,0-2 4,-1 0 0,0-1 0,-3-1-10,-1 4 2,1-4-1,-1-2 1,3 1 8,-4-3 5,0-2 5,0 0 10,0 0-3,0 0-15,0 0-3,0 0-7,-7-19-4,4 6-4,0 1 8,-1-10-15,4 1 1,0-2-7,0 0-6,0-5-4,2 6-1,0-4-13,4 5-9,-1-2-13,1 0-6,-1 7-6,1-5-11,0 9-8,3-4-13,-1 2-57,2 4-47,-1 0-59,0 0-65,7-1-69,-4 5-77,3 0-90,1 2-111,5-2-282,-5 2-891,5 2 394</inkml:trace>
        </inkml:traceGroup>
        <inkml:traceGroup>
          <inkml:annotationXML>
            <emma:emma xmlns:emma="http://www.w3.org/2003/04/emma" version="1.0">
              <emma:interpretation id="{0C89FD88-9977-4105-9C8C-34E6870BF79D}" emma:medium="tactile" emma:mode="ink">
                <msink:context xmlns:msink="http://schemas.microsoft.com/ink/2010/main" type="inkWord" rotatedBoundingBox="6753,6292 8539,6267 8564,8069 6779,8094"/>
              </emma:interpretation>
            </emma:emma>
          </inkml:annotationXML>
          <inkml:trace contextRef="#ctx0" brushRef="#br0" timeOffset="25847.7443">3748 6193 64,'0'0'292,"-5"3"-2,5-3-7,0 0 1,-4 0-33,4 0-12,0 0 0,0 0 4,0 0 0,0 0 1,21-8-3,-11 1-18,0-1-15,9 3-19,-3-4-21,2-2-6,2 3-20,3-5-17,3 0-9,-9 2-10,0 3-12,0-2-11,-6 2-8,-1 2-3,-1 0-5,0 3-7,-5-1 10,1-1 7,-1 4 1,-4 1-7,0 0-4,0 0-10,0 0-1,-9 22 6,5-10 7,-2 6 7,-2 4 6,-3 7 1,8-5 0,-3 9-9,3-1-6,1 3 0,4-2-8,3 4-3,2-2-6,6 2-2,-1-3-5,1 3 2,5-2-2,4 5 6,-1-3-4,8 12 1,3-1-2,-10-13 8,8 15 0,1-3 13,-12-9-6,-3 0-1,2 0 0,-4 0-6,-3 2 7,-4-1-1,1-1-12,-8-4 4,0 2-8,-5-2 2,-4-3-4,0 1-7,-7-6 1,-3-2-4,-5-2 0,0-4-5,-2 1-3,-4-2 4,0-7-12,-4 1-2,3-10 2,-3 3-1,0-12-8,1-4 6,3 0-3,-1-8 3,4-2-7,3-3-2,4-6-1,1-2-4,5-1 9,4-3-8,4-4-3,3 0-3,3-5-10,0 4-12,7-1-12,-2 0-22,2 4-24,2 1-17,1 1-23,-3 0-21,2 2-17,0 4-22,0 2-22,-2 4-31,-2 4-30,2-2-29,-2 1-41,-2 1-41,0-4-47,-2 7-307,1-3-794,-2 5 351</inkml:trace>
          <inkml:trace contextRef="#ctx0" brushRef="#br0" timeOffset="26068.8781">3848 5964 234,'-5'-8'317,"1"-5"2,1 2-4,0 3-3,-3-3-11,2 0-23,1 5-16,2 2-20,-3-3-19,2 2-25,2 5-26,-2-6-14,2 6-18,-2-3-16,2 3-4,0 0-16,0 0-15,0 0-41,19 7-48,-10 0-59,-1-1-56,0 2-71,2-1-65,1 2-307,-1-1-604,2 1 268</inkml:trace>
          <inkml:trace contextRef="#ctx0" brushRef="#br0" timeOffset="26707.2336">4423 6169 49,'-9'-1'240,"1"-2"-2,4-3 2,-3 1-12,4-2-13,0-2-12,5 3-8,-1-5-10,4 1-14,0-2-8,3-5-11,2 0-13,-1 6 0,3-2-19,-4 0-6,1 1-2,0 1-9,-2 1-1,-1 3 2,-1 1 3,-3 1 7,1 2-19,-3 3 2,0 0-14,0 0-7,0 0-9,-23 11 7,12 4-7,-6 1 6,1 0-2,-2 6 4,1 1 5,-5 7 2,3-5 9,4-2 6,-2 3 7,6-3 6,0-2 1,0 8-7,6-7-4,1-3-7,3 0 0,4 2-3,2-3-5,3 2-11,0-1 2,5-4-2,2 0-6,0 1-5,5-4-3,3 3-5,-3-5-4,4 1-7,2-2-5,0-2-1,0 0-4,-6-3-5,0 0-2,1-2-25,0-1-47,-5 4-62,0-7-64,3 2-68,-6 0-68,-4-3-82,1 1-102,3-3-249,-4-1-800,0-1 354</inkml:trace>
          <inkml:trace contextRef="#ctx0" brushRef="#br0" timeOffset="26347.9643">4400 6279 169,'10'0'337,"6"0"-3,-1-4-2,0-1-6,5-1-1,-2-1-3,7-4-10,0 1-24,3-5-21,-2 4-30,-2-3-11,1-1-23,0 6-17,1 0-18,-8 1-13,1 0-22,1 2-10,1 0-13,-1 0-12,-3 3-8,0 0-7,-4 3-13,-1 1-12,-2-1-35,0 0-45,1 2-44,-5-1-38,0 1-35,-3 1-28,-3-3-38,3 6-42,-3-6-47,0 0-48,0 0-224,-9 3-611,2-2 271</inkml:trace>
          <inkml:trace contextRef="#ctx0" brushRef="#br0" timeOffset="27238.3094">5101 6569 156,'-2'1'325,"2"-1"-8,0 0 2,0 0 11,0 0 0,0 0 4,19-13-4,-9 10-13,6-5-12,4-2-21,5 0-21,1-3-26,5 2-24,-2 1-24,2-2-18,-1 2-28,-1-1-66,-3 5-74,3-4-77,-9 8-76,-2-5-94,1 1-107,-1 1-287,-2 4-690,1 0 305</inkml:trace>
          <inkml:trace contextRef="#ctx0" brushRef="#br0" timeOffset="27067.8575">5148 6006 160,'0'-32'344,"-1"-3"-11,0 1 22,-1 0-40,0 1 13,0 0 2,-2 0-6,3 8-8,-3 3-7,1 1-3,1 2-13,1-3-13,-2 8-10,2 2-13,1 0-10,-3 5-21,3 0-20,0 5-18,0 2-22,-2-6-17,2 6-12,0 0-7,0 22-3,2-6 1,-2 7 3,3 10-5,1 3-7,1 3-5,0 3 2,0 1-9,5 12-10,-4-12-13,5-3 4,-2 3-12,1-1 3,-1-4-17,2 4-1,3-6 1,-4-1-14,2-2-7,-2 0 8,1-2-20,-3-8-2,1-1-4,-2 0-7,1-2-48,-1-1-28,-1-6-37,-1-1-47,-2-2-56,0-3-61,1 1-57,-3-2-60,-1-3-72,2 0-66,-2-3-372,0 0-961,-12-1 426</inkml:trace>
        </inkml:traceGroup>
        <inkml:traceGroup>
          <inkml:annotationXML>
            <emma:emma xmlns:emma="http://www.w3.org/2003/04/emma" version="1.0">
              <emma:interpretation id="{AA6B6A82-4882-49F8-BDB6-3DD8DA4A2B40}" emma:medium="tactile" emma:mode="ink">
                <msink:context xmlns:msink="http://schemas.microsoft.com/ink/2010/main" type="inkWord" rotatedBoundingBox="9175,6292 10341,6275 10355,7228 9188,7244"/>
              </emma:interpretation>
            </emma:emma>
          </inkml:annotationXML>
          <inkml:trace contextRef="#ctx0" brushRef="#br0" timeOffset="28121.8825">6176 6457 253,'-8'-7'298,"4"4"-18,4-7-13,0 2-10,0-4-5,6-1-12,0-1-9,6-3-15,2 1-2,1-4-12,9 4-16,4-5-6,-1 0-13,6 0-14,2 5-15,13-9-19,1 7-5,-1 4-3,2 1-22,-1 1-4,-1 3-13,-14 5-3,3 4-6,-4 0-10,2 0-1,-3 4-7,-4 0-5,-8 1-7,-1 0 3,-6-1-11,-2 5 3,0 1-2,-5-4-5,2 6 1,-7-1-2,1 4-5,-4-1 3,-1 0-1,-2 11 19,1-4 7,1 1 13,0-1 2,0 13 0,3-12 4,2 9-1,2-12-3,3 2 5,3-2 0,2-2 1,4-3 2,0 0 0,9 0 2,0-8 6,-5-4-1,9-2 6,1-5 2,0 2-2,-4-12 0,-1-1-6,2 0-1,-6-1 4,1-8 1,-3 2 7,-10 3 9,7-6 4,-5-4-4,-7 7 14,-4-2 4,-3 2-22,-6-8-5,-2 3-8,-5 1-5,2 2 13,-8 2-25,-3 8 13,-3 1-24,-2 2-7,-1 6-5,-1 3-2,-3 3-14,1 2 3,0 1 4,4-1-35,1 4-52,2 2-55,4 6-71,6-9-88,3-1-82,6 6-91,3-6-89,1 2-408,4 4-1022,4-1 453</inkml:trace>
          <inkml:trace contextRef="#ctx0" brushRef="#br0" timeOffset="27697.89">6404 5627 194,'-6'-2'330,"0"-1"-1,0 0 0,1 3-6,5 0 2,-10 0-13,10 0 5,-9 6-11,7-1-2,-2 5-3,3 2 2,1 10-3,0 8-4,1 7-18,3 2-11,0 4-16,0-1-17,2 4-4,0-1-32,0-1-12,2-1-20,1 3-12,-5-6-18,1 0-13,3 0-14,0-3-8,1-4-12,-2 2-10,-1-14-15,-1 2-3,1-2-26,0-1-47,-3-2-45,-3-1-44,6-4-55,-2-1-57,-2-3-50,-2-2-30,-2 2-51,0-3-55,-2 0-63,-5-2-327,-1 2-854,-3-5 378</inkml:trace>
        </inkml:traceGroup>
        <inkml:traceGroup>
          <inkml:annotationXML>
            <emma:emma xmlns:emma="http://www.w3.org/2003/04/emma" version="1.0">
              <emma:interpretation id="{BB8F3B3A-2A97-4C24-AC32-26E9E39BE201}" emma:medium="tactile" emma:mode="ink">
                <msink:context xmlns:msink="http://schemas.microsoft.com/ink/2010/main" type="inkWord" rotatedBoundingBox="11018,6450 11994,6437 12003,7063 11027,7077"/>
              </emma:interpretation>
            </emma:emma>
          </inkml:annotationXML>
          <inkml:trace contextRef="#ctx0" brushRef="#br0" timeOffset="28779.6294">8029 6079 105,'0'0'371,"-3"-3"-22,3 3-17,0 0-8,0 0-4,0 0-1,0 0 7,0 0 11,-8 9 13,8-3 8,-2 6-1,-1 2-9,2 1-10,0 4-27,0 2-26,-2 3-21,2-2-24,-1 3-15,2-3-15,0-5-19,0 5 2,0-8-29,0 2-9,0-1-23,0-2-13,0-4-13,0 0-7,0-3-13,2 3-3,-2-3-6,0-3-9,0-3-8,1 3-1,-1-3-2,0 0 2,6-12-14,-3-4-12,1-4 7,5-10-5,0-4-10,-1-1-3,3-7-2,2-1-2,0 2-7,-3 0 1,6-14-4,0 18 4,-3 0-3,1 6-5,1 3 4,-1 2 4,-4 6-5,2-1-7,-3 6 1,0 6 13,0-4-10,3 5 7,-8-2-13,2 9 0,7-4 1,-7 8 1,4 1 0,-2 2 0,0 3 3,5 8 2,-7 2-8,6 9 9,-2 1-1,-1 3 0,0 0-1,2-3 0,0 6 15,1-2 1,-1 4-20,2-7 0,3-2 0,1 3 0,1 1 0,2-6 0,1 0 0,0-2 0,4-4 0,-3-2 0,6 0 0,-1-4 0,0-5 0,-1-2 0,4 3 0,-2-9 0,0-1 0,1-4 0,0-3 0,-3-1 0,0 0-181,-1-6-239,-4-2-132,1-4-621,-5 4-1271,-1 0 562</inkml:trace>
        </inkml:traceGroup>
      </inkml:traceGroup>
    </inkml:traceGroup>
    <inkml:traceGroup>
      <inkml:annotationXML>
        <emma:emma xmlns:emma="http://www.w3.org/2003/04/emma" version="1.0">
          <emma:interpretation id="{4FDF7718-383C-42F5-99A2-AF316FB2C76A}" emma:medium="tactile" emma:mode="ink">
            <msink:context xmlns:msink="http://schemas.microsoft.com/ink/2010/main" type="paragraph" rotatedBoundingBox="7599,8210 15799,7893 15852,9272 7652,9588" alignmentLevel="4"/>
          </emma:interpretation>
        </emma:emma>
      </inkml:annotationXML>
      <inkml:traceGroup>
        <inkml:annotationXML>
          <emma:emma xmlns:emma="http://www.w3.org/2003/04/emma" version="1.0">
            <emma:interpretation id="{3A0996A8-3630-4887-8866-412774F64639}" emma:medium="tactile" emma:mode="ink">
              <msink:context xmlns:msink="http://schemas.microsoft.com/ink/2010/main" type="line" rotatedBoundingBox="7599,8210 15799,7893 15852,9272 7652,9588">
                <msink:destinationLink direction="with" ref="{C4828184-A812-4E45-BE56-CAF553FD4B0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075711D-0836-49DB-A8BB-EB5C45C0BB7E}" emma:medium="tactile" emma:mode="ink">
                <msink:context xmlns:msink="http://schemas.microsoft.com/ink/2010/main" type="inkWord" rotatedBoundingBox="7613,8586 10117,8489 10142,9136 7638,9232"/>
              </emma:interpretation>
            </emma:emma>
          </inkml:annotationXML>
          <inkml:trace contextRef="#ctx0" brushRef="#br0" timeOffset="32075.8571">4921 7998 123,'1'-3'287,"0"-1"3,-1 4 1,1-9-6,1 3-13,-2 6-3,-2-8-16,2 2-2,-2 2-11,1-2-10,-2 0-9,1 0-16,-3-1-17,-2 1-17,-1 0-15,-2 0-15,-1 1-10,1 5-17,-3-3-11,-4 3-8,-2 3-14,0 1 4,1 3-17,0 0-31,0 5 0,-1-3-6,3 0-1,3 1-7,3-4-3,-1 0-7,4 4 1,3-5-1,0 1-9,4 3 4,0-3-2,6 1 0,2 2 8,7-1-6,1 0-1,13 3 4,-1-3-5,5 3-5,1-5 9,1 3 0,0-1-9,1-1 8,-5 2 0,1 0-16,-6 2 14,-5 0 4,-7-1 2,-1 5 1,-4-1 16,-5 8 5,-4 2 3,-7 1-3,-5 6-4,-9 2-2,2 0-3,-5-2 2,-2 0 0,-3-6-3,-1 0-2,2-1-2,-1-3-1,0-5-8,1-5 2,3-3 2,5-3-5,0-3-3,0-3 1,1-5-1,3-2-3,-1-3 3,3-5-9,2-1 6,1-5-6,1 6 1,6-5-15,0 4-18,4-6-29,4-3-32,-1 3-23,4-2-20,0 2-20,5 2-28,0 1-29,1 5-37,2 1-35,8-3-39,-5 11-260,0-5-632,1 3 281</inkml:trace>
          <inkml:trace contextRef="#ctx0" brushRef="#br0" timeOffset="32519.1981">5224 8206 197,'0'0'273,"0"0"-10,0 0-10,8 2-14,-8-2-18,5 4-5,-5-1 0,2 6-8,1 0 1,0 6 0,1-2-2,1 8-1,1 1-6,-4-3-7,5 5-14,-2-2-1,0 1-21,3 2-10,-2-3-9,3-1-12,-1 0-7,-1-12-13,0 4-14,1-4-5,-1 4-1,1-7-5,1-3-5,0-3-4,1-3-3,1-1-4,-2-5-12,4-5-2,-1-5-3,0-2-6,-1-5-3,-1-5-5,-4 0 0,2 2-5,-6 2-4,2-2 4,-4-3-8,-1 7-3,-2 3 1,0 1-4,0 3 1,-1 3 2,-2 2 5,0 1 10,2 6 6,1-1 0,-1 2 3,1-1 1,-2 3-5,3 1-4,2 2-1,0 0 4,-4 11 6,8-3 5,-2 5 6,4 5 2,0 1 0,1-1 0,2 3-7,-2 4 1,2-3-6,2 10-6,1-11-2,-3-2-5,1 3-1,-2-5-1,2 3-6,0-3 2,0-1-7,1 3-2,0-5-20,-5-6-45,2 0-46,-2-3-50,7-4-48,-2 2-59,-4-3-56,-2-6-62,10-3-46,-8 0-386,1-4-868,-1-2 383</inkml:trace>
          <inkml:trace contextRef="#ctx0" brushRef="#br0" timeOffset="33056.2413">5733 8096 211,'0'0'254,"0"0"15,9 6 13,-5 0 13,0 1-8,0 4-8,2 2 9,0 2-7,0 4 4,0-1-12,-1-3-8,3 3-10,-2 3-12,0-8-12,1 7-12,-1-6-19,-4-1-20,3-1-13,-2-3-16,0 1-14,1-3-13,0 0-18,-1-2-4,1-4-11,0 5-9,-4-6-5,4 0-7,-4 0-8,8-7-8,-3-4-1,-2 4-8,-2-8-5,6-6-8,-3 0-8,5-1-16,-1-2-16,-3-7-11,1 1-4,-2 5-13,1-2 5,-2 7 1,0 0 1,-2 7 8,0 1-4,2 4 2,-2 0 5,1 5 0,0 0-1,-2 3 10,0 0 0,7 20 14,-3-7 11,-2 4 7,2 7 9,-3 0 1,2-2 3,3 5 2,-2-5-1,3-1 5,-3 3 3,3-5 1,0-1-3,-3-5 3,1 1-8,1-6-5,3 0-5,-3 0 2,-2-2-4,4-4-2,-3 1 3,2-3-4,2-4-4,-1-2 1,1 0-2,0-5-4,1 1 0,-1-2-4,1-7 0,2 1-6,-2 0-7,-1-2-8,2 3-6,-2-4 4,1 5-2,-2 4-4,-4 0 4,4 3-1,-3 2-3,1 1 4,-3 3 3,1 1-2,-4 2 4,10 7 3,-9-3 2,5 6 2,-1 2-1,3 2-1,0 0 3,-4-2-1,4 3-3,1 6 8,-1-5-3,0-3-1,2 3 1,2 3-1,0-5 1,-3-4-2,5 3-8,-2-5-37,-1-3-45,2 1-28,5-3-74,-3 0-66,-3-3-82,6-3-86,-5 2-365,-5-4-860,1-1 381</inkml:trace>
          <inkml:trace contextRef="#ctx0" brushRef="#br0" timeOffset="33478.1193">6618 8148 172,'0'0'296,"-3"-4"2,3 4 1,-7-5 1,7 5-6,-4-1-5,4 1 7,0 0-26,0 0-15,0 0 2,0 0-9,0 0-3,0 0-7,0 0-3,0 0-3,0 0-7,16 6-6,-5-5-8,0-1-8,-1-1-13,1 0-14,4 0-10,1-3-14,10-2-12,2 1-13,-3-1-11,1 2-8,2-2-9,-2-1-13,1 2-3,0-1-9,-5 3-10,-1 1-8,-2 1-6,-1 1 3,0 0-8,-1 0-5,-4 0-6,0 1-1,-2 1-5,-3-2-4,1 3-1,-3-2-7,1-1 3,-4 2-16,2 1-9,-3 0-14,-2-3-27,6 3-24,-6-3-23,1 4-27,-1-4-36,0 0-40,0 0-33,0 0-44,-7 8-41,7-8-54,-5 0-55,5 0-370,-9 1-860,2-1 380</inkml:trace>
          <inkml:trace contextRef="#ctx0" brushRef="#br0" timeOffset="33969.5709">6513 8191 99,'-2'-4'317,"0"-2"1,2-2 5,-1 1-11,2-1-7,-1-5-6,2 1-11,0 0-16,3-3-11,2-3-20,5-3-12,7-6-20,-5 0-5,-2 6-18,9-6-17,-3 5-14,-3 5-23,1 1-12,-3 2-8,-3 3-15,-1 3-10,1 1-4,-7 2-5,4 0-10,-5 2-6,-2 3-11,0 0 2,0 0-11,-14 16-4,5-6-1,-4 7-6,-2-1-3,-7 5-1,-1 1-2,-2 4-3,4 0-4,1-3-2,-2 2 2,5 0-1,3-5 10,-3 3 10,6-2 7,3-3 6,1 3 1,1-2-2,6-2-4,0-5 0,0 5 3,4-3 1,4-1 1,-1 0 3,6 0 0,2-2 2,1-1-4,1-4-3,1 5-4,1-6-2,0 0-7,-1-2-2,1 4-5,-7-5-5,5 3-4,-6-1-13,0 2-50,-2-2-53,3-4-73,-5 6-82,2-1-85,-4-5-108,-1 3-404,3 0-918,-1 2 406</inkml:trace>
        </inkml:traceGroup>
        <inkml:traceGroup>
          <inkml:annotationXML>
            <emma:emma xmlns:emma="http://www.w3.org/2003/04/emma" version="1.0">
              <emma:interpretation id="{9605C73A-DE8E-4933-AE4F-CE88E40D210C}" emma:medium="tactile" emma:mode="ink">
                <msink:context xmlns:msink="http://schemas.microsoft.com/ink/2010/main" type="inkWord" rotatedBoundingBox="10590,8335 12989,8242 13021,9083 10622,9175"/>
              </emma:interpretation>
            </emma:emma>
          </inkml:annotationXML>
          <inkml:trace contextRef="#ctx0" brushRef="#br0" timeOffset="34722.0065">7807 7705 52,'0'0'324,"0"0"1,0 0-7,0 0-1,0 0-2,0 0-16,0-15 2,0 15-8,-3-8-4,3 8-13,-2-8-11,-2 5-22,-1-2-16,-2 3-25,2-2-19,-7 3-20,1 0-13,-6 2-18,0 2-9,-3 1-13,1 4-11,1 0-12,-3 0-11,7 5-8,-2-5-6,5 4-6,-1 0-8,5-3-5,1 4-4,-1-2-4,6 2-2,2 2-5,6 4 1,-3-2-5,5 5-2,4-3 3,8 5-2,-3 0 5,8-4 10,-1 1 4,-1 2 0,2-7 2,-1 1 2,-3 0 0,-3-5 7,-2 2 1,-2-2-2,0-1 2,-3 1-4,-5 0 3,-3 0 1,0 0-2,-4 4-2,-1 1-6,-4 5-2,-4 3-7,-5 3 0,-3-2-6,-1-3-3,-1 1-1,-2-1-3,0-3 0,1 0-7,3-6-3,0-2-1,-2 0 3,6-3-4,1 0 4,0-5-1,5-2-8,-1-1-2,0-2-27,8 1-42,-8-6-41,6-3-43,2-1-52,5-4-49,3-5-43,-1 2-56,6-3-41,5-4-61,0 0-307,2 3-822,0 1 364</inkml:trace>
          <inkml:trace contextRef="#ctx0" brushRef="#br0" timeOffset="35140.0989">7963 8109 81,'2'-1'270,"2"-2"-12,-1 0-4,0 0-5,-3 3-8,3-3-8,-3 3-8,0 0 1,0 0 7,10 9 6,-7-3 6,0 4 3,0 5-1,0 3 4,1 3-1,-4 0-1,0 4-3,3-1-14,-2-4-13,2 1-14,2-1-18,-1 0-17,2 1-14,-2-9-8,4 3-14,-1-5-13,3-2-11,2-2-9,-1-2-10,0-4-10,6-6-7,1 2-8,0-7-5,5-7-8,-3-1-4,-5 3-2,5-11-10,-6 2-5,-5 5 2,0-8-5,1-3-4,-4 9-1,-5-1 0,1 2-2,-4-1-6,1 3 2,-2 4-5,-2 5 4,0-1-4,0 5-2,-1-1 1,0 6-5,-1 1 1,7 0 7,-10 6 12,3-1-1,4 9 8,0-4 7,0 5 8,3 1-4,0 3 8,0 1-5,3 1 2,3 0 2,-4-5-4,5 5-6,0-2-2,1-1-7,0-1 0,1-3-8,1 1-1,-4-2-3,4-2 1,-1 5-5,-2-7-27,6 0-34,-7 0-44,0-3-47,2 0-61,2-2-60,-2-2-66,2-2-67,0-6-70,-2 4-78,3-7-331,-1-1-938,3-8 415</inkml:trace>
          <inkml:trace contextRef="#ctx0" brushRef="#br0" timeOffset="35645.6257">8570 8062 122,'0'0'349,"-8"12"-25,5-6-12,3-2 5,0 2 13,-2 0 11,2 6 1,2-2 2,-2 3-6,0 0-12,3 1-4,-3 1-9,1-3-17,2 5-6,1 3-18,-2-9-18,-2 1-25,2-3-19,-2 3-24,0-5-17,6-1-14,-3 0-17,1-2-17,0-1 6,0 0-26,-4-3-10,10-3-13,-3-4-5,3-2-17,2-6-25,1 0-10,1-4-30,-2-2-16,4-3-15,3 0-12,-2-1-3,-4 7-2,-2 4 4,-4 1 3,1 3 3,-2 0 9,-1 7 3,0-3 5,0 6 6,-5 0 3,6 6 10,-5 3 16,0 5 12,1 7 11,0-1 11,-2 2 5,0 2-6,1-4 5,1 0 1,-1-4 4,-1 1-7,4-4-2,0-1-5,-3-5 1,2 2-8,1-3 4,0-6-5,0 4 2,-4-4-8,14-4 0,-7-6-1,4-1-6,2-7-1,-1-1 1,3-6 0,0-3-2,3 1-1,-9 3 0,4-3-6,-5 5-1,-1 3 1,-2 5 4,-1 3 3,-1 5-1,0 0-6,0-2 1,1 6-4,-4 2 6,0 0-2,4 17 5,-1-4 4,0 4 1,0 0 3,1 5-6,3-3 5,-2 1-2,4 1-1,1-1-3,2-1 2,1-1-2,-1-5 3,2 2-7,-1-2 7,-1-3-8,1-6-36,-2 2-57,0-3-67,-2-3-82,5-3-75,-5 0-77,4-3-81,-4 0-64,0-7-331,1 2-936,0-5 414</inkml:trace>
          <inkml:trace contextRef="#ctx0" brushRef="#br0" timeOffset="35909.5475">9368 8121 173,'8'2'326,"2"-2"14,1-2 0,2 1 17,4-2 13,-1 1 1,1-1 8,1 2-5,2-1-8,1-2-13,-1 1-17,0 2-24,-1-4-26,3 3-23,-2 1-24,-1-2-25,1 1-18,-2 2-25,2-1-18,-5-2-12,6 3-15,-3-2-8,-2 2-17,3-1-11,-1 1-17,-1-1-24,-1-1-26,-3 4-26,0-1-29,2-1-24,-6 0-25,4 1-24,-1 1-20,0-2-36,-3 0-25,3 0-37,-5 0-34,0 3-31,0-2-39,-1 1-30,2-2-39,-8 0-279,6 0-729,-6 0 323</inkml:trace>
          <inkml:trace contextRef="#ctx0" brushRef="#br0" timeOffset="36173.7178">9778 7800 59,'-8'-1'383,"8"1"13,-5 3 0,5-3 14,-4 16 18,0-5 2,3 4-1,-1 6-15,1 2-8,1 7-16,0 1-15,1 0-24,1 2-19,3 1-20,-3-3-32,5-1-25,-4-5-21,4 7-21,-1-7-19,3 7-18,0-9-17,-5-3-19,5 0-24,-2 1-25,0-4-55,-1 3-66,-5-7-73,2 2-85,1-2-102,-2-1-98,-2-5-120,2 3-475,-1-4-1066,-1-6 472</inkml:trace>
        </inkml:traceGroup>
        <inkml:traceGroup>
          <inkml:annotationXML>
            <emma:emma xmlns:emma="http://www.w3.org/2003/04/emma" version="1.0">
              <emma:interpretation id="{A3DF7319-F5A4-4FAA-90E0-1735ED6A52C5}" emma:medium="tactile" emma:mode="ink">
                <msink:context xmlns:msink="http://schemas.microsoft.com/ink/2010/main" type="inkWord" rotatedBoundingBox="13562,7980 15799,7893 15852,9272 13615,9358"/>
              </emma:interpretation>
            </emma:emma>
          </inkml:annotationXML>
          <inkml:trace contextRef="#ctx0" brushRef="#br0" timeOffset="38258.2668">11746 7802 355,'-9'-21'363,"-3"5"9,4-2 12,3 3 6,1 3-3,1-1-17,-1 1-23,0-1-30,4 3-32,2-3-29,0 3-25,-1 0-28,3 4-19,1 0-21,0 3-12,2-3-21,0 6-22,4 1-35,-2 4-40,3-1-50,3 5-56,1 0-54,-1 10-45,3 4-46,-1 0-71,1 2-44,-3 2-313,-1 2-700,-1 0 311</inkml:trace>
          <inkml:trace contextRef="#ctx0" brushRef="#br0" timeOffset="38071.7828">11733 8050 183,'0'-4'369,"0"4"-1,0-8 7,0 8 14,0-9 11,0 4-15,0 5-19,0 0-30,4-4-28,-4 4-23,4-2-13,-4 2-17,0 0-10,9 11-12,-6-5-10,0 2-17,3 5-15,-1 0-19,-1 2-12,-1-3-16,3 1-15,-1 3-13,1-3-12,-2 0-9,0-1-10,1 0-11,1-3-7,0 2-31,-3-3-50,3-5-60,-5 5-68,5-4-67,-3 1-70,1-4-66,-4-1-84,0 0-418,8-10-917,-5 4 406</inkml:trace>
          <inkml:trace contextRef="#ctx0" brushRef="#br0" timeOffset="38472.6276">12169 8262 39,'10'10'304,"0"-3"11,1 5 4,-4-5 4,2-4-4,-2 3 16,2 0 7,-4 0-1,1 1-2,-1-5-6,-1 4-21,0 2-16,-3 0-17,2 7-22,-2-4-19,-5 3-27,3 8-19,-3-9-18,0 2-17,2 1-21,-1-3-11,-1 2-13,4-3-14,-2-4-35,-1 3-50,1-2-56,2-2-72,0-2-73,0-2-64,0-3-83,4 4-96,-4-4-337,0 0-832,14-18 368</inkml:trace>
          <inkml:trace contextRef="#ctx0" brushRef="#br0" timeOffset="38990.0816">12500 7857 43,'1'-6'382,"-1"6"-13,4-6-2,-2 4-2,5-3-8,-3 2 4,1-3-12,4 4-15,-2 2-19,3-3-17,2 0-21,-1 3-17,7-3-16,-2 2-15,2-1-22,-2-2-17,2 0-13,-1 3-19,1-3-19,2 4-8,-6-6-18,0 3-9,-1 3-14,-4-1-5,-2-1-10,-1 2-11,0 0-4,-6 0-6,9 0-6,-9 0-6,7 3-3,-7 4-3,0-5-1,-1 8-6,-3-1-3,0 5-1,1 1-3,-3-2-2,2 7-2,-1 1-3,0 1 2,2-1-3,1 2-3,-1 2 7,1-3-2,2 2 3,2 3 1,-1-2 0,3-1 2,-1 1-2,2 6 3,0-1-1,-3-4 1,3 3 5,-1-5 4,-2-1 3,1 10 6,-3-9-6,1-2-3,1-3-3,-4 4 5,4-1-6,-5-1-1,2-1-2,-1-6 0,0 4-2,-2-5-5,-1-2 1,1 2-1,0-4 6,-1-1 0,-4 2 5,1-6-1,0 2 9,-5-1-5,4 1 13,-4-5-7,1-1-4,-2 0 3,-2-4 0,-2-1-8,2-2-6,3-3-8,-3-1 3,3-5-2,5 4-2,0-6-12,2 0-25,3 2-19,-1-5-25,2 5-26,2-4-27,1 0-32,2 3-38,2-3-47,4 0-50,-1 2-52,-2 6-53,6-8-63,-3 6-73,4-5-273,-6 0-867,4-2 383</inkml:trace>
          <inkml:trace contextRef="#ctx0" brushRef="#br0" timeOffset="37167.0015">10684 7730 292,'0'0'358,"-6"-3"5,6 3-4,0 0 0,-7 0-10,4 5-10,0-1-15,-1 2-15,-1 4-11,-1 3-13,0 7-10,1 6-13,-3 7-10,3 0-9,-1 4-9,0 2-14,0-2-10,0 1-17,2-1-12,-2-6-12,2 2-17,1-10-12,-2 1-17,5-3-10,0-6-11,-1 2-9,-1-3-12,4-3-9,-4 0-3,2-4-8,0-3-2,0 0-8,0-4-2,0 0-9,0 0 1,0 0-7,3-29-6,2 5-6,-2-10-9,1-5-15,-1 0-5,4-8-26,2-11-10,0-3-16,2 2-8,-2-4-1,4 4 4,-4 0 2,4 2 7,-3 17 7,2-4 1,1 6 7,-2 2 3,1 1 3,1 3 2,-4 10 5,0 3 6,-3 10-4,1-4 1,0 4 9,-4 5-4,3 0 3,-1 7 4,-5-3 7,9 8 14,-1 5 10,0 12 16,1 5 14,-1 5 8,-2 3 12,5 4 9,-5 2 10,1 15 12,2-15 7,-5 12-3,0-10 3,-2 2-7,3-7-9,-1 5-9,-3-3-6,3-1-4,1-2-6,-2-2-11,0-3-7,2-4-5,-1-4 0,3-6-10,-5 0-9,2-7-33,0 1-51,0-1-47,-2-1-53,3-6-62,-3 2-57,2-3-50,-2-1-55,-4 1-78,2-6-78,0 0-353,0 0-968,-17-8 428</inkml:trace>
          <inkml:trace contextRef="#ctx0" brushRef="#br0" timeOffset="37388.6845">10577 8102 70,'0'0'343,"0"0"-2,0 0 12,0 0 9,0 0 9,0 0-13,0 0-17,21 2-14,-13-4-15,3-1-22,0 0-23,7 1-27,1-2-23,-2 1-20,2 0-17,-1-1-22,3-3-19,4 1-12,1 1-27,-5 2-49,4-6-48,1-1-59,-1 2-57,-7-1-53,-1 3-68,5-1-66,1-8-71,-4 4-281,-2-2-705,-2 1 312</inkml:trace>
          <inkml:trace contextRef="#ctx0" brushRef="#br0" timeOffset="37835.4367">11417 7427 143,'3'-14'307,"-6"2"4,3 0-1,-3-3-9,0 0-9,-1 3-14,-4-1-16,5 1-5,-6 3-15,0 0-6,1 0-9,0 5-4,0-2-6,-4 2-3,2 3-6,-3 1-10,3 1-9,-2 3-16,3-2-11,-3 2-19,3 2-14,-2-2-12,1 5-12,7-3-5,-3 3-10,-1 0-10,0 4-1,4-1-7,-4 9 3,5 0 5,-2 0 1,3 4 7,-1-1 2,4 1-1,-1 6 2,1 4 1,2-3-1,-2 1-4,0-1-3,4 1-1,-4 1-2,3-3-6,-1-1-4,2 7 3,-3-4 1,0 3 2,5-3 3,-6 2 0,4-4-9,-4 5 5,2-3-1,2 2-7,1-11 0,-4-2-3,1 1-4,-1 2-7,3-1-12,-1-3 4,2-2-2,-4-3 0,2-1-12,-1-2-1,2 1-1,-1-3-7,1 0 3,2-2-8,-2-2-10,0-1-8,2-3 0,-1 1 0,3 1 0,2-4 0,-2-2 0,2-2-37,6-3-71,0-4-45,-2 2-56,1-2-62,0-2-69,2-1-70,5-2-71,-2-4-64,-3 6-395,-6 0-1018,6 0 450</inkml:trace>
          <inkml:trace contextRef="#ctx0" brushRef="#br0" timeOffset="39239.9877">12622 7426 138,'-3'-18'448,"1"6"19,1-4 9,1 5 6,-5-1 1,5-1-10,-3 6-20,1-2-10,-1 3-28,2 0-31,1 1-25,0 1-46,-2-2-19,2 6-31,0-6-32,0 6-28,2-4-31,-2 4-29,0 0-53,0 0-31,7 0-57,-7 0-52,7 4-55,-4 0-60,2-3-61,0 6-47,2-3-48,-2 1-58,2 1-58,-1 6-370,0-8-872,1 5 386</inkml:trace>
        </inkml:traceGroup>
      </inkml:traceGroup>
    </inkml:traceGroup>
    <inkml:traceGroup>
      <inkml:annotationXML>
        <emma:emma xmlns:emma="http://www.w3.org/2003/04/emma" version="1.0">
          <emma:interpretation id="{4D1AEDDE-45E6-4266-8FD6-011A2A049534}" emma:medium="tactile" emma:mode="ink">
            <msink:context xmlns:msink="http://schemas.microsoft.com/ink/2010/main" type="paragraph" rotatedBoundingBox="2135,10129 6702,9953 6767,11653 2201,1182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6FDED4E-26D6-4A36-A05C-169D23F3200A}" emma:medium="tactile" emma:mode="ink">
              <msink:context xmlns:msink="http://schemas.microsoft.com/ink/2010/main" type="line" rotatedBoundingBox="2135,10129 6702,9953 6767,11653 2201,11829">
                <msink:destinationLink direction="with" ref="{C4828184-A812-4E45-BE56-CAF553FD4B0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889B30E-28C4-457E-9125-D0B959C36835}" emma:medium="tactile" emma:mode="ink">
                <msink:context xmlns:msink="http://schemas.microsoft.com/ink/2010/main" type="inkWord" rotatedBoundingBox="2135,10129 6702,9953 6767,11653 2201,11829">
                  <msink:destinationLink direction="with" ref="{20251839-5591-4565-86A0-C0DA419B64D8}"/>
                </msink:context>
              </emma:interpretation>
            </emma:emma>
          </inkml:annotationXML>
          <inkml:trace contextRef="#ctx0" brushRef="#br0" timeOffset="45163.6343">-779 10467 1738,'-6'-20'-74,"-3"-3"37,1 7 43,-2-6 35,1 2 30,2 1 33,-1 7 23,3-6 20,0 2 15,1 1 11,-1-2 10,3-4 5,2-1 7,4 1 1,-1-2-4,3-8-1,2 10-6,3-8 2,-1 9-10,7-7-8,-4 10-12,0-3-9,4 8-10,-3-3-16,2 5-11,-5 3-7,3 4-11,-1 3-10,-2 0-7,-1 6-7,-1 4-8,3 5-3,-3-4-5,-2 8-7,-1 2 1,-2 2 0,-3 3 3,-2 6-1,-4-3 0,2 2-2,-2 1 1,-2-8 3,-6 8-3,3 0-6,-3-4-2,5-4 2,-2-3-11,1 1-1,-2-3-4,2-7-5,2 3-5,2 0-51,-2-8-49,0 4-54,4-6-57,1 0-49,4-1-41,-2-4-44,7 2-68,-2-2-58,3 0-239,-8 0-751,17 0 331</inkml:trace>
          <inkml:trace contextRef="#ctx0" brushRef="#br0" timeOffset="44906.7206">-816 10423 143,'0'0'315,"-3"-6"-1,3 6-1,0 0-7,3-5 1,-3 5-24,0 0-2,0 0-35,0 0-7,0 0 1,0 0 5,10 18 6,-6-9-12,0 6 3,2 7-11,1-1-9,-1 4-11,1 6-5,1-4-15,1 7-13,-7-4-6,4 6-16,4-8-18,-6 5-29,0-11-7,-4 2-13,4-2-6,-2-7-9,1-1-7,-2 1-7,2-4-5,-2-1-8,1-4-4,0 0-11,-2-1-28,0-5-41,0 0-51,0 0-49,5-17-49,-5-2-43,0-3-38,0 0-25,-4-13-26,0 3-19,2-4-19,-2 3-12,-1 0 6,-2-4-215,-2 6-623,0 1 276</inkml:trace>
          <inkml:trace contextRef="#ctx0" brushRef="#br0" timeOffset="45476.6521">-492 10686 121,'5'10'236,"-1"-4"12,1 3 9,1-3-3,-4 2-8,3 0 5,-1-5-24,1 3-6,0 0 6,-2 1-19,2-2-9,-1 1-8,3-2-11,-6 3-2,2 1-2,2-2-6,-5 3-8,4-4-12,-4-1-3,4 3-6,-4-5-1,0-2-6,1 9 6,-1-9 0,1 5 2,-1-5-1,0 0-1,0 0-7,0 0-11,0 0-9,0 0-9,-13-16-15,11 9-5,2-5-9,-4-4-10,0-5-5,4 0-7,4-5-3,0-7-8,-2 0-2,5 8-4,-2-6-7,3 7-3,-2 1-2,1 1-5,-2 0 2,3 1-30,1 3-22,-4 10-27,3-8-35,-3 9-38,3-6-29,0 4-40,-3 9-42,1-5-34,1 2-37,-2 1-30,5-1-24,-4 3-38,0 0-216,-1 1-673,3-1 298</inkml:trace>
          <inkml:trace contextRef="#ctx0" brushRef="#br0" timeOffset="45630.3516">-188 10470 228,'9'9'77,"2"0"15,-1 4 17,-1-5 18,0 5 11,-1-2 25,1 0 18,-2 2 10,2 0 3,-2 1 5,0-1-9,0 5 4,1-1-10,0 1-2,-3-2-10,3 3-5,-2 2-12,-2-9-17,-1 3-13,1-4-15,1 0-1,-1-4-15,0 1-11,-2-1-16,2-2-42,0-2-51,0-3-64,-4 0-75,0 0-79,5-10-285,-1-4-571,-8-2 253</inkml:trace>
          <inkml:trace contextRef="#ctx0" brushRef="#br0" timeOffset="45799.819">-99 10292 119,'-8'-17'303,"-1"-2"0,4 5 3,-3 0-9,3-1-21,0 1-19,2 2-27,2 0-30,0-1-19,1 5-21,0-1-12,1 3-16,3-3-17,-1 6-13,4-3-27,-3 2-38,7 4-42,-1 0-45,0 5-34,1 0-42,2 1-40,2 3-36,0 0-36,-4 0-157,5 4-429,-1 1 190</inkml:trace>
          <inkml:trace contextRef="#ctx0" brushRef="#br0" timeOffset="46128.8043">85 10323 92,'10'23'127,"-2"6"22,-4-4 17,2-7 15,2 3 6,-2 1 4,-1-2-2,2 2-2,-2-3 0,2-2 0,-1 1 0,0-5-2,2 1-5,-4-1-1,1-3 4,2 2-8,-1-4 6,-2 3-5,-1-7-5,2 1-2,-2-2-4,-2 5-3,3-6 4,-4-2 0,0 0-7,0 0-10,0 0-18,9-16-9,-9 1-14,1 5-11,2-8-11,-1-3-9,1-4-1,1-8-11,1 3-9,1 5-5,-2 0-3,2 0-9,-2 3 0,2 0-5,2 9-6,-3-1-3,1 3-4,-2 2-2,1 2 0,-2 2-5,4 5 3,-7 0-3,10 5 1,-2 4-1,0 2 0,2 3-5,-2 4 8,3 1-2,0 2 2,0-2 3,-1 4-5,5 0-1,-3-2-3,2-1 3,-2-1-4,-1 0 3,0-3-4,-2-4 2,3 2-2,-5-4-7,2 0-10,-1-4-43,-4-1-50,5 1-58,-4-6-54,3 0-46,-8 0-57,9-8-55,-2 3-43,-3-3-273,-1-1-743,3-4 328</inkml:trace>
          <inkml:trace contextRef="#ctx0" brushRef="#br0" timeOffset="46623.9949">500 10494 77,'-4'-6'325,"0"-2"-9,-1 4-1,5-3 3,-1-1 8,1 1 4,4 1 0,2-5 6,4 2-11,3-5-3,4 2-7,5-7-11,5 5-15,-2 1-23,2 2-19,0 0-28,-7 3-19,6-1-26,-6 3-12,0 1-29,0 0-54,0 2-69,1 1-78,-3-2-94,-2 1-103,-3 0-126,-2 1-415,2-2-872,-2 0 386</inkml:trace>
          <inkml:trace contextRef="#ctx0" brushRef="#br0" timeOffset="46425.7525">572 10345 152,'-6'-34'214,"0"0"6,0-3 13,2-5 9,-4-2 7,0-14 11,2-3 0,-2 0 10,3 16 0,3-14-1,-5-2-2,1 2-9,0 16-18,4 1-2,-3 6-10,-3-4-5,3 5-2,1 10-10,0 3-6,0 4-4,3 4-8,-3 1-15,4 5-15,-2 2-17,2 0-19,0 6-11,0 0-10,2 26-2,2 6-8,1 5 1,3 5 9,3 19-8,3 5 3,1 4 1,0-3 11,2 6-6,0-6-5,-1 2-3,-3 0-2,2 1-6,1-12-11,-3 0-8,-5-15 4,1 2-11,2-3-10,-2-3-1,2 2-7,-6-8-9,2 0-5,-2-1 5,1-8-9,-2-3-25,1-4-38,-2-2-42,-1 1-49,3-3-60,-4-4-65,4 0-70,-3-1-64,0 0-63,0-8-78,-2 0-395,0 0-997,0 0 442</inkml:trace>
          <inkml:trace contextRef="#ctx0" brushRef="#br0" timeOffset="47172.5255">1139 9738 39,'3'-5'302,"0"1"6,-3 4 10,1-3 2,-1 3 7,3-3 3,-3 3 3,0 0-6,2-5-12,-2 5-22,0 0-19,0 0-16,-5 15-21,2-8-8,-1 9-10,-2 5-9,-3 9-2,5 6-13,-5 1-9,5 5-6,-3 16-4,-1 1-12,5 5-4,-2-3-8,3 3-9,0 3-5,2-6-15,4-1-11,1-15-12,1 1-12,1-3-13,2-1-3,4-2-7,2-3-8,-2-4-1,5-5-9,3-2-9,1-5-32,-6-7-57,8 1-54,-5-5-64,-1-4-72,3-6-68,-4-2-68,1-2-82,2-1-453,-4-4-987,0-5 436</inkml:trace>
          <inkml:trace contextRef="#ctx0" brushRef="#br0" timeOffset="47544.562">1716 10207 89,'2'-14'276,"-4"0"-9,2 1-3,-3 1-9,1 0-15,-5-2-14,-2 4-8,0 1-14,0 3-9,-2 4-2,-2-2-7,3 3-6,-3 5 1,1-1-2,3 2 4,-5 1 1,3 4-5,-1 5-10,4-3-5,0-2-15,3 4-11,2 3-11,0-4-4,5 2 1,0 1 4,4 3 3,0-3 2,2 5-4,5-2 0,-3-5 0,4 2-3,-2 3-3,4-2-7,-3 1-4,0-5-8,-2 6-6,0-1-6,-3 1-4,-3-7-3,0 9-1,-5-6-4,4 3-4,-8 1-9,-1-1-7,-2 1-2,-3 0-7,-2-1-9,-1 3-2,-2-6 2,-1-5-10,4 5-2,-3-8-4,-2 1-4,3-1-1,1-5-8,0 1-22,-1-6-29,7 0-39,-3-4-36,3 1-40,1 4-39,0-11-43,3 5-41,3 1-47,-3-7-43,6 4-61,2-5-55,-1 3-264,5-2-806,2-3 357</inkml:trace>
          <inkml:trace contextRef="#ctx0" brushRef="#br0" timeOffset="48008.6615">1974 10320 118,'4'-3'322,"-1"-3"2,0 1-7,1 0 0,-1 0 1,-2-2-2,1 4-3,-2 3-11,2-6-18,-2 6-22,0 0-26,0 0-19,0 0-22,0 0-7,4 12-12,-3 3-4,1 1 4,1 7-5,0 0-8,0 1-1,1 1-11,2 8-10,0-4-9,1-3-5,3-4-14,-6-1-7,8-5-9,1-1-6,0 2-9,0-7-7,2 0-8,1-6-2,1-2-12,1-2-2,-5-2-3,4-4-3,1-4-6,-4 0-6,2-2-4,1-4-2,-4 2-3,-4-3-2,2-2 4,0-12-4,-7 12 1,5-1-9,-5-4 0,-1 3 0,1 0-4,-2-4 2,-2 3-3,0 1-1,0 0 1,0 9 2,-2-4-3,-1 5 1,3 2 1,-1 5 2,-1-5 3,1 4 5,-1 2 2,2 3-1,0 0 3,0 0 7,0 0 4,0 0 6,-2 14 3,2-8 3,2 7 1,0 0 0,2 2 1,1-1 5,0 7-3,1 0 5,1 2-6,-2-2-1,4 3-4,-2-2-2,0-1-8,-1 0-1,1-2-9,-1-4 1,0-2-7,-1-2-23,2 2-45,-2-6-50,3 1-56,-4-1-69,2-7-64,0 2-75,-6-2-68,12-12-79,-1 3-439,-1-7-1026,3 0 454</inkml:trace>
          <inkml:trace contextRef="#ctx0" brushRef="#br0" timeOffset="48551.1029">2645 10179 5,'0'0'294,"2"6"-13,1 0 11,-2 2-2,2-1 15,2 5 14,0-2 11,-1 0 9,1 2-3,2 7 7,-4-2 0,0 4-7,4 0-8,-3-2-11,-3 1-15,2-1-25,0-7-22,-2 2-28,4 1-23,-4-5-22,3 2-5,0-6-25,-4 5-27,5-7-2,-3 1-12,2-1-12,-4-4-14,7 1-7,-7-1-7,10-10-14,-3 0-16,1 1-21,3-9-20,1 3-18,-3-1-14,1-2-8,1 1-3,0 0-1,-2 1 2,-2 2 2,2 2 6,-2 2 2,2 1 0,1 1 5,-6 2 2,2 2 3,0 1 0,0 0 2,1 6 5,-2 3 1,-1-3 3,3 6 3,-1 3 3,-2-2 9,1 5 9,-1 0 9,0 3 20,-4 3 4,1-7 6,3 3 2,-4-4 3,0-1-4,2 3-9,-2-5-3,2-1-2,-2-1-2,0-3-3,0 2-3,2-3-6,1-1-2,-3-3-5,0 0-2,14-6-11,-8-1-19,2-2-17,0 1-16,4-5-5,1-5-5,0 1 1,-4-1 6,2 3 5,5-2 8,-7 1 1,2 4 3,-1 0 3,-2 5 4,1-1 2,-4 3 10,1 0 3,-1 2 2,0 3 5,-5 0 12,0 0 8,11 4 17,-5 2-4,-2 3-1,0-1 1,2 6 4,1-3 1,-2 4-3,0-3-3,-1 2 0,2 3 1,-1-8-4,2 13-8,0-6 5,1 3-8,-2-6-1,1 3-9,0-2-35,-1-3-43,2-2-61,-2-2-79,3-1-61,-1-1-73,-5-3-86,10-2-95,-7 0-302,-6 0-898,12-8 397</inkml:trace>
          <inkml:trace contextRef="#ctx0" brushRef="#br0" timeOffset="48878.5505">3443 9307 92,'5'-6'302,"-2"1"-9,3 1-8,-1 4 1,-5 0 10,15 7 5,-6 4 16,6 5 5,1 11 5,1 4-1,-1 8-4,8 14-3,-6 4-13,0-1-8,-2 6-6,-1-1 8,2-3-20,-4-1-10,-2 2-14,-3-1-22,-1-16-14,0 0-20,-2 3-2,-4-1-23,2 0-19,-3 14-8,0-18-14,-4-3-15,-1 2 2,-2 3-24,0-5-4,0 3-13,-2 0-12,0-4-14,-3 1-40,0 0-52,-3 1-51,-1 0-52,-3 1-56,1-2-65,-3-2-62,-1 4-70,-7 7-82,10-13-98,-6-2-327,1 0-977,3-6 432</inkml:trace>
        </inkml:traceGroup>
      </inkml:traceGroup>
    </inkml:traceGroup>
    <inkml:traceGroup>
      <inkml:annotationXML>
        <emma:emma xmlns:emma="http://www.w3.org/2003/04/emma" version="1.0">
          <emma:interpretation id="{22044955-21E4-49DF-8D33-1AB50009C3D9}" emma:medium="tactile" emma:mode="ink">
            <msink:context xmlns:msink="http://schemas.microsoft.com/ink/2010/main" type="paragraph" rotatedBoundingBox="960,12207 3808,12284 3773,13579 926,135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A15240-A5E8-4BBE-8AD0-C4EE55002BD8}" emma:medium="tactile" emma:mode="ink">
              <msink:context xmlns:msink="http://schemas.microsoft.com/ink/2010/main" type="line" rotatedBoundingBox="960,12207 3808,12284 3773,13579 926,13502"/>
            </emma:interpretation>
          </emma:emma>
        </inkml:annotationXML>
        <inkml:traceGroup>
          <inkml:annotationXML>
            <emma:emma xmlns:emma="http://www.w3.org/2003/04/emma" version="1.0">
              <emma:interpretation id="{8F206492-2F9F-40ED-BC1B-A865BDF5CC15}" emma:medium="tactile" emma:mode="ink">
                <msink:context xmlns:msink="http://schemas.microsoft.com/ink/2010/main" type="inkWord" rotatedBoundingBox="960,12207 3808,12284 3773,13579 926,13502"/>
              </emma:interpretation>
            </emma:emma>
          </inkml:annotationXML>
          <inkml:trace contextRef="#ctx0" brushRef="#br0" timeOffset="49872.9629">-1595 12128 254,'2'-4'280,"-2"4"1,0 0-4,0 0-10,0 0-5,0 0-8,0 0-5,-4 15-5,4-7-2,2 6-3,0-5 9,0 4-12,-1 6-8,1 1 11,0 2-8,0 5-6,2 4-10,-3-6-10,5 6-14,-5 2-13,4 0-17,0 0-13,-2-2-13,4 6-11,-2-3-13,1-1-14,-2 1-9,4-3-9,-6-6-7,1 1-6,0-2-5,0-4-9,1-4-5,-4-2-1,2 0-11,-1-6-25,1 1-23,-2-5-36,-2 2-52,1-4-60,1-2-72,0 0-57,0 0-64,-18-12-72,7 2-366,-2-7-858,0-1 380</inkml:trace>
          <inkml:trace contextRef="#ctx0" brushRef="#br0" timeOffset="50176.7619">-2053 12385 110,'-4'-5'254,"-2"1"2,0 2 5,1-3-9,2 0-5,2 2-9,-3-3-7,3 2-5,1 4-8,1-10-4,3 5-3,5-1-1,-1-1 2,5-2-9,4-2-3,6-6-1,5 6-9,3-4-11,-1-1-11,4 0-13,3-1-16,-1 2-12,11-6-11,1 3-10,-2 1-14,-8 3-5,-4 0-8,18-1-5,-17 0-13,1 3-3,2 6-11,-7-8 6,4 6-7,-7 0-8,0 4-6,-8 2-1,1 1-11,-4 1-43,0 0-46,-4 1-48,-1 4-62,-3 1-44,-1-3-54,1 3-60,1 0-63,-6 0-270,2-2-724,-2-4 320</inkml:trace>
          <inkml:trace contextRef="#ctx0" brushRef="#br0" timeOffset="50492.2812">-891 11844 109,'0'0'283,"-10"11"3,5-5 4,-3 3 2,2 1-2,-1 2-5,-2-2-3,1 5-2,0 2-12,-3 2-5,1 3-5,3 6-6,-2 2-10,-3 1-15,6 2-10,-2-2-10,4 4-12,3-9-12,1 4-13,4 5-17,-3 1-12,4-2-14,3 2-13,1-1-10,-1-2-11,2 0-8,0-3-13,1 1-3,2-3-7,-2 2-8,2-2-7,-5-9-3,4 2-8,-2-1-31,0-1-43,1-4-43,-2-1-46,0-4-47,0-2-51,1 1-42,-5-5-44,-3 1-55,5-4-29,-7-1-289,0 0-740,4-13 327</inkml:trace>
          <inkml:trace contextRef="#ctx0" brushRef="#br0" timeOffset="50928.5427">-784 12290 230,'0'0'262,"0"0"6,6 9 13,-1 2-13,-4-1-6,0 7-14,3 4-12,0 1-14,7 7-8,-5-4-14,0-2-10,4 8-5,-4-6-11,0-3-4,8 6-11,-9-6-8,2-5-9,-2-1-21,1-1-8,-1-3-6,0 0-13,-1-3-5,-2-3-6,1 0-8,-2-1-12,4-1-2,-2-3-10,-3-1-3,0 0 3,5-10 0,-1-2-17,-4-9 4,4 0-6,-4-4-4,1-9-4,3-3 1,-4-3-4,4-2 0,-3 4-5,6 2-2,-3-3 2,1 5-3,-1 1-1,0 11 0,-1 0-8,3 4 3,-5 6-4,2 0 2,2 3-8,-2 3 5,-1 2 0,1 0-1,4 2 1,-7 2 3,13 8-7,-2-1 12,-2 5 10,4 1 5,0 3 7,1 1 0,0 1 2,1 9 0,1-2 1,-1 7 1,-2-4-3,1 1-1,0 0-2,-6-9-2,-1 2 1,2 3-9,-1-4 0,0 0-3,-1 1-3,-3-1 0,2-6-16,-3-1-37,0 0-53,2-5-51,-4-2-59,3-1-47,-4-1-71,1-4-75,-1-1-314,0 0-769,0 0 340</inkml:trace>
          <inkml:trace contextRef="#ctx0" brushRef="#br0" timeOffset="51250.5592">-450 11584 207,'-3'-3'268,"3"3"-14,0 0-1,0 0 6,0 0 12,9 19 3,0-2-3,5 1 6,8 7-13,-2 5 19,2 0 8,3 4-9,-1 2-6,6 8-11,0 3-12,-3 3-15,-6-12-11,3 15-10,0-3-20,-3 10-13,-6-19-14,4 15-10,-2 4-11,-4 1-12,0-4-13,-4 2-10,-1 0-10,-4-22-11,1 6-10,-3-4-8,-1 4-9,-2-6-5,1-2-6,0-6-10,-3-4-28,2-7-41,1-3-38,-7-2-41,3-1-45,2-6-40,-2 0-49,0-1-48,4-5-63,-10-2-67,4-7-71,0-3-259,2-10-807,-1 1 357</inkml:trace>
          <inkml:trace contextRef="#ctx0" brushRef="#br0" timeOffset="51513.9646">255 12286 87,'2'4'270,"-2"-4"2,4 3 10,1 0-7,0-3 3,-5 0-2,13 3-4,-3-3-7,1-1-11,0-3-8,5 0-9,1-3-19,3 2-21,0 0-15,1-2-12,-2 1-21,1-1-19,4-5-10,1 4-10,-7 0-16,4 2-10,-3 1-4,0-2-11,-2 1-32,-2 1-40,-2 1-39,0-2-50,-5 6-40,0-2-44,1 1-49,-9 1-46,9-6-38,-5 9-259,-4-3-614,0 0 271</inkml:trace>
          <inkml:trace contextRef="#ctx0" brushRef="#br0" timeOffset="51735.2489">377 12501 156,'0'0'334,"0"0"3,5 3 13,2-3 22,-7 0-7,12-1 3,-3-1 0,1 2-5,3-4-14,-1 4-18,4-3-21,1 1-25,0-4-27,2 0-23,0-1-21,1 4-24,0-6-21,0 0-13,-1 3-19,2 3-22,-4-4-60,5 1-59,-5 3-80,0-2-82,-6 2-95,2 3-112,-1 0-449,1 0-890,-3-1 394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6:53.1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966E01-15C7-4CB7-972F-91C2B6F9108C}" emma:medium="tactile" emma:mode="ink">
          <msink:context xmlns:msink="http://schemas.microsoft.com/ink/2010/main" type="writingRegion" rotatedBoundingBox="1671,3079 1567,10853 546,10839 650,3065"/>
        </emma:interpretation>
      </emma:emma>
    </inkml:annotationXML>
    <inkml:traceGroup>
      <inkml:annotationXML>
        <emma:emma xmlns:emma="http://www.w3.org/2003/04/emma" version="1.0">
          <emma:interpretation id="{F551846D-4A94-4C7F-A135-2165E576A556}" emma:medium="tactile" emma:mode="ink">
            <msink:context xmlns:msink="http://schemas.microsoft.com/ink/2010/main" type="paragraph" rotatedBoundingBox="1671,3079 1567,10853 546,10839 650,30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2E5177-DBA6-48F7-B2B3-0F4288D85F13}" emma:medium="tactile" emma:mode="ink">
              <msink:context xmlns:msink="http://schemas.microsoft.com/ink/2010/main" type="line" rotatedBoundingBox="1671,3079 1567,10853 546,10839 650,3065"/>
            </emma:interpretation>
          </emma:emma>
        </inkml:annotationXML>
        <inkml:traceGroup>
          <inkml:annotationXML>
            <emma:emma xmlns:emma="http://www.w3.org/2003/04/emma" version="1.0">
              <emma:interpretation id="{9A78DC21-AF7B-4246-9C48-BC06CCDB6BDC}" emma:medium="tactile" emma:mode="ink">
                <msink:context xmlns:msink="http://schemas.microsoft.com/ink/2010/main" type="inkWord" rotatedBoundingBox="1450,3076 1442,3709 734,3699 743,3066"/>
              </emma:interpretation>
            </emma:emma>
          </inkml:annotationXML>
          <inkml:trace contextRef="#ctx0" brushRef="#br0">-2134 2622 154,'-3'4'276,"3"-4"1,0 0-6,0 0-13,0 0-10,0 0-6,0 0-9,-11-4-11,11 4-13,0 0-11,0 0-2,0 0-3,0 0-14,0 0-4,0 0-2,0 0-11,0 0 0,0 0-3,0 0-3,5-11-14,-5 11-3,3-9-10,0 2-10,-2-3-9,2-1-3,0-1-4,0-3-4,-1 3-6,-1-3-9,1-1-7,-1 4-1,-1 0-4,3-2-5,-6 2-1,3 2-2,0 3-7,0-3-1,-1 4 0,-1 1-9,2 0-3,0 5-5,-1-7-8,1 7-11,0-5 0,0 5 2,0 0-6,-2 17-6,2-3-3,0 0 2,0 6-1,2 3-1,1 3 4,1 6-1,0 1-1,-1 0 2,1 1 7,-1-2 0,1-9 1,1 1-1,-5 3 0,3-4 0,3 1 1,-6-3-6,3-3 1,-2-1 0,-1-3 2,4-2-1,-4 1-1,0-2-3,0-4 3,0 6 1,0-5-2,-5 1 1,2 1 0,-2-4-1,1 0-5,-6 0 5,1 0-5,-2-1 1,0-1-3,-1-2 2,1 2-5,-2 0 4,-3-1 4,3-1-6,1 2-5,2-3 3,-2 2-1,6-1-2,-2-2 1,-1 3 4,5 0-8,-3-3 3,7 0-5,-6 2 3,1-1-2,5-1-3,-6 3-2,6-3 0,0 0 1,-2 3 0,2-3 1,0 0 3,0 0-1,0 0 3,10 6 3,-6-6-2,-4 0 1,20-1 0,-10-1 1,2 0 0,0 0 0,4 0 1,0-1-4,-2 0 4,-1 3-3,0-6 0,0 4 1,4-1 1,-1 2 2,-4-2-1,4 0-15,-5 0-54,1-1-54,0 0-66,-4 0-69,6 2-59,-3-3-78,-1 4-84,1-1-304,-3-1-846,0 0 375</inkml:trace>
          <inkml:trace contextRef="#ctx0" brushRef="#br0" timeOffset="214.5707">-1660 2990 14,'6'0'351,"0"-2"13,2 2 6,0-2 6,-8 0-4,6-2-21,0 3-13,-2-3-17,-4 4-18,9-3-21,-4-1-22,-5 4-26,5-5-29,-3 4-13,-2 1-25,0 0-14,6-5-19,-5 1-34,-1 4-62,2-2-74,-2 2-84,6-4-83,-6 4-111,0-10-395,1 5-768,-1 5 340</inkml:trace>
        </inkml:traceGroup>
        <inkml:traceGroup>
          <inkml:annotationXML>
            <emma:emma xmlns:emma="http://www.w3.org/2003/04/emma" version="1.0">
              <emma:interpretation id="{454584B2-B3DF-4072-B2B8-A33B91EF65E3}" emma:medium="tactile" emma:mode="ink">
                <msink:context xmlns:msink="http://schemas.microsoft.com/ink/2010/main" type="inkWord" rotatedBoundingBox="1622,4870 1615,5456 703,5444 711,4858"/>
              </emma:interpretation>
            </emma:emma>
          </inkml:annotationXML>
          <inkml:trace contextRef="#ctx0" brushRef="#br0" timeOffset="4551.7397">-2133 4367 5,'0'0'301,"0"0"-5,-1 6-12,1-6-17,0 0-18,0 0-22,0 0-12,-3 2-26,3-2-15,-6 4-8,2-1-14,4-3 12,-4 3-19,4-3-10,-8 3-5,3 0-7,0-3-10,0 2-9,5-2-7,-14 0-1,9 0-17,-1-4-3,0 3-16,2-2-3,-1-3-4,1 0-7,-1-1-2,1-2-3,4-2-7,-2-3-6,2 3 0,2-1-9,-1-1 1,2 1-9,2-3 1,0 6 5,0-4-4,2 1-1,2 1-5,1 1 2,2 1-1,-1 3 0,1 3 4,0-2-2,5 5 3,-3 5 8,-4 1-9,2 2 0,2 3-2,-2 3 11,-3 4-2,-4 7 6,-2-7 19,1 9 4,-8-4 7,0 4-3,-1 8-3,-8-3-5,1 2-3,-1-3-2,0 0-2,-4 1-9,-1-4 1,0-3-1,1 0 2,2-8-6,-3 4 4,4-9-9,-1 4-1,5-7 0,-2 1-3,3-1 1,-3 0 1,6-4-8,-2 0 3,4-4-3,-3 5-1,2-4 1,0 1-8,1-1 0,4-2-1,-6 1-6,6-1 1,0 0-1,0 0-1,0 0-4,1-12 6,-1 12-7,8-8 0,-2 6 7,6-3-5,5-3-4,0 1 10,2 3 1,2 3-5,6-5 6,-6 4 0,6-1-6,-9 3 6,3 0 0,0 3 0,-3-1 0,0 3-1,3-4 8,-3 4-3,1 0-2,-7-3 1,2 2-18,3 0-54,-1-2-61,-5 2-54,1-1-82,6 0-81,-6-2-327,0 4-731,2-5 324</inkml:trace>
          <inkml:trace contextRef="#ctx0" brushRef="#br0" timeOffset="4737.2525">-1469 4700 64,'7'-2'390,"-3"0"-10,-4 2 5,0 0 18,6-2 14,-6 2-5,6-4-11,-6 4-28,2-6-24,-1 4-34,2-5-36,-3 7-24,0-11-27,0 4-24,-3-2-26,6 1-58,-3-1-78,0 3-93,4-4-93,1 4-105,-1-5-127,0-2-354,5 1-789,0 2 349</inkml:trace>
        </inkml:traceGroup>
        <inkml:traceGroup>
          <inkml:annotationXML>
            <emma:emma xmlns:emma="http://www.w3.org/2003/04/emma" version="1.0">
              <emma:interpretation id="{32F3A1F3-E1BB-4727-87B6-B53BF1DC0DDF}" emma:medium="tactile" emma:mode="ink">
                <msink:context xmlns:msink="http://schemas.microsoft.com/ink/2010/main" type="inkWord" rotatedBoundingBox="1624,6580 1612,7486 721,7474 733,6568"/>
              </emma:interpretation>
            </emma:emma>
          </inkml:annotationXML>
          <inkml:trace contextRef="#ctx0" brushRef="#br0" timeOffset="11375.7812">-2145 6118 169,'-3'3'255,"-1"2"-12,0-2-14,-1 2-7,-2-4-6,2 2-10,-1 0-3,-1-2-20,1 4-11,-1-5-8,2 1 6,0-1-18,0 3-1,5-3-13,-13 0-4,5 0-8,8 0-10,-9-4-8,4 3-11,1-4-6,-1 2 4,1-3-24,0-3-8,0-3-4,0-2-5,4 2-11,-1-3-6,2-1-2,3 3-5,0-8 9,1 1-13,3 2-4,0 3-10,-2 0 9,2 4 2,0-1-11,2 4-4,-1-1-2,1 3-5,-2 2 6,0 2-1,1 2 0,-1 0 3,-2 2 1,-1 2-2,2 1-2,0 0 0,-1 3 2,2 3 1,-3 2-2,1-3 4,0 5 7,-5-3-3,4 8 15,-4-3 2,2 4 4,-3 1-1,0 2-1,-4 0-2,1 5-3,0-2 2,0-2-4,-7 6-13,-1-2 20,5-7-6,-1 2-11,2-6 4,-1 1-4,0-4 0,1-1 1,4-1-3,-4-7 6,1 4 0,0-4 10,3 0 0,-1-3 1,1 2 1,-1 0 2,2-5-3,0 0 2,0 0-9,0 0-2,0 0-6,0 0 2,0 0-7,0 0 0,0 0 3,6-16-8,-2 13-1,0-2 4,1-2-8,1 3 6,0 3-3,-1 0-4,3-2 5,-1 2-7,4 1 6,-1 0 0,0 5 1,0-4-7,0 4 5,3 1-1,-1 2-1,-3-1 4,0 5-1,-1-1-3,1 5 4,1 2 3,-4 0-1,1 0-1,-4 1-3,0 3 3,-3 0-1,-3-1 1,2 1 0,-4-1 4,-1-3 0,2 3 16,-6-1 11,1-3 1,-7 4 3,3-6-2,-4-2-1,-1 0 5,5-1-5,-8-5 0,5 0-3,-3 0-1,2-3-2,1-4 1,0-1-7,2-3 3,-3-7-2,8 5-9,-4-7-5,4 1 4,1-2-3,3 0-6,-3 0-1,5 0-5,2-2 2,5 2-2,-3-1-14,4 0-32,-1 3-37,2-1-40,4 5-42,-2-5-40,2 6-32,3 5-38,3-3-43,5 1-47,-3 4-341,2 2-761,1-2 337</inkml:trace>
          <inkml:trace contextRef="#ctx0" brushRef="#br0" timeOffset="11582.6481">-1423 6618 38,'5'3'294,"0"-2"21,-5-1 15,5 4 6,-5-4-3,0 0-11,0 0-23,0 0-14,0 0-23,0 0-26,0 0-23,0 0-19,0 0-20,-15-14-18,12 11-18,-1-2-34,3-3-68,-3 3-71,3-3-67,-3 2-95,4-2-101,0-3-275,0 1-619,4 2 274</inkml:trace>
        </inkml:traceGroup>
        <inkml:traceGroup>
          <inkml:annotationXML>
            <emma:emma xmlns:emma="http://www.w3.org/2003/04/emma" version="1.0">
              <emma:interpretation id="{C62177E5-5212-4C84-B8B0-4B91E4AC3787}" emma:medium="tactile" emma:mode="ink">
                <msink:context xmlns:msink="http://schemas.microsoft.com/ink/2010/main" type="inkWord" rotatedBoundingBox="1366,8940 1351,10079 616,10069 631,8930"/>
              </emma:interpretation>
            </emma:emma>
          </inkml:annotationXML>
          <inkml:trace contextRef="#ctx0" brushRef="#br0" timeOffset="18366.2666">-2306 8282 256,'5'-4'267,"-5"4"-3,-3-8-11,6 5 0,-3 3-18,1-5-9,-1 5-15,0 0-8,0 0-17,0 0-9,0 0-8,0 0-16,0 0 6,0 0-1,0 0-1,0 0 4,0 0 4,0 17 0,0-7-3,-1 2-10,1 3-7,-4 5-2,0 9-15,3-2-7,-7 4-9,3 6-7,-3-2-8,-1 1-12,0 0-7,0 4-4,0-3-8,-1-6-8,5-1-6,1-7-4,1-1-2,0-1-9,-1-7-1,3-1-2,-1 0-6,2-3-4,3-1-5,-2 2 0,3-5 5,3 5 2,-2-5 0,2 3 9,3-3-1,0 0-1,-1-2-2,3 2-3,1-2-2,5-3 0,-5-1 3,8-1-9,-4-1-1,0-1-1,2 0-3,-3 1 1,-3-2 0,3-1-8,-4 3-1,-3-1-36,2-2-37,-2 3-36,1-2-45,-1-2-49,-3 4-41,1 0-42,-4 0-49,3-7-62,-2 7-335,4-6-786,-3-3 347</inkml:trace>
          <inkml:trace contextRef="#ctx0" brushRef="#br0" timeOffset="18626.3469">-2117 8630 196,'-4'1'297,"1"2"-1,0 6 1,1-3-3,0 1-13,0 7-2,0 0 4,0 7-4,-1 0 0,3 3-5,0 10-16,0 0-6,0 2-13,3-1-22,-5 2-9,5-2-21,-2 1-16,3 0-20,-2-2-12,0-1-16,4 0-10,-1-8-17,3 8-3,0-3-10,-3-7-6,4 2-23,-5-8-49,5 4-49,3 0-52,-4-2-62,3-3-43,-3-4-63,1-3-57,4-2-56,-7 1-300,4-2-734,3-7 326</inkml:trace>
          <inkml:trace contextRef="#ctx0" brushRef="#br0" timeOffset="18837.3264">-1667 9067 279,'0'-9'395,"0"3"24,0-5 11,0 3 2,-3 1-7,0-6-24,0 7-23,-2-9-26,1 6-23,0 1-32,-1-3-27,1 0-30,-3 1-23,2-2-22,1 3-21,2 0-23,-1 2-43,-2-2-60,5 3-67,-3-3-84,2 2-80,1-1-69,0 2-77,3 0-77,-2-2-302,3 4-767,1 0 339</inkml:trace>
        </inkml:traceGroup>
        <inkml:traceGroup>
          <inkml:annotationXML>
            <emma:emma xmlns:emma="http://www.w3.org/2003/04/emma" version="1.0">
              <emma:interpretation id="{B79882CE-CA79-42DD-B96D-81AE1E53C23D}" emma:medium="tactile" emma:mode="ink">
                <msink:context xmlns:msink="http://schemas.microsoft.com/ink/2010/main" type="inkWord" rotatedBoundingBox="933,10736 931,10845 546,10839 548,10731"/>
              </emma:interpretation>
            </emma:emma>
          </inkml:annotationXML>
          <inkml:trace contextRef="#ctx0" brushRef="#br0" timeOffset="29684.3424">-2476 10167 242,'0'0'307,"0"0"-2,0 0-11,5 3-7,-5-3-2,0 0 5,8 0 0,-8 0-2,13-8-10,-3 6-13,2-3-12,1 1-14,5-2-19,5 0-14,-3 1-18,2 0-16,0 3-11,-2-1-14,0 0-16,-2-1-15,3-1-11,0 1-8,-5 2-11,0-1-8,3 1-5,-10 1-11,5-2-2,-5 2-10,1 1-39,-1-1-28,-5 1-38,5-4-48,-6 0-44,-3 4-65,2-3-71,-2 3-79,-4-9-373,0 6-795,-2-3 351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41.1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648C9C2-663C-4F56-9CE9-A9C6A784C941}" emma:medium="tactile" emma:mode="ink">
          <msink:context xmlns:msink="http://schemas.microsoft.com/ink/2010/main" type="writingRegion" rotatedBoundingBox="22519,2108 24547,2108 24547,2195 22519,2195"/>
        </emma:interpretation>
      </emma:emma>
    </inkml:annotationXML>
    <inkml:traceGroup>
      <inkml:annotationXML>
        <emma:emma xmlns:emma="http://www.w3.org/2003/04/emma" version="1.0">
          <emma:interpretation id="{CB8B4B4D-85FB-4888-8193-1F68C71056D9}" emma:medium="tactile" emma:mode="ink">
            <msink:context xmlns:msink="http://schemas.microsoft.com/ink/2010/main" type="paragraph" rotatedBoundingBox="22519,2108 24547,2108 24547,2195 22519,21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7A2F05-B44C-4E2F-ACCF-B76642E78DFA}" emma:medium="tactile" emma:mode="ink">
              <msink:context xmlns:msink="http://schemas.microsoft.com/ink/2010/main" type="line" rotatedBoundingBox="22519,2108 24547,2108 24547,2195 22519,2195"/>
            </emma:interpretation>
          </emma:emma>
        </inkml:annotationXML>
        <inkml:traceGroup>
          <inkml:annotationXML>
            <emma:emma xmlns:emma="http://www.w3.org/2003/04/emma" version="1.0">
              <emma:interpretation id="{8D4F5B9D-06FF-4A6C-9F7E-EAB328E174EF}" emma:medium="tactile" emma:mode="ink">
                <msink:context xmlns:msink="http://schemas.microsoft.com/ink/2010/main" type="inkWord" rotatedBoundingBox="22519,2108 24547,2108 24547,2195 22519,2195"/>
              </emma:interpretation>
            </emma:emma>
          </inkml:annotationXML>
          <inkml:trace contextRef="#ctx0" brushRef="#br0">2854-811 255,'-5'4'316,"-1"-1"2,1 0 14,-2 1 4,-2-1 4,4-2-1,-3 2-9,7-1-9,1-2-14,-8 6-19,3-6-17,2 3-17,-1 0-23,4-3-20,0 0-16,-5 4-15,4 1-10,1-5 2,0 0 1,5 6 12,0-4 1,5 0-6,1 4-8,16 0-14,-1-2-1,9-5-12,17 2-10,3 0-10,7-3-13,30-7-15,-2 3-8,4 2-14,-3-2-8,5 0-5,3 0 5,-2-2-15,3 4-3,-3 7 14,3-6-4,-11 1-3,-4 5-2,-26-4-10,4 1 0,23 1-21,-31 1 9,-4 1-4,1 0-2,-18-1-20,0-1-20,-2 4-16,-3-3-21,-7 4-15,-5-1-18,-1-5-25,-4 2-32,-3 3-42,0 1-46,0-3-70,-1 5-72,-3-6-89,-1 4-112,0-3-308,-4-1-953,0-2 422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09.6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2A5A5AE-0724-4480-B34A-6C58A2F3EC01}" emma:medium="tactile" emma:mode="ink">
          <msink:context xmlns:msink="http://schemas.microsoft.com/ink/2010/main" type="writingRegion" rotatedBoundingBox="5131,7599 7019,7599 7019,9716 5131,9716">
            <msink:destinationLink direction="with" ref="{C4828184-A812-4E45-BE56-CAF553FD4B02}"/>
          </msink:context>
        </emma:interpretation>
      </emma:emma>
    </inkml:annotationXML>
    <inkml:traceGroup>
      <inkml:annotationXML>
        <emma:emma xmlns:emma="http://www.w3.org/2003/04/emma" version="1.0">
          <emma:interpretation id="{B3351AD5-EFF3-4634-A1F8-FC8BD4C0CBE2}" emma:medium="tactile" emma:mode="ink">
            <msink:context xmlns:msink="http://schemas.microsoft.com/ink/2010/main" type="paragraph" rotatedBoundingBox="5131,7599 7019,7599 7019,9716 5131,97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6814D99-F165-4165-B6BD-3F714C16793D}" emma:medium="tactile" emma:mode="ink">
              <msink:context xmlns:msink="http://schemas.microsoft.com/ink/2010/main" type="line" rotatedBoundingBox="5131,7599 7019,7599 7019,9716 5131,9716"/>
            </emma:interpretation>
          </emma:emma>
        </inkml:annotationXML>
        <inkml:traceGroup>
          <inkml:annotationXML>
            <emma:emma xmlns:emma="http://www.w3.org/2003/04/emma" version="1.0">
              <emma:interpretation id="{6E904948-3E52-4024-A23A-2A47F7FCD682}" emma:medium="tactile" emma:mode="ink">
                <msink:context xmlns:msink="http://schemas.microsoft.com/ink/2010/main" type="inkWord" rotatedBoundingBox="5131,7599 7019,7599 7019,9716 5131,9716"/>
              </emma:interpretation>
            </emma:emma>
          </inkml:annotationXML>
          <inkml:trace contextRef="#ctx0" brushRef="#br0">440 10 25,'0'0'42,"0"0"2,0 0-12,0 0 1,0 0 4,0 0 0,0 0 9,0 0 4,0 0 9,0 0-2,0 0 13,0 0-3,0 0 15,0 0 6,0 0 7,0 0 3,0 0 2,0 0-2,0 0-6,0 0-3,0 0 4,0 0-9,0 0-1,-16-6-7,16 6-1,0 0 1,-4-2-4,4 2 0,-5-2-3,5 2-5,0 0 1,-11-2-4,6 0-4,5 2-4,0 0-5,-9 0 1,0 2-9,9-2 1,-10 2-4,0-1-4,4 0-4,-4 0-6,-1 0 2,1 1-2,-1 2-1,1-1-2,-1-2 5,1 1-2,-3 4-6,3-3 0,-5 1-2,3 1 0,-3 2 1,3-3-3,-4 1 1,-1 3 0,4-2-3,3-3 0,-4 2-2,1 2 2,1-1-2,0-2-4,2 5 3,-3-3-4,1 0 5,2 0-3,2 0 3,-1-2 1,-1-1 4,7 0 5,-2-1 0,1 0-3,0 0 2,4-2-7,-6 3 2,6-3-4,-4 2-1,4-2 2,0 0-1,0 0-4,0 0-2,0 0 0,0 6 6,0-6-4,7 2-4,-4 3 1,-1-2 0,0 4 1,2-1 0,-2 3 9,3 3-9,-4 2-1,6 0 2,-4 7 0,1 0 3,1 4 1,-2-3 1,-1 1 6,1 2 14,-1 6-6,1 0-1,1 2 3,-2 2 0,1-3-4,1-1 4,0-5-4,-1 6 5,0 1-2,0 2 0,-2-7 1,0 5-4,3-9 2,-3 8 3,2-2-5,0-3 2,-2 4-4,2 2 1,2-10-2,-4 3-3,4-2-7,-1 7 8,0-7-8,-2 1 2,5 9 0,-1-4-1,-3 1 1,1-6 9,-1-1-12,1 7-2,0 1 1,-4-7 4,0-2-4,0 10-7,0-10 4,0 7 1,-3-1-4,2-5-1,-2 0 9,2-1-7,-1-2 4,2-1 0,-1 0-6,0-6 0,1 0 13,0 0-9,-3 0-1,3-3-1,0 4 1,0-5 2,-1 1-12,0-3 6,2 3 2,-1-2 1,0 1-4,1 2 5,-1 0-1,0 1-1,3-2 0,-3-1-1,1 3 4,-1-5 12,1 4-20,-1 1 7,0-1-1,0-3 0,0 3 2,-1-3-2,1-1-9,1 2 8,-1 0 4,0-3-3,-1 3-3,1-3 1,0-1 0,0 4-1,0-4 7,0 3-4,0-3-2,0 0 0,1 0 2,-1 2-3,2-1 2,-2 0 0,0 2-2,0 0 4,0-2 4,0 2-6,0-1 8,0 2-9,0 0-1,0-2 1,-2 0 0,2 2 4,0-3 8,2-4-16,-2 5 1,-2-2 4,2-6 1,2 7-5,-2-7 3,-2 4 2,2-4 0,0 5 1,0-5-4,2 5 14,-2-5-14,0 0 3,0 0-1,0 0 1,0 0-1,0 0 3,9-10-7,-9 10 1,5-3 0,-1 3 3,-4 0 0,8-4-1,-3 3-1,-5 1 1,11-2 0,-5 1-1,-2-5 4,0 6-3,5-2-1,-2 1 2,0-2 2,1 1-1,3 2 0,-2-4 0,4-2 1,4 0 5,-2-1-5,4-1 8,-1 3 5,3-4-5,-5 4 2,3-3-5,-2 2 2,4 2-2,-5-2 5,4 0 1,-2 1-13,0 1 5,-1 1 1,3 0-2,-3-1 3,1 3 1,-1-3-2,-1 2-2,3-2 2,-5 2-4,1-2 0,3 0 4,0 2-4,1-4 3,0 2 11,0-2-18,4 1 10,-6 1-3,4 0-2,1-1-4,-2-2 9,2 4 0,6 1-2,-1 2-2,0 0 6,2 0 4,2 5 3,2 3 8,-2-3-5,2-2 0,1 1-1,0 3-7,2-2 5,-3 1-8,0-1 3,1-1-3,-4 2 0,0 0-3,-4 0 9,0-3-8,0 3 1,-6-2-4,-1-2 1,2 1 4,-5-1 0,1 2-1,1-2-4,-6-1 1,2 2 1,-1-2-2,3-2 1,-3 5-5,0-4-5,1 0 7,-2 0-1,1 0 13,-1 2-12,0-2-1,0 0 4,1 0-4,-1 0 0,-1 1 14,-3-1-15,2 0 2,1 0-4,-2 0 7,-3 0-2,1 0-5,1 2 8,-8-2-4,13-2-3,-9 2 3,-4 0-2,10 0 4,-10 0-3,9 2-9,-9-2 10,6-2 4,-6 2-9,0 0 3,0 0-5,8 2 6,-8-2-3,0 0 5,0 0 3,0 0-4,6 0-6,-6 0 2,5 1-4,-5-1 11,0 0-12,0 0 8,0 0-4,4 2 0,-4-2 5,0 0-1,3 4 2,-3-4 2,0 0-6,2 2 0,-2-2 4,0 0-7,0 0-7,0 0-33,0 0-27,4 4-46,-4-4-56,0 0-74,0 0-101,0 0-229,0 0-626,0 0 277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13.5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0251839-5591-4565-86A0-C0DA419B64D8}" emma:medium="tactile" emma:mode="ink">
          <msink:context xmlns:msink="http://schemas.microsoft.com/ink/2010/main" type="inkDrawing" rotatedBoundingBox="3165,5761 3894,9819 2843,10007 2115,5949" semanticType="callout" shapeName="Other">
            <msink:sourceLink direction="with" ref="{F889B30E-28C4-457E-9125-D0B959C36835}"/>
            <msink:sourceLink direction="with" ref="{228B9D43-B0F1-4487-A628-3749F32692C5}"/>
          </msink:context>
        </emma:interpretation>
      </emma:emma>
    </inkml:annotationXML>
    <inkml:trace contextRef="#ctx0" brushRef="#br0">325 45 99,'0'0'160,"0"0"-8,0 0-9,0 0-5,0 0-5,0 0-6,0 0-8,-5-13-4,5 13-1,-2-5 1,2 5-10,-2-5 3,2 5-5,-4-4 6,4 4-4,0 0-1,-1-5-3,1 5-5,-4-6-4,4 6-5,-4 0-4,4 0 1,-7-3-9,7 3-1,0 0-5,-11 0-5,11 0-6,-8-1-4,8 1-4,-9 0-3,4 0-5,5 0-2,-13 0-5,5 1-3,3-1-7,-3 2 1,1-2-7,-1 1 0,-3-1 2,-1 2-4,2 1 9,1 1-13,-3-2-2,0 1-2,1 0-1,-2 0 1,2 1 1,-3-2-6,6 2 2,-2-1 1,0 0-1,0 3-6,3-3 3,-1 0 2,3 1-6,-3 1 0,4-3 3,-1 2-2,1 0 9,4-4-9,-4 2 0,4-2-2,-8 3-3,8-3 9,0 0-8,-5 6 3,5-2 0,0-4-1,-1 8-2,1-2 3,1 0 2,-1 2-6,0-1 4,4 4 3,-3 3-2,2-3-2,-1 6 2,1 2-3,1 3 5,-4 2-3,4-3-1,1 9 5,-1 1-1,-4-7-1,5 12 0,-2-3-2,1-2 8,1 1-5,-4 0-5,2 1 4,2 0-2,-1-1 6,1 0 1,-2 2-1,3-1 4,-2 0 2,-1 1 3,2 1-3,-1-2 1,1 1 4,1 2-4,-1-1 1,-2 1-1,1 3 2,0-2-2,0 5 3,0-6-9,-1 4 3,-2-2 0,-1 2 8,4 2-9,-4-7 0,1 5-2,0-3-6,1-4 3,-2 0 3,2 0-1,-1-1-3,0 0 1,1-9 1,2 13 1,-4-4-2,4-2-2,-1 3 3,-3-7 2,4 7-3,-1 0 1,-1 1-4,4-3-2,-2 2 4,-1-2 0,0 0-5,4 4 3,-3-13 2,1 12 2,-2-11-6,4 1 14,-3 2-11,0-4-1,1 3 3,0 8-5,-2-9 1,1-2 3,0 2-1,1-5 3,-1 6-4,0-2-1,1-2 5,-1 0 0,2 1-3,-3 3-5,2-3 19,-1 2-13,-1 0-3,2 1-1,-1 6-1,0-7 6,-1 4-2,3 1-3,-3-3 6,2-2-4,-1 9 0,0-1-1,-2-5 10,3-2-10,-2-2 0,1 2 3,-1 0-6,0 0-2,0-2 8,-2 2 1,3-3-5,-2-1-3,0 2 6,0-3 1,-1 1 6,2 0-8,0-7 1,-1 7-3,-2-9 0,4 9 4,-2-6-5,-1-3 1,1 3 5,1 1-1,-1-1-3,-1-5 2,1 2 2,1 1-1,1 1-2,-3-4-1,3 3 1,-3 0-1,3 3 1,-3-2-2,2-1 4,-1 2-2,1 1-1,-2-1 2,2-3 3,-2 4 0,0 0-1,2-1-1,0-2-1,-1 1-1,-2-1 4,1-1-4,1 3 1,-1-3-5,-1-6 16,0 4-14,2-1 4,0 3-4,1-6 1,-3 4 2,0-4-1,1 2 2,-1 0-4,1-3 2,-1 1-2,0 3 10,3-5-11,-3 0 3,0 4 0,0-2-1,1-3-2,-1 1 1,3 3-4,-3-7 18,0 5-14,0-5 2,2 6 2,-2-6-7,0 5 5,0-5-1,2 4 2,-2-4 3,0 6 3,0-6-5,0 5-5,0-5 1,0 6 3,1-2-3,-1-4 0,0 6 4,0 0-2,0-6-5,0 5 4,0-5 3,0 6-3,1-1 1,-1 0-3,0-5 3,-1 9-1,1-3-2,0-1 0,0 1 14,0-6-13,0 11-2,0-5 8,1 3-9,-1-1 10,0-1-4,0 2 1,0-2-2,0-1 0,3 4 1,-3 0-1,0-2 0,0-1 0,1 0-3,-1 3 2,2-3 2,-2-2-4,0 4 4,0-3 0,2 1-3,-4-1 1,2 1 2,2-5 10,-2-2-16,0 10 5,3-8-4,-3 5 0,0-7 10,0 2-7,0-2 1,1 6-2,-1-6 1,4 6 1,-4-6-6,0 4 5,0-4-2,1 5 4,-1-5 2,3 4-3,-3-4 5,0 0-6,1 3-4,-1-3 4,0 0 2,4 3-4,-4-3-2,0 0 5,0 0 0,4 6-3,-4-6 4,0 0-1,8 0-6,-8 0 6,0 0 2,0 0-1,10-3-4,-10 3 3,4-1 3,-4 1-4,8-2 2,-8 2 3,9 0-3,-4 0-3,-5 0 1,10-3-1,-4 3 0,-1-1 2,3-1 0,-3 2-2,4 0 0,-3 0 3,1 0 4,0-3 3,3 3-10,-3-1-1,4 0 4,-3-2 0,1 2-7,1-2 7,2 2 10,2-2 3,1-2 5,4 1 6,-2 2 11,0-2-6,0-1 7,0 0 3,2 0 0,-1 2-10,1 0 10,1 0-2,-1 2 13,1-1-18,1-1-1,-3 2-6,4 0-1,-3 1-3,1 0-10,0 0 13,0 1-14,2-2 6,-3 1 3,0-1-6,4 1 8,2-4-11,-5 4-2,-1-1 2,1-3-3,-2 3-1,1-2-1,-1 0 1,-1 0 2,1 1-6,-1 1 1,-4-1 2,0 1-3,0 1 0,2-2 0,-4 4 0,2-1-4,-5 1 5,6-1-4,-3 1 2,0 2 3,0-2-5,-1 1 5,1 1-3,-5-2-3,4 3-6,-4-3 12,2 1-3,-4-1 3,-4-2 1,13 4 4,-7-4-7,-3 4-6,-3-4 3,12 1 0,-7 0 0,-5-1 7,8 3-11,-8-3 7,0 0-3,4 3-1,-4-3-2,0 0-2,5 4 0,-5-4 6,0 0 16,0 0-19,0 0-2,0 0-7,0 0-33,0 0-9,0 0-43,0 0-36,0 0-54,0 0-71,0 0-74,0 0-253,0 0-631,0 0 279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16.9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828184-A812-4E45-BE56-CAF553FD4B02}" emma:medium="tactile" emma:mode="ink">
          <msink:context xmlns:msink="http://schemas.microsoft.com/ink/2010/main" type="inkDrawing" rotatedBoundingBox="2113,2696 2514,11962 1972,11985 1570,2720" semanticType="verticalRange" shapeName="Other">
            <msink:sourceLink direction="with" ref="{A1F1206A-0F56-4312-BE19-E4945A86CC46}"/>
            <msink:sourceLink direction="with" ref="{A95A871F-EAD2-4549-9759-6C4742162F96}"/>
            <msink:sourceLink direction="with" ref="{33DFD95D-2DC7-4E3C-9530-97CB4C299489}"/>
            <msink:sourceLink direction="with" ref="{3A0996A8-3630-4887-8866-412774F64639}"/>
            <msink:sourceLink direction="with" ref="{66FDED4E-26D6-4A36-A05C-169D23F3200A}"/>
            <msink:sourceLink direction="with" ref="{92A5A5AE-0724-4480-B34A-6C58A2F3EC01}"/>
            <msink:sourceLink direction="with" ref="{51558D4F-6B08-4717-9D80-A21810005C43}"/>
          </msink:context>
        </emma:interpretation>
      </emma:emma>
    </inkml:annotationXML>
    <inkml:trace contextRef="#ctx0" brushRef="#br0">424 46 78,'-4'-4'153,"3"0"-10,1 4-3,-4-8 1,2 5-6,2 3-4,-2-7-7,0 3-1,2 4-5,-2-7-6,-1 5-13,3 2-9,-4-4-11,4 4-2,-6-2-12,6 2-4,-6-2-2,6 2 3,-7 0-6,7 0-5,0 0-4,-10 0-4,5 2-2,5-2 2,-7 1 3,7-1-1,-10 0-4,10 0 0,-13 0-5,8 0-2,-3 1-4,-2-1-2,2 2-4,-5-2-2,1 2-3,2-2 0,-5 2-3,1 0 2,1 1-5,1-1-3,-5 2 4,-1 0-7,5-4-2,1 4 4,1-2-1,-3 2-4,2 1-2,0-2 2,2 0-3,0 0 1,2-2 0,4 2-3,-2-1-1,-1-1 1,3 1 0,4-2-1,-9 6 0,6-3 0,2 0 0,-1 4-4,2 2 3,0-3 1,2 3 3,2 1-3,-4 5 1,5 0-1,-2 1 2,2 7 2,-4-3-2,5 12 2,0-9-3,-3 1 3,3 12 0,0-5-2,-3-2 1,1 3 0,-4 2 0,3-1-1,2 7 5,-2-6-4,2 2-1,-4-2-1,0 2 2,3 5 6,0 1-5,-2 0-1,2 15 0,-2-13 0,3 15 1,-2-13 1,2 0 1,-4-3-1,6 17 3,-4-16-6,1-1 3,1 18 0,-2-20-1,3 22 2,1-21-4,-4 4 2,4 0 0,-1-2 0,1-2 0,0 1 1,2-1-1,-4-1-1,3 1 1,-2-5 2,2 5-1,0-1-3,0-2 2,0 0-1,1-1 0,-4-1 1,3 0-1,-3 0 0,3-1-1,-2-2 2,-2 2 2,2 1 2,-2-4-4,2 2 1,-3-1-3,2 1-1,-1 2 4,0-4 3,-2 3-7,1 0 3,1 0-1,0-3 0,0 3-3,-2 1 1,2-2-4,-3 2-5,4-1-2,0-2 0,-1 2-3,1 3-2,-2-6 4,1 5-2,-2-4 2,1 0 3,-1-1-1,1-1-2,-2 2 5,0 1 0,3-4 2,0 2-2,-1-2-1,-1-6-3,5 8 4,-7 1-4,4-10 1,0 10 2,0-4-1,0 0 1,1 5 2,0-5-8,-1-6 3,1 2 1,-1 6 1,0-1-2,0-7 4,0 2-4,2 2 6,-3-5-2,1 2 2,1-3 2,-1 9 1,1-5-4,-1-4 4,1 7 2,-3 3-3,1-9 3,-1 3-1,-1-3 1,3 9-1,-1-7 4,-3-1-3,1 8 1,1-3-1,-4 5-2,4-10 3,-1 1-2,-1-2 2,0 2-1,2 0 0,-4 0-2,4-4 3,-2 1 1,2-1 0,-2 1 1,-2 1-2,4-2 0,-2 2-1,2-2 0,-4 1 2,0-1 0,2-3 1,-2 4-2,1-2 1,2-4-2,-1 4 0,-1 3 0,-1-4 2,2 2-1,0-1 2,0 0-1,0-2 1,-1-2-5,1-1 3,1 6 2,-1-3-3,0-2-3,3 3 7,-3 1-4,2 0-4,0 0 5,0-1 2,-2-1-3,2 3 3,-2 0 1,3-1-4,-2 1 2,2 0-4,-3-2 1,2 2 1,1 0 0,-2 3 0,0-3-1,2 0 4,0 2-2,0-1-1,-3 0 4,1 3-2,1-4-1,0 5 0,-2-2-1,1 7 2,-2-6 0,1 8-2,0-10 1,0 3 0,0-2 0,0-2 0,-2 11-2,2-8 2,-1 8 0,0-2 3,0-6 1,2 8-4,-2 1 2,-1-3-1,-1 2-1,2-9 2,-4 8-3,2 1 0,1-9 1,-2 7 3,-1 3 0,1-1-6,1 2 4,0-2 2,-4 1 1,1-1-6,4 4 3,-3-3 0,0 3-1,-1 3 2,0-2 1,2 0-1,0-2 3,-2 4-5,1-3 0,-2-2 5,3 6 7,0-7 3,-1 2 0,0-1 7,-2 4-1,2 0 3,0-3 1,1 2 1,-1-1-2,1-4 3,-1 4 1,3 1-5,-3-9 4,4 6-3,-2-2-3,2-10 0,0 9-1,-1-7-3,2-1-2,2 2-1,-4-3-1,2 2-2,2 8 0,-1-10-1,-1 8-2,1-9-1,2 3 1,-2-1-3,-1 1 0,3-3 0,-1 1-2,0-1 3,0-1-3,1-1-2,-1 1 0,0 0 4,-1 0-2,3-6 2,-4 3-4,1 2 5,1 3-4,-1-4 5,3 3-7,-3-7 0,-1 1 1,3 0 1,-3 1-5,0 4 3,2 0 1,-2-6-2,2 0 0,0 2 1,1 3-2,-2-4 4,2-1-1,-3-1-3,1 0 2,3 3-1,-3-4 2,3 1 1,-4 0 1,4 1-1,-4 0-4,3-2 0,-3-1 0,1 1 1,2-2 2,-3 2-1,2-1 0,-2 0 1,3-1-1,-3 1 0,0 1 0,1-6 1,2 6-1,-3-2 2,2 4-1,-2-2 0,1 2-4,-1-4 8,2 5-7,-2-2 4,0-1-1,1 2-3,-2 1 4,2-3 0,-2 5-2,2-5 1,-1 2 2,0-2-3,3 2 1,-3-3-2,0 0-1,0 1 2,0 0-3,1 1 4,1-2 2,-2 1-2,2-1-4,-4-3 4,4 0-1,-2 0 4,0 3-7,0-2 0,2 2 4,0 3-2,-2-6 2,0 5 1,5-1-2,-5-3 1,2 2-1,0 1 3,-2-1 1,0-1-7,2 2 1,0 0 3,-1-2-4,-1 2 1,1-1 1,0-3 0,-1 1 4,3 4-2,-1-4-1,-1 2-3,1-5 1,0 5 1,-2-3 2,4 2-1,-2-4-1,-1 3-2,1-1 2,2-2 0,1 3 3,-1 0-5,-4-2 6,3 1-1,0 1-5,1-2 3,-3 1 5,1-1-5,3 2 2,-1 1-3,-3-1-1,1 1 5,3 0-5,-1 0 4,-3-2-5,2-2 2,-2 2 0,0-1 3,0-1 0,0 1-1,1-1 1,-1-1-1,2 1-4,-3-1 1,0 1 2,2-2 1,0 3 0,-1-2-1,0-1 0,2 2 3,-2-1-4,0-2 5,2 0 1,-2 2-8,2 1 8,-2-2-1,1-2-3,-2 3 1,1 2 2,-1-4 0,0-4 7,0 9-11,3-8 3,-3-1-1,2 5 2,-2-5-3,1 9 3,-1-4-2,0-5-3,3 5 3,-3-5-5,0 0 8,1 2-5,-1-2 1,4 4-1,-4-4-2,5 3 3,-2 0-3,-3-3 2,0 0 1,14 3 1,-6-3-1,-8 0 1,12 1-2,-7 0 1,6-1 1,-11 0-2,15-1 0,-7 2 0,1 0 3,4-2 1,-5 5 0,2-8 3,-2 3 3,2 1-3,3 1 0,-4-1 4,1-1 0,1 1-5,0 1 3,2-2-1,-2 3-3,-1-2 0,2 0-1,1 3 0,-2-3 0,0 1-1,1 0-2,1-1 0,-3 0-5,0 1-12,-4-1-15,3 3-23,-4-2-36,-5-1-46,11 5-57,-11-5-259,0 0-489,0 0 217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21.1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62E3435-DC2F-4396-A5DE-D0A172B56105}" emma:medium="tactile" emma:mode="ink">
          <msink:context xmlns:msink="http://schemas.microsoft.com/ink/2010/main" type="writingRegion" rotatedBoundingBox="15990,7803 16571,7803 16571,13566 15990,13566"/>
        </emma:interpretation>
      </emma:emma>
    </inkml:annotationXML>
    <inkml:traceGroup>
      <inkml:annotationXML>
        <emma:emma xmlns:emma="http://www.w3.org/2003/04/emma" version="1.0">
          <emma:interpretation id="{7BD274EE-2588-4F95-A7A4-FE9BD2F10C1A}" emma:medium="tactile" emma:mode="ink">
            <msink:context xmlns:msink="http://schemas.microsoft.com/ink/2010/main" type="paragraph" rotatedBoundingBox="15990,7803 16571,7803 16571,13566 15990,135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5799F0-9FD5-4CE6-BFB1-7B025B79EDEC}" emma:medium="tactile" emma:mode="ink">
              <msink:context xmlns:msink="http://schemas.microsoft.com/ink/2010/main" type="line" rotatedBoundingBox="15990,7803 16571,7803 16571,13566 15990,13566"/>
            </emma:interpretation>
          </emma:emma>
        </inkml:annotationXML>
        <inkml:traceGroup>
          <inkml:annotationXML>
            <emma:emma xmlns:emma="http://www.w3.org/2003/04/emma" version="1.0">
              <emma:interpretation id="{3DCAE904-8137-4BCE-AB92-099AA041CDC1}" emma:medium="tactile" emma:mode="ink">
                <msink:context xmlns:msink="http://schemas.microsoft.com/ink/2010/main" type="inkWord" rotatedBoundingBox="15990,7803 16430,7803 16430,9323 15990,9323"/>
              </emma:interpretation>
            </emma:emma>
          </inkml:annotationXML>
          <inkml:trace contextRef="#ctx0" brushRef="#br0">1103-3297 199,'3'-6'367,"2"-1"-13,1-2-17,-2 3-18,4-2-12,0 3 0,0 0-22,1 2-15,0-2-11,6 1-16,-2 1-19,3 0-8,2 3-23,-1-3-11,0 6-14,2 1-12,-1-2-6,-1 3-18,0 0-8,0 0-10,-1 2-19,-1 1-6,-3-1-8,-2 3-4,-1-3-8,0 3-8,2 0-8,-5 3-3,2 0-1,-5-1-7,7 4-6,-5-1 3,-1-1-4,3 3 1,-4 4 1,0-5 5,1 8-5,-3-2-1,1 0-2,-2 1 6,1 2-4,-2-2-6,2 2 4,-2 4-3,1-5-2,-3 10-1,3-10 2,-3 8-5,2-2 1,0-5-3,-2 7 3,1-10-7,-1 5 4,2 4-2,-2-8 1,3 2 0,0 6 1,-2-6 1,2 6-4,0-11-3,2 2 0,-2 3 3,0-3-8,4 2 4,0-3-3,0 4-3,1-3 1,1-1-3,-2-3-1,0 6 0,0-2 1,3-1 1,-1 2-2,-1-3-2,2 1-1,-1 2 6,-2-4-3,0 3 0,-3 0-5,-1-4 2,2-3 1,-1-3 3,-1 4 5,0-3 12,-3-1 12,2-2 12,-3 1 7,0 0 11,-1 0 5,1-3-2,-1-1 6,-2-1 5,-1 4 12,0-3-2,-3 0-1,0-1-2,-2 0-1,0-2 5,-2 2-2,1-1-2,-3 2-7,0-1-5,3-1-8,2 1-17,0-2-51,-4 2 0,8-4 0,-3 5 0,3-5 0,2-2 0,0 4 0,2-4 0,-2 1 0,6-1 0,-9 1 0,9-1-169,-7 2-65,7-2-68,0 0-66,-5 0-83,5 0-98,0 0-471,0 0-1105,0 0 489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42.5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CC65783-A52E-4936-8C77-3E8E19E81064}" emma:medium="tactile" emma:mode="ink">
          <msink:context xmlns:msink="http://schemas.microsoft.com/ink/2010/main" type="writingRegion" rotatedBoundingBox="20652,2936 20415,11654 19146,11620 19382,2902"/>
        </emma:interpretation>
      </emma:emma>
    </inkml:annotationXML>
    <inkml:traceGroup>
      <inkml:annotationXML>
        <emma:emma xmlns:emma="http://www.w3.org/2003/04/emma" version="1.0">
          <emma:interpretation id="{CF2A16C0-62CE-4CD7-8356-5B3D5BC279E4}" emma:medium="tactile" emma:mode="ink">
            <msink:context xmlns:msink="http://schemas.microsoft.com/ink/2010/main" type="paragraph" rotatedBoundingBox="20652,2936 20415,11654 19146,11620 19382,29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45E442-4257-4455-8742-53F111BD7658}" emma:medium="tactile" emma:mode="ink">
              <msink:context xmlns:msink="http://schemas.microsoft.com/ink/2010/main" type="line" rotatedBoundingBox="20652,2936 20415,11654 19146,11620 19382,2902"/>
            </emma:interpretation>
          </emma:emma>
        </inkml:annotationXML>
        <inkml:traceGroup>
          <inkml:annotationXML>
            <emma:emma xmlns:emma="http://www.w3.org/2003/04/emma" version="1.0">
              <emma:interpretation id="{2C3F776F-8AB7-4C5D-B118-6C3F5A335FBC}" emma:medium="tactile" emma:mode="ink">
                <msink:context xmlns:msink="http://schemas.microsoft.com/ink/2010/main" type="inkWord" rotatedBoundingBox="20531,2933 20515,3536 19724,3514 19741,2912"/>
              </emma:interpretation>
            </emma:emma>
          </inkml:annotationXML>
          <inkml:trace contextRef="#ctx0" brushRef="#br0">329 48 242,'0'0'287,"0"0"-3,0 0 5,0 0-11,0 0 0,0 0 1,0 0-17,0 0-2,-4-7-12,4 7-3,0 0-8,0 0-14,0-8-7,0 8-12,-2-5-17,2 5-13,0 0-14,-3-5-20,0 2-4,3 3-15,-4-5-11,-1 4-6,1-2-13,-2-1-7,-2 3-5,3-1-3,-4 0-8,1 1-3,-2 0-7,-1 1-4,-2 0-8,-2 0-4,-1 4-10,0 0 5,-3 3-1,0 4-6,-2-4-8,1 4 1,-3 5-1,7-4-5,2 3-4,-1 0-2,2-3 2,2 4-4,5-4-2,2 0 1,-1 1-5,3-2 2,2 5-1,0-1-2,7 0 6,-1-2-1,3 3-1,1 1 0,1-5-3,6 1 6,0-5-1,1 4-4,0-4 1,2 0 3,-1-5-7,6-6-20,-4 4-47,-2-1-54,1-1-62,0-5-59,0 3-59,-1 0-73,1-3-61,-3-5-275,1 5-768,-4-7 341</inkml:trace>
          <inkml:trace contextRef="#ctx0" brushRef="#br0" timeOffset="345.6539">630 224 137,'0'0'242,"5"1"-10,-5-1 5,3 3 9,-3-3 11,0 0 3,0 0 6,0 0 6,8 0 14,-8 0-24,0 0-7,0 0-21,2-10-21,-1 4-3,0 0-4,2 3 3,-3-5 4,2 2-3,-1 1-3,-1-1-2,1-2 7,-1 5-16,0 3-5,0-7-15,0 7-7,0 0-17,3-5-22,-3 5-18,0 0-11,0 0-9,0 0-9,-4 23-10,1-12-7,3 3-4,-3 2-5,6 5-8,-6 0-5,6 4-7,-3-3 4,0-2-5,2-7-5,-2 6-4,1 1-1,-2-4-8,2-1 2,0 1 1,-1-4-10,3-1 9,-1 3-10,-2-6 5,1 6-6,1-9 3,-2 6-20,0-4-44,0-2-47,0 3-44,-2-2-38,2-1-58,-1 1-37,-1-2-28,-1 0-36,1 4-37,2-8-26,-9 6-25,3-3-290,-3 0-779,-1-1 345</inkml:trace>
          <inkml:trace contextRef="#ctx0" brushRef="#br0" timeOffset="512.9483">551 596 775,'-7'1'82,"4"3"52,0-2 31,-6-1 24,5 2 20,4-3 10,0 0 17,-8 3 11,8-3 3,0 0-11,0 0-1,0 0-17,0 0-17,0 0-22,0 0-10,0 0-14,0 0-18,0 0-11,21-9-10,-21 9-13,14 2-16,-5-1 3,3-2-16,0 1-7,1 0-7,-2 0-10,7 1 3,-1-1-50,1 0-57,-2-1-67,3-1-77,-3 2-99,2-1-122,-1-4-226,-1-2-695,-1 1 308</inkml:trace>
        </inkml:traceGroup>
        <inkml:traceGroup>
          <inkml:annotationXML>
            <emma:emma xmlns:emma="http://www.w3.org/2003/04/emma" version="1.0">
              <emma:interpretation id="{D6A896E7-A1DA-470E-B12F-A83EB39DA6AF}" emma:medium="tactile" emma:mode="ink">
                <msink:context xmlns:msink="http://schemas.microsoft.com/ink/2010/main" type="inkWord" rotatedBoundingBox="20184,4739 20165,5456 19421,5435 19440,4719"/>
              </emma:interpretation>
            </emma:emma>
          </inkml:annotationXML>
          <inkml:trace contextRef="#ctx0" brushRef="#br0" timeOffset="1553.3991">10 1824 193,'2'4'264,"-2"-4"17,0 0 10,0 0 20,0 0 1,0 0 16,0 0 3,0 0 4,0 0-4,0 0-11,0 0-13,0 0-11,0 0-12,0 0-19,0 0-21,0 0-25,0 0-26,-10-9-16,5 5-21,5 4-14,-13-2-17,3-2-14,-1 4-11,-1-2-5,-6 2-18,1 2-8,-2 2-7,1 1-6,-2 1-7,-2 0-6,5 3-5,-1-2-2,1 8-5,-1-5-4,3 5-7,3 2 6,0 0-7,-1-2-6,7 3 1,-1 1-3,4-4-2,2 6 0,1 1 1,3-1-2,2-3-1,1 2-2,2-1 1,0-2-2,5-3-2,-1 2-1,-2-6 1,6 2-1,0-1-8,3-2-41,-3 1-43,4-4-53,-2-4-59,3 2-59,1-4-51,5 4-74,2-8-49,-10 4-361,2-4-861,-1-2 382</inkml:trace>
          <inkml:trace contextRef="#ctx0" brushRef="#br0" timeOffset="1874.0713">193 2147 129,'0'-3'272,"0"3"-7,1-6-2,2 2-4,-1 0-3,1-2-13,1 0-13,1 2-12,2-5 0,2 1-36,2 5-15,-1-2-16,3-1-13,-1 4-15,0-1-14,1 1-13,-3 2-8,1 2-7,-5-2-9,3 0-11,-5 5 2,2 0-5,-2 2-1,-2 1-5,-2 4 16,-2-2 16,-3 4 7,0 2 9,-4 2 4,1 1 7,0-1 4,-1 1 0,-2-1-4,3 3-7,-4-4-10,5-6-4,2 6-16,0-6-7,0 1-5,1 1-9,4-1-3,0 2-10,1-3 4,5 0-6,1-3-1,0 2-6,1-1-2,6 2-1,-1-4-7,1 3 1,3-1-2,-1-1-2,-5 0-51,0-3-54,2-2-59,-3 3-65,0 3-77,-1-4-98,-2 6-368,-3-2-817,-1 3 363</inkml:trace>
        </inkml:traceGroup>
        <inkml:traceGroup>
          <inkml:annotationXML>
            <emma:emma xmlns:emma="http://www.w3.org/2003/04/emma" version="1.0">
              <emma:interpretation id="{4629536E-231A-4CEC-A3E6-32863D71C707}" emma:medium="tactile" emma:mode="ink">
                <msink:context xmlns:msink="http://schemas.microsoft.com/ink/2010/main" type="inkWord" rotatedBoundingBox="20257,6300 20233,7192 19337,7168 19361,6275"/>
              </emma:interpretation>
            </emma:emma>
          </inkml:annotationXML>
          <inkml:trace contextRef="#ctx0" brushRef="#br0" timeOffset="2308.2927">76 3432 309,'-4'-2'355,"-3"-3"-14,2 1-7,0 3-9,0-4 7,-1 1-10,0 2-7,2-4-3,-1 2-12,0 2-9,2-3-17,-4 0-18,0 0-19,-1-1-19,2 2-22,-1 2-20,-3-1-15,-1 2-19,1 1-13,-7 0-11,-1 4-17,0 2-8,-3 5-9,-1 5-10,-4 2-9,3 3-5,-2 1-6,3 2-4,-4 4-4,4-3-2,0 5-3,4 1 7,1-2-6,0 2-5,5-3-1,7-5 0,-1 0-5,2 2-1,4-2-5,2 0 2,4-2-1,0-1-7,2-1 1,2-3-1,6-1-3,0-3-2,-1-2-1,6-4-1,5 7 2,1-8 0,-1-4-9,2 1-36,-1-4-44,-1-2-60,1-2-67,-1-6-66,-6 7-63,4-7-75,2 3-68,-9-3-313,-2-1-851,2 3 377</inkml:trace>
          <inkml:trace contextRef="#ctx0" brushRef="#br0" timeOffset="2789.9733">304 3683 182,'0'0'254,"8"0"-22,-3-2-14,-5 2-1,6-1-5,-6 1-5,6 0-9,-6 0-5,8 1-13,-3 1-9,0-1-8,0 1-8,0-1-6,1 2 0,-1-1-16,3 1-6,-2 1-4,1-3-13,-1 0-6,-1 4-3,4-3-19,-6-1-6,2 2-11,-1 0 0,0 0-5,-4 3-7,1 0 5,-1 0 0,-1 4-3,-3 0 5,-2 5 6,0 2-6,-3-1 9,0 1-1,-4-1 0,3 0-2,1-4-8,0-2-4,3 1 0,0-4-16,2-1-7,-1 0-3,8 0-1,-3 1-3,2-2 2,0-2-6,3 1 1,1 2-1,7-3-5,-2 2 10,3-2-16,2 0 5,0 3-2,3-2-3,-7-1-1,1 2-1,-3-1-2,-1 2 2,-6 0 2,5 3 0,0 1 8,-7-2 9,2 5 13,-6-1 7,-1 4 19,-1-3 9,-4 4 12,0 3 7,-3 0 8,-1-7 6,1 4 2,-1-2 3,4-5-7,0 0-11,2-3-6,0-2-10,1-4-10,-3 7-6,5-3 0,0-2-6,1 0-7,1-1-7,0 2-6,2-4-7,-4 1-19,4-1-31,-3 5-35,3-5-40,0 0-45,-4 4-56,4-4-44,0 0-40,-4 2-45,4-2-53,-5 7-50,2-1-342,-1 1-835,-3 5 369</inkml:trace>
        </inkml:traceGroup>
        <inkml:traceGroup>
          <inkml:annotationXML>
            <emma:emma xmlns:emma="http://www.w3.org/2003/04/emma" version="1.0">
              <emma:interpretation id="{8357A86A-8D64-407C-A557-95A933E7FC80}" emma:medium="tactile" emma:mode="ink">
                <msink:context xmlns:msink="http://schemas.microsoft.com/ink/2010/main" type="inkWord" rotatedBoundingBox="20504,8398 20480,9268 19568,9243 19592,8373"/>
              </emma:interpretation>
            </emma:emma>
          </inkml:annotationXML>
          <inkml:trace contextRef="#ctx0" brushRef="#br0" timeOffset="3381.9833">323 5594 428,'-11'-11'423,"7"6"-41,0 1-19,3-2-6,-3-4-10,0 3-7,2-3-2,-2 4-13,0 0-12,-3-6-21,5 3-16,-6-1-19,5 4-15,-6-3-14,1 3-11,-1 0-15,-1 2-12,-3 3-5,-3-1-10,-2 5-4,1 2-7,-3 3-7,-7 1-8,2 5 0,-3 0-4,3 1-9,1 6 3,0 1-8,0 2-7,2 1-8,1 1-5,1 0-14,3-2 3,2 3-17,7-6-8,0 0-4,1 1 0,3 0-7,3-2-6,2-1-58,1 1 0,4-2 0,-1 1 0,4-2 0,4 1 0,0-2 0,3-1 0,-1-4 0,4 0 0,0-3 0,1-1 0,5 4 0,-4-9 0,5 3 0,-9-4 0,8 1 0,-6-2 0,-2 0 0,4-2 0,-3 1 0,0-4 0,-1 3-99,-5-3-198,7 0-57,-6 2-59,0-2-59,-1 2-67,-2-3-465,2-2-1085,-2 0 480</inkml:trace>
          <inkml:trace contextRef="#ctx0" brushRef="#br0" timeOffset="3656.235">569 5801 231,'-2'6'246,"-2"-1"14,1 1 9,-3 0 4,2 3 6,-2 2 3,1 0-9,0 0 1,-1 0-3,-1 2-6,2 0-3,1-2-9,2 5-12,0-8-14,-3 8-12,7-4-17,-4 2-18,2 0-16,0-3-16,5 1-13,-2 0-13,2-1-15,0-1-9,3-2-10,-3 1-7,5-2-7,-2-2-8,1 4-13,3-4 0,0 0-6,-1-4-16,1 4-24,1-3-48,1-2-39,-1-2-32,-1-2-41,6-1-31,-5 3-36,-3-4-40,2-2-62,-3 0-64,2 0-284,-1-3-724,-1 1 320</inkml:trace>
          <inkml:trace contextRef="#ctx0" brushRef="#br0" timeOffset="3909.9614">755 5889 121,'-3'5'289,"3"0"1,-1 1 15,-2 0-5,-1 0 6,3 4 0,0 4-24,-1-1-18,1 2-7,1-4-10,0 8-5,0-5-9,-3 2-7,3 5-10,-2-5-15,1 5-18,-3 2-19,1-1-12,2-4-14,-2 3-15,1 4-13,-1-3-14,-1-6-9,4 5-36,-4-8-44,3 1-48,1 0-72,-3-1-66,3-1-87,0-2-102,-4-3-338,4 1-763,0-6 338</inkml:trace>
        </inkml:traceGroup>
        <inkml:traceGroup>
          <inkml:annotationXML>
            <emma:emma xmlns:emma="http://www.w3.org/2003/04/emma" version="1.0">
              <emma:interpretation id="{CA32D188-5DC9-4ECE-BF61-C75CED8F633D}" emma:medium="tactile" emma:mode="ink">
                <msink:context xmlns:msink="http://schemas.microsoft.com/ink/2010/main" type="inkWord" rotatedBoundingBox="20207,10334 20172,11648 19146,11620 19181,10306"/>
              </emma:interpretation>
            </emma:emma>
          </inkml:annotationXML>
          <inkml:trace contextRef="#ctx0" brushRef="#br0" timeOffset="5049.9335">29 7472 60,'0'0'295,"0"0"6,0 0 0,0 0 2,0 0-3,0 0 6,0 0-2,0 0 5,-8-14-13,8 14-5,-2-7-6,-1 3-7,1-2-12,-2 2-17,0-2-9,-3 3-17,1-1-14,2-1-20,-5-1-14,0 3-15,-4-2-15,-1 4-14,-3-2-9,1 2-12,-6 1-8,2 1-5,-7 2-13,1 6-6,-5 0-3,3 1-10,-2 5-4,-1 3-7,0 6-6,2-3-3,0 4-3,3 5-5,-2-3-4,6 6-2,-1-1-3,3-1-5,3 0 0,4-3-3,3 7-2,2-3 3,4-8-4,0 1-2,5-3 1,1 2 0,3 0 2,4-5-2,3 2 2,3-1-6,1-6 1,6 5 0,3-5-1,2-1 0,0-4-4,2 0 2,2-1 0,-1-4-3,0-2-26,1-1-45,-4-1-46,-7 0-55,7-3-54,-8 0-56,3 0-51,-5 0-57,1 0-68,-5 2-388,0-4-910,-1 4 403</inkml:trace>
          <inkml:trace contextRef="#ctx0" brushRef="#br0" timeOffset="5296.2139">206 7977 25,'7'0'261,"-1"-1"9,4-1 9,0 2 6,-2 2 5,1-2-4,1 1 25,0 1-15,0-2-12,2 3-20,-2 0-18,1-3-15,-1 2-20,-1-4-25,1 2-20,2-3-17,-3 3-11,2-3-14,2 1-14,-3 1-10,0-2-20,0 1-47,-4 0-43,4 0-53,-5-1-20,-1-1-37,-4 4-28,8 0-44,-8 0-51,0 0-37,0 0-26,0 0-224,0 0-575,-27 10 255</inkml:trace>
          <inkml:trace contextRef="#ctx0" brushRef="#br0" timeOffset="5645.0695">156 8079 154,'-7'1'228,"0"2"6,-2-2 8,3-1 3,-1 0 2,3 1-7,4-1-7,-10 0-7,3 1-12,2 4-4,-4 0-15,4 0 0,-3 5 21,0-3-11,-1 7-5,-2 1 7,1 1-3,1 5-7,5-7-16,-1-3-6,1 3-13,4-1-9,0-1-3,0-1-4,4 3-8,1-6-2,1 5-3,1-5-9,3 0-4,1 0-2,5 3-2,2-5-13,1 2-8,0 0-6,-1 1-13,2-1-3,-4 2-6,3 1-6,-1-2-3,-2 4-8,1-2-6,-4 3-5,-1 3 0,-2-7-8,-6 3 2,5 1 0,-5 1-1,-3-1 8,-1 3 1,-5 1 8,1 3 4,-2-6 1,-5 1-7,1 3-1,0-2-1,-6-1-7,1-4-2,-1 1-5,-4-1-4,2-3-2,1-6-5,4 2-8,-7 0-29,9-4-37,-2 1-48,0-4-54,4 1-65,1-6-71,-1 3-75,4-2-87,3 1-86,2-5-332,2 0-943,-2-1 417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1:02.4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1558D4F-6B08-4717-9D80-A21810005C43}" emma:medium="tactile" emma:mode="ink">
          <msink:context xmlns:msink="http://schemas.microsoft.com/ink/2010/main" type="writingRegion" rotatedBoundingBox="2234,8527 2613,8527 2613,8962 2234,8962">
            <msink:destinationLink direction="with" ref="{C4828184-A812-4E45-BE56-CAF553FD4B02}"/>
          </msink:context>
        </emma:interpretation>
      </emma:emma>
    </inkml:annotationXML>
    <inkml:traceGroup>
      <inkml:annotationXML>
        <emma:emma xmlns:emma="http://www.w3.org/2003/04/emma" version="1.0">
          <emma:interpretation id="{73CF8A21-026A-4C9E-9839-CA43182FEE86}" emma:medium="tactile" emma:mode="ink">
            <msink:context xmlns:msink="http://schemas.microsoft.com/ink/2010/main" type="paragraph" rotatedBoundingBox="2234,8527 2613,8527 2613,8962 2234,8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1EAE3F-5ADC-42F2-A372-A32FFB2976F4}" emma:medium="tactile" emma:mode="ink">
              <msink:context xmlns:msink="http://schemas.microsoft.com/ink/2010/main" type="line" rotatedBoundingBox="2234,8527 2613,8527 2613,8962 2234,8962"/>
            </emma:interpretation>
          </emma:emma>
        </inkml:annotationXML>
        <inkml:traceGroup>
          <inkml:annotationXML>
            <emma:emma xmlns:emma="http://www.w3.org/2003/04/emma" version="1.0">
              <emma:interpretation id="{4DB11064-6782-44B0-AB37-156833BFE564}" emma:medium="tactile" emma:mode="ink">
                <msink:context xmlns:msink="http://schemas.microsoft.com/ink/2010/main" type="inkWord" rotatedBoundingBox="2234,8527 2613,8527 2613,8962 2234,8962"/>
              </emma:interpretation>
            </emma:emma>
          </inkml:annotationXML>
          <inkml:trace contextRef="#ctx0" brushRef="#br0">25 48 56,'0'0'92,"0"-5"-6,0 5 0,0 0 5,0 0-11,0-6-7,0 6 4,0 0-3,0 0-4,0-5-5,0 5 4,0 0-1,0 0 0,0 0-3,0 0-3,0-5-5,0 5-2,0 0-3,0 0-3,0 0-2,0 0-5,0 0-1,0 0-4,0 0-3,0 0 0,0 0 2,-4 14 1,4-14-3,0 6 0,0-6-4,0 7-1,-2-2-1,0 0-3,2 0 12,0 2-8,0 1-4,-1-1 0,1-1-2,-1 2 2,-2 1-4,3-3-1,0 7 4,-2-6-7,2 7 2,0-6-5,0 6 3,-2-5-9,-1 1 1,6 4 5,-3-6 0,-4 1-8,5 2 5,-2 0-2,1-4 1,0 2-1,0-2-2,0 2 0,0-2-2,0 1-4,1-1 4,-2-2 1,1 1-1,0 0-8,0 1 9,0-7-3,0 5-3,0-1 6,0-4-2,1 6 2,-1-6-2,0 0-2,-3 6 3,3-6 0,0 0 0,0 0 5,0 0-2,0 0-1,0 0-1,0 0 2,0 0-2,0 0 0,0 0-4,2-21 6,-4 18-4,2-3 1,0-4-5,-2 1 0,2 3 1,0-4 1,0 1-1,0-2-1,2-1 2,0 2-6,2-2 3,-2 2 2,3-2-3,-3 0 1,2 0 2,0-2-2,3 6-1,-1-7 0,-2 6 0,4-1 3,-1-1 0,-3 2-1,1 2-5,2-1 4,-1-2 1,-2 5-2,2-1 1,-2 1-2,1-1 3,-1 4-6,0-5 3,-1 2 4,1 1-4,0 1 3,0-3 1,1 3-2,-1-3-1,1 4 2,0 0-1,-1 0 2,0-1 1,-4 3-5,6-5 3,-3 3-2,2 1 4,-5 1-6,9-2 1,-5 0 10,-4 2-10,10 0 2,-10 0-3,9-1 3,-9 1-1,7 0 3,-3 3-2,-4-3-1,8 3 4,-8-3-3,4 3 3,1 0-6,-5-3-1,4 4 5,1-2-5,-3 0 4,2 0-1,-4-2-1,7 6 5,-5-3-4,2 0 4,-4-3-2,6 6-1,-2-3-1,-2 1 2,1-1 2,-1 3-1,1-1-2,-1-1 4,0 2-5,-2-1 5,2 3 0,0 0 5,-2-3-7,1 3 7,-1-2-6,-1 2 5,1 0 3,0 0-1,0 1 3,-2 0-1,2-2 8,0-1-4,-2 3 2,2-1-1,-2 0 4,1 0-3,0 1 0,1-3 1,-3 5 1,1-3-2,1 1 0,-2-3 1,2 4-4,-3-4 0,4 4 1,-1-2-4,-2 1-1,2 0 2,-2-2-1,3 2-2,-2 0 0,2-4-1,-2 4-2,0 1 0,2-7 1,0 3-5,0 2 3,2-2-1,-2-2 0,-2 3 1,4-1 0,-2-1-2,0-2 1,2 1-1,-2-4 0,2 7-1,0-2 1,0-3 5,1 2-6,-2-1-1,4-2 4,-1 3-2,-4-4 1,9 5 1,-5-5-2,1 2-4,0-2 3,-5 0 0,13 0 0,-8 1 0,-5-1 2,12-1-2,-6-1-3,2-1 3,0 2-7,-3-2 4,3 1 5,-4 2-2,-4 0-5,10-2-11,-7 0-23,1-1-21,-4 3-36,0 0-46,5-3-54,-5 3-194,0 0-419,-9-11 186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52.5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1C38111-DB98-4D9F-B1D9-ADB86FD52CAC}" emma:medium="tactile" emma:mode="ink">
          <msink:context xmlns:msink="http://schemas.microsoft.com/ink/2010/main" type="inkDrawing" rotatedBoundingBox="20997,2105 23412,2143 23410,2247 20995,2209" semanticType="underline" shapeName="Other">
            <msink:sourceLink direction="with" ref="{5DBAC817-5FF2-4880-A17F-834C31181E17}"/>
          </msink:context>
        </emma:interpretation>
      </emma:emma>
    </inkml:annotationXML>
    <inkml:trace contextRef="#ctx0" brushRef="#br0">23-1 190,'-8'1'212,"8"-1"0,-5 1 1,5-1-5,0 0 1,0 0-3,0 0-9,-6 0-1,6 0-24,0 0-11,0 0-14,0 0-12,0 0-12,-5 2-15,5-2-6,0 0-9,0 0-10,0 0-10,0 0-3,0 0 4,11 6 5,-6-1 2,3-1-2,4-1 3,2 1-1,4 3 0,3 1-1,6-2-1,4 0 3,3 0-16,4 6 6,15-5-4,-1 2-4,0-3-8,1-4-1,-1 6-3,7-2-7,1-4-5,1-2 2,25 4-7,-28-4-3,2 1-2,4-2 8,-2 1-17,0-1-2,2-3-3,-4-1 4,0-1-2,-1 2-2,-2 4-2,-4-2 2,2-4-9,-2 3 1,-1-3-2,-2 4 2,-13-2-2,14 0-1,-13 4-2,12-6-3,-15 6 3,1 0-8,-1 6-5,0-6 0,1-3-13,-3 4-6,1-1-4,-2 2-7,-2-2-5,-3 4-2,-1-4-1,3 4-4,-10-2 0,-1 1-7,1 0-7,-3 0 5,1 0 0,0 0 0,-3-1 1,-2 1 5,-1 2-1,0-4 8,2 0 1,-5 2 10,1-2 6,-1-2 2,-2-2 2,-3 2 4,5-4-7,-1 1-13,-1 1-25,0-2-29,-3-1-41,-2 1-55,2-3-52,-6 0-232,2 1-517,-2-5 229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23.3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BFD54E-3CF1-4ED6-AE4E-43E84B2FF416}" emma:medium="tactile" emma:mode="ink">
          <msink:context xmlns:msink="http://schemas.microsoft.com/ink/2010/main" type="writingRegion" rotatedBoundingBox="510,10910 1369,10910 1369,11589 510,11589"/>
        </emma:interpretation>
      </emma:emma>
    </inkml:annotationXML>
    <inkml:traceGroup>
      <inkml:annotationXML>
        <emma:emma xmlns:emma="http://www.w3.org/2003/04/emma" version="1.0">
          <emma:interpretation id="{457F8277-07AA-4A3B-8173-A7C3A174FD9A}" emma:medium="tactile" emma:mode="ink">
            <msink:context xmlns:msink="http://schemas.microsoft.com/ink/2010/main" type="paragraph" rotatedBoundingBox="510,10910 1369,10910 1369,11589 510,115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8DD8D2-96A9-4910-A191-197C4CFAD66F}" emma:medium="tactile" emma:mode="ink">
              <msink:context xmlns:msink="http://schemas.microsoft.com/ink/2010/main" type="line" rotatedBoundingBox="510,10910 1369,10910 1369,11589 510,11589"/>
            </emma:interpretation>
          </emma:emma>
        </inkml:annotationXML>
        <inkml:traceGroup>
          <inkml:annotationXML>
            <emma:emma xmlns:emma="http://www.w3.org/2003/04/emma" version="1.0">
              <emma:interpretation id="{2A8A5A43-11ED-4DAB-B974-5C471446A562}" emma:medium="tactile" emma:mode="ink">
                <msink:context xmlns:msink="http://schemas.microsoft.com/ink/2010/main" type="inkWord" rotatedBoundingBox="510,10910 1369,10910 1369,11589 510,11589"/>
              </emma:interpretation>
            </emma:emma>
          </inkml:annotationXML>
          <inkml:trace contextRef="#ctx0" brushRef="#br0">-2427 10240 66,'-6'4'299,"2"7"-1,0-3-7,-1-3-4,1 4 5,0 0-29,-1 6-15,1-3-9,1 1-9,-6 6-8,3 1-7,-1-1-2,3-3-13,-1 2-10,1 3-8,0-2-12,0-5-6,3-1-15,0-1-16,-1-3-9,2-2-14,2 2-14,-1-3-8,2 0-7,-1-1-3,1-4-11,2 4-3,-5-5-7,12-5-3,1 1-4,-3-2-5,2 0-4,5 0-6,1-6-3,8 0-1,-6 3-5,-3-1 0,0 4-3,4 1-6,-2-1 0,2 2-3,-4 4 2,4 1-5,-3 5 4,0 5-4,0-2 1,-5 7 3,4-4 0,1 12 12,-6-7 11,-1 0 14,0 5 9,-4-2 9,1 3 6,-4-1 9,0 4 2,0-4 5,-4 0 5,0-1-1,-4 2-9,0 0 0,0-3-1,-2-7-9,-2 6-6,-1-3-4,0-1-7,-1-6-8,1 3-3,-5-4-10,2-1-2,-4-1-8,-2-3-2,1-3 1,3 0-7,-3-3-5,0-4 3,0 1-9,5 0-4,-3-3-4,6 1-16,-2 4-17,1-3-15,0-3-20,3 6-26,1-2-28,3 0-42,0 0-43,0 1-42,3-1-35,1 0-33,2 2-47,6-6-63,0 6-66,1-4-246,7 2-796,0-1 353</inkml:trace>
          <inkml:trace contextRef="#ctx0" brushRef="#br0" timeOffset="201.886">-1670 10760 320,'4'0'376,"-4"0"34,9-4 10,-6 2 11,-3 2-6,-3-7-9,3 7-5,-5-9-19,1 4-27,0-3-37,0 2-32,0 0-29,0 1-27,-1-4-26,0 1-22,0 2-19,1-2-31,1 2-65,2 1-68,-4 3-82,5-3-85,0-4-71,0 9-72,1-6-90,-1 6-401,5-2-858,-2-2 379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48.8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8DFC08-5844-4E3F-BB1B-50881EBEF09C}" emma:medium="tactile" emma:mode="ink">
          <msink:context xmlns:msink="http://schemas.microsoft.com/ink/2010/main" type="writingRegion" rotatedBoundingBox="25037,2888 24997,7894 21992,7870 22033,2864"/>
        </emma:interpretation>
      </emma:emma>
    </inkml:annotationXML>
    <inkml:traceGroup>
      <inkml:annotationXML>
        <emma:emma xmlns:emma="http://www.w3.org/2003/04/emma" version="1.0">
          <emma:interpretation id="{77CE8D41-80BB-407B-8DA7-9894F215BF07}" emma:medium="tactile" emma:mode="ink">
            <msink:context xmlns:msink="http://schemas.microsoft.com/ink/2010/main" type="paragraph" rotatedBoundingBox="22045,6328 25037,6485 24960,7967 21968,781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6972759-A08B-4158-AD7C-8005CCCF44C7}" emma:medium="tactile" emma:mode="ink">
              <msink:context xmlns:msink="http://schemas.microsoft.com/ink/2010/main" type="line" rotatedBoundingBox="22045,6328 25037,6485 24960,7967 21968,7810"/>
            </emma:interpretation>
          </emma:emma>
        </inkml:annotationXML>
        <inkml:traceGroup>
          <inkml:annotationXML>
            <emma:emma xmlns:emma="http://www.w3.org/2003/04/emma" version="1.0">
              <emma:interpretation id="{277D06F4-367E-49CC-9452-3253F397729C}" emma:medium="tactile" emma:mode="ink">
                <msink:context xmlns:msink="http://schemas.microsoft.com/ink/2010/main" type="inkWord" rotatedBoundingBox="22045,6328 25037,6485 24960,7967 21968,7810"/>
              </emma:interpretation>
            </emma:emma>
          </inkml:annotationXML>
          <inkml:trace contextRef="#ctx0" brushRef="#br0">3921 4003 168,'0'-6'180,"0"6"-2,0 0-9,0 0-7,0-7-7,0 7-10,0 0-4,0 0-6,0 0 9,0 0-7,0 0-4,0 0-10,0 0-7,0 0-9,0-6-7,0 6-11,0 0-13,0 0-3,0 0-8,0 0-12,0 0 1,0 0-9,0 0 0,-3 21 0,3-12-1,-1 2-1,-1 0-1,2 1 1,-3 1-5,0 2 2,1 0 3,-3 7-3,-2-1 7,1 0-8,0-2 3,-5 8 1,2-3 2,-1-6 7,3 1-1,-2-3-14,2 3-1,-2-2-4,3-5 2,0 1-3,-1-5-6,0 2-1,2 0 3,2-5-7,-2 1 2,3 0-6,-1-2 5,3 1 0,-3-2 27,3-3-4,-1 4 4,1-4-17,0 0 8,0 0-3,0 0 1,4-18-2,-3 8-8,3-2 9,1-9-10,-2 2-6,5-5 2,1-4-6,5 1-3,2-4 3,-2 4-9,4 2 0,-1-2 4,1 4-2,2-3-2,-2 3-6,2 2 6,-4-2-2,5 3-10,-3 3 10,-3 1-3,0 1 2,-2 3-8,1-3 4,-2 5 10,-3 2-8,0-1 3,-2 5-4,-1 0-2,-1 2-9,0-3 15,0 2-5,-3 2-6,-2 1 2,7-2 2,-7 2-3,6 8-2,-1-3 16,-2 2-3,-1 3-9,3 7-6,-1-1 4,0 4 0,-4 2-4,2 1 15,0 2-6,-2-2-2,0 1 6,0 6 5,0 4-6,-4 3 8,0 0-2,-1-6-5,-3 0 8,1 2-2,0-12 6,0 1-5,0 9 3,-1-10 10,0 0-17,-1 1 4,1-4-11,-1 2 12,0-3-7,5-5 3,-2 2-1,-1-3 0,4-1-2,-1-2-3,1 1-2,0-3 0,2 0 3,-1-1-29,2-5-24,0 8-29,-3-6-33,3-2-36,0 0-46,0 0-51,0 0-48,19-8-276,-8-1-615,-1 0 273</inkml:trace>
          <inkml:trace contextRef="#ctx0" brushRef="#br0" timeOffset="361.3809">4217 4400 98,'0'0'246,"0"0"-6,8-1-5,-8 1-10,0 0-8,7 0-9,-7 0-5,7 1-5,0-1 5,-7 0-10,13 3-6,-7-1-5,3-1-9,0 2-7,2-2-13,0 2-9,3-3-10,-3 0-9,2 2-12,-1 0-4,0-1-12,0-2-15,1 5 5,5-4-11,-2 3-14,-3-2-3,0 1-9,-2-2-5,1 3-6,1-3-2,-1 2-7,0 0 0,-2 0-2,-1-2-1,-1 1-12,-2-2-3,1 2-11,1-1-1,-2 1-27,-2-1-28,-4 0-14,10 0-17,-2-1-20,-3 0-24,-1-3-26,1 3-28,-2-3-41,2 2-40,-5 2-45,4-8-176,1 4-527,-5-4 233</inkml:trace>
          <inkml:trace contextRef="#ctx0" brushRef="#br0" timeOffset="732.9702">4529 4188 41,'0'0'254,"-3"-5"-4,3 5-13,0 0-5,-3-4-17,3 4-11,-5 0-16,5 0-11,0 0-7,-9 8-4,6-6-8,1 4-9,-5 5-4,2 2 0,1 0-7,-1 2 9,0 0-5,-1 0-10,0 7-7,-1-1 2,1-1-5,2 0-7,-2 2-3,-2-4-4,3 3-7,1-1-11,-3 1-4,3-1-5,-3-4-11,4-1-6,-1 7-3,-1-7-7,1-3-5,4 3-6,-5 1 6,1-7-26,3 5 8,-3-2-1,4-1-9,-4-4 5,4 4-3,-3-6-2,2 2-26,1-3-33,1 3-32,-1-7-23,-1 7-34,1-4-28,0-3-31,0 0-28,0 0-37,0 0-55,0 0-274,9-10-628,-1 2 278</inkml:trace>
          <inkml:trace contextRef="#ctx0" brushRef="#br0" timeOffset="2400.0813">3955 3500 108,'0'0'137,"0"-4"2,0 4-10,0 0-1,0 0-7,0 0-5,0 0-2,0 0-2,0 0-3,0 0-6,0 0-9,0 0-7,0 0-2,0 0-9,0 0-5,0 0-4,0 0-12,0 0 1,0 0-5,0 0-2,0 0-1,-12 8 0,8-3 0,-1 0 2,-5 0 2,3 1 0,-4 6 0,-1-5 5,1 1 2,0 2 0,-1 1-1,-3 2 7,0-1-7,-3-1 8,4 0-4,-2 4-3,-2-3 0,-4 7 1,3 1-2,3-5-1,-1 2-1,-2 4 0,2 5-3,0-2 3,0 3 0,3 3 3,0 1 3,-2 2 1,6 1-1,-3 3-3,4 3 6,-1 0 6,1 1-14,-5 15 1,5-13-2,1-1-3,1 0-2,1-1 0,-4 2-12,6-2 4,-3-2-3,5-1-9,-1-1 6,3-2 0,0 2 0,3-1-4,-3-11-12,6 5 7,-3-7-2,1-2-1,1 0 5,0 0-12,1-2-1,0-1 0,-3-2 0,3-3-3,1 1-3,-4-5-7,4 5 5,-2-3 1,1-1-2,0-3-2,0 4-6,-2-6 8,0 1-5,-1 3 1,4-4 6,-4-3-15,0 4-14,-1 0-23,-1-4-19,3 1-15,-1 0-20,-3-3-25,0 0-32,0 0-54,0 0-60,0 0-63,0 0-234,0 0-611,-8-20 270</inkml:trace>
          <inkml:trace contextRef="#ctx0" brushRef="#br0" timeOffset="21582.8144">3270 4225 194,'0'0'257,"0"0"4,0 0-5,0 0-2,2-5 0,-2 5-2,0 0-4,0 0-3,2-6-6,-2 6-7,0 0 2,0 0-19,0 0-17,0 0-15,0 0-1,0 0-20,0 0-2,0 0-12,-12 9-3,8-3-8,-2 3-7,-1-1-8,0-1-8,-3 3-6,1-1-10,3 4-5,-3-2-11,-2 4-6,-1-2-9,-2 3-5,5-1-7,-4-1-6,1 1-4,2-3-8,1 2 3,-1-3-7,4 2-5,-4-1-2,3-4-1,1 0-5,0 3 0,2-5-3,1 1-1,-2-4-2,4 4-5,-1-4-1,2-3-2,-1 5-8,1-5-13,0 0-7,0 0-18,0 0-13,0 0-6,0 0-12,12-15-17,-8 9-1,-1 0-9,1 0-4,1-5 6,-1 0 9,2 0 3,-3 0 7,1-1 10,0 0 4,-2-1 0,2 1 11,-2-3 6,1-1 9,-1-5 3,0 8 3,0-7 5,-2 4 8,0 3 14,0 0 12,0 3 5,0-4 15,0 3 5,-2 5 4,0-3 4,2 3 5,0 3 1,-1-6-12,1 9 14,0 0-18,-1-4-5,1 4 2,0 0-5,0 0 5,0 0-9,-2 15 7,4-8 1,-2 2 8,0 4-1,1 5-4,0-8-2,1 5 10,1 4-1,0-5-2,0 7 3,3-1 0,-5-3-1,3-1-5,-1 1 0,2 3-2,-2-5-2,0 0-9,0-1 0,1 1 4,0-3-3,0 1-5,0-3-1,-2-1-2,2-3 5,-1 1-5,-1 2-4,-2-4 1,3 0-2,-2 2 3,2-2-2,-3-5 2,1 2-2,-1-2-3,4 4 3,-4-4-2,0 0-1,0 0-1,0 0-3,0 0-9,4-12-7,-4 6-8,0 6 3,0-10-10,-3 1-5,2 3-3,-3 0 2,0-4-11,0 4-2,-1 0 4,-4-4-2,0 1 3,1 0-3,-2 3-2,-7-6 4,8 3 5,-3 2 5,2-2 7,-3-2-4,0 1 8,1 1 13,2 2-10,0 1 7,2-3-4,-1 3 3,3 3 1,-3-6 0,4 5 3,1-1 3,-2 3 2,3-3 3,2 2 6,1 3 10,-5-4 1,5 4 6,-3-4 3,3 4 0,-5-6 2,5 6 3,0-4 0,0 4-2,0 0-5,5-6 6,-5 6-3,0 0-1,9 0 1,-9 0-2,12 1 1,-7 1 2,-1 1-5,4 1 3,0-2-6,-1 2 3,2-2-3,-2 2-2,3-2 3,-2 6-2,2-3-8,-1-3 3,1 6-3,1 0 3,-3-3-7,2 0 2,2 4 1,-5-3-1,2-1 1,-4 0-10,4 1 7,-4-4-1,2 3 2,0 0 0,-3 0-4,0-2-11,0 0-26,0 0-35,0-1-47,-4-2-54,3 2-64,-3-2-87,0 0-102,0 0-250,0 0-730,0 0 322</inkml:trace>
          <inkml:trace contextRef="#ctx0" brushRef="#br0" timeOffset="20571.6738">2413 3891 157,'0'0'248,"-3"-5"-8,3 5-10,0 0-12,0 0-11,-2-3-15,2 3-6,0 0-12,0 0-10,0 0-12,0 0-3,0 0-9,0 0-1,0 0-5,0 0-7,0 0-5,0 0-7,0 0 0,0 0-2,0 0 0,0 0 8,5 15 2,-5-15 7,-4 12-2,2-4-3,-2 0-8,-1 5 0,2-2-8,-3 5-10,0-1 3,0 3-6,-2 1-8,0-1-9,-1 3-6,4-2-11,-3 1-2,-1 0-3,5 0-6,-5 2-8,0-3-4,3 2 0,-1 0-6,1-2-4,0-6-1,4 2-3,-4-4-4,3 0-3,0-2 6,2-1 3,-2 0-11,1-3 13,0 1 19,2-6 20,0 0 6,0 0-4,0 0-6,0 0-10,0 0-2,5-30-7,1 10-6,3-3-3,-1 1-9,3-9 3,3 4-5,2-4-3,3 1 1,-3 5-3,6-2-6,-1 2-1,-3 0-1,4 1 0,0 3-3,-1-1-1,-3 6 2,3-3-2,-5 4 0,0-1-1,3 3-7,4-5 4,-10 5-1,4 4 3,-2 1-4,-2-3 0,-1 5 0,1 1-1,-3 1 0,1 1-2,-5 2-2,6 2 2,-7 2-3,4 1 0,0 2 3,-1 3-2,-5 3 2,6-1 3,-4 3-2,0 4 0,-1 3 1,0-2-1,1 2 1,-2 1-3,-1 2 6,3 1-1,-5-1-4,2 0 4,-1-1 0,-2 0 2,1 2-2,-2 11 0,2-2 2,0-11 1,-5 2 0,3-1 1,-1-3-2,-1 2 0,-1 2 0,1-3 1,-1-2-1,1-4 1,0 0-2,0-3-1,2 1-1,-1-2 3,0-1-3,2-1 2,-3-4-4,4 4 1,0-5 2,-5-1-2,5 1-12,0 1-18,0-6-19,0 0-32,0 5-45,0-5-57,0 0-51,0 0-54,13-11-71,-10 4-61,2 1-361,0 2-845,0-3 374</inkml:trace>
          <inkml:trace contextRef="#ctx0" brushRef="#br0" timeOffset="1536.848">5079 3761 39,'0'-5'259,"1"-3"0,-1 0-9,0 2-5,0 2-14,0 4-6,3-9-20,-2 3-11,-1 6-16,5-3-19,0-1-13,1 4-7,1 0-9,2 1-16,0 3-4,2 3-11,-1 1-6,-1 0-7,4 11-1,-1-2-8,-3 3-5,5 7 7,-7-5-11,3 6-1,-2 5-5,2 1-3,-1-4 4,-2 6-7,-5-6-7,4 3-1,-6 0-2,4 4-6,-3 1-1,-1 2-5,-5-6 3,1 2 4,0-1 5,-5-1-7,-3 2 4,3 0 0,-9-3 6,6-2 2,-5 3 3,0-3 5,-2 0-11,1-1-1,-3-2-8,2 1 2,0-2-5,0-1 6,-3-2-11,10-5-9,-1-2 1,-1 3-2,2-6-2,2 2-5,3 2 0,0-5-3,0-2 1,3 0-7,0 0-14,1-1-27,0-3-28,2-2-28,-3 1-27,1 3-32,2-4-35,-2 0-29,0 1-38,3-6-58,-3 2-282,3-2-643,0 0 285</inkml:trace>
          <inkml:trace contextRef="#ctx0" brushRef="#br0" timeOffset="1075.8612">4854 4179 159,'4'-2'247,"-4"2"-14,0 0-3,0 0-13,0 0-6,0 0-13,-13 10-5,8-3-1,1 5-8,0 2-1,-2 7-1,3-7-4,-1 1-6,1 5 12,2-1-36,0 2 8,-3 1-16,4-1-16,-3 2 4,2-2-20,1 2 4,-2-1-8,0-2-6,1 0-7,-2 0-13,2-1-1,1-1-11,-3-3-4,0 0-3,1 0-20,0 1 10,-1-4-4,-1-1-8,2 3-9,-1-6-14,3-1-30,-2 1-39,0-3-36,2-2-48,-2 2-27,2-5-20,0 6-36,0-6-67,0 0-55,0 0-193,0 0-581,6-23 257</inkml:trace>
        </inkml:traceGroup>
      </inkml:traceGroup>
    </inkml:traceGroup>
    <inkml:traceGroup>
      <inkml:annotationXML>
        <emma:emma xmlns:emma="http://www.w3.org/2003/04/emma" version="1.0">
          <emma:interpretation id="{96C2C76E-41D4-4E5C-931A-5CE5DB05A766}" emma:medium="tactile" emma:mode="ink">
            <msink:context xmlns:msink="http://schemas.microsoft.com/ink/2010/main" type="paragraph" rotatedBoundingBox="23456,2876 23449,3688 23095,3685 23102,28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F5F12B-6585-4450-8FDF-A404203F4196}" emma:medium="tactile" emma:mode="ink">
              <msink:context xmlns:msink="http://schemas.microsoft.com/ink/2010/main" type="line" rotatedBoundingBox="23456,2876 23449,3688 23095,3685 23102,2873"/>
            </emma:interpretation>
          </emma:emma>
        </inkml:annotationXML>
        <inkml:traceGroup>
          <inkml:annotationXML>
            <emma:emma xmlns:emma="http://www.w3.org/2003/04/emma" version="1.0">
              <emma:interpretation id="{E41016CD-2D70-4472-B4EB-8A9E98C4425C}" emma:medium="tactile" emma:mode="ink">
                <msink:context xmlns:msink="http://schemas.microsoft.com/ink/2010/main" type="inkWord" rotatedBoundingBox="23456,2876 23449,3688 23095,3685 23102,2873"/>
              </emma:interpretation>
            </emma:emma>
          </inkml:annotationXML>
          <inkml:trace contextRef="#ctx0" brushRef="#br0" timeOffset="-49342.5187">3397 243 36,'0'0'83,"0"0"0,0 0-2,0 0 9,-3 2 4,3-2 4,0 0-2,0 0 7,0 8-6,0-8 9,0 0-9,0 0 2,0 0-1,0 0 1,0 0-9,0 0 2,0 0 4,0 0-10,0 0-3,0 0-5,0 0-3,0 0-3,0 0-4,0 0-4,0 0-4,0 0-1,0 0-5,0 0 4,0 0-1,0 0-6,0 0 1,0 0 0,0 0 1,0 0-2,0 0 0,0 0 8,0 0-9,0 0 3,0 0-2,3 3 0,-3-3 0,0 0-3,0 0 7,0 0-1,3 3 2,-3-3 3,0 0 4,0 0-1,0 0 4,0 0 0,0 0 8,10-1-3,-10 1 7,0 0-1,9 0 0,-5-3 9,0 1-10,0-4 1,1 2-1,1-2-1,-3 1-6,5-1 2,1-2 2,-4-3-10,4-1 4,0 2 0,-1-3-2,-3 1-2,3-1-3,-2 0 2,1-7-1,-2 9 0,0-5 1,-1 6 1,1-2 28,-1 1-3,-4 2 0,4-2-3,-3 3-5,-1 1-3,3 1 2,-3-3-9,3 5-5,-3-2-3,0 1 0,0 0-10,0 5-4,4-8-1,-4 8-4,0-6-5,0 6-2,0-5-8,0 5-2,0 0-1,3-4-7,-3 4-8,0 0 3,0-5 0,0 5-1,0 0-5,0 0-2,0 0 2,-5 22 0,5-14-1,-2 4-3,0 3-2,1-1 4,1 1 2,-3 7-5,2-5 3,1-2 1,0 6-6,-2-2 2,0 2 0,2 0 2,0-7-4,-3 6-3,3-4 0,-1 3 6,-1 1 2,0 2-2,1-2 2,0 2-1,-1-7-1,2 1 0,-1 2-3,1-1 4,-2 0-2,2-3-7,2 1 8,-4 0 1,0-1 0,1 1-1,0-2 0,1 1-1,0-2-2,-2 1 2,2-2-2,0 0 3,0 1-3,-2-2-2,2-2 4,0-2-9,0 4 9,-1-4-3,1 0 3,0 2-1,0-4 0,0 3-2,-2-4 1,2-3 0,0 8-1,-1-3 1,1-5-1,0 5 2,0-5 2,0 7-2,0-7 0,1 8-1,-1-8-9,0 0 12,3 3-1,-3-3-2,0 4 1,0-4 1,0 5 0,0-5-4,-1 6 5,1-6-3,0 0 0,-2 7-1,2-7-2,0 0 6,-1 5-4,1-5-11,0 0 15,0 7-2,0-7 1,-3 3-1,3-3 0,-1 5 1,1-5-1,0 0-1,0 0 2,-2 4 2,2-4-2,-7 3-1,4-3 3,-2 4-3,1-1 2,-2-1-1,-1-2 1,0 0 1,-1 2-2,0-2 1,-1 0 3,4 2-3,-3-2-3,-1 2 3,1-2-5,0 0 4,8 0 0,-11 0 2,4 0-2,7 0 1,-8-2 0,8 2 0,-9 0 3,9 0-3,-6 2 2,6-2-4,0 0 0,0 0 3,0 0-5,-7 0 4,7 0-2,0 0 0,0 0 0,0 0 3,0 0-7,0 0-4,0 0 7,0 0-3,0 0-2,0 0 2,0 0-4,0 0-8,0 0 11,0 0-3,0 0 3,0 0 4,12 7 3,-11-4 0,8-3 1,-4 3 9,5 0 9,-4-2 4,7 1 4,0-2 4,-1 3 5,-1 0-3,2-3-5,0 0-1,4 2-1,-4-2-2,4 0 0,-3-2-6,1 4 3,-2-2-6,4 0 0,-6 0-1,2 0-6,0-2 5,1 2-4,-3 0 0,0 0-1,-4 0-4,1-3 5,-1 0-1,0 3-5,-7 0 0,8 0 0,-4 0 1,-4 0-10,5-2-39,-5 2-42,0 0-50,0 0-52,9-1-72,-9 1-86,2-3-101,-2 3-107,0 0-315,0 0-940,-11-13 416</inkml:trace>
          <inkml:trace contextRef="#ctx0" brushRef="#br0" timeOffset="-50680.4332">3442 205 1,'0'0'18,"0"0"-1,0 0 0,0 0-1,0 0-7,0 0 2,0 0-5,0 0 1,0 0 3,0 0-5,-9 1 0,9-1-2,0 0-1,0 0 3,0 0-5,0 5-2,0-5 4,0 0-2,0 0 5,-2 4-2,2-4-1,0 0-3,-3 3-1,3-3-6,0 0-15,0 0-22,0 0 9</inkml:trace>
        </inkml:traceGroup>
      </inkml:traceGroup>
    </inkml:traceGroup>
    <inkml:traceGroup>
      <inkml:annotationXML>
        <emma:emma xmlns:emma="http://www.w3.org/2003/04/emma" version="1.0">
          <emma:interpretation id="{C542AACE-6DBF-4F63-96F6-E7AE582B441B}" emma:medium="tactile" emma:mode="ink">
            <msink:context xmlns:msink="http://schemas.microsoft.com/ink/2010/main" type="paragraph" rotatedBoundingBox="24753,5639 22626,6936 21608,5267 23735,39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D8DA3AA-77A0-4EE7-B41B-0FDE14F4D456}" emma:medium="tactile" emma:mode="ink">
              <msink:context xmlns:msink="http://schemas.microsoft.com/ink/2010/main" type="line" rotatedBoundingBox="24753,5639 22626,6936 21608,5267 23735,3970"/>
            </emma:interpretation>
          </emma:emma>
        </inkml:annotationXML>
        <inkml:traceGroup>
          <inkml:annotationXML>
            <emma:emma xmlns:emma="http://www.w3.org/2003/04/emma" version="1.0">
              <emma:interpretation id="{1C292C51-9314-4F51-B296-3620607E97E9}" emma:medium="tactile" emma:mode="ink">
                <msink:context xmlns:msink="http://schemas.microsoft.com/ink/2010/main" type="inkWord" rotatedBoundingBox="24753,5639 22626,6936 21608,5267 23735,3970"/>
              </emma:interpretation>
            </emma:emma>
          </inkml:annotationXML>
          <inkml:trace contextRef="#ctx0" brushRef="#br0" timeOffset="-44915.7655">4226 2210 208,'0'-3'222,"1"-2"-7,-1 5 0,0 0 5,0 0-5,0 0-7,0 0-11,0 0-12,0 0-12,-9 12-7,8-7-3,1 5-2,-3 1 5,3 1 0,-1 3-3,1-2-1,-1 3-5,1 1 3,0 6-2,0-4-1,1 2-7,-1 0-2,0 2 0,-1 2-2,1-7-3,-3 9 24,3-1-9,-5-2-13,5-2-9,0 3-13,-4-2-10,2 2-11,-1-2-9,0 0-10,3-3-8,-1 3-4,-4-2-8,2 0-9,0-7-4,1 3-2,2-4-7,0 1-6,-4-2-1,4-2-7,-2-1 2,0-2-3,2 0-6,0-2-20,-2 0-37,0 1-43,2-6-60,0 4-78,0-4-93,0 0-120,0 0-411,-14-10-911,9 2 403</inkml:trace>
          <inkml:trace contextRef="#ctx0" brushRef="#br0" timeOffset="-45327.5272">3739 2298 72,'0'0'289,"0"0"0,-5-4 0,5 4-19,0 0-10,0 0-8,0 0 0,-11 14-26,8-6 0,0 0 4,1 1-8,0 1 1,-4 2 0,3-1 0,-1 1-5,1 4-4,0-2-7,2 2-5,0-1-10,-1 4-11,2 1-8,-3-4-13,3 3-3,-1-4-4,0 6-4,-2 1-5,1-4-9,0 3-11,2-1-9,-2 0-10,1-4-3,1 6-6,-3-8-10,3 6 3,0-3-8,-1-2-10,-1 1-5,2-4-3,-1 3 0,-2 1-15,2-4 0,1 0-6,-2 1-3,-2-1-9,2-1-5,2-2 3,-2-2-9,2 3-5,-1-3 5,-3-1-2,4 2-5,-2-3-5,1-3-16,1-2-20,1 8-33,-1-3-36,0-5-42,0 0-43,0 0-52,0 0-56,0 0-52,0 0-55,9-13-64,-7 9-370,2-6-901,2 1 399</inkml:trace>
          <inkml:trace contextRef="#ctx0" brushRef="#br0" timeOffset="-45740.6847">3560 2496 211,'0'0'225,"0"0"0,0 0-5,3-5-7,-3 5-12,0 0-15,0 0-17,0 0-10,3 12-1,-3-12 3,3 6 0,1-4 6,1 6 0,3-2 3,0 0-2,0 3 4,1-3-14,3 0-7,-1-2-9,-2 2 0,4 1-11,-1-5-5,1 2-7,-1-2-9,2-2-9,-1 5-18,6-4-2,-3-1-8,-3 3-11,1-3-6,-2 0 6,1 1-11,1-2-9,-2 1 0,-2 0-7,0-3-5,3 2 1,-7 1-10,3-2 2,-2 2-4,-1 0-16,-6 0-20,8-3-28,-4 3-30,-4 0-18,9-2-25,-9 2-33,3-1-27,-3 1-46,0 0-34,0 0-36,0 0-32,0 0-216,-11-8-586,11 8 259</inkml:trace>
          <inkml:trace contextRef="#ctx0" brushRef="#br0" timeOffset="-43821.9929">2633 1884 139,'0'0'184,"0"0"-4,0 0-4,0 0 0,-1 5 2,1-5-6,2 8-9,-3-2-5,1-2-6,0 2-6,0 1 3,0 0-11,1-1-7,-2 3 1,2 3 7,-2-1-5,1 2-4,-1 0-3,-1 4 2,1 1-3,-1 3-17,1 8 7,-3 0 19,-1 6-22,1 1 2,-1 3-5,-2 4 0,5 15-6,-6-13 2,2-3-8,-1 1-5,-1-1-7,3 4-6,2-5-11,-2-2-7,5-2-5,-4 1-6,4-5 5,-4-6-14,4-3-7,0 0-5,4-2 1,-4-1-2,0 1-7,6-5-3,0-1-16,-3-3-49,6 4-51,-3-9-48,6 5-60,-3-6-75,1 0-88,2-5-283,0 1-703,1 0 311</inkml:trace>
          <inkml:trace contextRef="#ctx0" brushRef="#br0" timeOffset="-43083.8481">4503 1878 39,'0'0'267,"0"0"5,0 0-16,0 0-13,0 6-14,0-6-15,0 0-14,0 0-14,0 0-16,5 8-7,-1-6-12,-2 5-11,2 0-1,-1 6 2,5-1-1,1 5 2,-1 5-2,3-3 1,0 2-5,-1 8-2,3-1 1,1 0-14,1 3-9,-2 0-10,-3-1-6,-1 3-3,0 0-3,-1 0-8,-3 3-1,-2 0-6,-2 1-2,-1-1-2,-2 0-7,-5 2-6,3 1-5,-5-3-6,1 1 1,-2 1-4,-2-2-8,-5-1-2,3-2-3,-3 3-3,-1-2 0,-2-3-8,4-3-4,-3 0 3,1-5 2,3 6-4,-1-3-4,2-8-1,1-2-12,2 1-16,0-1-22,3-5-40,0-1-42,2-1-43,-2-1-47,3 0-64,-2-2-74,2-2-338,1 0-744,0-3 330</inkml:trace>
          <inkml:trace contextRef="#ctx0" brushRef="#br0" timeOffset="88045.0535">3447 3118 71,'0'0'129,"0"0"-5,0 0 4,0 0-22,0 0 5,0 0-1,0 0-3,8 0-5,-8 0-4,0 0-2,0 0-9,0 0-7,8 5-6,-8-5-3,0 0-6,0 0-3,0 0 1,2 2-6,-2-2-3,0 0 1,2 7 0,-2-7 2,0 6-6,0-6 0,-2 5-4,2-5-1,0 6-2,0-6 4,0 0-5,-4 6-1,4-6 2,-1 6-1,1-6-4,-5 4 1,5-4-3,-5 2 1,1-2 0,1 3-5,3-3 0,-11 1-3,3 1 3,8-2-3,-9 0-1,2-2-3,-1 2 3,-2 2 0,6-2-3,-9 0 0,5-2-1,-1 2-3,-2 0-1,1-1 0,0 2-1,-2-1 1,3 0-3,-5-1 0,4 1-2,-1 1-1,0-1 1,-2 2-6,-3-2 8,4 3-2,1 0-3,-5 0 6,7 1-7,-8 2-4,-1 0 0,6-4 3,-3 5 0,-1-4 2,0 3-4,-3-1 1,6 3 3,-3-3 2,-3 3 2,2 2 1,0 0 2,-1 0-4,0 1 5,-3 2-1,4-3 2,-2 4-4,4-2 10,-2 1-12,1-3-3,1 2 1,4-3-5,-4 6 4,2-3 4,4-2-5,0 1-4,-1-1 6,2 1-8,0-1 5,2 2-1,-1-3-1,2 4-2,-1-4-5,0 2 7,3-3-2,1 0-2,-2 1-1,0-2-3,4-2 0,-1 1 5,-3 2-5,3-3-2,-2 1 3,2-3 2,0 1-1,1-4 2,-3 6-2,3-6 2,0 5-4,0-5 3,-1 4-2,1-4 3,0 0 7,0 0 1,0 0 7,0 0-4,0 0 7,0 0-6,0 0-5,-2-12 1,2 12-1,2-15 2,-2 8-2,1-2-5,-1 0 3,0 1-3,3-6 1,-2-1-1,-1 3 5,0-3-6,1 2 2,0 0 0,1-1 0,-1-2 1,3 4-4,-3 0 4,-1-4-1,4 1-5,0 0 9,-2-1 2,1 4 0,1-3-4,-1 3 15,2 1-9,-2-2 0,0 6-4,0-2 4,0 3 13,-1-2-10,2 3-5,-4-1-4,3 1 8,-2-1-4,-1 2-5,0 4-1,2-6 0,-2 6-3,0 0 2,0 0 0,0 0-2,0 0 3,0 0-8,-10 13 17,5-7-11,1-1-6,-1 2 9,0 5-6,-2-1 2,2-1 3,-1 3-4,0 2 6,0-6-1,-1 8-1,0 0-1,0 0 3,1-1-3,2-1 7,-1-2-2,-1 0 0,2 2 0,-1-1-2,1-1 4,0-1-7,-1 3-2,1-5 2,0 5-1,2-9 2,1 3 1,-2-2-1,3 2 6,0-6-3,0 6-4,0-3 4,0-2-7,4 3 8,-2-2 2,1-2 1,2 0-1,1 2 9,1 1-9,2-2 17,-2 0-11,1-2 0,3 2-4,1-2 1,4 1-4,-1 0 5,-2 0 1,3-1-10,-1 1 2,6 1 2,-3-4-2,-2 2 0,-2-3 1,4 1-3,0 1-9,1 0 7,-9-1-2,4 0-3,-2 0 4,-3 0-2,1 0-7,-4 0-21,1 3-27,0-3-32,-7 0-41,8 1-45,-8-1-65,5 1-73,-1 1-60,-4-2-230,8 6-645,-6-4 285</inkml:trace>
          <inkml:trace contextRef="#ctx0" brushRef="#br0" timeOffset="-46057.1156">3046 2261 3,'0'0'182,"0"0"-1,0 0-1,0 0 0,-2-5-2,2 5-3,0 0-3,0 0-5,0 0-6,0 0-13,0 0-14,0 0-8,0 0-15,0 0-4,0 0-4,0 0-5,0 0-4,0 0-4,0 0-3,0 0-8,0 0-2,0 0-5,0 0 1,0 0-5,0 0-5,0 0 0,0 0-1,0 0 4,0 0 4,0 0 7,2 16 1,-2-9-9,0 1-1,-2-2 1,2 0-5,0 3 8,-2-1 0,1-1-1,1 6-1,-1-4-8,-1 6 2,1-3 4,-2 2-1,0-1-1,0 2-2,-1 1 10,-2 3-4,2-1-1,-1 3 1,1-4 1,0 0-7,0-4-6,0 1 7,-2-1-12,3 2 3,-1-4-6,3-1 0,-3-1-5,-1-2-1,5 3-3,0-4-6,-3-1-4,2 1 3,-1 0-5,2-6-2,0 9-6,-2-5-2,2-4 2,-1 6-6,1-6 5,-4 2-8,4-2 4,0 0-3,-2 4 1,2-4-6,0 0 6,0 0 5,0 0 14,0 0 12,0 0 9,0 0 2,0 0 2,0 0-11,3-15-5,0 3-3,-2 2-8,1-6-3,0 1-1,2-2-3,0-1-4,1-3-2,0 0-3,0-2-3,2 3-1,-1-1 0,0 3-2,0-1-3,3-2 0,2 3-2,-1-3 0,0 0-2,2 3 1,1-1 0,1 0-2,1 2 1,0 0-2,2-1-2,1 4 2,0-6-2,3 3 1,-5 3 0,3 1 0,-3 1 0,-1 1 0,3 0-2,-2 3 1,-2 0-3,-1 2 7,-3 0-8,2 3 3,-4-2-1,1 0-1,0 4 2,0-1-3,-1-1 2,-3 3-2,-1 4 3,5-3-1,-5 4-2,0 1 2,3-3 3,-6 8-2,6 0 2,-4 2 1,1 1 2,-4-1 0,5 4-1,-4 3-1,-1-1 3,0 1 0,-1 3 2,-1-2-3,-2 0 2,1 2 2,0-2-4,0 1 1,-1-7 1,1 3-1,-2 2 1,4-4-1,-2 0-2,1-4 1,0 3 1,-3-2-2,3 0-1,2 0 3,-2-5-4,1 1 1,1-2 1,0 0-3,0-1-3,0-2-22,-1 0-30,1-4-32,-2 9-31,2-9-42,0 3-30,0-3-28,0 0-29,0 0-43,3 3-42,-3-3-30,0 0-47,0 0-218,14-8-679,-10 5 301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0:51.6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96D432-8BAA-4FE3-911D-2A6DA1E1DE51}" emma:medium="tactile" emma:mode="ink">
          <msink:context xmlns:msink="http://schemas.microsoft.com/ink/2010/main" type="writingRegion" rotatedBoundingBox="24109,7962 24785,13571 24121,13651 23444,8042"/>
        </emma:interpretation>
      </emma:emma>
    </inkml:annotationXML>
    <inkml:traceGroup>
      <inkml:annotationXML>
        <emma:emma xmlns:emma="http://www.w3.org/2003/04/emma" version="1.0">
          <emma:interpretation id="{A93F2713-3C6C-4FE9-B37E-8171CC548066}" emma:medium="tactile" emma:mode="ink">
            <msink:context xmlns:msink="http://schemas.microsoft.com/ink/2010/main" type="paragraph" rotatedBoundingBox="24109,7962 24785,13571 24121,13651 23444,80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650C0C-9F96-44D7-A57C-E8F85A6109EC}" emma:medium="tactile" emma:mode="ink">
              <msink:context xmlns:msink="http://schemas.microsoft.com/ink/2010/main" type="line" rotatedBoundingBox="24109,7962 24785,13571 24121,13651 23444,8042"/>
            </emma:interpretation>
          </emma:emma>
        </inkml:annotationXML>
        <inkml:traceGroup>
          <inkml:annotationXML>
            <emma:emma xmlns:emma="http://www.w3.org/2003/04/emma" version="1.0">
              <emma:interpretation id="{707214C1-4C9C-4E92-A4F2-649F0E7A540F}" emma:medium="tactile" emma:mode="ink">
                <msink:context xmlns:msink="http://schemas.microsoft.com/ink/2010/main" type="inkWord" rotatedBoundingBox="24109,7962 24329,9784 23664,9864 23444,8042"/>
              </emma:interpretation>
            </emma:emma>
          </inkml:annotationXML>
          <inkml:trace contextRef="#ctx0" brushRef="#br0">4382 5137 16,'0'-3'105,"0"3"2,0-8-7,-3-2 6,3 7 17,-1-6 5,1 3-15,0-3-14,-3 3-6,2 1-8,1 0-4,0 5-12,-1-8 0,-1 4-9,2 4-2,0-6-7,0 6-3,-1-7-5,1 7-2,0-4-3,0 4-5,0 0-7,0 0-1,0 0-3,0 0-1,0 0-6,0 0 3,0 0-5,0 0 8,0 0 7,0 0-5,-8 13 2,8-13 6,-2 7-4,-1-1 3,3 0 5,-2-1-7,0 1-1,0-1-2,0 5-2,1-2 10,0 3-6,-3 2 2,0 3-1,1-2 1,0 1-1,0 1-5,1 3 1,-1 3 0,0-1 1,0 3-8,0-2-1,0 2 1,-4 0 13,1 1-1,4-1-1,-2-1-6,-2 0-1,1-2-1,1 4 1,2-3-7,-3 1 2,4-1-1,-5 2-6,3-2 3,1 0-1,-3-2-1,2-3-2,2 1 0,-3-3 1,3 1-2,-2-2-1,-1 1-1,4-3 1,-2 2-2,-1-2-2,-1-1 2,4-3 0,0 3-2,-1-5-6,-1 2-6,1-1 1,1-3-7,-1 2-4,-3-3 2,4-3-1,0 6-2,-4-3 4,4-3-1,0 6-1,0-6-1,0 0-5,-4 1 5,4-1 2,0 0-6,0 0 5,0 0-2,0 0-1,-9-7-1,9 7 2,0-8-2,-3 4 11,2-2-5,1 0 1,0-3 2,-2 5 4,0-5-6,2 0 6,-1 0-2,-2-1 3,2-1 3,1-2 1,-3 1 1,1-1 0,2-2-5,-5 0 8,4 0-3,0 1 2,-3-2 4,3 3 0,-3-2 4,0 1 3,0 2 4,2 1 2,-2 1 7,3 4 3,-1 0-4,1-3 0,1 6-1,0 3-6,-2-5-1,2 5-5,-3-7 5,3 7-7,0 0 0,0 0 0,0 0-1,-3 18 0,5-5 6,-4 1 1,2-1 4,3 9 7,-3-2 2,3 0 2,-1 0 0,-1 2 6,3 2-10,0-2-3,1 0 6,-1 1-4,0-1-3,0-3-1,-1-2-4,4 0 0,0-2 0,-2 1 2,3-4-1,-3-1 5,3-4 1,-2 2 0,-1-3 2,5 3-3,-1-7 4,2-1-3,-1-2-4,3-1-1,0-3-1,3-6-3,-2 2-2,5-6 2,-6 6-2,1-5-3,-6 4 3,2 2-5,-2-2-6,0 1-14,-1-1-9,0 2-10,-5 2-9,0-1-7,2 1-13,-4 4-20,0 2-21,0 0-19,0 0-24,-4-8-18,4 8-12,0 0-166,-9 10-371,0-1 163</inkml:trace>
          <inkml:trace contextRef="#ctx0" brushRef="#br0" timeOffset="811.3941">3990 6402 145,'1'-7'232,"2"-3"-8,-3 4-4,5-4-8,-5 1-8,1 6-5,2-6-11,-2 7-1,1-2-15,-2 4-5,2-6-13,-2 6-19,0 0-17,1-5-10,-1 5-10,0 0-7,0 0-1,0 0-6,-3 15-1,1-7-5,-2 1-4,3 4 0,-4-1-7,-3 4 2,4 1-9,-6 1 8,7-4-13,-4 6-3,0 0-8,-1-3 2,2 2-5,-1 0-1,3-2 0,-2-6-9,0 5-5,3-3 5,-3-3-5,3 2-2,0-3-1,0-3-2,1 3 0,1-3-2,-1-1-2,1-3 14,1-2-3,0 5 5,0-5 1,0 0 1,0 0-6,0 0 2,4-15-9,1 3-3,3 4 3,1-8-7,2 1-4,0-4-10,2 1 12,2 0-4,0-1-12,6-3 14,2 4 0,-2 1 1,-3 3-5,6 1 1,-7 2-7,1 2 3,-1 0 4,0 0-11,0 2 20,0 1-12,-4-3-3,0 6-4,-4 0-16,3-1 18,-2-1-3,0 4 5,-2 1-2,-1-1 11,-7 1-11,13 0-8,-7 1 7,1 0-1,-4 4-1,4-1 4,-3-1 1,0 3 5,0 4-6,-1-1 3,0 3 3,-1 1 4,0 0 4,-2-1 10,0 8-11,0-4 0,-2-2-13,0 5 18,1 3 4,-2-2 2,2-1 1,-4 1-7,3-6 0,-1 5-1,0-2 9,0-1-8,-1-1 2,1 0-1,0-1 3,2 2-3,-2-2-4,1 1-1,0 0 3,2-3-4,0 3 1,0-3 2,2-2 1,0 2 11,0-5-13,0 1 5,-2 1-1,5-3 3,-1 1 1,0-2-2,2-1 3,0 0-1,4-2-10,-3 1 6,0-3 2,6 0-7,0-3 1,4 1-7,-4 1 3,0-5-6,-1 3-24,1-3-11,-3 0-23,3-3-28,-1 2-32,0 1-35,-2-3-38,0 0-46,-1 3-49,-2-5-55,2 1-314,-1 0-702,-2 1 311</inkml:trace>
        </inkml:traceGroup>
        <inkml:traceGroup>
          <inkml:annotationXML>
            <emma:emma xmlns:emma="http://www.w3.org/2003/04/emma" version="1.0">
              <emma:interpretation id="{A55F9F9D-6A93-445F-8379-40F9AF0D1320}" emma:medium="tactile" emma:mode="ink">
                <msink:context xmlns:msink="http://schemas.microsoft.com/ink/2010/main" type="inkWord" rotatedBoundingBox="24761,13527 24766,13574 24718,13580 24712,13532"/>
              </emma:interpretation>
            </emma:emma>
          </inkml:annotationXML>
          <inkml:trace contextRef="#ctx0" brushRef="#br0" timeOffset="51909.062">4981 10661 421,'8'-4'448,"-4"0"10,-1 1 13,-1 0 4,2 0-3,-4-1-10,4 2-6,-4 2-21,0 0-28,5-7-30,-5 7-32,2-3-27,-2 3-31,0 0-26,2-6-25,1 2-28,-3 4-19,0 0-28,0 0-34,5-6-39,-5 6-49,1-4-42,-1 4-59,0 0-62,0 0-63,0 0-78,0 0-108,0 0-113,0 0-455,0 0-1018,-22 8 451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2:36.5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B55391-2DEA-46E3-A14D-628C02812CA3}" emma:medium="tactile" emma:mode="ink">
          <msink:context xmlns:msink="http://schemas.microsoft.com/ink/2010/main" type="writingRegion" rotatedBoundingBox="22479,7174 23437,9354 22536,9750 21578,7570"/>
        </emma:interpretation>
      </emma:emma>
    </inkml:annotationXML>
    <inkml:traceGroup>
      <inkml:annotationXML>
        <emma:emma xmlns:emma="http://www.w3.org/2003/04/emma" version="1.0">
          <emma:interpretation id="{43276234-3383-49B2-BB2D-7816F1B44102}" emma:medium="tactile" emma:mode="ink">
            <msink:context xmlns:msink="http://schemas.microsoft.com/ink/2010/main" type="paragraph" rotatedBoundingBox="22479,7174 23437,9354 22536,9750 21578,75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85D2FC-ADDD-4094-BE52-B42CF4B58DB3}" emma:medium="tactile" emma:mode="ink">
              <msink:context xmlns:msink="http://schemas.microsoft.com/ink/2010/main" type="line" rotatedBoundingBox="22479,7174 23437,9354 22536,9750 21578,7570"/>
            </emma:interpretation>
          </emma:emma>
        </inkml:annotationXML>
        <inkml:traceGroup>
          <inkml:annotationXML>
            <emma:emma xmlns:emma="http://www.w3.org/2003/04/emma" version="1.0">
              <emma:interpretation id="{FF2B95FE-FB97-4534-9FA3-FD847B856A9D}" emma:medium="tactile" emma:mode="ink">
                <msink:context xmlns:msink="http://schemas.microsoft.com/ink/2010/main" type="inkWord" rotatedBoundingBox="22479,7174 22758,7810 21872,8199 21593,7563"/>
              </emma:interpretation>
            </emma:emma>
          </inkml:annotationXML>
          <inkml:trace contextRef="#ctx0" brushRef="#br0">60 21 206,'-9'0'217,"9"0"3,-12-2 2,11 0-2,1 2 0,-12-3-2,12 3-10,-5 0 3,5 0-8,-5-4 4,1 2-4,4 2-2,0 0 1,-3-4-5,3 4-2,-5-1-12,5 1-11,0 0-1,0 0-13,0 0-6,0 0-13,-5-4-15,5 4-9,0 0-13,0 0-5,0 0-2,0 0-8,0 0 3,27 7-5,-15-3-5,7 0-9,7 1-3,4 3-4,5-2-8,4 2-8,12 4-4,-1-3-4,4-2 0,0 0-7,2 5-6,-3-6-3,-2 0 2,-2 0-4,-10-3-3,0 0-1,-4 1-1,1-1-1,2 2-6,-7-1 7,4 0-7,-5-3 0,-3 3 0,-5-3-4,-4 0-2,1 3-2,-7-3 4,-1 1-4,-2 1 1,2-3-3,-4 1 2,-4-1-4,4 1-15,-7-1-11,6 4-8,-3-4-10,-3 0-13,3 3-9,-3-3-15,0 0-23,3 1-19,-3-1-17,4 6-28,-4-6-22,1 5-26,-1-1-33,0-4-25,3 6-28,-3-6-14,0 6-261,0-6-628,-4 3 278</inkml:trace>
          <inkml:trace contextRef="#ctx0" brushRef="#br0" timeOffset="495.0001">-1 172 118,'0'0'240,"0"0"-2,0 0 3,0 0-4,0 0-6,17 4-2,-9-6-3,2 2 0,2-2-5,-1 1-3,4-3-1,3 3 1,-1 1-9,2-2-10,1-3-7,-1 1-11,7 4-7,0 0-10,3 0-11,0 0-11,-1 0-15,3 0-9,-1 9-12,3-6-7,1 2-9,1 3-8,0-2-5,1-1-10,-3 1-8,2 4-7,-2-4-6,-2-2-6,-2 7 5,1-5-4,-4-2-14,1 0 3,-8-2-4,0 4-4,-1 0-3,-2-3-2,2 0 0,-5 0-8,-1 1 5,-1 2-2,1-6-1,-3 4-2,0-2-1,-2-2 4,-1 3-5,2-2 0,-3 0-5,2-1 1,-2 1 2,-5-1-1,8 5 1,-5-5-5,-3 0 3,5 1-2,-5-1 2,6 4-2,-6-4-1,5 0 1,-5 0 1,0 0-2,0 0-4,0 5 1,0-5 0,4 3-10,-4-3-3,1 3 2,-1-3-17,0 0-12,0 0-7,-1 6-10,1-6-16,0 0-23,0 0-32,0 0-45,-6 4-51,6-4-64,0 0-61,-12-1-317,9-4-724,-3 1 320</inkml:trace>
        </inkml:traceGroup>
        <inkml:traceGroup>
          <inkml:annotationXML>
            <emma:emma xmlns:emma="http://www.w3.org/2003/04/emma" version="1.0">
              <emma:interpretation id="{31447B09-603D-45A4-B157-F09DBF6B5CC7}" emma:medium="tactile" emma:mode="ink">
                <msink:context xmlns:msink="http://schemas.microsoft.com/ink/2010/main" type="inkWord" rotatedBoundingBox="22942,8742 23248,9437 22536,9750 22231,9055"/>
              </emma:interpretation>
            </emma:emma>
          </inkml:annotationXML>
          <inkml:trace contextRef="#ctx0" brushRef="#br0" timeOffset="-89319.9194">1535 1877 133,'0'0'225,"0"0"-1,0 0-5,-7-6-4,7 6-8,0 0-11,0 0-10,-6-3-13,6 3 5,0 0-15,0 0-22,-5-2-9,5 2-13,0 0-12,0 0-11,0 0-12,0 0-4,0 0-11,0 0-6,0 0-11,-6 6 0,6-6-2,-3 3-7,3-3-4,0 8-8,0-8 0,0 6 2,0 1-8,0-7-2,4 6 11,-3-3-11,2 0-1,-3-3-1,6 6 1,-5-3 2,-1-3 2,6 1 4,-6-1 0,6 1 0,-6-1 0,9 1 2,-9-1-1,8-2 0,-8 2 13,7-4 3,-5 0 0,2 2 6,-2-4 8,0 3-11,0 0-2,-2 3 2,3-10-2,-3 4 0,0 1-3,0 5 3,2-7-9,-4 1-2,2 6 1,-3-6-7,3 6-12,-4-2 8,4 2-10,-6-1 3,6 1-6,-9-3 2,9 3-1,-10 6-2,6-3-3,0-1 6,1 3-10,1-2 6,1 3-6,1-6-5,0 6 1,-3 0 1,3-6-4,3 9 13,-3-7-9,1 2-1,-1-4 2,1 6-5,0-3 3,-1-3-13,2 6-24,-2-6-18,2 2-26,-2-2-42,0 0-52,0 0-77,0 0-76,0 0-288,0 0-664,0 0 294</inkml:trace>
          <inkml:trace contextRef="#ctx0" brushRef="#br0" timeOffset="-89875.1474">850 1480 92,'0'0'183,"0"0"-3,0 0-2,0 0-3,0 0-2,-4-4-4,4 4-5,0 0-10,0 0 1,0 0-4,0 0-5,-1-5-6,1 5-8,0 0-11,0 0-4,0 0-2,0 0-16,0 0-9,0 0-7,0 0-4,0 0-6,0 0-11,-5 10 1,3-5 3,-2-2-5,3 6 3,-3-4-2,-1 6 0,-3 0-8,3 0-3,0 3 0,-6 7-1,6-11-2,-4 4 0,3-1-6,-5 3-2,2 2 1,2-6-7,0 0 6,-1 0-12,0 1 6,2-4-3,0 3 0,0-2-8,2-4-3,0 2 1,1-2-1,1-2-5,-2 0 1,2 1 7,2-5-6,-4 6-2,4-6 17,-3 0 8,3 0-1,0 0-5,0 0-1,0 0-7,3-16 7,3 7-10,0-5-6,1 1 0,4-4-2,2-3 1,2-7-1,4 4-4,1 0 4,-3 1-5,3-2-4,0 2 5,-6 5-8,9-5 5,-9 7-7,7-6 6,-7 8-1,2-2-4,-3 0 9,-2 1-10,2 2-1,-1-2 10,-2 3-9,1 4 1,-1-6-7,-2 7 3,1-2 5,-2 0-4,-1 5 3,-1 0 15,0-3-23,-1 1 8,1 4-9,3 1-3,-8 0 11,8 1-5,-4 4-4,0 1-1,0 0 1,0 3 4,-1 4 5,1 1-1,-2 0-1,0 3 1,0-1-2,-1 6 2,1-4-7,-4 0 12,3 4-5,-1-7-4,0 1 3,-1 1 5,-2 4-7,2 0 8,0-1 0,-1-3-1,-3 2 11,3 1-18,-1-3 1,-1-3 4,2-1-1,-2 0 4,1-1-3,0-2 0,3 2-5,-1-1 0,-1-1 0,2-4 7,-2 0-1,2 3 9,0-2-11,2-1 0,0 0-1,-1 0 3,2-2-2,-3-1 22,6 4-18,-3-3-7,1 0 1,2 1-1,1-1-11,-1-2-17,1 2-24,3-1-19,-1 0-29,2-3-27,-2 3-38,1-1-45,-1-1-46,2-1-43,-1 4-255,4-5-603,-3 2 267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4:54.2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8CE777D-CD8E-485A-8253-FDC744F37B5F}" emma:medium="tactile" emma:mode="ink">
          <msink:context xmlns:msink="http://schemas.microsoft.com/ink/2010/main" type="writingRegion" rotatedBoundingBox="1109,581 24804,314 24956,13848 1262,14115"/>
        </emma:interpretation>
      </emma:emma>
    </inkml:annotationXML>
    <inkml:traceGroup>
      <inkml:annotationXML>
        <emma:emma xmlns:emma="http://www.w3.org/2003/04/emma" version="1.0">
          <emma:interpretation id="{F02172FA-E8E7-44EA-9B53-CA9F53AB4C61}" emma:medium="tactile" emma:mode="ink">
            <msink:context xmlns:msink="http://schemas.microsoft.com/ink/2010/main" type="paragraph" rotatedBoundingBox="2083,661 11313,272 11396,2229 2166,26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A9BEAAD-040D-4890-B5A9-BE083E067633}" emma:medium="tactile" emma:mode="ink">
              <msink:context xmlns:msink="http://schemas.microsoft.com/ink/2010/main" type="line" rotatedBoundingBox="2083,661 11313,272 11396,2229 2166,2619"/>
            </emma:interpretation>
          </emma:emma>
        </inkml:annotationXML>
        <inkml:traceGroup>
          <inkml:annotationXML>
            <emma:emma xmlns:emma="http://www.w3.org/2003/04/emma" version="1.0">
              <emma:interpretation id="{B16220CA-D62D-4D4A-8E8C-45790CDC14B6}" emma:medium="tactile" emma:mode="ink">
                <msink:context xmlns:msink="http://schemas.microsoft.com/ink/2010/main" type="inkWord" rotatedBoundingBox="2083,661 6397,479 6480,2437 2166,2619"/>
              </emma:interpretation>
            </emma:emma>
          </inkml:annotationXML>
          <inkml:trace contextRef="#ctx0" brushRef="#br0">1909 779 134,'0'7'249,"2"2"15,-1 0 9,1 4 3,0 1 5,-1 0 1,-2 2-13,1 4-8,-2 1-16,2 2-43,-2 0-10,1 1-18,1-4-17,-2 5-11,2-3-27,0-1 3,0 0-18,-4-5-13,8-1-21,-4-2-31,0-4-46,0 0-36,0-3-34,0-2-41,0-4-56,0 0-62,0 0-53,2-19-212,-1 4-543,3-7 240</inkml:trace>
          <inkml:trace contextRef="#ctx0" brushRef="#br0" timeOffset="-470.5585">927 1097 38,'14'-16'96,"0"-1"23,0 1 18,-7 3 16,0 0 15,0 0 19,0 1 16,-6 2 16,4 1 11,-2 2 12,-3-2 4,0 5-12,0-2-8,-1-1-7,1 7-27,-6-4-22,6 4-3,-10 3-9,2 5-8,2 0-10,-3 4-8,-1 1-10,4 4-13,-3-1-8,3 2-5,1 4-11,2-2-9,0-5-16,3 1 3,0 1 2,1-4-13,5 1-7,-2 2 2,3-9-3,1 6-1,3-7 3,1 0 9,-2-1 1,4-5 7,-4 0 12,3-5 9,-2-1 5,4-3 3,-3-3-1,-4-1 4,3-9-10,-4-1-9,5-8-4,-3 4-5,-2-4-9,-4-1-8,-1-1 1,-2 8-8,2-1-1,-6 3 1,3 2-1,-4-1-3,1 8-3,0 1-3,-1-1-4,-2 8-3,1-4-12,0 6 1,0 0 1,-3 3-13,1 2-24,0 3-39,-1 0-36,4 3-51,1-1-45,0 0-39,1 6-31,3 1-40,2 0-40,3-2-53,2 6-334,-1-3-790,2-3 350</inkml:trace>
          <inkml:trace contextRef="#ctx0" brushRef="#br0" timeOffset="-184.7271">1493 937 23,'5'0'238,"-5"0"21,4 5 9,-4 1 9,0 4-7,-3-3-10,0 6-19,-5 6-1,1-2-11,-1 8-14,3-4-7,-3 0-11,-1-2-31,3 0-12,-2-1 3,4-2-11,0-2-9,2-4-30,-2 2 4,2-5-13,1 0-3,-1-2-10,1 0-1,1-5 16,1 6 21,-1-6 11,0 0-1,0 0-10,7-16-9,-2 3-11,2-1-9,2-6-11,4-5-7,1-1-6,1-4-7,0 0-7,1-1-9,0 2 0,1-2-8,-3 2-7,2-1-17,0 0-26,-2 11-36,-1 1-26,3-7-62,-1 7-52,-3 1-47,2 3-51,-1 3-52,3-2-41,-7 6-283,-1-1-719,1 3 318</inkml:trace>
          <inkml:trace contextRef="#ctx0" brushRef="#br0" timeOffset="-1307.1169">0 882 95,'0'0'158,"7"0"8,-7 0 3,0 0 9,6-2 3,-6 2 3,8-4 0,-3 1 3,2-3-9,2 0-2,0-4-13,6-3-12,-2 0-4,3 1 2,7-6-8,-5 4-8,3-12-3,0 4-10,0-1-5,-2 0-16,6-1-4,0-4-9,-10 4-4,1-6-6,1 0-10,-3-2-7,-1-2-4,-1 0 1,-2-4-15,0 0 5,-6 2-10,4-7-6,-3 3-4,0 2-4,1 0-4,-4-1 3,-2 16 0,1-2-1,-2 4 1,0 0 5,-3 8 4,1 2 2,-2 0-2,-2 1 3,1 6-11,0 1 6,-5 3-4,1 6-6,-1 3 17,-2 7-16,-4 12 4,5 5 6,-1 6-3,0 1 9,-6 18 14,8 0 9,-2 1 6,0 2 7,3 3 2,0-2 1,1 2 7,2 2 3,0-2-8,2 0-5,-2-3-9,2 2-4,3-19-4,-1 1-6,3 0-3,0-2-8,0-6-2,5 5-4,-2-6-4,3-7-5,0 3-9,-1-10-25,-1-7-24,6 1-29,-4-3-42,2-4-38,1-1-32,3-7-26,2-1-31,2-7-34,5 2-32,3-14-24,0-2-17,1-1-228,0-5-617,-3-3 274</inkml:trace>
          <inkml:trace contextRef="#ctx0" brushRef="#br0" timeOffset="-810.443">535 1009 359,'10'-22'50,"1"1"22,-5 5 24,-1-5 8,-2 7 27,0 1 28,-3 3 24,0 4 11,-2-3-2,0 3-10,-2 2-7,4 4-3,-9-2-8,9 2-9,-15 8-7,6 0-10,3 5-8,-3 0-11,1 5-16,2-1-7,2 5-10,0 1-11,0-4-2,4-2-6,0-1-7,4 3-1,0-4-13,0-3 1,5 0-10,-4-3-1,2 1 0,-1-4-4,0-2 0,2-2-3,1-2 6,0-2 3,3-5-13,-5 1-2,2-2-5,0-4 1,-3-6-2,3-1 0,-1 2 6,-4-4 5,2 3 8,-2-1 6,-1 4 1,-3 3 31,5-1 1,-5 7 5,2-1-1,0-1-19,-2 3-4,0 5-7,0 0-8,0 0 0,0 0-8,-4 23 4,3-8-4,-3 5 1,4 4 3,0 8 2,0 3 4,0-2 2,0 6 4,4-1 0,-4-1-5,0 2-5,0 0 3,0 1-5,0 0-1,-4 4 2,4-2 5,0-3 2,-3 5 1,-1 3 3,0-7 6,-2-2 1,-2 1 3,3-5-3,-2 1 3,2 1-1,-3-14 4,0 1 2,0-2 1,-2-2-11,1-1 6,2-7-5,-2 3 0,1-10-1,0 1-4,-5-1-3,3-4-6,0-5-2,-1-1-8,-2-7-1,0-4-4,2-2-4,0-10-4,1 0-12,2-9-17,1 1-12,5 3-21,2 0-18,1 1-14,4-2-8,3 3-23,1-1-17,1 6-27,5-3-28,0 4-25,6 1-28,-2 3-18,3-2-23,2 4-20,3 0-30,-1-1-17,3-1-20,-2 2-234,-1 4-643,0-3 285</inkml:trace>
          <inkml:trace contextRef="#ctx0" brushRef="#br0" timeOffset="598.87">2104 849 186,'0'0'315,"12"-5"-3,2 1-2,3 1-7,-1-3-20,1-2-32,1 2-12,2 0-31,6-2-12,-3-4-21,2 1-26,-5 4-15,7-5-45,-10 0-61,3 8-72,-3-10-87,-1 7-94,-1-7-238,-2 0-503,-2-1 223</inkml:trace>
          <inkml:trace contextRef="#ctx0" brushRef="#br0" timeOffset="186.7464">2097 277 52,'12'-30'271,"0"-1"8,-8 7 7,1 3-9,3 1-4,-3-1-14,-1 3-25,0 2-17,3-3-18,-1 5-21,-3 0-14,5 2-16,-3-1-16,3 1-18,-1 0-7,-1 2-12,1-5-18,2 6 0,-2-1-26,1-2-36,-3 6-29,3-3-37,-3 2-25,0 4-43,-1 1-39,2-2-49,-6 4-31,8 0-203,-8 0-477,5 9 211</inkml:trace>
          <inkml:trace contextRef="#ctx0" brushRef="#br0" timeOffset="410.1485">2300 21 129,'0'3'184,"1"6"18,-1-4 16,0 1 11,0 4 0,-1 2 1,-2 4 8,6 9 16,-7 1 8,0 8 12,0 3 5,4 0-7,-6 6-1,-1 0-14,-2 18-1,2-3-15,-2 8-17,4-22-12,-1 14-25,-2 3-5,3-5-16,1 4-16,0-17-15,2 3-9,0-5-12,2 2-14,-2 1-10,0-3-7,1 1-9,1-5-7,3-4-9,-1-2-7,-2-6-13,2-4-29,0-9-28,-2 0-50,0 1-24,3-7-45,-3-4-70,0-2-83,0 0-105,0 0-418,1-24-880,-2 3 390</inkml:trace>
          <inkml:trace contextRef="#ctx0" brushRef="#br0" timeOffset="1024.1824">2714 180 108,'0'0'347,"0"0"10,0 0 17,1 12 5,-2 3 4,-1 10-7,0 4-7,-7 9-13,1 3-15,-5 14-15,1 1-10,-3 5-11,2 4-24,-7-2-18,3 5-14,2-2-23,-1-6-24,1-2-19,6-13-11,5-3-20,-5 1-11,1-4-11,3-3-10,-3-5-12,3-6-8,1-2-15,3-9 0,-2-1-7,3 1-5,3-8-11,-3 0-7,1-6 0,-1 0-7,13-6 1,-2-3-5,4-8-29,6-9-2,-3-5-19,2-4-25,8-14-19,-5-1-10,-1 16-7,-2 0 7,-1 0 7,2 1 4,-9 5 5,1 7 8,-3 0-3,3 6 8,-5 3 0,-2 6 2,-1 5 5,1-1 0,-6 2 10,9 8 10,-6 3 15,0 0 7,-3 3 6,0 8 3,0 2 2,0-3-3,0 4 4,-3-3-5,0 5 0,3-2-2,-2-4-1,1 1-7,1-1 2,-1 0-3,1-6 0,0 1 0,0-4-14,-2-1-28,4 3-37,-1-8-52,-1 3-44,3-6-40,0 1-82,4-1-81,-7-3-97,11-3-427,-2-4-962,2-2 425</inkml:trace>
          <inkml:trace contextRef="#ctx0" brushRef="#br0" timeOffset="1511.4523">3047 882 65,'3'-1'267,"-3"1"-10,0 0 7,6 7 15,-4-1 25,-1 3 17,3 3 8,-4 1 7,0 1 5,0 6 1,0 2-7,-3 0-8,1 0-8,-1-1-27,-2 0-3,2-7-23,2 2-23,-1-3-25,0 0-15,2-5-20,-1 2-19,1-1-15,0-7-16,0 6-8,0-8-12,1 2-9,-1-2-12,0 0-6,17-12-27,-7 2 0,-1-2-24,4-3-23,-1-4-27,5-8-24,3 2-19,-6-2-2,3 1 2,-7 7 2,2 0 5,1 3 0,0 1 11,-4 6-1,-6 2 5,4 2 2,-3 4-4,1 1 14,-5 0 1,9 7 12,-4 2 16,-3 3 12,3 3 9,-4 0 6,3 5-2,-4-4 1,0-2 2,1 1-2,1 0 6,-1-3-2,1 1 1,-2-4-5,2 0-6,-1-3 11,3 3 4,-3-3 7,3-4 4,3-1-6,-7-1-2,14-6-4,-5 3-4,2-8-1,3 3 2,-1-8-9,1 2-4,2-1 0,-1-4-7,-1 2-1,5-5-1,-5 7-3,0 3 4,-5 3-18,-3 4 13,5-3-4,-3 2-1,0 3 2,-1 3-3,4 4 8,-3-2 8,-2 7 0,5 0 9,-2 8-11,0-4 10,-1 3-2,1 3-1,1-1-8,-4 1 5,2-1-6,-1 0 0,1 0-2,-5-2-21,7-1-45,-3 1-67,-2-5-81,2 1-109,-2-3-139,-1-1-183,1-3-323,-1-4-1033,-4-1 458</inkml:trace>
          <inkml:trace contextRef="#ctx0" brushRef="#br0" timeOffset="-1965.8431">-568 804 137,'-1'7'231,"-2"-1"-8,2-4-6,-2 3-10,1 3-4,2 3-8,-2-3-7,1 6-7,0 1-8,1-1-8,-3 7-4,-1 1-11,3 1-9,-2 1-13,-2 0-7,0 7-2,1-8-11,1 0-11,1-1-6,-2-1-13,-1 4-1,0-7-12,2-3-10,-1 1 1,4-4-8,-4-1 0,3 2-3,-2-7-8,2 0 2,1 0 4,-3-2 7,3-4 0,0 0 4,0 0-10,0 0-6,-1-26 1,5 5-9,-2-9 13,3-4-17,0-8-1,6-14-5,1 0-2,5-5-5,-3-2 0,7-1-7,0 2 8,5 4-4,-2 0-3,3 3 1,-2 2-4,5 2 3,-3-1 0,3 6-7,-9 16 8,1-2-5,-5 6 0,-2 10-6,-1-3 6,-3 8-9,-3 5 41,-2-3-14,-2 4 4,1 5-2,-5 0-2,11 10 3,-8 2-4,1 8 4,-2 4 6,-1 9 2,-1 2 6,0 6 3,-5-1 5,3 6 6,-4-2 5,3 17-1,-2 3 0,0-8 1,4-11-5,-2 1-7,1-1 3,0 1-7,1-4-6,0 2-1,2-2-4,0-5-4,1-2 0,2-2-1,-2-8-6,3 0-4,-1-2-13,0-9-24,0 0-24,0-1-36,-2-2-45,1-5-32,0 3-39,-3-6-42,2 1-62,-2-4-73,0 0-270,0 0-698,-10-19 309</inkml:trace>
          <inkml:trace contextRef="#ctx0" brushRef="#br0" timeOffset="-1712.5763">-610 1086 45,'-4'-1'271,"4"1"-8,0 0-9,0 0-15,0-6-19,0 6-14,0 0-11,11-9-14,-5 1-17,6 1-6,-5 2-17,3-2-11,7-2-9,-2-2-16,0 2-9,2 1-8,2-1-15,5-3-6,3 0-5,-8 1-6,7 1-15,0-3-21,-1 2-26,-5 4-31,6 1-32,-6 0-36,8 0-34,-8 5-23,6-6-30,-7 4-26,3-1-160,-7 2-410,2-1 181</inkml:trace>
        </inkml:traceGroup>
        <inkml:traceGroup>
          <inkml:annotationXML>
            <emma:emma xmlns:emma="http://www.w3.org/2003/04/emma" version="1.0">
              <emma:interpretation id="{E4F3DEBB-B0F8-43E9-A075-6C79D358FD61}" emma:medium="tactile" emma:mode="ink">
                <msink:context xmlns:msink="http://schemas.microsoft.com/ink/2010/main" type="inkWord" rotatedBoundingBox="8135,778 9356,726 9395,1666 8175,1718"/>
              </emma:interpretation>
            </emma:emma>
          </inkml:annotationXML>
          <inkml:trace contextRef="#ctx0" brushRef="#br0" timeOffset="4727.1453">5373 562 27,'0'0'167,"2"-6"6,1 3 12,-3-1 11,0 4 10,1-9 6,0 6 9,-1 3-3,2-5 1,0 1 1,-2 4-11,1-6-18,-1 6-15,0 0-21,4-1-6,-4 1-11,0 0 4,4 9-1,1-2 5,-4 0 3,4 8 3,-1-1-3,1 5-1,-2 6-8,2 6-8,3-2-9,-5 4-12,-1-6-7,-2 4-9,3-7-12,-3 2-8,0-4 0,1 3-9,-1-3-13,-1-2 4,1 2-6,0-9-8,-3 1-3,3-6-5,0 1 4,0-3-2,0-4-2,0-2-5,0 0 1,0 0-6,-9-9-2,6-5-1,0-3-5,0-7-2,3-11 2,0-1-6,0-4-1,0 2-1,3-4-5,3-1 3,-1 0-4,-1 4 5,2-3-8,3 2 6,-3 0-6,5 4 4,-2 3-2,1-1-2,2 3 2,1-2 2,1 7-2,-4 6 1,5-6-2,-2 9 1,0 1 29,2 0 0,-1 3-1,2 2-6,-2-1-1,3 6-4,-5 3 1,4-2-7,2 4 3,-5 1-4,5 3 3,-2 0-4,3 0 0,-3 0-3,0 0-2,3 2 2,-10 0-1,4 0-2,5 2-13,-11-4-32,0 1-34,1-2-55,4 2-54,-7-2-56,-1 4-49,0-3-42,-2 1-55,-2 1-342,0-5-785,-6 11 348</inkml:trace>
          <inkml:trace contextRef="#ctx0" brushRef="#br0" timeOffset="5228.1853">5430 959 238,'-1'3'273,"-2"6"11,2-5 2,1-4 6,4 6 5,-1 0 1,2-3-3,0-1-4,6 3-2,0-2-9,2-3-14,5 3-17,3 0-22,-1-3-21,0 0-17,6-3-26,2 2-10,0-4-17,-1-1-12,1 2-10,-1-2-9,2 4-18,-3-5-4,-6-1-11,7 4-6,3-3-6,-6-2-15,-3 4-25,-2 1-29,7-5-31,3 0-41,-11 3-49,7-4-41,-9 3-40,2 0-48,0-3-70,-1 0-58,0 2-259,0 0-698,2 0 309</inkml:trace>
          <inkml:trace contextRef="#ctx0" brushRef="#br0" timeOffset="4967.36">5464 613 44,'0'5'233,"3"0"20,1-1 10,2-2 6,2-2 2,4 0-8,5-3 3,0-2-11,3 2-2,0-3-13,5-4-18,3 1-18,-10 3-19,9-1-17,-3-2-9,-5 1-21,-1 2-9,0 0-19,-1-1-25,-2 3 6,-3 1-5,2 2-14,-2 0-4,-2 0-11,1-1-29,-4 2-30,1 0-33,-8 0-38,9 3-23,-4-2-33,-5 1-38,1 4-43,-2 3-41,1-3-35,-5 4-242,-2 0-571,-1 1 254</inkml:trace>
          <inkml:trace contextRef="#ctx0" brushRef="#br0" timeOffset="5698.5322">6289 613 120,'-3'-13'141,"0"-1"23,-4 1 24,5-1 22,-2 6 22,0-1 22,0 3 7,3 0 7,-4 1-12,5 1-6,-2-1-35,2 5-30,0 0-4,0 0 0,0 0-5,9 19 8,-2-10-4,4 10 2,6 8-8,-2 0-3,3 1-10,-2 2-3,1-1-13,4 0-13,-5 0-11,3 0-16,-3-1-6,-2-2-10,2 2-7,-3-9-13,-2 0-4,-1 2-8,-1-3-6,0-3-25,2 5-39,-4-8-53,1 0-66,-2 0-79,-2-5-84,0-1-109,-2-1-332,1-1-796,0-2 352</inkml:trace>
          <inkml:trace contextRef="#ctx0" brushRef="#br0" timeOffset="5497.1527">6595 549 266,'0'0'327,"0"0"3,0 0-10,0 0 4,-17 6-5,11-2-6,-4 0-18,2 6-8,-7 1-13,3 3-11,-4 1-8,-4 7-10,6 3-9,-4-1-15,1 2-18,-2-3-16,3 5-12,3-10-16,4 4-19,-8 1-12,7-3-14,-1-2-9,2 0-11,2 0-12,1-2-7,1-4-9,2 1-16,-1 0-21,3-6-35,-4-1-33,2 4-28,3-6-21,-1-2-20,1-2-34,0 0-43,0 0-39,0 0-44,0-16-37,1 3-40,2-10-35,-6 2-242,3-1-672,0-3 298</inkml:trace>
        </inkml:traceGroup>
        <inkml:traceGroup>
          <inkml:annotationXML>
            <emma:emma xmlns:emma="http://www.w3.org/2003/04/emma" version="1.0">
              <emma:interpretation id="{E1E81569-B29F-4EEE-B500-B747E7E54579}" emma:medium="tactile" emma:mode="ink">
                <msink:context xmlns:msink="http://schemas.microsoft.com/ink/2010/main" type="inkWord" rotatedBoundingBox="10004,659 10223,650 10275,1878 10056,1888"/>
              </emma:interpretation>
            </emma:emma>
          </inkml:annotationXML>
          <inkml:trace contextRef="#ctx0" brushRef="#br0" timeOffset="6480.5586">7376 49 87,'0'0'241,"0"-5"5,0 5-4,3-5-5,-3 5-4,0 0 1,1-6-6,-1 6-2,0 0 1,0 0-4,0-4-1,0 4-5,0 0-3,0 0-10,0 0-12,0 0-5,0 0-8,-9 14-2,5-3-1,-2 1 4,-2 10 5,-3 6-13,-3 3 29,5 2-10,-4 4-13,3 1-6,0 3-12,2 15-2,1-11-8,1 1-13,1-3-7,0 15-11,2 5-11,2-5-4,5-13-8,-4 0-9,3 1-4,7-3-13,-7-1-4,6-3-8,-2-2-3,2 1-6,1-3-15,3-4 6,-4 0-4,3-9-1,-1 6 2,0-8-7,3-3-10,-2 0-11,-1-5-21,-2-2-30,1 1-38,0-4-46,-1-2-48,-2 2-50,1-6-66,-1 1-68,4-2-79,-2-2-100,-3 1-307,-1-6-914,0 1 405</inkml:trace>
        </inkml:traceGroup>
        <inkml:traceGroup>
          <inkml:annotationXML>
            <emma:emma xmlns:emma="http://www.w3.org/2003/04/emma" version="1.0">
              <emma:interpretation id="{1E9637F0-ADB2-4C33-8BBC-E2D914AF3867}" emma:medium="tactile" emma:mode="ink">
                <msink:context xmlns:msink="http://schemas.microsoft.com/ink/2010/main" type="inkWord" rotatedBoundingBox="10992,682 11330,667 11384,1953 11046,1967"/>
              </emma:interpretation>
            </emma:emma>
          </inkml:annotationXML>
          <inkml:trace contextRef="#ctx0" brushRef="#br0" timeOffset="9893.3762">8224 60 24,'-6'-2'282,"6"2"0,0 0 12,-6 0-13,6 0-20,0 0-25,0 0-19,0 0-22,0 0-21,0 0-13,0 0 6,12 8 18,-2 1-4,3 1 10,3 5-12,6 3-6,3 3-6,-5 0-5,8 4-15,-2 0 2,-1 3-13,0 2-7,1 1-6,-1 1-16,-8 5-6,5-2-13,-6 5-9,3 18-6,-13 0-4,2 1-6,-4 0-6,-4 1-7,-6 1-2,-1 0-9,-7 0-1,-4 3-16,-2-5-19,1-5-31,3-12-53,3 0-62,-4-4-73,2-4-92,-1-4-124,3-2-256,1-10-745,5-8 330</inkml:trace>
        </inkml:traceGroup>
      </inkml:traceGroup>
    </inkml:traceGroup>
    <inkml:traceGroup>
      <inkml:annotationXML>
        <emma:emma xmlns:emma="http://www.w3.org/2003/04/emma" version="1.0">
          <emma:interpretation id="{1777945C-B97E-444C-ACC1-5E61C390B139}" emma:medium="tactile" emma:mode="ink">
            <msink:context xmlns:msink="http://schemas.microsoft.com/ink/2010/main" type="paragraph" rotatedBoundingBox="2910,3181 6225,2838 6289,3450 2973,37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F5C21F2-868B-4244-9E0D-EF858ACAD839}" emma:medium="tactile" emma:mode="ink">
              <msink:context xmlns:msink="http://schemas.microsoft.com/ink/2010/main" type="line" rotatedBoundingBox="2910,3181 6225,2838 6289,3450 2973,3793"/>
            </emma:interpretation>
          </emma:emma>
        </inkml:annotationXML>
        <inkml:traceGroup>
          <inkml:annotationXML>
            <emma:emma xmlns:emma="http://www.w3.org/2003/04/emma" version="1.0">
              <emma:interpretation id="{B6732128-9F6A-4C71-B80F-532934E078B2}" emma:medium="tactile" emma:mode="ink">
                <msink:context xmlns:msink="http://schemas.microsoft.com/ink/2010/main" type="inkWord" rotatedBoundingBox="2910,3181 6225,2838 6289,3450 2973,3793"/>
              </emma:interpretation>
            </emma:emma>
          </inkml:annotationXML>
          <inkml:trace contextRef="#ctx0" brushRef="#br0" timeOffset="13735.2187">466 2626 130,'0'0'205,"0"0"2,0 0 2,0 0 2,0 0 0,0 0 7,0 0-10,0 0 1,0 0-5,8-8-7,-5 2-2,-3-1-11,0 0-6,-3 2-10,3-1-11,0-4-10,-5 4-13,1 0-2,-1-5-25,-4 5-15,-1-2-10,-1 2-2,-1 4-18,-1-1-6,-4 6-7,-2-1-1,-1 4-5,2 2-5,-2 4-4,5 0-7,-8 7 5,10-5-12,0 1 0,0 1-3,4-4-1,1 7 0,3-1-8,0-3 8,3 2-5,2-3-3,2-1 2,3 2-4,5-7-1,-2 6-4,7-6 7,0 4 0,2-4 1,2 2-8,6-4 8,-5 3-1,5-2 3,-4-3-6,-2 3 6,1 0-6,-5-2 1,0 3 1,-2-2 5,-8 1 4,4 0 12,-5 1 9,0 0 17,-4 2 7,0 5 5,-2-4-11,-4 5 4,0 2-10,-2-3-1,-4 4-5,-1-5-6,-1 3 3,2-2-5,-5-3-1,1 0-9,0-4 3,-3 0-2,3 4-3,0-8-2,-3 1 3,2-2-8,0-2 1,4-2-4,1-2-10,-2 1-14,6-2-16,-2-4-32,3 1-15,2-2-28,-3 0-27,4-2-33,3-3-30,-1 4-34,5-3-50,3 0-45,-2 0-311,1 1-684,5-4 303</inkml:trace>
          <inkml:trace contextRef="#ctx0" brushRef="#br0" timeOffset="14223.4139">774 2773 90,'3'-12'284,"1"1"3,-2 4 3,-1-2 1,0-1-4,-1 5 2,0-2-4,1 4 0,-2-5-15,1 8-14,0-6-11,0 6-29,0 0-21,0 0-16,0 0-15,-5 16-8,2-3-11,3 2-10,-2 7-13,1 3-4,2-2-5,1 2-8,2 5-6,0-7-9,2 1-7,0 7-8,0-9-7,5 1-5,-5-4-4,5 0-6,-2-4-8,1-3 4,0-3 1,1-3-2,1-3 3,-3-2 2,2-2-2,0-5-3,2-3-4,-1-4-3,2-8-6,-3 3 0,1-10-7,-4 1-2,2-7-4,-1 11 0,-1-7-6,-4 0 2,-3 7-1,1 1-4,-2 1 2,-2 6-1,1 1-2,-2 0 0,2 1-1,-1 7 3,0-2 3,1 4-2,-2 2-3,3 2-1,0 0-2,0 0 2,-9 12 8,7-2-4,-1 1-4,3 1 6,0 0-5,0 3 0,1 4 2,1-1-4,-2-2-1,2-2 1,1 5-4,1-4-1,0 1 3,0-2-4,3 6 3,-2-4-2,1-1-5,-1 2-5,3-5-24,-4 3-36,2-5-43,2 5-40,-3-7-53,3 0-36,0 0-42,1-2-49,0-3-41,2-2-47,-4-2-292,3-4-765,-2-1 340</inkml:trace>
          <inkml:trace contextRef="#ctx0" brushRef="#br0" timeOffset="14788.1727">1284 2635 168,'0'0'191,"0"0"4,0 0 8,9 10 9,-8-2-5,6 5 0,-5-1-4,2 7 0,2 2-1,0-1 5,-2 3-6,4 2-4,-5-3-11,1 1-7,-1 2-9,1-4-10,0-2-14,1-1-16,-1-3-15,-2-1-8,-1-2-11,2-3-1,0 2-2,0-4-23,-1-1-1,2-1-6,-4-1 9,0-4-2,0 0-8,9-10 0,-5-2-9,1-2-5,0-5-4,2-5-7,-1 2-2,3-10-4,-2-1-4,-2 9 0,4-10-8,-1 4 2,-2 9-6,-2 0-3,4 4-2,-4 5 8,-3 0-9,2 3-6,-1 3-1,1 0 2,0 6 1,-3 0-8,0 0 20,9 9-10,-6-2-6,3 6 13,-1 3 15,-3 3 2,0 3 4,3 2-3,-2-6 7,-2 7-6,2-3-1,0-7 2,0-2 3,0 1-10,-2-2-1,3-1-3,0-3-4,-2 0 1,0-3-1,3-2-4,-1-3 4,-4 0 1,8-5-6,-2-3 1,0-3-4,2-2-3,3-3 0,-1-3 0,-1-3-4,-1 1 4,1-2-2,0 3-2,0-1 0,1 0-2,-1 5 1,-3 3 3,-1 1-8,3 3 5,-4 3-6,-2 1 1,2 2 0,0 3 3,-4 0-1,12 6 0,-9 0 3,3 3-1,-1 1-3,3 0 8,-4 2 0,5-1-5,-4 4 4,4-1-4,0 0 1,1 5-7,1-2 5,0-1 0,1-5-2,1 5 5,3-5-1,0 0-7,-1-2-35,2-1-35,2-4-49,-7-1-52,7-2-50,0-1-55,-1-4-54,1 0-64,-1-2-263,1-2-717,0-2 317</inkml:trace>
          <inkml:trace contextRef="#ctx0" brushRef="#br0" timeOffset="15412.0036">2391 2548 155,'-11'-1'228,"5"-6"-3,-3 1-8,5 0-13,1 1-12,3-5-10,3-2-15,-1 0-3,4 0-22,1-2-11,1 2-8,2 1-7,-3 1-11,1 0-7,-1 2-5,-1 2 0,-1 1 11,-1 1 4,-2 0 17,-2 4-2,0-6 8,0 6-17,0 0 6,-20 12 7,6-4 3,-1 4 7,-8 3 1,-5 2 17,3 1 11,-3 3 5,1-1 7,1 2-3,3 0 8,-1-1-11,2 2-6,3 2-10,9-9-12,0 0-13,3-1-10,3-1-12,3-1-5,1 2-13,1 1-2,3-5-7,0 6-7,5-6-6,1 8-10,2-7 4,-1 4-10,2-1-1,0-2-3,-1 1-4,1-2-6,-1 1-1,-2-2-8,2-3-1,-2 0-4,2 1-1,-3-3-7,5 1-16,-6-2-40,4 2-54,-2-6-51,2 0-73,6-1-69,-5 0-73,-3 0-78,9-5-87,-3-1-302,0 2-894,3-2 395</inkml:trace>
          <inkml:trace contextRef="#ctx0" brushRef="#br0" timeOffset="15035.7696">2228 2719 180,'0'0'285,"0"0"7,6 3 15,-6-3 18,16-9 1,-4 5 8,5-2-4,4-2-7,-1 4-10,6-5-9,2 0-14,-3 0-22,5 5-18,-5-5-23,1 3-16,-6 3-22,2 2-25,-3-4-9,1 0-15,-2 4-15,0-2-14,-5-1-11,-1 5-9,2-5-10,-6-2-8,5 2-14,0 3-23,-4-3-35,2 2-31,-5-2-34,-1 2-44,3 2-36,-2-1-38,-6 1-42,7 0-55,-7 0-80,0 0-81,0 0-237,0 0-734,0 0 326</inkml:trace>
          <inkml:trace contextRef="#ctx0" brushRef="#br0" timeOffset="15810.8522">3165 2529 156,'2'-3'359,"-2"-9"4,0 4 0,1 0-5,-1 0-6,-1 2-7,1 2-9,0 4-26,-4-7-23,4 7-22,-5-2-27,5 2-10,-8 8-13,3-3-2,0 6-7,-5 7-5,4-4-15,2 1-11,-1 5-11,0 5-14,5 0-9,-3 8-12,8-10-7,3 0-15,0-2-8,1 1-6,3-3-6,4-1-5,-1-3-5,0 1-7,3-4-7,0-3 4,3-3-7,0-4 1,4-2 5,-3-3 1,4-5 11,-9-4 5,0 1 4,4-6 4,1-4-10,-3-4 28,-6 4-11,-3 0 0,0-7 13,-5 6-8,0 0 0,-5-2-1,-2 0-13,-3 0-8,-4-7-65,-3 3-16,-3 2 0,-7 5 0,3 8 0,-4-4 0,-5 6 0,-1 3 0,1 1 0,2 3 0,-3 4-84,3 5-177,5 1-74,2 2-71,1 3-74,1-1-103,1 5-424,1-2-1092,0 2 484</inkml:trace>
        </inkml:traceGroup>
      </inkml:traceGroup>
    </inkml:traceGroup>
    <inkml:traceGroup>
      <inkml:annotationXML>
        <emma:emma xmlns:emma="http://www.w3.org/2003/04/emma" version="1.0">
          <emma:interpretation id="{B47FEAD8-236B-42A5-B311-4830B8AD7A40}" emma:medium="tactile" emma:mode="ink">
            <msink:context xmlns:msink="http://schemas.microsoft.com/ink/2010/main" type="paragraph" rotatedBoundingBox="2253,4526 9901,4081 9970,5278 2323,57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F7BF4F5-24AC-4B34-AD83-5E224CDAAC07}" emma:medium="tactile" emma:mode="ink">
              <msink:context xmlns:msink="http://schemas.microsoft.com/ink/2010/main" type="line" rotatedBoundingBox="2253,4526 9901,4081 9970,5278 2323,5722"/>
            </emma:interpretation>
          </emma:emma>
        </inkml:annotationXML>
        <inkml:traceGroup>
          <inkml:annotationXML>
            <emma:emma xmlns:emma="http://www.w3.org/2003/04/emma" version="1.0">
              <emma:interpretation id="{A95CEAEC-DEC3-4B58-9589-DFF1A435C96C}" emma:medium="tactile" emma:mode="ink">
                <msink:context xmlns:msink="http://schemas.microsoft.com/ink/2010/main" type="inkWord" rotatedBoundingBox="2253,4526 4312,4406 4382,5603 2323,5722"/>
              </emma:interpretation>
            </emma:emma>
          </inkml:annotationXML>
          <inkml:trace contextRef="#ctx0" brushRef="#br0" timeOffset="18455.4438">123 4786 202,'3'-3'218,"-3"3"-2,4-9-14,1 7-10,0-6-9,2 2-13,-2 1-7,5-2-9,6-2-10,-3 3-11,5 0-8,3 0-14,3-9-5,5 8-7,-1-2-14,2 3-8,0-6-8,0 3-8,4 1-4,-4-5-6,2 5-9,1 4 1,-1-3-7,-1-3 0,-2 5-4,-3-6-4,1 5-4,-11 1-4,-2 4-2,-1 0-1,-2-1-1,-5 4-1,-1-1 2,0 4 3,-2 2 15,-2 1 11,-4 8 13,2-2 0,-7 11 12,1-4 5,-3 10 8,1-7 3,-2 3-9,6-5 4,1 1 0,0-3-8,1 1-11,2-4 5,5-3-9,-4 2-4,8-5 3,1 2 7,2-6-10,3 2 4,-1-4-3,3-4 3,7-2 0,-4-4 0,9-3-4,-6-3 6,-2 1-5,2-5 0,-5 1-4,-4-2-5,0 0-4,-2-2 3,-1 3-3,-4-3 3,-1-2-1,-2 5 0,-4 1-2,-4-1-2,-3 1 1,-2-3-11,-4 1-2,-7-2 3,-3 0-7,-1 4-6,0 4 0,-1 0-3,0 6-1,5 4-1,0 0-9,4 4 2,0-4 0,3 2-12,3 2-15,2-1-28,3 1-23,-1 2-24,7-4-23,0 5-22,0-7-27,9 10-22,3-4-42,-3-1-36,12 1-45,3-2-21,5-4-280,-2 1-663,4-3 294</inkml:trace>
          <inkml:trace contextRef="#ctx0" brushRef="#br0" timeOffset="17974.6863">422 4278 93,'0'0'263,"0"0"-3,0 0-9,0 0-15,-8-12-10,8 12-15,-4-6-16,1 2-11,3-1-14,-1-3-16,0 2-9,0-3-13,0 1-13,3-7-6,-1 2-12,0 0-10,2-4-10,1-1 2,-1-3-10,0-4-8,0 3-6,1 1-2,-1 0-6,-3-4 4,2 3-9,-2 2-7,-2-2 0,-1 1 1,-1 6 2,2 2 1,-5-1 1,-1 3 2,-1 4-4,-1 0-2,-2 1-4,-3 6-4,-1 5-2,-1 1-2,0 2-4,-7 7 0,2 5 0,5 4-6,-4 2 5,7 7 0,-1-2-2,4 5 5,4 2 5,2 0 3,3 2 8,3 0 6,1 3-12,4 1 14,1-2 0,2 0-5,3 1 8,1 0-3,4 14-4,-9-14-2,5 0-7,0-1-3,0-3 4,-1-2-4,-5-2-6,4 0-4,-2-2 6,-3-9-10,1-2-4,-1 2-13,-2-5-22,0-4-37,-3-2-40,2-1-30,-1-4-28,0-3-40,-2 4-43,0-9-67,-4 2-63,4-2-206,-15-9-621,1-1 274</inkml:trace>
          <inkml:trace contextRef="#ctx0" brushRef="#br0" timeOffset="18747.2008">1153 4655 4,'15'3'115,"-4"0"4,-2 0 14,2 3 16,-2-3 10,-1 5 12,1-3 4,-5 1-1,0 0 1,9 3-4,-7 0-3,-3 0 0,4 2-6,-1 6-8,1-5-3,-2 1-9,-1 0 1,0-2-4,-2 1 1,1-1-2,1-1-6,-4-2-1,1-1-7,2-1 3,-1-1 13,-2 0 2,0-5 2,0 0-15,0 0 3,0 0-11,0 0-12,-10-13-10,6 4-9,-1-3-8,5-3-11,-4-3-8,0-4-7,3-2 1,2-6-16,3 5 1,0 0-4,1-4 0,0 7-7,4 0-1,-1 0-3,0 0-2,1 5-7,4-2-5,-2 3 5,1 3-10,-3 3-23,3 0-43,0 1-23,3 1-42,-3 4-35,3-4-31,5 7-38,-3-1-48,3 0-42,0 4-67,-4 0-200,4-1-632,-1-1 280</inkml:trace>
          <inkml:trace contextRef="#ctx0" brushRef="#br0" timeOffset="221636.6091">-473 4819 49,'0'0'133,"0"0"9,7-7-10,-4 3-2,3 2-1,-2-2-3,1 0-11,3 1-13,-2 1 0,3-8-6,-3 7-12,4-4-4,1 1-8,-2 1-9,0-1-2,0 2-8,1 2-3,-1-4-6,-2 3-3,0-1-7,-2 2-6,4 1 3,-1-3-2,-2 3-8,-2 1-5,0-4 7,-4 4-7,11 0-2,-11 0 1,7 0-6,-2 0-13,-5 0-14,0 0-13,9 0-17,-9 0-23,0 0-10,7-2-20,-7 2-3,0 0-20,5-2-119,-5 2-264,0 0 117</inkml:trace>
          <inkml:trace contextRef="#ctx0" brushRef="#br0" timeOffset="221987.1928">-329 4539 177,'0'0'187,"-4"-3"-2,4 3-11,0 0-7,-10-1-11,10 1-8,-6-3-11,6 3-11,0 0-8,-5 7-9,5-7-11,-4 8-3,3-1-6,1 2-3,-2 0 1,0 1-14,2 2 9,0 2-9,0 0-7,0 0-3,2 3-6,0-3-6,-1 7-4,2-6-4,-2 1-3,2-1-7,-3 4 0,2-5-7,1 2-1,-2-1-2,1-1-1,0 0-2,1 1-5,2-3 2,-5 1-3,2-2-3,0-1-1,-2 0-3,0-2-4,5 1-5,-5-2-9,4 2-10,-4-3-13,0 0-14,2 3-19,-2-2-32,0-2-2,2-1-39,-2 1-18,0-5-31,1 4-166,-1-4-382,0 0 169</inkml:trace>
          <inkml:trace contextRef="#ctx0" brushRef="#br0" timeOffset="222322.3199">-142 4593 5,'-3'15'173,"3"-15"-8,-4 3-7,4 1-11,0-4-17,-1 10-3,-2-4-11,3 1-2,0-1-5,-1 1-10,1 1-4,0 0-2,0 1-11,0 1-10,0 1-3,0 1-9,0-2-5,0 1-5,1-1-5,2 0-5,-2 4-9,-1-1 7,4 1-9,-6-1-6,4 0-10,1-1-20,-3 0-15,0 0-32,0-1-22,3-3-21,-1-2-37,-2 3-158,-2 1-315,4-5 139</inkml:trace>
          <inkml:trace contextRef="#ctx0" brushRef="#br0" timeOffset="222732.3306">-224 4261 61,'0'0'142,"0"0"-6,0 0-11,5 17-2,-3-9-9,2-1-13,1 3-1,-1 1-14,2 3 1,-1-3-14,3 2-3,-2-1-9,3 7-2,-1-7-5,5 6-6,-6-3-5,3-2 0,3 5-5,0-2 0,-4 1-2,4 1-3,-5 2 1,3 0-3,-1 2-1,-4 0 1,-3 2-1,2-2-8,-1 2 7,-2 0-6,-2 1-4,2-3-5,-2 10 8,-2-6-10,1-2 2,0 0 0,-1 1-3,-1-1-1,-1-2-5,2-2-4,-2 1-11,2-1-12,-2-5-20,1 4-22,-1-7-17,1 2-30,1-3-11,-2-1-34,2 1-81,0-4-255,-1-2 114</inkml:trace>
        </inkml:traceGroup>
        <inkml:traceGroup>
          <inkml:annotationXML>
            <emma:emma xmlns:emma="http://www.w3.org/2003/04/emma" version="1.0">
              <emma:interpretation id="{9E7A7173-BD78-4BE3-94D6-3F7E4E2FA3CF}" emma:medium="tactile" emma:mode="ink">
                <msink:context xmlns:msink="http://schemas.microsoft.com/ink/2010/main" type="inkWord" rotatedBoundingBox="4981,4562 6639,4466 6688,5317 5030,5414"/>
              </emma:interpretation>
            </emma:emma>
          </inkml:annotationXML>
          <inkml:trace contextRef="#ctx0" brushRef="#br0" timeOffset="18999.2922">2339 4349 152,'-6'7'329,"3"-2"1,-7 5-10,2-3-2,0 7 1,0 1-4,-4 3-3,2-1-9,1 1-4,3 0-25,-1 2-20,1-4-20,4 5-21,-2-6-22,3 7-19,1-10-15,1 7-15,2-8-12,-1 5-15,3-6-10,1 1-13,0-1-6,3-1-16,0-7-27,0 2-44,2-4-48,1-5-60,0-1-56,-1-1-62,2-9-73,0-1-61,-3-2-317,1-4-733,0-7 324</inkml:trace>
          <inkml:trace contextRef="#ctx0" brushRef="#br0" timeOffset="19176.687">2312 4093 16,'-12'-16'298,"-4"4"2,5-4 5,-1 1-9,4 5-20,1-2-22,0 0-17,2 2-26,-1-2-19,4 2-20,0 3-4,2 0-33,3 0-13,1 2-7,2 3-17,0 1-6,0-2-17,5 3-38,0 5-46,2 0-49,3 6-61,-3 0-62,5 3-66,-3 1-218,0 0-502,1 7 222</inkml:trace>
          <inkml:trace contextRef="#ctx0" brushRef="#br0" timeOffset="19787.4391">2731 4409 205,'0'-6'203,"0"1"-6,5-3-4,0 0-6,2-3-7,2 1-8,-2-1-7,6-3-15,-2-1-5,-4 6-5,3-2-5,0 3-2,-4-1 7,-3 3-1,2 1-1,-2-1 2,-2 2-6,-1 0-12,0 4-12,-9-5-5,3 5-5,-3 3-2,-2 1-1,-3 5 12,-1 1 10,-6 2-2,0 3 5,0 3 3,3-3 9,-3 7 4,2-2-5,0 2 1,6-3-7,0 0-8,7 4-3,1-10-13,2 2-7,3 6-10,3 4-3,0-7-4,4 5-3,1-8-8,4 4-3,2-2-7,0-3-4,3 2-8,1-6-2,6 5-4,-6-7-2,-1 1-4,9 2-6,-8-6-10,9 1-29,-9-2-45,-1-2-51,2-3-63,0-1-56,-2-1-61,1-1-73,3-2-79,-4-1-292,2-7-791,2-1 351</inkml:trace>
          <inkml:trace contextRef="#ctx0" brushRef="#br0" timeOffset="19431.2616">2688 4542 256,'5'3'293,"4"-3"7,3-3-1,1 2-2,4-1 12,-4-5-22,5 0-16,2 0-21,6-3-26,-1-2-18,2-1-25,1 2-12,0-2-17,1 0-10,-1 0-18,0 0-11,2 6-8,-1-3-7,-1-1-16,-1 7-8,-1-6-12,-6 5-3,-1 1-11,0-2-9,-1 4-19,-2-1-33,-3 2-28,-3 0-28,-2 1-31,-1 0-37,-2-1-45,-5 1-54,9 0-39,-9 0-294,0 0-614,0 0 272</inkml:trace>
          <inkml:trace contextRef="#ctx0" brushRef="#br0" timeOffset="20291.1822">3465 4707 113,'-4'6'284,"1"-4"-20,2 2-15,1-4 4,0 0 8,11 0 5,-4 0-2,5-4 2,4-2 2,1-1-10,9-3-20,4 0-21,3-2-23,-5 3-10,4 1-23,-4 4-21,0-1-30,-2 1-66,1 4-60,-6-1-79,1 2-91,2-2-111,-2 1-277,-3-1-621,0-4 275</inkml:trace>
          <inkml:trace contextRef="#ctx0" brushRef="#br0" timeOffset="20129.4554">3493 4235 239,'0'-18'335,"-2"-1"-3,-2-2-16,0-4-4,1 2-11,1-8-5,0 6-8,1 4-7,0-1 0,1 1-8,0 0-8,0 0-3,0 5-11,3 5-1,-3 1 1,0 3-13,-1-2-12,1 3-15,1 1-22,-1 5-17,0 0-15,0 0-4,0 0 2,-2 20-8,2-3-9,1 4 2,-1 11 1,2 1-2,0 0-8,3 1-1,0 2-9,0 0-10,3 1-3,0 0-8,1-3-6,-1-1-12,2 3-6,-1-5-14,3 3 5,-3-6-7,-1-4-4,1-2-14,1-1-3,-2 0-3,-1-2-6,1 1-25,0-2-43,-1-7-48,-3-2-58,1-3-61,-1-3-71,-1 0-68,1-3-66,-4 0-77,0 0-68,0 0-369,0 0-1001,0 0 442</inkml:trace>
        </inkml:traceGroup>
        <inkml:traceGroup>
          <inkml:annotationXML>
            <emma:emma xmlns:emma="http://www.w3.org/2003/04/emma" version="1.0">
              <emma:interpretation id="{18EDE972-03D1-4CAE-AC13-EA4CFC37FEFD}" emma:medium="tactile" emma:mode="ink">
                <msink:context xmlns:msink="http://schemas.microsoft.com/ink/2010/main" type="inkWord" rotatedBoundingBox="7675,4442 8562,4390 8609,5192 7722,5244"/>
              </emma:interpretation>
            </emma:emma>
          </inkml:annotationXML>
          <inkml:trace contextRef="#ctx0" brushRef="#br0" timeOffset="21213.2221">4938 4392 167,'-6'0'239,"3"-4"-16,3 4-6,-1-10-4,1 10 3,5-5-2,1 1 3,5-3 5,0 2 1,6-3 2,3 1-13,-4 1-14,11-2-19,5-1-14,-2 2-12,6-2-13,-2 3-8,1 0-19,1-3-11,2 5-14,-3-1-8,1-1-11,-2 4-14,-2-2 7,-2 3-5,1 0-5,-14 1-14,4-2-5,-3 1-2,-9 1-4,2-2 5,-5 4-11,1-2 12,-2 1-17,-5-1 5,1 4-4,-1-4 9,-1 11 7,-4-5 6,2 2 6,-2 0-5,0 4 17,-2 0-1,2 1 6,0 1 3,2 2 3,3-1 4,-2-1-5,4 6 1,1-5 0,3 2 2,2-3 4,5 1 7,0-5 0,1 1 5,5-4 5,-5-1 6,7-1 0,-3-3 4,0-4 2,1 0-6,1-3 3,-4-2-3,-1-5-1,1 0 1,-5-4-1,1 2-6,-3-3 1,-4 2-7,3-3-3,-5 2-10,-3-8 2,-3 3-10,-3 2-5,-4 0-7,3 2-5,-1 2-8,-5 2-5,-4 2-4,-2 2 2,0 3-8,-7 1-1,-1 8 3,1-1-30,-2 4-22,10 2-21,-9 1-36,8 3-33,1-2-43,2 1-40,6-3-48,1 3-35,1-1-43,5 2-37,0-1-50,6-4-58,-2 2-345,5 0-884,1-2 391</inkml:trace>
          <inkml:trace contextRef="#ctx0" brushRef="#br0" timeOffset="20764.3131">5076 3866 213,'-6'-10'368,"3"-1"15,-1 4 0,0-2 6,1 5-5,-1-1-8,1 0-23,1 3-15,2 2-14,-6-3-12,6 3-8,-1 13-19,0 1-11,-1 6-7,4 4-16,-1 7-14,1 8-17,3 0-15,4 2-15,-4 3-15,-1-3-15,1 3-15,3-1-15,-2 2-19,-3-5-2,3 6-15,-1-11-2,0-1-19,2 2 1,-1-4-20,3-1 8,-4-10-13,0-2-26,-1 0-22,-1-6-35,-1 0-40,1-6-40,-2 2-39,2-4-55,-3-5-85,0 0-62,0 0-64,0 0-62,-13-15-399,4 4-953,-4-5 422</inkml:trace>
        </inkml:traceGroup>
        <inkml:traceGroup>
          <inkml:annotationXML>
            <emma:emma xmlns:emma="http://www.w3.org/2003/04/emma" version="1.0">
              <emma:interpretation id="{5234DB13-2E00-4861-8BBF-296A804CFED6}" emma:medium="tactile" emma:mode="ink">
                <msink:context xmlns:msink="http://schemas.microsoft.com/ink/2010/main" type="inkWord" rotatedBoundingBox="9496,4604 9930,4579 9968,5238 9534,5264"/>
              </emma:interpretation>
            </emma:emma>
          </inkml:annotationXML>
          <inkml:trace contextRef="#ctx0" brushRef="#br0" timeOffset="21689.0256">6773 4242 159,'7'-3'355,"-4"1"3,-3 2 8,10-1 3,-10 1 14,8 1-5,-7 2-1,-1-3-6,4 5-21,-2 1-7,1 2-22,-3 3-22,0 3-19,0 5-20,-3 2-17,1 0-20,-2 3-21,-2-1-21,1 8-19,-1-6-15,1-3-10,-1 10-15,0-4-18,2 3-8,-1-12-9,3-5-3,1 0-9,-1-1-12,2-4-2,1-3-6,-1-2-7,0-4-3,0 0 5,0 0-17,15-18 5,-3-3-6,1-6-6,0-2-4,3-6 7,-2-3-9,6-1-5,1-17-2,4 3-1,1 1-3,-8 11 2,8-9-3,-8 13 5,3 0-10,-5 1 1,5 8 2,-5 0-3,-2 11 2,-3 1 2,-2 4-6,-1 4 0,-1 6-2,-1-1 15,0 6 17,-2 5 17,4 2 12,-2 9 17,-1 1 11,-2 3 11,1 12-1,-2-3 5,0 2-3,-1 3-91,-2-4-9,1 1 0,0 1 0,0-2 0,1-1 0,-1-6 0,0-5 0,4 3 0,-2-3 0,-1-2 0,2-3 0,-2-5 0,0 2-337,1-5-99,0-2-131,-2-2-576,0-4-1236,0 0 547</inkml:trace>
        </inkml:traceGroup>
      </inkml:traceGroup>
    </inkml:traceGroup>
    <inkml:traceGroup>
      <inkml:annotationXML>
        <emma:emma xmlns:emma="http://www.w3.org/2003/04/emma" version="1.0">
          <emma:interpretation id="{E1717ECE-429E-4552-A35E-A0A953B6D08C}" emma:medium="tactile" emma:mode="ink">
            <msink:context xmlns:msink="http://schemas.microsoft.com/ink/2010/main" type="paragraph" rotatedBoundingBox="7787,6207 14066,5530 14241,7151 7962,782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DC9DDD8-9921-4FB6-90D0-BAF26C404EB5}" emma:medium="tactile" emma:mode="ink">
              <msink:context xmlns:msink="http://schemas.microsoft.com/ink/2010/main" type="line" rotatedBoundingBox="7787,6207 14066,5530 14241,7151 7962,7827">
                <msink:destinationLink direction="with" ref="{02791AE1-9FD2-4C5A-8E99-9CEFE3DEA73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F96630B-4439-4E3E-881D-D36DF9E2B281}" emma:medium="tactile" emma:mode="ink">
                <msink:context xmlns:msink="http://schemas.microsoft.com/ink/2010/main" type="inkWord" rotatedBoundingBox="7790,6236 10107,5987 10278,7577 7962,7827"/>
              </emma:interpretation>
            </emma:emma>
          </inkml:annotationXML>
          <inkml:trace contextRef="#ctx0" brushRef="#br0" timeOffset="25654.1072">5166 6062 9,'12'0'261,"-1"-4"1,2-1 0,-1 2-6,8-4 6,-1-5 7,0 4-6,4-11-6,2 5-7,-3-3-19,1 2-3,-1-1-13,-5 4 1,1-3-5,-6 5-5,-4 2-5,1-1-3,0 2 1,-3 2-5,-2 1-10,-1 0-13,-3 4-19,0 0-15,0 0-13,0 0-9,-18 19-7,10-8-6,-2 6-6,2 2-4,-5 2-3,4 9 1,0 1 1,2 5 0,2 1-2,5-1 0,1 2 1,5 0-5,0 1-2,5 0-1,1 2-4,3-3 0,1 2-5,6 15 2,-2 1-1,-1-19-7,-3 2-4,-2 1 1,2 2 1,-2-4-4,-4 0-6,1 0 7,-2 0-6,-8 0-8,2-1-1,-3-1 7,-4-5-3,-1 2 6,-3-3-5,-1-2 8,2-6-4,-6 0 1,0-7 2,0 2-1,-2-3-7,-1-2-3,-2-3-36,-2-1-12,0-4 0,-6-4 0,0-4 0,-1-1 0,1-4 0,1-3 0,7-4 0,-4-3 0,-2-4 0,4-5 0,-1 0 0,4-2 0,4-4 0,-2 3 0,7-3 0,-3 1 0,7 0 0,-1 0 0,5 8 0,3-6 0,-1-4 0,8 6 0,-4-2-53,6 2-116,-3 0-44,-1 6-44,5-6-51,-1-2-51,1 10-46,-1-6-64,2-1-69,-2 5-366,0-6-978,-5 7 432</inkml:trace>
          <inkml:trace contextRef="#ctx0" brushRef="#br0" timeOffset="25896.9608">5277 5665 295,'-9'-9'365,"4"-1"12,-5 0-8,5-1-16,-3 5-16,1-3-17,3 3-16,-4 3-18,5 2-34,-1-5-18,2 3-28,2 3-27,0 0-16,0 0-13,0 0-16,0 0-12,0 0-17,13 10-22,-9-4-52,4-1-54,1 2-45,2-1-42,1 7-46,3-2-52,-8-2-62,12 1-69,-4 4-244,-2 2-629,2-6 279</inkml:trace>
          <inkml:trace contextRef="#ctx0" brushRef="#br0" timeOffset="26877.0504">5795 6013 34,'-3'-6'254,"0"0"5,5-3 5,-1-1 0,2-3 15,0 1-21,3-3-4,4-2-15,-1 1-6,-2 1-20,3 3-16,0 3-15,-3-3-15,3 2-15,-8 1-9,3 6-10,-1-4-11,0 4-10,-2-3-3,-2 6-16,0 0-7,0 0-15,-10-5-1,10 5-7,-15 5-12,6 2 7,-4-2-2,-2 2 10,-2 6 14,1-2 3,2 1 15,-2 0 10,4 4 3,-1-1 0,1 0-9,4 1-4,2-1-5,0-1-5,6 0-4,0 1-3,4 3-1,0-5-2,6 4-2,1-2 3,1 1-4,2-3-1,-1-1-6,2 0-7,-2 1-6,3 1-3,-2-3-10,2 0-1,-1 1-5,-1-2-2,1 2-10,-1-1-13,-2 0-40,-4-2-64,6 3-60,-2-3-77,-3 1-71,-4-2-79,1 3-104,0-4-323,3-1-872,-3-3 386</inkml:trace>
          <inkml:trace contextRef="#ctx0" brushRef="#br0" timeOffset="26500.5523">5861 6095 266,'-7'0'263,"7"0"-16,-6-2-22,6 2-19,-5-4-14,5 4-20,-6-2-15,6 2-14,-1-4-16,1 4-14,0 0-14,0 0-5,0 0-8,0 0-4,0 0-3,-5-4 7,5 4 7,0 0 7,0 0 18,0 0 8,0 0 23,0 0 4,0 0 7,0 0 2,0 0 4,0 0 1,0 0-2,0 0 3,0 0 3,0 0-2,0 0-8,13-1-4,-13 1 1,10 1-11,-5-3-7,1 2-1,1-3-13,3 1-6,-1 2-12,3-1-2,7-3-10,-3 2-16,1-3 1,1 1-12,8-1-2,1 1-14,-3 2 1,6-2-9,-2-2-1,-3 2-10,-6 4 0,1-2-3,1 1-5,0 1-2,-3 1-2,1 1-6,-2-2 0,-6 4 1,2 1-6,-2-2-4,-1 0-2,2 2-8,-3-4-12,1 3-10,0 0-15,-2-2-9,-2 1-16,-2-3-22,2 1-26,1 0-28,-7-1-33,8-2-31,-4-1-37,-4 3-46,2-9-61,-2 9-68,-4-8-365,1 2-845,-7-5 375</inkml:trace>
          <inkml:trace contextRef="#ctx0" brushRef="#br0" timeOffset="27678.9541">6906 5704 244,'0'0'268,"-11"0"-5,6 0-1,0 0-4,-4 2-10,3 0 3,6-2-5,-7 1-6,7-1-5,-5 0-8,5 0-10,0 0-12,-5-5-8,3 1-14,2 4-15,2-11-12,0 4-6,1-4-10,0 2-14,3-2-1,-3 0-5,3-8-12,5-1-5,-3 1-8,-3-3-7,1 3-2,1-2 15,-2 5-8,0 2 2,-1 1-7,-1 4-4,-2-3 4,1 6 3,-2-4-2,2 5-8,-4 2-7,2 3-8,0 0-6,0 0-6,-7 15-6,4-2 0,-2 11-1,4 8 0,-3 0 8,1 2 7,3 5 3,5-3 6,-5 2-2,2 1-4,2-2-4,-1 1-3,3-6-2,-1 5-5,0-6-4,4 2-4,-3-8-4,3 4-7,-3-6-2,-2-2-4,3-3-1,0 1-1,-3-4-4,1-3-1,0 1-1,-2-2-11,0 2-18,2-6-21,-2 1-29,1-2-23,-4-1-25,0 1-19,0-1-28,0-5-24,-6 6-15,1-3-15,-1 2-2,-3-4 4,-4-1-1,0 1 5,-6 2 9,3 5 9,-2-6 18,2 2 15,-2 0 19,1-4 14,6 4 10,2-3 15,3-1 16,-2 0 14,8 0 14,-6-1 18,6 1 20,1-6 23,-1 6 21,13-7 19,-9 1 24,5-1 23,3 2 17,4-2 20,3 4 17,0-6 11,1 4 6,0 3 2,7-7-26,-2 5-3,-5 0-13,7 2-11,-6 0-14,0 0-9,4 2-10,-3 0-10,-1-2-8,5 6-30,-8 0-50,3-1-63,6-2-87,1 6-89,-4-1-98,6-4-98,-4 1-326,-6-1-838,8-4 371</inkml:trace>
        </inkml:traceGroup>
        <inkml:traceGroup>
          <inkml:annotationXML>
            <emma:emma xmlns:emma="http://www.w3.org/2003/04/emma" version="1.0">
              <emma:interpretation id="{3A684600-F452-4AAB-8363-C655B5E06AB4}" emma:medium="tactile" emma:mode="ink">
                <msink:context xmlns:msink="http://schemas.microsoft.com/ink/2010/main" type="inkWord" rotatedBoundingBox="11340,5824 12403,5710 12493,6547 11430,6661"/>
              </emma:interpretation>
            </emma:emma>
          </inkml:annotationXML>
          <inkml:trace contextRef="#ctx0" brushRef="#br0" timeOffset="28605.1817">8626 5809 62,'0'0'250,"0"0"13,0 0 4,16 0-3,-5-4 5,0 1-26,8-4-9,9 3-14,1-4-15,3-1-7,4 0-3,0 3-18,13-10-12,0-1-10,1 0-17,-14 6-15,0 2-12,13-3-10,-16 6-10,3-1-12,-5-1-4,-2 2-11,-1 5-7,-7 1-8,-4 0 3,-4 0-12,0 0-3,-3 1-9,-2 4 1,0-3-4,-3-1 0,2 3-3,-3 1 1,-2-1-9,1 1-1,-3 1 5,0 0 19,0 4-7,0-4 4,-1 4-6,-1 3 11,2 1-9,0 1 11,2-1 4,-1 1-8,3-1-3,0 7 13,2-2-1,4 2-2,0-5 7,4-2 3,1 0 4,2-3 12,3-1 1,-5-3 3,8-1 5,-4-4-9,3-4 5,-3 2-1,-1-2 0,0-7 2,1 1 2,-7-2 1,4-5 5,-6 0 6,3-3-2,-7-2 1,-3-3 0,0 0 1,-3-1-7,-4-10-6,-1 5-7,-5-2-5,-2-2-9,-5 1-2,2 2 0,-4 2-10,-4 6-12,1-2 7,-4 6-8,1 4-2,1 3-5,-1 0 0,-1 3-10,5 2-27,3 6-40,0 0-46,0 6-69,5-2-79,4 2-80,2 4-86,1 0-104,2-2-358,-2 5-947,6-1 420</inkml:trace>
          <inkml:trace contextRef="#ctx0" brushRef="#br0" timeOffset="28138.1543">8853 5169 55,'0'0'249,"0"0"12,-5 5 6,2 1-4,2-1 4,0 5 4,0-2 22,-2 9-6,4-4 8,2 0-3,2 11-3,0-1-6,-1 0-15,3 9-9,-3-1-11,7 3-11,0 6-20,-1 0-15,-1-1-16,1 2-23,-2 1-9,-1-6-18,1 2-12,-2-2-13,3 1-7,-4-2-15,-1-2-8,0-8-10,0-2-9,-3-2-14,1-1-28,-2-7-35,-2 1-49,1-2-51,-3-3-55,4-3-58,-4-1-46,-2-4-60,-2-2-67,-2-2-358,0-3-821,-9-4 363</inkml:trace>
        </inkml:traceGroup>
        <inkml:traceGroup>
          <inkml:annotationXML>
            <emma:emma xmlns:emma="http://www.w3.org/2003/04/emma" version="1.0">
              <emma:interpretation id="{D6D1F051-67BF-46B6-97AA-8326EAC8CDC0}" emma:medium="tactile" emma:mode="ink">
                <msink:context xmlns:msink="http://schemas.microsoft.com/ink/2010/main" type="inkWord" rotatedBoundingBox="13350,6088 14117,6005 14178,6573 13411,6655"/>
              </emma:interpretation>
            </emma:emma>
          </inkml:annotationXML>
          <inkml:trace contextRef="#ctx0" brushRef="#br0" timeOffset="29394.922">10588 5625 177,'4'-2'290,"1"-3"-1,-2-1-7,3 1-5,-2 2-15,-4 3-5,6-1-5,-6 1-4,0 0 5,8 4 4,-6 1 8,2 4-1,-3-3-5,-1 7-6,2 2-7,-2 3-11,0 3-10,0 0-14,0-1-19,0 3-7,0-7-12,0 3-6,0 3-15,0-5-11,0-4-7,1 3-7,-1-4-5,0-1-9,0-2-8,2-2-8,-2 2-4,0-3-13,0-1-7,0-1 2,0-4 5,0 0-11,0 0-5,0 0-10,0 0-3,5-15-5,-5 5-8,0-5-3,2-7-2,0-1-6,2-7-1,4-7 0,0 5-10,0-4-2,3-1 1,3 1-5,-4 6 0,3-2-2,2 8-3,-4 3 1,0 0 1,-1 5-3,0 0 2,-2 5-3,0 2 5,0 3-7,-2 0-2,0 5 0,0 2 0,2 0 0,0 6 4,1 0 0,-1 4-3,2 0 3,1 6 2,-2 1 1,5 10 3,0 0 2,-4 2 1,1-2 4,1 5 5,0-2 3,-3 0 5,4-3 4,1 0-3,-1 1-4,2 1 1,1-4 3,-2-8-3,3 7 17,0-10-6,6 2-19,-4-7-1,6 2-4,0-8 3,2 1-10,3-5-41,-4-5-46,0 2-60,-5-1-70,5-6-91,-8 3-93,-7 1-117,0-1-538,3 1-1136,-5-1 503</inkml:trace>
        </inkml:traceGroup>
      </inkml:traceGroup>
    </inkml:traceGroup>
    <inkml:traceGroup>
      <inkml:annotationXML>
        <emma:emma xmlns:emma="http://www.w3.org/2003/04/emma" version="1.0">
          <emma:interpretation id="{CC419F5F-A481-4F39-8A9A-289BF5107C49}" emma:medium="tactile" emma:mode="ink">
            <msink:context xmlns:msink="http://schemas.microsoft.com/ink/2010/main" type="paragraph" rotatedBoundingBox="7482,7856 16383,7756 16397,9018 7497,911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0E6449A8-6967-42C8-8E01-027C4AD2A318}" emma:medium="tactile" emma:mode="ink">
              <msink:context xmlns:msink="http://schemas.microsoft.com/ink/2010/main" type="line" rotatedBoundingBox="7482,7856 16383,7756 16397,9018 7497,9119">
                <msink:destinationLink direction="with" ref="{02791AE1-9FD2-4C5A-8E99-9CEFE3DEA73C}"/>
                <msink:destinationLink direction="with" ref="{F088CD1D-F19B-4161-AE13-0B3DEFB04E0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DBF8905-03FF-45EC-928F-AE56212D6E83}" emma:medium="tactile" emma:mode="ink">
                <msink:context xmlns:msink="http://schemas.microsoft.com/ink/2010/main" type="inkWord" rotatedBoundingBox="7489,8434 8335,8425 8342,9093 7496,9103"/>
              </emma:interpretation>
            </emma:emma>
          </inkml:annotationXML>
          <inkml:trace contextRef="#ctx0" brushRef="#br0" timeOffset="199014.6983">4916 8151 71,'0'0'126,"0"0"-4,-4-4 3,4 4-2,0 0-12,0 0-2,0 0 5,5-7-5,-5 7 0,0 0 1,0 0-2,0 0-5,0 0-9,0 0 2,0 0-16,0 0 0,0 0-12,0 0 2,0 0-5,0 0-11,-2 15 7,2-7 0,-3-2-11,3 2-4,0 0-5,0 1-2,-1 1 0,1-2-5,-1 2-5,1-1-1,-2-1-5,2 2 1,-2-4-5,0 0-1,1 2-4,1-2 3,0-6-5,-1 6-1,2-1 1,-1-5-1,-1 6-3,1-6 1,0 0 3,0 0 0,0 0 0,0 0-3,0 0-2,0 0 1,2-19-3,0 7 2,0 3 0,1-2-3,1-3 1,1-3-3,0 1 1,1-1 2,0-3-3,0-1 1,-2 4 0,4-1-4,-2 3 3,0 3-1,-1-3 0,1 0 2,-2 7-1,3-2-3,-5 4 2,0 0 1,3 0-3,-3 2 0,0 1 2,-2 3-1,0 0-1,0 0 2,0 0-2,8 13 2,-5-5 0,-2 0-2,-1-1 4,2 3-3,1 5 3,-2-8-4,1 7 0,0-3 2,2 2 1,-4 0-2,0 1 1,0 0 0,0-1 2,0 1 1,0 1-2,0-2 4,1 0-5,-1-1 0,0-3 1,2 2-2,-2-4 2,2 2-3,-2 0 2,2-3-6,0-2-12,-2 2-23,2-1-30,-1 1-26,0-4-32,3 0-22,-4-2-44,0 0-156,0 0-379,13-9 167</inkml:trace>
          <inkml:trace contextRef="#ctx0" brushRef="#br0" timeOffset="199310.0622">5166 8136 25,'0'0'160,"0"0"-10,0 0-1,0 0-11,0 0-8,0 0-4,0 0-8,0 0-8,15 0-3,-10 0-12,-5 0-1,8 0-6,0 0-5,-2-2-8,0 1-7,5 1-9,-11 0-5,12-3-1,-7 3-6,3 0-6,-1 0 0,-1 0-7,-6 0-5,13 0-3,-7 0-1,-1 0-4,-1 0-2,5 0-8,-1 0 6,-3 3-1,2-2-3,-2 1 0,1-2-4,-6 0-12,8 3-17,-5-2-23,-3-1-16,9 2-19,-9-2-24,8 0-23,-8 0-24,5 3-129,-5-3-301,0 0 134</inkml:trace>
          <inkml:trace contextRef="#ctx0" brushRef="#br0" timeOffset="199614.6192">5296 8044 118,'-7'-1'183,"7"1"-13,0 0-12,-6 0-9,6 0-10,0 0-12,0 0-10,-6 4-6,6-4-4,1 10-4,-2-4-7,1-1 0,0 2-5,-1-1-6,2 0-7,-1 3-8,0 0 1,1 0-9,0 1-4,2-4-3,-2 6-9,0 0-5,2 1-4,-1-5 1,0 1-6,-2 4-6,0-5 4,5 6-9,-2-5 2,-1-4-3,1 10-2,0-5-4,-2-1-4,1-2-8,-1 0-17,0 1-20,-1 1-31,1-2-19,0 0-31,1-1-21,-2-2-37,0 0-155,0-4-357,0 0 157</inkml:trace>
          <inkml:trace contextRef="#ctx0" brushRef="#br0" timeOffset="199907.4125">5430 7999 81,'0'0'142,"-4"15"2,4-15-7,0 8 2,-1-2-9,1 3-1,0-4-7,0 3-9,1 5-5,2-1-9,-3-1-8,1 3-9,1 0-11,0-1-6,-2 0-1,0 1-10,0-1-5,3 4-6,-3-3-2,1-1-9,1 3 0,-2-4-7,2 1-10,-2-4-16,0 5-16,2-6-34,-2 3-31,2-5-25,-2-1-42,0 3-119,0-5-288,0-3 128</inkml:trace>
          <inkml:trace contextRef="#ctx0" brushRef="#br0" timeOffset="200690.3039">4847 7809 69,'-4'6'94,"0"3"-3,-2-3-9,-1 2 3,0 2-11,-2 5 3,1-5-9,2 2 1,-5 6-6,2 1 8,0-1-11,0 4-3,1 2-7,1-2-2,1 8-6,-3 1-1,4 5-2,1-7-13,-1 3 2,5-7-4,0 9-4,2-4 3,3 4-16,-3-3-13,2-6-25,-1-1-31,4 6-18,-2 3-109,0-11-203,1 3 90</inkml:trace>
          <inkml:trace contextRef="#ctx0" brushRef="#br0" timeOffset="200235.2466">5491 7830 112,'1'6'118,"2"6"6,2 3-8,-2-3-1,0 3-19,5-1 1,-5 3-5,1-2-4,2 5-8,-2-3-6,1 3-5,-1-2-5,1 2-3,-2-4-4,-2 0-10,3 2-6,-1 1-3,-2-5-7,1 2 2,-2 1 0,-2 2-13,0 0-13,0 5-23,-3-8-20,1-2-36,-1 1-24,-1 5-137,-4-2-251,1 1 112</inkml:trace>
        </inkml:traceGroup>
        <inkml:traceGroup>
          <inkml:annotationXML>
            <emma:emma xmlns:emma="http://www.w3.org/2003/04/emma" version="1.0">
              <emma:interpretation id="{A8FC72EA-A1E6-429F-98FF-D0EB5F416733}" emma:medium="tactile" emma:mode="ink">
                <msink:context xmlns:msink="http://schemas.microsoft.com/ink/2010/main" type="inkWord" rotatedBoundingBox="8766,7842 10393,7824 10407,9086 8780,9104"/>
              </emma:interpretation>
            </emma:emma>
          </inkml:annotationXML>
          <inkml:trace contextRef="#ctx0" brushRef="#br0" timeOffset="33147.3345">5998 8237 194,'4'-7'233,"3"-4"10,-2-2 11,2 1 11,7-3 0,-1 0 6,2-1 1,5-4-9,3-3-4,0 1-15,5 1-2,0-3-19,1 3-19,1 3-22,-2 2-12,1-3-22,-1 5-14,-1 0-14,-7 6-12,-1 1-16,0 1-6,-1 2-2,-5 1-11,1 3-11,-7 3-9,1 1 1,-2-2-8,1 9-6,-6 0-5,2 0-4,-3 5-1,-1-2 1,-1 6-2,1 2-3,-4 0 0,2 2 2,-2 8 1,2-8 3,2 0-1,1-1 3,3 0-5,-2-1-3,4 1 0,4-4-1,-2-2 3,1-3-1,4-6 1,0 0 5,6 3 0,-3-5 4,1-3 5,-2-2 7,3-2 2,1-2 4,-2-3 4,-3 2-1,4-6 2,-6 3-4,-2-2 4,0-2-4,-5 4 3,2-9 1,0 3-1,-3-1-7,-1-8-1,-2 7-2,2-9-7,-6 0-5,-2 1-1,-1 0-5,-2-8 0,1 6-2,-3 4-4,1-1-5,-3 1-1,6 3-3,-6 4 2,1 1-3,0 5-3,4 2-3,0 0 1,-5 1-5,7 4-3,-1 2-14,7-1-24,-11 7-23,5-2-31,2 2-27,2 1-25,1 1-15,2 0-41,3-2-16,2 4-20,1-1-19,2 0-19,0-2-9,5 1-15,-1 1-1,4-4-14,4-4 1,-5 4 4,2-3 1,-1 3-176,-1-5-519,3 3 230</inkml:trace>
          <inkml:trace contextRef="#ctx0" brushRef="#br0" timeOffset="32658.6687">6187 7680 98,'1'4'234,"-1"-4"8,5 5 13,-5-5 6,6 1 6,-6-1 2,9-5 2,-2 4-1,0-4-10,3-4-9,-2 1-7,6-11-18,-2 3-16,-2 2-15,9-7-18,-7 2-21,2-6-1,6 3-24,-7 2-14,1-6-8,-4 5-14,1-2 3,-3 1-24,-1 1-29,-1-1 6,-5 1-9,1 2-8,-1-2 5,-4 0-9,-2 6 1,-3-1-8,1 6-2,-7-3 5,0 2-7,-2 5-7,-4 3 2,1 3-2,-3 0 1,-2 9-1,3 0-2,-4 6-4,2-1 7,0 6-10,4 5 6,0 5 8,3-2 5,1 5 6,5 1 8,2 12 6,5-3 3,-1 13 6,4 4 5,4-2 3,3 2-1,1-3 0,2 4 2,2-5-3,-3-13-6,1-1 0,3 1-7,-2-3-8,-1-1-3,3-4 2,-3-2-10,2-4 1,-7-4 0,0-2-2,2 1-2,-4-3-5,0 0-1,1-2-17,-4-5-27,0 0-30,0-6-48,-4-1-47,3 0-46,-4-1-33,-1-1-32,0-2-35,-2-1-38,-1-4-29,-1-2-315,-2 0-737,-4-3 326</inkml:trace>
          <inkml:trace contextRef="#ctx0" brushRef="#br0" timeOffset="33413.875">6782 8053 1469,'17'6'-73,"-6"-2"17,4 1 25,-2 1 18,-1 1 3,-3-2 12,6 5 30,0 1-1,-5-3 8,0 3 12,5-1 14,-2 2 14,-1 1 9,-1-3 13,-3-2 14,0 3 14,-1-1 6,-2 0 13,1-4 5,-3 3 14,0-4 15,0 1-3,-1-1 15,1 1 9,-2-4 10,-1-2 4,4 3-3,-4-3-8,0 0 0,0 0-15,-2-13-8,2 5-13,0-4-13,0-3-11,2-5-11,-1-3-9,-2-2-7,4 0-3,1-8-7,-3 5-5,3-2 6,0-3-8,2 2-3,1 0-9,-4 6-3,2 0-11,-2 2-6,3 3-2,1 0-12,-1 6-5,-1 0-6,2 2 2,-1-1-14,-3 5-14,6-2-24,-6 5-45,5 3-51,0-1-58,0 3-69,0 1-60,2 2-64,-4 1-80,9 5-84,-4-4-287,6 5-869,10 2 385</inkml:trace>
          <inkml:trace contextRef="#ctx0" brushRef="#br0" timeOffset="159285.3471">7029 8469 9,'94'-4'42,"-3"2"-5,-3-7-11,-2 7-15,-25-3-33,30-1-22,-4 3 10</inkml:trace>
        </inkml:traceGroup>
        <inkml:traceGroup>
          <inkml:annotationXML>
            <emma:emma xmlns:emma="http://www.w3.org/2003/04/emma" version="1.0">
              <emma:interpretation id="{EE673201-C14A-4FFC-8B00-9545FE9F1C1A}" emma:medium="tactile" emma:mode="ink">
                <msink:context xmlns:msink="http://schemas.microsoft.com/ink/2010/main" type="inkWord" rotatedBoundingBox="10813,7943 12059,7929 12070,8872 10823,8886"/>
              </emma:interpretation>
            </emma:emma>
          </inkml:annotationXML>
          <inkml:trace contextRef="#ctx0" brushRef="#br0" timeOffset="34097.2028">8108 7332 244,'-2'-4'285,"-3"2"-7,4-2-8,1 4-10,-5-3-18,5 3-3,0 0 1,0 0 8,-8 12 15,8-2-5,-1 5 13,-1 6 1,-5 11-5,7 6-2,-3 2-6,1 3-13,-2 15-6,1-15-7,-3 18-10,3 2-10,2-6-16,-3-11-11,0 12-15,2-14-11,1 0-15,-1-4-5,2 2-19,2-8-11,-1 0-8,1-11-9,1 0-9,0-11-9,2 3-2,0-5-4,-1-4-13,3 0-4,2-3-4,0-7-3,5-8-8,3-3-3,4-9-1,-4-4-4,7-5-3,-1-1-10,-1 0-3,-2 3-4,0-2-3,-2 1 0,-2 6 0,-4 5-4,-5 5 3,-2 3-3,-1 3 3,-2 2-2,-2 3-3,-4 2-1,4 3 3,-11 3-5,3 2 4,-5 7 1,-3 1-1,2 5-4,-1 0 10,-4 4 10,6-3 2,2 1 8,-3 0 0,4-2 2,5 3 0,0-5 1,2-2-5,3 2 2,0-2-7,4 0 0,1-2-9,5 0 0,0-2 7,-1 1 4,5-4-13,3 2 6,0-3-8,3-1-4,-1 0-4,6 0-3,-3-1-28,2-2-27,5-2-36,-10-2-40,8 2-49,-7-4-49,9 0-52,-10-1-47,2 4-40,-1-1-54,8-4-52,-13 0-391,4 3-941,-4-2 417</inkml:trace>
          <inkml:trace contextRef="#ctx0" brushRef="#br0" timeOffset="34703.2763">8861 7911 279,'-19'-3'279,"0"1"-11,5-1-11,5 0-11,0-1-16,3 2-10,0-2-23,3-2-15,3 0-13,3 1-10,5-5-2,2-1-9,6-2-12,1 4-6,1-4-13,-1 5-6,1-1-6,-1-1-12,-1 7 0,-5-2-11,-2 1-4,-3 4-2,0 0 10,1 0 26,-7 0-6,0 6 9,-4 0-2,-2 2 3,-3 3 1,-2 4 8,-5-3-2,-6 9 7,0 0 0,-1 1 1,-2 0 0,3-1 12,3 0 10,0 2-13,4-5-9,4-1-6,1 3-15,4 0-8,3-4-10,1-1-5,3 0-10,3 1-4,1 2 3,6-2-14,2 3-2,2-7-6,2-1-2,2-1-4,1-1-3,4 2-2,-5-5-7,0 0-5,1-1-13,-1-4-40,1 0-48,-1 2-64,-4-3-76,5 0-77,-3-3-92,4-4-118,-5 2-421,0-1-994,1 0 440</inkml:trace>
          <inkml:trace contextRef="#ctx0" brushRef="#br0" timeOffset="34350.5179">8831 8087 170,'7'-1'293,"3"-2"15,1 1 5,4-4 5,2-3 3,-1 2 0,2-2-2,-1 6-16,2-6-13,1 6-24,1-6-20,-2 3-14,1 0-18,1-3-20,-3 4-22,2 0-12,-3-1-17,2 0-15,-4 0-13,1-3-11,-2 5-10,-4 1-11,0-2-8,2 1-10,-2 4-8,-6-3-19,4 3-33,-2 0-33,1-2-50,-7 2-43,10 0-43,-10 0-37,8 0-42,-8 0-48,7 0-33,-7 0-11,6 2-259,-6-2-643,8-2 284</inkml:trace>
        </inkml:traceGroup>
        <inkml:traceGroup>
          <inkml:annotationXML>
            <emma:emma xmlns:emma="http://www.w3.org/2003/04/emma" version="1.0">
              <emma:interpretation id="{5103CAE0-5BE5-4FA7-B2EA-30CB7500C65B}" emma:medium="tactile" emma:mode="ink">
                <msink:context xmlns:msink="http://schemas.microsoft.com/ink/2010/main" type="inkWord" rotatedBoundingBox="12633,8029 13035,8025 13045,8949 12644,8954"/>
              </emma:interpretation>
            </emma:emma>
          </inkml:annotationXML>
          <inkml:trace contextRef="#ctx0" brushRef="#br0" timeOffset="35405.9087">9890 8322 1244,'-5'2'-6,"2"-1"34,-3 2 20,6-3 31,-6 2 23,6-2 29,0 0 23,-6 0 14,6 0 7,0 0 10,0 0 15,0 0 17,0 0-9,0 0 6,0 0 16,0 0-20,22-2-8,-10 2-11,1 0-13,-1-2-16,6 0-17,3-3-12,-1 4-12,4-1-30,5-2-44,0-1-70,1 0-71,-2 3-85,2 2-108,-2-5-130,1 1-227,-2-6-695,2 3 307</inkml:trace>
          <inkml:trace contextRef="#ctx0" brushRef="#br0" timeOffset="35254.1755">9955 7667 252,'-1'-5'297,"0"1"-4,1-4-4,-4-5-4,4 2-8,0-2-8,0-2-10,4 0-4,-2 2-10,3-5-2,0 4 1,-1-6-4,-1 1-11,1 4-9,0 3-12,0-3-18,-2 3-8,2 2-8,-2 4-10,-2 0 13,2-2-8,0 1-15,-2 3-13,0 4-16,0 0-13,0 0-5,0 0-9,-10 28 1,8-3 5,-4 8 1,2 4 3,-1 0 6,4 0-3,-2 5 0,0-1 1,1 1-1,2-1-7,0-2-6,2 3 1,1-4-10,0 1-4,1-4-12,-2-3-2,2-2-3,2-5-8,-6-3-10,6 2 3,-2-4-13,1 0-15,-1-1 17,-1-5-10,1-1-12,-1 2-16,1-3-26,0 1-26,1-1-33,-2-4-32,-1 5-26,2-10-28,-4 3-20,3 3-22,0-6-28,-3-3-26,-3 7-20,-2-6-21,1 4-15,-2-2-26,-4 0-34,-3-1-17,5 1-6,-4 0-264,1-3-721,-3 2 319</inkml:trace>
        </inkml:traceGroup>
        <inkml:traceGroup>
          <inkml:annotationXML>
            <emma:emma xmlns:emma="http://www.w3.org/2003/04/emma" version="1.0">
              <emma:interpretation id="{3A938166-12FA-4CC5-8869-B2AD516179DF}" emma:medium="tactile" emma:mode="ink">
                <msink:context xmlns:msink="http://schemas.microsoft.com/ink/2010/main" type="inkWord" rotatedBoundingBox="14547,8067 16386,8046 16396,8943 14557,8964"/>
              </emma:interpretation>
            </emma:emma>
          </inkml:annotationXML>
          <inkml:trace contextRef="#ctx0" brushRef="#br0" timeOffset="36254.1922">11821 8107 194,'-8'-10'129,"-1"-1"32,2 3 22,1-4 9,0 4 10,2-1 6,0 3-7,1-2-4,5-2-8,2 5-6,2-5-2,5 1-10,5 1-1,10-2-11,3 0 5,2-1-9,5 5 1,12-5-17,-11 5-2,13-2-18,-3 2-6,-8 3-22,-2 0-8,-3 1-7,-1 2-8,-1 0 1,-3 0-20,-4 4 6,-5-3-12,0 2-6,-3-3-1,-7 4 13,0-2-22,-4 1-9,1 2-2,-4-1 7,0 2 1,-1 4 2,-7-3 0,2 5 10,0 3 6,-5 2 14,-1 1 4,0 3 12,-1-1 6,1 0 1,0 2-5,5-3-1,0-2-1,3-3-2,2 0-2,5 0 6,-2-3 2,6-2 9,-1 1 1,10-4 4,0-1-2,10-2 3,-2-5-3,2-1 0,-5-6-2,3-1-4,-4-2-5,-5-2-3,0 2 1,-2-4-2,-2 0 0,-4-4 4,1 2 1,-5-3-8,-3-1 9,0 0-7,-6 0 2,2 1-5,-7 0-12,-4 2-5,-2 2 4,-5-4-12,1 8-11,-12 0 10,1-1-12,2 8-3,-3 4 1,-1-1-7,1 6-4,3 0-9,6 0-27,0-1-35,4 7-42,2-2-49,3-1-64,6 3-53,-1 2-46,3 1-54,3 1-55,5-3-56,0 4-397,5-2-941,3 2 417</inkml:trace>
          <inkml:trace contextRef="#ctx0" brushRef="#br0" timeOffset="35832.2417">12057 7462 121,'-12'-3'352,"-2"-3"-9,4 4-10,1-2-7,2 2-1,2-1-19,-1 2-23,6 1-6,-8 4 0,5-1 4,1 6-3,0 6-2,4 6-7,0 1-14,0 8-14,1 7-12,-1 1-17,2 4-16,1-3-12,-1 5-15,2 0-15,-4 0-13,2 14-10,-1-13-39,0-2-8,-3-2-10,0-2-7,0 2-5,-1-5-6,-1 0-8,-1-3-3,0-8-10,2-3-19,-3 1-30,3-7-34,-3-3-37,1-1-39,-1-4-61,1-2-44,0 1-46,-3-6-42,1-1-41,5 0-32,-14-13-24,5 4-270,-3-7-740,2-4 328</inkml:trace>
          <inkml:trace contextRef="#ctx0" brushRef="#br0" timeOffset="36688.8036">13120 7995 231,'7'0'260,"-1"-3"4,-1 0 0,0 3-2,-5 0 4,6 0 8,-6 0 5,4 6 3,-4-3 3,0 3-4,0 0 13,-2 1-3,1 2-8,-4 6-3,3-6-15,-3 5-20,0 0-20,4-3-25,-2 2-17,-2 0-19,4 2-19,-2-5-16,0 0-11,1-3-12,2 0-12,0 1-7,0-3-12,0 0-1,0-5-11,5 6-6,-2-6-6,-3 0-6,10-5-2,-2-3-9,0-1-2,3-2-5,0-5-5,1-3-5,3-7 2,3-4-5,-5 1 0,5-5 1,-5 5-4,4 0-2,2-2 2,-3 4-5,0 3 6,-6 5-4,3 3 5,-1-1-2,-4 11 6,0-4 9,1 4 9,-2 1 8,2 1 8,-1 2 8,1 4 11,0 1 10,2 4 3,0 3-3,2 1 10,-1 6-7,0 3 0,-1 1 0,3 7-11,-3 0-6,-2-5-9,0 8-8,0-1-2,-2-6-2,-2 1-5,-1-1-6,1 4-5,-1-3-4,2-4-30,1-2-34,-6-3-49,2-1-53,1 0-65,-2-3-86,1-2-89,-2-2-114,3-2-145,0-3-327,0 0-1047,-4-3 462</inkml:trace>
        </inkml:traceGroup>
      </inkml:traceGroup>
    </inkml:traceGroup>
    <inkml:traceGroup>
      <inkml:annotationXML>
        <emma:emma xmlns:emma="http://www.w3.org/2003/04/emma" version="1.0">
          <emma:interpretation id="{390223C0-F9AB-421F-AAAD-ED870768ADD8}" emma:medium="tactile" emma:mode="ink">
            <msink:context xmlns:msink="http://schemas.microsoft.com/ink/2010/main" type="paragraph" rotatedBoundingBox="5558,9221 19527,9191 19531,10782 5562,1081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0BE8380-E503-43B5-9082-1C96DF4A10C2}" emma:medium="tactile" emma:mode="ink">
              <msink:context xmlns:msink="http://schemas.microsoft.com/ink/2010/main" type="line" rotatedBoundingBox="5558,9221 19527,9191 19531,10782 5562,10812">
                <msink:destinationLink direction="with" ref="{02791AE1-9FD2-4C5A-8E99-9CEFE3DEA73C}"/>
                <msink:destinationLink direction="with" ref="{F088CD1D-F19B-4161-AE13-0B3DEFB04E0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77A3094-6F3C-4371-A35D-5019F6CC231A}" emma:medium="tactile" emma:mode="ink">
                <msink:context xmlns:msink="http://schemas.microsoft.com/ink/2010/main" type="inkWord" rotatedBoundingBox="5559,9729 6004,9728 6006,10343 5561,10344"/>
              </emma:interpretation>
            </emma:emma>
          </inkml:annotationXML>
          <inkml:trace contextRef="#ctx0" brushRef="#br0" timeOffset="209573.5461">2795 9470 64,'0'0'130,"0"-5"-5,0 5-2,0 0-13,0 0-3,0 0-9,0 0 2,0 0-6,0-6-5,0 6-8,0 0 0,3-3 2,-3 3-8,0-6 1,0 6 4,0 0-4,0 0 0,0 0 1,0 0-1,0-6 0,0 6-4,0 0 3,0 0-5,0 0-2,0 0-5,0 0 0,0 0-5,0 0-4,0 0-5,0 0-1,0 0-4,0 0-4,0 0 0,0 0 4,2 15-2,-2-7 2,0 0-1,0 1 2,0-3-1,0 1 1,0 2 6,0 0 1,0 1-3,0 1 0,-2-1-3,2-1-3,0 0 1,-3 0-7,3 1 1,-1-4-3,2 3 2,-1 0 0,-1 0 1,1-3-6,0 0-4,-2 1-3,2-1-2,0 0-6,0 0 5,0-6-3,-1 8-6,0-6 1,1-2 0,1 7 7,-1-7-2,0 0 2,0 0 1,-3 4 7,3-4-3,0 0-4,0 0-7,0 0 4,-4-15-8,4 9 3,0-3 7,-2 2-10,2-5-3,-1-1 0,1 1 0,1 1-2,-2-4 0,1 0-1,1 2 2,1-2-8,-2 0 5,2-1 3,0 1 1,0 0-5,3-4-1,-2 6-1,0-2-2,1-1 5,-1 2 0,-2-1-2,1 2 4,1-1-6,1 0 5,-1 1-2,0-1-3,2-1-3,-2 0 4,2 2 2,-2 0-4,1-1 2,-3 2-5,4 2 5,0-2 1,-1 2 1,0-1-3,0 5-1,-3-3-1,3 1 1,-1 2-4,0-2 5,0 3 3,1-1-3,-1 2 0,-1-2 1,1 3-3,1-1 6,-4 4-5,5-5 4,-2 3-5,2 0-2,-5 2-9,6-5-1,-6 5 6,7-1-5,-7 1 5,0 0-2,10 0 3,-10 0 2,8 6 0,-4-5-1,-1 0-4,3 4 6,-2-3-5,1 2 10,-1-2-4,2 4 2,-3-1 2,3 0 8,-4 1-13,3 2 2,-2-1 1,2 0-1,-1 2 5,-1-3-6,0 3 10,0-2-12,1 1 19,-2-1-18,1 3 0,-1-2 4,-1 1 3,3 0-1,-2-2 0,2 2 0,-3-1-2,1 2 2,-2-3-3,1 3 2,0-3 1,0 0 1,-1 4-5,3-1 6,-2 3 5,-1-5-8,0 1 2,2 3 0,-2-2-5,0 1 4,2 0 1,-2 0 0,3-1-3,-3 2-3,1-3 3,-1 2 0,0-1 4,0 0 0,0 0-3,3-2 1,-3 1-2,1-1 3,-1-1 0,1 1-4,0 0-1,-1 1 7,2-2-7,-2-2 4,1 4-4,-1-3 4,1 0-4,-1 1 2,3-1-3,-3 1 5,1-1 1,0 0-8,-1-3 8,4 3-6,-4 0-2,3 0 7,-2-2-2,3 3 0,-2-1 16,1-2-18,0 0-1,-2 3 1,2-2 1,0 0 1,-1-1-1,2 1 17,-1 1-19,2-4 1,-4 1 2,7 3 1,-7-3-5,3-1 6,0 1-8,1-2 3,-1 3 4,0-4 3,1 1-6,-5-1 7,8 0-5,-8 0 1,8-1 5,-1 1-5,-1-4-1,-2 3-1,1-2-3,-1 0 8,0 1-4,1-2 5,-1 1-7,1 0 4,-5 3-2,6-3-5,-2 0 3,1-1 1,-5 4-1,5-4-5,-5 4-23,3-2-27,-3 2-47,1-5-68,-1 5-68,0 0-79,0 0-195,-7-7-558,7 7 247</inkml:trace>
        </inkml:traceGroup>
        <inkml:traceGroup>
          <inkml:annotationXML>
            <emma:emma xmlns:emma="http://www.w3.org/2003/04/emma" version="1.0">
              <emma:interpretation id="{BD164063-63A7-4AFB-BF87-B238914333E9}" emma:medium="tactile" emma:mode="ink">
                <msink:context xmlns:msink="http://schemas.microsoft.com/ink/2010/main" type="inkWord" rotatedBoundingBox="8982,9213 10267,9211 10270,10802 8986,10805"/>
              </emma:interpretation>
            </emma:emma>
          </inkml:annotationXML>
          <inkml:trace contextRef="#ctx0" brushRef="#br0" timeOffset="182010.502">6668 8610 110,'-5'-4'117,"5"4"-4,0 0 2,-4-5-6,4 5 0,-4-6-5,4 6-3,-1-2 1,1 2-6,-4-4 2,4 4-13,0 0-4,0 0-11,0 0-7,0 0-7,0 0-2,0 0-8,-9 6-5,9-1-3,0-5-4,-4 5-1,4-5-7,0 7-1,0-7-2,0 4-3,0-4-2,-2 5 1,2-5 1,-3 6-4,0-2-2,0 0 3,1 2-2,-2-4 3,-1 1-6,-2 3-3,1-5 1,-1 2 0,-3 1-1,0 1-4,-2 0 3,0-1-2,-5-1-1,-1 2-5,2 2-8,-5-1 8,1-2 3,1 5-2,-10-3-7,11-2 11,-9 2 0,8-1-2,-1 1-5,3-1 5,-1-3-2,5 2 2,0-2-2,3 1-1,1-1 2,0-1-1,3-1 2,1 3 2,5-3 1,-8 0-9,8 0 13,0 0-2,-8 0 1,8 0 2,0 0-8,0 0 3,-8-4-2,8 4 1,0 0 4,0 0-4,0 0-5,0 0 6,0 8-4,0-8-1,2 6 3,0 0 3,-1 2-2,1-1-2,2 1 6,-2 2-8,1 2 7,0 2 0,0 2 6,4 0-9,-4 5 7,0-2-2,3 2-2,-3 0 4,1 1-3,-1 5 8,1 4 4,0-4 4,0 2 0,0 4 3,0-2-2,-2 2 6,1 0-4,1-8 4,-2 6-6,-1 4 5,2-3-6,-2 2 5,1 2 1,-2-2-2,3 0-1,-3-1-2,0 1-2,0-4 0,0 1-1,0-6 0,0 2-6,0-5 8,0 9-7,-3-6 0,3-2 0,0 2-3,-2-1 0,4 1 1,-4-1-5,1-4 0,-2 1 0,3 2 2,-1-3-3,1-6-2,0 1 1,-2 0-1,2 1-2,0-1-1,0-3-1,-2 3 2,2-2-1,-2-1-4,2 0 1,0-2 5,-3 2-2,6-5-5,-3 1 2,0 1-2,0-3 3,0 0-2,0 2-3,2-2 12,-2-1-11,0-2 1,0-3 1,0 8-2,2-4 1,-2-4 5,0 3-7,0-3 4,3 5-1,-3-5 1,0 0-3,3 4 1,-3-4 9,6 2-5,-6-2-2,0 0 4,0 0-5,12-5 4,-7 4 0,0-1 1,2-1-4,1 1 5,1-2 0,0 0 2,4 2-3,0-1 2,4 0 12,0 0-12,0 1 2,-1-2 0,1 2-1,3 0 1,0 0-2,1 1 0,-3-2-3,1 3 0,-1-2 1,4 2 2,-3 0-4,1-1 0,-2-2-4,5 3 6,-3 0-4,-2 3 0,0-3 3,-1 1-1,-1 1-5,0-2 5,-3 0-2,-2 0 0,1 3 1,-1-3 0,1 1 5,-4 1-5,0-2-6,1-2 3,-4 2 3,-5 0 4,13 0-8,-9 2 1,-4-2-8,10 2-4,-7-2-22,-3 0-29,7 1-15,-3 0-14,-4-1-35,2 4-35,-2-4-47,0 0-224,0 0-467,-7 8 207</inkml:trace>
          <inkml:trace contextRef="#ctx0" brushRef="#br0" timeOffset="194494.3313">7144 9622 106,'0'0'168,"0"0"-6,0 0-4,0 0-9,0 0 1,0 0-7,0 0-3,0 0-6,0 0-3,0 0-6,0 0-8,0 0-6,0 0 1,0 0-14,0 0-6,0 0-5,0 0-1,0 0-1,-2 6-4,2-2 0,0 2-7,0 0-3,0 3 1,0-1-10,0 3-1,0-2-6,0 3-12,0 1-2,0 0-4,0-1-1,0-1-3,0 0-1,0-1-4,0-1 2,-2 0-3,2-1-2,-1-3 2,1 1 3,-2 0 1,1-3 2,1-3 4,0 8 2,-1-4 6,1-4-2,0 0-1,0 0 0,0 0-8,0 0-5,0 0-3,-6-16 0,6 5 6,0-2-11,-2 1-2,0-3-6,4 0-2,0 2 0,-2-8 1,2-3-6,2 2 4,0 1-4,1 0 0,1 1-2,-3 2 1,5-2-2,-1 7-1,-3-2 2,3-4 0,0 7-3,-1 0 1,-2 1 1,0-1 1,0 6-3,1-2 7,-2 2-10,2 0 6,-1 4 1,-2-3-5,1 0 1,0 1 1,0 2-5,-3 2 3,0 0-1,10 2 2,-10-2 1,7 3-4,-1 1 2,-3 0-2,-1 1 0,3 1 8,-1 3-6,1-4 0,-2 3-3,2 3 6,-1-2-3,1 2 2,-4-3 1,4 4 1,-3-2-2,2 2-1,-1-4 0,-1 6-1,0-3 1,2 1-2,1 0 9,-5-4-6,4 4 3,-2-1 14,0 0-18,2 3-3,-1-5 5,-2 3 4,1-2-6,-2 1-1,4-4 8,-3 5 4,-1-3 0,3 0 4,-3 3 1,0-3 2,3 2 10,-6 0-18,3 0 7,0-1-2,0-1 1,0 1-6,0 0 8,0-4-8,0 2 7,0 2-9,0-4-4,0 0 6,3 2 0,-2-4-5,1 4 6,2-4-5,-2 0-1,-2 0 1,6 1 3,-2-3-7,0-1-1,1 2 7,-5-3-3,10-3 1,-4 2-2,-6 1-4,13-2 3,-6-3-1,-1 1-2,3 0-2,0-3 1,-2 1 1,-1 3 3,-2-2-1,2 2-32,1 0-19,-1-3-29,-3 3-30,4 2-42,-7 1-45,3-2-62,-3 2-64,0 0-209,5-2-571,-5 2 253</inkml:trace>
        </inkml:traceGroup>
        <inkml:traceGroup>
          <inkml:annotationXML>
            <emma:emma xmlns:emma="http://www.w3.org/2003/04/emma" version="1.0">
              <emma:interpretation id="{97B68B94-85D1-4849-8355-9D4F0F337899}" emma:medium="tactile" emma:mode="ink">
                <msink:context xmlns:msink="http://schemas.microsoft.com/ink/2010/main" type="inkWord" rotatedBoundingBox="11088,9818 16439,9807 16440,10456 11090,10468"/>
              </emma:interpretation>
            </emma:emma>
          </inkml:annotationXML>
          <inkml:trace contextRef="#ctx0" brushRef="#br0" timeOffset="42030.3561">11550 9268 214,'-3'0'332,"3"0"-2,-7-2 8,4 0-6,0-3 2,-1 2-9,-1-1-9,1-3-19,-1 1-19,-4 0-20,3-1-28,-1-1-21,-1 0-18,-1 2-12,0 2-24,-1-1-19,-2 1-12,-2 2-12,2 1-14,-1 1-9,3 2-9,-3 2-10,3-1-4,0 4-12,1 4-6,1-4-3,3 4-3,-1-1-8,6-1-1,0 4-6,2-2-1,2 2 0,4-1-1,-1 1-2,7-1-5,-2 0 4,5 1-3,3 8 4,-4-12 6,2 6 4,-1-2 9,1 1 0,-4 1 3,3 1 4,-4-1-1,-3 3 8,-3-5 5,1 5 4,-6 1 5,2 2-7,-6 0-2,-1 0 1,-2 1-8,-2-2 4,-3-1-6,-2 2-8,-2-3-4,2-1-4,-2-2 2,2-3-8,-2-4-4,2-2 0,3-1-5,-1-1 5,-3-4-10,5-3-11,1-2-26,-3-6-30,4 2-37,-1-3-41,4-1-42,4-4-46,-1-4-31,5 1-27,1-1-33,3 4-40,3-3-33,3-5-36,-1 7-267,0 3-741,7-7 328</inkml:trace>
          <inkml:trace contextRef="#ctx0" brushRef="#br0" timeOffset="42420.1726">11699 9518 112,'0'7'211,"0"-1"12,3 0 5,-2 4 3,-1-4-2,0 2-2,0 4-7,3 0-3,-2 0-9,0 1-7,-1-1-3,1 3-15,2-3 8,0-2-24,5 3-4,-3-1-16,1-1-1,2-4-12,1 2 2,0-1-12,4-2-8,-5-1-1,3-3-8,5-2-3,-4 1-16,4-4-6,-7-7-7,8 4-4,2-6-11,1-9-5,-5 7-10,5-11-1,-7 8-6,-1-2-7,-1 2 0,-4-4-3,0 1 2,-5 6 5,0 0-10,-1 0-2,0 2 12,-3 0 10,0 5 11,0-1 14,-1 4 4,-3 1 8,2 2 4,4 1 1,-10 5 0,5 1-2,-1 1-2,1 0 0,-1 4-2,6 3-4,-2 2 1,2 1-3,0 0-1,2 4-3,0 3-6,1-3-5,2 1-7,0-2-3,0 1-8,3-1 0,1 2-8,0-6 1,1 2-6,0-3-6,-2-4-4,5 4-23,-6-4-50,3-2-30,1-4-40,-1-2-45,3 0-59,-5-3-37,4-5-41,-2 2-50,7-7-68,-4 0-387,-4-1-880,4-5 390</inkml:trace>
          <inkml:trace contextRef="#ctx0" brushRef="#br0" timeOffset="42939.7645">12334 9470 188,'-3'8'282,"2"1"10,-1 4 18,0 3 17,-1-1 14,1 9 5,-1-4 4,2 0 3,-2 5-14,3-3-7,0-1-21,0 2-20,3-3-16,-3-6-17,1 2-22,2 0-13,-1-1-26,3-1-21,-2-4-13,1-1-19,1-4-10,1-1-16,0 2-11,0-5-11,5-2-11,-3-5-5,1 0-12,-1-3-7,6-4-11,-3-1-12,1-1-12,-1-4-9,0 0-9,-6-2-8,5-2-3,2 3-2,-6 2 7,0-2-4,2 5-3,-3 4 1,0-2 4,0 4-8,-3 6 6,-1 0-2,-1 3 8,0 0-5,0 0 3,4 12 2,-4 2 5,0-1 11,1 2 4,-1 1 4,1-2 5,-1 7-2,1-4-2,1 2 5,5 1-1,-2-7-7,0-1-1,3-2-5,-3 3-3,4-7-3,-1-1 1,-3-2-1,4-3 6,1 0-7,3 0 0,-3-6 2,2 0-9,4-5-2,0-1-8,-1-1-11,2-1-3,1 0 2,3-7 0,1-1 4,-9 7-1,8-6-1,-7 8 4,-1 1 0,-4 3 3,0 3-1,0 0-1,-2 4-1,0-2 6,-4 4-3,-3 0 4,6 6 0,-4 3 6,2-3 0,-1 0 5,-1 6-2,3 3 0,-1-5 7,1 2-7,-1 0 0,2 1-1,1 0-2,-1-2 0,0 1 6,2-4-8,2 4-8,-2-4-18,5 0-43,-4-2-45,4 0-59,-1-2-66,1-3-65,-2 2-68,6-7-85,-3 1-409,2 1-935,-2-5 414</inkml:trace>
          <inkml:trace contextRef="#ctx0" brushRef="#br0" timeOffset="43207.0555">13245 9589 101,'4'-6'292,"5"-2"13,-3 6 6,3-7 11,4 4 6,-3-2 3,6 1 7,0 0-3,3 0-14,-3-1-13,2 1-19,0 0-29,1 0-19,-3 1-24,-3 1-20,5 2-21,-2-2-18,-2 1-15,-2-1-18,1 2-9,-1-1-13,-1 5-11,0-2-8,2 0-9,-3-2-14,-1 2-21,-1 0-25,-2 0-26,-1 2-38,2-2-32,2 0-37,-2-2-37,-7 2-34,9 2-40,-4-2-50,0-5-53,-1 3-79,-3-4-228,3 2-692,0-3 308</inkml:trace>
          <inkml:trace contextRef="#ctx0" brushRef="#br0" timeOffset="43547.9635">13453 9283 8,'0'0'331,"-7"-4"-6,2 2-1,5 2-3,-7-3 0,7 3-13,-5-1-11,5 1-17,0 0-14,0 0-12,0 0 9,0 0 16,-2 10-2,3-3 2,1 1 2,1 4-10,1 4-6,0 2-15,-2 1-11,1 2 4,-2 1-29,1 4-10,1-2-11,-3-1-21,1 1-15,1 1-9,-2 0-18,0 0-25,2-3 4,-2 0-19,0 0-4,1-5-4,1 2-23,-2-3-26,2-3-36,-2-2-46,0 2-47,3-4-57,-3 0-70,1-6-47,2 3-70,1-2-72,0-4-102,-4 0-387,11-5-976,-5 0 432</inkml:trace>
          <inkml:trace contextRef="#ctx0" brushRef="#br0" timeOffset="39740.4846">8795 9249 84,'0'0'207,"0"0"9,0 0-1,0 0 3,0 0 1,0 0 2,0 0 4,0 0 0,0 0 5,0 0 7,0 0 22,0 0 1,0 0-5,0 0-16,0 0-6,0 0-17,2-12-13,-2 12-15,-9-4-19,4-1-20,-2 4-11,-4-3-13,1 3-9,-5-2-14,-4 2-14,2 1-6,-2 0-9,-3-2-8,-3 5-3,-1 1-13,-1 0-3,-1 0-5,3 2-3,7 0-3,-3-3-5,2 4-2,2 0-4,4 1 0,-1 1-4,1 0-3,4-3-4,1 0-2,1 1-2,1 2-1,4-6 0,2 8-2,-1-2 2,4 2 1,5 0-3,-3-1 1,10 5 3,-4-4-4,7 1 6,6 2 6,1-1-5,-1 1 0,3-2 9,-3-1 1,3 3 0,-3-1 2,-7-5-5,0 4 1,-3-2-2,0 4 2,-3 0 2,-3-2 2,0 5 3,-6-2 4,-1 1 4,-1 5 2,-1-2 4,-8 1-4,3 0-1,-3-1 0,0 2-9,-5-4 0,-1-1-4,0 1 0,-2-3-2,0-3 0,-1-1-4,0-4-5,-2-2 5,1 1-6,-3-5 0,-6-3-3,9-1 2,1-3-4,-2-3 3,3 1-4,3-3 1,-3 0-2,6 0 0,0 2 2,0-5-3,2 5-5,3-2-7,-1 3-15,6 0-18,-2 2-22,3-4-30,1 3-27,1 2-27,4-5-37,1 5-32,1 0-26,3 0-28,0 3-27,1 0-28,7 2-28,9-2-25,-9 4-268,4 1-698,1 1 309</inkml:trace>
          <inkml:trace contextRef="#ctx0" brushRef="#br0" timeOffset="40192.2432">8842 9552 98,'11'-12'146,"0"-3"15,-2 2 5,0 4 17,-3 1 7,-1 0 12,1 3 6,-1-2 3,-3 2 6,3 0-7,-5 5-1,2-2-1,-2 2 1,0 0 0,0 0-4,6 8-4,-6 0 9,2 4-8,-2 3 1,2 1-1,-2 4-6,2 2-8,-2-1-2,2 0-14,0 1-9,1-8-16,1 3-10,0-2-10,-2-3-16,3-2-8,0 2-13,0-5-4,0-2-7,1 2-8,1-2-7,2-4-5,3 2-5,-1-7-5,0-2-8,1-1-3,2-1-1,0-6-4,0 1-2,-1-1-5,-1-6-3,-2 4-4,2-5-2,-3 3 0,0-2-3,-2-2 1,-3 9-2,3-7 2,-4 0-6,1 4-5,-2 2 7,-2 1-2,0 6 1,0-1-3,0 0 0,0 4-1,0 0 3,0 4-1,-4-5 1,4 5 2,0 0-5,0 0 3,-2 13 1,2 1 6,0-3-1,0 5 1,2 4 5,0-7 1,0 4 1,-2 5 0,3-2-3,-3-4-2,6 2-2,-6 3 3,1-8-5,6 5-3,-4-1-1,1-7-2,3 6-3,-2-4-10,1-1-23,3 0-29,-2-3-35,-2-2-35,2-2-37,1-1-43,2-3-35,0 1-39,-2-2-42,2-3-49,1-1-40,-1-5-346,1 1-820,3-6 363</inkml:trace>
          <inkml:trace contextRef="#ctx0" brushRef="#br0" timeOffset="40730.6015">9451 9434 239,'0'0'242,"0"0"13,0 0 7,-9 16-2,7-7-4,2-4-1,0 8-6,2 1 4,-2 1 2,2 4-7,-2 4-3,1-3-10,-1 1-9,2 1-13,-2-7-11,2 6-17,-1-1-13,-1-1-20,1-6-12,2-1-14,1-4-10,-1 0-11,1-3-13,-2-1-7,2-2-11,-4-2-3,12-6-6,-2 0-4,-5-3-9,3-2-8,4-6 0,-3 0-6,4-13-3,0 5-4,0 6-7,-3-9 1,0 5-6,-2-4 1,2 4-1,-1 4-2,-2 5-6,-2 4 4,-1-2-2,1 4-2,-1 1-1,-4 3-2,3 1-6,-3 3 4,4-3 2,-4 3 1,4 13-1,-1-1 3,0 0-6,0 1 5,1 2 3,-2 6-5,2-6 0,0 4 2,1-4 0,-1 1-3,1-1 1,0-3-2,0 0 0,2 3-1,-1-3 2,0-2-4,-1-1 3,-2-6-2,5 4-1,-6 0 4,4-2-7,-1 0 4,2-5-2,0-2 1,-1 0-2,0 0 2,3 0-1,-2-3 0,1-3 2,0 2-4,5-3 3,-1 3 0,-5 0-4,4-1-4,-1-1 7,1 1-2,-1 2 2,-1 1-3,-2 1 4,-1 2-4,2-1 1,-8 2 1,13 5 1,-8 1 4,3 1-6,-3 2 3,3-3-3,-4 5 1,2-1 0,1 2-1,0-1 1,2-2-3,-1 3 1,2-5 4,4 4-6,-3-3 0,-1-1-2,6 3 5,5-8-28,-3 4-33,-2-3-45,3-2-46,-1-2-48,1-2-43,-1-2-63,3-3-74,-3-3-371,-3 2-811,2 0 359</inkml:trace>
          <inkml:trace contextRef="#ctx0" brushRef="#br0" timeOffset="41386.1028">10670 9317 10,'-17'-2'249,"0"-3"2,-1 4-7,6-4-10,0 2-9,3-1-8,0 0-6,2 1-14,3-1-7,-3 1-8,4-3-10,0 2-12,0-1-9,3 5-3,-2-8-10,3 2-1,-1 6-3,5-8-8,0 7 3,-5-5-6,6 4-4,-2-2 2,-4 4-2,1-6-1,-1 6-1,4-5 1,-4 5 4,0 0-9,0 0-9,0 0-10,0 0-6,0 0-2,-12-1-11,12 1-1,-14 10-1,6-4 3,-3 2-3,-3 6 10,0 1 0,-3 3 5,0 6 9,-5 1 9,4-3 6,5 9 4,-4-5-1,4 4-5,3-7 0,5 1-5,1 0-1,0-2-5,1-1-4,3 4-3,3-4-5,1 0-1,4-3-8,-2 3-7,1-5 0,6 0-4,2 1 0,-2-5-8,5-1-4,2-1-1,-3-2-5,9 4-16,-7-9 1,1 3-10,-1-1-35,-1-5-45,-1 4-64,5-4-74,-3-1-88,-3 2-91,-3-2-90,4-3-116,-4 0-353,0 2-1010,-3-2 448</inkml:trace>
          <inkml:trace contextRef="#ctx0" brushRef="#br0" timeOffset="40999.5042">10453 9564 65,'13'-3'292,"-5"-3"13,6 3 2,5-3 5,-1 0-6,9-6 8,0 9 5,4-10-4,0 1-7,-2 0-12,3 3-19,0 0-21,-1-1-20,1 0-19,-6 2-23,4 0-20,-3 1-11,-1 3-21,-5-2-11,-3 3-17,-1-4-8,0 5-6,-3-1-19,-2 1-5,-2 1-1,1 1-16,-1-3-7,0 2-3,-6 2-20,1-1-28,1-1-29,-6 1-28,12 1-45,-6-1-37,0 0-38,-6 0-37,11-1-48,-6 1-53,0-2-49,-3-1-308,-2 3-726,1-6 322</inkml:trace>
        </inkml:traceGroup>
        <inkml:traceGroup>
          <inkml:annotationXML>
            <emma:emma xmlns:emma="http://www.w3.org/2003/04/emma" version="1.0">
              <emma:interpretation id="{43386E67-48F5-48BF-8C17-5279DA8389D2}" emma:medium="tactile" emma:mode="ink">
                <msink:context xmlns:msink="http://schemas.microsoft.com/ink/2010/main" type="inkWord" rotatedBoundingBox="16702,9402 19528,9396 19531,10775 16705,10781"/>
              </emma:interpretation>
            </emma:emma>
          </inkml:annotationXML>
          <inkml:trace contextRef="#ctx0" brushRef="#br0" timeOffset="44214.4812">13933 9309 211,'6'-2'287,"-6"2"3,5-4 0,0-1 4,-5 5 3,4-1-8,-4 1 1,0 0 0,4-4-6,-4 4-12,0 0 1,0 0-17,0 0-8,0 0-4,0 0 2,0 0-10,0 0-1,0 16-6,-1-10-3,-2 2-8,1 0-8,0-1-10,-2 8-3,3-1-8,-2 0-9,-4 5-15,6 1-3,-2-2-11,0 3-10,2 2-12,-1-8-20,2 8-5,0-8-12,2 5-7,-1-5-9,3 6-3,-1-7-14,2 1-3,-1-1-5,1-1-3,0 1-7,-1-1-6,4-3 2,0 2-9,0-6-3,1 3-5,-3-6 0,3 2-17,1-4-32,-3-1-46,5-1-44,-2-3-50,2-5-48,-2 2-61,3-4-49,-4 1-48,5-5-41,-5 5-53,4-5-48,-9 2-350,2 1-939,0 0 415</inkml:trace>
          <inkml:trace contextRef="#ctx0" brushRef="#br0" timeOffset="44414.0418">14048 9148 222,'-6'-9'323,"2"-5"-2,-1 4-7,1-3-8,1 4-8,0-5-7,-2 6-10,3-1-24,0 4-15,0-3-22,1 3-26,1 5-18,0-7-20,0 7-20,3-5-16,-3 5-10,0 0-26,0 0-51,12 12-37,-4-1-47,-2-1-48,2 4-55,-4 0-50,9 5-60,-3-1-288,-1 4-597,1-1 264</inkml:trace>
          <inkml:trace contextRef="#ctx0" brushRef="#br0" timeOffset="44670.7244">14344 9620 179,'4'2'312,"2"-2"1,-6 0 3,8-2-5,1 0-5,-1 0-5,1-3-5,3-1-13,1 2-11,4-2-11,-2 2-9,3-1-13,2 2-17,-1-2-14,7-3-18,-5 2-16,1 4-19,-3-1-12,2 0-18,3-1-8,-1 0-13,-4 2-8,-2-3-15,0 4-6,0-3-10,-4 4-7,2 0-16,-7-1-17,4 3-33,-4 1-35,0-3-44,1 2-36,-1-2-37,-2 1-37,-2 2-48,2 0-52,-1 0-56,-2 1-315,1-1-724,-2-1 320</inkml:trace>
          <inkml:trace contextRef="#ctx0" brushRef="#br0" timeOffset="44945.1755">14666 9427 283,'-5'-1'379,"-1"-2"16,6 3 1,-6-6 10,2 4-16,4 2-15,-5-1-20,5 1-15,-8 3-9,8-3-13,-4 9-4,0-2-15,2 5-20,0 2-12,0 0-19,1 1-30,-1 1-8,0 5-15,2-3-16,0 3-22,0 0-14,2-1-8,1-5-17,-1 6-15,2-3-7,-1-1-11,1-3-23,0 2-36,1-3-44,0 0-55,2-1-52,-2-2-58,4-1-55,-3-3-57,2 3-59,-2-6-73,7 0-86,-3-2-300,1 0-881,-1-3 390</inkml:trace>
          <inkml:trace contextRef="#ctx0" brushRef="#br0" timeOffset="45442.7213">15160 9432 211,'5'-11'367,"2"2"3,1-1 17,1 3 1,0-1-4,2-1-10,-3 4-14,7-6-25,1 5-21,0-2-19,-2 1-15,-1 1-28,-1 1-21,-1 3-20,5-4-23,-3 0-17,0 5-16,-1 0-18,-2-2-15,-1 2-12,3 1-11,-4 1-10,-3 2-10,3-2-13,-3 0-10,0 6-14,-2-4-5,-1 2-14,1 6-2,-3 0 2,-1 1-3,-1 1-7,-1 8-1,-5-3 0,0 3-1,1 0 0,-1-2 0,-3 9-1,-1 1-2,3-9 3,2 3-2,-3-1 1,1 6 1,2-3 1,1-4 0,3 4 4,-4-5-3,3 12-18,2-8 3,2 1 0,0 2 4,0-4 3,0 1 5,-1 1-3,1-2 2,0 2 11,0-4 1,-4 0 0,2-2 2,0 1 5,-4-1-1,1-5 7,-1 0 4,0-1-2,-3-2 3,3 1 3,-1-2-3,-1 0 1,-1-2 2,0-1 1,0-4-2,0 2-1,2-4-1,-4-1-9,2 0 2,-3-3-9,0 0 0,3-4-9,-5-2 4,3-3-4,-3-3-3,5-1-5,-1-3-11,0-4-22,7-2-19,2 2-20,-4-9-21,6 5-19,4-4-29,0 7-33,6-7-30,1 3-29,-2 7-29,0 0-29,9-4-45,-6 7-54,-1 1-60,4 0-294,-3-2-798,-1 2 353</inkml:trace>
          <inkml:trace contextRef="#ctx0" brushRef="#br0" timeOffset="45674.0372">15333 8910 216,'-3'-16'378,"3"3"5,-2-1 36,2-2-9,0 3-2,0 6-22,2-6-25,-2 4-28,0 0-28,4 3-29,-1 0-23,1 0-26,0 3-26,-1-1-16,-3 4-21,14 3-21,-11 0-13,5 4-29,1-2-58,0 4-60,1-1-65,4 3-60,0 5-60,-2 1-75,1-1-76,-3 3-356,-1 2-766,7 4 339</inkml:trace>
          <inkml:trace contextRef="#ctx0" brushRef="#br0" timeOffset="45925.114">15718 9457 39,'6'2'270,"1"-2"17,1 0 10,5-2 9,-6 1-2,4-4 8,2 2 1,0 0-6,-1 0-5,-2-2-15,3 1-15,0-1-13,-2 3-16,3-3-21,-4 1-22,3 1-15,-1 1-23,-2-1-16,2 1-16,1 4-15,-3-2-11,2 2-9,-2-2-21,3 1-29,-4 2-24,4 2-44,-5-4-35,4 1-39,-2 1-22,2 3-30,-3-4-27,-1 1-25,-3-1-38,5 1-46,-3-3-69,1-3-246,-3 2-649,0-3 287</inkml:trace>
          <inkml:trace contextRef="#ctx0" brushRef="#br0" timeOffset="46211.0911">15934 9184 8,'-5'0'289,"-1"-1"7,6 1 12,0 0 4,-10 1 10,10-1 6,-5 5 8,1 0 4,4 1 7,-2 0-3,1 3-4,0-1-5,-1 3-11,0 3-25,2 3-16,0-5-21,-4 8-14,4-1-34,0-3-16,0 3-18,-1 3-23,1-1-14,-1 2-15,-1-2-5,2 4-15,0-1-11,0-2-12,0 3-20,-2-4-25,2-1-23,0-4-27,0-3-32,2 0-34,-2 1-43,2-3-36,0-3-40,4-2-43,0 1-29,1 0-35,-1-3-44,3-3-43,1-2-56,3-1-271,-3 0-774,2-5 342</inkml:trace>
          <inkml:trace contextRef="#ctx0" brushRef="#br0" timeOffset="46825.4455">16405 8867 166,'6'-13'320,"-2"2"-1,-1 4 10,-1-2 1,2 3 8,0 0 7,1 2-10,-1 3-5,-4 1-3,0 0-6,7 7 0,-6 3-2,-1 1-4,0 5-11,0 4-6,-3 4 1,1 7-9,-1 2-6,-2-2-27,0 2-1,-4-2-17,2 8-12,1-3-14,-2-5-11,1 2-11,3 2-10,-3 1-19,1-6-8,3 1-11,0-6-67,-3 6-76,2 2 0,-1-11 0,5-1 0,-3 1 0,1-4 0,-1-3 0,3-3 0,0 1 0,0-6 0,0-1 0,3 0 0,-1-1 0,-2-5 0,9 3 0,-4-3 0,-5 0 0,18-11 0,-6 2 0,3-2 0,6-7 0,0-3 0,0 1 0,-1 0 0,-4 5 0,1 1 0,-1 1 0,-2 0 0,-1 4 0,-3-3 0,-1 3 0,-2 0 0,2-1 0,-4 8 0,0-5 0,-2 0 0,1 1 0,-1 3 0,-1-1 0,-2-3 0,0 7 0,0 0 0,0 0 0,0 0 0,0 0 0,0 0 0,0 0 0,-17 19 0,12-8 0,-2-2 0,-1 2 0,2 3 0,-2 1 0,-2 4 0,1-1 0,3 0 0,-3 1 0,4-4 0,-1 4 0,-2-1 0,4-4 0,1-1 0,0 2 0,0-4 0,3 3 0,0-5 0,3 0 0,-2 0 0,2-3 0,1 3 0,3-2 0,-1 2 0,2-6 0,1 0 0,4-1 0,-1-2 0,0 0 0,1-2 0,-1 2 0,0 0 0,3-6 0,-2 6 0,3-3-77,-5 1-107,0 2-40,-1-3-50,2 2-41,-2 1-56,-3 1-48,-2-1-74,0 0-480,3 2-1053,-3-2 466</inkml:trace>
        </inkml:traceGroup>
      </inkml:traceGroup>
    </inkml:traceGroup>
    <inkml:traceGroup>
      <inkml:annotationXML>
        <emma:emma xmlns:emma="http://www.w3.org/2003/04/emma" version="1.0">
          <emma:interpretation id="{946A1296-2F7F-4CDF-81F8-8166040C2397}" emma:medium="tactile" emma:mode="ink">
            <msink:context xmlns:msink="http://schemas.microsoft.com/ink/2010/main" type="paragraph" rotatedBoundingBox="2248,11203 6742,11026 6810,12743 2315,129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BCBFC69-41A5-4AA6-9B40-A6F1B300F771}" emma:medium="tactile" emma:mode="ink">
              <msink:context xmlns:msink="http://schemas.microsoft.com/ink/2010/main" type="line" rotatedBoundingBox="2248,11203 6742,11026 6810,12743 2315,12920"/>
            </emma:interpretation>
          </emma:emma>
        </inkml:annotationXML>
        <inkml:traceGroup>
          <inkml:annotationXML>
            <emma:emma xmlns:emma="http://www.w3.org/2003/04/emma" version="1.0">
              <emma:interpretation id="{8F5B3DD5-39B6-43C5-BCEF-8D9378588507}" emma:medium="tactile" emma:mode="ink">
                <msink:context xmlns:msink="http://schemas.microsoft.com/ink/2010/main" type="inkWord" rotatedBoundingBox="2248,11203 6742,11026 6810,12743 2315,12920">
                  <msink:destinationLink direction="with" ref="{BB1CEF9B-1774-4AE2-8DCF-7C280878F791}"/>
                </msink:context>
              </emma:interpretation>
            </emma:emma>
          </inkml:annotationXML>
          <inkml:trace contextRef="#ctx0" brushRef="#br0" timeOffset="49875.2962">-496 11321 162,'-3'-16'240,"-2"0"10,5 2 7,0-5 3,0-1 1,8-3-2,-1 1-4,3-8 2,3 0-6,4 0-12,-1 2-10,6 1-13,0 2-16,-5 5-14,4 1-9,-3 6-20,-1 3-9,1 0-9,-1 8-14,-4-1-5,2 3-14,-2 5-5,-1 2-6,2 6-10,-2 2-3,-3 3-4,-4 3-5,3 1-7,-4 9-7,-4 2 1,-3-11-8,-1 11-10,2-10 1,-8 6-4,-1-1-5,-4-1-3,1 1 0,3-10-3,-4-6-6,4 9 0,-3-6-11,4-5-20,0 0-20,1-3-23,4-2-34,0-2-38,1-3-30,0 0-35,4 0-34,0 0-30,0 0-35,0 0-30,9-9-41,-1 5-219,2 2-625,0 1 276</inkml:trace>
          <inkml:trace contextRef="#ctx0" brushRef="#br0" timeOffset="49582.044">-444 11370 249,'0'0'313,"-5"-4"-4,5 4-2,0 0-10,-5-1-9,5 1-4,0 0-18,0 0-14,0 0-24,0 0-18,-7 7-11,6-2-4,2 3 5,1 4-19,0 2-8,0 0-16,0 0-14,1 8-10,-1-7-18,2 4-12,0 2-8,-1 0-9,1-3-16,0 2-2,0-7-29,-1 2-10,0 1-21,1-5-33,2 0-28,-2-4-43,3-1-34,-6 3-30,3-3-32,0-2-30,-3-2-31,-1-2-39,0 0-39,0 0-210,8-9-586,-8 2 260</inkml:trace>
          <inkml:trace contextRef="#ctx0" brushRef="#br0" timeOffset="50193.4021">-49 11570 143,'1'10'234,"1"-1"4,-2 1 3,2-1-10,-2-2-4,2 1-10,-1 1-5,-1-1-9,2-1-12,-2 0-7,2 3-4,-2-1-4,0 2-7,1-4-8,-1 7-11,1-8-10,-1 7-8,0-4-15,-1 1-11,1-3-6,1 3-9,-2-4-9,1 0 1,0-2-10,0-4-4,1 9 2,-1-9 4,0 0 1,0 0-2,0 0-8,0 0 5,0-25-16,0 10 0,2-3-6,-4-4 1,2-4-13,2 1 2,-1 1-11,0 1 0,3 2-1,-1-12-4,0 8-1,1 3-8,1 2 7,1 1-5,-3 6-7,2-2-23,0 3-28,1-1-30,2-1-37,-1 5-31,3-1-29,-1 4-31,-1-3-36,0 7-27,1-3-36,1 3-32,2 1-200,-5-1-574,3 4 255</inkml:trace>
          <inkml:trace contextRef="#ctx0" brushRef="#br0" timeOffset="50354.1519">208 11441 33,'1'7'150,"3"1"2,-1 0 11,3-2 11,-3 3 13,-2-3 4,3 3-4,0-6-3,1 11-4,-1-6-3,0 4-10,-3-5-3,5 5-12,-1 0-9,0 0-13,-4 0-12,3-3-12,0 3-12,0-4-10,1 2-16,0-2-27,1 3-40,-3-3-52,0-1-50,1 0-62,1-4-60,-2-3-195,-3 0-454,8 0 201</inkml:trace>
          <inkml:trace contextRef="#ctx0" brushRef="#br0" timeOffset="50559.1207">308 11275 55,'0'-13'291,"-1"-2"-3,-3 2-10,2 1-9,-1-1-16,1 2-18,2-1-24,0 2-22,0 4-16,0 0-19,0 1-16,0-1-14,2 1-16,-2 5-14,5-9-13,-3 9-36,-2 0-31,9 0-34,-4 4-32,1 1-24,3 5-41,0-2-34,-2 2-21,4 3-23,-3 1-21,2 1-118,3 4-362,-5 0 161</inkml:trace>
          <inkml:trace contextRef="#ctx0" brushRef="#br0" timeOffset="50873.4698">426 11322 886,'10'28'-31,"-3"-3"45,1 4 16,-2 2 31,2-8 25,-4-1 25,1 3 27,-1-2 12,1-2 12,-1-5 6,0 5 7,2 0-2,0-8 9,-1 0-4,0 2-1,-1-3-6,1-3-16,-1 0-5,0-2-8,3-2 1,-4-1-4,2-4-4,-5 0-8,12-4-7,-7-1-12,0-5-8,2 1-10,-4-4-6,3-4-7,-2-2-11,-1-1-9,2-11-1,1 2-13,-3-7 1,-2 2-8,3 3-3,-2 7-5,0 2-1,0 1-2,1 0 1,-3 6-4,0 3-1,1 2-1,2 4-2,-3 0-2,0-1 9,0 7 0,0 0 12,0 0 7,6 15 13,-3-1 2,0 1 7,2 6-8,4 0-2,-1 9 1,1-5-7,1-3-4,-1 6 4,-1-5-13,7 5-1,-4-7-6,0-1 2,-1 0-9,0-1 2,2-1-2,-2-2-5,-4-4-22,2 1-41,0-2-46,1-6-52,-2 0-53,2-3-47,1 2-52,-2-4-50,4-6-41,-2-3-289,7-3-730,-5-3 324</inkml:trace>
          <inkml:trace contextRef="#ctx0" brushRef="#br0" timeOffset="51323.4932">875 11539 239,'-4'-2'301,"-1"-2"-5,5-1-3,-3-1-1,3 1 5,3-1 6,1-4 0,2 3-6,1-5-16,2 3-19,0 0-19,4-1-24,0 1-21,2-1-13,-1-1-23,3 4-20,-1-1-12,2-1-19,-1 5-36,0-1-59,9-5-52,-5 6-65,5-2-61,-7 4-81,7-4-95,-7 3-290,1-1-680,-1-2 301</inkml:trace>
          <inkml:trace contextRef="#ctx0" brushRef="#br0" timeOffset="51141.1988">858 10829 31,'-5'-2'333,"0"-2"-17,1 2-15,4 2-7,-8 6-2,7 1 7,-2 5-13,6 4 3,-3 8-3,4 12 3,2 1 5,2 3 1,5 18-1,-6 0-5,3 0-8,2 1-10,-4 3-19,3 4-18,0-6-26,-3-2-13,1-14-24,2 16-19,-2-17-12,-4 1-18,5-2-9,-3-1-12,1-2-3,-1-4-16,1-3-15,1 0-35,-1-11-40,-2-4-52,-3-1-61,1-5-55,0-5-54,-1-1-53,-1-2-55,-2-3-60,0 0-59,4-16-316,-5 1-838,-3-7 372</inkml:trace>
          <inkml:trace contextRef="#ctx0" brushRef="#br0" timeOffset="51871.5464">1756 10980 8,'0'0'347,"0"0"3,-8 0-14,8 0-12,-11 6-12,5 1-9,-3 4-3,-1 5-8,-3 4-6,-4 9-16,-1 3-11,1 4-12,2 1-15,0 0-15,-3 19-14,6-12-18,5 1-13,1-3-19,3 2-10,1-3-17,2-2-13,5 4-11,-2-5-13,4-5-4,2 0-8,1 0-11,0-6-3,3-1-11,0-5-15,0-4-31,1 0-47,2-5-43,1-1-51,0-1-53,2-6-42,2-4-55,-4 0-68,4-6-73,-2-1-244,1-5-724,5-7 321</inkml:trace>
          <inkml:trace contextRef="#ctx0" brushRef="#br0" timeOffset="52223.1376">2054 11209 166,'-6'-5'281,"-5"-2"-3,3 3-12,-3 0-12,1 2-18,-3 2-3,0 0-10,3 0-15,-3 2-14,5-2-11,0 2 1,3 0-30,-2 3-13,3-2-14,2 3-19,2-2-6,0 3-7,0 0-6,2 0-13,8 5-3,-2-3-2,5 5-3,1-1-5,0 2 6,1-2-8,0 1 7,0 2-2,1 0 3,-4-1 2,2 0 3,-3-1 5,-3 5 7,0-3 14,-4-1 3,-3-1 9,-2 0-3,-3 5-1,0 3-2,-1-2-9,-2-4-8,-4-1-9,-1 0-10,0 3-5,-1-8-5,4 2-9,-4-3-5,1-3-6,-2 2-9,-2-4-25,3-1-31,3-3-31,2-1-39,-2-4-38,4 2-52,-2-3-32,5-2-47,0 1-57,3-7-49,0 6-318,1-5-744,4 1 329</inkml:trace>
          <inkml:trace contextRef="#ctx0" brushRef="#br0" timeOffset="52685.1783">2337 11232 185,'0'0'271,"0"0"-6,0 0-9,0 0-9,0 0-1,0 0-10,0 0-1,-2 15 1,2-9 0,0 4 3,0 2 1,0 2-2,0 2-9,0-1 4,2-2-18,0 10-11,2-4-15,-4-8-15,6 9-18,-3-6-15,6 2-10,-1-5-15,0 0-8,2-2-4,0-2-21,-1-2-3,3-2-9,0-2-8,-1-1-7,1-4-2,1-1-2,-1-2-10,-1 1-5,4-7-4,-2 0 0,-3-2-5,3-1-1,-5-1-4,-4 2 0,5-7-5,-5 4-1,0-3 3,1-4-8,-5 6-1,0-1 1,0 1 0,0-2-3,-2 7 0,-1 2 6,0 4 1,2 1 16,-1 1 11,0 1 2,0 3 1,2 2-3,0 0 0,0 0 0,-9 11 0,7-5 0,2 7-3,2 1-2,0 2-2,2 2 5,1 4-3,-1 5-1,0 1 2,1-3-5,4 7 0,-2 0-4,0-4-5,-1-4 1,4 5-4,0-7 1,-5-3-6,6 3 0,-5-2-14,2-4-27,3-1-31,-4-4-38,3-3-49,-1-2-50,-1-4-52,4 1-48,0-2-57,-2-4-77,-1-2-74,-1-2-259,1-4-822,3-6 365</inkml:trace>
          <inkml:trace contextRef="#ctx0" brushRef="#br0" timeOffset="53211.2712">2975 11209 295,'-4'4'302,"2"1"12,0 1-9,2 1 10,0 3-6,-4 0-7,4 4 3,0 1-7,4-5-8,-4 6-6,0 5-11,0-6-15,2 0-16,0-1-23,-2 0-19,2 1-13,1-3-23,1-2-18,-2 1-15,2-5-12,-1 2-11,-2-1-11,4-3-12,-3-1-6,2-2-9,-4-1-4,0 0-10,15-8-5,-9-4-4,7-1-14,-4-5-12,2-2-14,3 0-11,-1-6-11,-2 4 1,2 1-4,-4-1 2,0 4 1,0 6 3,-2-1-2,-2 4 2,-4 3 5,3-2-3,0 5 6,-3 2 5,-1 1 5,0 0 13,0 0 3,3 18 6,-3-10 1,0 4-2,3-1 1,-1 3 3,0-3-6,1 0-2,1 1-4,2 2-1,-2-7-2,2 3-1,-1-6 1,1 2-3,1-4 0,3-2-2,-1-2 6,0 2-6,3-1-8,0-4 6,3-5-4,-1 1-1,-2-6 1,4 7-1,-2-6-4,3 2 0,-4-3 1,3 4-1,-2-1 1,-3 4-1,-2-1 1,0 0-2,0 3 1,-4 3-4,0-1 2,0 2 1,-5 2-1,0 0-3,10 8 7,-6-2-4,0 4 4,1 2 2,-4 1-3,5 8 1,-4-6-1,4-1 3,-1-1 4,0 2-9,5 5 4,-3-12-2,3 11-2,-2-7 4,5 1-2,-4-3-3,3 0-14,-2-2-31,0 1-50,3-5-63,-2-3-68,7 2-61,-6-1-77,1-6-78,1 3-327,-3-2-835,0-6 371</inkml:trace>
          <inkml:trace contextRef="#ctx0" brushRef="#br0" timeOffset="53533.1968">3697 10463 97,'2'-9'308,"-1"-3"-4,3 0 1,-1 5-3,2-1-7,0 5 9,0 3 11,-5 0 7,17 12 14,-5 3 7,2 10 2,-1 5-2,2 2-8,1 10-12,0-3-8,1 19-18,-1-5-26,1 5-18,-1-3-16,-2 0-27,0 3-21,-3-15-15,-1-1-17,2 18-18,-3-16-15,0 15-8,-1 0-7,3 1-20,-5 0-6,2-2-5,-7-13-7,-1 18-10,0-18-5,-6 17-2,3-4-11,-6-16-26,1 5-39,-1-4-45,-4 0-53,1 14-67,-1-20-59,1-6-73,-2 0-68,-3-4-89,2 1-98,2-13-313,-5-2-962,5-2 426</inkml:trace>
        </inkml:traceGroup>
      </inkml:traceGroup>
    </inkml:traceGroup>
    <inkml:traceGroup>
      <inkml:annotationXML>
        <emma:emma xmlns:emma="http://www.w3.org/2003/04/emma" version="1.0">
          <emma:interpretation id="{9F20B05C-275F-430C-9C4B-399240B5755C}" emma:medium="tactile" emma:mode="ink">
            <msink:context xmlns:msink="http://schemas.microsoft.com/ink/2010/main" type="paragraph" rotatedBoundingBox="1246,12501 24941,12292 24954,13852 1260,140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9FB136-C3EC-4324-B2B2-C970ADFC3B61}" emma:medium="tactile" emma:mode="ink">
              <msink:context xmlns:msink="http://schemas.microsoft.com/ink/2010/main" type="line" rotatedBoundingBox="1246,12501 24941,12292 24954,13852 1260,14062"/>
            </emma:interpretation>
          </emma:emma>
        </inkml:annotationXML>
        <inkml:traceGroup>
          <inkml:annotationXML>
            <emma:emma xmlns:emma="http://www.w3.org/2003/04/emma" version="1.0">
              <emma:interpretation id="{07F5E8B6-5962-485F-87C8-7B818163B2DA}" emma:medium="tactile" emma:mode="ink">
                <msink:context xmlns:msink="http://schemas.microsoft.com/ink/2010/main" type="inkWord" rotatedBoundingBox="1251,13043 4086,13018 4094,13955 1259,13980"/>
              </emma:interpretation>
            </emma:emma>
          </inkml:annotationXML>
          <inkml:trace contextRef="#ctx0" brushRef="#br0" timeOffset="54856.2269">-1499 12875 160,'-7'-6'289,"0"-1"1,5 1 4,-3 0-7,4 0-9,-1 0 5,0-1 4,4-1-1,0-1-9,2 1 0,3-1-10,2-2-6,6 3-3,1-3-12,-1-2-16,5 4-19,5-3-9,6 3-9,-3-3-15,3 2-11,2-1-12,1 1-13,1 1-9,3 1-14,10-2-12,-11 4-12,-3-3-11,-3 8 0,5 0-14,-3-3-7,-1 3-4,-3 1-3,-3 3-7,-7-1-15,4 0-26,-11 2-25,4 1-38,-2 1-40,-2-2-45,1 1-55,-3-2-61,2 4-58,-3-1-63,0-1-67,-5-2-321,2 2-828,-1-3 367</inkml:trace>
          <inkml:trace contextRef="#ctx0" brushRef="#br0" timeOffset="54541.1894">-1112 12740 30,'0'0'318,"0"0"3,0 0-10,0 0-8,0 0-4,0 0-9,0 0 6,0 0-32,0 0 1,0 0-9,1 8 6,-1 0-16,0 0-7,1 4-12,-1 1-6,2-1 19,-4 3-18,4 6-12,-2-2-13,1 5-20,1-3-13,-2 1-16,0 3-15,0-1-12,1-1-11,-1 3-12,0-4-15,-1 2-9,1 1-2,1-3-10,-1 1-6,0-7-11,0 1-21,2-4-26,-2 0-38,2-4-38,1 0-36,-2-4-37,0-2-58,1-2-56,-2-1-58,0 0-61,0 0-64,4-15-281,-4 7-789,0-4 349</inkml:trace>
          <inkml:trace contextRef="#ctx0" brushRef="#br0" timeOffset="55184.2066">-363 12470 23,'0'0'329,"-13"1"-1,8 1-6,-3 1-3,-1 3-5,2 1-9,-4-1-5,0 0-5,-2 9-11,2-1-13,-1 1-5,2 5-8,-6 5-11,1 2-4,3 4-8,3 0-10,0 2-14,1 3-7,-1-2-10,5 1-22,0 1-8,-1 0-17,1-2-11,5-1-13,2 0-16,-2-10-8,7 10-9,-3-8-9,3-2-13,-2-2-3,1 2-9,4-4-2,-1 0-10,0-2-23,1-1-38,0 2-37,-2-8-57,1-2-31,2-2-61,0-1-63,1 0-57,-2-5-70,2 3-67,-1-7-313,-3 0-835,2-4 370</inkml:trace>
          <inkml:trace contextRef="#ctx0" brushRef="#br0" timeOffset="55608.2012">-228 12870 80,'0'0'316,"0"0"-4,0 0-12,-9 10-10,4-4-6,3 3 8,0 3-21,-1 4-4,3 3-25,-1 2 9,1 3-11,-2 0-10,4-1-13,-2 1-11,1-3-13,-1 3-19,4-3-6,-2-8-13,0 5-11,2-5-13,-3-3-12,4 1-8,-3-4-11,0-2-11,2-1-8,0-2-3,-4-2-7,0 0-6,13-9-7,-7-1-7,1-4-5,1-9-5,-2 0-2,6-8-9,-2-6-6,0 1-11,-2 1-5,3-2-6,-2 2-3,0 5 3,-5 7-1,3 3-3,-2 2 4,-1 3-2,-1 7-2,0 2 0,-2 0 4,-1 1-6,0 5 5,0 0 0,0 0 1,13 13 6,-8-2-6,0-1 12,1 4 1,-1 2 2,3 4 0,1 0-2,-1 1 4,2-3-2,0 1 0,-3 3-1,3-5 0,2 5-1,-3-4-2,-1-6-2,1 7-2,-1-2-2,2-5 3,-4 1-5,1 0-26,-1 2-37,1-7-47,1 3-56,-4-7-64,3 1-58,-3 0-70,2-1-68,-1-4-314,-5 0-795,7-8 353</inkml:trace>
          <inkml:trace contextRef="#ctx0" brushRef="#br0" timeOffset="55925.3512">172 12422 170,'1'-7'302,"0"4"-9,0 0-11,1-2-7,-2 5 2,0 0 4,0 0 13,19 14-13,-12-5 6,6 7-5,-3 5 0,7 7-1,-1 6-10,-1-5-8,2 2-15,-1 3-14,-2-2-6,-1 3-18,-1 2-12,0 0-7,1 3-15,-2-4-9,1 2-8,-5 0-14,-1 3-8,1-4-12,0 2-13,-2 1-9,-5-3-8,4 1-12,-4-3-7,0-1-9,0-10-15,0-2 1,0-5-19,0-3-36,0-1-38,0 0-46,0-5-44,0 2-51,0-6-59,0-4-68,0 0-72,0 0-87,9-21-397,-7 6-935,5-4 414</inkml:trace>
          <inkml:trace contextRef="#ctx0" brushRef="#br0" timeOffset="56189.1786">828 12832 296,'4'-1'316,"8"-2"4,-2 1 20,2-4-8,-2 2 4,6-6-7,1 3-3,-1-1-6,0-1-14,2 3-13,-2-4-24,-1 2-17,2-2-22,0 2-21,-6 2-25,8 0-15,-2 1-17,-2-3-14,0 5-16,-2-3-12,0 3-11,-3 2-11,3 0-31,-3 1-39,-1 0-37,-2 0-41,1 1-51,-2 3-51,1-2-44,-2 2-51,-3 6-53,1-5-63,-2 2-313,-1 0-743,0-7 329</inkml:trace>
          <inkml:trace contextRef="#ctx0" brushRef="#br0" timeOffset="56431.1763">964 12987 67,'-8'4'375,"2"1"20,0-1 8,1-2-3,1 0-13,1 0-15,3-2-22,-5 5 0,5-5 0,0 0 5,0 0-2,8 4-13,5-7-11,-2 2-19,5-4-10,-1-1-29,4 1-19,-1-1-26,1 0-31,2-2-7,-5 3-30,6-4-6,-2 7-14,0-3-21,1-1-13,-1 2-24,-2 0-43,2 3-43,-6 1-59,0-1-65,-4 1-80,3 0-105,-4 1-124,-3 0-154,2-1-340,-8 0-1011,13-2 447</inkml:trace>
        </inkml:traceGroup>
        <inkml:traceGroup>
          <inkml:annotationXML>
            <emma:emma xmlns:emma="http://www.w3.org/2003/04/emma" version="1.0">
              <emma:interpretation id="{8296E093-7CC5-4F13-9325-0826E47FDACC}" emma:medium="tactile" emma:mode="ink">
                <msink:context xmlns:msink="http://schemas.microsoft.com/ink/2010/main" type="inkWord" rotatedBoundingBox="4864,12983 6185,12971 6193,13789 4872,13801"/>
              </emma:interpretation>
            </emma:emma>
          </inkml:annotationXML>
          <inkml:trace contextRef="#ctx0" brushRef="#br0" timeOffset="272582.2456">2487 12441 83,'0'0'134,"-1"-8"-13,1 8-6,-2-9 6,2 3-3,-3 2-10,2-1 11,1 0-5,-4-1 0,1 2 1,0 1-3,-1-3-5,-1 3 0,1 0-5,-3-1-2,2-1-3,1 5 1,-1-1-8,-2-5 0,0 5-3,0-1-6,0 2-1,-2 0-10,1 0 0,1-3-2,-6 6-8,7-1-4,-7 0-5,4 3 7,-3-4-12,-1 5-4,3 0 0,-7 6-6,4 0 1,-4 0 2,1 1 6,2 3-2,-8 5 2,8-4 3,-1 1-1,1 1 1,2-1-1,1 1-6,-2 2 4,2-6-6,4-1 0,-1 8 1,1-5-6,4-1 0,0-1-4,0-4-5,3 1-2,3 4 0,-2-4-2,3 1 2,4 0-7,0 1 4,1-6-4,2-2 4,4 2-8,-2 1-2,7-7 6,-4 2-4,5-1-4,-1-3 0,0-4 1,2 3-3,0-3 0,-3 0-4,1 0-4,9-5-6,-4 1-22,-6-1-18,0 1-22,-1 0-19,-1 2-21,0 2-29,-1 0-28,-2-3-28,-2 5-12,-1 1-20,-2-2-22,-3 3-159,3 0-442,-2 3 195</inkml:trace>
          <inkml:trace contextRef="#ctx0" brushRef="#br0" timeOffset="272887.4129">2842 12670 183,'0'0'244,"0"0"-4,0 0-4,-10 11-8,6-5-7,0 1-7,-2 0-4,3 0-14,-3 6-14,0-4-4,-2 2-12,5 4-9,-1 5-24,0-5 2,-1 1-18,1 5-9,0 0-13,3 0-3,0-1-13,-2 3-10,3-1-3,0-1-9,3 1-3,-3-3-9,2 2-8,0-3-9,2 0-29,-2-2-21,1-1-24,1 0-35,0-1-32,-1 0-38,-1 1-39,3-8-26,-2-1-32,2 1-203,-4 0-488,4-6 217</inkml:trace>
          <inkml:trace contextRef="#ctx0" brushRef="#br0" timeOffset="273167.2944">3086 12811 40,'0'0'263,"2"-6"-6,-2 6-11,3-4-17,-3 4-17,0 0-21,2-3-15,-2 3-11,8-5-7,-3 3-11,4-5-6,0 3-16,0 0-8,7-2-14,-2 0-7,3-4-7,0 5-15,2-1-3,-4 0 0,4-1-16,-1 1-2,-2 4-9,-1-2-5,4-2-4,-8 3-6,2 0-15,-1 3-21,-2 0-27,1 0-32,-6 0-38,4 0-45,-4 0-34,1 0-41,-6 0-189,7 6-446,-5-6 198</inkml:trace>
          <inkml:trace contextRef="#ctx0" brushRef="#br0" timeOffset="273462.6332">3281 12549 102,'-8'-2'248,"8"2"-6,-10 2-7,5-1-6,1 2-6,0 0-12,0 0-9,2 3-5,-1 0-9,0 5-5,3 2-10,0 3-6,-2 5-13,4 1-9,-1-1-17,4 10-13,-3-8-12,0 4-4,4 8-16,-1-4-6,0 0-12,-1-7 1,1 11-10,-1-13-5,0 3-20,1-3-27,-1 1-19,2 0-42,0-1-38,-3-1-52,4-5-50,-6 1-67,1-7-237,3 5-542,-5-9 240</inkml:trace>
        </inkml:traceGroup>
        <inkml:traceGroup>
          <inkml:annotationXML>
            <emma:emma xmlns:emma="http://www.w3.org/2003/04/emma" version="1.0">
              <emma:interpretation id="{CE32E328-69E7-466D-B784-8C5A99AE3B8E}" emma:medium="tactile" emma:mode="ink">
                <msink:context xmlns:msink="http://schemas.microsoft.com/ink/2010/main" type="inkWord" rotatedBoundingBox="6730,12568 10756,12532 10765,13631 6740,13666"/>
              </emma:interpretation>
            </emma:emma>
          </inkml:annotationXML>
          <inkml:trace contextRef="#ctx0" brushRef="#br0" timeOffset="274098.284">4230 12426 94,'2'-6'246,"1"1"-12,-1-1-8,0-2 3,0 3-14,-1-4-4,1 4-1,-2-1-3,0 0-9,-2 0-7,2 2 11,-3-2-20,-3 0-12,-1 0-10,2 3-7,-6 2-18,4 1-13,-8-2-6,2 4-11,-4 0-3,-1 3-8,-1 4 0,-1 1-18,-2 7-20,5-4 15,-2-3-12,-1 8-1,4 0-5,0-3-4,5 3-8,0-1-7,3 3 3,3-8-10,5 6 3,0 1-4,2 2-2,5-5 0,-2 3-4,5 1 2,1-3-3,2 0-5,-1 1 4,7 3-12,2 0 5,-7-5-2,4-2-7,3 5 8,-3-5 3,0-3-15,6 0-24,-5 1-42,2-7-31,-1 1-33,-3-3-37,5 0-44,-3-3-44,6-6-48,1 0-268,1-2-620,-8-1 275</inkml:trace>
          <inkml:trace contextRef="#ctx0" brushRef="#br0" timeOffset="274441.3352">4588 12723 115,'0'0'260,"-6"1"-15,6-1-19,0 0-14,0 0-20,0 0-9,0 0-12,8-12-14,-1 6-9,-2 1-10,3-4-12,3 4-6,-1-1-10,-1 1-10,0 1-10,1-2-6,-3 5-8,0 1-2,-1 0-8,0-1 2,-6 1 2,9 5 7,-6 1-2,-1 0 4,0 3-13,-4 1 6,2-1 1,0 6 4,-4 1 3,0 3 2,1 1 3,-1 0 3,-1 1-9,2-1 6,-7-1-7,6 2-7,-1-3 4,2-2-7,-1-1-11,3 0 1,0-3-5,2 2-11,-1-3-1,1-2-9,2-2 4,1 2-9,2-3-1,0 3-8,7-5 5,-4-1-4,2-1-10,1 1-24,-2 0-23,2-3-48,0 0-34,2-2-44,-4 2-56,2 0-73,0-3-69,0-1-219,-1-1-630,5-2 280</inkml:trace>
          <inkml:trace contextRef="#ctx0" brushRef="#br0" timeOffset="274940.6152">5182 12236 41,'4'-4'254,"-3"-5"-2,1 3-4,3 2-15,-5 0-5,4 2-8,-4-4-6,0 6-1,0 0-5,0 0-4,0 0-12,0 0 8,0 0-24,-12 9-2,4 0-14,0 4-3,1-1-10,-2 7-5,-2 2-18,6 0 1,-6 10-13,4 2-6,2-2-1,-1 1-14,5-2-11,0 4-2,6-1-9,-4-3-7,2 4-7,3-6-9,1-4 3,-1 0-1,2-3-13,0 1-7,2-5 3,2 2-14,2-3-22,1-1-21,-1-3-30,-1-6-26,-2-5-22,8 2-45,-2-3-33,-2 0-46,4-3-45,-2-9-44,-2 2-267,4-4-633,-2 0 281</inkml:trace>
          <inkml:trace contextRef="#ctx0" brushRef="#br0" timeOffset="275398.4505">5556 12397 14,'0'0'267,"0"0"-6,0 0-15,0 0-16,0 0-8,0 0 1,0 0-12,0 0-7,0 0-2,0 0-3,0 21-2,0-8-6,0-1-7,-1 3-3,-1 3-11,-2 2-16,3 1-11,-2-4-3,1 2-23,-1-2-16,2-3-3,-2 1-15,3-3-3,0 2-14,0-4 7,0-1-14,0 1-11,0-4-5,0 0-3,0 1-7,2-1-2,-2-4 5,0-2-8,0 0-6,0 0 4,0 0-4,0 0 5,10-18 0,-5 3-18,-2 2 3,2-10-3,3 1 3,2-9-4,-2 1-5,4-2 3,1 3 1,-1-2 2,-4 12 8,7-3-12,-6 1 3,4 2-6,-3 3 3,1 0-6,-2 4 3,-2 2 1,1 4 2,-3 2-5,2 2-2,-2 4 6,0 2-3,-1 1-1,0 2 6,1 6-4,-1 1 4,0 5 4,-2 2-3,2 0 4,-1 3-5,0-1 6,0 2-2,0 8 2,-3-11 3,4 2-12,-1-1 5,0-3-5,1 1-2,2-7-3,-1 5 5,0-4-6,0-1-9,2-2-30,-2-3-38,1 0-27,0 0-41,-3-3-37,6-1-47,-1-4-55,3-1-43,-7 0-255,9-1-634,-4-4 280</inkml:trace>
          <inkml:trace contextRef="#ctx0" brushRef="#br0" timeOffset="275622.8176">6078 12587 210,'0'0'251,"0"0"-7,5-3-4,-1-1-7,2-3-12,1-1-10,4-1-20,-2 2-11,7-8-13,-1 4-15,0 1-17,0-2-15,1 6-7,-2 0-10,-2-4-16,0 4 5,0 1-19,-1-1-7,1-1-10,-3 1 6,1 5-14,-1-4-6,-3 5-8,2-2-16,-3 1-22,2-2-31,-7 3-35,10 0-34,-6 3-48,-4-3-56,9 1-59,-6 1-152,-3-2-453,0 0 201</inkml:trace>
          <inkml:trace contextRef="#ctx0" brushRef="#br0" timeOffset="275953.7271">6189 12363 212,'-1'-3'272,"0"-3"-9,1-3-11,1 4-12,0-6-10,0 6-8,2 2 12,-3 3-17,1-7-8,2 1 5,-3 6-1,2-1 14,-2 1 8,0 0 7,2 16 4,-2-4-10,-2-5-5,0 7-13,2 6-12,0 2-14,0 0-14,0-1-15,0-1-14,0 1-12,2 4-13,1-3-16,0 0-9,-1 0-7,2-2-15,0-4-7,-3 0-4,2 1-8,0-5-7,0 0-5,-1 3-19,3-4-34,-5-1-27,3-3-36,0 5-33,0-9-39,1 0-45,-2 0-46,4 1-53,-6-4-61,9-6-63,-5 2-330,0 1-801,1-9 355</inkml:trace>
          <inkml:trace contextRef="#ctx0" brushRef="#br0" timeOffset="276229.199">6547 12271 27,'0'0'291,"4"-6"1,-4 6-18,1-5-16,-1 5-18,4-1-11,-4 1-17,0 0-4,0 0-5,0 0 1,0 0-4,7 15 5,-6-8-7,1 4-10,-1 2-6,-1 6-15,0-4-14,0 0-15,0-3-15,2 7-9,-2-1-8,1 1-15,1-4-6,1 0-16,-2 1-7,3 5 0,-2-9-8,1 3-13,-2-1-18,0-1-36,2-3-31,-2-2-30,3 1-41,-3 1-45,1-3-53,-1-1-49,2-3-45,-2 3-279,-1-6-633,2 3 280</inkml:trace>
          <inkml:trace contextRef="#ctx0" brushRef="#br0" timeOffset="276548.2676">6785 11966 139,'4'-7'260,"-2"-2"-3,1 3-1,3-3-8,0 2-3,-1 2-5,3 2-5,1 2-5,1 1-8,-2 4-1,-1 1-12,4 5-9,-1 0-8,-2 8-7,5 1-10,-6 4 6,6 6 4,2 4 13,3 7 1,0-7 2,3 2-11,0 0-10,4 2-19,-3-6-16,9 17-14,-12-11-10,5-3-14,-6-1-8,1 2-11,-5-2-11,-1 0-8,-3-2-14,-5 3-26,-3-12-45,0 2-41,-5 7-54,-2-6-61,1-2-67,-2-2-79,2-2-82,-4-1-370,4-5-834,0-5 369</inkml:trace>
          <inkml:trace contextRef="#ctx0" brushRef="#br0" timeOffset="277039.2016">7472 12540 110,'0'0'240,"0"0"-5,0 7-10,0-7-1,0 0-4,0 0 13,10 3-7,-10-3-5,12-3-10,-12 3-5,8-4-10,3 1-20,0 3-6,1-6-20,-1 4-12,5-8-11,1 4-18,1 1-2,3 1-16,4-6-11,1 2-9,-1-2 0,2 4-12,-3-3-8,4 0-2,-8 6-2,0-1-8,-2-1-8,11 3 4,-11-2-11,3-1-19,-3 4-18,-6-2-30,0 7-25,0-3-23,-3 0-25,-2 2-31,-1 0-37,-3 0-36,-1 1-44,-2 1-242,0-5-547,0 0 243</inkml:trace>
          <inkml:trace contextRef="#ctx0" brushRef="#br0" timeOffset="277328.295">7695 12323 244,'-6'-4'280,"0"2"-6,3-4-7,0 3-11,0 1-13,3 2-15,-6-4-7,6 4-20,0 0-10,0 0-12,-6 6-2,6 3-10,3-3-6,-3 7-4,2 7-11,-2 3-8,1 7-11,-1-5-11,2 9-12,-2-1-9,0 3 1,-5 0-22,5 2-3,0-5-13,2 2-5,-1-5-10,1 2-28,-1-7-29,2 0-53,0-2-47,3 0-48,-6 2-65,6-7-69,0 0-288,-1-3-633,2-2 281</inkml:trace>
        </inkml:traceGroup>
        <inkml:traceGroup>
          <inkml:annotationXML>
            <emma:emma xmlns:emma="http://www.w3.org/2003/04/emma" version="1.0">
              <emma:interpretation id="{568368AB-6E13-43B4-998B-F5DF8CE5A361}" emma:medium="tactile" emma:mode="ink">
                <msink:context xmlns:msink="http://schemas.microsoft.com/ink/2010/main" type="inkWord" rotatedBoundingBox="11218,12448 14658,12418 14669,13764 11229,13794"/>
              </emma:interpretation>
            </emma:emma>
          </inkml:annotationXML>
          <inkml:trace contextRef="#ctx0" brushRef="#br0" timeOffset="278173.6806">8770 12336 163,'6'-7'196,"-6"7"-4,3-3-6,-3-2-1,0 1-8,0-2-8,0-3-9,0 3-6,-3-3-5,3 6-8,-4-3-6,2-1-4,2-1 0,-4 2-7,3 0-7,-2-1 2,-1 4-3,1-3-3,-1 1-3,-1 1-1,-1 0-5,0 1 0,-4 1-8,1 4-1,-5 1-15,-1 3 4,-2 1 1,-1 2 6,-7 4-7,9 1 8,-3 0-19,-4 2 7,1 4 7,8-5-21,-4-1 0,3 5-9,3-3-3,2-1-6,-1 3-1,5 1-2,-2-1-7,4 0-1,2-2-8,0-2 1,5 6-9,1 2 1,2-2 6,1-1-11,2-1-3,3 0 5,1 0-9,3-2 6,0-1-10,7 3-3,-5-5-22,11-5-41,-1-1-33,-1 0-33,3-5-38,-3 2-38,1-4-46,2-4-46,0 1-32,-5-3-237,-5 0-609,5-2 270</inkml:trace>
          <inkml:trace contextRef="#ctx0" brushRef="#br0" timeOffset="278631.9196">9005 12672 82,'0'0'184,"0"0"-1,0 0 4,6-15 1,-4 10-8,5-2-2,-1 1-10,2-2-12,-1 2-7,4-2-6,-1 3-7,-1 0-11,2-3-7,-1 3-5,-1 1-11,0 1-8,2 0-10,0 0-4,-3 2 3,-2 1-6,-1 2 2,2-2 2,-1 4 12,-3 0-10,-2 1 4,4 2 9,-5-1 1,-2 3-1,4 5-5,-4-2 4,-2 2-4,1 1 9,-1 0-13,-1 4-8,1-3-2,-1 2-7,-1-4-8,3 2-3,0-1-3,1-1-7,-2 0-3,1-1-9,-1-2 9,2-1-23,2-4 3,0 3-7,3-2 3,1 1-3,0 1-4,2-3-1,-2 0 3,2-3-7,3 3 2,-2 0 2,2-2-1,-4 2-3,4 3-3,-5-3 3,2-2 1,-4 2-3,4 5-1,-4-5 6,-2 4-4,0 2 7,-2 1 11,-4-2 6,4 2 6,-4-3 3,1 4 9,-3-1 2,-1-1-2,0 0-6,1-2 8,-3 1-7,0-3-2,0 6 0,1-9-11,0 5-5,1-3-1,1-4-2,0 1-4,2 0-4,2 0-4,-2-4-6,0 0-30,6 0-31,-9-4-40,4-1-48,3 2-41,-2 0-44,2 0-55,0-1-59,2-5-54,0 9-242,0-6-690,2 2 306</inkml:trace>
          <inkml:trace contextRef="#ctx0" brushRef="#br0" timeOffset="280302.2542">9742 12271 38,'0'0'256,"0"0"-9,-1-3 0,1 3-17,0 0-11,0 0-14,-9 0-12,9 0-15,0 0-6,0 0-12,-11 10-10,9-4-6,-4 0 1,2 9-11,0-1-11,-1 7-5,-1-1-6,2 3 8,0-2-17,-1 1-6,1 1-5,2 1-7,-3-2 4,1-1-17,0-3-8,-1 3-3,2-6-8,1 1-7,-1-6-7,0 3-7,3-4 7,0-1 6,0-2-17,0 0-3,0-2-12,0-4 12,0 6-5,0-6-2,0 0-2,0 0 8,7-15-12,-3 2-7,-2-5 7,2-4-2,4-9-2,-3 5 3,1-7-5,3-3 3,0 2-6,4-1-1,-3 0-2,3 6 3,-1-5 0,-2 15 2,2-5-1,-3 6-7,1-1 3,0 3 4,-2 3 0,0 5-7,-2-3 5,1 6-6,-1 0 6,-3 5-7,-3 0 6,10 5-3,-6 2 6,3 6-4,-2 6 2,0 3-4,0 1 7,2 8-2,-3 2-4,0 5 6,-2-2-6,2-5 4,0 5 8,2-3-7,-3-8-3,1 8 0,-1-8-1,0-3-5,3 1 12,-3-4-15,1 1 4,0-5 5,-1-1-27,5-5-35,-6 2-35,4 0-42,-4-2-34,6-6-47,-2 3-57,-1-6-42,1 1-197,0-8-557,0 1 246</inkml:trace>
          <inkml:trace contextRef="#ctx0" brushRef="#br0" timeOffset="280616.4355">10439 11922 118,'-4'-3'236,"-1"0"-3,1 0-8,4 3-7,-13 9-3,2 2-6,-4 3-1,-2 10-2,-5 3-7,4 2-2,1 4-4,-2 4-11,1 3-1,2-3-13,2 6-7,0 0-5,5-2-24,1 3-19,1-4-16,1 3-5,4-3-2,2-5-10,0 2-11,4-12 3,4 6-9,-3-6-12,4 5-5,-1-9-12,3-3-15,-1 0-31,1-3-27,-1-5-32,4 2-32,-4-3-39,3-4-42,-4 0-36,3-5-53,1-3-36,-4-2-176,3-2-526,1-3 232</inkml:trace>
          <inkml:trace contextRef="#ctx0" brushRef="#br0" timeOffset="281061.4213">10583 12281 208,'0'0'252,"-4"-3"-12,4 3-13,0 0-8,0 0-6,-9 9-10,7 0-4,-2 2-12,1 3-7,-3 0-8,4 1-6,-2 5-3,1 1-8,-3-3-11,5-1-16,-1 0-11,-1 1-6,0-3-14,2 0-12,-1-3-6,2-3-9,0 2-8,0-2-2,0-4-10,1 3-3,-1-3 3,1 0-16,0-1 1,-1-4-2,3 2-9,-3-2 0,0 0 2,8-10-5,-5 2-12,1-1 20,2-6-15,0-6 1,3-1-3,2-8 3,0-2-9,0 1 6,2-2-10,-2 4 4,3 1-7,-6 6 6,5 5 1,-5 1-5,4 0 7,-2 5-2,-3 1-2,0 1-3,0 5-2,0-1 21,-1 4-15,-2 1-3,4 3-2,-3 0 6,1 5-1,-4 3-1,0-1 13,2 8-7,-2-3 9,2 6-5,-4 1 3,2 3 0,-2-1-5,4-2 7,-2 1-10,2 0 5,2 1-7,-3-3 3,0 0-4,1-1-2,0 0 4,1-4-7,1-1-7,-2-3-25,2-3-33,1 0-32,-1 1-36,3-3-39,-2-1-43,-1-1-37,1-3-46,-2-2-236,6-2-576,-2-1 255</inkml:trace>
          <inkml:trace contextRef="#ctx0" brushRef="#br0" timeOffset="281295.2885">11002 12511 140,'5'0'209,"-5"0"3,5-1-2,3-2-8,-2 0-7,0 0-10,-2 3-10,6-4-9,2 3-10,-3-4-5,3 3-12,3-2-13,-3 1-5,0-3-12,6 1-15,-6-1-4,0 3-1,1 0-20,3-3-5,-3 1-6,-4 3-12,4-3 0,-3 4-1,3 1-6,-6 0-4,-2 0-5,3 0-4,0-3-1,-8 3-5,13 0-10,-10 0-22,4 0-30,-7 0-34,7 0-44,-7 0-47,6 0-29,-6 0-36,9 0-175,-9 0-440,3-4 195</inkml:trace>
          <inkml:trace contextRef="#ctx0" brushRef="#br0" timeOffset="281600.1005">11196 12259 211,'-4'0'337,"4"0"-2,0 0-25,-9-3-15,9 3-26,-2-2-19,2 2-25,0 0-16,0 0-21,0 0-9,-7 11-3,8-7-5,-1 5-15,1-1 5,-1 6-6,3 0-7,-3-1 0,2 4-11,-2 2-9,2 1 1,0 1-13,1 1-19,-2-1-15,-1 0 2,5 1-5,-2-1-14,0 0-3,0-2-3,-1-2-14,1 1-3,0 0-19,1-5-37,0 2-34,-3-3-37,3-2-32,-2 0-30,0 1-46,0-5-58,-2 3-50,2-3-44,-2-1-250,0-5-646,7 0 286</inkml:trace>
          <inkml:trace contextRef="#ctx0" brushRef="#br0" timeOffset="281852.7347">11486 12248 224,'3'-4'284,"-3"4"-13,0-6-17,0 6-13,0 0-12,7 0-10,-7 0-7,0 0-5,3 13-6,-3-5-3,0-2-6,2 9-10,-2-2 1,1 2-17,0 1-17,1 5-2,-2 0-18,2-2-17,-2 3-6,3-1-8,-2-6-11,2 7-11,-2 2-10,3-6-4,-4 3-10,5-6-1,-4 1-30,2-5-48,-1-1-51,-1 0-54,0-1-63,-1-1-67,2-4-48,-3 0-260,1-4-616,4 3 272</inkml:trace>
          <inkml:trace contextRef="#ctx0" brushRef="#br0" timeOffset="282153.7021">11711 11885 85,'6'-15'290,"5"-2"-8,-1 2-5,2 2-12,-6 2-7,4 4-15,-2-1-15,0 4-7,-1 4-9,1 4-1,-1 4-12,2 1 7,2 9-2,-5 5-7,0-2-13,1 14 2,-1-1-12,0 3 0,1 2-6,-4-2-3,0 4-18,2 1 0,-1 0-10,-3-1-8,2-2-6,-2 2-16,0 3-8,-1-1-13,0-3-6,0 0-9,0-2-6,0-2-13,0-3-9,0-2-40,0-9-42,-1 3-43,-3-4-61,4-6-64,-3 3-78,1-2-93,-6-3-386,5-3-828,1-2 366</inkml:trace>
        </inkml:traceGroup>
        <inkml:traceGroup>
          <inkml:annotationXML>
            <emma:emma xmlns:emma="http://www.w3.org/2003/04/emma" version="1.0">
              <emma:interpretation id="{F99C3986-29E2-4299-BE54-A5EF341CC071}" emma:medium="tactile" emma:mode="ink">
                <msink:context xmlns:msink="http://schemas.microsoft.com/ink/2010/main" type="inkWord" rotatedBoundingBox="15051,13001 16768,12986 16777,13925 15059,13940"/>
              </emma:interpretation>
            </emma:emma>
          </inkml:annotationXML>
          <inkml:trace contextRef="#ctx0" brushRef="#br0" timeOffset="282664.7047">12274 12690 3,'0'0'270,"0"0"-3,0 0-13,0 0-11,7-11-9,-7 11-13,2-6-13,3 2-14,-2-2-2,2 0-8,4 0-6,3-2-10,1 3-5,0-4-8,4 0-18,0 1-9,-2 1-12,6 1-16,4-3-7,-5 3-3,9-3-11,-10 5-8,0 1-19,1 0-1,-2-3-3,1 6-2,-4-4-5,0 2-12,-1-1 7,1 3-34,-2-1-40,-2-1-35,-4 2-43,0 0-42,0 0-47,0 0-51,0 0-39,-7 0-191,7-7-526,-4 5 233</inkml:trace>
          <inkml:trace contextRef="#ctx0" brushRef="#br0" timeOffset="282939.1804">12416 12400 61,'0'0'327,"-6"-4"-9,4 1-10,-2-1-14,0 0-14,4 4 6,-9 0-26,9 0-14,-9 0-11,9 0-23,-8 6-10,4 0-17,0 0-4,2 3-7,-2 1-12,1 2-15,2 3-5,-2 7-11,3-1-14,-1 4-13,1-2-8,1 10-9,3-1-17,-4-8 1,5 6-8,1 1-15,-3-7-10,3 2-52,-2-4-50,3 8-64,-1-9-60,0-2-82,4 2-83,-4-9-285,3 0-692,-3 0 307</inkml:trace>
          <inkml:trace contextRef="#ctx0" brushRef="#br0" timeOffset="283676.2205">13338 12418 52,'-3'-6'243,"0"3"-2,-1-2 0,1 2-5,0-1-5,3 4-9,-6-6-5,2 2-10,0 2-5,0-1-4,-1 0-6,0 0-8,-1 0-5,-1 0-19,1 3-3,-1-1-18,-1 1-12,-3 1-13,2 4-7,-2 2-3,0-4-9,-3 6-10,-1 1-7,1 6 2,1-3-4,2 3-11,0 5-33,-1 0 15,1 1-8,1 5-5,2-2-3,-1 5 1,6-7-5,-1 1-5,4-1 0,3 2-5,-3-1-2,3 2 1,2-5-10,0-2 11,3 0 0,0 1-6,5-2-2,-1-2 5,1-4-8,1 3-4,0-3 4,3-3-7,10 2 2,-3-6-1,4-3 2,-1-1-18,2-4-27,-3-1-31,4 2-23,-1-7-32,-2 2-35,-3-4-41,-2 4-40,3-5-34,1 6-34,-10 0-203,-1-4-558,5 1 248</inkml:trace>
          <inkml:trace contextRef="#ctx0" brushRef="#br0" timeOffset="283992.5645">13720 12666 180,'-6'-1'255,"6"1"-8,0 0-11,-14 1-9,8 3-7,1-2-9,-1 1-11,1 1-5,-1-2-4,-1 4-11,2 1-11,1 0-5,-2 0-15,0 6-2,1-6-11,3 4-3,-1-1-12,2 3-9,0 1-4,1-1-12,2-1 0,2 3-1,1 0-7,2-2-7,-1 2-3,7 0-6,-1 0-10,3-2-3,-4 2-9,6-3-10,-2-2 0,2 1-6,-1-2 1,1-3-3,1 4-6,-1-4-3,1-3 1,-3 2-8,4-4-21,-3 0-34,0-1-49,-3-1-37,-1 1-44,-1-6-44,0 5-51,3-5-49,-8-2-256,2 0-617,3-1 274</inkml:trace>
          <inkml:trace contextRef="#ctx0" brushRef="#br0" timeOffset="284250.4961">13894 12772 174,'-4'4'324,"2"0"10,0 1-14,2-5-19,-3 12-17,-1-8-20,4 6-18,-2 2-12,-1 2-15,3-1-21,-1 2-2,1 6-24,-3 0-9,3-2-25,0 3-17,0 2-10,0-1-7,3 3-10,-3-4-16,0 9-8,1-8-5,1 2-10,1-2-26,-3-1-31,2 0-42,0 0-43,0-1-51,1-3-71,-1-2-78,0-2-302,2-2-636,-1-2 282</inkml:trace>
        </inkml:traceGroup>
        <inkml:traceGroup>
          <inkml:annotationXML>
            <emma:emma xmlns:emma="http://www.w3.org/2003/04/emma" version="1.0">
              <emma:interpretation id="{A796A4D2-8F77-49B4-A69E-5D77249302E6}" emma:medium="tactile" emma:mode="ink">
                <msink:context xmlns:msink="http://schemas.microsoft.com/ink/2010/main" type="inkWord" rotatedBoundingBox="17221,12377 19796,12354 19809,13787 17234,13810"/>
              </emma:interpretation>
            </emma:emma>
          </inkml:annotationXML>
          <inkml:trace contextRef="#ctx0" brushRef="#br0" timeOffset="285023.2068">14486 12455 115,'0'0'269,"-2"-7"0,1 2-10,-1-1-6,1 2 0,0-1-3,1 1-7,0 4-6,0 0-12,-4-4-13,4 4-17,0 0-5,0 0-10,-5 12-2,1-4-7,4 5 1,-3 2-16,0 6-8,1 0-9,1 1-7,-2 2-8,2-3-6,2 2-14,-2-2-7,0 2-9,1-2-8,0-1-13,0-4-1,0-2-6,0 0-10,-1 2-3,1-5-6,1 3-3,-1-6-3,0-2-8,-1 1-1,1-1-3,1-4-1,-1-2 4,0 6-7,0-6 0,0 0-2,0 0-3,0 0 0,1-26 0,2 9-3,1-2-4,-1-6 2,4-12-2,-1 4-2,2-4 0,3-4-3,-1 1 2,4 2-1,-1 1 2,1 4 1,-1 2-3,3 2-2,-7 7-2,4 3 4,0 0-2,-1 4-2,-2-1 5,-1 8-4,0-4-3,-1 4 5,-3 3-2,3-1-2,-2 4-1,-1 1 2,2 1 5,-7 0-3,11 6 1,-4 3 3,-1 6-5,-1 4 2,1 2 1,-2 3 7,-4 10-6,2 2-7,-1-3 2,-1 0 8,0 0-8,-3 1 0,3-10-4,-3 7 5,3-8 2,0-1 2,0 0-2,0-1 0,0-6 1,0 2-5,0-4-19,0 0-44,0-3-39,2-2-48,-1-5-40,1 3-41,-1-2-45,-1-4-51,0 0-44,13-9-267,-7 3-694,0-7 307</inkml:trace>
          <inkml:trace contextRef="#ctx0" brushRef="#br0" timeOffset="285412.8266">14842 11898 71,'-1'-13'206,"1"2"-6,3-4-7,1 3-3,0 1-10,-1 0-2,4-1-10,1 0-4,2 2-12,0 0-6,6-1-7,1 2-13,-3 3-12,4 3-7,-1 0-6,0 4-17,-7 1-12,5 0-2,-5 4-13,-1 0 0,1 3-5,-3 2-2,-3 2-1,0 2 0,-3 1 0,-4 6 4,-2 0 3,-3 9 8,-2-2 5,-2-2 7,-3 0 20,-1 2-5,2-4-1,-4 1 2,6-6-1,3-1 0,-2 1-9,6-2-3,-3-5-12,5 1-6,-1-1-3,3-2-4,1 0-29,2-2 19,3 3-12,-1-5-2,5 1 2,1 0-10,1-2 5,3 0-3,2-1-10,-2-2-5,5-3-39,-4 4-22,4-1-29,0-2-32,-2-2-40,1 1-38,0-3-56,-2 2-48,0-2-271,-3 3-612,-1-3 271</inkml:trace>
          <inkml:trace contextRef="#ctx0" brushRef="#br0" timeOffset="285774.1416">15588 12139 106,'-2'-6'286,"2"6"-4,-3-5-14,3 5-13,-5-4-10,5 4-12,0 0 1,0 0-8,-13 5-5,8 0 3,2 4 4,-7-1-1,4 5 2,-6 1 2,0 6-2,0 8-6,-3 0-12,3 5-11,-1 3-13,0-3-9,-1 4-15,1-4-15,3 5-10,2-1-14,0-4-16,3 4-8,2 0-7,3-2-14,0-2-7,3-1-6,-3-6-9,7 6-7,-1-7 0,-2 4-13,4-6-7,-2-1-31,4 0-42,-3-2-44,1-2-50,0 1-56,-2-4-43,1-4-61,2 2-64,0-5-62,-4-2-287,4 0-770,-3-5 341</inkml:trace>
          <inkml:trace contextRef="#ctx0" brushRef="#br0" timeOffset="286507.8507">15721 12617 23,'-5'-6'229,"5"2"-8,-3-1-4,2-2-6,1 2 0,0 5-3,-3-8-6,3 3-5,-3 1-10,3 4 1,-1-8-14,1 8-4,-1-6-15,1 6-14,0 0-15,0 0-5,0 0-7,0 0-17,0 0-6,0 0-11,-4 22 4,1-10 1,2-1 9,-1 2-8,0-1-11,2 2 4,-1-3-15,1 1 3,-1 1-18,-1-5 4,1 6-8,2-9-2,-3 3-3,2 0-3,-1-6-14,1 4 1,0-6-2,-1 10-2,2-7-1,-1-3-2,0 0 1,0 0-7,0 0 5,12-16-6,-5 4 3,1 0-2,5-6-3,6-9 5,2-2-9,0-1-2,1 1 3,1-1 5,-1 2-4,-2 5 4,-1-1-7,1 5 3,-6 5 3,0 3-9,-1-1 0,-2 6 1,-4 3-1,1 0-3,-1 3 7,-1 1 13,-1 5-24,-3 0 7,0 6 11,-2 3 0,3 6 3,-8-3 15,5 7 4,-3 0-2,-1-2 5,0 1-3,0-2-5,-1 0-5,1 0 1,3-1-4,-2 0-10,2-1 9,1-3-7,0-2-3,1 0-12,3-5-21,0 2-40,1-3-28,-1-2-29,5 0-29,0-1-33,-1-4-38,4 0-41,5-4-34,-3 2-285,0-4-629,3-1 279</inkml:trace>
          <inkml:trace contextRef="#ctx0" brushRef="#br0" timeOffset="286733.6706">16226 12727 153,'0'0'235,"0"-9"-1,2 5-3,5-1-6,-1 2-15,1-7-15,6 4-12,-3-3-14,6 1-15,-2-1-12,3-1-12,1 4-16,-2-4-9,1 1-12,0 3-10,-2-2-9,-1 4-6,-1-2-1,-1 3-13,0 0-3,1-1-6,-3 2 0,1-1-12,-4 3-17,0-2-29,0 1-32,2 2-38,-3-2-45,-2 0-34,3 1-43,-7 0-208,8-2-446,-8 2 198</inkml:trace>
          <inkml:trace contextRef="#ctx0" brushRef="#br0" timeOffset="287020.2906">16335 12389 268,'-2'-4'309,"2"4"-5,-3-4-7,3 4-25,-3-5-26,3 5-19,0 0-25,-3-3-16,3 3-22,0 0-10,0 0-15,4 18 4,-2-8-30,-1 4-9,-1 2-9,4 2-10,-3 6-10,0-2-6,1-1-2,-2 1-8,2 5-8,-2-4-10,2 1 1,-1-1-3,3 0-8,0-2 1,-2 2-4,3-2-17,1-1-38,-2-7-40,0 3-29,1-3-46,-4 1-43,7-6-54,-2 2-42,-2-1-189,0-4-508,3-2 225</inkml:trace>
          <inkml:trace contextRef="#ctx0" brushRef="#br0" timeOffset="287300.8756">16733 12391 288,'0'0'294,"0"0"-3,4-4-10,-4 4-13,0 0-13,0 0-7,7 13-15,-5-9 10,1 2-6,-2 4-15,0 2-9,0-1-20,-1 5-10,0 4-5,0-2-26,2 2-17,-2 3-13,-2-4-15,1 4-16,0-1-3,1-3-6,1 2-12,-2-1-4,1 0-14,-1-3-22,1-3-45,0 0-35,0 2-33,0-3-41,-1-1-35,-1-2-52,2 1-47,-2-4-39,0 0-275,0-1-617,0-3 273</inkml:trace>
          <inkml:trace contextRef="#ctx0" brushRef="#br0" timeOffset="287616.68">16916 12081 266,'-1'-6'282,"1"1"-13,0 5-20,0-7-20,3 4-16,-3 3-11,6-2-11,-1 2-4,3 2-6,1 7-7,0 3-6,0-2-3,3 11-5,-2 0-8,-1 10 0,-1 0-11,1 4-3,-4 0-9,-2 6-1,-1-2-2,-2 9-6,-1-7-2,0 1-4,-5 4-11,2 0-7,-3-2-13,3 1-4,-4 10-10,-1-13-6,3 1-6,-1-6-7,-2 3-8,3-2-1,1-6-7,-2 1-5,-2 1-7,5-9-40,3-3-42,-5 0-58,3-2-56,-4-2-69,3-6-94,0 2-342,3-3-735,-1-1 324</inkml:trace>
        </inkml:traceGroup>
        <inkml:traceGroup>
          <inkml:annotationXML>
            <emma:emma xmlns:emma="http://www.w3.org/2003/04/emma" version="1.0">
              <emma:interpretation id="{4958D49F-B3EA-4F57-97EA-891FF6BA842E}" emma:medium="tactile" emma:mode="ink">
                <msink:context xmlns:msink="http://schemas.microsoft.com/ink/2010/main" type="inkWord" rotatedBoundingBox="20370,12332 24941,12292 24954,13852 20384,13892"/>
              </emma:interpretation>
            </emma:emma>
          </inkml:annotationXML>
          <inkml:trace contextRef="#ctx0" brushRef="#br0" timeOffset="288183.5879">17619 12933 114,'-2'-7'187,"-1"4"1,2-3 7,-2 2 3,3 4 4,-3-8 0,1 5 0,2 3-3,-2-6 0,2 6 1,0-6-9,0 6-8,-2-4-11,2 4-14,2-6 1,-2 6 3,4-6-6,2 2-7,-2-1-17,4 3-5,2-2-13,0-2-8,2 2-9,5-2-32,2 0 18,-3 0-15,4 1-5,1-1-6,-3 0-6,1-1-5,-1 1-3,0 4-4,0-4-6,-1 4 0,0-4-6,-4 3-15,0 0-36,-5 2-32,2-1-33,-3 2-30,-1-4-38,-1 4-37,-5 0-46,8-2-39,-8 2-63,0 0-177,0 0-562,0 0 249</inkml:trace>
          <inkml:trace contextRef="#ctx0" brushRef="#br0" timeOffset="288472.0083">17701 12586 42,'0'0'268,"-2"-5"-4,2 5-9,0 0-1,0 0-5,-6 9-3,6-3-8,-2 6-4,1 1-4,1 3-13,0 5-12,-4 0-13,1 3-29,3 0 2,-4 8-17,4-6-14,0 5-10,0-5-17,0 3-12,3-5-11,-2 1 3,2-1-16,-1-1-9,1-1-2,2-1-11,0-1-3,2-2-36,-6-5-49,3 1-46,1 2-50,2-4-62,-3-1-62,3 3-59,1-8-227,-2 3-589,-2-3 260</inkml:trace>
          <inkml:trace contextRef="#ctx0" brushRef="#br0" timeOffset="289298.5081">18568 12490 93,'0'-1'202,"-1"-6"-7,1 7-4,0-8-5,-1 2-9,1 2-9,0 4-4,-3-6-7,3 1-5,0-1-4,0 6-2,-3-10-2,3 4-7,-1-1-4,-1 1-6,-1 0-7,0 1-4,1-1-9,-2 2 9,0-2-18,1 0-5,-3 4-6,-1 0-6,0 0-12,-3 0 1,-1 6-6,-2 0 1,3-2-3,-5 7-1,-1 1-5,0 2 6,-5 4 2,5-1 14,0 0-22,-5 6 2,3 1-1,6-3-3,0 0-5,0 10-11,2-1 16,-3 1-12,4-8-2,8 3-5,-2 1 9,2-2-16,1 1 2,0-2-9,4 1 1,-3-3 4,4-1-7,-1-3-2,2 1 3,1-1-12,-2-2-6,2-4 13,0 2-1,-1-3-5,5 3-1,-3-5-1,0 2-2,1-3-4,3-3 2,0 1 0,-2-1 3,2-1-5,2-1-10,5-1-25,-6 2-18,3-5 2,2 1-28,-5 1-34,0-1-39,5-2-42,-5 2-60,3 0-53,-3-3-285,-2-1-639,1 0 282</inkml:trace>
          <inkml:trace contextRef="#ctx0" brushRef="#br0" timeOffset="290075.2564">18973 12638 51,'-10'0'250,"2"0"-11,1 0-15,1 1-14,0 2-19,6-3-18,0 0-16,-9 1-17,9 1-7,0-2-8,0 7-12,0-7-2,8 6-6,-5-1 3,4-3-9,-1 3 0,2-2-6,1 0-3,1 2 0,-2-1-3,2 1-5,-2 1-5,4 0-5,-1-2-3,-3 2-5,1 0-5,4-1-8,-5 2 5,0 4-5,1-3 7,-2 4-6,-1-1 4,-1 1 9,3 1 5,-7 1 23,4 1-10,-3-3 0,-1 3 3,-1 1 2,-1-1 3,-3-1 7,0 2-20,-1-1 6,-3-2-1,2 1-7,-1-5 1,-2 3-12,1-2-11,0-1 1,-2 1-2,0-4-8,2-1-3,-1 2-5,1-3 3,0 1-11,2-4-5,-1 1-1,1-1-34,6-1-34,-7-4-49,7 4-41,-9-5-45,7 2-47,2 3-49,0-9-53,3 3-47,0 0-222,2 2-647,1-3 287</inkml:trace>
          <inkml:trace contextRef="#ctx0" brushRef="#br0" timeOffset="289681.8815">18955 12718 29,'3'-6'250,"-3"6"-5,6-9-2,-1 6-8,-1-5-13,2 3-14,0-1-16,2 0-9,3 0-3,0-3-13,-1 0-15,2 1-9,3-3-9,-2 5-26,2-5-8,-1 3-8,0-4-9,-5 7-10,4-1-7,-3-3-7,1 5-2,0-2-8,-1 0-5,-3 3-9,-1 0-3,0 1-9,-1 0-31,0-2-29,-5 4-35,7-2-38,-7 2-41,5-3-50,-5 3-56,0 0-171,0 0-464,0 0 205</inkml:trace>
          <inkml:trace contextRef="#ctx0" brushRef="#br0" timeOffset="290667.3748">19567 12510 129,'0'0'308,"-5"-6"-7,5 6-12,0 0-18,0 0-17,-11 9-21,7-3-14,-1 4-16,2-2-19,-1 4-21,-1 0-9,0 2-16,2 1-14,-1 6-5,0-1-10,0 0-2,-1-1-10,1-4-14,-1 6 14,2-5-16,1-1-12,-1-3-17,2 1 11,-3 3-4,2-5-9,0-1-8,1-2 0,-3-1-2,4 1-2,0-4 2,0 1 13,0-5-16,-1 6 11,1-6 7,0 0-11,0 0 0,0 0-10,0 0-8,0 0 7,1-21-6,-1 8-19,4 1 13,-1-9 1,0 0 0,1 0-8,4-1 5,-1-3-3,3 2-6,-1-8-6,4 3 7,-4 6-1,3 1-2,-1 2 0,-2 1-4,4 3 7,-6 6-4,3-1 5,-3 1-14,-1 3 19,0-2-15,0 1-4,1 6 4,-1 0-4,-1 1 4,-5 0 1,10 2-3,-4 5 5,-3 1 1,0-2 10,1 10 3,-1-1 6,-1 1 6,1 6-2,-1 0 3,-1 1 5,-1-1 0,2 9-5,-2-8 0,0 1-2,0-2 1,-2 3-3,1-3 1,-1 3-8,-3-6 2,5 1-1,-3 0-8,3-7 0,-3 1 1,2 0 0,0-2-3,1 3-2,0-9-1,-2 3-5,2 0-17,-1-2-38,1-1-43,0-2-48,0-4-48,0 9-53,0-9-69,0 0-53,0 0-294,0 0-715,0 0 317</inkml:trace>
          <inkml:trace contextRef="#ctx0" brushRef="#br0" timeOffset="291216.5812">20027 12152 24,'0'-6'306,"0"6"-11,4-3 0,-4 3-16,5-6-9,-1 2-26,2 0-12,3-1-18,-2-1-22,5 0-18,-1 1-14,1-2-15,2-2-13,-1 6-14,4-4-8,0 1-11,1 4-4,-1-2-14,-3 1-10,-1 0-10,-2 0-1,-1 3-7,-1-2-1,-2 4-10,-1-2-6,-1 0-2,-1 4-2,-1 1 4,-2 0-5,-2 6-3,-2-5 5,-1 6 16,-2-2 5,-2 1 3,0 2 1,-1-1 0,-1 0 4,2-2 2,0 1-1,0-2-7,0 1-24,2-1 18,3-2-11,-3-1 1,5 1-9,-2-1 0,3-1-8,0-5-1,0 9-1,4-5-2,-2-1-2,2 0 2,-1 2-1,3-2-2,-3-2-4,0 8 2,0-7-4,-1 4-2,3-2-2,-3-2 3,-2-2-4,4 7 4,-4-7-7,2 3-1,-2-3 4,0 5-1,0-5 1,-1 11-1,-2-6 2,1 1 0,-2 1 11,1-1 4,-2 2 4,-3 2 8,0-1 3,2-3-3,-1 1 7,-3 0-1,2 0-9,-1 0 2,0 2-2,0-3-7,-2 2-1,3-2-5,2-1 0,0 1-3,-1-2-10,3 2-28,-2 0-46,1-4-60,-2-1-63,2 5-61,2-3-78,-1 0-80,4-3-265,-6 2-732,6-2 324</inkml:trace>
          <inkml:trace contextRef="#ctx0" brushRef="#br0" timeOffset="291885.9904">20429 13022 191,'0'0'193,"-8"0"-5,8 0 1,-9 0-5,9 0 4,-7 0 2,7 0 1,0 0 1,-6 0-1,6 0-10,0 0-7,0 0-8,0 0-14,0 0-1,0 0-13,0 0-4,0 0 7,0 0-8,0 0-6,0 0-8,16-7 2,-6 4-14,3 2-2,-1-1 1,5-1-12,0 1-2,2 0-5,7-3-10,-6 3-4,8-2-10,-1-3-7,-2 7-7,2-3 0,-5 3-8,-1-3 6,-1 0-20,-4 5 9,1-1-12,0-1-1,-4-1 1,0 1-9,-5 0 3,1 0-24,-1 0-37,-1 0-26,-7 0-38,11-2-33,-7 5-30,-4-3-38,0 0-30,0 0-46,12 3-28,-12-3-233,0 0-591,0 0 261</inkml:trace>
          <inkml:trace contextRef="#ctx0" brushRef="#br0" timeOffset="292185.0697">20699 12792 36,'-1'-6'265,"1"6"-4,-4-8-11,4 8-9,-5-6-18,5 6-18,-7-2-11,7 2-10,0 0-9,-9 12-4,6-1-4,-3 1-6,-2 6-5,1 2-2,1 0-16,1 1 0,0 2-11,1 2-14,0 4-12,-1-6-6,1-1-5,1 2-11,0-1-11,-1-2-5,4 0-7,-2-2-12,2-2-1,2 1-9,-2-4-2,0-2 0,0 5-33,0-7-24,4 1-49,-3-5-42,1 2-51,0-2-50,0 0-61,2-3-259,-4-3-581,0 0 257</inkml:trace>
          <inkml:trace contextRef="#ctx0" brushRef="#br0" timeOffset="292654.6294">21308 12314 42,'-3'-7'227,"-2"1"-8,0 1 1,0-1-12,-2 0-8,2 0-7,0-1-5,-2 4-9,2-2-5,-3-1-10,0 5-9,1-2-7,0 1-11,-3 1-4,-2 1-10,2 3-10,-3 1-2,2 2-6,-6 0-2,-1 4-1,5 1-6,-5 0 5,-4 9-6,3-1-8,0 4-2,1-1-2,0 7-14,0-2 6,1 0-7,4 0-5,-4 0-7,4 2 0,4 1-2,0-7-10,0 5-3,3-3-3,0-1-9,1 1 2,2-4-1,-1 1-6,4 1 0,0-3-3,2-5-2,0 1-2,1-2-3,2 2-4,3-4 3,-1 0 6,2 1-22,6-1 9,-7-1-3,9-4 7,0 2-4,-5-4-17,6-1-25,-2-2-27,-3 2-24,1-3-24,2-2-48,-3-1-38,-1 0-42,6 0-51,-4-3-51,-6-2-175,-1 4-559,3-3 247</inkml:trace>
          <inkml:trace contextRef="#ctx0" brushRef="#br0" timeOffset="293256.6626">21457 12574 218,'-8'3'235,"8"-3"-7,-11 5-19,5 1-10,1-4-16,-3 7-9,-2-1-13,2 0-6,-1 3-12,0-2-4,2 4-11,-2-2-3,4 2-11,-8 6-9,4-1-3,1 1-6,-1 1-8,0-2-3,0 1 1,0 2-18,1 1 2,-1-1-5,1 4-2,-1-3-11,2 2 2,0-2-16,1-1-1,-2 0-4,5-1 0,0-3-7,1 4-6,-2-8 1,4 2-2,0-3-5,0 3 4,3-5-4,-2 5 0,0-9-2,3 2-2,-4 1-2,3-3 5,2 0-6,0 2-1,0-2 0,1-3-2,4 1 4,-1 1-2,0-2-2,0 0 2,3-3-3,-2 0 0,3 0 0,-5-1-4,6-4 15,-2 2-18,-1-3 8,-3 4-2,-1 0-3,-2-5 3,3 1 1,-4 0-1,0 2 2,-2-6 1,-2 1 7,4-1 9,-5 0 4,-2 2 0,1-5 7,-2 2-1,-4 1-5,-1-1 2,3 1 6,1 2-6,-1-1 3,-6-1-10,3 3 0,-1 2-1,-1 2-4,1 2-2,0-4-3,1 5 4,2 3-7,-2 0-18,0 0-25,1 3-31,2 0-34,1 1-36,-1 2-37,1-1-49,3-1-49,-2 4-258,2 2-571,0-5 253</inkml:trace>
          <inkml:trace contextRef="#ctx0" brushRef="#br0" timeOffset="294903.1106">21802 12468 73,'-5'-4'213,"1"1"-1,-1-3-1,0 4 0,1-2-4,0 1-3,0 0-7,0-3-1,0 3-11,4 3-12,-5-6-7,5 2-11,0 4-12,3-10-7,0 5-14,4 0-12,2-2-7,0 1-14,4 0-6,0 3-11,3-2-5,2-2-6,0 6-3,2-6-16,-2 5 3,0 2-7,1 2-3,2-2-2,-4 1-5,3 0-8,-4 1 2,2 2-4,-1 1 1,-2 1-3,4-2 8,-9-2-30,3 5-25,3-1-26,-6 0-21,-1 0-28,1 0-22,-3-2-26,-4 2-31,1 0-25,-3 0-30,-1 1-192,-4-1-468,0 2 207</inkml:trace>
          <inkml:trace contextRef="#ctx0" brushRef="#br0" timeOffset="295134.459">21767 12739 106,'0'0'231,"12"1"-8,-8-1 17,6 0-8,2-1-23,-2-1-9,2-1-24,5 2-11,-1-3-20,3 3-12,-2 1-10,1 0-16,0 0-12,0-4-8,0 4-6,-1 0-6,1-1-12,2-1-8,-2-1-12,-1 0-36,0 3-50,-6-3-54,7 3-62,-2 0-69,-5-3-151,0 2-409,-2 2 181</inkml:trace>
          <inkml:trace contextRef="#ctx0" brushRef="#br0" timeOffset="299748.7005">20459 11852 193,'0'0'247,"-4"-3"-12,4 3-15,1-6-8,-1 6-7,16-7-1,-6 4 2,7-4-3,4 1-2,10-4-5,7-1-6,11 3 3,4-2 1,0 1-13,5 0-15,1-2-11,5 2-5,-3-4-37,26 5 12,-28-3-11,5 2-19,22-2-4,-29 10-9,5-4-6,-2-1 1,2 5-19,-1-2-18,0 3 11,-5-2-1,-3 1-11,-5 4-6,-11-3-3,-4 4-1,0-2 2,-6 2-3,-9-4-15,0 2-14,-6-2-16,1 2-12,-3-1-7,-3-1-17,-1 0-24,-1 0-19,-5 0-21,7 1-22,-7-1-21,0 0-28,0 0-33,0 0-37,0 0-50,-13-12-197,1 11-546,2-2 242</inkml:trace>
          <inkml:trace contextRef="#ctx0" brushRef="#br0" timeOffset="300134.1914">20564 12180 49,'-9'0'256,"9"0"-5,0 0-6,-9 0-5,9 0-12,0 0-12,0 0-8,0 0-8,0 0-2,0 0-5,25-19-2,-15 13-4,7 0-6,11 0 5,3-4-11,6 5-9,13-7-17,3 6 5,4-7-9,6 5-19,27 4-8,-31-5-10,27 1-7,-26 3-13,26-1-2,-1-3-3,-27 2-8,5 2-8,24-4-8,-33 7-2,2-5-5,-2 4-6,-3 0-6,-13-1 1,-3 2-8,2 1-1,-7 0-3,1-1-4,-11 2-3,-1 0-1,-1 2-3,-1-1 1,-5-1-3,-2 1-9,-3-1-26,-1 0-33,1 0-61,-7 0-48,9 0-52,-9 0-65,6-1-90,-6 1-297,0 0-718,0 0 318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11.1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F74A603-E3FD-43C8-889D-585A95621445}" emma:medium="tactile" emma:mode="ink">
          <msink:context xmlns:msink="http://schemas.microsoft.com/ink/2010/main" type="writingRegion" rotatedBoundingBox="917,4441 2354,4832 2045,5964 608,5572"/>
        </emma:interpretation>
      </emma:emma>
    </inkml:annotationXML>
    <inkml:traceGroup>
      <inkml:annotationXML>
        <emma:emma xmlns:emma="http://www.w3.org/2003/04/emma" version="1.0">
          <emma:interpretation id="{1C1838E6-D674-4053-9158-E8AD2C815180}" emma:medium="tactile" emma:mode="ink">
            <msink:context xmlns:msink="http://schemas.microsoft.com/ink/2010/main" type="paragraph" rotatedBoundingBox="917,4441 2354,4832 2045,5964 608,55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0E8BDD-AA97-4C81-B37E-99ADD1B8D6E8}" emma:medium="tactile" emma:mode="ink">
              <msink:context xmlns:msink="http://schemas.microsoft.com/ink/2010/main" type="line" rotatedBoundingBox="917,4441 2354,4832 2045,5964 608,5572"/>
            </emma:interpretation>
          </emma:emma>
        </inkml:annotationXML>
        <inkml:traceGroup>
          <inkml:annotationXML>
            <emma:emma xmlns:emma="http://www.w3.org/2003/04/emma" version="1.0">
              <emma:interpretation id="{DD0CD492-D6AD-451D-861A-521356E96047}" emma:medium="tactile" emma:mode="ink">
                <msink:context xmlns:msink="http://schemas.microsoft.com/ink/2010/main" type="inkWord" rotatedBoundingBox="917,4441 2354,4832 2045,5964 608,5572"/>
              </emma:interpretation>
            </emma:emma>
          </inkml:annotationXML>
          <inkml:trace contextRef="#ctx0" brushRef="#br0">-1821 4403 81,'-6'4'254,"-7"2"-15,9-3-12,-6 0-9,2-3-10,0 1-9,-1-1-12,0 1-9,2-1-7,-1 0-11,1-2-12,-2 2-5,1-5-9,-2 3-9,3-1-9,0-5-9,0-1-12,0 1-8,1 0-12,1-5-1,0-1-2,1-1-18,2-6-3,4 0-5,-2-1-3,7-8-5,3-2-2,0 2 0,2-2-3,3 2 8,3 1-1,1 1-8,-1 6 7,-4 4-12,4 8-4,-5-2 2,-1 6-5,1 2-3,0 1-1,0 6 1,0 1-3,-1 9 5,2 0 5,-5 8 10,2 9 14,-5 0 4,-1 1 6,-5 2 9,-2 4 1,-3 0-4,-3 3 1,-3-2-14,-3 3 2,0-4-8,-5 2-7,1-2-1,0 0-3,-3 0-4,1-4-1,1 1-3,1-5-6,0-3-3,3-8 5,1-2-13,2-4 3,0 3 0,4-6 1,-1-2 1,1-1-11,4-1-6,-4-1-1,2-2-5,-1-2-2,7 0-7,-10 3 2,10-3 2,-8-3-1,3 1 3,5 2-2,-4-4 0,3-1 2,1 5 2,-4-5-8,4 5-3,0-6 12,4 1 11,0 3-12,2 1-4,3-2 2,7 1 7,-2 2-4,7-2 9,7 4-6,3 0-5,-1-2 8,3 0-1,-2 3 3,-1-2-2,-1-1 0,0 2-2,-1 1 2,-3-3-8,1 0 16,-4 1-5,-1-1 0,-1 1-5,-2-1 6,0 0-8,3-1 17,-2-3-5,-1 4-29,2 0-47,-2 0-38,1-1-43,1 1-50,-3 0-52,1-1-57,-1-3-272,2 0-633,-1-2 280</inkml:trace>
          <inkml:trace contextRef="#ctx0" brushRef="#br0" timeOffset="169.551">-1072 4692 226,'0'2'319,"0"-2"7,0 0-6,0 0-16,-5 6-7,5-6-20,-8 0-19,8 0-32,0 0-12,-10-6-24,10 6-23,-5-2-15,5 2-27,-4-6-44,4 6-55,-1-5-66,1 0-79,0-1-82,3 0-79,0 0-198,2-1-519,2 2 230</inkml:trace>
          <inkml:trace contextRef="#ctx0" brushRef="#br0" timeOffset="204349.3283">-790 4740 3,'0'0'145,"0"0"0,0 0-16,0 0 3,0 0-13,0 0 1,0 0-1,0 0 3,0 0-10,0-15-5,0 15-3,0 0-4,0 0 1,0 0-1,0 0 0,0 0 0,0 0-3,0 0-8,0 0 0,0 0-4,0 0-11,0 0-4,0 0-6,0 0-7,0 0-3,0 0-6,-5 12-6,5-12-2,0 7-2,0-1-9,-3 0-1,6-1-3,-6 1-3,6 1-2,-3 2-3,0-3-3,-3 3 0,3-3 0,0 1 1,0 1-3,0-2-2,-1 1-2,1 0-2,0-2 0,0 0 8,0-5-5,0 6-5,0-1 2,0-5 3,0 0-3,0 0-3,0 6 5,0-6-2,-3 3 4,3-3-1,0 0 5,0 0-7,0 0 2,0 0-2,3-22-1,-3 16 1,0-6-5,0 0 2,0-3 0,0 2 5,0-3-4,1 1-3,2 1 7,-1-1-5,1 0-2,2-5 1,-5 8-5,3 3 3,-2-3-2,-1 4 2,3 0-1,-2-1-2,2 1 3,-2 1 2,3 0 5,-4 1-9,1 1 6,2 2-8,-1-3 1,-2 6 0,3-6 0,-3 2-1,0 4 3,5-1-2,-5 1-1,6-1 2,-6 1-2,9 1 3,-5 0-3,0 3 0,2-1 3,-3 0 0,3 4 0,-1 1-4,1-2 2,1 4 7,-2 1-8,0-1 3,-1-1 1,0 3-2,2 0 4,-2 1 0,0-1 0,0 0-4,0 1 9,-2 0-8,2 0 4,-2 0-4,2 2 3,-3-3-3,0-2 3,2 4-6,-2-1 3,0-2 9,-1 1-7,2-3 0,-2-1-1,1 1-1,-1-3 0,1 1-3,-1-4-3,1 5-8,-1-4-13,0 1-13,0-5-23,2 6-21,-2-1-36,0-5-18,3 2-23,-3-2-30,0 0-37,0 0-117,0 0-373,11-9 165</inkml:trace>
          <inkml:trace contextRef="#ctx0" brushRef="#br0" timeOffset="206325.2566">-840 4096 110,'-5'2'144,"5"-2"-7,-7 0-6,1 3 0,6-3-5,-9 6-4,4-4-9,-1 7-4,1 2-9,-1 0-8,0 2-2,-3 6-14,4 5-10,-2 8-1,0 0-5,2 1-7,3 2-5,-2-1 0,0 4-6,4 3-6,-3 2 0,1-1-9,4 16-2,-2-11 0,3-2-3,-1-2 0,0 3 0,3 0-4,-2-4-3,0 2 1,4-2-5,-1-2-4,0 5-1,-2-4-7,5-4-24,-1-1-22,-1-2-21,1-1-12,-1-10-32,-1 0-40,2 2-126,-2-8-301,1 3 133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30.1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CCAC073-2544-4691-A5FC-CB2D996EE18D}" emma:medium="tactile" emma:mode="ink">
          <msink:context xmlns:msink="http://schemas.microsoft.com/ink/2010/main" type="writingRegion" rotatedBoundingBox="19184,1142 24447,1472 24370,2689 19107,2358"/>
        </emma:interpretation>
      </emma:emma>
    </inkml:annotationXML>
    <inkml:traceGroup>
      <inkml:annotationXML>
        <emma:emma xmlns:emma="http://www.w3.org/2003/04/emma" version="1.0">
          <emma:interpretation id="{A764867C-B299-4265-B9BC-DB3DAAC19169}" emma:medium="tactile" emma:mode="ink">
            <msink:context xmlns:msink="http://schemas.microsoft.com/ink/2010/main" type="paragraph" rotatedBoundingBox="19184,1142 24447,1472 24370,2689 19107,23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796DC1-83DB-416E-B388-F9AC35AF1BFA}" emma:medium="tactile" emma:mode="ink">
              <msink:context xmlns:msink="http://schemas.microsoft.com/ink/2010/main" type="line" rotatedBoundingBox="19184,1142 24447,1472 24370,2689 19107,2358"/>
            </emma:interpretation>
          </emma:emma>
        </inkml:annotationXML>
        <inkml:traceGroup>
          <inkml:annotationXML>
            <emma:emma xmlns:emma="http://www.w3.org/2003/04/emma" version="1.0">
              <emma:interpretation id="{4DE3B02C-E0C0-4226-8B31-5FF6CB2DD197}" emma:medium="tactile" emma:mode="ink">
                <msink:context xmlns:msink="http://schemas.microsoft.com/ink/2010/main" type="inkWord" rotatedBoundingBox="19184,1142 20798,1243 20721,2460 19107,2358"/>
              </emma:interpretation>
            </emma:emma>
          </inkml:annotationXML>
          <inkml:trace contextRef="#ctx0" brushRef="#br0">497-827 42,'1'-5'206,"-1"5"3,0 0-2,-1-7-4,1 7-2,0-8-8,0 8-5,0-10-7,-1 6-9,0 1-9,-2 0 2,1-8-11,0 7-14,-1 0-8,0-1-11,-1-1-15,0 0 8,0 0-23,0 0-14,-5 0-3,-1 2-10,-2-1-2,-1 4-9,-4-2-5,-1 3-5,-1 4-1,-4-4 0,-1 1-2,-5 6-5,2-4 6,-1 7-2,0-1-2,3 3-6,1-5 3,-3 7-2,5 3 1,4-5 0,-1 2 2,3-1 5,-1 3 4,1 1-10,2-1 1,2 4 3,3 0-1,1-2-18,0 2 7,5-3 12,1 3-11,2 2-2,0-3-2,3 3-2,4-2 4,-1-2-4,3 0 3,1 3-12,6-6 13,-3 1-6,4 1-6,7-3-5,-8-4 3,3 2 6,6 0-6,-7-2-2,4-4-3,-4 0 0,3 0 4,-1-1-9,-1 0 3,1-4 0,-1 3 4,-1-4-5,-1 0 0,0 2-1,-2-2-9,-5 0-10,0-2-15,2 2-17,-1-3-20,1 2-27,-3-1-31,-2-2-34,2 3-42,-3-4-47,5 2-43,-6-3-245,1 1-584,1 2 259</inkml:trace>
          <inkml:trace contextRef="#ctx0" brushRef="#br0" timeOffset="836.5563">718-673 294,'-1'-4'319,"-1"-2"5,2 6-13,-4-6-10,4 0-9,-1 4-30,1 2-10,-1-6-42,1 6-24,0 0-12,-4-6-26,4 6-14,0 0-11,0 0-10,-1 18-12,1-5-5,0-3-12,0 4-11,-2 0-3,4 1-7,-2 0-5,1 5-9,0 0-3,-1-6-10,0 3 7,0-2-10,0 2-1,-1-3-5,0 1-6,1 1 3,-2-3-4,1-1-6,1-3 6,-1-1-3,-3 1 2,4-2-4,0-1 4,0-1-3,0-1-3,-1 1 1,1-5 9,0 0 0,0 0 7,0 0-9,-7-17-6,6 1-4,-3-4-5,4-5 1,-2-11 2,3 1 7,0-1-10,2-1 4,1-4-5,1 10 1,1-9-6,-1 5 3,2 1-4,1 4-2,0-1 3,-3 6 7,2 0 4,1 8 6,0-3 2,-2 2 0,0 7 1,0-4-1,1 3-2,0 3 2,1-2-6,1 2 6,-1 1-7,-4 4-3,1-1-7,3 3 0,0 0 7,2 4-5,-1-1 3,2 4 0,-3 3 1,2 1 1,-3 0-3,1-1 0,0 5-3,3 6 4,-6-5 0,0 4 0,-1-2-7,-4-1 12,0 5 4,0 1 9,-5 0-1,-3 0 11,0-1 0,-1-3 3,-4 1-6,-2 1-1,1-2-1,-1-3 0,0 1-7,-2 0 1,2-3-10,0 0 11,0-2-13,6 1 1,0-7-4,1 2 1,3-3-11,-1 0-35,1 1-18,2 0-31,3-4-25,-3 5-13,3-5-6,4 8-23,3-4-15,-1-2-24,6 1-23,2-2-14,4 2-10,0-3-6,8-3 1,3-1 8,-2-1-15,-1-2 8,-5 2 1,-1 0-125,0 4-396,-2-3 176</inkml:trace>
          <inkml:trace contextRef="#ctx0" brushRef="#br0" timeOffset="1331.1914">1037-641 763,'8'-9'-20,"-3"6"37,0-4 17,0 0 25,-3 1 10,1 2 22,-1-6 16,0 2 11,4-2 18,-6-1 6,3 1 5,-2-3 5,0 1 4,2 0 4,-2 0-2,-1-1 22,4 1 13,-1 3-23,0 1 4,-3-1-5,2-1-11,-1 4 1,0 0-11,-1 2-13,0 4-17,0-11-11,0 11-13,2-2-12,-2 2-5,0 0-17,1 14 8,1-2-13,-1 0-10,2 1 10,1 6-16,-1 2 0,1 2-3,0-1-7,0 2 7,3 1-10,-1-3-2,0-1 1,-3 3-1,3-5-3,-2-1-5,3 4 1,-4-7-9,3-2 3,-1 0-1,1-5 6,-1 1-8,-1-3 4,0 0-3,1-3 7,-2 0-2,1-3 0,-4 0 0,10-6 2,-2 0-5,1-4 3,1-5-3,-1-6 0,2 0-4,3-7 1,-1-2-4,-2-3 2,0 4-1,0-4-4,-1-2 1,-3 5 3,2-1 4,-5 9-8,0-1 9,-2 1 2,0 1 14,0 7 12,-2 3 15,-2 0 12,2 4 8,0 1-5,0-1-7,1 2-4,-4 2-8,3 3-8,2-6-9,-2 6-3,0 0 0,0 0-3,-6 24-1,2-9-8,2 4 6,-4 1-7,2 9-1,-2 4 2,-1-2-5,1 1 1,2 3-2,-1-4 1,4 8-4,1-4 3,-5 1-4,2-2 0,3-1 0,-1 1 0,2 1-3,-1-6 3,3-4-3,-1-1 1,1 2-2,-3-3-3,1-1 0,4-1-14,-3 0-22,-1-1-29,0-6-45,-1-1-45,3 0-37,-6 1-35,3-5-30,-4 3-55,0-6-65,-6 4-334,0-5-771,-5-1 341</inkml:trace>
          <inkml:trace contextRef="#ctx0" brushRef="#br0" timeOffset="1678.2445">41 115 3,'-11'5'222,"6"-4"4,-3 0 10,2-1 2,3 5-5,3-5 5,-4 1 4,4-1-3,0 0 2,0 0 14,0 0-5,0 0 0,-5-8 3,5 8 2,0 0 1,8-11-3,-4 9-7,2-4-8,3 3-7,2-1-11,2-3-8,5-1-16,8 0-9,6 1-5,-3 0-18,8 4-8,17-7-15,-4 8-10,6-4-16,-1 2-8,4-1-13,0 5-8,3-4-7,24-1-14,-24 2-4,0 1-6,3 4-2,18-2-8,-26 0-6,3-2-3,-2 4-2,-1 1-18,-1 0-24,-6-1-26,-13-2-25,-2-2-33,-2 4-31,-3-2-32,-1 0-35,-12 0-42,4 0-37,-7-2-46,-1 2-55,-1-6-54,-3 2-378,0-2-868,-2 0 385</inkml:trace>
        </inkml:traceGroup>
        <inkml:traceGroup>
          <inkml:annotationXML>
            <emma:emma xmlns:emma="http://www.w3.org/2003/04/emma" version="1.0">
              <emma:interpretation id="{25EA8300-26FE-4ABF-9248-092E6275C27A}" emma:medium="tactile" emma:mode="ink">
                <msink:context xmlns:msink="http://schemas.microsoft.com/ink/2010/main" type="inkWord" rotatedBoundingBox="22246,1393 24443,1531 24401,2189 22205,2051">
                  <msink:destinationLink direction="with" ref="{560D0183-786E-4234-BA04-38A59F8F3A2E}"/>
                </msink:context>
              </emma:interpretation>
            </emma:emma>
          </inkml:annotationXML>
          <inkml:trace contextRef="#ctx0" brushRef="#br0" timeOffset="2712.7542">3131-625 143,'-16'-6'287,"4"0"11,-2 2 10,1-5 3,4 6 6,4-3 1,-2 1-20,5-1-30,-1 1-18,3-4-38,5 1-18,4-1-17,3-4-6,5 5-43,8-5 4,1 1-13,2 2-9,3-1-12,2 5-8,1 0-14,4-2 1,-1 2-20,-1 0 9,0 1-19,3 2 0,-5 3-7,1 0 0,-5 2-9,0-4 6,-3 4-16,2-2-32,-10 3-35,-1 1-35,0 1-35,-2 1-30,-6 1-28,3-1-22,-4 1-29,-2 2-31,2 3-12,-1 0-17,-3 3-209,0-4-536,-1 3 238</inkml:trace>
          <inkml:trace contextRef="#ctx0" brushRef="#br0" timeOffset="2465.9658">3438-667 195,'-7'5'297,"7"-5"-12,-5 3-18,5-3-22,0 0-22,-1 6-24,1-3-21,-2 1-12,4 5-1,-4 0-11,0-1-3,2 6-6,-1 2-6,-1 1-7,0 2-18,0 2 8,-1-1-19,0 0-8,2 0-13,-3-3 2,0 2-11,0-4-7,-1 1-7,3 0-9,-2 0 1,0-4-11,0 3-6,0-3-6,-1 0-17,4-2-28,-4-1-28,2-1-34,-1-6-18,0 5-51,-4-3-56,4-4-55,4 0-259,-9-6-560,-1-6 248</inkml:trace>
          <inkml:trace contextRef="#ctx0" brushRef="#br0" timeOffset="2908.2555">3826-392 18,'0'8'215,"0"2"15,0-4 12,-1 3 6,-2 0 1,1 0-7,0 1-3,0-4-11,-1 3-11,1-1-17,-2 0-14,-1 3-16,1-4-15,1 2-22,-1-4-11,1 2-18,-3 0 0,3-1-21,-1-1-13,2 2-24,2-1-33,-1-1-29,-2-4-30,3-1-29,0 9-32,0-9-33,3 6-42,0-6-41,-3 0-36,10-6-152,-5 0-446,2-3 197</inkml:trace>
          <inkml:trace contextRef="#ctx0" brushRef="#br0" timeOffset="4182.2004">3894-507 160,'2'-21'256,"-2"4"13,0 0 12,-4-3 6,4 2-5,0 3-10,-2 2-18,0 0-19,1-4-31,1 4-3,0 4-22,0 0-28,1 1-28,1 1-8,0 1-43,0 0-39,3 4-37,-5 2-32,9-2-32,-9 2-39,10 6-23,-2 0-27,1 5-15,0 0-6,2 4-5,-2-3-3,0 6 4,1-2 5,2 3 13,-6-7 15,1 3 16,-3 0 18,1 4 22,0-1 25,-4-3 26,0 3 35,-1-4 30,-1 3 17,1-3 26,-1-1 21,0 3 18,-2 0 15,1-1 9,0 1 9,-2-2-1,2-1-2,-1-1-7,2 2-4,-3-2-6,3-4-3,0 3-7,-2-3-6,3 0-13,0-3-4,0 2-4,0 0-1,0-1-16,0-4-3,0-2-7,0 8-2,3-3-6,-3-5-3,0 0-4,1 3 1,-1-3 0,6 0-2,-6 0-9,9-3 4,0-6-7,3 3-3,-3-1 2,6-7-4,-1 1-2,1 0-3,-2 0 0,-1-1-2,3 5-3,-3-1-1,-4 1 0,5 3-2,-7 0 0,-3 3-1,2 0-6,-1 0 4,-4 3 5,0 0 13,12 9 33,-10-3 7,0 7 11,-1-1 3,-1-1-2,1 2-2,-1 2-7,0 2-1,-1-3-10,1-1 1,3 4 0,-3-1-13,4-1 0,-1-5-7,0 2 6,0 0-17,4-3-3,-1 2 4,-3-3-1,0-2-5,2 0 0,-1-3-15,0 2 17,4-4-4,3-2 1,-3-2-1,0-4 0,6-1-10,1-3-1,0-3 8,-1-1-7,1-9-1,-2 7-3,1 1-2,-3-2 6,-5 5-3,3 2 0,-1 1-2,-3 1 13,0 3-17,-2 2 0,1 0 0,-1-1-4,-3 5 5,0 0-6,0 0 2,6 9-1,-4-1 3,1-4 3,-2 5 9,2 1-17,-1-1 6,2 4-2,-1 0 3,2-1-5,0-1 3,-1 0 3,2 3-2,1-6-1,-2 6 0,-1-7-24,1 0 1,2 2-25,0-2-27,-1-1-14,-2-3-28,2 2-21,1-5-25,-2 1-18,3-4-7,-3 0-5,0 0 0,0-3 1,3-3 11,-3-1 9,2-1 28,-2 0 2,0 0 22,2-2 21,-1 5 15,-2-5 19,1 7 31,-2-1 19,-1-2 18,2 4 21,-1-1 4,0 1 7,-1-1-2,2 4-2,-3-1-5,4 0-18,-5 3 2,7-3-2,-4 1 2,-3 2 1,15 5 2,-7-4 10,1 1 9,0-2 6,1 0 7,3 0 2,-4 0 11,-3 0-4,5-2 5,1 1 5,-7-2 3,4-1-3,-1 0 15,-2-1-4,1 1-8,-3-4 2,2-3 2,-3 4 3,2-2-4,-3 0-7,1-3 0,-5 2-1,2 1-3,-3 1 3,-2-5-9,2 7 4,-3-2-6,2 3-8,-5 0-4,0 1-2,-3 4-5,1 0 0,-1 4-2,1 2-8,-3 3 8,-1 2-7,6 1-2,-3 4-7,3 1 1,2 3 9,0-2-14,0 2 9,5-3-8,-1-1-9,3 1 14,0 5-2,2-3-10,-1-1 8,1-2 2,1-1-1,1-3-9,1 2 9,4-3-8,-2 0 0,3-3 0,0-1 4,8-1 3,-1-5-4,-3-4-3,7 0 1,0-5-4,0 0 12,1-4-13,4-5 7,-3-1-3,-2-3 1,2-2 3,-6-2-2,2-3-5,-2 1 1,3-4-2,-4 3 3,-3 1 2,3-4-5,0 4-1,-5 6 1,0 3 2,2 2 12,-3-1-8,1 5 5,-3 3-3,-1 1-8,1 2 1,1 3 0,-2 0-4,0 3 8,1 1-3,0 6 1,1-1 2,1 2-11,-2 3 2,0-1 10,-3 6-4,1-1-1,1 2 8,-3 3-7,0 1 0,-2-5 4,-2-2-4,-2 6 5,1 0 1,-3 1 0,-1-2 12,-1-2 7,-4 3 16,2-3 10,-7-1 0,3-1 9,-1-3 2,-6 1 1,3-4 1,0 2-7,1-2 1,1-4-4,2 0-10,-1 1-1,3-4-5,2 0-8,0 1-3,3-3-1,-2 0-8,3 2-35,4-2-34,-9-2-48,9 2-49,-6-3-54,6 3-66,-12-2-72,7 1-68,5 1-239,-12 0-699,-1 0 308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35.8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2152DEC-FAE0-4037-986F-401E356230C7}" emma:medium="tactile" emma:mode="ink">
          <msink:context xmlns:msink="http://schemas.microsoft.com/ink/2010/main" type="writingRegion" rotatedBoundingBox="20768,2949 21550,12123 20208,12237 19426,3064"/>
        </emma:interpretation>
      </emma:emma>
    </inkml:annotationXML>
    <inkml:traceGroup>
      <inkml:annotationXML>
        <emma:emma xmlns:emma="http://www.w3.org/2003/04/emma" version="1.0">
          <emma:interpretation id="{CFF1E571-6ADA-41BC-A109-DAD164B008E2}" emma:medium="tactile" emma:mode="ink">
            <msink:context xmlns:msink="http://schemas.microsoft.com/ink/2010/main" type="paragraph" rotatedBoundingBox="20768,2949 21550,12123 20208,12237 19426,30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C8B593-8256-4C5D-9E31-5E23835DD01D}" emma:medium="tactile" emma:mode="ink">
              <msink:context xmlns:msink="http://schemas.microsoft.com/ink/2010/main" type="line" rotatedBoundingBox="20768,2949 21550,12123 20208,12237 19426,3064"/>
            </emma:interpretation>
          </emma:emma>
        </inkml:annotationXML>
        <inkml:traceGroup>
          <inkml:annotationXML>
            <emma:emma xmlns:emma="http://www.w3.org/2003/04/emma" version="1.0">
              <emma:interpretation id="{67AE414F-D48B-4890-8AA6-FC0BC8056A93}" emma:medium="tactile" emma:mode="ink">
                <msink:context xmlns:msink="http://schemas.microsoft.com/ink/2010/main" type="inkWord" rotatedBoundingBox="20373,2983 20438,3743 19561,3817 19496,3058"/>
              </emma:interpretation>
            </emma:emma>
          </inkml:annotationXML>
          <inkml:trace contextRef="#ctx0" brushRef="#br0">779 857 108,'0'0'270,"0"-6"-3,0 6-8,0 0-9,-8-6-5,5 4-6,3 2-4,-6-6-12,2 3-6,-1 0-11,1 0-14,-1 0-9,0 0 3,-2-1-11,1 2 0,-2-2-15,0-1-8,-3 1-13,0 2-17,0 1-2,-1-2-18,-5 1-9,0 2-8,-4 5-7,-5-4-7,7 6-11,-7 2-1,-1 2-8,1 0-6,0 1-6,1 5-6,7-5 6,1 2-12,-1 1 0,6-1 0,0 4-8,-2 1-2,9-4 1,1 1 1,-1 4-6,4 2-3,1-7 6,2 1-4,5 3 1,0 3-4,6-7-4,-1 2 6,1-5-1,5 4 0,7-4-1,3 2-2,0-7 0,-1 3-3,0-5-4,2 1-30,-2-6-51,2 0-53,-3-3-46,-6 0-56,0 1-56,-1-4-52,-2 3-302,-2-2-698,0-1 309</inkml:trace>
          <inkml:trace contextRef="#ctx0" brushRef="#br0" timeOffset="342.298">871 1155 188,'8'-6'232,"-3"6"7,-2-2 0,1-7 5,-2 4-6,2 0-5,-1-4-11,4 2-2,-1-2-17,0 0-8,0-2-5,1 1-10,-2-1-5,3-1-6,-3 1-13,4-4-4,-3 3-5,0 0-11,-2-1 0,0 1-4,1 3 3,0 3-4,-2 0-1,-1-1 0,-2 2-11,0 5-7,-1-6-13,2 0-9,-1 6-17,0 0-3,6-2-6,-6 2-9,0 0-4,2 16-3,-2 0-11,0-1 2,0 6-7,0 1 0,5-1-9,-6 1 4,4-1-3,0 2-1,0-2-3,0 2-2,2-2-3,-1-1 2,-1-5-3,0 3-1,1-3 4,0-1-10,0-1 1,0 0 0,0-3-11,-4-2-35,5 1-51,-2-2-34,1-2-52,-2 1-48,0-2-51,0 5-55,1-7-47,-2 3-304,-1 0-736,0-5 326</inkml:trace>
          <inkml:trace contextRef="#ctx0" brushRef="#br0" timeOffset="533.1155">882 1516 8,'-3'5'270,"-1"-4"-5,4-1-1,0 0 4,0 0 6,0 0 6,18-5-3,-6-1-26,4 0-1,-1 2-30,3-1-17,-1 2-15,4-1-18,-4 0-15,1 3-17,0 1-13,3-2-14,-3 2-10,-1 0-11,0 2-10,2-1-25,-2 0-37,-1 3-47,-2-3-51,-2 3-67,-1-1-83,2 0-85,-1 0-229,-2 0-588,-1-3 260</inkml:trace>
        </inkml:traceGroup>
        <inkml:traceGroup>
          <inkml:annotationXML>
            <emma:emma xmlns:emma="http://www.w3.org/2003/04/emma" version="1.0">
              <emma:interpretation id="{562A4C7E-AAF2-4CA3-B8B8-EFF3754DAACB}" emma:medium="tactile" emma:mode="ink">
                <msink:context xmlns:msink="http://schemas.microsoft.com/ink/2010/main" type="inkWord" rotatedBoundingBox="20711,4541 20773,5264 19754,5351 19692,4628"/>
              </emma:interpretation>
            </emma:emma>
          </inkml:annotationXML>
          <inkml:trace contextRef="#ctx0" brushRef="#br0" timeOffset="1184.1652">873 2379 78,'0'0'288,"0"0"-7,0 0-5,0 0-14,0 0-6,0 0-14,0 0-5,0 0-9,0 0-12,-15-7-10,15 7-3,-4-2-10,4 2-14,-6-4-2,6 4-5,-9-2-13,9 2-12,-13 3-11,5 0-12,-2-1-9,-1 2-10,-2 1-4,-5 2-11,2 6-2,-7 5-4,2 2 0,-3-1-8,3 3-4,-1 2-1,2 0-1,0 2 2,5 0-10,-3 2-1,9-9-1,0 1-6,3-1 1,0 2-8,4-1-5,2-5-3,2 1 0,2-3-1,3 0-6,2 0-2,-3-2-1,6-2-6,4 1 2,1-6-4,2 1 0,2 0-5,5-3 1,-7 0-2,7-4-2,-5 0-6,6-4-28,-2 2-52,0 0-70,-5-3-73,1-1-81,-3 2-99,1 0-57,0 2-254,0-6-763,-1 5 337</inkml:trace>
          <inkml:trace contextRef="#ctx0" brushRef="#br0" timeOffset="1545.053">1131 2776 197,'2'-9'205,"2"6"3,1-2 5,-1-3 3,3 2 2,-1-1 3,3-3-3,2 4 1,0 2-3,2-2 3,-1 1-4,-1 0-10,5 0-8,-3 3-17,-1-2-11,0 4-22,-1 0-10,1 3-14,0 0-3,-4 0-6,-1-1-4,1 3 0,0 4-4,-4-3 6,0 5 2,-3 0 3,-1 4 4,-1-2 4,-5 7 8,-3-1 3,-2 0 5,-5 7 6,1 2-1,-2-4 1,1 1-9,4-7-6,-1 2-9,3-4-13,1-6-11,0 2-9,2-1-7,2 1-6,1-3-11,2-3-5,4 0-5,2-4-5,-2 3-8,5-5-4,5 0 1,2-1-7,4-3-2,7-2-1,3 0-11,-2-4-27,3 1-42,-3 1-48,5-5-64,-5 1-75,3 2-66,-3 0-74,-1-4-93,-6 6-420,-1 1-964,1 0 426</inkml:trace>
        </inkml:traceGroup>
        <inkml:traceGroup>
          <inkml:annotationXML>
            <emma:emma xmlns:emma="http://www.w3.org/2003/04/emma" version="1.0">
              <emma:interpretation id="{6D51FE9C-B246-4FCD-8AF0-F007EE1ADF86}" emma:medium="tactile" emma:mode="ink">
                <msink:context xmlns:msink="http://schemas.microsoft.com/ink/2010/main" type="inkWord" rotatedBoundingBox="20621,5917 20695,6790 19938,6854 19864,5982"/>
              </emma:interpretation>
            </emma:emma>
          </inkml:annotationXML>
          <inkml:trace contextRef="#ctx0" brushRef="#br0" timeOffset="2391.7715">1030 3716 215,'0'0'289,"0"0"-3,-3 7-3,3-7-3,-9 2-3,6 1-1,-1-1 6,4-2-4,0 0-8,-11 1-13,5-1-11,6 0-12,-12-2-15,5 3-14,-2-1-17,1 0-17,-5 0-31,3 4-17,-7-2-6,-1 4-13,2 2-10,-3 1-9,2 3-7,-3 0-4,0 6-4,3-2-9,-5 1-1,9 3-6,0 1-5,-3 2-4,7-1-1,2 3-12,2-4 5,1-2-7,2 2 5,3-1-9,2-1-5,-1-3-3,3-1 2,4 5-3,2-3 0,-1-1-2,5 1-1,-2-4-10,2 0-28,2-4-37,0 2-43,4-3-53,7-3-45,-3-2-49,1 6-54,1-10-55,3-4-54,-9 2-230,6 1-698,0-4 310</inkml:trace>
          <inkml:trace contextRef="#ctx0" brushRef="#br0" timeOffset="2830.3099">1245 4150 126,'0'0'240,"0"0"1,0 0-4,6-11-3,-2 8-9,-3-1-7,6 0-8,-3-2 1,4-2-8,3 1-5,-1 1-10,3 1-6,2-5-3,4 4-11,-3-3-4,0 3-21,3 0 11,-6 0-32,-2 5-4,0-1-13,0 2-13,-4 2-8,0-1 3,-2 2-1,-1 2-2,-3 1 1,-1 3 3,-1 1 1,-3-2-4,-1 6-4,-2-2-2,-8 6 0,5 0-6,-2-2-3,-1-2 6,1 2-11,-2-4-5,5-2-4,0 1-8,3-4-3,3-1-9,0 0 3,2 0-4,1-2 0,3 1-8,0-2 6,4 0-10,3 0-1,2 1-6,3 0 2,2 1-6,0-3-4,1 2 8,-9-1-7,2 4 2,0-1-2,-7-1-1,4 3 1,-3 0 3,-5 5 7,0 1 8,-5 0 8,-3 3 4,-2 5 12,-3-3 4,-1 1 3,-6 2-2,5-7 3,0 0-5,-3-1 2,1-3-1,2 3-3,3-7-4,0 0-2,1-2-2,1 0-5,3-1-8,-2-2 2,5-2-5,4 0-5,-9-2-7,9 2-24,-7-3-30,7 3-42,-1-8-46,1 8-49,0 0-68,5-9-57,-5 9-65,8-1-77,-8 1-376,0 0-885,10 9 392</inkml:trace>
        </inkml:traceGroup>
        <inkml:traceGroup>
          <inkml:annotationXML>
            <emma:emma xmlns:emma="http://www.w3.org/2003/04/emma" version="1.0">
              <emma:interpretation id="{63DF7A58-3A58-4B5A-BF8D-AA49E7288627}" emma:medium="tactile" emma:mode="ink">
                <msink:context xmlns:msink="http://schemas.microsoft.com/ink/2010/main" type="inkWord" rotatedBoundingBox="21026,7850 21093,8644 20076,8730 20009,7936"/>
              </emma:interpretation>
            </emma:emma>
          </inkml:annotationXML>
          <inkml:trace contextRef="#ctx0" brushRef="#br0" timeOffset="3397.2827">1199 5789 53,'4'-8'293,"-4"2"5,2-3 1,-2-1-8,0 4 5,0-3 9,-2 1-1,-1 0-4,2 3-9,-2-1-6,-3-5-3,1 3-11,-4 1-16,0 2-13,-1 0-14,-2 3-12,0 2-13,-3 0-11,-1 1-15,-6 5-7,-3 3-7,2 2-6,3-3-7,-3 8-5,5-3-9,0-3-11,1 5-13,-1 6-8,4-3 1,2-2-12,-1 5-7,4 4-6,-3-7-4,8 4-2,-1 3-10,4-3-6,1 1-7,0-2-3,1-3-5,7 1-8,-2-1-6,1 2 0,2-6 3,3 2-11,2-4 1,-1 0 0,4-2-7,1-1 3,0 0-6,0-3-5,2-2-23,-1 1-23,-1-4-35,3 1-46,0-2-54,0-2-61,3-4-56,2-2-43,0 3-56,1-5-48,-1 2-53,-1-5-303,2 1-860,-1 0 381</inkml:trace>
          <inkml:trace contextRef="#ctx0" brushRef="#br0" timeOffset="3665.5363">1573 5918 133,'0'-4'247,"0"-1"1,0 5 3,-1-9 3,0 4-4,1 5-5,-5-4-1,2 0-2,3 4-5,-13 0-6,10 0-12,3 0 4,-11 4-4,3 0-1,1 4-2,0 3-1,-2 0-9,3 0 3,0 4-7,-1-1-5,2 1-7,1-1-10,3 1-14,0 1-11,1 0-14,2-2-13,1 2-8,2-2-10,4 3-16,-2-5-7,4 0-5,-1-2-7,6-2-8,0 2-12,3-3-5,0-2-3,1-2-6,6-2-6,-6-2-22,2-2-32,4-2-37,-7-1-33,1 0-39,-2-2-34,0 0-50,0-3-39,-2 3-48,0-4-58,0-1-60,-7 4-342,4 0-822,-5-4 364</inkml:trace>
          <inkml:trace contextRef="#ctx0" brushRef="#br0" timeOffset="3894.3052">1843 5925 277,'-6'1'367,"-1"3"-26,-1-2 0,4-1 3,-4 2-12,1 0 3,3 2 4,0 3 4,-1 1-4,1 0-3,1 1-2,2 4-32,-4-1-23,5 5-9,0-3-24,0 0-22,0 8-23,3-2-17,-1 2-21,2-1-14,0 0-14,0 3-15,1-2-13,0-1-15,-1-1-18,3 1-43,-4-2-36,3-2-60,0-2-57,-2-2-83,-4-1-80,3 2-110,1-3-121,-2 0-320,2-3-904,-2-4 400</inkml:trace>
        </inkml:traceGroup>
        <inkml:traceGroup>
          <inkml:annotationXML>
            <emma:emma xmlns:emma="http://www.w3.org/2003/04/emma" version="1.0">
              <emma:interpretation id="{024BD8FC-6E64-4F79-8296-7961BA3C7FA3}" emma:medium="tactile" emma:mode="ink">
                <msink:context xmlns:msink="http://schemas.microsoft.com/ink/2010/main" type="inkWord" rotatedBoundingBox="21347,9738 21550,12123 20208,12237 20005,9853"/>
              </emma:interpretation>
            </emma:emma>
          </inkml:annotationXML>
          <inkml:trace contextRef="#ctx0" brushRef="#br0" timeOffset="4688.2783">1447 7616 126,'4'-2'292,"-4"-2"2,3 1-1,1 0 1,-4 3 3,1-6 1,2 2 8,-3 4-8,-3-9 8,3 9-7,-5-6-7,5 4-14,-3-2-15,3 4-8,-11-3-23,3 0-15,2 3-18,-4 0-16,1 0-19,-1 3-16,-2-1-11,0 4-8,0-1-12,-4 4-12,4-1-4,-1 6-12,-2-1-3,2 2-5,0 1-6,1 3-7,1-3 2,0 5-8,3-2-6,-1 3-3,3 1-2,3-1-3,-1 3-6,4 1-3,-2-4-5,4 2-3,2 1 6,1-1-12,3-7 2,-2 3 3,6-3-11,-3-3 2,7 1-5,-1-3-1,1-3-11,2 1-33,3-7-35,5 3-45,-7-5-52,11-1-68,-3-2-53,-1-4-43,0-1-58,3-1-77,-8 2-367,5-8-896,0 3 397</inkml:trace>
          <inkml:trace contextRef="#ctx0" brushRef="#br0" timeOffset="4906.3458">1893 7885 107,'0'0'296,"0"0"-11,0 0-11,0 0-10,6-7-16,-2 4-7,0 1-11,5-1-13,1-1-14,0 3-11,2-5-13,3 4 0,1-4-32,4 0-4,-3 0-19,2 0-15,0 0-4,0 0-12,-1 0-12,0 2-14,-1-2-5,-5 0-24,0 2-32,-2-1-38,-1 3-39,-3-2-49,-6 4-53,7 0-58,-5-1-59,-2 1-206,0 0-537,0 0 238</inkml:trace>
          <inkml:trace contextRef="#ctx0" brushRef="#br0" timeOffset="5197.9177">1794 7963 42,'-9'4'287,"1"-3"-6,4 3-7,-2-2-4,3 1-1,3-3 0,0 0-6,0 0-6,0 0-9,0 0-5,16-9-22,-6 8-2,1 0-7,1 1-10,5 1-3,-4 4-9,0-3-6,3 7-10,-1 0-6,-1-1-4,0 5-5,0 0-3,-3-1-5,-3 0-7,-1 2-6,-1 5-3,0-5-3,-2 4 5,-3-1-15,-1-1-6,-3-1-9,1 6-10,-5-1-7,-1-3-12,1 5 0,-3-4-12,-1-2-8,-2 2-9,1-9-6,3 5-1,-8-3-2,8-5-6,-3 0-6,3-2-12,5-2-30,-5 1-40,5-3-56,4 0-62,-8-13-63,5 7-72,6-3-70,0 0-87,0 3-390,4-5-924,-1 9 409</inkml:trace>
          <inkml:trace contextRef="#ctx0" brushRef="#br0" timeOffset="5790.9488">1250 9055 89,'0'-8'248,"0"-4"6,-3 0-1,1 3 1,2-4-3,-3 5-6,-1 0-4,1 1-1,1-1 5,-3 2-6,1 1-5,0-1 5,-1 1-9,0 0-18,1 4-7,-3-1-10,0 3-5,-1 0-12,-5 4-3,5 0-8,-6 5 1,0 1-9,-2 5 2,1-4-5,-5 12-9,3 4-6,0 0-12,4 0-11,-3 3-5,4 1-3,1-1-9,2 3 1,2 2-12,4-1 5,-1-1-19,2-1-6,0-7-8,4 3-2,1 4-7,-1-11-7,4 12-4,-1-12-3,-1-1-5,1-3-4,-1 0-1,6 0-4,1-1 3,-2 0-7,0-6-5,3 2-5,2 2 2,-3-9-9,-1 1-18,3-1-16,-3 0-27,2-4-34,0-1-40,-1 2-40,0-3-45,-1 1-43,-1 2-30,0-6-29,0 3-27,0 0-26,3-4-19,-3 4-29,-1-1-237,1 0-709,0-3 313</inkml:trace>
          <inkml:trace contextRef="#ctx0" brushRef="#br0" timeOffset="6432.5557">1643 9597 247,'-4'-3'287,"2"-2"-12,-3 1-11,2-2-14,-2 1 1,1-2-21,-2 2-18,2 1-9,-1-2-15,-1 1-7,5 0-12,-5 3-5,-1-2-11,3 2 5,-2 1-12,0-1-1,6 2-6,-11 3-9,3 3-8,5-3-2,-5 3-5,1 3-3,0 1-6,0 1 1,1 1-3,-1 1 0,1 1-6,3 1 3,-3 5-11,2-1-10,3 2-7,-1 0-3,2 0-9,-2-2-5,4 5-6,0-3-5,1-1-6,-1-3-5,4 3-3,-3-6-1,5 4-7,1-5 8,-1-1-8,1-3-1,1 0-4,0-3-3,3 0 0,-2-2-1,7 1-3,-6-5-2,4-2 2,-2 1-2,0-1-2,2-4-1,-2 3 1,-1-3-7,-4 3 3,4-4 5,-4 4-5,-2 0 2,2-6 4,-5 7-1,-3-3 6,0 3 10,0-7 19,-1 9 9,-3-6 12,3 6 7,-6-6 11,1 2-3,-1-1-3,-3 1 3,-1 1-3,0-1-7,-3-1-4,2 5-8,1-3-1,-1 0-11,0 0-3,2 2-3,-2-1-6,0-2-6,4 5-2,0-1-5,7 0-16,-11 6-25,5-3-35,1 3-51,0 6-51,3-5-69,-1 2-77,1 0-83,2 1-103,2-3-376,1 6-936,0-5 415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34.7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0D0183-786E-4234-BA04-38A59F8F3A2E}" emma:medium="tactile" emma:mode="ink">
          <msink:context xmlns:msink="http://schemas.microsoft.com/ink/2010/main" type="inkDrawing" rotatedBoundingBox="22266,2319 24759,2625 24748,2711 22255,2405" semanticType="underline" shapeName="Other">
            <msink:sourceLink direction="with" ref="{25EA8300-26FE-4ABF-9248-092E6275C27A}"/>
          </msink:context>
        </emma:interpretation>
      </emma:emma>
    </inkml:annotationXML>
    <inkml:trace contextRef="#ctx0" brushRef="#br0">3144 179 21,'-9'-3'333,"1"3"4,-1-6 0,2 4 2,-1-5 3,1 4-10,0-1-17,4 3-4,-2-3-19,5 4-22,-5-2-23,5 2-20,-4-6-22,4 6-22,0 0-11,0 0-14,0 0-14,8-4-9,-4 1-7,6-3-8,3 5-9,-2-4-6,4 4-13,7 1 5,5-3 1,2 3-8,2 4-2,17 1-5,7-1-4,-1 0-8,6-2-4,24 10-13,4-4 2,2 3-5,-4-6-8,3 11-2,2-1-8,4 0-2,0 0 1,6 1-6,0-4-3,4 2 1,2 0-6,-2 2 1,-8 1-6,2 2 0,-11-13-1,-26 5-5,1-5-7,-4-1-17,-3 6-14,-2-5-40,-3 2-35,-16-2 2,-4-1 14,-1 1-9,-3-2-25,-1 2-18,-5-1-18,-4-1-19,-1 0-35,-5 0-41,-2 0-39,0 2-61,-5-1-62,-2-3-212,-2 3-679,0 0 301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53.49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8C1E31D-0086-492A-A983-838536E7B5E3}" emma:medium="tactile" emma:mode="ink">
          <msink:context xmlns:msink="http://schemas.microsoft.com/ink/2010/main" type="writingRegion" rotatedBoundingBox="24098,2971 24994,6858 22558,7420 21662,3533"/>
        </emma:interpretation>
      </emma:emma>
    </inkml:annotationXML>
    <inkml:traceGroup>
      <inkml:annotationXML>
        <emma:emma xmlns:emma="http://www.w3.org/2003/04/emma" version="1.0">
          <emma:interpretation id="{CB8C992A-9F42-46C0-B177-37AF8AE301BD}" emma:medium="tactile" emma:mode="ink">
            <msink:context xmlns:msink="http://schemas.microsoft.com/ink/2010/main" type="paragraph" rotatedBoundingBox="22404,6094 24895,6118 24887,7018 22396,699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38E21AB-5C08-4A83-852F-C06F776A2608}" emma:medium="tactile" emma:mode="ink">
              <msink:context xmlns:msink="http://schemas.microsoft.com/ink/2010/main" type="line" rotatedBoundingBox="22404,6094 24895,6118 24887,7018 22396,6994"/>
            </emma:interpretation>
          </emma:emma>
        </inkml:annotationXML>
        <inkml:traceGroup>
          <inkml:annotationXML>
            <emma:emma xmlns:emma="http://www.w3.org/2003/04/emma" version="1.0">
              <emma:interpretation id="{D37B5C33-769F-4DEF-A363-1C214406BF93}" emma:medium="tactile" emma:mode="ink">
                <msink:context xmlns:msink="http://schemas.microsoft.com/ink/2010/main" type="inkWord" rotatedBoundingBox="22404,6094 24895,6118 24887,7018 22396,6994"/>
              </emma:interpretation>
            </emma:emma>
          </inkml:annotationXML>
          <inkml:trace contextRef="#ctx0" brushRef="#br0">3281 4249 121,'0'0'191,"0"0"-4,0 0-4,0 0 3,0 0-2,0-6-1,0 6-2,0 0-2,0 0-1,0 0-2,0 0-2,-2-6-2,2 6 0,0 0-4,0 0-2,0 0-3,0 0 1,0 0-5,0 0-2,0 0-13,0 0-7,0 0-14,0 0-1,0 0-10,0 0-3,0 0-5,0 0 3,-8 19-5,8-9 3,-1-1-4,-1 2-5,-2 0 0,3 4-2,-2-2-4,-1 1-3,2 2-4,-1-5-6,-1 3-2,2-2-4,-1 3-6,-2-5 2,4 2-8,-2-2-3,1 1-4,-1-6-6,2 2-2,-3-1-5,3 1 1,-1-5-7,1 4-5,1-6-2,-3 7-2,1-1 0,2-6-2,0 0-1,0 0 3,0 6 1,0-6 0,0 0-5,0 0 7,0 0-6,0 0-1,0 0-2,0 0-1,0 0-2,-2-16-3,2 10-1,0-2-1,0-2-2,2-2 1,-2 0-3,2-4-1,1 2-1,-2-2 2,2-3-3,1 1 0,2 3-2,-5-5 1,6 3-3,-1-4 0,1 6 0,-1-2 1,-3 4 0,5-4-3,-1 3 3,0 4-4,2-5 5,-2 5-4,0-2 2,-3 3-3,3-2 4,-1 3 0,2 0-2,-3 0 3,-1 2-3,1 1 2,6-1-2,-6 2-1,1 2 1,3-2 0,2 2 3,-4 2-4,1 2 1,-1-2-2,3 4 3,0 1-1,-2 1 4,3-1-1,-2 2 1,0 3-6,0 0 0,-4 2 4,3-1-2,0-2 1,-1 5 2,-1-2-1,-1-2 1,-1 4 1,1-3 0,-1 3-1,1-2-2,-2 1 4,3-2-2,-3 3-1,-2-3 0,-1 4 2,2-3-1,0 1 1,-1-1 1,-2 0 1,-1 1 0,2-2-4,-2-4 3,2 5 3,0-6-2,-1 1-3,-2 3 2,2-3 0,-4 3-1,5-4-1,0 3 1,-3-2 0,2-2-1,-2 1 0,2-1-3,0 0-8,-2 1-18,3-1-20,-1-1-24,-3 1-28,4 0-27,0-5-31,0 6-26,0-6-24,0 7-26,0-7-20,4 5-32,-4-5-26,4 2-26,-2 1-29,-2-3-250,9 0-667,-1 3 295</inkml:trace>
          <inkml:trace contextRef="#ctx0" brushRef="#br0" timeOffset="286.4697">3760 4589 4,'0'0'264,"5"2"11,-5-2 7,0 0 8,0 0 10,0 0 4,8-3 1,-8 3-5,4-6 1,-4 6-11,5-1-14,-5-5-21,3 3-7,-3 3-22,3-6-13,-1 0-16,-1 3-17,2-3-15,-1 3-19,2-1-8,-2-3-11,0 3-14,1 0-10,0-2-11,-1 1-10,0 1-7,1 0-9,0-1-11,-1-1 0,0 3-12,0-3-7,1 2-26,-1 1-25,1 0-31,-1 0-44,1-2-41,-3 5-48,7-5-46,-7 5-50,6 0-53,-6 0-55,9 0-308,-2 4-748,-1-3 330</inkml:trace>
          <inkml:trace contextRef="#ctx0" brushRef="#br0" timeOffset="947.724">4438 4322 83,'0'0'296,"-7"0"-7,7 0-1,-12 2-3,4 0-8,2 0-6,-3 3-11,4-2-9,-2 6-9,-2-2-23,1 2 1,3 1-9,-1 3-2,-1-1-13,2 2 0,0-1-18,3 3-8,-3-1-8,1-1-7,-1 1-16,5-1-9,-2-1-12,-1 2-6,3-2-10,-4 0-9,4-1-5,-4-3-13,4 0 0,-2-2-8,2-1-3,-2 1-4,2-5-3,0-2 2,0 9 1,0-9 1,2 6 3,-2-6-3,0 0-6,0 0-8,0 0-3,0 0-4,0 0-1,2-19-7,-2 11-1,0-3-4,0-3-2,0 0-5,4-2-4,-4-1-2,4-3 1,-4-2-5,6 0-2,-2 2-4,5-2-3,-6 0-6,5 2-3,1 1 2,0 3-4,0-2 3,3-1-2,-3 2 4,5 2 0,-2 3-2,1 0 1,-3 4-1,2 0 1,-1 1 3,0 4-3,-1-3 4,0 3-4,1 3 2,-2 0-2,0 8 30,-1-2-2,0 1-5,-2 3 3,2 0-3,-3 5-2,2 2-1,-5-1 4,2 5-5,-1-3 0,3 3 1,-4 2 2,-1 0-2,3-4-1,-3-2 1,3 5 2,-1-2-6,-3-4 2,0-2 0,0 2 0,0-2-3,0-1-1,0-1-2,0 2 2,-3-5 0,3 4 0,0-7-2,0 4 0,0-6-5,3 2-8,-3-4-30,0-2-24,0 10-34,0-5-33,0-5-35,0 0-60,0 0-53,0 0-51,0 0-49,15-15-57,-12 12-318,2-2-813,2-5 360</inkml:trace>
          <inkml:trace contextRef="#ctx0" brushRef="#br0" timeOffset="1226.7982">4776 4462 209,'0'0'255,"1"-3"6,-1 3 5,0 0 1,0 0-7,0 0-5,3-4-18,-3 4-8,0 0-15,0 0-1,9 1 3,-9-1-10,10 4-5,-2-3-10,3 0-5,-2 2-5,4-2-10,0-1-7,3 0-13,1-1-11,0-2-11,0 2-20,0 0-3,-4-3-11,5-2-8,-6 4-10,1-2-8,0 1-8,0 1-5,-4 1-5,3-3-7,-4 1-1,0 3-6,1-3-10,-2 2-17,-3-3-12,-4 4-26,6-1-32,-6 1-37,7-3-38,-7 3-41,1-3-40,-1 3-45,0 0-46,-10-3-50,10 3-283,-11-2-692,5 1 306</inkml:trace>
          <inkml:trace contextRef="#ctx0" brushRef="#br0" timeOffset="1566.5311">4878 4281 256,'0'-6'278,"-1"-2"6,0 5 13,1-5 7,0 1 19,-1 1 10,2 2-12,-1 4-11,-1-10-14,1 10-26,0-2-22,0 2-21,0 0 0,0 0 2,0 0-7,0 0-6,1 15-12,1-8-10,0 5-11,-1-1-8,3 5 0,-1-1-12,0 0-7,0 3-10,1 1-6,-1 1-2,1-4-9,-2 0-10,2-1-2,-1 4-11,-1-1-7,-1-2-10,2-3-5,-3 1-5,0 2-11,1-3-6,-1 0-7,2-2 3,-1 2-11,-1-1-7,0-7-6,0 5 3,0-2-7,0-2-19,1 3 6,-1-3-22,3-2-26,-3-2-30,0-2-33,1 13-29,-1-13-41,3 2-39,-3-2-60,0 0-66,0 0-62,10-7-75,-6-1-80,1 2-274,2-3-889,2 0 393</inkml:trace>
          <inkml:trace contextRef="#ctx0" brushRef="#br0" timeOffset="1917.2732">5321 4114 45,'0'0'333,"0"0"-7,0 0-9,0 0-4,0 0 1,0 0 5,0 0-17,-9 14-13,8-8-15,-2 1-4,2 2-14,1 3-13,-4-1-5,4 2-3,0 3-4,0 0-14,0-4-8,-1 8-13,2-1-16,-1-3-12,0-2-13,0 2-16,0-1-18,0 1-5,-1-1-12,1-1-13,0 1-4,1-1-9,-2-2-8,2 3-7,-2-2-7,1-1-4,0 0-5,0 0-4,0-4-4,0 2-9,0-4-7,-2 3-19,2-2-28,-1 0-30,1 1-30,0-5-26,0 3-28,-3-2-34,3-4-40,3 4-46,-3-4-52,0 0-68,0 0-63,0 0-295,0 0-796,1-15 352</inkml:trace>
          <inkml:trace contextRef="#ctx0" brushRef="#br0" timeOffset="2306.3097">5561 3896 96,'0'0'294,"2"-5"-10,-2 5 2,2-6-5,-2 6-2,5-4-6,-5 4 6,0 0-9,0 0-16,0 0-9,12 9-11,-8-6-15,5 8-1,-1-3-14,-2 4-4,2-1-10,2 7-11,-1-1-6,2 4-9,0 0-11,-1 10-9,0 1-15,-1-3-6,-1 2-12,-2 1-2,-2 1-5,-4-10-10,0 10-8,0 2-4,-2-1-7,-2-2-2,0-6-9,-1 5-5,1-6-30,-4-2 0,-1-2-2,-1 4-3,2-6-3,-1 1 1,-3-1-4,3-4 0,-1 1-4,2-6-5,0 5 5,-1-7-3,1 5-6,0-5-26,-1 0-32,0 0-42,3-3-42,3 0-42,-3-2-51,0 2-42,0-2-53,6-3-81,-9 0-353,3 0-821,6 0 363</inkml:trace>
          <inkml:trace contextRef="#ctx0" brushRef="#br0" timeOffset="3091.6933">4179 3906 176,'0'0'173,"0"0"2,0 0-1,0 0 2,0 0 3,0 0-3,0 0 6,0 0-3,0 0 4,0 0-8,0 0-3,0 0 1,0 0-7,0 0-4,8-14 4,-8 14-10,0 0-4,0 0-1,0 0-13,0 0 2,0 0-20,0 0 1,0 0-9,0 0-8,0 0-5,-12 14-1,10-8 1,-1 0 0,-2 3-1,1 0 4,-4 5 4,3 2 7,-3 3-7,3-4 6,-2 8 1,1-2-3,-2 2-2,4 2-1,-6 3-1,4 4-5,0-3-1,2 7 2,-1-5 2,0-1-6,0 1-5,2-6-6,-1 2-8,2-5-8,1 3-2,-1 0-9,2-3-5,-1-2-3,4 2-7,-2-8-2,1 4-7,1-3-2,1-1-5,0 0-3,2-1 5,-1 4-4,0-6-5,2 4-3,0-3-5,0 0-2,1 1-7,-4-1-14,2-1-18,1-1-23,-2-1-27,-1-3-35,0 2-30,0-4-40,1 2-34,-1 1-33,-4-3-36,3 2-48,-3-6-56,3 9-58,-1-5-296,-2-4-804,0 7 356</inkml:trace>
        </inkml:traceGroup>
      </inkml:traceGroup>
    </inkml:traceGroup>
    <inkml:traceGroup>
      <inkml:annotationXML>
        <emma:emma xmlns:emma="http://www.w3.org/2003/04/emma" version="1.0">
          <emma:interpretation id="{FC864887-A43A-41BB-90EB-2566B5F9C8B9}" emma:medium="tactile" emma:mode="ink">
            <msink:context xmlns:msink="http://schemas.microsoft.com/ink/2010/main" type="paragraph" rotatedBoundingBox="23410,3130 23973,5575 22707,5867 22143,34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4C493E-01F1-4DCD-BE5F-93A2A89684BB}" emma:medium="tactile" emma:mode="ink">
              <msink:context xmlns:msink="http://schemas.microsoft.com/ink/2010/main" type="line" rotatedBoundingBox="23410,3130 23973,5575 22707,5867 22143,3422"/>
            </emma:interpretation>
          </emma:emma>
        </inkml:annotationXML>
        <inkml:traceGroup>
          <inkml:annotationXML>
            <emma:emma xmlns:emma="http://www.w3.org/2003/04/emma" version="1.0">
              <emma:interpretation id="{92DAF0FD-FF8B-4328-9009-B25D4E8206BF}" emma:medium="tactile" emma:mode="ink">
                <msink:context xmlns:msink="http://schemas.microsoft.com/ink/2010/main" type="inkWord" rotatedBoundingBox="22913,3244 23085,3994 22747,4072 22574,3322"/>
              </emma:interpretation>
            </emma:emma>
          </inkml:annotationXML>
          <inkml:trace contextRef="#ctx0" brushRef="#br0" timeOffset="-9273.5348">3580 1485 133,'0'0'219,"0"0"-3,0 0-8,0 0-4,0 0-10,-12-8-8,12 8-9,0 0-14,3-12-2,2 6-9,-3 4-1,1-3-3,1 2-5,-1-3-7,1 1 1,-2 1-3,4 0 2,-3-2-3,-2 2-15,2 2 6,0-2 6,-3 4 2,3-7-8,0 3 8,0 2-8,-1-3-3,2-3-10,0 5-8,-3-3-5,4-3-9,1 2-2,-2-7-11,3 3-14,-4-4 2,3 2-8,2-6-4,-1-1-1,-1-1-10,-1 0 1,3 0-14,-5 2 7,0-1-3,0 0-10,1 3 18,-3 1 2,-1 1 1,3 3 2,-3 0-6,0-1 7,0 3-7,-3-3 5,2 5-3,1 2-2,0 2-3,0-1-7,0 5 1,-4-4-7,4 4-1,0 0-11,0 0 9,-4 16-6,0-4 1,3 2-2,-4 7-7,5 1 9,0 3-4,-1 6 6,1 3 7,1-4-3,1 3-2,1-1 0,-2 0-1,4 1-2,-2 0-1,1-1-2,0 3 2,1-4-3,-1 0 6,1-4-9,0-4 0,-5-2 2,7 4-2,-6-3-1,3-2 2,0 0-3,0 0 0,-4-5 1,3-1-5,-1-2 3,1-2-5,-2-2 4,-1-1-2,3 2-1,-3-6 5,0 2-2,0 2-1,0-4 1,0-3-1,2 7-1,-2-7-8,0 0-12,0 0-23,0 0-16,0 0-24,0 0-13,0 0-17,0 0-7,-14-7-20,10 5-11,0-2 8,-5 2-8,4 0 8,-4 1 6,-2 1 14,2 1 13,-1 1 6,-2 3 13,1-2 9,-1-3 3,1 3 14,-4-1 6,2 0 6,3-2 6,3 2 6,-1-1 9,2-1 14,-1 1 11,0-1 8,7 0 23,-7 5 24,7-5-2,-6 0 7,6 0 5,0 0 7,0 0 13,0 0-2,-6 3 3,6-3-2,0 0 3,0 0 4,0 0 5,16-10 4,-10 8-2,5 0 1,-4 1-3,3-3-8,1 1-3,1-2-11,4 2 1,1-1-10,-2 2-7,-1-2-2,2 2-7,2-3-7,0 3 0,-1-2-5,-4 2-6,6 1-2,-7-1-3,0 2-4,5 0-3,-6 0-25,-1-3-42,-3 3-42,1 0-60,1 0-60,-5 3-60,-4-3-74,10 0-78,-6 2-305,-4-2-793,4 1 351</inkml:trace>
        </inkml:traceGroup>
        <inkml:traceGroup>
          <inkml:annotationXML>
            <emma:emma xmlns:emma="http://www.w3.org/2003/04/emma" version="1.0">
              <emma:interpretation id="{1884021C-67FC-480A-8B88-F6EECC06814A}" emma:medium="tactile" emma:mode="ink">
                <msink:context xmlns:msink="http://schemas.microsoft.com/ink/2010/main" type="inkWord" rotatedBoundingBox="23805,4846 23973,5575 22707,5867 22539,5138"/>
              </emma:interpretation>
            </emma:emma>
          </inkml:annotationXML>
          <inkml:trace contextRef="#ctx0" brushRef="#br0" timeOffset="-5510.7142">3447 2983 160,'0'0'242,"0"0"3,3-4-3,-3 4-2,4-7-7,-2 6-2,-2 1-10,0 0-8,3-3-2,-3 3-5,0 0-4,4-6 1,-4 6-6,0 0-9,0 0-7,0 0-15,0 0-5,0 0-12,0 0-5,0 0 1,0 0 0,0 0-3,0 14 2,0-3 3,0-2-4,-1 2 0,-2 2 2,3 4-4,-3-5-2,1 3-2,-1 1-30,-1-4-6,2 3-3,-2 1-10,2-5-5,0 1-3,2 3 2,-3-5-13,2 0-3,1-4-2,-2 1-7,0 1-2,2-3-3,-1-4 6,-1 4 2,2-5 3,-1 5-5,1-5-7,0 0-7,0 0-1,4-16-11,-4 8 0,4-3 0,1-4-6,0 0-1,3-4-7,0-4-5,-2 2-12,6-10-6,-5 11-5,0 1-14,2-1 0,-2 1 1,2-2 1,-1 3-1,1 3 4,-5 0 4,6 1-1,-5 3 3,2 1-1,1 2 3,-1 1 5,-1 1-4,0-1 3,2 5-6,0 2 0,-2-3 7,2 7-1,2-3 5,-1 6-5,0-1 0,0 1 1,-2-1 4,2 4-2,-2-2 0,3 4 1,-6-3 0,6 4-1,-6-2 2,4 0 1,-3 0 3,0 1-1,2-1 1,-2 3-3,0-2 1,-1-2 0,-3-1 3,6 2 2,-7 3-3,3-3 5,-2 1-2,-1-3-1,0 3 6,0-2-11,-4 1 5,4-1-2,-4 0 2,4 2-1,-4 0-1,2-1 0,0 2-2,1-6-4,-3 2-20,4-3-34,-3 0-35,3 0-37,0-2-40,0 1-36,0-5-40,4 3-45,-4-3-57,9-1-69,-2-1-62,-2-4-259,6 1-800,-3-3 354</inkml:trace>
          <inkml:trace contextRef="#ctx0" brushRef="#br0" timeOffset="-4904.6907">4208 2838 228,'-5'-2'297,"1"-4"8,0 5 8,0-3 2,4 0 16,0 4-14,-5-6-13,5 6-17,-4-4-19,4 4-23,0 0-2,0 0 0,0 0 1,-7 12 8,7-5-13,0 1-8,0 2-10,0 0-5,0 1-7,0 0-8,2 2-13,-2 5 1,2 0-17,1 2-10,-1 1-8,-2-8-14,3 7-9,-2-4-16,2 4-11,1-4-14,-3 0 7,0 1-16,1 2-7,-2-4-11,4-2-7,-4-2-5,3 4-5,-3-5-2,2 1-9,-2-3-2,2 4-8,0-6-18,1 0-26,0 0-30,0 1-38,-2-5-47,2 1-59,-3-3-59,7 0-76,-7 0-55,8 0-81,-8 0-49,10-3-345,-3-2-929,0-1 411</inkml:trace>
          <inkml:trace contextRef="#ctx0" brushRef="#br0" timeOffset="-4576.7182">4637 2740 251,'3'-2'323,"0"-3"4,-3 5-1,3-3-2,-3 3 3,0 0-5,0 0-2,0 0-5,0 0-4,-6 19-5,3-11-3,-1 2-3,1 3-9,0 5-2,0 1-6,-1 2-12,-1 0-10,4 1-10,-3 2-14,0 0-18,2-2-7,-2 10-18,1-6-17,1-2-19,1-2-12,1 3-16,-1-2-8,1-2-10,0 4-12,1-3-13,0-1-7,1-2-4,1 2-11,-6-1-11,7-7-4,-4 3-30,3-4-35,-2 3-38,0-3-51,-1-2-62,0 1-71,4-3-56,-4 0-89,0-3-93,0 4-102,-1-7-363,-2 3-1018,-2-1 451</inkml:trace>
          <inkml:trace contextRef="#ctx0" brushRef="#br0" timeOffset="-5226.5446">4021 3055 93,'-4'-6'299,"4"6"-7,0 0 6,0 0-17,-3-5-4,3 5-13,0 0-7,0 0-14,0 0-15,0 0-5,0 0-8,0 0-5,18 5-3,-11-5-17,2 0-8,3-2-9,-1 1-11,4 2-16,-4-2-15,8-4-8,0 3-15,-2 2-10,1-1-13,-1 2-8,2-2-5,-3-3-6,2 2-7,-5 0-9,0 0-7,-1 0-3,1 0-6,-3 2-5,-1-3-19,2 2-17,-5 0-30,0 1-34,1 0-25,-7 0-28,8 0-30,-8 0-23,4 1-29,-4-1-42,0 0-69,9 1-39,-9-1-223,0 0-627,0 0 277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23.8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1641BA3-FC86-424B-B158-718ED5783E4B}" emma:medium="tactile" emma:mode="ink">
          <msink:context xmlns:msink="http://schemas.microsoft.com/ink/2010/main" type="writingRegion" rotatedBoundingBox="1893,2292 9806,2254 9819,5045 1906,5083"/>
        </emma:interpretation>
      </emma:emma>
    </inkml:annotationXML>
    <inkml:traceGroup>
      <inkml:annotationXML>
        <emma:emma xmlns:emma="http://www.w3.org/2003/04/emma" version="1.0">
          <emma:interpretation id="{9AD9445A-684C-4E09-B8BF-449669BA85FC}" emma:medium="tactile" emma:mode="ink">
            <msink:context xmlns:msink="http://schemas.microsoft.com/ink/2010/main" type="paragraph" rotatedBoundingBox="1893,2292 9806,2254 9809,2980 1896,30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7F81D8-7A25-42D8-A878-435410407293}" emma:medium="tactile" emma:mode="ink">
              <msink:context xmlns:msink="http://schemas.microsoft.com/ink/2010/main" type="inkBullet" rotatedBoundingBox="1894,2694 2390,2691 2391,2745 1895,2748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-12436 1821 229,'-3'0'235,"3"0"-7,0 0-11,0 0-16,-4-5-11,4 5-14,0 0-14,0 0-10,0 0-12,0 0-9,0 0-13,0 0-10,0 0-8,0 0-11,0 0-2,0 0-8,17-1 1,-10 1-9,-1 1-4,3 1-1,3 1-2,-3-1-18,4-1 1,0 4-8,5-3-1,-2 2-3,2-2-4,-2 3 0,3-3-10,1 3 4,0-4-5,7 1 7,-8 1-7,1 0-4,1-3-1,5 0 1,-3 3-5,-8-2 1,2-1-4,-1 1 1,-5 2-3,3-6-1,-4 6 2,3-2-2,-7-1-6,3-1-25,-3 1-28,2 0-38,-8 0-39,9 1-60,-5-5-53,-4 4-214,6-5-494,-3 2 219</inkml:trace>
      </inkml:traceGroup>
      <inkml:traceGroup>
        <inkml:annotationXML>
          <emma:emma xmlns:emma="http://www.w3.org/2003/04/emma" version="1.0">
            <emma:interpretation id="{D1E16DB4-B282-4BA8-9150-7B4D1D903778}" emma:medium="tactile" emma:mode="ink">
              <msink:context xmlns:msink="http://schemas.microsoft.com/ink/2010/main" type="line" rotatedBoundingBox="2558,2289 9806,2254 9809,2980 2561,3015"/>
            </emma:interpretation>
          </emma:emma>
        </inkml:annotationXML>
        <inkml:traceGroup>
          <inkml:annotationXML>
            <emma:emma xmlns:emma="http://www.w3.org/2003/04/emma" version="1.0">
              <emma:interpretation id="{CB019A2F-633F-4A2C-A49C-BEC5B9554F9D}" emma:medium="tactile" emma:mode="ink">
                <msink:context xmlns:msink="http://schemas.microsoft.com/ink/2010/main" type="inkWord" rotatedBoundingBox="2559,2483 3317,2480 3320,3011 2561,3015"/>
              </emma:interpretation>
            </emma:emma>
          </inkml:annotationXML>
          <inkml:trace contextRef="#ctx0" brushRef="#br0" timeOffset="613.9258">-11670 1839 90,'0'0'226,"-20"-6"-3,17 4-5,3 2-11,-7-2-8,4 0-7,3 2-12,-4 0-8,4 0-10,-8-4-11,8 4-10,-6 0-18,6 0-4,-9 1-11,5 2-15,0 0-8,-1 3-10,1 1-3,-2 0-7,3 1-4,-1 4-8,0-2-5,0 4 0,0 2 0,1-5-6,2 6-1,0-2-8,1 6-2,1-5-2,3-1 2,-3 0-7,2 0 2,5 4-2,-1-4-2,0-2-1,1-2-2,1 0-2,3-5 10,-2 5-15,0-5 2,1-3-2,2-1-4,0 2 1,0-4 4,-2-5-6,2 1 2,-1 1-2,-1-6-1,-1 0 3,1 2 2,1-4-6,-3 2 4,0-7-4,2 4 2,-5-1-2,1 1-3,-2-1 2,0 1 1,0 0-1,-2-1 0,-3 0 2,3-1-1,-2 0 4,-2 0-4,-2 0 11,-1 0 11,4 0-15,-9 2 24,4 0-11,-2-1-2,-1 1 4,-1 3 0,0-4 0,0 4-6,-1 1 4,-2 2-1,2 1-3,-1 0-5,0 2 4,-2 0-4,5-1-7,-4 4 1,2 0-4,-1 0-3,2 4 2,0-1-6,2-1 0,0 2-14,2-1-8,0 2-16,-2 3-8,3 3-9,2-1-21,-2 2-13,0-2-18,4 5-20,0-1-23,0-1-9,4-1-16,-4 1-27,9-1-24,-4-2-21,3-1-150,1-3-430,3 0 190</inkml:trace>
          <inkml:trace contextRef="#ctx0" brushRef="#br0" timeOffset="1129.321">-11304 1943 84,'2'4'142,"2"-2"-11,-4 4-7,4-3-9,1 2-1,-3 0 0,0-2-6,-2-3 1,4 9-2,1-6-2,-5-1-1,0 3-9,4-2-7,-4-3-8,4 4-1,-3 0-7,-1-4-8,0 0 0,2 4-1,-2-4-3,3 2 1,-3-2-2,0 0 0,0 0-2,0 0-1,0 0 4,0 0-6,0 0 0,0 0-2,2 4 3,-2-4-9,0 0 0,0 0 4,0 0-13,0 0-7,1-16 1,-1 11-2,2-1-7,-2-4 1,2 4-2,-2-7-2,2-1 0,0 1-3,-1 1-1,1-4 3,-1-1 3,-1 3-4,3-3-3,-1 1 0,0-4-1,1 6-3,0-3-1,-2 1 4,2 1 0,1-1-1,-2 4-3,2-5 1,-1 7 2,1-5-3,-1 3 2,1 2 2,-1-1 1,-2 3-2,4 0-2,-2 1 0,-1 1-3,2 2 0,-1-2-1,1 1 2,1 3-4,0-1 1,1 3-2,0 0 0,-6 0-2,13 0 2,-7 3-2,6-1 4,-3-2 0,0 4-4,-1-3 1,1 3 0,3-2 0,-6 2 0,2-4-1,-2 0 0,0 3-11,-1-3-26,3 0-32,-2 3-42,-6-3-45,6-2-61,-6 2-240,8-4-493,-6-2 219</inkml:trace>
        </inkml:traceGroup>
        <inkml:traceGroup>
          <inkml:annotationXML>
            <emma:emma xmlns:emma="http://www.w3.org/2003/04/emma" version="1.0">
              <emma:interpretation id="{93BE86A7-6DCA-4EFA-8D22-174AF7515742}" emma:medium="tactile" emma:mode="ink">
                <msink:context xmlns:msink="http://schemas.microsoft.com/ink/2010/main" type="inkWord" rotatedBoundingBox="4429,2280 6114,2272 6118,2963 4432,2971"/>
              </emma:interpretation>
            </emma:emma>
          </inkml:annotationXML>
          <inkml:trace contextRef="#ctx0" brushRef="#br0" timeOffset="2193.8693">-9886 1724 56,'6'0'186,"-6"0"-3,0 0-7,0 0-10,0 0-7,0 0-7,0 0-7,0 0 0,0 0-10,0 0-8,0 0-7,0 0-9,0 0-7,4 3-11,-4-3-4,0 6-4,0-6-6,-4 11-3,3-3 0,0-1 0,-3 3-3,4 1-5,-4 1 1,2 2-7,0 1-4,-2 0-5,1 1-2,2-2-3,-1 0 2,0 1-6,2 4 0,2-6-5,-1 1 2,1 0-3,1-1-5,1-1-1,0-1 0,0-1 8,1-4-13,3 3 0,-3-4-3,4 0 2,-1-2 5,-2 0-9,5-3-5,-2 0 2,1-3 7,6 0-13,-6-2-5,0 0 6,2-1-2,-2-1-8,0 0 5,1-3 3,0 1-5,-5 0-11,4-1-2,-3 1-25,0 1-22,-3 0-29,-2 0-28,1-1-34,-3 0-37,1-4-49,-1 1-34,-3 1-171,0 2-470,0-3 207</inkml:trace>
          <inkml:trace contextRef="#ctx0" brushRef="#br0" timeOffset="2659.1063">-9851 1401 58,'-8'0'160,"8"0"-12,0 4-10,0-4-8,-5 3-10,5-3-9,0 5-8,0-5-5,0 0-1,0 7-7,0-7-8,1 7-4,3-2-8,-4-3 0,4 3-8,-4-5-2,2 6-5,1-3-3,1 2-4,-2-3-7,3 1-1,-4 0-2,3 0-8,0-1-2,-4-2 0,9 3-1,-4-1-3,-5-2 0,9 0-1,-9 0-6,11-2 4,-6 2-5,-2-5 1,-3 5-3,8-7-5,-5 3 1,0 1-2,-3 3 5,1-6 2,1 2-4,-2 4 3,-2-7-4,2 7 4,0-6-2,0 6 2,-6-5 0,3 3-1,3 2 2,-7-6 0,7 6 1,-7-1-2,7 1-5,-5-2 1,5 2-3,-6-3 1,6 3-4,0 0-1,0 0-4,0 0 1,0 0-12,0 0-26,0 9-28,0-9-41,0 0-26,9 6-38,-7-2-154,1-1-352,1 0 156</inkml:trace>
          <inkml:trace contextRef="#ctx0" brushRef="#br0" timeOffset="3934.3475">-9303 1831 102,'0'0'203,"-9"0"-12,9 0-5,-6 0-8,6 0-16,0 0-14,-5-2-11,5 2-8,0 0-18,-1-6-7,1 6-11,3-8-9,-3 8-3,3-10-9,0 1-4,0 4-5,1-2-2,-1-2-10,3 3-1,-3 0-3,1-3-6,-1 3 4,2-1-7,-1-1-6,-2 1-1,1 2 0,2-1-5,-4 0 1,1 2 2,-2 4 0,1-6 2,3 2 3,-4-2 1,0 6-1,0 0 2,0-6 1,0 6-2,0 0-4,0 0-6,0 0-1,-18 6-3,13 0-2,-3 1-2,-2 5-2,2-4-2,-4 6-1,0 2 0,3-2 1,-2 5-2,0-2 3,1-1-3,1 2 7,0-2-4,0 2 3,4-5 0,-2 1 4,2 2-2,2-2 0,0-3 0,1 6-2,1-4 1,-2-1 1,2 1-1,1-1 10,0-3-9,0 0-2,0 0 4,1-3-2,2 2-1,-2-1 3,1 0-5,1-1 12,0-3-8,0 2-5,3 2 3,-3-6 0,2 2-1,0 0-3,2-3-3,1 2 12,-1-2-15,0 0 1,4 0-2,-5-2-2,4 2 3,2-4-3,0 2-2,0 1 2,-2-6-8,3 5-25,0-2-22,-1 2-27,0-3-36,2-1-55,-1 2-43,4-5-55,-6 5-202,-1-2-506,7-3 225</inkml:trace>
          <inkml:trace contextRef="#ctx0" brushRef="#br0" timeOffset="3387.428">-9341 1941 7,'-5'-3'212,"5"3"-3,-3-3-10,3 3-11,0 0-9,-3-4-15,3 4-13,0 0-7,3-11-7,-3 11-1,5-4-11,-2 1-5,2 0-7,0 0-10,2 0 0,4 0-8,-1-1-2,2 4-1,1-3 1,4 2-4,-1-1-5,2 2-1,2-2-7,0 2-4,0-1-3,8-2-4,-8 1-3,7-1 0,0 2-6,-2-4-4,2-2-5,2-2-6,-11 6-1,1-3-4,1 1 1,-3-3-14,2 3 14,-7 1-16,1 0 0,1 2 2,-6-4-4,0 3-7,1 2 7,-3-2-8,-1 1 0,2-2-5,-1 4-3,-6 0-8,9-2-26,-9 2-20,0 0-21,6 0-21,-6 0-23,0 0-31,0 0-36,0 0-40,0 0-39,0 0-182,0 0-479,0 0 213</inkml:trace>
          <inkml:trace contextRef="#ctx0" brushRef="#br0" timeOffset="4763.3356">-8495 2069 105,'-10'-1'235,"10"1"2,0 0-4,0 0-10,-7-1-12,7 1-16,0 0-14,0 0-19,0 0-12,0 0-10,0 0-4,0 0-7,0 0-1,0 0-10,21 2 1,-15 1-17,2-3-12,2 0-7,0-3-11,9 3-5,-9 0-4,2-1-12,4 0-4,4 0-5,-5-4-2,3 3-4,-1-2-20,0 3-26,-1-2-55,-4-1-53,0 1-63,7-1-77,-7-1-206,-2-1-502,2-2 223</inkml:trace>
          <inkml:trace contextRef="#ctx0" brushRef="#br0" timeOffset="4524.9733">-8404 1659 52,'0'0'250,"0"0"-7,0 0-15,0 0-17,0 0-11,-8-4-11,8 4-8,-4-4-8,4 4-14,0 0-8,-5-4-6,5 4-11,0 0-5,-4-2-7,4 2-13,-3-4-8,2 0-6,0 0-12,1 4-9,-4-9-1,0 3-7,0 0-8,3-2 1,-3 1-10,0-1-3,3-5-6,-4 1-3,1 3 0,1-3-5,1 5 0,-1-2-6,0 0 2,2 2-3,1 1 0,-3 1-7,2-1 3,-1 2 1,0 2-1,2 2-6,-1-10-4,1 10-3,-3-5 3,3 5-1,0 0-3,0 0-4,0 0 3,5 21 2,-4-10 7,3-1-6,-1 5-8,2-2 8,-1 2-5,0 6 2,3-2-2,-2 1 5,-1 1 6,1-1-12,-1 3 5,1-3-1,-1 0-1,3 0 17,-2 1-17,0 0-4,0-3 4,-2 1 1,4 2-3,-5-7-4,3 1 2,-3 2-1,-1-4-1,4 2 5,-4 1-5,2-2 6,-3-2-3,3 1-3,-2-4-2,-1 1 3,1 1-5,-1-2-19,0-3-21,0 1-21,-1 2-21,2-6-23,-2 2-25,1-5-24,-1 6-30,-2-4-34,3-2-37,-2 6-190,2-6-486,-4 3 215</inkml:trace>
        </inkml:traceGroup>
        <inkml:traceGroup>
          <inkml:annotationXML>
            <emma:emma xmlns:emma="http://www.w3.org/2003/04/emma" version="1.0">
              <emma:interpretation id="{A06DFE13-9BA0-480C-97E8-5B9F56EC0F58}" emma:medium="tactile" emma:mode="ink">
                <msink:context xmlns:msink="http://schemas.microsoft.com/ink/2010/main" type="inkWord" rotatedBoundingBox="7399,2274 8113,2270 8116,2892 7402,2896"/>
              </emma:interpretation>
            </emma:emma>
          </inkml:annotationXML>
          <inkml:trace contextRef="#ctx0" brushRef="#br0" timeOffset="5509.0422">-6847 1395 112,'0'0'228,"0"0"-8,0 0-8,0 0-6,0 0-10,0 10-1,3-2-12,-3 1-13,2 2-17,3 1-9,-3 1-7,2 7-6,-1 0-3,1 4-7,1-3-8,2 3-8,0 6-4,2-1-11,-4 3-1,3-2-6,-3-4-11,-1 4-5,-1-8-9,4 8-5,-5-8-5,3 2 2,0-4-10,-1 1-3,-4-5-5,4 5-6,-2-4-2,1-2-1,1-3-3,-1 0-13,0-3-20,-3-1-37,1 0-28,1-2-31,-2 0-32,0-3-28,0-3-52,0 0-45,0 0-173,0 0-473,-9-11 210</inkml:trace>
          <inkml:trace contextRef="#ctx0" brushRef="#br0" timeOffset="6101.4036">-6931 1815 194,'0'0'219,"-4"-4"-5,2 1-8,2 3-18,0 0-7,0 0-20,0-6-14,0 6-9,0 0-13,0 0-18,6-6-11,-2 4-6,-4 2-10,12-3-7,-5 2-6,5-4-4,2 5-11,2-1 0,2 1-8,1 1-4,1 0-7,6-2-2,0 1 0,-4 0-4,0 0-3,7 0-2,-4 1-7,-4-1 3,0-2-3,-2 3-1,1-2-3,-2-2-2,-2 2 3,-3 0-2,-1 0-3,-2-2 1,-1 2 1,2 0 0,-4 0-2,-1-2 0,-6 3-3,8 0 4,-8 0-2,7-3 4,-7 3-4,5 0 3,-5 0-2,0 0 3,7 0-1,-7 0 0,0 0-3,0 0-6,6 3 8,-6-3-3,0 0-3,1 3-4,-1-3 3,4 8 3,-3-2-3,2 0 2,0 2-3,-1 3-2,2-1 1,1 0 2,0 2 3,0-3-1,6 2-3,-6 0 0,3 0 9,2-3 2,-3-1 0,6 0 4,-4-1 4,5-3 4,-6-3 5,1 0 6,2-2 4,-3-2 2,3 0 2,-1-3-1,-5-1 5,3-3-2,1 1 4,-1-2-7,-2 0-1,-2-4-2,1 2 4,2-3-3,-6 2-6,-1-3 3,-1 5-6,0-2 5,-3-6-2,-2 9-1,0-3-1,-1 5 0,-2-2-3,-2 0-5,0 3 0,0 5-2,-7-6 5,5 3-14,-4 5 0,2 0-6,3 2 0,-4 2 3,2 0-6,-1 3-6,0 2-14,3-1-20,0 0-19,3 2-17,-3 0-37,3 6-39,3-8-41,-2 10-40,4-4-38,-1 0-218,1 0-526,1 2 233</inkml:trace>
        </inkml:traceGroup>
        <inkml:traceGroup>
          <inkml:annotationXML>
            <emma:emma xmlns:emma="http://www.w3.org/2003/04/emma" version="1.0">
              <emma:interpretation id="{23E7F1A7-CA1F-44C2-A339-B658D945E1C9}" emma:medium="tactile" emma:mode="ink">
                <msink:context xmlns:msink="http://schemas.microsoft.com/ink/2010/main" type="inkWord" rotatedBoundingBox="9206,2369 9806,2366 9809,2941 9208,2944"/>
              </emma:interpretation>
            </emma:emma>
          </inkml:annotationXML>
          <inkml:trace contextRef="#ctx0" brushRef="#br0" timeOffset="7449.3655">-5127 1696 140,'0'0'229,"-4"-3"-8,4 3-16,0 0-3,0 0-15,0 0-13,0 0-17,0 0-11,0 0-15,0 0-12,0 0-7,0 0-1,0 0-10,0 0 1,0 0-8,0 0 2,4 15-6,-2-7-2,-2 0-3,3 3-1,-2 1-2,4 1-3,-4 2 4,-1 1-12,2 2-10,-1 0-6,2 1-2,-3-2-4,0 0 0,1-3-5,1 2-5,-2-5-3,0 5 3,2-6-7,-1 2-2,-1-3-3,0-3 5,4 3-8,-4-6 1,0 2-8,0 1 1,0-6-1,0 8 10,0-8 6,0 2 8,0-2 3,0 0 3,0 0-7,0 0-6,0 0-8,-5-18 4,3 5-5,0 0 0,2-3-13,0-4 3,-1-1-4,1-2 2,0 2 2,3-4-4,-3 1 0,7 3-6,-6-2-4,3 2 3,-1-1 0,1-1 0,4 2 1,-5 5-2,3-3-3,1 3 6,-2 1-1,1-1-4,-1 5-3,0-5 3,0 4 0,1-1 0,0 1 9,0 3-15,-1-2 3,-1 6 0,2-1-4,-2-1 0,2 3 4,0 1-5,0 3 2,3-1 0,-1 2 0,1 2 1,0 3 4,0 0 0,0 2-3,0 0 4,0 0-3,-1 3 6,2 0 0,-1 4-4,2-3 2,-5 0-5,1 1 10,-1 1-8,3 5 6,-3-6-12,0 0 12,1 6-5,3 1 2,-4-7 7,-2-1-9,-1 5 7,3 2-8,-3-3 3,1-1 4,1-1-8,0 5 6,-1-3-1,1-3 0,-5 1-5,4 1 2,-1-1-1,-2 0 5,0-2 0,2 0-6,-3-3 5,2 0-6,-2 0 3,1 1-5,-1-4 3,0 0 4,4 1 0,-4 1-3,2-2 13,0 0-11,0-1-1,-1 1 2,2-3 0,-2 2-5,3 1 4,-4-4-6,1 2 7,-1-4-9,6 7 3,-3-5 1,0 0-2,-3-2-4,6 4 13,0-3 4,-6-1-5,7 1-1,1-1 3,-2 2-8,3-4 5,-4 1 0,4 0 2,-1-1 3,0-1-4,-4 0 0,4 3-6,0-4 2,-1 1 5,0-3 5,-1 3-10,-1 0 3,1-2-9,3-2 10,-1 1-6,-1-1 4,-2 1 5,0-4-5,1 2-1,-3-1-3,2 0 9,-1 2-9,0 1-2,-1 0 0,1-2-11,-2 5-13,1-1-22,-2-1-15,2 0-28,-3 5-28,0 0-37,0-5-44,0 2-58,0 3-65,0 0-181,-3-7-549,3 7 244</inkml:trace>
        </inkml:traceGroup>
      </inkml:traceGroup>
    </inkml:traceGroup>
    <inkml:traceGroup>
      <inkml:annotationXML>
        <emma:emma xmlns:emma="http://www.w3.org/2003/04/emma" version="1.0">
          <emma:interpretation id="{8C59CFF1-B34F-4270-AE61-405311384751}" emma:medium="tactile" emma:mode="ink">
            <msink:context xmlns:msink="http://schemas.microsoft.com/ink/2010/main" type="paragraph" rotatedBoundingBox="5325,3479 8685,3550 8653,5055 5294,49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119A891-53D3-4F1A-A6C9-F47D37032DDA}" emma:medium="tactile" emma:mode="ink">
              <msink:context xmlns:msink="http://schemas.microsoft.com/ink/2010/main" type="line" rotatedBoundingBox="5325,3479 8685,3550 8653,5055 5294,4984"/>
            </emma:interpretation>
          </emma:emma>
        </inkml:annotationXML>
        <inkml:traceGroup>
          <inkml:annotationXML>
            <emma:emma xmlns:emma="http://www.w3.org/2003/04/emma" version="1.0">
              <emma:interpretation id="{FD9950D0-0880-4EF1-B93A-3260549E6AF3}" emma:medium="tactile" emma:mode="ink">
                <msink:context xmlns:msink="http://schemas.microsoft.com/ink/2010/main" type="inkWord" rotatedBoundingBox="5322,3639 8053,3697 8027,4924 5296,4867"/>
              </emma:interpretation>
            </emma:emma>
          </inkml:annotationXML>
          <inkml:trace contextRef="#ctx0" brushRef="#br0" timeOffset="16571.1708">-8993 3039 12,'17'-28'151,"1"1"-9,4 1 6,0 2-7,1 0-8,0 0-5,1 6 1,3 3-6,-11 5-11,2 2-8,-7 6-6,1 0-7,-1 2-8,0 2-3,-2 2 2,0 6-4,-5 1 7,-2 1-6,-1 7 7,-4 3-9,-1 1 1,-4-1-4,-1 6 2,-4-1-4,-3 1 2,-1-3-3,-1 0-5,2 3 0,-7-2-14,2-5 0,1 2-7,0-2-6,7-4-4,0-1-2,2-5-6,-2 2-2,6-3-1,-1-1-4,1-1-13,4-4-26,-4 1-32,4 2-30,0-4-34,3-3-24,0 0-34,0 0-47,0 0-164,0 0-415,23-11 184</inkml:trace>
          <inkml:trace contextRef="#ctx0" brushRef="#br0" timeOffset="16237.2191">-8966 3360 140,'0'-6'226,"0"2"-6,0 4-2,0 0-9,0 0-10,0-12-12,0 12-12,0 0-9,0 0-13,0 0-13,0 0-11,0 0-10,0 0-13,0 0-7,0 0-9,-4 19-1,2-10-12,1 3-5,-1 4-1,1 5 0,-4 1-4,2 10-18,-2-1-1,1 3-3,0 2-4,-5-1-3,7-2-3,-4 2-3,2 4-5,2-7-4,-4-6 0,3 4-5,0-8-2,0-1 1,2 1-3,1-7-3,0 0 2,0-3-9,0-2-23,-4-1-24,4-3-31,4-4-28,-4-2-40,0 0-43,0 0-59,1-16-201,2 3-482,-2-7 214</inkml:trace>
          <inkml:trace contextRef="#ctx0" brushRef="#br0" timeOffset="16982.397">-8656 3605 25,'3'12'159,"2"3"2,-4-3-2,2 3-2,-3 0-8,0-3 0,0 4-2,0-5-9,0 3-6,-3-2-5,3 3-10,-1-5-8,-2 1-6,2-4-4,0 1-7,-2-2-7,2-1 2,-3 0-6,4 1 1,-3-4 2,3-2-4,-5 4 3,5-4-6,0 0-4,0 0-4,-8-8-12,5-1-1,2-1-6,1-2-5,-2-5-1,5-3-8,-1-4-1,2-8-3,1 9 4,3-8-8,5 2-2,-3-4 1,6 2-2,-7-1-4,2 10 1,2-5-6,0-4-2,-3 10 0,3-4-2,0 4-1,-3 1-2,-1 3-2,1 1 5,-2 0-5,4 3-5,-3 3 4,4-3-1,-5 2-1,1 4-1,0 1-1,0 0-22,-3 3-16,0 0-23,3 0-29,-4 3-27,3 3-28,-3 0-21,3-3-22,-4 6-22,3-2-11,-1 2-156,-1-1-407,-1 3 180</inkml:trace>
          <inkml:trace contextRef="#ctx0" brushRef="#br0" timeOffset="17186.219">-8316 3474 35,'3'11'118,"-2"4"11,0-5 4,2 2 4,-1 0 7,0 3 5,-2 0-1,4 1 1,-4-4 4,1 3-1,1 0-3,-2 1-2,0-1-7,-2 1-11,2 2-2,-1-3-17,-1 0-8,0-3-9,2 1-15,-2-1-7,4-6-5,-4 3-10,2-2-6,0-4-5,0 3-12,0-6-8,2 6-19,-2-6-32,0 0-40,0 0-38,7-12-38,-5-3-43,2 1-46,-2-7-123,2-6-383,0-6 170</inkml:trace>
          <inkml:trace contextRef="#ctx0" brushRef="#br0" timeOffset="17391.2936">-8246 3033 112,'0'-13'272,"0"1"-6,-5 0-15,3-1-19,2 1-21,0 3-18,2 0-6,-1-1-30,3-2-9,-3 3-18,2 0-6,1 3-20,1 0-15,-2 0-6,2 6-10,-1-4-4,-4 4-3,10 4-18,-3-2-33,-2 6-40,-1 0-32,2 5-57,0 0-48,-3 3-38,3 5-179,-1-1-410,-1 1 181</inkml:trace>
          <inkml:trace contextRef="#ctx0" brushRef="#br0" timeOffset="17766.9576">-8110 3685 11,'0'6'145,"0"2"2,0-2-9,0 1-8,0-4-9,0 3 1,2-3 4,-2-3 1,1 8 10,-1-8 0,1 4-2,-1-4-10,0 0-10,0 0-12,0 0-9,4-21-8,-2 11-12,5-5-5,-7-1-4,7-5-3,-2 0-9,3-9-1,-4 8-5,3-9-4,0 0-4,3-2-6,2 6-4,-4 6 3,1 1 0,0 0-1,2 4-5,0 1 0,-8 3 1,7 6 1,-4-2-2,-2 4 1,1 2 3,1 1 8,-6 1 8,9 9 9,-4 4 3,0 9 10,-1 0-6,-4 9-1,3 2-2,-1 0-3,-2 2-1,-2 2-4,2-3-6,4 0-4,-4-2-6,3 2 0,0-3-4,-3-8-4,3 0-2,-3-2-7,3-1 0,-2-5-4,4-3-15,-2-1-37,0-4-40,0 2-42,2-7-61,-2-4-52,-3 2-54,12-6-182,-4-3-507,5-4 225</inkml:trace>
          <inkml:trace contextRef="#ctx0" brushRef="#br0" timeOffset="18359.0717">-7750 3599 226,'1'-5'227,"4"-1"-1,3 0-13,1-4-12,7 3-4,-3 1-21,0-4-10,5 6-19,2-1-10,-1-2-14,3 5-8,0-2-13,2-1-9,-6 4-11,9-1-8,-7 2-10,0-3-4,-1 3-4,0-3-10,-1 3-10,0-3-33,-3 0-42,0 2-51,3-1-54,-2-2-50,0-1-191,1-1-415,-1 0 184</inkml:trace>
          <inkml:trace contextRef="#ctx0" brushRef="#br0" timeOffset="18128.6251">-7590 3286 114,'-3'-31'212,"-3"7"-11,3-8-8,3 7-16,-3-10-7,2 2-15,5-1-13,-4 2-17,3 1-5,3 2-3,-6 5-5,4 0-1,-3 2-1,3-2 2,-1 5-5,0 4 0,-1-1-3,-1 5-5,-1 2-5,3 1 4,-3 0-19,0 3-2,0 1-12,0 4-3,0 0-2,0 0 1,0 0 13,5 21-4,-5 1 8,0 8-1,0 6-6,0 7 10,0-2-8,0 17 5,2-13 6,2 16-15,-3 1 10,1-3-11,2 0-3,-2-13-8,3-2-7,-2 1-4,0 2-2,1-6-7,0 3 1,0-4-10,1-4-1,0 0-8,-1-4 5,-2-7-1,-1 1-11,-1-4 6,3-8-2,0 1-14,-3-3-12,4-2-43,-4-2-31,0-3-25,0 3-39,0-8-48,0 2-56,0-2-54,0 0-267,-10-12-620,9 6 275</inkml:trace>
          <inkml:trace contextRef="#ctx0" brushRef="#br0" timeOffset="18731.9632">-6796 2912 178,'-3'-5'270,"-1"3"-15,4 2-13,-13 1-16,4 3-3,-3 4-2,-3 8-5,0 3-3,-7 6-16,4 2 1,2 4-2,-5 2-10,5-2-1,0 8-13,1-4-7,2 7 6,2-3-19,-1 17-5,4-12-7,-1 1-15,-2 13-8,9-15-16,-1 1 0,0 0-10,3-1-9,2 0-9,0-1-5,2-2-9,2 0-5,3-5-7,-2-2-7,1-1-2,6-1-1,-4-9-9,0-1-29,3-4-41,-4-1-27,4-5-42,-1-1-40,1-4-43,0-4-58,4-2-60,2-4-65,-4-2-208,2-5-632,8-5 279</inkml:trace>
          <inkml:trace contextRef="#ctx0" brushRef="#br0" timeOffset="19041.7157">-6468 3468 16,'0'0'268,"-2"-8"-2,2 8-19,-4-2-11,4 2-7,-8 0-20,8 0-12,-9 4-6,3 1-8,1 1-1,-2 1-7,-1 4 3,2 4-1,-1 0-4,-2 2 8,0-2-15,-1 4-13,3 3-10,0-3-12,-1 3-3,6 0-21,-3 0 2,2-1-13,3 0-8,1 1-9,2-1-9,1-2-7,2 1-3,-3-5-8,5 2-7,-1-3-6,3-2 0,-1-2-6,0 2-5,3-4 1,-2-1-9,3 0-20,0-5-23,-1 1-10,2-3-46,0-3-35,3-6-36,-3 1-44,3 1-52,0-8-52,-4 0-311,1-5-658,3-6 291</inkml:trace>
          <inkml:trace contextRef="#ctx0" brushRef="#br0" timeOffset="19275.044">-6393 3137 247,'-6'-6'284,"1"-1"-10,-1 5-8,1-4-5,1-1-18,4 0-22,-1 2-18,-2-1-15,1 0-19,2 0-20,2 0-14,-2 2-15,4-1-10,-1 0-13,2 3-12,-1-1-7,2 2-10,0 0-8,1 1-29,4 0-34,-3 1-40,2 3-45,2-2-58,-2 2-53,6-1-59,-9 0-168,4 3-461,2-2 204</inkml:trace>
        </inkml:traceGroup>
        <inkml:traceGroup>
          <inkml:annotationXML>
            <emma:emma xmlns:emma="http://www.w3.org/2003/04/emma" version="1.0">
              <emma:interpretation id="{A1376A15-453D-4A28-B369-1BD169501369}" emma:medium="tactile" emma:mode="ink">
                <msink:context xmlns:msink="http://schemas.microsoft.com/ink/2010/main" type="inkWord" rotatedBoundingBox="8466,3546 8685,3550 8653,5055 8434,5050"/>
              </emma:interpretation>
            </emma:emma>
          </inkml:annotationXML>
          <inkml:trace contextRef="#ctx0" brushRef="#br0" timeOffset="19790.6465">-5868 2674 73,'0'0'251,"-1"-5"-2,1 5-4,0 0-18,0 0-11,0 0-14,-3-2-18,3 2-12,0 0-11,0 0 3,0 0-15,0 0-5,0 0 7,0 0-12,9 13-6,-7-6-8,2 0-3,1 1-7,-2 7-4,2-5-16,0 11 6,0-3-8,1 6-2,0 0 7,2 5-16,0 4-11,1 1-3,-1 0-11,-2 2 4,4 1-10,-4-1 2,1 5 11,1-2-1,3 2 2,-5-1-5,1 3-4,0 1-1,2 14-7,1-17-13,-5 2 5,2-1 2,-2 0-10,-4 2-10,3 0 5,0 0-1,-2-1 0,-4-1-11,2 4 0,-4-5 4,0-4-4,-1-2-2,4-4 3,-6 2-3,-2-4 0,0-4 1,-3-7-6,3 3-4,-3-2 4,-1-2 0,2 1 0,-2-5-3,5-3-4,0-2-2,-2 2-23,4-4-31,1-2-35,1-1-33,0-1-37,0 1-49,4-3-69,0 0-71,-8-7-285,8 7-687,3-9 305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8:01.0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2791AE1-9FD2-4C5A-8E99-9CEFE3DEA73C}" emma:medium="tactile" emma:mode="ink">
          <msink:context xmlns:msink="http://schemas.microsoft.com/ink/2010/main" type="inkDrawing" rotatedBoundingBox="3951,5858 4539,11397 3690,11487 3102,5949" semanticType="verticalRange" shapeName="Other">
            <msink:sourceLink direction="with" ref="{BDC9DDD8-9921-4FB6-90D0-BAF26C404EB5}"/>
            <msink:sourceLink direction="with" ref="{0E6449A8-6967-42C8-8E01-027C4AD2A318}"/>
            <msink:sourceLink direction="with" ref="{40BE8380-E503-43B5-9082-1C96DF4A10C2}"/>
            <msink:sourceLink direction="with" ref="{A1C0D1AA-A53B-43D9-A0B6-B93D2D98DE4E}"/>
          </msink:context>
        </emma:interpretation>
      </emma:emma>
    </inkml:annotationXML>
    <inkml:trace contextRef="#ctx0" brushRef="#br0">569 0 72,'0'0'122,"-5"3"2,-1-1-8,6-2-1,-8 2-8,3 1 1,3-1-3,2-2-4,-8 5-5,3-5 1,5 0-5,-9 5-10,5-5-3,0 4-12,-2-2-1,3 1-9,-5-2-2,3 0-5,-2 0-3,1 2-6,-1-1 0,-2-1-6,-4 3 0,5-2-5,-3 1-5,0 1-2,-6-4-1,1 3 0,-1 0-5,-3 2-3,0-4-1,0 2 3,-9 3 1,2-3 1,1 2 0,2 1-3,3-2 4,1 0-7,-5 3 5,5-2-1,2 0 1,4-4 2,2 0-1,-1 1 1,1 3 1,1-4 0,5-1-2,1 5-3,-2-5 0,7 0 1,-10 1-8,8 2 1,2-3 0,-3 7-1,2 4 1,1-8 7,0 8-7,1-2-1,0 3 4,3 3 3,-4-1 1,4 7-1,1-2 4,-2 3 3,-1 1 4,1 6-4,0 4 7,1-4-4,0 7 0,-1-3-2,1 1 1,3 4-1,-4-1 6,0 2-3,1 0-2,1 3 1,2-1-2,-3 1-1,1 1-1,-1 3-5,5-3 4,1 14 2,-3-13-1,0 14 3,-1-13-1,2-1-4,1-2 1,-1 5-5,2 10 6,-1-14-5,-3-1-2,3 2-2,1 13 1,-1-17-3,-1 3 7,0 0-9,0-3 1,0 3 0,1-6-4,0 3 5,-1-1-6,-1 0 0,2-3 3,-4 3-4,3-6 0,-2 4-1,2 0 2,-3-3 0,1 2-2,0-2 3,-2 5-4,2 1 6,1 3 2,0-6 0,-1 5-1,-1-9 2,0 5-1,-2-2 1,2 1 6,0 0-6,-2-3 0,2 2-7,-3-6 5,2 1-5,-1-6 2,2 10-2,1-3 0,-2 0 3,-1 1-6,1-2 5,-2-6 0,1-2 2,1 10-4,-1-8-4,1 5 4,0-6 0,-3 1-3,1 0-2,1-1 2,-1 1 4,0 10 0,0-2-2,1-1-1,-2 3 1,-1-4 1,3 2 0,-3-2-4,0 2 5,-3-8-6,3 8 11,-1-2-11,1 4 2,0-2 0,0-2 1,-3 2 2,6-3-2,-6-4 1,3 7-1,3 0 0,-3 1-4,1-1 6,2-2-3,-3 5 0,0-4 10,0 0-10,0 0 1,1-9-2,0 10 0,1-8 3,-2 8-3,1-10-3,1 2 4,-2 8 1,4 0-3,-1-8 1,0 6 0,1 0 3,-2-7-1,2 12 1,-1-5-2,2 0 2,-4-1-1,3-4-2,-2 7 1,1-2 1,0 4-1,-3-5-2,0-5 5,0 0 0,4-1-1,-4-1-2,3 10-1,-1-10 0,-2-1 2,1 3 0,-1-2 2,3-2-3,-2 2 0,2-2 0,-2 1 0,-1 0 2,3-2-1,-2 2-4,2-3 10,-3-4-7,0 5 0,1-4-2,-1-2-1,0 1 5,0 2-1,3-3-4,-3 3 15,0-5-17,0 3 6,-3-2-5,6 1 8,-3 0-6,0 1 2,0-1-1,0-1-1,1 1-1,-2 4 2,1-7 0,0 4 1,-3 1-1,3-1 3,0 0 2,-1-2-7,-2-1 3,3 3 0,3-4 5,-3 2-9,0-5 3,0 0 0,0 3-1,-3-5 0,3 1-2,3 0-2,-2 1-3,-1-5 2,0 3-4,3 0-5,-2-1-3,-1 0-2,1-1 1,3 1-2,-4 1 2,0 0-5,4-2 2,-4 2 1,4-1-1,-4 1-4,1-1 1,0 1 1,2-1 1,1-1 2,-4 1 2,2 1 3,2 0 0,-3-2 1,1 2 4,-2-1 0,4 1 2,-3-2 0,2 3 1,-1-2 0,0 1-3,0-3 4,1 3 2,-1-2 1,0-1 4,2 2-6,-2-1 2,0-1-1,4 0 3,-2-1 2,-1 1-4,1-2 3,-4-1 0,8 0-2,-1 0 2,-7 0 0,11-3 0,-3 2 4,1-4 0,2 2-4,-3 1 3,3 0-2,1-3-2,1 2 5,-4 0-3,3-1 0,-3 1 1,5 0-1,-2-1 3,6-1-2,-5 3 0,0-2 1,-2-2 0,6 5 0,0-4-7,-2 2 8,1 0 2,1 0 0,0 2 2,3-1 2,-2-1 12,-2 2 3,3-1 0,-1 0-4,1 1 1,1-3-3,-1 3 0,1 0-3,-1 1 3,0 0 0,0 0-3,-2 0 0,3 0-3,-2-1 1,-2 2-4,-1-1 5,-3 1-5,0 0-1,2-1-1,-2 3 2,0-2 0,-1-1 1,0-4-3,1 4-4,-2 0 1,-2 0 4,-1 0-4,1 3 1,-2-6-4,-1 2 6,-5 1-4,10 1 0,-10-1 1,7 0-1,-7 0-2,0 0-8,6 4-15,-6-4-21,3 1-36,-3-1-45,-2 6-62,2-6-48,0 0-198,-9 4-470,9-4 208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05.6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A58B9C2-BC78-43AA-A60A-AF8A634D45AB}" emma:medium="tactile" emma:mode="ink">
          <msink:context xmlns:msink="http://schemas.microsoft.com/ink/2010/main" type="writingRegion" rotatedBoundingBox="854,2961 1527,2961 1527,3664 854,3664"/>
        </emma:interpretation>
      </emma:emma>
    </inkml:annotationXML>
    <inkml:traceGroup>
      <inkml:annotationXML>
        <emma:emma xmlns:emma="http://www.w3.org/2003/04/emma" version="1.0">
          <emma:interpretation id="{B8633BE1-A898-4F8E-8417-DA10114B3F9F}" emma:medium="tactile" emma:mode="ink">
            <msink:context xmlns:msink="http://schemas.microsoft.com/ink/2010/main" type="paragraph" rotatedBoundingBox="854,2961 1527,2961 1527,3664 854,36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6A2679-31EB-4C50-9C04-82FB7DFB8AA1}" emma:medium="tactile" emma:mode="ink">
              <msink:context xmlns:msink="http://schemas.microsoft.com/ink/2010/main" type="line" rotatedBoundingBox="854,2961 1527,2961 1527,3664 854,3664"/>
            </emma:interpretation>
          </emma:emma>
        </inkml:annotationXML>
        <inkml:traceGroup>
          <inkml:annotationXML>
            <emma:emma xmlns:emma="http://www.w3.org/2003/04/emma" version="1.0">
              <emma:interpretation id="{A8096D0A-7F5E-408C-8F6C-4DD8D04AEB21}" emma:medium="tactile" emma:mode="ink">
                <msink:context xmlns:msink="http://schemas.microsoft.com/ink/2010/main" type="inkWord" rotatedBoundingBox="854,2961 1527,2961 1527,3664 854,3664">
                  <msink:destinationLink direction="with" ref="{BB1CEF9B-1774-4AE2-8DCF-7C280878F791}"/>
                </msink:context>
              </emma:interpretation>
            </emma:emma>
          </inkml:annotationXML>
          <inkml:trace contextRef="#ctx0" brushRef="#br0">-1903 2620 187,'0'0'228,"0"0"-2,0 0-6,0 0-8,0 0-4,0 0-6,2 4-5,-2-4 3,0 0-2,0 0 4,0 0-11,0 0-2,0 0 14,0 0-3,0 0 4,9-7 0,-6 2-4,-1-2-5,2 0-13,0 0-9,4-6-10,-2 4-19,2-7-8,-3-3-12,6 4-7,-6 0-7,4-6-4,-5 3-4,1 4-7,-1-1-7,-1 1-1,1 1-5,-3 2 5,3-1 34,-4 2 0,1 0-5,2 3-5,-6 2-3,3-1-9,-1 1-5,1 5-7,0-6-12,0 6-4,0 0-13,0 0-8,0 0-10,0 0-14,0 0 11,-4 24-5,4-9-2,0 7-5,0 4 2,0-4-3,4 1-6,0 0 4,-3 4-7,4 4-5,3 0 4,0 0 1,-2 2-5,-2-11 1,3 2 0,-3 7-2,5-9-7,-2-2 5,-2 2 0,1 0 2,-1-2-3,0-6-1,-3 3 3,2-1-6,-2-4 3,2 0-3,-2 0 4,0-5-3,-1 1 2,0-1-2,-1 2 4,-1-1-2,0-2 2,-7 2-1,5 0 1,-3-4 4,-3 3-9,-4 3 4,-2-6 2,1 2-5,-5 0 5,2-1 1,2 0-5,-4-3 1,7 2-6,1-1 4,-1-1-14,2 0 19,2 0-5,1-2 0,2 2 1,5-2 0,-6 0-1,6 0-2,-8-2 4,8 2-5,0 0 2,0 0-4,-7-4-11,7 4 3,0 0 2,0 0 0,0 0 5,0 0 0,17 0 4,-9 0-2,1-2 2,3-1-2,2 3 4,0-4-2,3 3-1,3 0 2,-6 1-3,4 0 1,1-1 6,-1 1-6,0 0 0,-3 0 0,-2 0 0,4-3 0,-4 6-19,-2-3-43,3 1-43,0-1-47,-4 1-48,2-1-62,0 0-45,0 0-47,2 0-55,-6-1-53,5 2-366,-3-1-896,0 0 397</inkml:trace>
          <inkml:trace contextRef="#ctx0" brushRef="#br0" timeOffset="194.2339">-1291 3040 304,'0'0'343,"6"0"36,-6 0 26,6-4 13,-3 2 4,1-2-12,-4-1-14,0 5-16,3-10-23,-3 7-30,2-4-26,-1-1-28,-1 2-24,1-4-30,0 4-23,2 0-22,-3-3-32,0 3-55,0 1-68,0 5-72,1-16-86,0 12-107,-1 4-112,2-7-121,2 2-276,-4 5-817,0 0 361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8:04.0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1CEF9B-1774-4AE2-8DCF-7C280878F791}" emma:medium="tactile" emma:mode="ink">
          <msink:context xmlns:msink="http://schemas.microsoft.com/ink/2010/main" type="inkDrawing" rotatedBoundingBox="2420,2936 2652,12692 2184,12703 1953,2947" semanticType="callout" shapeName="Other">
            <msink:sourceLink direction="with" ref="{8F5B3DD5-39B6-43C5-BCEF-8D9378588507}"/>
            <msink:sourceLink direction="with" ref="{A8096D0A-7F5E-408C-8F6C-4DD8D04AEB21}"/>
          </msink:context>
        </emma:interpretation>
      </emma:emma>
    </inkml:annotationXML>
    <inkml:trace contextRef="#ctx0" brushRef="#br0">439 41 19,'-8'1'138,"8"-1"-2,-6 1-14,6-1 5,0 0-13,0 0 2,-8-2-10,8 2-4,-4-4-5,4 4-14,-4-6 0,1 2-10,0 2-1,-1-2-4,0 1 2,0 1-5,0-3-5,-3 3-8,0-2-6,-1 1 1,-4 1-9,3 2-1,-5 0-8,5 0 2,-4-2-6,1 4 0,-5-2-3,0 2-4,4 1-2,-3 1-1,-1 1-3,3-1 0,-3 3-5,0-5-1,5 7 2,-5-4 2,2 0-2,2 1 1,1 0-4,-2 0-3,6-1-2,-5 2 6,4 0-4,2-1 1,-3 2-1,3-1-2,1 0-1,1 1 3,-1 1-2,2 2-3,0 1 3,3 1-6,-1-3 7,2 5 7,-2 5-8,2-5 0,0 12 0,3-3-2,-1 10 4,1 1 2,2 0 0,-2 4-2,2-2 3,-2 4-2,3-2 2,-2 4 4,5 15 4,-3-13-2,3 14 4,0-3 4,-4-10 4,5 14 9,-1-3 1,0-1-2,-3-11 0,4 19-1,-3-4 2,2 0 0,0 2-6,-1-6 2,-1 4-5,-2-17-2,5 18 1,-2-6-5,-2-9-1,3 13 2,-2-17-6,6 14 2,-8-13-4,2-1 1,3 1-1,-6 0 0,3-1-5,2 16 1,-3-17-2,2 4 5,-1 14-2,-2-16 4,3 2-3,-5-1-5,-1 14 3,4-1-2,-2-14 0,3 15-1,-3-16 0,3 16 3,-4-14-1,-1-2-3,-1 1-1,1 3 4,3-2-3,-2 1 0,1-2-3,-1 2 7,2-5-5,-2 0 4,-1 2-5,3 1 1,2-2 2,-1-2 1,-1-1-1,2 4-3,0-6 1,2 4-1,-3-6 2,1 4-4,-1-3 5,1 0-3,1 3 2,-2 0 5,1 1-8,-1-2 1,1 1 2,-3 0-1,0-1 6,0 0-9,-4 0 4,6 2-2,-4-2 1,3 0 2,-4-2-1,0-2-1,-2 0 1,1 3-2,-1-3 0,1 4 0,0 0 0,0-5-3,0 4 2,1 0 2,-2-2 2,1 2-2,-3 1-2,1-6 2,2 6-2,0 5 1,0-5 3,-2 0-3,1-1 4,-2 1-4,1-3-1,1 2 2,-1-4 0,2-2-1,0-2 1,0 2-1,0-5 0,0 8 2,0-2-2,0 0 0,0-7 2,-1 6-1,-2 4-1,3 0 3,-1 3 2,1-2 2,-2 0 1,1-1 2,0 5-4,-3 2 2,4-3-3,0-1 2,0 0-1,0 4-4,0-3 1,0 1 3,-3-1-3,3 2 1,0-6-3,-1 5 2,1-2-4,0 1 1,0-3 1,1 2 2,-2 4-3,1-7 1,0 4 0,0 2 0,0-3-1,0 5 2,0-5 0,0 3-2,0 0 4,0-1-2,-4 2 2,3 0 1,-3 0-4,4 2 2,-3-1 2,-1-1-4,2 1 4,0 1-5,1-3 1,1 3 3,-5 0-4,1-1 2,4-1-2,-3 1 3,-1 0 0,2-4-2,-3 1 2,3 4-1,-4 0 1,2 1 0,-2 13 2,0-14-3,4 2 5,-2-5-1,0 3 1,-4 0-3,4 0 5,0-1-4,0-3 2,3 2 0,-2-1-3,0-3 2,3 0-2,-3-2 4,3 0-5,-3-2 0,2 1-1,1-1 1,-2 2-4,4-5 4,-2-5-1,0 1 0,-2 5-1,2-5 2,2 6-1,-5-10 0,2 10-1,1-7-1,1-3 1,-1 3 0,-2 0-1,1-4 1,2 1-1,-1-1-1,-4 0 0,7 0 0,-6-1 3,3-4-4,3 1 4,-3-2-1,-3-3-2,3 6 0,0-3 1,0 0-2,3 6 0,-2-1 1,0-5 2,-1-1 2,1-1-3,0 1-2,-2 0 3,1 1 0,3-1-3,-2 3 3,-1-6-1,0 5-2,0-1-1,1-3 1,-1 2-1,2-2 0,-2 3 3,2-4-4,-1 0 3,2 0 1,-3 0-1,0-3-2,0 1 1,3 2 2,-3-3-2,1 1-2,0 1-1,1-3 4,-4 0 1,4 0 0,-1-2 1,0 2-4,-1 2 4,0-3-2,3-4 0,-2 7-1,-1-4 1,0-5 2,0 7 2,1-3-2,-1 2-2,0-6 1,-1 5-2,1-5-1,0 6 3,0-6 0,-1 6-1,1-6-2,0 6 5,0-6-2,-3 7 1,3-7 1,0 3 0,0-3 0,0 0-2,0 7-3,0-7 5,0 0-2,-1 6-2,1-6 0,0 0 5,1 6-2,-1-6-2,0 0 3,0 6-3,0-6 2,0 0-2,0 0 0,-2 3 3,2-3-5,0 0 4,0 6 0,0-6-2,1 4-3,-1-4 6,0 0-1,1 4-1,-1-4 1,0 0 1,0 0-2,0 0 1,-2 6-1,2-6 1,0 0-2,-2 5 2,2-5 1,0 0-4,0 6 2,0-6 1,0 0 1,0 6-4,0-6 3,0 0 0,0 7-1,-1-2-2,1-5 4,0 0-1,0 4 1,0-4-3,0 6 1,0-6 1,0 0-1,0 10 10,0-10-11,0 6 2,1-1-1,-2 1 3,1-1-4,0 1 1,-1 2 1,1-2 1,1 2 1,0 2 0,-1-1-3,3-1 3,-3 6 4,1-1-5,2-2-2,-2 5 1,0-2 2,1 5-3,0-4 1,1 0-2,0 2 1,-2-3-1,3 4 2,-3 0-1,3-3 3,-4-2-4,4 7 2,-1-3 1,0-3-1,-1-1 3,0 3-2,0-1-1,1-3 0,0 0 2,-3-3 2,3 3-2,-2-2 1,2-1-4,-1 1 4,1-2 0,-2 1-3,-1-3 1,3 1-1,-3-1 1,4 1-1,-4 0 1,1-1 2,3 0-4,-4-1 2,0 1 2,1-1-1,1-3 0,-2-2-2,0 6 0,0-6-1,2 5 0,-2-5 3,2 4 0,-2-4 1,0 0-4,2 5 2,-2-5-5,0 0 11,0 5 1,3-3-12,-3-2 6,0 6-3,0-6 3,1 7-3,-1-2-1,0-5 2,0 9 0,0-5-2,0 2-1,0 0 9,0 3-7,0-3 0,0 4 2,3-2-4,-3 1 4,1 0-2,-1-1-1,1-1 3,-1 1-2,0 0-1,3 1-2,-3-2 1,0 2 1,1-3 1,2 0 4,-3-1-4,0 0 0,0 1 0,0-1-3,4-1 3,-4-4-4,1 6 3,-1-4 11,0-2-8,1 6-2,-1-6 1,0 0 0,0 0 1,2 4-4,-2-4 1,0 0 2,4 4 4,-4-4-2,0 0-5,0 0 2,0 0 2,9-1-1,-9 1 0,8-4-2,-8 4 0,5-1 9,-5 1-10,9-4 2,-5 3 0,-4 1 3,0 0-2,13-3 0,-9 3-3,0-2-1,2 2 9,-1-1-6,-5 1-1,12 0 2,-5 0 2,0 0-2,1 1-3,1 1 2,-1-2 0,1 0-2,3 3 3,-3-2 0,0-1 0,2 0 0,-2-1-3,0 1-20,-2 0-29,-1 0-28,2 0-28,-4-3-48,0 3-44,-4 0-59,8-3-142,-8 3-434,0 0 192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7:58.7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088CD1D-F19B-4161-AE13-0B3DEFB04E00}" emma:medium="tactile" emma:mode="ink">
          <msink:context xmlns:msink="http://schemas.microsoft.com/ink/2010/main" type="inkDrawing" rotatedBoundingBox="6870,7456 7503,10941 6327,11154 5695,7670" semanticType="verticalRange" shapeName="Other">
            <msink:sourceLink direction="with" ref="{0E6449A8-6967-42C8-8E01-027C4AD2A318}"/>
            <msink:sourceLink direction="with" ref="{40BE8380-E503-43B5-9082-1C96DF4A10C2}"/>
          </msink:context>
        </emma:interpretation>
      </emma:emma>
    </inkml:annotationXML>
    <inkml:trace contextRef="#ctx0" brushRef="#br0">427 24 55,'0'0'132,"-8"-3"-8,8 3 0,-3-3-3,3 3-19,-4-2 5,4 2-12,0 0 4,-7-4-2,5 1-7,2 3-8,0 0-1,-3-4-5,-2 1-6,5 3-7,0 0-2,-9-3-5,9 3-12,-12 2-7,6-1 5,-4 2-4,0 4-10,0-1 0,-3-2-5,1 4-1,-4-2-4,1 3-3,-1 1-1,1-2 6,-2 1-10,-2 2-1,0-2 3,0 1-3,1 3 1,-7-3-3,7 1 0,2-1-4,-1-1 3,4-3-1,1 0-2,1 0 5,2-2-2,1-1-1,2 2 9,0-2-5,1-2-2,1 1 1,0 1-3,4-3 2,-4 5-1,1-2 5,3-3-3,0 8 5,3-2 0,-3 1 2,3-1 2,2 8 1,-2-4 5,2 3-5,1-1 5,-3 3-1,4 5 0,0 2 3,-4 0 0,2 3-2,0-2 3,0 10 1,0 0-1,-3 0 2,2 4 1,-1 3 1,0 0 2,0-1 1,0 4 0,-1-3 6,1 3-8,2-2 0,-5 3-5,1-1 4,2 2-1,1 13 2,-2-17-4,1 4 3,0-2-4,-2 0 1,2 1-2,-2 1-3,3-4 0,-3-2-1,2 6-2,2-2 7,-4 3-6,-1-1-1,7-2 1,-7-4-3,2 3-1,1 1-1,-2 1 3,2-1-3,-2-5 1,4 1-3,-5 3 1,3-3-4,-2 0 3,1 0-2,1-3 1,-1 2-2,-1-4-3,2 2 3,2-2 2,-3 0 7,-2-1-5,2 0-4,-1 0 3,3 0-4,-4 0 0,2 0-2,-2 1-5,1-10 5,3 7 0,-2-8 3,0 4-6,-2-4 0,2 2 0,1-1 0,-1 1 1,2 0-4,-4-1 13,0 0-14,2-2 0,-1-1 3,-1 1-1,4-1-1,-2 0-1,1 4 0,-3-4 3,5 1-2,-4-1 3,3 1-3,-3 0-3,0 0 3,1-3 1,0 2-1,1-1-6,1 1 5,-2 1 2,2-2-3,0 1 0,0-1 4,1 1-1,-1-3 1,-2-2-5,0-1 4,3 6 3,-3-9-5,0 3 2,1-2 0,-1 0-1,1-2-2,-2-1 2,2 0-5,1-2 6,-4 1-5,1-3 2,0 1-1,2-1 0,-2-1 1,2 0-1,-3 0 2,1-2 2,0 4-2,1-2 0,-2-5-1,2 9 11,-2-5-10,0-4 0,3 6-4,-3-3 4,0 3 10,0-6-15,0 6 6,0-3-5,0-3 5,0 7 0,0-7-4,0 6 6,0-6-4,0 6 1,3-1 1,-2-1 1,-1-4 0,1 6-4,2 0-4,-3-1 3,0-5 2,5 10 4,-5-5-6,0 0 3,1-1 1,2 1-2,-3-5 1,0 8 0,4-5 1,-4 0-2,0-3 0,0 4 0,4 1 2,-4-5 0,1 5 2,-1-5-6,0 0 1,0 0 1,3 2 2,-3-2 0,0 0-3,0 0 5,0 0-6,0 0 3,10-7 2,-10 7-4,0 0 2,4-5 0,-4 5 1,3-4-2,-1 1 1,-2 3-1,3-3 1,-3 3-2,6 0 2,-3-4-2,1 2 13,2-2-13,-6 4 4,8-3-5,-4 1 2,3-2 0,-2 1-3,0 0 4,2 1 1,2-1 8,-3-3-9,3 5 2,-2-3-3,1 2-1,0-2-1,2 3 2,-1 0 2,-2-2-2,1 3-2,1 0 2,-1 0 3,-2 0-2,3 0-3,1-2 3,1 2-1,-3-4 3,5 4-1,-4 0 2,4 0-2,-4 0-4,3-3 5,3 1-4,1 1 2,2-3-2,0 2 4,1-3-2,-1 1 2,1 1-3,-2-1 4,5-1-2,-2-1 4,-2-2-3,9 1-1,-7 6 3,-1-5-5,-1 1 5,3 1 0,-2 0-3,0-1 2,0-1 1,-1 5-1,-1 1 0,3-1 1,-8-1-1,6 0-1,-1 2 5,-5-3-2,2 6-2,-1-3 2,0 0-1,4 2 1,-3-2 1,-4 2-7,5-1 2,0-1 5,0 4-2,-4-3 2,2-1 0,0 0 1,5 2 0,-5 1 2,1-3-3,2 0 2,-4 0-1,0-3 0,1 3-3,1 0 17,-4-2-15,3 4-1,-2-4-2,0 2 0,-1 0 4,3-1-1,-4 1-2,-3 0-1,0-3 1,2 6 0,-1-3 2,-1 0-6,-6 0 1,9 1 9,-3-1-7,-6 0 3,6 0-3,-6 0 0,0 0 0,6 2-2,-6-2 8,0 0-6,0 0 0,6 0 3,-6 0-6,0 0 0,0 0 5,0 0-5,0 0 1,0 0 4,0 0-5,0 0-5,0 0-23,0 0-32,0 0-34,0 0-42,0 0-43,0 0-58,-12-8-69,8 1-161,1-1-505,-2 2 223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8:33.5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BA7E5A8-5560-4B05-AD74-48029F04C2A1}" emma:medium="tactile" emma:mode="ink">
          <msink:context xmlns:msink="http://schemas.microsoft.com/ink/2010/main" type="writingRegion" rotatedBoundingBox="3291,6482 3380,11089 807,11139 719,6531"/>
        </emma:interpretation>
      </emma:emma>
    </inkml:annotationXML>
    <inkml:traceGroup>
      <inkml:annotationXML>
        <emma:emma xmlns:emma="http://www.w3.org/2003/04/emma" version="1.0">
          <emma:interpretation id="{28430554-E074-4491-B8BE-3A1765F2513D}" emma:medium="tactile" emma:mode="ink">
            <msink:context xmlns:msink="http://schemas.microsoft.com/ink/2010/main" type="paragraph" rotatedBoundingBox="3140,8137 3341,8666 3009,8792 2808,82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89B2250-4C70-4B1F-9CB3-C028AC8ACEF7}" emma:medium="tactile" emma:mode="ink">
              <msink:context xmlns:msink="http://schemas.microsoft.com/ink/2010/main" type="line" rotatedBoundingBox="3140,8137 3341,8666 3009,8792 2808,8263"/>
            </emma:interpretation>
          </emma:emma>
        </inkml:annotationXML>
        <inkml:traceGroup>
          <inkml:annotationXML>
            <emma:emma xmlns:emma="http://www.w3.org/2003/04/emma" version="1.0">
              <emma:interpretation id="{151B2C8A-3A7D-4C66-9739-A4F23EAA26E0}" emma:medium="tactile" emma:mode="ink">
                <msink:context xmlns:msink="http://schemas.microsoft.com/ink/2010/main" type="inkWord" rotatedBoundingBox="3140,8137 3341,8666 3009,8792 2808,8263"/>
              </emma:interpretation>
            </emma:emma>
          </inkml:annotationXML>
          <inkml:trace contextRef="#ctx0" brushRef="#br0">16 193 36,'0'0'125,"0"0"1,0 0-11,0 0 4,0 0-11,0 0 2,0 0 4,0 0-2,0 0 0,0 0-1,0 0-11,0 0 7,0 0-5,0 0-3,0 0-2,0 0-7,0 0-4,5 2-3,-5-2-2,2 4-5,-4 2-7,2-6-7,-1 8-1,1-2-1,-3 0-5,3-1-2,0 1-2,-1 0-3,1 4-3,-1-2 1,-1-1-4,2 2-2,0-1-4,-1 2 0,0-4-2,0 6-5,1-7 1,-3 6 0,3-2 0,0-1-1,-1 0-4,1-1 4,0 0-12,-1-2 3,1 3 5,-1-2-6,1-3 0,0-3 4,0 9-5,-2-6-2,2 2-3,0-5 0,0 0 1,0 0 0,-2 5 3,2-5 3,0 0 1,0 0 7,0 0-4,0 0 1,0 0 1,0 0-1,0 0-3,0 0 1,0 0 0,-1-19-7,1 12 0,0-3-1,1 1-4,1-3-3,0-3 0,-1 7 0,1-8-1,1 3-1,0 1 0,1 0 0,-1 1-2,1-3-2,-1 1 1,0 0 6,3 3-5,-1-4-1,0 3-3,0-1 2,-2 1 3,1-2-6,2 4 2,-2-1 0,5-1 12,-6 5-14,-2-13-2,7 10 3,-3 1-1,-4 2 4,6-7-1,-6 10 0,2-6-1,0 5 0,2-2-3,-4 3 2,3-2 0,1-1 0,-1 4-1,-3-4 2,-1 6-2,3-7 0,2 3 2,-1 3-6,1-1 5,0-1 2,-3 0-1,-2 3-1,9-3 2,-9 3-6,9 3 3,-9-3 1,5-3-2,1 9 2,-1-4 2,-1 1-2,1 0 0,-3 3 4,2-2-3,-2 3 2,2 1 0,-1-2-1,3 4-2,-2-1 4,-1-3-3,-2 4-1,4 1 1,-3 1 0,0 3 1,1-5-4,-2 2 2,1 4 2,1-5 0,-2 2 1,3 1 2,-3-1-2,0 1 4,1 0-7,-2 1 3,0 1 0,0-1-1,0 1 2,0 1-3,0-2 6,0-3-2,0 7-2,0-7 1,-2 3 7,2-2-13,-1-1 4,2 2 0,-1-3-2,0-2 1,0 0 0,2-3 4,-2 4-4,2-1 0,-2-3 2,1 0 0,2-2-3,-3 3-3,1-2 5,1 0-3,1 1 1,0-2-4,2 2 6,-4-3-8,2 0 7,-1 2-5,1-1 10,-3-4-4,9 3 5,-5-3-10,-4 0 4,9 2 9,-1-4-10,-3 1-1,3-1 2,-3-1-6,2-3-3,1 3-21,-2-1-25,2 0-40,-2-1-36,2 1-44,-2-1-43,3-2-29,-3 5-224,3-8-509,-3 5 225</inkml:trace>
        </inkml:traceGroup>
      </inkml:traceGroup>
    </inkml:traceGroup>
    <inkml:traceGroup>
      <inkml:annotationXML>
        <emma:emma xmlns:emma="http://www.w3.org/2003/04/emma" version="1.0">
          <emma:interpretation id="{C84A4900-61D1-49E1-83A4-85E8AE684794}" emma:medium="tactile" emma:mode="ink">
            <msink:context xmlns:msink="http://schemas.microsoft.com/ink/2010/main" type="paragraph" rotatedBoundingBox="1720,6512 1809,11119 807,11139 719,65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F6A3D3-3640-4AA0-B29E-CAEBC8F9E3F1}" emma:medium="tactile" emma:mode="ink">
              <msink:context xmlns:msink="http://schemas.microsoft.com/ink/2010/main" type="inkBullet" rotatedBoundingBox="1720,6512 1736,7357 831,7374 815,6529"/>
            </emma:interpretation>
          </emma:emma>
        </inkml:annotationXML>
        <inkml:trace contextRef="#ctx0" brushRef="#br0" timeOffset="-196054.3859">-2087-1441 12,'0'0'103,"0"0"2,11-3-2,-11 3-10,0 0 5,0 0-4,4-3-4,-4 3-5,0 0 2,0 0 8,0 0 9,0 0 3,0 0 12,0 0 0,4 6 0,-4-6 5,0 0 1,0 5 6,0-5 0,0 0 1,0 0-2,0 0 4,0 0-2,0 0 11,0 0-10,-7 5-5,7-5-7,0 0-6,0 0-3,0 0-8,-14-10-7,10 8-10,1-4-6,-2 2-12,2-2-7,1-4-4,1-4-4,1 4-10,1-2 0,2-3-5,0 2-2,4-3-11,1-1 4,1 0-7,3 4 4,-3 0-11,0 5 5,0 1 0,3 1-5,-1 4-4,1 2 2,1 0-7,-1 5 7,5 3 1,-4 2 6,-4 1-9,4 2 2,-2 3 9,0 0 11,-3 4 5,-2-1 4,2 0 5,-2 2 11,-3-5 2,2 4 1,-6-1-1,1-4 0,-2 2-15,-3 1 5,3-1-7,-4-4-6,-1 5 1,2-3-5,-2-5-3,0 5-2,1-7-8,1-2 6,-3 2-3,6-3-1,-2-2-3,0 0 1,0-1-5,0 2 1,4-4-4,0 0-2,0 0 1,0 0-9,0 0-5,0 0 10,0 0-3,0 0 1,8-12-5,-4 9 1,5 2 1,2 1-3,-1 0-1,3 0 4,-1 4-3,1-2 2,-2 3 0,10 3 3,-6 1-2,-2 4 0,3-1-3,-2 4 5,3 6-2,-8-2 8,-1-4 12,1 9 2,-6-2 17,3 2 4,-4 0 3,-2-2 7,-2-1 0,-2 1 2,-1 0-5,-2 2-4,-3-8-1,2 3-7,-2-2 1,-1 1 1,-3-6-7,1 0-3,0-3-6,0-4-1,-1 0 2,-1-4-6,1-1-3,3 2 4,-3-7-6,3-1-3,2 0 0,-1-3 0,2-1-5,-1-1-2,0-1 1,6 1-5,-2-2-10,1 0-25,0-2-37,4 3-47,1-4-61,4 3-60,2 3-58,1-3-74,5 0-78,1 0-327,3 5-838,0-4 371</inkml:trace>
        <inkml:trace contextRef="#ctx0" brushRef="#br0" timeOffset="-195876.4559">-1221-857 246,'7'4'364,"-3"-4"-33,1 2-17,0 1 0,-5-3-17,0 0-18,0 0-18,7-5-14,-7 5-19,0-6-19,0-3-30,0 9-13,-2-10-20,2 4-42,0-3-67,0 2-99,0-6-113,0 9-143,2-11-211,0 3-571,-2 0 253</inkml:trace>
      </inkml:traceGroup>
      <inkml:traceGroup>
        <inkml:annotationXML>
          <emma:emma xmlns:emma="http://www.w3.org/2003/04/emma" version="1.0">
            <emma:interpretation id="{D4FA802A-294F-4946-BAC2-267589E5B5BE}" emma:medium="tactile" emma:mode="ink">
              <msink:context xmlns:msink="http://schemas.microsoft.com/ink/2010/main" type="line" rotatedBoundingBox="1680,8482 1730,11121 807,11139 757,8499"/>
            </emma:interpretation>
          </emma:emma>
        </inkml:annotationXML>
        <inkml:traceGroup>
          <inkml:annotationXML>
            <emma:emma xmlns:emma="http://www.w3.org/2003/04/emma" version="1.0">
              <emma:interpretation id="{6D497796-15ED-4FB2-AE4C-B24D27FCBF1C}" emma:medium="tactile" emma:mode="ink">
                <msink:context xmlns:msink="http://schemas.microsoft.com/ink/2010/main" type="inkWord" rotatedBoundingBox="1622,8483 1639,9388 844,9404 827,8498"/>
              </emma:interpretation>
            </emma:emma>
          </inkml:annotationXML>
          <inkml:trace contextRef="#ctx0" brushRef="#br0" timeOffset="-188334.8194">-2037 389 127,'3'-3'236,"-2"-3"2,2 1-4,-3-2-2,3 3-2,-1-1-4,-2 5 0,1-9-11,-1 9-3,4-2 8,-4 2 8,3-6-5,-3 6-10,0 0-19,0-5-10,0 5-9,0 0-18,0 0-11,0 0 1,0 0-15,-8 17-2,3-11-9,3 9 3,-2-1-2,-2 7-5,2 0-5,0 4-5,-2 5-5,0 4-9,0-3-3,2 3-5,0-3-6,-1 5 1,-1-5-6,4 2-4,4 1 3,-4-9-8,2 1-6,2-5-8,-2-1 4,3-3-11,0-3-5,2 7-2,-2-7-1,3 0-7,1-7 1,0 7-5,0-5 2,3-7-2,1-2 1,-2 1 0,4-4-2,-3 0-6,7-7 9,-1 0-11,-2-6-2,3 5 0,1-4-2,-4 1-1,2 0 0,1 1-5,-4-3-3,2 2-21,-2 1-20,1 0-30,-4 5-33,1-6-31,1 5-39,-3 0-36,0 0-21,-1 1-32,2-1-29,-3 4-39,-2 2-49,1-1-50,-3-3-217,1-1-696,0 3 308</inkml:trace>
          <inkml:trace contextRef="#ctx0" brushRef="#br0" timeOffset="-188054.7802">-1766 469 284,'0'0'312,"0"0"-4,-6 3-8,6-3-12,-4 6-5,4 2-6,-5-2 5,5 7-4,0 2-11,0-2-4,0 10-7,0-1-11,0 0-8,0 11 0,-3 1-17,6-1-21,-3 0-14,0-2-19,0 1-16,0-1-13,0-5-15,0 11-10,-3 0-11,6-3-13,-3-2-6,0-3-9,0-2-8,5-2-10,-5-3-28,4-1-40,0 2-44,2-3-56,-3-5-43,1-2-50,5-1-44,-5 3-47,4-6-61,-2-2-41,2-5-276,-3 2-732,2-5 324</inkml:trace>
          <inkml:trace contextRef="#ctx0" brushRef="#br0" timeOffset="-187853.102">-1297 936 342,'3'-3'390,"0"-1"31,-3 4 0,0-7-5,-3-3-16,3 4-31,-1-3-30,-1-2-30,1-2-35,-3-1-28,2-1-26,0 0-24,1 0-20,-2-5-39,3 6-57,0-4-70,0 1-59,0 4-94,0-3-100,4 6-105,-4 1-313,4 3-716,-3-2 318</inkml:trace>
        </inkml:traceGroup>
        <inkml:traceGroup>
          <inkml:annotationXML>
            <emma:emma xmlns:emma="http://www.w3.org/2003/04/emma" version="1.0">
              <emma:interpretation id="{C427E860-9EFE-4365-8DCB-3FDB383268DE}" emma:medium="tactile" emma:mode="ink">
                <msink:context xmlns:msink="http://schemas.microsoft.com/ink/2010/main" type="inkWord" rotatedBoundingBox="1713,10233 1730,11121 807,11139 790,10250"/>
              </emma:interpretation>
            </emma:emma>
          </inkml:annotationXML>
          <inkml:trace contextRef="#ctx0" brushRef="#br0" timeOffset="-181294.058">-2051 2161 233,'-2'3'297,"2"-3"-2,-5 5-8,5-5-15,0 0-10,-2 3-4,2-3 3,0 0 12,0 0 0,0 0-2,0 0-6,17 0-6,-11 0-18,1 1-14,4-5-15,1 1-16,0 1-18,6-1-12,-1 2-18,0-6-13,1 0-14,0 0-12,-1 0-14,1-2-6,-1 3-8,-2 0-8,1-2-8,-3 4-8,-4 1-33,0-1-43,-1 2-51,-2-2-51,1 2-45,-7 2-35,0 0-63,6 2-57,-6-2-43,0 6-336,-2 1-758,-5 0 335</inkml:trace>
          <inkml:trace contextRef="#ctx0" brushRef="#br0" timeOffset="-180898.2029">-2048 2364 250,'-6'7'266,"1"-3"3,-1 4 7,-1-5-17,2 6-8,0-2-7,-2 2-6,2 2-9,-1-4-15,5 3-3,-4 1-11,1-1-2,2 1-19,-3-1-16,1-1-17,2-1-9,-1-1-15,3 0-10,3-2-10,-1 0-6,3-2-3,-1-1-15,5-2 3,0 0-9,4 0-5,6 0-6,0-3 1,7-4-8,-6 5-1,6-7-5,2 5-6,0 2 0,-3 0-6,-5 4-1,-1 0 0,0 4-2,2 5 7,-4-3 13,-2 4 6,2 3 15,-6-1 12,-2 6 9,0 2 7,-1-4 7,-5 6 5,-1 0-8,-2 2 2,-2 5-10,0-6-5,-6 10-1,0-7-9,2-7-1,-6 1-12,2-1-2,-3-3-9,3 3-4,-3-5-4,2-4 1,0-3-16,-3 0 7,3-5-13,0-4 1,0 0-6,1-4-2,-2-2-9,4-1-8,0-7-32,-1 8-25,4-10-48,1 3-44,3 1-45,1-3-50,2 0-51,5 0-47,-1 2-54,4-4-63,-2 4-347,6-1-867,2-1 384</inkml:trace>
          <inkml:trace contextRef="#ctx0" brushRef="#br0" timeOffset="-180716.6237">-1289 2796 59,'10'3'321,"0"0"24,-4 0 16,0-2 39,-1-1 14,-5 0-1,8-4-7,-5 1-14,-3 3-27,0-6-31,1 0-33,-1 6-27,1-12-32,-2 8-24,2-4-23,-2-1-37,2 2-58,-1-2-78,4-1-92,-3-1-90,3 3-89,0-6-125,3 2-371,2-1-807,1-2 358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18.6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C0D1AA-A53B-43D9-A0B6-B93D2D98DE4E}" emma:medium="tactile" emma:mode="ink">
          <msink:context xmlns:msink="http://schemas.microsoft.com/ink/2010/main" type="writingRegion" rotatedBoundingBox="7400,7132 4624,7660 4378,6371 7155,5843">
            <msink:destinationLink direction="with" ref="{02791AE1-9FD2-4C5A-8E99-9CEFE3DEA73C}"/>
          </msink:context>
        </emma:interpretation>
      </emma:emma>
    </inkml:annotationXML>
    <inkml:traceGroup>
      <inkml:annotationXML>
        <emma:emma xmlns:emma="http://www.w3.org/2003/04/emma" version="1.0">
          <emma:interpretation id="{4D7190E0-5A13-41AE-96C3-37D6A020DB17}" emma:medium="tactile" emma:mode="ink">
            <msink:context xmlns:msink="http://schemas.microsoft.com/ink/2010/main" type="paragraph" rotatedBoundingBox="7400,7132 4624,7660 4378,6371 7155,58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4712EA-8FE6-468E-8A52-3AAE92603302}" emma:medium="tactile" emma:mode="ink">
              <msink:context xmlns:msink="http://schemas.microsoft.com/ink/2010/main" type="line" rotatedBoundingBox="7400,7132 4624,7660 4378,6371 7155,5843"/>
            </emma:interpretation>
          </emma:emma>
        </inkml:annotationXML>
        <inkml:traceGroup>
          <inkml:annotationXML>
            <emma:emma xmlns:emma="http://www.w3.org/2003/04/emma" version="1.0">
              <emma:interpretation id="{FF54EEF3-8F5D-47D0-AA14-AE394196FC2A}" emma:medium="tactile" emma:mode="ink">
                <msink:context xmlns:msink="http://schemas.microsoft.com/ink/2010/main" type="inkWord" rotatedBoundingBox="7400,7132 4624,7660 4378,6371 7155,5843"/>
              </emma:interpretation>
            </emma:emma>
          </inkml:annotationXML>
          <inkml:trace contextRef="#ctx0" brushRef="#br0">3398 5765 85,'-1'3'188,"-3"1"3,2 0-3,2-4 9,-2 7 4,2-7 9,-2 4 13,2-4 19,0 0 13,0 0-9,0 0 1,14-19-6,-4 9-2,-1-7 4,3 2-21,-1-3-14,1-2-19,4-7-15,-4-7-11,1 7-20,2-1-9,-6-2-16,-4 9-9,0-1-10,3 1-10,-7 3-12,-1 3-1,3 2-8,-6-3-8,2 6-2,-4-1-8,-3 5-10,-1 5-3,-4-1-2,1 4-5,-4 5-3,-3 8-4,-5 2-3,-1 9-1,2 3 2,-1 0-1,1 8 5,6 1 0,-7 14 1,10-14 8,1 5 6,5-3 6,1 3 3,5 4-2,2-2 4,2 1-1,3-3 0,0 0-2,4-2-5,-5 0-3,5-6-2,1 0-5,-2 2-2,1-1-3,-1-3-1,-3-8-4,1 5-1,3 0 3,-8-7-8,3-1-2,-4-1-4,0-3-13,0 7-26,0-10-34,-5 3-36,1-7-44,0 3-36,0-8-27,1 0-18,-3-1-19,-2 0-31,0-4-25,-1-3-30,-1-3-23,-1-2-303,-4-2-707,0-7 313</inkml:trace>
          <inkml:trace contextRef="#ctx0" brushRef="#br0" timeOffset="462.9506">3120 6403 91,'-13'-11'128,"7"5"0,-3-2 17,2-1 15,3 2 11,0 3 11,0-1 10,2-1 2,0 0-3,0 1-7,2 0-10,2-1-13,0 1-4,3 0-11,1-1-9,4 0 2,1 1-5,7-3-7,1 2-10,6-5-9,1 2-5,2 2-8,3-4-13,1 1-6,4-5-9,-4 7 3,5-8-14,13 3-1,-14 1-7,-1 0-4,-1 0-1,-3 0-2,-1 1-9,-6 2-6,-3 2 2,-3 0-7,-7 4 1,0-1-3,-2 2 8,-5-2 3,1 4 18,-5 0 6,8 0-2,-8 0 7,0 0 8,0 0 7,-10 11 14,6-3-6,-5 0-3,-4 4 0,4 5 1,-4 1-8,3 3-3,-3 1-2,4-1-5,4 2 0,2-4-6,-2 1-1,5-3-5,3-3-2,1-1-5,4 0 2,3-5-4,4 0 12,3-1-2,0-3 0,9-4-2,0-2-5,0-5 1,-3-1-4,4-2-3,-2-5-3,-6 5-3,1-7-1,2-2-1,-11 6 0,-2 2 3,-3-4 9,0 3-2,-2-3-1,-1 1-2,-4 1-2,-3-1-1,-1-1-4,-2 2-5,-4-2 0,0 5-2,-2-5-4,-3 3-4,-1 1-1,-2 3-2,0 2 0,3 0-2,-6 5-1,3 1-7,0 1-17,2-1-24,4 1-28,1 3-37,0-2-29,6 2-38,2-2-33,1 2-22,2-4-20,3 9-23,2-3-34,4-1-36,4-1-24,5-3-319,-1 1-738,3 1 326</inkml:trace>
          <inkml:trace contextRef="#ctx0" brushRef="#br0" timeOffset="751.9031">4023 6162 45,'11'7'103,"0"-1"-1,-2 0 19,0 1 14,-1-1 15,0 3 8,1-3 7,-1 0 2,-3 0 5,1 0-1,-1 1-2,2-2-3,-2-2 5,2 1-7,1 1-4,-3 1-6,1-2-8,1-2-4,-4 2 0,2-2-8,-1 1 2,-1-2-7,-3-1 9,3 4 6,-3-4 2,0 0-3,0 0-7,0 0-6,7-8-14,-7 2 0,0-2-10,0-5-9,0 1-3,0-9-3,0-2-5,0-1-4,0-8-1,3 7-1,-1-8-5,2 1 0,1 7-11,0 0-1,1 2-8,0 2-3,2 0-1,0 2-12,-2 6-5,-2 2-2,5 1-4,-2 0-1,-2 8-13,4-2-38,-2 3-40,1 1-52,2 2-46,3 3-32,3 5-36,10 2-33,2 2-40,3-3-56,5 0-305,-4 1-719,5-2 318</inkml:trace>
          <inkml:trace contextRef="#ctx0" brushRef="#br0" timeOffset="188741.5389">1969 6362 53,'0'0'152,"-4"-2"-4,4 2 1,-6-4-10,6 4-3,-3-2-3,3 2-2,-5-1 4,5 1-9,0 0-5,0 0-4,-2-6-2,2 6-4,0 0-1,0 0-11,0 0-8,0 0-4,0 0-15,-9 6-1,7-3-11,-3 2-5,3 3-2,0 0-3,0 1-3,0 2-4,-2 0-4,3 4-2,-3-6-5,2 6-2,-1 0-2,3-5-2,0 0 2,-2 2-9,2-1 2,2-1-3,-4 2-4,2-3 0,0-1 1,0-4-4,-4 3 3,8-1-4,-4-2-3,0 0 0,0-4 3,0 7-5,0-7 3,2 3-5,-2-3 1,0 0-2,0 0 2,0 0 1,9-16-1,-4 5-2,-3-3 0,4 0 1,-1-5 0,4-2-1,-2 3-1,0-3-2,1 0 1,2 1 1,1-3 2,-1 4-6,-2 0-4,1 3-1,-3 2-2,4 1 4,-4 1 0,0 0 1,2-1 2,-4 5 1,0-5-2,0 10 1,1-2 2,-2-4-3,-2 4 3,3 0-1,-3 4 0,-1 1-2,5-5 2,-5 5 1,2-3-1,-2 3-1,0 0 5,0 0-4,6 9 1,-4-4 1,-2 5 1,3-4 0,-1 3 1,-1 4-2,3 0 3,-1 0-3,-2 1 2,3-1-4,-4 1 1,4-2 3,-4 3-1,5-3 1,-5 1-1,4-1 2,-3 3-3,2-5 0,-2 6 0,1-5 3,-2 1-6,3-8 2,-3 6-2,3-3 0,-3-1-13,1 2-17,1-2-22,0-1-31,2-1-24,-4 1-28,4-2-25,-4-3-29,4 0-170,-4 0-392,0 0 173</inkml:trace>
          <inkml:trace contextRef="#ctx0" brushRef="#br0" timeOffset="189057.2852">2308 6392 152,'0'0'157,"0"0"-19,0 0 0,5-1-13,-5 1-10,0 0-6,7-2-1,-1-1-4,-2 0-9,-4 3-2,13 0-5,-8-2-1,2-1-3,3 2-6,-1-2-4,2 2-1,0 1-6,-1-4-6,3 2-7,0-4-6,-3 3-2,1 1-6,-1-2-4,2 2-5,-3-1 0,1 2-6,0-4-2,0 3 0,-6 0-4,4 2-1,-3-1-5,1-1-6,-6 2-19,8 0-21,-8 0-23,7 2-25,-7-2-22,4 1-32,-4-1-32,0 0-129,3 4-320,-3-4 142</inkml:trace>
          <inkml:trace contextRef="#ctx0" brushRef="#br0" timeOffset="189438.4094">2432 6242 126,'-3'-2'176,"3"2"-10,0 0-14,0 0-1,-7-4-16,7 4-5,0 0-12,0 0-5,0 0-9,0 0-3,-6 6 2,6-6-5,0 9 0,0-4-3,0 0 1,0 1-7,2 4-2,-2-3-3,0 1-8,1 0-1,0 5-11,1 1-4,-2-4-6,2 3-1,-2-2-8,0 3-2,3 0-4,-1 0-5,-1-3-2,0-1-3,0 1-8,-1-1 2,1-2-2,2 5-4,-2-5 0,-1 1-3,0 2 3,2-2-6,-2-3 2,-2 1-5,2 3 0,-1-6-5,1 2-12,0 0-17,0 0-19,-1-2-22,1 2-29,0 0-29,0-6-35,-2 3-34,2-3-186,0 0-411,0 0 182</inkml:trace>
          <inkml:trace contextRef="#ctx0" brushRef="#br0" timeOffset="189792.9787">2631 6122 56,'-2'6'168,"2"-6"-16,0 0 0,4 9-13,-4-4-9,0 2-11,3-3-9,-3 6 0,3-3-8,-2 1-7,-1 1-3,1 1-3,1 0-4,0-2-6,-1 7-3,-1-5-15,0 6 1,2-3-5,-4 0-7,4-3-7,-2 2-7,0 3 4,0-6-6,2 0-7,0 4-2,-2-3-3,1-1-1,0 2-6,-1-2-4,3 0-22,-3 4-15,1-1-28,-1-5-19,1 1-22,-2 1-17,0-3-32,-2 3-147,3-3-314,-1 1 138</inkml:trace>
          <inkml:trace contextRef="#ctx0" brushRef="#br0" timeOffset="190207.9583">2727 5817 12,'0'0'148,"1"-3"-15,-1 3-5,4-3-18,-4 3-8,9-2-6,-9 2 1,0 0-10,9 5 4,-4-1-2,1 6-7,-1-3 6,-1 3-5,1 1-5,2 5-4,-1-4-7,-1 8 1,2-3-5,-4 4-2,3-1-4,0 3-4,0 0-2,1 0-7,-6 4-4,2-1-4,2 4-5,-4-3 3,3-4-2,-4 1-5,0 3-2,0 3-2,0-3-3,0 4-3,-5 0-3,5-5 0,-7 5 3,4-5-6,-4 4-1,1 1-16,3-8-22,-3 0-25,-1-1-36,1-2-28,0 3-34,-1-2-161,-3-2-337,-1-5 149</inkml:trace>
          <inkml:trace contextRef="#ctx0" brushRef="#br0" timeOffset="190854.2451">1890 5937 115,'-3'3'174,"-1"2"-12,-1 1-5,-1 2-2,-1 2-11,2 3-7,-2 1-5,-1 5-15,-2 0-3,1 0-12,-4 8-11,5-3-10,-1 3-8,0-5-6,1 3-9,2 8-2,0-2-8,1 3-3,-1-4-10,1 1 4,4 1-7,-1 4-4,2 3-1,3-1-2,-3-2-2,5-1-2,1 4-6,-1-1 4,2 0-5,1 4-1,4-5-10,-3-2-17,1 2-17,1-2-28,0 2-22,3-4-36,-2-3-37,-4-1-157,0-5-338,1-2 150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42.9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DCE065D-DD1E-4C3C-B4D5-330ED46EE3D7}" emma:medium="tactile" emma:mode="ink">
          <msink:context xmlns:msink="http://schemas.microsoft.com/ink/2010/main" type="writingRegion" rotatedBoundingBox="747,11957 1638,11957 1638,12684 747,12684"/>
        </emma:interpretation>
      </emma:emma>
    </inkml:annotationXML>
    <inkml:traceGroup>
      <inkml:annotationXML>
        <emma:emma xmlns:emma="http://www.w3.org/2003/04/emma" version="1.0">
          <emma:interpretation id="{B8E7E372-270C-4E2E-B857-94D540D83542}" emma:medium="tactile" emma:mode="ink">
            <msink:context xmlns:msink="http://schemas.microsoft.com/ink/2010/main" type="paragraph" rotatedBoundingBox="747,11957 1638,11957 1638,12684 747,12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2D2991-76B0-4244-8B1B-0EC48B8E2926}" emma:medium="tactile" emma:mode="ink">
              <msink:context xmlns:msink="http://schemas.microsoft.com/ink/2010/main" type="line" rotatedBoundingBox="747,11957 1638,11957 1638,12684 747,12684"/>
            </emma:interpretation>
          </emma:emma>
        </inkml:annotationXML>
        <inkml:traceGroup>
          <inkml:annotationXML>
            <emma:emma xmlns:emma="http://www.w3.org/2003/04/emma" version="1.0">
              <emma:interpretation id="{12180016-7221-481A-B0E7-3872508EDC4B}" emma:medium="tactile" emma:mode="ink">
                <msink:context xmlns:msink="http://schemas.microsoft.com/ink/2010/main" type="inkWord" rotatedBoundingBox="747,11957 1638,11957 1638,12684 747,12684"/>
              </emma:interpretation>
            </emma:emma>
          </inkml:annotationXML>
          <inkml:trace contextRef="#ctx0" brushRef="#br0">-1860 11333 179,'-6'3'288,"1"-1"5,-3-2-20,2 0-10,-1 4-7,-1-2-12,2 1-8,-1 0-5,-2 3-11,0 2-5,-2 0 1,4 4 0,-2 0-11,0 3 3,0 5 2,0-2-14,0 6-6,0 9-5,1 2-4,0 1-12,3 2-6,1-1-8,-1 5-9,6-3-15,-2 1-9,1-1-9,5-4-9,-1 2-11,5-2-7,0 0-3,3-8-11,-3-6-9,2-4-4,4-3-4,-2-1 0,3-5-7,1-2-6,2-6-3,-1-2-4,1-4-4,6-7-3,-4-3 1,1-5 1,1 1-8,-9 3-2,3-10 0,-5 6-3,-4 0-2,0-1-1,-3 5 1,-3-3 1,-2 5-3,-1-4-1,-2 7 0,-5 0-2,-1 3-1,-2 3-1,-7-3 0,2 8 3,-2 1-3,0 0 0,-1 4-1,-1 2-2,-1 2 0,3 2-1,0 1-3,2-3 6,3 4-7,3-3-1,1 0 1,3-2-14,0 4-28,5-3-36,-2-1-51,3-1-58,1 2-45,2-2-59,3 0-58,0 0-71,4 0-410,3 0-900,2 2 399</inkml:trace>
          <inkml:trace contextRef="#ctx0" brushRef="#br0" timeOffset="226.5225">-1161 11911 199,'4'-9'389,"3"2"31,-6-4 11,2 1 4,1 1-15,-11-3-29,6 3-23,-1-1-24,-3-2-30,0 3-34,-3 2-23,5 0-26,-2-1-30,-4 2-15,5-2-29,-1 3-49,-2-3-56,4-1-74,1 4-73,1-2-87,1 0-85,1 0-101,1 1-341,4 4-766,2-4 339</inkml:trace>
        </inkml:traceGroup>
      </inkml:traceGroup>
    </inkml:traceGroup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7:05.0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FF0FCDB-6972-41B8-9D91-6AB5713A1486}" emma:medium="tactile" emma:mode="ink">
          <msink:context xmlns:msink="http://schemas.microsoft.com/ink/2010/main" type="writingRegion" rotatedBoundingBox="22035,7642 25381,7678 25333,12301 21986,12266"/>
        </emma:interpretation>
      </emma:emma>
    </inkml:annotationXML>
    <inkml:traceGroup>
      <inkml:annotationXML>
        <emma:emma xmlns:emma="http://www.w3.org/2003/04/emma" version="1.0">
          <emma:interpretation id="{FA556647-3A51-4C6D-84F7-F4ABBD6E4A2B}" emma:medium="tactile" emma:mode="ink">
            <msink:context xmlns:msink="http://schemas.microsoft.com/ink/2010/main" type="paragraph" rotatedBoundingBox="22094,7455 25217,7690 25117,9018 21994,87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18493A-FB9E-4719-B940-BB58719DD009}" emma:medium="tactile" emma:mode="ink">
              <msink:context xmlns:msink="http://schemas.microsoft.com/ink/2010/main" type="line" rotatedBoundingBox="22094,7455 25217,7690 25117,9018 21994,8783"/>
            </emma:interpretation>
          </emma:emma>
        </inkml:annotationXML>
        <inkml:traceGroup>
          <inkml:annotationXML>
            <emma:emma xmlns:emma="http://www.w3.org/2003/04/emma" version="1.0">
              <emma:interpretation id="{86E85997-BCC3-429A-A0BE-1445403BFA35}" emma:medium="tactile" emma:mode="ink">
                <msink:context xmlns:msink="http://schemas.microsoft.com/ink/2010/main" type="inkWord" rotatedBoundingBox="22094,7455 25217,7690 25117,9018 21994,8783"/>
              </emma:interpretation>
            </emma:emma>
          </inkml:annotationXML>
          <inkml:trace contextRef="#ctx0" brushRef="#br0">2941 5841 47,'0'0'113,"0"0"-15,0 0-2,-1-6-4,1 6-1,0 0 4,-1-5-8,1 5-2,0 0-2,0 0 7,-3-7-18,3 7 10,0 0 1,-3-5-1,3 5-2,0 0-2,0 0 2,0 0-9,-2-4 5,2 4 2,0 0-3,0 0 1,0 0-3,0 0 1,0 0-1,0 0 1,0 0 1,0 0-3,0 0-2,0 0 3,0 0-1,0 0 11,-3 15-14,3-15 5,-1 6 1,-3-2-1,3 2 0,-2 2 1,3-1-4,-4 1 0,3-1-4,-4 5 5,2-2-11,-1 4 2,1-4-2,-2 2-9,3-1 10,-1 0-13,-2 1-1,3-3-6,-4 3-2,6-3 12,-5 3-19,2-2 5,-1-4-6,3 3-2,-1-2 0,-1 2 0,-1-6-8,4 5 6,-2-2-5,0-1-3,2 1 13,-2-1-13,2-5-9,-3 6-4,2-2 9,1-4-5,0 0-3,-1 5 6,1-5-7,0 0 0,-2 4 8,2-4 0,0 0 0,0 0 1,0 0 17,0 0-19,0 0 4,0 0-7,0 0-2,0 0 10,0 0-5,0 0-6,4-19 2,-3 13 0,-1 0-4,4-4-3,-2-1 1,0 2-4,2-7 7,1 4 0,-4 0 2,3-3-2,-1 2-6,2-1-1,-1-1-3,0 2 7,1-1 1,-2 0-1,2 0-6,-3 0 6,2 5-7,0-6 0,3 3 1,-2 2 0,-1-5 2,1 5-2,2-2 4,-2 1-6,0 1 8,3-2-5,1 1 0,-3 1-4,1 0 8,2 1-9,-3-4 5,2 5-1,1-2 3,0 0 2,-2 2 1,1 1-7,0 1 4,-2-1-4,1 2 16,0 2-12,-2-2 1,-2 2-10,2-1 3,0 2 1,2 2 2,-5-4 2,-2 4-3,12 0 7,-12 0 3,9-1-8,-5 3-3,0 1 18,-4-3-17,8 2-3,-4 2-1,2-1 5,-2 0 0,0 1 2,1-2 0,3 3 4,-7 2-8,4-1 1,-1 0 7,-1 1-6,2 0 4,-1 1 6,-1 0-14,1-1 6,-2 2 2,1 2-2,-1-3 1,0 4-2,1 2 1,1-7-3,-4 0 4,2 3 2,-1-2 0,0 2-2,-1-1-5,2-1 3,-1 5 5,-1-5-18,0 1 19,0 1 1,-1-2-1,1 2 2,0-1-2,-3 1 8,2-1-15,-1 2 19,2 2 0,-2-5 0,-1 3 2,1-1 3,2 2 0,-3-4 2,0 1-1,2 4 8,-1-1-11,-2 0 1,1-7-2,-1 6 5,1-2-13,1 0 2,-1-1-5,1-2 13,0 4-9,-3-4-2,4 3 2,1-3-6,-4-2-1,3 4 0,-2-2-4,3-2 3,-1 3-4,0-4 7,-2 2-1,3-5 0,0 6-4,0-2 0,-1 1 4,1-5-5,0 7 4,0-7-1,-3 6-6,3-6 8,0 0-4,0 6-2,0-6 1,0 0-2,0 3-1,0-3-3,0 0-14,0 0-15,0 0-22,0 0-30,0 8-32,0-8-31,0 0-32,0 0-45,0 0-53,0 0-48,0 0-264,0 0-638,0 0 282</inkml:trace>
          <inkml:trace contextRef="#ctx0" brushRef="#br0" timeOffset="844.2743">3408 6119 112,'0'0'138,"0"0"-7,0 0-17,0 0 2,0 0-1,0 0-7,0 0 0,0 0 0,0 0 0,0 0-5,0 0 2,0 0-2,0 0-2,0 0-4,0 0-9,0 0 4,0 0-3,0 0-2,0 0-3,0 0-6,0 0-3,0 0-7,0 0-5,0 0-5,0 0 1,0 0-4,-9 4-4,9-4 1,-6 4-2,6-4-1,-4 6-3,1-3 2,3-3-2,-2 7 6,2-7-11,-6 6-1,5-4-4,0 2-5,1-4 1,-1 8-5,1-5-1,0-3-1,0 0-3,-3 6 1,3-6-1,3 6 1,-3-6-1,0 0 4,7 0-6,-7 0 0,0 0 10,12-2-11,-12 2 0,9-4-1,-5 1 0,-3 0-6,3 0 1,0-3-2,0 3-1,1-4-4,-1 1 2,0 1-1,1-1 2,-2 0-1,-1 2-5,1-2 3,-3-2 10,1 4-14,-1-2-1,0 2 2,0 4 9,-6-7-11,6 7-1,-4-2 0,4 2-2,-9 0 5,9 0-3,-8 3 3,8-3-2,-8 6 5,4-2-2,2 0-1,-1 1 2,0-2 3,2 5-1,0-2 1,-2-2 1,2 3-7,1-1 4,0-2-1,1 0 3,0 3-3,2-5 3,1 3-2,-3-2 11,-1-3-9,6 6 0,-2-1-3,-1-4 0,3 0 11,-3 0-11,3 2 0,-6-3-3,0 0 4,13-4-5,-11 3 7,-2 1-4,9-4-2,-6 2 4,-2-2-7,1-1-1,-2 5 3,0 0 1,-3-10 0,3 10-2,-3-6 4,3 6 0,-4-4-4,4 4-1,-5-4 2,1 0-2,4 4 2,0 0-3,-5 0 5,5 0-6,0 0-12,0 0-25,-6 0-29,6 0-39,0 0-43,0 0-49,0 0-54,0 0-245,0 0-539,0 0 239</inkml:trace>
          <inkml:trace contextRef="#ctx0" brushRef="#br0" timeOffset="9674.6592">3767 5826 17,'0'0'142,"0"0"-11,0 0 4,0 0-13,0 0-8,0 0-6,0 0-5,0 0 7,0 0-12,0 0-2,0 0-1,0 0-4,0 0 10,0 0-5,0 0-1,0 0 1,-13 9 0,13-9-6,-3 4 2,-1-2-4,1 4 0,2 0 2,-1-3-3,0 3 1,1 2 1,-3-3-6,1 2 2,1 2 2,-1-3-2,-2 8 2,4-7 0,-3 6-1,0-2-3,0 2 3,0-1-10,1 0 2,-2 1-3,1-2-2,2 1 2,-1 1-7,-1 0-10,3-2-2,-3 3 19,-1-3-16,2 1-8,2-3 3,-1-1-7,0 0-2,1 0 1,-2 0 1,2 1-9,-2-3 4,3 3-12,-3-3 5,2 0-2,0 0-8,-1-1 0,2 2 1,-2 0-5,-1-4 3,1 2-2,2-5-7,-2 8 9,0-2-9,0-5-4,2-1 6,-2 5-3,2-5-3,-2 5 1,2-5-6,-2 6 5,2-6 1,0 0-8,0 0 10,0 0-7,-2 6 1,2-6-2,0 0-1,0 0 9,0 0-12,0 0 10,0 0 3,0 0-9,0 0 5,0 0 0,0 0-6,0 0-2,0-18 10,0 13-6,1-3-10,2-3 4,-1 4 4,1-3-9,1-1 5,-2 1 1,2-1-6,1-1 11,-1 1-1,2-9-6,-2 4 5,-2 3-5,2-7-5,3 8 3,-4-4 9,3 5-4,0-7-9,-1 4 12,-2-1-10,2 1-3,1 0 15,1 0-8,-4-2 0,4 1-2,-3 3-1,2-2 5,0 1-1,1-3 0,-2 7-2,3-3 1,-2-1 5,0 4-8,1-3 0,1 3 1,-4-2 4,2 3-2,1-3-8,-4 6 10,3-2-7,0 1 1,-2 0-1,1 0 3,0-2-1,1 4 3,-2-1-3,1 1 7,-1-1-6,1 2-5,-1-1 10,2-1-15,-2 4 13,2-4-2,-2 4 2,4 1-4,-5-3 3,-3 3 2,9-3-6,-4 2 7,-2 0-1,-3 1-11,11 1 12,-7 3 0,-4-4 0,10 3-5,-5 0 0,-3 4-1,2-3 8,1 1-4,-1-2 2,-1 3-4,0-1 4,2 0-2,-4 2-4,3 1 4,-1-4-3,0 3 2,1 3 10,-4-4-11,3 3-3,-1-2-3,-2 2 15,0-3-6,1 4-2,1-3-3,-2 3-1,0-1 2,0 4 2,0-7 1,0 5 0,0-5-1,0 7-4,0-5 9,0 2 1,-2 0 8,1 2-2,1-3 0,0-2 5,-2 3 1,-1-2 1,2 5-2,-2-1 5,3 0 3,-1-3 1,1 6-1,-2-6 0,-1 6-2,-1-5 3,3 5 1,-2-3 2,1 3 1,0-6-1,-2 3 4,2-2 2,0 4-1,-3-3 4,0 1 2,4-1-2,-2-1 1,-1 2 2,1 1-3,2-1 0,-3 0 0,-1-1-2,1 2-2,3-3-4,-4 2 0,3-4 0,1 6-4,-3-6-1,3 4-1,-3-4-5,-1 0-1,5 1-3,0-2-1,-3-1 0,1 2-2,2-2-1,-2 0-1,2-1-1,0 0-1,0-5 0,0 6 1,0-6-3,0 6 4,0-6-2,2 6-4,-2-6 2,2 6 27,-2-6-3,0 3-4,0-3-2,0 0-6,3 4 0,-3-4-1,5 0 0,-5 0-2,0 0-9,0 0-11,8 2-23,-8-2-19,0 0-31,4-6-34,-4 6-32,6-5-46,-2 1-47,-3 2-48,-1 2-63,4-6-69,0 2-323,-4 4-802,1-6 354</inkml:trace>
          <inkml:trace contextRef="#ctx0" brushRef="#br0" timeOffset="10314.9471">4279 6310 169,'0'-5'219,"0"5"-2,0 0-5,0 0-7,0 0-6,0-9-9,0 9-8,0 0-10,0 0-8,0 0-1,-8 0-7,8 0-10,0 0-7,0 0-6,0 0 1,-11 3-15,11-3-6,-7 4-6,7-4-1,-6 2-7,2 0-12,1 2-6,2-2-8,1-2 2,-7 9-16,7-6-2,-2 0-3,2-3-17,-3 6 9,3-6-7,-1 6-6,1-6-6,-1 4 9,1-4-8,0 0 1,0 5-7,0-5-5,0 0 2,10 0 0,-10 0-4,0 0-3,0 0 5,9-5-6,-5 2-10,0 0 1,-4 3 9,6-4-3,-3 1 2,0 0-3,-3 3-1,1-4-2,-1 4 4,2-8 0,-2 8 0,0-5 13,0 5-9,0 0-1,-1-6 8,1 6 19,-2-5-21,2 5 1,0 0-1,-4-3 5,4 3-2,-3-3-1,3 3-1,0 0-5,-5-3 7,5 3-3,0 0-8,0 0 14,0 0-10,0 0-24,0 0 17,0 0-3,0 0-3,0 0-36,0 0-39,0 0-39,0 0-50,0 0-59,0 0-74,12 8-324,-12-8-673,0 0 297</inkml:trace>
          <inkml:trace contextRef="#ctx0" brushRef="#br0" timeOffset="16329.3996">4784 5465 124,'0'0'157,"0"0"-4,0 0-9,0 0-11,0 0-3,-8-5-6,8 5 0,0 0-4,0 0-4,0 0-4,0 0-2,0 0-3,-5 5-4,5-5 0,-4 2-4,4-2-3,-3 6-2,-2-2-4,4 0-1,-3-1-2,0 2-2,-1 1-2,1 0-1,-1 2 3,-1 0-1,4-1-3,-6 4 0,4-1 0,-2 4 1,-2-3 6,0 0-4,1 1 3,0 2-1,2 2 8,-4 0-4,2-4 3,2 4 3,-1 3-1,0-1 1,0 3 3,0-6 4,0 6 2,4-1 1,-4 1 2,0 3-3,3 0 2,-3 0 3,2 7-3,1-6-1,0 6-2,-1-6 1,2-1-7,-1 10-1,0-5-7,3 4-1,-3-9 1,-2 7-4,1-5-3,4 0-1,-1-3 0,1 2-7,-3-2-4,3 4-1,0-3-7,0 2 3,0-4 1,0-1-11,0 0 0,0 0-1,0-5-7,3-3 0,-2 2-4,2 0-5,-2-2 0,0-1-4,3 0-6,-1 0-2,-3-3 2,6 1-5,-4-1-3,2-3-2,-1 3-2,0-2 1,1-1-1,0 0-1,0-1-1,-3 1-13,3 2 7,-2-3-12,2-2 14,-1 2 0,-2-1 1,3 1-3,-3-1-4,-1-4 1,4 4-8,-1-1 8,-3-3 1,3 3-1,-2 3-4,-1-6 5,0 0-2,3 3-3,-3-3 2,2 3-4,-2-3 2,0 0 4,0 0-3,0 0-2,0 0 6,0 0-5,3 3-7,-3-3-15,0 0-29,0 0-40,0 0-41,0 0-53,1-12-70,0 6-79,1 1-77,0-1-95,1-3-386,3 3-965,-1-1 427</inkml:trace>
          <inkml:trace contextRef="#ctx0" brushRef="#br0" timeOffset="17295.3138">4910 6083 194,'0'0'259,"0"0"-6,0 0-5,-3-4-14,3 4-16,0 0-16,0 0-12,0 0-6,0 0-7,0 0-1,-8 10 3,8-5-6,-2 1 3,2 0-4,-3 2 2,1 1-9,1 1 3,2 2 3,-7 0-9,5 3 0,-6-1-9,5 0-4,-2 0-6,1-1 0,-3 0-9,1 2-5,1-4-2,0 1-10,0-5-7,0 4 0,2-2-10,-1-1-13,-1-4-3,2 4-6,-2-3-6,4-1-8,-3 0-4,1-1-5,2-3-7,-1 6 0,1-6-5,0 0-5,0 0-6,0 0 1,0 0-7,0 0 1,1-22-6,1 10-5,1-1-1,3-3-6,-1-5-10,3-1-16,-4-1-9,6 2-4,3-10-2,-1 6-5,0 3-7,-2 1 11,0 0 5,1 2 3,3 1 3,-5 3 0,-2-1 4,4-1 0,0 4 3,-3 1 0,-2 4 0,1 2 3,-2 2 4,1-1-4,-2 1 4,0 2 3,-4 2-3,0 0 3,0 0 0,11 8 0,-4-2 0,-4 0 2,3 3-6,-2 6 6,-1-3 6,-1 3 3,1 1 2,-3 3 6,0 1 3,1-5 0,-2 5 6,1 3-1,-5-4 3,5 3 0,0-3-2,-3 2 3,2-5-6,-2 1-4,1-2 2,-1-3-1,1 4-4,0-3 1,0-1-3,0-3-1,-1 3-4,3-3-9,0-2-20,-3 2-26,3-3-33,0 0-32,0-1-50,0 2-33,0-4-38,3 1-35,-3-4-39,0 7-51,0-7-34,0 0-266,0 0-714,0 0 316</inkml:trace>
          <inkml:trace contextRef="#ctx0" brushRef="#br0" timeOffset="17578.6767">5169 6202 146,'0'0'259,"0"-5"1,0 5-2,3-6-8,1 6-7,1-3-12,-5 3-4,13 0-14,-6 0-3,4-1-10,-3 2-4,5 2-10,0-3-2,-1 0-14,0 0-13,0 2-7,0-2-16,1 4-16,-1-4-11,0 0-8,1 0-10,-1 0-10,-2 0-6,0 0-8,3-3-7,-7 3-8,3-1-3,-2-1-6,-1 2-1,2 0-8,-1 0-4,-2-3-16,2 1-25,-1 0-27,-1 0-28,0-2-32,-3 2-26,1-2-31,0 1-35,-2 0-36,-1 3-34,3-9-33,-3 9-228,0-6-564,0 2 250</inkml:trace>
          <inkml:trace contextRef="#ctx0" brushRef="#br0" timeOffset="17906.7076">5368 5909 261,'-2'-3'265,"2"3"1,-6-1-8,6 1-5,0 0-12,-6 0 2,6 0-3,0 0-6,-7 12 9,7-4-5,0-1-6,-3 5-9,3-1-7,0 5-10,0-1-8,0 2-6,0 5-12,3-1-13,-6-1-7,6-1-9,-2 1-9,-1 1-8,-1-2-10,1 2-11,0-6-10,0 4-13,0-4-7,-3 3-7,3-6-6,-5 4-4,3-3-13,0-2-2,1 3-3,-3 0-6,3-3-6,0-1-1,-2 0-5,3-2-2,-2 1-9,2-3-23,-2 2-25,2-2-44,-2-1-15,2-2-30,0-3-47,0 7-38,0-7-46,0 0-52,0 0-53,0 0-60,15-9-255,-10 5-725,3-4 321</inkml:trace>
          <inkml:trace contextRef="#ctx0" brushRef="#br0" timeOffset="18215.817">5675 5934 106,'0'0'304,"-3"-2"-1,3 2 3,0 0-7,0 0-4,0 0-8,0 0 9,-4 14-12,2-7-8,0 1-4,1 2-13,1 2-6,0 2-10,0-1-12,1 2-13,-1 4-12,0-5-13,0 0-17,-1 0-14,1 4-18,-2-3-12,2-1-13,-2 2-10,2-2-13,0-1-9,0 2-12,0-1-3,0 0-16,0-3 2,0-2-29,0 3-6,0-2-3,0-8 3,0 8-14,0-4-27,0-1-27,-1-1-33,1-4-35,-1 6-40,1-6-40,0 0-48,0 0-51,0 0-73,0 0-49,-1-15-272,2 8-741,-1-2 329</inkml:trace>
          <inkml:trace contextRef="#ctx0" brushRef="#br0" timeOffset="18621.2188">5812 5446 8,'0'-2'225,"0"2"0,0-6-3,0 6 6,0 0-6,0 0-3,13 8-9,-9-2 1,2 4-13,10 5 4,-7 1 2,2 3 0,1-2-1,0 2 3,1 9-5,-2-10-3,1 11-7,4-3-8,-8-5-4,2 9-13,-5-7-6,3 1-5,-4-1-7,2 6-8,-2-5-8,-4 0-8,1 11-9,-1-11-5,-1 8-6,1-9-4,-4 10-5,-2-2-2,2-6-6,-4-2 0,0 2-5,-2 4 0,-2-1-3,0-6-1,3 1-4,-3 4-7,-2 1-5,3-9-5,2 1-6,-2-1-4,3-1-5,-2 0-3,4-6-4,-3 7 1,5-10-6,-4 4-4,3-2-3,1-1-10,1-2-24,-2-1-22,2 2-32,-2-4-28,0 1-37,2 2-51,1-5-40,-2-1-57,4-2-58,-9 3-74,6 0-410,3-3-889,0 0 393</inkml:trace>
        </inkml:traceGroup>
      </inkml:traceGroup>
    </inkml:traceGroup>
    <inkml:traceGroup>
      <inkml:annotationXML>
        <emma:emma xmlns:emma="http://www.w3.org/2003/04/emma" version="1.0">
          <emma:interpretation id="{788AC4A7-08C1-44A7-BDC1-25F9C4C8DA16}" emma:medium="tactile" emma:mode="ink">
            <msink:context xmlns:msink="http://schemas.microsoft.com/ink/2010/main" type="paragraph" rotatedBoundingBox="22064,9851 24558,9877 24546,10968 22052,109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60D9E2-616E-472D-849F-9B225A2E8528}" emma:medium="tactile" emma:mode="ink">
              <msink:context xmlns:msink="http://schemas.microsoft.com/ink/2010/main" type="line" rotatedBoundingBox="22064,9851 24558,9877 24546,10968 22052,10941"/>
            </emma:interpretation>
          </emma:emma>
        </inkml:annotationXML>
        <inkml:traceGroup>
          <inkml:annotationXML>
            <emma:emma xmlns:emma="http://www.w3.org/2003/04/emma" version="1.0">
              <emma:interpretation id="{1481E500-2E89-4908-A1D3-14EC9391DB57}" emma:medium="tactile" emma:mode="ink">
                <msink:context xmlns:msink="http://schemas.microsoft.com/ink/2010/main" type="inkWord" rotatedBoundingBox="22064,9851 24558,9877 24546,10968 22052,10941"/>
              </emma:interpretation>
            </emma:emma>
          </inkml:annotationXML>
          <inkml:trace contextRef="#ctx0" brushRef="#br0" timeOffset="130178.1731">3031 7851 141,'0'0'160,"2"-4"-8,-2 4-5,2-9-4,-1 4-2,-1 2-6,2-2-3,-1 0-2,-1 5-4,0 0-1,2-9 5,-2 6-5,0 3 0,0-6-4,0 6 0,0 0 1,1-5-5,-1 5-4,0 0 2,0 0-8,0 0-7,0 0-4,0 0-3,0 0-6,-3-7-9,3 7 3,0 0-11,0 0 1,0 0-5,-6 13 5,2-5 0,-1 2-2,1 2 5,-1 2-3,-2-3 5,0 1-11,0 6-2,0 0-5,0-5 1,-1 5-2,-1 0-9,3 0 0,-1-5-7,2 2-2,-1 3 1,0-2-7,0-2-2,1 0-2,-2 0-2,3-3-13,-1 6 1,1-4 7,1-1-5,-2 0 1,3 1-6,-2-1 3,0-2-2,2-3 3,-1 2-7,0-2 13,3-1-19,-4 1 5,3-3-5,1-4 0,0 7 7,0-4-2,0-3 1,0 0 1,0 0-3,0 0 2,0 0-2,9-16-2,-5 5 1,1-1-1,5-9 6,-2 2-5,4-3-5,0-7-4,2-2 18,3 2-14,-1-2 1,0-1 1,4 4 1,-3-3 7,1-1-15,0 4 8,-1 3-6,-3 6-4,-1 2 3,-1 1-2,-2 0 7,3 4-2,-5 3-3,0 1 6,-3 1-3,0 5-12,0-3 12,1 2 0,-3-1-9,-3 4 7,9 6 4,-5-1 0,-1 2 1,2 4-6,-1 1 1,-3 1 0,-1 3-5,0 1 8,2 4 5,-2 1 2,0 1-7,0 0 1,-2-1 7,2 2 3,-1-2-8,-2 2 7,1 0-7,-1-2-1,1-1 1,0 2 5,-2 0 2,3-2-7,-1 0-6,0-5 6,0 0 2,0-1-7,4 0 8,-4 1 1,4-2-2,-1-1-7,-1 1-5,0-6 11,3 5-6,-3-2-10,2-2-19,-1 0-30,1-3-25,0 2-31,-2-2-26,0-6-36,-2 7-38,0-3-43,2-4-44,4 2-47,-4-2-180,0 0-574,0 0 254</inkml:trace>
          <inkml:trace contextRef="#ctx0" brushRef="#br0" timeOffset="130455.4462">3429 8402 152,'0'0'295,"0"0"-13,0 0-15,-1-12-11,1 12-19,6-12-17,-3 5-17,1-1-12,0 1-17,2-3-9,0 4-8,0-5-15,-1 2-3,0 3-22,-1-1-10,1-2-6,-1 5-13,1-2-11,-1-1-6,-1 1-4,4 4-8,-5 0-7,-1-2-8,3-1-37,-4 5-40,2-4-45,-2 4-46,0 0-57,0 0-54,6-1-53,-6 1-168,0 0-493,0 0 219</inkml:trace>
          <inkml:trace contextRef="#ctx0" brushRef="#br0" timeOffset="131085.3069">3791 8008 264,'-1'-4'288,"1"4"-8,0-6-8,0 6-13,0 0-10,0-6-20,0 6-22,0 0-14,-2-6-13,2 6-3,0 0-10,0 0 6,-3 15-9,0-6 1,3 1-9,-5 5-8,1-3-3,0 1-8,0 4-7,-1 2-10,0-4-5,1 0-5,0 0-15,-2 1-8,3-4-1,-4 4-12,5-4-6,-1 2-9,-2-1-10,4-6-4,-2 2 2,3-1-6,-3-2-4,3 0-3,-2-4-4,2 5-4,0-7-8,-3 4 2,3-4 5,0 0-6,0 0-2,0 0 1,3-16-1,-1 8-9,1-7 3,1-4-2,1-3 1,3-8-2,2-3-1,1-3-3,1 2-8,0-10 7,4 5 3,1-2-2,0 2 0,2 1 0,-2 5 0,5 1-1,-5 4 0,1 1-2,6 2 7,-5 2 0,-3 9-5,-2 1 6,0 3-1,-3 2 0,0 2-1,-2-1-3,2 5 2,-1 2-3,-2-3 2,3 8-2,1-1 7,-4 5-1,-3 1 0,3 5-3,1 5 5,-5 3 6,3 2 1,-4 4 4,2 3 0,-4 1 7,1 0-3,-2-7 0,0 7-2,-3 0-4,2 1 0,-6-3-2,2 2-1,3-12-2,-5 4-3,2-3-1,1 0-2,1-1-1,-3 0-3,2 0 2,1-6-1,1-2-4,2 2-3,-4-1-28,4-1-24,-4-3-26,4-3-28,-2 1-31,2 1-23,-2-3-20,2 1-26,-1-4-27,2 3-36,-1-6-45,6 2-27,-3-1-269,-3-1-659,12-3 291</inkml:trace>
          <inkml:trace contextRef="#ctx0" brushRef="#br0" timeOffset="131333.4751">4383 8362 264,'4'-4'318,"-4"4"4,6-6 7,-6 1-5,3-1-9,1 2-8,-1-2-26,4-1-16,-4-1-18,1 2-21,1-5-8,-1 7-26,-2-5-16,3 0-23,-2-1-9,1 1-20,0 3-13,-1 2-12,0-3-10,1 2-8,-1 0-9,-1 1-6,1 1-25,-3 3-37,5-6-54,-5 6-56,0 0-63,9 0-66,-9 0-61,8 0-48,-8 0-251,0 0-644,7 3 284</inkml:trace>
          <inkml:trace contextRef="#ctx0" brushRef="#br0" timeOffset="132078.2588">4820 7924 42,'0'0'326,"-2"-5"-5,2 5-6,-3-6-7,3 6-1,0-5-23,0 5-26,0 0-9,-1-5-25,1 5-20,0 0-15,0 0-8,0 0-14,0 0 3,0 0-7,0 0-8,0 0-12,0 0-6,6 13-15,-4-6-8,-3-1-4,0 0 10,1 3 5,-1 5 12,1-1 6,-4-1 2,4 3-2,0 3-5,0 1 9,0 1-7,0-3-5,0-4-10,0 4-15,0-5-10,-1-2-10,1-2-5,-2 0-10,2 0-10,-2 1-3,1-3-8,1 3-6,-2-3-1,0-2-7,2-1 0,-3 2-11,3-5-2,0 0 2,0 6-2,0-6 1,0 0-8,-1 4 1,1-4-6,0 0 4,0 0-2,0 0-2,0 0 0,1-16 0,-1 11 0,5-2 1,0-5 0,1-1-5,0 0 0,5-6-5,2-2-8,6-7 4,-3 0-1,2 0 4,-2-2-4,3 2 5,-4 1-8,3 2 12,-2-2-6,6 2-5,-9 7 0,7-1 2,-1-2-11,-3 9 9,6-6 2,-6 5-2,1 5-7,8-5 5,-8 5 6,4 1-4,-3-1 1,-1 3-5,-3 2 6,-1-1-4,3 4 5,-5-2-4,2 4 1,-5-1-1,5 6 2,-4-2 1,0 5-3,1-1 0,-3 3 2,-2 3 0,-1 7 2,1 1-10,-2 0 10,-5 3-1,2 6 0,-2-8 2,-2 1 1,0-1-3,-1 6 4,-5 1 1,6-6-3,-3-4-5,2 4 1,-4-4 3,4 1-1,-3 0-4,4-2 3,-4-1-6,3 0 5,1-5 2,0 0-1,2 2 3,-2-6-1,3 1-1,0-3-2,1 2 2,-2-1-4,4-1 6,-4-2-6,4 0 1,0 0 0,0-2-8,1-1-15,-3-3-23,5 6-26,-1-6-29,1 2-43,-5-2-27,9-2-67,-9 2-67,8-3-84,-3 0-80,-2 0-391,2-1-933,-5 4 413</inkml:trace>
          <inkml:trace contextRef="#ctx0" brushRef="#br0" timeOffset="137529.1893">5360 8717 14,'0'0'20,"0"0"-1,0 0-2,0 0-2,0 0-1,0 0 0,0 0-1,0 0-4,0 0 3,0 0-1,0 0 2,0 0 0,0 0-3,0 0-7,0 0-3,0 0 7,0 0 0,0 0-1,0 0-4,0 0 1,0 0 0,0 0-7,0 0 7,0 0 1,0 0 2,0 0 2,0 0-5,0 0-4,0 0 1,0 0 3,0 0-5,0 0 4,0 0 0,0 0 2,0 0-1,0 0 3,0 0 3,0 0-2,0 0-1,0 0-4,0 0 7,0 0-1,0 0-5,0 0 0,0 0 0,0 0 0,0 0-1,0 0 1,0 0-3,0 0 3,0 0 0,0 0-3,0 0-2,0 0 4,0 0-2,0 0-5,0 0 4,0 0-15,0 0 13,0 0-11,0 0 10,0 0 1,0 0-4,0 0 3,0 0-2,0 0 0,0 0 6,0 0-5,0 0 0,0 0-1,0 0 7,0 0-5,0 0-4,0 0 0,0 0 2,0 0-5,-9 9-7,9-9 8,0 0-4,0 0 4,0 0-2,0 0-12,0 0-25,0 0 11,0 0 98,3 6-68,-3-6 1,0 0-6,0 0-14,0 0 7</inkml:trace>
        </inkml:traceGroup>
      </inkml:traceGroup>
    </inkml:traceGroup>
    <inkml:traceGroup>
      <inkml:annotationXML>
        <emma:emma xmlns:emma="http://www.w3.org/2003/04/emma" version="1.0">
          <emma:interpretation id="{DEEC631B-5850-472D-8D49-E1E635B3871F}" emma:medium="tactile" emma:mode="ink">
            <msink:context xmlns:msink="http://schemas.microsoft.com/ink/2010/main" type="paragraph" rotatedBoundingBox="22352,11459 25252,10752 25566,12039 22666,127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568C39-847C-4F30-81EB-EA04007C037E}" emma:medium="tactile" emma:mode="ink">
              <msink:context xmlns:msink="http://schemas.microsoft.com/ink/2010/main" type="line" rotatedBoundingBox="22352,11459 25252,10752 25566,12039 22666,12747"/>
            </emma:interpretation>
          </emma:emma>
        </inkml:annotationXML>
        <inkml:traceGroup>
          <inkml:annotationXML>
            <emma:emma xmlns:emma="http://www.w3.org/2003/04/emma" version="1.0">
              <emma:interpretation id="{065C10C0-5D53-4A4D-9D0A-A8D1EC61A9FA}" emma:medium="tactile" emma:mode="ink">
                <msink:context xmlns:msink="http://schemas.microsoft.com/ink/2010/main" type="inkWord" rotatedBoundingBox="22352,11459 25252,10752 25566,12039 22666,12747"/>
              </emma:interpretation>
            </emma:emma>
          </inkml:annotationXML>
          <inkml:trace contextRef="#ctx0" brushRef="#br0" timeOffset="139595.2992">3603 9372 9,'0'0'89,"0"0"2,0 0-13,0 0-4,0 0 1,0 0-5,0 0-2,0 0-1,0 0 8,0 0 3,0 0-1,0 0-13,0 0 0,-3-4-8,3 4 7,-6-5-14,6 5-5,0 0 0,0 0-6,-8 0-4,8 0-4,-8 3-4,8-3-1,-7 2-6,7-2 1,-7 1 1,4 0-1,3-1 1,-6 5 4,6-5 0,-6 6 9,3-1-3,0-2-4,2 0 14,-4 1-5,5-4 4,0 9 1,0-9 3,0 6 0,0-6-1,0 9 6,0-5-1,0-4 1,0 6 2,2 0 5,2-3-2,-4-3 0,4 5-1,-4-5 3,4 6-4,-3-5 4,2 3-4,-3-4 1,4 0 1,1 2 0,-5-2 0,7 0 2,-7 0 0,7-5-4,-1 3 3,-3-1-4,2-2-3,2-1 0,0-2 16,0 1-4,1-3-4,1 0-3,-1-2-8,4-5-5,-5-2-5,5 3-1,-3-1-1,0 1 6,0-5 3,-1-1-15,0 4 7,1 0 4,-4-1-5,0 7 4,-2-3 4,-2 0 1,2-1 13,-2 4-13,-1 1 9,-1 0-3,-2 2-2,2 4-11,1-1 2,-3 0-6,-2 5-6,5 1 17,0 0-16,-9 7-4,4-1-4,1 5-1,-3 4-3,2 6-3,1 1 0,-1 9 4,0 3-14,1-1 16,-4 3-9,3-3 1,1 1 0,3-1-5,-4 3 4,2-4-7,1 1 13,-3-6-12,3 6 5,-2 2 2,2-2-15,-2-8 3,0 7 5,0-7 4,-1 6-2,1 4 4,-2-2-1,0-10 9,4-1-18,-4 2 2,1-2-7,1-4 7,-2 3 2,3-6 5,-4-2-5,4-1 0,-1-4 4,2 0-5,-1 1-15,-1-2 19,1-1-7,2-1-3,-3 1 1,0-3 1,4-3-8,-4 3 8,4-3-12,0 0-13,-11-6-5,3 2 5,2-3-9,0 3 2,-2-5 5,-2-2-3,2 4 5,-6-5 4,3 5 3,1-1 5,0-1-2,-2 2-2,1 1 5,0-3-2,-2 4 5,5 0 5,-2 2 5,1-3-10,4 3 3,-1-1-2,-1 3 3,0 0-3,5-3 8,2 4-2,-4-2 2,4 2 0,0 0-1,-3-5-3,3 5 9,0 0-4,0 0 1,18 6 2,-6-4 3,0 1 7,7-3 5,1 1-8,7 0 6,-1-2-3,3 1 3,-1 1 4,3-1-5,-1 4 4,-3-7-7,4 6 11,-1-3-15,-3 0 0,-1 3 2,3 0-18,-8-3-21,-3 0-33,-2-3-37,3 0-44,-2 3-51,-4 0-59,2 0-52,-1 0-210,-4 0-560,-2 0 248</inkml:trace>
          <inkml:trace contextRef="#ctx0" brushRef="#br0" timeOffset="166517.1104">4456 9387 19,'0'0'190,"-8"-4"-5,4 1-4,-2-2-9,1 2-4,-2 0-8,0 2-5,1-1-4,-2 0-6,-1 1-7,0 2-9,-3 1-11,-1 0-6,3 2-10,-3-1-7,1 3-2,-1 3-16,-4 4-4,4-2-4,-2 5-4,-1 1-4,3 0-2,1 2-9,2 3-4,-4 7-4,1-2-4,6-5 0,0-1-6,3 1-2,1 2-4,3-2 1,0 0-3,0 0-4,5 0-3,-1 3-1,5-3 1,0-2-1,3-4-2,1-1-3,2 1 3,0-4 0,3-2-2,1-4 1,-2-4-4,4 1 3,-3-3-4,11-2 2,-10 1 1,6-11-2,1-1-6,-8 2 3,6-6-3,0 0-1,-1 1 0,2-7 2,-4 2-1,1-4-19,-3 0 1,1-3 4,1 1 3,-7-4-3,4 1 2,-5-2 0,1-3 3,-3 0-4,-1-2 4,-1-2 1,-5 0 2,4 0 0,-7-2 0,-1 4 1,-4-2 1,-1 5 3,-4 1 3,-3 2 5,4 9 1,-5-8 1,-2 14-1,-2-8 0,0 11 0,-6-4 0,-1 4 1,-4 4-6,3 5 2,-3 1-2,-3 3 0,4 4-1,-3 5-1,2 3-1,-1 4 1,1 1-1,3 4 0,-2 2 2,4 4-3,0 4 0,3 0-3,2 3-4,4 0-7,-1 1-14,6 5-8,0-1-12,4 2-20,1-6-18,4 4-25,0 0-21,4-3-35,1 0-21,3-4-25,-4 2-169,4-4-410,8 0 181</inkml:trace>
          <inkml:trace contextRef="#ctx0" brushRef="#br0" timeOffset="166982.6293">5118 8934 157,'-5'-3'186,"0"-2"-6,-1 0-8,6 5-11,-12-1-8,6 0-2,6 1-8,-16 3-3,7 3-1,0 0-9,-1 1-4,1 3-6,0 1-3,-4-2-2,3 9-4,-4-2 1,2 4-8,-3 8-7,-1 1-5,2 3-5,2 2-4,-3 0-5,-1 5-8,6-2 0,-5-2-8,3 8-3,0-4 0,3-1-14,1 1-5,1 3-3,0-9-6,1 8-2,4-5 3,-2-1-4,7-2-9,-3 0 0,1-8 0,1 4-5,1-10 3,4 5-15,-2-2-13,1-2-20,-2-7-16,4 1-22,0-2-23,0-2-31,2 2-23,-1-4-33,1-2-34,1-3-29,-1 2-168,2-3-442,-2-2 196</inkml:trace>
          <inkml:trace contextRef="#ctx0" brushRef="#br0" timeOffset="167529.321">5191 9483 30,'0'0'242,"-2"-5"-13,2 5-9,-5-2-12,2-2-17,3 4-8,0 0-15,-10 7-11,4-3-13,1 2-12,0 5-9,0-2-8,1 3-6,-4 0-8,3 7-14,-4 0-11,3-2 3,-1-3-10,-1 3-7,2-3-3,0 0-10,-1 5-2,-1-7-2,4 3-8,1-3-3,-1-3-4,1-3-4,1 0-3,1-2 0,0 2-9,-3 0 3,4-1 0,0-5-2,0 5 0,0-5-4,0 0 4,0 0-3,0 0-2,6-17 1,1 6-3,-1-2 1,3-5-7,2-3 4,4-6 1,1 0 0,-2 1-7,3-2 4,0 1-3,2-1-2,-3 1 5,2 0 0,0 6-4,2 0-1,-7 4 8,0 5-5,1 0 1,-1 4-4,-4 1 4,0 0-2,1-1 1,0 3 3,-4 5 2,0-1 5,1 1-10,-2 1 1,-1 4 4,0 0 0,1 5-2,-1-1 4,0 3 2,-2 2-5,-2 1 5,2 8 7,-2-2-2,-2 5 2,0-3-5,2-1-3,-1 2 2,-2-1 3,3 0-4,0-2 3,-4 2-3,3 0-2,0-4 8,-2 2-12,-1-4-2,0 0 0,2-3-1,-1 2-2,-1-5 14,1 1-31,2-2-20,0 0-33,-3-3-31,1 1-32,2-4-31,1 0-45,0-4-42,-4 4-182,4-4-469,0 0 208</inkml:trace>
          <inkml:trace contextRef="#ctx0" brushRef="#br0" timeOffset="168492.0288">6012 8705 134,'1'-7'170,"-1"7"-4,0-5 3,0 5-3,1-4-3,-1 4-5,0-6-3,0 6-12,2-6-2,-2 6-9,2-3 0,-2 3-5,0 0-3,13 2-4,-8 0-3,3 0 8,0 2-5,1 5-2,0-4-10,1 6-3,2 0-10,-4 1-6,2 9-4,3 6-10,-3 4 3,2 0-8,-8 0-7,4 5 3,-8 1-7,0 1 0,0 4-9,-6 1 39,-2 13-5,-2-11-7,-5 10-14,-1 0-6,2-13-4,-9 11-1,6-14-10,-8 13 9,3-15-15,-1-3-3,-2 2-1,3-3-6,-1 0 3,1 2-5,1 0-4,0-2 1,2-1 1,2-3-25,1-2-42,2-1-39,1-3-34,2-4-46,5-10-50,-3 11-62,5-9-61,-4 1-205,4-3-588,-1-3 261</inkml:trace>
          <inkml:trace contextRef="#ctx0" brushRef="#br0" timeOffset="168048.3489">5534 8898 119,'3'-15'185,"-1"-1"-9,2 0-4,1 3-10,-1-1-7,2 2-7,1 1-8,2 0 0,3 1-1,-3-1-10,4 4 0,0-2-6,3 1-7,1 3-3,2-3-7,0 5-5,-1 0-10,1 3-7,0 3-5,-2-2-10,1 1-3,-4 3-10,-3 3-5,-2-2-3,-4 3 0,-1-1-4,1 4-3,-5-2-5,-2 5 0,-1-3 7,-2 1-10,-4 3 4,1 2-10,-4-1-4,-2-4 0,1 2-3,4-4 1,1 0-3,-2-2-1,2-1-5,3 0 2,0-2-3,2-1-1,0 2-1,2-1 0,1 3-3,1-5-2,5 8 5,-1-3-6,5-1 5,-1 2-5,0 1 3,-1-1-2,1-1 8,-1 2-2,-2-2-4,2 5-7,-3-5 1,-2 1 3,-3 1 0,0-1 3,-3 1 0,-2 0-2,-4 1 0,-4 3 0,-1-3 10,2 2-7,-5 0 2,2-3-2,0 0 6,0 0 3,3-3-6,1-1 6,3 0 3,1-4-7,-3 3-6,6-2 0,1-2-4,-3 6 4,6-6-4,-4 3-3,4-5-6,0 0-27,4 6-21,-4 0-34,4-3-29,-2 1-43,1-1-34,1 1-42,1-3-36,-2 5-145,-1-2-452,0 0 201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1:19.2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D1616D3-AB23-4374-8302-C1AB5C2F1C58}" emma:medium="tactile" emma:mode="ink">
          <msink:context xmlns:msink="http://schemas.microsoft.com/ink/2010/main" type="writingRegion" rotatedBoundingBox="778,962 12825,438 13252,10236 1205,10760"/>
        </emma:interpretation>
      </emma:emma>
    </inkml:annotationXML>
    <inkml:traceGroup>
      <inkml:annotationXML>
        <emma:emma xmlns:emma="http://www.w3.org/2003/04/emma" version="1.0">
          <emma:interpretation id="{D405B61A-5556-43B0-AD7C-D90FD63C0AD5}" emma:medium="tactile" emma:mode="ink">
            <msink:context xmlns:msink="http://schemas.microsoft.com/ink/2010/main" type="paragraph" rotatedBoundingBox="2368,875 10968,560 11052,2853 2452,31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3AEF0D1-BE4B-44FA-BE5F-2FDDD3790225}" emma:medium="tactile" emma:mode="ink">
              <msink:context xmlns:msink="http://schemas.microsoft.com/ink/2010/main" type="line" rotatedBoundingBox="2368,875 10968,560 11052,2853 2452,3168"/>
            </emma:interpretation>
          </emma:emma>
        </inkml:annotationXML>
        <inkml:traceGroup>
          <inkml:annotationXML>
            <emma:emma xmlns:emma="http://www.w3.org/2003/04/emma" version="1.0">
              <emma:interpretation id="{0B947CA5-95FE-4A96-AC03-F67388AB81DA}" emma:medium="tactile" emma:mode="ink">
                <msink:context xmlns:msink="http://schemas.microsoft.com/ink/2010/main" type="inkWord" rotatedBoundingBox="2368,875 6989,706 7074,2999 2452,3168"/>
              </emma:interpretation>
            </emma:emma>
          </inkml:annotationXML>
          <inkml:trace contextRef="#ctx0" brushRef="#br0">47 596 222,'0'0'248,"2"6"-1,-2-6-2,0 0-5,0 0-7,0 3-2,0-3-14,0 0-16,0 0-14,0 0-17,-2 11-7,0-5-25,0-1-11,0 1-8,0 4-14,0-1 1,0 5-20,-1 0 0,0 0-9,3 7-6,-5-6-7,5 5-9,-3-5-2,1 7-8,-2-2-5,3 0 4,-3-3-3,2-1-11,0 0-2,2-2-3,-5-2 4,5-2 10,0-2-17,-1-2-3,1-2 7,0 2 9,0-6 12,0 0 14,0 0-7,0 0-7,0 0 0,1-26-8,-1 6 2,5-14-8,-1-5-12,1-4 4,3-1-2,4-19-8,-2 4 1,2-2 4,0 2-6,0 2 3,4-3-8,-5 19-7,1-1 7,1 3-10,0 0 5,1 2 6,2 2-2,2 5-2,-6 2 11,1 6-19,-4 3-3,-2 10 0,0-5-2,1 7 4,-2 1 2,1 3 0,-2 6-5,-5-3 14,16 9-11,-9 5 1,2 7-1,3 7 3,-2 1 0,-1 7 9,1 1-6,0 5 0,-1-1 1,0 1 2,0 16-1,0-15-7,-1 2 5,0-1 4,1-4-3,-1 5 3,-1-1 6,0-4-21,-2 0 18,2-1-7,-3-3-5,1 1 4,-1-3 1,0 3-4,1-3 0,0-12-4,-1 0-1,-2-5-12,1-3-27,-2 2-36,2-6-31,-1 1-24,-2-7-27,1 6-24,1-4-33,-2-2-28,0-4-60,0 0-227,0 0-579,-12-22 256</inkml:trace>
          <inkml:trace contextRef="#ctx0" brushRef="#br0" timeOffset="235.011">-25 827 98,'0'0'198,"0"0"-11,0 0-8,9-10-6,-5 6-9,2-2-8,2 0-13,5 0-15,-2 0-10,6-1-12,-1-1-11,3-1-13,6-1-6,3 1-7,0-1-4,3-1-17,-5 4-31,5-1-42,1-1-42,2-1-46,-1 1-41,-1 0-137,1 0-314,-1-3 138</inkml:trace>
          <inkml:trace contextRef="#ctx0" brushRef="#br0" timeOffset="625.5219">686 649 64,'0'0'246,"0"0"8,1 3-13,-1-3-15,0 0-16,5-9-24,-2 2-18,3-5-14,2-2-14,1-3-11,4-4-12,0-5-3,4-1-10,0-1-5,-4-3-8,6-5-4,1 2-11,-5-4-3,3 1-5,-2 2-5,-2-4-9,-1-2-3,-1 0-2,-3-1-8,-4 2 4,3-1 3,-8 8-3,1-3 9,-1 2-5,0 9 12,-1 0 3,-4 6 15,2 2 11,-1 5 6,-2-1-3,-1-1-7,-2 6-3,-2 0-4,-1 5-12,-2 2-5,-3 2-3,-1 7-4,1-1-4,-5 11 3,2 4 0,2 5 3,1 1 3,5 6 4,2 2 4,1 4 1,3 3 3,2 1-3,0 12 2,4 5-5,4-2-5,0-13-3,1-3-1,3 1-9,3 13 0,-2-12-9,1-6-3,3 2 2,2-4-11,-6 3-2,4-6 0,1-2-4,2-1-4,-4 0 0,2-3-31,-3-8-26,3 6-38,0-5-36,-3-6-33,0-5-24,4 1-31,-3-5-33,0-5-34,6-1-27,-1-6-15,6-8-18,-3 6-236,2-12-611,0 0 271</inkml:trace>
          <inkml:trace contextRef="#ctx0" brushRef="#br0" timeOffset="1107.6145">1175 718 349,'5'-14'80,"2"2"33,-7-4 25,2 6 9,-2-4 11,0 7 7,-2-3 9,-1 2 10,2 2 4,-3-1-6,1 2-5,1-2-7,-2 6-11,1-4-10,3 5-17,-10 1-10,6 4-8,-3 5-8,2 2-11,0 3-13,1 1 0,-1 5-11,2 0 4,3 0-12,1-2-9,1-4-5,5 4-2,-2-4 9,1-3-21,2 2-5,0-3-2,-1-5-1,3 0 0,1-2 11,-3-3-19,4 2-1,-6-7-2,2 0 3,0-5-4,1 2 0,-1-6-6,1-6 3,-2 0-4,-1 0 0,-2-5 2,0 2 2,-1 1-3,1-2 12,-2 4 7,-2 6 14,0-2 5,2 6 11,-2 1-5,0 1-4,0 1-8,2 3 10,-2 3-23,0 0 8,3 22-9,-2-8 11,2 11-2,0-1-1,4 6-5,-4 7 1,2-1 0,-1 4-1,3 7 8,2-8-3,-5 7-5,4-3 1,-2 3 0,0-3-4,3 17 8,1-4 3,-4-10 14,2 14-9,-4-14-4,4-2 1,-3 1-4,1-1 0,-4-2-3,2-3-4,-4 1-3,-4-5-1,4-2-3,-2-2-4,0-8-5,-5-8 10,5-1-7,-2 0-1,-3-4 2,2-4-4,-4-3 1,1 0-3,-1-6-7,-2 0 2,1-4 5,-4-10-4,-2-6-4,-1-4-8,5-3-3,0-4-13,0-2-25,2-4-8,5-3-26,1 1-35,4-2-29,0 2-29,4-1-30,1 0-34,7 4-36,-2-2-34,6 2-21,3-1-268,11-12-645,2 3 286</inkml:trace>
          <inkml:trace contextRef="#ctx0" brushRef="#br0" timeOffset="1460.26">1795 584 196,'-5'-3'259,"-5"1"3,-2 2 10,0 0-1,0 2-3,-2-2 1,0 1-25,-2 4-10,0-3-4,3 2-25,4 0-8,-1 1-14,0 2-20,1 0-17,3 4-8,2-2-18,4 4-16,-3 2-8,3 0-5,3-1-13,3 8 3,2-3-16,5-2-5,-1 1-7,3 0-6,7 1-1,0-2-7,3-1 0,1-7 7,0 3-16,-5-10-6,-2 1 5,1-2 8,-2-2 12,-1-2 12,-5 0 7,-2-5 8,-2-3 8,-2 3 1,-1-7 5,-4 2 3,-1-4-7,-3-3 0,-4-4-6,-2 2-11,-6-5-4,1-2-10,-2 4 0,-5 0-8,3 3-5,-3 1-2,-1 5-3,5 1-9,-1 5-1,2 3 0,-1 1-2,7 2-9,-2 0-3,3 2-24,-1 2-44,4 2-47,6-2-44,-7 0-45,7 0-22,4 10-26,-4-10-37,9 9-35,4-3-37,5 3-27,0-3-252,9 0-678,-1 0 299</inkml:trace>
          <inkml:trace contextRef="#ctx0" brushRef="#br0" timeOffset="1911.528">1989 593 180,'14'2'104,"-2"-1"24,1 0 12,-3 4 5,-2-5 5,-1 1 12,3 4 8,-1-3 0,-5 3 7,2 1 3,2-3-5,0 5 5,-4 2-8,3-1-4,-1 4-10,0-4-9,-1 4-1,-1-2-6,1 1-11,-3-2-4,1 2-6,0-3-8,1 1 8,-2-3 7,0 1-18,-1-2-1,2-1 7,-3-1-5,0-4 18,2 6 13,-2-6 7,0 0-4,0 0-8,0 0-17,2-15-8,-1 6-11,2-7-14,0-2-8,1-3-7,0-1-12,0-3-6,2 0-3,4-7-8,-4 10-5,5 1-10,-2 0-28,0 0-24,1 2-24,1 1-31,3-1-25,-2 6-25,2-1-18,-4 1-39,5 4-24,-1-1-22,1 5-20,-6-1-21,8 2-2,1 0 4,2 2 39,-1-2-5,1 2 1,1-4 15,-3 6 21,-7 0 23,4 1 28,-4-2 24,0 2 28,-1 1 30,-1 1 34,-5 0 37,2 0 35,-2 5 30,2-4 17,-3 5 14,1-1 5,1 2 8,-4 1-1,5 5 7,-4-3 0,2 3 2,-2 3 1,2 3-2,0-1-6,-2 0-9,1 3-5,1 0-6,-4-3-12,1 2-1,-1-2-15,1 3-5,1-8-4,-1-1-3,4 0-17,-5-2 6,0-1-6,1-3-23,2-1-25,-3-3-30,4 0-31,-4 0-40,4-4-56,-4-1-47,0 0-53,10-18-235,-7 4-544,4-4 241</inkml:trace>
          <inkml:trace contextRef="#ctx0" brushRef="#br0" timeOffset="2109.6474">2563-222 174,'-20'-27'433,"4"4"2,-3-4-8,8 7-1,0 0-16,2 1-28,0-5-38,1 3-32,3 1-34,1-1-25,-1 3-27,5-1-23,2 3-25,1 3-13,1 0-21,1 3-25,-1-1-48,6 1-49,-7 9-52,7-1-56,0 2-49,1 2-46,0 6-54,1 1-53,1 0-37,0 6-36,0-3-200,0 3-606,0-2 268</inkml:trace>
          <inkml:trace contextRef="#ctx0" brushRef="#br0" timeOffset="2522.4305">2729 434 253,'-6'0'265,"6"0"-22,0 0 3,0 0 10,0 0 7,15-13-5,-2 5-10,5 2-5,0-2-22,12-3-16,-3 0-26,3 0-7,-2 0-20,1 1-14,-2-1-14,2 5-14,2-4-13,-4 1-53,2 2-33,-3 2-62,-8-1-85,-2 2-85,5-3-66,-5 2-219,-4-4-548,-2 3 243</inkml:trace>
          <inkml:trace contextRef="#ctx0" brushRef="#br0" timeOffset="2336.9362">2724-340 30,'5'4'151,"-4"2"8,4 0 20,-2 3 7,0 1 7,3 4 3,-1 1 5,2 5 6,2 9-3,-2 5 4,2 3 5,-2 4 2,0 3 1,3-1-1,1 19-7,1-2-16,-8 1-5,4-3-11,-3 1-10,0-1-14,-2-15-14,-2 1-15,3 0-6,0 0-16,-4-5-10,5-1-5,-5-2-13,4-5-5,-1-7-9,-1-3-5,2-2-8,-3-7 1,2 3-8,1-3-14,0-3-37,-3-3-40,3-5-55,-4-1-56,0 0-63,0 0-75,8-26-47,-8 12-271,0-7-670,-4 0 296</inkml:trace>
          <inkml:trace contextRef="#ctx0" brushRef="#br0" timeOffset="2997.4404">3292-300 135,'0'-5'298,"0"5"-19,0 0 11,0 0 24,1 22 16,-1-5 11,-1 5 6,1 14 2,-3 7-3,1 15 7,-2 3-13,-2-3-13,4 1-21,2 0-21,-3-1-21,6-13-16,1-1-28,-3 3-15,5-4-24,-5 1-12,5-1-16,2-1-16,-3-7-13,3 2-11,-3-8-10,1-4-15,-2-2-4,1-8-9,1 4-7,-4-6-5,0-1-4,1-3-9,-1-3-4,0 0-8,0-1 0,2-5-7,-4 0 1,10-11-3,-3 1 3,2-7-15,3-10-17,3-5-11,-1 1-8,2-3-19,-2 1-6,1 0-2,-3 0 6,1 4 3,-1 8 4,1 3-1,-4 1 6,-1 6 3,1 2 4,-2 5-3,-1 1 7,1 1 3,-2 4 0,2-1 7,-3 7 4,1 3 7,2 2 10,2 10 3,-2-2 8,0-1-2,0 3-2,-2-1 0,1 3 1,-2-3 7,4 0-13,-3-2 1,1 1-1,-3-3-3,1-3-2,-1-3-6,1 1 1,-3-4 2,4 0-4,-1-2-21,1 0-38,-2 1-50,3-6-45,1-1-67,0-2-52,-7 1-39,11-6-44,-3 0-45,1-3-34,2 1-18,-2-2-280,5-6-790,-3 1 349</inkml:trace>
          <inkml:trace contextRef="#ctx0" brushRef="#br0" timeOffset="3376.5326">3838 574 915,'4'-3'24,"-2"0"56,4 1 33,-6 2 15,6 0 17,-6 0 32,8 5 16,-4-4 15,1 2 13,-1 1 4,2 4 4,0-2 0,0 3 4,0-3 9,1 2-1,0 3-10,-1-2-12,4 4-8,-3-7-8,1 6-8,-4-6-15,3 6-15,-1-4-14,0 0-11,1 1-15,-2-4-13,-1 2-11,2 0-8,-2-5-9,4 2-6,-3 1-9,0-5-9,2 0-3,3-3-5,-2 0-7,0-7-3,2 1-5,-2-2-3,5-5-5,-3-1-4,2-2-5,-3 6-1,-1 1 0,-1-3-6,-1 5 0,3-2 3,-5 4-4,2 1-3,-1 3-1,2-1-2,-5 5 4,4-3-3,0 3 1,-6 0 15,13 5 15,-7-2 8,3 1 13,-3-1 3,4 3 6,1-1 2,0-1-5,-2 0 6,0 1-12,5 1 12,0 0-15,-3-4-9,1 3 2,4-2-3,-5-3-8,8 3 4,-6-3-9,1 0-3,-1 0 0,-2 0-9,1 0 5,0 0-7,-1 0-4,-1 0 3,1 0-9,0 0 2,-1 0-6,0 0-8,1 2-41,-4 1-41,6 0-59,-2 4-76,2-4-81,-5 1-101,4 6-113,-2-4-471,-1 0-1068,1 2 472</inkml:trace>
        </inkml:traceGroup>
        <inkml:traceGroup>
          <inkml:annotationXML>
            <emma:emma xmlns:emma="http://www.w3.org/2003/04/emma" version="1.0">
              <emma:interpretation id="{842CEA98-E12D-46B5-916D-E1F9AC481231}" emma:medium="tactile" emma:mode="ink">
                <msink:context xmlns:msink="http://schemas.microsoft.com/ink/2010/main" type="inkWord" rotatedBoundingBox="8387,1084 10983,989 11029,2239 8433,2334"/>
              </emma:interpretation>
            </emma:emma>
          </inkml:annotationXML>
          <inkml:trace contextRef="#ctx0" brushRef="#br0" timeOffset="4219.395">5973 461 105,'4'5'232,"0"-5"13,6 2 9,5-4 2,2-3-2,11-1-1,0-5 0,3 1 1,2-3-11,0 2-8,2-2-21,-4 1-22,2 5-18,-5-1-12,-1 2-26,-8 2-7,1 2-17,-4 2-4,-3 2-15,-3 1-19,2 3-38,-4 1-45,-2-1-49,-1 2-43,-5 3-48,0 1-63,-5 3-38,1-3-68,-4 2-169,-5 1-526,0-2 233</inkml:trace>
          <inkml:trace contextRef="#ctx0" brushRef="#br0" timeOffset="4025.2887">6108 419 237,'-8'-3'308,"4"0"11,-3 1 5,1 1 9,3-4 13,3 5-9,-5-4-13,5 4-15,-4-4-21,4 4-19,0 0-23,0 0-18,0 0-16,-8 7-13,6 2-10,-1-3-14,2 4-13,-2 2-17,0 3-19,0 4-8,0-3-15,-1 3-6,3-4-9,-3 1-12,2 3-6,-3-5-7,1 1-5,2-2-7,-1-3-4,1 2-4,0-8-4,1 3-4,-4 0-2,5-4-3,0-3-1,0 0-9,0 0 0,-9-18-5,8 3-2,-4-9 0,5-10-2,0 0-2,5-4-1,-4-4 2,2 1-5,1 0 4,3 2-7,0 1 1,0 0 1,2 1 2,-2 8-5,1 4 2,2-2 0,-4 10-2,4-2 0,-6 7 0,4 1-2,-3 0 1,1 6-2,2 0 1,0-1 0,1 3 0,7 3 2,-6-2-2,7 2-2,2 2 3,0 0-2,0 5 0,-1-6-5,-2 2-32,3 0-29,-8 0-40,4 0-42,-4 0-45,0 1-36,-3 1-48,-3 0-53,2 0-64,-10 1-337,-1 0-794,-5 4 352</inkml:trace>
          <inkml:trace contextRef="#ctx0" brushRef="#br0" timeOffset="4424.1234">6025 785 196,'-5'5'246,"3"0"5,2 0 16,0-5 11,7 7 21,-3-1-9,7-5 4,0 2-16,3-3-12,1 0-28,5 0-19,-2 0-19,1 0-23,1 0-17,1-3-10,1 2-21,-2 1-11,6-6-10,-6 3-8,8 0-18,-4 0-6,6-2-19,-5-1-46,2 2-37,-1-5-37,3 0-39,-3 0-28,6-1-36,1-2-38,1 0-46,14-11-44,-16 6-249,5 0-587,6-8 259</inkml:trace>
          <inkml:trace contextRef="#ctx0" brushRef="#br0" timeOffset="4849.0546">6794 378 149,'4'-9'243,"-4"4"2,0 1-9,0-1-9,0 5 1,0-8 13,0 8 6,0 0 9,12 11 4,-4-2 6,1 6 5,0 1-1,2 5-2,-1-2-9,1 4-9,6 2-8,-3 2-19,-2 1-21,3-3-18,2-1-21,-2 1-14,-2-5-17,1-1-8,2 7-17,0-2-10,-1-4-10,-4-4-11,4 0-15,0 2-48,-1-3-56,-5-4-76,6 1-79,-2-1-79,-2-2-103,-1-6-91,0 1-244,-1-4-774,4 0 342</inkml:trace>
          <inkml:trace contextRef="#ctx0" brushRef="#br0" timeOffset="4647.0193">7071 416 34,'2'-3'248,"2"3"10,-4 0 6,0 0 1,0 0-3,0 0 4,-12 8-3,5 0-1,-2 1 10,-3 5-8,-1 2-5,-1-2-11,-2 2-12,3 3-11,-2-1-11,-1 4-17,1-4-7,5 2-18,-3-5-21,2 2-19,1 1-7,3-8-14,0 5-14,2-3-13,-1-3-5,3-2-6,0 2-17,0-3-38,1-1-39,1-1-43,-2 2-38,3-6-41,-3 3-27,3-3-32,0 0-33,0 0-35,0 0-32,-3-16-27,0 8-253,-1-7-629,2-1 278</inkml:trace>
          <inkml:trace contextRef="#ctx0" brushRef="#br0" timeOffset="6781.352">7798-22 158,'-6'-3'272,"-2"-4"-7,1 0-1,-1 1-4,-3 1-7,5-1-8,-2 3 4,1-2-5,1 2-10,-2-1-1,0 0 5,-1 2 0,3-1-13,-6 2-11,5 1-14,0 1-4,-1 2-20,0 3-7,-5 0-9,1 6-10,-2 4-10,-2 9-8,0 3-8,3 8-12,1 3-6,2 4-8,1 0-8,5 18-12,0-17-3,6 14-13,0-14-3,5 1-9,-4-3-2,6-3-3,1 2-4,1-3-1,1-3-9,4 0-3,-2-6-15,1-2-34,4-2-52,-7-6-48,4-7-69,1-3-62,-2 1-71,3-5-76,-6-5-374,9-5-838,-4-5 372</inkml:trace>
          <inkml:trace contextRef="#ctx0" brushRef="#br0" timeOffset="7082.1444">8276-336 205,'5'-3'299,"1"2"6,3 1-6,1 1-5,1 4-16,4 4-8,0 2 3,2 4-24,3 8-2,-1 8-11,1 0-7,2 4-18,-5 4-16,9 15-15,-8 1-16,-3 2-23,-3-13-10,2 15-11,-6-1-9,0 2-8,-4-1-18,-2-2-5,-7 2-11,1-12-8,-5 10-6,-1-2-10,-6-14-42,3 2-51,0-1-59,-3-6-62,-3 3-75,2-4-94,-5-4-334,3 2-728,-2-6 322</inkml:trace>
        </inkml:traceGroup>
      </inkml:traceGroup>
    </inkml:traceGroup>
    <inkml:traceGroup>
      <inkml:annotationXML>
        <emma:emma xmlns:emma="http://www.w3.org/2003/04/emma" version="1.0">
          <emma:interpretation id="{A565F38B-5F3B-4D40-BB8B-3951F0037F87}" emma:medium="tactile" emma:mode="ink">
            <msink:context xmlns:msink="http://schemas.microsoft.com/ink/2010/main" type="paragraph" rotatedBoundingBox="917,3566 6196,3268 6240,4047 961,43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AA2437-CE1A-4187-BD27-E4B310945B7B}" emma:medium="tactile" emma:mode="ink">
              <msink:context xmlns:msink="http://schemas.microsoft.com/ink/2010/main" type="inkBullet" rotatedBoundingBox="917,3566 1615,3527 1658,4290 961,4329"/>
            </emma:interpretation>
          </emma:emma>
        </inkml:annotationXML>
        <inkml:trace contextRef="#ctx0" brushRef="#br0" timeOffset="8412.5559">-1362 2532 47,'-3'3'248,"2"1"-4,0 0-5,1-4-11,-4 5-10,4-5-8,0 0-11,0 0-17,0 0-3,0 0 0,0 0-7,0 0 7,0 0-6,15-12 4,-11 4-13,0-2-4,2-4-8,1-3-13,1-2 6,-3 1-12,2-3-3,-2 2 2,1-3 0,1 3 8,-2 2 0,0-5 5,-2 7-1,-1-1-1,2 1-2,-4 4 2,0-2 1,0 2-2,0 2-8,-5 4 2,5-3-1,0 1-8,0 7-15,-1-6-13,1 6-10,0 0-11,-13 10-7,9 1-6,0 8-11,0 0-6,3 7 0,-3 6-9,4 2-5,0-1 0,0 0-6,5 2-2,-1-5-1,1 6 2,-2-5-9,6-1-2,-5-5 0,2 6-1,-2-7-1,3 7 0,-2-12 0,-1 2-1,1 0-2,-1 1 0,1 0-4,-1-7-1,0 3 0,-4-4 0,5-1-1,-5-4-1,2 0 2,-2-2-4,2-2 6,0-1-2,-2 2 2,0-6-2,-2 6 10,-2-1-12,-1-2-1,-3-2-3,-1 2 2,-4 0-1,-3-1-2,-2-2 3,-2 2-5,2 2 4,-1-3-2,0 2 2,2-1-1,-1-1 0,6 0-2,-1 1 3,4 0-2,0 0-2,1-1 2,3-1-1,5 0 2,-8-1-7,8 1 2,-7 3-5,7-3 2,0 0 3,0 0-2,0 0 2,0 0 7,0 0-5,19 0-1,-6 2 5,-3-2-6,7 0 5,1 1 0,-1-2 1,0 2 3,-2-1-9,2 1 8,0 1-6,-4-2 3,4 0 2,0 0-1,-3 0-4,-1 1-23,3-1-36,-8 0-41,5 0-55,-3 2-56,1-2-46,1 0-39,-1 3-48,-1-3-51,2 0-39,-2 3-351,-1-2-851,1-5 376</inkml:trace>
        <inkml:trace contextRef="#ctx0" brushRef="#br0" timeOffset="8627.5078">-823 2940 122,'0'0'294,"9"0"12,-9 0 19,4-1 15,-4 1 5,0 0-15,8-1 1,-8 1-7,0 0-10,0 0-11,0 0-12,0 0-26,0 0-21,8 1-23,-8-1-26,0 0-19,0 0-16,0 0-17,1-5-17,-1 5-24,2-4-36,-2 4-57,2-9-73,0 6-80,-2 3-97,2-9-104,-2 6-101,0-3-236,0 6-740,0 0 328</inkml:trace>
      </inkml:traceGroup>
      <inkml:traceGroup>
        <inkml:annotationXML>
          <emma:emma xmlns:emma="http://www.w3.org/2003/04/emma" version="1.0">
            <emma:interpretation id="{3E5CB7F5-F292-4316-9038-CDA4743B2A61}" emma:medium="tactile" emma:mode="ink">
              <msink:context xmlns:msink="http://schemas.microsoft.com/ink/2010/main" type="line" rotatedBoundingBox="2848,3652 6207,3462 6240,4047 2881,4236"/>
            </emma:interpretation>
          </emma:emma>
        </inkml:annotationXML>
        <inkml:traceGroup>
          <inkml:annotationXML>
            <emma:emma xmlns:emma="http://www.w3.org/2003/04/emma" version="1.0">
              <emma:interpretation id="{839926CA-4A59-4FBF-8BEC-645B0EB82418}" emma:medium="tactile" emma:mode="ink">
                <msink:context xmlns:msink="http://schemas.microsoft.com/ink/2010/main" type="inkWord" rotatedBoundingBox="2848,3652 6207,3462 6240,4047 2881,4236"/>
              </emma:interpretation>
            </emma:emma>
          </inkml:annotationXML>
          <inkml:trace contextRef="#ctx0" brushRef="#br0" timeOffset="10232.1319">657 2399 98,'0'0'236,"1"-7"-3,-1 7-2,0-6-7,0 6-12,-1-9-5,1 6-7,0 3-8,-4-7-6,1 1 0,3 1-9,-3 1-4,0 0 0,-3-1-7,3-1-11,-2 1-17,-3 1-2,-1 0-10,3-1-10,-8 1-11,5 2-13,-6-1-14,2-1-1,-4 4-11,0 4-23,5-1 4,-7-1-16,10 4-4,-5-2 1,1 2-13,4-2 7,1 1-12,1 1 5,0 0 1,1-3-10,4 2-2,-3 2 6,5-1 1,0-2-6,0 2-2,1 3 4,3-2-5,4 2 0,2 1-2,2 1 2,5-1 3,8 3-3,-3 3 3,2 3 4,3-5-6,-2 3 9,1 1-18,-3 3 18,-1 0-5,-1 0-9,-8-5 6,-3 6-1,3-8 11,-6 6 9,0 3 0,-4-3 13,-3 5 0,-4-5 3,-1-1 11,0 1-2,-3-1 5,-4 0-6,0-4 5,-2-3-18,0-1 5,1-7-2,-1 0 0,0 2-10,-3-12 0,2 0-10,0-2 4,-2-3-5,3-1-3,3-4 3,-2-1-2,3-2-3,-3 3 1,4-1-4,-1 1-2,1 3-20,1-2-12,6 3-24,-3-2-26,1 6-30,2-1-33,0 3-31,2 1-30,0 5-34,2-6-28,2 2-27,3 4-25,-7 0-223,13 5-581,-2-1 257</inkml:trace>
          <inkml:trace contextRef="#ctx0" brushRef="#br0" timeOffset="10678.0645">1004 2572 164,'-4'-5'271,"-1"1"-3,2 1-3,-1 0-14,1-3-5,3 6-19,-7 0-17,7 0-21,0 0-11,-7 8-14,6-1-4,1 6-8,0-1-9,1 3-10,1 0-4,3 4-3,2 3-12,0-5-11,2 4-7,0-5-3,1 2-11,0-1-7,-1-6-5,2-1-8,0-1-10,4 1 1,-3-8-10,0 2 8,-1-4-10,2 0 9,-2-5-19,0 0-4,5-5-2,-7 0 1,3-6-4,-3-2 2,0-2-9,-1-4 14,-3 2-15,0-3-2,-2 1 14,1 0-14,-3 1 8,3 1 17,-5 1 11,-2 4 15,2 2 12,1 6 15,-4-1 6,4 5-1,0 1-8,-4-2-7,4 6-5,0 0-14,0 0-1,-4 12-1,4-2-13,0 1-4,4 3-5,0 0-1,-3 0-5,7 3-4,1-4 0,-5 2-5,5 1-2,1-2 0,-2-5-4,1 10 1,0-9-1,3 3-4,2 1 0,-6-5-13,1 3-44,-1-3-44,2 0-52,0 0-51,-1-1-49,1 0-40,-1-2-50,0-2-40,4-1-323,-7-1-750,5-2 332</inkml:trace>
          <inkml:trace contextRef="#ctx0" brushRef="#br0" timeOffset="11232.0833">1619 2452 160,'0'0'258,"0"-2"-4,0 2-3,0 0-6,0 0-9,0 0-5,-8 16-7,7-8-5,1 5-3,0 2 0,0 1-6,0-2-17,2 5-4,0 3-11,3 2-12,-5-6-14,4 4-14,1-2-6,-1-6-13,0 1-10,0-1-18,1-5-5,0 3-9,-1-2-16,0-4-3,-1 3-2,0-2-9,-1-4 4,2 1-11,-1-2 4,-3-2-13,0 0 0,14-8-1,-10 4-8,2-5 0,0-5 0,2 0-3,2-4-3,-2-4-3,1-1 3,-2-2-1,2-3-6,-4 4 2,2 2-5,-1 3 0,-3 3 1,0 2-5,3 2 4,-1 0 0,-5 6 13,2 0-18,0-2-1,0 3 2,1 3 3,-3 2-3,0 0 0,0 0 10,9 17 5,-5-11 3,-4 4 7,4 1-1,1 2-7,0-1 7,2-2-4,-2 1 1,4-1-1,-5-1-2,4-2-1,-1 2-4,0-1 0,1-5 5,-1 1-8,4-2 1,-2-2 0,3-2-2,-2-2 0,7-4 1,-3-2-7,2-2 3,-2 0-1,1-1-2,-3-3-7,1 2 9,1 1-3,-5 1 2,-1 3-1,-1-1 1,1 4-6,-5 4 1,0-3-2,4 0 1,-1 5 0,-6 0 1,6 10 3,-3-4-1,2 6-3,1-1 1,0 5 4,0 3-1,0-1-2,3 1 1,-2 1-6,-1-3 9,5 4-4,0-3 0,3-2-7,-5-1 5,3-4 2,2 3 4,2-7-32,-2 7-46,3-11-33,0-1-61,0-2-49,3-3-58,-2-3-58,9-6-43,-9 3-281,4-7-708,1-1 313</inkml:trace>
          <inkml:trace contextRef="#ctx0" brushRef="#br0" timeOffset="11832.5443">2613 2398 45,'-13'-2'308,"1"-2"-11,2 0-15,2 2-9,1-3-17,1 0-17,2 2-24,-1-3-18,5-1-20,0-1-19,3 2-11,-1-2-13,1 1-14,2 1-11,-1-2-6,2 2-7,-1 0 11,-1-1-23,1 2 1,1 0-7,-2 1-5,0 2 1,1-1 6,-5 3 15,0 0 9,1-6 4,-1 6 4,0 0 0,0 0 6,0 0 7,-10 17 3,6-10 2,-4 2 3,-5 6-7,3 4-4,-2-1-5,3 0 3,-1 2-1,-2 0-2,3-1-8,3 2-4,-3 0-9,3-2-9,3 3-11,1-8-9,0 8-5,2-7-4,0 0-9,2 0 5,-2 1-12,4-1-6,0-2-2,0 2-5,1-4 1,4 4-6,0-4-1,2-2-2,4 6 0,-1-7-7,5 0-6,-1 1-35,1-3-48,-1-2-60,12-2-58,-3-2-57,0 0-54,-1 0-58,2-2-55,0-1-54,0-2-268,0 0-802,2-3 355</inkml:trace>
          <inkml:trace contextRef="#ctx0" brushRef="#br0" timeOffset="11465.4227">2604 2532 39,'0'0'299,"-5"4"-17,5-4-6,0 0 9,0 0 5,0 0-5,19-6 9,-6 2-5,7-1-12,8-5-8,-1 0-21,4 4-9,-2-2-26,2-1-17,0 3-19,-2-4-15,3 4-22,-3 1-8,-11 1-16,3 3-15,-3-4-5,-6 5-9,1 0-4,-3-1-18,3 1-8,-7-1-6,-3 1-12,-3 0-32,13 1-30,-13-1-40,6 0-49,-6 0-39,0 0-45,0 0-58,0 0-46,0 0-55,0 0-252,0 0-657,-24-5 290</inkml:trace>
          <inkml:trace contextRef="#ctx0" brushRef="#br0" timeOffset="12207.593">3449 2478 286,'-3'-6'298,"3"0"7,-1-2 2,-4 1-1,-1 2-5,3-1-12,-3 1-5,2-1-18,-1 3-7,0 2-16,-2-4-15,7 5-11,-11 5-21,6-5-16,-2 4-8,3 2-19,2 0-11,1 3-20,-1 3-4,4 0-9,0 1-11,3 1-11,6 1 5,0 1-9,4-3 0,9 4 7,1-1 0,1-8-3,2 3-4,2-5-1,-1-3-8,0-2-7,-3-1 4,0-4-1,-7 0 11,-1-2 4,0-5 7,-4 2 4,-4-1 5,3-5 7,-4-3 5,0-1-4,-4-2-4,0-1 2,-4-5-11,0-4-6,-6 2-13,0-3 0,-6 2-6,-1 1-15,-5 0 0,0 3-7,-4 6-7,-2 4-3,2 4-2,-10 5-5,-2-1-16,2 11-24,-2 3-46,1 1-45,0 7-50,0 2-60,4 2-66,3 6-53,0-2-58,4 11-75,3 0-68,1 0-334,3 2-934,-2 2 413</inkml:trace>
        </inkml:traceGroup>
      </inkml:traceGroup>
    </inkml:traceGroup>
    <inkml:traceGroup>
      <inkml:annotationXML>
        <emma:emma xmlns:emma="http://www.w3.org/2003/04/emma" version="1.0">
          <emma:interpretation id="{E4F36CCD-9F39-49C3-8B4C-22B3AFBB55E3}" emma:medium="tactile" emma:mode="ink">
            <msink:context xmlns:msink="http://schemas.microsoft.com/ink/2010/main" type="paragraph" rotatedBoundingBox="931,5064 5180,4736 5252,5671 1003,59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B5D731-D6E9-4AAE-86C4-C703CCA539B5}" emma:medium="tactile" emma:mode="ink">
              <msink:context xmlns:msink="http://schemas.microsoft.com/ink/2010/main" type="inkBullet" rotatedBoundingBox="946,5256 1749,5194 1800,5851 996,5913"/>
            </emma:interpretation>
          </emma:emma>
        </inkml:annotationXML>
        <inkml:trace contextRef="#ctx0" brushRef="#br0" timeOffset="13527.2467">-1197 4032 161,'-5'8'236,"-3"-2"-8,3-2-10,-4 4-16,2-3-12,-3 0-9,1-3-11,-3 2-9,3-4-3,-3 0-16,3 2-10,-3-4-6,6-2-5,-4 2-11,1-3-7,3 0-9,-1-1-11,1-3-5,2 1-11,-2-5-6,6 1-6,0 1-5,1-3-6,4 0-2,-3 1-4,5 4-11,1 0 3,-1-2-5,1 0 0,5 6 8,-3-2-13,3 4-4,-3 0-2,2 7 4,0 2 3,2 2 1,-2 5 4,2 2 10,-5 0 7,1 6 10,-1-2 6,-3 5 3,-3-2 14,1 1-9,-4 4 9,-1-3-7,-2 10 10,0-10-2,-7 8-8,-3 3-9,1-2 1,-4-2-11,-1-1-2,-1-2-10,2-3-1,-7-2-2,7-7-15,-2 5 7,1-6-4,2-2 4,0-6-4,4-1-6,2 3 3,0-6-8,1-2-1,2 1-3,-5-4-4,6 2-10,5 0 11,-5-4 3,1-1-4,4 5 1,0-11-3,0 5 12,0-2-9,6 3-5,1-4 2,0 4-8,3 0 2,3 1 0,-1 1 4,5-1 1,3 4 0,-2 0 0,0 0-4,0 5 6,2 1-4,-2-1 9,0 0-8,3-1-2,-4 3 2,0 3 6,1-6-1,-1-1-5,-1 4 3,-4 2-15,5-5-41,0 1-35,4 1-40,-3-4-37,-1 2-45,0-2-60,1-4-41,1-1-294,-2 2-654,3-1 290</inkml:trace>
        <inkml:trace contextRef="#ctx0" brushRef="#br0" timeOffset="13708.1713">-652 4512 140,'4'1'352,"-4"-1"11,0 0 4,0 0-4,0 0-19,0 0-18,0 0-22,0 0-37,-8-13-21,5 6-24,3 7-24,-2-7-20,-1 5-17,2-7-22,-3 4-16,4 1-41,0 4-53,4-10-75,-4 3-69,0 7-91,4-8-111,1 2-270,-1 2-636,1 1 282</inkml:trace>
      </inkml:traceGroup>
      <inkml:traceGroup>
        <inkml:annotationXML>
          <emma:emma xmlns:emma="http://www.w3.org/2003/04/emma" version="1.0">
            <emma:interpretation id="{5325A514-B5C3-4447-B810-6D04198815D2}" emma:medium="tactile" emma:mode="ink">
              <msink:context xmlns:msink="http://schemas.microsoft.com/ink/2010/main" type="line" rotatedBoundingBox="3237,4886 5180,4736 5252,5671 3309,5820"/>
            </emma:interpretation>
          </emma:emma>
        </inkml:annotationXML>
        <inkml:traceGroup>
          <inkml:annotationXML>
            <emma:emma xmlns:emma="http://www.w3.org/2003/04/emma" version="1.0">
              <emma:interpretation id="{AB5A205C-6EE8-498A-84F4-C7EBB6834EB7}" emma:medium="tactile" emma:mode="ink">
                <msink:context xmlns:msink="http://schemas.microsoft.com/ink/2010/main" type="inkWord" rotatedBoundingBox="3237,4886 5180,4736 5252,5671 3309,5820"/>
              </emma:interpretation>
            </emma:emma>
          </inkml:annotationXML>
          <inkml:trace contextRef="#ctx0" brushRef="#br0" timeOffset="14719.2003">892 3923 185,'0'0'252,"-1"-7"1,1 7-1,0-6-8,0 6-5,-1-4-9,1 4-4,0 0-10,0 0-7,0 0-6,0 0-5,0 0-5,0 0-7,0 0-4,0 0-8,-10 12 3,7-1-7,1 1-7,-2-1 0,-2 10-3,2 1-7,-1-1-7,1 4-10,0-3-24,3 4-12,1 6-4,-2-7-10,2 1-9,2 5-11,2-8 2,-3-1-11,3 0-3,2-5-7,-1-3-2,3 4-5,0-5-4,-1-2-4,2-1-6,0-1 4,1-5-5,1 1-1,1-4-6,0 0 0,1-2 1,-1-3-7,5-2 1,-4 1-3,1-6-35,0 2-25,-2-2-52,-3 1-52,3-8-40,-5 7-50,-1-3-44,0 0-58,-1-5-35,-3 4-293,-1 2-728,-1-1 323</inkml:trace>
          <inkml:trace contextRef="#ctx0" brushRef="#br0" timeOffset="14964.5644">920 3738 14,'-6'-11'301,"-2"4"1,1-1-5,0 0-4,2 1-5,1-1-19,-2 2-7,3 0-15,-2 3-21,1-3-14,2 1-21,0 0-25,-1 3-11,3-5-1,0 7-30,0 0-17,3-8-9,-1 7-6,-2 1-15,11-3-8,-6 3-18,3 0-41,4 3-28,1 0-35,-3 3-38,3 1-44,4 1-54,1 3-51,-1-1-49,0 2-210,-3 1-540,-1 3 240</inkml:trace>
          <inkml:trace contextRef="#ctx0" brushRef="#br0" timeOffset="15286.47">1445 4136 81,'0'-7'301,"2"4"-3,-1-2 6,-1 5-21,0-11-11,0 8-17,0 3-19,5-8-3,-2 6-14,3-4-2,-2 2-5,4 0 2,0 0-23,5-4-12,-4 2-13,5 0-13,2-1-17,-1 1-13,-1 1-2,0 2-25,2 0-7,-3 3-11,-4-3-7,4 2-6,1 1-5,-4 1-10,0-1 0,1-1-11,-4 5-25,1-4-28,-3 0-37,2 2-36,-1-1-27,-3 2-37,0 2-38,0-2-47,-3-3-54,0 0-34,-4 9-235,4-9-605,-5 5 268</inkml:trace>
          <inkml:trace contextRef="#ctx0" brushRef="#br0" timeOffset="15731.8674">1484 4377 62,'0'0'206,"0"0"-4,0 0-4,0 0 5,0 0-3,0 0-5,0 0-10,0 0-8,0 0-6,5-17-1,-5 14-5,3-2-6,-3-1-4,3 3-9,-1-1 4,2-1-11,-1 0-9,0 1-4,2-1-15,-2 4 9,1-2-22,0 0-2,2-1-14,-1 2-8,1-1-8,0 0-11,1 3 1,0-1-4,1-1-10,1 2 0,-1-2-6,4 1 0,-3 0-15,-1-1 9,1 0 6,0 1-33,2-6-34,-4 8-39,1-1-51,-8 0-58,12 4-65,-8-4-60,1 2-237,-5-2-587,5 1 260</inkml:trace>
          <inkml:trace contextRef="#ctx0" brushRef="#br0" timeOffset="17030.4537">1481 4132 252,'-6'-4'252,"1"2"-17,1-3-12,0-2-17,0-2-19,4 3-12,3-9-13,0 5-10,-1-2-11,6-1-9,0-5-11,2 6-6,-1-1-5,2-1-8,-3 1-3,8 0-4,-5-4-13,2 3-3,-3 3-5,-2 2 4,0-3-13,0 2 5,-1 5-1,-1-5 6,-1 6 11,-2-2 13,1 3-2,-3-3 0,2 4-3,-3 2-5,-3-9-16,3 9-11,0 0-3,-1-6 0,-4 5-8,-2-1-4,1 1-6,6 1-11,-13 0 7,6 1-8,-2-1 6,1 3-2,0 3-2,-2-2 7,1 1-8,-1 1 0,-2 0 9,2 1-5,-3 10 2,5-10 2,-2 3-1,2 1 1,0 3-8,1-3-2,1 4 1,1 1-1,1-1-1,-1 3 3,5 3 0,-4 1 2,4 1 7,-2-2 3,-1-1 3,4-1 1,1 2-1,4 0-4,-2-1 2,1-3 2,2-2-7,-1 3-2,3 3-5,-1-3 2,-3-5-3,4 0-5,2 3-5,-5-6 6,3 1-5,-2-3 1,-1 2-5,-2-4 3,5 4-1,1-1-5,-2-4 2,1 2-1,-1-2-4,2 0 3,2-3-4,-2 1 1,2-3-4,5 2-1,-4-2 5,0-2-2,6-2-3,-3 2 0,2-3-4,-1-3-13,0 6-30,-2-4-48,3 2-54,-1-1-62,-5 1-53,0 3-63,1-5-64,1 6-353,-5-1-798,4 1 353</inkml:trace>
          <inkml:trace contextRef="#ctx0" brushRef="#br0" timeOffset="16457.8393">1503 4182 81,'0'0'275,"-4"-4"0,4 4-11,-1-5-11,1 5-18,0 0-12,0 0-15,-1-5-18,1 5-13,0 0-13,0 0-11,0 0-5,0 0-1,0 0-9,0 0-4,0 0-4,0 0 0,0 0-8,11 1 9,-11-1-7,0 0 1,9 4-5,-7-2-4,-2-2-4,12 0 0,-6 0 0,-6 0 0,12 0-3,-5 0-6,1 0 2,0-3-1,5-1-3,-1 2-3,1-3-9,4 1-3,1-4-5,-1-1-31,3 1-1,7 0-3,-2-2-6,1 4 0,3 2-4,-3-1-5,0-4-7,-5 6 1,-3-1-3,2 1-4,-1 2 0,-4 0-2,-1-1-1,-2 2-5,-1 0 2,-2 2 0,-3-2-3,2 0-1,-2 0-1,-6 0 0,8 0-4,-8 0 2,8 1-2,-3-1-14,-2 4-26,-3-4-25,4 0-30,-4 0-31,5 6-37,0-5-27,-5-1-25,0 3-33,0-3-34,0 0-34,0 6-33,0-6-292,0 0-691,-9 5 305</inkml:trace>
          <inkml:trace contextRef="#ctx0" brushRef="#br0" timeOffset="17762.4387">2404 4337 137,'-4'2'238,"4"-2"-10,-4 4 9,4-4 11,0 0 7,0 0 6,0 0 4,16 0-2,-7-3 9,1 0 2,6-2-7,2 2-12,3-6-21,-4 7-19,11-6-18,-10 5-23,9-4-16,-8 3-18,3 2-12,-3-2-13,1 3-9,2-1-19,-5-2-52,1 4-41,1-1-53,-2 2-61,-3 3-61,-2-1-71,0-3-84,-3 5-304,-1-5-692,-3 3 306</inkml:trace>
          <inkml:trace contextRef="#ctx0" brushRef="#br0" timeOffset="17558.4736">2585 3772 171,'-7'-6'313,"-1"-3"1,0-2-4,3 4-20,1-1-9,-2-4-12,2 6-11,1-3-17,0-3-2,0-3-6,4 5-6,-1-1-9,4 1 1,-3-5-12,1 0-3,0-1-6,-1 2-4,3 0-11,0-3-8,-2 4-1,0-1-7,2-1-4,-2 2-6,1-3-7,-2 1 2,2 3-16,-2 0-8,-1 4 1,0 2-13,2-1-5,-2 2-6,0 0-13,1 1-5,-1 4-7,0 0-16,0 0-3,0 0-8,0 0-1,-4 19-10,4-5-2,0 9-3,-3 1-7,3 7-2,-1 3 0,1-1-5,0 0 10,1 2-14,2-2 4,-2 2 6,1-3-9,1 0 2,1 0-1,1 0-5,-1-6 1,1-4-2,1 9-8,-1-6 5,0-4 1,2 0-4,-1-4-4,-1 3 1,2-6 0,-3 0-9,0 1 14,0-4-5,0-1-10,1-1-22,-2-2-24,-1 2-35,2-4-30,-4 1-41,0-1-40,4-4-37,-4-1-42,3 6-38,-3-2-50,0-4-48,0 0-37,-7 6-346,7-6-860,-6 3 381</inkml:trace>
        </inkml:traceGroup>
      </inkml:traceGroup>
    </inkml:traceGroup>
    <inkml:traceGroup>
      <inkml:annotationXML>
        <emma:emma xmlns:emma="http://www.w3.org/2003/04/emma" version="1.0">
          <emma:interpretation id="{FC7668AB-D528-445F-A18A-C8A8FAEC9D06}" emma:medium="tactile" emma:mode="ink">
            <msink:context xmlns:msink="http://schemas.microsoft.com/ink/2010/main" type="paragraph" rotatedBoundingBox="1146,6084 10019,5698 10091,7348 1218,77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BBC9EA-5E83-49A3-8723-6B80BEB0EC08}" emma:medium="tactile" emma:mode="ink">
              <msink:context xmlns:msink="http://schemas.microsoft.com/ink/2010/main" type="inkBullet" rotatedBoundingBox="1180,6850 1990,6814 2026,7632 1215,7667"/>
            </emma:interpretation>
          </emma:emma>
        </inkml:annotationXML>
        <inkml:trace contextRef="#ctx0" brushRef="#br0" timeOffset="19386.8724">-1249 5647 127,'-1'9'157,"1"-9"-8,-3 3-3,3-3-4,0 0-5,0 0-1,0 6-4,0-6 0,0 0 0,0 0 5,0 0-1,0 0 9,-1 3-2,1-3-3,0 0 4,0 0-7,0 0 4,0 0 0,0 0-2,0 0 1,0 0-13,0 0 3,0 0-4,0 0-15,0 0-9,0 0-16,1-15-10,2 7-5,-1 1-5,5-4-6,-2 0-6,0 1-1,2-2-14,-1 1 4,7-2 8,-7 1-8,3 2-12,-1 2 2,0-5-3,1 10-7,0-5-9,0 2 7,-2 2-3,0 4-6,0 3 1,2 0 0,0 4 2,0-1-4,0-1-1,-2 5 4,1-2-3,1 0 2,-4 3 0,4-3 1,-5 2-3,1 1-10,-1 3 12,-1-8 6,2 6 8,-5 1 4,0 0 5,0 1-3,-5 2 4,2-1-18,-6 2 7,5-1-7,-1-2 8,0-1-3,-2 1-5,1-2-5,3-7 4,-2 5-9,1-5 5,1 1-2,0-2-2,0 2 2,0-6-4,3 0-3,-2 5-1,2-5 2,-2 3-3,2-3 0,0 0 4,0 0-2,0 0-2,0 0-3,0 0-10,0 0 12,7-14 0,-4 10 1,0 0 2,4 0-4,-3 1-4,4-1 9,-2 2-4,2-2 0,3 4-3,-1 0 2,-1 3-2,4 0 1,-2 2 5,0 1 0,-2 2-7,1 1 6,0 0-2,-2 2-4,3 1 2,-4 0 5,-1 2 0,3 5 1,-5-6-6,4 5 5,-5-2 2,1 0 0,0 4 5,-4 0 9,0-1 3,0 0 1,0 2-2,-5-5 1,2 5 3,0-2 0,-5-2 1,5-5 1,-1 3 9,-1-3 12,0-2-2,0 2 7,1-5 4,-2 1-2,-3 1-3,4-5-2,-1 2-1,-1-3-7,1 0-4,-5-3-1,0 0-3,-2 0-3,3 0-3,-2-6-2,0 6-3,2-5 4,-3 1-6,5-1 3,-2 0 0,4-1-1,-3 2 1,3-1-6,-2-1 1,4 2-3,0-2 0,0 1-2,0 2-4,2-6 2,-2 6-6,3-4 0,-2 5-1,0-4-1,3 6-5,0 0-3,-3-7-19,3 7-27,0 0-18,-3-3-28,3 3-18,0 0-31,0 0-18,0 0-20,0 0-17,0 0-20,0 0-31,0 0-29,13 6-30,-7-3-35,-1-2-40,-1 4-199,2-4-630,-1 1 279</inkml:trace>
        <inkml:trace contextRef="#ctx0" brushRef="#br0" timeOffset="19732.6177">-446 6295 86,'0'0'341,"0"0"0,0 0-6,4-9-17,-4 3-2,3 0-18,-3-2-16,4 1-6,-3-3-12,-1 1-22,4 0-3,-3-3-16,2 5-23,-1-1-12,-2 0-23,0 2-16,0-2-14,0 2-15,0 0-12,0 6-11,1-7-28,-1 2-41,0 5-57,2-4-67,-2 4-63,0 0-75,0 0-84,0 0-346,0 0-720,0 0 319</inkml:trace>
      </inkml:traceGroup>
      <inkml:traceGroup>
        <inkml:annotationXML>
          <emma:emma xmlns:emma="http://www.w3.org/2003/04/emma" version="1.0">
            <emma:interpretation id="{078D67A3-2E8B-4E4C-A7E7-96F548A00CF9}" emma:medium="tactile" emma:mode="ink">
              <msink:context xmlns:msink="http://schemas.microsoft.com/ink/2010/main" type="line" rotatedBoundingBox="3331,5989 10019,5698 10091,7348 3403,7639"/>
            </emma:interpretation>
          </emma:emma>
        </inkml:annotationXML>
        <inkml:traceGroup>
          <inkml:annotationXML>
            <emma:emma xmlns:emma="http://www.w3.org/2003/04/emma" version="1.0">
              <emma:interpretation id="{86280FB8-5B86-43F4-A558-1A569DB3BEF1}" emma:medium="tactile" emma:mode="ink">
                <msink:context xmlns:msink="http://schemas.microsoft.com/ink/2010/main" type="inkWord" rotatedBoundingBox="3331,5989 6228,5863 6286,7193 3389,7319"/>
              </emma:interpretation>
            </emma:emma>
          </inkml:annotationXML>
          <inkml:trace contextRef="#ctx0" brushRef="#br0" timeOffset="20776.6501">961 5500 109,'0'0'307,"0"0"-7,0 0-12,0 0-15,-17 6-21,17-6-18,0 0-23,-4 9-16,2-3-22,0-2-7,1 11-8,0-3-9,-1 9-5,2 2 2,2 0-22,-1 11-8,4-4-15,-1 3-4,1 2-10,0-6-10,4-8 9,-2 2-16,1 5-9,5-7-4,0-1-5,0-3-3,-2 0-9,4-1-1,3-7-3,-4 1-1,4-2-7,-1-5 4,-2-3-9,4-3 1,0-2-5,-2-1 7,0-5-4,0-2-4,-1-1 4,-2-3-8,-1 1 0,1-4 3,-7-2 4,2 2-9,-3 1 2,-4-3-5,1 0 5,-1-3-9,-4 4 1,-1 7 6,2-7 1,-2 1-4,-1 5 9,0 3 8,1-1 7,-1 7-2,-1-3 3,3 6 1,-4-3-5,4 4-5,2 2-4,0 0-4,-13 14 3,9-5-1,4 7-1,0 2-3,4 3-3,1 1 2,3-3-9,1 1 4,1 2-2,2-5 4,2 2-3,0-5-2,2 2-2,2-4-1,-2-1 5,2-5-1,-1-1 2,-6-4 11,0-1 7,9-2 15,-6 0 7,-5-3 14,0-2 4,1 0 6,-2-5 3,-2 1-7,-1-8 0,1-2-10,-3 1-3,-5-3-5,2-2-3,0-1-8,-5-5-4,3 8-8,-2 0 0,1-1-3,-3 3-17,1 1-36,-1-4-44,1 4-52,1 6-67,1 1-46,-1 0-63,1 5-60,2-3-49,-1 4-302,1-3-770,1 2 341</inkml:trace>
          <inkml:trace contextRef="#ctx0" brushRef="#br0" timeOffset="21257.8994">1656 5063 151,'-2'-7'327,"2"7"-3,-2-6-11,2 6-15,0 0-27,0 0-7,0 0 3,4 18 5,1-6 6,0 7-2,6 9-6,-1 6-5,-2-1-9,3 4-14,-1 2-8,-1 2-14,2-2-10,3 1-13,-4 3-13,5-4-17,-4-2-12,1-3-14,-3 5-13,-1-9-8,1-7-15,0 0-12,4 7-3,-9-9-16,4-4-5,-1-1-8,-4-4-3,1 1-8,0-5-7,0 1-4,0-3-5,1 0-3,-3-2-1,1-1-4,0 0 1,-3-3-3,0 0-4,8-10-4,-3 2-1,1-6-1,3-3-3,-2-4 0,0 0-3,2 3 4,2-11-5,-2 8-3,-1 5-1,-1-3 0,0 5 1,-1 1-1,1 1 1,1 2-1,-4 4 1,2-3-1,-3 7 3,1-2-6,1 2 1,-5 2-1,9 6 0,-1-4-2,0 7 6,-3-3-3,4 5 1,0 0-1,0-1 2,2 5-4,-4 2 0,5-3 0,1 4 4,-2-6-6,0 5 0,-1-6-16,3 5-23,-4-5-27,1-1-29,-1 0-38,2-2-36,1 1-42,1-7-41,-4 5-29,6-6-25,1 1-28,4-4-26,7-6-29,-3-3-300,1-2-749,0-5 332</inkml:trace>
          <inkml:trace contextRef="#ctx0" brushRef="#br0" timeOffset="21462.5427">2659 5506 58,'0'0'322,"0"0"-15,0 13-3,0-11 6,0 4 7,0 3-7,0 1-5,4 1-5,-2 2-6,3 2-11,3 10-13,-1-7-19,-2 1-23,5 2-21,-2-1-18,0 1-15,2-1-21,1-2-19,-3 2-8,2-2-13,1-2-12,-3-2-16,2 0-33,-3-3-33,0-5-48,-1-1-39,-1 0-31,0-4-53,0-1-42,-5 0-53,0 0-50,8-7-38,-8 0-298,0-6-684,-2-6 304</inkml:trace>
          <inkml:trace contextRef="#ctx0" brushRef="#br0" timeOffset="21863.4341">2665 5125 53,'-9'-29'275,"2"5"-1,-2-5 2,0 8 0,0-1-4,0 0-1,2 0-29,1 0-25,1-2-20,2 5-17,0-2-20,2-1-17,1 1-17,3-1-8,1-3-14,2 6-14,1-3-25,2 3-34,1-4-28,-2 3-37,1 1-28,-1 2-27,-1 3-19,3-1-13,-1 4-8,-5 1-6,1 4-1,-1 0-6,2 3-13,-1 0 15,1 1 23,-1 2 9,-5 0 4,0 0 6,10 5 27,-7-2 4,1 3 20,-1 0 30,1 4 17,-1 1 27,2 4 27,-1-1 19,2 4 23,0 1 19,3 4 20,1 8 15,-1 3 18,2 1 17,0 0 19,3 2 21,-3 4 23,6 3 14,-2 10 4,4 0 9,-6-15-8,8 20-5,-8-17-9,8 16-10,-9-15-9,6 9-20,3 2-17,-7-15-15,2 1-17,1 3-13,5-4-16,-5-3-17,0 0-7,1 0-5,-3-2-22,0 1-3,1-11-14,-5-3-10,1-2-37,-1-3-38,-1 1-54,-2-9-45,-1 0-69,1-5-51,1-2-61,-3-2-63,2-5-68,4-4-45,-7-1-319,7-11-858,-3 4 380</inkml:trace>
          <inkml:trace contextRef="#ctx0" brushRef="#br0" timeOffset="22219.6438">3388 5564 16,'0'0'240,"0"0"-2,5-2 12,-5 2 14,10 0 2,-1-5 1,3 0-4,4-1-8,3-3-6,-3-3-6,6 3-13,1-7-16,-1 2-8,3-3-23,-8 3-13,2 4-17,-4-2-11,1-1-15,-4 0-4,-1 2-8,-3 0 0,-1 0-4,-3 0-11,0-1 1,-3-2-8,-2 3 1,1-2-7,-8 1-5,7 0-1,-9 3-2,1-1-2,-1 3-3,-3 2 1,-1-1-10,-3 1 5,-1 4-5,1 4-3,-4 3 3,-2 9-1,-2-2 3,3 4 2,0 2 4,3 3 5,3 2-2,0 4-1,6-6 6,1 10 0,3-1 7,3-6 2,3 9 2,3-9-3,2 4-2,5 2-3,4-4 4,5 0-12,-1 1-1,5-3-18,2-6 5,0-4-6,1-3-7,2 3-6,0-5-8,0-3-10,0-2-39,1-2-48,-1-1-65,-10-4-76,2 2-96,-1-6-98,-2 2-123,1-5-455,1 1-1056,4-6 467</inkml:trace>
        </inkml:traceGroup>
        <inkml:traceGroup>
          <inkml:annotationXML>
            <emma:emma xmlns:emma="http://www.w3.org/2003/04/emma" version="1.0">
              <emma:interpretation id="{7EF28A6D-F34B-42F8-99B7-53BA49C90193}" emma:medium="tactile" emma:mode="ink">
                <msink:context xmlns:msink="http://schemas.microsoft.com/ink/2010/main" type="inkWord" rotatedBoundingBox="7447,6187 10036,6074 10091,7348 7502,7461"/>
              </emma:interpretation>
            </emma:emma>
          </inkml:annotationXML>
          <inkml:trace contextRef="#ctx0" brushRef="#br0" timeOffset="22716.5029">5080 5320 295,'1'-6'308,"2"2"6,-2-1 15,1 0 1,-1-2 6,-1 7-8,0-5-1,0 5-5,0 0-4,0 0-9,0 0-3,-4 19-11,0-10-12,-1 5-23,-2 1-14,2 3-15,-2 2-25,2 2-12,0 1-17,-1 7-21,4-6-12,0 0-12,2 5-8,2-6-12,-2 1-14,6 0-14,1-2 1,0-3-8,3 2-10,3 0-9,0-7-3,4-1-4,-4 3-6,4-10-7,0 4-8,-1-5-4,4-4-2,-1 2-31,-3-7-30,-4 4-36,1-5-45,3-5-48,-4 2-58,1-7-63,-6 3-53,1-1-57,1-6-47,-4 0-395,-1-2-906,0 0 400</inkml:trace>
          <inkml:trace contextRef="#ctx0" brushRef="#br0" timeOffset="22919.5523">5180 5049 10,'-6'-23'253,"3"-2"-3,0 4 5,3 2 4,-5-2 7,4-3 2,-1 12-10,0-3-2,2 10-9,-4-6-2,3 5-5,1-2-10,-4 2-24,4 1-20,0 5-26,0-6-8,0 6-16,0 0-11,0 0-17,0 0-15,0 0-10,16 11-35,-10-1-56,3-6-48,-1 11-57,3-3-67,0 4-84,8 5-68,-5-2-232,7 3-610,-3-1 269</inkml:trace>
          <inkml:trace contextRef="#ctx0" brushRef="#br0" timeOffset="23363.5824">6175 5189 318,'7'-11'332,"0"0"6,0 2-11,-1 2 9,-2 1-8,-3 1-7,4 1-4,-2-2-10,-1 3-14,-2 3-2,0 0-10,0 0-7,0 0-6,-6 14-9,1-3-15,-6 6-8,-5 3-18,-2 6-15,0-1-7,-7 1-24,0 6-16,-1 0-19,-3-3-10,1-3-11,-1 2-7,1 0-19,1-6-10,3 1-6,0-3-8,3-1-10,6-3-5,1-5-3,5 0-9,-1-4-4,4 2-5,-1-3-1,1 0-6,2-1-5,3 0-4,1 4 0,-2-6-1,4 3 0,-1-1-3,1-1-5,7 1 10,-1 1-9,3 0 3,-1-2-4,8 1-2,1 0 5,8-1 1,0 1-3,0-5-3,4 8 3,2-8 1,-1 0 1,-1 0-1,2 2 1,0-3-4,0 2 5,-1-1-6,-4 5 3,1 1 0,-9-2-3,-1 0 2,1 1-5,-1-3-4,-2 8-24,-1-7-40,-5 6-57,-3-3-62,5 0-68,-4 3-65,-3-2-70,-3-1-82,3-1-445,0-1-993,-4 5 440</inkml:trace>
          <inkml:trace contextRef="#ctx0" brushRef="#br0" timeOffset="24208.7941">5921 5952 242,'0'0'250,"-7"1"-2,6 3-10,1-4-5,-5 5-8,2-3-3,-1 2-5,4-4-9,-6 5-5,5-2-12,-1 0-1,2-3-11,-5 6 5,2-2-5,3 0-15,0-4 6,0 5 0,0-5 0,3 7 3,0-5 3,1 2 7,1-1-9,0 0 1,-1-2-2,6 1 0,1-1-7,-2 1-7,4 1-10,-1-3-11,6 0-11,-2 0-13,3 2-12,-1-1-9,2 2-7,-1-3-7,0 2-12,1 1-2,2 0-12,-3-1-3,1 1 3,-2 1-18,-2 0 1,1-3-17,-2 2-33,-4-3-36,0 4-49,-1-2-58,0-2-62,1 3-67,-3-2-72,-2 0-79,0-1-411,-6 0-916,11-2 405</inkml:trace>
          <inkml:trace contextRef="#ctx0" brushRef="#br0" timeOffset="24826.1789">6908 5288 137,'0'0'352,"-1"-7"-3,1 7-9,0 0-17,1-4-22,-1 4-10,0 0-7,0 0-3,0 0-3,1 16-7,2-5-1,-1 1-5,-1 8-7,-1 2-5,2 3-14,1-3-9,-3 5-14,1-4-13,-2 12-14,1-10-14,3 6-10,-3-7-20,1 0-12,-1-2-9,-1-3-15,1-5-9,0 0-12,0-1-8,0-1-8,0-4-7,1 0-6,-1-1-8,0-2 0,1-1-10,-1-4-3,-1 7 0,1-7-8,0 0-1,0 0-9,-4-18 2,3 5-2,-1-1-9,2-3 3,0-7 4,3-7-11,0-2-3,3-1-5,-1-3-1,2 3-4,2 0-5,-1-3 0,2 0 2,3 4 3,0-4-5,0 7 7,-5-1 0,3 10-2,-1 0 2,1 3 3,0-2-5,-1 6 0,3-4 4,-1 2 3,-2 10-2,-1 0 4,1-3-2,3 5 0,-2 2 0,3 2 1,-2 2 7,6 2-1,-2 9 6,-1-5 15,2 8-6,-1 2-2,-1-3 13,2 10 3,1 1 7,-2 2 0,-2 3 0,0-2 1,2 3-5,-6-1 1,2-2-1,0 6 2,-3-4-15,2-3 4,0 2 4,-6-4-11,2-4 2,2 0-6,1-1-3,-2 0-8,0-1 3,4-2 4,-4 0-4,3-2-3,0 1-6,1-4-18,-3 0-39,-1-3-42,2-2-54,1 1-78,0-4-78,-2 0-74,2 0-98,0-2-90,0 2-339,-2-3-982,2-2 435</inkml:trace>
        </inkml:traceGroup>
      </inkml:traceGroup>
    </inkml:traceGroup>
    <inkml:traceGroup>
      <inkml:annotationXML>
        <emma:emma xmlns:emma="http://www.w3.org/2003/04/emma" version="1.0">
          <emma:interpretation id="{4776F5B7-DF9F-49A9-BF70-9E48D0900772}" emma:medium="tactile" emma:mode="ink">
            <msink:context xmlns:msink="http://schemas.microsoft.com/ink/2010/main" type="paragraph" rotatedBoundingBox="6789,7921 11211,8012 11188,9110 6766,901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8E56AC7-76F0-46B4-9487-36DCFE441496}" emma:medium="tactile" emma:mode="ink">
              <msink:context xmlns:msink="http://schemas.microsoft.com/ink/2010/main" type="line" rotatedBoundingBox="6789,7921 11211,8012 11188,9110 6766,9019"/>
            </emma:interpretation>
          </emma:emma>
        </inkml:annotationXML>
        <inkml:traceGroup>
          <inkml:annotationXML>
            <emma:emma xmlns:emma="http://www.w3.org/2003/04/emma" version="1.0">
              <emma:interpretation id="{01EA0A10-B075-47B6-AC16-8C1BF9EBB1B0}" emma:medium="tactile" emma:mode="ink">
                <msink:context xmlns:msink="http://schemas.microsoft.com/ink/2010/main" type="inkWord" rotatedBoundingBox="6785,8094 8086,8121 8067,9046 6766,9019"/>
              </emma:interpretation>
            </emma:emma>
          </inkml:annotationXML>
          <inkml:trace contextRef="#ctx0" brushRef="#br0" timeOffset="28918.414">4434 7133 205,'1'-2'270,"-1"2"9,1-7 2,-1 7 0,0 0 1,0 0 0,0 0 6,0 0 4,0 0-17,0 0-11,0 0-7,0 0-8,0 0-10,-13 15-4,7-2-2,-1 1-6,-1 5-9,-1 3-10,-2 8-11,0 1-9,2 6-9,-1 0-6,3-5-16,1 3-12,-1-4-13,5 3-8,2-8-14,2-4-9,0 1-10,3-2-12,1 0-4,2-3-4,3 0-14,1-5-1,3 1-7,-2-5-7,1 1 2,3-1-12,-1-7 0,-1-1-1,2 2-10,-1-3 1,2 0-3,-1-5-3,-2 0-18,4-2-23,-7 2-28,5-6-40,-6 6-44,0-4-59,-2-2-53,0 2-59,-2 1-62,-4-3-57,0-2-46,-2 2-324,2-4-861,-1-1 382</inkml:trace>
          <inkml:trace contextRef="#ctx0" brushRef="#br0" timeOffset="29161.7391">4563 6858 70,'-7'-10'332,"3"-2"0,0 5-1,0-4 3,0 4-18,-1 1-4,5-2-22,-4 1-14,3 1-21,-3 1-25,4 5-20,-5-4-18,5-2-20,0 6-20,0-5-14,0 5-15,0 0-13,5-5-7,-5 5-14,0 0-35,14 5-33,-6 0-43,0-2-41,1 4-36,2 4-52,2 4-51,-2 3-59,9 7-53,-2-3-241,-3 6-602,3-4 266</inkml:trace>
          <inkml:trace contextRef="#ctx0" brushRef="#br0" timeOffset="29880.4479">5162 7201 54,'-9'-1'254,"-3"-5"-13,6 3-17,3-6-15,3 3-12,1-3-8,2 0-11,8-10-10,2 3-6,1 4-13,0-5-12,4 1-14,2-2-8,-3 4-13,-1 4-9,-2-2-8,-5 7-3,-1-3 5,-3 2 14,-1 6-2,-4 0 0,0 0-1,0 0 0,-9 15 8,-1-5 7,-5 7 10,-5 5 9,-3 3 2,1 2 10,0 4 13,-2-2 9,2 0 4,1 5-3,0-4-6,6-3-10,2 0-7,6-2-8,-1 4-11,7-7-9,2-5-13,3 4-9,1-7-6,5 3-5,2-2-12,2-3-6,5 1-7,-4-4-2,4 1-7,4-5-5,-5 1-3,9 0-1,-7 0-7,-2-2-4,3-3-1,-1 4-7,-1-2-2,-2 3-28,-6-4-42,3-1-54,3 1-65,1-1-63,-9 4-65,2-1-82,-1-3-79,-1 1-342,0-1-868,1-2 384</inkml:trace>
          <inkml:trace contextRef="#ctx0" brushRef="#br0" timeOffset="29509.8489">5154 7463 177,'0'0'354,"0"0"-14,-7-1-8,7 1-24,0 0-21,0 0-14,0 0 0,0 0-7,13-8-9,-2 3-5,2-1-12,3-1-15,13-2-20,-4 1-17,1 1-24,1-5-11,3 4-11,0-3-18,0 2-11,0 5-12,0-1-5,-2-4-14,-1 6-8,-7 0-10,-2 2-7,0-3-4,-7 4-8,2-1-19,-3 1-20,-4 0-30,1 2-35,-1-2-38,-6 0-31,9 3-43,-9-3-47,4 1-60,-4-1-44,0 0-59,0 0-220,0 0-649,0 0 288</inkml:trace>
        </inkml:traceGroup>
        <inkml:traceGroup>
          <inkml:annotationXML>
            <emma:emma xmlns:emma="http://www.w3.org/2003/04/emma" version="1.0">
              <emma:interpretation id="{34EC9004-C3A1-473D-A8FE-A77A48D899C0}" emma:medium="tactile" emma:mode="ink">
                <msink:context xmlns:msink="http://schemas.microsoft.com/ink/2010/main" type="inkWord" rotatedBoundingBox="8916,7965 9182,7971 9164,8861 8897,8856"/>
              </emma:interpretation>
            </emma:emma>
          </inkml:annotationXML>
          <inkml:trace contextRef="#ctx0" brushRef="#br0" timeOffset="31284.5048">6462 7264 126,'0'-6'178,"3"1"-12,-2 1-23,0 0-13,0-3-12,-1 7-9,0-6-13,3 4-7,-3 2-15,0 0-16,0 0-31,4-5-23,-4 5-44,0 0-37,0 0-35,0 0-70,0 0-197,0 16 88</inkml:trace>
          <inkml:trace contextRef="#ctx0" brushRef="#br0" timeOffset="33361.3356">6587 7053 77,'5'-6'201,"-5"0"2,3 1 12,-3-4 4,5 3 12,-4 2 5,0 0 7,-1 4 4,3-8 6,-3 8 1,0-3-9,0 3-12,0 0-3,0 0-10,0 0 1,0 0-5,-15 6-7,9 0-6,5 0-1,-5 1-19,0 4-5,-3-1-4,2 3-5,2 0-11,-3 4-7,2 3-3,-1 2-7,2-3-7,-3 3-13,3-2-6,0 2-13,4 0-5,-3 2-11,2-3-1,2 1-15,0 0-6,3-1-7,0 2-1,1-2-3,0-2-9,3-3-3,0-1-4,1-3-7,-1 1 2,4-1-4,-3-3 3,2-1-10,2 0-2,-2-2-1,2-1-3,-2-4 1,4 1-4,-3 1-2,0-3 0,-2-3 2,4 1 6,-5-1-19,0 0-18,-2-3-32,0 2-40,0 0-50,-2-2-64,1-1-55,-1 0-62,-4 1-73,1 0-45,-1-1-422,-1-2-934,0 1 414</inkml:trace>
          <inkml:trace contextRef="#ctx0" brushRef="#br0" timeOffset="33828.1885">6658 6683 182,'-6'-5'279,"3"2"-3,-4 0-14,-1 0-11,5 1-12,-3-2-16,3 3-11,-4-2-19,7 3-16,-2-3-21,2 3-15,0 0-12,0 0-8,0 0-14,0 0-6,0 0-10,0 0 4,0 0-11,0 0-11,18 2-7,-11-2-5,1 1-2,2-2-2,0-1-11,0 2 1,0 0-17,1-3 19,-6 3-16,2 0-10,-7 0 6,10 0-3,-5-2 14,-5 2 25,4-1-3,-4 1 11,0 0-11,0 0 0,0 0-3,0 0 2,0 0 6,-11-9 0,5 7 0,0 1-5,0-2 2,0 0 1,-1 2-6,7 1-2,-13 1-5,13-1-8,-9-1-4,9 1-4,-8 4-5,4-2-4,4-2-1,-3 4-3,3-4-4,-3 6-1,4 0-3,-1-6-1,4 10-1,-3-4 1,1-3-3,0 3-2,5 2-10,-4-4-24,4 7-25,1-1-51,0-4-46,0 7-45,-3-1-63,2 0-64,3 5-51,-5-2-271,2-1-693,0-2 306</inkml:trace>
        </inkml:traceGroup>
        <inkml:traceGroup>
          <inkml:annotationXML>
            <emma:emma xmlns:emma="http://www.w3.org/2003/04/emma" version="1.0">
              <emma:interpretation id="{7BB9EB53-7E71-4BAF-B956-0B7639B6629C}" emma:medium="tactile" emma:mode="ink">
                <msink:context xmlns:msink="http://schemas.microsoft.com/ink/2010/main" type="inkWord" rotatedBoundingBox="9687,8128 11208,8160 11191,8969 9671,8937"/>
              </emma:interpretation>
            </emma:emma>
          </inkml:annotationXML>
          <inkml:trace contextRef="#ctx0" brushRef="#br0" timeOffset="34710.2409">7288 7419 116,'-12'-4'238,"2"0"10,4-1 11,0 1 12,0 0 10,1-2-3,1 1 2,2-1-13,2-1 3,-2 1 5,2 1-1,2-4-3,-2 3-4,4 2-2,2-2-22,-1 0-3,0 3-18,4 1-11,1-2-8,0 4-20,0-1-14,1 1-18,2 1-11,0-1-15,-1 0-12,7 3-9,-2-3-12,-3 0-7,4 1-12,3 0-6,-1 3-9,1-7-3,-1 2-13,0 0-20,2-3-42,3 2-43,-5-3-56,-2 0-62,1 1-54,0 2-51,-2-2-51,-2 2-49,-1-2-47,-2 4-300,4-2-795,-3-1 352</inkml:trace>
          <inkml:trace contextRef="#ctx0" brushRef="#br0" timeOffset="34471.4877">7696 7142 343,'0'-5'360,"-4"1"1,0 4 6,0-3 3,4 3-17,-8-6-7,3 6-7,5 0-12,-13 0-8,8 6-10,-6-3-15,2 6-7,-5 4-14,-2 2-13,-1 2-15,-1 6-13,-3-1-18,3 2-21,1 0-19,1 1-12,-1-2-16,4-3-6,1-2-22,2 2-11,3-2-10,-3-1-17,2 1-3,2-3-10,2-1-8,-2-3-8,1 0-8,1-1-21,-1 3-24,2-8-23,-1 3-21,3 0-22,-2-5-21,2 0-31,1-3-29,-3 3-46,3-3-36,0 0-29,0 0-23,-6-17-21,6 7-14,-2 0-8,1-5-3,0 3 16,1-9 6,0 2 28,0-1 23,0-3 25,0 6 39,0 3 32,-3-8 35,2 6 33,1-6 33,0 2 31,-1 7 32,1-2 31,-3 3 27,0-1 28,2 6 15,1-2 24,-2 1 3,0 2 4,2 0 5,0-1 2,0 7-7,2-4 0,-2 4 3,0 0 16,0 0 14,0 0 8,11 15 4,-6-5-3,3 4-1,1 3-3,0 1-5,2 1-13,-3 2-8,4 0-5,0-3-13,0 3-12,3-3-10,-1 1-9,1 0-12,-1-4-7,0 1-17,0-2 2,0 1-6,1-1-5,-2-2-6,2-1-7,-2-5-1,-3 2-9,2-2-12,-6-4-19,4 1-22,-6-3-25,2 0-25,-6 0-33,7 0-36,-7 0-45,4-9-39,-4 9-33,-4-10-30,1 7-31,-5-5-25,3 1-24,-6-3-42,-3-1-227,0 2-690,-4 2 306</inkml:trace>
          <inkml:trace contextRef="#ctx0" brushRef="#br0" timeOffset="35581.9381">8281 7023 61,'0'0'341,"0"0"3,0 0-1,0 0-5,0 0-9,0 0-22,0 0-5,0 0-26,-15 1-20,15-1-5,0 0-23,-11 0-19,11 0-10,-7 2-16,7-2-14,-13 0-18,6 0-14,7 0-11,-8-3-9,3-1-15,-1 2-10,-1-2-5,1-1-16,0-1-2,0 0-8,-1-7-10,4 6-2,0-5-5,2 3-4,1-2-8,1-2-3,-1 1 2,6-2-3,1 2-5,-3-2-3,8-1-3,-3 7-1,0 0-3,1-3-3,7 4 2,-5 4 2,3-6-1,-1 6-3,2 0-4,0 3 2,1 2 0,1 0 3,-6 5 6,3-2 3,2 3 5,-1 4 8,-4-2 4,2 4 9,0 0 4,-5 4 3,2 0 6,-1 1 11,-1-1-2,-2 3 3,-2 1 5,-1-3 1,-2 4 1,-1 0 0,-1 1-1,-3 0-1,-2 0 1,-2 8 2,-3 1-3,-1-5 2,0 2-7,-4-3-3,-3 0 0,0 1-8,0 0-9,0 0-2,-2-1-8,0-2-2,-2-3-6,3 0-1,4-5-9,3-3 3,-2 2-2,4-5-1,-2-1-3,5 0-3,-1-4-5,1-1-1,1 0 2,1 1-5,-1-5 3,3 0-1,-1 2-3,4-3-1,0 0-6,-11-8 7,9 4-3,2-2 0,0 0-2,1-3 1,1 0-3,2-1-1,2-2-7,-1-3 10,3 5-1,1-5 3,0 3 0,1 0-2,4-1-7,-3 5 4,3-4 3,0 5-8,1 1 4,-4 3 5,2-2 4,-1 5-7,0 0-1,1 2 5,-2 1-5,1 0 1,2 3 1,-2 0 6,0 1-7,4 1-9,-3 2 11,2 2 15,-4-3-22,1 1 5,-1-1 1,-1 5-2,0-4 0,-1 1 0,3-1 2,0 0 2,-4-3 2,7 6-6,-5-7 6,2 2-5,0 0-6,0-2 8,-3 0-3,3-3 0,-1 3 3,-1-5 3,1 2-8,2-3 3,-3 3 3,-4-3-11,1 0 14,0-3 15,-4 1-13,6 0-8,-5-4 6,3 1 15,-5-1 6,4 2 13,-4-1 0,-1-6-1,2 5-1,-3-5-3,1 1-1,-2-5-3,1 6 9,-3-4-18,2-1-1,-1 2 3,-4 0-6,6-1-17,-3 3-1,-3 2 0,6-1 0,-4 3 0,1 1-8,-3-3-45,3 5-42,1 0-53,2 3-56,-9-3-78,9 3-69,-12 4-77,7 1-79,-1 1-90,-1 1-323,0 2-997,1 2 442</inkml:trace>
        </inkml:traceGroup>
      </inkml:traceGroup>
    </inkml:traceGroup>
    <inkml:traceGroup>
      <inkml:annotationXML>
        <emma:emma xmlns:emma="http://www.w3.org/2003/04/emma" version="1.0">
          <emma:interpretation id="{EA57F08B-1239-42F3-AE7D-87B0BEA5C33D}" emma:medium="tactile" emma:mode="ink">
            <msink:context xmlns:msink="http://schemas.microsoft.com/ink/2010/main" type="paragraph" rotatedBoundingBox="6800,9451 13200,9142 13252,10235 6852,1054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98BFDE1-0FB4-475F-A8D1-B75E2A639447}" emma:medium="tactile" emma:mode="ink">
              <msink:context xmlns:msink="http://schemas.microsoft.com/ink/2010/main" type="line" rotatedBoundingBox="6800,9451 13200,9142 13252,10235 6852,10544"/>
            </emma:interpretation>
          </emma:emma>
        </inkml:annotationXML>
        <inkml:traceGroup>
          <inkml:annotationXML>
            <emma:emma xmlns:emma="http://www.w3.org/2003/04/emma" version="1.0">
              <emma:interpretation id="{C93EB349-FBCA-415E-BF45-A4E111D07186}" emma:medium="tactile" emma:mode="ink">
                <msink:context xmlns:msink="http://schemas.microsoft.com/ink/2010/main" type="inkWord" rotatedBoundingBox="6814,9753 9391,9628 9422,10284 6846,10408"/>
              </emma:interpretation>
            </emma:emma>
          </inkml:annotationXML>
          <inkml:trace contextRef="#ctx0" brushRef="#br0" timeOffset="43002.9806">4674 8506 70,'0'0'206,"0"0"-1,0 0-1,0 0-5,0 0-2,0-6 1,0 6-10,0 0-1,0 0-4,0 0 4,0 0-5,0 0-6,0 0 1,0 0-9,0 0-7,0-6-9,0 6-4,0 0-15,0 0-3,-3-5-3,3 5 4,-5-4-10,1 1-11,-2 2-8,-1-1-16,7 2-4,-12-3-5,3 2-9,-2 1-4,-1 1-6,1-1-8,-2 5-11,-3 3 3,-1-3-10,6 2 1,-5 3-2,-1-2-5,4 4-1,-3 1-2,3-2-3,3 2-7,3-3-4,-2 1-3,3 1 5,0 2-5,3-6 3,0 5-2,2-5 0,1 6 2,2-7 1,2 3-5,3 2 0,-1 0-4,6 1 3,-3-3-2,4 1-2,4 1 5,-3-1-6,3 3 0,0-5 7,-3 3 4,2-3-5,-3 3 9,0 2-7,-5-6-10,-2 5 11,-1-1 4,-2 0 10,-2 3 6,-1 0 3,-4 0 0,-1 3-5,-1 3 1,-2-5-4,-3 3 1,-1-5-5,-2 3-2,4-7-2,-4 1-1,2-4 1,-2 2-6,3-7 5,-2 4-5,3-6-1,-2 0 4,2-2-12,3 1 3,0-4-3,-2-1-4,2-4-18,1-1-12,3 1-24,-2-1-22,3 1-17,2-3-17,0 1-13,2 2-17,-1 2-18,4-2-12,2 1-16,-2 3-13,0-4-5,4 1-10,1 3-7,1 0-3,1 1-22,3-2-12,-3 3-157,1-1-453,4 1 201</inkml:trace>
          <inkml:trace contextRef="#ctx0" brushRef="#br0" timeOffset="43475.6919">4792 8797 28,'2'-6'169,"2"3"8,0-2 5,-3 1 3,3-5 3,-2 3 0,0 4 0,-2-5 2,2 1-2,-2 1 4,2-3-2,-2 8 1,2-6 2,-2 3-3,1-2-2,-1 5 2,0 0-11,0 0-6,0 0-12,0 0 2,0 0-7,0 0 0,1 20 2,-1-7-5,2-1-8,0 6-8,2 2-13,0-5-8,2 5-12,-2-5-4,0 4-11,3 2-8,-2-3-8,2 1-6,-1-3-10,0-1-4,3 0-6,-3-3-3,-1-2-5,1 0-4,2-3-3,1 3-3,-5-6-3,2-2-2,2 1-3,-1-2 2,-2-2-6,3-3-1,1-1-3,-1-5-2,2 1 4,-2-3-2,5-4-1,-3-7-6,0 1 4,-1 3 4,1-2-8,-1-3-1,-2 5 2,0 0 7,-1-2-7,-4 6 5,-1 0 9,1 3 14,0-2 14,-1 6 8,0-1 12,-1 0 9,2 3 2,-2 1-1,-2 1-2,2 4-12,-1-7 4,1 7-17,0 0-3,0 0-9,0 0-1,0 0-2,0 22-3,1-11-3,2 2-3,0 0-3,1 3-2,-1 0-6,3 1 0,0 5-3,1-5-3,-2 2 4,2 2-4,2-5-1,-4-1-3,4-3-8,-3 2-27,2-5-26,1 1-33,1-1-42,-2-5-53,2 2-63,0-3-52,1 0-48,1-5-53,0-5-50,-1 2-367,0 1-882,-1-8 391</inkml:trace>
          <inkml:trace contextRef="#ctx0" brushRef="#br0" timeOffset="43993.8517">5397 8712 109,'-3'-4'270,"3"4"2,-5-3-6,5 3-9,0 0-7,0 0-7,0 0 7,0 0 3,0 0 1,6 19 3,-4-10-9,3 2-4,-1 3-6,-1-2-9,3 3-20,0-1-12,-1 0-12,-1 0-15,2 2-16,0-4-16,-2 3-12,2-3-12,2 1-12,-4-3-11,2-2-8,1-1-9,-3-3-5,5-1-10,-3-3-2,1-1-9,2-2-3,0-3-3,-2-4-7,6-2-4,-1-6-1,3 0-5,-5-1 1,1-1-5,2 1 1,-2 0-3,-1 4-3,-3-3 1,1 8-2,-3 4-4,2-3 2,-5 4-1,2 3 6,-1 0 13,-3 2 14,0 0 11,11 9 2,-9-3 3,0 5 3,1 0-3,-1 1-5,0 4-2,2-3-6,0 1-4,1-1-3,-1-1-3,-1-4-6,0 1-5,3-3 0,1 3-3,-2-4-1,1-3-4,3 1-5,-3-3 1,2 2-1,2-4 0,2-3-2,0 1 0,0-1-1,3-6-4,-5 6-1,4-5 2,1 4-2,0-2-1,0-2 1,-4 5 1,1-1-5,-2-2 3,2 5 0,0 0-1,-3 3-2,3 3 1,-3 0 2,0-1-2,1 2 1,3 2-2,-5-2-1,2 2 5,1 3-6,1-3 1,2 6-1,0-3-2,4 1 10,0 0-9,1-5 0,10 3-2,-6-4-10,8 1-31,-10-1-34,0-2-42,8-3-50,-1-4-58,-2 0-46,-5 2-51,0 0-57,5-7-47,-2-2-379,-6 6-873,-1-3 387</inkml:trace>
          <inkml:trace contextRef="#ctx0" brushRef="#br0" timeOffset="44580.632">6622 8433 142,'-17'-5'294,"5"-1"-2,2 1-3,-2-2-6,2 1-9,2 0-11,-3-3-18,5 3-12,-1 0-16,2-2-15,1 2-19,0 0-19,3-3-11,-1 3-11,2 2-13,-2-6-5,2 4-9,0 6-8,2-8-11,-2 5-3,0 3-7,0 0 16,0 0-9,0 0 6,0 0 12,0 0 5,5 17 4,-5-5 1,-5 4 0,2 5-2,-2 0 7,-2 9 12,-3 2 0,-3-3 8,-3 4 12,5-2-4,-3 2-6,0-3 9,3-2-8,4-6-3,-3 2-8,5-6-17,1 1-7,4-4-14,2 5-5,0-9-10,0 4-1,5-2-17,0-2-6,-1-1-5,5 1-5,1-3-7,1-2-4,1 0 4,6 0-7,-1 0-4,-2-3-9,1-1-6,2 2-48,-2-4-41,-2 0-57,2 0-61,-1 0-71,1-3-76,-6 2-95,6-1-103,-6-1-437,4 1-1051,-4-2 466</inkml:trace>
          <inkml:trace contextRef="#ctx0" brushRef="#br0" timeOffset="44233.5463">6564 8733 20,'0'-6'241,"0"6"-2,0-5 3,0 0 2,0 5 1,0 0 0,0 0 2,0-9 10,3 6 1,1-2 14,2 1 8,3 0 4,2-2-1,3 1-3,3-1-9,1 0-18,0 0-16,10-5-25,-4 3-19,-4 2-17,2 0-20,-4 1-18,7-1-9,-5 2-16,-2 0-12,0 2-10,-2-1-9,-4 2-6,0-4-11,-2 4-6,2 1-4,-3 0-9,-2 0-4,0-1-18,-2 0-23,-5 1-26,9-4-37,-7-1-45,2 4-47,-3-6-44,0 3-42,-1 4-47,-1-6-44,1 6-40,-4-10-54,1 6-235,-3-2-714,0-1 315</inkml:trace>
        </inkml:traceGroup>
        <inkml:traceGroup>
          <inkml:annotationXML>
            <emma:emma xmlns:emma="http://www.w3.org/2003/04/emma" version="1.0">
              <emma:interpretation id="{C1FC7DD0-EFE3-4E04-AAFE-685B0225A54E}" emma:medium="tactile" emma:mode="ink">
                <msink:context xmlns:msink="http://schemas.microsoft.com/ink/2010/main" type="inkWord" rotatedBoundingBox="9997,9296 13200,9142 13252,10235 10050,10390"/>
              </emma:interpretation>
            </emma:emma>
          </inkml:annotationXML>
          <inkml:trace contextRef="#ctx0" brushRef="#br0" timeOffset="45190.6328">7858 8292 186,'-2'-14'262,"2"1"2,-4 1 1,1 0-5,1-1 1,-4 1-4,-1 2-7,-1-1 3,0 2-10,-2-1-10,-2 4-8,-2-4-3,-2 5-22,-5 2-14,3 1-9,-3 1-4,-1 2-19,2 1-13,1 1-15,2 3-16,-1 3-5,7-5-13,-1 8-10,4-3-8,4 3-5,-1 1-9,5-2-5,1 5-9,5 1 1,3 5-5,4-3-6,5 4 3,1 5-3,3-3-2,3-1-6,-3 1 3,4-2-1,-8-1-1,2 0-1,-7-6 2,1 4 7,-2-3 7,-5 1 11,-1-4 5,-3 4 0,-3 3 1,-3 2-7,-3-1-1,-4 6-2,-3 1-4,-2-2-7,-1-2-2,0-7-6,2-1-4,0-2 2,-3-2-7,0-4-1,5-1-4,-1-4-3,4 0-2,-4-3-1,7-5-18,-2 2-14,2-3-25,0-2-23,4-2-45,1-1-39,1-1-48,0 0-38,3-3-48,0 3-44,3-2-40,3 1-28,-2 1-270,2-3-724,2 6 320</inkml:trace>
          <inkml:trace contextRef="#ctx0" brushRef="#br0" timeOffset="45629.9332">7939 8657 137,'9'-3'251,"-9"3"2,6 0 0,-6 0-6,0 0-10,8-1-12,-8 1-7,0 0-4,6 1-5,-3 3-1,-3-4 6,5 5-12,-2 1-5,1 3 8,0-1-6,1 3 0,-2 0-7,-2 8-3,3-2-8,-3 1-8,4 3-11,-1-3-13,-1-3-10,2 6-14,-1-6-11,2-3-11,3 4-11,0-5-7,-2-4-8,3 0-5,0-5-6,-1 2-8,3-2-8,-3-5-4,5-2-4,-3-2-3,6-5-5,-4 0-2,0-4-4,3-2-2,-1-9-2,-4 7-2,2-1 3,-8-2-8,3 3-2,-3-3 1,2 3-1,-1 3-1,-1-4 9,-1 9 19,-3-1 20,-1 6 22,2 0 12,-2-1 2,0 6-8,0 2-5,1-7-16,-1 7-3,0 0-9,0 0-4,0 0-4,2 19-5,-2-7-5,1 1-2,4 3 0,-2 1-2,3 1-8,0 3 3,0 4-4,1-4-6,-1-2 1,2 2-1,0 1-5,1-1-4,-2-3 3,4 1-5,-1-2-22,-3-5-30,2-2-34,0 3-43,2-5-50,-1-4-65,-2-1-49,4 0-58,-4-3-55,0 0-58,0-6-43,1-3-289,2 0-850,2-4 376</inkml:trace>
          <inkml:trace contextRef="#ctx0" brushRef="#br0" timeOffset="46141.574">8627 8691 106,'0'0'268,"0"0"2,0 0 10,0 0 6,10 8-4,-8-5-6,2 3 1,-1-2-2,0 6-6,0-2-6,3 4-7,-4 2-9,4 2-12,-3-3-16,1 3-19,-2-1-15,1 1-15,0-1-17,0 1-18,1-3-11,-1 0-11,-3-5-12,6 2-12,-3-1-7,1-3-11,-2-2-5,0-4-9,-2 0-5,0 0-7,18-10-5,-8-3-5,2 0-1,-2-6-6,5-6-1,2-1-3,1-1-2,-2 7-5,-2-8 2,-5 12-2,-2 2 1,2 5-1,-5-3-3,0 4 5,1 3 11,-2 2 3,0-3 9,-3 6 19,0 0 18,5 9 13,-3-3 7,1 7 2,-3 0 2,3 1-9,-2 3-4,-1-3-8,2 1-7,3 5-8,-4-6-2,5-1-12,-2-1-3,2-1-7,0-2 6,-2-2-12,5-1-7,2-2 0,-1-3-5,8-7-2,0-3-5,10-5-2,2-5 0,1 2 5,-1-5-15,-1-1 7,-3-1-7,0 1-2,-4 4 2,-5 5-6,-2 0 7,-5 5 5,-1 0-9,-1 2 1,-4 2 2,1-1-7,-1 5 8,-3-2-2,-1 3 2,0 0 2,3 10-7,-3-10 2,5 11 4,-5-5-5,1 4 2,0-4-1,3 6 12,0 1-14,1-2-2,1-1 0,0 2-2,0-4-2,3 1-4,-2-1-8,4 0-33,-1-1-39,0-1-42,-1 3-45,0-6-45,3-3-52,0 4-46,-2-2-43,-1-2-52,6-2-38,-6 1-372,3-2-893,-3 0 395</inkml:trace>
          <inkml:trace contextRef="#ctx0" brushRef="#br0" timeOffset="46362.3114">9587 8653 240,'-2'-9'267,"1"3"-15,1 6-7,3-5 6,3 2 6,-2-1 4,5-2 12,-1-1 5,4 5 6,-2-2 5,8-4-6,1 3-9,-4 0-6,8 2-11,-2-5-20,-3 7-24,3-2-20,-3 1-17,3 1-19,-3 1-16,-1 0-14,0-2-12,-4 2-12,-3 2-10,4-2-10,-2 0-9,-8 1-20,10-1-30,-10 0-30,6 0-39,-3-1-45,-3-2-35,1 0-40,0 0-38,-1 2-39,-4 1-40,7-8-52,-5 6-52,-2-6-263,0 2-703,-1-1 312</inkml:trace>
          <inkml:trace contextRef="#ctx0" brushRef="#br0" timeOffset="46614.6608">9724 8375 344,'0'0'371,"-4"-6"9,4 6 11,-3-3 1,3 3-7,0 0 7,0 0-9,-6 9 0,6-3 0,4 2-7,0 3-6,1 0-14,-1 3-28,0 2-8,0 3-19,1 2-26,1 4-24,-3-1-30,3-1-21,-3 10-15,4-10-14,-3 1-28,-2 2-7,4-4-19,-3 9-13,-1-8-38,1 0-32,0-1-70,0-1-59,-2 0-70,3-2-93,-4-5-93,1 1-120,1-3-105,1-4-392,-3 0-1049,1-1 465</inkml:trace>
          <inkml:trace contextRef="#ctx0" brushRef="#br0" timeOffset="47116.9395">10537 8385 121,'0'0'345,"0"0"-3,0 0 12,0 0 4,0 0 5,0 0 6,2 13-9,-2-13-5,-2 7-4,1 0-8,1 0-3,0 2-18,-3 5-8,0-1-11,0 2-14,-4 6-17,2 4-26,-1-2-14,0 7-13,3 1-24,0-5-12,-3-2-15,6 6-8,0-8-17,3 9-18,1 3-6,1-13-12,3-2-13,-2 0-7,5-2-6,2-2-9,-2-3-9,2 1-11,0-5-4,3-1-3,-3-3-17,2-1 1,4-3-34,-2-3-39,-2-2-37,1-1-54,0-3-52,-3-2-63,4-5-66,-2-1-53,-4-1-60,-3 1-55,6-4-49,-6-3-328,-3 1-933,2 0 413</inkml:trace>
          <inkml:trace contextRef="#ctx0" brushRef="#br0" timeOffset="47321.521">10672 7993 292,'-7'-13'448,"6"-5"-3,-5 4 3,4 0 1,0 2-3,0 0-20,-2-3-23,3 5-27,-1 1-32,2-3-33,2 3-33,-2 0-22,0 0-26,1 3-23,1-3-23,0 5-24,0 0-20,-1-1-58,-1 5-63,0 0-81,5-1-88,-5 1-89,5 8-96,-1-2-107,0 7-344,1-1-852,-2 3 377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1:46.4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46DB0BE-1ED3-4842-B184-5143F93D9B48}" emma:medium="tactile" emma:mode="ink">
          <msink:context xmlns:msink="http://schemas.microsoft.com/ink/2010/main" type="writingRegion" rotatedBoundingBox="2236,8611 2209,11145 1424,11136 1450,8602"/>
        </emma:interpretation>
      </emma:emma>
    </inkml:annotationXML>
    <inkml:traceGroup>
      <inkml:annotationXML>
        <emma:emma xmlns:emma="http://www.w3.org/2003/04/emma" version="1.0">
          <emma:interpretation id="{F7E69346-D881-4341-8766-E8B2D218347F}" emma:medium="tactile" emma:mode="ink">
            <msink:context xmlns:msink="http://schemas.microsoft.com/ink/2010/main" type="paragraph" rotatedBoundingBox="2236,8611 2209,11145 1424,11136 1450,86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0676B7-5CF9-4011-BB7B-BF4265A8E039}" emma:medium="tactile" emma:mode="ink">
              <msink:context xmlns:msink="http://schemas.microsoft.com/ink/2010/main" type="line" rotatedBoundingBox="2236,8611 2209,11145 1424,11136 1450,8602"/>
            </emma:interpretation>
          </emma:emma>
        </inkml:annotationXML>
        <inkml:traceGroup>
          <inkml:annotationXML>
            <emma:emma xmlns:emma="http://www.w3.org/2003/04/emma" version="1.0">
              <emma:interpretation id="{B00B327E-F0DF-4AC2-A2B2-1184DBE7DAD1}" emma:medium="tactile" emma:mode="ink">
                <msink:context xmlns:msink="http://schemas.microsoft.com/ink/2010/main" type="inkWord" rotatedBoundingBox="2236,8611 2225,9595 1440,9587 1450,8602"/>
              </emma:interpretation>
            </emma:emma>
          </inkml:annotationXML>
          <inkml:trace contextRef="#ctx0" brushRef="#br0">-956 7296 18,'-5'-4'218,"5"4"4,0-6-2,0 6-3,-3-6-4,3 6-4,-1-3 0,1 3-8,-4-5-8,4 5-7,0 0 0,0 0-15,-4-4-4,4 4 0,0 0-9,0 0 4,0 0-6,0-4-5,0 4 1,0 0-6,0 0 11,0 0-3,0 0 1,0 16 2,0-10 3,0 7-5,-2-2 1,2 5-6,-2 0-6,1 7 1,1-1-6,-5 9-11,4 0-7,-1-5-9,2 6-8,-1 4-9,-4 0-11,5-5-4,-2 2-7,4-1-7,-4-7-5,2 1-6,2-2 3,2-1-13,-3-3-3,-1-5-3,3 5-5,-2-7-1,4 1-7,0-1-1,2-1 0,-4-3-5,1-3-2,0 0-2,2 3 1,-1-7-2,1 2 1,1-3-4,2-2 1,0 2 0,1-2-3,2-3 3,4-3-5,-2-3-2,3 0 0,-2-1-2,1-1 3,1-2-2,-4 3 0,2 2 1,2-3-3,-3 2 1,-1 1-5,-1 0 5,0 0-2,2 1-1,-1 1-15,-4 0-25,3 4-22,-6-3-33,2 6-37,-1-4-39,-2-1-36,3 5-43,-3-1-31,0 0-46,-5 1-40,6-3-43,-6 3-37,0 0-243,7 0-747,-7 0 331</inkml:trace>
          <inkml:trace contextRef="#ctx0" brushRef="#br0" timeOffset="334.7462">-652 7495 22,'0'0'315,"-8"-5"-1,3 4 0,5 1-8,-7-1-5,7 1-17,0 0-20,0 0-4,-9 2-10,9 3-8,0 1 1,0 0-5,0 3-1,3 1-9,-2 3-10,3 8-5,0 1-8,0 0-14,0 10-9,2 0-14,1-1-12,-1 0-8,-1 6-13,2-3-12,-5 0-5,4-1-13,-2 3-8,2-2-10,1-4-5,-4-2-8,0-4-13,5 7-5,-6-9-5,0 2-6,1 7-4,4-10-5,-4-4-21,0-4-36,-1 3-34,2-1-44,0-3-47,1-2-47,0-1-48,0-3-35,0-3-41,1 0-48,4-6-38,-1 0-316,1 0-778,-1-3 345</inkml:trace>
          <inkml:trace contextRef="#ctx0" brushRef="#br0" timeOffset="916.9485">-211 7847 294,'0'0'318,"0"0"-9,0 0-17,0 0 5,0 0-31,0 0-11,0 0-9,0 0-8,-14 6-11,10-3-13,4-3-25,-5 6-7,5-6-15,-5 2-17,5 2-13,-3-2-15,3-2-10,-4 6-13,4-6-7,-2 4-7,2-4-4,0 0-12,0 0-12,0 0-3,0 0-8,0 0 1,0 0-4,0 0-7,0 0 1,0 0-8,2-16 0,1 10-7,-3-3 2,1 6-6,2-6 1,-3 6 12,2-3 4,-2 6 20,-2-6 9,2 6 12,0 0 3,0-6-4,0 6-6,0 0-8,-7 0-4,7 0-7,-5 9-5,2-6-4,-1 3-3,3-3-5,-4 3-5,5-2-2,-3-2-4,2 5-5,1-7-7,0 6-23,0-6-39,4 6-49,-4-6-52,0 0-52,5 5-59,-5-5-77,9 3-74,-9-3-297,8 2-771,-8-2 341</inkml:trace>
        </inkml:traceGroup>
        <inkml:traceGroup>
          <inkml:annotationXML>
            <emma:emma xmlns:emma="http://www.w3.org/2003/04/emma" version="1.0">
              <emma:interpretation id="{C14098BC-398D-4204-98C8-0DF54B157E8B}" emma:medium="tactile" emma:mode="ink">
                <msink:context xmlns:msink="http://schemas.microsoft.com/ink/2010/main" type="inkWord" rotatedBoundingBox="2166,10319 2158,11144 1517,11137 1526,10313"/>
              </emma:interpretation>
            </emma:emma>
          </inkml:annotationXML>
          <inkml:trace contextRef="#ctx0" brushRef="#br0" timeOffset="12939.1194">-791 9138 291,'-5'5'303,"-1"-2"-5,6-3-7,-8 0-9,8 0-17,-7 0-17,7 0-8,0 0-23,-5-6-11,5 1-7,0 5-6,2-11-9,0 3-8,-1 2-14,3-1-6,2 1-6,1-3-14,-1 0-14,1-1-11,1 1-11,5 3-13,-1-9-5,0 9-9,4-3-3,-1 0-10,1-1-4,1 5-7,0-4-9,-3 5 0,-2-1-7,1 5-3,4-1 0,-5 1-26,-3-1-31,4-1-40,-3 2-40,-1 0-32,-2 2-30,-2-1-41,-2 0-32,0 2-44,-2 2-21,-1-5-265,-6 10-620,3-6 275</inkml:trace>
          <inkml:trace contextRef="#ctx0" brushRef="#br0" timeOffset="13339.6878">-826 9174 199,'-9'10'243,"-3"-5"-6,3-1-3,0 4-6,-1-2-9,3 0-6,0-2-14,1 2-12,2-1-10,-2 1-19,2-2-11,0 5-12,1-2-5,1 4-6,2-1-5,0 1-7,4 1-3,-2-3-4,2 2-2,1-2-2,2 4 1,2 3 8,-1-8-16,2 9 1,3-7-4,-1 2-10,1 1-3,0-1-5,2 3-4,-1-4 8,1 3-8,-1-3-2,-2-3 9,-2 3-9,-1 0-4,2-1 4,-2 0 6,-1 1-2,-1 2 6,-2-1 2,-2-2 2,0 7-4,-3-2 1,-3-2 0,3 5-8,-7-5-6,1 7-4,-2 0-1,-1-8-7,1 5-5,-4 2-3,2-9-3,0 3-6,0-5-3,1 2-2,0-4-4,-1-1 0,1 1-7,1-3 1,-1-5-2,3-1-5,-2-3-2,1 1 2,1-3-6,1-4-1,0 6-4,1-7-11,0 7-20,0-4-23,3-1-27,1 5-39,1-8-28,1 7-29,1-3-20,0 4-24,6-4-36,-1 5-45,2-2-35,-2 4-29,5 1-269,0-2-684,6-1 304</inkml:trace>
          <inkml:trace contextRef="#ctx0" brushRef="#br0" timeOffset="13604.7354">-296 9672 255,'2'-2'272,"1"-2"12,-3 4 10,5-6 11,-4 3 22,0-3 14,-1 6 16,3-6 5,-3 3 0,0 3-10,-5-5-20,5 5-20,-5-5-21,2 1-25,0 2-23,3 2-21,-5-6-24,5 6-18,-5 0-16,5 0-23,0 0-11,-5-6-19,5 6-14,0 0-36,0 0-41,0 0-50,0 0-45,0 0-60,0 0-60,0 0-69,0 0-75,0 0-89,0 0-375,15 6-869,-15-6 385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23.4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9D30C7-A0EC-4A10-A182-ECC4F15052F0}" emma:medium="tactile" emma:mode="ink">
          <msink:context xmlns:msink="http://schemas.microsoft.com/ink/2010/main" type="inkDrawing" rotatedBoundingBox="1892,2892 2092,1243 2467,1289 2268,2937" semanticType="verticalRange" shapeName="Other">
            <msink:sourceLink direction="with" ref="{5DA1C6A0-23A2-4BA6-8930-C953AC8ABDD6}"/>
          </msink:context>
        </emma:interpretation>
      </emma:emma>
    </inkml:annotationXML>
    <inkml:trace contextRef="#ctx0" brushRef="#br0">234-737 81,'7'0'102,"-7"0"-6,0 0 10,0 0-8,4 3 0,-4-3-3,0 0-2,0 0-5,8 0-5,-8 0 0,0 0-8,6 1 2,-6-1 1,8 0-4,-4 2 4,-4-2 0,0 0-4,10-6-3,-4 4 2,-1 1-6,1-2-5,2 0-3,1-4 0,-1 0-3,7-4-2,-4 1-1,3-2-6,-1-4-4,1 1 0,2-2-4,-5-1-1,2-4-6,0 3-2,-1-2 0,1 0-5,-3-2-2,5-4 2,-9 4-5,1 1 4,2-3-1,-2-5 3,-1-3-1,-5 11 2,-1-3-7,2 3-3,-4-3 1,-2 2 1,2 1 2,-1 0 5,-1 2 0,-1 1 0,0 4 2,-3 3-2,0-3 2,-1-1-4,0 7-2,-3 1-4,1 0-1,-2 0 2,-3 5-4,0 0-2,0-1-1,-3 5-1,3 2-2,1-1 0,-4 5-1,5 1-3,-2-1 2,0 8 1,1-4-5,1 3 2,-1 2 0,5 5 1,-2 0 0,-3 7 1,8-4 0,-6 4 4,3 4 6,4 1 9,-1 4-1,0-2-5,6 0 0,-2 1 3,1 3-1,2 0 2,0 1 0,0 1 1,5-4-3,-3 2 0,3 1-2,0-3 0,-1 2-5,1 1 2,1-1-3,-2 0 1,4 3-1,-3-6 1,1 3 0,0-2-4,-1-2 2,0 1-3,1 0-5,-3-1 3,0-1-1,-1 2-2,0-2 0,2-1 7,-2 0-6,-2-8-1,0-2-4,3 0 9,-3-1-6,0-1-4,0-2 4,0-2-1,-3-4-3,3 2 4,0 1-2,0-2 1,0-1-4,-1-1 3,0-3-5,-1 1 6,0-1-2,2-1-3,0-1-14,-3 0-11,2-1-15,-1-1-6,2-5-10,-1 8-30,-1-7-22,2-1-39,0 0-35,0 0-56,0 0-211,0 0-488,0 0 215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3:24.9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B6415FF-1DC8-4DE8-BC02-0AA663F0D8EC}" emma:medium="tactile" emma:mode="ink">
          <msink:context xmlns:msink="http://schemas.microsoft.com/ink/2010/main" type="writingRegion" rotatedBoundingBox="15984,780 24953,670 25060,9368 16091,9478"/>
        </emma:interpretation>
      </emma:emma>
    </inkml:annotationXML>
    <inkml:traceGroup>
      <inkml:annotationXML>
        <emma:emma xmlns:emma="http://www.w3.org/2003/04/emma" version="1.0">
          <emma:interpretation id="{56205A98-0D61-424C-ADA7-5EBE0F17F665}" emma:medium="tactile" emma:mode="ink">
            <msink:context xmlns:msink="http://schemas.microsoft.com/ink/2010/main" type="paragraph" rotatedBoundingBox="15968,1361 24912,663 25016,2001 16073,27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80F5EB-2489-425F-B493-87AD7F536FFB}" emma:medium="tactile" emma:mode="ink">
              <msink:context xmlns:msink="http://schemas.microsoft.com/ink/2010/main" type="inkBullet" rotatedBoundingBox="15994,1684 16833,1618 16857,1917 16017,1983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-1952-2471 2,'-3'-1'243,"3"1"-3,-4-6-13,4 6-16,-3-2-23,3 2-19,0 0-15,0 0-14,13-6-7,-2 3-13,2 1-11,4-1-8,3-3-12,6 2-5,5 0-8,-2-2-9,2 1-6,1 3-6,2 1-4,1-2-9,0 3-3,-2-4-7,-1 4-7,1 0-10,-3 0-7,-1 0-9,-3 0-2,-8 1-6,1-1-1,-7 3-2,1 0 1,-2-2 3,-7 1-2,2 1-3,-2-1 7,0 3-2,-3 0 19,1 1 12,-2 0 16,-3 0 10,-1 1 10,0 5 8,-2-3-3,1 3 4,-4-2-1,3 1-3,0 3-6,1-4-6,-2 2-2,7-1-8,-2 0-3,4 0 0,1 1-2,4 1-1,3-2-6,1-2-1,5 0 0,11 2-2,-3-3-6,3 0 2,1-3-2,-1-3-2,-6 1-1,0-5-4,-1 4 6,-4-4-10,-4 1 5,-1-1 2,-1 1 14,-4-2 6,1-4 8,-5 2-5,2-1-1,-4 0-3,-4-6-8,-1 2 6,0-1-1,-5-5-1,-2 0 2,-1 1-2,-4-1-2,2-1-3,0 0 2,0 3-6,-1-1-1,4 5-5,3-1-3,0 3-1,0 0 0,4 2-35,-1 2-30,4-1-38,-2 0-51,2 3-36,2 2-25,0 0-44,0 0-38,14 1-240,-3 1-568,7 2 252</inkml:trace>
      </inkml:traceGroup>
      <inkml:traceGroup>
        <inkml:annotationXML>
          <emma:emma xmlns:emma="http://www.w3.org/2003/04/emma" version="1.0">
            <emma:interpretation id="{F5E02389-5DC1-4E5F-8F19-EE51B962D2F2}" emma:medium="tactile" emma:mode="ink">
              <msink:context xmlns:msink="http://schemas.microsoft.com/ink/2010/main" type="line" rotatedBoundingBox="17083,1274 24912,663 25016,2001 17188,2613"/>
            </emma:interpretation>
          </emma:emma>
        </inkml:annotationXML>
        <inkml:traceGroup>
          <inkml:annotationXML>
            <emma:emma xmlns:emma="http://www.w3.org/2003/04/emma" version="1.0">
              <emma:interpretation id="{2FF80C89-8363-4D62-9DC4-E16FF97B4C52}" emma:medium="tactile" emma:mode="ink">
                <msink:context xmlns:msink="http://schemas.microsoft.com/ink/2010/main" type="inkWord" rotatedBoundingBox="17112,1645 17481,1616 17501,1874 17132,1902">
                  <msink:destinationLink direction="with" ref="{6E3E533F-3030-414F-B2B0-F6AF2D9BDEF5}"/>
                </msink:context>
              </emma:interpretation>
            </emma:emma>
          </inkml:annotationXML>
          <inkml:trace contextRef="#ctx0" brushRef="#br0" timeOffset="316.7935">-834-2395 10,'4'2'176,"-4"-2"-2,4 5-4,-2 0-5,-2 0-8,3-1-6,-2 2-11,2 1-3,-2 1-4,3 1-4,-3-4-3,-1 4 2,4-3-4,-4 0-7,0 1 0,0-1 2,0-3-2,3 2 10,-3-5 14,1 6 18,-1-6 39,3 4 2,-3-4-8,0 0-18,0 0-19,5-18-14,-2 9-12,-3-2-16,7-6-10,-4 3-18,2-2 3,2-2-12,0-3-8,2 4 4,-1 3-4,1-3-14,2-2-8,-3 11-2,6-8-13,-4 5-2,3 2-4,1-3-4,3 4-10,-4 0-27,4 2-42,1 4-37,-2-2-37,1 2-43,1 5-43,-6 0-54,7 3-67,-6-1-268,1 2-655,6 3 290</inkml:trace>
        </inkml:traceGroup>
        <inkml:traceGroup>
          <inkml:annotationXML>
            <emma:emma xmlns:emma="http://www.w3.org/2003/04/emma" version="1.0">
              <emma:interpretation id="{94AAE3AA-F06F-460D-8B55-06E8DE37FC74}" emma:medium="tactile" emma:mode="ink">
                <msink:context xmlns:msink="http://schemas.microsoft.com/ink/2010/main" type="inkWord" rotatedBoundingBox="18082,1314 19724,1186 19792,2054 18150,2183"/>
              </emma:interpretation>
            </emma:emma>
          </inkml:annotationXML>
          <inkml:trace contextRef="#ctx0" brushRef="#br0" timeOffset="642.816">254-2514 227,'0'0'330,"1"-5"2,-1 5-12,0 0-17,-1-6-22,1 6-27,0 0-18,0 0-18,0 0 1,-12 10-1,7-4-4,-2 5 6,0-1-7,0 2-7,-1 3-10,3-4-15,2 3-13,-7 4-15,5-1-13,-1 1-15,3-3-17,1 0-4,-2-1-13,4 2-6,0 4-6,0-6-5,2 0-8,2-1-8,-1-3-7,2-2-5,-2 2 0,5-1-14,-3-4-17,2 2-26,2-1-34,-2-3-43,4-5-33,-2 2-53,3-3-47,-3-4-51,1-2-65,3-5-50,-2-1-273,-1-2-713,2-1 317</inkml:trace>
          <inkml:trace contextRef="#ctx0" brushRef="#br0" timeOffset="815.8723">355-2709 62,'-2'-18'284,"0"0"17,2 6 14,-1-3 23,2 2 10,-1-2-3,2-1-11,-2 2-16,2 3-19,0-3-28,2 5-25,-2 2-30,1-2-22,0 3-22,2 3-17,0-1-25,-1 4-35,-4 0-40,12 1-54,-5 3-43,1 3-49,-4 0-62,4 1-78,0 3-68,-4 6-312,1-4-661,3 3 293</inkml:trace>
          <inkml:trace contextRef="#ctx0" brushRef="#br0" timeOffset="1495.6806">775-2580 186,'-4'-3'234,"-4"0"7,3 3 1,-1-3-10,2 1-5,4 2-15,-6-7-12,3 6-12,3 1-11,-3-3-8,3 3-8,0 0-20,2-8-6,-2 8-18,0 0-11,7-6-8,-4 2-5,4 2-11,-4 1-4,2-1-7,-1 1-3,-4 1 3,6-3 5,-6 3 2,6-1 0,-6 1 7,0 0-14,0 0 0,0 0-6,0 0 0,0 0 11,-23 5 12,11-3 3,0 5 12,-3-1-1,2 2-3,-7 5-1,7-3 6,3 1-8,-5-1-6,0 2-8,6 4-5,-1 0-5,0 1-10,3-2 1,4 0-5,-1 1-3,3-1-4,1 6-2,1-6-6,-1-2 0,4 8-4,-1-6-4,2 0-4,0-2 0,-1 0-2,3-1-5,-5-1 1,3-1-3,-2-3-1,2 2-2,2-2-3,-5 0-1,2 1-8,3-2-32,-5 0-40,2-4-51,4 1-61,-2-2-63,0 0-63,1-1-92,4-1-391,-1 1-851,2-1 377</inkml:trace>
          <inkml:trace contextRef="#ctx0" brushRef="#br0" timeOffset="1100.4745">662-2361 192,'0'0'323,"4"3"-6,-4-3 7,0 0-5,9-3-7,-9 3 4,12-1-29,-4 1-17,1 0-5,0-1-16,2 1-11,1-3-15,0 3-10,3-1-15,3 0-14,0-3-17,1 4-20,-1 0-11,3-2-15,-4 2-9,4-1-12,-2-2-11,-5 3-9,3 0-7,3 0-14,-9 0-20,1 0-23,2 0-34,-3 0-17,-1 0-52,2-3-32,-6 1-41,1 2-35,0 0-45,0-4-60,-3 2-59,0-2-284,-4 0-696,5 0 307</inkml:trace>
          <inkml:trace contextRef="#ctx0" brushRef="#br0" timeOffset="2386.4526">1401-2151 57,'0'0'375,"0"0"9,14 1 13,-2-3-11,-1 2-10,1-3-27,6 2-21,3 2-24,-1-2-20,7 0-27,-1 3-21,-6 1-26,7-2-22,-7 0-16,2 1-21,-3 1-23,1 0-50,1 3-70,-5-6-78,4 2-80,-8 1-102,7-2-122,-2-1-263,4-4-691,-3 2 306</inkml:trace>
          <inkml:trace contextRef="#ctx0" brushRef="#br0" timeOffset="2203.4501">1417-2519 309,'0'0'383,"-2"-6"-3,0 1-16,4-1-13,0 0-26,1-2-12,2 3-20,4-2-14,-1-5-24,0 3-23,5 1-11,-1-3-14,4 2-6,-6 1-18,2 1-5,-2-2-1,0 1-6,0 2-1,-1-1-1,-2 1-8,1-2-6,-3 2-6,0 0-12,-1 1-9,2-1-7,-5 0-8,1 2-7,-1-1-5,1 2-11,-2 3-5,4-4-16,-4 4-9,2-6-12,-2 6-8,0 0-4,0 0-1,0 0-5,-9 19 1,6-7-9,-2 2-1,2 1 1,0 7-3,-1-2-4,0 7 3,3-3-3,-2 1 1,3-1-4,-2 1 2,0-2 0,4 2-2,-2-6-3,2 5 1,-2-2-4,2-8-3,2 6 1,-3-4-12,1-2-28,-1 0-26,2 0-25,1-2-31,-1-2-13,0 1-28,-2-3-41,0-1-39,0-1-34,2 1-37,-1-1-39,-2-4-53,0-2-39,0 7-272,0-7-771,-8 3 342</inkml:trace>
        </inkml:traceGroup>
        <inkml:traceGroup>
          <inkml:annotationXML>
            <emma:emma xmlns:emma="http://www.w3.org/2003/04/emma" version="1.0">
              <emma:interpretation id="{D05A8DBC-B03C-491D-A198-C5DB98B1FA4F}" emma:medium="tactile" emma:mode="ink">
                <msink:context xmlns:msink="http://schemas.microsoft.com/ink/2010/main" type="inkWord" rotatedBoundingBox="20890,1214 21765,1145 21824,1902 20949,1970"/>
              </emma:interpretation>
            </emma:emma>
          </inkml:annotationXML>
          <inkml:trace contextRef="#ctx0" brushRef="#br0" timeOffset="3344.5928">2983-2503 146,'-4'-3'311,"0"0"-12,4 3-16,-5-5-18,3 3-24,2 2-27,0 0-14,0 0-8,0 0-8,24 3-3,-7 4-7,0-1-18,10 3 6,-1 3-20,6-3-17,3 2-10,0-3-15,13 4-2,-10-6-10,11 6-8,-10-6-1,10-2-15,-17 4-20,0-8-12,0 3-18,-3-2-7,-1 1-14,-8-5-2,2 2 2,-5-3-4,-1 0 2,0 2 0,-4-4 4,-4-1-1,2 3 9,-3-4 13,-1 6 10,-2-4 14,-3 2 13,3 0 16,-2-3 6,-2 1-5,0 1 1,0 5 5,-2-8-6,-2 6 1,4 2 1,-5-5 0,5 5-10,-8 0-5,8 0-1,0 0-4,-10 9 5,5-4 1,1 1 3,0 1-6,3 1-4,-1 6-1,1-3-1,0 3-6,2 0-5,0-4-2,1 3-1,-1 0 0,4 1-3,3-6-4,-4 6-3,4-3 10,-2-2 3,5-2 1,-1-1 7,4 0 10,-4-3 9,3-1 3,-4-2 12,3 3 5,-1-6 9,0 1-5,0-6 4,-3 1-6,1-3-2,0 0 2,-3-1-6,1-1-8,-1-3-4,-1-1-7,-2 0-7,-3 3 0,0-10-12,-3 3-2,-1 0-3,-1 2-8,-5 2-8,1 4-4,-4-3-11,1 4-31,1 4-36,-5-6-52,1 5-54,4 3-51,2 0-62,-3 5-55,-2 1-53,6 5-55,-5 3-61,4-3-283,2 5-851,3 1 376</inkml:trace>
          <inkml:trace contextRef="#ctx0" brushRef="#br0" timeOffset="2838.0108">3228-2987 176,'-4'-3'364,"2"0"-29,2 3-25,0 0-23,-6-3-29,6 3-37,0 0 13,-4 11 22,2 0 13,2 1 0,0 12-4,0 1-1,-2 6-4,2 1-5,0 3-16,2 0-14,-4-2-16,2 1-20,-1 2-12,1-2-21,0 3-13,0-3-17,3-2-8,-3-6-13,2 8-11,-2-11-5,3 2-12,-2-4-8,-1 2-9,2-3-11,-2-5-31,0-1-37,2 1-45,0-2-48,-1-5-48,-1-2-49,0 2-41,0-2-34,0-1-44,0-5-57,0 0-342,0 0-785,0 0 348</inkml:trace>
        </inkml:traceGroup>
        <inkml:traceGroup>
          <inkml:annotationXML>
            <emma:emma xmlns:emma="http://www.w3.org/2003/04/emma" version="1.0">
              <emma:interpretation id="{1CAA6468-DF28-469A-AF3A-41B26263AA12}" emma:medium="tactile" emma:mode="ink">
                <msink:context xmlns:msink="http://schemas.microsoft.com/ink/2010/main" type="inkWord" rotatedBoundingBox="22728,1561 23198,1524 23246,2140 22776,2176"/>
              </emma:interpretation>
            </emma:emma>
          </inkml:annotationXML>
          <inkml:trace contextRef="#ctx0" brushRef="#br0" timeOffset="4020.9493">4929-2358 368,'0'0'480,"0"0"1,0 0 5,0 0 1,0 0-16,0 0-22,0 0-32,0 0-41,-11-9-36,11 9-35,0 0-32,0 0-24,0 0-25,0 0-11,-9 14-21,7-8-16,-3 2-8,4 2-34,-4 2 3,-1 1-9,2 0-9,-1 1-9,1 1-14,-2-1-10,-1-1-10,1 0 0,-1 2-10,1-5-10,0 5-3,0-3-3,2-3-8,0 0 1,0-2-11,2-1 0,-2-1 3,3-2 2,-2 0-1,3-3 2,-1 4 6,1-4 20,0 0-17,0 0 1,4-15-7,2 3-8,2-4-3,-1-6-9,6-10-7,-1 0-4,5-2-15,-4-2-8,4 1-8,0-4 2,0 3-14,2-1 14,-3 5-2,2 3-1,-1 2 7,-1 2-1,-6 6-3,2 5 7,-2 4 2,-1 1-5,0 1-2,0 4 0,-1 1 0,2 0-1,-1 7 5,3 1 1,-4 3-2,1 2 3,0 6 0,8 3-9,-10 4 10,4 8 9,-3 0-2,-1-1-1,-1 2 4,-2 1-3,-3-3-3,3-6 8,1 1-2,-5-1-1,1-2 2,1 2-4,-2-3 4,3-2 1,-1 3-2,3-4-3,-2-3 3,3 1-17,-4-1 13,2-4-16,-1 2-35,0-4-46,2 2-62,-2-3-64,2 3-112,-3-4-143,1 0-112,1-2-335,0 0-1005,4-4 445</inkml:trace>
        </inkml:traceGroup>
        <inkml:traceGroup>
          <inkml:annotationXML>
            <emma:emma xmlns:emma="http://www.w3.org/2003/04/emma" version="1.0">
              <emma:interpretation id="{DB79130C-88A6-48BF-89AB-84BE16E23D37}" emma:medium="tactile" emma:mode="ink">
                <msink:context xmlns:msink="http://schemas.microsoft.com/ink/2010/main" type="inkWord" rotatedBoundingBox="24012,733 24912,663 24961,1285 24061,1356"/>
              </emma:interpretation>
            </emma:emma>
          </inkml:annotationXML>
          <inkml:trace contextRef="#ctx0" brushRef="#br0" timeOffset="1.16391E6">6075-3198 112,'0'0'285,"0"0"-5,0 0-2,0 0-20,0 0-8,0 0-18,0 0-13,0 0-14,0 0-13,0 0 3,0 0-21,0 0-5,0 0-11,0 0-12,2 15-2,-1-8-15,0 0-16,2 1 11,0 4-23,1 0-4,-1 0-14,-2 0-9,2 2-10,-1 0 2,0-2-11,0 4-2,1-5-1,-3 5-14,1-6 5,0 5-4,1-1-10,-1-6-4,-1 4 2,2-4-4,-2 2 9,2-4-16,-2 0 0,1-3 17,-1 0-17,2 2 1,-2-5 15,1 5-5,-1-5 2,0 0-15,3-13-10,-1 1 11,1-1-5,-1-2 0,2-8 2,0 2-6,0-3-3,1-7 2,0 8 7,-2-1-10,1-6 4,0 8-1,1 0-2,0 5 0,-3 1-1,0 6 6,2-5 1,-3 9 9,2 0-10,-2-2-7,-1 4 5,0 0-2,3-1-13,-3 5 4,0 0-9,0 0 8,10 7 6,-5-2 1,-2 4-2,1-3-2,1 0 6,-1 6-4,1-3 3,3 1 1,-1-1 4,0 3-7,-3-2 4,3 1 1,0-1-2,1 0 12,-2-1-18,2-1 5,-2 1 3,-1-4-4,-1 2 1,0-1-20,0-2-37,1 1-28,0-1-28,-3-2-30,2-1-27,2 2-26,-2-2-27,-4-1-31,13-4-35,-7 1-20,3-4-208,0 5-559,-1-4 248</inkml:trace>
          <inkml:trace contextRef="#ctx0" brushRef="#br0" timeOffset="1.16415E6">6454-3161 56,'0'0'149,"0"0"6,4 7 0,-4-7 8,0 0 3,0 0 0,3 3 9,-3-3 10,0 0 1,0 0 3,14-1-6,-6-1-1,3 1-6,-3-2-10,4-2-11,2 1-4,-2 2-11,-2 0-9,3-2-17,0 2-6,-4 0-14,1-2-8,0 2-10,-1 2 6,-3 0-22,2-3-4,0 3-3,-4-1-10,2-4-9,-6 5-12,8 0-22,-1 0-15,-7 0-18,9 0-14,-9 0-14,7 0-11,-7 0-15,5-1-21,-5 1-14,6-1-21,-6 1-30,3-6-25,-1 2-26,-1 0-22,-1 4-142,0-6-421,0 6 186</inkml:trace>
          <inkml:trace contextRef="#ctx0" brushRef="#br0" timeOffset="1.16443E6">6548-3430 194,'0'0'203,"0"0"-9,0 0 3,-7 6 12,6 1-2,1 3-1,0 1-6,0 1 0,0 3-1,1-3-8,3 4-9,-4 4-13,3-3-9,-1 3-5,2 2-1,1-1-7,2 1-6,-3-1-9,2 0-18,-2-1-5,1-6-1,-1 2-23,0 2-13,-2-3-7,1-3-8,1 3-2,-1-2-9,-3-1-8,5 2-26,0-7-22,-1 7-17,-4-3-28,1-4-18,3 1-24,-4-4-30,3 5-31,-2-4-37,-1-5-43,8 5-33,-7-3-221,-1-2-533,0 0 236</inkml:trace>
          <inkml:trace contextRef="#ctx0" brushRef="#br0" timeOffset="1.16473E6">6841-3495 235,'2'-5'324,"-4"-1"-9,2 6-15,0-7-16,0 7-21,0-3-22,0 3-21,0 0-20,0 0 5,0 0-3,2 22-5,1-11-13,-3 1-21,4 3-6,0-2-10,0 9-20,1-4-2,0 5-16,2 0-10,-3-1-9,5 8-9,-2-1-10,1-5-7,0 2-4,-2-2-6,3 4-36,-2-3-17,2 9-35,1-12-27,-3 0-33,1 1-45,0-2-43,-2 4-47,-1 0-63,3 6-293,-3-10-632,-1 2 279</inkml:trace>
        </inkml:traceGroup>
      </inkml:traceGroup>
    </inkml:traceGroup>
    <inkml:traceGroup>
      <inkml:annotationXML>
        <emma:emma xmlns:emma="http://www.w3.org/2003/04/emma" version="1.0">
          <emma:interpretation id="{6EBA29B1-9CC2-4A58-BC0C-EA714F49F5A9}" emma:medium="tactile" emma:mode="ink">
            <msink:context xmlns:msink="http://schemas.microsoft.com/ink/2010/main" type="paragraph" rotatedBoundingBox="17865,4178 19111,4295 19025,5207 17779,509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9D4261A-3A63-48F6-9F30-BF2B076116B8}" emma:medium="tactile" emma:mode="ink">
              <msink:context xmlns:msink="http://schemas.microsoft.com/ink/2010/main" type="line" rotatedBoundingBox="17865,4178 19111,4295 19025,5207 17779,5090"/>
            </emma:interpretation>
          </emma:emma>
        </inkml:annotationXML>
        <inkml:traceGroup>
          <inkml:annotationXML>
            <emma:emma xmlns:emma="http://www.w3.org/2003/04/emma" version="1.0">
              <emma:interpretation id="{91C51FD0-3972-4A50-AEFA-26C264F9DBEA}" emma:medium="tactile" emma:mode="ink">
                <msink:context xmlns:msink="http://schemas.microsoft.com/ink/2010/main" type="inkWord" rotatedBoundingBox="17865,4178 19111,4295 19025,5207 17779,5090"/>
              </emma:interpretation>
            </emma:emma>
          </inkml:annotationXML>
          <inkml:trace contextRef="#ctx0" brushRef="#br0" timeOffset="-51561.0908">51 93 197,'-4'-10'332,"-3"-1"8,4-1 10,-3 2-1,3 1-6,-4 3-10,3-2-19,2 4-23,-1-1-26,-1-1-26,0 1-21,4 5-27,-1-5-19,-3 2-20,4 3-19,0 0-13,0 0-30,0 0-41,0 0-40,0 0-40,18 8-30,-14-3-31,4 6-35,-2-1-41,-1 2-51,5-3-54,-1 3-313,-3 3-636,2 1 282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3:24.4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E3E533F-3030-414F-B2B0-F6AF2D9BDEF5}" emma:medium="tactile" emma:mode="ink">
          <msink:context xmlns:msink="http://schemas.microsoft.com/ink/2010/main" type="inkDrawing" rotatedBoundingBox="16010,1893 16325,788 16611,869 16296,1974" semanticType="callout" shapeName="Other">
            <msink:sourceLink direction="with" ref="{2FF80C89-8363-4D62-9DC4-E16FF97B4C52}"/>
          </msink:context>
        </emma:interpretation>
      </emma:emma>
    </inkml:annotationXML>
    <inkml:trace contextRef="#ctx0" brushRef="#br0">-1554-2951 61,'0'0'220,"6"-2"-5,-2-3-2,0 4-13,0-4-10,1 1-7,-1 0-10,1-2-12,2 0-6,1-1-3,-1-1-8,2 0-3,0-5-2,-1 5-11,2-5 0,2 2-11,-4-3 18,1 2-27,0-3-1,2-1-7,-5-2-4,3 2 0,-1-4-12,-3 7 0,-1-5-13,0-3 5,-3 1-9,1 5-7,-2 3-8,-2-8 0,-3 7-8,-1-3-7,-5 4 5,2 3-17,-8 0-2,0 4 2,-4 4-2,-8 6-14,2 5 11,-1 1-6,1 5-3,0 2 5,3 7-4,1-2 6,2 3-5,4 5-5,3 2 12,3 1 12,0-1-13,8 13 16,-2-6 8,4 0-14,1 3 6,3-1-11,0 2 9,0-1-9,0 0-4,1-1 2,1-4 0,-3 1-8,2 3 6,-2-4-6,-2 0-1,2-4 5,-1 0-3,-4-3-2,1-7-7,0-4-11,0 5-16,0-6-21,0-1-21,-3-5-18,3 1-21,1-3-22,-1-3-16,-1-1-21,-3 0-41,1-3-42,5-4-41,-8-2-257,2-5-587,-1-3 260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6:45.9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A1700F9-2923-49ED-BF02-063EC8934E73}" emma:medium="tactile" emma:mode="ink">
          <msink:context xmlns:msink="http://schemas.microsoft.com/ink/2010/main" type="inkDrawing" rotatedBoundingBox="13133,13736 17965,14131 17948,14333 13116,13937" semanticType="underline" shapeName="Other">
            <msink:sourceLink direction="with" ref="{CB2C2532-4E5B-4338-8B8A-2A0EB1588223}"/>
            <msink:sourceLink direction="with" ref="{F9109542-8273-4DAE-8455-BE19C6141101}"/>
            <msink:sourceLink direction="with" ref="{2A70224E-AF60-43F9-AEE6-01D4BCC6FC37}"/>
          </msink:context>
        </emma:interpretation>
      </emma:emma>
    </inkml:annotationXML>
    <inkml:trace contextRef="#ctx0" brushRef="#br0">-258 1728 17,'0'0'132,"0"0"-15,0 0-9,0 0-4,0 0-8,0 0-16,0 0-5,0 0-12,0 0 5,0 0-8,0 0 2,4 2-6,-4-2 4,0 0 2,7 2 1,-7-2-2,2 6 6,-2-6 3,6 2 1,-5-1 2,5 2-3,2-3 1,-3 0 1,7 0-1,0 2 0,0-2-3,4 1 11,6 4-2,-3-4-4,6 5-7,2-2-4,1-1-4,-1 2-8,3-3-5,-1 4-4,2 1-2,2-3-7,-3 6-4,-4-2 0,7-2-4,3 1 1,-1 1-3,3-4-2,-2 2 7,13-2-9,-13-2 1,1 5 0,0-4-1,0 2 2,-1-2-2,1 3 0,-4 0-3,0-2-1,0 2 0,-1 2-2,-4 0 0,2-1 2,5 4 8,-6-6 2,1 4-4,-3-2 2,3-1-2,-3 3 1,4-3 0,-2 0 0,3 3 3,-6-5 4,7 5-4,-5-3-1,2 1 2,0-2-2,2 1-3,-5 0 1,2-2-2,-2-2-2,3 5 0,1-5 0,-2 2 0,2-1-3,-1 0-1,-3-4-1,6 2-1,-5 3-5,-2-3 4,-4 0 2,-4 4-1,4-1-2,-5-1-1,5-5 4,-2 4 0,-2 1-7,1-2 2,-2 2 0,0 2 1,1-4-2,1 1 5,-1 2-5,-1-1 1,3-1 2,-3-1-3,1 2-3,-6-3 3,7 3-3,-3-3 5,2 5-3,-1-1-2,2-4 3,-2 2-3,0 1 1,0 1 3,1-3-1,-1-1-6,-1 2 5,-1 1 0,2-1-4,-4-1 9,-1 2-5,5-2 0,-2 0 0,-2 1-5,5 0 2,-4-2 5,1 2-4,1 2 0,0-4 3,1 3-5,2 1 3,0-1-3,-5-3 3,3 0-5,1 0-1,-2 0-1,2 1 2,2 1 0,1-2 3,-5 0-4,5 0 2,-4 0 0,3 0 0,-1-2 0,0 6 0,-3-6 0,3-1 1,1 3 1,-2 0-4,1-3 5,-3 3 0,-2 0-5,-1-4 4,1 1 0,-3 3 0,2-2-2,2 2-3,-5-2 3,4-2 2,-1 2-1,-2 1 1,7-3 0,-5 3-3,-1 0 4,0 0-3,4-3 1,1-1-1,0 1 1,-2-1 0,4 2-3,-1 3 2,-2-4 2,2 2-4,-1-1 8,0 0-6,2 0-2,-5 2 1,-3-2 11,2 1-9,1-2 1,5-1 0,-8 4 1,2-2 0,2 1 0,-4 1-4,1 1 6,-1-4-3,6 4-2,-8-2 2,3 2-5,1-3 4,-3 3 2,3 0-5,-4-2 0,4 3 0,-1 0 4,-1 2-6,-2-1 6,5 2-5,-1-1 4,-2 0-1,0 1 2,2 1-3,1-2-4,0 2 8,2 0-1,-3 0-4,5-1-1,0-2 0,0 4 4,-1-5-2,5 2 4,-2 0-6,-1-1 4,-1-1 1,1 2-2,-1-2 0,1 0 0,-2 4 0,1 0 2,0-5 1,-1 4-5,4 1-1,-3 1 6,-1-4-1,0 2-4,0-2 2,1 6 0,2-3 0,-9-4 0,7 2-3,0 0 3,0 4 1,0-3-3,-2-2 0,-4 0 3,8-4 4,-7 5-4,-1-4 6,0 1-4,1 0-2,-3-2 4,3 2 0,-4-2 3,4 1-4,-5 1 10,-1-1 12,-1-1-10,1-2-8,-3 3 7,4-3-1,-2 3 4,-1 0-6,1-1 5,-3 1-3,2-1-2,-5 2 0,7-6-4,-2 5-3,-2-1 6,-3 2-4,9-3-2,-9 3-3,0 0 7,10 0-5,-6 0 6,-4 0-10,0 0 3,13 0 0,-8 0-5,-5 0 3,6 1-3,-1 3 2,-5-4-1,8 4-7,-3-2 9,-1-1 2,-4-1 1,7 3-6,-7-3 2,7 0 0,-1 2 1,-1-2-1,-2 4-1,2-2 0,1-1-1,-3 6-1,-3-7 5,8 1 1,-5 1 3,1 1-8,-4-3 3,7 1 1,-7-1-4,0 0-1,6 0 5,-6 0-11,5 1 2,-5-1-5,5 3-11,0-1-5,-5-2-2,4 6-2,0-1 4,1-4-2,-1 2 0,-4-3 1,8 8-3,-2-5 0,-2-2 3,4 1 2,-2 1 0,-3-3 4,4 1 3,0 1-2,-3 0 6,-4-2 0,11 0 7,-6 0 0,-5 0 1,8 0 1,-8 0 3,9-2 0,-9 2 4,9-2-1,-9 2 1,5-2 6,-5 2 2,8-2 4,-4 0 2,-4 2 6,7 0 1,-7 0 5,9-4 1,-6 4 5,2-2-3,-5 2 4,8-1 15,-8 1-8,8-2 1,-6-1 6,-2 3-7,0 0 0,7-1-10,-7 1 6,6-2 0,-6 2-5,0 0-4,6-1-1,-6 1-8,0 0 8,0 0-12,4-2 13,-4 2-19,0 0 10,0 0-10,6 3-1,-6-3 1,0 0 2,5 3-2,-5-3-4,4 5-2,-4-5 3,3 1-1,-3-1-7,4 2 8,-4-2-5,0 0 0,7 4 8,-7-4-10,4 2 2,-4-2 3,5 3 0,-5-3 1,0 0 0,3 3-5,-3-3-1,0 0 11,4 2-4,-4-2-5,0 0 19,0 0-29,0 0 10,0 0-6,0 0 7,0 0-3,0 0-2,0 0-16,4 2-19,-4-2-26,0 0-24,0 0-46,0 0-51,0 0-72,0 0-73,0 0-216,0 0-592,-12-16 263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4:45.2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EC05282-AEB0-46FB-9473-C2318C2E3184}" emma:medium="tactile" emma:mode="ink">
          <msink:context xmlns:msink="http://schemas.microsoft.com/ink/2010/main" type="writingRegion" rotatedBoundingBox="495,11209 25250,11446 25227,13932 472,13696"/>
        </emma:interpretation>
      </emma:emma>
    </inkml:annotationXML>
    <inkml:traceGroup>
      <inkml:annotationXML>
        <emma:emma xmlns:emma="http://www.w3.org/2003/04/emma" version="1.0">
          <emma:interpretation id="{B547A9E8-5A5A-4A90-9594-0A3FA0ED3A16}" emma:medium="tactile" emma:mode="ink">
            <msink:context xmlns:msink="http://schemas.microsoft.com/ink/2010/main" type="paragraph" rotatedBoundingBox="495,11209 25250,11446 25227,13932 472,13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2ED8BB-5603-4DFC-B9AB-CF076D39BA4C}" emma:medium="tactile" emma:mode="ink">
              <msink:context xmlns:msink="http://schemas.microsoft.com/ink/2010/main" type="line" rotatedBoundingBox="495,11209 25250,11446 25227,13932 472,13696"/>
            </emma:interpretation>
          </emma:emma>
        </inkml:annotationXML>
        <inkml:traceGroup>
          <inkml:annotationXML>
            <emma:emma xmlns:emma="http://www.w3.org/2003/04/emma" version="1.0">
              <emma:interpretation id="{AC330EC6-5796-4C92-8811-2F321DBB0999}" emma:medium="tactile" emma:mode="ink">
                <msink:context xmlns:msink="http://schemas.microsoft.com/ink/2010/main" type="inkWord" rotatedBoundingBox="489,11865 3184,11891 3171,13231 476,13205"/>
              </emma:interpretation>
            </emma:emma>
          </inkml:annotationXML>
          <inkml:trace contextRef="#ctx0" brushRef="#br0">74 0 139,'0'0'249,"-8"4"2,3-3-2,-4 4-10,5-1-13,-4 4-13,1 2-24,3 1-14,0 1-8,-3 9-9,2 0-5,1 2-4,0 3-5,0 5-5,3 4-3,1-1-15,-3 2-9,7 0-12,-2-2 1,0 2-17,-1-1-3,2-1-7,1 1 1,1-3-16,-2 0-5,2 0 9,0 1-12,-1-1-9,1 0-1,1-7-6,-1-3-7,1 0-3,3-1-2,-4 0-4,0 1 0,-1-8-6,1 2 3,0-5 0,1 5-8,-2-10-13,-2 0-25,1 3-31,1-2-24,-1-4-33,-1 3-35,0-3-39,0-1-39,-2-2-42,0 0-242,10-5-558,-10 5 248</inkml:trace>
          <inkml:trace contextRef="#ctx0" brushRef="#br0" timeOffset="604.9671">283 334 4,'0'0'210,"0"0"8,-8 9-2,7-3-1,-3 2-10,4 5-14,0 0-14,-2-1-10,2 4-6,2 5-15,-2-3-7,0-3-10,0 6-9,2-5-11,-2 3-6,2-2-8,-1 1-9,0-4-10,0 1-5,2-3-4,-3-3-8,0 3-1,0-3-3,1-3-2,-1 1-10,0 1-3,2-3-2,-2 0-4,0 1 1,0-2 3,0-4 4,1 3-3,-1-3-1,0 0 1,0 0-5,0 0-8,0 0 2,-6-18-8,5 11 3,0-6-6,-1 1-2,0-2 0,0-8-4,2 3-2,0-4 5,0-1-5,2 1 1,1-10-3,0 2-2,0 4 0,0 2 1,5-3-3,-3 4 1,1 3-3,1-1-2,-2 3 1,0 2 4,0 1-2,1 4-1,1 1 0,0-3-1,-1 6 6,-1 1-8,2 3 2,-3-4 7,5 5-2,-5 0-5,4 1 0,-8 2-3,15 2 9,-7 1-4,0 4-1,7 4 1,-5-1 1,2 6 0,-3-1 6,4 3 0,-3 3 2,0-3 5,-1 2-1,-1 3 1,1-5 4,-1 3-6,-2-2 3,2 0 1,-2 0 0,-2 2 5,1 0-1,2 0-3,-4-3-10,0-2 21,-1-2-15,2-1-10,-4 2 9,4 1-7,-4-3-6,2-1 18,1-1-14,-2-1 2,2 0-7,-3-2 0,1 0-19,0-3-23,2 1-25,-3 0-29,0-6-37,1 6-50,-1-6-50,0 3-51,0-3-233,0 0-558,0 0 247</inkml:trace>
          <inkml:trace contextRef="#ctx0" brushRef="#br0" timeOffset="-387.2618">-894 266 48,'-6'1'210,"6"-1"-1,-5 6 2,5-6-8,-4 1-12,4-1-10,0 0-9,0 0-6,0 0-6,0 0 6,0 0-9,17-8-1,-9 2-7,0 0-6,3 0-9,0-3-9,8 1 0,-6-2-5,3 0-18,8-5-12,2 2 6,-3-1-19,1 0 12,3 0-19,-3-1-14,4 2-3,0 1 1,1 0-8,-1-1-5,0 6-11,-2-4 6,3 6-3,-2 1-8,-1-2-1,-8 4-1,3 2 12,-2 0-32,1 2 8,-5-1 2,2 2-3,-3-1 0,-2 1-3,1-2-8,-1-1-11,-2 2-15,2-2-21,-4 0-21,-3 0-20,3 0-30,-3 0-32,-5 0-46,11 0-49,-5-2-41,-6 2-182,5-1-509,-2-2 225</inkml:trace>
          <inkml:trace contextRef="#ctx0" brushRef="#br0" timeOffset="-815.9643">-548 113 93,'0'0'187,"0"0"-3,0 0-1,0 0-11,0 6-12,0-6-11,0 0-4,-1 5 0,1 0-3,0-5-2,1 9 1,-1-1-4,3 1-8,-2-1-12,3 4-8,-4 0-7,1 1-10,3 2-11,-4 1-2,1 2 0,2 2 0,-1 2-5,-2 0-5,2 0-8,-1 2-2,-1 9-9,1 1-4,-2 0-1,0 4-8,1-1-1,-2 1-4,-1-1 3,0 0-8,0-1-5,2-3-3,0-4 0,-1-7-1,1-2-6,1-5 2,0 0-3,0-3 1,1-2-10,1-1 9,-2 0-29,0-7-22,2 2-25,-2-4-26,0 0-47,0 0-49,0 0-64,0 0-210,-4-20-500,1 6 221</inkml:trace>
          <inkml:trace contextRef="#ctx0" brushRef="#br0" timeOffset="1200.1172">593-363 5,'0'-6'221,"0"2"4,0 4 3,0-7-6,0 7-11,-3-6-9,3 6-10,0-5-6,0 5-6,0 0-7,0 0-8,0-6-10,0 6-9,0 0-13,0 0-7,0 0-13,9 1-1,-9-1-15,8 10-1,-5-6-7,2 3-5,5 1-7,-3 0-7,2 3 1,4-2-8,-4 5 2,4 3-8,0 1-6,0 0-1,1-1-4,0 3-6,4 3-2,-1 0-1,-1 4 5,1-1-5,-7-9-6,7 11-3,0-4-2,-5-3-4,1-1-5,0 6 1,-1 2-2,-1-7 16,-2 1-21,4-1 6,-5 0 6,-1 8 5,1-4-2,-1 4 5,-1 2 3,-2-4 0,0 4 4,4 2-8,-7 0 1,3-4-3,-4 4-3,1-3-3,-1-5-4,0 9-2,3-9-7,-3 6 11,0-6-5,0 8-5,0-9 1,-3 1 3,2 7-8,-2-6 3,1 5 0,-1-10 0,1 0 12,-4 1-18,3-2 4,0-1 0,-1-7-2,2 0-1,-2 3 1,3-5-3,0-4-1,1 2-5,-5-1-6,3-1-13,1-4-25,0 3-32,1-5-39,-4 2-38,4-2-51,-2 4-73,2-4-62,0 0-258,0 0-649,0 0 287</inkml:trace>
          <inkml:trace contextRef="#ctx0" brushRef="#br0" timeOffset="12445.0598">1401 539 177,'0'0'186,"0"0"0,0 0-9,0 0-8,0 0-13,-5-7-10,5 7-7,0 0-8,0 0-8,0 0-9,8-8-6,-8 8-6,0 0-9,6 0-6,-6 0-11,0 0 5,0 0-5,12 5 0,-7-2-2,-1-2 6,1 1-10,2 1-2,-3-1 1,6-2-2,-2 3-7,0-1 2,2-1-9,2 3-1,-1-4-3,4 0-6,-4 0-4,1 0-2,1-2-6,6 0 0,-4-1-5,0 0 0,-3 2-4,1-3-1,-2 1-3,3 1-6,-5-1 1,5 1 1,-6 1-4,0-2-2,-1 3 3,-2-2-6,3 1-2,-1 0-11,0 1-27,-3-2-26,-4 2-34,8-2-40,-8 2-35,8 0-33,-8 0-29,0 0-191,0 0-459,0 0 203</inkml:trace>
          <inkml:trace contextRef="#ctx0" brushRef="#br0" timeOffset="12822.128">1473 771 174,'0'0'171,"3"7"2,-3-7-4,0 0 0,0 0 0,0 0 1,7 1-5,-7-1-2,8 0-8,-2 0-9,-6 0-7,11-4-13,-7 4-8,-4 0-11,14-1 0,-9 2-11,2-1-6,0-1-6,2 1-9,2-1-9,-4 1-3,4-2-5,-3-1-8,6 3-1,-1 1-7,-4-1-10,3 0 4,1 0-6,0 2-2,-3-2-5,2 2 0,-3-2-3,1 0-2,-3 0 0,2-2-9,2 4 10,-6-1-25,3 0-25,-8-1-30,9 0-33,-9 0-40,11 5-42,-11-5-46,9 0-216,-9 0-474,6 1 210</inkml:trace>
        </inkml:traceGroup>
        <inkml:traceGroup>
          <inkml:annotationXML>
            <emma:emma xmlns:emma="http://www.w3.org/2003/04/emma" version="1.0">
              <emma:interpretation id="{E0A6CBD3-A3F7-482C-B520-572E6F7CD38D}" emma:medium="tactile" emma:mode="ink">
                <msink:context xmlns:msink="http://schemas.microsoft.com/ink/2010/main" type="inkWord" rotatedBoundingBox="3736,12519 5976,12541 5967,13439 3728,13418"/>
              </emma:interpretation>
            </emma:emma>
          </inkml:annotationXML>
          <inkml:trace contextRef="#ctx0" brushRef="#br0" timeOffset="296132.4748">2591 508 123,'0'0'185,"-2"-9"-11,0 3-6,0-1 1,0 1-16,0-3-1,-1 3-2,-1-2-4,-1-1-8,0-1-1,2 4-10,-2-4-6,-1 3 2,-3-1-8,1 2-3,-1 0-8,0 3-7,4 0-9,-5 2-6,-1 1-8,-2 0-7,2 5-3,1 1-4,-3 0-2,0 4-1,5 1-2,-4 1 4,0 4-9,2-2-3,0 3-1,2 0 0,0 2-3,1-1-5,2 1 4,0 2-1,3-6 0,2 3 2,-1 3-6,2-6 24,0 7-20,3-1 2,1-1-2,3-1-5,1-1 1,-3-1 0,4-1-3,-2-4-11,2-3 20,1 4-2,3-5-22,0 5 1,-2-6-4,2-2 1,3 4 4,0-7 1,-6 3-12,4-4-1,-2-1 1,-1 0 0,-1-1-4,3 0 2,-2-4-1,0 1 2,-1 1-28,1 0-23,-3-2-22,3 0-21,-6 4-24,1 0-19,-2 1-26,0 0-24,-5 0-22,12 0-29,-12 0-23,8 0-10,-8 0-161,5 2-456,-5-2 202</inkml:trace>
          <inkml:trace contextRef="#ctx0" brushRef="#br0" timeOffset="296401.7968">2813 815 94,'0'0'232,"0"0"5,0 0-4,0 0-2,0 0-8,4 0-6,-4 0-9,0 8-14,0-4-9,0 1-10,0 1-10,1 0-11,2 1-13,-2 2-9,2 1-12,-1 4-14,1-1-5,1-4-11,0 5-6,-2 0-5,0 1-9,0-2-10,1 3-3,-2-2-6,3 6-7,-3-4 1,2-1-8,-3 1-7,0-1 8,1-1-49,2-1-41,-6-1-49,6 1-60,-3-6-63,0 2-54,-3-5-223,3-4-543,0 0 240</inkml:trace>
          <inkml:trace contextRef="#ctx0" brushRef="#br0" timeOffset="296738.9618">3100 621 39,'2'-3'265,"-2"3"-1,0 0-5,6-3-4,-6 3-9,8-5-12,-5 2-8,3 0-8,-3 0-9,5-1-14,3-2-12,0 3-3,1-3-17,2-3-13,3 0 1,0 1-23,1-2-11,-1 2-19,4-1-1,-4 1-15,0 0-2,4 1-14,-3 2-1,-5 3-12,5-4-5,-6 5-1,-1-1-9,3-2 1,-5 3-2,3 0-9,-3 1 1,-1 1-14,1-1-38,-1 1-39,-2 3-35,0-4-33,0 2-39,1 2-46,-7-4-46,9 2-57,-9-2-188,5 4-546,-5-4 242</inkml:trace>
          <inkml:trace contextRef="#ctx0" brushRef="#br0" timeOffset="297026.9811">3291 329 193,'0'0'249,"-9"5"0,2-5-8,6 3-13,-3 0-15,3 2-14,-3 1-2,4-6-7,0 15 2,1-7-4,2 7-5,-1-2-3,5 7-15,-3 0-2,1-2-11,5 3-8,-7 0-9,5-2-15,1 2-9,0 0-7,-6 1-26,7-1 18,-3-1-21,-2 0-24,0-5 8,4 3-2,-3 0-6,-1-4-9,2 1-2,-2-3-18,0 1-54,0 1-43,-2-4-46,2-1-48,-1 1-60,1-4-57,-2 0-291,0 0-623,-3-6 276</inkml:trace>
          <inkml:trace contextRef="#ctx0" brushRef="#br0" timeOffset="297471.7987">4067 322 238,'-3'-6'278,"-2"0"-8,1 0-6,-1 2-11,0-5-18,-2 6-22,0 0-12,-1-3-19,-2-3-13,3 8-8,-4-4-10,-1 1-13,0 4-17,-6-2-8,1 4-11,1-2-9,-2 6-12,-2-2 3,2 7-16,0-1-5,2 3-5,0 1-5,0 2 1,2 1 1,2 2 3,-1-1 6,3 1-13,4 1-1,-1 3-3,5-2 0,-1 0-9,3 2-7,5-2-2,-2-1-3,4 0 0,2 1 1,0-3-7,2 1 5,1-1-12,1 0 14,1-3-2,1 1-8,1-8 0,-1 5 2,2-5-6,-1 5 1,1-5-4,1 0 5,-2-2-3,0-3-13,0-2-13,-1-2-43,4 0-49,-8 1-48,-1-2-62,1-7-73,-1 1-308,1 1-647,-2-2 286</inkml:trace>
          <inkml:trace contextRef="#ctx0" brushRef="#br0" timeOffset="297956.8187">4312 564 83,'0'-4'220,"0"-2"-3,-1-2 1,1 1-3,0 0-8,1-1-15,1-1-13,0-4-10,3 3-6,-1-2-1,0 3-2,2-3-6,0 3-10,2 0-10,-2 0-11,0 4-13,1-1-8,2-2-11,-6 2-12,6 4-7,-3-1-7,1 3-8,-1 3-3,-1-1-5,-2 2-5,4 2-2,-4 0-2,2 3-1,1 0 8,-5 3-2,4 0 4,-2 1 9,-2 2 9,-1-2-15,0 2 1,0-3-5,-3 3-2,1 0-3,-3-1-2,-1 6-7,-1-1-6,-1 2 4,-1 0-7,-5 7 0,4-7-4,-3 4 0,2-7-4,1 5 3,-4-6-2,5-1-6,0 1 0,3-4-4,-1-1-1,2 0-3,1-3 0,0 1 1,3-5 0,0 1-2,-3 0 3,4-6-3,0 7-3,0-7-3,0 0 6,4 11 6,-4-11 4,4 1-11,-4-1 4,0 0 9,21-3 7,-11 3 14,1 0 4,3-6 2,1 0-22,4 2 22,-4-5-1,3 6-8,0-2-4,-1-1 6,-4-1-9,2 1-4,-3 3-5,0-3-13,3 0-51,-3 3-58,-2-2-62,1 4-77,-2-8-100,-1 8-321,-8 1-721,11-3 318</inkml:trace>
        </inkml:traceGroup>
        <inkml:traceGroup>
          <inkml:annotationXML>
            <emma:emma xmlns:emma="http://www.w3.org/2003/04/emma" version="1.0">
              <emma:interpretation id="{0058DFE5-86B8-479E-92E1-FDF72852A0C3}" emma:medium="tactile" emma:mode="ink">
                <msink:context xmlns:msink="http://schemas.microsoft.com/ink/2010/main" type="inkWord" rotatedBoundingBox="6425,11916 11804,11967 11789,13549 6410,13498"/>
              </emma:interpretation>
            </emma:emma>
          </inkml:annotationXML>
          <inkml:trace contextRef="#ctx0" brushRef="#br0" timeOffset="300862.1143">7270 478 53,'0'0'209,"0"0"-4,-4 2-10,4-2-10,0 0-5,0 0-10,6 6-7,-6-6-7,7 4-3,-7-4-4,0 0-6,11-5 4,-6 4-10,4-3-4,-2 2-14,2-5-12,-1-1-2,2 2 1,1-7-25,-1-3 1,3-1-12,1-2-10,3-7 0,-5 0-4,3-2-9,0-3-4,-5-1-8,1-1 0,-2 0-3,-2-6-2,-1 0-6,-6-3 0,0-1-3,0-15 2,-5 17-6,3-2-5,-4 3 2,0 3 0,-1 4-5,0 10 2,3 6-2,-4-1 0,1 3-2,-1 5-1,2 4 0,-7 1 9,2 4 0,-1 2 8,1 1 2,0 11 10,5-5-6,-6 12-1,2 0-2,-2 14 3,4 0 7,2 5 13,0 3 4,-3 16 14,8-15 9,2 19 9,-1-1 1,0-2-2,4-1 2,-1-11-8,5 13 0,-5-15-5,2-1-9,3 1-6,2-1 0,1-5-2,1 1-17,1-3 1,0 1-5,0-1-1,3-4-2,0-4-15,-1-1-4,-5-9-43,4-2-43,-1-1-30,1-1-35,-2 0-38,-3-9-46,2 5-53,-1-5-55,-1-2-309,-2-4-690,-2 1 305</inkml:trace>
          <inkml:trace contextRef="#ctx0" brushRef="#br0" timeOffset="301267.3572">7815 502 118,'0'0'208,"-8"0"0,8 0-3,-13 9-1,8-3-9,-3 4-3,0 2-8,-1 5 0,1 2-4,0 0-5,-2 3-10,4 1 0,0 9-5,2-7-14,4 2-6,0-3-10,0-3-11,6 1-13,1 0-10,1-2-9,0-4-13,5 0 0,0-3-6,2-3-11,1 0 1,4-5-6,-1-1-10,-1-4-6,2-3-3,-2-3 0,1-4-2,-1 4-9,-1-9 7,0 6-10,-1-9 3,-1 2-10,-5-5 6,1 3-2,-2-1 2,-2-2-6,-6-1-4,-1-3 3,0 2-2,-1 3-4,-6 0 4,-2 1-1,0 2 4,-3 4-11,-1 1 7,-1 1-5,-3 6 2,4 2 1,-3 3-9,-3 0-4,0 6 9,1 2-7,0 1 3,0-1 9,3 5-7,1 1 1,5-4 3,2 1-17,1-1-49,0 0-41,5 1-46,2-4-59,3 1-59,3 0-61,1-3-180,5-1-550,6 1 243</inkml:trace>
          <inkml:trace contextRef="#ctx0" brushRef="#br0" timeOffset="301790.2897">8287 463 157,'-20'8'203,"2"1"14,1 4-3,1 0-9,0 2-9,4 2-10,2-1-16,3-2-12,2-3-7,4 4-16,2-3-3,1-3-20,3-3-12,4 1-10,3-2-8,4-4 0,4-2-17,-1-1-4,9-2-7,0-5-6,-1 1-4,-2-4-6,-6 2-3,1 1 3,-3-2-9,0-1-2,-6 1-4,0 1 5,-5-1-7,-2 4-1,-4 1-3,3-3-4,-6 3-1,1 0 2,-4 1 6,-1 4-9,-2 1 16,-3 0 11,1 1 14,0 4 10,0-2 5,3 3 0,-3 0-1,2 2-2,2-2-13,2 0 0,2 2-4,3-1-2,0 1-2,2 1-4,3 3 13,2 1-4,3 2-2,1 0 3,3 0-12,1-2-3,1 5 5,-3-3 0,4-1 11,-5 2-20,2 3 3,-5 0-6,2-1 5,-6 1 14,1-1 7,-4 4-1,-2-2 3,0 1-15,-6 1 15,2 0-10,-6-3 0,1 1-7,-3 0 1,-1 0-8,0-1 3,-4-3-7,1-1-4,-4 3 1,1-6-4,3-3-2,-5 0-7,3-3 6,-1-4-4,1-2-4,3-1 0,-3-5 1,4 1-5,5 0 2,-2-4-1,2 0 1,1-1-3,2-2-8,2-2-29,2 1-32,2-2-33,3-1-42,2 2-36,4 1-50,-2-4-47,4 0-55,3 2-39,-3-1-213,6 4-627,0-3 277</inkml:trace>
          <inkml:trace contextRef="#ctx0" brushRef="#br0" timeOffset="302152.7769">8698 885 112,'4'-4'250,"1"0"-3,-1-4-9,1 3-9,1-2-5,2-2-13,-1 0-13,1-1-15,1 4-17,1 1-13,-4 2-17,0-1-15,0-1 0,0 5-19,0-1 4,-6 1-9,8 4-1,-3 4-3,-2 1 0,-1 2 10,-2 3-6,-2 1 1,-3 6 12,0 4 16,-5-4 8,0 7 1,-2 1 10,-1-8 1,3 2-4,2-2-4,-1-1-14,0 1-11,1 0-10,1-2-6,1-7-13,6 3-10,-2-3-5,0 0-7,4-3-8,0 1-4,4-4-7,-3 0-5,6 4-2,-2-4-3,3-1-2,2-5-5,-2 0-5,5 0-1,-5 0-9,4-3-32,-1-2-37,3-3-46,0-3-40,-1 1-42,-2-1-41,-2 1-50,1-4-56,3-1-56,-2-4-261,-3 3-705,-1-5 312</inkml:trace>
          <inkml:trace contextRef="#ctx0" brushRef="#br0" timeOffset="302625.8397">9000 436 259,'-4'17'267,"2"-13"9,-2 4-8,0 7-4,2-3-16,-2 1-11,0 3-14,2 1-11,-1 2-18,0 1-1,1 0-6,0-5-17,1 0-5,1-2-14,-3 0-16,6 2-6,-3-9-13,1 5-23,-1-4-14,0-3 2,2 4-8,-2-5 1,3 0-11,-3-3-4,0 0-5,0 0-1,11-7-9,-7-1-7,2-4-5,-2-1-2,2-8-3,1 0-7,-1-1 8,-2-1-8,3-9 0,0 2-5,-1-1 1,1 6-3,2-4-7,0-2-3,-6 9 4,3-2-7,0 5 11,1-3-3,1 5-4,-5 4 1,4 0-6,-3 4 4,0 3 0,1-2 2,0 5-3,-1 2 0,-4 1 0,14 4-4,-6 4 7,-2 1-1,2 7 14,-2 1 8,0 3 4,1 1 7,-2 2 4,0-1-2,0 0-5,-1 0-1,0 0-4,0-2 1,1 2-8,-3-7 4,2-1-7,-1 1-3,1 1-1,0-3-17,1 0-53,-2-1-44,2-2-37,1-2-45,2 1-55,0-3-68,0-2-63,-2-3-255,7-1-672,-3 0 297</inkml:trace>
          <inkml:trace contextRef="#ctx0" brushRef="#br0" timeOffset="299868.0286">6781 759 204,'5'-3'316,"-5"3"5,1-3 6,-1 3-1,4-5-3,-4 5-12,0-5-24,0 5-22,0 0-20,1-7-26,-1 7-19,0-6-11,0 6-27,0 0-20,3-6-16,-3 6-17,0-7-1,0 7-58,0-7-45,1 4-62,-1 3-65,2-10-84,-2 5-94,0 0-292,0 5-641,0-11 284</inkml:trace>
          <inkml:trace contextRef="#ctx0" brushRef="#br0" timeOffset="304604.8417">6996-342 157,'-4'12'218,"-1"-3"-2,-1 6-2,3-2-2,-3 2-4,4 8-5,-1 8-5,2 2-6,2 2-2,1 6-2,4 3-6,6 14-8,-1 7-15,-1-4-12,4 1-4,4 0-22,1-2-6,2 5-10,-1-5-21,4 3 1,-1 0-9,1-1-9,2-2-7,-1 2-1,4 0-13,1-6-18,-1 6-46,1-2-49,-7-6-58,5 1-77,3-3-80,-15-12-244,3-3-570,-1-2 253</inkml:trace>
          <inkml:trace contextRef="#ctx0" brushRef="#br0" timeOffset="302856.5945">9489 556 127,'7'-5'258,"-1"4"6,-6 1 8,9-4-11,-4 1-4,1 2-13,6-1-22,-1 0-9,-3-1-12,3 0-14,2 0-16,0-2-10,0 0-9,2-1-11,-3 1-15,2-1-12,1 2-12,2-2-13,-3 0-6,3 0-9,-4 1-17,0 1 7,0-2-9,-2 1-34,1 2-38,5-4-33,-5 1-38,-2 6-37,-2-2-49,2-2-42,-1 1-54,-2 0-226,-2-1-538,0 2 238</inkml:trace>
          <inkml:trace contextRef="#ctx0" brushRef="#br0" timeOffset="303132.6864">9718 264 70,'-3'5'256,"-1"0"-1,2 3 5,0 1-2,-4 6-3,3-5-10,0 3-9,0 1-2,1 1-13,0 6-14,0 1-10,2-2-11,-4 1-26,3 0-15,1 0-13,0-3-10,0 4-15,0-3-4,1-2-10,3 5 1,-4-1-16,2-2-9,0-4-13,0 3-1,0 3-14,2-6-20,-3 1-12,1-1-42,1-7-53,-3 2-47,3-3-69,-3-1-73,0 3-298,0-4-621,0-5 275</inkml:trace>
          <inkml:trace contextRef="#ctx0" brushRef="#br0" timeOffset="303439.768">9979 321 42,'0'-5'291,"4"2"1,-4 3-2,1-5 2,-1 5 21,0 0-7,0 0-2,0 0-5,9 8-11,-9-8-12,0 9-15,3-5-12,-1 4-16,-2 1-21,1 0-13,-1 4-11,1-1-16,0 1-14,2 1-17,-2 0-17,1 0-9,-2 1-12,3 0-9,-3 0-11,4 1-8,-4 0-5,2 1-10,-1-6-4,0 3-12,1 0-20,-1-3-43,0 4-43,3-5-35,-2 2-69,0-2-42,2-3-51,-2 0-62,3-1-62,-2-4-308,2-1-746,-5-1 330</inkml:trace>
          <inkml:trace contextRef="#ctx0" brushRef="#br0" timeOffset="303769.8451">10245-257 21,'3'-6'234,"1"-3"17,0 5 4,2 2 13,1 2 6,-7 0 0,15 9-3,-5-2-2,3 6 0,0 7-10,-3 1-3,5 10-9,-4 3-14,-2-3-19,1 8-9,-4-2-20,0 3-21,-3 0-15,2 5-13,-3-8-14,0 4-12,0 3-9,-1-3-9,-1-2-14,0 1-5,0 0-8,3 0-6,-3-1-7,-3-3-5,2 7-8,1-4 1,-2-3-14,-2 3-30,-1 3-37,-4-1-40,0-2-45,-1 1-31,-4-1-37,-4-2-48,-1 2-61,2-4-55,-6-1-281,1 0-692,-3-2 306</inkml:trace>
          <inkml:trace contextRef="#ctx0" brushRef="#br0" timeOffset="298522.6278">5050 490 90,'-2'6'258,"-3"-1"5,-1-1 1,3 2-1,1-2-13,0-1-6,0 0-18,2-3-15,-3 9-14,3-4-5,0-5 7,3 7-23,1-3-2,1-2-4,2 1-10,4 0 1,0-3-10,8 0-16,-2-3-6,8-3-13,1-1-20,0-2 3,4 1-11,-1-1-8,-4-1-6,2 0-7,0-2-17,-7 6-4,0-3 0,-2 3-12,-1 0-28,-2-4-42,-5 5-42,4-1-41,-7 6-44,-1 0-52,-4-4-67,-2 4-59,3-2-240,-3 2-628,0 0 278</inkml:trace>
          <inkml:trace contextRef="#ctx0" brushRef="#br0" timeOffset="298786.0798">5248 281 90,'0'-8'273,"-4"2"-3,1 2 3,-2-1 5,1 2-2,4 3-6,0 0-13,-17 9-13,11 1-12,2 3-15,-4 7-1,5 4 1,-2 9-14,1-2-8,2 2-7,4 2-18,0-2-10,2-2-17,1 2-7,4 1-21,-3-10-5,2-2-14,3 11-10,1-2-5,1-9-11,-4-3-9,7 7-19,-3-10-39,0-2-54,2 2-54,-1-4-56,0 1-77,-1-10-93,-1 3-350,5 1-738,-6-7 326</inkml:trace>
          <inkml:trace contextRef="#ctx0" brushRef="#br0" timeOffset="299145.2611">6047 273 201,'-2'-7'256,"-2"-5"3,0 1-1,-4 1-6,2 4-13,2-3-8,-6 2-11,1 1-11,0 1-5,-4 1-9,-1 4-8,-3 3-2,0 0-16,-2 5-7,-6 3-5,-1 5-8,4 2-2,-6 6-4,5-2-5,-5 4-11,11 0-1,-5 1-1,5 4-11,5 0-9,-2 1-8,3-4-10,3 5-9,4-10-6,1 4-9,6-5-4,2-1-8,4-1-4,-1 2-6,5-1-2,1-5-5,11 5-4,0-9-2,2-2 1,3-6-9,-2 3-17,0-3-52,0-10-43,2 3-53,0-3-54,-6 0-60,4-6-70,2 3-78,-9-3-236,5-3-696,-4 1 307</inkml:trace>
          <inkml:trace contextRef="#ctx0" brushRef="#br0" timeOffset="299620.7069">6313 598 249,'0'0'294,"-4"-16"-19,8 9-9,-4-2-4,4-3-9,0 1-2,-2-2-4,4 2-21,0-3-15,0 2-24,4-1-17,-2 1-15,1 3-19,0-2-9,0 1-13,-1 4-12,-3 1-13,6 4-11,-5-2-6,3 3-5,-4 3-10,0-1-3,-2 5-3,-1-1 5,-2 6 16,0-2 5,-3 7 7,-4 2 1,2 3-1,-8 5-5,-1 2 1,4-8 7,-1-1 0,0 2 2,1-1-7,2 0-9,3-2-7,-1-3-2,4 1-12,0-3 2,0-3-13,2-3 3,2-4-6,2 3-6,1-4-1,1 0-2,5-3-5,0-4-1,0 3-5,2-4 3,0 2-4,-3-1-3,1 2-1,4-2-1,-5 5 0,1 2-3,-2-1 0,-3 5-1,1 3-2,1 0 0,-6 2-1,-1 0-2,-2 2 2,-1 5 2,-4 0 1,-1 3 1,0 0 3,-1-3 12,-3 0 5,2-1 11,0 1-2,0-7-3,-3-2 0,0 1-4,-2-1-1,3-4-3,0-1-5,-1-1-3,0-3-2,1-2-1,3-5-5,-3 2-13,6 1-26,-1-3-28,2 0-25,-3-4-24,5 4-24,2-5-20,0 6-27,1-5-12,-1 3-11,5 1-18,-3 0-20,0 0-22,3 0-31,3-2-38,-2 4-281,0-2-659,0-3 292</inkml:trace>
        </inkml:traceGroup>
        <inkml:traceGroup>
          <inkml:annotationXML>
            <emma:emma xmlns:emma="http://www.w3.org/2003/04/emma" version="1.0">
              <emma:interpretation id="{CB2C2532-4E5B-4338-8B8A-2A0EB1588223}" emma:medium="tactile" emma:mode="ink">
                <msink:context xmlns:msink="http://schemas.microsoft.com/ink/2010/main" type="inkWord" rotatedBoundingBox="12266,12686 14071,12704 14060,13826 12255,13808">
                  <msink:destinationLink direction="with" ref="{BA1700F9-2923-49ED-BF02-063EC8934E73}"/>
                </msink:context>
              </emma:interpretation>
            </emma:emma>
          </inkml:annotationXML>
          <inkml:trace contextRef="#ctx0" brushRef="#br0" timeOffset="305459.0341">10881 779 80,'0'0'247,"-4"1"-9,4-1-12,0 0-13,0 0-12,-6 1-15,6-1-10,0 0 0,0 0-8,0 0-9,17 3-14,-11 0-14,4-2-10,3 1-16,4-2-10,3-3-3,-3 0-10,7 3-6,-2-4-12,4 2-2,-4-2-11,-2 3-6,2-3 0,-2 2-5,1 0-7,-2-1-5,-2 2-21,-4-3-44,-1 4-48,-3 0-60,-1-1-62,-1 1-263,-7 0-509,0 0 225</inkml:trace>
          <inkml:trace contextRef="#ctx0" brushRef="#br0" timeOffset="305715.8364">11064 601 102,'0'0'225,"0"0"2,-1 20 2,-2-8-7,-1 1-11,2 7-12,-1-1-9,2 5-5,1 8-4,0-2-9,0 1-9,2 3-18,4-1-14,-1 1-13,2-4-9,2-2-12,-2-5-10,4 5-5,-1-6-9,2 0-12,-2-2 20,0 0-23,3 1-62,-3-7-52,3 1-61,-4-7-76,2-1-73,0-2-186,0-7-490,-3-1 216</inkml:trace>
          <inkml:trace contextRef="#ctx0" brushRef="#br0" timeOffset="306084.3626">11665 493 193,'0'-9'201,"-1"-1"4,-1-1-2,0 2 0,-4-1-1,2 4 0,-6 0-2,3-3-2,-4 7-4,0-2-2,-6 4-3,2 3-1,-2-2-3,1 1-3,-3 7-9,1-5-14,-1 3-6,3 4-5,1-2-11,0 3-10,6-1-8,-5 4-9,6-3-17,-4 5-1,5 1-9,4-3-5,-1 7-13,2-1-6,2 1-7,2 2-3,3 7-4,4-7-2,-5 1-10,8 4 2,-4-6-4,6 2-3,-1-5 0,-4-1-8,4-1-3,1 1 3,1-4-14,-1-3-41,0-2-53,1-3-53,1 1-46,1-4-63,0-3-70,-4 0-334,2-2-707,6-4 313</inkml:trace>
          <inkml:trace contextRef="#ctx0" brushRef="#br0" timeOffset="306550.676">11998 726 115,'2'-4'260,"2"-2"1,-2 0-10,2 0-13,5-2-12,-1-1-20,1-2-13,0 6-20,4-1-16,1-6-15,0 6-13,0-4-16,-3 4-9,2 1-10,0 0-9,-3 2-8,0 1 0,-2 2-15,-4 2-6,2-2-1,1 4 10,-6 1 2,1 2-2,-4 5 17,1 0-17,-6 1-3,1 7-4,-4-1-1,0 1-6,0 1-5,-3-3 8,2 3-16,0-2 0,3-2-6,0-4-1,3-1-2,0 2-6,2-2-3,3-2 4,1-1-2,3-2-9,0-2-1,2 2 0,0-2-1,4 3-2,2-5 2,2 3-5,1-1-6,-3 2 17,-2-2-10,6 2 0,-5 0 1,-3 1 2,-1 1-13,2 1 9,-5-1-4,1 4 4,-5 1-2,4 3 4,-8 3-7,1-1 4,-3 0-2,2 0 3,-4 1-3,1-2 2,-4-2 2,3 1-5,-2-4 4,-3 1-4,0-1 6,2-4-4,-2-4-4,0 4 4,0-7-2,-1 4-3,-1-3 7,6-3-8,0-3-10,-3 2-28,7 1 6,-3-5-31,3 4-29,1-5-44,-1 2-58,5-1-71,-2-1-294,2 1-608,0-2 269</inkml:trace>
          <inkml:trace contextRef="#ctx0" brushRef="#br0" timeOffset="308582.8155">12076 594 97,'2'-5'126,"-2"5"-4,2-10-7,0 7 0,-1-3-3,3 2-5,-2 0 8,2 0-4,-1 2-8,1 0 3,-4 2-6,6-6-13,-4 4-1,1-1 2,-3 3-8,0 0 0,10 0-3,-10 0 1,6 7-3,-2-3 2,0-1 3,1 2-4,-1 2-1,-1 0-1,1 0 1,1 4 2,-2 2-5,1-2-2,2 4-4,-6 1 11,5 6-2,-4 2 2,6 1 4,-4 6 1,-3-1 1,5 4 1,-1-4-4,0 2-6,-4-1 0,3 3-5,0-2-1,1 0 0,-1 1-7,-3-1-3,5 2 5,-2-1-12,-2-4 7,3-6 0,0-1-13,1 0-3,-1-2-3,1-1 5,1-5-17,-1 2 0,1-3-1,2-1-1,0-3-2,1-3 0,-6 1-7,7-1 2,-5-5 1,5-1-5,-2-1 9,0-2-1,5-1-5,-4-2 0,2-3-6,-1 3 7,0-5 1,1 2-1,-2-2-5,4 1-2,-5 3-6,1-3 3,3 0 1,-6 2-2,0 1 4,4-1-6,-3 2 4,-2 2-1,0-1-3,1 0-5,-3 3-4,2-2 4,0 2 4,0-1-3,0-3-1,0 3-1,3 0 0,-2-1 6,4-2-3,-2 1-1,5-1-1,-3 2 2,4-1-1,-3-1-1,1-2-9,0 3-30,-2-2-24,-1 1-14,-1 0-25,0 3-7,-3-3-39,1 3-52,-3-2-59,1 2-59,-4 3-245,0 0-609,0 0 270</inkml:trace>
          <inkml:trace contextRef="#ctx0" brushRef="#br0" timeOffset="308906.1744">12424 986 121,'-4'-1'253,"4"1"-8,-4-6-10,4 6-12,0 0-18,0 0-14,0 0-7,-8 6-6,8 0 0,0 2 0,1-1 0,1 3-5,1 2-14,-1 3 3,4 3-2,-4 5-13,8-2 2,-4-1-6,0 3-13,3 2-3,1 2-13,-4-3-11,5 6-8,-5-5-10,1 4-3,-1-6-15,0 9-6,-1-11-5,1 3-12,-1-3-16,-2 0-3,1 0 6,0-8-53,1 3-63,-2-1-56,0-3-74,0-4-72,3-1-88,-2-2-190,0-4-610,1-1 270</inkml:trace>
        </inkml:traceGroup>
        <inkml:traceGroup>
          <inkml:annotationXML>
            <emma:emma xmlns:emma="http://www.w3.org/2003/04/emma" version="1.0">
              <emma:interpretation id="{F9109542-8273-4DAE-8455-BE19C6141101}" emma:medium="tactile" emma:mode="ink">
                <msink:context xmlns:msink="http://schemas.microsoft.com/ink/2010/main" type="inkWord" rotatedBoundingBox="14605,11728 17520,11755 17501,13699 14586,13671">
                  <msink:destinationLink direction="with" ref="{BA1700F9-2923-49ED-BF02-063EC8934E73}"/>
                </msink:context>
              </emma:interpretation>
            </emma:emma>
          </inkml:annotationXML>
          <inkml:trace contextRef="#ctx0" brushRef="#br0" timeOffset="310206.0406">13224 723 28,'-6'5'187,"4"-3"-8,0 2 0,0 0-6,-2 1-10,4-5-7,-3 5-8,1 0-8,2-5-10,-2 6-17,2-6 0,0 0-3,4 6-1,-4-6-2,0 0-2,13-11-6,-6 2-9,-1 0-10,7-7-6,-1-1-6,5-10-8,1-1-9,-4-2-3,4-3-5,-3 2-8,-1-4 1,3-3-5,-3 1 0,0 0-3,-2-4-1,-2-1-4,-2 3-3,-2-4-3,-3-3-1,-1 4-1,-5-2-4,-3-2 2,0 4-2,-1-1-4,-3 1 2,1 5-4,-5 3 4,2 7-4,1 5 0,-1 4-1,1 1 4,1 6-5,0 2 1,2 0 0,-4 3-2,6 6-2,-7 0 8,6 8-3,1 1-6,-3 9 0,6 5 1,-2 13 1,3 2 11,0 6 5,4 16 8,2 4 5,-1 0 5,3 2 4,0 0 6,0-1-2,1-1 2,-2-1 0,3-5-3,-2 3-5,0-18-4,-2 0 7,1 3-15,3 12-2,-5-18 2,1-1-5,0-2-1,-1 0-2,1-6-2,0 0-4,-2-8 4,2 0-25,-1-2-26,1-8-15,-1 1-39,4 1-45,-3-7-52,3 2-44,-1-6-49,2-2-184,-1-2-503,4-2 223</inkml:trace>
          <inkml:trace contextRef="#ctx0" brushRef="#br0" timeOffset="310585.2582">13593 648 180,'-6'1'204,"0"2"-6,-1-2-9,0 4-16,2 1-11,-1 3 0,3 4-6,0 2-3,3 10-6,-1-1-4,4 7-8,-1 3-8,5-4-10,1 2-6,0-3-2,-2-2-11,4-6-12,3-2-5,1-1-9,0-3-3,2 1-8,1-7 1,0-2-6,1-4-7,1-1-4,-3-6 0,3-1-6,-2-1 0,1-5-7,-2-2-3,-2-6 1,0 1 3,-3 3-10,-2-4 3,-3-2-6,-1 1-1,-3 1-5,-2-4 0,-4 2-1,-1 0 2,-2 3-4,-2 1-2,-2 3 1,-2 0 1,-1 1-4,2 10 1,-3-6-4,-3 6 4,3 3-3,-3 3-2,5-1-3,0 0 1,0 2 0,1 0 0,5 0-4,1 0-19,-1-1-43,3 1-40,2 2-53,2-6-49,6 9-59,0-6-200,3-1-503,4-4 223</inkml:trace>
          <inkml:trace contextRef="#ctx0" brushRef="#br0" timeOffset="311086.6328">14133 566 47,'-23'19'244,"6"3"-1,-4 2-3,2-2-7,3-5-14,8 0-17,1-3-19,3-2-23,0 3-12,4-7-13,3-1-12,1-2-13,2 0-10,4-4-5,1-1-10,1-3-11,6-3-3,-1 1-12,-2-5-1,4 0-8,-1-3-7,-2-2-1,1 5-5,-3-4-6,-4 1 3,-2 4-7,2-4-3,-5 2-2,0 1 1,-3-1-3,-1 1-1,-2 4-5,1-2 0,-5 4 0,1 0-2,-1 1 8,5 3 12,-11 0 6,11 0 7,-12 4 9,5 2 2,1-3 12,3 3 2,-1 0 6,2 3-5,1 1-2,1 1-4,1 0-6,1 4-5,4-1-8,0 1-4,4 5-1,0 0-6,0 0-2,0 0 3,4 5-6,-1-5-14,-6 0 14,3 1-1,-4-3 4,0 3 15,-2 4 5,-3-3 16,-5 1-7,0-1-6,-2 0-3,-4 0-5,-2-2-9,-4 4-2,3-4-1,-6 0 0,5-4-4,-1-2-11,-1-3 1,2-1-14,0-5 16,1-1-5,-4-1-5,4-3 0,3-1 0,-2-2-6,1-3-3,0 0-16,2 0-14,-1 0-22,4-3-9,-1 1-16,2 0-21,2 0-24,2 1-15,-1-1-33,1 0-29,2-1-39,1 0-44,2 2-47,-1-1-239,3-5-609,3 5 270</inkml:trace>
          <inkml:trace contextRef="#ctx0" brushRef="#br0" timeOffset="311448.6405">14448 1037 55,'4'-6'232,"4"-5"-17,1 2-8,0-1-9,3-1-10,1-1-17,1-2-15,0 4-16,-2-1-12,-1 5-14,-2 3-9,2 2-13,0-1-6,-1 4 6,-4 0 6,0 3 4,-2 2 5,2 2 9,-4 3 1,-2 4 5,-5 5 8,2 2 12,-2-1 4,-2 9 11,-3 1 4,-1 0 5,1-2 0,-1 1 2,2-3-11,2-3-5,0-5-8,1-2-12,-1 1-11,6-4-14,-2-2-14,3 0-7,0-1-10,4-3-2,0-1-11,0-2-10,4 2-2,1-3-5,1-4-4,2 0-2,0 0-7,4-3-3,1-2-4,0 1-10,1-4-8,-1 1-32,2 0-19,-6-2-31,6-2-36,-2 1-32,-6 0-51,-1 1-50,3-6-68,-4 0-74,-1-2-299,2-3-741,-2 0 328</inkml:trace>
          <inkml:trace contextRef="#ctx0" brushRef="#br0" timeOffset="311967.8947">14934 538 69,'-20'12'298,"18"-8"-1,-2 2-5,-4 3-1,3 1-7,2-1-4,-1 3-16,-1 0-22,4 3-30,-2-2 1,6 2-21,-6 4-18,6 3 1,-3-1-34,0-2-1,1 2-8,-1 0-12,3 0-24,-3-5 16,2-2-20,0 1-3,0-1-12,-2-6-6,1 2-15,1-2-3,-2-2 1,0 1-9,1-2-2,-1-5-5,0 4-2,0-4-5,0 0 6,0 0-16,3-19 3,-3 9-24,0-8 20,1 3 0,-1-6 0,-1-3-14,2-1 3,-1-9-21,2 1-5,0-1-10,-1 10-2,4 1 3,-2 0 7,2 2-3,2-1 6,-1 2 1,3 1 0,-2 9-4,5-8 10,-3 6-8,2 5 3,-2-2 4,3 3 6,0 1 1,1 4 1,1-2 2,-2 6-2,3-3-3,-1 4 16,-2-1-6,6 8 2,-2-2 6,-3 3-1,1 4-3,-2 1-6,-1 1 4,-3-1 8,-1 5-9,-1-4 2,1 4 3,-1-4-8,-2 3 6,-2-6-1,-1 1-5,1 5-20,-1-4-51,-1-4-60,0-2-72,2 2-99,-2-6-369,1-1-721,3-2 319</inkml:trace>
          <inkml:trace contextRef="#ctx0" brushRef="#br0" timeOffset="312538.7486">15720 875 256,'0'0'248,"0"0"-15,-2-6-11,2 6-19,-2-6-18,2 6-15,0 0-11,0 0-1,0 0-4,8-4-3,-8 4-5,9 0-3,0 0-7,-1-1-6,5 0-9,-2-6-11,4 5-7,2-4-14,1 3-9,2 0 0,-1-4-10,3 4-6,-1-2-11,-3-1 1,2-1-10,0 4-5,1-2-3,-3 4-10,-2-3 1,2 2-4,-3-3-11,-2 1-26,-1 4-24,-2 0-34,-2 0-34,-2 0-37,1 0-39,-7 0-39,8 0-45,-8 0-182,0 0-484,0 0 214</inkml:trace>
          <inkml:trace contextRef="#ctx0" brushRef="#br0" timeOffset="312790.7701">15914 563 105,'-4'3'255,"1"1"10,-1 5 1,-2 1-8,1 1-5,2 4-8,-3 3-3,2 4-9,1 2-7,2 7-13,0 3-6,1-4-17,0 2-18,0 0-18,1-1-16,2 3-16,-3-9-9,3 6-20,1-6-11,3-4-1,-1 0-41,2 0-49,-2-6-40,-2-1-48,4 2-60,-3-5-69,3 0-75,-1-2-218,3-3-563,-1-2 249</inkml:trace>
          <inkml:trace contextRef="#ctx0" brushRef="#br0" timeOffset="29341.8728">14352-538 110,'0'0'151,"0"0"-9,0 0-13,-7 1-8,7-1-8,0 0-9,0 0-8,0 0-4,0 0-10,0 0-1,0 0-7,0 0 5,0 0 0,9 11-3,-9-11-1,5 4 1,-5-4-2,8 0-2,-3 3-4,1 0 0,0-1 0,-2-2-5,3 0-8,0 4-3,-1-2-3,0-1-4,1 1-7,1-1-2,2-1-4,-1 3-6,-2-3-1,2 1-2,-2 0-1,0 0-1,2 2-4,-1-2-3,-1 0 1,-1-1-5,3 1-1,-1-1-8,-8 0-22,9 0-26,-9 0-39,12 0-34,-8 0-38,-4 0-56,10-1-110,-7 0-349,1-3 156</inkml:trace>
        </inkml:traceGroup>
        <inkml:traceGroup>
          <inkml:annotationXML>
            <emma:emma xmlns:emma="http://www.w3.org/2003/04/emma" version="1.0">
              <emma:interpretation id="{2A70224E-AF60-43F9-AEE6-01D4BCC6FC37}" emma:medium="tactile" emma:mode="ink">
                <msink:context xmlns:msink="http://schemas.microsoft.com/ink/2010/main" type="inkWord" rotatedBoundingBox="17964,11812 20951,11840 20932,13873 17945,13844">
                  <msink:destinationLink direction="with" ref="{BA1700F9-2923-49ED-BF02-063EC8934E73}"/>
                </msink:context>
              </emma:interpretation>
            </emma:emma>
          </inkml:annotationXML>
          <inkml:trace contextRef="#ctx0" brushRef="#br0" timeOffset="313399.6523">16919 640 208,'0'0'232,"0"0"-1,-2-8 4,-1 3-11,3 5-7,-5-9-10,2 3-6,-3 0-23,4-2-20,-3 1-14,-2 1-11,-1-2-12,-1 1-11,0 0-7,-2 1-12,2-1-8,-5 2 2,1 2-21,-4 3-6,3 0-9,-2 4 0,-5 4-4,-2 2-8,0 5 1,1 0-5,0 3 7,4 7 3,1 2 0,1 1 2,3 4-1,0 1 19,7 0-15,-2 3 5,4-3-2,6 5 0,1-2 8,4-4-13,2 1-2,1-11 1,0-1-11,2-3 1,-2 0 0,6 0-4,0-7 0,2 0 2,0-2-8,-1-2-7,0 0 1,2-3-2,0-3-21,0-1-42,-1-3-19,3 0-50,-2-5-65,-2 0-68,8-7-64,-10 3-242,2 2-598,1-5 265</inkml:trace>
          <inkml:trace contextRef="#ctx0" brushRef="#br0" timeOffset="313931.8072">17145 1096 207,'0'0'249,"-2"9"2,0-6-8,2-3-10,0 9-13,0-3-13,2 0-8,-2 3-8,2-1 0,2 4-10,0 0-2,0-1-4,0 2-7,3-1-1,1 0-1,-2 3-2,4-3-27,-5 3-6,3-5-9,2 7-6,-3-1-10,2-2-4,-1 0-5,-3 2-11,1-4-4,1 6-8,-1-3 9,-2-1 0,-4 1-1,3-1-13,-6 1-5,-1 0 1,1 0-3,-3 2-6,0-4-10,-1-2 2,1 4-5,-3-4-5,0-3-1,-3 1-20,0-3-48,3-2-65,0-5-67,-3 1-69,2-5-81,2-2-91,3-5-263,-2-1-722,6-2 320</inkml:trace>
          <inkml:trace contextRef="#ctx0" brushRef="#br0" timeOffset="313633.7356">17192 1034 51,'0'0'275,"0"0"-5,0 0-8,-3-12-11,3 12-23,8-11-24,1 4-17,2-2-18,3-4-14,-4 4-15,5-3-14,1 2-12,0-1-12,-2 0-12,2 3-8,-3 2-9,-3-1-9,2 5-4,0-4-7,-3 6-9,-2-2-29,-1 1-18,-6 1-27,10 3-33,-10-3-40,4 3-55,-4-3-42,0 3-210,0-3-444,-5 9 196</inkml:trace>
          <inkml:trace contextRef="#ctx0" brushRef="#br0" timeOffset="314494.7823">17781 668 129,'0'-7'249,"-1"0"-8,2 0-13,-1-1-13,2 0-16,1-5-16,5-1-12,0-2-11,1-4-7,0-3-10,4-3-12,1-3-13,1-4-9,-4-1-11,1 3-10,4-4-6,-6-4-11,5 3-3,-3 0-11,-3-1 2,-4 0-12,2 0-2,-3 3-6,0 3-5,-4 5-2,0 2-1,-2 1-7,-4 2-4,3 7 2,-2 1-2,1 0 4,-2 6 0,-1 1-2,1 1 2,-3 4 0,-2 2 4,1 4 11,-5 5-5,0 7 10,-4 7 1,0 7 21,5 5 1,-3 3 3,-1 19 7,6-2 5,0 2 3,1 0 4,3 0-2,5-15-2,-1 17-4,2-18-2,3 2-4,0 0-11,3-2-5,-1 1-4,4-1-5,-1-3-6,1-4 0,-1 0-4,1-3-6,2-1-6,-3-7 0,2-1-10,1-2-43,0-3-40,0 1-44,0-8-37,1-1-33,5 2-40,-2-3-44,2-7-41,4-1-47,0-2-203,5-5-599,-4-3 265</inkml:trace>
          <inkml:trace contextRef="#ctx0" brushRef="#br0" timeOffset="314859.6742">18178 784 42,'-5'-5'225,"0"1"12,-6-3 2,2 6-3,0-1-5,0-1-5,0 6-14,0-1-11,-1 4-6,-3 5-5,1 1-11,2 4-7,1 1-1,2 4-8,-3-1-5,3-3 3,5 2-26,-1-3-7,3-1-4,3-3-21,2 0-5,0 0-10,4-1-17,0-4-3,3-3 5,-1 0-10,5-2-4,2-8-3,1 2-9,1-3-2,6-9-5,-3 2-5,-4 0 2,7-5-9,-7-2-2,-5 5-11,1 2 3,-4-2-2,-4 1 9,-6-1-3,2 1-8,-4 1-1,-2 0 4,-3-1-4,-2 4-3,-3 2-4,-7 0 7,2 3-8,-3 5 5,-1 0-5,1 5 0,-9 4-7,10-1 4,-2 0 1,2 6 0,0-1 0,3 2-7,6-6-4,1 3 0,3 0 2,0 2-44,1-5-35,8-1-27,1 5-23,2-2-26,5-2-30,4-2-24,4 3-27,10-5-21,0-1-14,0-6-227,-1-1-545,2 2 241</inkml:trace>
          <inkml:trace contextRef="#ctx0" brushRef="#br0" timeOffset="315332.382">18579 732 126,'0'-4'138,"-4"-2"17,-1 1 9,-1 1 16,-5 4 2,-6-2 4,-2 7-2,-7 1 6,0 4-3,0 3 1,1 1-5,0 6-4,2 0-10,8-4-4,-2 6-12,4-8-14,5-1-16,2 0-7,3-3-14,3 3-9,4-7-5,1 2-8,3-4-3,5-1-12,4-2-9,1-2-2,2-3-10,7-5-7,-7 4 9,5-11-13,-1 4-2,-5 2-3,-4-4-3,4 2-1,-5-1-8,-5 2 6,0 2-2,-4-2 0,-1 3-3,0 0-6,-4 0-3,-2 4 3,2 4-1,-7-2 4,7 2-6,-13 8 26,3-2 5,1 5 18,0-1-1,-3 5-4,4-3 3,3 6-7,-2 1-6,3-2-3,3-1-7,2 4 1,1 0 8,3-3-14,1 1-8,-1-5 3,4 6 10,1-4-15,1 0-4,-1 1 2,-1 3-5,1-8 5,-3 1-5,-1 2-2,-1-1-10,-1 1 14,-1 1-3,-1 0-1,-6 1-5,3-1 17,-5 0-12,-5 3 1,2-2 8,-3 1 7,-2-1 0,-1-3 0,-2-1-2,-1-5-1,-1 1 0,-3-4-7,5-2 1,-10-2 0,0-3-5,6-4 2,2 1-3,1-5-2,1 1 0,2-3-5,3-1 0,1-2 2,3 5-7,6-2-5,-2 1-14,1 1-22,7-3-21,-1 3-38,2 1-30,1-2-18,2 2-52,1-2-50,7 0-68,-2-1-325,3 2-699,1 1 308</inkml:trace>
          <inkml:trace contextRef="#ctx0" brushRef="#br0" timeOffset="315702.7775">18911 1043 191,'2'-4'255,"0"-1"5,2 3-6,0-2-1,-1 2-3,-1-4-12,1 2-13,1 1-12,-4 3-15,8-3-18,-5-1-4,3 3-26,-6 1-11,6-4-16,-1 4-14,-5 0-6,9 3-5,-9-3-14,8 6-8,-8 0-7,2 0-10,-2 0 5,-2 9-12,2-3 11,-6 8-1,-2 3 9,0 2 5,-6 2 4,0 2 16,-2 3 9,0-4 11,-3 3 7,4-4-1,1 0-7,4-8-11,2 1-3,-2 0-22,1-7-2,5 2-6,1 0-12,3-6-4,0 0-4,3 1-12,1-4 1,2 3-3,3-6-5,3 0-2,1-1-5,3-2-1,1-2-13,-5 2-28,5-6-32,0-3-31,1-1-48,-2 4-48,1-5-43,1-1-48,-2-2-59,0-1-49,0 3-300,-3-5-731,6-4 325</inkml:trace>
          <inkml:trace contextRef="#ctx0" brushRef="#br0" timeOffset="316185.9327">19296 612 94,'0'-5'286,"1"1"-4,-1 4-2,0 0 2,0 0 3,0 0-7,0 0-10,0 0 10,-4 23-27,2-12-11,0 5-15,-2-1 1,0 8-29,1-3-2,0 3-8,-1-1-18,1 0-9,-2-4-20,0 3-18,1 0-8,3-8-9,-3 1-10,4 2-11,-3-3-8,3-4-7,-2 0-6,2-4-10,0 0-5,0-5-2,2 6-12,-2-6-12,0 0-24,8-11-22,0 0-22,-2 1-15,2-9-19,1-4-7,6-5-13,-5-4-7,3 3-9,-2-4-2,0 2 4,2-5 7,-1-1 14,-2 6 8,0 2 6,-2 6 10,3-5 8,-2 7 6,2 3 7,-6 5 9,3 5 10,-1-6 4,-1 7 8,-1 3 7,-1 0 4,2 2 8,-6 2 5,11 2 1,-6 2 2,-1 0 2,4 7 1,-2-1 6,1 1 13,1 2-2,0 7 4,-1 0 5,-4-5-1,0 7 4,2-1-6,-5 1 0,2 2-3,-2-1-8,0 0 2,2 1-5,-4-2 4,1-1-6,1-6-12,0 1-28,0-4-51,-1 6-61,-2 0-87,2-6-94,0 1-261,1-5-621,0 0 275</inkml:trace>
          <inkml:trace contextRef="#ctx0" brushRef="#br0" timeOffset="37414.0136">19492-422 109,'0'0'181,"0"0"-1,0 0-17,0 0 1,0 0-7,0 0-2,0 0 3,0 0-3,0 0-1,0 0-2,0 0-8,-2-7-3,2 7-11,0 0-10,0 0-3,0 0-4,0 0-12,0 0-9,0 0-7,0 0-8,0 0-5,0 0 1,0 0-17,0 0-5,0 0-6,0 0-3,0 0-7,0 0-2,0 0-8,0 0 3,0 0-9,0 0-1,4-8-3,-4 8-4,0 0-9,0 0-25,0 0-24,0 0-32,0 0-33,0 0-21,0 0-32,12 9-22,-12-9-32,2 5-183,-2-5-435,6 4 193</inkml:trace>
        </inkml:traceGroup>
        <inkml:traceGroup>
          <inkml:annotationXML>
            <emma:emma xmlns:emma="http://www.w3.org/2003/04/emma" version="1.0">
              <emma:interpretation id="{640983BB-53E7-4083-9D86-03A8433F1AB2}" emma:medium="tactile" emma:mode="ink">
                <msink:context xmlns:msink="http://schemas.microsoft.com/ink/2010/main" type="inkWord" rotatedBoundingBox="21377,11409 25250,11446 25229,13694 21356,13657"/>
              </emma:interpretation>
            </emma:emma>
          </inkml:annotationXML>
          <inkml:trace contextRef="#ctx0" brushRef="#br0" timeOffset="38558.9862">20578-430 149,'0'0'218,"0"-7"-1,0 7 0,-1-6-10,1 6-10,0 0-10,0-7-5,0 7-11,0 0-8,0 0-13,0 0-11,0 0-15,0 0-11,0-5-13,0 5-10,0 0-11,0 0-6,0 0-9,0 0-5,0 0-10,0 0-3,0 0-5,0 0-4,0 0-5,6 13-9,-6-13-22,2 5-28,-2-5-33,0 6-32,0-6-33,0 3-39,0-3-31,0 0-217,0 0-444,0 0 197</inkml:trace>
          <inkml:trace contextRef="#ctx0" brushRef="#br0" timeOffset="317264.4218">19973 486 7,'0'0'266,"9"-2"7,-4-2 3,1 4 0,0-5-5,0 1-5,2 1-14,1 0-19,-1 1-10,0-1-10,1 0-10,1 3-16,3 0-11,-5 0-12,5 0-9,0 0-13,0 0-12,-1-3-2,5 3-24,-1 3-9,-2-3-9,0 0-6,-4 0-7,9 0-10,-8 0 0,2 0-10,1 0-12,-3 0 3,-1 0-31,-1 0-53,0 0-36,-3 2-41,0-1-36,-1 2-37,0-1-49,-1 4-36,-3-2-41,-1 2-209,-1 3-569,-3-3 251</inkml:trace>
          <inkml:trace contextRef="#ctx0" brushRef="#br0" timeOffset="317502.7">20081 827 104,'0'2'293,"-4"5"2,2-6 1,2-1-11,-2 2-7,2-2-8,-3 5-12,3-5-9,0 7-16,0-7-13,5 6-11,-2-5-20,4-1-18,-1 0-21,1 0-15,5 1-12,-2-1-13,2 0-14,5-1-1,2 1-18,-1-1-43,-1-6-41,2 5-34,-1-3-36,-2-1-30,4-2-33,-1 2-35,-3 3-36,1-2-43,-1-1-273,-4 5-570,2-5 252</inkml:trace>
          <inkml:trace contextRef="#ctx0" brushRef="#br0" timeOffset="318026.5741">20710 343 36,'-8'-4'293,"0"2"-3,-3 0-6,-1 1-3,-1-1-7,-5 5-14,5-1-2,2 4-10,0-3-19,-2 4-9,-1 4 1,3-3-28,-2 6-17,2-1-9,2 5-15,1 3-11,0 0-4,7 1-22,1 10 4,1 0-11,3 0-3,4 3-16,3-1-5,2 6-9,3-9-18,2 5 10,4-2-15,2-3 0,0-4-3,2 3-4,4-7-6,2 0-3,2-4-5,-1-5-3,4-6-4,1-3-3,0-5-2,13-6 4,-17-3-5,2-6-4,0-2 11,-4-1-13,0-7-1,-3-4 2,-2 1-2,2-2 1,-9-4 0,1-2-7,-4-2 3,-4-1 5,-1-4-11,-3-15 3,-4 12 1,-2-14 0,-7-2-7,-5 4 1,-3-3 11,-2 6-5,0-1-9,-7 1 4,-1 2 1,-4 4 2,5 11-7,-6 10 2,-2-2 1,-5 14 9,-2 1-7,-13-1-4,-1 11 1,-1 5 0,0 5 3,-1 8-1,3 2-4,2 3 5,-1 4-5,18-1 2,-2 1-1,-1 2 1,6 3-1,1 3-1,0 5-3,4 1-30,6-3-31,4 4-39,-1 1-26,4-1-26,2 6-37,4-1-39,1 1-43,4-3-49,2 0-299,1-1-677,1-2 301</inkml:trace>
          <inkml:trace contextRef="#ctx0" brushRef="#br0" timeOffset="318449.1239">21778-575 177,'0'0'259,"-11"3"-3,3 4-2,-4-4-6,4 6-3,-5 6-12,-2 1-8,3-1-10,-5 13-6,1 1 3,0 0-19,1 4-5,1 3-1,2 7-8,-3 16-2,2 2-6,-4 0 5,8 9-22,-4-1-13,0 0-8,3 10-16,3-7-7,2 4-12,1 0-8,4-6-5,-5-2-14,6 1-13,3 2 0,0-3-2,0-4-8,-3-3-5,4-3-7,-1-18-21,-1 0-33,-1-4-31,6-2-55,-4 0-74,0-7-59,0-6-69,5-2-90,-2-4-243,-1-4-691,3-3 307</inkml:trace>
          <inkml:trace contextRef="#ctx0" brushRef="#br0" timeOffset="335304.8607">22096 628 19,'0'0'169,"0"0"-3,0 0-8,0 0-9,0 0-11,0 0-4,0 0-4,0 0-15,0 0 1,0 0-2,0 0-10,0 0-3,0 0-8,0 0-7,0 0-6,0 0-2,0 0-6,9 9-1,-9-9 0,4 2-5,0-1 5,-4-1-2,6 6 2,-6-6 1,8-3-3,-3-1-3,-2-1-6,5-1 3,1-1-27,-4-4-1,8-4-2,-1-1-2,1-3 0,4-5-9,-1 0 8,-2-4-10,1 1-4,-1-7 0,-4 0-1,3-4-2,0 0 1,-3-1-3,0-4-2,-2 3 2,1-3-3,-4 0-3,4 2 1,-5 2 0,0 5-4,0 1 2,-3 11 0,-1 1 0,-4 6-2,4 0 4,-1-1-3,-3 5-2,3 1 0,-2 3-2,-1-1 1,1 5 0,-3 2 4,6 1-2,-10 10 2,3-2 1,0 5 3,-1 7 1,-5 0-3,6 2 1,-2 10 7,0-3 6,0 7 4,0-2 0,1 4 9,1-3 4,-1 5 2,0-1 3,1 4 5,-1 0-4,0-3 10,1 3-6,-1-1 0,-1-1 1,3 0-6,-1-1 0,1-3-10,-2 0 1,3-1-1,1 1 0,0-2-6,3-12 1,-2 9-6,3-8-4,0-2 2,0-1 1,3-3-11,-2-1 2,4-4 6,-2 3-10,2-5 3,3 0-6,-2-2 6,3-4-16,1 4-32,-1-6-30,2-1-27,-2-2-31,5-1-34,-3 1-33,3-8-48,-1 2-35,0 2-214,0 0-530,3-7 235</inkml:trace>
          <inkml:trace contextRef="#ctx0" brushRef="#br0" timeOffset="336321.6568">22497 666 19,'3'-8'140,"-1"2"-1,2 0-1,-4-1 8,1 5 7,-1 2-4,4-5-2,-4 5-3,0 0-4,0 0-6,0 0-9,0 0 0,-14 8-2,8 0-5,1 5 1,-2 0 7,-2 5-14,1 3 0,0 2-2,1 0-7,0-2-3,1 0-7,3 1-4,-1-2-7,2-4-4,2 1-7,2-6-8,2 8-6,-3-8-1,6 0-3,1-4-6,-1 0-5,5-2-5,-3 0 6,4-5-6,-3 0-1,7-1-2,-1-8-2,2 2-7,-1-4-7,1-1 6,7-10-5,-12 7-4,10-2-2,-4-5 1,-7 1 4,0 1-6,-2 3-1,-1-2-1,-1 3 5,-5 1-1,-2-2-6,-1 2-1,0 4 0,-3-4 1,-1 4 4,-3-1 0,0 2 3,1-1-3,-6 3 1,2 0-2,-2 4 2,-1-2-5,0 3 4,-3-3-7,0 6 1,4 3 2,-1 0-2,4 1 0,-3-1-7,3 3 8,0 2-5,4 1-3,-1 1 2,4 1-9,2 2-15,0-1-20,3 4-15,4-2-19,0-4-17,2 6-21,0-4-15,5 0-18,2 2-17,1-2-3,0-3 6,6 3 21,5-6 2,1-3-12,0-4 0,0-2-3,-1-7 16,2-1 23,1 1-3,-4-8 20,3 3 1,-8-2 23,4-4 7,-8 3 18,-1 1 20,-4-2 37,0 1 21,-1 2 25,-6 4 24,-2-2 18,2 2 15,-3-2 17,0 5 2,-5-2-15,-2 6-14,-5-3-7,-1 2-10,-1 1-5,0 4 3,-3 2-5,-3 4 4,1 0-4,-2 2 0,0 2-1,2 3 5,1 1 0,-2 2-2,4 1-6,1 1 2,3 2-10,3-3-2,1-1-6,2 4-6,2-5-2,2 1-5,2-3-4,4 0-1,-1-2-5,2 1 0,2-4-3,0-1-4,2-1-1,2-5-3,3-1-4,-2-3 0,-2 1-7,4-1 3,-1-6 1,-3 3-4,1-3 1,-5 0 0,-1-3-1,1-1-1,-1 2-7,-3-3 2,1 7 5,-4-7-7,-1 1 3,-2 1 6,-3 2-16,0 2 5,-1 1-3,-3 1-4,4 4 2,-3 0 4,-4 3 1,3 0 0,0 5 1,-2 2 11,3 0-12,-2 1 3,4 5 3,-3-1-7,2-1 6,3 5-4,0-4 6,1 13-5,2-13 7,4 7-4,-4 2 4,4-6 0,0 7-1,1-4-3,0 3 5,4-2-5,-7-3-1,3 4 2,0 2-1,-2-1 9,-3-1-1,0 0 13,0 2-9,0-7 10,-3 4 2,-1 5 0,-1-6-6,-3 3 0,-4-4 2,2 3 8,-3-3-9,-5-3 4,2 1-7,-3-3-7,-3 4 2,6-3 3,-3-5 0,-1-2-4,1 4 5,2-5-4,0 1-10,-1-3 6,6-3 1,-3 0-5,6-3 4,-3 3-1,4 0 3,0-2-5,3-2-5,-1 1-1,1-2-3,3-4 2,0 3-3,2 0-6,0-2 0,2 1-23,0-1-17,4-4-18,-1 4-18,5-1-23,-3-1-14,2 2-22,0 1-24,2 3-30,0-2-34,1 0-26,2 0-36,-5 1-231,5 0-563,-3 5 249</inkml:trace>
          <inkml:trace contextRef="#ctx0" brushRef="#br0" timeOffset="336789.8079">23215 1019 115,'0'0'276,"0"0"20,0 0-21,0 0-16,0 0-22,0 0-27,0 0-16,0 0-19,0 0-23,-3 12-14,3-12-7,0 6-16,0-6-19,3 4 3,-2 2-21,3-4-5,-4-2-13,4 6-1,-1-2-3,-2 5-8,1-6 3,1 3-9,-3 1-5,0-1-4,0 0 17,0 3 8,-3 0 19,1 0 10,-6 1-1,3 3 5,-2-1-9,2 0-1,-2-1-7,1 3-12,0-3-4,-2 0-5,0 3-6,0-3 0,3 1-9,-1-2-4,3-1-6,-1 3 5,1-2-6,3-2-25,-3 3 18,-1-3-2,4 0-2,0-1-6,0-2 4,0 2 3,0-3-11,0 2 4,2-1 2,0 0-2,-2 0 2,3-1-4,0 1 3,-3-2-2,4 1-1,-1-2-3,0 5 4,0-6-8,2 1 0,-1 2-1,0-3-16,-4-1-24,12 4-23,-7-4-32,4-3-28,0 2-36,0-4-33,1-1-43,1 0-49,4-4-51,-5 1-178,4-4-555,0-1 245</inkml:trace>
          <inkml:trace contextRef="#ctx0" brushRef="#br0" timeOffset="338172.75">23381-813 153,'0'0'212,"0"-7"0,0 3-8,0 4-7,0 0-13,0 0-10,0-6-8,0 6-11,0 0-10,0 0-9,5-5-15,-5 5-10,0 0-12,0 0-16,0 0-10,0 0-7,0 0 2,12 7-13,-4-1-7,2 0-7,-1 6 3,5 3-8,0 1-7,6 8 1,-1 0-6,1 2-3,-2 1 0,3-1 0,-2 1-5,3 3 1,-2 1-3,2 1-3,-2-1 0,-1-2 1,0 2-3,2-1 1,-4 3-1,1-3-2,-4 6-1,1-2 0,0 3 1,-4-1-4,-5-1 1,6-2 2,-5 4 14,-1 1 6,-1 1-1,0-6 11,-3 4-6,-2 2-1,0-3 2,1-1 0,-4 1-1,6-4 2,-4 3-1,1-10 0,0 9-3,0-10-2,0 1 4,1 6 0,-2-4-1,-1-6-1,2 2 3,-3 0 6,1 3 7,-3-1 0,2 1 5,0-5 3,0 0 4,-2 1 1,-2 4 1,3-1-14,-4 6-9,-1-3 5,0-7 6,1 2-2,2 0-2,-7 4-5,4-5 3,1-1-10,-5 4-3,3-6-9,2 1 5,-1-3 0,0 0-10,-2 4 5,5-1 7,-2-5-20,-1 3 17,4-3-8,-3-2 3,1 1 0,0 4 1,-5-4-4,2 3 14,4-3-24,-3 0 15,-1 2-2,1-4 1,-3 3-6,3-3 0,1-2-1,1 1 1,0-1-2,-3 2 0,2-2 2,0-1-16,3 2 18,-3-3-11,3-3 4,0 1-1,0 0-3,2-1-1,-1-1 7,0 0-6,2 3-3,0-5-17,2-2 18,-7 5-29,6-4-19,1-1-28,-4 4-26,4-4-29,0 0-39,0 0-59,0 0-76,0 0-321,-8-10-678,6 8 300</inkml:trace>
          <inkml:trace contextRef="#ctx0" brushRef="#br0" timeOffset="337422.5115">23454 417 88,'0'0'223,"-1"-4"-6,1 4-5,0 0-18,0 0-10,0 0-23,0 0-15,0 0-15,0 0-6,0 0 0,-1 19-11,1-13-7,0 3-1,0 1-9,2 1 0,-3 2-13,1 2-2,1-3-5,-1 1-2,-1 1-3,1 2-1,-1-3-5,0 2-6,-3 0-4,4-2-5,-1 2 0,0-3-4,-3 3 1,2 0-5,-2-8-8,3 1 0,-2 2-4,1-4 2,1 0-1,1 0 7,0-6 14,-3 10 12,3-10-2,0 0 41,-1 6 13,1-6-15,0 0-1,0 0-19,0 0-9,-2-32-4,2 15-8,2-3-8,-1-1-10,3-2-4,2-2 3,0 4-9,0-3-1,0 1-10,2-1-9,0 2 3,0 1 4,5-2-17,-4 3 7,1 5-3,1-3-2,-1 6 0,-1 1-4,1 3 3,-3-4 0,1 6-9,-3 2 7,3-3-12,-3 5 7,0 0 2,-5 2-6,0 0 2,14 6-5,-11 2 7,4 2 1,-1 2-2,-3 4-2,1 1-5,1 3 8,-1 2 6,-2-1-4,2 0-7,0 1 13,-1-1-13,0 0 8,-3-2 0,0 3-2,1-8 1,-2 5 2,1-2-4,0-4 3,0 2-3,0-3 11,0 1-4,-2 1-21,2-7 14,-1 4-12,-2-4-41,3 0-8,0 0-24,0-7-31,0 14-21,0-8-19,0-6-23,0 0-54,0 0-66,0 0-233,0 0-577,7-24 256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46.2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77AB7BC-2B22-494B-82E5-8A57444CDC70}" emma:medium="tactile" emma:mode="ink">
          <msink:context xmlns:msink="http://schemas.microsoft.com/ink/2010/main" type="writingRegion" rotatedBoundingBox="13357,1956 18414,2441 18316,3462 13259,2976"/>
        </emma:interpretation>
      </emma:emma>
    </inkml:annotationXML>
    <inkml:traceGroup>
      <inkml:annotationXML>
        <emma:emma xmlns:emma="http://www.w3.org/2003/04/emma" version="1.0">
          <emma:interpretation id="{E9AEFF97-103D-47C3-9A37-1DE836F74FBC}" emma:medium="tactile" emma:mode="ink">
            <msink:context xmlns:msink="http://schemas.microsoft.com/ink/2010/main" type="paragraph" rotatedBoundingBox="13357,1956 18414,2441 18316,3462 13259,29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84CA18-3689-4070-A2C6-EB21E2DBDD27}" emma:medium="tactile" emma:mode="ink">
              <msink:context xmlns:msink="http://schemas.microsoft.com/ink/2010/main" type="line" rotatedBoundingBox="13357,1956 18414,2441 18316,3462 13259,2976"/>
            </emma:interpretation>
          </emma:emma>
        </inkml:annotationXML>
        <inkml:traceGroup>
          <inkml:annotationXML>
            <emma:emma xmlns:emma="http://www.w3.org/2003/04/emma" version="1.0">
              <emma:interpretation id="{C763E347-6D14-47E2-9A9D-EE755C7A2369}" emma:medium="tactile" emma:mode="ink">
                <msink:context xmlns:msink="http://schemas.microsoft.com/ink/2010/main" type="inkWord" rotatedBoundingBox="13357,1956 14671,2082 14573,3102 13259,2976"/>
              </emma:interpretation>
            </emma:emma>
          </inkml:annotationXML>
          <inkml:trace contextRef="#ctx0" brushRef="#br0">271 36 109,'0'0'135,"0"0"-2,0 0-1,0 0-8,0 0 3,0 0 2,0 0 2,0 0 0,0 0-2,0 0 0,0 0-4,0 0 0,0 0-9,0 0-5,0 0-10,0 0-6,0 0-6,0 0-4,0 0-5,-6-13-4,3 11-7,3 2-5,-7-4-5,3 2-6,-1-1-4,-1 0-11,0 2-9,0-2-1,-5 0-3,2 1-1,-4 2-2,-1 0-1,2 0 2,-5 0-3,5 2 1,-6-2-2,5 4 3,-5-1-4,2 5-2,5 2-4,0-4 2,2 3-1,-1-2-3,1 4 0,2 0-4,1 3 5,-1-2 0,4 4-5,3 3-2,-3-2 1,3 4-2,3-6 1,-3 2 2,2-2-3,1 2 5,4 0 2,-1-5-2,4 4 2,1 1 0,-4-4-2,6-1 9,-1 3-9,-2-9 0,-1 3-2,5-2 3,-4-1-4,4 0-1,-2-2 1,1-3 2,1 0-5,2 2 3,-3-6-1,-1 1 2,6-2-2,-3-2-6,-2 2-16,0 1-27,3-3-31,-4-2-28,1 7-29,-1-3-24,-1-1-23,0 3-25,-1-2-191,-3 1-429,-1 0 190</inkml:trace>
          <inkml:trace contextRef="#ctx0" brushRef="#br0" timeOffset="851.7296">698 42 172,'0'0'220,"0"-6"-10,0 6-5,0-9-18,0 9-10,-3-6-14,3 2-10,-2-1-5,2 5-10,-4-6-2,4 2-7,0 4-5,-5-3-5,5 3-7,-4-5-5,4 1-3,0 4-3,-4-5-5,4 5-6,0 0-5,0 0-9,-6-4-3,6 4-8,0 0-7,0 0-9,0 0 0,-2-1 6,2 1-18,0 0-6,0 0 1,-1-5-8,1 5-2,0 0-2,0 0 0,0 0-2,-2 15-5,2-11 3,0 4-5,0 1 1,-3 4-3,2 0 3,-1 2-2,0 0 4,-1 6-9,2-1 4,-6 2-1,5 0-2,-2 0-1,2-4-4,-2 0 5,1 1 2,2-4-4,1 4 1,-3-4-2,1 0 17,2-6-21,-2 1 4,2-3 1,0 1 3,2-2-9,-2 1 3,0-4 6,0 3-7,0-1 1,0-5 0,2 4-1,-2-4 4,0 0-2,3 2 3,-3-2-1,0 0-6,5-11-8,-2 5-15,-2 0-6,1-1-6,1-2 2,-1 0-2,0-1 0,0 1 6,0-5 2,0 1 3,-2 1-1,5-1 5,-3-1 1,2-6 4,-4 3-2,3 4 1,-1-11 2,-2 5 4,0 5 0,4-9 3,-2 8 0,-2-4 1,0-1 2,2 0 0,0-1-1,-2-1 6,4 8 1,-3-6 5,-1-5 8,2 7 2,0 3 0,4-5 7,-3 1-2,3 3 0,2 2-2,-4 1-5,3 2-5,-3 1 0,5 0-3,-2 4 1,-1 1-3,1 3 1,1 4 1,-2-2-2,4 5 7,-2 5-6,1 0-2,-3 2 1,0 3 3,1 4-3,0-1 2,-1 3 1,-2-2 13,2 3-12,-3-2 4,0-2 2,0 2 1,-2 1 1,1-7-3,-2 1 2,-2-1 0,2-1 5,-1 0 4,2-2-3,-5 2 5,1-6 6,-2 3-8,0-4 2,0 0-1,0-1 10,-1-1-20,0-2 1,-3 1 0,0-3-5,2 0 3,7 0-9,-14-4-12,6 0-15,0 1-15,3-2-9,-1 1-25,2 4-19,4 0-35,-9-2-27,9 2-15,0 0-18,0 0-14,0 0-22,0 0-23,0 0-150,0 0-427,12 13 190</inkml:trace>
          <inkml:trace contextRef="#ctx0" brushRef="#br0" timeOffset="1844.5616">95 728 199,'-8'-1'263,"4"0"4,4 1-7,-10-1-9,5-3-8,5 4-10,-11 0-9,7-1 4,4 1-27,-7-2 0,7 2-16,0 0-13,-8-2-10,8 2-17,0 0-16,0 0-9,0 0-18,0 0-4,0 0 5,10-10 8,-1 8-4,5-4 2,6 1-6,7-5-8,3 2-2,2-4-1,16 0-11,-14 0-6,14-4-8,0 5-9,-1 0 3,5 0-8,-3 2-8,-1 2-6,1 1 0,-12 3-7,12-5-2,-14 5-1,5 0-7,-3 1 0,-2 1-4,1-3-22,-3 3-37,0-5-27,-5 4-25,1-1-27,-5 3-24,-3-2-27,-1 1-39,-2 2-63,10-5-66,-11 1-279,2 0-669,-7-1 296</inkml:trace>
          <inkml:trace contextRef="#ctx0" brushRef="#br0" timeOffset="1438.8062">1036-107 59,'-1'-9'238,"2"2"12,-2 1-3,2 0-2,-1 2-6,1-1-9,-1 5-15,0 0-18,-1-9-20,1 9-23,0 0-16,0 0-16,0 0-12,0 0-10,0 0-11,4 24-2,-4-15-17,0 6 6,2-2-19,2 9-5,-1-1-2,2-3-8,-1 3-2,0 0-7,2 1 0,0-3-4,-2 0-4,4-1-2,-2 1-1,1 0 0,-2-5-2,1-2-2,0 0-3,0 1 0,-3-6-7,3-1 2,-3 2 2,5-2-3,-4-1 1,0-2 1,1-2 1,-5-1-1,0 0-7,13-7 5,-8 5 0,4-7-2,-2-1 2,-1 1-3,1-5 0,1-6-1,-3-1-3,3 5 3,-3-10 1,-2 12-4,4-9-1,-3 1 8,0 1-9,1 2 1,-2 1 4,-3 2-6,0 4 2,2-2-1,-1 4 14,0-2-12,-1 3 2,-1-1 1,1 6 2,0-3 2,0 3 9,0 4 5,-1-7 2,1 7-5,-2-6-2,2 6-9,0-5 0,0 5-5,0 0 4,0 0-3,-3 16 3,2-8 2,1 4-1,-3 2-2,2 8-3,0-3 6,-2 9 2,2 2 2,-1-5 11,1 6-14,1 2-5,0-2 5,1-6 2,-1-1-7,3 8 3,0-9-1,-2 1-3,3-2 2,-3 0-5,2-1 5,1 0-4,0-8 5,-2 4-5,3-2-1,-1-2-25,-1 0-30,1-2-31,-2 1-32,1-2-38,1-1-39,-2-5-48,2 1-39,-4 2-211,0-2-532,0-5 236</inkml:trace>
        </inkml:traceGroup>
        <inkml:traceGroup>
          <inkml:annotationXML>
            <emma:emma xmlns:emma="http://www.w3.org/2003/04/emma" version="1.0">
              <emma:interpretation id="{607A9CEC-6B5B-4A5E-BE1E-300D1DAD45A5}" emma:medium="tactile" emma:mode="ink">
                <msink:context xmlns:msink="http://schemas.microsoft.com/ink/2010/main" type="inkWord" rotatedBoundingBox="16088,2317 18405,2539 18331,3311 16014,3088">
                  <msink:destinationLink direction="with" ref="{BAC4ABC1-EDBC-49A0-A83B-FCBFA1442E2E}"/>
                </msink:context>
              </emma:interpretation>
            </emma:emma>
          </inkml:annotationXML>
          <inkml:trace contextRef="#ctx0" brushRef="#br0" timeOffset="3115.7993">2720 677 104,'-6'2'189,"6"-2"10,0 0 7,0 0 2,18-10 1,-8 3-3,9-1-6,-3-4-13,4 3 0,6-5-21,2 2 0,-3-2-11,3 5-11,2-6-11,-2 3-16,-1 3-2,0-2-19,-2 6-10,-5-1-5,0 0-13,1 1-6,-2 0-4,1 2-8,0 0-4,-2-2-11,2 2-13,-2 0-24,3 2-24,-2 1-25,0 0-27,-1 0-20,0 0-15,0 3-21,0-2-4,-2 4 1,-2-1-18,-1 1 25,0 0 6,-4 3 17,3-1 2,-3-2 14,1 3 10,-2-2 8,-1-2-6,-2 0 34,0-2 16,0 2 22,0 1 20,-1-2 21,0 1 17,0 0 16,-3-2 16,2 1 12,1 0 17,-2 0 3,-2-3 2,3 10 2,-2-5 0,2-1-5,-3 2-7,0 0-8,0 0-14,0-1 2,0 0-8,0 3-12,0-2-6,0 1-10,-3-1 3,2 3-15,-2-3 0,2 0-2,0 4-3,0-4-5,1-1-23,0 4-20,-3-4-35,2-3-31,-1 4-37,2-6-42,-1 9-43,1-9-45,0 0-210,0 0-493,0 0 218</inkml:trace>
          <inkml:trace contextRef="#ctx0" brushRef="#br0" timeOffset="2709.0908">3068 116 137,'0'0'290,"-4"-3"-15,4 3-15,0 0-23,-8 0-17,8 0-14,-8 8-17,2 1-16,2 2-16,-1 1-7,0 9-17,-4 1-14,3 11-7,1 1-14,1 2-2,-3 5-5,4-2-8,-1 3-1,1 1-6,1-3-11,-1 0 0,0-3-9,1 0 5,2-5-15,0 0-7,-1-8-5,2 1-3,-1-3 3,0-1-9,0-4 1,2-4-4,-2 1-6,0-4-36,2-1-31,-1-2-32,-1-3-27,0 1-42,0-5-39,0 0-43,0 0-50,-3-15-147,1 3-464,-5-1 205</inkml:trace>
          <inkml:trace contextRef="#ctx0" brushRef="#br0" timeOffset="3278.7875">3534 418 14,'0'-10'211,"0"2"-13,0-4-2,0 3-16,0-2-7,0 3-21,2-1-13,-2 0-12,0 3-19,2 0-8,-2-3-9,2 6-22,-2 3-38,2-7-50,-2 7-50,4-5-42,-4 5-154,0 0-288,0 0 128</inkml:trace>
          <inkml:trace contextRef="#ctx0" brushRef="#br0" timeOffset="3811.6942">3689 664 121,'1'13'243,"-2"-2"1,2-2 3,-1-2-8,1 1-14,-2-2-16,2-2-13,-1 1-20,0-5-8,0 6-6,0-6 11,1 4-21,-1-4-11,0 0-19,0 0-6,0 0-15,7-11-8,-7 5-9,2-2-14,0-4-6,0 1-6,2-2-3,0-3-8,0 1-6,-1-7-9,2 4 2,0-3-5,0 2 9,1 1-16,-3 3-2,3 5-9,0-2 4,0 3-6,-2 3-7,0 1 5,1 4-2,-2-1-1,-3 2-1,10 5 0,-5 1 3,3 3-2,-8 1 1,6 5-2,-3-5-3,1 5 2,1-1-3,-5 1 2,4-1 1,0-2 3,-4 2-2,4-4-2,-3-1 10,3 0-9,-4-3 1,0 1-5,3-3 7,-2 1 13,2-2-10,-3-3-8,0 0 3,0 0 3,13-9 0,-9 2-1,2-2-1,-1-3 1,1-1-3,4-5-3,-4-3 11,-2 0-11,5 1-2,0-3 4,-3 4 1,1-1-3,0 7-3,-2 1 4,0-1 3,-1 4-4,0 1 0,-1 4-11,-1 1 6,2 2-2,-4 1 7,0 0-4,11 8 5,-8 0 1,1 1 0,0 2-6,1 1 6,-1 1-2,0-2 4,3 3-6,0-1 3,-4-4 3,4 6-2,-1-5-1,-1 1 2,0 0 8,4-3-6,-6 1-1,6 4-5,-5-7 1,2 2 2,-3-2-22,2 1-32,-3 0-28,0 0-38,0-1-39,1 0-37,-1-1-32,-1-2-45,0 2-187,-1-5-497,3 2 220</inkml:trace>
          <inkml:trace contextRef="#ctx0" brushRef="#br0" timeOffset="4528.6698">4343 453 29,'-5'-4'214,"5"4"-10,0 0-5,0 0-14,0 0-15,0 0-17,0 0-10,0 0-9,0 0-7,3 17-3,2-12-3,1-2 0,0 2-10,0 2-5,7-1-6,-4-2-14,3 1 5,5 1-12,-4-4-9,0-1-5,-1 2-7,-1-5 0,4 1-5,-5 1-8,3-3 2,-3 0-9,2-5-2,-2 5-7,-1-1 4,-2-3-2,1-1-7,-4 0-1,-2 0-1,0-1-4,-1-1-1,-4 2 0,1-1 0,-3-1 0,-3 0-3,-1 2 0,-2-1 3,1 3-1,-7-3 8,-1 2-7,-4 2 1,1 4 3,-4 4 1,-3-3 1,8 4-1,-7 6 1,0 1 0,3 1 2,0 3 0,7 0 3,1 1-3,0 0-5,5 2 4,0 1-10,5 2 6,2-1-6,2 0-2,4 2 3,2-2-1,5-1-6,4-3-2,0 4 5,4-7 12,9 3-14,-1-2-2,6-5-2,-5 0 8,6-4 0,0-3-5,2-3-3,-1 0 1,3-7 0,-2 0 1,0-6-2,-1 1-2,1-4 3,-3-3 2,0 1-7,-3-2 9,2-1-9,-3-2 3,-4 0-2,-1-1 1,-1-1-7,-4 0 7,-4 5-3,-3 1 1,1 2 4,-2-2-5,-4 0 3,0 8 0,-1 0-7,-1 0 17,-2 0-12,0 5-3,1 1 1,-2-2-4,0 2 1,0 2-3,1 0 1,-1 4 0,1-8-1,-1 8 3,0 0-2,0 0 1,0 0 2,14 9-1,-7-3 0,0 1-3,1 4 7,2-3 0,-1 3-2,4 4 2,-6-3-6,5 3 5,-3 2 2,1-1-1,-7 0-3,2-1 4,0 3 2,-1-2-2,-4 0 12,0-1-13,-5 6 3,1-2-1,-2-4 1,-2 1 3,-1 2-5,-4-1 0,3-3 4,-3 1-1,1-2-3,-3-2 1,4-2 2,-2-3 10,-2 3-13,-1-3 0,2-2-2,-2-1-4,3-1-19,2-2-21,-3 0-13,5 0-14,-4 1-14,4-1-30,0-2-41,3 2-49,-1-4-45,1 4-226,1-2-516,-1 1 228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51.4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AC4ABC1-EDBC-49A0-A83B-FCBFA1442E2E}" emma:medium="tactile" emma:mode="ink">
          <msink:context xmlns:msink="http://schemas.microsoft.com/ink/2010/main" type="inkDrawing" rotatedBoundingBox="16192,3320 18263,3136 18274,3262 16203,3446" semanticType="underline" shapeName="Other">
            <msink:sourceLink direction="with" ref="{607A9CEC-6B5B-4A5E-BE1E-300D1DAD45A5}"/>
          </msink:context>
        </emma:interpretation>
      </emma:emma>
    </inkml:annotationXML>
    <inkml:trace contextRef="#ctx0" brushRef="#br0">-2 253 135,'0'0'267,"0"0"1,-1 0-1,1 0-5,0 0-13,0 0-8,0-6-16,0 6-15,0 0-6,0 0-17,4-13-12,-1 10-12,0 0-13,0 1-13,1-4-6,-2 2-15,2 0-4,-4 4-10,6-5-9,-2 3-12,-2 0 1,5-2-10,0 3-9,2 1 5,4-3 1,0 3-9,5-4 4,-1 5-7,11-4 20,1-1-21,-1 3-6,6-3-2,2 2 3,14 0-2,0-4-5,1 1 6,0-1-11,3 3-4,3-1 1,4 3 7,3-8-8,25-2-4,-5 1-3,-22 3-4,27-10-4,-26 14 0,-1-4 2,25-4-5,-28 5-4,-6 0 3,6-1-4,-1-5 1,-5 6-4,0-1 1,0-2-2,-17 6 11,14-3-12,-16 1-2,2 2 5,-5-2-6,2 5-1,-4 0 9,-1 4-10,-7-3-3,-2 2-4,-1 3 13,-2 0-9,-7 0-12,4 3-27,-1-6-18,-1 2-22,-4 2-16,-1 2-19,1-3-25,1 5-25,-6-7-41,2 2-52,-1-3-45,-2 1-56,3 0-207,-4-4-614,-4 8 272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59.9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EF46E1-EF27-4AD9-8BD1-93F4161044C9}" emma:medium="tactile" emma:mode="ink">
          <msink:context xmlns:msink="http://schemas.microsoft.com/ink/2010/main" type="writingRegion" rotatedBoundingBox="16950,3712 17038,5809 16659,5825 16572,3727"/>
        </emma:interpretation>
      </emma:emma>
    </inkml:annotationXML>
    <inkml:traceGroup>
      <inkml:annotationXML>
        <emma:emma xmlns:emma="http://www.w3.org/2003/04/emma" version="1.0">
          <emma:interpretation id="{34EC2381-D2A7-4478-BBCE-C5D7F7D856CB}" emma:medium="tactile" emma:mode="ink">
            <msink:context xmlns:msink="http://schemas.microsoft.com/ink/2010/main" type="paragraph" rotatedBoundingBox="16950,3712 17038,5809 16659,5825 16572,37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4D83BC-BBB6-4891-9B6A-76A0F03A4DC3}" emma:medium="tactile" emma:mode="ink">
              <msink:context xmlns:msink="http://schemas.microsoft.com/ink/2010/main" type="line" rotatedBoundingBox="16950,3712 17038,5809 16659,5825 16572,3727"/>
            </emma:interpretation>
          </emma:emma>
        </inkml:annotationXML>
        <inkml:traceGroup>
          <inkml:annotationXML>
            <emma:emma xmlns:emma="http://www.w3.org/2003/04/emma" version="1.0">
              <emma:interpretation id="{72FC5521-AD3D-4EE7-AD16-386BB2B33053}" emma:medium="tactile" emma:mode="ink">
                <msink:context xmlns:msink="http://schemas.microsoft.com/ink/2010/main" type="inkWord" rotatedBoundingBox="16871,3715 16900,4396 16619,4407 16590,3727"/>
              </emma:interpretation>
            </emma:emma>
          </inkml:annotationXML>
          <inkml:trace contextRef="#ctx0" brushRef="#br0">-8 220 231,'0'0'249,"0"0"1,0 0 0,0 0-8,0 0-6,0 0-14,0-15-13,0 15-15,0 0-8,0 0-3,0 0-15,3-6-12,-3 6-15,0 0-13,0 0-12,0 0-11,0 0-12,0 0-7,0 0-8,0 0-8,0 0-10,12 9 0,-7-8-11,-5-1 1,8 0 7,-2 1 6,-6-1-5,10-1-12,-5 0 1,-1-2 0,2 1 0,0-2 2,1-2 1,0 2 7,-1-5-4,-3 3-3,3 0 3,0-6-5,-1 2 0,-5 1-7,3 3 8,-2-5-5,3-2 4,-1 4-6,-2-6 3,-1 8-7,0-5-7,0 5 15,0-4-12,0 2 2,0 2-7,0-2 0,4 3 0,-4 1-6,0 5-2,-4-7-2,8 3 1,-4 4-7,1-6 0,-1 6-9,0 0 4,0 0 2,0 0-6,0 0 2,0 0-2,0 0 1,0 16 7,0-7-6,0-2-3,3 8 0,-2-4 4,0 1-3,-2 2-2,2-1 7,2 3-1,-3-1 6,1 1 4,2 4-5,-3-3 5,2-2 1,-4 4-2,2-1 4,5 4-3,-6-7 2,2 6-2,0 0 3,-1-2-4,2 1-3,-1-6 0,0 9-1,1-9 4,0 1-2,-2 3-7,1 0 3,1-2 4,0 0-4,0-3-5,-2 1 5,0 1 0,3-7-6,-3 0 0,2 1 1,-2-1-4,2 0 1,1 0-1,-3-1 0,1-1 3,-2-1-1,4 0-1,-3-5 0,0 8-3,2-5-2,-2-3 4,0 0 1,2 6 0,-2-6-1,0 4 0,0-4-1,0 0 1,0 0 2,3 5 1,-3-5-1,0 0 4,0 0-11,0 0-20,0 0-9,0 0-13,0 0-8,0 0-6,0 0-1,-13 1-4,13-1-3,-7 1-5,0 4 1,1-3 11,-2 2 3,-4-1 4,3 2 6,-2-2 4,1 2 12,1 0-8,-2-2 11,-1 3 1,5-4-2,0 2 3,1-2 5,0 1 3,0-2 12,2 1-11,4-2 6,-9 0 3,9 0 2,-6 1 3,6-1 3,-3 2 11,3-2 2,0 0 6,0 0 5,0 0 2,0 0-4,0 0 4,-6 0-9,6 0 10,0 0-6,0 0 6,0 0 2,0 0 7,0 0 12,0 0 7,0 0 0,0 0 4,17 1 5,-10-1 3,0-1 2,2-1 7,0 1-3,1-1-2,-3 1-3,6-1-3,-4 1-6,-2-5-2,6 4-6,-4 2-1,8-4-4,-8 0-3,3 3-4,-2 0-5,2-4-1,-1 1-3,0 2-4,-1-2-2,-1 2-2,-1 0-2,-2 0-4,0-1-1,1 3 0,-4-1-5,-3 1-2,12-2-4,-8 2-26,-4 0-35,10-3-29,-10 3-48,5-3-32,-5 3-42,0 0-40,0 0-51,0 0-56,0 0-66,0 0-306,0 0-787,0 0 348</inkml:trace>
        </inkml:traceGroup>
        <inkml:traceGroup>
          <inkml:annotationXML>
            <emma:emma xmlns:emma="http://www.w3.org/2003/04/emma" version="1.0">
              <emma:interpretation id="{1159D6C4-3F43-403D-8480-39E59F3EA1DC}" emma:medium="tactile" emma:mode="ink">
                <msink:context xmlns:msink="http://schemas.microsoft.com/ink/2010/main" type="inkWord" rotatedBoundingBox="17006,5061 17038,5809 16659,5825 16628,5077"/>
              </emma:interpretation>
            </emma:emma>
          </inkml:annotationXML>
          <inkml:trace contextRef="#ctx0" brushRef="#br0" timeOffset="13929.7621">30 1745 8,'0'0'199,"0"0"0,0 0-11,0 0-5,0 0-16,0 0-11,0 0-16,0 0-11,0 0-12,0 0-3,0 0-6,0 0-1,-3-8-6,3 8-3,0 0 3,0 0-6,0 0-2,5 0 3,-5 0-4,4-5 5,-4 5-4,5-3-4,-5 3-4,6-4-2,-4-2-8,1 3-5,2-3-3,0 0-5,-1 2-4,1-2-3,-1-6-4,1 4-8,-1-6-6,4 2-1,-3-3-6,-1-3 0,3-4-4,-1 2 0,2-1-4,-4-2-2,1 2-4,-1 2 2,-3 0-2,4 2-3,-1 2 3,-2 3-4,-2 0-5,3-1 4,-2 6 3,0-2-4,0 1-2,-2 4 5,2-3 1,-1 2 6,0 0-2,0 5 3,1-7-5,-1 7-6,0 0-1,0 0-1,-1-6-1,1 6-2,0 0-1,0 0-2,0 0 3,0 0-1,0 15-11,0-6 18,-1 1-7,2 2-2,0 3-2,1 1 8,-1 5 13,0 1 2,-1 0 4,2 1-3,-2-2 0,4 4 12,-6-1-14,4 7 1,-1-8-5,1-1 7,-2 3-7,2-3-4,0 3 4,0 0 0,-1-2 11,4 2-15,-4-2-5,1 0 8,-1-2-3,-1 3-13,0-3 18,4-2-7,0 2-7,-3-5 6,0-4-4,2 3 0,-3-3 9,0 1-6,0-4-6,0 0-4,1-3 6,-1 3-2,0-3-1,2-2 5,-2 2-3,0-6-2,0 6 5,2-3-4,-2-3 4,0 0-5,0 7 6,0-7-1,0 0-4,0 6 3,0-6-6,0 0 8,0 0-5,0 0-9,0 0 18,0 0-9,0 0 1,0 0-7,-8 1 6,8-1 0,0 0-3,0 0 0,-13-5-3,13 5-3,-11 0 4,4-2-2,1 2-1,-3 0 16,0 0-11,-1 0-9,0 0 13,1 0-4,-3-1-1,2 2 2,3-2 1,7 1-6,-12 0 4,6 0-1,1-2-1,-1 1-2,6 1 6,0 0-4,-10 0-4,10 0 8,0 0 12,0 0-5,-9-1-18,9 1-3,0 0 2,0 0 4,0 0 0,0 0 2,0 0-6,0 0 6,0 0-3,0 0 1,0 0-1,17 4 0,-11-3 1,1-1 1,2 2-1,0 2 3,5-4 5,-7 0-1,6 0-3,1 0 5,-4-4 2,3 2-4,0 1-2,3-2 8,-3 0 2,4 2-5,-5-2 1,5 0-4,-4 0 1,2-2-3,3 1 11,-6 2-13,0-1 5,1-1-1,-5 2 0,3 1 2,-3-3-6,1 3 1,-1-3 7,0 4-3,-2-3-12,1 2 7,-1-1-29,-3 2-40,-3 0-47,9 0-53,-9 0-64,0 0-60,4 2-312,-4-2-657,-1 6 291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53.2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14EEB8-D142-4983-B92A-961CF2159231}" emma:medium="tactile" emma:mode="ink">
          <msink:context xmlns:msink="http://schemas.microsoft.com/ink/2010/main" type="writingRegion" rotatedBoundingBox="13424,3783 18943,3816 18901,10938 13382,10905"/>
        </emma:interpretation>
      </emma:emma>
    </inkml:annotationXML>
    <inkml:traceGroup>
      <inkml:annotationXML>
        <emma:emma xmlns:emma="http://www.w3.org/2003/04/emma" version="1.0">
          <emma:interpretation id="{7771A6A5-B2EA-4571-8E3F-765CCD5B5473}" emma:medium="tactile" emma:mode="ink">
            <msink:context xmlns:msink="http://schemas.microsoft.com/ink/2010/main" type="paragraph" rotatedBoundingBox="14006,3713 14311,5470 13526,5606 13221,38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38A6C6-59BE-4646-AA21-05A790188BCA}" emma:medium="tactile" emma:mode="ink">
              <msink:context xmlns:msink="http://schemas.microsoft.com/ink/2010/main" type="inkBullet" rotatedBoundingBox="14006,3713 14121,4375 13500,4483 13384,3821"/>
            </emma:interpretation>
          </emma:emma>
        </inkml:annotationXML>
        <inkml:trace contextRef="#ctx0" brushRef="#br0">-1076-6111 77,'-9'-6'196,"6"2"-4,0 2-7,0-4-7,-1 2-7,-1 0-16,2-2-8,-3 1-5,-1-2-9,1 2-1,-2-1-2,0-3-5,3 3-5,-2 2-4,1-4-4,0 4-8,0 0-7,-3 2-6,4-1-8,-3 2-8,-1 1-12,1 4-4,-3-3-9,0 4 1,-2 5-5,0-4-2,-1 6-3,0 0 0,2 6 3,-1-6-5,0 5-3,3-1 3,1 1 0,1-2 0,0-2-5,2-2 0,3 4-6,0 0-4,2-2-3,0 0-1,1 2 2,1-1-5,0-1 3,3 0 0,3-2-2,-1 2 3,2-1-1,1-2-2,4 1 9,-1-2-9,2 1-2,-2-4-2,5 3-2,-1-3 1,-4-3 3,-1 1-6,3-2-2,0 2 5,4 1-5,-1-1-21,-5-4-38,-2-3-25,2 3-34,1-2-40,-1 2-37,-2-4-44,3-1-52,-1 0-178,-2-1-499,-2 1 221</inkml:trace>
        <inkml:trace contextRef="#ctx0" brushRef="#br0" timeOffset="270.1625">-747-6023 166,'0'0'242,"0"0"-7,0 0-5,0 0-5,0 0 5,3 7 1,-3-7-5,-1 13-4,-1-6-15,0-1-20,2 4-21,-5 0-11,5 2-17,0 2-18,0 0 5,0-2-24,0 3-10,4 2-10,-1-3-12,-1 3 9,-1 3-21,3-7-7,1 7 0,-2 2-6,1-2 2,-1 1-45,0-1-38,1-6-50,-4 2-60,3 5-72,-3-4-80,0-4-199,0 1-539,-2 1 239</inkml:trace>
      </inkml:traceGroup>
      <inkml:traceGroup>
        <inkml:annotationXML>
          <emma:emma xmlns:emma="http://www.w3.org/2003/04/emma" version="1.0">
            <emma:interpretation id="{D80B51C1-824C-42B5-A216-24FDF74B5F8E}" emma:medium="tactile" emma:mode="ink">
              <msink:context xmlns:msink="http://schemas.microsoft.com/ink/2010/main" type="line" rotatedBoundingBox="14125,4971 14215,5486 13526,5606 13437,5091"/>
            </emma:interpretation>
          </emma:emma>
        </inkml:annotationXML>
        <inkml:traceGroup>
          <inkml:annotationXML>
            <emma:emma xmlns:emma="http://www.w3.org/2003/04/emma" version="1.0">
              <emma:interpretation id="{9A00560A-9118-4AD4-80E6-F4D4FDA0BBCC}" emma:medium="tactile" emma:mode="ink">
                <msink:context xmlns:msink="http://schemas.microsoft.com/ink/2010/main" type="inkWord" rotatedBoundingBox="14125,4971 14215,5486 13526,5606 13437,5091"/>
              </emma:interpretation>
            </emma:emma>
          </inkml:annotationXML>
          <inkml:trace contextRef="#ctx0" brushRef="#br0" timeOffset="756.0155">-1086-4807 216,'-6'-8'231,"0"0"5,1-1-3,2 2-1,-2-4 3,0-2-14,-2 5-10,1 0-7,-1 0-7,-2-1-11,6 4-3,-5-3-9,-1 2-8,-1 1-13,-2 3-9,6-2-5,-7 4-15,5 0-9,-7 5-7,5-2-12,-2 3-6,0 3-8,2-2-1,0 2-11,-3 6 4,3 1-18,4-3-5,0 7-10,2-4-1,-2 1-6,5-2 0,-1 0-3,4 1-2,-1 4-8,3-5 2,-1-2-4,1 1-6,2-2 9,1 0-8,-1 1-3,5-2-1,-1-3-11,0 0-37,2-2-36,0 0-30,1-1-37,3 0-46,-4-3-47,6-3-55,3-4-44,-5 2-209,3 2-587,-1-5 260</inkml:trace>
          <inkml:trace contextRef="#ctx0" brushRef="#br0" timeOffset="1123.0812">-754-4856 271,'0'-3'283,"0"3"-17,7-7-10,-7 3-18,0 4-23,0 0-16,3-7-23,-3 3-20,0 4-15,9-3-14,-5 2-14,2-1-10,2-1-8,-2 2-11,2 1-7,-1 0-10,5-2-7,-6 4-10,1-2 1,-1 1-6,-2 2-3,3-1-4,-3 2-2,1 2 11,-5-1 10,0 2 8,0 2 10,0 1 8,-4-2 0,-1 5 9,0 3 0,-2 1-7,-1-1-3,-1 1-7,0 3-2,2-7-12,1 1-5,0-2 7,3 1-17,-1 2-4,-1 0-2,2-3-9,3 0 9,0 1-12,1 1 2,2-4-3,1-1-14,-1 3 6,1-1-1,0-3 8,2 1-14,-1-2 3,2-1-1,1 1-3,2 0-8,-3-1-7,2-2-32,-2-2-31,2 0-32,0 0-35,0-2-50,1 0-71,-4 0-59,1 0-286,0-2-650,0 0 287</inkml:trace>
        </inkml:traceGroup>
      </inkml:traceGroup>
    </inkml:traceGroup>
    <inkml:traceGroup>
      <inkml:annotationXML>
        <emma:emma xmlns:emma="http://www.w3.org/2003/04/emma" version="1.0">
          <emma:interpretation id="{22602826-7A85-4A07-A1F0-82207EE80463}" emma:medium="tactile" emma:mode="ink">
            <msink:context xmlns:msink="http://schemas.microsoft.com/ink/2010/main" type="paragraph" rotatedBoundingBox="13554,5969 18956,6337 18863,7693 13461,73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DCF54A-163E-42FB-87DF-3D1E5BD0E03C}" emma:medium="tactile" emma:mode="ink">
              <msink:context xmlns:msink="http://schemas.microsoft.com/ink/2010/main" type="line" rotatedBoundingBox="13554,5969 18956,6337 18863,7693 13461,7325"/>
            </emma:interpretation>
          </emma:emma>
        </inkml:annotationXML>
        <inkml:traceGroup>
          <inkml:annotationXML>
            <emma:emma xmlns:emma="http://www.w3.org/2003/04/emma" version="1.0">
              <emma:interpretation id="{D6BF60F3-4013-4D97-83C2-8A658773D62F}" emma:medium="tactile" emma:mode="ink">
                <msink:context xmlns:msink="http://schemas.microsoft.com/ink/2010/main" type="inkWord" rotatedBoundingBox="13534,6258 14375,6315 14333,6931 13492,6874"/>
              </emma:interpretation>
            </emma:emma>
          </inkml:annotationXML>
          <inkml:trace contextRef="#ctx0" brushRef="#br0" timeOffset="1640.9943">-902-3707 203,'0'0'306,"0"0"6,0 0-5,0 0-2,0 0-4,-13 4-8,13-4-21,-4-3-12,4 3-16,0 0-14,-10-5-8,10 5-10,-8 1-20,2-1-17,-4 0-13,2 3-16,-2 0-15,-1 0-12,-8-2-9,2 8-6,-5 0-11,-1 3-13,-3 4-5,4 1-8,-3-1-2,3 1-4,-1 3-4,6-6-7,1 2-4,1 2-6,1-3-6,4 0 1,0 4-4,2-2-7,2-4-2,2 1 1,3-1-2,0 1-2,2 1-4,1-1 3,5-1-1,-1-4-1,2 7 0,0-7-3,2 3-3,9-1 4,-5-2-4,6-1 1,-3-2-2,1-1 1,-1 0-1,3-2-3,-2-1-1,0-2-19,2-2-44,-3-2-44,2-2-59,-1 0-50,-1 1-65,1-5-76,-1 1-67,-2-3-254,2 2-729,-3-6 324</inkml:trace>
          <inkml:trace contextRef="#ctx0" brushRef="#br0" timeOffset="2068.5951">-637-3486 336,'0'0'331,"0"0"-24,5-4-16,-5 4-5,3-6-8,0 1-6,2-1-8,0 1-19,0 0-22,1-6-20,1 5-21,4-2-18,-2-1-15,3 3-18,-2-1-9,3-2-12,-4 5-12,3-2-7,-4 2-21,0 2 1,-1-1-1,0-1-14,-1 4-5,-6 0-9,0 0 3,8 6 1,-8 0-5,-1 1-3,-3 4 7,-2 1-2,-1 3-8,-3 1 3,-1 0-1,1 2-4,-3 0-3,5-6 3,-1 3-7,2-1-5,2 0-2,-2-5-1,5 3-10,2-6 2,0 4 7,0-3-1,6-1-7,-3-1 2,4-2 3,2 3-5,1 0-1,-1-2 1,2-2-1,-1 1-1,1 5 4,0-6-6,-2 3-4,-3-1 3,2-2-9,-3 4 7,0 1 1,1 1 2,-3-1 7,-2 5 5,-2-4 13,-2 6 10,-3-2 13,0 7 8,-3-2 4,-2 1 1,0-4 1,-3 5-4,3-7-7,-4 3-4,-2 0-7,5-7-4,2 1-6,-3-2-4,-1 4-22,4-6-43,0-3-63,4-4-68,-2 2-87,2-3-102,2-4-111,0 0-289,3-4-815,2 0 361</inkml:trace>
        </inkml:traceGroup>
        <inkml:traceGroup>
          <inkml:annotationXML>
            <emma:emma xmlns:emma="http://www.w3.org/2003/04/emma" version="1.0">
              <emma:interpretation id="{D62F5DBF-BF27-4935-AA9F-C2D24D13BEAA}" emma:medium="tactile" emma:mode="ink">
                <msink:context xmlns:msink="http://schemas.microsoft.com/ink/2010/main" type="inkWord" rotatedBoundingBox="15952,6132 18956,6337 18863,7693 15860,7488"/>
              </emma:interpretation>
            </emma:emma>
          </inkml:annotationXML>
          <inkml:trace contextRef="#ctx0" brushRef="#br0" timeOffset="36527.6423">3453-3417 219,'-4'-3'259,"2"-3"-1,0 4 3,2 2-4,-6-4-2,3 0-7,3 4-15,-5-2-19,5 2-24,0 0-2,0 0-23,0 0 5,-3 12 7,4-2-2,2 2-4,1 2-14,0 4-3,-1 2-13,1 3 0,0-2-2,2-2-10,-2 2-4,0 1-8,1-2-6,-2 1-8,-2 0-15,4 0-4,-2-6-7,-1 1-10,1-2-5,-2 0-3,2 0-7,-1 0-11,0-2 7,-1-1-9,2-1-8,-1-2-42,-2 0-42,1-2-46,1-1-47,-1-3-31,3 0-46,-4-2-53,0 0-71,0 0-333,14-10-734,-7-2 324</inkml:trace>
          <inkml:trace contextRef="#ctx0" brushRef="#br0" timeOffset="36249.0911">3283-3211 176,'0'0'229,"0"0"-12,0 0-3,7-4-1,-7 4-6,5 0 1,-5 0-8,9 0-13,-1-3-11,0 6-16,1-3-13,3-3-12,2 2 11,0 1-25,2-2-11,2 0-13,0-1-2,0 0-14,-1 0-9,1-1-3,-1 0-8,-4 1-12,4 0-3,-7-2-1,3 2-6,-4 0-2,2 1-7,-3-2-28,-4 3-31,4-3-36,-3 2-40,-2-1-41,-3 3-39,4-6-53,-4 6-230,-1-2-505,1 2 225</inkml:trace>
          <inkml:trace contextRef="#ctx0" brushRef="#br0" timeOffset="36016.512">2736-3233 256,'-2'-4'284,"-3"1"-2,5 3-7,-4-5-4,4 5 0,-5-3-24,5 3-19,0 0-20,-8 0-16,8 0-19,0 0-11,-3 8-9,5 0-1,-2-1-11,1 3 5,1 3 3,1 1-14,1-1-6,0 3-13,1-4-6,-1 7-4,2-4-19,-3 3-2,-2-3-6,3-3-9,0-1-7,1 3 2,-2-8-8,-3 4-10,3-4 2,-2-1-4,-1-1-7,2 0 2,0 0-7,-2-4 2,1 5-2,-1-5 0,0 0-4,0 0-2,0 0-8,0-17 2,-1 4-7,-1 1 3,2-4-1,-2-6 1,2-4-5,-1 3-7,-2-10 4,3 1 0,4 0-4,-4 9-1,4-2 1,0 3-3,3 0-1,-4 2 1,1 5 1,1 2-5,2 2 2,-2 0-1,0 3 1,1-3-3,-1 6 3,1 0 2,-1 1-5,3 4 1,2 0 0,0 5 0,-1 3 6,0 4-1,4 0-1,0 6-2,-3 1-3,3 0 6,0 0-3,-3 0 1,2 0-5,-4 0 6,-2-1 2,3 0 0,-1 1-1,0-3-2,0-1 0,-4 0 2,0-2 0,0-2-2,1 3-3,-2-3 3,1 0-1,-1 1-27,0-4-49,0-2-38,-1 0-39,2-1-37,-1 0-47,2-3-53,3-2-45,-2 0-308,4-3-696,3-6 309</inkml:trace>
          <inkml:trace contextRef="#ctx0" brushRef="#br0" timeOffset="35480.02">2454-2762 199,'0'0'220,"-10"-3"1,4 3 2,2-1-5,4 1-10,-9-2-12,5-1-9,1-2-15,3 5-12,-3-6-15,2 0-11,1 2-7,0-3-10,2 2-9,1-1-5,3-4 5,1 1-15,2 2 1,0-3-2,4 2-1,-4 2-11,5-1 0,-1 2-11,-2 2-7,-1-1-2,4 5-12,-2 2 0,-2-2-6,-1 1-1,0 5-2,-2-1-10,-1 3 1,-3 3-3,0 0 15,-3 3 6,-4 0 18,-1 5-6,-3-2 3,-3 7 6,-3-2 3,-3 4 7,-1-2 7,-3-2 0,1 1 2,2 0 2,-2-2 0,3-5 2,0 4-3,4-4-10,0-1-9,5-5-7,1 1-5,0 0-5,3-4-6,4-1-3,0 1-7,0 0-2,7-4-3,2 1 0,1 0-6,3-4 2,5-1-2,-1-1-8,8-1 0,-5-4 0,2 1-6,-2 1 0,1 1 3,-3-1-3,-1-2 0,0 3-4,2-2-1,-10 0-2,1 4-7,-3-3-34,1 2-46,-4 0-47,4-1-50,-3 3-49,-5 0-69,6-5-75,-6-1-368,0 2-799,0 4 353</inkml:trace>
          <inkml:trace contextRef="#ctx0" brushRef="#br0" timeOffset="34988.9583">2007-3196 42,'7'-10'150,"1"1"9,-4 3 5,-3-2-1,0 1 0,-2 0 1,0 2-8,-2 1-10,-3-1-7,-4 2 4,1-1-4,-1 4-7,0 0-2,-1 4-2,-2-1-2,-1 3-5,6 0-11,1 2-8,-3 2-7,1 2-5,2-1-9,3 3-6,2-4-9,1 5-4,2-3-6,3 4-5,1-5-3,4 2-3,0-5-3,2 1-1,2-2 0,2-1-5,-2-1-1,-2-3-2,2 0 0,1-2 3,-2 0-5,-2-2-1,0-1-2,0-1-4,-3 1 0,-1-2 6,-1-1-3,-1-2-2,-1 1 1,0-4 5,-3 2-10,-2-3-5,1 3 2,-1-3-7,-3 2 6,-2 1 2,1-2 7,2 5 14,-3 2-9,2-2 5,0 2 4,1-1-5,-1 2-3,2-1-2,1 0-13,2 4 5,0 0 3,0 0-6,0 0-6,0 0 2,18 10-4,-5-4 5,-3 3-4,7 1-5,1 4 1,4 3 0,-8-5 1,3 7 5,-1-7-9,-3 6 15,1 3-20,-3 0 7,-2 1 0,-1 0-1,-3 1 0,-1 1 4,1-2 3,-8 4 3,2 7 12,-3-8 7,-3 5-3,-3 1 8,2-7-7,-7 3 2,-1-1 1,-2-3-11,0 2 2,-3-2-6,-5-3 1,2 0-2,-2-4 3,1-2-3,-1-2-6,1-3 3,6-3-6,0-4 4,-1 0 1,-2-4-4,6-1 0,0-6-5,3 3 2,1-5-4,0-3-2,4-4 6,-1 1-5,4-4-1,0 2-2,5-6-7,4 12 6,0-7-3,2 0-1,2-1-20,2 5-38,1 1-41,-3 4-38,6-2-44,-3 4-49,0 3-65,3-3-55,0 5-246,-2-2-649,-1 4 287</inkml:trace>
          <inkml:trace contextRef="#ctx0" brushRef="#br0" timeOffset="34447.3693">1540-3153 6,'0'-4'171,"0"4"1,-4-5 4,4 5 8,-5-5 1,5 5-4,-8 0-9,3-4-3,5 4-9,0 0-16,-12 6-6,7-3-13,2 2-11,0-1-7,0 1-3,0 5-5,2-1 0,1-3-3,0 6-4,-2 2 1,2-6-11,2 1-3,1 0-4,2 0 0,0 0-3,2-2-6,-1 2-5,3-1-2,3-1-7,-2-3 2,2-1-2,1 0-4,0-3-2,0 0 6,0-3-12,-1 0-9,1 0 8,-4-2 6,1 0-14,-1-1 2,-2 0 10,0 0-1,-1-3-3,-3 2 2,0-2 3,-3-1-7,0 3 3,-1-3-11,-2-1 2,-3-5-8,-1 10 3,-2-8-4,-4 3 0,2 2-7,0 2 5,-2 0-7,-2 1 0,2 4-3,1-1-1,-5 3 1,3 0-1,2 0-2,-1 3-11,3 0 11,-2 2-8,5 2 4,2-3-14,0 4 10,1-2-3,4-2-30,0 6-32,3-1-27,1-1-27,5 1-20,1-2-31,7 2-37,3 0-40,9-3-19,2-3-20,-1 1-177,2-5-502,2-2 223</inkml:trace>
          <inkml:trace contextRef="#ctx0" brushRef="#br0" timeOffset="34064.0229">1127-3209 45,'-2'3'188,"-2"-1"1,0 3-8,3-2-11,1-3-23,-4 3 2,4-3-15,-1 5-8,1-5-4,0 0 1,0 0 3,1 6 2,-1-6 1,0 0 0,0 0-3,13-2-5,-13 2-5,9-6-9,-4 1-3,2-1-11,0-1-9,1-4-4,0 1-10,3-1-4,-1-6-8,2 1-3,-1-5-9,0-1-1,-2 1-8,6-7-6,-6-2-1,4-1-1,-2 1-2,-4 0-4,1-3 7,0 2-10,0 3-4,-4 3-3,1 1 3,-4 4-5,2 0 13,-3 5-15,0 0 4,-3 0-5,3 2-2,-1 0 0,-1 6 1,0 1 0,1-4 5,-3 6-2,-2 2-6,6 2 5,-7 0-2,7 0-5,-11 11 5,7 1-2,0 2 2,-2-1 1,-3 9-1,5 3 11,-2-2 0,2 9 1,-1 2 4,3-1 2,-3 4 11,5 3 2,-2-1 1,-2-2 6,6 0-6,-2 4 0,2-3 1,0-2-12,1 1 7,-1-2-3,-2-2-4,2-2 1,3 2-5,-4-11 0,2-1-8,-3-2 1,4 2 6,-2-5-13,2-1 2,0-4-1,-3 0-6,3 1 5,0-4-5,-1-2-16,3-1-51,-1-3-33,3 1-39,-2-6-45,5-3-48,3-1-50,-2-2-42,1-6-195,3 0-556,-5 1 245</inkml:trace>
          <inkml:trace contextRef="#ctx0" brushRef="#br0" timeOffset="36805.0698">4014-3639 81,'2'-4'248,"1"-1"3,-2 0 7,-1 5 1,0-9-14,0 7-15,0 2-12,0 0-9,0 0 11,5 12-10,-2-2 0,-2 1 5,2 2 5,-3 5-2,4 4-11,1 0-7,-2 1-14,1-2-20,-1 2-10,1 2-23,0-2-9,1 1-12,1-2-14,0 0-4,-3-2-9,1-1-11,1-1-2,-3-2-14,4 0-49,-3-5-63,4 3-73,-3-3-65,1-1-89,1-1-85,-2-3-309,-1-1-731,-1 1 325</inkml:trace>
        </inkml:traceGroup>
      </inkml:traceGroup>
    </inkml:traceGroup>
    <inkml:traceGroup>
      <inkml:annotationXML>
        <emma:emma xmlns:emma="http://www.w3.org/2003/04/emma" version="1.0">
          <emma:interpretation id="{4B825C23-DE93-4878-825D-58B2900DC735}" emma:medium="tactile" emma:mode="ink">
            <msink:context xmlns:msink="http://schemas.microsoft.com/ink/2010/main" type="paragraph" rotatedBoundingBox="13624,7927 18575,7949 18569,9311 13618,92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43F623-38F9-4888-A6A3-64CB6F701AC3}" emma:medium="tactile" emma:mode="ink">
              <msink:context xmlns:msink="http://schemas.microsoft.com/ink/2010/main" type="line" rotatedBoundingBox="13624,7927 18575,7949 18569,9311 13618,9290"/>
            </emma:interpretation>
          </emma:emma>
        </inkml:annotationXML>
        <inkml:traceGroup>
          <inkml:annotationXML>
            <emma:emma xmlns:emma="http://www.w3.org/2003/04/emma" version="1.0">
              <emma:interpretation id="{5DF22DB9-5F4C-4E16-95BD-FE44FD69C447}" emma:medium="tactile" emma:mode="ink">
                <msink:context xmlns:msink="http://schemas.microsoft.com/ink/2010/main" type="inkWord" rotatedBoundingBox="13621,8467 14573,8472 14570,9134 13619,9130"/>
              </emma:interpretation>
            </emma:emma>
          </inkml:annotationXML>
          <inkml:trace contextRef="#ctx0" brushRef="#br0" timeOffset="2856.705">-888-1501 219,'0'0'269,"0"0"2,0 0 3,0 0-1,0 0 2,0 0-9,0 0-3,0 0 6,0 0-21,0 0-10,0 0-17,-11-9-14,7 5-14,4 4-20,-7-3-15,2 0-14,-2 3-12,0-2-21,0 1-6,-6 1-11,4 1-4,0 1-14,-4-2-5,0 3-7,-5 4-13,0 2-1,7-3-6,-8 6-4,-4 3-8,7 1-1,2-1-2,1 0-5,-3 1-2,8 2-3,-1 0-3,2-5 1,4 2 0,0 3-4,-1 1-3,4-4 0,4 4 0,4-2-3,-1-3 1,3 0 2,2 2 0,2-2-5,-4-4 2,6-2 3,1 2 0,1-4-1,3 0 3,6 1-2,-6-5-4,-2-1 0,2 2-1,0-6-21,-1 0-30,1-1-53,-1-1-46,1 0-46,-2 0-54,-2-1-58,2-4-40,-1 4-302,-1-3-698,-1 1 309</inkml:trace>
          <inkml:trace contextRef="#ctx0" brushRef="#br0" timeOffset="3140.9697">-535-1348 55,'0'0'243,"0"0"5,-4-9-9,4 9-12,0 0-7,0 0-7,0 0-7,-17 9-13,15-3-5,-2 4-7,0-2-7,0 6 5,-2-3-9,2 6-1,-1-2 7,2-1-19,-1 1 6,0 2-17,4-3-11,0 0-11,2 1-11,4-1-9,-2-2-1,4 0-16,-1-1-11,2 2-6,6-5-6,-5 1-6,7-3-11,1-2 11,-1-2-16,3 0-2,0-4-8,8 0-9,-1-3-41,0-1-36,-9-2-28,2 0-30,-1-1-40,-2-1-48,-1 2-54,-1-6-49,-1 3-289,-3 1-640,-4-1 283</inkml:trace>
          <inkml:trace contextRef="#ctx0" brushRef="#br0" timeOffset="3374.0703">-239-1363 81,'0'0'331,"0"0"-19,0 0-19,0 0-11,-9 2-14,9-2-3,-4 7-8,3-1-7,0 2-7,-2 2-20,2 5-19,-1 2 0,2 5-13,-3 0-8,0 0-20,3 3-17,-3 5-13,1-5-6,0 8-22,0-2-8,-1-4-11,1 4-8,0-7-5,2-3-8,0 4-18,0-3-38,0-8-64,0 2-61,2-4-73,-1 1-99,3 1-108,-4-7-216,2-3-663,-2-4 293</inkml:trace>
        </inkml:traceGroup>
        <inkml:traceGroup>
          <inkml:annotationXML>
            <emma:emma xmlns:emma="http://www.w3.org/2003/04/emma" version="1.0">
              <emma:interpretation id="{D8CD9A0A-79B4-43D5-B4CC-BC0B9FB47861}" emma:medium="tactile" emma:mode="ink">
                <msink:context xmlns:msink="http://schemas.microsoft.com/ink/2010/main" type="inkWord" rotatedBoundingBox="16207,7938 18575,7949 18569,9311 16201,9301"/>
              </emma:interpretation>
            </emma:emma>
          </inkml:annotationXML>
          <inkml:trace contextRef="#ctx0" brushRef="#br0" timeOffset="41309.8668">1418-1266 171,'-2'-5'192,"2"5"5,-3-8-7,2 5-7,1 3-5,0 0-5,-1-5-5,1 5-8,-3-3-10,3 3-8,0 0-11,0 0-9,0 0-12,0-8-9,0 8-6,0 0-9,6-2-8,-6 2-4,11-4-7,-5 3-5,4-4-2,-1-3-6,2 1-11,6-1 4,-6-7-7,4 2-3,-1-2-9,6-6 8,2-3-10,-2 0-4,-4-3-2,0 4 0,-1-8-5,-2 1 3,0 2-4,-1-3-2,-1-5 1,0 3-3,-4-4 1,0 3-3,-2 0-1,-1 1-2,-1 2-1,-3 6 3,0 4-1,-3-3-3,3 2-5,-4-3 9,3 10-6,-4-3 4,-1 5-2,0 0 3,3 2 1,0 5-7,-1 2 0,-1 4-1,-1-2-1,6 2 0,-10 11 2,2-1 1,3 3-2,-1 5 7,2 7-4,-2 6-2,3 4 6,-1 0-5,1 4 6,1 1-1,0 0 8,0 3-3,2-2 5,-2 3-4,2-1 5,2 3 3,-2-3-1,0-1-3,0-5 0,0 0-2,5-1 0,-4-3-1,6-2-1,-4-6 2,1-3-6,2-1-2,0-1 2,-1-7-2,3-3 0,-2 1-4,4 0-1,-1-3-17,-1-2-27,3-1-26,-2-3-31,4-2-30,-2 4-30,0-4-30,2-5-31,1 0-25,-3 1-174,-1-1-454,3 2 201</inkml:trace>
          <inkml:trace contextRef="#ctx0" brushRef="#br0" timeOffset="41687.8595">1911-1331 16,'0'-6'130,"0"0"5,0 6 0,-3-8 4,3 5-1,0 3-2,-2-6-12,2 6 4,-4-3-6,4 3-3,0 0-3,-3 11-3,1-5-1,0 2-7,0 4-5,1 3-3,1-3-4,0 11-4,1-8-7,-1-1-8,6 7-5,1-2-7,-2-8-5,1 1-7,4 2-1,-5-3-8,7-1-4,-3-1-4,3-4 0,-1-1-3,0 0-1,2-2-1,4-3-5,0-4 2,1-2 0,-2-2-8,0-6 0,2 3 6,-5 0-10,0-7-1,-4 1-2,0-1 3,0-2 0,-3-3-1,-4 5 1,1-5 9,-3 6-4,-3 3 5,-1-4 2,-1 5 7,-8-2-2,6 5-2,-5-3 0,0 6-5,0 1 2,-2 2-5,0 0-1,1 5-5,0 3-1,1 0-6,-3 4-17,3 2-27,3-1-28,-3 1-29,6 2-39,0 4-37,3-6-26,1 6-28,4-2-183,5-1-438,-2-2 193</inkml:trace>
          <inkml:trace contextRef="#ctx0" brushRef="#br0" timeOffset="42232.9905">2431-1451 78,'-10'-5'173,"1"4"1,-2-1 3,-3 2 6,-3 0-5,6 3-4,-2 4-8,0-3-7,4 2-7,-1 1-13,1 3-5,1 0-6,1 1-4,2 1-14,3 1-3,0-1-8,2-2-10,6 1-10,-2 1-3,6-5-8,-4 2 0,7-4-9,-4-1-3,4-3-2,0-1-3,2 0-6,-1 0-5,-1-4-2,-2 2-4,1-5-5,-1 0 11,-2 0-12,0-4-3,0 0-3,-2-2-2,-2 4 2,-1-4-2,-1 1 0,-1 1-8,-2 0 1,0 2 2,-2-2 6,2 7 5,-2-2 8,1-1 4,1 2-8,0 5 3,0 0-10,0 0-1,0 0 0,0 0-1,3 20 2,1-6-5,3 2-3,0 3 7,1 2 1,1 0 5,1 3-8,2 2 0,0 4-3,-2-7 4,5 7-3,-2-4 18,-3 4-5,0-11-1,-2 6 2,-1-3 2,-1 3 5,-2-1 5,-1-1 0,-1-1 3,0 11-6,-4-8 3,-2-1-2,1 0-11,-5-1 6,4 1-12,-3 0 3,-4-6 3,1 3-5,-4-2-1,-3-4-7,3 3 2,-11-5-5,10-2-3,-10 2-1,6-4 3,5-6 0,-2-1-2,-2-4-5,1-1 5,5 0-4,-5-11-2,3 3 3,2 0-15,2-6 23,2 0-12,0-2-5,3-2 2,3 0 14,1 5-17,2-6-1,4 2-10,-3 0 7,4-1-33,0 3-39,3 3-36,0 5-42,4-4-62,-4 1-65,6 4-64,-5-3-252,2 6-647,-1 0 287</inkml:trace>
          <inkml:trace contextRef="#ctx0" brushRef="#br0" timeOffset="43067.4474">2974-1027 22,'0'0'259,"0"0"18,0 0 5,0 0-9,0 0-10,0 0-10,0 0-15,0 0-11,0 0-6,0 0-13,-18-3-6,15 0-7,3 3-7,-5-5-17,1 1-13,1 2-12,0-2-13,0 0-14,3 4-15,-5-4-3,5-1-19,0 5-4,0-7-11,0 7-5,4-8-12,0 2-3,0-1-5,6 2-3,-2 0 1,1 0-10,5 1-4,-6 2-1,5-1 0,0 2-6,-3-1 1,3 4-5,-4 2-3,2 5 1,-1-3-1,1 0 4,-4 4-12,0 1 16,1 0-16,-4 0 6,-2 4-6,0-2 5,0 0-4,-4 1 5,-2 2 7,0-1-1,-2 3 5,0 1 6,-7 2 4,4-2 3,-1-1 4,-1-2-1,1 0 3,-3-1 0,7-3-1,-2 3-3,2-7-7,0 5-2,2-4-6,0 3 3,0-5-4,3 0-3,1-2-2,1 0 1,2 1 2,2-2 0,-1-1-5,4 0 1,-2-2 1,6-1-5,0-1-4,0-2 2,2 2 1,1-2-6,2 0 6,-1-3-6,-4 1-8,1 0-36,0 3-35,-1-7-43,0 3-36,-3 0-38,2 1-44,-5 0-53,-1-4-57,3 0-326,-3-2-728,0-2 323</inkml:trace>
          <inkml:trace contextRef="#ctx0" brushRef="#br0" timeOffset="43543.4782">3385-1596 161,'0'-5'263,"0"5"0,2-4 2,-2 4-13,0 0-11,0 0-13,0 0-12,0 0-5,1 15-8,-1-4 4,3 3-9,-2-3-6,0 6-11,-1 0-5,2-2-19,-1-3-7,2 7-9,-2-7-9,3 4-11,-3-2-17,3-4-1,-4 0-9,4-4-9,-3 3-6,1-3-9,1-3-8,-3 3-5,3-3 1,0 1-7,-3-4-3,1 2-3,-1-2-9,0 0-1,0 0-4,5-16-3,-4 4-2,1-2-3,0 0-2,0-8-5,0 0-1,2-3-5,-3-9-1,5 1 0,-4 11 1,2-2-4,3 2 2,-1 1-4,-2-1-1,4 4-1,-3 3 6,2-3-5,3 2 3,-4 6-5,3-1 3,-3 5 0,5-1-3,-3 4-8,1 3 8,2 3-4,0 1-2,3 2 9,-6 6 3,6 0-7,-2 0 8,1 10-6,-1-3 2,2 8 4,-6-4 1,5 4 1,-5-4-3,0 8 4,1-2-6,-2-3 1,-2 4-2,1-8-2,1-1 6,1 2-10,-2-4 2,0 1 5,-2-2-26,3-5-68,-4-1-62,1 3-84,-4-6-114,1 0-380,3-4-790,-4-5 350</inkml:trace>
        </inkml:traceGroup>
      </inkml:traceGroup>
    </inkml:traceGroup>
    <inkml:traceGroup>
      <inkml:annotationXML>
        <emma:emma xmlns:emma="http://www.w3.org/2003/04/emma" version="1.0">
          <emma:interpretation id="{50CA60CC-B8F2-4BD7-B998-4F72A352FDF4}" emma:medium="tactile" emma:mode="ink">
            <msink:context xmlns:msink="http://schemas.microsoft.com/ink/2010/main" type="paragraph" rotatedBoundingBox="13744,9582 18720,9611 18712,10937 13736,109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4248B3-8772-4CDA-BA20-EC3ED4247295}" emma:medium="tactile" emma:mode="ink">
              <msink:context xmlns:msink="http://schemas.microsoft.com/ink/2010/main" type="inkBullet" rotatedBoundingBox="14763,10131 14995,10132 14992,10665 14760,10664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4912.9614">63 140 37,'-9'1'233,"5"4"-8,-2-1-11,0 0-6,-3 2-10,3 2-7,1-2-1,-4 0-11,-1 4-5,4 0-11,0-4-5,0 4-13,0-3-5,4 0-11,-1 0-4,2 0-4,-1-1-2,2 2-4,0 0-6,3-3-3,-1 0 1,1 0-14,3-1-3,0-1-5,2 0-11,2 0-4,0-2-13,2 4 7,-3-5-8,1 4-7,2-4-9,-3 3 3,2-3-5,0 1-10,0 3 2,-2 0-4,1 1 2,-2 2-3,1-1 1,-1 3 5,2 0 7,-2 2 0,-2 0 10,3 6 10,-4-3 3,1 2 16,-1-2-2,-3 5 10,0-2 1,-2 2 7,0 1-2,0-9 0,-2 7 0,-2-5-3,-3 5-8,1-4-8,1-2-6,-3 2-7,-5-1-5,4-3 1,-6 0-10,1 1-7,-3-4 1,5-3-10,-2-1-3,3-1-20,-2 0-48,2-1-53,-2-4-65,5 1-62,-2-1-66,4-1-83,0 1-94,3-3-250,0-1-773,0 1 342</inkml:trace>
      </inkml:traceGroup>
      <inkml:traceGroup>
        <inkml:annotationXML>
          <emma:emma xmlns:emma="http://www.w3.org/2003/04/emma" version="1.0">
            <emma:interpretation id="{89A09B4B-FA62-495A-B415-64053F076168}" emma:medium="tactile" emma:mode="ink">
              <msink:context xmlns:msink="http://schemas.microsoft.com/ink/2010/main" type="line" rotatedBoundingBox="13744,9582 18720,9611 18712,10937 13736,10907"/>
            </emma:interpretation>
          </emma:emma>
        </inkml:annotationXML>
        <inkml:traceGroup>
          <inkml:annotationXML>
            <emma:emma xmlns:emma="http://www.w3.org/2003/04/emma" version="1.0">
              <emma:interpretation id="{858A80C7-1FD7-45CB-BD53-737EFA22C067}" emma:medium="tactile" emma:mode="ink">
                <msink:context xmlns:msink="http://schemas.microsoft.com/ink/2010/main" type="inkWord" rotatedBoundingBox="13743,9853 15211,9861 15205,10743 13737,10734"/>
              </emma:interpretation>
            </emma:emma>
          </inkml:annotationXML>
          <inkml:trace contextRef="#ctx0" brushRef="#br0" timeOffset="4238.2116">-393-79 29,'0'0'263,"0"0"-1,-2-6 6,2 6-1,0 0-5,0-6-3,0 6-3,0-7-4,0 7-7,0-5 2,0 5-11,-2-9-7,2 9-16,-3-4-10,0 0-14,3 4-16,-1-3-14,-1-3-16,2 6-7,-7-5-20,1 5-7,0-1-13,6 1-15,-12 4-5,3-4-5,-3 6-9,1-3-7,0 5-6,-6-2-7,1 2-3,-1 1-2,2 4-6,-2 0 7,1-1 0,-2-1 0,3 5-1,2-2-2,0 2 0,0-2-5,2 2 1,2 2-1,3-1 0,-2 3-3,2 0 9,0 0 4,3 3-1,1-3 5,2-4-1,2 3 0,1 3-1,-1-2-2,4-2-1,-1-4-3,0-2 0,1 1-21,-1-1 3,0-2-1,2 2 0,0-5 1,-1-2-3,1 5 2,-1-7-3,2 3-3,-2-3 2,0 2-1,1-4-2,-1 2 1,3-2-1,0-5 0,0 2 0,3-2-4,-3-2 1,8 0-3,-5-1 4,2-2 0,2-3-4,-3 0-1,5 0 4,-1-3-4,-1 5-2,-2-2-1,2-1 0,2 3 0,-3 2-3,0-4-14,2 3-26,-6 5-35,0-2-32,1 0-33,4-3-28,-5 1-29,0 4-30,-1 0-40,-1-1-39,3 3-47,-4-3-61,3 0-231,-2 1-701,0-3 310</inkml:trace>
          <inkml:trace contextRef="#ctx0" brushRef="#br0" timeOffset="-78651.3492">-1041 218 150,'-8'0'158,"8"0"1,-6-1-10,6 1-14,0 0-8,0 0-6,0 0-2,0 0 1,0 0 0,0 0-4,0 0-5,21 1 0,-14 2-9,2-6-5,0 3-6,4-1-2,1 2-5,-2-1-11,0 3-4,9-6-1,-3 3-4,2-1-8,-1 1-9,1-1-1,-2 0-4,0-2-6,1 2-4,0 0-2,-2 1-2,-2-3-5,-1 2-3,-1 0 2,0-2-3,-2 0-2,0 0-2,0 1-1,-4 2-3,0-1-2,1-1-14,-1 4-24,-7-2-22,10 0-22,-5 0-23,-5 0-22,7 0-30,-7 0-29,6 1-31,-6-1-125,0 0-360,3-6 159</inkml:trace>
          <inkml:trace contextRef="#ctx0" brushRef="#br0" timeOffset="4529.0005">-3 58 77,'0'0'285,"0"0"22,0 0-4,5 1 9,-5-1-7,0 0 6,0 0-14,11-4-11,-5 1-38,-2-2-17,4 1-20,-1 0-21,2-1-19,2 2-19,1-1-18,-2-1-12,3 1-12,0-2-9,0 4-8,-1-1-13,3 0-11,-3 0 1,3 1-13,-1 4-4,-4 1-20,3-3-37,-7 0-25,1 2-33,0-1-31,-1 2-28,-1-1-36,-2 2-55,-1-1-46,-2-3-51,2 6-252,-2-6-607,-4 6 268</inkml:trace>
          <inkml:trace contextRef="#ctx0" brushRef="#br0" timeOffset="-220371.9873">370 751 207,'-2'-7'209,"2"7"-7,0 0-4,0-8-9,0 3-8,0 5-13,-2-2-4,2 2-17,0-9-10,0 9-12,2-5-11,-2 5-10,2-6-8,-1 3-10,-1 3-3,4-3-15,-3-2-3,-1 5-10,4-5-6,-4 5-7,3-3-4,-3 3 0,4-3-5,-4 3-4,0 0-4,0 0-3,0 0-13,10 2-23,-10-2-23,3 6-20,0 2-30,-3-5-28,0 2-30,0 1-32,2 6-199,-1-7-406,3 8 180</inkml:trace>
        </inkml:traceGroup>
        <inkml:traceGroup>
          <inkml:annotationXML>
            <emma:emma xmlns:emma="http://www.w3.org/2003/04/emma" version="1.0">
              <emma:interpretation id="{EC5B5C5A-F288-48C1-9F74-902B8CBFAA61}" emma:medium="tactile" emma:mode="ink">
                <msink:context xmlns:msink="http://schemas.microsoft.com/ink/2010/main" type="inkWord" rotatedBoundingBox="16222,9596 18720,9611 18712,10937 16214,10922"/>
              </emma:interpretation>
            </emma:emma>
          </inkml:annotationXML>
          <inkml:trace contextRef="#ctx0" brushRef="#br0" timeOffset="44536.0559">1455 543 143,'-5'5'251,"-1"-1"-9,1-2-8,0 1-12,1 0-14,4-3-11,-5 3-16,5-3-12,-4 1-17,4-1-12,0 0-10,0 0-5,0 0-7,0 0-5,15-13-10,-9 2-6,2 3-10,1-5-7,2-1-7,0-1-5,-1-4-11,0 1-4,3-3-1,3-6-6,-4-2-10,3-4 2,-3 4-4,-1-4-8,0-3-6,0-2 10,-4-1-5,0 0-6,-1 1-1,-2-4-1,1 3-3,-2 2 0,-2 1-3,-1 1-2,0 5 1,0 8-3,0-2 3,-3 3-4,-1 6 2,1 2-2,-1 2 3,-1 3 3,1 0-4,-2 3 5,0-2-7,0 7 4,6 0 0,-12 9 2,4-3 3,1 6 6,1 0 3,0 5 8,-1 3 5,4 2 5,-2 8 6,3 2-1,-1 0 4,3 2 2,0 2 16,1 1-2,1 3 5,5 2-1,-4-2 5,4 1 0,-2-3-1,1 3-17,2-2 6,0 1-4,-3 1-3,4-5-6,-1 0-9,0 3-2,-2-6-1,3 3-8,-1-6-5,-1-7-2,2-1 0,-3-4-3,4 2-4,-1-5-3,-1 0-9,-2-7-30,4 3-30,0-5-35,2-5-31,-1 1-27,0-5-31,2-1-36,4-3-33,-4 1-34,6-8-27,-1 2-35,-2-3-192,1-2-579,2-4 256</inkml:trace>
          <inkml:trace contextRef="#ctx0" brushRef="#br0" timeOffset="44897.9026">2019 444 67,'0'-7'161,"0"-4"-12,-1 3 6,-3 3 2,3-3 11,-2 4 5,-1-1 4,-1 4 1,0-3 0,5 4-7,-12 0-16,6 4-6,-1 0-8,-1 2-4,2 2-5,-2 5 4,-1 1-17,5 1-10,4 1-4,-4 6-12,4-2-7,4-6-5,0 1-10,5 5-2,1-3-8,-2-5-6,8 0 0,-1-3-10,4-3-3,-1-1 4,9-1-7,0-6-5,-1-2-5,-5 1 19,0-3-21,-2-3-6,0 0 0,1-4 0,-3 1 0,0-3 2,-3 1-5,-2-3-7,-4 0 5,-1 3-2,-3-3 0,-4 3 3,0 0 8,-4-1 2,-1-4-6,-4 2 2,1 4 2,-6-5-9,0 4 17,0 3-3,-2-1-5,-2 4-3,0 2-1,1 4-3,-3 0-3,5 0-1,3 6-1,2-3 0,-1 4-7,6 2-21,-2-4-30,4 3-23,0 3-23,3-1-26,4 0-24,1 1-23,4 2-21,2-5-5,8 4-23,-1-4-13,4-2-10,-2 1-2,7-2-165,-7 1-435,7-4 193</inkml:trace>
          <inkml:trace contextRef="#ctx0" brushRef="#br0" timeOffset="45409.9145">2407 395 241,'17'-6'69,"-1"-3"25,-6 3 0,3 0 6,-5-3-3,-2 2 7,2 1 4,-4-6 2,0 6 4,-3-1 1,-1 0-1,0 0-1,-1 4-1,-3-2-5,0 0-2,-4 2-3,1 3-5,-3 2 2,0 4-6,1-1 6,-3 3 10,-1 7-7,0 1 4,0 3-2,3-1 0,0 3-3,4-4-5,1 3-8,4-5-6,1 0-5,1-2-7,3-1-4,2-1-6,2 0-3,2-5-5,4 0 3,-1-3-3,4-3-3,1-5-5,0 1-8,1-2 2,-1-5-9,0 0 0,0-2-8,5-5 2,-12 5-2,2-2 2,-3-2-5,-3-1-5,-1 4 6,-3 0-6,-1 5 2,-1-2-9,-1 1-2,-2 3 3,0 1 5,0 3 1,2 3 1,-8-5 1,8 5 6,0 0 3,-14 9 2,7 0 3,7 4-2,-4-2-4,4 1 4,0 4-1,4 1-1,4 2 1,0-1-4,2 0-2,-1 4 1,4-4-1,-3 1-1,3 0 4,-1-1-10,0-1 7,1-2-8,-4 2 6,1-1 3,-4-2 8,1 0-1,-3 0 7,0 0-2,-3-1-4,-1 2-3,0 4 4,-1-4-2,-3 3-4,-4-3 5,2 3 3,-6 1-10,2-4-2,-6 1-5,4-1 11,-7-1-12,4-2-6,-2 1-1,-3-3 2,1 2-1,-1-8-3,0 2 7,1 3-6,1-9 8,1-3-12,0 2 5,-1-5 2,7 3-9,-1-3-1,5-6-11,-2 4-13,3-5-14,2 4-17,1-4-23,3 0-14,2-3-23,3 3-30,0-1-40,3-3-49,-2 5-63,6-4-73,1-2-204,3 4-620,-2 0 274</inkml:trace>
          <inkml:trace contextRef="#ctx0" brushRef="#br0" timeOffset="45805.0335">2948 634 106,'5'-9'178,"2"0"19,-1 3 14,0-4-1,0 1-3,3 3-11,0 0-9,-2 2-15,-2 2-12,2-2-9,-1 1 0,0 1-9,1 1-6,-7 1-12,12 1-2,-8 3-13,2-2-8,-2 3-7,1 2-6,0 2 6,-1 2-1,-1 2 1,-2-1 9,-1 1 0,-1 2 10,0 0 9,-3 1-1,1 1-3,-1 2 9,1-5 2,0 3-2,-4 3 0,3-6-5,-1 0-7,2 2-11,0-4-11,1 3-8,1-3-4,-2-3-12,3 1-5,0-2-5,3 0-8,0-1-4,0 1-7,3 0 1,-2-4-5,5 0-6,1 0 0,2-2-2,-1-2-1,6 0-6,-4 0-6,5-1 1,-4 0-2,2-3-2,2 0-17,-6 1-32,0-6-28,1 4-33,2 0-51,1-7-23,-6 5-44,2-1-44,-1-4-50,0-1-52,-2 3-312,-1-1-729,2-6 323</inkml:trace>
          <inkml:trace contextRef="#ctx0" brushRef="#br0" timeOffset="46287.1447">3493 318 68,'1'-8'247,"1"2"-6,-2 2-3,3-2 6,-3 0-1,0 6 1,2-6-15,-2 6-19,0 0-20,0 0 1,0 0-16,0 0 0,-2 18 3,-1-10 3,3 5 3,0-2-5,-1 4-6,0 0-6,0-3 1,-3 3-17,4-3-10,-1 3-9,1-3-10,-1 1-9,1-4-10,0 2-9,0-1-4,0-1-16,0-2-5,0 2-6,0-4-6,0-1-4,0 2-3,1 0-11,-1-6 2,1 2-6,-1-2-2,0 0-4,0 0 0,0 0-4,6-15-3,-2 4-3,-1-2-3,1-2-3,0-2 0,3-5-1,-1 1-3,-1-1 0,3-2-5,1-7 1,4 5-4,1-5 0,-2 3 1,-1 0 0,2 0 5,-2 10-6,5-7 6,4-2-6,-7 7-2,-1 3-1,4-1 6,-2 2-4,2 2-1,-1 4 1,-3 1-5,-1 6 4,-1 0 0,-4 3-4,-6 0 6,21 9-8,-12-3 10,0 5-1,0 5-2,2 0 4,-1 2-2,-2 2 1,1 3-1,-3-3 3,-3 2 0,3 1 3,-1-2-4,0 3 0,-4-10 1,3 9-1,0-2-1,-2-1-2,0-5-5,0-1-33,1 1-58,-3-5-55,1-2-76,2 1-97,-1-2-110,0 0-298,1-5-791,-3-2 351</inkml:trace>
          <inkml:trace contextRef="#ctx0" brushRef="#br0" timeOffset="-191863.7757">3309-375 83,'0'0'123,"0"-4"-3,0 4-10,0 0-6,0 0 0,-2-5-8,2 5 0,0 0-9,0 0-8,0 0-3,0 0-11,0 0-3,0 0-5,0 0-7,0 0-5,0 0 8,0 0-3,0 0-5,0 0 2,0 0-3,0 17 2,0-11-2,0-6-1,0 9-5,0-3 2,-3 1-5,3 1 1,0 3-3,0-2 2,0-1-2,-3 5-2,2 1-1,-1-2-3,1-1-2,-1-1-4,-1-2 0,1 4-2,1-3-4,-2 1 2,1-1-3,1 2 1,1-4-4,-4 2-1,3-3 2,-2 0-1,2 4-2,0-4-7,0-1 5,-2 1-2,2 0 3,-1-3-3,2-3 1,-2 8-3,0-5 2,1 2 4,1-5-3,0 0-1,0 4 9,0-4 5,0 0 2,0 0-3,0 0 1,0 0 0,0 0-4,0 0 2,0 0 2,-1-19-8,-2 15 5,3-4-4,0 2-3,0-3 2,0 2-3,0-4-1,0 2 0,0-1-4,3-2 7,-2 1-7,0 1 0,1 1-6,0-2 7,1-1-3,1-2 4,-2 4-3,-1 0 1,4 0 0,-3 2 0,-2 2-1,4 1-1,-4-4-1,2 2 2,-1 1 0,-1 0-2,1 3 0,-1 3 4,1-9-4,0 7 4,-1 2-4,0-8-1,0 8 1,0 0 1,0 0-1,4-3 1,-4 3-2,0 0-1,0 0 0,0 0-1,0 0 3,0 0 0,0 0-2,0 0 4,0 0-4,0 0 2,0 0-2,0 0 2,-4 16-4,4-16 6,0 6-4,-1 0 2,0 0 0,1 3 0,-2 1 2,-1-2-1,1 3-2,1-1 0,1-2 3,-4 3-1,1 3-2,1-1-1,1-3 1,-2 2 4,1 1-2,0-5 1,0 1 0,-2 2-2,1 0-7,1-1 6,-1 0 1,1-2 1,0 3 0,1-3 5,-1-1-7,1 0 0,1-1-2,-2 0 6,2 1-1,-2-4 1,1 1-3,1-4-1,-1 10 3,-1-8 1,2-2-3,0 0-3,0 6 3,0-6 0,0 0 2,-1 5 0,1-5 2,0 0-2,0 0 0,0 0 0,0 0-1,0 0-3,0 0 2,0 0 3,0 0-4,0 0-6,0 0-22,-6-13-30,6 13-36,-4-8-29,4 5-42,0 3-193,-2-9-390,4 3 173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9:23.2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2648A7E-89F3-4B76-A39D-4C9EBADB4119}" emma:medium="tactile" emma:mode="ink">
          <msink:context xmlns:msink="http://schemas.microsoft.com/ink/2010/main" type="writingRegion" rotatedBoundingBox="20307,3743 23848,4094 23708,5507 20167,5156"/>
        </emma:interpretation>
      </emma:emma>
    </inkml:annotationXML>
    <inkml:traceGroup>
      <inkml:annotationXML>
        <emma:emma xmlns:emma="http://www.w3.org/2003/04/emma" version="1.0">
          <emma:interpretation id="{F83CE0FF-9606-4585-97C0-AF79904EBA37}" emma:medium="tactile" emma:mode="ink">
            <msink:context xmlns:msink="http://schemas.microsoft.com/ink/2010/main" type="paragraph" rotatedBoundingBox="20307,3743 23848,4094 23708,5507 20167,51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C3DDB0-F823-4073-9FF1-273477D141F6}" emma:medium="tactile" emma:mode="ink">
              <msink:context xmlns:msink="http://schemas.microsoft.com/ink/2010/main" type="line" rotatedBoundingBox="20307,3743 23848,4094 23708,5507 20167,5156"/>
            </emma:interpretation>
          </emma:emma>
        </inkml:annotationXML>
        <inkml:traceGroup>
          <inkml:annotationXML>
            <emma:emma xmlns:emma="http://www.w3.org/2003/04/emma" version="1.0">
              <emma:interpretation id="{7D87597B-E8A2-4C5E-A842-67265072378B}" emma:medium="tactile" emma:mode="ink">
                <msink:context xmlns:msink="http://schemas.microsoft.com/ink/2010/main" type="inkWord" rotatedBoundingBox="20307,3743 23848,4094 23708,5507 20167,5156"/>
              </emma:interpretation>
            </emma:emma>
          </inkml:annotationXML>
          <inkml:trace contextRef="#ctx0" brushRef="#br0">0 801 245,'0'0'253,"0"0"-6,0 0-7,0 0-15,0 0-8,0 0-12,0 0-10,0 0-5,0 0-10,0 0-7,14-9-6,-9 8-10,-1-2-12,4-2-9,-3 2-17,4-3 5,4 0-5,-4-2-19,5 0-4,1-4-14,2-1-3,-1-3 5,0 2-13,4-7-6,-2-3 5,-1 0-19,2-1 19,-2 0-18,1-10-8,-4 2-5,1-3-4,-2 1 12,-1-6-16,-6 1-3,4 0-6,-4 0 1,-4 1-6,2 4-1,0 1-2,-4 1 7,-1 6-14,-2 5 1,2 1 5,-2 5-1,1 5-8,0-2 15,-2 6-4,1 2 10,1-4-9,-3 4-6,-1 4 1,6 1-6,-10 6 2,1 3-2,3 3-4,-5 10 12,0 5-11,0 6 7,1 2 0,2 2-1,1 2-2,1 4 13,-4 15 8,3 2-1,2-18 4,1 1-2,-1 1 7,3 3 3,-2-3 1,2 16-5,2-18 2,0-3-10,-3 2 2,3-6-4,3-2-2,-2 0 0,1-8-3,1-2 1,0 4-4,4-6-1,-6-1-4,4 1 2,-1-7 1,2 0-8,1-2-35,1-2-45,-1-1-39,2-4-34,1 3-50,0-6-55,1 3-58,4-4-54,-2-2-264,6-1-678,-4-2 300</inkml:trace>
          <inkml:trace contextRef="#ctx0" brushRef="#br0" timeOffset="442.968">591 982 117,'4'-9'251,"-1"2"6,1 0 7,-2-6-5,-1 6 5,1-6-9,-1 7-9,1-5-10,-2 3-7,0 0-14,0-1 2,0 2-12,-2-1-3,0 2-11,1 2-21,-2-3-14,2 5-21,-2-1-10,3 3-12,-10-3-14,10 3-10,-13 3-10,4 1-20,-1 2 6,1 3-8,-1 2-10,0 2 4,-2 2-8,3 4-6,1-1-1,-1 0-4,0 2-8,5-6 1,3 1-4,1 5 1,0-5-2,1-2 0,3-2-7,1 1 3,4-3 3,-1 1-6,5-4-1,-1 1 2,-2-3 3,8-4-3,0 0-5,-2 0-1,2-6 6,-2-3-4,3 2-4,-2-2-2,-3-2-2,3-2 10,0 1-1,-4-2-5,1 0-5,-2-4 5,1 3-1,-5-2 1,1-2-4,-4 6-1,-1 0 3,-3-2-1,-1 3 1,-1-3-10,-4 3 11,-2-8-6,-3 4-4,-2 3 6,-5 1 0,3-2 0,-4 3-3,1 2-3,0 3 2,2-1-1,0 3 7,3 2-8,0 0 1,3 4 1,-3-2-6,4 4-32,2 1-38,2 1-34,0 1-25,1 5-27,4 1-20,1 1-36,2 3-41,2-3-35,4 4-45,1 1-206,4-3-594,0 2 264</inkml:trace>
          <inkml:trace contextRef="#ctx0" brushRef="#br0" timeOffset="1040.6139">1095 883 188,'5'-9'190,"0"-3"8,1 1 8,-6 1 9,2 5 4,2-1-6,-5 0-12,-2 0-13,3 6-13,-4-5-8,-3 4 1,7 1-15,-16 7-9,7-2-11,-3 1-14,2 3-7,-3 3-10,0 3-9,4-4 0,2 2-18,1 2-9,-3 2-7,4-4 0,3 0-11,0 2-1,2-5-7,1 3-1,-1-2-4,3-2-3,-1 0-3,3-3-3,-1 2 0,4-3-3,-5-2-2,5 2 7,3-1-5,-3-4-2,3 3 4,0-6 0,2 1-6,-4-1-2,4-2 0,-3-1 4,2 0 2,-3-2 4,0 0 6,-2 0-4,2-4 13,-2 3 10,-1-1 8,-1-1 2,1-1 4,0 1 6,-4 2 5,0 3 7,-1-4 0,0 5 5,-1-4-5,0 9-4,0-7-7,0 2-11,0 2-7,0 3-4,0 0-6,0 0-13,0 0 2,0 0-3,0 0-2,3 22 2,-1-10-6,1 3-2,2 1-3,0 4-1,-2 2 2,3-2-6,2 1-3,-2 7 7,1-3-8,2 3 4,0-3-2,-6-4 6,0 1 5,0 2-2,0 0 1,-3 2 0,-3 4-1,1-7-3,1-1 3,-2 2 0,0-7-3,-6 3 2,5-4 2,-2-1 8,1-2 7,-2 0-4,-3-2 4,2-3 2,-3 1 13,-1-2-11,0-2 4,1-1-5,0-3 1,-2-2-1,0-3 0,-1 2-4,3-7 3,2 3-1,-5-5-5,6 0-9,0 2 3,0-3-6,1 0-3,2-7-1,1 4-3,1 0-2,-1 2 0,2-2-6,0 4-2,2-4-6,2 2-28,0 4-33,2 3-45,-1-3-35,1 2-52,3-2-43,2 4-37,-1 0-42,4 4-58,-2-3-48,3 7-346,4-2-830,0-1 368</inkml:trace>
          <inkml:trace contextRef="#ctx0" brushRef="#br0" timeOffset="1611.5698">1570 1278 101,'4'-3'219,"-4"3"13,9-1 7,-9 1 5,0 0-2,6-1-5,-6 1 3,0 0 8,6 0 19,-6 0-8,0 0 8,0 0 0,0 0-3,0 0-13,0 0-16,4-4-19,-4 4-23,2-2-20,-2 2-17,6-4-15,-1 2-15,0 1-13,-1-2-15,2 1-5,2-1-13,0 3-7,-2 0-15,-6 0-1,15 1-4,-4 3-5,-7-4-6,2 4-5,2-2-4,-4 3-4,-1-1-3,2 3-2,-5 2-2,2 2-3,-4 0-1,0 0-1,-3 2-3,0-1 1,-3-1 0,-7 5-1,1 0-4,1-1 4,-4-3-1,2 3-5,-4-3 2,5-2-3,-4 1 0,2 3-1,2-3-1,5-2 1,-2-3 0,3 1-6,2-2 3,0 1 2,3-2 1,-5-1-5,3 4 2,2-7-1,3 0-1,-5 5 4,1-5 0,4 0 2,0 0-2,0 0 0,0 0-1,0 0-3,0 0-1,0 0 3,0 0-6,0 0 0,0 0 0,12-13-6,-7 11 5,3 2 1,-4 0 4,4-3-4,-2 3 0,6-2 2,-7 2 1,8-1-3,0-2 0,-1 3 2,1 3 0,0-1 3,-1-2-2,1 4-2,-1-4 4,5 0 1,-4 2-6,-1 2 2,-1-2-2,2-2 5,-2 3 1,-1-2 0,2 2-4,-2-3 3,0 0-3,-1 0 0,0 0-2,-3 1 1,2-1-1,0-1-21,-8 1-32,9 0-29,-4 0-47,-1-4-41,0 1-52,1 1-59,-5-4-71,4 2-66,-2-2-274,-2-3-752,2 1 333</inkml:trace>
          <inkml:trace contextRef="#ctx0" brushRef="#br0" timeOffset="-1240.9892">-1128 410 44,'0'0'223,"0"0"3,0 0 3,-4-6-1,4 6-3,0 0-1,0 0-12,0-4 0,0 4-3,0 0-10,0 0-9,0 0-3,0 0-11,0 0-16,0 0-13,0 0-13,0 0-14,0 0-11,0 0-15,0 0-5,0 0-12,0 0 6,-1 25-12,1-9-5,1 3 1,-2 4 0,1 2-3,-4 10-4,4 0 9,-2-4-16,2 2-3,-2 2-2,-3-2-6,5 4-2,0-7-26,-3 4 5,-1-10-14,3-3 16,-1 1-9,0-1 2,2-5 1,-1-1-10,-2-1 2,3-4 10,0 1-5,0-3 0,0 1-7,0-3 3,0-2 0,0 1 2,0-5 6,0 5 11,0-5 6,0 0-2,0 0-2,12-10-7,-6 3 3,1-5-15,2-2 8,4-3-8,-3-3 1,5-1-2,0-6 5,2 5-3,0-4 0,-4 10-5,8-6-1,-7 5-2,-1 0 6,1 0-1,-2 2-9,-2 4 7,-2 0-1,0 3 0,0-2-2,-3 5 4,0 0-4,0 0-5,-1 1 7,-1 2-8,-3 2 11,1-4-6,-1 4-2,0 0-1,0 0 3,0 0-5,-10 9 3,4-4 4,-1 0-2,-2 2-4,-2 0 5,2 3 0,-4 1-5,-4-1 0,3 3-1,-2 1 4,2-4 3,1 6-1,-2-4-2,2 1-4,2-1 1,-3 3 4,6-3-3,0-3-1,-2 1 3,1-1-7,3-1 6,-1-4-3,5 2-3,-3-1 6,3-1 11,-1-3-15,3-1 4,-4 7 5,4-7-4,-3 2-2,3-2 6,-2 2-9,2-2 5,0 0-1,0 0-4,0 0-1,0 0 0,0 0 3,4 6-7,1-3 10,3-1-5,-4 4 1,5-1 3,3 1 1,-1 3-4,-2 0 1,2-1 0,3 0 5,0 3-6,2-1 8,-3-4-6,1 2-1,-5-1 4,3 0-7,0 0 10,-2-3-5,0 4-6,2-2 3,-4-1 4,1-1 1,0 1 1,1-3-5,-3 2-7,-2-2-39,2-1-34,-1 2-29,3-2-36,-6-1-39,3 0-52,-6 0-61,14-1-69,-10-3-216,4-2-633,0 1 281</inkml:trace>
          <inkml:trace contextRef="#ctx0" brushRef="#br0" timeOffset="-969.3111">-624 847 35,'0'0'232,"0"0"-7,0 0 1,6 0-10,-6 0-7,0 0-12,11 0-14,-11 0-14,11 3-12,-7-2-11,5 0-7,-4 3-11,3-1 3,1 0-21,1 1-12,-2-2-12,4 2-7,-7-2-5,8 2-6,-4 2-12,-1-3-3,2-1 1,2-1-3,-3 3-11,0-3-10,-2-1-25,-3 1-21,4-1-27,-5 3-29,3-1-40,-6-2-36,0 0-40,9-6-46,-9 6-164,0 0-430,0 0 190</inkml:trace>
          <inkml:trace contextRef="#ctx0" brushRef="#br0" timeOffset="-755.0146">-587 948 55,'-2'4'163,"2"-4"1,0 0 4,-3 6 2,3-6 11,3 5 6,-3-5 1,4 6 0,-1-2-4,1 1-8,-1-3-5,3 1-7,1 2-7,-1-2-10,-1 0-3,1 2-11,0-4-10,2 2-9,1 0-12,0 0-12,0 1-8,2-4-7,-1 2-9,-2-1-5,2 2-7,1-1-37,-2-2-43,2 0-51,1 2-78,3-2-83,-5-2-267,3 2-547,6-2 242</inkml:trace>
          <inkml:trace contextRef="#ctx0" brushRef="#br0" timeOffset="2240.819">2076 683 132,'1'-5'219,"-1"0"-3,2 1-6,-2 4-11,1-5-19,-1 5-18,0 0-14,0 0-7,0 0 1,5 12 1,-3-5-2,-1 4-1,0 4 1,-1-5-3,3 5 6,-3 1-12,1 3-3,-2 3-2,1-1-6,-2 0-5,1-1-6,0 1-4,-2-1-9,1 0-3,-1-4-9,3-2-1,-3-4 1,0 3-6,1-2-8,1-1-1,-2-1 2,1-2-3,1-1-10,1 0 6,0-1 3,-3-1 5,3-4 2,-1 6 17,1-1 12,0-5 7,0 0-10,0 0-10,0 0-11,0 0-8,-2-21-10,7 8-4,-3-3-3,0-5-9,4-3-5,0-1-5,-1 3-5,3-9-4,1 3-3,-4 5 1,3 0-5,1 2-6,-4-4 4,4 7-3,-1 3-4,3 2-1,-5-1-2,3 3-1,0 2-2,-1 1 3,0-1-5,-1 4 0,0 3-3,2-3 2,-2 1 26,2 4-1,0 0-3,0 4-1,1-2-6,-2 2-1,1 2-1,0 3-4,-1 3 3,0 5-6,-1-3 4,0 4-4,0 2-1,-5 2 0,2-3 1,0 3-3,0-2 3,0 0-1,-4 0-1,0-5-2,4 1 2,-4 4-3,1-6 1,0 3-1,-2-5-1,2 1-2,2 0 1,-2-1 0,1-1 0,0 0-1,-2-3-2,0-2 1,5 2-15,-5-2-39,0-1-41,4-2-58,-4 0-71,3 1-80,-3-4-119,0 0-370,0 0-860,9-6 381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5:08.9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467911-9D74-4A12-86B2-E1C25EF624FD}" emma:medium="tactile" emma:mode="ink">
          <msink:context xmlns:msink="http://schemas.microsoft.com/ink/2010/main" type="writingRegion" rotatedBoundingBox="6588,9198 7201,9198 7201,9448 6588,9448"/>
        </emma:interpretation>
      </emma:emma>
    </inkml:annotationXML>
    <inkml:traceGroup>
      <inkml:annotationXML>
        <emma:emma xmlns:emma="http://www.w3.org/2003/04/emma" version="1.0">
          <emma:interpretation id="{AEE10EC7-2ECD-498D-818C-A792B30D4228}" emma:medium="tactile" emma:mode="ink">
            <msink:context xmlns:msink="http://schemas.microsoft.com/ink/2010/main" type="paragraph" rotatedBoundingBox="6588,9198 7201,9198 7201,9448 6588,94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9F1433-ECA3-409D-9571-C24B628D1844}" emma:medium="tactile" emma:mode="ink">
              <msink:context xmlns:msink="http://schemas.microsoft.com/ink/2010/main" type="line" rotatedBoundingBox="6588,9198 7201,9198 7201,9448 6588,9448"/>
            </emma:interpretation>
          </emma:emma>
        </inkml:annotationXML>
        <inkml:traceGroup>
          <inkml:annotationXML>
            <emma:emma xmlns:emma="http://www.w3.org/2003/04/emma" version="1.0">
              <emma:interpretation id="{5376A362-BD3D-42CF-A881-FA891B9D36D5}" emma:medium="tactile" emma:mode="ink">
                <msink:context xmlns:msink="http://schemas.microsoft.com/ink/2010/main" type="inkWord" rotatedBoundingBox="6588,9198 7201,9198 7201,9448 6588,9448"/>
              </emma:interpretation>
            </emma:emma>
          </inkml:annotationXML>
          <inkml:trace contextRef="#ctx0" brushRef="#br0">5206-2893 58,'0'0'76,"0"0"-1,0 0-9,-1-6-4,1 6 2,0 0-11,0 0 1,0 0-11,0 0 5,0 0 1,-9 0-8,9 0-4,0 0 5,0 0-15,0 0 7,0 0-4,0 9 0,0-9 2,0 0 1,13 5-6,-9-5 4,2 0-2,5 0 6,0-1-5,1 0 10,1-2-5,2 0-5,2 0 8,0-2-6,3-3-7,-2 4 6,-1-2-5,1-2-1,3 0-4,-2 1 0,7-5-7,-7 6 1,-1-5-2,1 3-2,0-1 2,0 0-3,-1 2 4,0-1-13,-4 0 6,6 0 3,-8 4 0,1-1-8,0 1 2,3-1 4,-3 2-10,-2-1 2,1 2-2,1-3 11,0 1-9,-2 3-6,-1-2-15,0 0 0,-3 3-11,1-3-8,1 1-22,-3 2-23,0-3-16,-6 3-100,8 0-216,-8 0 97</inkml:trace>
          <inkml:trace contextRef="#ctx0" brushRef="#br0" timeOffset="575.7396">5263-2829 56,'5'-1'66,"1"-1"5,-1-1-11,1 0-3,-1 3 3,1-3-8,0 2-1,1 0-18,1 1 7,-1-1 5,4-2-12,-2 1 8,0 0-7,3 0-5,-2 1 3,3 1-3,0-3 9,3 1-15,-2 1 2,4-4-2,-3 1 6,2 1-3,1-3-4,-1 0 3,3 4-6,-7-2-5,5 1 1,-1 0 4,0-1-11,0 2 4,-3-2-1,2 1-3,-4 1-2,0 0 8,1 0-6,-2 0-5,1 0-4,0 0 5,0 0 6,-2 2-9,-3 0 7,-2-1-9,3 4-7,-2-3-1,-6 0-9,10 3-19,-4-3-14,-3 1-22,-3-1-88,6 5-173,-6-5 76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3:47.6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4E24FB1-E7EF-4874-A92E-DBC46832E9B3}" emma:medium="tactile" emma:mode="ink">
          <msink:context xmlns:msink="http://schemas.microsoft.com/ink/2010/main" type="writingRegion" rotatedBoundingBox="3489,10707 3889,10707 3889,11531 3489,11531"/>
        </emma:interpretation>
      </emma:emma>
    </inkml:annotationXML>
    <inkml:traceGroup>
      <inkml:annotationXML>
        <emma:emma xmlns:emma="http://www.w3.org/2003/04/emma" version="1.0">
          <emma:interpretation id="{CE34C29F-8588-4D53-B79E-74B9F70D4B4B}" emma:medium="tactile" emma:mode="ink">
            <msink:context xmlns:msink="http://schemas.microsoft.com/ink/2010/main" type="paragraph" rotatedBoundingBox="3489,10707 3889,10707 3889,11531 3489,115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D1AE4E6-1090-4BB3-8F29-652CE5FFAC00}" emma:medium="tactile" emma:mode="ink">
              <msink:context xmlns:msink="http://schemas.microsoft.com/ink/2010/main" type="inkBullet" rotatedBoundingBox="3489,11061 3672,11061 3672,11531 3489,11531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-241 530 6,'0'0'109,"0"0"-8,2-6-10,-2 6-2,0 0-4,0 0-8,0 0 5,0 0-8,3-3-3,-3 3 2,0 0-3,0 0-4,0 0 0,0 0-8,0 0 2,0 0-5,0 0 10,0 0 6,0 0 1,0 0 4,0 0-2,0 0-1,0 0-1,0 0 4,4-3-2,-4 3-3,0 0 4,0 0-4,1-4 0,-1 4 1,0 0-9,1-2-2,-1 2-6,0 0 0,7-5-8,-7 5-6,4-4-2,-1 1-1,-3 3-6,5-7-1,-3 2-3,2 4-5,-1-5-3,1-3 5,0 6-5,-1-6-1,0 0 0,1 2-1,-1 2 0,1-4 6,-2 2-1,5-2 3,-5 0 0,-2 0 1,3 6 1,1-4 6,-3 1-1,1 0-4,-2 3 4,3-1 4,-3 4-1,3-8-2,-3 8 0,0-5 0,0 5-2,0 0-2,0 0-5,0 0 2,0 0-5,0 0 3,0 0-6,0 0 0,-13 13 4,10-6 0,-2-1 1,-3 4 5,3-1-1,-3 2 8,-1-3 2,3 6 1,-2-3 1,0 3-3,3-1 22,-4 4-15,1 3-4,-1-3 5,1 2-7,2-5-5,0 1-3,0-2-6,0 7 8,2-8-9,0 3 2,0 2-7,1-1 7,1-4-6,-2 3-2,4-2-3,0-1-1,0-4 1,2 6 0,0-3-13,0-3 14,0 2-5,1-2 0,1-1 1,1 0-1,1-1-5,-2 0 2,2 1 5,1-4-7,-2 3 4,2-6-4,0 4 1,-1-3-5,1 0 0,0-1 2,-1 0 1,2 0 1,1-1-5,-3-4-14,2 5-26,-1-3-19,-1-5-20,3 2-25,-5 0-30,2 0-37,0 0-34,1-2-55,-1-1-42,-2-3-224,0 3-568,1-3 251</inkml:trace>
      </inkml:traceGroup>
      <inkml:traceGroup>
        <inkml:annotationXML>
          <emma:emma xmlns:emma="http://www.w3.org/2003/04/emma" version="1.0">
            <emma:interpretation id="{825ABAD2-7595-4F4E-8894-8314A9BFDEE5}" emma:medium="tactile" emma:mode="ink">
              <msink:context xmlns:msink="http://schemas.microsoft.com/ink/2010/main" type="line" rotatedBoundingBox="3795,10707 3889,10707 3889,10767 3795,10767"/>
            </emma:interpretation>
          </emma:emma>
        </inkml:annotationXML>
        <inkml:traceGroup>
          <inkml:annotationXML>
            <emma:emma xmlns:emma="http://www.w3.org/2003/04/emma" version="1.0">
              <emma:interpretation id="{B6F5093F-55D3-4AE2-999A-90DBD9424EF9}" emma:medium="tactile" emma:mode="ink">
                <msink:context xmlns:msink="http://schemas.microsoft.com/ink/2010/main" type="inkWord" rotatedBoundingBox="3795,10707 3889,10707 3889,10767 3795,10767"/>
              </emma:interpretation>
            </emma:emma>
          </inkml:annotationXML>
          <inkml:trace contextRef="#ctx0" brushRef="#br0" timeOffset="715.6193">46 32 146,'0'0'175,"-4"-5"-8,4 5-4,0-11-15,0 11 1,0-2-5,0 2-5,-4-6-5,4 6-6,0 0 4,-4-6-9,4 6-10,0 0-9,0 0-8,-4-1-5,4 1-14,0 0-5,0 0-11,0 0-6,-11 6-6,11-6-5,-3 6-4,2-4-7,-1 0 0,2-2-5,-1 6-2,1-6-3,0 6-5,0-6-1,1 7 4,1-4-6,-2-3-2,2 8 2,0-7-6,3 4 5,-1-4-5,-4-1 2,10 4-3,-6-3 0,-4-1 0,8 1-1,-8-1-2,9-1 1,-9 1-3,8-3 1,-3 1 4,-1-2-4,1 2 0,-1-2 0,0 1 3,-3 0 0,-1 3-3,3-6 8,-3 1-8,0 5 1,-1-10 3,-1 8-6,2 2-2,-5-7 0,1 4 3,4 3-3,-8-5 0,3 5 0,5 0 2,-9 0-1,9 0-1,-9 5 0,1-3 0,4 2-3,-4-1 1,3-1-2,-1 1 3,2 1 1,1 0-1,-1-2 1,1 4 2,3-6-2,-3 4-3,3-4 2,-2 5 3,1-1-5,1-4 0,0 0 0,0 0 3,0 0 1,5 6 3,-5-6-6,0 0 1,8 0-1,-8 0 2,0 0-1,0 0 4,12-4-3,-11 2 0,-1 2-3,8-4 1,-8 4-5,5 0-5,-5 0-7,0 0-13,1-5-18,-1 5-20,0 0-26,0 0-27,0 0-21,0 0-30,0 0-26,0 0-136,0 0-362,-11 11 161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6:16.0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FBBA2F2-B57A-470E-BD45-A7B54DC7C587}" emma:medium="tactile" emma:mode="ink">
          <msink:context xmlns:msink="http://schemas.microsoft.com/ink/2010/main" type="inkDrawing" rotatedBoundingBox="20795,2831 23876,2859 23875,2981 20793,2953" semanticType="underline" shapeName="Other">
            <msink:sourceLink direction="with" ref="{B3493313-8481-4DD5-B416-1692C38F2A65}"/>
          </msink:context>
        </emma:interpretation>
      </emma:emma>
    </inkml:annotationXML>
    <inkml:trace contextRef="#ctx0" brushRef="#br0">-9 107 166,'0'0'184,"0"0"0,0 0 0,-5 2 9,5-2 0,0 0 5,0 0-3,0 0 1,0 0-1,0 0-2,0 0-12,0 0 10,0 0-4,0 0 5,0 0-3,0 0-5,0 0-1,0 0-1,0 0-6,0 0-3,16-9-1,-5 7 0,6-2-9,5 0-5,11-4-10,0 1-4,18 5-12,-2-9-1,4 8 5,6-1-11,-1-5-4,28 0-8,2 0-9,-27 2-9,3 4-9,27-6-5,-2 5-10,-28 2-1,31 2 6,2-3 1,2 6-4,1-6-1,-1 3-6,-2 5-7,10-4-5,-6 2-5,-2-1-4,0 5 0,-2-5-8,0 4 23,-6 2-6,-5-4-5,-19 0-4,-4 0-7,0-1-3,-1 1-1,-3-1-1,0 2-9,-6 1-11,-14-6 9,1 0-1,-2 3-4,-2 0 0,-2-1-5,-2-4-5,-2 4 5,-7-2-8,0 1 4,3 0-15,-5-1 15,-2 2-19,3 0-3,-8-1-15,2 0-7,0 2-16,-3-3-9,-4 2-22,1-1-26,-4 0-27,-3-1-36,6 2-25,-6-2-43,-1 4-44,1-4-54,-13 6-71,6-1-104,-4-3-257,-2 1-833,1 1 368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6:04.2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7BD7F60-68C2-45FE-B828-E472AFB574CF}" emma:medium="tactile" emma:mode="ink">
          <msink:context xmlns:msink="http://schemas.microsoft.com/ink/2010/main" type="writingRegion" rotatedBoundingBox="17576,1843 25620,1843 25620,7098 17576,7098"/>
        </emma:interpretation>
      </emma:emma>
    </inkml:annotationXML>
    <inkml:traceGroup>
      <inkml:annotationXML>
        <emma:emma xmlns:emma="http://www.w3.org/2003/04/emma" version="1.0">
          <emma:interpretation id="{2718C084-C113-4C7E-AA1D-C2BBA382F6BA}" emma:medium="tactile" emma:mode="ink">
            <msink:context xmlns:msink="http://schemas.microsoft.com/ink/2010/main" type="paragraph" rotatedBoundingBox="17634,1681 23794,1971 23680,4400 17519,41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69A612-BBE6-44B0-9483-47958F01D127}" emma:medium="tactile" emma:mode="ink">
              <msink:context xmlns:msink="http://schemas.microsoft.com/ink/2010/main" type="line" rotatedBoundingBox="17808,1689 23794,1971 23753,2846 17767,2564"/>
            </emma:interpretation>
          </emma:emma>
        </inkml:annotationXML>
        <inkml:traceGroup>
          <inkml:annotationXML>
            <emma:emma xmlns:emma="http://www.w3.org/2003/04/emma" version="1.0">
              <emma:interpretation id="{AFC2DB80-9E21-40F9-A7CD-F35B0231CF48}" emma:medium="tactile" emma:mode="ink">
                <msink:context xmlns:msink="http://schemas.microsoft.com/ink/2010/main" type="inkWord" rotatedBoundingBox="17803,1800 19203,1866 19167,2630 17767,2564"/>
              </emma:interpretation>
            </emma:emma>
          </inkml:annotationXML>
          <inkml:trace contextRef="#ctx0" brushRef="#br0">-730-4967 95,'1'-9'225,"-1"1"-6,0 3-6,1-3-7,-1 2-1,3-3 0,-7 3-3,4-4-2,-1 1-2,1 1-3,-4-2-7,2-1 2,-1 1-4,0 4-9,-1-5-8,-2 2-8,0 1-14,-1-4 8,-1 5-26,1 2-5,-1-5-9,-3 5-10,1-2-5,-3 1-8,-2 3-8,-4-2-1,1 4-5,-2 1 4,-6 0-11,-2 3-8,2 3 0,-3 6-7,2-6-4,-1 4 4,0 0-4,2 1-5,1 1 2,-1 4-2,4-1 1,-4 3-11,4 1 7,5-4-9,4 0-12,0 3 7,4-1-7,-1 3 2,1-1-4,1 6-5,7-6 4,-2 4-1,3-2 1,0 3 3,8-2 2,0 2-8,2 0 5,-1-3-1,9 3-1,1 1-4,-5-7 1,5 4-4,3-4 2,0 0-1,-6-6-5,5 1 1,3-4-4,-4 2 6,8-3-7,-7 0-8,-1-4-34,-2 0-33,3-3-33,-1-2-37,-3 2-37,-1-4-42,2 3-44,0-9-62,0 1-47,-8 3-292,5-7-719,-2 4 318</inkml:trace>
          <inkml:trace contextRef="#ctx0" brushRef="#br0" timeOffset="782.05">-489-4951 134,'3'-3'185,"-6"-3"-3,3-1 9,0 7-2,0-7 4,0 7 5,0-7 6,0 7-8,0-6-5,0 6-2,0 0-5,0 0-14,0 0-12,0-4-8,0 4-6,0 0 0,0 0 5,-4 17 2,1-5-2,1-1-2,-2 5-11,0 5 1,-1 2-9,5 2-6,-8 6-4,3-7-10,1 8-12,0-10-7,3 3 0,-3-3-19,1-1-3,-2 0-5,5-3-14,-2-1 3,-1-3-3,3-2-11,0 0-4,0 2 4,0-6-12,-4 1-7,4-1-31,0-6-27,3 1-43,-3-3-30,0 0-37,0 0-34,0 0-24,9-13-18,-4 2-9,0-3 2,-1 0 3,0-6 14,1-1 4,-5 0 15,0-1 16,-1-1 18,-3-4 22,0 2 17,-5-5 22,6-1 24,-7 0 35,5 0 13,-2 2 27,2 4 33,1-6 22,-3 9 17,3-1 24,1 0 13,-1 2 15,4 0 7,2-1 8,-4 6 0,6 0 1,-1 1 0,3 0-7,3-2-6,2 0 0,5 2-2,-2 1 0,6 0-4,-3 6 9,9-2-11,-5 6-2,-2-1-4,1 4-7,2 4-2,-6 0 6,0 6-8,2 1-1,-8 2-4,5 4 1,-3 0-12,-3 1-6,-2 2-6,-2 3 5,-4-3-4,-2 2-3,-2 1-5,2 3-1,-4-7-4,-2 2-6,-2 2-3,1-1-6,-7 5-3,0-8-4,2-1-4,1 0-1,-1-2-4,0-3 3,0 2-12,3 2-4,0-6-4,2-4-12,4-1-30,-2-1-31,1-1-43,2 0-40,3-3-44,-5 2-41,5-2-37,0 0-41,0 0-41,13-11-20,-7 6-287,3 1-710,2-3 314</inkml:trace>
          <inkml:trace contextRef="#ctx0" brushRef="#br0" timeOffset="1298.212">-154-5050 151,'2'-9'281,"0"2"16,2 1-2,-4-2-3,3 2-5,-3 0 9,2 3 5,-2-3-11,0 6-16,0-6-19,0 6-19,-2-5-28,2 5-18,0 0-22,0 0-16,0 0-12,-9 11-3,7-1-6,-2 1-7,2 5 1,-2 4-3,-1 0-4,3 3-8,-1-3 2,2 6-1,2 5-10,-3-6-8,3-2-4,3-1-6,-2 3-10,1-2-2,2-2-9,1 0-7,1-1-4,0-7-3,2-2-7,0 2 2,0-5-5,2-1-3,-1-1 3,3-3-4,-1-1-11,-3-4 1,3-1 0,-1 0-4,0-7-1,-1-1-4,-1-4 2,3-3-3,-3 2 0,-1-3-4,-3-3 1,3-2 3,-2-7-6,-2-2-2,-1 8-4,0-9 3,0 5-1,-3 2-1,2 2 3,-1 4-1,1 0 1,-2 6-2,0-1 9,0 4 11,-2 1 14,2 3 2,0 2-1,0-1-6,-1 3-8,1-3-3,0 7-1,0 0-5,-5-3 1,5 3-4,0 0 0,-1 19-2,1-9-4,0 1 3,0 5-1,4 5-1,-4 0 2,0 2 0,3 2-5,-3-1 2,2 8 1,0 1 0,1 0-4,-3-3 3,0-5 0,0 6-2,0-5 0,1-4 0,-1 3 2,0-3 0,0 0-1,0-1-6,0-4 0,2 0 1,-2 0-15,0-4-28,0-2-43,0 2-47,1-2-40,-1-1-51,3-4-50,-3 0-41,0 0-58,0 0-67,-1 0-363,-2 1-867,1-5 384</inkml:trace>
        </inkml:traceGroup>
        <inkml:traceGroup>
          <inkml:annotationXML>
            <emma:emma xmlns:emma="http://www.w3.org/2003/04/emma" version="1.0">
              <emma:interpretation id="{B3493313-8481-4DD5-B416-1692C38F2A65}" emma:medium="tactile" emma:mode="ink">
                <msink:context xmlns:msink="http://schemas.microsoft.com/ink/2010/main" type="inkWord" rotatedBoundingBox="21256,1851 23794,1971 23758,2747 21220,2627">
                  <msink:destinationLink direction="with" ref="{DFBBA2F2-B57A-470E-BD45-A7B54DC7C587}"/>
                </msink:context>
              </emma:interpretation>
            </emma:emma>
          </inkml:annotationXML>
          <inkml:trace contextRef="#ctx0" brushRef="#br0" timeOffset="9586.8312">2166-4993 260,'-7'-7'292,"2"-4"8,0 4 2,5-2 2,0-3-2,0-3-10,5 3-8,3-3-4,5-4 3,0 6-9,8-5-7,3 4-12,5 1-11,-1-1-5,3 1 6,1 0-24,-1 4-20,2 0-19,-3 2-19,3 1-13,0 1-17,-4 5-15,1 0-12,-3 0-12,1-4-18,-8 8-45,-1-2-53,1 2-47,1 2-58,-2-1-74,-6 1-58,2 3-64,0-3-75,-3 4-353,-3-4-811,1 3 359</inkml:trace>
          <inkml:trace contextRef="#ctx0" brushRef="#br0" timeOffset="9356.6303">2513-5004 40,'6'-1'371,"-6"1"0,0 0 11,0 0-15,1-3-6,-1 3-27,0 0-18,0 0-30,0 0-27,0 0-18,0 0-10,2 9-9,-2-1-5,-2-1-9,-1 2-9,1 1-15,0 5-12,-4 0-9,-1 3-10,1 3-12,-2-1-8,2 1-11,-3 2-15,3-2-5,-3 7-10,-1-7-13,3-2-6,1 0-7,-2-3-7,3-5-6,0 5-9,1-4-5,-4-2-18,3-1-37,5-3-40,-4 2-48,2-5-50,2 1-45,0-4-39,-3 3-53,3-3-69,0 0-49,0-13-322,0 5-791,0-4 351</inkml:trace>
          <inkml:trace contextRef="#ctx0" brushRef="#br0" timeOffset="9817.748">2873-4828 281,'0'8'296,"0"1"5,-2 5 2,0 0-1,-3 0-3,1 0-13,-2 5-6,2-5-28,-2 2-23,3-6-23,-3 7-15,3-4-29,-1-1-22,0-2-2,1-4-10,1 1-10,-1 2-19,2-4 0,-2 1-36,3-2 12,0-4-18,-1 9-43,-2-6-42,3-3-43,0 0-41,0 0-56,0 0-46,0 0-62,0 0-66,0-22-176,3 10-562,-2-3 249</inkml:trace>
          <inkml:trace contextRef="#ctx0" brushRef="#br0" timeOffset="10002.8467">2895-4993 360,'0'-6'403,"0"-1"0,0 1 4,0-3-7,0-3-28,1 3-23,1 2-31,0-4-28,3-3-31,-2 3-25,3-1-25,0 3-18,-4 2-24,6-2-19,-4 4-12,3-1-18,-1 1-16,-1 3-41,0 1-60,3-2-71,-8 3-65,8 10-61,-3-4-64,-2-2-63,6 8-65,-8-1-205,4 3-643,-1-2 285</inkml:trace>
          <inkml:trace contextRef="#ctx0" brushRef="#br0" timeOffset="10544.8684">3017-4700 208,'0'4'274,"0"-4"9,3 10-1,-3-5-2,2-2-1,-2 3 3,0-6 6,2 3-26,-2-3-16,0 6-11,0-6-26,0 0-20,0 6-35,0-6 2,0 5-27,0-5-3,1 5-7,-1-5-10,3 3-16,-3-3-6,0 0-12,0 0-3,0 0-7,4 2-21,-4-2 15,0 0-13,11-5 1,-5 0-7,3-1-9,1 0 4,-1-1-10,4-1-8,-3 1 5,8-3-3,-10 6 2,4-2-1,-1 1-4,0 1 3,-2 4-9,-3-2-19,4 4 24,-3 2-8,-1 1 9,0 1-4,-1 4 1,3 2 2,-3 2 3,-1-2 7,3 1 11,-5-2-5,3 6 9,-1-4 3,1-1-1,-2 0 2,1-2 0,-2 3 2,2-5-3,-1 1-2,1-3-3,-2 0-4,2-1-1,2 0-2,1-2-3,-1-1 3,0-1-8,1-2 2,3 1-5,-1-6-4,5 1-1,-2-2-1,4-2-2,-1-2-2,1-3-1,3 2-1,-6-3 1,3 3 3,-7 2-9,6-3 4,-7 6 2,1 2-4,-4 0 1,-1-1 3,0 3-2,1-2-6,-2 4-1,-3 1 5,9 0 0,-9 0-4,8 5 5,-4-1 1,2 2-4,-1-1 1,0 2 1,1 4 1,2-1 0,-2 1-1,3 1-1,0-1 0,-1 1-2,1 2-2,-1 0-3,2 4 5,-3-8-19,7 4-34,-3 1-45,3-1-48,0-2-57,2-1-48,0 1-63,10-2-72,-7-4-369,9-3-816,-9-3 361</inkml:trace>
          <inkml:trace contextRef="#ctx0" brushRef="#br0" timeOffset="11181.8264">3946-4537 47,'-1'-6'316,"0"2"-18,1 0-7,0 4-11,-3-8-7,3 3-10,0 5-10,4-10-9,-1 6-26,-1-1-4,6 0-19,-2-1-21,3 2-12,3-3-4,0 3-14,2-2 0,5-2-5,-3 2 1,4 2-5,-2-2-18,1-2-10,-2-2-6,1 4-9,1-2-11,5-2-6,-13 4-7,0 1 1,-2-3-5,1 5 8,-3-5 8,-3 4 0,0 0 8,0 0 1,-3-2-8,-2 0-7,1 6-5,-5-10-9,-1 3-8,-2 3-5,-3-2-8,-1 4-2,-6-3-5,0 5-2,0 5-1,0-5-3,-3 0 0,-1 3-7,-1 3 2,1 4-2,3-4-2,1 4-1,1 0-1,0 1-4,3 1-2,4 9-1,2-4 3,3-1-2,-1 3 5,3-1 0,5 1 3,2-4-6,0 3 3,5-5-1,2 3 1,4 1-1,1-5 0,2-3 1,0-3-2,9 0 3,-2 0-3,1-5 0,1-4-3,0 3 2,3-10-2,-3-1 1,-2 2-6,4-4 2,-5-2-1,1-4 3,-3-2-2,-8 3 0,7-7 0,-3 3-2,-5 2 0,4-6-2,-5-1 2,1-2-4,1 0 4,-5 0 0,3 2-3,-6 6 4,1 3-4,1 0 2,-5 3 1,2-1-7,-1 7 3,-1 0-2,0 1-3,-1 4 0,1 1-4,-1-2 2,-2 5 2,0 0-3,15 11 0,-7-5 1,3 4 4,-2-2 0,4 8-2,-3 2 1,6 0-2,-3 8 7,0 2-2,-1-9-2,-2 0-1,-2 0 7,0 2-4,-8-5 3,4-1-1,-2 2 7,-2 3 1,-3-5 16,0 0 15,-5 3 12,-4-1 12,2-1 6,-3-3 2,-1-1-7,2-2-3,-6 2-2,3-3-7,-1 1-7,-1-5-4,1 2-7,-2-2-5,4-2-3,2 0-21,-5-3-32,6 0-46,-2 3-69,2-2-54,-3 3-89,6-3-92,-5 0-108,-5 2-423,9-2-982,-8 0 435</inkml:trace>
        </inkml:traceGroup>
      </inkml:traceGroup>
      <inkml:traceGroup>
        <inkml:annotationXML>
          <emma:emma xmlns:emma="http://www.w3.org/2003/04/emma" version="1.0">
            <emma:interpretation id="{2AD8C546-9398-440C-9A3A-74E17253C51C}" emma:medium="tactile" emma:mode="ink">
              <msink:context xmlns:msink="http://schemas.microsoft.com/ink/2010/main" type="line" rotatedBoundingBox="17576,2901 19178,2901 19178,4157 17576,4157"/>
            </emma:interpretation>
          </emma:emma>
        </inkml:annotationXML>
        <inkml:traceGroup>
          <inkml:annotationXML>
            <emma:emma xmlns:emma="http://www.w3.org/2003/04/emma" version="1.0">
              <emma:interpretation id="{F8AC881B-8B43-40FA-BEE4-0C87B9238D89}" emma:medium="tactile" emma:mode="ink">
                <msink:context xmlns:msink="http://schemas.microsoft.com/ink/2010/main" type="inkWord" rotatedBoundingBox="17576,2901 19178,2901 19178,4157 17576,4157"/>
              </emma:interpretation>
            </emma:emma>
          </inkml:annotationXML>
          <inkml:trace contextRef="#ctx0" brushRef="#br0" timeOffset="2931.4085">-558-3469 152,'0'0'248,"2"4"-8,-2-4-14,0 0-7,1 5 2,-1 0 5,0 1 4,0-1-5,0 4-2,0 1-1,0 0-5,0 4-5,0-2-3,0 1-10,0 2-6,0 1-16,-1 1-20,1-6-9,-2 6-14,2 1-10,0-3-13,0-1-12,0 3-14,0 2-1,0-5-17,0 6 0,2-3-14,-4-2 2,2 2-52,0-1-48,0 4-51,0-3-53,0-1-69,-2-1-83,2 7-83,-2-1-222,-4 9-656,-2-8 291</inkml:trace>
          <inkml:trace contextRef="#ctx0" brushRef="#br0" timeOffset="1846.7545">-1440-4165 36,'-7'-3'182,"2"0"-6,-1 1 4,-1 0-3,0-2-2,0 2-1,1-3-4,0 4 6,2 0-3,4 1-3,-8-4-6,8 4-2,-8-1-1,8 1-8,-9-1-4,9 1-5,-2-2-17,2 2-9,0 0 1,0 0-21,0 0-11,0 0-6,0 0 4,0 0-17,0 0 6,0 0 28,0 0 3,15 16 14,3-10 19,1 1 3,9-2 1,6 4 3,4-5-1,16 5-8,2-4-6,6-5-8,30-5-12,-5 1-3,-26-1-17,33 1-3,-32-5-9,28 3-8,-30 1-5,27-8-7,-28 6-5,0 4-7,-2-2-5,-3-2-4,-3 4-3,1 3-6,-18 0-2,-3 0-1,0 0-4,-4 1-3,-7 2 2,-2 2-5,0-3-2,-1 2-3,-4-4-2,3 4-8,-5 0-13,0 1-15,-1-2-17,-1 2-34,0-1-26,-2-1-37,2 0-30,-2 1-27,-3 0-36,-1 0-37,1 0-53,0 1-42,-4-5-314,0 4-736,0-4 325</inkml:trace>
        </inkml:traceGroup>
      </inkml:traceGroup>
    </inkml:traceGroup>
    <inkml:traceGroup>
      <inkml:annotationXML>
        <emma:emma xmlns:emma="http://www.w3.org/2003/04/emma" version="1.0">
          <emma:interpretation id="{306BAB15-AE49-4E23-9BCD-FE7BAFDC8801}" emma:medium="tactile" emma:mode="ink">
            <msink:context xmlns:msink="http://schemas.microsoft.com/ink/2010/main" type="paragraph" rotatedBoundingBox="17541,3508 21703,2637 22174,4886 18012,57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41871F-35F2-4300-829C-F7D6F86092EC}" emma:medium="tactile" emma:mode="ink">
              <msink:context xmlns:msink="http://schemas.microsoft.com/ink/2010/main" type="line" rotatedBoundingBox="17541,3508 21703,2637 22174,4886 18012,5758"/>
            </emma:interpretation>
          </emma:emma>
        </inkml:annotationXML>
        <inkml:traceGroup>
          <inkml:annotationXML>
            <emma:emma xmlns:emma="http://www.w3.org/2003/04/emma" version="1.0">
              <emma:interpretation id="{1DC9FC1F-4B19-40D5-93BB-C1083355365E}" emma:medium="tactile" emma:mode="ink">
                <msink:context xmlns:msink="http://schemas.microsoft.com/ink/2010/main" type="inkWord" rotatedBoundingBox="17541,3508 18353,3338 18824,5588 18012,5758"/>
              </emma:interpretation>
            </emma:emma>
          </inkml:annotationXML>
          <inkml:trace contextRef="#ctx0" brushRef="#br0" timeOffset="3452.7447">-859-1965 309,'0'0'323,"-2"-8"-12,-1 2-11,-1 2-8,4 0-7,-4-1-13,0 3-2,0-2-8,2-2-14,-2 2-12,0 2-5,-1-2 0,1 1-11,-4 1-7,2 1-10,-6-2-14,4 3-8,-5 0-17,1 3-5,-1 0-14,-1 0-13,-4 3-6,1 2-12,0 0-10,-1 1-7,2 3-10,0 0-11,1 2-5,1-3-7,1 4-7,5-3-6,-1-1-6,1 3-3,1 0-7,4-3-2,-3 4-3,4-3-5,0 0-2,0 2 0,2-1-3,2 1-2,0-3-3,3 4 0,-1-3-5,2-2 0,0 1-26,4-1-31,-2-2-38,0-1-32,7 0-49,3 2-45,0-4-37,1-4-56,-1-1-48,3 2-49,-1 2-336,0-4-799,-1-1 354</inkml:trace>
          <inkml:trace contextRef="#ctx0" brushRef="#br0" timeOffset="3820.8119">-681-1741 228,'0'0'352,"0"0"-6,0 0-25,0 0-20,5-3-18,-4-1-14,4-1-8,3-1-12,-5 0-16,7-2-15,0 0-22,2 1-18,1-1-16,3 2-20,2-1-6,-7 4-9,1-1-13,0-1-3,-2 3-21,-1-2-12,-1 4-1,-4-2-11,1 2-4,-5 0-1,9 6 2,-5-1 5,-4 1 11,0 4 3,0-4 10,-1 10 9,-2-3 4,-6 3 9,1 5-3,-1-1 1,-3 0 6,-3 1 0,5-1 1,-1 1-5,0-5-5,0 1 3,2 4-21,3-8-10,3 0-7,-1-1-9,1-1-5,2-2-5,1 2 0,3-6-2,1 4-1,2-1 0,1-3 1,8-4-14,-2 1-2,4 0 0,2-4-4,1-1-10,-2 3-2,2-3-3,-2 0-13,3-5-35,-2 2-44,-1 0-50,-1-4-67,1 2-68,-3 0-76,-2 2-89,3-1-96,0-2-352,-4 0-942,2 2 416</inkml:trace>
          <inkml:trace contextRef="#ctx0" brushRef="#br0" timeOffset="2671.551">-861-3602 112,'-5'-1'282,"5"1"1,-2-6 2,2 6-2,0 0-11,-6-3 7,4 0 0,2 3-2,-4-3-1,3-3-3,-2 2-4,3 4-10,-5-6-11,4 1-16,-4 1-11,2 0-10,3 4-10,-9-7-13,5 2-14,0-1-13,1 1-15,-4 1-11,0-2-12,2 4-12,-2-7-12,0 5-9,0-2-11,-4 3-10,0 1-6,2-1-8,-2 3-4,0-4-6,-2 4-4,0 4-7,-2-4-4,0 5-1,2-2-3,0 6-2,-2 1-2,2-7-5,1 8-4,-1 2 1,0-1-5,5 1 1,3 1-1,-3-1 1,3 7-7,1-5 2,0-1-1,4 5 0,-2 2 0,4 0 0,0-2 5,2 1-8,1-2 2,-3-3 3,6 4-2,1-6-2,-1-2 2,1 0-4,4 4 4,4-6-3,-5-2 4,5 1-6,2-2 4,-1-1-4,-2 0-18,5-1-21,-2-3-30,3 3-32,-4-7-49,8 3-38,-5-1-47,0-1-41,-3-3-43,0 0-53,2-1-43,-5-2-299,2-2-776,1 1 344</inkml:trace>
        </inkml:traceGroup>
        <inkml:traceGroup>
          <inkml:annotationXML>
            <emma:emma xmlns:emma="http://www.w3.org/2003/04/emma" version="1.0">
              <emma:interpretation id="{12AA590B-A83F-44D0-A663-5DB9FA1AEF85}" emma:medium="tactile" emma:mode="ink">
                <msink:context xmlns:msink="http://schemas.microsoft.com/ink/2010/main" type="inkWord" rotatedBoundingBox="21542,3602 21890,3529 22022,4160 21674,4233"/>
              </emma:interpretation>
            </emma:emma>
          </inkml:annotationXML>
          <inkml:trace contextRef="#ctx0" brushRef="#br0" timeOffset="13578.9242">2677-3305 160,'0'0'300,"0"0"2,0 0-7,0 0-8,0 0-4,0 0-7,0 0-9,3-6-2,-3 6-6,0 0 0,0 0-11,0 0 1,0 0-14,0 0-7,0 0-11,0 0-7,0 0-4,0 0-3,5-2-3,-5 2-2,0 0-1,0 0 2,0 0-7,5-3-9,-5 3-11,5-6-14,-3 1-17,-1-2-11,4 0-2,-2 0-18,-1-4-12,3 1 0,-2-2-23,1-1-8,1 1-8,-1-3-2,0 0-4,2-3-5,-6 3-3,4-1-6,-4 5-4,4-6 4,-3 4-7,2 5 10,-2-3-8,1 3-4,-2 2 4,1 0-12,-1 1-5,-3 1-1,3 4-10,0 0 10,0 0-13,0 0-1,0 0 1,0 0-1,-4 22 5,4-8-8,0 0 4,-1 5-12,-3 1 7,4-2 7,0 7-5,0-1 3,-4 0-1,4 1-2,0-3 3,0 2-2,2 0 1,-2-2-2,0 4 1,2-5 0,-2 2 8,2 2-9,-2-7-6,-2 0 9,4-3-1,-2 4-4,2-4 2,2 4-3,-4-7 9,0-3-6,1 2-2,1-3 8,-2 0-4,1-1-5,-1-1 6,0 0-6,0 2-14,-1-6-3,1-2-8,-2 6-4,2-6-3,0 0-2,-1 6 5,1-6-9,-3 5-7,3-5 3,-7 0-15,2 1 0,5-1 0,-13 1 2,4 0-2,2 0 3,-3-1 5,3 2 4,-3-2 2,1 0-1,-2 3 5,0-2 3,-1-1 3,3 3 8,1-2-1,0-1 2,3 0 2,-3 1 10,3 0-3,1 2 3,0-2-2,4-1 4,-9 0 2,9 0 0,0 0 1,-8-1 1,8 1 1,0 0 0,0 0 2,-5 2 0,5-2-2,0 0 1,0 0 0,0 0-5,0 0 8,-4 4-6,4-4 4,0 0-2,0 0 3,0 0-2,0 0 1,0 0 2,0 0 2,0 0 12,11 4 9,-6-2 12,3 1 7,-2-2 6,6 1 5,1-2-5,-1 4 1,4-4-6,2 1 4,-2-2-8,2 2-4,-1-1-3,0 0-1,2-1 1,0 2-7,-1-2-2,0 1-5,-2-1 2,-7 1-5,5-3 1,-2 3-3,-2-2-19,-1 2-31,0 2-38,-1-2-42,-3 0-50,2 0-51,-1-2-61,-6 2-50,7 0-89,-7 0-96,7-4-287,-5 2-872,-2 2 386</inkml:trace>
        </inkml:traceGroup>
      </inkml:traceGroup>
    </inkml:traceGroup>
    <inkml:traceGroup>
      <inkml:annotationXML>
        <emma:emma xmlns:emma="http://www.w3.org/2003/04/emma" version="1.0">
          <emma:interpretation id="{9792FDC7-D460-47ED-8E24-0F1EBDC381EB}" emma:medium="tactile" emma:mode="ink">
            <msink:context xmlns:msink="http://schemas.microsoft.com/ink/2010/main" type="paragraph" rotatedBoundingBox="19896,5347 25620,5347 25620,6833 19896,68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DD51E88-4E98-4E78-BA7B-3BCA5B70E269}" emma:medium="tactile" emma:mode="ink">
              <msink:context xmlns:msink="http://schemas.microsoft.com/ink/2010/main" type="inkBullet" rotatedBoundingBox="19896,5564 20101,5564 20101,5921 19896,5921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269272.1631">849-1464 222,'1'-2'237,"0"-5"-7,3 3-11,-4 0-10,2-1-9,-1-3-11,3 2-4,-2 3-4,2-3-11,-3 1-1,1 1 21,0 0-16,0-1-2,0 1 3,1 0-3,-2 0 3,-1 4-12,3-7-3,-3 7-10,2-2-11,-2 2-8,0 0-11,0 0-10,0 0-16,0 0-4,0 0 3,0 0-17,0 0-2,-6 18-4,3-15-4,1 6-8,2 0-2,-6 2-9,3 1-3,-1-1 0,-1 1-5,3-2-1,-2 2-5,-1 1-1,0-2 0,0-5-5,2 6-3,0-3-6,0-2 1,-3-2 0,3 5-2,-2-4-1,2-1 7,0 1-14,2-2 4,-1 1-5,2 0 1,-2-3 0,2-2-4,-3 5 6,3-5-4,0 0 0,-1 5 1,1-5 0,0 0 0,0 0 1,0 0 4,0 0-7,0 0 0,0 0 3,11-12-6,-8 6 0,5 2 4,-2-6-6,0 2 5,3-2-4,0 1 3,-1-2 2,2 1-5,3-5-1,1 3 1,-5 2 0,-1-2-4,2 1 4,-2 1-3,0 1 1,1-1 0,-2 1-2,-1 0 1,-2 3 2,3 2-1,-5-1 1,2-1 1,0 2-5,0 0 1,0 3-1,-4 1-1,5-5 0,-5 5-3,0 0 1,6 6-1,-4 0 6,-2 4 0,0 0-3,0 5 6,0-1 2,1 6-8,-1-1 5,0 1-4,-1-4 6,1 2-2,0 3-3,-2-6-1,2 1 3,-1 0 1,1-2-2,-1 3 1,1-6 0,0 4-2,-2-5 2,2 2-14,0-3-22,-2-3-35,2 2-30,0-1-36,2-1-35,-4-2-45,2 2-56,2-2-68,-2-4-354,0 0-754,4 5 334</inkml:trace>
      </inkml:traceGroup>
      <inkml:traceGroup>
        <inkml:annotationXML>
          <emma:emma xmlns:emma="http://www.w3.org/2003/04/emma" version="1.0">
            <emma:interpretation id="{F2AE903C-5CB3-431A-B2E1-329C73B4429F}" emma:medium="tactile" emma:mode="ink">
              <msink:context xmlns:msink="http://schemas.microsoft.com/ink/2010/main" type="line" rotatedBoundingBox="21486,5347 25620,5347 25620,6833 21486,6833"/>
            </emma:interpretation>
          </emma:emma>
        </inkml:annotationXML>
        <inkml:traceGroup>
          <inkml:annotationXML>
            <emma:emma xmlns:emma="http://www.w3.org/2003/04/emma" version="1.0">
              <emma:interpretation id="{32EE4C53-A9E9-4856-A8EA-DFDB874F9F07}" emma:medium="tactile" emma:mode="ink">
                <msink:context xmlns:msink="http://schemas.microsoft.com/ink/2010/main" type="inkWord" rotatedBoundingBox="21486,5347 22818,5347 22818,5992 21486,5992"/>
              </emma:interpretation>
            </emma:emma>
          </inkml:annotationXML>
          <inkml:trace contextRef="#ctx0" brushRef="#br0" timeOffset="18534.7672">2392-1494 50,'0'0'340,"0"0"-9,0-6-6,0 6-3,0 0-8,2-3-6,-2 3-29,0 0-25,0 0-3,0 0-28,0 0-27,0 0-13,0 0-21,0 0-13,0 0-15,0 0 11,7 12 15,-5-2 4,1-1-6,-2 5-4,3-3-14,-3 3-8,1 2-6,-1-4-13,1 4-5,-2-1-10,-2 1-7,-1 0-5,2 0-5,1-1-4,-4 2-7,1-6-7,0 5 0,0-4-6,-1-1-6,4-3-9,-2-3 3,2 4-6,-3-4 1,3 0 8,-1-2 19,1-3 16,0 0 17,0 0-2,0 0 1,0 0-25,1-14-10,2 0 8,3-7-15,0-1-9,1 1-7,4-9 0,0-4-5,2 0-10,0 1-5,2-4-2,1 3-2,1 0-9,0 2-2,1 0 2,0 1-5,-1 5-3,-4 7 0,4-7 3,-4 9-4,-1 4 2,-4 2 1,-1 1-5,1 4 3,-3 1-3,1 5-2,-6 0 6,7 6 0,-5 1-5,1 7 3,0 0-1,-3 1 3,3 8 3,-3 0-2,-3 2 3,3 1 0,0 7 0,0-8-7,-1-1 11,1 1-1,-2-1 1,1-1 4,-1 1-5,0-3 0,1-1-9,2 1 13,-1-5-6,2-1-3,-2 6 0,0-6 3,2 1-2,-2-2-5,4-3-5,-4 1-39,5 0-45,-2-3-54,2 1-58,-1-1-57,2-3-58,-1-2-59,2-2-76,-3 1-68,5-6-288,1 3-875,-6-4 387</inkml:trace>
          <inkml:trace contextRef="#ctx0" brushRef="#br0" timeOffset="18804.9398">2947-1427 51,'0'-5'306,"0"5"-10,5-2-15,-5 2-6,0 0-9,0 0 4,8 0 11,-8 0 10,11 1-1,-4 0-3,5 3-8,1-3-12,0-1-14,3-1-13,3 1-24,0-2-15,1-1-21,-1 2-17,2-1-17,-2 2-13,1-3-12,-2-2-14,-1 5-14,0-4-3,-4 1-13,0 0-7,-4 2-7,4 1-14,-3-2-29,1 1-26,-4 1-27,-1-2-40,2-2-28,-3 3-39,1 0-28,-2-4-31,2 4-40,-3-2-41,2 0-49,-2 0-45,-1-2-246,0-3-672,0 2 297</inkml:trace>
          <inkml:trace contextRef="#ctx0" brushRef="#br0" timeOffset="19104.4007">3153-1677 174,'0'0'351,"-6"-3"2,3 0-4,3 3-3,-8-1-19,8 1-14,0 0-32,0 0-29,0 0-5,-3 10 9,4-4 20,-1 7 8,2 1 6,0 1-8,-1 0-6,1 2-11,1-2-8,-3 1-15,3 4-12,-2 1-16,0-2-7,1-2-16,0-2-9,1 2-5,-3-2-33,0 1-12,0 0-7,0-3-16,4 1-14,-4 1-10,1-1-15,1-1 3,-2 0-10,2-2-8,-2 0-11,1 3 1,2-10-23,-2 8-34,2-5-45,-3-1-46,2 0-51,1 1-59,-2-4-62,3-1-62,-4-2-74,0 0-100,0 0-425,13-11-1013,-5 0 449</inkml:trace>
          <inkml:trace contextRef="#ctx0" brushRef="#br0" timeOffset="19396.1367">3681-1758 134,'0'0'364,"0"0"5,2-5-2,-2 5 2,4-2-16,-4 2-20,0 0-27,0 0-30,0 0-13,0 0 8,4 12 6,-2-3 0,-2 2-2,0 1-6,2 0-5,-2 4-15,2 3-17,2 0-14,-4 3-19,1 0-10,2 0-15,0 3-16,-2-3-18,0 4-9,0-2-12,1 10-12,-2-4-14,1-7-10,0 2-7,-1-2-7,3-1-5,-3 3-11,0-4-35,1 1-49,-1 1-54,1-6-69,-2-1-82,0 0-77,-2 4-86,1-8-91,-2 4-416,-1-3-980,0 1 433</inkml:trace>
        </inkml:traceGroup>
        <inkml:traceGroup>
          <inkml:annotationXML>
            <emma:emma xmlns:emma="http://www.w3.org/2003/04/emma" version="1.0">
              <emma:interpretation id="{07C46B3C-F193-4694-9212-FB2693749CBB}" emma:medium="tactile" emma:mode="ink">
                <msink:context xmlns:msink="http://schemas.microsoft.com/ink/2010/main" type="inkWord" rotatedBoundingBox="23201,5444 25620,5444 25620,6833 23201,6833">
                  <msink:destinationLink direction="with" ref="{1F969A43-550C-439E-9408-FBF98A5556E2}"/>
                </msink:context>
              </emma:interpretation>
            </emma:emma>
          </inkml:annotationXML>
          <inkml:trace contextRef="#ctx0" brushRef="#br0" timeOffset="327098.6008">4371-1666 39,'-7'0'193,"-1"-2"2,8 2 4,-10 0-8,5 0-3,5 0-4,-12 0-5,7 3 1,1 0-2,-1 3-4,-2 1-2,2-2-3,-1 2-6,-3 2-2,1 0-2,-1 0 2,0 3-5,-3-2-4,4 2-3,-3 2-25,2 2 3,-2 3-8,2 3-8,1-1-9,0-1-12,3 3-3,-4 7-22,1-5 4,2-2-9,2 8-7,-4-7-2,3-1-8,2 1-4,-2 1-5,2 0 1,-1-4-2,-1 0-9,2 1-4,-2-2-12,5-4-21,-2-1-32,-2 0-19,3-2-26,0 2-21,-1-3-26,2 3-36,0-9-40,0 8-40,3-7-41,1-1-247,2-2-586,-1 2 260</inkml:trace>
          <inkml:trace contextRef="#ctx0" brushRef="#br0" timeOffset="325616.0416">4181-1048 115,'0'0'159,"0"-5"-4,0 5-2,0 0-11,0 0-6,0 0-5,0 0-9,0 0-8,0 0-4,0 0-5,0 0-3,0 0 1,0 0-3,0 0 0,0 0 1,0 0 1,0 0 5,0 0-6,0 0-3,0 0 1,0 0-1,0 0-1,0 0-5,0 0 0,0 0-4,0 0-2,0 0-6,0 0-6,0 0-3,0 0-2,0 0-21,0 0 11,0 0-2,0 0 2,0 0-6,0 0 5,-8 11-4,8-11-1,-2 7-7,-1-4 6,3-3-9,-4 7 1,2-4 1,2-3-9,-2 8 1,0-4-6,1 1 14,1-5-17,-3 6-7,-1-2 0,3 0 1,1-4-10,-3 5 3,1-3-1,2-2-4,-3 6 0,3-6 3,0 0-5,-1 5 6,1-5-7,0 0 0,-3 3 5,3-3-5,0 0-2,0 0 5,0 0-4,0 6 0,0-6 5,0 0-6,0 0 4,0 0 1,0 0-2,0 0 2,0 0 3,0 0-4,0 0-6,0 0 7,4-19-6,-1 16 19,-1-6-19,0 5-5,1-3 21,0-1-21,0-3 2,0 5 1,3-6-3,-3 2 2,5-1 2,-4 0-8,1 2 7,1-3 1,4 3 1,-5 0 1,-1 2-8,2-3 2,2 1 1,-4 3-4,4-5 4,-4 5 2,1-1-2,2 2 0,-2-2-4,-1 4 5,-2-2-2,5 0 1,-2 0-4,-1 3 8,2-2-6,0 0 4,-1 2 2,0-1-16,0 2 15,-5 1-2,9-1 1,-5 0-4,-4 1-3,9-3 1,-9 3 7,8 3-12,-4-2 3,1 1 15,-5-2-13,4 5 4,-1-1 2,-1-2-3,1 2 5,-1 1-3,2 1-5,-1 0 3,-2-1 1,2 1-4,-1-1 5,-2 1 3,0 1 0,0-1-4,0 0-2,0 2 2,-2-1 0,2 0 6,-3-1-6,3 2 5,-1-1-2,-1 0-5,1 1 4,-1 0-2,0-2 1,0 2 2,0-1 4,0-5-6,1 7 1,-2-2 7,0-1-8,2-1 1,-2-1-2,1 4-3,-1-4 6,2 0-6,0 1 8,1-5-8,0 6 18,-3 0-18,3-6 4,0 4-4,0-4 5,0 6-17,0-6-9,0 0-7,0 6-40,0-6-16,0 0-33,0 0-32,5 5-45,-5-5-44,0 0-51,11-4-262,-11 4-598,10-6 265</inkml:trace>
          <inkml:trace contextRef="#ctx0" brushRef="#br0" timeOffset="325958.7264">4503-1053 70,'0'0'270,"6"-2"1,-6 2-12,6-4-7,-6 4-13,7-2-13,-4 1-7,-3 1-12,8-2 7,-4 2-26,-4 0-10,9 3-5,-4-3-11,0 2-10,-5-2-5,12 4-7,-7-2 1,2 1-7,-1 3-3,1-4-8,-1 3-12,2-2-1,-4 0-6,2 0-9,2 0-12,-3-1-6,3 1-9,-1-3-2,3 4-14,-4-2 3,1 1-13,1 1-1,-2-3-6,1-1-1,-1 1-6,2 0-8,-8-1-11,9 3-16,-5-3-24,0-4-12,-4 4-27,0 0-23,0 0-26,9 0-24,-9 0-24,0 0-40,0 0-35,5-2-41,-4-2-38,-1 4-213,0 0-578,-4-12 256</inkml:trace>
          <inkml:trace contextRef="#ctx0" brushRef="#br0" timeOffset="326284.3513">4661-1139 53,'0'0'229,"-1"-6"4,1 6 9,0-6-3,0 6-5,0 0-11,0-3-7,0 3-11,0 0-13,0 0-17,0 0-9,0 0 1,0 0-5,0 0 5,0 0-7,0 0-13,0 0 10,-4 18-15,4-13-12,-1 3 6,-2 0-5,-1 2-9,3-1-9,1-3-8,-2 6-9,0-4-7,-2 3-4,3-2-24,-4 4 7,5-2-6,-3-2-2,2-3-9,-2 1-5,2 2-1,1 0-8,-3-3-1,2 2-6,-3-3-2,4 3-7,0-2 0,0 0 0,0-6-14,-2 7-35,2-7-18,0 3-29,0-3-32,6 6-27,-6-6-33,3 0-42,-3 0-47,0 0-51,9 0-46,-9 0-219,9-6-618,-4 3 273</inkml:trace>
          <inkml:trace contextRef="#ctx0" brushRef="#br0" timeOffset="326615.7669">4953-1169 185,'0'0'307,"5"-3"-14,-5 3-17,3-3-21,-3 3-20,0 0-21,4-3-4,-4 3-9,0 0-2,0 0-6,1 11 8,-1-4-7,-1 1-12,1-2-6,0 1-3,0 2-20,-1 0 6,2 1-9,-2 3-10,-2-2-4,0 2-16,1 2-4,1-5-17,-2 11 2,0-9-17,-1-1-10,2 3-1,-2-1-11,3 7-3,-2-5-7,3-3-8,-4 4-3,0-7-9,1 3-8,0-2-19,0 1-20,1-2-36,-1-4-41,0 4-38,0-1-35,-3-4-37,1 1-49,-1-2-45,1 1-47,-2-1-270,0-3-662,1 0 293</inkml:trace>
          <inkml:trace contextRef="#ctx0" brushRef="#br0" timeOffset="327702.1419">5280-1304 6,'0'0'261,"3"-4"4,0 1-1,-3 3-5,0 0-2,2-5-6,-2 5-8,2-3-2,-2 3-11,0 0-14,0 0-22,0 0-14,5-3-16,-5 3-6,0 0-5,0 0-14,5 11-11,-4-8-2,3 4-5,-3 2-24,0-3-17,1 8 11,3-3-6,-5 4-13,4-2-9,-1 2 2,-2-1-11,4 0-9,-5 1 0,4 0-4,-4 0-2,0 5-8,0 3-4,-3-3 4,3-7-2,-6 7-5,2 1-6,0-3 1,-2 1-16,-1-1 17,1-1 1,-2 5-2,-1-3-3,1 1-12,-1-4 14,1 2-7,-7-1-3,2 0 2,1-2-4,4 1-2,-4-2 2,-1 1 11,3-5-12,1 2 0,0-2-1,-6 1-4,5-3 5,0 3-1,2-4-2,0-2 1,-1 5-11,5-4-5,-2-3-34,2 0-23,-1 0-13,1 0-25,0 2-26,2-3-25,2-2-27,0 0-53,0 0-54,0 0-52,0 0-208,0 0-600,0 0 266</inkml:trace>
          <inkml:trace contextRef="#ctx0" brushRef="#br0" timeOffset="328026.7354">5371-747 196,'0'0'313,"4"-4"-2,1 2 0,0-1-13,-1 2-10,1-4-3,-2 0 2,1 4 0,0-4-14,-3 3-16,3-2-11,0-1-8,-4-1-23,0 6-18,5-5-17,-4 0-11,2 0-18,-3 5-17,3-6-10,-1 2-17,-2-1-13,0 5-24,0 0-30,0 0-36,5-3-51,-5 3-59,0 0-48,0 0-46,0 0-58,0 0-63,0 0-62,0 0-218,0 0-652,0 0 289</inkml:trace>
          <inkml:trace contextRef="#ctx0" brushRef="#br0" timeOffset="328490.9749">5768-1260 242,'-1'-4'284,"1"4"-8,0-4-7,0 4-18,-5-4-16,5 4-16,0 0-11,0 0-13,0 0-12,-15 6-17,11-4-7,0 2-12,-2 3-5,-4 2-10,3-2-3,1 2-7,-3 3-13,0 4-1,-3-1-8,3 3-10,0 2-1,-3-3-11,3 2-2,-3 0-8,1 1-9,1-1-6,0 2 1,-1 0-15,0-1-4,1 1-4,1-2 1,1 3-4,-2-3 4,1-4-9,1 4 14,0-6-21,4 5 3,0-6-4,0 1-2,2-2 7,-1 3-17,3-3-16,-1-2-13,1-1-20,0 0-17,1 0-19,-1 1-25,3-5-20,-3 2-28,0-3-37,0-3-47,6 3-42,-3 0-262,-3-3-587,7-1 259</inkml:trace>
          <inkml:trace contextRef="#ctx0" brushRef="#br0" timeOffset="329071.8227">5768-1037 250,'0'0'256,"2"-6"-17,-2 6-20,0 0-22,0 0-7,0 0-9,0 0-2,0 0-4,-8 15-5,4-7-8,1 0-4,-4 3-6,5 1-7,-3 0-11,0 1-5,-2-1-10,3 0-13,-2-1-9,3 2-10,-3-5-13,1 5-3,1-5-4,1-2-9,-3 4-2,6-3-7,-4-2-6,0 2 0,2-3-8,0 2-2,1-3-5,1-3 1,-4 7-2,4-5-4,0-2 0,0 0-3,0 0-2,0 0 3,0 0-2,0 0-3,9-12-4,-4 6 6,0-5-14,1 1 5,4-3-2,-1-5-4,5 8 3,-4-6-2,2-1-4,1 1-1,3 1 2,-7 0-2,4-1 5,-5 5 0,0-1-5,1 3 0,1-2 8,-5 6-1,3-1-7,-3-3 1,0 7 6,-2-3-3,3 4-7,-2-1 0,-4 2 0,0 0-1,9 0 3,-9 0 11,4 4-7,-1 1-7,-3 3 2,0 0 0,0 3 2,0 3 4,-3-3-3,2 2 4,-2 2-3,3 0 8,-2-3 1,-5 8-1,3-1 9,-2-6-4,6 0 0,0 0-4,-4 4 14,4-7-19,-8 5 1,7 1 4,-3-5 4,3 4-5,-2-3-3,3 1-2,-1-6 3,1 0-4,0 1 0,-2-2-1,1 3-1,1-1 3,0-4-4,-1 2-20,1-2-21,0-4-18,0 7-24,0-7-33,-3 5-34,3-5-39,0 0-62,0 0-49,0 0-225,0 0-569,5 1 252</inkml:trace>
          <inkml:trace contextRef="#ctx0" brushRef="#br0" timeOffset="329347.9681">5915-790 184,'6'-4'232,"-6"4"-10,7 0-13,-7 0-6,13 1-6,-9 2-11,3-3-9,0 0-5,0 3-11,0 0-8,2-3-11,-3 0-12,2 0-9,-2 0-6,0 5-12,2-1-8,-1-3-12,-1 0-5,4 3-4,-8-3-15,4 1-5,-2 1-3,1-2-5,0 2-11,-2-1-17,1 1-16,-1 0-21,-3-3-23,5 4-23,-5-4-25,0 0-32,1 5-34,-1-5-43,0 0-35,0 0-163,0 0-428,5-12 190</inkml:trace>
          <inkml:trace contextRef="#ctx0" brushRef="#br0" timeOffset="329637.3882">6042-888 98,'0'0'247,"-3"-1"-4,3 1-4,0 0-14,-9-2 1,9 2-12,0 0-12,0 0-4,-10 6-7,9 0-5,-2 0-8,1 0 8,0-2-16,0 7-10,2-1-1,-3 5-10,-1-3-7,4 1-6,-1-1-7,-4-2-3,4 2-10,-2 0-17,3 2-10,-3-2 1,1 0-23,-1-1-2,0 1-11,-1-1-6,1-1-7,1-1 1,1 0-24,-3-2-20,4-1-33,-1 0-29,0-1-32,0 0-28,-1 1-28,2-6-26,-1 9-29,1-9-46,3 2-37,-3-2-232,0 0-566,0 0 250</inkml:trace>
          <inkml:trace contextRef="#ctx0" brushRef="#br0" timeOffset="330098.5276">6153-894 223,'0'0'244,"6"-1"-2,-1-5-11,0 4-16,-1-1-10,2 0-14,1 3-14,-1 0-10,-6 0-10,14 1-10,-6-1-8,-2 2-14,-2 2 7,4-3-24,-5 3-6,2 2-8,1-2-6,-3-1-6,-1 5-3,-1-3-5,2 2-3,-3 0-3,0 5-8,-3-6-2,2 2-2,-1 2-1,-4-1-2,3 2 2,-3-3-4,0 3-4,-1-2 5,-2 2 2,1 0-6,1-4-6,-2 2 2,2 0 9,-2 0-4,1 1 3,2 0-5,1-4-4,-4 6-1,3-1-5,1-1-1,0 0 1,2 1-1,-2-2-2,1-1 3,3 2-12,-2-4-4,3 4-1,-2-1 3,-1-3-6,3 2-4,0 0 0,-2-3 4,2 1-3,0-2 1,0 1-1,2-2 3,-2-3 0,5 9-9,-5-7 5,3 3-3,-2-2-2,3 0 4,1 0-7,-2 0 4,-3-3-2,7 5-7,-4-4-19,-3-1-27,8 1-26,-8-1-25,10 2-30,-6 2-30,1-4-38,-5 0-35,8 0-48,-8 0-46,9-6-225,-4 5-595,0 0 263</inkml:trace>
          <inkml:trace contextRef="#ctx0" brushRef="#br0" timeOffset="330520.6445">6454-1053 163,'0'0'214,"0"0"-7,0 0-3,0 0-10,0 0-2,0 0-7,0 0-1,0 0-2,0 0-2,0 0-5,0 0 1,27 33-11,-27-33 3,5 25-8,-5-25-6,8 31-13,-7-16 0,3 6-2,1-1-6,-2 1-12,2-1 0,-3 3-5,1-2-11,1 2-17,-4-2-13,1 1-2,-1 0-5,0-22-4,-2 40-2,-1-16-6,-2-2-11,0 0-8,-3-2 3,0 3-10,-1-3 2,0 1-2,-4-2 2,0-1-5,-4 4-4,3-3-2,-3-2 4,4-1-9,-2-1 1,2 1-6,0-5 2,2 0-14,2 0-8,0-1-30,0-1-20,1-1-26,2 1-28,-1 1-33,2-4-36,-3 3-43,4-3-53,3 0-48,-2 1-231,-2-1-604,5-3 267</inkml:trace>
        </inkml:traceGroup>
      </inkml:traceGroup>
    </inkml:traceGroup>
    <inkml:traceGroup>
      <inkml:annotationXML>
        <emma:emma xmlns:emma="http://www.w3.org/2003/04/emma" version="1.0">
          <emma:interpretation id="{B428B6D4-F0F4-401D-A7B2-78E7CEE9A39A}" emma:medium="tactile" emma:mode="ink">
            <msink:context xmlns:msink="http://schemas.microsoft.com/ink/2010/main" type="paragraph" rotatedBoundingBox="19553,6088 22975,6089 22974,7098 19552,70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FAA2E26-8EF5-4F41-A4A8-9577B847ABC8}" emma:medium="tactile" emma:mode="ink">
              <msink:context xmlns:msink="http://schemas.microsoft.com/ink/2010/main" type="line" rotatedBoundingBox="19553,6088 22975,6089 22974,7098 19552,7097"/>
            </emma:interpretation>
          </emma:emma>
        </inkml:annotationXML>
        <inkml:traceGroup>
          <inkml:annotationXML>
            <emma:emma xmlns:emma="http://www.w3.org/2003/04/emma" version="1.0">
              <emma:interpretation id="{55FF6448-4600-4D4C-8DFC-1A1F2860F9B1}" emma:medium="tactile" emma:mode="ink">
                <msink:context xmlns:msink="http://schemas.microsoft.com/ink/2010/main" type="inkWord" rotatedBoundingBox="19553,6088 20211,6089 20210,7098 19552,7097"/>
              </emma:interpretation>
            </emma:emma>
          </inkml:annotationXML>
          <inkml:trace contextRef="#ctx0" brushRef="#br0" timeOffset="263535.8914">507-870 121,'0'0'170,"-8"0"-6,8 0-17,-6 1-6,6-1-9,-4 2-8,4-2 3,0 0 2,0 0 5,0 0-2,0 0 4,0 0 7,10 4-3,-2-2 3,-2 0 0,8-1-1,-5 5-11,10-4-3,0 0-9,-1 4-5,0-2-8,1 2-11,3 0-7,-5-1-2,4 1-15,5 0 2,-8-2-8,0 0-4,-2 2-5,1-1 0,-3 1-7,-5-2-10,4-2-2,-3 3 5,1 0-6,-3-3 1,-2 1 3,-1-1-4,3 0 2,-5 0-2,3 1-4,-6-3-6,4 1 2,1 1-6,-4 2 2,-1-4-3,6 5 11,-6-3-12,0-2 4,2 9-7,-4-4 1,2-5 3,-6 9-3,3-2-1,-4 2 3,1-5 1,-1 4-1,-2 5-4,0-5-6,-5 2 2,0 0 2,2 1-3,1-2-2,-3 0 8,-1 4-3,0-5 2,2 1 2,-1 1-2,1-4 3,5 0-4,-3 3-1,0-3 0,3 0 3,-1 0-3,5 1 2,-3-3-11,1 1-3,1 0 12,0 1-3,0-2 5,2-1-9,2 2 1,-2 2 3,3-7 6,-3 7 5,1-5-6,2 3 5,0-5-1,-1 7 9,1-7 5,4 8 2,-3-3 0,3-2 3,0 1 0,1 2 0,0-1 0,2 0-1,-2-3-7,1 5 3,2-5-3,1 4 9,-1-1-10,1 0 3,0 0 0,-1-1 2,5 1-3,1-2-4,-1 0 0,3 4-3,2-4 3,-4-2-6,2 0-4,1 3 1,-4-4-7,2 3 5,0 0 1,-3-3-5,1 2-2,-1-2 3,0 1-4,-2-1-5,-1 2 3,0-2-5,2 0 8,-6 0-5,3 0-1,-2-2 1,1 4-3,-7-2 0,11 0 1,-4 0-2,-7 0 0,7-2-2,-7 2-1,10 2 1,-10-2-2,6 1 2,-6-1 0,4 0-5,-4 0 4,5 2-9,-5-2-13,0 0-8,1 7-19,-1-7-23,0 0-8,-2 6-25,2-6-23,-6 6-27,4-3-18,-4 0-29,1 4-37,-3-3-50,4-1-44,-5 2-310,-3 1-696,1-3 308</inkml:trace>
          <inkml:trace contextRef="#ctx0" brushRef="#br0" timeOffset="262763.2144">655-995 114,'-4'-4'167,"4"4"-1,-4-6-4,4 6-6,-1-5-1,1 5-2,-1-2-5,1 2-1,0 0-6,-4-8 0,4 8-3,0 0 2,-1-3-13,1 3 0,0 0-3,0 0-4,0 0-18,0 0-3,0 0 5,0 0-20,0 0-5,0 0 0,0 0 3,0 0 2,15 3 5,-6 0 3,4-2 4,4 5-1,0-2-8,12 2 10,-2-1-8,1 1-16,0-1-2,-2 0 5,-7 0-16,3-1-11,-5-1-1,10 2-6,-5-2-4,-2 0-5,-3 0 14,-2-1-26,3 2 3,-5-3 9,0 2-15,-5-2-1,4 0-3,-3 0 0,-3 2-5,-2-1 11,3-2-9,-4 1-4,-3-1 6,0 0-8,6 0-18,-6 0-11,0 0-18,6 3-15,-6-3-15,0 0-13,0 0-16,0 0-17,0 0-21,-10 10-24,7-8-25,-2 1-32,1-2-30,-2 4-23,-1-5-191,0 1-503,-2-1 223</inkml:trace>
          <inkml:trace contextRef="#ctx0" brushRef="#br0" timeOffset="264630.7838">469-338 41,'0'0'172,"0"-7"-5,0 7 1,-2-8-5,4 4-3,-2 4-1,2-9 6,-2 7-1,1-4-2,-1 6-1,-1-5 7,1 5-11,0 0 4,0-9-4,0 9-10,0 0-8,0 0-8,-2-5-16,2 5-7,0 0-13,0 0-12,0 0-2,0 0-10,0 0-8,0 0-5,0 0 3,0 0-9,0 0-7,-7 13-2,7-13-4,0 6 0,0-6-2,-2 8-5,2-4-4,0-4-3,2 9 0,-2-5 1,1 0-9,-1-4 1,0 6 0,4-2-1,-2 0 1,0-1-11,-2-3 1,0 0 4,7 4-4,-6-2 1,-1-2-5,0 0 12,15-3-7,-15 3 0,5-1 4,0-1-5,-5 2 0,7-4 1,-5-2 1,0 4 9,-2 2-2,5-6 2,-5 1 0,0 5 0,0-6-6,0 6 4,0-5-3,0 5-3,-2-6 12,2 6-14,0 0-10,0 0 0,0 0-15,2-4-16,-2 4-21,0 0-18,0 0-20,0 0-28,4 16-28,0-9-36,0-1-38,0-2-39,3 4-253,-1 2-554,3 1 246</inkml:trace>
          <inkml:trace contextRef="#ctx0" brushRef="#br0" timeOffset="264118.9304">513-167 112,'0'0'203,"5"-1"-6,-5 1 0,5-5-2,-5 5-4,0 0 1,5-4-1,-5 4-3,4-5-4,-3 2-2,-1 3-6,3-3-6,-3 3-6,0 0-4,0 0-16,0 0-3,0 0-15,0 0-2,0 0-27,0 0-5,0 0-12,-12 6-6,8-2-6,-1 1-5,1 1 17,-1-2-22,-3 2-4,4 0-1,-3 0-2,1 1-8,1-3-2,1 2 1,-1 1-3,3-1-1,-1 1-2,0-1-7,3 0-2,-4 0-1,4 1 7,0-4-10,0-3 0,2 11-4,0-5 8,-1-1-9,2 1 4,1 0 9,-2-3-17,4-1 3,-2 2 7,1-2-9,0 2-16,0 0 8,0-2 5,3 1-2,-4-2-3,0 0 2,4 0 2,-3 2-6,-5-3-3,8 0 3,-8 0-2,10 0 6,-10 0-6,7 2 1,-7-2-8,6-2-16,-6 2-7,0 0-25,5 0-16,-5 0-22,0 0-30,7-4-25,-7 4-34,0 0-38,3-5-39,-3 5-28,1-10-253,1 8-581,-2-4 257</inkml:trace>
        </inkml:traceGroup>
        <inkml:traceGroup>
          <inkml:annotationXML>
            <emma:emma xmlns:emma="http://www.w3.org/2003/04/emma" version="1.0">
              <emma:interpretation id="{4C83B85A-0935-4B5D-B5CE-4827CA1C2C18}" emma:medium="tactile" emma:mode="ink">
                <msink:context xmlns:msink="http://schemas.microsoft.com/ink/2010/main" type="inkWord" rotatedBoundingBox="20673,6160 22975,6161 22974,7028 20672,7027"/>
              </emma:interpretation>
            </emma:emma>
          </inkml:annotationXML>
          <inkml:trace contextRef="#ctx0" brushRef="#br0" timeOffset="270290.7713">1712-921 86,'1'-4'102,"-1"4"0,0 0-5,0-6-2,5 3 0,-5 3 5,1-3 2,-1 3 5,4-5 8,-4 5 1,3-4 8,-3 4 3,0 0 5,1-5 6,-1 5 3,0 0 3,0 0-4,0 0 2,0 0-8,0 0 3,0 0-4,0 0-7,0 0 0,0 0-3,0 0 1,0 0-8,0 0-5,0 0 0,0 0 4,0 0-3,0 0-4,0 0 2,-12 11-1,10-6-3,-2-1 0,0 1 0,-2 2-4,-1 4-5,2-3-8,-3 4-3,2-2-8,-5 7-3,4-4 4,0 2-17,1-3-4,0 3 0,-2 1-26,-1 5 1,3-3-2,0 3 0,0-1 0,-1 0-4,3 0 1,0 2-4,1-1 0,-1 2-3,4-2 0,-4 0-3,4 1-1,0-3 2,0-4-4,0 1-2,2 5 0,0-9-1,1 3 0,1-3 2,-2-2-3,4 5-2,-1-6-2,1 1 1,0 2 0,0-6 0,2 0-3,-1 3-3,0-5 5,1 0-2,3 1 1,-5-3 0,4 4-3,-2-5 2,-2 2 1,2-3-2,-3 2-11,3-2-27,-8 0-23,10-2-30,-2 1-28,-8 1-34,9 0-30,-9 0-33,7-2-36,-7 2-37,6-4-49,-3 1-47,-3 3-211,4-5-641,-4 5 284</inkml:trace>
          <inkml:trace contextRef="#ctx0" brushRef="#br0" timeOffset="270748.7709">2049-573 98,'3'-6'287,"-3"1"-6,2 0-11,-2 5-6,0-9-12,2 7-7,-2 2-14,0-6-11,0 6-9,0-6-11,0 6-16,0 0-8,0 0-15,0 0-12,0-7-10,0 7-10,0 0-10,0 0-7,0 0-11,0 0 9,-6 19-3,3-13-15,2 3 7,0-3-9,0 4-2,-2 1-3,1 1-4,0 1-2,-1 1-14,1-1-7,1 1-3,1-3-3,-3 5-4,2-4-4,-1 3 1,2-3-6,0-3-5,0-1-1,2 2 6,-2 0-8,1 0-8,0-3 3,1 0-2,-1 1 0,4-2-6,-3 0 2,2-1-3,-1 0-4,3-2-5,-1 1 4,1-1 1,1 0 0,-2-3-7,0 0 2,3 0-11,-8 0-22,10-2-25,-3 1-15,-1-2-31,-2 0-30,1-1-27,-1 0-27,-1 2-33,-2-3-30,4 0-37,-5 0-37,3-1-297,-2 2-663,2-2 294</inkml:trace>
          <inkml:trace contextRef="#ctx0" brushRef="#br0" timeOffset="271088.6823">2153-795 62,'-4'-14'295,"4"8"-7,0-3-6,0 0-6,0 0-2,0 1-9,0-1-11,4 1-2,-3-3-24,-1 5-6,2-1-18,0-3-20,-1 5-8,2 1-6,-2-2-12,2 1-20,-1-2-10,1 4-9,-2-1-20,-1 4-6,4-5-9,-4 5-8,3-2-12,-3 2-7,0 0 0,0 0-7,5 11-13,-2-6-14,-2 0-7,1 1-40,-2 1-27,2 0-29,-1 5-31,2-1-34,-2 3-41,-1 0-40,1-3-47,1 2-58,-2 1-203,2-1-579,-2-2 256</inkml:trace>
          <inkml:trace contextRef="#ctx0" brushRef="#br0" timeOffset="271460.5275">2350-449 12,'-3'-5'245,"3"5"-3,3-6-7,-3 6-7,3-8-11,1 4-6,-1 1-8,1-1-9,4 3 4,-5 0-8,7 1-3,-3-4-7,-1 4-6,3 0-4,1 0-13,-2 1-10,3 3-6,-2-2-14,0 3-3,0-1-17,-1 2-9,2-3-7,1 0 1,-1 6-13,1-4 4,-4 0-19,1-3-5,5 4-6,-5-2-6,2 1-11,-1 1 4,-4-2 0,6-2-11,-1 3-4,-5 0 3,3-2-5,-3 0-5,1-3-5,0 4-25,2-1-12,-3-1-25,-1-1-21,0 2-21,0-1-23,-4-2-29,3 6-43,-3-6-48,0 0-50,0 0-283,0 0-614,0 0 272</inkml:trace>
          <inkml:trace contextRef="#ctx0" brushRef="#br0" timeOffset="271872.9271">2520-600 153,'-1'-6'272,"1"6"-5,-2-6-5,2 6-14,-2-4-13,2 4-16,-2-5-19,2 5-15,0 0-10,0 0-10,0 0-7,0 0-4,0 0 3,0 0-6,7 17 0,-5-11-5,0 3-1,1-3 0,-2 4-2,2 0-5,-1 2-5,-2-1-1,2 3-8,0 0-7,-1-1-5,2 0-7,-2-2-6,-1 4-13,0-4-3,0 1-10,0-1-9,0 1-6,0-2-5,-1-1-3,2 0-8,-1 3 3,0-6-9,0 4-3,0-3-3,-1 3-3,1-4 2,0 3-5,0-2-6,0 2 3,0-3-15,-3 3-10,3-2-24,0-1-17,3 3-26,-2-4-24,0 0-23,1 1-21,-2-1-24,4-1-25,-2 1-38,2 1-40,-4-6-53,9 1-36,-5-1-221,-4 0-623,8 0 276</inkml:trace>
          <inkml:trace contextRef="#ctx0" brushRef="#br0" timeOffset="272271.8546">2855-513 78,'0'0'259,"1"-6"-2,2 4-4,-3 2 5,2-8-18,0 6-6,-2 2-12,0-5-10,0 5-10,0 0-10,0 0-18,0 0-10,0 0-12,0 0 3,0 0-14,0 0 4,0 0 2,0 15-13,0-9 0,-3 3-6,2 1 0,-1 0-10,1 1-7,0 4-6,0-3-6,-2 1-10,2 2-8,-1 0-6,2-3-4,-1 3-11,-2-3-2,0 2-10,3-2-8,0-1 4,-3 0-8,2 3-7,1-5 1,-2-2 0,2 0-7,0 0-1,0-1-2,0 1-15,0 0-19,0-2-19,0-2-38,0-3-34,0 8-27,0-8-17,0 6-28,0-1-36,0-5-38,0 0-55,0 0-63,0 0-196,0 0-610,0 0 270</inkml:trace>
          <inkml:trace contextRef="#ctx0" brushRef="#br0" timeOffset="272810.2516">3111-779 25,'3'-3'253,"-3"3"-4,1-6-8,1 1-5,-2 5-15,3-6-8,0 4-3,-3 2-11,4-4-14,-4 4-6,5-4-6,-1 2-9,-4 2-12,8-1-14,-8 1-5,0 0-12,7 1-7,-3 4-9,-1-4-5,1 4-1,-1 0-10,3 0 3,-2 3-2,1 1 4,0 2-3,4 0-4,-5 2-3,3 5-5,-3-2 5,3-3-6,0 2-5,-2 3-5,3 3-6,-2-4 1,-2 5-4,1-3-4,-2-1 7,0 3-8,-2-2 0,-1 1-5,2-4 1,0 1-7,0 3-1,-2-8-5,0 7-1,3-3 2,-6-1-5,3 0-1,-1-1-4,0 2-1,-1-4-4,0 1-4,-2 1 7,3-2-5,-6-1-5,6-1 0,-4 5-1,-3-4-7,4 1 5,-1 2-2,-2-3 0,0-1-3,1 2 0,1-3-1,1 0-1,-5 3-10,4-3 7,-3 2-12,3-4-4,0 1-13,1-2-14,-1 0-17,2 2-22,-1-6-21,4 0-22,-5 2-27,5-4-30,-3 6-42,0-5-60,3-1-66,0 0-308,0 0-709,1-15 314</inkml:trace>
          <inkml:trace contextRef="#ctx0" brushRef="#br0" timeOffset="317515.8534">3512-620 5,'0'0'121,"0"0"14,-3-6-19,3 6-1,0 0-5,0-2-5,0 2 3,0 0-6,1-9-6,-1 9-6,0 0-5,2-4-4,-2 4-7,0 0-4,2-6-8,-2 6 3,0 0-4,0 0-6,0 0-7,0 0 5,0 0-9,0 0-7,0 0 7,0 0-6,0 0-2,3-2 2,-3 2-6,10 0-3,-2 0-1,-2 0-3,4-4-2,1 5-3,0-1 5,-4 0-4,7 3-5,-3-3 4,2 0-4,0 0-1,0 0 1,3 0-3,-3 0-3,-3 1 0,4-2-3,2 2 0,-5 0 3,2-1-3,-4 1-3,1-1 4,-4 0-4,3 3 4,-1-6-3,-2 6-2,-6-3-8,12-3-10,-8 6-7,-4-3-6,5 0-15,-5 0-15,4 2-15,-4-2-16,0 0-11,5 4-4,-5-4-18,0 0-8,3 4-135,-3-4-287,0 0 128</inkml:trace>
          <inkml:trace contextRef="#ctx0" brushRef="#br0" timeOffset="317936.27">3567-415 115,'0'0'149,"0"0"-7,0 0-10,0 0-1,0 0-6,0 0-7,0-6-3,0 6-7,0 0-1,0 0-10,0 0-6,4-5-18,-4 5 10,8 0-11,-8 0-2,8 0-5,-8 0-6,10 0 0,-2 0-5,0 3-1,2-2-7,-1 1 2,3 1-6,-6-2 0,6 4-4,0-4-6,1 0-4,-3 4 2,4-2-14,-1-1 8,0 1-4,-1 0 0,-2-3-6,2 3 2,-2-1-2,1 0-3,-2 0-1,0 2-2,-1-3-3,-2-1-7,2 1-15,-4 0-17,3 2-20,-2-3-23,-5 0-26,10 2-31,-4-1-41,-2-1-140,-4 0-341,9 3 152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1:35.8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F969A43-550C-439E-9408-FBF98A5556E2}" emma:medium="tactile" emma:mode="ink">
          <msink:context xmlns:msink="http://schemas.microsoft.com/ink/2010/main" type="inkDrawing" rotatedBoundingBox="23360,6494 25162,7040 25149,7083 23347,6538" semanticType="underline" shapeName="Other">
            <msink:sourceLink direction="with" ref="{07C46B3C-F193-4694-9212-FB2693749CBB}"/>
          </msink:context>
        </emma:interpretation>
      </emma:emma>
    </inkml:annotationXML>
    <inkml:trace contextRef="#ctx0" brushRef="#br0">-5 11 198,'0'0'196,"0"0"-2,0 0-11,0 0 0,0-9-8,0 9-1,0 0-8,0 0-2,0 0-10,9-1-4,-9 1 1,9-1-18,-6 1-5,-3 0-17,13 1-7,-7 0-5,6 4-5,1-1-10,-4-1-11,4 0-6,-1 0-5,6 3-3,-4 1-8,8 2-3,3-1-9,2 5-6,1-1 1,2-1-3,-2 0-6,6 0 1,-1 2-3,2 2-3,-1-2 21,0 0-3,1 0-7,-1-2-3,2 2 1,-4-2-5,2 1-3,1-2 1,-1 5-3,-2-7-2,2 2 0,-4 1-3,0-1 3,0 0-6,-3-1 1,4-3-1,-3 2 0,1-1-4,-2 2 7,-2 0-8,4-4 2,-2 0-3,0 2 1,-2-1-1,3 1-22,-2-2-3,-6 0 5,8-2-1,-3 4-1,-7-2 6,9-2-1,-7 5 8,5-4-5,-5 3-3,9-5 4,-11 6 0,10 0-4,-2 1 8,0-2-3,-5 1 1,4-2 4,-4 0-2,-2-1-1,4 0 0,-3 1 2,-3-1 0,0 0-3,2 1 3,-5-1 1,0-1 2,-4 0-5,4 0 15,-4-1-12,1 0 0,-2 0-1,-2-2 0,0 0 1,-1 1 1,-4 1-5,3-2 5,-5-1 2,8 2-13,-8-2-7,5 1-15,-5-1-14,2 5-21,-2-5-14,0 0-27,0 0-25,-10 6-34,10-6-35,-7 0-48,2 0-163,5 0-449,-19 0 199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5:32.6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973B93-D0BE-4194-94E3-883331D08978}" emma:medium="tactile" emma:mode="ink">
          <msink:context xmlns:msink="http://schemas.microsoft.com/ink/2010/main" type="writingRegion" rotatedBoundingBox="1759,7118 2198,11443 1147,11549 708,7225"/>
        </emma:interpretation>
      </emma:emma>
    </inkml:annotationXML>
    <inkml:traceGroup>
      <inkml:annotationXML>
        <emma:emma xmlns:emma="http://www.w3.org/2003/04/emma" version="1.0">
          <emma:interpretation id="{3D80DEE3-CFDF-4507-A70D-D772504BD334}" emma:medium="tactile" emma:mode="ink">
            <msink:context xmlns:msink="http://schemas.microsoft.com/ink/2010/main" type="paragraph" rotatedBoundingBox="1759,7118 2198,11443 1147,11549 708,72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29E207-B3E2-4335-A3C6-4F612591B0A0}" emma:medium="tactile" emma:mode="ink">
              <msink:context xmlns:msink="http://schemas.microsoft.com/ink/2010/main" type="line" rotatedBoundingBox="1759,7118 2198,11443 1147,11549 708,7225"/>
            </emma:interpretation>
          </emma:emma>
        </inkml:annotationXML>
        <inkml:traceGroup>
          <inkml:annotationXML>
            <emma:emma xmlns:emma="http://www.w3.org/2003/04/emma" version="1.0">
              <emma:interpretation id="{DB1DB7CC-AB10-4693-A9FA-726A8556D8D8}" emma:medium="tactile" emma:mode="ink">
                <msink:context xmlns:msink="http://schemas.microsoft.com/ink/2010/main" type="inkWord" rotatedBoundingBox="1759,7118 1864,8148 1061,8230 956,7200"/>
              </emma:interpretation>
            </emma:emma>
          </inkml:annotationXML>
          <inkml:trace contextRef="#ctx0" brushRef="#br0">-1700 6446 169,'0'0'244,"0"6"-1,-1-3-11,1-3-11,0 0-18,0 10-13,0-10-22,0 0-11,-2 3-15,2-3-18,0 5-11,0-5-11,0 0-12,0 0-5,-1 5-9,1-5-8,1 5-8,-1-5-4,0 0-1,-1 9-2,1-9 1,0 0-3,0 6 0,0-6-7,0 0 7,0 4-2,0-4 1,0 0 1,0 0 3,0 0-4,0 0 3,0 0-4,0 0-3,0 0-1,0 0 17,0 0-27,0 0-1,0 0 6,0 0-9,0 0-2,0 0-6,0 0-2,0 0-2,0 0-3,0 0 2,1 6-4,-1-6-6,0 0 5,0 0 0,0 0 4,0 0-6,0 0-4,0 0 2,0 0-5,0 0 4,0 0 2,0 0-4,0 0-3,0 0 0,0 0-3,0 0 11,0 0-11,0 0 4,-6-15-4,6 15 0,-2-4 0,2 4 3,-4-9 5,4 6-5,-3-2-1,1 0 4,2 5 8,-4-8-17,3 3 2,-2 1 3,2-2-4,-4-1 1,5 3-1,-4-1-4,4-4 8,0 4-3,-4 0-1,4-1 10,-1-3-12,-2 4 3,2-4 3,1 4-6,-4-3-1,4-1 1,0-2 2,0 4 6,4-5-4,0 2 0,1-5-2,-4 6 0,7-2-7,-3 0 5,4 1-1,-1-2 7,-1 3 0,4-3 8,3-3 1,-2 7 1,2 0 3,2 1-7,-5 0 4,1 4-8,0 1 3,2 1 2,-1 0-3,0 2 1,-1 4 1,1-1 0,0 2 0,-1 6 1,1-3 2,-1 5 9,-2 3 7,3 0 3,-4 2 7,-2-1 7,-3 3 11,1 1 0,-2 0 4,-3 0-2,-3-1-2,1 1-2,-5 1-7,2-1-2,-1 3-7,-1-2 6,-4-2-10,3-1-7,1-2 1,0 0-3,-3-3-5,6-2 0,-2 0 1,1-4-2,1-3-2,-2 0-4,4 0 8,1-1-1,-3 0 4,3-3-1,-3 2 3,4-4 1,0 0 1,0 0 0,0 0 3,0 0-3,0 0-1,0 0-10,0 0 3,2-17-3,-2 12 0,2-4-7,-1 2-1,-1 2 3,4 1-3,-4 4-3,3-8-1,-1 5 0,1 0-4,-3 3 3,5-4-6,0 0 6,-1 4-4,-4 0 4,12-1-2,-5 1 2,0 1 0,3 0 0,0 3-3,1-1-9,-4 0 9,3 0 3,-1-1 0,4 2-5,-4 2 5,1-1 7,-1-1-7,1-1-1,-4 6 1,3-3 3,-2 6 1,2-3-4,1 2 4,-4 3 1,0-2 1,1 0-4,-3 1 7,1 0-1,-1 1 3,0 0 1,0 0 3,-1 0 3,-3 2 6,2-1 5,-4-2 1,2 0 5,-1 0 2,-1 7-3,0-5-1,-2-1-1,1-1-2,0-3-1,-1 3 8,-4-1-7,4 0-2,-4 0 3,-1-3-8,1 3 6,-4 3-5,2 0 3,-2-8 3,-2 7 3,1-2 1,3-2 4,-1-4 4,0 3 7,0-3 0,2-2 2,-2 2-1,3-3 5,1-1 0,1-2-8,-2 1 4,2 1-1,6-2-7,-11 1-4,6-1 0,5 0-3,-9-4-2,9 4-8,-9-5-4,5 5-4,-1-6 8,-2 4-13,3 0 0,-1-2 0,5 4-4,-9-2-5,1-3 4,4 1-1,1 0-1,0 2-5,3 2 3,-8-4-2,8 4-5,-4-2 6,4 2-4,0 0 1,-4-4-3,4 4 3,0 0-2,0 0-3,-2-2 6,2 2 2,0 0-4,0 0-5,0 0 5,0 0-3,0 0 0,0 0-1,0 0-1,0 0-1,-4-4 2,4 4-3,0 0 4,0 0-3,0 0-2,0 0-1,0 0-7,0 0-19,0 0-16,0 0-34,0 0-42,0 0-51,0 0-45,0 0-31,7-6-39,-4 3-54,-3 3-62,16-5-54,-7 4-342,0-1-871,4-2 386</inkml:trace>
          <inkml:trace contextRef="#ctx0" brushRef="#br0" timeOffset="260.0281">-883 7147 320,'2'-3'343,"0"-1"-4,2 1 13,-3-5 0,0 5-1,1-3-4,-2-1 0,2-2-4,-2 4-11,0-5-22,0 3-24,-2-4-26,2 5-27,0-3-23,0-1-22,-2 4-19,2 0-17,-1 0-15,1-1-19,-1 2-29,-1-1-64,0 3-59,2 3-81,0-7-79,0 7-77,-2-4-95,2 4-405,0 0-834,0 0 368</inkml:trace>
        </inkml:traceGroup>
        <inkml:traceGroup>
          <inkml:annotationXML>
            <emma:emma xmlns:emma="http://www.w3.org/2003/04/emma" version="1.0">
              <emma:interpretation id="{000CBBA2-34A4-4B88-8532-9C5D324B6B69}" emma:medium="tactile" emma:mode="ink">
                <msink:context xmlns:msink="http://schemas.microsoft.com/ink/2010/main" type="inkWord" rotatedBoundingBox="1775,9326 1877,10330 1032,10416 930,9412"/>
              </emma:interpretation>
            </emma:emma>
          </inkml:annotationXML>
          <inkml:trace contextRef="#ctx0" brushRef="#br0" timeOffset="10418.1155">-1558 8408 73,'0'0'290,"0"0"-1,0 0 2,0 0 3,-14-7-2,11 4-5,3 3 4,0 0-2,0 0 0,0 0-3,-1-6-2,1 6-7,0 0-3,0 0-5,0 0-18,-5-5-13,5 5-18,0 0-14,-7 11-11,4-4-7,-5 4-12,1 8-7,-6 9 3,0-1-6,3 7-6,-3-1-5,4 4-11,-4-1-5,4-2-6,-5 3-11,7 1-5,0 0-2,1-10-10,1-1-14,1 4 1,-4-1-7,7-10-14,1 2 0,0-9-5,0 4-13,4-3 2,-4 1-15,9-3-1,-4 1-6,3-5-4,-1 2 2,1-4-5,3 4 2,3-5-3,3-1-6,0 2 7,2-6-7,-4 2-4,4-2 10,-1 0-19,3-6-6,-5 4 0,3-3 0,-2 0 0,2 0 0,-1-1 0,-1 2 0,1-2 0,-2-4 0,1 3 0,-5 0 0,1 1 0,-4 0 0,1-1 0,5-5-58,-5 4-77,5-4-47,-1 2-49,-4 0-55,4-1-53,-4-1-48,-1 3-57,0-5-57,2-2-53,-5 2-292,-1 1-916,1-5 405</inkml:trace>
          <inkml:trace contextRef="#ctx0" brushRef="#br0" timeOffset="10686.0304">-1294 8592 240,'-4'-4'330,"4"4"-8,0 0 10,-9 6-14,9-6-5,-1 10-9,-2-1 15,3 3-12,-4 9-4,4 1-8,-5 4-13,5 5-12,0 4-7,0 0-13,-3-1-13,6 3-15,-6 1-13,6 0-20,0-3-16,-1 2-20,2-4-12,0 3-18,3-2-13,-3-3-8,-1-6-9,6 6-8,3-3-11,-7-6-11,5-1-4,-1-2-15,0 0-39,2-4-42,-2-4-49,-1 0-63,5-8-61,-2 0-70,2 0-60,-2-3-71,1-3-68,2-2-278,0-6-819,-1 0 363</inkml:trace>
          <inkml:trace contextRef="#ctx0" brushRef="#br0" timeOffset="10883.0827">-931 9077 280,'4'-7'359,"1"1"15,-2-4 40,-3 3-3,5 3 3,-3-2-6,0 0 1,-1 0-15,2 0-26,-3 0-16,0 0-32,0 0-28,0 0-27,0-1-30,0 2-22,0-2-20,0 2-23,0-1-17,4-2-14,-4 1-57,0 1-61,0-2-68,3 1-79,0-4-83,0 6-101,-3-4-129,0 2-418,1 3-926,-1-2 410</inkml:trace>
        </inkml:traceGroup>
        <inkml:traceGroup>
          <inkml:annotationXML>
            <emma:emma xmlns:emma="http://www.w3.org/2003/04/emma" version="1.0">
              <emma:interpretation id="{9A6E7718-0789-4275-A691-5A5605830823}" emma:medium="tactile" emma:mode="ink">
                <msink:context xmlns:msink="http://schemas.microsoft.com/ink/2010/main" type="inkWord" rotatedBoundingBox="1742,11388 1753,11488 1657,11498 1647,11397"/>
              </emma:interpretation>
            </emma:emma>
          </inkml:annotationXML>
          <inkml:trace contextRef="#ctx0" brushRef="#br0" timeOffset="20598.0026">-1068 10492 183,'5'1'360,"1"-1"23,1-1 9,-7 1 6,10-6-20,-8 2-27,1 1-30,0-3-28,-1 2-27,0-2-27,0 0-23,2-2-21,-2 2-20,0-2-17,2 2-19,-3-1-19,4-1-25,-1 4-66,0-4-65,0 2-85,1 3-80,-4 0-109,2 0-361,-3 3-726,5-3 321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2:39.71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C6653E1-47B7-4F34-8588-5CB2C2312D8C}" emma:medium="tactile" emma:mode="ink">
          <msink:context xmlns:msink="http://schemas.microsoft.com/ink/2010/main" type="inkDrawing" rotatedBoundingBox="8868,13047 12293,12749 12312,12968 8887,13266" semanticType="strikethrough" shapeName="Other">
            <msink:sourceLink direction="with" ref="{E0830EC5-37E8-4C73-A321-20285931F198}"/>
          </msink:context>
        </emma:interpretation>
      </emma:emma>
    </inkml:annotationXML>
    <inkml:trace contextRef="#ctx0" brushRef="#br0">7 414 88,'0'0'137,"-3"-6"-11,3 3-4,0 3-5,0 0 4,0 0-10,-3-7-8,3 7 5,0-5-1,0 5-6,2-8 1,-2 8-7,3-8 0,-2 3-6,2 1 3,-1 4-6,4-1 2,-1-1-3,6-2-1,-2-2-2,2 3-2,0 0-5,4 0-3,3 1 1,2-1-4,8-3-6,-3 1-2,3-1-3,5 4 2,0-7-4,-2-1 1,1 1 2,1 3 10,1-3-13,2 1 2,-5-2-4,1 2-9,2-1 4,-2-1-2,0 3-3,-1-2-6,0 2 6,0 1 1,0-5-2,-1 4 1,1-2 0,-4 3-1,4 0-3,-2-3-2,0 3 0,-1-1 4,1 2-5,2-4-2,-1 2 3,4 1-1,-2 0-6,0-1 0,1 2-5,0 2 2,1-2 3,0 1-9,1 0-4,0 4-2,-1-2 4,1 2-6,-1 0-2,0-1 1,-1 1-2,2 1 6,-2-2-1,-2 1-4,3 0 2,-5 0 3,2 0-1,-2-3 3,3 1 5,1-1 6,-3 2-3,2-4-7,1-1 5,-1 2 0,-1 3-5,-2-1 0,1-1 2,-3-1-2,1-1 5,1 2-7,-2 0 1,0-1 3,-1 2-10,2 0 4,-8 2 9,8-2-14,1 2 1,-3 0-2,4-4 0,-3 4-5,2-2-2,-3 2 7,1-3-6,4 2-2,-3 1 3,0-2 2,1 5 2,-1-4 7,2-3-9,-2 4-2,1-1-15,-1-1 23,-4 2-12,6-3 1,-9 3 4,6 0 2,-8-1 1,2 1-1,0-1-2,5-1-1,-7 2 1,1-1 3,-1-1-3,1 2-5,-3 0 8,1 0-4,-1 3-1,0-3-4,-1 2 2,-3-1 1,-1 0-5,0 1 2,5 1 2,-2-2 1,-2 3 3,6-3-9,-8 2 3,2-3 6,0 2-1,1-1-1,-1-1-8,0 0 0,-1 0 5,7-1 6,-5 1-4,2 0 0,-3 0 0,3 0-8,-4 1 3,3-1 1,-3 3 1,0-3-2,-2 0-2,0 3 8,-2 0 2,1 1-7,-6-1 8,5 0-3,-3 0-5,1 0 2,-5 0-2,2 1 8,1-3-7,-2 3-6,-2-4 8,2 7-1,-1-2-4,0-1-5,-1-4-16,0 0-11,-2 8-18,-2-5-22,0 0-13,0 1-25,-5 0-34,-1 1-36,1 1-50,-4-6-57,0 3-55,-4 0-215,-4 0-606,3 0 269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5:08.2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59E00E1-1B75-4B25-A0A7-85A1C0ED7985}" emma:medium="tactile" emma:mode="ink">
          <msink:context xmlns:msink="http://schemas.microsoft.com/ink/2010/main" type="writingRegion" rotatedBoundingBox="828,661 25923,626 25942,13871 847,13905"/>
        </emma:interpretation>
      </emma:emma>
    </inkml:annotationXML>
    <inkml:traceGroup>
      <inkml:annotationXML>
        <emma:emma xmlns:emma="http://www.w3.org/2003/04/emma" version="1.0">
          <emma:interpretation id="{B46F54BA-8798-45B5-B595-6D7D8DA39C96}" emma:medium="tactile" emma:mode="ink">
            <msink:context xmlns:msink="http://schemas.microsoft.com/ink/2010/main" type="paragraph" rotatedBoundingBox="2660,816 11461,329 11578,2436 2776,29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6573491-AD61-44E7-9EB3-91E3622CA64A}" emma:medium="tactile" emma:mode="ink">
              <msink:context xmlns:msink="http://schemas.microsoft.com/ink/2010/main" type="line" rotatedBoundingBox="2660,816 11461,329 11578,2436 2776,2922"/>
            </emma:interpretation>
          </emma:emma>
        </inkml:annotationXML>
        <inkml:traceGroup>
          <inkml:annotationXML>
            <emma:emma xmlns:emma="http://www.w3.org/2003/04/emma" version="1.0">
              <emma:interpretation id="{2EE3FC96-74E1-478D-B253-6449C68A0993}" emma:medium="tactile" emma:mode="ink">
                <msink:context xmlns:msink="http://schemas.microsoft.com/ink/2010/main" type="inkWord" rotatedBoundingBox="2660,816 7100,570 7217,2677 2776,2922"/>
              </emma:interpretation>
            </emma:emma>
          </inkml:annotationXML>
          <inkml:trace contextRef="#ctx0" brushRef="#br0">-16300-5636 272,'0'0'268,"-2"-4"-10,2 4-11,0 0-17,0 0-11,0 0-15,0 0-7,0 0-20,0 0-11,0 0-8,0 15 5,-3-5 15,2 4 3,-2 7-13,2 2-3,0 1-1,-2 0-27,-1 10 13,1 0-26,-2-1-10,-1 0-13,1 0-11,-2-3-4,2-4-7,1-1-9,0 0-13,-1-5 1,2 2-9,1-7-6,0-1-2,1-1-8,0-7 2,0 2-10,0 0 1,1-6 1,0-2-2,0 0-10,4-16 19,1-5-18,4-11-6,1-6-2,3-20 9,-2-2-9,1-4 0,4-2-2,-3 1 4,3 1-3,-1 0 0,-2-2-3,3 5 1,0 4 1,-3 18-4,0 1-4,-1 4 0,1 3-1,0 2 7,-5 9-5,0 3 4,-3 4-2,-1 4-9,-2 1 7,2 3-4,0 3 3,0-1 0,-4 3-2,9 10 5,-1 1 1,-2 8-2,1 2-5,-3 12 14,4 5-4,-3 4 9,0 1 5,3 15 2,-2 0 3,1 2-1,-1-18-1,1 19-1,-2-16 1,5 14 3,-7-12-5,6 10 0,-5-14 2,1-2-3,0-2-3,0 1-2,1-7-5,0-2 4,-1-4-8,2-2-7,-2-8-36,-1-1-25,1-4-51,0 1-43,-4-6-43,1 0-42,0-3-70,0-1-69,-2-3-246,0 0-679,-7-19 302</inkml:trace>
          <inkml:trace contextRef="#ctx0" brushRef="#br0" timeOffset="230.488">-16331-5264 35,'0'0'240,"0"0"-3,0 0 7,0 0-14,0 0-15,13-8-14,-9 5-15,4 2-13,2-1-3,1 2-11,-1-3-14,3 1-14,4-1-14,0 1-9,0-1-8,0 1-12,2-2-8,-1 4-13,2-2-20,6-2-40,-7 2-37,2-1-47,0-1-43,7 2-46,-3-3-43,2 5-188,-8-5-429,1 4 190</inkml:trace>
          <inkml:trace contextRef="#ctx0" brushRef="#br0" timeOffset="600.776">-15766-5342 97,'5'-4'204,"0"-2"2,2-3-3,0 3-4,2-4-11,-1-3-3,4-3-12,5 0-5,-5-3-17,3-6-3,2-1-12,-4 4-3,3-6-4,0 2-6,-3-6-4,-1 4-3,-3-6-10,0 1-13,-1-7-6,-2 4-12,-2-2-3,-1 0-7,-3-3-1,2-1-4,-4 2-6,1 0 0,-2 0 8,-2 3 10,0 4 9,1 11 17,-1-2 4,-1 4 16,3 5 9,-3 1-1,-1 4-9,3-1-9,-4 4-7,-1 1-10,0 3-9,-2 5-8,1 5-12,0 0 2,-3 10-13,1 3 0,4 0-6,-1 16-4,4-2-3,1 3-1,1 6 3,6 16 15,-2 5 4,2-3 7,2 3-5,2-2-2,-2 1-4,4-2-5,-1 3-2,1-8-7,1 2-7,-4-16-3,2 0 0,1 0-5,0 0-3,2-4 1,0 0-12,0-3-22,3-5-41,-5-2-48,2-7-44,0-2-53,1-3-47,-3-5-50,4 1-54,-3-8-38,2-3-299,0-5-741,1-1 327</inkml:trace>
          <inkml:trace contextRef="#ctx0" brushRef="#br0" timeOffset="1105.5527">-15272-5395 98,'3'-8'259,"-6"0"17,2 0 9,0 0-5,-2 2-8,3 4-22,0 2-19,-4-5-21,4 5-21,0 0-17,-10 21-5,4-6-11,1 5-17,0 3-4,1 2-23,0 5 0,2-7-13,0-4-10,4 6-5,0-4-11,1-2-3,1 1-12,1-6-2,0 1-8,2-7-4,-1 4-7,-2-6 11,0-1-3,4-1 11,-3-2 12,-5-2-4,0 0 4,18-11 4,-11 3-9,0-7 0,-1-3-8,3-2-6,-1 0-2,-3-2 1,0 0 6,-1 2 3,-4 1 9,3 4 5,-2-2 5,1 7 2,-2 4-5,2-1-8,-4 0-6,2 2-4,0 5-11,0 0 0,0 0-3,2 21-5,2-5 1,-2 5-5,3 1-5,3 10-5,-2-1 4,0 2 1,3 0-3,-1 5 3,1 5 5,1-2-3,-1 2 9,4 15 0,-4-12 6,1 10 4,0-12 3,1 13 2,-4-13 2,-2-1 4,3-3-1,-7 2-5,2-2-2,1-5-2,-4 0-1,0-1-2,-4-10-1,0 0 3,-1-3-3,1 0 4,0-9-6,-4 1 6,1-1-4,-3-2-7,0-2-5,-6-3 0,3-4-3,0-2 0,-4-1-8,-9-9-2,6 0-3,-2-8-1,0 2-2,5-8-2,-4-1-6,4-2-6,2 0-12,5 7-16,1-10-20,5 4-19,2-4-21,2 6-27,2-10-30,5 0-18,1 1-63,3 0-55,3-3-50,1 6-61,3-8-59,2 2-347,2 1-865,-1 1 382</inkml:trace>
          <inkml:trace contextRef="#ctx0" brushRef="#br0" timeOffset="1459.51">-14794-5407 67,'-5'-1'304,"1"-1"3,-4 1 6,0-1-10,-1 2-4,3 2-20,-2-1-20,1 3-27,1 4-13,-1-2-13,1 6-15,1 4-20,-3 3-2,7 2-13,-2 3-11,3 6-4,0-9-11,3 1-3,0-1-9,3 2-10,1-3-10,5-1 0,0-3-5,0-1 3,7-5 0,-2-1 2,3-1 2,1-5-3,-2-6 2,4 1-5,-4-4 3,1-2-1,-6 0-3,2-6 15,-3 0-2,-3-4-1,-1 2-2,-3-8-1,0 3 1,-6-3-5,2-1-7,-4 3-17,-4-3 7,4 2-8,-7-2-5,1 4-5,-2 2-9,1 1 3,-1 6-10,-2-1-6,1 3-4,0 2-6,-3 4-2,3 3-8,-1-3-5,0 7-19,0-1-32,3 2-37,2-1-42,-3 2-44,6 3-36,0-3-51,4 2-40,0 2-41,0-3-52,6 2-64,-1-3-351,5 4-859,0-4 381</inkml:trace>
          <inkml:trace contextRef="#ctx0" brushRef="#br0" timeOffset="1779.345">-14364-5423 85,'4'-2'263,"6"2"3,-4 2-2,2-2-2,-2 1-14,2 2-9,-2-1-2,2 5-3,-2 2-5,1 2-5,-1-1-2,0 3-6,-2 2-7,0 1-7,0 1-7,-3-1-10,0-4-11,-2 4-13,1-5-7,-1 3-10,-1-5-13,0-1 0,2-2 0,-2 1 5,1-3 4,1-4-7,-3 5-7,3-5-13,0 0-10,-7-11-9,4 4-12,-2-3-6,-1-6-9,4-4-5,-1-2-7,0 1-3,3-3-8,-2-9-4,4 10-6,0-8-3,2 6-1,2 2-5,1 1-2,3-2-2,0 2-3,0 3-4,1-2-1,0 3-5,4 3-7,-2 2-19,2-1-39,1 2-42,1 2-49,-1 1-54,1 5-57,-1-2-43,-2 4-55,5-4-51,-3 5-342,-3 1-812,1-3 360</inkml:trace>
          <inkml:trace contextRef="#ctx0" brushRef="#br0" timeOffset="1957.8206">-13849-5634 88,'3'9'230,"1"-2"-6,0 2 4,-1 0 8,0 0 8,-1 4-4,-1-2-4,2 3 1,-2 2 0,2-2-8,-2 6-3,2 2-12,-3-1-13,1 1-14,2 2-15,-3-2-21,0 0-12,0-2-15,1 0-14,0-3-12,2-1-7,-3-2-16,1-3-14,3-3-59,-1 2-50,-2-1-68,3-5-62,0-2-79,-1 1-85,-3-3-215,8-12-603,-4 3 267</inkml:trace>
          <inkml:trace contextRef="#ctx0" brushRef="#br0" timeOffset="2104.2104">-13766-6023 152,'0'-22'394,"0"-1"-43,0-2-34,-2 4-34,4-1-28,-2-1-26,4 2-24,1 0-23,0 1-55,3-1-69,1 0-78,0 5-98,1-4-100,1 5-149,4-6-396,-2 5 175</inkml:trace>
          <inkml:trace contextRef="#ctx0" brushRef="#br0" timeOffset="2560.424">-13664-5567 131,'-1'-5'295,"1"5"-21,-5-3-15,5-2-11,0 5 7,0 0 9,14-8 7,-5-1 10,10 3-13,9-6-10,-4 4-19,4 0 1,2 0-21,-1-3-21,1 3-13,0-1-24,0 0-6,-2-2-24,0 0-26,0 3 0,-9-1-24,0-1-64,5-5-78,-6 4-92,-3-2-98,7-8-101,-12 4-286,2-1-690,4-9 306</inkml:trace>
          <inkml:trace contextRef="#ctx0" brushRef="#br0" timeOffset="2371.9213">-13523-6457 312,'5'6'335,"-5"4"8,1 4 7,3 5 5,0 6-6,-1 5-2,3 10 2,-3-1-13,3 5-9,-3 0-11,4 18-13,-6 0-17,3-1-9,-2 3-21,0 1-14,0-7-23,0-10-20,-3-5-22,3 2-14,-2 11-21,0-12-14,4-2-9,-2-1-12,0-2-15,2-6-9,-1 4-4,-2-6-11,1-6-8,0-1-11,2-5-23,-2-4-38,-1-3-39,1 0-46,-1-3-45,-1 0-32,3-3-43,-2-5-70,-1-1-74,0 0-94,0 0-378,-13-22-903,6 3 399</inkml:trace>
          <inkml:trace contextRef="#ctx0" brushRef="#br0" timeOffset="3009.618">-13077-6421 259,'0'13'319,"3"7"15,-1 6 16,-1 1-2,2 4-2,-2 11 8,0-1 1,-2 1 2,-2 17 4,1 3 3,1 1-12,-2 1-3,-1-3-22,2-15-14,-3 20-21,5-6-27,-1-14-34,-1-3-4,2 15-15,0-15-26,2 0-16,-4-1-11,4-3-20,-1-1-24,-1-5-6,0-8-4,2-3-10,1-1-7,-1-5-18,-2-3-8,0-5-2,1 1-7,1-3-5,-1 0-14,-1-6 10,0 0-2,12-12-9,-5 0-3,1-12-19,3-7-15,2-6-7,1-3-9,-1 0-12,0 0 3,4 2-3,-4-4 1,-1 10 5,0-1 4,-1 14 1,-4 0-1,2 8 7,-3 0-4,0 1 4,0 5-1,0 4 2,-6 1-1,14 8 6,-6-2 1,0 5 3,-1 2-2,1 6 0,-1 0 4,2 4 8,-5-1-9,4 2 6,-3 0-5,1-2 0,-3 3 7,1-4-7,0 2 2,1-2 4,-4-7 0,2 1-1,1 1-1,-4-4-32,1-3-31,2 0-51,1 1-53,1-7-48,0 2-48,2-1-84,-7-4-71,14-6-81,-7 3-416,0-8-990,1 0 438</inkml:trace>
          <inkml:trace contextRef="#ctx0" brushRef="#br0" timeOffset="3503.0752">-12575-5594 195,'0'0'268,"0"0"22,11 12 16,-5-5 26,0 0 18,0 7 2,-1 1 1,-2 1 7,3 4-4,-2 2-7,-1 0-11,1-1-20,-2 0-16,2 1-22,-4-4-21,5-2-22,-4 0-24,2-4-14,1 2-22,-3-7-16,0 5-19,2-6-12,-3 0-10,4-1-12,-4-3-10,4 1-7,-4-3-12,0 0-6,0 0-11,0 0 0,13-15-8,-7 2-19,0-1-16,0-8-26,2 0-25,-2-4-19,6-6-7,-6 10 0,3 0 7,-5 5 2,1 2 5,2 3 4,-5 5 4,4-1 1,-2 6 5,0 2 4,-4 0 5,7 4 8,-3 5 10,1 2 23,-1 3 8,-1 0 10,2 1 4,-1 5 6,-1-5 2,-1 0-7,5 0 4,-2-2-1,-1 2-1,-1-5-3,3 1-2,-3-4-4,2-4 1,-2 7 3,2-8-5,0-2-9,2-1 5,2-4 0,2-1-4,0-4-4,1-5 0,0-1-3,-1 1-8,2-3 1,-1 0 1,1 0 1,-1-1-2,2 1 1,-2 4-7,-2 6 0,2-3 2,-3 3 4,0 3-5,-4 3 18,4 2 1,-9 0 10,14 7 6,-6 3 1,-1 1 0,1 2-1,1 2-3,0 1-5,-2 3 2,-1-4-14,1 2 4,2 1-6,-3-4-37,-1-1-68,4-3-71,-1 1-106,-1-3-140,4-2-172,1-3-496,-2-2-1159,7-3 513</inkml:trace>
        </inkml:traceGroup>
        <inkml:traceGroup>
          <inkml:annotationXML>
            <emma:emma xmlns:emma="http://www.w3.org/2003/04/emma" version="1.0">
              <emma:interpretation id="{CC167222-56B4-4FFA-B53F-421ED76A16CA}" emma:medium="tactile" emma:mode="ink">
                <msink:context xmlns:msink="http://schemas.microsoft.com/ink/2010/main" type="inkWord" rotatedBoundingBox="8749,800 11479,649 11549,1911 8819,2062"/>
              </emma:interpretation>
            </emma:emma>
          </inkml:annotationXML>
          <inkml:trace contextRef="#ctx0" brushRef="#br0" timeOffset="4254.5256">-10224-5847 106,'0'0'335,"-11"0"-2,6 2-2,-4 1-4,4 3-15,-4 1-12,2 2-17,1 3-10,4 5-13,-4 6-15,-1-2-14,6 3-14,-4-1-14,5 10-23,0-11-14,0-1-14,0 0-8,0 1-20,5-4-15,-5-3-10,1 0-34,3-6-7,-4 1-3,3-1-5,-3-3-4,0-2-2,1 1-1,-1-5-2,0 0-1,0 0-9,0 0-4,-5-24-3,1 9-6,-1-6 6,2-11-10,-3-1-2,3 2 2,0-3-6,0 4 0,2-1-1,1 6 3,1-1-6,5-5 3,-3 9-5,0 0 2,3 5-4,3-5 3,1 3 0,0 4-2,4 1 0,-6 1 2,9 5-6,-1-3 3,-1 4 2,4 2-3,1-1 3,2 3-2,8-3 5,-1 5-3,1-3-10,-5 6 10,4-4 2,-3 2-2,-4 0 2,-2 2-2,-2 1-1,-5 0 0,0-2-4,-4-1-28,-2 1-50,0 0-58,-4 2-54,-3 0-62,0-3-73,-7 8-58,-5-5-280,-3 5-722,-3-1 319</inkml:trace>
          <inkml:trace contextRef="#ctx0" brushRef="#br0" timeOffset="4670.4897">-10254-5440 216,'-3'6'235,"-1"-1"0,2-1 5,2 2 16,2 0 9,0 0 8,2 0 13,3-1 0,1-1-19,3-2-16,1-1-19,6 4-15,2-5-19,-2 0-23,-1 0-14,5 0-21,4 0-10,-4-2-11,4-2-15,-6 2-10,7-2-9,-1 3-11,1-5-12,-6 3-42,3-1-41,-3 0-51,2-4-37,-5 2-42,2-1-47,4-4-49,9-3-34,-6-1-51,3 3-203,5-6-581,-7-1 257</inkml:trace>
          <inkml:trace contextRef="#ctx0" brushRef="#br0" timeOffset="4453.1403">-10251-5706 146,'7'5'289,"4"-2"8,2 1 6,4-2 0,0-2 9,10 0-4,-2-6-17,2 4-17,0-4-27,5-2-18,-4 5-23,-2-1-18,-6-1-20,-1 3-18,3-5-16,-3 2-12,-2 4-13,-2 0-31,-2-1-55,-2 2-59,-1 0-40,-6-1-48,2 1-45,-6 0-43,7 4-47,-7-4-59,0 0-180,-13 7-538,5 2 238</inkml:trace>
          <inkml:trace contextRef="#ctx0" brushRef="#br0" timeOffset="4919.3451">-9069-5792 55,'-7'8'335,"1"-5"-6,0 2 7,-3 3-3,-2-2-11,1 5-9,0-1-22,-5 3-12,1 0-15,0 4-3,-2 8-4,1-8-6,-1 8-15,2-6-13,0 6-13,1-6-22,1 1-16,3-1-19,4-4-14,-3 2-13,3-3-13,-2 2-13,2-3-11,2-3-6,1 3-12,1-1-13,-1-4-28,1-1-46,0 1-25,1-4-46,-1 4-34,1-8-27,0 2-25,0-2-40,0 0-61,0 0-63,0 0-49,-11-16-252,8 3-689,1-1 306</inkml:trace>
          <inkml:trace contextRef="#ctx0" brushRef="#br0" timeOffset="5129.1359">-9341-5893 169,'0'0'287,"0"0"-17,0 0 2,0 0 9,-7 17 1,6-7 8,1 5-3,1 1-6,3 5-3,-1 1-5,2 4-8,1 2-9,3 4-10,-2-9-16,3 9-13,1 0-20,-1-1-14,5-4-17,1 1-20,-2 0-11,1-4-16,1 4-9,-4-9-11,5 5-13,-4-6-7,-4-1-15,3 1-55,0 0-64,-3-7-84,0 2-97,-3-3-116,2-4-448,-3 0-866,1-1 384</inkml:trace>
          <inkml:trace contextRef="#ctx0" brushRef="#br0" timeOffset="10455.6397">-8466-6206 19,'0'-7'183,"0"1"8,1 0 1,-2 0 0,0-3 4,-1 6 2,1-4 2,-2 2-3,-2 2-2,-3-1-5,5 3-4,-3-1-9,-4 4-7,0 3-4,1 1 4,-5 9-5,1 3-1,-2 7 1,-1 6 1,9 8-16,-1-2-9,0 0-3,2 9-9,3 20-7,1-6-3,-2 3-8,8 1-14,1-5-8,1 3-7,-3-18-8,8 15-5,-6-15-9,-1-2-7,6-2-4,3 0-8,-4-5-2,4-6-5,0 4-4,2-4 0,-1-2-4,-2-12-25,1-1-66,0-1-58,0-6-59,2-1-76,5-6-88,-2-3-353,-1-4-757,2-7 335</inkml:trace>
          <inkml:trace contextRef="#ctx0" brushRef="#br0" timeOffset="10160.4012">-8554-6020 2,'0'0'14,"3"-5"-8,-3 5-10,1-4-4,-1 4 2</inkml:trace>
          <inkml:trace contextRef="#ctx0" brushRef="#br0" timeOffset="10781.8227">-7881-6430 20,'-3'-5'309,"-1"0"-1,2 3-7,-1-3-29,3 5-22,0 0-11,0 0-2,0 0 24,13 8-19,-5 1 1,6 3-11,6 7-4,2 3-4,0 2 0,0 6-8,-3 1-4,7 0-13,-5 6-18,2-1-4,3 15-10,-4 2-11,-7-10-14,-3-3-10,2 23-13,-7-4-6,-3 3-16,-4-16-8,-4 11-6,-6 1-10,0-14-8,-3 14-20,-2-18-38,-1 2-42,1-1-70,-1-2-63,-1-4-85,-2 3-90,2-10-94,-1 2-317,6-12-816,-2-2 360</inkml:trace>
        </inkml:traceGroup>
      </inkml:traceGroup>
    </inkml:traceGroup>
    <inkml:traceGroup>
      <inkml:annotationXML>
        <emma:emma xmlns:emma="http://www.w3.org/2003/04/emma" version="1.0">
          <emma:interpretation id="{02F0CF48-D125-49E7-9F87-749CA9B18B1A}" emma:medium="tactile" emma:mode="ink">
            <msink:context xmlns:msink="http://schemas.microsoft.com/ink/2010/main" type="paragraph" rotatedBoundingBox="793,3397 6140,3148 6182,4067 835,43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708DC32-E0BE-4CE8-AA74-25D949A62122}" emma:medium="tactile" emma:mode="ink">
              <msink:context xmlns:msink="http://schemas.microsoft.com/ink/2010/main" type="inkBullet" rotatedBoundingBox="793,3397 1663,3356 1706,4276 835,4316"/>
            </emma:interpretation>
          </emma:emma>
        </inkml:annotationXML>
        <inkml:trace contextRef="#ctx0" brushRef="#br0" timeOffset="12212.8964">-18124-3391 261,'0'0'264,"0"0"-7,0 0-7,-5 1-8,5-1-19,0 0-9,0 0-15,0 0-12,0 0-16,0 0-18,0 0-6,0 0 2,0 0 1,0 0-3,0 0 1,0 0-3,9 5-2,-9-5 6,9-1-5,-9 1 4,9-5-1,-4 0-1,4 1-1,-5-7-8,4 4-5,0-2-13,0-5 1,0-3-15,1 0-10,-1-3-8,-1-1-11,-2-1 4,0 2-12,-1 1-5,-1-2-2,-1 2-1,-2 4 2,0-7 1,-2 9 7,0 1 5,0 1-1,-3-1-1,2 3-6,1 2-4,-1 4-4,-2-3-5,1 6-4,4 0-5,0 0-7,-13 9-3,7 3-2,2 1-1,1 11-1,-2-1-2,5 1 3,2 12-3,2 1 5,-1 2 2,3 1 2,1-3-5,0-1 3,-2 2 1,4 0-7,1 0-2,-2-5 0,-1 3-1,4-4-3,-4-2 0,1 1-3,-1-4-1,-3-5-2,5 3-1,-7-5-4,5-1 2,-3 3-1,-3-7-3,4 0 3,-5 4-3,3 1-1,-3-3-3,1-3 7,-1-2-6,0-5 4,-1 1-6,-2 1 4,3-2-1,-6-1-3,-1-2 4,-3 2-5,1 0 2,-3-1-4,-1-3 3,-6 3-7,-1-2 7,-1-3-9,-5 0 1,6 0 3,-2 0-1,3-3 1,-1 3-6,3-5 7,1 3 0,3-2 2,2 3-6,2-3 8,-1 1-5,5 3-2,-1-3-2,6 3 0,-9-3 2,6 2-3,3 1 2,-6-2 0,6 2 0,0 0 2,0 0-5,0 0 1,0 0-1,20-2 5,-9 0-3,-2 4 3,3-4-5,0 4 6,4 0 2,-2 0-3,6-2 3,-2 4-3,-1-7 0,4 3-1,-4 1 1,1-1-2,0-1 4,-2 2-1,2-1-3,-2 0 1,-4 2-1,6 0-7,-5-2-26,0 0-27,3-2-28,-3 0-35,0 0-39,-1 2-39,7-4-47,-6 4-33,0 0-34,-1-4-37,-1 1-49,6-3-27,-4 3-310,-1-3-801,-1 0 355</inkml:trace>
        <inkml:trace contextRef="#ctx0" brushRef="#br0" timeOffset="12443.164">-17450-2879 73,'6'-1'273,"0"-2"11,2 3 4,-3 0 9,-5 0-2,10-2 19,-10 2 18,7 0 7,-7 0 12,0 0 5,7-1 1,-7 1-7,0 0-14,2 6-26,-2-6-22,0 0-27,0 0-32,0 0-22,0 0-21,0 0-22,-1-15-20,1 15-45,0 0-59,-1-4-79,1 4-82,0-6-83,0 6-79,1-7-102,0 3-82,-1 4-312,3-6-845,-3 6 374</inkml:trace>
      </inkml:traceGroup>
      <inkml:traceGroup>
        <inkml:annotationXML>
          <emma:emma xmlns:emma="http://www.w3.org/2003/04/emma" version="1.0">
            <emma:interpretation id="{5B06C940-30BA-41C4-BA7E-B0438D851295}" emma:medium="tactile" emma:mode="ink">
              <msink:context xmlns:msink="http://schemas.microsoft.com/ink/2010/main" type="line" rotatedBoundingBox="2886,3480 6148,3328 6182,4048 2920,4199"/>
            </emma:interpretation>
          </emma:emma>
        </inkml:annotationXML>
        <inkml:traceGroup>
          <inkml:annotationXML>
            <emma:emma xmlns:emma="http://www.w3.org/2003/04/emma" version="1.0">
              <emma:interpretation id="{84D4472E-7392-4627-A857-1B6A7519E393}" emma:medium="tactile" emma:mode="ink">
                <msink:context xmlns:msink="http://schemas.microsoft.com/ink/2010/main" type="inkWord" rotatedBoundingBox="2886,3480 6148,3328 6182,4048 2920,4199"/>
              </emma:interpretation>
            </emma:emma>
          </inkml:annotationXML>
          <inkml:trace contextRef="#ctx0" brushRef="#br0" timeOffset="13210.5132">-15892-3476 64,'0'0'320,"0"0"-3,0 0-10,-8-6-11,7 3-4,1 3-6,-8-6-12,4 6-7,0-5-19,0 0-10,-5-4-11,4 6-15,-1-8-13,-4 2-16,-1 2-16,3-5-11,-1 4-17,-5-6-12,0 5-12,2 0-11,4 0-8,-6 3-10,6 0-6,-7-1-10,6 3-4,-2-1-5,2 4-12,-3-1-2,4-2-5,2 4-10,-1 4-6,1-2 4,1 4-6,-2 5-5,1 0 2,3 2-9,-2 2 2,2 4 1,2 2-5,2 0-2,-1 4 0,3 0-4,2-1 5,1 7-3,4-4-1,-1-5 5,1-1-6,2 0-3,10 2 4,-9-4-3,0-1-2,4-2 8,-1 0-6,-1-1-1,-2 0 5,4-1-3,-6-2 2,1-4 1,-2 1 1,-2 0 11,0-2 6,-2 2 8,-2-4 18,-1 1 22,1-1 19,-3 0 15,-2 4 9,0-2-2,-3 4-6,-1-1-11,-2 0-6,-5 1-2,2-3-15,-7 5-7,3-5 2,-4 0-11,1-2-10,0-2-1,0 2-7,0-3-4,4-1-5,0-1-1,0-2-6,3 1 3,1-2-7,0 2-9,0-3-10,2 1-23,0 0-23,1 0-30,6 2-29,-9 0-30,9 0-40,-5-1-46,5 1-42,-2-4-19,2 4-26,0 0-32,8-5-36,-1 2-28,-2 3-305,5-3-769,3 1 340</inkml:trace>
          <inkml:trace contextRef="#ctx0" brushRef="#br0" timeOffset="13689.4667">-15656-3271 121,'4'-9'299,"0"-1"4,-3-1 4,3 1-4,-4 4 5,3 0-1,0-3-4,-1 3-7,-2 2-2,1-1-13,-1 5-20,3-3-21,-3 3-25,0 0-21,0-7-22,0 7-17,0 0-15,0 0-5,0 19-8,4-4-5,-3-3-7,2 0-9,0 10-4,-1 0-7,3-4-10,1 5-3,0-4-9,-1-3-9,0-1-5,1 0-4,-2-2-5,4-1-5,-3 0-7,1-4 0,-4 0-7,4-2-3,1-3 6,-1 0-5,0-2 3,-1-2 6,7-2 2,-3-4-2,1-5-1,3-4-3,0-1-3,-1-2-6,-3-2 1,0 5 0,-1-3-4,-3 5 3,3-5 6,-3 8 14,-1-2 11,-2 6 20,0-1 19,-1 0-8,0 3 7,2 3-2,-1-2-4,-2 4-9,2-8-8,-2 8-13,0 0-5,2-3-14,-2 3 4,0 0-4,4 15-9,-3-8-2,4 7-7,-3-3 4,1 3 1,1 0-9,1 0-2,-3 0 1,4 2-11,-3-4 10,1 4-1,3-2-2,-2-1-4,0 1-1,0-1 7,1-3-14,-1 4 0,1-2-21,1-5-38,-1 1-37,-1 3-48,0-5-53,0-1-45,0-2-42,1-2-45,-2 1-46,-4-2-53,17-6-53,-7-2-358,1-3-908,-1-3 402</inkml:trace>
          <inkml:trace contextRef="#ctx0" brushRef="#br0" timeOffset="14235.4903">-15115-3378 113,'0'0'277,"0"0"-6,0 0 2,0 0 4,0 0 10,0 0 1,5 21 7,-3-8-6,-1-1 0,5 4-8,-2-1-5,-1 6-12,2-3-8,-1-1-14,-1 1-19,0-2-15,4 0-20,-7-2-14,4-2-18,0 2-21,-4-3-6,4 0-16,-2-2-8,0-1-15,3-3-5,-4 0-10,-1-1-7,4 1-8,-3-2 1,-1-3-14,3 4-4,-3-4-1,0 0 1,8-10-4,-4 1-7,1 1-2,5-8-2,-3-3-3,2 1-4,-5 1-8,5-2-2,-1 6-1,-3 0-9,1-2 1,-1 7 3,-1-2-3,0 3-5,-1 2-5,2 2 5,-5 3-1,10 3 2,-6 2 0,1 3 3,3-1-2,-1 5 2,-1 1 2,0 0-2,0 2-2,0-2 2,1-1 2,-1 1-7,2-1 5,0-2-1,-3-2 1,0 0 0,-1-2-3,3 0 5,-3-1-1,2-3 1,0 2 1,1-3 4,1-2-3,0-3 1,3 2 0,0-8 2,-2 0-3,6-3-1,-3-1-2,1-2 4,0-1-5,-3 1 4,-2 4 0,2 0-2,-2 0-1,-1 3 0,1-1-2,-2 7-1,-2-4-2,-2 2-2,0 2 2,2 3-1,-4 0 2,10 0 3,-7 3 1,1 3 4,1 1 4,2 4-2,-1-3 0,-1 5-1,3-3 2,0 2 5,1-2-6,-3 3 0,7 2 4,-2-1-5,3 1-2,-1 0 2,1 2-1,2-3-2,-2-4-3,0 2-29,1-3-58,4 0-50,-1 0-64,3-3-78,-6 2-86,3-4-89,-4-4-359,2 0-877,-2 0 388</inkml:trace>
          <inkml:trace contextRef="#ctx0" brushRef="#br0" timeOffset="14890.263">-13919-3371 126,'-5'-1'313,"1"-2"-9,-2 0-6,-1-4-13,4 2-10,-2-1-21,5 2-15,-4-7-16,4 4-18,0-2-21,0-3-16,2 3-11,0-3-16,0-1-8,1 4-14,0 0 7,-3 3-14,5-3 1,-3 3 0,-2 5 5,3-4 6,-3-1 6,0 6 5,0-7 3,0 7-9,0 0-14,0 0-11,-13 4-9,4 4-5,-1-1-6,-5 8 3,1 0 5,-4 7-1,2-4 5,2 9 5,-4 1 7,2-4 6,3 5 1,3-8-8,1 2-5,1-1-5,-1-1-11,4 1-7,3-5-6,0 2-2,2-5-7,2 3-8,0-3-5,3-1-4,1 2 2,-1-3-9,3 2-4,0-3 3,2 1-9,-1-4 5,3 3-8,0-7 0,1 2-8,-3 0 2,3-1-2,-1 0-13,1-2-29,0-1-43,0-2-57,4 0-56,-4 0-67,1 0-59,-4-2-79,8-2-86,-6 2-421,4 0-963,-3-3 426</inkml:trace>
          <inkml:trace contextRef="#ctx0" brushRef="#br0" timeOffset="14499.4217">-14115-3139 209,'5'-5'338,"4"-3"-2,0 2-6,2-2-3,2-1 5,3-1-5,-4 4 1,6-3-5,-2 1-17,3 0-11,6-3-13,3 2-16,-4-2-19,1 7-14,0 2-24,-3-3-18,-2 0-21,-2-1-16,9 0-13,-7 4-15,-2-1-10,-1 0-15,-4 2-7,7-1-11,-3-2-9,0 0-9,-3 2-4,2-1-3,-4 3-11,1-2-4,0 1-21,-4-2-34,0 0-38,-1-2-52,-3 2-54,0-2-61,1 3-55,-2-2-77,-3-2-84,-1 1-342,-1-1-837,-1 2 371</inkml:trace>
          <inkml:trace contextRef="#ctx0" brushRef="#br0" timeOffset="15317.9389">-13240-3404 262,'1'-7'385,"1"1"19,-2 2 11,-2-5 3,1 6-5,-1-3-14,-2 3-16,1-1-19,-2 1-21,0 0-21,5 3-24,-9-2-25,9 2-20,-10 2-20,5 1-21,0 1-20,0 5-12,-1 0-20,1 3-16,1-1-14,1 3-12,3 2-10,0 4-5,3 1-13,1 1-7,4 0-8,2-2-8,0 0-4,3-1-7,1-2-6,0 1-6,0-4 0,4-3-13,-4-1 7,2-2-3,-6 0 11,7-6 20,-1 1 14,2-8 12,-2 0 2,0-4 7,2-2 0,0-2-6,1-7 13,0-2 2,-3-3 0,2-1-110,-8 0 0,-2 4 0,3-10 0,-6-3 0,-1 4 0,-4 0 0,-4-2 0,4 8 0,-5 2 0,-1 1 0,-4 0 0,-3 3 0,-4 2 0,-4-2 0,4 8 0,0 4 0,-9 0 0,6 5 0,-9 4 0,2 3 0,1 1 0,1 2 0,7 3 0,0 0-494,2 3-168,-3 0-511,4 8-1270,-6 4 561</inkml:trace>
        </inkml:traceGroup>
      </inkml:traceGroup>
    </inkml:traceGroup>
    <inkml:traceGroup>
      <inkml:annotationXML>
        <emma:emma xmlns:emma="http://www.w3.org/2003/04/emma" version="1.0">
          <emma:interpretation id="{14BF82B2-037B-4C49-97BD-72D6A291F615}" emma:medium="tactile" emma:mode="ink">
            <msink:context xmlns:msink="http://schemas.microsoft.com/ink/2010/main" type="paragraph" rotatedBoundingBox="847,5017 11000,4591 11050,5785 897,62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48D0D3-1779-4426-9FD5-ECD76B8AA05C}" emma:medium="tactile" emma:mode="ink">
              <msink:context xmlns:msink="http://schemas.microsoft.com/ink/2010/main" type="inkBullet" rotatedBoundingBox="866,5481 1665,5447 1694,6131 895,6165"/>
            </emma:interpretation>
          </emma:emma>
        </inkml:annotationXML>
        <inkml:trace contextRef="#ctx0" brushRef="#br0" timeOffset="16719.4491">-17966-1505 22,'0'0'274,"0"2"-2,0-2-1,0 0-7,-1 6 0,1-6-9,-4 5-4,4-5-1,-3 2-10,0 4-5,3-6-18,-2 5-14,-2-4-25,1 0-1,3-1-16,-10 4-7,6-3-9,-2 0-16,1 1-7,1 1-14,-3-1-9,1-1-10,1 2 1,-1-1-11,6-2 4,-11 1 4,7-1-9,4 0-1,-9-1-1,9 1-13,-10-6-9,8 1-5,0-1-4,1-2-6,1-3-9,0 1 5,2-5-6,1 1-6,6-1-2,-2-1-5,0 1 4,4 0-3,-3 3-4,1 0-1,-1 6-2,1-2-2,0 2-2,-1 3-3,1 3 5,-1 0 1,1 3 2,-4 3-2,4 4 2,-2 2 5,2 7-1,-5 4 7,1-1 2,-1 3 6,-3 6 6,2 5 2,-7-4 7,-1 1 3,-2 3 1,-2-2 0,-3-2 5,2 2-13,-5-2 1,1 1-6,-1-2 2,-3-1-8,2-3-2,0-2-4,-2-3 3,7-3-9,-2-1-2,0-1 2,4-7-7,-2 1 9,3-3-10,2 0 3,-3-4-3,4 2 0,-2-5-1,3-1-3,4 0-4,-10-1-4,6-3 0,-1-2-2,1 0-1,0-3 1,1 2-4,0-2 0,3 2 2,-2-4 1,2 2 0,0 1-2,0-1 2,0 2 1,2-2-2,0 6 1,2-3 0,0-1 2,0 6-5,4-3 4,1 4 2,4 0-1,1 2 0,2 1 3,2 2-3,5 0 2,-5 1 0,9-1 2,1 2 0,-1 0 0,-1 1-1,1-4 4,-2 2-3,1-2 2,-4-3 0,4 3 0,-7-2 0,1-1-1,-2 3 1,-5-3 0,1-1 2,1 1 0,-6 2-2,5-3-2,-1 0 5,0 0-31,-5 2-47,1-2-48,0 0-57,-2 2-57,0-4-48,1 0-57,2-2-59,-6 3-372,5-3-834,-1 1 369</inkml:trace>
        <inkml:trace contextRef="#ctx0" brushRef="#br0" timeOffset="16904.1228">-17436-979 218,'4'-5'325,"0"3"18,1-3 15,-4 1 9,4-1 5,-3 0 5,0 3-4,0-5-16,-2 7-25,3-8-35,-3 2-29,0 6-27,0-13-22,-1 11-24,-1-5-26,2 7-70,-1-5-82,1 5-89,0-7-105,0 0-115,0 7-130,0-7-239,1 1-716,2-4 317</inkml:trace>
      </inkml:traceGroup>
      <inkml:traceGroup>
        <inkml:annotationXML>
          <emma:emma xmlns:emma="http://www.w3.org/2003/04/emma" version="1.0">
            <emma:interpretation id="{6BE8DDCC-F51E-42CA-B370-52CF38E523E4}" emma:medium="tactile" emma:mode="ink">
              <msink:context xmlns:msink="http://schemas.microsoft.com/ink/2010/main" type="line" rotatedBoundingBox="2937,4929 11000,4591 11050,5785 2987,6123"/>
            </emma:interpretation>
          </emma:emma>
        </inkml:annotationXML>
        <inkml:traceGroup>
          <inkml:annotationXML>
            <emma:emma xmlns:emma="http://www.w3.org/2003/04/emma" version="1.0">
              <emma:interpretation id="{11A103A1-F22A-4E5E-B379-00807D01AB4A}" emma:medium="tactile" emma:mode="ink">
                <msink:context xmlns:msink="http://schemas.microsoft.com/ink/2010/main" type="inkWord" rotatedBoundingBox="2937,4929 4325,4871 4369,5928 2981,5986"/>
              </emma:interpretation>
            </emma:emma>
          </inkml:annotationXML>
          <inkml:trace contextRef="#ctx0" brushRef="#br0" timeOffset="18403.0786">-16124-1390 96,'0'0'317,"-3"-6"-2,2 2-9,1 4-13,0 0-4,0 0-39,2-8-17,-2 8-31,3-5-11,-3 5-21,4-7-14,2 4-18,2-2-9,4 1-19,3 0-8,5-2-7,2 1-6,4 1-12,5 1-11,0 0-1,0 2-6,4-5-2,-2 4-5,1-4-4,1 1-9,2 4-3,-4 1-4,2 0 0,-3-1-5,-2 1-3,0 1-3,-9-1-7,4 1 5,-9 1-1,-4 1-6,2 3 4,-5-4 1,0 5 6,-2-3-9,-1 7 0,0-1 2,0 1 11,-6 3 18,4 0 5,-3 1 2,-2 6 5,1-6-4,0 2 5,-4 1-12,4 3-13,4-3 4,-4-5 1,0 0-6,1-2-7,3 3 0,-3-6 7,2 1-7,1-4 11,4 0 23,-2 0 4,6-3 12,-1-1 2,1-2 0,0-4 2,5 2-3,-6-3 0,4-3-3,-1-2 3,0-3-1,-3 3 1,-2-5 2,2-1-8,1-1-2,-4-5-5,-2 3-2,1-2-5,-3 0-1,-1 0-2,0-3-9,-3-6-2,-1-2 0,-4 8-4,-1-5-5,0 7-5,-3 1 3,1 1-5,-5 0-4,2 5-1,-1-1-6,-3 7 2,4 2-3,0 2 0,-1 3-3,-3 3-5,2 3 2,3-1-4,-3 6-3,-2 3-6,4-4-23,2 6-25,1-2-23,-1 5-36,0 2-18,5 0-39,4-2-30,0 5-37,4-2-32,1 2-26,3-2-41,2 2-34,6-6-34,-3 3-277,3-5-735,3-3 325</inkml:trace>
          <inkml:trace contextRef="#ctx0" brushRef="#br0" timeOffset="17861.3921">-15962-1827 125,'0'0'181,"0"0"12,0 0-20,0 0 5,6 0-4,-6 0-2,0 0 2,7 3-6,-7-3 3,0 0 0,10-3-2,-4 1 4,2-1-3,-2 0-3,4-4-3,-1 0 1,0-1-5,3-1-4,0-5-15,2 1 0,0 1-9,-2-2-3,0-2-8,-2-1-5,0 1 2,-1-1-28,-1 0-10,-1-2 1,-3 2-14,-3 1-2,0 1-7,-1-1-2,-2-4-10,-2 8 0,1-3-5,-1 1-11,-1 3 8,0 1-11,-3 2 0,-1 1 5,2 4-14,0-2-6,-1 0 1,-4 4 0,2 3 0,1 3-5,-3 3 7,-1 5-10,-4 13-3,3 1-4,2 3 3,-2 2 1,5 7 3,-4 1 6,7 0 1,3 6 5,0-2 0,3 1 5,5 13 1,-4-14-3,4 0 5,-4-2-8,7 0 4,-1-3-5,4 0 1,-5-1-3,3-2 0,0-3 3,2-2-5,-8-6 1,4-1-4,1-3-1,-3-2-2,3 3-1,-4-3 0,0-6-17,0 2-32,-4-5-27,1 0-38,3-2-34,-4 5-35,-4-7-42,3 0-52,-3-3-49,-1 0-51,-6-3-223,1-4-646,1-1 286</inkml:trace>
          <inkml:trace contextRef="#ctx0" brushRef="#br0" timeOffset="18718.0765">-15056-1369 112,'6'0'175,"2"1"10,0-2 5,-2 2 3,2 2 1,0-2 1,-1 1-3,-1 2-3,2 1-1,0-2-4,0 4 0,1 0-3,-1 3-8,-1-3 8,-2-2-9,0 2 6,0 0 1,-1 0-20,0-3-1,0-1-3,-1 2-11,0 1-11,0-3 2,-1 1-2,-2-4 13,4 1 1,-4-1-10,0 0-11,0 0-11,-2-16-11,0 10-6,-3-8-6,4 1-3,-6-7-12,3 0-3,1-2 3,-2-1-5,1 1-3,0-2 0,2 0-1,-1 1-2,3 1-7,2-1-4,-1 1-7,-1 3-5,3-2-2,1 6-3,1 0-7,-1 1 0,2 0-5,2 2-3,0 1-2,1 3-4,-2-1-18,2 3-37,0 1-41,0 0-45,3 0-54,-3 4-55,3-1-54,-2 5-68,3 2-72,-1-4-340,10 4-830,5-1 367</inkml:trace>
        </inkml:traceGroup>
        <inkml:traceGroup>
          <inkml:annotationXML>
            <emma:emma xmlns:emma="http://www.w3.org/2003/04/emma" version="1.0">
              <emma:interpretation id="{EBA87E35-B5AB-44C9-945D-CBC0FEC9F6FF}" emma:medium="tactile" emma:mode="ink">
                <msink:context xmlns:msink="http://schemas.microsoft.com/ink/2010/main" type="inkWord" rotatedBoundingBox="5258,5088 6921,5018 6960,5956 5297,6026"/>
              </emma:interpretation>
            </emma:emma>
          </inkml:annotationXML>
          <inkml:trace contextRef="#ctx0" brushRef="#br0" timeOffset="19222.6403">-13795-1583 223,'3'-3'314,"-2"-2"-4,3 1 2,-4-1 4,0 5 5,4-5 7,-4 5-11,2-5-8,-2 5 2,0 0-13,0 0-5,0 0-12,0 0-11,-2 21-5,-1-7-11,0-1-11,0 8-8,-1 1-16,-1-1-12,2 2-16,-2-1-18,2 3-8,1-4-20,3 0-20,3 0-12,-3-1-12,3-5-8,0-2-9,4 0-9,-2 2 0,2-7-15,2 3-6,1-5-3,2 3-1,-2-6-6,1 2-8,7-2-2,-7-5-30,6 1-32,-1-4-47,0 3-44,-4-5-54,0 1-65,0-8-53,-1 2-51,-2-2-65,-3-4-59,0-2-394,-1 1-932,-4-3 412</inkml:trace>
          <inkml:trace contextRef="#ctx0" brushRef="#br0" timeOffset="19426.4954">-13749-1818 121,'-6'-14'334,"-1"0"5,1 2 6,0-3-11,2 3-19,-1 0-17,2 4-24,3-1-23,-1 1-21,1-2-19,0 4-27,0-2-16,4 2-10,-2 1-22,1 0-19,2 2-4,0 0-12,1 3-13,-6 0-15,13 4-8,1-2-51,-5 7-43,2 1-50,2 6-41,-1-3-60,1 7-70,0-3-53,3 10-249,-6-7-597,0 3 264</inkml:trace>
          <inkml:trace contextRef="#ctx0" brushRef="#br0" timeOffset="20136.4963">-13219-1635 165,'-6'-3'294,"1"-3"-2,0 3-6,0 1-11,0-4-17,5 2-18,-1-5-19,0 3-9,2-2-14,3-3-10,-1-1-9,3 2-10,0-1-18,0-1-12,3 2-3,-3-1-2,2 1-6,0 0-1,-3 3-14,-1 2-12,1 0 2,-1-1 3,-1 3-2,0 1 13,-3 2-10,0 0-7,0 0-8,0 0-10,-12 11-8,5-1-7,-2-2 0,-4 7 7,-3 4 15,-3 5 8,-1 1 8,1-1 6,2 3-3,0-1-3,3 1-6,2-5-11,-2 4-3,9-5-5,-3-2-8,6 5-4,1-3-6,4 1-4,0-3-6,2-4 0,-1-2-2,5 4-2,0-3-5,0-3 5,5 0-1,1 0-10,2 0 3,-3-2-1,2-4-4,1 3-5,-1-5-2,2-3-4,-1 3-2,4-3 0,-4 0-28,0 0-41,1-1-60,1-1-66,0-1-67,0 2-66,-2-4-64,-1 2-75,4 0-77,-4-1-267,2-2-853,-2 3 379</inkml:trace>
          <inkml:trace contextRef="#ctx0" brushRef="#br0" timeOffset="19743.9859">-13310-1401 166,'8'-4'329,"-8"4"5,3-2 4,-3 2-1,6-4 4,-3 2-5,4-1-3,-2-2 4,4 0-6,2-2-14,2-2-10,5-2-17,1 4-18,7-6-20,1 5-15,-2-5-23,3 3-17,2-4-18,0 5-19,-2-3-14,1 3-13,1-1-14,-4 4-14,2-3-7,-3 3-5,-7 0-16,-2 3-10,-3 0 1,1 0-12,-3 3-7,-1-1-5,4 1-4,-6-2-6,-3 4-16,3-2-26,-8 0-34,6 1-38,-6-1-54,6 3-63,-6-3-60,0 0-52,0 0-67,0 0-57,0 0-387,0 0-888,0 0 393</inkml:trace>
          <inkml:trace contextRef="#ctx0" brushRef="#br0" timeOffset="20700.5101">-12500-1142 11,'-4'2'257,"-1"-2"17,5 0 0,0 0 5,-6 0 8,6 0 6,0 0 14,0 0 8,0 0 12,9-13 7,0 9 1,1-2-7,3 2-9,5-2-14,2 0-17,-1 1-19,1 0-31,2 0-21,0 3-22,2-2-17,-4 0-20,-1 2-12,2-1-12,0 1-50,-6 1-64,2 1-78,0-3-91,-5 2-95,1 2-96,0-1-123,-8-1-357,2 1-888,2-1 393</inkml:trace>
          <inkml:trace contextRef="#ctx0" brushRef="#br0" timeOffset="20517.2508">-12375-1746 313,'0'-17'345,"0"-1"16,0-3-10,-3-1 4,3 0-3,0-1-9,0-2-6,0 3-11,0-3-8,0 3-8,3 2-12,-3 6-8,0-2-17,0 2-3,1 3-11,-1-2-9,0 7-9,-1-2-15,1 1-15,0 1-24,0 6-10,0-7-14,0 7-24,0 0-8,0 0-15,-3 16-12,1-1-2,4 5 11,-2 3-11,0 10 10,0 2 9,3 7 6,-3 1 3,1-1 2,2 2-4,-3-2-50,5 4-78,-4 0 0,2-3 0,3 3 0,0-8 0,0 4 0,2-1 0,-1-7 0,2 1 0,0-7 0,0 0 0,0-6 0,0-5 0,0 4 0,-3-6 0,1-3 0,-1 2 0,-1-7 0,-1-1 0,-1 1 0,-1 0-12,0-4-378,-2-3-79,-5 5-66,5-5-68,-15 0-428,3-2-1116,0 2 494</inkml:trace>
        </inkml:traceGroup>
        <inkml:traceGroup>
          <inkml:annotationXML>
            <emma:emma xmlns:emma="http://www.w3.org/2003/04/emma" version="1.0">
              <emma:interpretation id="{6074BF17-D9BD-4415-A6C4-BA624CF54008}" emma:medium="tactile" emma:mode="ink">
                <msink:context xmlns:msink="http://schemas.microsoft.com/ink/2010/main" type="inkWord" rotatedBoundingBox="8309,4947 9332,4904 9367,5753 8345,5795"/>
              </emma:interpretation>
            </emma:emma>
          </inkml:annotationXML>
          <inkml:trace contextRef="#ctx0" brushRef="#br0" timeOffset="21690.5919">-10725-1579 14,'-9'-4'171,"3"2"9,-1-2 11,1-1 4,2 1 12,0-2 4,2 0 3,0 3 2,2 3-3,3-9-6,3 5 0,-1-1 9,6 3-2,1-4 7,2 1-5,6 0-5,-2-1-16,3 2-9,8 0-13,-1-1-20,2 2-13,0 0-14,4 1-8,-2 1-14,3-2-11,0 3-13,-3 0-2,-1 4-10,2 1-9,-1-3-1,-4 2-10,0-1-1,-8 1-8,-1-1 0,-4 3-4,-3-6-5,-4 2 0,2 0-2,-4-1 0,-2-1-1,3 3 11,-3-1 14,-3 2 10,-1-4-1,1 11 1,0-3-3,-2 2 0,0 2-3,0 3-7,2 1 4,0 0-9,2 0-6,2 3-2,2 1-4,3 1-5,3-3 4,3 2 4,-3-3 6,2-1 12,0-2 10,2-3 10,3-1 8,-1-3 6,-1-2 15,1-3-4,-1-4 5,3-1 6,-5-4 3,2-2 6,0-3-2,-3-4-1,0 1-8,3-6 5,-7 0-8,0 0-7,-3-4-17,-4 1 5,2-7-11,-4 0-3,-4-2-4,-1 3-24,-4 6-43,-5-5 0,-3 1 0,0 3 0,-3 3 0,-6 0 0,1 6 0,-5-1 0,1 4 0,-2 4 0,1 0 0,1 2 0,8 4 0,-8 3 0,7 2 0,6-1 0,-3 5-32,2 3-254,4-3-81,-1 7-85,1 3-91,5-2-103,3-1-332,-2 5-1059,4 0 469</inkml:trace>
          <inkml:trace contextRef="#ctx0" brushRef="#br0" timeOffset="21234.4172">-10662-2090 184,'2'-15'336,"2"5"18,-3 1-7,-1-3 16,0 6 2,2-1 0,-2 2-10,0-1-6,0 6-17,2-7-14,-2 4-31,0 3-22,0 0-21,0 0-7,0 0-3,4 12-11,-4 0 1,6 7-5,-2 2-3,1 11-5,1 1-5,1 3-20,-4 4-4,5 4-10,-2 1-4,0-1-17,0 2-19,1-2-6,1-4-16,-2 4-11,2-2-7,-2-5-10,-2-1-5,4-2-18,-4-2-1,0-8-4,1 1-5,-2-5-6,1-7-8,-2 2-3,2-7-22,-1 5-34,-2-7-33,0 0-44,-1-2-57,0-4-62,0 0-48,0 0-63,0 0-35,-11-19-38,4 9-49,2-8-39,-3 0-388,-4-1-953,1 2 422</inkml:trace>
        </inkml:traceGroup>
        <inkml:traceGroup>
          <inkml:annotationXML>
            <emma:emma xmlns:emma="http://www.w3.org/2003/04/emma" version="1.0">
              <emma:interpretation id="{915BE706-56B6-4773-B9B6-0A236AE94280}" emma:medium="tactile" emma:mode="ink">
                <msink:context xmlns:msink="http://schemas.microsoft.com/ink/2010/main" type="inkWord" rotatedBoundingBox="10192,5088 11020,5053 11045,5649 10217,5684"/>
              </emma:interpretation>
            </emma:emma>
          </inkml:annotationXML>
          <inkml:trace contextRef="#ctx0" brushRef="#br0" timeOffset="22415.2975">-8899-1866 211,'0'0'321,"2"-4"4,-2 4-3,1-6 8,-1 6 2,0 0-3,0 0 1,0 0 13,0 0 2,0 18-4,1-12 6,-1 2-9,1 4-26,2 2-2,-3 2-1,1-2-15,1 7-3,2 4-34,-3-4-11,1 3-20,-1-4-12,0 4-11,0-3-12,2 1-13,-3-1-12,2 0-14,-2-5-9,0 0-9,0-2-13,4-3-21,-4 0 1,0-3-72,0 1-29,2-4 0,-2 0 0,0-3 0,0-2 0,0 0 0,0 0 0,0 0 0,-2-20 0,2 7 0,2-10 0,-1-2 0,0-8 0,7-4 0,0 0 0,-3-1 0,3-3 0,4 6 0,-2-1 0,1 2 0,4 1 0,-5 4 0,1 0 0,1 10 0,0 1 0,-1 3 0,3 0 0,-2 3 0,4 4 0,-4 2 0,1 1 0,-1 3 0,0 4 0,0 1 0,1 5 0,1 2 0,-3 5 0,-2-3 0,1 7 0,-1 3 0,-1 0 0,-3 0 0,3 0 0,-3 3 0,1 0 0,-2-3 0,-1 3 0,4 4 0,-1 2 0,-3-6 0,3-4 0,-2 0 0,1 1 0,1 2 0,1-3 0,3-3 0,1 2 0,1-2 0,0-3 0,5 0 0,1-5 0,-2 2 0,10-5 0,1 1 0,-2-2 0,-4-3 0,8-3 0,-5-1 0,-2-2 0,-2-3 0,-1 1 0,1-1 0,-2 3 0,-1-2 0,-1-3-238,-3 5-348,-2-3-643,1 2-1329,-3-4 589</inkml:trace>
        </inkml:traceGroup>
      </inkml:traceGroup>
    </inkml:traceGroup>
    <inkml:traceGroup>
      <inkml:annotationXML>
        <emma:emma xmlns:emma="http://www.w3.org/2003/04/emma" version="1.0">
          <emma:interpretation id="{C32B92CE-DC24-4B28-A548-B6362C46E13B}" emma:medium="tactile" emma:mode="ink">
            <msink:context xmlns:msink="http://schemas.microsoft.com/ink/2010/main" type="paragraph" rotatedBoundingBox="6106,6678 25932,6651 25937,10166 6111,1019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85690AD-D853-42F9-BF3F-341D7F25DE81}" emma:medium="tactile" emma:mode="ink">
              <msink:context xmlns:msink="http://schemas.microsoft.com/ink/2010/main" type="line" rotatedBoundingBox="6106,6678 25932,6651 25934,8580 6109,8607"/>
            </emma:interpretation>
          </emma:emma>
        </inkml:annotationXML>
        <inkml:traceGroup>
          <inkml:annotationXML>
            <emma:emma xmlns:emma="http://www.w3.org/2003/04/emma" version="1.0">
              <emma:interpretation id="{25324E7D-5E85-4CDE-8987-AD1ECCBA79BC}" emma:medium="tactile" emma:mode="ink">
                <msink:context xmlns:msink="http://schemas.microsoft.com/ink/2010/main" type="inkWord" rotatedBoundingBox="6106,6713 7636,6711 7637,7965 6108,7967"/>
              </emma:interpretation>
            </emma:emma>
          </inkml:annotationXML>
          <inkml:trace contextRef="#ctx0" brushRef="#br0" timeOffset="26565.0524">-12972 648 53,'0'0'261,"-5"-2"10,1-2 6,4 4 0,-5-2-14,5 2-13,-4-4-18,4 4-24,0 0-14,0 0-17,5-7-16,3 5 0,-2-2-10,7 0-10,0 1-10,5-2 11,2-1-29,7-3-10,4-1-10,3 0-5,1-2-14,-2 5-4,1-3 1,1 0-10,-1 4-10,-3-3-4,2 1-4,-2 1-11,-1 4-2,-4-2-4,-4 3 1,-2 2 7,-3-2-11,1 2-4,-3 4-4,-2-3-3,-3 0 7,-2-1-5,0 4-6,-2-3 3,-3 0-1,2 3-2,2-1-3,-6 2 3,3-2-2,0 1 0,-4 4 0,0-1 7,1 2-4,1 3 2,0 1-2,-2 1 14,4 2-2,-4-2-3,2 1 8,1-1-5,1 4-1,-1-4-5,4 4 2,0-1 0,1-5-1,2-2-5,0 1 9,3 2 4,-2-5 11,0-3 11,7 2 6,-3-3 5,2-7 3,-1 1-3,-1-4 17,-1 1 4,3-4 2,-4-2 10,-3 1 8,0-2 3,-2-3 4,1 3-1,-3-5 1,-2-3 0,0-2-4,-4 4-10,1-6-2,-2 3-8,-1 0-9,-2-2-6,0 0-11,0 1 1,-5 0-8,1 4-3,-4 0-7,4 1 0,-5 3-4,4 4-4,-6 1-1,3 6-5,-4-3-3,-1 7-6,-1 4 1,2-2-8,-1 7-4,2-1-28,0 3-25,3 0-39,-1 3-38,5-4-37,2 3-40,2-2-36,-1 3-31,4-5-26,4 5-38,0 0-46,1-5-38,2 2-314,2-8-793,0 3 350</inkml:trace>
          <inkml:trace contextRef="#ctx0" brushRef="#br0" timeOffset="26039.046">-12634 38 2,'0'0'259,"-7"1"-10,7-1-7,-6 3-9,6-3-17,-4 0-19,4 0-17,0 0-14,0 0-9,0 0-16,0 0-8,0 0-13,0 0-5,0 0 3,0 0 7,0 0 0,0 0-4,0 0 2,0 0 33,15 2-22,-15-2-5,15-5 0,-6 2 9,2-1-10,1-1 2,-2-2-19,3 2-8,1-4-10,-3 3-13,0 0-2,-2 2-7,0-2-9,-1 2 1,-4 3 1,1 0 4,-1-4 7,-2 0 4,4 2-5,-6 3-4,5-3-8,-3-3-6,-2 0-5,0-1-4,0 2-7,-2-3-6,2-2-1,-3-3-4,3-1-7,-1 0-25,0-7 6,-3 0-2,2-4 5,-2 3-3,-4-10-4,3 7 2,-4 5-2,-1-3 4,-1 5 4,1 1-7,-2 0 1,-5 5 1,3 0-4,-1 5-4,-2 1 5,-2 6-4,1 3 4,-2 0 3,3 7-7,-1 2 5,-2 7 0,0 5-6,5 3 10,3 1-12,-1 9 7,6-1 3,2 3 12,0 1 14,4 4 15,-1 14 15,2 3 11,2-5 14,0-12 8,2 3 5,0-2 1,-5 11 2,7-10 2,-3-1-2,1-2-17,0 2-2,1-4-6,1-1-8,0 1-11,-5-7 5,4-2-13,-2-9-10,0 2 5,-1-3-8,-1-1-3,2 0 3,0-8-6,-3-1-8,2 2 0,-2-4-9,0-1-21,0-2-29,0-1-29,3 1-36,-6-3-41,3-4-42,-2 4-40,2-4-38,0 0-27,-12-3-30,7 0-32,1-2-39,-4-1-23,-1-2-285,0 0-759,-3-1 336</inkml:trace>
          <inkml:trace contextRef="#ctx0" brushRef="#br0" timeOffset="26908.5103">-11910 531 25,'8'1'227,"-2"1"-1,-1 0 1,3 3 1,-6-2-7,5 6-1,0-4 0,-3 6-18,4 0-5,-4-5-8,3 5-12,-2 0-2,-3-3 0,2 3-5,-1-4 0,1 0 0,-1-1-9,-3 0-9,3 0-2,-2-4 6,-1 3 3,0-5 7,4 3 9,-4-3-3,0 0-12,0 0-8,0 0-14,3-15-3,-2 7-8,-1-5-3,0-1-7,3 0-4,-3-11-6,0 7-2,4-3 4,-2-3 6,2 2-3,0 1 2,1 0 1,-1 1-13,5 1 3,-1-1-11,0-1-4,-3 8-8,3 0 0,3 2-19,-4-2-1,2 1-3,-1 3-14,4 1-2,-3 0-5,2 0-6,0 2 0,-1 2-9,0-2-51,0 3-45,0 3-59,0 0-67,2 0-53,6 0-20,2 0-68,3 3-142,3-6-440,5 5-997,-3-2 441</inkml:trace>
        </inkml:traceGroup>
        <inkml:traceGroup>
          <inkml:annotationXML>
            <emma:emma xmlns:emma="http://www.w3.org/2003/04/emma" version="1.0">
              <emma:interpretation id="{DFA22B7B-4F32-4584-B98B-B79A0365E951}" emma:medium="tactile" emma:mode="ink">
                <msink:context xmlns:msink="http://schemas.microsoft.com/ink/2010/main" type="inkWord" rotatedBoundingBox="8640,7059 10047,7057 10049,8602 8642,8604"/>
              </emma:interpretation>
            </emma:emma>
          </inkml:annotationXML>
          <inkml:trace contextRef="#ctx0" brushRef="#br0" timeOffset="27954.8386">-10440 363 11,'-4'-4'317,"-1"2"2,4-3-1,1 5-11,0 0-16,-5-5-11,5 5-25,-2-3-9,2 3 3,0 0 9,0 0 0,8-2 6,4 2 0,-2 0-9,9-3-7,-2 2-18,11-5-11,2 3-17,0-1-15,3-1-17,-1-4-16,3 1-14,-5-1-11,-1-1-14,0 4-14,0-3-8,-10 5-11,0-2-9,-3 2-4,-3 2-7,-2-6-9,-2 6 1,-3 0-12,1 2-8,-7 0-33,6 0-32,-6 0-39,0 0-28,0 0-27,-13 9-22,5-4-11,-1 2-2,-1 2-4,-5 2 3,2 0 4,-1 2 17,-1 1 14,1-1 13,2-2 13,0 2 8,2-4 13,1 0 1,2 1 12,2-4 3,0 3 8,1-3 7,3 0 17,-2 3 28,3-3 31,0 2 1,3 0 27,1 2 18,-2 6 15,4-2 19,3 3 10,-2 3 9,0 3 9,4 8-12,-1 2 5,0 0 8,0 2 1,-1-1 0,-3 2 0,3 0-6,-3 1 0,0-2-8,3 4-6,-3 5-5,0-6-6,2 0-5,-3-1-7,0-1-5,-1 4 9,0-6-16,-4 2-3,4-2-4,2 0-1,-6-10 0,0 0-2,-4 1-5,2-1-3,-2-3-1,0-1-8,-5-1-3,0-2-8,0-3 6,-2-4-14,-2 1 5,-2-3-14,-1 1-1,-3-7-3,2-1-1,-1-3-1,-1-4-8,1 0 3,-6-8-1,2-1-6,2-3-5,-1-4 9,0-2-6,6 5-4,0-4-1,0-5 2,0 1-2,10 4 4,-5-4-9,2 2 10,-1-5-10,3 5 7,3-7-2,0 0-8,-1 7 4,4-1-6,-1-5 11,2 9-25,3-5-14,-2 2-16,4 2-17,-1 0-28,0 2-25,4-1-28,-1 1-30,-2 0-28,4 1-38,0 1-27,0 0-22,-1 3-35,-2 5-46,1-9-54,1 3-66,-3 4-268,0 0-826,1-4 365</inkml:trace>
          <inkml:trace contextRef="#ctx0" brushRef="#br0" timeOffset="28373.4573">-10283-43 87,'-1'-3'289,"1"3"-9,-7-4-7,1 1-12,6 3-15,0 0-13,-6 0-18,6 0-16,0 0-13,0 0-11,-3 7-20,3-7-1,0 5-18,0-5-13,3 10-2,-3-1-9,3-3-12,0 0-5,3-2-3,2 2-9,-1-1-5,1-2-6,3 1-3,-3-1-4,1-1-8,0-2 4,-1 4 6,-2-4-13,2 0 10,-1-1 8,-3-2 5,-4 3 3,9 0 5,-5-5 2,-1 1-9,-3 4 2,0-8-9,0 3-11,0 5-5,-7-8-2,5 2-6,-5 3-6,4-2-2,-2 0-3,2 2-6,-3 3-3,1-3-4,5 3-4,0 0-1,-11 0-6,11 0-18,-9 3-29,9-3-48,0 4-55,0 2-40,0 0-53,2 3-65,1-3-62,-1 3-304,4 3-716,1 5 317</inkml:trace>
          <inkml:trace contextRef="#ctx0" brushRef="#br0" timeOffset="29256.4132">-9544 317 51,'-10'-2'295,"2"1"-6,2-2-11,0 0-15,1-2-15,2 1-26,3-1-15,0-3-10,3 2-7,1-7-9,3 1-8,2-5-8,2 1-3,1-1-10,0 1 4,0 1-7,1 3-13,-2 3-5,-2 2-7,2-4-11,-8 4 12,3 1 0,-2 0 6,0 5-2,-3-2-13,-1 3-10,0 0-6,0 0-14,0 0-15,0 0 2,0 0-8,-18 8-4,7 0-4,0 5 2,-4 0 6,3 3 14,-7 9 0,1-3 10,2 4 10,-3-1 0,3 1-4,3 0 1,-2 1-6,1 1 7,6-6-7,0 2-13,1-2 0,5-1-5,2 1-8,-4-2-4,8 2 5,-4-1-4,4-6-2,0 1-1,-3 0-6,6-1 0,2 3-1,-4-6-3,4 0 0,-3-2 2,3-1 1,-5-3-17,5 1 1,1 2-2,-1-5-6,-2-2-4,5 2 3,-3-3-10,3 0 0,1-2-18,-2 1-46,1-1-50,1-1-70,4-2-69,-4 3-81,-3-2-82,5-6-105,-2 5-420,-2 0-1000,-1-4 443</inkml:trace>
          <inkml:trace contextRef="#ctx0" brushRef="#br0" timeOffset="28830.4998">-9554 501 80,'0'0'331,"-5"-2"2,5 2-2,-4-4-18,4 4-7,0 0-10,0 0-23,0 0-5,0 0-8,0 0 6,9-6 6,-1 4-3,3-2-1,0 0-2,1 1-6,6-1-11,2-1-2,-1 2-8,8-6-14,0 2-17,-1 1-22,-1-1-15,-5 3-11,8 0-18,-9 1-9,-1 1-18,1-2-11,-1 2-3,0 2-16,-1 1-12,0 0-2,-6-1-14,2 3 4,1-2-11,-3-1-10,-1 1 0,1-1-4,-2 0-5,-1 1-2,-2-1-4,0-1-3,0 0-22,-1-3-24,1 3-26,-3-2-31,0-2-35,-3 5-40,4-7-47,-4 2-40,0-1-41,0 0-42,-4 0-41,-2-3-52,3 4-55,-4-3-285,0-1-821,-2 3 364</inkml:trace>
        </inkml:traceGroup>
        <inkml:traceGroup>
          <inkml:annotationXML>
            <emma:emma xmlns:emma="http://www.w3.org/2003/04/emma" version="1.0">
              <emma:interpretation id="{4E6FA845-E705-4270-83B1-B95954717D59}" emma:medium="tactile" emma:mode="ink">
                <msink:context xmlns:msink="http://schemas.microsoft.com/ink/2010/main" type="inkWord" rotatedBoundingBox="10623,6930 11230,6929 11232,7848 10625,7849"/>
              </emma:interpretation>
            </emma:emma>
          </inkml:annotationXML>
          <inkml:trace contextRef="#ctx0" brushRef="#br0" timeOffset="30410.3622">-8388 245 70,'-7'5'301,"2"-2"0,5-3-15,-6 3-8,4 0-5,1-1-4,-5 1-6,6-3-7,-3 3-6,-1-1-16,4-2-14,0 0-19,-4 3-12,4-3-13,-4 4-14,4-4-17,0 0-1,0 0 1,0 0-4,0 0 1,0 0 2,0 0 4,15-9-1,-9 4 2,-1-1-7,2-3 0,2-4-14,-2 2-10,4-6-8,-2-4-9,2-2-11,2-8-6,-4 3-7,0 3-6,0-3-5,1-5-7,-7 10-2,2-3-2,-3 2 3,2 6 1,-3-3 9,-1 1 1,0 5 2,-1 4 4,1-2-1,-4 6-3,3 0-3,-2 0-5,0 4-10,1-1-7,2 4-6,0 0-1,-9 13-9,6-1-5,0 0 2,0 12 1,1 6-4,5 3 14,0-10-5,-1 14 4,3 0 0,1 0 4,-1-1 2,1 4 20,-2-6-16,3 3-5,2-4 11,-3 0-6,1-1-1,-2 0-1,2 3 2,-4-5-4,3 2-6,-3-8 0,-2-3-8,1 3 3,1 0-9,0-3-9,-1 4 10,1-6-13,-2-4-11,-1 1 0,1-1 0,-1-2 0,0 0 0,-1-5 0,0 2 0,1-4 0,-5 1 0,2-1 0,-3 1 0,0-4 0,-2 1 0,-5 1 0,1-4 0,1-1 0,-2 0 0,-2 0 0,0-1 0,-2-2 0,4 0 0,0 0 0,2 0 0,-1 1 0,1-3 0,0 0 0,0 2 0,4-2 0,-1 1 0,3 1 0,1 0 0,-2-1 0,3 2 0,-3-2 0,6 4 0,-6-3 0,6 3 0,-4-3 0,4 3 0,0 0 0,0 0 0,0 0 0,0 0 0,0 0 0,0 0 0,16 6 0,-6-3 0,0 0 0,3-2 0,5-1 0,0 3 0,0-3 0,4 0 0,4 0 0,1 0 0,-8 0 0,11 0 0,-10 0 0,2-3 0,-2 2 0,1-1 0,-3 1 0,12-2 0,-9 3 0,4-1 0,-6 1 0,-2-2-4,2 2-90,-2 0-36,1 2-46,1-2-57,-2 1-87,-1-2-54,-1 1-74,0-5-97,-4 2-434,-1-3-1058,0 3 468</inkml:trace>
        </inkml:traceGroup>
        <inkml:traceGroup>
          <inkml:annotationXML>
            <emma:emma xmlns:emma="http://www.w3.org/2003/04/emma" version="1.0">
              <emma:interpretation id="{20EAED0C-EA1C-4BDC-96C5-BD03ADA0B9A6}" emma:medium="tactile" emma:mode="ink">
                <msink:context xmlns:msink="http://schemas.microsoft.com/ink/2010/main" type="inkWord" rotatedBoundingBox="12041,6848 13402,6846 13404,7827 12042,7829"/>
              </emma:interpretation>
            </emma:emma>
          </inkml:annotationXML>
          <inkml:trace contextRef="#ctx0" brushRef="#br0" timeOffset="31319.5692">-6984 333 102,'-16'-1'295,"7"-2"1,0 1 6,2 1 9,-3-2 1,5 3-4,0-3-9,5 3-10,-7 0-17,7 0-17,-4-6-5,4 6-5,0 0-4,8-11-10,-2 7-19,7-5-12,-1 3-14,8-2-11,6-1-12,-1 1-14,5-1-8,1 2-12,2-2-10,-3 3-12,6-4-4,-5 2-13,0 4-17,4-1-2,-5-1-4,0 6-9,0 0-8,-5 0-2,-5 0-7,2 2-11,-6-1-45,3 2-44,-2 3-52,5-1-51,-7 0-47,0 2-46,1 3-47,-1-1-44,1-2-43,1 4-340,-2-3-790,0 5 350</inkml:trace>
          <inkml:trace contextRef="#ctx0" brushRef="#br0" timeOffset="31044.8764">-6774-219 179,'-1'-6'315,"-2"0"3,1 0 2,0 0 0,2 1 9,-1 1 0,1 4-8,0-9-11,0 9-17,-3-3-13,3 3-15,0 0-7,0 0 5,-4 12 1,1 4 1,3 5-5,-3 3 0,-3 10-9,-1 2-1,2 5 0,-3 4-1,2-3-9,1 4-8,-4 13-8,1-17-13,1 1-9,-1-1-12,2 0-14,1 0-1,2-1-17,-3-5-1,6 0-80,-1-2-77,2-4 0,3-8 0,1 3 0,-2-3 0,3-2 0,2-4 0,-1-2 0,1-1 0,2-3 0,-1 1 0,-1-3 0,1 0 0,0 3 0,1-6 0,1 1 0,1 0 0,2-3 0,-4 1 0,3-3 0,-2-1 0,2 0 0,-2-1 0,1-1 0,-3 0 0,3 0 0,-1-2 0,-2 0 0,2 1 0,-3 0 0,3-1 0,-4-1 0,-1 2 0,5-2 0,-8 1 0,2 0 0,-2-1-195,-1-1-133,2-1-34,-3 0-19,-2 1-21,-3 0-20,1-3-31,-2-2-27,-3 1-382,-1-2-933,-7 1 413</inkml:trace>
          <inkml:trace contextRef="#ctx0" brushRef="#br0" timeOffset="31729.5965">-6019 379 258,'0'0'282,"0"0"5,0 0 8,0 0 4,-9-13 1,9 13-5,-10-1 7,4 1-9,-2-1-4,1 1-1,-5 1-4,4 0-6,-1 2 0,0-2-8,0 7-17,-1-1-13,2-1-16,-2 3-21,4 2-14,0 1-19,2 1-10,-1 1-18,3 2-13,2 1-13,0-3-8,6 8-6,1-3-11,0 1-9,7 2-9,0-5-8,1 2-3,8 1-3,0-3-3,1-3-7,1 0-1,0-1-9,3-5-2,-8-4-6,6 5-1,-6-8 0,8-2 5,-11-2 6,1 1 10,0-4 4,0-4 3,-6-1 6,3 0 10,-2-6 10,-2 0 0,-2-2 1,0-1-2,-1-3 0,-4 0 0,0-2-1,-2-6-2,-4-2-17,0 8-63,0 0 0,-4 2 0,-3-5 0,0 7 0,-2-1 0,-2 1 0,-2 6 0,-1 2 0,-3 1 0,0 6 0,-1-3 0,0 4 0,-2 3 0,-2 2 0,3 0 0,0 2 0,8 4 0,-3 4-12,-2 0-289,7 1-75,-4 3-74,5 2-91,-3 3-91,5 0-349,1 0-1061,-3 2 471</inkml:trace>
        </inkml:traceGroup>
        <inkml:traceGroup>
          <inkml:annotationXML>
            <emma:emma xmlns:emma="http://www.w3.org/2003/04/emma" version="1.0">
              <emma:interpretation id="{F8F63E21-C5E3-4AE6-89B6-CC0491589A3C}" emma:medium="tactile" emma:mode="ink">
                <msink:context xmlns:msink="http://schemas.microsoft.com/ink/2010/main" type="inkWord" rotatedBoundingBox="14502,6667 14879,6666 14881,7685 14504,7686"/>
              </emma:interpretation>
            </emma:emma>
          </inkml:annotationXML>
          <inkml:trace contextRef="#ctx0" brushRef="#br0" timeOffset="32553.0209">-4469 5 28,'0'0'304,"-4"-6"-1,4 6-5,-3-5-2,3 5-7,-3-4-3,3 4 0,0 0-4,-2-4-8,2 4 2,0 0-10,0 0-6,0 0-8,0 0-13,0 0-14,0 0-9,0 0-9,0 0-1,0 0 7,0 0-6,-5 10-7,3-4-5,2 0-5,-4 3-3,2 6-9,-5 1-11,1 1 4,-1 3-15,0 1 12,1 4-11,-4 3-2,2-3-1,-2 2-7,3-4-6,1-1-3,-1 3-9,2-4-6,1 3-11,0-2-11,2 0-92,-1-1-9,2-1 0,1 2 0,0-3 0,1-4 0,3-2 0,3 6 0,-5-5 0,5-5 0,2 3 0,0-2 0,4-1 0,-2-3 0,6 4 0,0-9 0,1 3 0,-1-4 0,2-4 0,-4 2 0,6-7 0,-4 7 0,0-6 0,-1 0 0,2 1 0,-3-1 0,0-1 0,-3 2 0,1-2 0,-4 2 0,-2-1 0,5-2 0,-5 3 0,0-1 0,0 0 0,-4 1 0,1 0 0,0 1 0,-2-3 0,1 2 0,-1-2 0,-2 1-406,0-1-91,0 2-72,-2-7-80,-3 4-363,2-2-1096,-1 3 485</inkml:trace>
          <inkml:trace contextRef="#ctx0" brushRef="#br0" timeOffset="33141.6683">-4399-339 107,'-2'-4'350,"1"1"-2,1 3-3,-1-7-12,-1 2-9,2 5-19,-1-7-25,1 7-15,0 0-18,0 0-6,1-6-9,-1 6 0,0 0-6,0 0-2,0 0-8,0 0-2,0 0-3,0 0-7,0 22-5,-1-16-11,0-2-10,-1 4-8,0-5-9,-1 4-12,2-1-18,-4-1-12,1 3-9,-3-1-12,2 0-7,0-2-8,-1 1-8,0-3-6,-1 1-9,1-2-5,1 2-6,0-3-5,0-1-3,5 0-3,-9-5-4,5 3-8,1-3 0,1-3-1,0-3-5,0 1-6,0-4-2,6 3 2,-2-3-2,3 4 1,-1-3 0,0 2-4,0-1-2,0 0-2,-1 4 2,6 0-1,-6-1-3,2 3-5,0 1 4,-2 4 1,2-4-6,-1 3 5,-4 2 2,0 0-1,10 4-1,-7 0 11,1 3-7,0 1 6,1 3 9,-4 1 9,2-1-1,-3 3 9,0-3 2,0 3-10,-3 0 8,2-1-11,-3 1 15,0-2-5,-1-3-1,2 3-3,-1-5-7,-1 3 4,2-4-4,-4 0-1,4-2-2,0 5-1,-3-6-11,2 0 6,-3-1 8,2-2-14,1 0 1,4 0-1,-8-5-5,4 3 13,1-3-15,2-4-6,-2 7-1,3-4-17,0 6-31,0-13-36,0 11-35,0 2-42,0-5-48,0 5-49,0 0-56,0 0-56,0 0-88,0 0-106,7 20-322,-5-14-961,-2 4 425</inkml:trace>
        </inkml:traceGroup>
        <inkml:traceGroup>
          <inkml:annotationXML>
            <emma:emma xmlns:emma="http://www.w3.org/2003/04/emma" version="1.0">
              <emma:interpretation id="{C005BCE6-E8DA-445B-8627-BE9179DC3C35}" emma:medium="tactile" emma:mode="ink">
                <msink:context xmlns:msink="http://schemas.microsoft.com/ink/2010/main" type="inkWord" rotatedBoundingBox="17298,7120 18082,7119 18083,8024 17299,8025"/>
              </emma:interpretation>
            </emma:emma>
          </inkml:annotationXML>
          <inkml:trace contextRef="#ctx0" brushRef="#br0" timeOffset="60579.5664">-1607 70 166,'0'0'318,"0"0"-4,0 0-13,0 0-4,0-14-9,0 14-2,-2-8-1,2 8-4,-2-6-2,2 2 8,0 4-4,-5-8-4,3 5-8,1-1-17,-4 1-20,3-2-22,2 5-19,-9-3-17,4 2-17,-1-2-18,-2 3-11,-2 3-15,-1 3-10,0 0-10,1-1-7,-6 9-9,3-2-6,1 5-9,0 2 1,1-3-6,0 5-4,2 1-4,3 2-4,0-2-5,0 3-1,5-1-29,1-1 2,1 0-4,3 1 2,4-2 0,1 0-3,3-1-1,-3-3 1,10 1-2,-7-4 2,6 0-3,0-3-3,1-1 0,0-2-20,0-1-36,8-1-41,-9-5-45,5 0-43,-1 0-46,3-6-36,-5 3-37,-2-1-46,10-7-33,-2-1-35,-6 6-270,5-7-742,-8 3 329</inkml:trace>
          <inkml:trace contextRef="#ctx0" brushRef="#br0" timeOffset="61064.5684">-1187 347 103,'0'0'200,"5"-1"13,-5 1 16,3-2 8,0 0 3,-3 2-1,0 0-3,10-3-3,-10 3-3,6 0-1,-6 0 0,10-1-1,-6 1-5,4 1-4,-8-1-4,14 0-14,-4 3-14,1-3-13,-1 0-14,2 2-11,-3-2-16,1 0-13,-2 2-9,-3 0-12,6 1-9,-6-1-8,-1 4-11,-1-1 1,2-3-6,-3 5 0,1 1-1,-2-1 0,-1-1 0,-1 3 1,-1-1-8,1 2-1,-4-2-4,1 5-5,2-6-9,-2 5 0,0-4-6,0 2 0,1-2-6,-1 0-1,3 1-4,-3-2-4,3 1 6,-2 1-9,1-3-2,-1 3-5,2 1 2,-2-5-2,2 5 0,0-4-1,1 0 0,0-2 1,-1 2-2,2-1 0,0 1-3,1 0 0,1 0 0,-2-2-1,3 1 1,-1 0-1,1 1 1,0-3-3,-2 2 6,1 1-3,3 1-1,-4 0 0,0 1 1,2 6-3,0-3 5,1 0-3,-5 2 1,1 0 3,-2 3-1,-3 0 0,1 0 3,1-1 7,-2-1 8,-5 5 10,5-6 7,-1-1 6,-2 0 4,1-2-5,0-1 3,-2 0-7,0-2-6,3-1 0,-3-1-5,4-4-6,-3 1 2,7-2-6,-15-3-2,3 2-21,4-3-30,-1-2-32,0 1-47,0-3-48,0 0-52,4 4-57,-3-2-50,3 2-66,0-2-65,0 1-335,-2 1-851,2 0 377</inkml:trace>
        </inkml:traceGroup>
        <inkml:traceGroup>
          <inkml:annotationXML>
            <emma:emma xmlns:emma="http://www.w3.org/2003/04/emma" version="1.0">
              <emma:interpretation id="{34F35272-A389-4602-8E7B-A067DAF1C87C}" emma:medium="tactile" emma:mode="ink">
                <msink:context xmlns:msink="http://schemas.microsoft.com/ink/2010/main" type="inkWord" rotatedBoundingBox="19097,6953 20591,6951 20592,7765 19098,7767"/>
              </emma:interpretation>
            </emma:emma>
          </inkml:annotationXML>
          <inkml:trace contextRef="#ctx0" brushRef="#br0" timeOffset="246895.3783">793 241 41,'-2'-3'156,"2"3"11,-1-4-7,1 4-14,0 0 0,0 0-5,0 0-3,0-6-14,0 6-2,0 0-8,0 0-5,0 0-1,0 0-9,0 0-2,0 0-9,0 0-5,0 0-3,0 0-5,0 0-6,0 0-4,0 0 2,0 0 0,0 0-1,8 13-1,-8-9-5,0 1-2,1 1-2,0-1 3,1-1-7,-2 2 3,2 1-4,-2-1 7,0-1 0,0 2-3,0 0-3,0 1 2,2 1 0,-2 0-2,-2 0-1,2 0-1,0 3 5,0-2-14,0 2 7,0 1-8,-2-1-1,0 3 0,1-3 0,0-1-11,1 1 7,-4 1-6,3-2-2,-2 1-5,2-4-2,0 2-1,1-1 0,-3 0 2,3-1-1,-1-1-12,1 3 1,-2-6 2,1 3-3,1 0 10,0-2-16,0-5 15,-2 8-9,2-2 1,0-6-8,-2 7 4,2-7-1,0 5 0,0-5-1,0 5 4,0-5-18,0 0-17,0 0-18,0 0-25,0 0-45,0 0-58,0 0-56,0 0-73,0 0-221,11-15-568,-9 7 251</inkml:trace>
          <inkml:trace contextRef="#ctx0" brushRef="#br0" timeOffset="251052.1302">1229 185 23,'0'0'86,"0"0"-2,0 0-6,0 0-6,0 0-7,0 0 11,0 0-9,-1-6 0,1 6-2,0 0-5,0 0-11,0 0 3,0 0-6,0 0 1,0 0-5,0 0 3,0 0-3,0 0 4,0 0 0,0 0 4,0 0 1,0 0 2,0 0 3,0 0 3,0 0-5,0 0 2,0 0-3,0 0 9,0 0-5,0 0 0,0 0-5,0 0 0,0 0 1,0 0 3,0 0-6,0 0-1,0 0 0,0 0-1,0 0-1,0 0-6,0 0 6,-3-4-4,3 4 4,0 0-1,0 0-4,0 0 0,0 0-2,-3-5-8,3 5 0,-2-2-2,2 2-3,0-6-1,0 6-1,-3-7 0,1 5 2,2 2-4,0-7 1,0 7-4,0-9 3,0 3-2,2 0-4,-1-1 1,1 3-3,-2-4 0,2 5 2,1-3-2,1 0-2,-2-1-4,2 2 2,3 1 0,-2-2 3,0 1-3,0-2 4,2 3 0,2-1 1,-1-1 3,-2 2 2,2 0 0,1 2 0,0-3-1,0 4-3,3-2 0,-2 3-1,-2-3-2,4 0 1,-1 3 1,-2 3-5,-2-2-2,5 1-3,-4 2-2,-2-3 3,3 5 1,-3-2-3,0 2 4,-2 0 0,2 0-7,0-2 4,0 6-4,-5-3-1,2 0 3,1 3-1,-2-3-11,1-2-3,-2 4 5,-1 1 9,0-4-7,-1 4 8,-2-2-2,1 2 5,-2-1 3,0-1 6,-4 2 0,0-1-1,2 2 7,-5-1 6,1-2-5,-4 2 3,1 1 1,-2-1 1,4-1-3,-6-2-2,4 3 1,1-3-1,-1-1 0,5 2-4,-4-2-1,6 0 2,-1 0-4,0-5-1,2 1-3,0 1 0,2 0 0,3-3-3,-6 3 4,6-3-1,0 0 3,0 0 6,0 0-12,0 0 3,0 0 1,0 0 13,0 0-16,10-12 0,-2 7-2,-2 1-2,5 2 0,-2 1-4,-2-2 4,1 1 13,0 1-17,5 1 1,-4-1 0,-1 1-6,-3 1 4,7-1 0,-3 4 3,-1-1-5,-2-1 0,2 2 1,2 1 0,-2 1 0,1 0 6,-1 1-4,0-2-3,-4 3 2,2-1 2,-2 0-3,1-1-1,0 3 3,-1-2 0,2 1-1,-4-1 12,3 2-15,-1 0 6,-4-3-5,3 0 4,-2 3-4,2-2 3,-2 0-3,-1 1 5,1 0-5,1-1-5,-2 1 9,0-2 1,0 2-1,0 1-10,-3-3 6,3 0 0,0 3 2,-1-4 4,-2 2 1,0 3-2,0-5 6,-1 1-2,0 1-2,-1 2 6,-1-6 4,1 4 0,-1-1 2,-2-1-1,1 1 3,-2 0 3,0 0 2,0-2 0,3 2 5,-3-1-7,0-1 0,2-2 0,-1 0-3,2 2 2,-2-3-1,4 0-8,-4-1 16,3 2-1,5-2-1,-12 4 2,7-4 2,5 0-1,-9-1-1,3-2-2,0 0-3,0 0-3,-1 0 1,2 2-2,-2-3 1,1 0-9,0 0 5,2-1-6,-2 1 2,-1-1 2,3 2-2,-1-1-11,1-1 5,-1 2 6,0-1-10,3 0 1,-3 2 4,5 2-6,-5-5-2,5 5 0,-5-4-3,5 4-20,0 0-18,-4 0-27,4 0-28,0 0-36,0 0-37,0 0-51,0 0-62,0 0-50,0 0-261,12 9-642,-7-7 284</inkml:trace>
          <inkml:trace contextRef="#ctx0" brushRef="#br0" timeOffset="245938.4798">341 225 7,'0'0'112,"-5"3"-8,5-3-9,0 0 4,0 0-5,-10 0 0,10 0-11,0 0 2,0 0-3,-7-3-3,7 3-2,0 0 1,0 0-3,0 0-3,-9-1 2,9 1-5,0 0 4,0 0-1,-6 0-2,6 0 0,-7-2-3,7 2-9,-8-4 1,3 4 0,5 0-5,-5-2-1,5 2-2,-8-6 4,5 3-5,3 3-3,-2-7 0,-1 2-4,3 5 3,0-10-7,-2 4-3,2-3-1,0 6 0,2-6-7,2 3 2,-2-4-7,4-1-3,-1 2 0,0-1-2,4-1-4,-2 2 1,-2-2 1,3 6-5,-3-4 0,4-1-1,0 3-3,-1-1 0,1 2 2,0 2-3,1-5-1,0 3 1,-2 4-2,1-1-1,-3-1-1,3 3 3,-4-1-2,2-1-1,-2 1-2,0 2 3,-5 0 0,0 0-6,12 1 6,-12-1-2,6 0-2,-6 0 3,5 5 1,-2-4 0,-3-1 0,4 6-2,-4-2 4,2 0-1,-2-4 5,2 9-2,-2-5 5,1 4-1,-1-2 2,0 0 5,-1 2 1,-1 3 1,0-3 2,-2 2 3,1-1 1,0 3 2,-1-3-1,-1 3-1,-2 1 1,0-6 1,1 2-1,-3 2-2,1-4-1,-3 8-1,-1 0-4,-1-3 0,-1 0-3,-2 1 1,2-1 0,-2-2-1,3 5-3,-4-4 0,3 0-4,-2 3-10,2-2-4,-1 0 3,-1 2 1,1-6 10,-1 5-12,3-1 2,0-1-4,-4-2 8,7-2-1,-1 3-1,-4-2 1,3 0-1,3 0-1,-1-2-4,-1 0 5,2-1 0,1-1-1,3 1-1,-2-3 0,1 1-1,1 1 0,1 0 3,0-3-3,0 1 6,4-2-5,-6 3 4,6-3-1,0 0-2,0 0-1,0 0 0,0 0-2,0 0 2,0 0-2,0 0-1,0 0-1,0 0 1,6-14 5,-3 9-9,2 1 5,0 0-4,-1 0 5,-1-1-5,3 2 3,3-3 3,-1 3-3,-2 2 0,7-4 1,-7 1-1,-1 4-3,8-6 6,-5 4-2,2-1 1,2 2-1,-2-3 3,1 3-2,0 0-1,-2 1 2,1 1 0,-1-1 2,-2 0-1,5 1 1,-5 3-6,0-2 4,0 2-3,1-4 2,-2 2-1,2 2 3,-2 0 0,1 3 0,-1-2-2,0-2 6,0 3-2,-1 0-4,0-2 6,2 1-6,-1 2 5,0-2-8,-3-2 12,4 2-7,-3 0 1,1 1-4,0-2 3,-1 1 2,1-2-5,3 1 6,-4 2-1,0-4-1,1 2-1,0-1 0,-1-1 2,2-1-1,-2 2-2,-4-3 2,11 0 1,-6 0-1,2-3 3,-1 2-1,-1-4 1,2 3 1,-1-2 1,0-3 0,-2 2 2,3 1 6,-1-5 2,-3 3 5,2 0 2,-1 2 2,0-4 5,0 1 0,0 0 3,0-1-3,-3 0-3,2 3 4,2-1-4,-4-1-2,1 1 0,0 1-7,-2-1 3,1 2-3,2-1-4,-3 5 3,1-6-3,-1 6-7,2-3 0,-2 3-3,2-6-16,-2 6-11,0 0-36,0 0-25,0 0-33,0 0-36,0 0-42,0 0-30,0 0-59,0 15-155,0-10-475,0-5 211</inkml:trace>
          <inkml:trace contextRef="#ctx0" brushRef="#br0" timeOffset="246370.4898">632 439 123,'0'0'209,"-1"-8"-8,1 8-16,-2-3 5,2 3-17,0 0-7,3-6-12,-3 6-10,2-4-8,-2 4-7,6-2-8,-6 2-5,0 0-7,7 0-2,-7 0-2,8 0-15,-8 0-1,9 1-9,-3 3 0,0-4 3,-6 0-12,12 2-6,-4-1 14,-1 2-21,0-3 1,3 2-2,0 2-3,-3-4-7,1 0-2,2 2-9,1-1 1,-5 2-3,6 0-3,-5-3-6,1 1 2,0-1-1,3 0-5,-3 0-1,-4 0-1,-4 0-5,15 1 0,-10-2-3,0-3 1,0 4 0,-5 0-2,11-3 8,-5 6-13,-2-7 0,-4 4-1,9-2-5,-4 2-4,-5 0-12,8-2-9,-8 2-13,0 0-12,4 0-21,-4 0-17,0 0-29,5-2-28,-5 2-28,0 0-26,0 0-24,0 0-200,0 0-460,0 0 204</inkml:trace>
          <inkml:trace contextRef="#ctx0" brushRef="#br0" timeOffset="321318.7176">900 76 101,'-7'3'170,"7"-3"1,-9 0-3,5 2 1,4-2-2,-9 2-3,9-2-2,-7 0-9,7 0-3,-6 1-8,6-1-12,-3 1-6,3-1-7,0 0-7,0 0-4,0 0 0,-6 5 10,6-5-2,0 0 7,6 7 9,-3-4 8,3-2-14,-1 1 12,1 1 3,0-3-6,3 0 0,-2 0-9,3 0-2,-2 3-14,1 0-2,1-3-14,-2 0-5,1 0-8,-4 0-11,5 2-7,-1-2-10,-3 0 0,2 0 0,-1 1-11,-1 0-2,-1-1-4,-5 0-6,9 0 3,-1 0-8,-6 2-6,-2-2-13,7 3-37,-7-3-14,7 1-27,-3 2-21,-4-3-26,6 2-32,-5 2-31,-1-4-39,3 2-30,-3-2-33,4 4-35,-2-2-200,-2-2-562,2 3 249</inkml:trace>
          <inkml:trace contextRef="#ctx0" brushRef="#br0" timeOffset="320962.6296">877 48 97,'0'0'234,"1"-6"-8,-1 6-7,6-9-5,-4 6-3,-1 0-9,3-1 6,0 2-12,1-4-4,-2 3-8,1-2-7,-3 3-7,6-3-13,-5 4-6,3-4-6,1 3-11,-4 0-5,2-2-11,0 2-7,5-2-12,-4 2-4,2-1-8,-2 3-11,4-1-3,-2 1-9,-1-1-11,1-3 0,0 4-4,0 0-3,1 0-10,-2 0 0,-6 0-1,12 4-7,-6-3-3,-2-1-1,-4 0-4,10 1 1,-10-1-2,7 0 4,0 0-20,-3 4-12,0-3-14,-4-1-18,7 1-16,-7-1-27,0 0-23,0 0-27,0 0-25,0 0-27,0 0-46,0 0-9,0 0-28,-14 6-214,10-3-524,-2-3 232</inkml:trace>
          <inkml:trace contextRef="#ctx0" brushRef="#br0" timeOffset="322092.5906">1173 115 184,'-9'0'243,"9"0"2,0 0-2,0 0-1,0 0-3,0 0-16,0 0-2,0 0-9,0 0-11,0 0-5,0 0-10,0 0-13,22 0-8,-16 1-2,1-1-8,0 4-16,0-3-8,0 3-16,2-2-10,-1 2-1,-1-4-23,1 0-2,-3 2-7,3-2-8,1 4-11,-2-2-15,0 1 2,0 2 6,-1 0-1,1-3-36,-2-1-27,3 2-33,-3 1-27,0-2-36,-2 1-35,2 0-47,-1 0-50,-4-3-52,0 0-246,0 0-589,0 0 261</inkml:trace>
          <inkml:trace contextRef="#ctx0" brushRef="#br0" timeOffset="321835.9146">1269 6 116,'-3'-5'259,"2"0"-4,0 1-2,-3-1 1,4 5-7,0-8-6,-1 3-9,1-1-9,-3 3-5,3-3-11,1 0-7,-1 6-6,2-10-9,-1 5-10,-1 2-13,0 3-6,6-9-11,-3 3-4,1 3-1,0-4-20,0 1 8,2 3-7,-1-3-8,-2 3-5,3 0-13,0-1-4,-4-1-10,2-1-8,0 4-6,3-2-6,-4 1-6,1-2-3,-1 3-5,2-1 0,-4-1-7,-1 4-1,5-5 0,-5 5 3,0 0 1,2-3-7,-2 3 0,0 0-4,5-3-5,-5 3-1,0 0-5,0 0-1,0 0-4,0 0-5,0 0 0,0 0 0,0 0-7,-8 18 10,3-14-6,5 2 1,-5-1 2,5 3-9,-3 0 1,3-2-2,-1 3 6,-3 2 0,2-6-5,0 4 1,1 0 0,-3-3 2,4 9-4,0-9 4,-2 4-3,0-1-1,2 2 0,0 1 4,0-2 0,-4 0-3,4 1-1,0-1 0,-1-2 1,1 0-2,0-1 2,0-1-3,0 1-13,0 0-13,0 0-10,1-2-15,-1-2-20,0-3-25,0 8-32,0-8-21,-1 6-22,1-6-20,0 0-24,0 5-32,0-5-40,0 0-35,0 0-45,0 0-205,-9 0-619,9 0 274</inkml:trace>
        </inkml:traceGroup>
        <inkml:traceGroup>
          <inkml:annotationXML>
            <emma:emma xmlns:emma="http://www.w3.org/2003/04/emma" version="1.0">
              <emma:interpretation id="{D5888EEC-6F7B-4F29-9018-CCE691107FCB}" emma:medium="tactile" emma:mode="ink">
                <msink:context xmlns:msink="http://schemas.microsoft.com/ink/2010/main" type="inkWord" rotatedBoundingBox="20888,6832 24908,6826 24910,8095 20889,8101"/>
              </emma:interpretation>
            </emma:emma>
          </inkml:annotationXML>
          <inkml:trace contextRef="#ctx0" brushRef="#br0" timeOffset="252982.7461">1801 433 123,'-6'-2'213,"6"2"-7,0 0-11,0 0-15,0 0-10,-4-3-10,4 3-2,0 0-15,0 0 3,0 0-10,0 0-4,0 0-2,0 0 0,0 0-6,0 0-8,0 0-2,0 0-12,0 0-7,0 0-10,0 0-7,0 0-7,0 0-1,0 0-11,18 3 5,-13 1-6,0-3 4,0 2-4,1 1-4,-2-1-3,5-1 2,-1 0-6,3 0-5,-2-2-4,1 0-2,1 1-2,1 1-3,-1-2-6,-3 0 0,4 0 0,-2 0-1,-1 0-5,-1 0-3,1 0-5,-1-2 4,-3 2 2,4 0-8,-1 0 1,-2-1-2,2-1 0,-8 2 3,9-1-11,-9 1 2,7 1-7,-3 1-6,-4-2-8,0 0-9,8 1-7,-8-1-11,3 2-1,-3-2-19,0 0-20,1 3-15,-1-3-26,0 0-26,0 0-17,0 0-31,-4 9-19,4-9-28,0 0-157,-8 2-438,8-2 194</inkml:trace>
          <inkml:trace contextRef="#ctx0" brushRef="#br0" timeOffset="253394.6664">1923 271 143,'0'0'206,"0"-6"-11,0 6 1,0-4-2,0 4-8,0 0-6,0 0-10,0-6-6,0 6-11,0 0-14,0 0-7,0 0-11,0 0-5,0 0 4,0 0-2,0 0-5,0 0-1,-3 21-7,6-13 5,-3 1-10,0 0 0,0 0-7,0 3 13,0 3-26,-3-1-4,3 0-6,-1 5-4,-3-1-4,2 2-4,-1-4-3,-3-2 2,2 3-4,-3 2-1,2-4-4,1-2-8,-1 2 0,0 0-1,0 0-10,2-2 3,0-2-1,0 2-6,0-1 0,0-1 8,1-1-21,-1-3 4,2 1 1,1 0 2,0 0-9,-1-2-1,1 3 3,1-3-13,-1-2-10,1 2-22,-1-2-19,0 0-32,0-4-17,2 8-51,-2-8-51,1 5-55,-1-5-60,4 1-220,-4-1-583,0 0 259</inkml:trace>
          <inkml:trace contextRef="#ctx0" brushRef="#br0" timeOffset="254629.1992">2475 79 120,'0'0'195,"0"-4"1,0 4-4,0-10 2,0 10-5,0-7-4,0 7-3,1-4-5,-1 4-10,3-3-8,-3 3-6,0 0-6,0 0-12,0-6-7,0 6-15,0 0-8,0 0-9,0 0-8,0 0-4,0 0 2,0 0-4,-9 19 2,7-12-5,-3 0-2,-2 3-7,2 2 0,-3 0 18,1-2-24,-1 3 2,3 1-8,-1-1-2,-4 1-2,0 2 2,1 2-12,1-6 2,0 4-1,0-1 3,1-3-13,0 1 0,-2-1 4,5 1-16,-1-1 6,1-1-4,-1 1 0,1-2-6,1 0 1,-1-2-7,2 1 3,1 1 3,-1-4-8,2 3 2,0-1-2,3 0-2,-3-1 1,2 1-2,1-4 3,-2 0 3,2 3-8,1-1-3,-1-2 1,3 1 4,-1 1 1,-1-1-3,2-3-5,2 3-5,-3-1 8,3-1-1,3 0-3,-5-1 8,3 0 1,-1-2-9,2 1 7,-2 0-3,-2 1 0,4-2 12,-1 2-17,-1-2 2,1-2 4,-2 2-7,0 0 0,1 0-10,-2 0-1,2 0-5,-2-3-5,3 3-9,-5-1-5,3 0-8,-3-2-13,1 0-7,3 0-18,-6 0-9,4 2-19,-6 1-22,7-3-23,-3 0-20,-4 3-27,0 0-19,5-4-26,-2 1-13,-3 3-183,1-8-481,-1 8 212</inkml:trace>
          <inkml:trace contextRef="#ctx0" brushRef="#br0" timeOffset="254987.9326">2555 269 179,'0'0'196,"-4"-4"3,4 4-2,0 0 4,0-6-5,0 6-2,0 0-5,0-4-7,0 4-6,0 0-5,0 0-8,0 0-3,-13 7-1,8-1 4,0-2-8,-3 6-9,1-2-6,-2 4-8,2 0-4,-2 0-7,-2 4-2,4-1-8,2-3-11,-4 5 1,2 3-11,3-5 1,-2 3-9,2-4-2,0 2 2,1-2-1,-2 7-12,2-8-3,0 2-6,0 2-2,0-3-7,-1 1 2,3-2-9,-2 1-13,1 0 5,-1-1-7,3-3 0,-1 1-9,-2-3 3,6 0-3,-3 3-3,0-3 0,1 1-23,-1-1-29,3-2-28,-1 0-28,-1-1-34,1 0-29,-1 1-41,-1-2-45,4 2-45,-3-2-30,-1-4-285,0 0-650,8 0 288</inkml:trace>
          <inkml:trace contextRef="#ctx0" brushRef="#br0" timeOffset="255366.0106">2729 580 12,'0'-4'279,"0"4"4,0 0-7,4-5-14,-4 5-6,0 0-11,-3-8-11,3 8-12,4-4-11,-4 4-13,5-2-18,-5 2-6,4-4-8,0 4-18,-4 0-8,7-3-2,-1 2-4,-6 1-6,11-2-2,-5 2-2,3 0-13,4-4-5,-4 4-8,3 0-10,-4-2-13,6 4-1,-2-2-9,-3-2-9,1 4-6,-1-2-2,-1 1-5,0 2-4,-1-1-1,-1-2-12,0 1 2,1-1-3,1 3-3,-3-3-4,-5 0-14,9 2-3,-5 0-21,-4-2-26,6 0-13,-6 0-17,0 0-14,9 0-32,-9 0-31,0 0-45,0 0-42,4-4-47,-4 4-51,-1-6-216,1 6-600,-3-9 265</inkml:trace>
          <inkml:trace contextRef="#ctx0" brushRef="#br0" timeOffset="255719.7136">2848 326 203,'-1'-3'234,"1"3"-4,0 0-11,0 0-6,0 0-14,0 0-9,0 0-9,-10 6-1,8-3-8,0 4 1,-3-2-2,5 2-2,0 2-5,0 0-5,0 3-4,0-2-3,0 5-16,0 0-7,-3-3 2,2 4-11,-1 1-9,-1 0-7,0-1-10,-1-1 2,4 2-11,-1 1-9,-2-4-7,-1 3 2,0-2-9,3 1-11,-2-4-1,1 4-4,-1-5-9,2 2 5,-3-1-8,4 0 6,-4 1-13,4-4-4,-1-2 0,-3 2-4,4-1 1,-1 2-9,-2-4-17,3 0-16,-2 3-26,0-4-19,2 0-30,-1 1-24,1-6-28,1 7-40,-1-7-39,0 0-45,4 4-36,-4-4-252,0 0-607,0 0 269</inkml:trace>
          <inkml:trace contextRef="#ctx0" brushRef="#br0" timeOffset="256042.3829">3081 569 151,'2'-5'290,"1"3"-8,-1-3-3,-2 5-20,8-4-12,-5 0-16,1-1-15,0 2-8,1-1-14,-5 4-14,8-5-6,-6 4-13,-2 1-9,5-5-25,-5 5-9,6-4-9,-6 4-19,0 0-2,6 0-14,-6 0-3,0 0-11,0 0 2,9 9-5,-9-9-14,0 1-22,0-1-26,0 0-25,0 6-28,0-6-32,1 9-41,-2-3-40,1-6-47,1 4-38,-1-4-242,2 6-539,-2-6 239</inkml:trace>
          <inkml:trace contextRef="#ctx0" brushRef="#br0" timeOffset="256294.6741">3250 622 148,'0'-5'273,"0"5"-10,0 0-7,0 0-11,4-9-9,-4 6-12,0 3-8,3-6-8,1 3-8,-2-1-15,-2 4-17,6-3-9,-6 3-15,4-3-14,-4 3-11,5-6-19,-5 6-13,4 0 3,-4 0-14,0 0-8,7 0-8,-7 0-13,0 0-20,9 0-46,-9 0-41,6 3-57,-1 0-66,-5-3-59,9 3-276,-4-3-562,-5 0 249</inkml:trace>
          <inkml:trace contextRef="#ctx0" brushRef="#br0" timeOffset="256546.655">3461 564 16,'3'-5'277,"-1"3"-1,-2 2-4,3-7-5,-3 7-12,4-6-6,-4 6-14,4-3-7,-3-2-3,-1 5 4,0 0-14,1-4-10,-1 4-27,5-6 1,-5 6-26,0 0-13,1-4-13,-1 4-13,0 0-12,0 0-11,0 0-8,0 0-6,0 0-19,0 0-1,0 0-10,0 0-3,0 0-26,-1 15-18,1-15-28,-2 4-30,2-4-32,-3 6-38,3-3-38,0-3-45,0 0-56,-1 7-45,1-7-215,0 0-570,0 0 253</inkml:trace>
          <inkml:trace contextRef="#ctx0" brushRef="#br0" timeOffset="257087.4902">3660 563 177,'0'0'221,"-4"-6"-3,4 2-4,-3-2-2,3 6-4,-2-9-8,-1 7-6,3 2-5,0-8-2,0 8-6,0-6-14,0 6 3,0 0-7,2-6-7,-1 3-6,-1 3-5,0 0 0,5-6-13,-4 4-12,-1 2-8,8-1-3,-2-2-1,-6 3-10,12 3 3,-4-3-4,-2 1-6,6-1-3,-2 1-7,2 0-1,0 2-1,-1-2-15,4 1-7,-3-4-4,4 5-8,-4-1-4,-1-1 2,2 2-14,-1-3 2,1 2-1,-3-2-9,1 3 3,-3-3-2,0 1-3,-1 1-6,0-2 3,-1 3-7,1-2 1,-7-1-9,9 2-20,-5-2-10,-4 0-21,6 0-15,-6 0-20,0 0-20,5-2-32,-5 2-36,0 0-46,0 0-44,0 0-33,0 0-49,0 0-212,-11-13-601,5 10 267</inkml:trace>
          <inkml:trace contextRef="#ctx0" brushRef="#br0" timeOffset="257436.6112">3776 352 23,'0'0'249,"0"0"-6,0-6-14,0 6-12,0 0-8,0 0-12,0 0-16,0 0-13,0 0-7,0 0-7,9 11-7,-9-11-5,2 8-4,0-3-3,-2 4-7,0 0-8,0 3-5,0-1-2,0 1-2,-2 0-3,0 2 8,1 1-23,-2 0 1,1 0-5,1 1-7,-1-1-1,1 1 3,-3 0-18,2 2-5,0-1-9,2 4-3,-2-6-8,-1-1 15,0 1-19,2-3-5,1 2-2,-5 0 1,5-2-15,0 1 3,0-4-9,-1-1-39,1 0-30,-2-3-46,2 4-47,-1-2-70,4-6-69,-3-1-305,1 5-643,-1-5 284</inkml:trace>
          <inkml:trace contextRef="#ctx0" brushRef="#br0" timeOffset="258038.6164">4446 164 143,'0'-6'234,"0"6"-12,-1-4-10,1 4-14,-4-5-12,4 5-2,0 0-10,0 0 0,0 0-3,0 0-6,-12 6-5,9 3-3,-1-3-1,-2 3-1,-3 4-3,-1-2 2,-3 6-17,2 0 6,-3-1-13,1 2-1,-5 5-3,4-6-13,-1 3-4,-2 6-12,6-8-2,-2 1-11,-3 8-6,3-4-7,-1-1-2,4-2-7,-1 0-10,2 2-5,1-1-2,0-1-4,1 1-6,2 0-1,2-7-7,-1 1 4,0 0-5,2-1-3,-1 2-5,2-1 0,1 1 2,0-2-4,0 1-8,1-5-10,2 1-18,-1-4-20,1 1-19,-1-2-28,2-2-27,-1 0-30,2 2-41,0-3-54,2-1-50,-1-1-49,-6-1-223,13-3-608,-5 1 269</inkml:trace>
          <inkml:trace contextRef="#ctx0" brushRef="#br0" timeOffset="258658.2378">4503 402 245,'0'-8'276,"3"5"-9,-3 3-15,2-3-19,-2 3-9,0 0-14,0 0-6,0 0-7,0 0-2,0 0-6,1 18 4,-1-12-18,0 3-6,-1-1-3,0 5 1,0-2-11,0 3-5,-1-1-12,1 1-9,-2-1-10,1 2-8,-1-1-5,1 0-9,0-2-11,0 4-4,-2-5-10,2-1-8,-3 2-7,1-6-4,0 2-9,3 0 4,-3-2-6,0-1-3,4-1-10,-5 1 1,5-5 3,0 4-7,0-4 1,-4 3-7,4-3 3,0 0-7,0 0 1,-1-14-3,2 8 2,3-1-7,-3-4-1,6-3 5,-1-4-8,4-1 6,1 1-9,-1-3 3,2 0-2,0 2 3,1-1-4,6-3 2,-6 7 2,0-1-5,1 1-2,-1 0-2,3 1-1,-8 6 2,6-3 5,-5 6-3,3-3-1,1 3 0,-1 0 0,-1 0-1,2 2 6,-4 1-11,2 1 6,0-1 1,-3 6-7,0-1 2,-3 1 5,2 1-8,-1 2 2,-3 2 5,-2 5 0,4-4-3,-5 5 14,1-4 28,-2 3-7,-1 2 6,-2-2 0,1 2 4,-3 4-8,1 0 5,0-5-5,1 3-2,-1-1 1,0-1-2,-1 3-6,1-4 1,-1 3 0,-3-1-4,3-4 2,2 3-4,-1-2-4,-2-3-4,2 3 3,0-3-2,0-1-4,2-2 3,-1-2-4,2 2 2,-1-2-7,0 2-10,1-4-13,1 2-23,-2 0-25,3-5-32,0 5-34,0-5-51,0 0-50,0 0-53,0 0-49,0 0-45,18-5-309,-14-2-747,4 2 331</inkml:trace>
          <inkml:trace contextRef="#ctx0" brushRef="#br0" timeOffset="388326.7257">4834-254 227,'1'-5'233,"-1"5"-13,4-5-8,-4 5-12,4-6-11,0 6-10,-4 0-6,5-6-10,0 4-5,3 1-8,-4 0-9,-4 1-2,12-4-9,-5 4-3,1 4-9,0-4-8,-2 2-12,5-2-2,-1 3-9,-2 2-10,2-3-6,1 2-8,-6-1-4,4 0-8,0 3-3,-2-1-6,-1 1-5,-2 1 0,1-2-3,-1 2-9,-3 1 0,1-3 1,-1 2-3,-1 1-5,-1 0-3,1-1 2,-2 1-3,1-1-1,1-1 8,-4 2-4,0-3-5,2 1-13,-1-2 8,-3 3 1,2-2-1,0-2 2,-1 2-1,-2-2-3,2 0 1,-2 4 6,1-5-3,-3 3 1,3-2 3,-1 0-5,-1 2 0,2 1-3,-2-1 1,1-2-3,0 2 6,1-2-3,0 2 1,2-1-6,-1-1-2,1 3 6,0-2 1,3-1 9,-3 2-10,1-3-5,3 5 6,-1-3 0,1-4-3,4 9 11,-4-5 1,4 1 0,-4-5 8,5 6 0,2 2-5,-1-3 5,2-2 4,1 2-6,1 3-4,-1-2 4,3 0 0,5 0 3,0-1-8,-4-1 5,-2-2-3,6 4 2,-5-2-12,2 2 8,-1-1-1,0-5-5,-1 6-3,1-5-3,0 2-5,-3-3-16,1 2-5,0-1-35,-1 2-27,1-3-30,-5 2-31,1 0-47,-7-2-54,14 0-66,-7 1-238,3 0-594,-10-1 263</inkml:trace>
          <inkml:trace contextRef="#ctx0" brushRef="#br0" timeOffset="258944.5312">4860 550 121,'5'-3'245,"-2"-1"0,-3 4-1,5-5-4,0 3-1,-5 2-11,7-4-5,-2 4-6,-5 0-3,9 0 4,-4 0-7,2 0 5,0 4-2,1-4-26,1 2-7,1 1-4,3-1-17,-4 2-14,5-2-8,-5 2-10,2-2-14,0 0-9,2 0-10,-3 1-9,-1-2-6,3 0-8,-3 4-9,-5-4-14,10-1 13,-5 1-18,-3 2-4,1-2 7,1 0-5,-4-1-17,4 2-6,-8-2-10,0 0-26,10 2-28,-6-2-27,-4 0-42,6 0-37,-6 0-48,0 0-55,0 0-52,0 0-52,0 0-248,0 0-655,0 0 291</inkml:trace>
          <inkml:trace contextRef="#ctx0" brushRef="#br0" timeOffset="259279.1843">5039 332 192,'0'-6'283,"0"6"-10,0 0-18,-2-5-9,2 5-19,0 0-9,0 0-3,0 0-4,7 11 0,-6-4-6,1 1-7,3 3-5,-3-3-1,-2 7-3,2 0-15,0-2-6,-3 2-9,-2 5-9,1-6-9,-1 4 1,-1-2-8,-1 2-5,2 3-8,-3-2-9,2-1-19,2-6-2,-2 4-6,-3-1-7,5-1-8,-1 1-8,-1-1-6,-2-1-7,3 0-3,-1 1-10,2-2 5,-2 0-8,1-3-4,1 3-8,-1-4-18,0-1-17,2 2-24,-1-3-25,0-1-50,2 1-19,-1-1-34,1-5-41,0 6-50,0-6-64,0 0-57,0 0-263,0 0-693,0 0 306</inkml:trace>
          <inkml:trace contextRef="#ctx0" brushRef="#br0" timeOffset="259597.5777">5374 365 21,'0'0'263,"0"0"2,-11 7-10,8 0-7,0 0-12,2 3-7,-1 0 1,-3 5-15,1 3 16,0-2-10,0 5-9,-1-3 8,-1 2-9,1 4-8,0-3-9,-2 0-5,3 1-14,0-1-11,-1-2-12,1 2-9,2-6-12,0 1-11,-3-1-13,4 0-11,-3 0-10,4-2-7,-5-1-9,5 3-5,-3-7-8,2 0-4,-2 1-8,3-1-6,-3-2-21,1 1-28,2-7-40,-3 9-28,3-4-47,0-5-52,0 0-49,0 0-65,0 0-56,0 0-310,0 0-711,0 0 314</inkml:trace>
          <inkml:trace contextRef="#ctx0" brushRef="#br0" timeOffset="260115.2376">5606 114 252,'2'-2'271,"0"-4"-8,2 3-8,-3 0-14,2-2-6,1 2-14,-4 3-2,7-4-10,-4 1-4,-3 3-14,9-2-8,-4 2-11,-5 0-5,8 5-15,0-3-2,-4 3-11,1 0-4,4 4-6,-1 0-7,-2 4-2,3 2-5,2 1-13,-2 7-2,1-2-5,-3 1-2,5 9-8,-3-1 0,1 4-8,-1-4-4,1 3-5,-3-1-1,-1 0-7,-3 1-3,-2-9-5,2 1-9,-3 7 3,2-7-2,-4-3 1,1 1-3,-1 0-1,-2 0-3,0-3 4,-1 2-5,1-2 1,-2-8-3,1 3-4,-4 3 1,2-4 0,-1 1-6,1-3 0,0 0-1,-1-1-3,-2 4-3,3-4 0,1 0-3,-3-3-5,0 1-1,2-1 3,-3 0-2,4-1 0,-1 1-3,4-6 0,-6 4-4,4 0-7,-2 1-11,2-5-14,1-1-14,1 4-20,-1 1-24,0-3-26,3 0-28,1-3-23,-3 3-30,3-3-28,0 0-44,0 0-50,0 0-39,0 0-303,0 0-710,10 4 314</inkml:trace>
        </inkml:traceGroup>
        <inkml:traceGroup>
          <inkml:annotationXML>
            <emma:emma xmlns:emma="http://www.w3.org/2003/04/emma" version="1.0">
              <emma:interpretation id="{53829E1E-CD5E-4B8E-95A3-AF32FF8AB2AF}" emma:medium="tactile" emma:mode="ink">
                <msink:context xmlns:msink="http://schemas.microsoft.com/ink/2010/main" type="inkWord" rotatedBoundingBox="25348,7170 25932,7169 25934,8053 25350,8054"/>
              </emma:interpretation>
            </emma:emma>
          </inkml:annotationXML>
          <inkml:trace contextRef="#ctx0" brushRef="#br0" timeOffset="389112.6596">6260 83 217,'-4'-9'232,"4"9"-1,0 0 0,0 0 8,-1-5-12,1 5-1,-3-3 4,3 3-2,0 0 0,0 0 0,0 0 0,-1-5-14,1 5-13,0 0 0,0 0-17,0 0-4,0 0-3,0 0-9,0 0-5,0 0-17,5-3-12,-5 3-10,0 0-11,12 5-9,-7-2-6,0 0-7,3 2-6,0-1-8,1-3-4,4 4-8,-7-4-5,4 5-8,0-1-3,-10-5-5,0 0-7,34 13-2,-34-13-7,20 6 1,-20-6 0,22 8-1,-22-8-7,20 8-1,-20-8-6,18 7-1,-18-7 3,0 0-2,19 8-1,-19-8-4,0 0 2,0 0-5,20 8-9,-20-8-15,0 0-24,0 0-8,0 0-35,0 0-32,0 0-36,22 7-32,-22-7-31,0 0-33,0 0-37,0 0-47,0 0-34,0 0-262,16 10-679,-16-10 301</inkml:trace>
          <inkml:trace contextRef="#ctx0" brushRef="#br0" timeOffset="409103.3938">6578 501 71,'0'0'70,"0"0"2,0 0-7,0 0-3,0 0-7,0 0 3,0 0-4,0 0-15,0 0 6,0 0-5,0 0-8,0 0 7,0 0-10,0 0-7,0 0 6,0 0 0,0 0-12,0 0 5,0 0-1,0 0-5,16-37 0,-16 37-8,0 0 17,0 0-14,0 0 3,0 0-6,19-7 4,-19 7-8,0 0 2,0 0 1,15-11 0,-15 11-9,0 0 1,10-15 2,-10 15 1,0 0 1,15-16 2,-15 16-5,12-11 3,-12 11 0,10-20 1,-10 20 0,11-17 8,-11 17-8,13-19-8,-3 7 9,-10 12-6,16-16 6,-16 16-6,13-21 5,-13 21 3,12-16-7,-12 16-6,8-12 11,-8 12 3,0 0 3,11-20 0,-11 20 4,0 0-1,7-19-2,-7 19 5,0 0-3,5-19-1,-5 19-5,0 0 2,0 0-8,7-20 14,-7 20-9,0 0-1,0 0 3,6-19-9,-6 19 6,0 0 2,0 0-5,0 0 6,7-20-14,-7 20 8,0 0 1,0 0-1,0 0 4,0 0-14,0 0 10,0 0 5,0 0-7,0 0-3,0 0-1,0 0 2,0 0 7,8-14-8,-8 14-2,0 0-1,0 0 8,0 0 4,0 0 2,0 0-7,0 0-1,0 0 2,0 0 1,0 0-2,0 0 2,0 0-1,0 0 8,0 0-6,0 0 5,0 0-2,0 0-10,0 0 0,5-21 10,-5 21-5,0 0 16,0 0-9,0 0-10,0 0-1,0 0 0,0 0 0,12-13 4,-12 13-10,0 0 1,0 0 1,0 0 10,0 0-9,0 0 6,0 0 7,0 0-5,0 0-13,9-15-5,-9 15 15,0 0 0,0 0-6,0 0 3,0 0-1,0 0 5,0 0 1,0 0 4,0 0-8,0 0 8,0 0-14,0 0 2,0 0 4,-21 50 7,21-50 0,0 0-2,-9 21 2,9-21 2,-6 15-6,6-15-6,-7 22 0,7-22 13,-8 25-8,8-25 3,-7 27 3,5-15-1,2-12 7,-10 30-11,6-18 8,4-12 0,-11 25 3,8-3-4,-4-7 5,7-15-7,-10 36 11,6-21-8,4-15 6,-8 30-5,3-11 0,1-4-2,4-15-6,-10 28 6,6-15 4,4-13-3,-13 30-2,10-15-6,3-15 6,-5 27-1,5-27 0,-9 25 0,9-25-6,-5 22 9,5-22-14,-8 23 8,8-23 2,-5 17-2,5-17-1,0 0-2,-5 24 8,5-24-2,0 0-6,-4 18 6,4-18-3,0 0 5,0 0-1,-5 19-4,5-19-7,0 0 0,0 0 5,0 0 2,0 0-6,0 21 3,0-21 0,0 0 0,0 0 5,0 0-6,0 0 8,0 0-12,0 0 8,0 0-7,0 0-1,0 0-1,0 0-11,0 0 1,0 0 0,2 23-5,-2-23-5,0 0-2,0 0 5,0 0-5,0 0 5,0 0 1,0 0 0,0 0-7,0 0 1,0 0 13,0 0-2,0 0 2,-10 17-1,10-17 8,0 0-2,0 0 2,0 0-8,0 0 10,0 0 8,-14 10-9,14-10-1,0 0 8,0 0 0,0 0-8,0 0 11,0 0-6,-20 11 9,20-11-3,0 0-15,0 0 24,0 0-15,0 0-2,-31-3 15,31 3-18,0 0 9,0 0-4,0 0-6,-30-12 6,30 12 9,0 0-5,0 0 0,-26-6 1,26 6 1,0 0-4,0 0 6,-18-9 0,18 9 2,0 0 4,0 0 11,0 0 4,-17-10 7,17 10-7,0 0 2,0 0 5,0 0-4,0 0 4,0 0 1,0 0-9,0 0-1,0 0-7,0 0 3,0 0 1,0 0-4,0 0-1,0 0 1,0 0-5,0 0-1,0 0 4,0 0-3,0 0-1,0 0-1,0 0-4,45 35 6,-45-35-7,15 11 2,-15-11-2,14 21 4,-14-21 1,15 15-5,-15-15 0,15 18 3,-15-18-7,12 16-4,-12-16-23,14 16-40,-14-16-26,10 9-41,-10-9-92,0 0-243,13 16 108</inkml:trace>
        </inkml:traceGroup>
      </inkml:traceGroup>
      <inkml:traceGroup>
        <inkml:annotationXML>
          <emma:emma xmlns:emma="http://www.w3.org/2003/04/emma" version="1.0">
            <emma:interpretation id="{F1917809-CBF9-4FDC-B206-FC0E4D4FDA33}" emma:medium="tactile" emma:mode="ink">
              <msink:context xmlns:msink="http://schemas.microsoft.com/ink/2010/main" type="line" rotatedBoundingBox="8423,8490 24431,8921 24395,10274 8387,9843"/>
            </emma:interpretation>
          </emma:emma>
        </inkml:annotationXML>
        <inkml:traceGroup>
          <inkml:annotationXML>
            <emma:emma xmlns:emma="http://www.w3.org/2003/04/emma" version="1.0">
              <emma:interpretation id="{6BE6F5B3-83E1-4589-A3C0-01356D38E941}" emma:medium="tactile" emma:mode="ink">
                <msink:context xmlns:msink="http://schemas.microsoft.com/ink/2010/main" type="inkWord" rotatedBoundingBox="8410,8993 11415,9074 11395,9813 8390,9732"/>
              </emma:interpretation>
            </emma:emma>
          </inkml:annotationXML>
          <inkml:trace contextRef="#ctx0" brushRef="#br0" timeOffset="36570.4865">-10218 2106 222,'0'0'286,"0"0"-3,0 0-3,0 0 1,-9-9-6,9 9 2,-8-5 6,6 2 4,-1-3 1,-1 2 2,2-2-3,-4 1-13,3 1-12,-3-2-12,-1 0-11,5-1-10,-6-2-11,2 1-18,-7 1-5,6 0-21,-4-1-18,-1 2-12,-5 2-13,1-1-14,-2 1-14,-2-2 19,0 6-16,-4 0-8,0 0-13,-3 2-7,6 2-9,0 3-13,3-1 0,0 0-8,0 5-6,4-4-1,1 0-8,6 4 3,-2-1-11,0 0-2,7 2-5,-2-3 1,2 2 0,2 2-4,2 2-3,3-3 0,0 3 0,4 3-2,3 1-5,8 3 4,-4-7 0,5 3-6,0-1 10,3 0-6,-2-5-2,4 3 1,-10-5-3,1 2 1,1 0-1,1 0 3,-3 0-2,-1 3 7,-7-7-8,2 10 5,-3-6 1,-2 1 10,-3 2 6,-2-1 4,-2 2 8,-2 4-1,-4-6-4,0 3 3,-3-1-3,-2 0-8,-2-1 4,2-1-3,-3-6-1,-3 3-3,4-3 0,-3-2-12,0 1 3,-1-6 8,0 0-9,1-1-4,-2-2 1,2-5-2,1 2-2,0-4-15,1-2 16,0 3-13,3-6-18,3 1-20,2 1-38,3 0-19,-2-1-20,3 1-25,3 0-23,-2 0-25,6-2-35,0 2-19,3 2-30,0 3-39,0 3-47,3-4-59,0 5-385,4 0-877,-3 1 389</inkml:trace>
          <inkml:trace contextRef="#ctx0" brushRef="#br0" timeOffset="37075.5196">-9989 2239 85,'5'-11'275,"-1"-2"9,-1 3-1,0-3 9,-1 7-2,-2-4 1,0 2 6,1 5-5,-1-4-1,2 2-9,-2 5-11,0 0-6,-6-3-13,6 3-10,-9 8-6,6 1-7,-4 4-10,2 8-5,-2 0-9,-2 10-8,1 1-1,3-1-20,0 1-6,-1-1-7,3-5-20,2 0-21,1-2-4,1 1-11,6 5-8,-1-11-10,0-2-15,3-4-1,0-3-8,3-2-3,-3 2-13,10-6 4,-8-1-14,6-4 0,0-1-7,0-3 6,0-7-10,0-1-2,5-4-6,-3-8 7,-6 7-11,0-3 1,1-6 2,-5 7 2,0-3-8,1-1 0,-5 1 3,0 2-1,-1 1-3,0 6-5,-2-1 4,0 1-1,-2 1 18,1 6 25,-1 0 1,0 1-2,0 1 6,0 5-16,0 0-9,0 0 3,0 0 2,0 0-9,-1 17-3,1-3 3,0 0-3,0 2 1,2 6 9,0-2-3,0 2 2,2 0-6,1 3 1,-2-4-3,-2-6-27,3 5 0,-3-5 0,2-1 0,1-1 0,-1-1 0,0-1 0,0-1 0,0-4 0,0 3 0,3-3-62,-5-2-102,4-2-56,-1 2-61,2-2-55,-6-2-56,14-3-50,-8-2-62,2-4-46,1-1-324,-1-2-946,3-2 419</inkml:trace>
          <inkml:trace contextRef="#ctx0" brushRef="#br0" timeOffset="37655.1158">-9431 2232 104,'2'-12'279,"4"1"-1,-5 3 5,1-1-3,-1 3 7,0 0-26,1 1-6,2 2-5,-4 3 17,0 0 2,9 10 3,-6-6 3,2 11 0,-4 1-3,1 6-1,-1 2-8,2 6-11,0 1-4,-5 1-7,1-6-6,-2-3-7,2 0-25,-1 1-9,1-5-20,1-4-24,0-3-8,0-2-14,1-2-7,-1-1-13,2-2-10,2-4-7,-4-1-11,0 0-9,13-6-8,-7-4-5,0-2-8,3-5-3,1-3-3,-1-3-2,2-5-11,-2-6 0,2 0-8,0 3-2,-7 8-6,9-8 0,-8 10 0,1-3-3,0 4-1,-1 8 7,-1-3-2,0 5-12,-2 2-1,1 5 1,0 1-4,-3 2 0,10 8 5,-7 0 1,-1 1-10,3 7 4,0-1 1,3 1 4,-3 5 1,2-1 4,-1 1-10,2 0 12,-2 2-13,-1-2-1,2 1 4,-2-5 2,2 3 5,-3-3-1,1-4-3,-1 1 6,0-4-11,0 2-2,-3-5 0,2 0 3,-1-1 0,2 0 0,0-3-3,0 0-4,2-3 6,1 1-2,1-6 4,1-2-2,2-7 1,4-1 7,-5-2-11,3-2-1,3-6-3,-3 5-4,5-4-4,-8 4 4,1 2 0,1 2 5,-3-1-3,-2 7 6,0-1 0,-2 5 1,-1 0-2,-1 2-2,0-2 5,0 5-5,-3 1 2,9 0 1,-9 0 9,10 7-2,-6 1 2,2 1 6,2 4-1,0-1-2,2 4 8,-3 5-7,1 1-4,1 1 11,-5-1-10,5 0 0,-7 2-10,4 0 8,-4-2 1,1 0 0,1-1-4,-4-1 4,4-3-14,-4 0-12,2-7-42,-2 5-57,0 0-70,-2-8-86,2 0-81,2 1-92,-1-4-108,-1-4-411,0 0-1046,0 0 463</inkml:trace>
          <inkml:trace contextRef="#ctx0" brushRef="#br0" timeOffset="38209.6518">-8339 2247 22,'-3'5'310,"0"-3"-1,0 2 1,1-2-3,2-2 1,-5 4-11,5-4-3,-3 2-5,3-2-3,0 0 8,0 0 5,7 7-3,-4-5-1,3 1-10,2-3-6,2 0-6,3 0-10,5-3-9,2 3-10,7 0-1,1-2-6,0 1-10,1-2-30,3-1-7,3-1-20,-3 3-1,3-3-12,1 2-14,-2-1-20,3 0-6,-6 1-15,-1 0-10,-4 0-10,-6 3-6,1-1-9,-3 2-9,1-1-6,-4 5-9,-3-2-4,-2-3-52,-2 1-30,-1-1-40,-3 2-50,-1 1-49,-3-3-66,6 1-72,-6-1-57,0 0-58,-12 6-62,8-4-70,-7 0-300,-1-2-939,-6-4 415</inkml:trace>
          <inkml:trace contextRef="#ctx0" brushRef="#br0" timeOffset="38596.5236">-8151 2144 242,'-3'-5'273,"-1"-2"-11,1-1 5,-1-3-11,2 4-9,0-2-5,0 1-6,2-5-10,0 5-13,4-2-9,-2 0 0,2 1-13,-1 0-5,-2-1-9,3-1 0,0 2-5,-1 3-6,-2-1-9,3-2-3,-2 6-3,-1-6-1,-1 4-9,0 5-4,0-7-8,0 7-7,-7-4-8,3 4-9,4 0-2,-16 3-1,5 1-1,-6 10 4,6-7 4,-8 9 8,-2 2 6,3-2 5,-2 5-2,3 3 8,3-6-15,2 3-3,0-2 1,4 5-4,1-4 1,1 0-24,5 2-6,2 0 1,2-7-1,4 6-6,1-2 6,2 1-3,1-1-3,1-3-2,2 1 1,-1-1-3,0 1-8,0-3-7,0-2-8,-3-1-3,3-3-21,-3 1-6,1-1-21,-3 1 0,1-3 0,-1 2 0,-1 0 0,-1-3-20,-1 3-151,0-3-61,-1-2-77,-1 3-77,0 2-96,0-2-104,0-4-416,-3 4-1084,1-1 481</inkml:trace>
        </inkml:traceGroup>
        <inkml:traceGroup>
          <inkml:annotationXML>
            <emma:emma xmlns:emma="http://www.w3.org/2003/04/emma" version="1.0">
              <emma:interpretation id="{AD3F968B-E4BA-4197-8C16-86E5E1B4E4FE}" emma:medium="tactile" emma:mode="ink">
                <msink:context xmlns:msink="http://schemas.microsoft.com/ink/2010/main" type="inkWord" rotatedBoundingBox="11846,8582 14973,8666 14937,10020 11809,9935"/>
              </emma:interpretation>
            </emma:emma>
          </inkml:annotationXML>
          <inkml:trace contextRef="#ctx0" brushRef="#br0" timeOffset="40505.7016">-6924 2100 137,'0'0'172,"0"0"0,0 0 2,0 0 5,0 0 0,0 0 8,0 0 1,3-5-2,-3 5-2,3-6-2,-1 2-8,3-1 1,-2-2-12,-3 2-7,1-1-8,2-2-7,-2 3-4,1-3-8,-2 0-17,0 0 1,2-2 4,-4-3-7,2 3-8,-3-4-12,-1 6-6,-4-6-6,1 0-7,-1 1-5,-1 4-11,-6-5-5,0 0-7,1 3-9,-5 3 6,1-1-8,1 2 0,-1 3-10,2 0 3,-2 4 0,5 0-8,-5 0-2,6 4-4,-5 2-7,7-1 14,-2 4-11,3-2-3,0 2 0,0 2 3,0 6-1,3-5 4,2 9-2,-1-5 3,3-1-13,0 6 9,2-1-6,2 0-1,3-1 5,1 0-1,3-2-13,3-1 11,0-1-4,2 0 9,2-5-6,2 4 4,7-1 10,-7-5 3,5-4 9,2 9 4,0-7 15,-5 3-4,1-1 0,-5-4-5,-3 2 7,-3-2 8,2 2 21,-8 0 37,1 4 12,1 1 6,-6-5 5,0 6 2,-6 1-3,3 2-5,-5 0 9,-2-1-16,0 2-5,-1 0-9,-5 2-9,-2-2 1,-3 1-19,3-3-6,0-2-5,1-1-3,0-1-7,-3 0-10,2-2-5,3-1-4,-1-1-2,3-1-3,0-4-5,1 1-2,3-2-7,-3 0 4,2 0-5,1-2-2,0 1-6,2-2-4,1-2-1,0-1-8,-1 0-18,4 0-28,-3-1-29,3-2-33,2 3-38,1-3-40,0 2-44,0 2-41,4-2-30,-1 1-44,2 0-51,5 3-41,-3 0-346,3 1-851,0 0 376</inkml:trace>
          <inkml:trace contextRef="#ctx0" brushRef="#br0" timeOffset="41032.7674">-6676 2214 246,'4'-9'269,"3"-4"2,-2 7-1,-1-5-8,-2 1-1,2 3 4,-4 2 8,3-3-7,-3 2 5,1 4-5,-1 2-5,0-9-8,0 9-16,0 0-14,-6 0-15,6 0-8,-7 10-6,2 1-2,0 1 1,-1-1-3,1 9-7,1 2-6,-1-1-10,1-3-10,-1 4-11,2-3-16,1 1-12,2-5-7,2 1-5,0 0-13,2-1-15,0-3-13,5 1 3,-2 0-9,2-2-5,2-5-4,-2 0-7,5-2-3,0-2 0,-3-2-7,1-3 1,2 1-4,0-2-5,-3-4 0,0 2-3,3-8-3,-3 5-8,0-1 7,-2-1 1,-2-2-6,2-5-4,-5 6 4,5-7-1,-3 1-3,1 2-1,-4-5 3,2 3 5,-1-6-7,-3 2 1,2 4-6,-3 2-1,0 0 3,0 4-1,2-2-1,0 0 2,-2 6 1,0 0 7,-2 2 6,2-1 2,0 4-1,0 3-3,0-6 0,0 6-2,0 0-1,0 0 3,0 0 15,-2 19-2,4-8 7,-4 4 5,4-2-2,-2 7 6,0 0 1,2 4-6,-2-2-2,1 0 10,0 3-16,1 4-6,-1-5 0,2 0 0,-1-1 2,2-1-8,-1-1-13,1 0 8,2-3-5,-2-5-3,0-1-4,1-1-20,-1-1-25,1-5-62,0 1-50,0-2-42,3-3-57,0-2-66,2-3-56,-1 2-52,1-4-52,2-7-47,-4 2-354,4-5-950,-2 1 420</inkml:trace>
          <inkml:trace contextRef="#ctx0" brushRef="#br0" timeOffset="41613.2806">-6184 2145 121,'-1'-7'273,"1"7"-6,0 0 9,0 0 9,0 0 0,0 0 5,6 23 3,-2-13 4,-2 5 7,-1 0-3,2 4 2,-3-3-7,3 4-4,-3-1-13,6 3-18,-6-1-18,0-4-18,0-2-21,0-2-17,3 0-20,-3-6-13,3 7-15,-1-8-11,-1 3-13,2-3-9,-1-2-12,0-1-10,0-2-5,-2-1-9,0 0-9,0 0-2,12-6-6,-9 0-8,3-3 2,-3 1-9,3-6-7,1 3-1,-2-6-6,3 1-1,-2-6-10,1 5-5,-1 2 1,0 2 1,0-1-6,1 0 2,-2 5-1,0 2-2,-2 1-4,2-2 2,-1 3 2,0 3-2,0 0 0,-4 2 2,0 0-3,12 4 2,-7 2 4,-1 7-2,0-3-2,1 4-4,-3-3 7,4 1 0,-4 3 0,3-3 3,0 3 1,-1-3-1,1 1 4,-1-1 4,3-3 3,-5 1 6,0-4-2,0-3-2,0 2 1,-1 1-1,4-2 2,-4-2 2,-1-2-10,0 0 3,13-5-4,-9-1-1,4 4-5,1-5 0,-1 0 1,-1-4 3,3 0-5,-1 0 0,1-4-8,4 3 9,-4-3-6,4-1 5,1 4-4,0-3 1,0 2-5,0 2 3,-2 4-1,-4 4 1,2-3-5,-2 3 3,2 3-5,-1 0 8,-1 0 0,-2 3-6,3 5 2,-3-2 2,3 2-1,-2 2 4,0 0-5,0 3 6,2-2 5,-3 2-6,6 2-1,-6-2 0,1-1-3,0-2 0,1 2-1,0-1 3,0-1-5,1-3 3,-1 3 0,2-3-23,0-4-52,-3 0-53,6 3-54,-1-6-56,0-6-51,1 5-44,-2-1-53,0 0-47,5-5-35,-8 1-325,4 1-860,-1-1 381</inkml:trace>
          <inkml:trace contextRef="#ctx0" brushRef="#br0" timeOffset="41855.2945">-5291 2293 70,'0'0'214,"5"-3"7,-3-3 14,-2 6 19,7-5 16,-3 3 4,1-3 17,3 1 13,-3-1 5,3 1 11,1-2 0,0 2 1,4 0 1,2-4-3,-2 3-3,6 2-14,-2-2-9,2 0-13,1-1-22,1 3-19,0-1-11,4-2-16,-3 0-29,-3 3-14,0 0-5,-1 0-30,-1 0-10,2 0-12,-4-2-13,-1 2-12,-1-1-8,-3 1-6,1 3-20,-1 0-4,-1-1-26,-1-2-24,1-3-35,-5 4-40,-4 2-41,10 0-45,-10 0-49,8 0-58,-8 0-56,0 0-66,0 0-71,0 0-451,0 0-987,0 0 437</inkml:trace>
          <inkml:trace contextRef="#ctx0" brushRef="#br0" timeOffset="42156.5083">-4976 1971 126,'0'-7'402,"-1"-1"16,1 2 26,3-2 18,-3 8 6,-2-8-15,4 6-22,-2 2-26,0 0-18,0 0 9,0 0-29,-8 13 11,7-1-20,-5 12-5,1-3-26,1 2-15,-3 7-25,4-5-23,-2 8-28,1-8-21,1 5-21,3-4-22,-4 0-14,4 0-15,-1-3-108,2 1-35,-1-1 0,0-3 0,0 2 0,4-1 0,-3-3 0,2-3 0,-2-5 0,1 6 0,2-5 0,0-3 0,0-1 0,1 0 0,1-1-210,2-3-132,2 1-55,-1-2-54,2 1-61,6-8-77,-5 1-360,0-2-1027,9 0 455</inkml:trace>
          <inkml:trace contextRef="#ctx0" brushRef="#br0" timeOffset="42738.579">-4437 2122 18,'2'-9'375,"2"1"-12,-1-2 4,8 1 8,-3-4 12,0 4 5,3-1-20,2-2-20,4 1-18,2 2-22,-4 1-11,5-2-16,-1 6-17,-2-2-14,1-1-14,-1 3-16,1-2-10,-6 4-19,0-2-14,-2-1-16,-2 4-12,1 0-20,-5 1-13,2 0-11,-6 0-3,8 1-8,-4 5-6,0-2 4,-3 2 9,1 3 4,-1 1-9,-4 4 10,-2 0-14,3 6 1,-4 2-18,1-1 3,3 4-5,-5 3 2,0-4-13,0 9 4,2-2-14,-2 0-2,1-1-3,-3-1-6,3 3-11,2-10-34,-3 1 0,4 0 0,-1 2 0,0-4 0,3-3 0,-2 4 0,3-1 0,-3-3 0,3 0 0,-2-6 0,2 4 0,-2 1 0,0 0 0,1-2 0,-2 0 0,-1 7 0,-1-7 0,0 3 0,-2-3 0,1 4 0,-2-1 0,-2-2 0,0 0 0,-1-2 0,-2 2 0,3-6 0,-3 3 0,3-3 0,-3 0 0,1-5 0,-1 1 0,0 0 0,-3 0 0,4-2 0,-1-2 0,-6-2 0,8 1 0,-4-1 0,5-1 0,-4-1 0,3-4 0,-2 1 0,3-6 0,-3 0 0,1-2 0,3 1 0,-1-5 0,3-2 0,2 5 0,4-3 0,-2 3 0,3-3 0,0 4 0,3-2 0,1 0 0,-1 0 0,3 3 0,1-1 0,-1 2 0,0-2 0,2 4 0,0-3 0,-2 2-195,1-1-81,3 3-45,-2-4-47,0 7-37,1-6-46,1 0-56,-1 2-438,-2-4-1024,1 1 453</inkml:trace>
          <inkml:trace contextRef="#ctx0" brushRef="#br0" timeOffset="43156.7182">-4351 1582 311,'-3'-4'341,"0"0"-2,2-1 3,-1-2-2,-2 4-3,1-2-12,3 5-19,-5-5-15,0 4-22,5 1-17,0 0-9,-11 2-11,7 1-3,-1 0-9,0 3-14,1 1-12,1-1-13,-2 5-16,4-2-13,-1 0-13,0-1-13,2 3-12,2-2-7,0 4-12,-1-4-11,4-1-4,2 0-7,1 3-6,1-3-6,-3-6-5,5 3-6,-1-1-3,0-4-7,-1-3 1,1 2-8,1 0 1,-2-5-2,-3 0-6,0-1-1,1-2 1,0 2 1,-5-1 8,0 1 9,0 0 2,-2-4-4,0 4-2,-2 0-4,0 0-5,-4 2 0,3 0-8,-5 2-1,3 0-3,-3 3-7,8 0-4,-13 0-30,8 2-40,-1 2-51,2 1-67,-1 0-77,3 3-83,-2 1-94,0 0-123,4 1-290,-1 0-919,2 0 407</inkml:trace>
        </inkml:traceGroup>
        <inkml:traceGroup>
          <inkml:annotationXML>
            <emma:emma xmlns:emma="http://www.w3.org/2003/04/emma" version="1.0">
              <emma:interpretation id="{9A291910-5047-433C-BE12-A2D8C02578D2}" emma:medium="tactile" emma:mode="ink">
                <msink:context xmlns:msink="http://schemas.microsoft.com/ink/2010/main" type="inkWord" rotatedBoundingBox="17437,9151 18288,9174 18266,10014 17415,9991"/>
              </emma:interpretation>
            </emma:emma>
          </inkml:annotationXML>
          <inkml:trace contextRef="#ctx0" brushRef="#br0" timeOffset="61864.4424">-1336 2067 74,'-6'1'319,"6"-1"-6,-12 0-2,6 0-5,6 0-4,-12 0-2,7-1 5,5 1-22,-13 0-15,6-3-6,-1 1-9,1 1-8,0-2-11,1-1-17,0 3-16,-1-4-11,-3 4-16,0 1-15,0-2-14,-1 2-11,1 2-13,-3-1-9,2 3 9,-1 2-10,-1 0-10,-3 3-11,4 1-1,-3 1-13,3 2-6,1-3-5,-1 5-5,2 2 2,0 1 3,3 4-1,-1 0-23,2-1-2,0 1 2,3 2 1,3-2 1,-2 1-3,2-1-6,4 2 4,-1 0-3,2-3-3,1-2 0,1-3-3,2 3 0,-2-10-1,2 4-3,4 2 0,1-7-3,0 2 3,-1-1-10,-1-6 1,7 2-6,-2-1 3,1-2-8,1-2-16,0-2-32,-1 2-38,3-6-36,-2 2-33,6-1-54,2-2-33,-10 2-28,4-2-47,-4-1-39,1 2-40,1 0-26,-7 2-297,4-8-773,-1 3 342</inkml:trace>
          <inkml:trace contextRef="#ctx0" brushRef="#br0" timeOffset="62178.8886">-1042 2323 6,'0'0'275,"0"0"12,-3-7 1,3 7 2,0 0-6,-1-5 9,1 5-8,0 0-4,0 0-15,0 0-5,0 0-2,0 0-6,-12 7 1,10-1-7,-2 3-1,0 1-5,-1 2-5,1-1-10,-2 5-13,4-1-10,-2 4-14,0-7-12,4 1-16,-2 4-17,2-4-12,0 2 0,2-3-15,1 1-13,1-1-4,2-1-2,1-4-14,-1 5-12,4-4-7,-2 0-6,3 0-7,0-1-5,1-1-1,-1-5-10,3 2-3,3 1-6,-2-4-12,-4 0-28,4 1-28,-2-1-34,-1-1-37,1-3-43,-2 1-40,-1 0-22,1 1-35,-2-4-23,-2 1-32,-1-1-28,-1 3-43,1-4-41,-2-2-300,-2 3-778,-1-3 344</inkml:trace>
          <inkml:trace contextRef="#ctx0" brushRef="#br0" timeOffset="62411.3909">-860 2305 157,'0'0'290,"0"0"-16,-6-3-7,6 3-11,0 0 0,-4 14-2,1-6 1,2 3 7,0 3 3,-3 1 0,2 7 2,0 2 4,-3 6-4,0 0-12,1 2-14,3-1-17,-4 2-20,2-9-23,2 2-14,1-3-19,1 1-14,2 0-16,-2 1-11,3-2-10,0-1-16,1 0-40,-2-2-56,2-4-75,0-3-59,1 1-77,0 0-74,1-2-82,-4 0-359,2-2-802,2 2 355</inkml:trace>
        </inkml:traceGroup>
        <inkml:traceGroup>
          <inkml:annotationXML>
            <emma:emma xmlns:emma="http://www.w3.org/2003/04/emma" version="1.0">
              <emma:interpretation id="{6DB2EDE5-29AE-4983-9266-014E11AE3E20}" emma:medium="tactile" emma:mode="ink">
                <msink:context xmlns:msink="http://schemas.microsoft.com/ink/2010/main" type="inkWord" rotatedBoundingBox="19187,9139 22214,9220 22191,10054 19164,9973"/>
              </emma:interpretation>
            </emma:emma>
          </inkml:annotationXML>
          <inkml:trace contextRef="#ctx0" brushRef="#br0" timeOffset="286586.623">1758 2654 224,'0'0'260,"4"-6"-1,-4 6-8,4-2-6,-1 0-9,-3 2 10,5-2-25,-5 2-8,4-4-13,-4 4-2,6-2-2,-2-1-4,0 1-10,-4 2-2,8-1-9,-3-2-15,1 3-8,0-2-10,-6 2-8,11-2-16,-4 2-11,-1-5-4,1 4-15,1 0-12,-2 1-2,2 1-12,1-1-1,-4 0-7,5 0-5,-4 0-3,2-1 6,1 2-17,0-2-3,-3 1-5,1 0-5,-7 0-8,11 0-10,-11 0-15,11 0-13,-6 0 2,-5 0-13,6 0-14,-6 0-25,9-4-16,-8 3-18,-1 1-18,0 0-24,6-3-21,-6 3-28,0 0-25,2-4-28,-2 4-20,0 0-247,0 0-564,0 0 250</inkml:trace>
          <inkml:trace contextRef="#ctx0" brushRef="#br0" timeOffset="286939.3937">1881 2372 256,'0'0'252,"-5"-6"-3,1 3-4,4 3-14,-6-3-9,6 3-13,0 0-14,0 0-2,0 0-11,-8 4 11,7 4-10,0-3 8,-2 1-8,2 5 11,0-2 2,-2 7 1,3-1-4,-1 0-1,-3 6-17,4 0-7,-2 1-13,2 0-6,-1-1-14,0 0-9,-1 1-15,0 3-7,1-4-13,1-6-5,-2 6-12,0-1-10,0-5-2,0-1-8,2 1-1,-3 0-9,1 2-4,-2-5-5,2 1-4,0 0-10,0-5-17,0-2-26,1 3-46,-2-3-23,3 0-42,0 3-39,0-5-43,0 1-55,3-2-57,-3-3-60,0 0-289,9 0-732,-9 0 324</inkml:trace>
          <inkml:trace contextRef="#ctx0" brushRef="#br0" timeOffset="288805.6115">2368 2294 129,'-5'-3'194,"2"-1"1,3 4-13,-5-2-1,5 2-5,-5-5-5,5 5-3,-4-5-5,3 2-4,1 3-5,-4-6-2,0 4-9,4 2 1,-5-5-1,5 5-7,-3-5-4,3 5-9,-1-6-4,-1 4-6,2 2-7,0-10-7,2 6-3,2 0 6,-3-2-20,4-2-2,3 1-2,1-6-10,0 5 5,-1-2 3,8-1 3,0-1-1,2 2 4,6-5 10,-6 6-13,-1 3-6,0 0-7,1-1-5,-6 4-8,1 1 7,-3 1-10,-1 1-13,0 1-2,-1 1-4,1 6 0,-2 0-5,-1 3-6,-3-1-1,4 5 1,-5 0-7,-1-3 2,2 4 0,-6 0 0,3-1-5,0-3-1,-3 5-3,-4-4 5,4 2-3,-2-1 3,-3-2-2,3 0-3,-4-1 7,1-1-4,0 0-2,3-3-15,-4 1 11,2 0 4,-1-1-1,1-4 0,2 2-2,-2 1 0,2-2-2,0-2 4,1-1 0,0 0-2,4-1 1,-5 2-3,5-2-3,0 0 3,0 0-1,-9-3 4,9 3-1,0 0-5,-5-3 0,5 3 6,0 0-5,0 0-5,0-10 7,0 10 1,0 0-1,8-7-2,-6 6-9,-2 1 7,9-2 2,-9 2-2,9 0 5,-1 2-5,-2-1 0,-2 2 2,3 5-5,0 0 8,-1-4-4,-1 11-7,2-7 8,-1 6 0,-1-2 6,-1 1-1,1 2-12,-2-3 13,1 4-5,-1-1-2,-1 0 3,1 0-5,-1-1 6,-2-1-2,0 0 11,0 2-8,-2-6 0,-1 6 14,1-8 4,-1 6 6,-2-5 6,-1 5-6,1-6 8,0 0-4,-5 1 4,2-2-7,-2 1 2,-1 1 1,-1-3-4,1-2 3,-2 3-7,1-3 0,-7-1-3,3 2-1,0-4-2,0 0 1,0 0-6,6-1-1,-2-2-1,-1 2 5,1-2-8,2 2-1,1-2 2,2-2-4,2 4-2,-3-2 1,3-2 4,0 4-5,2-3-2,-2 2-4,5 2-9,-1-5-24,1 5-26,0-6-30,0 6-31,6-4-33,-2 0-30,2 2-36,3 2-46,2 0-61,1-3-45,1 3-278,-1 3-704,7-3 312</inkml:trace>
          <inkml:trace contextRef="#ctx0" brushRef="#br0" timeOffset="289170.5012">2800 2718 87,'4'-2'312,"-4"2"2,4-4 5,-4 4-3,4-5-2,-4 0 0,0 5-7,4-2-15,-4 2-7,5-5-6,-5 5-18,4-1-11,-4 1-20,7-3-13,-7 3-13,9 0-12,-9 0-11,10 0-19,-5 0-16,2 4-13,-1-4-10,3 5-14,2-3-8,-1 2-9,-1-2-10,3-1-7,-2 3-13,1-1-1,1-3-6,0 2-6,-3 1-6,5-2-4,-4 1-6,0-2-1,2 0-4,-2 0-5,0 3-8,-2-3-15,-1 0-22,-1 1-10,-6-1-23,12 0-23,-6 0-24,0-1-33,-6 1-31,9-3-32,-9 3-34,5-2-42,-5 2-47,1-4-38,-1 4-336,0-5-750,0 0 331</inkml:trace>
          <inkml:trace contextRef="#ctx0" brushRef="#br0" timeOffset="289509.4151">3000 2495 247,'-4'-4'281,"4"4"-1,-4-5-8,4 5-11,0 0-6,0 0-2,0 0-10,-11 10-3,7-5-1,0-1 2,0 4-2,3 1-7,-2 2-4,-2 0-10,4 4-15,-2-3-9,3 4-11,-4 1-11,2-4-12,-1 3-9,0 0-9,0 5-16,1-6-8,0 2-9,-2 2-14,3-2-9,-1-3-6,2 4-11,-2-8-4,2 8-5,0-6-13,-2 1 3,0 0-6,2-5-8,0 5-6,0-2-4,0-2-23,0-1-15,0-1-27,0 0-21,0 0-30,0-1-31,2 0-34,2-1-35,-4 1-34,3-3-49,1 0-59,2-3-54,-6 0-297,9 4-740,-2-5 328</inkml:trace>
          <inkml:trace contextRef="#ctx0" brushRef="#br0" timeOffset="280343.4016">102 2484 107,'0'0'106,"0"0"3,0 0-6,0 0-8,0 0 10,0 0-4,0 0-5,0 0 5,0 0-3,0 0 2,0 0-8,0 0-7,0 0-7,0 0-5,0 0-3,0 0 0,0 0-5,0 0 4,0 0-8,0 0-3,0 0-2,0 0 6,0 0-1,0 0 1,0 0-3,0 0 2,0 0 2,0 0 0,0 0-5,0 0-1,0 0-1,0 0 0,0 0-5,0 0-3,0 0-4,0 0-4,0 0 0,0 0-1,0 0-6,0 0-4,0 0 4,0 0-8,0 0 0,0 0-7,0 0 6,0 0-3,0 0-5,0 0 1,0 0-2,0 0-1,0 0 3,0 0-1,0 0 11,0 0-5,0 0 3,0 0 4,0 0 10,0 0-2,8-10 3,-8 10-4,4-6 0,-3 1 0,3 1-7,-4 0 3,3-2 0,1 0 1,0 0-3,-2-3-1,2 3-10,1-2 23,-5-1-20,4-2 4,0-1-5,0 3 3,-1-1 0,0-3-4,0 2 21,-2 5-17,2-4 7,-1 1-7,0 1 6,-1 2-4,1-3 1,0 2-6,-2 1 6,0 0 1,0-1 1,2 1-1,-2 0 1,1 0 1,-1 1-2,0 5 12,1-7-31,-1 7 14,0-5-6,0 5-1,0 0 5,0 0-6,0 0-1,0 0-3,0 0-5,0 0-1,-4 14 2,0-6 1,3-1-6,1 3 18,-4 2-14,0 3 3,1 0 1,1 1 1,1-4-5,-4 9 3,5-4-2,-2-1 2,1-3-1,0 3 14,1 0-11,0 1-7,-2-3 7,4 1 1,-1-1-5,0-1 10,-1 0-3,2 1-4,-2-2-1,0 3-1,2-9 5,-1 6-9,2-4 4,-3 0-3,4 3-5,-4-5 2,2 2 9,0-2-3,-1 2-6,1-1 3,0-3-9,-2 2 12,0-1-4,1 1 3,-1-2-7,2 1 3,-2-5 0,2 7 0,-2-4 8,2 3-11,-2-6 3,0 6 1,0-6 11,1 5-15,-1-5-5,1 7 5,-1-7 1,0 7 3,0-7 2,-1 2-6,1-2 6,0 0-1,0 6-7,0-6 3,-3 4 0,3-4-3,0 0 1,0 0-2,0 0-4,-2 6 6,2-6 5,0 0-8,-3 5 14,3-5-6,0 0-6,-4 4-1,1-2 2,3-2 7,-4 4-3,4-4-8,-5 3 5,0 0 2,5-3-1,-5 3-7,2-1 6,3-2 3,-7 4-6,3-3 4,0 2-5,4-3 6,-7 3-1,3 2-4,0-4 6,4-1-11,-5 2 12,5-2-4,-9 1-2,9-1-6,0 0 7,-7 0 16,7 0-18,-7 2 5,7-2 10,-3 3-12,3-3-2,0 0-6,0 0 6,0 0-9,0 0 12,0 0 1,0 0-4,-6 0-3,6 0 8,0 0 1,0 0-4,-5 1 1,5-1-2,0 0 1,0 0-11,0 0 9,0 0-1,0 0 4,0 0 0,0 0-2,0 0-3,0 0 5,0 0 0,0 0 3,0 0-4,0 0 2,0 0-3,0 0 5,0 0-7,0 0 5,0 0 5,0 0-2,0 0 1,0 0 6,0 0 3,24-1-1,-17 1 4,2 0-1,1-3-3,-2 3-8,1 0 11,2 0-2,-1 0-3,0-2 2,-2 4-5,5-2 2,-3 3-5,0-3-7,2 0 5,-6 3 1,0-3-1,5 1-4,-4-1 6,-2 2-2,3-1-1,-3 2 3,-2-2-4,1 1 1,1-1-10,-5-1-8,5 3-31,-5-3-25,9 0-26,-9 0-31,0 0-37,7 0-58,-7 0-61,0 0-82,5-6-236,-4-1-652,2-2 289</inkml:trace>
          <inkml:trace contextRef="#ctx0" brushRef="#br0" timeOffset="284005.5292">683 2491 22,'0'0'168,"0"0"3,0 0-6,2-7 10,-2 7-4,0 0 7,1-8 0,1 3 2,-2 5 1,0 0 3,1-6-3,-1 6 10,0-4-14,0 4-2,0 0-8,0 0-4,0-6-7,0 6-6,0 0-6,0 0-17,0 0-10,0 0-12,0 0-6,0 0-11,0 0-11,0 0-5,0 0-2,0 0-6,0 0-1,0 0-5,0 0 12,13 13-4,-11-11 10,4 2-3,0-2-9,2 2 3,1-1-6,0 0-3,4 2 1,-6-1-8,6-2-1,-3-1-5,3 3-7,-1-1 4,-2-3-9,0 2-4,2-1 3,-2 1-5,-2-1 0,3 1-8,-4-2 2,1 0-6,-1 3-1,0-2-3,-2 1 2,2-2-2,-7 0 0,10 4-3,-7-4 0,1 1-4,-4-1-1,5 5-13,-1-2-10,-4-3-12,4 1-10,-4-1-14,0 0-24,5 2-18,-5-2-10,0 0-15,4 3-9,-4-3-11,0 0-14,0 0-21,0 0-23,0 0-17,0 0-22,0 0-21,0 0-27,0 0-202,0 0-530,0 0 235</inkml:trace>
          <inkml:trace contextRef="#ctx0" brushRef="#br0" timeOffset="284387.6366">799 2247 181,'0'0'274,"0"0"-10,-8-3-15,8 3-15,0 0-17,0 0-19,0 0-14,0 0-17,0 0-7,0 0-3,-7 8-1,7-2 0,-3-1-4,3 1-4,-4 3-4,3 3-3,-3 0 7,3 2 5,0-1-7,-2 7 4,-2-3 1,5 4-1,-4 4-15,3-4-4,-1 3-9,1-4-13,-2 4-6,3-3-16,0 3-3,0-1-9,0-2-6,0 0-2,0-1-11,0-5-5,3-1-5,-3 2-4,0-1-2,1-3-4,0 1-7,-1-5 0,1 6-11,-1-3 5,0-3-21,1-1-16,0 0-24,-1 0-31,3-5-23,-3 6-39,5-5-30,-2 2-39,-1-2-46,-2-3-61,12 0-51,-6 0-279,-6 0-689,16-4 305</inkml:trace>
          <inkml:trace contextRef="#ctx0" brushRef="#br0" timeOffset="286192.5949">1334 2490 93,'0'0'215,"0"0"4,0 0 0,-4-4-6,4 4-6,0 0-2,0 0-9,-4-3-9,4 3-5,0 0-12,0 0-6,0-6-16,0 6-1,0 0-2,-4-3-21,4 3-12,0 0-3,-5-4-14,5 4-12,0 0-10,-4-2-6,4 2-6,-5-3-10,5 3 0,-9-1-12,9 1 1,-7-1 2,7 1-8,-11-4-5,6 3 3,-2-4-7,2 1-4,0-1-4,0-1 4,-2-4-1,4 4-6,-1-6-3,2-1 3,1-2-7,-1 2-1,-2-1-1,7-2 4,-3 0 0,0 1-4,1 1 1,2-1-2,2 1 6,0 2-5,1 0-3,0 0 3,3-2-4,1 4 2,-2-1 5,4 3 5,-3-2 2,4 2-1,-3 5-8,2-1 7,-3 1-4,3 3 5,-1 3-5,-3-3-4,0 4-3,4 2 4,-3 3-1,-2-1 1,1 5-4,-2-3 2,-1 4 2,-1-1-3,0 1-2,-2-1 2,0 1 1,-4 3 11,2-2 2,-2 3 4,-1-3 5,2-1 7,-5 1 0,3-2 4,-3 2 0,1 0 2,-4-3 0,3 3-2,-3-3 0,-2 3-6,1-1-1,-2-3 0,-1 2-3,0-2-2,0 3-2,0-3-4,2-2-2,-3 3-2,3-8 2,-1 4-5,3-1-2,-1-3 0,-1 1 4,1-2-4,3 0-1,-3 2-1,5-4-3,-2 2 1,2-1-1,0-1-2,5-1-1,-9 1 3,9-1 6,-8 0-1,8 0 0,0 0-8,0 0 11,-5-2-18,5 2 5,0 0 6,-1-6 1,1 6 3,0 0-2,9-6-2,-4 2-6,1 3 5,-2-1 2,2 2-6,-6 0 3,13 0-1,-7 0-1,4 0 4,-4 0-6,4 0 0,0 0 2,1 3 3,-2-1 1,4 1-2,-2 0 3,-2 0-2,1 2-3,0-1 2,-1-1 0,0 3-1,-3-2-4,1 1 5,1 0-3,-3 0-1,3 1 4,-3-2-2,1 1 2,1 1-1,-3-3 12,4 1-4,-2 0 11,-2-2 10,4 3-6,-2-4 12,1 2-5,-1-3 2,0 0-6,-1 3 1,1-3-4,-1 3-7,3-3 3,-8 0-1,11 0-8,-6 0 1,-5 0-1,8 0-4,-2 0-1,-1 3 3,-5-3-2,6 1 3,-3 1-7,-3-2-2,7 4-3,-2-3-12,-2 3-9,-3-4-18,7 3-18,-3 4-20,3-5-27,-2 1-15,-1-2-25,0 4-28,0-2-29,-4-3-33,5 5-35,-2 0-22,4-2-29,-7 0-245,4 0-610,-1 0 270</inkml:trace>
          <inkml:trace contextRef="#ctx0" brushRef="#br0" timeOffset="345093.5719">1460 2153 38,'0'0'240,"0"0"2,0 0 1,0 0-5,0 0-8,13-8 3,-13 8-19,11 0-17,-4-1-3,-2 0-21,4 1-13,-1 0-6,0 0-5,2 1-22,-1 0-11,3-1-18,-2 4-7,0-3 6,0 2-22,-2-3-6,0 2-6,2-2-9,-2 3-5,-1 0-6,0-3-4,-1 0-21,0 0-19,0 4-18,1-4-25,-2 2-22,1-1-30,-2 2-31,-4-3-42,9-1-38,-9 1-38,0 0-200,8-2-483,-7-1 214</inkml:trace>
        </inkml:traceGroup>
        <inkml:traceGroup>
          <inkml:annotationXML>
            <emma:emma xmlns:emma="http://www.w3.org/2003/04/emma" version="1.0">
              <emma:interpretation id="{6168A247-D8A1-458A-9134-E9D517F79D34}" emma:medium="tactile" emma:mode="ink">
                <msink:context xmlns:msink="http://schemas.microsoft.com/ink/2010/main" type="inkWord" rotatedBoundingBox="22517,9111 24425,9162 24397,10196 22489,10145"/>
              </emma:interpretation>
            </emma:emma>
          </inkml:annotationXML>
          <inkml:trace contextRef="#ctx0" brushRef="#br0" timeOffset="290264.7361">3964 2708 23,'3'-6'371,"-3"6"8,0 0 2,0-5 3,0 5-9,0 0-17,0 0-28,6-1-28,-6 1-31,0 0-34,0 0-14,0 0-22,0 0-16,0 0-19,0 0-16,0 0-17,0 0-14,4 6-6,-4-6-14,2 5-9,-2-5-11,2 5-8,-2-1-9,0-4-3,0 6-11,0-6-25,2 6-24,-2-6-37,2 5-29,-2-5-40,3 5-30,-3-5-37,3 5-40,-3-5-51,2 0-52,-2 0-51,0 0-223,9 0-640,-9 0 283</inkml:trace>
          <inkml:trace contextRef="#ctx0" brushRef="#br0" timeOffset="290606.2766">4231 2770 100,'6'0'306,"3"-2"14,-2 0 3,-1 1 4,6-3 0,-6 3-4,5-1-4,-1 1-1,0-1-7,1-2-7,-4 4-9,4-2-19,-1-2-17,1 2-9,2 2-24,-3 0-17,-1-3-14,4 3-25,-4 0-18,1 3-9,1-3-19,1 3-7,-3 0-15,1-3-11,-1 2-7,0 2-10,-1-2-7,1-2-6,-2 3-8,0 1-3,0-2-5,0 2-8,0-2-3,1 3-11,-2-4-13,2 1-13,-1 0-22,-2 2-21,0-2-26,0-1-26,-5-1-33,8 0-37,-3 0-22,-5 0-32,8-1-27,-8 1-42,5-2-53,-1-4-45,-4 6-311,1-3-758,-2-3 335</inkml:trace>
          <inkml:trace contextRef="#ctx0" brushRef="#br0" timeOffset="290958.7755">4499 2546 194,'-5'-2'310,"5"2"-4,-5-3 3,5 3-12,0 0-7,0 0-4,-10 3-3,10-3-1,-6 6 4,2 0 4,2-1 0,-2 3-11,-1-2-11,2 7-7,-1-5-15,-1 6-13,4 0-10,-3 0-15,0 2-16,0 4-17,0 0-18,3-1-10,-5 1-13,1 2-7,0-1-14,0-1-14,1-6-3,0 5-15,-1 6-7,-5-8-10,3-4-6,-2 8-5,1-3-1,2-6-3,-1 3-11,2-3-9,-1 1-18,-2 2-27,1-5-25,2-1-35,0-2-44,4 1-38,-2-4-32,0 1-57,2 2-35,-1-4-40,2-3-57,0 0-40,1 11-355,-1-11-838,9 4 371</inkml:trace>
          <inkml:trace contextRef="#ctx0" brushRef="#br0" timeOffset="289787.575">3399 2786 360,'0'-6'398,"0"6"5,0-8-2,2 4-13,1 0-18,-2-2-16,-1 6-22,0-9-18,3 5-18,-2-1-18,-1 5-18,2-6-8,-2 6-24,2-3-22,-2 3-18,0 0-19,5-7-22,-5 7-11,0 0-13,0 0-16,0 0-11,0 0-9,0 0-11,0 0-21,0 0-33,8 9-39,-8-9-48,0 7-57,0-7-48,1 5-64,-1-5-53,3 10-58,-2-7-71,2 0-316,4 1-793,-7-4 351</inkml:trace>
          <inkml:trace contextRef="#ctx0" brushRef="#br0" timeOffset="290012.6772">3589 2738 38,'0'0'320,"7"-5"-3,-2 3 3,0-2-9,2 1-8,-2 0-14,0 0-7,0 1-22,2-1-9,-2-1-11,-1 3-14,0-1-15,-4 2-15,8-4-20,-8 4-11,6-1-18,-6 1-14,5-1-10,-5 1-16,0 0-9,8-3-13,-8 3-12,0 0-34,8 0-39,-8 0-49,5 4-55,-1-3-55,-1 3-61,-3-4-73,0 0-69,10 0-226,-5 1-636,0 0 282</inkml:trace>
          <inkml:trace contextRef="#ctx0" brushRef="#br0" timeOffset="367342.7082">3674 2042 120,'0'0'276,"0"0"1,7-7-4,0 5 1,-2-1-8,6 1-15,0-1-1,1 2-11,2-2-8,-2 3-17,2-1 6,3-2-4,-4 1-11,0 2-18,0-1-9,0-1-16,0 1-15,-1 1-17,-2 1-11,2 2-11,-7-3-12,2 5-8,0-1-8,-2 2-8,-1-1-7,0 2-7,-1-1-2,-2 1-1,-1 2-11,0 3 4,-4-3-5,0 1-7,-1 0 10,-1 1-3,-1-3 4,-2 2 6,-1-1 6,-3 3 0,1-3 3,-1-3-5,1 0 3,-1 4 6,-1-4-6,1 0 3,4 1-1,-4-3-6,4-2-7,2 1-3,2 0-4,-3 2-1,2-2-3,-1-2-4,5 3-3,-5-1-1,7-3-1,-3 5 1,0-2 0,3-3 3,0 7 3,0-7 6,5 10 1,-1-5 5,2 1-3,4 0-1,1 0 7,-2 0-6,8 0-2,0-2 2,0 1-11,2 1-5,1-2-3,-2 1-4,1-1-2,-1-3-4,1 0-15,-1 0-23,0-1-29,-5 0-46,5 3-43,-2-3-56,-3-3-60,-3 2-48,0 0-70,-1 0-82,0-2-378,-3 2-904,1-2 400</inkml:trace>
          <inkml:trace contextRef="#ctx0" brushRef="#br0" timeOffset="292913.6181">4958 2586 63,'0'-6'210,"0"6"-1,-2-5 0,2 5 3,-1-6 0,1 6-1,0 0-1,0 0 1,-2-8 4,2 8-2,0 0-6,-1-5 4,1 5 0,0 0-7,0-6-17,0 6 7,0 0-12,0 0-9,0 0-8,0 0-6,-3-4-14,3 4-11,0 0-12,0 0-13,0 0-11,0 0 0,0 0-9,0 0-4,0 0-7,-4 13-2,4-13-3,-1 10-11,0-5 1,-3 4-2,3-1 9,-2 0-2,-1 4 0,2-5-3,-1 6 2,-2 0-1,0-2-4,2 2 1,-2-1-2,0-1 1,1 0-5,-1 3-1,-1 0-6,-1-1-4,2-4-3,-2 4-6,3-1 2,-1-3-11,-3 3 1,4-5-2,-1-2-2,1 4-2,-1-1-3,1 0-3,3-5 2,-3 6-5,-1-7-3,5 3 2,-1-2-2,1-3-1,-2 3 3,2-3 4,0 0-11,-3 5 6,3-5 4,0 0-4,0 0-3,0 0-1,4-16 2,-2 7-4,0 3 1,5-5-5,-5 1 3,4-4-2,0 0 0,-1 0-2,4-5-2,-1 6-1,0-10-1,1 3 0,0 4-2,3-4-1,1 5-6,-5-3 9,3 3-2,-4 2-1,4 1-2,0-6-1,-1 8 0,-3-2-1,2 3 2,2 0-6,-2-1 3,2 1 0,3-3 2,-4 4-6,2-2 7,-1 1-3,4 1 4,-2 0 0,-4 2-4,6-5 5,2 6-6,-1-3 8,-5 2 1,3 1-5,-4 3 4,1-7-2,-2 7 4,1-2-2,-1 1 1,-1 2 0,-2-4 0,2 4-7,1 1 9,-6 1-2,-3-1 1,9 3 0,-1-1 0,-4 2 0,1 0 0,0 1-3,-2 5 5,2-4 1,-1 8-3,-2-3-1,0 3 3,-1-1-4,2-1 1,-3 3 3,-3 0 2,3-2-2,-1-1 3,0 2-5,0 0 2,0 3-1,-3-5-2,-1 2 4,4 1-3,-6-3 3,1 3 2,-1-3 1,2 1 0,0-1-3,-2 0 4,2 1-2,1-2 2,-1 1-5,-4-2 3,5 1 4,-5 0-3,6-2-1,-3 0 0,2 3 0,-5-4 0,1 2 1,0-1 3,2 1-1,-3-1-1,1-2 0,3 4 1,0-5-3,-3 2 2,1 0 0,2-2-5,1 0 4,-1 6-2,0-6-1,2 1 3,1-2-1,-2 4 0,1-3 1,3 0 2,-3-2-3,2 2 2,0 0 0,2 0 1,0 4 0,-1-2-4,3 1 5,1-1-4,-1-3-1,-1 1-1,1 0 3,0 0-3,2 1 0,0-7 1,5 6 1,-3-2-1,2 1-2,0-8 2,0 7 1,-3-4-3,6 0 6,-4 0-5,1 1 1,0-1-4,0 1 6,2-1-3,-5-1-2,4 0 2,-3 2-1,-2-3-1,2-1-1,0 1 1,-1 2-1,-4-7-8,-2 7-12,8-3-28,-8 3-24,4-4-39,-4 4-31,1-6-55,-1-1-57,0 7-60,-5-8-68,5 5-68,-4-4-314,2 2-830,2 5 368</inkml:trace>
        </inkml:traceGroup>
      </inkml:traceGroup>
    </inkml:traceGroup>
    <inkml:traceGroup>
      <inkml:annotationXML>
        <emma:emma xmlns:emma="http://www.w3.org/2003/04/emma" version="1.0">
          <emma:interpretation id="{C9595EA6-2B2B-47D2-88FC-ECFC70076ADB}" emma:medium="tactile" emma:mode="ink">
            <msink:context xmlns:msink="http://schemas.microsoft.com/ink/2010/main" type="paragraph" rotatedBoundingBox="1036,9899 9366,9778 9391,11541 1062,11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1DD13E-8CCB-4432-BF4D-A8698B985FB9}" emma:medium="tactile" emma:mode="ink">
              <msink:context xmlns:msink="http://schemas.microsoft.com/ink/2010/main" type="line" rotatedBoundingBox="1036,9899 9366,9778 9391,11541 1062,11662"/>
            </emma:interpretation>
          </emma:emma>
        </inkml:annotationXML>
        <inkml:traceGroup>
          <inkml:annotationXML>
            <emma:emma xmlns:emma="http://www.w3.org/2003/04/emma" version="1.0">
              <emma:interpretation id="{F45A3E97-5A17-4263-9529-6D7EC8D58716}" emma:medium="tactile" emma:mode="ink">
                <msink:context xmlns:msink="http://schemas.microsoft.com/ink/2010/main" type="inkWord" rotatedBoundingBox="1050,10876 1411,10870 1421,11546 1060,11552"/>
              </emma:interpretation>
            </emma:emma>
          </inkml:annotationXML>
          <inkml:trace contextRef="#ctx0" brushRef="#br0" timeOffset="44759.5127">-17958 3933 174,'-6'6'208,"-1"-4"9,1 4 2,0-2-7,-2 3-4,3 1-7,-4-4-8,3 7-6,-1-4-7,2 2-9,0 0-10,2-3-11,0 1 5,0 1-18,1-1-15,0 2-14,2-3-6,-2-2-6,2 4-6,2-3-12,0 0 2,2-1-4,1 1 6,2-3-2,2 2 0,3-2-4,-1-2-10,3 0-1,2 0-8,-3-2-8,4 2 8,1 0-11,0 0-9,-5 0 1,-1 2 6,0 1-19,5 3 6,-7 1 6,2 2 24,-3 3-4,-1 1 5,-2 2 4,-1 4 8,-1 1 2,-3 4 9,-3-5 3,0 3 5,-1 0-3,-5-1 0,0-1-5,0 0-4,1-2-5,-2-2-10,-1 1-2,3-4-5,-2-1-6,0-5-1,-1 2-7,2-3-4,1-6-4,-3 0-5,0 0-5,0-4-2,2-3-3,-1-3-3,1 0-2,2-2-4,-4-5 1,3 3-3,1-1-3,3 1-23,0-1-31,0 1-37,1 1-39,2-1-44,3 1-45,-2 3-46,3 3-51,-1 1-63,3 1-57,1 0-252,3 1-736,3 2 326</inkml:trace>
          <inkml:trace contextRef="#ctx0" brushRef="#br0" timeOffset="44364.941">-17975 3833 59,'-5'-4'284,"-1"1"-7,0-1-3,-1 1-15,4-2-1,-1-1-9,1 4-12,1-2-17,2 4 0,0 0-15,-4-4 2,4 4-3,-3-4-8,3 4 0,0 0-12,7-10 5,-2 7-1,0 2-4,1-1-4,1 0-5,2-3-11,-1 1-9,6 2-12,-1 1-8,0 1-16,3-1-10,6 1-10,-5 0-10,1 0-6,1-2-14,0 4-6,0-2-3,-1 0-6,-1 0-5,-4 0-5,0 1-7,-1-1-19,-2 0-40,-1 1-37,-3 1-37,0 1-39,1-3-43,-3 4-31,-4-4-27,-2 4-36,2-4-33,-5 8-26,1-5-25,-4 2-267,-1-1-675,0-2 299</inkml:trace>
        </inkml:traceGroup>
        <inkml:traceGroup>
          <inkml:annotationXML>
            <emma:emma xmlns:emma="http://www.w3.org/2003/04/emma" version="1.0">
              <emma:interpretation id="{BA140FD8-5156-434F-96B2-68F196938CD9}" emma:medium="tactile" emma:mode="ink">
                <msink:context xmlns:msink="http://schemas.microsoft.com/ink/2010/main" type="inkWord" rotatedBoundingBox="2297,9881 4327,9851 4353,11614 2323,11644"/>
              </emma:interpretation>
            </emma:emma>
          </inkml:annotationXML>
          <inkml:trace contextRef="#ctx0" brushRef="#br0" timeOffset="45727.7405">-16747 4149 302,'0'0'356,"0"0"-16,0 0-9,0 0 2,-2-3 4,2 3-2,0 0-3,-1 16-8,0-7-2,1 1-28,0 6-12,-2 5-12,0-1-12,0-1-21,1 5-19,-1-3-13,-1 3-18,-1-1-22,3-2-15,-2 1-15,3-1-14,-4 0-11,4-1-11,0-6-4,0-1-18,0-1-5,0-1-9,2-4-12,-1-1-19,2 1-23,-2-2-24,1-2-33,-2-3-30,0 0-36,0 0-48,14-18-38,-9 6-26,1-10-27,-2-3-14,4 2-20,-3-12-2,-1 2 6,1-1 19,-4 1 21,2 8 28,-6-4 25,2 3 13,-4-6 28,1 0 27,0 9 30,-1 1 25,-2 0 26,2-3 22,0 3 22,0 1 19,2 0 14,-1 0 10,1 1 13,3-3 9,2 1 13,4 1 9,-1-3 10,0 2 4,5-5 14,3 6 5,-3 2 9,2-2 4,4-2 7,6 2-2,-9 6 5,5 3-3,-1-1-2,0 8-14,-1 4-5,0 2-8,2 2-6,-1 6-1,-1 0-4,-3 6-9,-4 2-1,8 3-2,-11 1-8,2-1-4,-5 1 3,2 6 1,-3-2 1,-2 1 0,-2-3-11,-3 7-3,-2-5-1,-1 5-13,-7-6-3,4-2-9,0-3-3,0-2 0,-1-1-7,0-1-6,0-7-3,3-1-5,-3-6-20,2 4-24,1-2-25,-1-3-27,3-2-35,-1-2-32,4 0-28,-1-2-36,5 0-27,-1-2-38,-1 4-45,4-1-34,-1-5-50,1 1-287,4 3-745,-1 0 330</inkml:trace>
          <inkml:trace contextRef="#ctx0" brushRef="#br0" timeOffset="46046.6614">-16309 4028 7,'7'2'247,"-1"-2"12,0 2 2,0-1-3,2 0-7,-3 4-11,-1 0 1,0 0 7,0-1-19,0 1 4,-1 1-4,0 2-11,-3 0-6,3-2-7,0 2-14,-1 1-5,-4-1-7,2-2-10,-2 2-12,1-1-7,1-1-12,0 0-10,0-1 0,0-5-3,0 6 0,0-6-8,0 0-14,0 0-7,0 0-12,-3-17-7,3 9-13,0-9-2,0 5-6,3-13-5,-2 4-6,3-4-5,0 1-1,0-1-5,1 0-4,-1 0-4,1 2-3,-1 2-1,0-2-4,3 3-1,-1-2-1,0 8-5,-2 4 1,4-10-2,-2 7-14,-1 4-43,2-1-42,2 1-49,-1 0-45,0 0-40,1 3-39,-3 2-50,3 2-29,3-2-50,-4 2-289,2 2-736,2 0 326</inkml:trace>
          <inkml:trace contextRef="#ctx0" brushRef="#br0" timeOffset="46240.4416">-15888 3839 84,'5'8'208,"-1"4"10,-1-2 5,3 2 6,-3 0 5,-2 0-5,3 4 5,0 2-1,-3-6 0,3 5-7,-4 0-10,0 1-18,0-3 0,0 0-30,0-5-19,0 2-20,0-1 0,0-1-20,0 0-10,0-5-25,0-1-23,4 2-32,-4-3-37,5 0-30,-5-3-33,0 0-35,0 0-43,7-13-54,-3 2-37,-2-1-252,-2-1-542,0-8 240</inkml:trace>
          <inkml:trace contextRef="#ctx0" brushRef="#br0" timeOffset="46414.454">-15853 3583 244,'0'-17'293,"-4"-3"13,4 0-4,-1-1-14,1 2-4,0 3-16,0 1-18,0-2-13,5 2-18,-5 3-13,4-1-26,-2-3-20,1 10-19,1-5-22,-1 4-4,3 3-13,-2-1-12,0 1-62,-4 4-43,11 6-49,-4-2-46,2 3-46,-1 3-44,-2 0-39,2 3-32,-1 4-193,2 2-500,-2-2 221</inkml:trace>
          <inkml:trace contextRef="#ctx0" brushRef="#br0" timeOffset="46790.7126">-15686 3725 140,'4'20'201,"-1"-2"14,1 5 6,-1-2 3,-1 1 0,3-1-5,3 4-5,-4-8-1,1 3-6,0-5 2,-2 0 3,0-1-3,0-1 3,0 3-21,-1-6-14,1 0-7,0-4-17,0-1-25,-1-2 1,1 3-11,-2-3-10,2 1-3,-3-4-2,0 0-3,10-8-6,-5 2-15,-1 0-4,0-6-2,1 0-8,2-4-13,-1-3 3,2-3-12,-2 2-4,-1-1-2,3-4-3,-2 2 0,-1 2-6,4 0-2,-4 1-5,-2 5-6,1 1-2,3 2-1,-6 4 0,3 1 0,0-1-4,1 4 1,-2-1 0,1 4-3,-4 1 2,13 3 7,-8 2 10,2 3 11,3 3 13,-4-1 6,5 6 6,-6 3-3,4 1 3,-3-1 2,1 2-2,4 0-3,-3-2-5,0 5-2,-1-5-7,0 1-1,0 0-9,2 0-3,-1-4-3,-3 3-4,1-5-13,2 0-36,-3-3-44,3 1-49,1-2-50,-3-1-42,-1-3-35,5 0-37,3-2-18,-4 1 2,7-5-4,2-5-16,0 0-54,-2-6-198,-2 1-616,1-5 272</inkml:trace>
          <inkml:trace contextRef="#ctx0" brushRef="#br0" timeOffset="47279.3457">-15221 3808 132,'-5'-2'307,"2"-2"1,3 4 1,-1-4 3,1 4 6,4-12 6,5 7 3,-1 0-4,6-1-4,3-5-3,2 5-16,6-2-21,2-1-21,-1 1-26,4 5-27,-4-2-20,4 4-18,-3-2-17,-1 0-22,1 3-44,-7 1-73,8-1-79,-7 0-86,5 2-87,-8-2-107,-2-2-400,2 2-809,-6-1 358</inkml:trace>
          <inkml:trace contextRef="#ctx0" brushRef="#br0" timeOffset="47088.0184">-15130 3405 145,'-13'-71'283,"3"0"10,-2 0-4,4 7 5,-1 3 9,8 1 8,-3 16-7,0 2-7,2 2-5,2 6-12,-2 10-2,4 2-12,-4 6-7,4 2-18,-2 1-25,0 6-21,1 2-17,-1 5-9,0 0 14,0 0-4,7 34 2,-3 3 0,2 2 6,-2 4 2,5 18 3,-3 6 14,1-3-1,0 4 3,-1 4-1,0-1-5,4 0-16,-1 2-8,0-6-17,2-2-14,0-4-13,5 1-13,1-4-70,-7-13-51,2-2 0,1 0 0,4 11 0,-5-13 0,2-7 0,-5 2 0,2 0 0,-1-4 0,-4-9 0,0-2 0,0-8 0,-1 4 0,-1-6 0,-2-1 0,1-4 0,-2 0-141,-1-1-175,0-5-56,0 0-74,0 0-66,-7-12-67,-1-3-393,-1-1-1051,-6-14 466</inkml:trace>
        </inkml:traceGroup>
        <inkml:traceGroup>
          <inkml:annotationXML>
            <emma:emma xmlns:emma="http://www.w3.org/2003/04/emma" version="1.0">
              <emma:interpretation id="{04FE217D-0A2C-459F-AD32-F93220811615}" emma:medium="tactile" emma:mode="ink">
                <msink:context xmlns:msink="http://schemas.microsoft.com/ink/2010/main" type="inkWord" rotatedBoundingBox="4746,10066 7399,10027 7421,11569 4768,11607"/>
              </emma:interpretation>
            </emma:emma>
          </inkml:annotationXML>
          <inkml:trace contextRef="#ctx0" brushRef="#br0" timeOffset="47856.5652">-14177 3086 231,'-2'-6'351,"1"2"2,1-2 6,-3 1 6,3 5-4,-5-1-5,5 1-11,0 0-17,0 0-15,-14 7-7,6 4-7,0 8-3,-4 10-4,-2 6-13,1 2-6,1 5-14,-3 15-10,-1-2 3,3 5-22,4-17-17,3 17-10,-1-4-12,1-10-11,6 9-18,2-12-15,2-1-12,3-3-11,1 5-12,6-8-17,-1 1-6,-1-5-7,3 4-10,2-8-2,1-2-12,0 2-4,2-3-9,2-4-6,-3 0-16,-5-9-23,1 0-5,2-3-83,-1 1-81,-4-6-58,0 1-65,1 1-59,0-5-64,-3 2-68,2-9-72,-2 2-380,0-5-1012,3 3 448</inkml:trace>
          <inkml:trace contextRef="#ctx0" brushRef="#br0" timeOffset="48231.651">-13766 3659 86,'-2'-6'312,"-2"-2"-4,-1 2-4,1 1-11,-2 4-15,-3-1-7,1 1-12,-2-1-2,2 4-15,4-1-3,-4 1-19,4-2-13,-3 3-17,4 3-13,0-3-10,1 6-7,0-4 0,2 3-1,0 1-8,0 1-4,3 4 2,1-2-4,-1 4-6,2-4-4,0 3 3,4 4-2,-1-1 1,-2-2-7,2 3-5,1 1-2,0-3-6,-3-3-5,0 0-2,2 6-5,-4-8-5,1 3 1,-3-1-2,0-1-4,-1 0 3,-1-1 5,-1 4-9,-3-4-7,-1 3 0,-3 3-10,0-5-15,-3 2-4,-1 0-9,-1-1-1,-2-1-3,4-5-4,0-2-5,-2 0 0,4-2-9,1-1-11,1-3 2,-1-2-19,2 2-26,0-6-36,2 3-43,-1-7-43,2-2-42,1 5-51,3 0-47,-1-3-38,2 4-38,0 0-38,3-2-44,2 0-32,-1-1-301,2 3-844,1-4 374</inkml:trace>
          <inkml:trace contextRef="#ctx0" brushRef="#br0" timeOffset="48696.3693">-13421 3746 208,'0'-6'313,"0"2"0,-1-1-7,-2 2-9,3 3-7,-5-4-3,5 4 4,-10 1 0,4 2-4,1 0-3,-3 5 0,3 2-9,-1 0-8,0 5-6,1-3-10,-2 9-9,5-6-7,-2 7-17,4 0-9,-1-1-19,2-5-17,4 2-15,3 3-10,-1-1-14,3-6-14,-2 1-10,5-1-11,1-3-8,2-2 2,-2 0-21,3-4-6,-5-1-9,7-3-6,-4-1-5,-5-5-3,5 0-5,-1-5 4,1-1-8,-4 4-2,1-10-3,1 3-5,-3-1 6,0-4-13,-1-1 6,-3 2-15,2-1 4,-3 1 9,-4 2-11,2 1 0,-3 2 1,4-2 1,-4 3-4,0-2 1,0 3 0,-4 2 2,4 3-3,0 0 0,0 0-4,0 6-8,-3-7 4,3 7 1,0 0 1,0 0-3,0 0 3,-1 20 2,1-9-6,0 2 5,0 5 9,0 3-9,0 1-1,4-3-3,-4 1-3,6 3 12,0-1-5,-2-2-5,5 1 7,-4-6-7,4 1-4,-4 5 7,2-6-34,2-3-35,-4 2-60,5-6-55,-3 1-53,3-2-50,-4-2-46,0-2-42,2-3-52,3-3-53,0-2-347,0-1-893,6-1 396</inkml:trace>
          <inkml:trace contextRef="#ctx0" brushRef="#br0" timeOffset="49235.0862">-12853 3751 57,'0'0'311,"0"0"-8,0 0 1,1 12 3,-1-4 20,2-1 14,-1 7-5,1 0-1,-1 2 9,1 6 0,-1 3-4,-1-3-1,-1 1-12,2 2-15,0-3-21,0-2-27,0-4-21,-1-1-20,4-2-29,-1 0-18,-1-2-18,-2-5-18,3 0-10,0 0-15,0-1-9,4-1-7,-2-3-6,0-1-23,4-2-9,-1-7 7,8-2-11,-8 1-14,6-7-15,-6 1-21,5-2-18,-1-2-12,-2-3-12,3-5-12,-4 7-8,0-4 1,-2 4 7,0 3 0,-1-1 4,-2 6 7,1 3 3,-2 0 3,1 7 2,-1 0 5,-3 3 6,0 0 0,11 9 7,-6 0 11,2 4 17,-2-1 15,0 9 7,1 1 8,-1-4-2,-1 3 5,2-2-2,1 2-1,-1-6-1,-3-1-4,0 0-5,3-5-4,-1 5-5,-4-9-5,5 3 5,-1-4 0,-2 0-6,5-3-7,-1-2 5,1-6-5,5-2-5,-4 4 2,3-11-2,1 7 1,-3-8 1,3 1-2,0 2-6,-2-4 1,1 1-3,-2 4 1,0 2 1,1-4-3,-3 4-2,0 1-3,-2 5 3,0 1 1,0 1-2,-2 0 2,4 3-1,-1 4 4,0-2 1,0 7 1,0 0-5,2-2-1,-3 5 1,5 0 4,1 2 3,-1 2 3,2-1-5,0 0-6,1 1 1,-3-2 3,2 0 2,1-2-3,-3-1-4,-1-3-6,0 3-44,0-3-53,-1 0-73,1-1-76,-2-1-86,-2-1-76,3-4-90,-7-1-433,4 1-1015,-6-1 450</inkml:trace>
          <inkml:trace contextRef="#ctx0" brushRef="#br0" timeOffset="49587.5898">-12094 2963 209,'0'-9'363,"2"-1"-6,-2 1-2,3 3 0,-2 1-6,-1 2-13,0 3 7,0 0 12,16 11 4,-8-1-2,3 10 0,5 8-5,0 8-6,4-2-5,1 3 1,7 12-3,-2 1-14,-2 5-6,2 0-23,-4-3-19,4 3-22,-2 3-14,1-6-15,-10-12-16,1 3-14,-2-1-165,3 13-31,-8-13 0,-1-1 0,1 5 0,-5-1 0,-1-1 0,-3 1 0,-3-4 0,-1 4 0,-5-9 0,1 8 0,-1-5 0,-4-4 0,0 2 0,-1-4 0,-1-1 0,1-1 0,-3-3 0,1-3-365,2-4-236,1-5-120,2-1-363,1-5-1175,3-4 520</inkml:trace>
        </inkml:traceGroup>
        <inkml:traceGroup>
          <inkml:annotationXML>
            <emma:emma xmlns:emma="http://www.w3.org/2003/04/emma" version="1.0">
              <emma:interpretation id="{E6D27B05-C808-4EDC-89F9-EFBD56E668D8}" emma:medium="tactile" emma:mode="ink">
                <msink:context xmlns:msink="http://schemas.microsoft.com/ink/2010/main" type="inkWord" rotatedBoundingBox="9308,11187 9386,11186 9388,11296 9310,11297">
                  <msink:destinationLink direction="with" ref="{6EFC8680-00A6-46C3-B311-E731EF2589CD}"/>
                </msink:context>
              </emma:interpretation>
            </emma:emma>
          </inkml:annotationXML>
          <inkml:trace contextRef="#ctx0" brushRef="#br0" timeOffset="143172.6832">-9737 4122 71,'-3'-5'186,"3"5"-10,-2-4-2,2 4-8,0 0-5,0 0-6,-3-2-9,3 2-9,0 0-10,0 0-9,0 0-9,0 0-6,-10 2-8,10-2-3,0 0-8,-5 2-6,5-2-11,-4 4-1,4-4-4,-2 4-10,2-4-5,-1 5-5,1-5-7,0 0 3,0 0-1,5 6-5,-5-6-2,0 0-2,8 0-6,-8 0-2,8-2 0,-8 2-3,10-2-3,-5 0 1,-2-1 1,-3 3-2,6-3-6,-3-3 4,1 1-1,-2 2 6,-2 3 9,2-6 4,-4 1 5,1-1 3,1 6-2,-5-5 1,1 1 6,-2 2 5,1 2-2,-3-3 5,1 3 2,0-1-4,1 0-4,6 1-5,-11 2-2,5-2-8,6 0 2,-5 3-8,5-3 1,-5 3-3,5-3-2,0 8-12,0-4-16,1 4-23,-1-2-31,3 1-23,0 2-35,-1-2-42,-1 2-47,2 0-45,-1 3-204,1-1-496,0 1 220</inkml:trace>
        </inkml:traceGroup>
      </inkml:traceGroup>
    </inkml:traceGroup>
    <inkml:traceGroup>
      <inkml:annotationXML>
        <emma:emma xmlns:emma="http://www.w3.org/2003/04/emma" version="1.0">
          <emma:interpretation id="{CF25172E-A4F8-4E4D-919E-3685042FDD6D}" emma:medium="tactile" emma:mode="ink">
            <msink:context xmlns:msink="http://schemas.microsoft.com/ink/2010/main" type="paragraph" rotatedBoundingBox="1955,11245 21376,11505 21342,14074 1920,138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1B23427-7C8B-4D4C-AAF4-408D39B43687}" emma:medium="tactile" emma:mode="ink">
              <msink:context xmlns:msink="http://schemas.microsoft.com/ink/2010/main" type="line" rotatedBoundingBox="1955,11245 21376,11505 21342,14074 1920,13814"/>
            </emma:interpretation>
          </emma:emma>
        </inkml:annotationXML>
        <inkml:traceGroup>
          <inkml:annotationXML>
            <emma:emma xmlns:emma="http://www.w3.org/2003/04/emma" version="1.0">
              <emma:interpretation id="{06AFC85B-9807-49C7-B684-71D1C3A27607}" emma:medium="tactile" emma:mode="ink">
                <msink:context xmlns:msink="http://schemas.microsoft.com/ink/2010/main" type="inkWord" rotatedBoundingBox="1941,12313 5756,12364 5739,13622 1924,13570"/>
              </emma:interpretation>
            </emma:emma>
          </inkml:annotationXML>
          <inkml:trace contextRef="#ctx0" brushRef="#br0" timeOffset="486413.7145">-15238 5796 67,'0'0'242,"6"4"-7,-6-4-2,6 2-5,-6-2-6,13-2-10,-6 1-8,4-3-12,-3-1-17,3 2-8,0-3-14,2 0-15,-1 0-8,0 2-17,0-2-9,0 0-9,-1 3-8,-3-3-18,5 0 3,-4 5-12,-2-2-8,-1 1-8,1 2-33,-1 0-36,-6 0-44,12 2-45,-8 1-46,-4-3-53,7 1-241,-5 2-493,-2-3 218</inkml:trace>
          <inkml:trace contextRef="#ctx0" brushRef="#br0" timeOffset="486646.6476">-15168 5985 193,'-3'6'274,"3"-6"-4,0 4-7,0-4-6,6 9-10,-3-6-11,1 0 0,1 0-8,3-2-9,0-1-5,3 0-19,-2 5-17,4-7-14,0 2-3,-2 0-20,5 2-25,-3-4-5,0 1-10,0-1-11,1 1-10,1 1-20,-5-3-36,3-1-41,0 3-49,1 1-57,-4-4-69,3-2-79,-2 4-295,-2-2-611,0-1 271</inkml:trace>
          <inkml:trace contextRef="#ctx0" brushRef="#br0" timeOffset="487427.769">-14409 5563 115,'0'0'222,"0"-6"-2,0 6 5,0-7-4,0 2-2,0 5-4,0-9-5,-4 5-2,4-2-4,-1 1-1,0-1-10,-2-1-4,2 1-9,-2-3-3,-3 3-13,6 3-8,-7-6-3,5 3-3,-6 2-11,2-2-6,-3 1-9,3 4-12,-3 0-10,-1 1-9,-1 1-11,1 3-8,3 4-5,-4-2-13,1 3-4,-1 7-6,1 3 3,3-1-4,-3 3-5,1 1 1,1 1-1,3-1 3,-3 9-1,4 0 11,0-7-11,3 1 4,1-1 3,1 1 0,3-4-6,-3 3 3,5-2-4,-1-1 2,2-3-8,-1 1-5,3-7 0,-4 5-2,4-3-1,-2-4-9,2 1 6,-1-1-5,-1-1-1,3 1 2,-4-3-4,2 1-6,1 1 4,-2-6-4,1 3 1,5-4-5,-7 1-1,3-2-11,2 2-22,1-3-29,1 0-20,-4-3-31,4 3-28,-1-4-24,-2 2-25,1-2-26,-4 4-31,2-2-35,1-4-38,2 0-42,-3 2-246,-1-2-653,1-3 289</inkml:trace>
          <inkml:trace contextRef="#ctx0" brushRef="#br0" timeOffset="487728.8336">-14183 5767 205,'0'0'287,"0"0"3,0 0-9,0 0-9,-9-2-17,9 2-6,0 0-11,0 0-2,0 0 0,-1 10-1,1-3-2,0-1-10,1 1-1,2 6-9,-2-1-12,-1 4-16,2 0-7,1 5-16,0-2-16,-2 3-5,1-1-17,0-1-16,2 3-11,-1 0-2,-2 2-14,3-3-11,-1-1-3,2 2-9,-1-3-5,-2 1-9,4 0-12,-1-6-25,-3-1-25,2-1-42,-1 0-23,1-6-40,-2 1-28,3-4-32,-1 1-26,-3 1-31,3-3-27,-1-2-57,-3-1-46,0 0-213,11-7-631,-7 2 278</inkml:trace>
          <inkml:trace contextRef="#ctx0" brushRef="#br0" timeOffset="488062.8126">-13987 5956 7,'0'0'296,"-5"-4"-1,5 4-3,0-4-8,0 4-6,-4-5-14,4 5-14,0 0-12,-2-6-16,2 6-8,0 0-10,4-6-5,-4 6-7,6-4-3,-1-1-13,-1 1-9,0 0-19,4-1-11,2-2-17,-2 2-4,3 0-8,-1 0-19,-1-3-8,2 2-7,-1-3-6,2 3-15,-3 2-6,0-2 0,2 2-3,-5 2-9,2-2-17,-3 3-18,2 0-34,-1-3-25,-2 3-21,3-3-22,-2 3-22,-5 1-28,8-3-32,-8 3-44,0 0-47,9 0-42,-9 0-250,0-6-613,0 6 272</inkml:trace>
          <inkml:trace contextRef="#ctx0" brushRef="#br0" timeOffset="488377.7802">-13957 5606 228,'0'0'273,"0"0"-1,0 0-5,-3 4-7,3-4-6,3 10-7,-3-3-1,4 0-16,0 5 2,-2 1-13,4 2-11,2 2 4,-2 2-10,1 0-11,1 2 4,-1-2-11,-2 2-6,3 4-11,-3-4-13,1 2-9,-1-1-15,1 3-7,-1-4-18,3-2-13,-2 5-7,-1-3-7,1-5-10,-3 5-6,4-1-7,-3-5-23,0-1-29,1 1-36,-1-2-28,0-1-55,1-6-34,-2 3-34,-2-2-60,4 0-57,-1-3-63,0-2-294,0-2-712,-4 0 316</inkml:trace>
          <inkml:trace contextRef="#ctx0" brushRef="#br0" timeOffset="489036.6819">-13458 5480 98,'0'0'167,"2"-6"4,-2 6-2,0-5 3,0 5-1,-2-6 7,2 6-1,0-6 3,0 6-3,0-5 5,0 5-2,-3-5-1,3 5-8,-7-5-2,7 5 6,0 0-18,-10 0-1,10 0-15,-10 5-6,7-5 0,-4 3-4,2 0-1,-1 1-8,0 4 6,-3-4-14,1 5-5,1 3 1,-1-3-5,1 4-6,-2 1 2,2-1-1,3 2-3,1 2-4,-3 5-7,2-5-6,-3 4 0,5 0 1,2-5-6,-3 2-3,6 0-7,-3 1-1,5 1-7,-1-4-2,1 0-1,0 3-7,2-5-4,3 4-2,-2-6-2,-1 1-4,4-4-4,-3 4-4,0-2 0,1-1-4,2-3-3,-1 1-1,-2 0-4,2-1 1,-3 2-5,3-1-4,-2-1-20,-1-3-14,2 0-22,-1 2-27,-2-1-27,2-2-27,0 0-27,-4-2-28,1 3-30,0-2-24,0 0-41,1 0-44,-6-2-43,9-4-281,-4 3-701,4-2 310</inkml:trace>
          <inkml:trace contextRef="#ctx0" brushRef="#br0" timeOffset="485099.7705">-17163 6038 109,'-2'-4'201,"-1"-4"-5,6-1-3,-3-3-4,5-1-2,-3-1-4,4-6-1,0-3-9,3 3-4,3-1-7,2-9 0,1 3-8,3-1-21,0 3-10,-7 8-12,10-6-4,-5 8-15,0 3-10,2-4-5,6 1-8,-7 5-9,9-2-3,-6 6-4,7-6-8,-2 6 0,2-3-3,-3 5-11,4-1 1,-1 4-3,-1-4-12,0 4-30,-4-2-25,4 1-34,-6 2-36,7-4-43,-1-1-51,-1 0-40,-8-2-199,0 3-476,0-4 212</inkml:trace>
          <inkml:trace contextRef="#ctx0" brushRef="#br0" timeOffset="484778.315">-16740 5873 90,'0'0'240,"0"0"-7,0 0-12,0 0-9,0 0-8,0 0-8,-5 11-8,5-11-11,0 8-5,2 0-3,-4 0-5,2 2-6,-1 1-6,1 3-8,-3 1-8,1 6-6,1 1-12,-4 3-12,4 4-7,-7 2 0,3 2-22,1 0-3,-2 0-13,1-1-3,0-1-5,1 0-2,1-7-7,1-3-10,0 4 2,0-4-6,2-2-9,0-3-18,1-4-28,-1-1-28,1 0-35,1-3-30,-2-1-40,2 2-42,1-8-44,1-1-267,-4 0-553,0 0 244</inkml:trace>
          <inkml:trace contextRef="#ctx0" brushRef="#br0" timeOffset="485387.9959">-16241 5257 84,'-5'12'232,"-1"1"-5,0 7-5,0 2-8,-1-3-3,2 12-8,-3 2-14,2-2-3,6 2-12,-2 7-12,1-2-5,1 1-11,0-1-15,1 1-9,3 3-12,4-4 0,-4-1-24,1-2-6,-1 2-11,1-4-2,5-2-9,-3 3 3,1-6-17,1-4 2,-1-2-4,-2 0-11,1 0-8,2 0-29,0-2-33,-2 1-28,1-2-42,0-1-40,-2-5-37,1-5-45,-1 4-219,-3-6-488,0-3 216</inkml:trace>
          <inkml:trace contextRef="#ctx0" brushRef="#br0" timeOffset="485839.8427">-16017 5768 217,'-5'14'233,"0"0"-6,1 7-12,-1 0-1,5 0-11,-5 1-5,5 3-8,5-2 2,-5-1-22,0 1-8,0-2-7,1 1-11,2 2-11,-3-3-8,1-9-14,5 1-13,-3 2-8,0 0-13,-3-7-6,2-4-5,0 5-6,2-3-7,-3 0-5,-1-2-6,3-2-3,-3-2 2,0 0-8,7-8-10,-4 0 1,0-3-3,-2-6-2,2-5 3,1-3-4,2-6-2,0-4-5,-2 6 2,4-6-5,-2 2 2,2 4-1,0-5-4,-3 10 2,1-1-2,0 3-2,0 1 5,-1 2-6,1 4 2,0 5-5,-2-2 3,4 3 0,-6 3 7,5 1-10,-3 2-1,1 3 4,-5 0-2,12 6 0,-3 2 8,-1 6 0,-2 0-6,2 5 8,0 2 2,1 2 1,0-1-2,0 12 1,2-4-1,-3 2 1,-1-8-4,1 6 5,-1-5-8,0 3 4,-2-4 0,3-4 0,-2 0-3,2 2-5,-4-8-27,6 5-40,-3-9-35,-3 3-52,1-3-57,0-4-64,-2-6-256,2 0-573,-1-8 254</inkml:trace>
          <inkml:trace contextRef="#ctx0" brushRef="#br0" timeOffset="486149.7588">-15721 5221 59,'0'0'224,"0"0"-7,0 0-5,4 22-4,-3-8-8,2 2-5,5 5-2,3 9-7,-2-8-4,4 6 10,2 5-11,-1 1-3,0-1-3,1 5 5,3 4-6,-4-3-10,7 11 1,-7-10-10,-1 1-2,0 2-12,-1-1-10,1-3-12,-3 3-10,-1-1-10,0-2-13,-2 1-6,-2-3-9,-1 2-9,1-2-2,-1 0-5,0-6-8,0-5-20,-7-4-25,6 0-40,-3-7-39,0 1-36,0-2-28,0 2-33,0-8-42,0 0-45,0-2-42,-4-1-258,4-5-606,0 0 269</inkml:trace>
        </inkml:traceGroup>
        <inkml:traceGroup>
          <inkml:annotationXML>
            <emma:emma xmlns:emma="http://www.w3.org/2003/04/emma" version="1.0">
              <emma:interpretation id="{F386C645-8BA7-4D49-BD1A-642FD0B54747}" emma:medium="tactile" emma:mode="ink">
                <msink:context xmlns:msink="http://schemas.microsoft.com/ink/2010/main" type="inkWord" rotatedBoundingBox="6934,12580 8411,12600 8394,13901 6917,13881">
                  <msink:destinationLink direction="with" ref="{6EFC8680-00A6-46C3-B311-E731EF2589CD}"/>
                </msink:context>
              </emma:interpretation>
            </emma:emma>
          </inkml:annotationXML>
          <inkml:trace contextRef="#ctx0" brushRef="#br0" timeOffset="471101.8271">-11227 5962 8,'0'0'76,"0"0"4,0 0-8,0 0 4,0 0-5,0 0 2,0 0 6,0 0-3,0 0 0,0 0 2,0 0-2,0 0-3,0 0-3,0 0 1,9 0-6,-9 0 1,0 0-5,0 0-5,0 0-2,0 0-8,0 0 0,0 0-9,0 0 5,0 0-1,0 0-1,0 0 3,0 0 7,0 0 0,0 0 0,0 0-1,0 0 7,0 0-1,0 0 1,0 0-1,0 0-5,0 0-4,0 0-1,0 0-1,0 0-3,0 0-3,-13-10-1,11 7-5,2 3 1,0-9-3,0 4-5,0 5-2,-1-11 2,1 5-2,0 0-9,1 0 5,-1-4-2,1 1-3,1 1 3,0 2 3,1-4 0,1-2 2,-1 3 3,0 0-2,1-1 2,-1-2 4,3 3 0,-1 0-2,0-3-2,0 2-4,2 1 3,-1-2 8,2 1-9,-1 3 2,0-3 0,0 2 0,1-1 3,0 0-5,-4 2 0,2 1 4,-2 1 5,4-1-8,-5 0-1,1 2 1,3 1 0,-5 1-4,4 1-3,-6 1 1,4-5 4,-4 5-1,0 0-1,9 2-4,-5 2-1,-4-4 0,7 0 2,-3 2-4,0 2-1,-1 1 4,1 1-1,1 0 0,-3 1-2,2 1 4,-3 2-2,4 0 2,-3-1 7,3 5-4,-2-3 4,-1 3-1,2 2 1,-2-2 5,-1 0-3,2 6 7,-2-5-9,-1 5-6,-1-5 9,1 2-2,-1 1-1,-1 1-5,-1-4 0,2-1 2,-2 2 1,1 1-8,-2 2 0,0-5-3,0 2 1,0 4 4,0-3-5,-3 3-3,3-8 4,-1 8-6,-3-5 2,3 0-3,-1-1-1,-1-1 0,3 1 5,-4-1 0,-3 1-5,5-3 0,-3 0 4,3 0-1,-1 1-8,-2-2 7,2 1 0,0-5-3,-1 4-1,0-1 7,0-3 2,4-1-7,-1-1 11,1-3-2,-1 5 3,0-3 2,4-1 1,1-2 3,-5 4-1,5-4-8,0 0 5,-4 3 0,4-3-2,0 0-2,0 0-4,0 0 1,0 0 8,0 0-13,0 0 0,0 0 0,0 0-7,4-13 13,-4 13-9,5-7-1,-4 4 0,4 1 0,-5 2 0,6-7 4,0 5-4,0 2-1,-2-6 0,4 2 4,0-5 3,0 6 0,2 0 1,2-1-4,-2 0 1,3-3-2,0 4 1,-1-2-2,-3 1 4,4-5-1,0 3 5,2-1-9,-1-2 5,-1 6 3,3-5-6,0 4 4,-3-2-4,2 3 1,-3-2-2,1 1-1,0 4 14,1-2-14,-3 1 3,1 1-3,2 1 9,-4 1-5,2-2-3,-3 4-3,3-2 0,-2 3 0,-2 0-4,-1-3 8,0 2 2,0 1-4,1-2-5,-2 3 5,-2-3 0,2 4-6,0-4 7,-2 2-2,1-1 0,1 5 6,0-7-1,-2 4 1,0 4-3,0-4 2,0-2-3,-2 7 8,1-4-5,-2 2 13,1 1 4,-2 1 2,0-3 0,-2 5 3,-2 0 1,3-1 7,0 1-4,-6 0 7,6 1-3,-7-1-2,3 2-1,-2-3-4,2 3 0,-5 1-6,2-3 2,0 1-3,0-2-5,-1 1 6,1-3-6,-2-1 4,-2 5-1,1-2 1,1-3 3,-2 4 4,-3-5-1,-1 2-4,4-3 6,-2 1 5,1-2-5,-3 5 0,0-6-6,2 4 2,3 0 1,-5-4-5,-1 3-9,4 0 9,3-3-4,-1-1-4,-2 3 0,2-2-1,0-1 0,4-1 2,-1-3-5,-1 5-5,3-4 6,0 0-4,1 3 0,0-3-1,5-1 1,-9 0-1,9 0-5,-6 0 4,6 0-2,0 0-7,-6 6-12,6-6-20,0 0-30,0 0-22,0 0-36,0 0-33,0 0-28,9 7-31,-6-6-37,3 1-55,2-2-46,0 4-314,-1-2-725,0 1 321</inkml:trace>
          <inkml:trace contextRef="#ctx0" brushRef="#br0" timeOffset="438302.4044">-12168 5808 122,'0'0'306,"0"0"4,0 0-21,0 0-21,0 0-14,0 0-22,0 0-19,0 0-3,0 0-17,4-3-1,-4 3-8,8-1-13,-1 1-5,-2-4-12,3 3-7,1-2-15,1 1-12,-4 1-8,4-2-10,-1 1-5,2 1-8,0-2-16,-4 1-6,3 2-4,0-1-9,-1-5-3,-1 6-24,3-2 17,-6 0-6,1 0-4,2 0-11,1 2 1,-3-2-13,2-1-25,1 2-31,-7-1-25,3 2-29,-5 0-28,6-6-44,-2 4-43,-1-1-45,-3 3-44,0 0-242,3-7-591,-3 7 261</inkml:trace>
          <inkml:trace contextRef="#ctx0" brushRef="#br0" timeOffset="438603.6764">-12131 5593 202,'0'0'280,"-5"-5"-8,5 5-13,0 0-11,0 0-14,0 0-6,0 0 9,-7 11-6,6-4 3,2 2 4,2 2 2,-3 4-3,0-1 1,0 7-9,1-1-8,2 2-18,-3 1-9,0 1-17,5-2-21,-5-1-9,1 2-16,2-2-13,-3 0-12,4-2-8,-3 1-12,1-4-9,1-3-7,1 2-18,-2-1-36,0 1-37,-1-2-48,2-1-55,1 0-48,-2-2-53,0 0-61,1-5-74,-1 1-341,1 0-758,-2-2 335</inkml:trace>
          <inkml:trace contextRef="#ctx0" brushRef="#br0" timeOffset="439456.496">-11230 5529 194,'0'0'284,"-2"-6"-7,0 1-5,-3 4-6,2-3-8,-2 2-8,1-2 1,-2 2-11,1-2 5,-1-1-6,1 2-11,-3 0-6,2 0-11,-3 2-15,1-1-13,0 2-18,0-4-11,-4 4-15,2 5-10,-7 0-19,5-2-4,-2 6-12,1 4-10,-1 1-9,2 1-6,0-1-4,1 7-11,0-1-7,0 1-3,5 2-6,-2-1-3,-1 9-1,6-7-5,-1-1 0,1-1-4,2 1-4,2 0-3,4-2-4,3 1 3,-5-3-9,6 2 5,-3-1-2,5-3 3,-2 0-8,2-3 0,1 2-9,0-2-27,-4-5-30,2 0-35,2 0-34,-1-2-33,-1-5-31,0 4-42,3-3-59,2-3-40,-2 1-322,-3-5-711,4 2 315</inkml:trace>
          <inkml:trace contextRef="#ctx0" brushRef="#br0" timeOffset="440019.5136">-11079 5912 197,'1'-6'263,"-1"0"6,2-2-7,0 0-10,4 0-10,-6 5-13,3-7-9,1 1 5,-2 3-25,2 1-11,1-1-8,1 1-15,-1-1 2,0 3-33,2 0-10,-1-2-13,1 5-8,0-3 9,-7 3-30,9 3-1,-2-1-3,-4 1-1,1 3 8,-3 0 15,2 1 6,-2 5-8,0 0 7,1 1-1,-8 2-4,5 0-3,-1 0-6,-4 7-3,-1-4-3,0 0-8,-1 2-9,2 1-6,-3-3-7,1 0-2,-2 1-3,3-2-10,-5-1-3,3 2-5,2 1-1,-1-8-3,4-1 2,-5 2-7,4-5-3,-4 2-4,2-3 1,1 0-3,0-1-3,1 1 3,-1-2-7,3 0 2,-2-1-3,2 0 3,3-3-5,-7 3-3,4 2 1,3-5-5,-3 4 2,3-4 2,-2 2-2,2-2-1,0 0 0,0 0-4,5 7 6,-5-7-3,8 3 1,-4 0 6,-1-2-6,4 0 3,1 0-5,4-1 5,-6 0-4,6-2 0,2 2 10,-6-1-11,3 1 4,2-3-2,-1 6 1,1-3 3,-4-3-3,7 6 6,-5-2-5,2-1 1,0 1 0,-4-1 0,3 4 2,2-4 1,0 0 3,-3 0 0,1 0 3,2 2 4,-2-2-3,-1 0-1,0 0-5,0 0 8,-1 0-4,-3 0-3,1 0 1,-2 0-1,2 4-2,-8-4-7,9-3-4,-4 2-24,-5 1-33,8 1-40,-8-1-44,7 0-52,-7 0-52,0 0-62,6-1-69,-6 1-357,0 0-802,0 0 355</inkml:trace>
        </inkml:traceGroup>
        <inkml:traceGroup>
          <inkml:annotationXML>
            <emma:emma xmlns:emma="http://www.w3.org/2003/04/emma" version="1.0">
              <emma:interpretation id="{E0830EC5-37E8-4C73-A321-20285931F198}" emma:medium="tactile" emma:mode="ink">
                <msink:context xmlns:msink="http://schemas.microsoft.com/ink/2010/main" type="inkWord" rotatedBoundingBox="10690,13313 11514,13324 11507,13868 10682,13857">
                  <msink:destinationLink direction="with" ref="{9C6653E1-47B7-4F34-8588-5CB2C2312D8C}"/>
                </msink:context>
              </emma:interpretation>
            </emma:emma>
          </inkml:annotationXML>
          <inkml:trace contextRef="#ctx0" brushRef="#br0" timeOffset="452029.9013">-8289 6455 98,'-3'-5'237,"-2"2"-9,0-2-14,0-2-7,1 0-10,1 1-7,-2-1-7,4 0-4,-1 0-7,0 0-2,-2-4-13,7 3-10,-2 0-6,3-6 11,2 5-17,0-5-6,3 2-1,-1-3 1,3 3 2,6-3-3,-3 3-5,3 0-11,-1-1-10,5 5-9,-6-1-6,4 2-7,-3 1-10,-3 3-6,4 3-2,-3 0-5,-3 5-9,-1 0-2,1 1-1,-4 0 2,2 3-2,-4 2 2,0 1 4,-1 2 4,-4 1-2,0 2 2,0-1 2,-4-1 8,-2 4-5,0 2-10,-4-3-2,-3 4-3,-3 3-4,2 2-8,-4-3-2,-1 0 1,3 0-5,-7-1-4,10-7 4,-8 5-5,4-4-6,2-2 1,2-1-2,-2-2-6,1-3 0,2 0 0,2 0 1,-4 0-2,5-3-6,-2-2 7,0 2-7,0-2-1,2 0 1,3 0 1,0-3-3,0 1-6,1 0 3,-1 0 0,6-2-3,-7 5 2,7-5-1,0 3 2,0-3-3,0 0 3,7 6 3,1-4-3,2-2 11,4 0-1,4-2 18,10-2 12,2-1 22,-2-2 14,5-2 9,2 1 5,-2-2-6,2-2-5,1 3-9,0-1-7,-2 1-4,-1 1-8,5 2-2,1-1-4,-3 4-6,-4-1-8,4 2-20,-5 2-35,-1 0-41,-2 0-62,-2 0-54,-5 2-67,0 4-66,-3 2-96,-2-5-415,2 2-895,0-2 397</inkml:trace>
        </inkml:traceGroup>
        <inkml:traceGroup>
          <inkml:annotationXML>
            <emma:emma xmlns:emma="http://www.w3.org/2003/04/emma" version="1.0">
              <emma:interpretation id="{39A43614-66D6-494B-9262-89E347AB748C}" emma:medium="tactile" emma:mode="ink">
                <msink:context xmlns:msink="http://schemas.microsoft.com/ink/2010/main" type="inkWord" rotatedBoundingBox="12797,11390 13917,11405 13885,13753 12766,13738"/>
              </emma:interpretation>
            </emma:emma>
          </inkml:annotationXML>
          <inkml:trace contextRef="#ctx0" brushRef="#br0" timeOffset="452696.6501">-6310 5914 80,'0'0'276,"-4"-5"-8,4 5-3,-5-3-9,5 3-8,-2-6-5,2 6-7,-1-6-5,1 2-5,0 4 1,0 0-12,1-9-8,-1 9-15,2-6-13,-2 6-19,4-2 5,-4 2-5,7-4-10,0-1-12,5 4-1,0-3-10,-2 2-10,9-1-11,-3-3-5,4 2-14,-1-2-9,-1 1-6,2-1-8,-2 2-4,1 1-4,-1-2-11,0 2-11,-2 2-19,-3-2-38,-1 1-42,1 2-36,-3-1-46,1 0-39,-5 2-54,1-1-60,-3 1-45,2 1-291,-2-1-689,-4-1 305</inkml:trace>
          <inkml:trace contextRef="#ctx0" brushRef="#br0" timeOffset="453322.768">-5879 6028 193,'0'0'265,"-4"6"-5,4-2-6,0-4 1,3 6-10,-3-6-3,3 5-4,0-1 0,2-2-9,2 2-10,1-4-7,1 3-10,3-3-11,1 0-20,2 0-14,1-6-16,1 3-13,2 3-12,-1-4-11,-1 2-21,1-3-1,-3 4-5,1-6-10,0 7-11,-6-2-31,2-2-50,0 2-42,-1-1-51,-1 0-57,-4 3-80,4-4-67,-3 2-263,-1 1-632,-3-2 280</inkml:trace>
          <inkml:trace contextRef="#ctx0" brushRef="#br0" timeOffset="453072.9592">-5818 5479 281,'0'-22'294,"-4"1"-1,3 1-5,0 0-8,-3-2-15,3 8-10,0-3-2,-2-4-8,-1 5-9,4 1-4,0 0-12,0-1-1,0 5-7,0-1-16,-2 5-12,4-2-8,-2 3-19,0 1-14,0-1-11,0 1-11,0 5-14,0 0-8,0 0-3,0 0-3,0 0-3,10 20 2,-6-8-4,1 3-4,-1 6 1,4-3-7,-1 7-1,0 5-6,-2-5-6,4 3-4,-3 2-4,-3-3-5,3 3-5,-1-3-6,0-5 0,-2 3-7,-1-2-5,4 1-1,-3 1-4,1-4-3,-2 0-2,-1 0 1,-1-3-3,2 4-3,-2-7-8,0 0-20,2-3-23,-2 1-31,0-1-37,2-2-44,-2-1-33,0-1-32,0-2-29,0 2-29,2-1-38,-4-3-36,4 2-29,-2-6-293,-4 9-723,2-6 321</inkml:trace>
          <inkml:trace contextRef="#ctx0" brushRef="#br0" timeOffset="453824.2137">-5613 4288 166,'0'0'230,"0"0"-13,0 0-5,0 0-3,0 0-10,0 0 5,13 7-2,-5 2 3,1 2-11,5 7-1,-4 3 3,6 5-9,3 7-8,-3 4-13,-1 2-2,5 0 10,2 14-5,0-1 3,-5-11-1,7 17 0,-1-4 0,-7-1-9,4 4-4,-2-1-5,-2-1-9,-3 6-5,1-19-5,-2 23-6,-1 1-15,1-1-26,1 3-5,-7 2-6,-1 3 0,0-2-11,-1-4-1,-4 2-4,-1-3 0,-2 4-6,-2-2-5,-1-1-3,-3 0-2,2-3-7,-6-3-3,1-3-1,0-14-5,3-2-5,-2 1-2,1-6-3,-2 0-15,2-1-34,-3-6-43,3 1-60,0-12-60,2 2-63,-1-3-73,1-5-75,2-2-399,-1-4-869,-2-2 386</inkml:trace>
        </inkml:traceGroup>
        <inkml:traceGroup>
          <inkml:annotationXML>
            <emma:emma xmlns:emma="http://www.w3.org/2003/04/emma" version="1.0">
              <emma:interpretation id="{451A948C-4202-494C-8158-3C83C3DF1922}" emma:medium="tactile" emma:mode="ink">
                <msink:context xmlns:msink="http://schemas.microsoft.com/ink/2010/main" type="inkWord" rotatedBoundingBox="15792,12759 16227,12764 16217,13540 15782,13534"/>
              </emma:interpretation>
            </emma:emma>
          </inkml:annotationXML>
          <inkml:trace contextRef="#ctx0" brushRef="#br0" timeOffset="472866.6991">-3298 5707 19,'0'0'152,"0"0"-10,0 0-4,-2-9-9,2 9-3,0-3-11,-3-3-2,3 6-5,0-7-2,0 4 1,0 3 3,0-8 4,0 8 3,0 0-3,-2-7 3,2 7-2,0-5 4,0 5-7,0 0 1,1-6 1,-1 6-7,0 0-1,0 0-2,-1-6-7,1 6-8,0 0-1,0 0-10,0 0-8,0 0 5,0 0-9,0 0-1,0 0 4,0 0-12,0 0 5,0 0 3,0 0-6,0 0 6,0 0-2,0 0 1,0 0-3,0 17 2,0-17 3,2 10-3,-2-4 10,3-1 0,-3 6 11,2-3-7,0 6 5,-2-2 0,2 1-4,0-3 4,-1 4-8,-1 1 1,1-2-6,1 7 0,-1 1 1,-1-6-5,0 7-2,2-1 3,-4-3-7,4 1-5,-5 1-3,4 2 0,-2 0-1,1 0 0,0 3 2,-2-3-6,2 0-2,0-1-2,0-1-1,0-3-5,2 0 0,-4-3-6,2 1 2,0-2-4,0 0 0,2-4-6,-1-3-2,-1 2-3,2-2 0,-2 3 0,3-3-3,-2-2 1,-1-4 2,4 9-6,-3-7 1,-1-2 1,3 4 1,-3-4 0,6 1 3,-6-1 5,0 0-4,9-1 1,-9 1 2,7-5-2,-4 4 1,0-5 3,2 0-1,0 3-1,2-2-5,-3-3 2,4 2 5,-3-2-9,3-5-3,1 5-1,0 1 0,1-1 0,0 0-1,-1 2-1,-2-5 0,3 4 0,-1 0-5,1-3 4,-1 4-2,0-2 1,1-1-3,1 3 2,1-3 1,-1 3-3,-3-1 3,5-1-4,3 2 2,-1 0 1,-3 1-5,-3-1 2,3 4-1,-2-5-1,-6 2 4,8 3-3,-4-4 2,-1 2-2,-1 0 3,-2 2-6,2-2 5,-1 2-3,0 2 4,-1-3-7,1 0 5,-2 0-2,-3 3 3,8-3-5,-8 3-9,5-1-16,-5 1-15,4-2-15,-4 2-24,0 0-22,0 0-33,0 0-30,2 8-44,-2-8-28,-5 9-35,1-6-42,0 3-45,2-2-32,-3-2-314,2-1-763,-3 3 338</inkml:trace>
          <inkml:trace contextRef="#ctx0" brushRef="#br0" timeOffset="473336.0693">-3041 5799 90,'0'0'245,"0"0"-8,0 0-7,-4-4-9,4 4-13,0 0-13,0 0-11,-5-2-9,5 2-6,0 0-5,0 0-7,0 0 1,0 0 1,0 0 2,0 0-6,0 0 25,2 12-24,-1-6 1,-1 1-1,2 1-5,0 3-5,0 0-6,-2-1-1,2 2-10,0-1-1,1 5-16,-1-1 0,0 6-4,4-3-1,-3 3-5,0 2-1,1 1-3,0-1-5,0-1-5,0 12-2,0-12-6,1 3-3,2-1-4,-4 7-1,4-9-8,-4-1-5,-1 0-7,1-5-5,1 1-3,-2-2-3,1 1-7,1-6 2,-4 5-9,3-5-1,-3-1-3,3-1-2,-3 0-4,0-1-2,3 0-3,0-1 0,-3-3-12,2 3-15,0-2-25,0-2-21,-2-2-23,1 5-27,-1-5-19,0 0-29,0 0-26,0 0-36,0 0-37,0 0-42,0 0-52,0 0-60,7-11-239,-7 5-704,1 0 312</inkml:trace>
        </inkml:traceGroup>
        <inkml:traceGroup>
          <inkml:annotationXML>
            <emma:emma xmlns:emma="http://www.w3.org/2003/04/emma" version="1.0">
              <emma:interpretation id="{7175CEEB-DBD1-47A9-965A-D54EDF58B75B}" emma:medium="tactile" emma:mode="ink">
                <msink:context xmlns:msink="http://schemas.microsoft.com/ink/2010/main" type="inkWord" rotatedBoundingBox="17623,13311 18287,13320 18281,13797 17616,13788">
                  <msink:destinationLink direction="with" ref="{F1F039DB-7286-4DE2-99F3-EAD4553C65F2}"/>
                </msink:context>
              </emma:interpretation>
            </emma:emma>
          </inkml:annotationXML>
          <inkml:trace contextRef="#ctx0" brushRef="#br0" timeOffset="462255.3307">-1324 6421 78,'0'0'191,"5"-4"-4,-5 4 0,0 0-2,0 0-8,0 0-7,0 0-6,0 0 3,0 0-1,0 0-2,0 0-1,0 0-3,0 0-2,0 0 0,0 0-4,-17 6-9,17-6-6,-6 4-11,2-3-10,4-1-3,-6 4-13,6-4 5,-6 1-15,6-1-6,-6 3-9,6-3-11,-8 0-10,8 0 2,-5 3-7,5-3-8,0 0-11,-13-3 6,13 3-6,-3-4 4,3 4-8,-4-6-5,4 0 3,0-3-3,-2 3-5,4-4-4,-2-4 0,4 3 0,-1-3-5,2-2-3,3 0 5,2 5-9,2-5 8,-3 0 6,1 8-10,2-6 1,-3 3 1,3 2-7,-3-2 2,7 0 4,-6 6-4,-1-1-3,1 6 2,0-3 1,-1 3 3,-3 1 5,7 1-7,-5 4-5,0 0 11,0 1 3,-1 2 2,2 0 2,-4 2-3,-1-1 12,0 1 4,1 5 7,-2-6 4,-3 7 18,-3-2-12,3 1 1,-3-2 3,-1 1 7,-5 3-7,2 1 2,-2-1-4,-4-1-4,1 4-6,-8 1-4,1 0 0,0 2-6,-2-5 1,-1 0-4,5-5-6,3 1-2,-4-3 0,1 1-1,1-5-3,1 2 6,3-4-9,-2 0-1,6-2-2,0 1-8,2 0-7,-1-4-4,2 0-6,5-1 0,-8 0-8,8 0 6,-3-3-4,1-5 7,2 8 1,4-11 6,1 5-5,1-4 3,0 2 2,3-4 4,-2 4-4,3-2 1,4 0 2,0-2 0,2 3 2,-7 3 3,5 0 2,3-3 0,0 5 7,-3 1 1,2 0 5,-2-1 3,-1 4 5,-1 0 2,4-2 2,-2 4-5,-1 2 1,1-4-4,4 8 3,0-3 0,-5-1-1,4 1 4,0-2 0,0 2 0,-1 2 1,2-3-2,-2 1-6,3-1 9,-2-4-3,0 2 0,-1-2-1,1-2-3,0-1-3,-3 2-4,2-4-2,-3 4 1,-4-2 1,4 0-1,-5-1-1,-1 3-4,1-1-6,-1 0-23,-2 0-27,0 1-46,-1 0-43,-4 1-46,9-4-47,-9 4-70,8 0-65,-8 0-363,8-2-789,-3 0 349</inkml:trace>
        </inkml:traceGroup>
        <inkml:traceGroup>
          <inkml:annotationXML>
            <emma:emma xmlns:emma="http://www.w3.org/2003/04/emma" version="1.0">
              <emma:interpretation id="{4195C994-36C6-4DA1-B750-448FA4927140}" emma:medium="tactile" emma:mode="ink">
                <msink:context xmlns:msink="http://schemas.microsoft.com/ink/2010/main" type="inkWord" rotatedBoundingBox="19424,12747 21359,12773 21348,13629 19413,13603"/>
              </emma:interpretation>
            </emma:emma>
          </inkml:annotationXML>
          <inkml:trace contextRef="#ctx0" brushRef="#br0" timeOffset="474659.5199">1747 5765 196,'-4'-6'220,"4"6"-6,0 0-8,-3-6-2,3 6-2,-1-5-6,1 5-6,-2-4-8,2 4-3,-1-6-6,-1 2-4,0 0-12,2 4-7,-4-6-5,3 2-11,0 0-7,-4-2-5,2 0-5,-2 3-2,2-2-4,-2-1 0,1-1-2,-3 3-11,0-1-3,-1-1-5,-3 2-5,1 1-4,-4 1-7,2-2-1,-4 2-3,-2 2-5,-1 5-6,0-4 0,-1 4 3,-6 5-12,2-2 4,4-1-6,-6 5-3,4 4-6,4-3-2,-3 5-5,-1 2 4,5-2-8,-1 4 1,3-4 4,3-1-2,1 0 1,2 4 0,0-2-6,4 2-1,3-2 3,-1 0 0,6 1-2,-1 0 1,2-5 3,3 5 0,2-1-3,1-1 2,-1 0-1,4 1 5,1-4-5,-1 6 0,3-8 1,1 0-6,-3 0-2,4-2-2,-1-2-1,-1-2-4,2 1 3,-1-1-3,-2-4-1,4-3-2,-7 3-3,3-3 1,0-3 0,2 2-5,-4-1 0,0 1 3,0-2-6,1-2-12,1-2-24,-4 1-15,2 0-27,-1-1-29,4-2-36,-1 1-39,-2 1-40,1-5-46,-2 4-51,1-5-39,-1 3-313,3-5-724,-1 5 320</inkml:trace>
          <inkml:trace contextRef="#ctx0" brushRef="#br0" timeOffset="475536.4973">2019 5995 102,'-4'4'245,"-1"-2"4,2 3-4,-3-1-3,1 0-11,-1 1-5,3 2-7,-2-2-7,-1 2-9,2-1-7,2 3-14,-1 0 5,-2-2-5,1 5-7,0-4-9,3 4-6,-3-2 5,3-2-22,-2 0-10,2 3-12,-4-1-7,5-2-11,0 0-8,-1 3-9,1-3-3,1-1-10,-1 0-13,0 2 7,5-4-8,-5 2-3,1-1-3,-1-6-7,0 9-2,4-6-1,0-2 0,-4-1-6,5 5-1,-5-5 3,6 0-13,-6 0 13,10-6-5,-2 4-3,-2-1 2,2-1-7,3-2 0,-1 1-4,1-1-2,-2 0-3,3-3 2,-1 1 0,-1 2-7,0 0-1,2-2-2,1 2-1,-3 1 2,-1 1-3,0 0 0,-1 4-3,0-2 2,-1 4 2,0-2 2,1 0-7,-3 6 2,-1-4 1,3 1 4,-2 2 0,0 1 8,0-1 3,2 5 4,-3-1 0,0 1 4,0-3-7,-2 0 10,2 0-4,-1 2 3,0-1-1,-1 2 4,2-3 5,-2-2 8,-2 5-1,0-4 2,0 5 5,-2-5-9,0 0 11,1 5 0,-3-1-3,-1 3-3,-1-1-1,0-2-6,-4 6-1,1-3-4,-3 4-3,0-5-2,-1 0-3,3 1-12,1-5 10,-4 7-3,1-5-2,2 0-8,-3-5-7,3 2 8,0-1 0,1-1-4,2-2 3,0-3-3,1 1-2,0 1 0,0-2-5,-1 0 0,7 0-7,-9-2-21,9 2-28,-10-4-29,6 4-30,-1-4-43,5 4-54,0 0-53,-3-4-57,3 4-67,0 0-69,-1-7-340,1 7-858,0 0 380</inkml:trace>
          <inkml:trace contextRef="#ctx0" brushRef="#br0" timeOffset="474953.719">2062 5959 30,'0'0'282,"6"-3"5,-6 3-4,7-4-3,-4 0-12,1 1-17,2-1-9,-2 0-15,1-2-9,3 3-12,-4-4-16,2 3-9,3-1-9,0-1-13,-1 0-20,0 0 5,2 2-21,-1-2-17,-1 1-13,0 1-7,0 2-7,2-1-9,-3-1-10,-1 2-3,0 1-9,-1-3 0,-5 4-11,11 0-6,-6-1 3,-5 1-9,8 0-13,-8 0-33,5 2-23,-5-2-25,4 6-29,-4-2-22,0-4-43,-4 6-41,2-1-43,-2 1-31,0-2-260,-2-3-582,0 3 258</inkml:trace>
          <inkml:trace contextRef="#ctx0" brushRef="#br0" timeOffset="462971.5802">322 5986 262,'0'0'278,"0"0"-8,0 0-9,0 0-9,1-6-6,4 5-9,-5 1 1,7-1-2,-7 1-21,10-4 2,-2 4-7,2-2 2,2 0-24,0-4-7,1 3-19,2 1-9,2-1-15,0 1-12,-1-1-7,0 0-15,1 0-12,3-1-10,-2 3-3,-1-2-11,-3 1-12,0 0-2,-1 0-6,-1 0-3,0 2-6,-1-1-2,1 1-7,-2-1-9,-1 2-36,-1-1-27,0 0-41,-3 0-26,-5 0-36,8 0-32,-3 1-38,-5-1-42,5 2-33,-5-2-39,0 0-220,0 0-595,0 0 263</inkml:trace>
          <inkml:trace contextRef="#ctx0" brushRef="#br0" timeOffset="463268.6926">494 5790 36,'-5'-2'279,"3"0"-6,2 2 0,0 0-14,0 0-9,-6-2-9,6 2-3,0 0 2,-3 10-1,3-4 1,-2 3 1,1 3-1,-2 3-5,2 0-8,-3 4-13,4 3-11,-4-2-15,3 3-13,-1-2-15,2 2-15,0-1-19,-1 3-8,1-3-13,0-1-7,0 2-9,1-3-16,-1 4-5,2-3-6,1-1-11,-1-7-1,2 7-27,-3-5-34,3-3-54,-1 3-55,3-6-48,-2 0-49,5 0-62,-3 1-72,1-2-54,0 1-236,-1-2-694,-2-4 307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0:54.2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F7C581-FFA8-4A9B-BE71-D2D7A0DF1C30}" emma:medium="tactile" emma:mode="ink">
          <msink:context xmlns:msink="http://schemas.microsoft.com/ink/2010/main" type="writingRegion" rotatedBoundingBox="19979,8035 24606,8015 24611,9263 19984,9283"/>
        </emma:interpretation>
      </emma:emma>
    </inkml:annotationXML>
    <inkml:traceGroup>
      <inkml:annotationXML>
        <emma:emma xmlns:emma="http://www.w3.org/2003/04/emma" version="1.0">
          <emma:interpretation id="{F30A7117-9D84-4C6F-A824-EAF360D5C285}" emma:medium="tactile" emma:mode="ink">
            <msink:context xmlns:msink="http://schemas.microsoft.com/ink/2010/main" type="paragraph" rotatedBoundingBox="19979,8035 24606,8015 24611,9263 19984,92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5B44DC-3A8A-429B-B9FF-1423C9F70568}" emma:medium="tactile" emma:mode="ink">
              <msink:context xmlns:msink="http://schemas.microsoft.com/ink/2010/main" type="line" rotatedBoundingBox="19979,8035 24606,8015 24611,9263 19984,9283"/>
            </emma:interpretation>
          </emma:emma>
        </inkml:annotationXML>
        <inkml:traceGroup>
          <inkml:annotationXML>
            <emma:emma xmlns:emma="http://www.w3.org/2003/04/emma" version="1.0">
              <emma:interpretation id="{5422A1B7-E5D9-4C54-99AC-04DAE926ACDB}" emma:medium="tactile" emma:mode="ink">
                <msink:context xmlns:msink="http://schemas.microsoft.com/ink/2010/main" type="inkWord" rotatedBoundingBox="19979,8035 21676,8028 21681,9276 19984,9283"/>
              </emma:interpretation>
            </emma:emma>
          </inkml:annotationXML>
          <inkml:trace contextRef="#ctx0" brushRef="#br0">1315 963 203,'0'0'251,"0"0"-5,0 0-9,0 0-10,-7 0-9,7 0-16,0 0-15,0 0-18,0 0-9,0 0-10,0 0-4,0 0-8,-1 6-6,-2-4-5,3 6-4,-2-3-7,-1 1 0,0 0-11,2 0-3,-2 0-7,0 3 11,1-5-26,0 7-7,0-4-8,-2-1-1,4 3-11,-3-5 5,1 1-4,2-2-7,-1 1-7,1-4-3,-3 7-1,3-7-4,-1 5-2,1-5-9,0 0 10,0 0-3,0 0-6,0 0 1,0 0-10,0 0 6,4-19-6,-3 13 2,1 1-1,1-4-7,1 2 4,-2 0-2,5-3-4,-3 2 1,7-1-10,-3-1 6,1 2 0,1-1-1,0 0-2,2 2 1,0-2 6,-1 3-12,1 0 6,-3 3 0,-2-3 3,2 3-2,-2 0 2,0 2-7,-1 0 4,0 3 3,0 1-2,-2-2-5,0 1 0,1 4 6,-2-3-5,2 0-2,-2 0 4,0 6-4,1-5 12,0 2-6,-1 0-4,-2 2 6,3 0 1,-1 3 9,-1-1-7,2 3 5,-4 0 3,0-6-6,0 4 2,0-4 5,1 2-8,-1 1 12,4 2-14,-4-3 0,0 0 5,0-2-3,-4 5-3,3-5-1,1 0-8,0 3-31,-1-4-30,1 7-19,-3-7-30,3 2-26,0-2-31,0 2-37,0-1-47,3-1-44,-6 1-236,7-1-580,-3 0 257</inkml:trace>
          <inkml:trace contextRef="#ctx0" brushRef="#br0" timeOffset="-1058.5609">1540 1977 200,'3'-5'236,"-3"5"2,0-11-5,0 7-4,0 0-3,4-1-7,-3-1-10,3-1-5,0 4-10,-3-3-10,4 1-15,-5 1-4,3-2-13,-2 1-9,3 0-5,0-1 0,1 1-12,-5 1-2,6-2-1,-4 3-8,1-1-1,-2-1 0,2-1-4,1 3-4,-1 0-3,0 0-5,-3 3-4,3-6-10,-3 6-7,2-4-12,-2 4 3,2-3-11,-2 3-9,0 0-1,0 0-9,0 0 0,0 0-9,0 0 3,0 0-6,-1 13-1,-1-7-8,1-1 3,-1 4-3,1-2 1,-2-1-2,3 4-1,0 0-6,-2-2 2,2 1 3,-1 3-3,-1-2 0,2-1-3,2 3 4,-2-1-2,0 2-6,0-5-2,0 5 3,0-6-3,1 2 6,-1-1-8,2 0-4,-2 1-22,-2-3-24,4 0-16,-2 0-23,0-1-19,0 0-18,0 1-17,2-1-19,-2-1-21,0-4-17,0 0-21,-2 10-26,2-10-22,0 5-18,0-5-242,0 0-571,-2 3 253</inkml:trace>
          <inkml:trace contextRef="#ctx0" brushRef="#br0" timeOffset="2875.7245">1949 1275 2,'0'0'211,"0"-7"-6,0 4-1,0 3 3,0-8-5,0 8-2,0 0-12,0-6-4,0 6-10,-4-4-11,4 4-11,-6-1-4,6 1-13,-7 0-7,7 0-4,-13 1-11,7 0-5,1 2-14,-3 0-9,2 0-1,0 3-8,2-2 3,-1 2-14,0-1-10,1 1-1,0 0-6,1 0-4,2-2-8,1 1 5,0 2-3,-2-1-5,4-1 5,-2 1 1,3-3-4,-2 3 1,3-5-4,-2 4-4,-2-5 2,7 4-1,-2-2-8,1-1-3,1-1 1,-7 0 8,13-1-10,-4-1-9,-5 2 9,5-4-8,0 3 4,-1 0 0,-3-3-6,2 2 5,-4-5-4,0 2-1,1 2 2,-1-3-2,-1 2 5,-2-2-4,3 1-3,-3 5-1,-3-10 0,-1 5-1,4 5 1,-5-6-2,0 2-2,1 3 5,4 1-1,-9-3-2,4 0 1,5 3 1,-8 0-5,8 0 2,-8 0-3,8 0-1,0 0-1,-9 1 5,9-1-4,0 0 5,-4 4 0,4-4 0,-2 6-3,2-6-6,0 0 5,6 9-4,-5-4-26,2-2-32,-3 3-37,5 2-49,-1-3-66,0 1-78,-4 2-264,2 1-603,-1-3 268</inkml:trace>
          <inkml:trace contextRef="#ctx0" brushRef="#br0" timeOffset="2273.0604">1801 1559 30,'0'-5'173,"0"5"-10,1-4-9,-1 4-4,0 0-4,0 0-8,0 0-4,3-7-2,-3 7 4,0 0-3,0 0 3,0 0 1,4-5-3,-4 5 2,0 0-6,0 0 2,0 0-7,0-6-2,0 6-8,0 0-1,0 0-3,0 0-16,0 0-1,0 0-1,0 0-8,0 0 8,0 0-9,0 0-8,0 0 0,0 0-8,0 0 1,-8 16 0,8-16-3,-5 2-1,5 3 1,0-5-12,-4 6 12,0-2-1,2 1-5,-1-1 3,0 0 3,-2 0-3,0 4 0,1-3-2,0-1 9,-1 2-8,2 1-2,-4 0 3,3-1-1,-3 1-5,3 0-2,-1 0-3,1 1 1,-1 0-8,0-1 1,2 2-2,2-2-3,-3 2-6,4-2 6,0 2-1,0-3 1,0 1-2,4 1-2,-1-2-4,0-1-2,5-2 5,-3 3-4,6 2-4,-1-6-5,-1 1 5,3-3-5,-2 2-1,1 2 0,-1-1-5,1-3 0,-2-1-3,2-1 1,0 2-1,-3 0-4,1-3-1,-3 0 0,2 3-1,-2-3 0,-2 2-19,2-4-25,-4 3-31,-2 2-28,5-4-32,-5 4-52,3-6-32,-3 6-37,0 0-47,0 0-34,-12-3-44,7 3-280,-2-1-706,7 1 313</inkml:trace>
          <inkml:trace contextRef="#ctx0" brushRef="#br0" timeOffset="-3726.9605">1082 1243 50,'-4'-3'188,"2"1"-7,2 2 4,-5-6-6,1 3-2,4 3 0,-5-5-8,3 1-3,2 4-4,-5-4-1,4-2-2,1 6-6,-2-6-8,0 4-7,2 2-5,-2-6-9,2 6-6,0 0-9,0 0-9,0 0-8,3-5-5,-3 5-5,7 0 5,-7 0-8,13 1 0,-2 2 5,2-2 0,5 5-7,3-1-2,-4 1-9,12 1-2,-2-3 5,3 1-25,-2-2 5,2 5-2,1-7-10,-5 4-1,3-1 0,-5-3-13,4 1 1,-9-1-7,-1-2 7,3-1-5,-5 1-1,-3 1-5,-1-2-1,-4 2-4,0-2-2,0-1-14,-2 0-15,-2 1-18,0-1-36,-4 3-16,4-5-22,-4 5-21,0-4-23,0 4-24,0 0-25,-12-4-30,6 4-28,-2 0-212,-2 1-518,0 0 230</inkml:trace>
          <inkml:trace contextRef="#ctx0" brushRef="#br0" timeOffset="-3043.8016">1011 1279 84,'-9'-1'182,"9"1"-7,-8 0-10,8 0-11,-8 0-10,8 0-5,-5 1-5,5-1-11,0 0 3,-5 2-1,5-2-2,0 0 2,0 0 2,0 0 2,0 0 2,0 0-3,9 9 0,-1-9-5,-2 3-6,5 0-7,0 0-4,7-1-6,-1 2-7,3 1-4,-1 0-10,-1 3-8,3-2-7,-1 3 4,-1-5-13,1 4-8,-2 0-1,-1 0-6,-2 2-2,-4-1-6,0-7-7,0 8 2,-4-1-4,-2-6-3,1 6 0,-5-3-6,3 1 5,-4-1 1,0 0-3,-3 0-3,1 0 4,-4 0 6,1 1-13,-5-1 4,-3 3-1,3-3 3,-2 0 0,-1 0 3,-3 0-6,0 4-4,0-1 3,-5-3 17,3 0-22,-1 5 6,0-5 0,1 4-2,-2 0 3,6-5-5,-2 5 19,0-4-17,2 2-2,3-3 0,1 0-2,4 1-10,-5-1 9,6-1 8,0 0-11,2 2 16,-2-5-20,1 4 13,0-2-3,4 3 6,0-6 9,-1 8 5,1-8 11,1 4 3,3 0 2,0-1 11,2 3 4,2-2 0,0-2-4,5 3-3,0 0 1,0 0-3,4-3-10,1 2 3,0-1-8,3 0 0,-2 1-8,-2-2 1,1 1-2,1-2-4,0 4-1,1-4-6,-1 2 1,0-1-2,2-4-1,-3 4-3,1 2 1,0-8-2,-1 2-1,0 4 0,-1-2-2,-1-2-4,-2 2 4,-2 0-2,-2 0 1,3-3-3,-3 3 1,2-1-6,-4-2 5,0 2-6,-3 1 4,-5 0-2,10-1-9,-6 1-10,-4 0-21,0 0-22,8 0-23,-8 0-27,8-1-23,-8 1-27,0 0-28,0 0-37,2 3-36,-2-3-36,0 0-41,0 7-236,0-7-622,0 0 276</inkml:trace>
          <inkml:trace contextRef="#ctx0" brushRef="#br0" timeOffset="5548.0655">2233 1673 98,'-4'2'222,"4"-2"-5,-9 1-9,9-1-6,-5 0-7,5 0-7,0 0-4,0 0-3,-5 2 0,5-2-2,0 0-4,0 0 3,0 0-2,22 0 2,-13 1-12,0-1-13,1 0-4,1 0-3,-2-1-9,1 1-13,1 1-10,0-2-19,1 1 3,-3 0-11,3 0-10,-2 1-7,2-1-5,-4 0-7,5-1-5,-3 2-11,-1 1 2,1 0-10,-2-1-20,0 0-23,0 1-22,-2 1-25,1-2-31,-2 3-37,-1-2-41,1 3-54,-3-4-62,-2-1-305,1 7-636,2-5 282</inkml:trace>
          <inkml:trace contextRef="#ctx0" brushRef="#br0" timeOffset="5252.1732">2309 1511 15,'-8'-4'277,"3"2"5,2-2 2,-1 2-8,4 2-11,-6-4-4,6 4-7,-3-4-10,3 4-9,0 0-4,0-5-12,0 5-7,0 0-15,0 0-7,6-6-15,-3 5-13,2 0-16,0-1-5,-5 2-22,12-2-13,-5 1-6,-1 1-9,3 0-9,3 0-9,-2 1-3,2 1-6,1 0-9,1 0-10,4 1-3,-2-2 0,2 1-7,-5 2-5,3-2 2,-1 1-8,-3 0 1,2 0-4,-5 0-6,4 0-3,-6 0-18,-1-2-19,3 1-11,-4 2-15,1-2-22,-4 1-15,2-2-21,0 2-18,-4-3-18,0 8-23,0-8-29,-5 8-27,0-2-31,2-4-41,-5 2-263,-1-2-604,1 1 267</inkml:trace>
          <inkml:trace contextRef="#ctx0" brushRef="#br0" timeOffset="-2098.2027">886 1792 196,'0'-3'250,"0"3"-10,0-8-6,0 3-8,1-1-9,-1 0-10,3 3-1,-3-4-9,0 2-10,0 5-4,5-6-15,-5 3-6,0 3-11,2-3-13,-2 3-12,3-6-17,-3 6-6,0 0 1,0 0-30,3-3 0,-3 3-8,0 0-7,0 0-8,0 0-5,0 0 0,0 0-5,9 9-10,-9-6 0,0-3-2,3 5-6,-1-2-8,3 2-21,-5 1-17,2-1-24,-1-3-24,2 2-20,-2 2-33,0 0-33,3 1-26,0-3-31,0 4-33,-3-5-225,3 5-510,0-3 226</inkml:trace>
          <inkml:trace contextRef="#ctx0" brushRef="#br0" timeOffset="-2447.6759">956 1923 164,'4'-6'188,"-4"6"-2,3-3 0,-3 3 3,1-6 1,1 4-1,-2 2-1,5-4-2,-5 4-5,0 0-9,2-3-4,-2 3-7,0 0-12,0 0-12,0 0-4,0 0 3,0 0-18,0 0-10,0 0-6,-14 9-5,11-3-9,-1 0-7,-1 0 0,1 0-7,-2 4 2,-1-2-12,2 1 12,-3 3-19,3-2-1,0 3 8,2-3-21,-1 3 4,-1-3-7,3 2 1,-1-3-14,-1 4 9,4-1 0,0-5-3,0 2-7,0-1-5,0 1 4,4-2-3,-3 2-3,3-3-1,-2 0 2,1 3-7,1-7-3,-1 6 6,1-6-10,0 4 4,1-2 0,-1-4 2,1 3-7,0-1 2,-1-2-1,4 1-19,-8-1 6,10-1-22,-4 1-11,-6 0-8,11 0-33,-8-2-13,-3 2-16,6-1-24,-6 1-30,0 0-33,7-2-28,-7 2-36,0 0-36,0 0-186,-3-7-523,3 7 233</inkml:trace>
          <inkml:trace contextRef="#ctx0" brushRef="#br0" timeOffset="-1755.4141">1132 2004 61,'2'-4'223,"-2"1"-1,0-3-6,4-1-6,-4 7-2,4-7-14,-4 5-4,5-2-10,-3-2-5,0 2-13,-2 4-1,7-2-15,-1 0-7,-6 2-7,5-1-9,3-1-4,-8 2-11,8 2-15,-8-2-7,11 1-6,-7 1-8,2-1-11,0 0-4,0 2-4,2-2-7,0 4-4,-4-4-5,4 3-2,-2-2-6,-1-2-5,1 4 5,-1-4-6,1 2-5,-1-1-13,-5-1-22,8 7-10,-6-7-20,-2 0-21,6 3-16,-2-1-23,-4-2-32,0 0-25,0 0-29,5 1-20,-5-1-27,0 0-170,0 0-445,0 0 197</inkml:trace>
          <inkml:trace contextRef="#ctx0" brushRef="#br0" timeOffset="-1485.3037">1095 2067 95,'0'0'231,"0"0"5,0 0 4,0 0 0,0 0-7,0 0-8,0 0-8,0 0-11,0 0-1,0 0-18,22-5-14,-17 7 4,3-2-32,1 0-4,-4 0-12,2 0-12,2 0-12,0 0-9,0 0-9,2 0-11,-5 0-2,1 0-13,0 3-2,-1-2-19,1 1 11,0-2-5,-1 0-14,1 0-1,-7 0-3,10 3-8,-5-3-17,1 1-22,-1 0-19,-5-1-23,11 1-21,-7 2-16,-4-3-23,11 1-23,-6 1-27,0-1-26,4-2-22,0-1-46,-1 2-168,-2-1-467,2-2 207</inkml:trace>
        </inkml:traceGroup>
        <inkml:traceGroup>
          <inkml:annotationXML>
            <emma:emma xmlns:emma="http://www.w3.org/2003/04/emma" version="1.0">
              <emma:interpretation id="{037CBF7A-8C52-411C-AFA6-EC6164350B74}" emma:medium="tactile" emma:mode="ink">
                <msink:context xmlns:msink="http://schemas.microsoft.com/ink/2010/main" type="inkWord" rotatedBoundingBox="22130,8180 24606,8169 24611,9241 22134,9252"/>
              </emma:interpretation>
            </emma:emma>
          </inkml:annotationXML>
          <inkml:trace contextRef="#ctx0" brushRef="#br0" timeOffset="17947.4816">3204 1329 80,'0'0'305,"0"-5"4,0 5-3,0-7-1,3 2-8,-3 5 4,0-7 1,0 7-13,0-6-1,0 6-7,0-6-9,0 6-8,0 0-15,-3-5-15,3 5-13,0 0-17,0 0-18,0 0-17,-4-1-19,4 1-14,0 0-6,-13 7-10,9-2-7,-4-2-5,2 6-8,-3 1-5,2 0-9,-2-2-4,-1 4-2,1 1-7,-3 4-9,2-4-3,-2 1-5,3-1-3,0-3-8,1 0 2,2 0-9,-1-2-1,3-2-4,-1 1-2,2-1 1,2-1-7,-4-2 4,5-3 3,0 0-7,0 0 1,0 0-1,0 0-8,15-18-3,-5 8 5,4-7-7,0 3-2,2-5 2,3-4-2,3 1-7,-1-2 3,-1 0-8,-1 2-2,3 0-5,-5 5 3,2-2-3,-4 6 1,-2-2 9,0 4-6,-2 3 3,0-1-9,0 4 5,2 1-1,-5-1 1,0 4-2,-3-1 1,2 4 0,-1 2 4,-1 2-4,0-3 3,-1 11 2,-2-3 0,4 0 3,-3 2-1,-2 1-3,-1 0 5,4 6 1,-4 0 2,0 1 1,0-5-1,-2 3 4,0 0 6,2-3-1,-4 5-3,3-6 0,-4 1-2,3-1 0,-2 1 2,1-6-4,0 4-2,-1 1 0,0-5-1,2-1-34,0-1-30,2 0-32,-1 0-46,1-2-50,-3-3-41,2 6-47,2-3-37,-2-4-47,1-2-38,1 11-50,2-6-282,-2-1-792,3-2 351</inkml:trace>
          <inkml:trace contextRef="#ctx0" brushRef="#br0" timeOffset="18328.0159">4079 1097 157,'-3'-6'322,"2"0"11,-3 3 9,0 0 1,-1 0 0,4-3-8,1 6-18,-7-4-9,3 2-20,4 2-9,0 0-7,0 0-9,-13 6-8,9 0-9,-4 3-9,-1 1-14,-2 5-8,1 1-12,-2 5-14,2 0-11,-9 2-15,4 4-9,1-1-15,0-1-6,2 5-15,-2-2-11,3 3-5,-1-4-17,4-4-3,-1 2-9,4 4-6,1-6-8,-2 2-6,4-3-8,-2 0-12,3-1-17,2 0-21,2-5-23,-2-3-28,3 1-32,0-2-31,0-1-34,1-4-49,6 0-48,-1-2-41,1-1-56,0 0-70,3-6-61,2 0-297,2 1-837,-1-5 371</inkml:trace>
          <inkml:trace contextRef="#ctx0" brushRef="#br0" timeOffset="18774.012">4246 1348 15,'-4'-4'297,"4"4"1,-6-1 1,6 1 11,-11 5 8,6 1-3,-3 0-2,-1 3 0,0 3-11,1 0-12,-1 3-7,0-2-13,-2 6-4,2 0-10,-1 0-16,1-2-19,1-1-16,2-1-17,0-3-15,2 3-15,0-3-13,0-1-14,0 0-10,1-3-11,2-4-15,0 3-7,0-1-6,1-6-6,2 5-8,-2-5-4,5 0-5,-5 0-9,12-5 1,-3-3-16,-1-3-14,4-2-14,2-6-14,5-4-7,-6 4-8,5-8-6,-5 0-1,4-1-7,-1 3 9,-2 6-2,0 1 3,-5 1 9,2 3-5,-2 6 0,0-2 3,0 5 1,0-1 1,-5 3 0,4 3 3,-3 0 3,-1 5 2,0-1 4,1 4 4,0 2 7,-1 5 5,-1-3-2,1 7 5,-3 3-2,0-2 3,0 1-3,2 3 2,-2-4-2,1 1-1,-4 0-3,1 0 3,1 2-2,0-6-1,-1 5-3,-1-8 0,2 3 1,-1-3-6,1-3-27,0 1-26,-2 0-40,2-3-45,0-3-33,1-1-55,-1 0-39,1 1-60,-1-6-75,5 3-370,3-3-832,-1 0 369</inkml:trace>
          <inkml:trace contextRef="#ctx0" brushRef="#br0" timeOffset="19026.979">4633 1562 35,'0'0'303,"0"0"-4,0 0 12,0 0 10,4-3 18,-4 3 8,8 6-7,-1-3-12,0-1-11,2 3-10,4-4-15,5 4-11,1 0-13,-2-1-18,2-2-22,0-1-20,0-1-22,0 3-18,0-1-24,-2-2-7,-4 0-17,5 0-9,-6-2-10,-1 2-10,1-3-16,-3 2-23,4-1-33,-6-1-29,3 2-31,-4-4-39,1 2-29,0 0-51,-1 2-47,-1-4-41,-1-2-53,-1 4-62,3-1-50,-6-1-262,0-2-731,0 1 325</inkml:trace>
          <inkml:trace contextRef="#ctx0" brushRef="#br0" timeOffset="19294.188">4869 1369 102,'-4'-4'364,"4"4"3,0 0 5,0 0 9,0 0-7,0 0-13,0 0-3,-5 10-7,5-10-10,4 10-15,-3 1-9,-1 1-15,3 0-9,-3 2-21,1 1-13,-1 7-22,-1-8-21,2 8-19,-4-3-19,2 4-17,0-3-18,-3 1-10,0-5-20,0 3-9,0-4-8,-1-1-6,1 2-17,0-1-18,-1-3-28,4 1-30,-3-5-31,-1 5-33,3-4-31,1-4-39,-2 1-38,2 2-39,1-8-49,0 0-53,4 2-58,-4-2-58,0 0-377,13-16-875,-4 5 387</inkml:trace>
          <inkml:trace contextRef="#ctx0" brushRef="#br0" timeOffset="19544.0625">5222 1385 91,'0'0'336,"0"0"20,0 0 17,-3 13 15,2-5-4,-3-2-8,0 9-3,1-5-12,-2 7-4,-1 2-10,0-1-8,-2 1-17,0-1-14,2 2-23,-1 0-21,2-1-23,-2 0-23,1 1-21,0-1-20,3-4-15,-1-2-11,3 4-19,-3-4-12,1 1-15,1 0-26,2-3-38,0-5-37,-3 1-47,3 2-56,0-3-53,0-4-58,0-2-93,0 0-77,0 0-95,0 0-397,0 0-942,16-13 416</inkml:trace>
          <inkml:trace contextRef="#ctx0" brushRef="#br0" timeOffset="19877.6989">5465 1274 81,'6'-3'358,"1"-1"11,-6 2 1,-1 2 16,9-2-10,-5 0-14,-4 2-23,0 0-15,0 0-14,8 4-10,-6-1-7,0 4-8,0-1-10,-2 3-15,3 2-10,-2 3-10,-1 2-13,-1 3-16,2 6-12,-1-4-17,0 3-11,0-1-8,-1 5-10,-2 2-12,1-5-16,0-1-11,-3 1-9,1-1-7,-1 8-13,-3-9-3,3-1-7,-3-1-16,2 3-5,-1-2-6,-2-1 1,0-3-11,-1 1-7,1-3-6,0 3-24,2-6-18,-3 1-20,2-2-37,0-1-32,2-1-41,-3 0-41,5-2-50,-2-1-51,2-2-58,-2 1-60,1-5-71,1 0-403,-3 3-955,7-4 422</inkml:trace>
          <inkml:trace contextRef="#ctx0" brushRef="#br0" timeOffset="20824.1396">3052 1623 50,'0'3'149,"0"-3"1,0 7-5,0 0 0,0-7-3,0 6-3,0-6-4,0 8 2,3-3-3,-3-1 1,0 0-6,0-4-1,0 9-2,2-6-7,-2 2 3,0-5-3,1 7 1,-1-2-4,0 0 5,0-5-5,0 8 0,0-5 9,0-3-2,1 6 9,-1-6 10,2 5 9,-2-5 18,2 4-4,-2-4 7,5 4 10,0-2-4,-1 2-3,5-2 1,1-1 0,1 2-6,2-1 1,6 1-7,7 2-7,1 2-5,3-3-5,0-1-10,6 2-7,-2 3-12,3-2 0,13 0-12,2 3-11,2 2-11,-3-3-5,1 2-11,4 4-6,0-1-2,1 4-4,1-5-11,0 2-3,2-3-7,-3 1 2,2 3-8,-5 0-4,2-2-3,1-1 8,-5-6-12,2 2-1,-5 0-5,0-4 1,-14 6-6,2-6 1,1 2-3,-2 0-2,-2-8-1,1 5-3,-1 2-1,-2 0-10,-3 1-5,-4-1-5,3-5-5,-2 3-5,-9 0-8,5 0-6,-6 0-8,3 0-7,-7 0-7,1 0-16,1-1-9,-2 2-18,-2-1-16,-1 1-17,0-1-17,-2 2-20,0-2-19,-1 0-14,-1 0-17,-1-1-16,1 3-21,-4-3-22,-1 3-3,4 0-18,-4-5-17,0 0-34,0 6-181,0-6-588,-5 4 260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2:49.4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F039DB-7286-4DE2-99F3-EAD4553C65F2}" emma:medium="tactile" emma:mode="ink">
          <msink:context xmlns:msink="http://schemas.microsoft.com/ink/2010/main" type="inkDrawing" rotatedBoundingBox="16527,13185 18819,13002 18831,13144 16538,13327" semanticType="strikethrough" shapeName="Other">
            <msink:sourceLink direction="with" ref="{7175CEEB-DBD1-47A9-965A-D54EDF58B75B}"/>
          </msink:context>
        </emma:interpretation>
      </emma:emma>
    </inkml:annotationXML>
    <inkml:trace contextRef="#ctx0" brushRef="#br0">-4 243 115,'-3'3'155,"3"-3"-12,0 0 16,0 5 0,0-5 8,0 0 13,0 0 12,7 4 5,-7-4 7,0 0 5,8-6 3,-3 1 1,5-2 2,0 1 1,-1-1 4,2-2-5,5-2 6,0 1-12,4 1-7,6-7-5,0 4-10,4 2-9,1 1-13,6-2-13,-1 1-7,13 1-12,2-4-8,2 5-6,-2 2-14,6-4-9,3 5-9,-2-1-9,4 3-4,-3-3-7,5 0-4,-4 0-5,28 5-6,-29-4-4,2-2 0,2 5-2,1-3-3,-3 2 2,2-3-2,1 3-6,-3 0 0,-5 3-3,2 0-5,-4-3-1,-6 3-4,-11 3 1,-2 0-7,1 2 0,1-1-4,-5 2-1,3-3 2,-3 1-2,5 0-3,-2-2-3,0 1 4,-1-2-3,-3 1-6,-1-2-10,-1-2-17,-4 2-30,-6-1-31,-4-2-33,-2 3-32,-4-2-30,-1 1-40,-4 0-36,-4 1-27,0 0-40,0 0-34,0 0-27,-18-6-290,4 6-731,-3 1 325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6:11.4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435118-EA7F-4E5A-9983-04281B762DDB}" emma:medium="tactile" emma:mode="ink">
          <msink:context xmlns:msink="http://schemas.microsoft.com/ink/2010/main" type="writingRegion" rotatedBoundingBox="17501,10318 20384,10934 20222,11691 17339,11076"/>
        </emma:interpretation>
      </emma:emma>
    </inkml:annotationXML>
    <inkml:traceGroup>
      <inkml:annotationXML>
        <emma:emma xmlns:emma="http://www.w3.org/2003/04/emma" version="1.0">
          <emma:interpretation id="{9AD59AAD-E397-47DA-8B41-C7719717B43C}" emma:medium="tactile" emma:mode="ink">
            <msink:context xmlns:msink="http://schemas.microsoft.com/ink/2010/main" type="paragraph" rotatedBoundingBox="17501,10318 20384,10934 20222,11691 17339,110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DA3BB3-96A5-4929-9AB7-4008AC9E343B}" emma:medium="tactile" emma:mode="ink">
              <msink:context xmlns:msink="http://schemas.microsoft.com/ink/2010/main" type="line" rotatedBoundingBox="17501,10318 20384,10934 20222,11691 17339,11076"/>
            </emma:interpretation>
          </emma:emma>
        </inkml:annotationXML>
        <inkml:traceGroup>
          <inkml:annotationXML>
            <emma:emma xmlns:emma="http://www.w3.org/2003/04/emma" version="1.0">
              <emma:interpretation id="{4757F1AC-E6FB-4FCC-A1DE-BB889B9E50C1}" emma:medium="tactile" emma:mode="ink">
                <msink:context xmlns:msink="http://schemas.microsoft.com/ink/2010/main" type="inkWord" rotatedBoundingBox="18154,10458 20384,10934 20222,11691 17992,11215"/>
              </emma:interpretation>
            </emma:emma>
          </inkml:annotationXML>
          <inkml:trace contextRef="#ctx0" brushRef="#br0">-956 3680 126,'0'0'335,"9"1"-2,-2-2 0,0 0-2,2-3 3,1 1-15,2 1-12,1-2-14,-1-1-19,1 2-17,-2-6-28,7 3-22,2-3-19,-6 3-18,4 0-19,-1-4-11,-2 7-21,-2-4-10,-2 1-7,3 1-16,-3 1-15,0 1-2,-4 2-16,-2-1-28,3-1-27,-3 0-39,0 3-34,-1-3-31,-4 3-26,0 0-28,0 0-34,0 0-36,0 0-42,0 0-24,0 0-46,0 0-177,-18 3-561,12 0 248</inkml:trace>
          <inkml:trace contextRef="#ctx0" brushRef="#br0" timeOffset="404.5834">-885 3623 4,'-12'5'232,"2"0"9,0-4 5,0 4-3,4-1 3,-4 1-15,0 1-4,7-2-7,-7-1-14,5 3-5,-3-3-4,2 6-3,-2-1 9,3 0-2,-1 0-2,1 2-1,-2 1-7,2-1-9,0-2-11,2 5-10,0-7-10,2 0-3,0 4-5,1-4-4,0-3-4,1 6-1,3-4-8,-1-1-2,4 0-7,-1 1 2,3-1-5,2-4-7,0 0-11,1 4-7,3-4-3,0 1-12,1-1-1,-2 1-6,-2 2-7,1-2-7,-2-1-2,3 5-4,-5-3-4,5 2-4,-2 0-8,-1 1-2,0 2-1,-1-1-3,0 3-1,-1-3-1,-1 5-2,0-4 5,-1 3 0,0-1 9,1 2 7,-4 1 9,-2-3 1,1 5 14,-3-2 17,-1 4 7,-1-5 5,0 5-3,-4 1-3,0-3 1,-3 3-7,3-2-10,-1-3-2,-6 4-9,2-3-6,1-1 0,1-3-12,0-1 1,-1-4-5,0 1-9,1-4-2,-1-1-6,3-1-24,-2-1-49,1-4-44,3 0-61,-3-6-65,0 2-67,3 0-82,2 3-80,-2 0-78,1-2-475,3 3-1085,-3-4 480</inkml:trace>
          <inkml:trace contextRef="#ctx0" brushRef="#br0" timeOffset="247804.058">1107 4016 160,'0'0'174,"0"-5"-4,0 5-5,0 0 0,0 0-6,0 0-7,0 0-4,0 0-9,0-6 0,0 6-5,0 0-4,0 0-9,-3-5-3,3 5-6,0 0-2,0 0-2,0 0-9,0 0 1,0 0-2,0 0 2,0 0-2,0 0-3,0 0-5,0 0-4,0 0-1,0-6-4,0 6-6,3-5-4,-3 5-6,5-7-7,-1 1-7,-3 2-6,3 0-5,-3-2-6,3-2 1,0-1-3,0 0-7,1-2 17,0 3-9,2-1 4,-3-3-14,-1 0 8,-1 5-9,2-1 2,1-5-1,-2 4-3,-2 3 5,-1-2-3,4-2 4,-4 6-1,1-1 3,-1-1 11,0 6-14,-1-7-6,1 7 3,-4-3-3,4 3 7,0 0-13,-13 4 2,9 1-4,-1 1-1,1 0 3,-1-2-10,1 6 12,-2 1-13,0 1 5,2 1 2,-1-2 2,-2 5-2,4-1 2,-4 3 5,2 1-6,1-1 1,0 4-7,-1-5 11,1 2 2,1 0-7,0-1 0,2-2 3,-2 1-3,2-2-4,-1 1 3,1 0 4,1-1-10,-2 1 7,4-2-2,-4 2-8,2-2 8,0-3-4,0 4 2,0-3-3,-2-2-1,2-2 3,0 2-6,-2-1 6,2-1-2,0-1 0,0 0-3,0-1 6,0-1-6,-2-2 5,1 3-5,1-6 9,0 6-7,0-6-2,-2 4-2,2-4 6,-2 4 6,2-4-7,-3 2-3,3-2-6,-8 3 6,8-3 2,-7 1-2,7-1-3,-12 0-2,5 0-2,0 0 0,-1 2-4,0-2-5,-1-2 1,0 2 1,-4 2-6,5 0 3,-2-4-20,-2 4 0,4-2 7,-3 0 17,4 1-14,-4-1 4,4 0-1,-1 0 1,-2 3 14,0-1-10,3-1-3,1 0 8,-1 1-5,1 0 9,6-2 8,-11 0-7,8 1 3,3-1 1,-8 1 0,8-1 4,0 0-10,-4 3 8,4-3 3,0 0-1,0 0-3,-4 2 0,4-2 4,0 0 3,0 0 3,0 0-1,0 0 7,0 0 8,14 2 3,-9 0 2,2 0-1,1-2-3,-2 0 11,7 0-2,-4 2 1,4-1-6,0 2 0,2-1 1,-3-1-15,5 0 10,1 2 2,-2-1-6,2-1-5,-2 3 11,-3-2-10,2 1-3,3 0-2,-6 0-1,1-3 5,-1 0-8,1 4 1,-1-2-5,-1 2 5,-3 0-6,-3-2-1,3 1-38,-6-1-28,3 2-26,-3-4-27,1 3-33,-3-3-41,0 0-65,-4 12-68,1-9-257,-5 0-633,3-2 280</inkml:trace>
        </inkml:traceGroup>
        <inkml:traceGroup>
          <inkml:annotationXML>
            <emma:emma xmlns:emma="http://www.w3.org/2003/04/emma" version="1.0">
              <emma:interpretation id="{C7D560AD-0ACD-422A-AE96-E521AC41AC7A}" emma:medium="tactile" emma:mode="ink">
                <msink:context xmlns:msink="http://schemas.microsoft.com/ink/2010/main" type="inkWord" rotatedBoundingBox="17461,10504 17848,10586 17765,10975 17378,10892"/>
              </emma:interpretation>
            </emma:emma>
          </inkml:annotationXML>
          <inkml:trace contextRef="#ctx0" brushRef="#br0" timeOffset="-248.6887">-1442 3534 176,'0'0'285,"-1"-6"9,1 6 1,1-11 7,1 7-1,0-2-9,-2 0-3,0 0-9,0 0-15,0-1-10,-2 1-12,0 0-20,1 0-12,0 1-9,-1-4-13,0 3-12,-1 2-5,-2-2-12,1 3-11,-5 0-13,2 3-12,0-3-7,7 3-8,-18 6-7,3 1-8,-2 1-6,3 2 0,-1 2-7,-2 1-1,2 1-5,0-1 1,2-1-8,-1 2-7,6-3-6,-2 0-3,1 0-4,3 0-5,1-2-2,0 4-6,1-2-3,1 2 0,2-1-7,1 1 1,3 2-3,-2-4 2,4 2-4,0-1 1,0 1-1,3-2-5,0 1-4,1 1 2,0-4-2,6 4-3,-3-1-3,5-1 2,0-3-17,1-2-39,-2 3-42,1-3-43,2-2-46,2-4-48,5 2-48,-7-2-47,3-3-68,3-4-59,-5 1-304,8-6-815,-3 3 360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2:44.21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917FE1-736A-4613-803C-1751BC32FD09}" emma:medium="tactile" emma:mode="ink">
          <msink:context xmlns:msink="http://schemas.microsoft.com/ink/2010/main" type="writingRegion" rotatedBoundingBox="14221,12475 18596,11685 18794,12785 14420,13575"/>
        </emma:interpretation>
      </emma:emma>
    </inkml:annotationXML>
    <inkml:traceGroup>
      <inkml:annotationXML>
        <emma:emma xmlns:emma="http://www.w3.org/2003/04/emma" version="1.0">
          <emma:interpretation id="{641D850A-911E-4EA9-B7CA-43F56C45A21E}" emma:medium="tactile" emma:mode="ink">
            <msink:context xmlns:msink="http://schemas.microsoft.com/ink/2010/main" type="paragraph" rotatedBoundingBox="14221,12475 18596,11685 18794,12785 14420,135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D21392-1CFC-4502-9445-8575FABF96C6}" emma:medium="tactile" emma:mode="ink">
              <msink:context xmlns:msink="http://schemas.microsoft.com/ink/2010/main" type="line" rotatedBoundingBox="14221,12475 18596,11685 18794,12785 14420,13575"/>
            </emma:interpretation>
          </emma:emma>
        </inkml:annotationXML>
        <inkml:traceGroup>
          <inkml:annotationXML>
            <emma:emma xmlns:emma="http://www.w3.org/2003/04/emma" version="1.0">
              <emma:interpretation id="{88FA6BCA-6831-473B-A2F9-CE35D72597E4}" emma:medium="tactile" emma:mode="ink">
                <msink:context xmlns:msink="http://schemas.microsoft.com/ink/2010/main" type="inkWord" rotatedBoundingBox="14244,12600 15706,12336 15858,13179 14396,13442"/>
              </emma:interpretation>
            </emma:emma>
          </inkml:annotationXML>
          <inkml:trace contextRef="#ctx0" brushRef="#br0">-4760 5827 159,'0'0'240,"-10"-1"-4,5-2-4,5 3-1,-6 0-9,6 0-2,-7-2-9,7 2-3,0 0-6,0 0-12,-6-1-8,6 1-13,0 0-11,0 0-6,0 0-14,0 0 3,0 0 6,0 0-16,24 0-4,-14-3-7,2 1-6,6-1-15,-1-1-8,10-2-13,1 0 1,-7 3-16,5-3-2,1 3-7,-8 0-4,1 0-3,0 0-4,0 1-11,-3 0-19,-5 0-37,-2 2-42,2-1-35,-1 4-41,-8-1-48,2-1-48,-5-1-45,7 7-317,-7-7-649,0 0 287</inkml:trace>
          <inkml:trace contextRef="#ctx0" brushRef="#br0" timeOffset="272.2544">-4624 5601 19,'-5'-1'287,"-1"-2"-8,0 2-4,-2-1-17,8 2-14,-12 2-5,9 1-15,0 2-2,0 3 9,-3 1-17,3 4-9,3 1-2,-1 2-15,1 5-10,1 1-11,2 0-14,0 2-11,2-2-7,0 9-23,0-8-5,3-1-11,-3 0-17,0 1 1,0-1-8,1 1-9,2-2-8,-2-1-7,-1-1-35,2-1-39,-3-3-51,1-2-49,-1 2-54,2-7-65,-2 3-72,-1-5-287,1-1-652,1 1 289</inkml:trace>
          <inkml:trace contextRef="#ctx0" brushRef="#br0" timeOffset="800.2358">-3856 5374 92,'-4'-4'253,"-1"-1"2,1 2-7,-1-1-7,0-1-4,2 3-3,-4-3-9,1 4-6,-1-1 1,0-2-3,-3 2-11,3-2-5,-1 2-19,3 1-4,-4-1-13,1 2-5,2 0-8,-3 2-4,-3-1-9,7 2-11,-4 2-5,1-1-9,0 2-9,-1 3-11,1-1-4,2 0-11,1 4-6,-2 1-3,3-1-9,-2 7-1,0 3-9,4-5 1,-3 6-8,2 0-6,0-2-3,3 5-2,0-3-4,0 2-5,3-3 0,-3 1-6,2 1 1,4-2-4,-3-3 9,3 1-11,-1-1-3,4-3-2,-2 2 8,0-5-8,2-1-4,-2-1 2,5-1 4,-1 2-6,-4-6-4,5 1 2,-2 2-3,1-3-17,0-4-13,-3 1-44,5 0-24,0-3-39,-4 0-33,2 0-42,0-3-54,-2-2-60,0 2-50,2 0-247,-1-4-675,3-1 300</inkml:trace>
          <inkml:trace contextRef="#ctx0" brushRef="#br0" timeOffset="1394.8195">-3487 5696 19,'6'-5'284,"0"0"-7,1 1-12,0-2-13,2-2-16,-2 2-14,4-3-19,-1 3-16,0-1-15,-1 0-13,0 1-20,2 0-10,-3 1-10,0 1-10,2-1-8,-3 4-6,-2-1-4,1-1-6,1 3-11,-7 0 0,0 0 0,8 3-7,-6 0 3,0 2-6,-2 1 1,0-2 2,-2 6-12,2-2-2,-2-1-3,0 5-11,-1 0 2,-3-1-11,2 3 1,-2-3-1,2 2 10,-1-1-18,-4 0-2,4-1 3,-2-1-9,2 0 3,-3 1-3,4-4-4,-1 0-3,4 1 2,0-4-4,-3 2 1,4-1-1,0-1 6,0-4-2,2 9-6,0-7 3,-2-2 2,5 5-5,-1-4-8,3 3 15,-3-4-7,2 4 4,0-2-5,2 2 3,-2 1-1,0 1 0,0-2 3,-1-1-5,2 2 6,0 5 15,-3-4-6,3 5 6,-3-4 7,-2 0 10,2 2 7,-1 0-4,-3-3 22,0 3-6,2-3 1,-2 3 8,0-3-2,-2 2-1,-1 0 1,1-1-3,-1 1 6,-2 2-9,0-4-3,-2-1 0,-1 4-4,0-2-2,0 2-5,1 0-2,-6-3-6,1 0-7,1 1 1,2-2-4,-4-1-2,3 1-2,0-1-3,-1-1-1,4 0-6,-2-1-1,2-2-6,0 0-15,7 0-24,-15-4-24,10 0-40,1 0-38,0-1-36,4 1-41,-5 0-56,5 4-58,-3-8-52,2 4-300,1 4-732,0-7 324</inkml:trace>
        </inkml:traceGroup>
        <inkml:traceGroup>
          <inkml:annotationXML>
            <emma:emma xmlns:emma="http://www.w3.org/2003/04/emma" version="1.0">
              <emma:interpretation id="{5EAA9AD6-8103-4374-A65D-A0CBA6149FE0}" emma:medium="tactile" emma:mode="ink">
                <msink:context xmlns:msink="http://schemas.microsoft.com/ink/2010/main" type="inkWord" rotatedBoundingBox="16452,12072 18596,11685 18794,12785 16650,13172"/>
              </emma:interpretation>
            </emma:emma>
          </inkml:annotationXML>
          <inkml:trace contextRef="#ctx0" brushRef="#br0" timeOffset="2805.39">-2455 5321 217,'-3'-3'253,"3"3"-11,-3-5-8,3 5-10,-6-3-12,6 3-6,0 0-10,-9 8-3,6-2-6,-4 3-8,1 1-3,2 0-7,-2 3-7,1-2-9,0 2-12,-1 4-16,2-4-10,-1-1-13,3 3-7,-2-5-5,2 2-13,0-2-2,-1-2-4,3 1-12,-3-3-6,3 0 1,0-1 2,0-5-15,0 8 0,-1-5-10,1-3-5,0 0 1,0 0 1,3-17-8,-3 6 16,4-1-16,-4-4 0,7-5 5,-3-3-7,0 0-7,2-7-4,3 0-2,0 0 5,2 0-2,3 1-4,-7 6 1,6-3 2,-1 5-1,-1 3 12,-1 0-15,1 4-3,-2 4 3,-1-1-7,0 5 2,2 2-1,-6 1 3,4-2 0,-3 6 0,3 0 1,-8 0 11,13 9-14,-5-1-2,-3 2 0,0 0 6,2 2-1,-2 9 5,-1-2 15,0 5-13,-1-3 8,0 2 6,0 3-6,-2-3-6,-1 1 2,3 9-1,-3-10-2,2 2 4,-1-3-4,1 0-2,0 1-1,-2-4-6,2 3 8,-1 0-1,4-4-12,-3-1-7,0-4-26,2 0-23,0-1-31,-2-3-32,2-2-34,1-1-39,-1 0-55,2-4-41,0-2-288,-6 0-628,16-8 278</inkml:trace>
          <inkml:trace contextRef="#ctx0" brushRef="#br0" timeOffset="3124.5316">-1813 4822 237,'-3'-3'260,"-2"-1"2,-4 3-8,0 2-9,0 3-6,-1 0-16,1 3-8,-2 2-4,1 6-5,-3 4-3,1-1-8,0 2-3,4 2-15,0 11-10,-3-2-9,3 4-7,2 1-16,-1-3-14,4 4-5,1 0-20,2 0-1,4-1-12,0-2-9,2 2-7,-2-5-12,5 2-4,1-4-2,-4-5-5,4-2-30,-3-4-30,2 3-35,0 0-34,-1-9-43,-2 1-36,1-1-48,1-3-50,-1-1-41,-1-3-260,0-4-609,1-2 269</inkml:trace>
          <inkml:trace contextRef="#ctx0" brushRef="#br0" timeOffset="3603.3201">-1629 5071 45,'0'0'292,"3"-2"-8,-3 2-6,0 0-17,0 0-11,0 0-6,0 0-7,-8 16-23,7-9-11,-4 8-11,2 0-12,-4 4-8,0 1-16,3 0-10,-1 1-9,-2 2-3,2-3-18,0-1-10,2 2-13,0-5-11,1 4 5,-1-3-15,1-4-8,0 1-7,2-2-8,0-1-5,0-3-8,0 0 2,2-2-5,-2-1-2,1 0-9,-1-2 10,0-3-10,4 3 3,-4-3 9,0 0-18,8-13 2,-2 4-7,1-3-1,0-6-3,1 2-3,4-14 3,-4-1 6,3 1 1,2-1-5,0-1-5,-2 2 0,4 3-3,-2-3 12,-1 8-9,-4 1-3,1 4 3,0 1-3,-1 3-3,-4 1 3,-2 4-1,3 1 1,0 1-1,-2 2 4,-1 1-2,1 1-4,-3 2 2,0 0 7,4 9 6,-1 0 6,0 3 3,-1 2-4,-1 3 9,3 1 1,-1 3 0,3 4-1,-1 5 2,-3-5 1,0-1-2,2 3-5,-1-5 0,-1 3-3,1 2 3,1-5-12,0 2 3,-4-3-2,4-2-1,-2-3-14,1 0-25,1-2-42,-2-1-38,2-2-40,-1 1-46,-2-3-52,2-6-50,3 4-37,-3-7-267,-3 0-650,9-7 287</inkml:trace>
          <inkml:trace contextRef="#ctx0" brushRef="#br0" timeOffset="3834.2612">-1259 5306 138,'0'0'247,"0"0"3,1-5 2,-1 5-1,6-4 1,-2 3-10,2-1-2,4-1-6,3-3-14,-1 2-2,4-1-12,2-3-11,2 0-12,-3 5-10,4-5-19,-1 1-14,-2 1-21,1 0-1,-6 0-11,0 1-10,0 3-12,-1 0-11,-3-1-12,1 2-6,-3 0-11,1 1-30,-3 1-25,1 3-50,0-2-35,-6-2-38,3 2-43,-3-2-52,6 2-46,-4 2-56,-2-4-182,0 0-554,0 0 246</inkml:trace>
          <inkml:trace contextRef="#ctx0" brushRef="#br0" timeOffset="4102.2054">-1106 5031 13,'0'0'319,"-6"-3"0,6 3-1,-11 0-11,11 0-13,-5 6-9,-1-2-8,3 5-6,-2 1-8,1 2-10,0 3-10,1 6-6,-2 0-22,1 0-16,0-1-15,4 12-21,-5-7-7,3-3-15,4 5-17,-2-4-9,2 2-16,1-1-8,0-4-8,0 3-10,-1-4-9,3 3-10,-2-3-23,3-4-42,0 0-39,-4-1-46,6-1-54,-3-3-49,-1-2-57,3 1-67,-1-6-53,-1-2-246,3-2-673,1-2 297</inkml:trace>
          <inkml:trace contextRef="#ctx0" brushRef="#br0" timeOffset="4353.5476">-811 5085 202,'2'-2'314,"-2"2"-2,2-6-15,-2 6-7,0 0-10,0 0-17,0 0-15,7 9-8,-7-4-3,2 5-5,0 2-15,-2 2-8,4 0-4,-4 2-25,2 5-10,-1-1-9,3 1-17,-4 2-16,2-1-10,-2-1-13,0 4-12,2-4-13,0-3-10,0-3-3,-2-1-16,3 3-40,0-3-46,-3-1-44,5-3-43,-2-1-50,-1-2-60,0-1-65,0-3-55,-2-3-255,8 0-655,-8 0 290</inkml:trace>
          <inkml:trace contextRef="#ctx0" brushRef="#br0" timeOffset="4631.3039">-513 4641 303,'3'-2'298,"-2"-2"2,-1 4-2,0 0 9,13 7 3,-9-1-20,1 10 5,-1-1-17,0 6-7,0 4 0,0 6-12,-4 2-10,4 5-13,-8 1-11,4-3-10,0 4-18,2 3-8,-2-2-25,-2 1-12,2 18-14,4-16-14,-4-1-11,0 0-15,-4-1-10,8-2-8,-4 2-11,0-2-9,2-5-27,-2 1-36,0 0-36,-1-5-54,0-6-51,-1 5-52,0-8-54,2 0-66,-3-10-79,-1 0-351,-1 2-808,-1-4 357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4:27.0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9D41130-31F0-46A5-897B-A12FB4DBC9E0}" emma:medium="tactile" emma:mode="ink">
          <msink:context xmlns:msink="http://schemas.microsoft.com/ink/2010/main" type="writingRegion" rotatedBoundingBox="6603,10807 6464,13070 6191,13053 6331,10790"/>
        </emma:interpretation>
      </emma:emma>
    </inkml:annotationXML>
    <inkml:traceGroup>
      <inkml:annotationXML>
        <emma:emma xmlns:emma="http://www.w3.org/2003/04/emma" version="1.0">
          <emma:interpretation id="{8DAB0755-4B00-4C76-9498-6DF4AA44DFCE}" emma:medium="tactile" emma:mode="ink">
            <msink:context xmlns:msink="http://schemas.microsoft.com/ink/2010/main" type="paragraph" rotatedBoundingBox="6603,10807 6464,13070 6191,13053 6331,107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20BF86-0700-4353-A072-89DF7EFA81D8}" emma:medium="tactile" emma:mode="ink">
              <msink:context xmlns:msink="http://schemas.microsoft.com/ink/2010/main" type="line" rotatedBoundingBox="6603,10807 6463,13070 6191,13053 6331,10790"/>
            </emma:interpretation>
          </emma:emma>
        </inkml:annotationXML>
        <inkml:traceGroup>
          <inkml:annotationXML>
            <emma:emma xmlns:emma="http://www.w3.org/2003/04/emma" version="1.0">
              <emma:interpretation id="{EE9D8F2F-ADC1-4062-A9E1-7739FA58EEBC}" emma:medium="tactile" emma:mode="ink">
                <msink:context xmlns:msink="http://schemas.microsoft.com/ink/2010/main" type="inkWord" rotatedBoundingBox="6603,10807 6463,13070 6191,13053 6331,10790"/>
              </emma:interpretation>
            </emma:emma>
          </inkml:annotationXML>
          <inkml:trace contextRef="#ctx0" brushRef="#br0">289-2419 35,'0'0'198,"3"-6"-1,-3 2-2,0 4 1,1-6 7,-1 6-5,1-5 2,-1 5-4,0 0-6,0 0-7,0-8-2,0 8-16,0 0-12,0 0-15,-1-6-8,1 6-13,0 0-6,0 0-15,0 0-14,-3-2-4,3 2-10,0 0-9,0 0-10,0 0-6,0 0-19,0 0-18,0 0-14,0 0-20,0 0-18,0 0-30,0 0-22,0 0-29,12 10-27,-9-8-22,1 2-21,1 1-15,-3-2-16,4 0-130,-5 1-386,1 0 171</inkml:trace>
          <inkml:trace contextRef="#ctx0" brushRef="#br0" timeOffset="273.3909">310-2025 152,'-4'6'174,"4"-6"-7,0 0-2,0 0-1,0 0-7,0 0-5,0 0-9,0 0-5,3-18-13,-3 15-8,0 3-8,-3-7-11,3 7-4,0-8-9,0 4-11,0 4-6,0-6-7,3 1-7,-3 5-5,0 0-1,1-10-11,-1 10-3,1-3-2,2 0-7,-3 3-9,0 0-12,2-5-24,-2 5-17,3-4-26,-3 4-22,0 0-34,0 0-19,0 0-31,0 0-150,6 12-345,-4-9 153</inkml:trace>
          <inkml:trace contextRef="#ctx0" brushRef="#br0" timeOffset="567.3897">312-1595 51,'-1'-7'178,"1"0"-12,0-1-16,0 0-11,0-1-10,0-4-10,0 5-11,-1-4-6,0 4-4,2-2-12,-1 0-8,0 2-4,0 2-9,0-3-4,0 4-9,1 0-5,-1 2-3,0-3-4,0 6-9,0-8-21,0 8-22,0 0-21,0 0-21,0 0-13,0 0-21,0 0-19,0 0-20,0 0-97,-5 17-241,4-12 106</inkml:trace>
          <inkml:trace contextRef="#ctx0" brushRef="#br0" timeOffset="1738.0532">142-1192 166,'0'0'188,"0"0"-11,0 0-8,-6-2-11,6 2-5,0 0-8,-9 0-7,9 0-9,0 0-6,-6 0-9,6 0-8,0 0-8,0 0-13,-10 1-7,10-1-5,-3 5-8,0-3-6,3-2-6,-2 4-6,2-4-6,-2 7-2,2-7-5,-1 4-5,1-4-6,0 6 1,0-1-4,0-5-2,0 0-2,2 7-1,0-5 4,-2-2-6,4 2-1,-4-2 2,7 3-5,-7-3 0,0 0 0,6 0-3,-6 0 3,0 0-1,0 0-3,7-7 1,-7 7 1,3-6-4,-3 6 2,0-6-1,0 6-2,0-8 6,0 8-5,0-7-1,0 7 7,0-6-4,0 6-2,-3-4 3,3 4-1,-1-4-2,1 4-1,0-4 1,0 4-1,0 0-8,0 0-8,0 0-12,0 0-14,0 0-10,0 0-21,-5 17-22,6-7-19,0-4-19,3 4-20,-1-1-17,-1 2-151,1 1-345,0 0 152</inkml:trace>
          <inkml:trace contextRef="#ctx0" brushRef="#br0" timeOffset="1182.2063">204-1032 197,'0'0'208,"0"0"-14,0 0-3,0-8-14,0 8-8,0 0-5,0 0-13,0 0-5,-7 0-10,7 0-13,0 0-7,0 0-5,-9 8-9,8-2-8,-4-1-8,2 1 1,-1 2-7,3-1-2,-3 2-2,0 5 0,-1-2-1,1-1-4,0 3-7,1-1-1,-3 2-4,3 1-2,-1-1-10,0 0-2,-1-1-1,4 2-8,-3-1-4,3-3 0,1 2-3,0 1-6,-1-2-1,2-1-4,-1-2-1,1 2-2,3 0 0,-4-1-1,0-2 0,1 1-7,2-4 3,-3 4 1,5-3-7,-2 1 0,0 0 1,1-3 0,0 0-1,-1 1-1,0-1-1,2-1 1,0-1 0,-1 0 1,0 0-1,0-2 3,2 2-4,-6-3 3,9-3-5,-3 3 2,-6 0-2,8-4-5,-2 2-11,-2 0-8,2-3-1,-2 2-20,2-5-17,-2 1-11,1 1-15,0-2-20,-1 4-20,-1-4-25,1 1-23,1-3-23,0 0-30,-2 2-156,-3 4-416,3-5 185</inkml:trace>
          <inkml:trace contextRef="#ctx0" brushRef="#br0" timeOffset="26876.5499">229-196 186,'0'-7'210,"-2"-1"-10,2 2-8,0 6-9,-1-8-11,1 2-9,-3 4-8,3 2-9,0 0-11,0-11-12,-3 9-16,3 2-10,0 0-7,0 0-11,0 0-10,0 0-8,0 0-6,0 0-3,0 0-8,0 0-15,15 6-22,-11-2-25,3-1-24,-3-1-24,0 3-28,5-2-40,0 3-18,0 0-23,0 2-138,0 0-338,4 4 150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2:43.3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EFC8680-00A6-46C3-B311-E731EF2589CD}" emma:medium="tactile" emma:mode="ink">
          <msink:context xmlns:msink="http://schemas.microsoft.com/ink/2010/main" type="inkDrawing" rotatedBoundingBox="8590,11433 8886,13865 8575,13902 8280,11471" semanticType="callout" shapeName="Other">
            <msink:sourceLink direction="with" ref="{F386C645-8BA7-4D49-BD1A-642FD0B54747}"/>
            <msink:sourceLink direction="with" ref="{E6D27B05-C808-4EDC-89F9-EFBD56E668D8}"/>
          </msink:context>
        </emma:interpretation>
      </emma:emma>
    </inkml:annotationXML>
    <inkml:trace contextRef="#ctx0" brushRef="#br0">-10551 4327 25,'-4'4'177,"0"-1"-5,-2 2 0,1-1-6,-2 1-7,1-1-3,1 2-3,-1 0-6,4-3-7,-5 6 0,2 1-2,1-1-4,-3 2-5,1-1-3,2 4-8,-2 3 0,0-2-11,0 4-5,-2 5-9,1-2 0,-1 2-7,2 6 2,2 4-4,-4 0-5,4 3 1,0-1-7,2 4 4,-4-1 3,6-2-3,-2 3 3,3-2-6,0 1-3,2 3-4,-2-2-5,3 7 6,-2-2-8,0 13 1,1-15-4,-2 18-4,-1-15 0,4 10 0,0 3-2,0 0-3,1-16-1,-1 2-4,6 14-11,-4-1 7,2-15-9,-2-3 2,8 15-11,-7-8 5,6 8-3,-2 3-9,-1-17 6,1 5-1,5 10-8,-4-13 2,8 11-1,-7-13-1,2 0 1,5-3 1,-2-1-5,3-1 3,-2 3-11,2-4-13,-3-1-16,4-3-19,-1-4-20,-1-2-24,3-2-27,-7-1-39,1-4-63,-6-4-64,0 1-81,-1-4-199,-1-5-610,-3 0 270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3:17.8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BFA73F5-E140-4079-90F4-732CEE0DB36A}" emma:medium="tactile" emma:mode="ink">
          <msink:context xmlns:msink="http://schemas.microsoft.com/ink/2010/main" type="writingRegion" rotatedBoundingBox="5355,12923 6815,11506 7516,12230 6056,13646"/>
        </emma:interpretation>
      </emma:emma>
    </inkml:annotationXML>
    <inkml:traceGroup>
      <inkml:annotationXML>
        <emma:emma xmlns:emma="http://www.w3.org/2003/04/emma" version="1.0">
          <emma:interpretation id="{22FB4BB0-809D-42C6-8FD7-D99D0F795A44}" emma:medium="tactile" emma:mode="ink">
            <msink:context xmlns:msink="http://schemas.microsoft.com/ink/2010/main" type="paragraph" rotatedBoundingBox="5355,12923 6815,11506 7516,12230 6056,136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0E1246-2363-4735-B1FB-6FC9E12AE03E}" emma:medium="tactile" emma:mode="ink">
              <msink:context xmlns:msink="http://schemas.microsoft.com/ink/2010/main" type="line" rotatedBoundingBox="5355,12923 6815,11506 7516,12230 6056,13646"/>
            </emma:interpretation>
          </emma:emma>
        </inkml:annotationXML>
        <inkml:traceGroup>
          <inkml:annotationXML>
            <emma:emma xmlns:emma="http://www.w3.org/2003/04/emma" version="1.0">
              <emma:interpretation id="{F2C620CB-C352-4523-9370-8E8067E651D3}" emma:medium="tactile" emma:mode="ink">
                <msink:context xmlns:msink="http://schemas.microsoft.com/ink/2010/main" type="inkWord" rotatedBoundingBox="5355,12923 6815,11506 7516,12230 6056,13646"/>
              </emma:interpretation>
            </emma:emma>
          </inkml:annotationXML>
          <inkml:trace contextRef="#ctx0" brushRef="#br0">-13241 5866 23,'-19'4'264,"19"-4"-2,-8-4-7,8 4-12,-6-2-12,5-3-20,1 5-14,-2-7-20,1 3-18,1-1-11,0-1-15,0 0-9,1-2-14,0 3-4,0-1-8,2 0-4,0-1-6,1 1-1,-1 0-8,1 1-4,-1 1-6,3 0-5,-3 1-4,2 1-6,-5 2-5,9 2-2,-2 1-4,-2 1-3,0 2-7,2 3 0,-2 0 2,1 1 2,1 1 2,-5 3 0,4 0 0,-2-1 8,1-1 3,-5 4-2,1 1 7,-1-4 1,3 5 7,-6-2-7,2 0-2,-2 4 3,-2-6-5,1 2-4,-1 3-4,-3-1-5,3-6-6,-4 6-6,0-4 10,1 6-14,0-10-4,0 2 2,-1-1-9,1-3 7,-1 0-21,-1 1-5,3-3-16,-1 1-7,0-1-2,2 0 3,2-2-12,1-2 8,-3 2-2,6-4-4,-5 5 2,5-5 7,-4 3-2,4-3 5,0 7 7,0-7-2,0 3 3,0-3 6,4 5-1,1-1 1,-5-4 8,9 2 7,-3 5 6,0-11 23,4 1-3,0 3 22,1-3-1,1-2 12,1 1-4,-2-1-1,1 1 3,0-2-8,1 0 0,-3 3-12,0-2-2,0-2-4,1 6 1,0-1-2,-2-3-6,-1-3 2,0 8-7,-3-3-4,4 2-6,-4 1 0,1 1-10,-6-1-37,9-3-38,-9 3-39,10 3-43,-6 0-49,-1-1-58,-3-2-61,8-2-314,-8 2-690,3-4 305</inkml:trace>
          <inkml:trace contextRef="#ctx0" brushRef="#br0" timeOffset="1090.8632">-12927 5020 124,'0'0'187,"0"0"0,0 0-4,0 0-3,0 0-9,0 0-4,-7 16-4,7-16 3,0 7-10,0-3-2,-3 2-5,2 4-8,1-4 6,-3 5-18,1 4-3,-1-2-6,1 2-8,1 10-8,-2-6 4,1 2-5,1 6-6,-3-3-4,1 1-5,1 7 5,2-6-1,-4 4-10,4-8-1,0 3 1,0-2-13,4 2-4,-2-3-6,1 2-4,1-2-6,-3-1-4,5-1-5,-1 0-2,-3-3-2,1-3-13,1 1 9,1 0-3,-1 1-6,1-1-6,-3-1 10,3-1-11,-3-1-7,2-2 4,-1 1-9,0-2-9,0-3-9,-3 1-22,3-2-13,0 1-19,-1-2-22,-1 2-22,2-3-31,-3 3-32,2-4-40,-2-2-42,3 5-53,-3-5-184,0 0-534,0 0 236</inkml:trace>
          <inkml:trace contextRef="#ctx0" brushRef="#br0" timeOffset="1622.53">-12838 5374 226,'0'0'275,"7"14"-5,-7-14-14,0 4-2,3 3-17,-2 1-13,2-2-8,-2 2-9,3 0-10,-4 1-10,4 1-10,-4-1-4,4 3-11,-4-6-8,1 6-3,2 0-9,-2-3-7,0 1-8,-1-1-11,0 0-9,0-1-11,1-2-2,-1 0-14,2-2-9,-2-4-4,0 6-9,0-1-4,0-5-2,0 0-4,0 0-9,0 0-9,0 0-1,0 0-8,0 0-1,-8-13-11,7 6-12,1-2-3,-4-4-5,4-1-8,0-2-3,0-4-3,2 6 3,0-9 1,2 2 6,-1 1-7,0 1 6,2-1-2,-2 1 9,1 3 4,1-5-9,-1 9 5,0-2 0,0 2 9,1 1-5,0 3-11,-1 1 13,0 1-3,-3 2 4,3 3 2,-4 1 5,7-1 8,-7 1 6,9 7 13,-4-2-1,1 1 9,-1 3 2,1-2 1,-2 9-4,3-5 3,-3 2-4,-2 1 2,4-2-9,-3 1 1,1-3-7,-1 5 0,0-3-4,0 0-5,0 0 2,1-1-2,-2 1-11,-2-3-33,1 2-39,1-5-39,0 0-36,-1 0-44,0 0-50,-1 2-49,2-2-53,-2-1-274,0-5-662,2 3 293</inkml:trace>
          <inkml:trace contextRef="#ctx0" brushRef="#br0" timeOffset="1905.0406">-12564 5325 207,'0'0'263,"6"-4"6,-1 1 8,-1 1-12,3-4-10,-3 2-8,6 2-9,-1-2-7,-2 0-20,1-1-9,-1 2-12,1-3-18,0 4-6,3-2-9,-2 1-15,1-3-11,-1-1-10,-1 4-12,1 0-18,-1-2-3,1-1-15,-2 4-7,-1-2-3,1 0-15,-1 2-6,1 1-23,-2-2-24,3 1-20,-5-2-32,3 2-25,-2 1-20,-4 1-31,8-3-35,-8 3-39,3-4-42,-3 4-53,2-6-201,-2 6-544,1-3 241</inkml:trace>
          <inkml:trace contextRef="#ctx0" brushRef="#br0" timeOffset="2245.1218">-12471 5107 26,'0'0'296,"-3"3"4,3-3 4,-2 3 8,2-3-8,0 7 17,0-7-8,0 8 5,2-2-6,-1-2 1,2 2-9,-1 0-10,-1 3-13,2-2-9,0 4-14,0-1-11,0 2-16,1 0-10,-1 1-21,0-1-13,0 4-15,1-4-17,-2 4-2,2-2-24,-2-2-13,1 3-10,1-3-7,-3 1-15,4 0-5,-4-2-9,2 1-5,0-4-12,-2 1-4,1 1-2,1-2-10,1-2-16,-3 1-18,3-1-28,-2-1-25,-1 1-27,2-5-31,-1 3-31,-2-4-36,5 5-46,-5-5-45,0 0-48,4 0-64,-4 0-83,0 0-346,7-9-874,-7 5 388</inkml:trace>
          <inkml:trace contextRef="#ctx0" brushRef="#br0" timeOffset="2737.4126">-12239 4964 88,'0'0'262,"0"0"1,0 6-9,0-6-7,1 3-10,-1-3-8,0 0-15,2 4-18,-2-4-12,0 0-10,0 0-5,2 4-14,-2-4 1,0 0-3,0 0-2,5 1 8,-5-1-6,4 4 15,-4-4-10,0 0-10,0 0-1,0 0 3,2 2-1,0 1-7,-2-3 0,5 4-1,-2 0-3,-2 1 0,-1-5-16,5 9-12,-3-3-8,2 1-6,-2-1-10,1 5-8,2-2-4,-1 3-7,-1 1-5,-1 1-9,1 2-2,-1-3-6,1 2-6,1 0-5,-2 1-5,-2-1 3,2 0-5,-1 0-5,-1 1 1,1-4-4,-1 1-10,0-5-26,0 5-34,3-6-41,-3-2-46,0 1-50,0-1-55,0-5-65,-3 8-79,3-8-76,0 0-264,0 0-787,0 0 349</inkml:trace>
          <inkml:trace contextRef="#ctx0" brushRef="#br0" timeOffset="3149.2403">-12130 4643 94,'0'-4'313,"3"-2"-7,-6-2 5,6 4 4,-3-3-9,0 1 3,1 1-4,3 2-5,1 0-16,-3 0-4,4 1-6,-5 1-10,-1 1-10,13 3-11,-6 1-9,0 2-12,2 2-12,-1 2-10,-1 3-10,4 1-10,1 5-8,-4 2-8,1-4-11,-1 3-9,2-2-9,-2 3-5,0-2-15,3 5-4,-2-5-5,-2 6-7,1-2-11,-1 4-3,-1 0-11,-1 4-8,-1-6-5,0 4-5,-3-5-12,-1 8-2,0-7-1,-1 0-10,1 5-3,0 4-20,0-10-16,0-1-19,0 3-16,0-3-26,-4 1-21,4-3-29,-2 3-36,-2-3-30,1-6-41,0 4-45,2-3-35,-1-1-50,-1-3-68,3 0-421,-3-3-916,2-3 406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2:36.5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695E908-1403-4699-B008-F8ECC9C36608}" emma:medium="tactile" emma:mode="ink">
          <msink:context xmlns:msink="http://schemas.microsoft.com/ink/2010/main" type="writingRegion" rotatedBoundingBox="8454,11895 12241,11547 12353,12768 8566,13117"/>
        </emma:interpretation>
      </emma:emma>
    </inkml:annotationXML>
    <inkml:traceGroup>
      <inkml:annotationXML>
        <emma:emma xmlns:emma="http://www.w3.org/2003/04/emma" version="1.0">
          <emma:interpretation id="{55ACB0FB-F765-48D5-8816-E69391E2CDD8}" emma:medium="tactile" emma:mode="ink">
            <msink:context xmlns:msink="http://schemas.microsoft.com/ink/2010/main" type="paragraph" rotatedBoundingBox="8454,11895 12241,11547 12353,12768 8566,13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C2B408-14AD-48B3-9640-37AC86BDCF27}" emma:medium="tactile" emma:mode="ink">
              <msink:context xmlns:msink="http://schemas.microsoft.com/ink/2010/main" type="line" rotatedBoundingBox="8454,11895 12241,11547 12353,12768 8566,13117"/>
            </emma:interpretation>
          </emma:emma>
        </inkml:annotationXML>
        <inkml:traceGroup>
          <inkml:annotationXML>
            <emma:emma xmlns:emma="http://www.w3.org/2003/04/emma" version="1.0">
              <emma:interpretation id="{21AE4CB9-A702-4D0C-91C7-E224A47A82C3}" emma:medium="tactile" emma:mode="ink">
                <msink:context xmlns:msink="http://schemas.microsoft.com/ink/2010/main" type="inkWord" rotatedBoundingBox="8454,11895 12241,11547 12353,12768 8566,13117"/>
              </emma:interpretation>
            </emma:emma>
          </inkml:annotationXML>
          <inkml:trace contextRef="#ctx0" brushRef="#br0">-8431 4811 213,'-11'0'239,"5"0"-4,-1 4-4,1 3-10,-3-2-8,-1 4-10,1 1-7,-2 4-7,0 4-7,1 0-13,0 2-9,3 1-6,-1 2-9,-3 4-11,5 5-6,0-2-10,3 4-6,2 2-13,2-1-13,2 3-5,0-3-7,4-2-14,-2 3 2,-1-4-4,6 0-11,-3-3-7,2-7-3,3-1-14,-3-3-24,3 1-28,-2-3-29,4-5-38,-4 0-42,0-5-54,7-2-61,-5-3-271,0-1-568,-1-3 252</inkml:trace>
          <inkml:trace contextRef="#ctx0" brushRef="#br0" timeOffset="457.6015">-8246 5008 216,'0'0'235,"2"-1"-5,-2 1-5,0 0-8,6 9-9,-3-3-8,0 3-8,3-2-9,-5-1-6,6 5-14,-5 2 15,2-4-29,-2 4-8,0-1-9,-2-1-14,4 4-9,-3-3 2,-1 1-20,1-3-11,-1 4-8,0-3-8,0-1-5,0-3-5,0 0-6,3 0-5,-3-2 4,0-2-11,0-3-5,2 6-5,-2-6 2,0 0-5,0 0-4,4-16 1,0 3-6,-1-3 1,3-6 1,2 0 1,1-9-6,-3 7-5,6-8 2,1 3 0,-1-2-4,1 4 13,-3 6-7,-1 1-7,1 3 3,-1 5-3,-2 1 3,0 0-10,-2 5 6,-2 0-1,2 3 0,0 0-4,-5 3 8,7 6 11,-4 0-15,4 0 2,-5 6 4,2 0 7,2 2-4,-3 0 10,3 6 2,-6 0 0,7 1-5,-3 2 9,0 0-4,1 3-8,1-4 6,-2 3-7,-1-2-1,4-1 0,-1 0-4,1-3 3,-2-3-2,2-1-1,-4-1-21,7-6-30,-1 1-33,0-3-37,0 3-50,1-7-56,-2 2-49,1-4-47,-9 0-210,15-10-569,-7 1 252</inkml:trace>
          <inkml:trace contextRef="#ctx0" brushRef="#br0" timeOffset="682.5418">-7778 5110 181,'4'-9'232,"2"3"7,-3 2-8,7-4-6,-2-4-7,2 6-7,0-4-2,3 2-18,-5-1-5,8-1-12,-2 1-2,-1 1-11,1-2-15,2 2-9,-1 2-15,-3 0-14,4-1-6,-2 5-16,-1-3-8,-2 2-2,2 2-10,0 1-10,-1-2-2,0 4-14,-2-2-25,0 1-26,-1 4-31,-1-4-28,-1 2-35,-2-2-47,0 2-46,-1 1-37,3 0-55,-5-2-146,2 2-472,-4-4 209</inkml:trace>
          <inkml:trace contextRef="#ctx0" brushRef="#br0" timeOffset="968.5026">-7657 4858 267,'-8'1'281,"5"3"-4,-1 2-16,0-2-13,0 1-16,0-2-11,3 7-9,0-1-11,1 0-7,2 4-14,-1 1 5,0-1-28,3 2-5,0 2-12,2 2-6,-3 1-15,3 3-7,-2-3-15,1 1-2,0 0-15,1 0-3,0 1-8,0-3-6,1 1-9,-2-2-12,0-2 10,-1-4-21,2 3-42,0-3-32,-1 3-41,3-5-45,-3 1-56,1-5-56,1-2-42,0 3-261,-3-4-587,6-3 260</inkml:trace>
          <inkml:trace contextRef="#ctx0" brushRef="#br0" timeOffset="1370.4492">-7298 4896 101,'1'-6'286,"1"-3"0,1 6-5,-1-6-16,0 3-14,-1 0-17,2 3-13,-1-4-19,2 2-13,0 2-8,0 0-5,0 0-19,0 0-17,-4 3-6,12 0-11,-6 3-8,2 0-9,-1 2-11,2 0 16,0 3-22,0 1-11,-4 1-5,2-2 18,-1 5-18,-3 1 2,0 0-7,0 1 2,-2-2 3,-1 3-8,-1 0-3,-2 2-3,-1 4-9,-4-1 6,2 0-1,0-2-8,-3 0 4,-1-1 2,4-4 5,0 5-3,0-9-5,-1 4 6,4-4-7,-1-1-10,1-3-5,1 0-1,2 3-4,2-2-4,0-1-1,2 0 0,0 0-8,3-5 8,-1 2-8,1 0-1,1 0-5,-1-1 1,2 1 3,1-2-4,0-1 0,0 2 2,-5-2-10,2 3-18,2-3-39,-3 1-36,2-2-42,-1-2-35,-7 3-46,9-2-54,-1 1-62,-3-1-66,0-4-236,3 2-684,1-5 303</inkml:trace>
          <inkml:trace contextRef="#ctx0" brushRef="#br0" timeOffset="1710.6932">-7018 4459 251,'0'0'286,"-3"-6"-6,-1 4-22,4 2-26,0 0-12,0 0-12,0 0-12,0 0-2,0 0-7,15 22-4,-9-11 0,4 5 2,2 1-3,-2 4-11,6 6 0,-2 2-7,1-1-3,-1 5-8,0 1-6,-2-1-9,1 3-11,-1-2-11,-1 0-6,-1 3-6,1-4-6,-4 0-12,-1 1-9,0 0-5,2 0-6,-5-1-11,1-2 3,-1 3-12,-1-3-1,-2 3-4,-2-9-2,-4 5-8,5-5-9,-4-3-32,1 0-31,-1 0-54,-3-2-52,0 0-53,1-1-71,-2-7-79,-5 6-356,0-6-763,2 0 338</inkml:trace>
          <inkml:trace contextRef="#ctx0" brushRef="#br0" timeOffset="-940.8823">-10251 4902 124,'-10'6'253,"-5"4"3,7-1 0,-8 1-12,-1 7-6,-4 5-9,0 3-11,2 0-13,1 6-15,-1-2-16,0 5-12,2 5-5,-2-2-16,2-1-11,3 7-21,1-2-11,-3 2-8,7-3-6,-1 2-9,2 1-9,4-3-6,-1-2-9,3 0-4,5 3-2,1-3-8,6-1-10,2 0-31,1-3-26,1-1-42,3 1-54,3-1-55,2-5-60,-2-2-278,6-1-562,2 0 249</inkml:trace>
          <inkml:trace contextRef="#ctx0" brushRef="#br0" timeOffset="-2452.6159">-10102 5217 209,'-1'-6'264,"-3"1"-3,1 1-7,1 0-9,-1 2-15,1-4-15,2 6-15,-5-3-16,5 3-12,-3-3-19,3 3-11,0 0-15,0 0-6,0 0-5,-6 10-5,6-5 0,-2 1-1,1 6-10,-2-2-4,3 4 4,-2 0-9,2 0-3,-2 2-7,1 3-4,-1-2-2,0 1-9,1-2 0,0 0-15,-1-1 1,1-2-5,0 3-1,0-4-8,1-3-7,-2 2 3,1-1-4,1-7-4,-3 5 3,3-7-5,0-1 2,0 9-3,0-9-4,0 0-2,0 0 3,0 0-5,3-18 4,0 6-5,-2-1-1,1-9-1,2-1-4,1-1-3,5-8-1,0 0 1,-1-1 1,3-3-8,2 8 10,-2-3-7,0 4 1,2-1-1,-5 5-1,4 4 2,-4 5-3,2-5 2,-6 9 12,2 1-17,-2 3 6,0 0-25,1 1 8,-2 3-2,2 2 1,-6 0 17,9 4-10,-6 2 0,-1 3-13,5 4 11,-6 1 9,3 2 0,-2-1 2,1 4 9,1 6 0,-3-4 18,2-2-19,-1 2 9,1-3-13,-2 0 10,3 1-9,0 1 3,-3-2 3,2-2 8,0-1-17,-2-3 3,7 1-5,-8-4 4,1 4 0,2-2-7,2-4-36,-2 1-55,-2-1-41,3 0-46,-3-2-53,2 0-50,0-3-40,3 2-248,-6-4-619,10-2 274</inkml:trace>
          <inkml:trace contextRef="#ctx0" brushRef="#br0" timeOffset="-2198.4474">-9791 5295 42,'0'-7'242,"3"4"1,0-3-5,2 0-7,-4-3-17,6 5-11,-2 1-9,0-5-12,1 5-6,0-2-7,1 0-6,2 0-10,2 1-2,-2-2-17,1 0-5,0 2-14,1-2-8,0 3-11,1 0-13,-1 0-3,0-1-11,2-4-9,-2 7-5,-2-2-4,3 0-5,-1 3-6,-3-2-8,0 1-13,1-1-23,-2 2-19,-1 0-21,0 2-41,-6-2-36,9 1-52,-9-1-30,7 2-36,-3-1-233,-4-1-509,0 0 226</inkml:trace>
          <inkml:trace contextRef="#ctx0" brushRef="#br0" timeOffset="-1906.4977">-9668 5031 221,'0'-5'271,"0"5"-8,0 0-19,0 0-10,0 0-20,0 0-1,0 0-3,0 0 0,0 15-7,0-9 3,0 4-9,4 3-11,-4 2-1,1 2-10,-1-6-18,7 10 0,-4-1-5,1 1-16,-2-6-9,1 7-12,3-1-11,-1 1-7,-1-3-13,0-2-10,0 2-5,0-5-17,-1 0 6,3-1-9,-3 0-9,3 0-16,-2-1-21,1-5-54,1 4-35,-1-5-56,-1 2-48,-3-2-53,5-1-47,-1-1-48,-3-2-227,2 1-613,3-3 271</inkml:trace>
          <inkml:trace contextRef="#ctx0" brushRef="#br0" timeOffset="-1619.4017">-9332 5020 250,'-2'-6'292,"1"2"-4,1 4-10,0 0-15,1-6-28,-1 6-14,0 0-13,0 0-4,0 0 3,0 0-2,0 0-4,2 22 0,0-10-11,1 2 1,-2 2-13,1 2-10,-1 1-12,2-1-14,-3 6-10,0-4-15,2 0-15,1 1-2,-2-2-12,0-1-13,2 1-3,2-3-13,-4 6-4,2-6-12,0-3-26,-1 1-42,2-4-41,-3 0-48,1-1-41,2-1-52,-3-1-56,0-3-56,2 2-313,-3-6-684,0 0 303</inkml:trace>
          <inkml:trace contextRef="#ctx0" brushRef="#br0" timeOffset="-1323.6375">-9149 4767 212,'5'-12'313,"0"0"2,2 2-7,-2 3-15,-1 0-32,2 5 6,0-3-29,0 5-18,-6 0-5,12 10-6,-5-1-3,1 3-4,-1 6-5,1 1-7,-2 3-7,1 1-17,2 6-7,0 1-14,-6 2-13,5 0-8,0 1-16,-7-8-3,3 5-14,2 4-6,-6-9-9,3 13-8,-6-5-4,3 1-7,0-1-7,-2-8-5,4-1 0,-8 10-8,1-10-15,-1 0-36,1-3-40,0-2-51,-2 0-41,2-6-55,-4 5-63,-1-3-66,1 0-63,0-6-258,-2-1-704,-1-1 312</inkml:trace>
        </inkml:traceGroup>
      </inkml:traceGroup>
    </inkml:traceGroup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3:35.5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3805737-A6AC-4819-9BF2-2D78F8DB3539}" emma:medium="tactile" emma:mode="ink">
          <msink:context xmlns:msink="http://schemas.microsoft.com/ink/2010/main" type="writingRegion" rotatedBoundingBox="22154,12319 25308,11707 25579,13103 22425,13715"/>
        </emma:interpretation>
      </emma:emma>
    </inkml:annotationXML>
    <inkml:traceGroup>
      <inkml:annotationXML>
        <emma:emma xmlns:emma="http://www.w3.org/2003/04/emma" version="1.0">
          <emma:interpretation id="{3E53BE12-74AE-4346-BE80-6044FB8CDD26}" emma:medium="tactile" emma:mode="ink">
            <msink:context xmlns:msink="http://schemas.microsoft.com/ink/2010/main" type="paragraph" rotatedBoundingBox="22154,12319 25308,11707 25579,13103 22425,137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68F383-402B-4C85-AA56-F3BCFE9A13B6}" emma:medium="tactile" emma:mode="ink">
              <msink:context xmlns:msink="http://schemas.microsoft.com/ink/2010/main" type="line" rotatedBoundingBox="22154,12319 25308,11707 25579,13103 22425,13715"/>
            </emma:interpretation>
          </emma:emma>
        </inkml:annotationXML>
        <inkml:traceGroup>
          <inkml:annotationXML>
            <emma:emma xmlns:emma="http://www.w3.org/2003/04/emma" version="1.0">
              <emma:interpretation id="{6213D385-7836-42D3-9A68-B9552E82DAEF}" emma:medium="tactile" emma:mode="ink">
                <msink:context xmlns:msink="http://schemas.microsoft.com/ink/2010/main" type="inkWord" rotatedBoundingBox="22154,12319 25308,11707 25579,13103 22425,13715"/>
              </emma:interpretation>
            </emma:emma>
          </inkml:annotationXML>
          <inkml:trace contextRef="#ctx0" brushRef="#br0">3217 5954 122,'-3'4'272,"-2"0"6,3 0 1,-1 0 6,3-4-1,3 6 6,-3-6 5,9 6-7,-3-4-14,6-1-3,3 3-22,1-2-10,3 0-14,0-2-18,3 2-19,5-4-16,0 2-18,-7 0-14,11-2-17,-5 2-13,-4 0-12,3 0-6,-5 1-18,2-1-31,-2-3-34,-1-1-42,-2 3-45,1-4-49,4 0-45,-6 1-53,1 0-65,2-4-52,-7-1-291,2 5-685,-1-4 303</inkml:trace>
          <inkml:trace contextRef="#ctx0" brushRef="#br0" timeOffset="-238.4219">3272 5707 195,'-6'0'325,"1"1"7,5-1 9,-8 3 3,8-3-1,-4 3-1,4-3-16,0 0-41,0 0-8,0 0-23,0 0-17,0 0-14,14-7-6,-4 5-18,1 2-13,6-3-11,1 2-14,0-2-14,0 3-13,3-1-17,5-1-7,-5 2-12,-1 2-13,-1-1-4,2-1-14,7 3-1,-9-2-9,1-1-6,-1-1-13,-1 1-29,0 1-31,3-2-28,-7 1-26,-2 0-37,-1 0-41,-3-3-33,-2 3-33,0 0-34,0 3-45,-6-3-52,7 0-51,-7 0-214,0 0-667,0 0 295</inkml:trace>
          <inkml:trace contextRef="#ctx0" brushRef="#br0" timeOffset="1228.8708">4254 5517 8,'-4'-4'343,"4"4"-7,0 0-4,0 0-3,0 0-1,0 0-7,-9 10-10,5-6-18,4 4-6,0-1-16,-6 1-16,5 0-22,1 7-17,-1 0-19,0-2-9,1 1-19,1-1-18,-2 0-13,1 1-10,1-5-11,-1 6-14,1-5-10,2 2-7,-3-6-6,3 4-10,-2-3-3,2-1-7,-2-2 0,-1 2-2,1-2-1,-1 0-1,0-4 5,4 5-5,-4-5 2,0 0-4,0 0-5,0 0-6,0 0-1,0 0-7,0 0-3,4-12-3,-1 9-4,-3 3 0,3-8-8,-1 4 0,-1 1-2,-1 3 1,4-6-8,-4 6 3,1-6 0,-1 2-2,0 4 0,2-4 0,-2 4 2,2-6-3,1 4-8,-3 2 7,0 0-2,2-6 0,-2 6 1,0 0-1,0 0-2,-5-7 1,5 7-8,0 0 8,0 0-3,0 0 1,0 0 2,0 0-6,0 0 4,-4-6-1,4 6 0,0 0-3,0 0 2,-1-2-1,1 2 0,0 0 2,0 0-2,0 0-2,0 0 1,0 0 3,0 0-2,0 0-7,0 0 9,0 0-1,0 0 1,0 0-4,0 0 6,-4 11-3,4-11 1,0 0 0,0 6-1,0-6-2,0 6 0,0-6-2,0 0 3,-1 4-3,1-4 4,0 0-8,0 0 9,1 6-6,-1-6 5,0 0 2,0 9-3,0-9 0,0 0 2,0 0-1,0 0 4,0 0-6,0 0-1,3 4 6,-3-4 0,0 0 0,0 0 3,0 0-4,0 0 4,0 0-2,0 0-3,0 0 3,0 0 0,0 0-3,4-16 1,-4 16 1,0-9 0,-2 3-1,4-1-4,-2 4 2,2-5 3,-2 2-1,3 0 1,-3 0 1,2 1 1,-2 5-5,-2-11 4,2 11-2,-3-6 3,3 1 0,0 5-1,-4-5 0,4 5 2,0 0 0,-8 1 0,8-1 2,-10 11 6,6-3 3,-1 3 3,1-1 4,0 7 2,0-1 6,-1 0 6,2 7-6,1-2 5,-1 2-1,2-2 1,1 3-2,4 1 0,-4 0-1,5-2-5,-1-1-2,1 3 4,-1-4-12,4-1 5,1 1-8,0-3 0,0 2 2,3-4-7,-4-6 1,2 3-2,3-3 1,0 1 4,0-2-2,4-2-1,2-3-3,-2-4-6,0 0-2,5-6-15,-1 0 5,5-7-10,-2-1-5,0-2 1,0-2-7,1-1-2,-2-2 5,2-4 0,-4 1 2,-2-4 3,1-4-25,-3 4 5,-2-3 2,1-6 4,-1 0 4,-3 1 3,1-5 3,-2 5 3,-5-7-1,2 1 5,-2-1 1,-5-4 3,-1-11 2,-1 19 5,-5-5 1,-2 9 8,-4-2 10,-1 6 7,-5-3 2,-3 6 2,-2 1-1,-5 2 2,-1 5-2,-4 3-1,-1 2 3,-2 8 0,0 1 0,-12 1 2,0 5 1,12 6-3,3 4 2,2 2-4,1 3-4,3 3-6,-3 3 7,6 5-2,0 2-4,1 5 1,4-2-5,4 2-1,-1 6 0,5-3-1,4 5 1,1 0-5,3 1-2,2-2-17,2-1-14,3 1-19,4 0-15,0-3-18,3 1-22,1-3-22,5-2-26,-1-2-16,2-5-33,1 4-33,1-7-24,0-1-33,1 1-32,4-3-45,-1-7-45,1-2-278,-2 2-749,2-4 332</inkml:trace>
          <inkml:trace contextRef="#ctx0" brushRef="#br0" timeOffset="1630.4753">5261 5149 66,'-3'-5'292,"-7"-1"3,3 1 3,1 1-8,0 2-6,2-3-19,4 5-3,-7-5-15,7 5-12,-5-4-10,5 4-6,0 0-2,-9 4 8,5 2-8,1 0-4,0 3-1,-1 2-4,1 3-7,-2 6-7,-2 2-7,-6 6-5,2 3-10,0 1-8,1 3-11,0 0-11,2 2-8,-2 1-16,0 0-5,1 1-17,0 3-2,4-1-15,-2-1-6,2 1-5,-3 0-10,2-3-5,0-3-4,4 1-4,0-2-2,0-8-8,2-1-1,0-1-6,0-3-16,4 1-20,-4-2-23,4-4-22,1-4-33,-2 4-37,7-2-46,-4-6-44,4 2-42,0-4-51,2-5-56,1-2-78,-4 2-353,9-2-857,0-5 380</inkml:trace>
          <inkml:trace contextRef="#ctx0" brushRef="#br0" timeOffset="2165.7679">5478 5558 97,'-3'-4'283,"3"-1"5,-1 0-5,1 5-7,0-6-17,0 6-15,0 0-12,0 0-13,0 0-5,0 0-8,0 0-3,-3 18-15,6-8-18,-2 3-14,-1 2-10,0 1-7,0 5-14,-4 1 1,3 1-24,-4-3-13,2 1-6,2-1-4,-3-2-8,2 1-11,0-3-10,-2-4 1,4 1-5,-3-2 0,2 1-10,-1-2-5,0-6 0,1 2-2,1-4 1,0-2-6,0 9 4,0-9-1,0 0-5,0 0 1,9-12-13,-3 3-2,1-3-4,2-6-3,-1 0-1,3-1-14,1-1-2,0-7-9,1 0-5,2-1-1,-3-3-13,4 5 4,-6 5 5,0-1 0,1 5 14,-2-1-11,-1 1 8,0 5 1,-1 3 6,-2-1-1,2 1 5,-2 2-12,-3 2 6,5 1-1,-4 4 6,2-2 5,-5 2 2,8 5-6,-3 0 6,-1 1 3,1-1-5,-2 6 7,2-4 5,-2 6 2,0-1 8,0 4 4,1-1-13,-1 6 8,0-2 0,-1-2-10,-1 3 8,2 1-1,-3 0-6,1-3 2,-2 3-2,-2 0-11,3-5 13,0-2 3,0 1-3,-3-1-8,1 1 8,1-1-14,-2-2-17,3-3-12,-4-1-24,4 2-27,-3-5-31,1 1-38,2 0-36,0-1-54,0-5-35,2 4-31,-2-4-163,0 0-515,0 0 228</inkml:trace>
          <inkml:trace contextRef="#ctx0" brushRef="#br0" timeOffset="2634.2129">5863 5171 197,'-4'-10'304,"3"3"8,2-3 5,-1 1 3,4 0-13,-4 2-1,0-2-13,1 4-2,2-8-7,-3 10-16,5-3-12,-1-3-16,-1 3-17,4 0-18,-4-3-20,1 5-14,0-1-16,0 2-17,1-1-16,0 1-8,-1 0-18,4 3-4,-2-1-7,-6 1-15,12 6-5,-8 1-11,1-3 1,0 2-10,2 5-4,-4-1-4,-1 1-6,0 0-1,1 4-7,-3 1 4,-1 4-5,-2-4 3,-3 6-4,3-1-3,-4-2-3,0-1-5,5-3 5,-4 1-4,-2-5 7,3 4 0,-1-2 5,3-1 5,-1 0 2,2-4 7,-1 0-4,-2 4-4,5-5 0,0-1 2,0 1-5,4-3-3,-3 0 1,2 2-3,-1-2-3,5 0-1,-1-2-3,2 0 0,-3-2-2,3 0-12,2 2-11,2 0-15,-4-2-3,5-2-16,-7 2-8,3 0-12,0-2-12,-1 1-12,5 0-15,-7 2-23,2-4-32,-1 0-32,2 0-36,-3 1-40,2 2-54,1-10-58,-5 7-317,4 0-753,-3 0 334</inkml:trace>
          <inkml:trace contextRef="#ctx0" brushRef="#br0" timeOffset="3064.916">6201 4621 242,'-3'-5'305,"0"1"-2,1 0-8,0 0-16,2 4-14,-4-4-8,4 4-10,0 0-7,0 0-1,0 0-15,0 0-8,-5 16-6,6-7-14,2 5-10,-1 8-2,4-4-20,-1 4-7,3 8-12,2 1-8,2 2-13,-3-1-11,4 1-11,1 7-10,-5-2-11,0 3-8,1 0-9,-4 1-4,7 15 1,-9-16-7,2 1-9,-3-3-8,2 0-1,-1-1-7,-2-1-9,-2 3-6,-2-3-6,0-1 21,0 1-11,0-3-14,-2-2-18,-3 3-10,2-4-3,-1 3-3,-3-2-20,2-1-1,-2 2-31,1-5 14,-5 3-14,4-3-5,0-6-15,-1-1 4,-1 3-2,1-5-2,-2 0 0,2 1-4,-2-4-8,0 0-7,3-5-3,-4 1-17,-2-2-17,6-4-27,-3 3-37,3-5-42,4-2-254,-7 2-559,12-4 248</inkml:trace>
        </inkml:traceGroup>
      </inkml:traceGroup>
    </inkml:traceGroup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52:41.9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99E00B5-FBD7-4571-BE13-084D12C2F503}" emma:medium="tactile" emma:mode="ink">
          <msink:context xmlns:msink="http://schemas.microsoft.com/ink/2010/main" type="writingRegion" rotatedBoundingBox="11544,2213 21348,2770 21204,5296 11400,4739"/>
        </emma:interpretation>
      </emma:emma>
    </inkml:annotationXML>
    <inkml:traceGroup>
      <inkml:annotationXML>
        <emma:emma xmlns:emma="http://www.w3.org/2003/04/emma" version="1.0">
          <emma:interpretation id="{87B2374E-C32D-41FC-9162-C32ABF72B038}" emma:medium="tactile" emma:mode="ink">
            <msink:context xmlns:msink="http://schemas.microsoft.com/ink/2010/main" type="paragraph" rotatedBoundingBox="11583,2209 16424,2641 16338,3597 11498,31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47A011-193F-49B6-920C-1A9343C77C23}" emma:medium="tactile" emma:mode="ink">
              <msink:context xmlns:msink="http://schemas.microsoft.com/ink/2010/main" type="line" rotatedBoundingBox="11583,2209 16424,2641 16338,3597 11498,3164"/>
            </emma:interpretation>
          </emma:emma>
        </inkml:annotationXML>
        <inkml:traceGroup>
          <inkml:annotationXML>
            <emma:emma xmlns:emma="http://www.w3.org/2003/04/emma" version="1.0">
              <emma:interpretation id="{6C198296-CD22-4671-B68A-9395967E28AB}" emma:medium="tactile" emma:mode="ink">
                <msink:context xmlns:msink="http://schemas.microsoft.com/ink/2010/main" type="inkWord" rotatedBoundingBox="11583,2209 12687,2307 12605,3229 11501,3130"/>
              </emma:interpretation>
            </emma:emma>
          </inkml:annotationXML>
          <inkml:trace contextRef="#ctx0" brushRef="#br0">0 114 101,'0'0'149,"0"0"-3,0 0-5,0 0-3,0 0-2,0 0-3,22-2-8,-11 2-8,2-3-3,-1-2-9,6 3-4,0-4-11,-1 1-13,0 1 4,1-4-11,-2 4-8,-2-2-9,5 1-5,-3 1-4,0-5-9,-3 6-1,2-1-2,0-1-8,-1 1-24,-1 1-20,-3 0-24,3 0-25,-2 1 1,1-1-26,1-1-17,-3 2-15,3-1-10,-4-2-112,-2 4-269,1-5 118</inkml:trace>
          <inkml:trace contextRef="#ctx0" brushRef="#br0" timeOffset="-306.409">238-323 112,'4'-3'129,"0"1"-15,0-1 3,-1-3-1,0-1-7,3 4-10,-4-6-11,2 6-1,-1-5-3,0 1-6,-1-3-9,2 1 0,-3-4-6,2 2-9,-3-4-9,2 2 3,1-2-6,-3 2-3,3 0 1,-2 0 1,-1 0-8,-1 0 2,0-1 2,-1 3-3,-1 3-3,3-1 3,-2 0 2,1 1-5,-2 2 5,-1-2-5,2 3 0,-2 1-2,-1 1-2,5 3-2,-9-3-3,9 3-3,-12 4 3,6 1 1,-1 1-7,-1 3 0,3 1 2,-5 0-2,5 1 4,-3 7-1,1 2 4,1 0 9,0 0-1,4 3 3,-3 2-6,3 3-1,2-2-3,-4-1 5,4 5 1,-1 1-4,2 0 2,3-6-3,-4 8-3,1-8-2,1 8 4,0-8 0,0 5-6,0-4-1,1 6-1,0-7 0,-3 8-1,2-9-4,-2-2 2,2 3-3,-2-4 3,0 2-2,0-3-5,0 1 4,0-6-3,0-2 0,0 1-1,0-1 0,-2-1 1,0-2-5,0-1 0,2-1-10,-1 0-13,-2-2-11,3-2-17,-2 0-20,2 2-22,-5-2-29,5-4-30,0 0-32,0 0-182,-7-1-394,7 1 175</inkml:trace>
          <inkml:trace contextRef="#ctx0" brushRef="#br0" timeOffset="373.0519">543-32 54,'0'5'151,"0"-1"-5,-1 3 0,-2 2-4,0-3-2,-1 6-12,1-2 0,-1 4-11,2 7-2,-2-1-5,2 1-6,-1 0-10,1-4-4,1 5-8,1-6-7,0-1-5,0 4-6,1-4-7,4 0-5,1-3-3,0 0-3,2-2-5,1 0-1,0-3-5,0 3-3,4-7 0,4-3-3,-4 0-2,3-3-5,2-2-2,-3-2-4,-6 1 2,8-3-6,-5 0 5,1-3-2,-1-1-2,-4 2-1,-4 1-2,2-2 1,-4-4-1,1 2 0,-5 0-4,-1 0 1,0 1 3,-3-8 1,-1 9 1,-3-3 4,-1 0 1,2 5 4,-2-1-1,1 1 2,-3 6-3,0-2-2,1 1 2,-1 2-4,-3 0-1,6 3-2,-5 0-5,5 0 1,-2 3-2,3-3-11,1 0-16,2 0-21,2-3-24,4 3-13,0 0-13,-8 3-9,8-3-30,0 0-12,0 0-22,0 0-19,22 0-118,-13 0-328,-1 0 146</inkml:trace>
          <inkml:trace contextRef="#ctx0" brushRef="#br0" timeOffset="739.9567">892 201 61,'3'6'113,"-1"-2"-6,1 3-8,-2-2-6,3 1-14,0-3 8,-4 3-13,3-4 2,2 1-8,-4 1 16,2-1-6,-3-3 5,0 0 12,5 4 8,-5-4 10,0 0-11,0 0-3,0 0-6,3-14-6,-3 8-3,-2 0-6,4-6-12,-2 0-4,-2-4-9,1 2-5,1 1-3,0-1-10,-1-3 3,1 1-7,1 1-3,0-2 3,1 4 0,0 0 0,1-4-2,-2 5-1,3-2-4,0 0 0,-2 1-4,5 0 0,-3 0-2,3 2-1,2 0-4,-3-3-3,7-1-2,-4 7 1,-1-4-7,5 3-14,-3 0-10,1 2-17,-1 1-17,0 0-15,2 0-28,-2 3-23,3-2-31,-2 5-32,1-4-135,-2 7-347,-2-3 154</inkml:trace>
        </inkml:traceGroup>
        <inkml:traceGroup>
          <inkml:annotationXML>
            <emma:emma xmlns:emma="http://www.w3.org/2003/04/emma" version="1.0">
              <emma:interpretation id="{430FC793-1035-4C81-A03C-D023F9A1D330}" emma:medium="tactile" emma:mode="ink">
                <msink:context xmlns:msink="http://schemas.microsoft.com/ink/2010/main" type="inkWord" rotatedBoundingBox="13178,2548 14398,2658 14330,3417 13110,3308"/>
              </emma:interpretation>
            </emma:emma>
          </inkml:annotationXML>
          <inkml:trace contextRef="#ctx0" brushRef="#br0" timeOffset="1357.5032">1720-209 91,'-4'-9'224,"4"-1"-1,-1 2-5,0 1-8,-1-2-15,0 5-19,2-2-13,-3 1-19,3-1-15,0 6-13,-1-8-10,1 8-11,0-5-12,0 5-11,0 0-8,0 0-20,0 0-35,0 0-32,10 13-27,-7-7-38,-2 0-14,4 0-36,-1 4-41,-1-1-118,-1-1-322,1 5 142</inkml:trace>
          <inkml:trace contextRef="#ctx0" brushRef="#br0" timeOffset="1132.9693">1701 54 194,'-8'3'219,"2"6"-6,0 0-9,-1 1-16,-2 1-10,1 2-4,-1 4-13,2 0-9,1-3-7,0 3-8,0-1-5,2 1 2,1-2-18,1 0-4,2 1-6,2-4-9,-2 5-12,2-3-5,0-1-11,5 1-3,-5-4-7,4 3-7,0-3-4,1 2-5,0-1-4,1-3-4,-3 0 0,5-2-7,-4-1-1,-1-2 4,3 0-13,-1-3-19,1 0-31,0-3-38,1-3-53,-1-1-55,3-2-45,-5 1-236,3-6-497,-5 3 221</inkml:trace>
          <inkml:trace contextRef="#ctx0" brushRef="#br0" timeOffset="1740.0591">1979 247 89,'4'3'184,"-4"-3"-3,0 0-8,7 4-9,-7-4-5,8-1-17,-8 1-10,10-4-10,-2 4-7,0-2-1,2 2-3,0 0-10,3-1-9,-1 2-12,-2-1-4,3 0-9,-1 2-5,0 2-8,-2-3-5,2 0-3,1 0-11,-1 2 0,0-3-5,-2 2 2,0-1-10,1-1-2,-1 0-13,-2 3-15,1-3-11,-1 0-20,-1 0-10,-7 0-19,11 0-11,-5 0-16,-1-3-24,-2 0-11,-3 3-22,10-4-138,-9-1-313,1 1 138</inkml:trace>
          <inkml:trace contextRef="#ctx0" brushRef="#br0" timeOffset="2156.9808">1979 99 98,'-4'-6'175,"0"0"-1,2 1-10,1-1-6,-2 0-10,3-1-5,-2 1-1,2 0-1,-1 3-8,1 3-5,0-10-9,0 5-14,-1 1-7,1 4-11,0 0-15,0 0-4,0 0-5,0-8-7,0 8-9,0 0-1,0 0-5,0 0-3,0 0-6,-3 18 7,0-12-3,1-1-2,-1 5 5,-1 0 0,-1 1 3,-3-1 10,4 1-4,-5 1 8,1 0 5,0-1-4,-2 5 4,3-5-8,1-1-3,4 2-5,-6 0 1,6-3-3,-4 2-2,5 0 2,-1 0-1,1-1-6,-1-1 2,4 3-3,-2-1-8,0-1 1,1-1-4,2 1-4,2 2-1,-2-4-3,1-1 4,2 0-1,-2 0-5,1 0 3,-1 2-3,6-5-5,-3 3 0,-4-5-1,3 4-17,-1-2-26,0 0-34,3-2-35,-4 3-44,1-4-50,3 2-42,0 0-253,-2 0-532,0 0 235</inkml:trace>
          <inkml:trace contextRef="#ctx0" brushRef="#br0" timeOffset="2596.1198">2513 33 25,'1'-6'248,"2"-4"-3,-1 1-7,1-3-15,0 2-18,2-3-21,-1-1-15,0 1-11,0-1-4,-2-1 6,1 2-10,1 1-3,-2-3-4,-1 2-7,1 4-6,-1 0-9,-1 2-1,4 1-5,-3 0-10,-1 6 0,0-9-22,0 9-9,0 0-10,0 0-6,0 0-4,0 0-3,0 0-8,-1 25-4,1-13-8,3 3 2,-1 1-3,4 5-2,-2 2-3,1 0 1,4 8-7,-1 2-5,-2-11-2,3 9 4,-4-8-4,4 6 1,-2-5 1,-3-2-4,1 0 1,-1 0-2,-1 3-4,0-3 13,2-4-5,-3 3-10,1-5 4,-2-1-13,3 2-19,-4 1-18,2-6-15,0 2-27,0-3-21,-2 0-30,2-5-36,-2 5-30,1-5-26,0 1-38,-2-1-196,0-3-500,-1 2 222</inkml:trace>
          <inkml:trace contextRef="#ctx0" brushRef="#br0" timeOffset="2827.0449">2548 555 195,'0'0'277,"0"0"-3,0 0 1,0 0-4,0 0-11,0 0 1,13-17-41,-10 15-23,1 0-20,4-4-19,-1 3-12,-1 0-11,3 0-13,-2 2-18,3-2-6,0 1-11,0 1-14,2-2-4,-1 3-19,-1 0-25,3 0-19,-2 3-33,4-3-31,-3 0-38,0 0-41,5 0-41,1-3-58,0 1-222,1-4-497,-1 3 220</inkml:trace>
        </inkml:traceGroup>
        <inkml:traceGroup>
          <inkml:annotationXML>
            <emma:emma xmlns:emma="http://www.w3.org/2003/04/emma" version="1.0">
              <emma:interpretation id="{0060CEF8-EDA8-4A46-B6AD-088DE304C488}" emma:medium="tactile" emma:mode="ink">
                <msink:context xmlns:msink="http://schemas.microsoft.com/ink/2010/main" type="inkWord" rotatedBoundingBox="14817,2748 15470,2807 15415,3420 14762,3361"/>
              </emma:interpretation>
            </emma:emma>
          </inkml:annotationXML>
          <inkml:trace contextRef="#ctx0" brushRef="#br0" timeOffset="3715.6922">3272 337 70,'-3'-4'227,"3"4"5,-4-4-1,2 1-9,2 3-16,0 0-20,0 0-15,0 0-19,0 0-7,0 0-6,13-1-9,-13 1-9,16 1-15,-6-1-10,3 3-8,0-1-10,4-2-9,-3 1-4,6 0-12,-1-2-3,0 1-5,0 0-5,1 0-14,-2 1-21,0-1-15,-1 0-16,1-1-15,-3 1-11,1 1 2,-3 1-4,0-2 6,0-2 0,-1 2 8,-2 0 4,0-1 3,-4 0 1,1 2 4,-1-2 4,-6 1 5,11 1-3,-7-1 1,1 1 5,-1 3 3,0-2 1,0 3 5,0-1 0,-2 2 4,3 3-3,-4 0 7,3-2 4,-2 5 1,-1-1 3,1 3 4,-1-3 2,2 1 1,-1-2-7,-1 1 13,3 1 5,0-5 6,3 2 11,-1 0-9,-1-5 0,0 4 0,2-5-1,2-2 3,3 1-7,-1-1 6,-1-1 4,3-1 0,0-2 3,-2-2 6,0-1-5,0 0 5,1-1 8,-3 0 11,0-2 13,-2 1 19,1-5 17,-1 5 21,-2-2 16,-1-5 14,0 3 12,-1 1 6,-1-8 14,-2-1-3,-2 1-13,-1 5-18,-1-8-14,0 2-18,-4 1-11,-1 3-19,0-1-8,0 6-12,-5 0-24,1 5-45,-4-3-42,0 5-65,3 4-44,2 3-56,-1 3-38,-1 4-53,0 2-49,4-2-53,-3 4-299,3-2-740,3 4 328</inkml:trace>
          <inkml:trace contextRef="#ctx0" brushRef="#br0" timeOffset="3179.932">3302-90 210,'4'16'265,"-2"-1"-3,3 0-8,-3 0-14,3 4 8,3 2-21,-3-3-15,4 2-5,-5 0-15,4 2-14,0-1-13,1 2-21,0 0 0,0 1-21,-2-1-13,1 1-8,-2 0-19,2-2 18,-4 1-25,1-1-11,-1-3-10,0 2-4,1 0-13,-3 0-32,0-5-28,-1 0-32,0-1-40,-1 6-41,-1-5-52,1-5-51,0 1-61,-4 1-157,3-4-492,-2 0 219</inkml:trace>
        </inkml:traceGroup>
        <inkml:traceGroup>
          <inkml:annotationXML>
            <emma:emma xmlns:emma="http://www.w3.org/2003/04/emma" version="1.0">
              <emma:interpretation id="{BB07D6A7-1331-4995-B9C1-8F5DDAECEE79}" emma:medium="tactile" emma:mode="ink">
                <msink:context xmlns:msink="http://schemas.microsoft.com/ink/2010/main" type="inkWord" rotatedBoundingBox="16116,2861 16402,2887 16365,3297 16080,3272"/>
              </emma:interpretation>
            </emma:emma>
          </inkml:annotationXML>
          <inkml:trace contextRef="#ctx0" brushRef="#br0" timeOffset="4363.6494">4601 157 24,'0'0'223,"3"8"5,-6-2 9,6 3 2,-6-1-1,3 5-7,0 2-10,-1-2 4,-1 2-19,2 0-7,2 6-3,-4-7-11,2 1-10,0-1-6,-2-2-4,1 3-15,-3-2-12,4 0-14,0-2-8,-3-2-12,2-2-10,-1 2-11,2-3-2,-2-2-5,2-4 10,0 8 6,0-8 4,0 5 6,0-5 4,0 0-8,0 0-7,0 0-9,0 0-10,-5-19-5,2 6-5,3 1-9,-3-6-4,6-5-4,-3-2-7,0 2-10,4-8-4,0 6-4,0 2-6,0 1-3,3 0 5,-1 1-9,0 3 4,-2 2-5,1 4 0,3-3 1,-1 3 0,-1 2-6,-1-1 1,3 3-2,0 1-1,0 1 4,-2 1 1,3 2-5,2 3 1,0-2-1,-2 2 1,-1 2 1,3 1 2,-1 2-2,3 1-23,-3 1 1,-2 1 1,2-1 3,0 4 6,0 0-4,-1 2 2,-2-1 6,3 5-3,-2 0 5,-2-4 0,-1 2-2,-2 0 2,1 0-2,-2 4 8,1-2-4,-3-2-11,1 0 8,-1 1-9,-1-3-17,0 0-28,-1 1-29,-1-1-29,-3-4-30,2 2-32,1 0-42,-4-3-54,7 1-65,-10-5-288,5 2-679,1-1 301</inkml:trace>
        </inkml:traceGroup>
      </inkml:traceGroup>
    </inkml:traceGroup>
    <inkml:traceGroup>
      <inkml:annotationXML>
        <emma:emma xmlns:emma="http://www.w3.org/2003/04/emma" version="1.0">
          <emma:interpretation id="{27A9AF3A-7F1F-495F-8145-1ACDBA4D2964}" emma:medium="tactile" emma:mode="ink">
            <msink:context xmlns:msink="http://schemas.microsoft.com/ink/2010/main" type="paragraph" rotatedBoundingBox="11475,3428 21279,3986 21204,5296 11400,47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C18D6D-CE18-478C-BB13-C766E608DE00}" emma:medium="tactile" emma:mode="ink">
              <msink:context xmlns:msink="http://schemas.microsoft.com/ink/2010/main" type="line" rotatedBoundingBox="11475,3428 21279,3986 21204,5296 11400,4739"/>
            </emma:interpretation>
          </emma:emma>
        </inkml:annotationXML>
        <inkml:traceGroup>
          <inkml:annotationXML>
            <emma:emma xmlns:emma="http://www.w3.org/2003/04/emma" version="1.0">
              <emma:interpretation id="{D634055C-E9BB-4D32-B1C6-99467567F77A}" emma:medium="tactile" emma:mode="ink">
                <msink:context xmlns:msink="http://schemas.microsoft.com/ink/2010/main" type="inkWord" rotatedBoundingBox="11465,3604 11805,3623 11772,4219 11431,4199"/>
              </emma:interpretation>
            </emma:emma>
          </inkml:annotationXML>
          <inkml:trace contextRef="#ctx0" brushRef="#br0" timeOffset="14645.6912">21 843 84,'0'0'120,"-5"-4"-6,5 4-28,-7-1 17,7 1-11,0 0-2,-9 1-2,3 3-13,6-4-6,-6 3 3,1 7-9,0-5-2,5 4-7,-5 2 3,2 2-11,-1 2-3,1-2-3,1 3-12,-1 4 11,1 1-5,0 0-10,0 3 5,-1 0-4,3-2 3,0-1-2,0 4 5,0-3-11,-3-1 4,3 0-2,-2 0 2,0-3-1,0 1-6,2-5 6,-4 1-1,3 1-6,-3-5-1,3 0-3,-2-2-3,3-1 4,0 1-2,-1-3-6,-1-1 3,2-2 18,0 2 14,0-5-5,0 0 3,0 0-9,0 0 0,0 0-4,0 0-4,-4-15 0,3 9 0,1-7-6,-1-1-1,2-1-4,0-1-1,3-6-1,-4-2-1,3 3-2,2-1 3,-2 1-3,2 1-2,-1-1-2,0 1 1,1-1 1,0-1-2,0 4 6,2-3-7,-2 1 3,3 1-5,-3-1 1,1 5-1,3-1 4,-3 2-2,-1 1 1,2 1 1,-2 1-1,2-2-1,-1 3 0,1-1-1,-2 0 3,4 0-4,-1 2-1,-4-3 2,4 8 1,1-6 2,-4 8-5,2-2-1,-2 2 1,1-1-2,1 2 3,-2 1-1,2 4 2,-2-2-4,1 3 2,-1 4 2,2-4 0,-1 7-1,2-2 1,-2 1-2,-1 1 4,2 2 1,-3 1 1,1-3-1,-3 2 4,2 3-3,0 1 4,1 1-2,-1 2 1,0 0 1,-4 1 0,2 1 1,1-2-1,-1 2 0,-2-3 0,4 2-1,-4 1-2,2 1-2,0-2 4,-2-1-2,4 0-1,-4 1 2,1-7 1,-1 2-1,0-1-3,2-4 0,2 1 1,-4-3-1,0-3 2,0 3-6,2-4-26,-1 0-31,-1-2-32,0-4-48,6 4-48,-6-4-123,0 0-335,3-16 147</inkml:trace>
        </inkml:traceGroup>
        <inkml:traceGroup>
          <inkml:annotationXML>
            <emma:emma xmlns:emma="http://www.w3.org/2003/04/emma" version="1.0">
              <emma:interpretation id="{3972E2E1-96A6-428C-BD1D-935559A785D7}" emma:medium="tactile" emma:mode="ink">
                <msink:context xmlns:msink="http://schemas.microsoft.com/ink/2010/main" type="inkWord" rotatedBoundingBox="12878,3508 15533,3659 15459,4970 12803,4818"/>
              </emma:interpretation>
            </emma:emma>
          </inkml:annotationXML>
          <inkml:trace contextRef="#ctx0" brushRef="#br0" timeOffset="5929.3077">1328 1352 152,'0'0'213,"0"0"-4,-1-4-6,-3 0-12,4 4-14,0 0-19,0-6-12,0 6-19,4-5-13,0 2-12,1 0-4,-1 0-15,1 1-4,2-2-8,0 2-6,4-1-4,-1-2-5,2 5-6,-4-6-4,4 4-6,-3 1 0,-1-1-7,0 2 0,-1-1-5,3 1 1,-3 0-9,1 0 2,-1 0-1,1 0-5,-2 1 2,-1 1-4,2 1-1,0 3-4,-1-3-1,-1 2 9,2 1-9,-2 1 1,0-1 6,-3 2-5,2 4 1,-1-1-1,0-1-2,1 2 2,2 1 4,-4-1 0,3 2 2,-2-4 1,4 2 4,-1-1 0,0 1 0,2-2 2,1-2 1,0 1 0,0-3 6,4-1-2,-3 1 7,3-3-9,-2-1-2,0-1 1,-1 0 1,3-1-1,-4-2 5,-2-3-1,2 0-3,-2 1 1,-2-4-4,3 1 0,-3-3 1,-1 4-1,-1-5 1,-3 1 3,0 4-6,-2-8-4,2 3 1,-2 0 0,-2 0-5,-1 0 3,-2 2-6,1-1 3,0 2-3,-4 2-5,-2 0 3,2 2-5,-2 0 1,1 2 1,-2-2-2,2 5-2,-3-1 1,5 0-5,-2 3 4,2-2 6,2 1-3,-2 2-5,6-1-6,0 2-6,1-2-22,-1 3-20,2 0-23,1 2-26,0 0-27,1-3-31,2 3-19,2-1-24,0-2-30,3 1-179,-2 2-448,3-2 198</inkml:trace>
          <inkml:trace contextRef="#ctx0" brushRef="#br0" timeOffset="5425.5182">1427 838 64,'0'0'228,"6"1"-1,-6-1-4,0 0-8,0 0-11,6 1-11,-6-1-10,0 0-7,2 4-11,-2-4-12,0 0-27,0 0-4,10 1-14,-10-1-7,6 1-10,-6-1 1,6 4-13,0-3-10,0-1-5,0 0-5,-6 0-6,11-6-7,-4 5-3,3-4-8,-4-3-2,2-1 3,0 4-3,-2-3-8,-4-4 0,3 1-5,-3 4 3,0-8-1,-1 5-5,-4-2 8,0 0-12,-1 3-2,0-3 0,-3 3-1,-1 0-6,2 2-1,-2 4-1,1 0 1,0 2 0,1 1-2,-2 4 0,-1 2 2,0 5-1,0 0 0,-1 5 0,4 4-4,0-1 7,1 4-3,2 3-4,0 7 5,6 2-1,-3 1 3,0 1-6,3 1 14,-1 0-9,2 0-2,-1 0 1,-1-3-1,0 0-2,0 0 2,0 0 0,0-4 0,-1 2-2,-1-10-3,0 2 8,0 2-4,-3-5 1,3-1 11,-2-4-12,2 3-1,-2-5 1,2-1-21,-2-7-25,2-1-26,-2 0-35,-1 0-44,0-3-47,3-3-28,-6 1-225,6-1-487,-9-5 216</inkml:trace>
          <inkml:trace contextRef="#ctx0" brushRef="#br0" timeOffset="6292.4661">1873 1488 129,'4'2'152,"-4"-2"-9,8 4-10,-4-1-9,1-1 3,-2 1-12,2 0-5,-1 2-10,-2-2-6,2 2-2,0-1-1,-1 1-2,-2-3-1,3 3 1,-4-5-1,1 4-3,-1-4 6,4 4 6,-4-4 14,0 0 10,3 2 8,-3-2-7,0 0-7,0 0-11,0 0-9,0 0-14,-2-17-3,2 12-5,0-4-8,0 3-3,0-2-8,2-1-3,-2-3-9,1 1 3,2-1-2,1-3 2,-2 5 0,2-2 1,-2 1-1,3-2-1,-1 6-2,-2-2-7,2 0-1,0 0-8,0 3-1,1-3-4,0 3-3,0 2 0,2-1-13,-1 2 9,5-2-9,-2 3-10,0 0-10,1 2-10,1 2-8,0 1-12,2-2-5,0 6-13,4 0-7,1 0-18,-1 0-5,10-1-18,-7-1-45,1-2-40,5 3-38,-6 0-218,-1-3-490,1 1 216</inkml:trace>
          <inkml:trace contextRef="#ctx0" brushRef="#br0" timeOffset="6818.567">2476 1415 102,'0'0'196,"0"0"-10,11-7-3,-5 2-4,-2 3-12,4 1-12,1-2-17,2 2-12,2-1-12,-3 1-14,4 1-11,2-2-2,1 2-11,-4 0-5,-3 0-5,2 0-9,-2 0-3,-1 0-7,-2 2-10,0-4 2,-7 2-2,9 0-6,-5 2-3,-4-2 1,0 0-4,7 0 2,-7 0-2,0 0-5,2 4 2,-2-4-4,-2 10 3,-3-5-1,4-2 1,0 9-1,-1-5-2,2 5 3,-2 0-1,2 4 2,2-4 4,1 9 5,1-1-1,2-1 1,2 1 3,2 4-1,-2-6 2,1 5 1,3-2-2,3 10 9,-2-2-13,-1-2-4,-2-5 2,2-1-3,-3 4-5,-1-8 2,0 8-1,0-3-5,-2-3-2,1-2 0,-4-1 1,-1-1 2,2-2 1,-7 2 0,3 0 1,-3-5 0,0 3-3,-3-2 9,1 1 14,-3-5-7,-2 0-7,0-1 0,-6-2-4,-1 1 3,-1 0-4,0-4-6,-3-2 10,2 0-12,-1-3 0,2-1 9,0 1-6,1-2 2,3-1 1,2-1 4,0 0 3,2-2-6,2 0 7,0-1-2,2-1-6,2-1-2,1-1-1,1-1-2,2 0-5,0-1-6,2 4 1,2-4-22,0 3-30,1-2-25,0 4-32,2-2-30,-2 1-38,4 0-57,-1 0-64,0 2-175,0-1-508,-2-1 225</inkml:trace>
          <inkml:trace contextRef="#ctx0" brushRef="#br0" timeOffset="7083.1453">2793 1000 32,'-2'-8'293,"-1"2"-2,-1-1 0,2 0 1,-1 4-3,1-1-12,-2-1-20,1 3-22,3 2-23,-2-5-17,2 5-25,-6-3-16,6 3-21,0-6-11,0 6-15,0 0-11,0 0-6,0 0-3,0 0-27,0 0-39,0 0-34,16 9-41,-10-4-50,-2-1-51,3-1-69,1 4-78,-1 1-174,1-2-514,-1-1 227</inkml:trace>
          <inkml:trace contextRef="#ctx0" brushRef="#br0" timeOffset="7849.0557">3179 1375 67,'-3'-6'169,"2"-3"0,1 1-9,0 0-11,0-1-16,3 1-17,-2 1 0,2 0-16,0-1-12,1 2-8,-1 1-11,0 1-4,0 0-6,0-1-6,-2 1-6,-1 4-5,0-4-1,0 4-3,0 0 0,0 0-4,0 0 2,0 0 12,0 0 8,-15 10 10,8-5 6,2 1-1,-3 2 7,2-2-2,-2 3 2,0 1 2,-6 5 3,8-5 1,-4 2 7,1 2-2,2 4 3,1-2 1,-4 0 0,5 5-4,0-3-2,3-3-8,-2 1-9,2 5-3,1-6 14,1 1-20,1-1-8,1-3 4,-2 4-11,4-2 2,-2 2-5,1-8-9,-1 6-1,3-7-4,-1 3-1,2-3-4,-3 0-5,3-1 5,-2 0-10,5-1 3,-5-2-37,5 2-22,1 2-34,-3-3-40,1 0-41,3 2-56,-1-4-53,0 2-273,2-2-584,-2 0 259</inkml:trace>
          <inkml:trace contextRef="#ctx0" brushRef="#br0" timeOffset="7453.522">3071 1485 295,'0'0'286,"0"0"-14,-4 5-12,4-5-13,0 0-12,6 4-23,-6-4-20,7 0-18,0 1-14,-1-1-10,4 2-23,2-1-10,1-1-3,0 1-14,3 1-9,3 1-2,1-2-10,-1 1-11,1 1-6,-2 0-4,1 0-5,0-1 1,-2 1-13,0-2-4,0 0-4,0 1-3,-2-2-3,0 0-7,-4 0-23,0 0-20,0 0-22,-2 2-30,2-2-30,-4 0-31,2 0-29,-1 0-28,-2 1-35,-2-1-224,-4 0-490,10-1 218</inkml:trace>
          <inkml:trace contextRef="#ctx0" brushRef="#br0" timeOffset="8489.9644">3739 1819 72,'0'0'296,"0"0"-23,0 0-12,-9-4-10,9 4-5,0-5-8,0 5-12,1-7-21,5 2-20,0 4-22,2-4-12,0 4-13,2-3-12,3 3-15,-1-3-15,-3 4-13,5 0-3,-1 0-6,2 0-22,1 4-21,-3-3-30,0 3-44,-3-4-52,1 1-77,7-2-81,-8 2-213,1-2-506,4-4 224</inkml:trace>
          <inkml:trace contextRef="#ctx0" brushRef="#br0" timeOffset="8279.1968">3849 1380 159,'2'-11'265,"2"-1"-2,1-2 1,0 2-4,-1-2 1,1-1 3,-3 5-21,2-3-15,0 1-11,-1-2-3,-1 2-5,2 0-7,-1 2-5,-2-1-9,1 4-12,1-3-7,-1 2-9,-2 2-12,0-1-12,2 2-12,-2 5-11,2-7-12,-2 4-18,0 3-9,0 0-9,0 0-5,0 0-7,0 0-4,0 0-2,4 16-19,-4-5 9,3 3-4,-1-2-4,0 3-1,0 3-3,0 2 0,1 2-7,-3-3 1,2 6-4,-1-3 1,-2-1-2,2 0 0,-1 1-5,0-1 6,0 0-5,-1-6-2,1 0-2,0 7-5,-2-7 2,4-2-17,-4 5-7,2-3-14,0-2-17,0 2-23,-3-7-2,1 6-23,2-7-22,0 1-20,0 0-24,-2-1-42,4-1-41,-4 0-52,4-1-56,-2-1-214,0-4-620,0 6 275</inkml:trace>
        </inkml:traceGroup>
        <inkml:traceGroup>
          <inkml:annotationXML>
            <emma:emma xmlns:emma="http://www.w3.org/2003/04/emma" version="1.0">
              <emma:interpretation id="{42155F5F-40AC-403C-9286-A4BB7C0C186F}" emma:medium="tactile" emma:mode="ink">
                <msink:context xmlns:msink="http://schemas.microsoft.com/ink/2010/main" type="inkWord" rotatedBoundingBox="16049,3897 17682,3990 17641,4720 16008,4628"/>
              </emma:interpretation>
            </emma:emma>
          </inkml:annotationXML>
          <inkml:trace contextRef="#ctx0" brushRef="#br0" timeOffset="9384.1264">4510 1591 8,'-2'-5'228,"2"0"-5,-3 1-1,3-4-2,0 2-16,0-1-14,0 1-11,3 0-19,-3 2-15,2-4-15,4 3-9,-4 0-7,4 1-9,-3-1-6,10 3-11,-4-2-7,2 1-8,1 1-8,3 1-6,-2-1-6,5 1-3,-2 1-10,2 0-1,0 0-8,-2 1-21,-2-1-43,1 0-52,2-1-45,2-2-54,-2-2-51,0 3-144,0-4-410,3 4 182</inkml:trace>
          <inkml:trace contextRef="#ctx0" brushRef="#br0" timeOffset="9121.7079">4771 1072 161,'-8'0'207,"8"0"-10,-6 3-1,6-3 0,-10 4-2,6 2-5,1 0-9,-1 2-3,0 4-5,0 1-9,-3-3-9,2 6-4,-1 4-12,2 0-12,-2-1-1,2 6-12,-1-3-13,1 1-5,3 0-9,-2 2-6,3-2-5,-4 3-12,3 7-7,0-9 0,-2 1-6,2-1-8,-2-1-2,3-1-5,0-1-8,-1-1 0,-1-1-3,0-4-9,2-6-30,0 4-35,2-8-48,-2 5-46,2-5-39,-2-1-32,0-4-70,0 0-169,0 0-490,0 0 217</inkml:trace>
          <inkml:trace contextRef="#ctx0" brushRef="#br0" timeOffset="9695.9452">4955 1577 174,'-3'6'158,"1"2"11,2-1-14,-4 6-8,4-1-1,0 0-11,0 3-13,2 0-11,0-2-1,3 6-11,-1 0-6,1-3-8,1-3-2,4 1-2,-1-2-6,4 2-2,-1-2-3,2 0-5,-1-6 1,-1-3 3,5 1 6,-4-4 0,-2-3-2,5-1 0,-3 1 0,-3-6 3,3-7 5,0 5 6,-7-7 2,1-2 5,-3 0 1,1-1-3,-5 6-8,0-7-3,-3 7-10,-3-6-12,1 5-2,-5-1 13,1 3-19,-3 0-9,-2 1 6,0 5-14,0 0-5,1 3-12,1 3 6,1-2 0,-1 2-7,2 2 1,0 1-3,-1 2-2,6 0-23,-3 1-23,4 2-23,-1 0-35,1 3-31,0-1-33,3 2-33,1 0-33,1 0-28,1 1-231,3-1-521,0 2 232</inkml:trace>
          <inkml:trace contextRef="#ctx0" brushRef="#br0" timeOffset="10207.586">5649 1543 36,'2'5'231,"1"0"-4,1-2-3,-2 4-2,0-1-5,0 2-5,2-2-16,-3 3-13,2 1-14,0 1-6,-2 1-11,0-2-8,0 1-12,1-3-8,-1 0-16,0-1-13,2 2-3,-3 0-11,0-6-5,0 3-12,1-3-3,-1-3-4,0 9-4,0-9-3,0 5-2,0-5-13,0 0 6,0 0-2,0 0-3,0 0-2,0 0-5,0 0 4,-1-24-5,-2 13-5,3-1-4,0-3-1,3 2-6,-1-11 3,2 3 2,2-1-6,1 1-3,3 0-1,1-1-1,1-3-3,1-2 3,4 2-1,-2 7-1,-2-1 1,8-2-5,-7 6-3,0 1 4,2 2 4,-2 1-2,1 2-3,-4 3-1,1 1-2,1 1 1,-1 2 0,-1 4 17,3 1-16,-4 0-4,1 6 4,-1 0-2,-1 1 2,2 3-1,2 2 1,-3-1 2,-3 5 5,5 2 3,-3-3-4,0 1 3,-2 3 1,0-3-5,0 1 4,-1-1-2,-2 2 2,1-2 0,-1-5 1,-2 5-4,4-7-1,-4 3-5,0 0-19,0-5-25,0-1-34,0 0-42,0 1-49,-1-5-63,0-2-85,-1-3-175,0 0-532,0 0 235</inkml:trace>
        </inkml:traceGroup>
        <inkml:traceGroup>
          <inkml:annotationXML>
            <emma:emma xmlns:emma="http://www.w3.org/2003/04/emma" version="1.0">
              <emma:interpretation id="{390D651D-9638-4667-918A-81A016114885}" emma:medium="tactile" emma:mode="ink">
                <msink:context xmlns:msink="http://schemas.microsoft.com/ink/2010/main" type="inkWord" rotatedBoundingBox="19320,3966 21274,4077 21211,5177 19257,5065"/>
              </emma:interpretation>
            </emma:emma>
          </inkml:annotationXML>
          <inkml:trace contextRef="#ctx0" brushRef="#br0" timeOffset="19158.0876">7797 1633 87,'0'0'208,"0"0"-2,-1-4-5,1 4-8,0 0-11,0 0-13,0 0-12,0 0-12,0-5-17,0 5-9,0 0-10,0 0-9,0 0-7,0 0-5,0 0-3,-2 17-3,0-10-4,1-3-2,-1 7-2,4-3-4,-4-1-1,2 2-7,-1 0-2,0 1-3,0-1-5,-2-2-12,2 3 0,-2-3-8,3 0 6,-2 0-1,1 0-9,-2-1 4,0-1-5,2 0-2,1-5-2,-3 6 2,3-6 0,2 4 6,-2-4 6,0 0 10,0 0-18,0 0-4,0 0 0,6-16-7,-4 6 7,1-4-10,3 1-5,3-8-1,-2 2-4,1-2-5,3 0-13,0 1-1,2 1 1,-5 3-3,5-5 2,1 5-3,-5 0 5,3 2 3,-3 4 0,1-2 0,1 6 0,-3-1 3,-2 3 1,0-1 5,-1 2-8,1-1 3,1 3-2,-2 1 1,-5 0 7,10 3-7,-6-1 0,2 2 1,0 2-1,0 1 5,2 1 1,-1-2-2,1 3 0,-4 1 1,4 2 7,-4-1-6,4 2 1,-3-1-1,-2 0 1,3 3-2,-1-2 0,-1 2 2,0 0 0,-3-3 0,4 1 7,-3 1-5,-1-2-6,-1-3 3,1 5-1,2-4 2,-3-1-2,0 2-6,-3-5-16,3 1-22,0 0-25,0 1-27,0-3-32,3 1-30,-6-1-36,6 0-31,-3 2-185,0-2-444,2-2 196</inkml:trace>
          <inkml:trace contextRef="#ctx0" brushRef="#br0" timeOffset="19399.9711">8351 1825 42,'0'0'248,"2"-3"-7,1-3-12,-3 6-10,0-6-17,1 3-17,0-3-17,1 2-15,0-1-14,-1 0-11,-1 5-13,3-7-13,0 3-11,-2 0-11,-1 4-1,4-6-17,-4 6-22,5-5-35,-5 5-30,4-1-44,-2-1-43,-2 2-45,8-5-42,-4 3-129,0 0-355,-4 2 157</inkml:trace>
          <inkml:trace contextRef="#ctx0" brushRef="#br0" timeOffset="19939.2167">8788 1602 216,'-5'5'224,"1"1"-11,-2 1-18,4-2-15,-3 8-16,-2-5-13,2-2-16,1 5-9,-1 1-9,1-2-14,-1 0-4,1-1-12,2 2-5,-3-2-5,3-3-11,-1 2-5,2-1-8,-3-1-2,2 1-3,0 0-7,1-2-2,1-1-2,0-4-4,-3 5-2,3-5 4,0 0 9,0 0 5,0 0-5,0 0-2,0 0-5,0 0-6,-5-18 0,6 11-8,3-4 2,-4-4-8,4 2-1,4-3-13,-2-2-8,4-3-4,-1 0-7,1 1-1,0 3-6,0-8-2,2 9 2,-2-1 2,-1 1-2,1-1 6,-2 5 0,0 3 6,-1 1-1,-1 2 1,-1 1-1,1 1 0,-3 1 2,1-1-1,-4 4 5,0 0-1,11 7 4,-11-3-1,3 2 0,-2-1-3,2 3 6,-1 1-1,1 3 2,-3 4-2,3-2 6,-2 0 2,0 6-1,-1 3-2,0-2 1,4 1 3,-4-3-3,-2-3 1,0 4 0,2-4-1,-1 0 2,2-1-3,-1 0 3,4-2-6,-4-2-24,0 2-44,0-4-42,0 0-43,4-3-32,-4 0-189,4 3-403,-3-6 179</inkml:trace>
          <inkml:trace contextRef="#ctx0" brushRef="#br0" timeOffset="20160.7888">8994 1766 116,'0'0'196,"3"-8"4,0 4-8,1-1-6,2 1-15,0 2-12,1-3-17,-1 1-12,6 2-13,-2 0-9,3 0-9,-5-2-12,2 4-11,2-2-6,-2 2-5,2-4-11,-4 4-4,2 3-2,2-6-8,-2 3-9,-2 0-10,-1 0-24,1 3-18,-1-3-26,-1 0-43,0-3-21,2-2-30,-3 2-34,-1 1-120,0-2-321,0-1 142</inkml:trace>
          <inkml:trace contextRef="#ctx0" brushRef="#br0" timeOffset="20440.0585">9169 1521 249,'0'0'253,"-2"-3"-6,2 3-11,0 0-12,0 0-21,-7-2-27,7 2-16,0 0-4,0 12-8,0-5 7,-2 2-15,0 3-7,-1 3-12,1 6-12,1-1-6,-2 3-11,3-4-7,-2 8-4,0-5-10,-3-3-7,5 4-3,-4-4-6,3 2-8,1-5-5,-4-1-8,4 5 4,-1-5-4,1-1-6,-4 0 0,4-1-13,0-3-16,0 0-19,0-2-24,0-1-27,0-1-32,0 0-30,-3-2-29,3-4-53,0 0-58,0 0-155,0 0-464,12-14 206</inkml:trace>
          <inkml:trace contextRef="#ctx0" brushRef="#br0" timeOffset="20715.9188">9526 1434 180,'0'0'219,"5"5"0,-5 5-11,-1-4-7,2 3-3,-2 4-2,1 2-18,-4-2-10,3 5-5,-4-1-15,2 4-11,2-2-8,-2 3-14,-1-1-11,2-3-12,-1 3-7,3-7-10,-4 1-1,4 2-13,-2-1-6,0-1-10,2-1-4,0-2-21,0 2-21,-4-2-32,3-5-34,1 2-43,0-1-52,0-5-45,0 4-216,0-7-456,0 0 202</inkml:trace>
          <inkml:trace contextRef="#ctx0" brushRef="#br0" timeOffset="21048.8614">9740 1238 74,'3'15'187,"-2"5"0,2 3-2,-1-1-8,-4 14-7,2-2-6,-2-3-8,1 2-2,0 3-14,-2-1-6,2-2-4,-4 2-11,1-1-12,-2 1-2,-1-6-11,4-5-10,-5 6-9,-2 1-9,6-8-5,-2 5-6,-2-7-3,-1 4-8,1-6 0,-2 2-12,0-3-16,-1 1-34,1-1-33,2 1-31,-1-1-52,0-7-41,0 2-57,0-4-122,-2 2-383,3-3 170</inkml:trace>
          <inkml:trace contextRef="#ctx0" brushRef="#br0" timeOffset="21625.835">8445 1213 8,'0'0'156,"2"9"-2,-2-9-5,-2 6 9,2 0-3,0 0-4,0 0-9,-2 0 2,-2 2-10,3 1 1,-1 1-6,-2 3-7,0 0-4,-1 0-2,2 2-7,-3 4-2,1 1-2,-2 1-3,2 13-2,0-1-6,0 2-5,-1-1-12,4 8-4,-1-1-12,2 7 0,1-5-5,0 3-6,1-3-8,-1 1-3,3 0-8,3-1 0,-1 0-3,-2 0-24,1-4-25,0-2-21,0-4-31,0-1-34,-2-7-31,2-2-42,0-4-51,-1 3-176,1-8-440,-2-1 195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52:55.6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632F7B3-D3D5-4EC5-8AB9-96EF9FC5FB46}" emma:medium="tactile" emma:mode="ink">
          <msink:context xmlns:msink="http://schemas.microsoft.com/ink/2010/main" type="writingRegion" rotatedBoundingBox="11931,3367 12356,3367 12356,5347 11931,5347"/>
        </emma:interpretation>
      </emma:emma>
    </inkml:annotationXML>
    <inkml:traceGroup>
      <inkml:annotationXML>
        <emma:emma xmlns:emma="http://www.w3.org/2003/04/emma" version="1.0">
          <emma:interpretation id="{58D32111-748C-443E-993E-26465D8AC2B8}" emma:medium="tactile" emma:mode="ink">
            <msink:context xmlns:msink="http://schemas.microsoft.com/ink/2010/main" type="paragraph" rotatedBoundingBox="11931,3367 12356,3367 12356,5347 11931,53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98D114-9190-4C07-B64C-25E875FD82D3}" emma:medium="tactile" emma:mode="ink">
              <msink:context xmlns:msink="http://schemas.microsoft.com/ink/2010/main" type="line" rotatedBoundingBox="11931,3367 12356,3367 12356,5347 11931,5347"/>
            </emma:interpretation>
          </emma:emma>
        </inkml:annotationXML>
        <inkml:traceGroup>
          <inkml:annotationXML>
            <emma:emma xmlns:emma="http://www.w3.org/2003/04/emma" version="1.0">
              <emma:interpretation id="{25C774D1-E9B8-43D6-A804-2CF880C98521}" emma:medium="tactile" emma:mode="ink">
                <msink:context xmlns:msink="http://schemas.microsoft.com/ink/2010/main" type="inkWord" rotatedBoundingBox="11931,3367 12356,3367 12356,5347 11931,5347"/>
              </emma:interpretation>
            </emma:emma>
          </inkml:annotationXML>
          <inkml:trace contextRef="#ctx0" brushRef="#br0">424 50 75,'0'0'143,"-6"-3"-2,2 2 4,4 1-10,-6-3 1,6 3-1,-10-2-3,6 1 1,1-3-7,3 4-7,-7-2-8,3 2-8,0-5-8,4 5-6,-9-4-10,8-1-10,-4 3-8,-1-2-5,3 0-4,-5 3-6,5-2-7,-3 3-1,-2-3-5,-1 0-4,-3 3-4,1 0 1,-3 0-6,1 3 0,1 0-4,-3 0-2,-4-2-2,3 3 1,-2-2-6,2 3 4,5-1-4,-2 0 5,4 1-8,-2-3-1,5-1 5,-1 4-6,2-1 0,0-3-1,2 5-2,-2-3 0,4 2-2,1 2 0,0 2 5,0-3-2,0 6 0,1 0 0,2 3 0,-1 1-3,2 5 9,0-2-5,0 0-3,-4 1 3,4 3-1,-1 1 7,-3 2-8,1-1 4,0-1-9,-1 9 8,-1 1 0,-3-2 2,3 7-2,-1-5 1,-3 3-2,-1 0 4,1 2 1,0-1 4,1 1 3,0 3 3,-2-5 1,-1 0 1,1 5 0,2-1-1,-1-4-3,0 3-2,1 1 3,-2 0-5,0 1 2,2-5-1,0 0-2,-1 0-1,2-1 1,-3 0 2,1-6-3,1 4-1,2-3 0,1-6 1,1-3-3,0 1 4,-2-2-3,0 4-3,2-5 1,2-1 0,0 1-1,-2 1 0,3-8 0,-1 2 0,0-1-3,0 2 3,1-2 1,-2-1 0,4 1-3,-5 1 1,3 2-3,2-4 2,-4 2 1,2-4 1,0 3 0,-2 0-3,3-1 0,-2 0 1,0-3 0,2 2 2,-2-4-2,-2 2-2,3-2 0,1 4 1,-1-6-1,-1 1 4,-2 2 1,3-4-3,-2 5 2,2-6-5,-3 5 4,1 0-1,0 0-2,0-3 1,2 0 1,-3 0-2,0-1 3,4 1-2,-4 0 1,0-1 1,3-2-1,-3-3-2,5 6 0,-3-4 8,2 0-1,1-2-3,-5 0 5,16-1-2,-9 0 0,4-4-5,0 1 5,-1-1-4,1-1-3,2 3-10,-3-3-20,-6 2-28,1 1-37,2 0-36,0 0-32,-4 0-36,2-1-172,-4 2-403,5-3 178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53:37.8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839E7E1-2A53-4A6A-8CF5-6B82589AF613}" emma:medium="tactile" emma:mode="ink">
          <msink:context xmlns:msink="http://schemas.microsoft.com/ink/2010/main" type="writingRegion" rotatedBoundingBox="2653,2998 17588,3555 17446,7364 2511,6806"/>
        </emma:interpretation>
      </emma:emma>
    </inkml:annotationXML>
    <inkml:traceGroup>
      <inkml:annotationXML>
        <emma:emma xmlns:emma="http://www.w3.org/2003/04/emma" version="1.0">
          <emma:interpretation id="{DA760E2E-B235-44BB-902C-7D74FCFEB6BE}" emma:medium="tactile" emma:mode="ink">
            <msink:context xmlns:msink="http://schemas.microsoft.com/ink/2010/main" type="paragraph" rotatedBoundingBox="2653,2998 17588,3555 17522,5326 2587,47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026629-1C2F-4666-A6FE-D4B15941001A}" emma:medium="tactile" emma:mode="ink">
              <msink:context xmlns:msink="http://schemas.microsoft.com/ink/2010/main" type="inkBullet" rotatedBoundingBox="2625,3741 3630,3779 3605,4428 2601,4390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10 82 136,'0'0'267,"-6"-5"5,6 5-1,-4-6-7,4 1-10,0 5-18,0-7-22,3 3-11,2-2-12,-1 1-15,4-1 1,4 2-31,1-3-10,2-1-10,4 7-10,1-5-16,5 4-7,4-3-9,-3 0-5,6 5-9,-5 0-13,6 0-3,-2 1-18,2 3-26,-6-4-17,7 2-21,-4 3-23,4-1-16,-3 2-23,0-2-13,-2 2-14,-1-1-14,-2 1-7,-8-2-10,1 2 15,-1 0 8,-8 0 15,1 0 5,-3 0 16,-2-1 12,0-2 21,-3 4 22,-2-1 24,1 3 21,-4-3 29,-2 0 11,1 3 9,-1 1 9,-1 1 7,-1-2 7,-1 2 2,1 1 2,-1 1 1,0-2-10,1 1-7,-2 4 2,4 0-8,1 4-5,2 2 3,-2-1-3,3 1-1,3 2 0,-2-2 2,8 11-6,-1-2-8,5 2-4,-2-2-1,5-2-6,0-3 1,3-4-1,0 0-2,3-1 20,4-4-8,-7-8 1,3-2-1,-3 2-2,1-7 7,-2-1 1,-1-4 1,-2-2 28,-2-2-3,0-5 0,-3-5-11,1 0 8,-3-4-14,-2 0-5,-3-12-5,-2 8 0,-1-10-9,-4 2-2,-1 2-5,-4-3-4,0 4-4,-3 3-2,2 6-4,-2 5-6,-1 0 3,0 1 1,-2 5-1,-2-2-1,-1 7-6,2 1-5,-2-1 4,0 8-2,1-3-13,0 3-26,4 0-25,0-1-25,5 2-27,0 6-33,1-5-25,5-2-34,0 4-29,3 1-44,2-3-33,4-1-32,2 3-192,3-4-574,5-3 254</inkml:trace>
      </inkml:traceGroup>
      <inkml:traceGroup>
        <inkml:annotationXML>
          <emma:emma xmlns:emma="http://www.w3.org/2003/04/emma" version="1.0">
            <emma:interpretation id="{AB3EFCD4-7AC7-41D0-B666-6D2EBA9941A4}" emma:medium="tactile" emma:mode="ink">
              <msink:context xmlns:msink="http://schemas.microsoft.com/ink/2010/main" type="line" rotatedBoundingBox="3821,3042 17588,3555 17522,5326 3755,4812"/>
            </emma:interpretation>
          </emma:emma>
        </inkml:annotationXML>
        <inkml:traceGroup>
          <inkml:annotationXML>
            <emma:emma xmlns:emma="http://www.w3.org/2003/04/emma" version="1.0">
              <emma:interpretation id="{A7194CFB-0099-4491-A5C6-8BAF8B1D03A4}" emma:medium="tactile" emma:mode="ink">
                <msink:context xmlns:msink="http://schemas.microsoft.com/ink/2010/main" type="inkWord" rotatedBoundingBox="3791,3833 4138,3846 4117,4398 3771,4385"/>
              </emma:interpretation>
            </emma:emma>
          </inkml:annotationXML>
          <inkml:trace contextRef="#ctx0" brushRef="#br0" timeOffset="330.1416">1160 321 36,'7'16'213,"-2"-4"3,3 10 0,-3-2-2,-1 2 1,4 0-5,-2 8-4,2-9 0,-7 1-12,2-1 3,1 1 1,-3-7-2,2-2-23,-3 2-5,2-2-11,1-4-9,-2-4-13,-1 1 8,3 0 12,-3-2 5,0-4-2,0 0-9,0 0-13,4-14-16,-3 1-13,2-2-6,-2-6-13,1-11-10,-2 9-3,2-10-9,-2 2-7,4-2 0,0 1-5,-1 0 2,3 0-8,-2 9 3,2 1 2,2-3-4,2 2-1,-3 4 1,3-2-6,-4 6-4,2-3-3,3 4-4,-4 1-7,4 4-4,-1 0-7,-2 3-12,5 0-26,-1 1-37,-1 2-25,1 0-45,4 2-33,-3 2-43,0 2-49,-1-2-74,0 4-65,-2-3-258,4 2-708,-5-3 313</inkml:trace>
        </inkml:traceGroup>
        <inkml:traceGroup>
          <inkml:annotationXML>
            <emma:emma xmlns:emma="http://www.w3.org/2003/04/emma" version="1.0">
              <emma:interpretation id="{66D91CEE-F48F-4578-83B6-EC95028BFA04}" emma:medium="tactile" emma:mode="ink">
                <msink:context xmlns:msink="http://schemas.microsoft.com/ink/2010/main" type="inkWord" rotatedBoundingBox="5109,3359 6789,3422 6751,4439 5071,4376"/>
              </emma:interpretation>
            </emma:emma>
          </inkml:annotationXML>
          <inkml:trace contextRef="#ctx0" brushRef="#br0" timeOffset="907.7224">2547 103 310,'0'0'337,"0"0"-5,0 0 2,1-5 4,-1 5-5,5-2-5,-5 2-18,0 0-13,0 0-26,0 0-25,0 0-25,0 0-18,0 0-20,0 0-15,-6 14-17,1-2-14,0-1-12,-4 8-8,1 0-14,0 3-8,-4 8-8,4-9-10,-1 1-6,1 3-3,2-2-7,2 0-12,0-2-1,1 1-7,3 0 0,3-1-5,-2-4-5,2-1-3,6 2-4,-2-6-6,0 1 3,5-4 2,1 2-11,0-5-17,5-2-12,-4-2-37,3-6-38,1 3-33,-2-6-36,2 0-35,-2 0-39,-6 0-42,3-3-46,0-1-26,-4 1-292,-2 3-693,-1-6 307</inkml:trace>
          <inkml:trace contextRef="#ctx0" brushRef="#br0" timeOffset="1116.7074">2692-276 156,'0'-16'291,"-4"1"5,4 2 4,-2 0-3,-1 4-2,3 3-17,0-4-7,-3 4-23,6 1-27,-6-3-14,2 3-30,-3 2-13,4 3-21,0 0-19,0 0-22,0 0-32,0 0-34,0 0-35,4 16-41,0-8-40,-1 6-49,3-1-58,-1 1-69,-1 1-242,0-2-539,4 7 239</inkml:trace>
          <inkml:trace contextRef="#ctx0" brushRef="#br0" timeOffset="1818.445">3071 180 106,'-8'-1'277,"3"-4"4,-2 0 4,3-1-21,3-1-18,1-2-24,0 0-15,1-1-20,6-3-24,-3 1-9,2-2-15,1 5-10,2-6-14,1 5-6,-6-1-11,3 5-7,-3 0-8,1 0 1,-2-1 0,-1 4 4,2 0 3,-4 3 5,1-3 2,-1 3-12,0 0-6,0 0-7,0 0 9,-19 12-6,8-6 1,-6 6 23,-5 7-1,6-4 5,1 0 8,-6 6 4,7-3 0,-6 3-1,5-3-3,-3 5-5,7-5-5,0 1-15,2-2-4,6 2-8,-1-7-4,4 4-7,4 1-9,-4-4-3,3 7-5,3-4-4,2 1-6,3-1-4,-5 1-1,3 3-3,-2-7 0,-3 3-8,2-3 1,2 6-5,-3-5-6,-1-2-6,-1-3-19,0 0-14,0-2-17,-1-1-28,2 0-29,0-3-42,-3 1-41,3 1-37,2-2-49,-2-3-64,4 0-62,3-6-312,-1 4-768,2-2 341</inkml:trace>
          <inkml:trace contextRef="#ctx0" brushRef="#br0" timeOffset="1434.0187">2975 334 140,'0'0'300,"0"0"16,6 3-11,-6-3-6,4 1-8,-4-1 9,9 3-15,-6-3 1,2 2-12,2 1-7,1-2-18,4 1-5,1 4-22,-1-2-15,5 0-17,2 1-18,-2-2-14,2 3-16,1-3-12,-1 3-17,1-2-12,1-4-7,1 2-9,-4 2-7,3-3-8,-3 1-16,-1 1-20,3 0-17,-4-1-27,-4-2-22,1 3-17,0-2-20,-4 1-20,1-2-20,-2 3-21,-2-3-17,1 1-7,-2-1-9,-5 0-17,9 1-20,-9-1-38,3-7-40,-2 1-58,-1 0-205,-1-3-584,-1-3 259</inkml:trace>
          <inkml:trace contextRef="#ctx0" brushRef="#br0" timeOffset="2426.4645">3839 640 230,'-6'6'285,"0"-4"0,0 1 7,-2-3 0,4 1 0,4-1 0,-6 2-14,2-1-9,4-1-9,0 0-3,-2 5 9,2-5 8,0 0 3,10 7-7,0-2-7,1-1-15,1-4-22,8 0-17,-1 0-28,1 0-13,-1 0-24,0 0-33,2 0-48,-1-4-60,-4-1-76,3-1-84,-2 3-92,0-3-105,2 3-120,-1-6-264,8 0-800,-5 0 354</inkml:trace>
          <inkml:trace contextRef="#ctx0" brushRef="#br0" timeOffset="2231.8053">3911 269 155,'6'-13'330,"-1"2"0,-1-2 18,-1-1-9,2-2-1,-2 0-19,1 1-25,2-3-19,-3-2-24,1 4-16,2-3-11,-3 4-17,0-7-13,0 8-8,2 1-13,-1 1-10,-2 2-11,0-1-5,2 5-9,-2 0-10,-2 2-15,3-2-14,-2 2-9,-1 4-12,0 0-9,0 0-5,0 0-7,-1 25-4,-2-9 1,3 5 0,-2 0 3,0 3 6,0 1 0,-1 6 4,2 0 3,1 6-3,-4-13-1,4 2-3,-1-1-3,-1 7-10,0-7-3,-2-2-3,4 2 0,-2 6-12,2-8-1,2 2-5,-2-4-5,0 0-17,-2-7-21,2-3-28,0 1-36,0-4-48,2 0-58,-2-4-47,0 1-42,0 1-42,0-6-51,1 4-56,-1-4-318,0 0-802,0 0 354</inkml:trace>
        </inkml:traceGroup>
        <inkml:traceGroup>
          <inkml:annotationXML>
            <emma:emma xmlns:emma="http://www.w3.org/2003/04/emma" version="1.0">
              <emma:interpretation id="{335478D5-8879-4404-A3F2-D358E7FEAA42}" emma:medium="tactile" emma:mode="ink">
                <msink:context xmlns:msink="http://schemas.microsoft.com/ink/2010/main" type="inkWord" rotatedBoundingBox="8289,3472 9186,3505 9150,4454 8254,4420"/>
              </emma:interpretation>
            </emma:emma>
          </inkml:annotationXML>
          <inkml:trace contextRef="#ctx0" brushRef="#br0" timeOffset="2912.4191">5875-232 253,'-2'-9'321,"2"3"13,-1 0 8,2-1 2,-1 7-7,-1-7-10,1 7-19,0-5-30,0 5-13,0 0-7,-3 23-6,3-7-8,0 9-4,-2 11-10,1 5-13,-2 5-10,3 14-20,-4-13-15,1 14-15,0 0-15,0-17-17,0 0-6,2 15-12,-2-16-10,3 2-12,-2-6-8,2 2-9,0-10-10,-1-4-29,1-7-32,1-3-43,-1-2-51,0-5-41,2 0-54,-2-5-36,0-2-39,0-3-64,0 0-66,0 0-351,-9-12-808,8 1 358</inkml:trace>
          <inkml:trace contextRef="#ctx0" brushRef="#br0" timeOffset="3389.9248">5649 380 118,'0'0'269,"-7"-2"-15,7 2 12,0 0 5,0 0 1,10-10 4,0 6-12,1-1-20,3 0-15,4 0-22,1 3-13,4-2-14,1-1-19,4 2-18,-1 1-11,3-1-16,0 1-7,2 2-14,2-2-26,-4 4-27,2-2-10,0 2-25,1-1-7,-7 2-9,1 1-10,-6-1-2,4 2-5,-6-2 1,-2 5 3,-2-2-1,-2-1 2,-3-2 7,1 3 2,-5-4 4,2 8 15,-5-4 27,3-2 6,-6 4 5,0-2 12,3 9-6,-3 0-1,0 3 3,-3-2-13,3 5 5,-1-7-6,0 7-2,0 0 0,2-1-3,1-4-6,1 0-1,2 1-4,0-3-5,2 0 7,1 0 5,1-6-1,-1 1 10,6-2 9,-1-4-3,2 0 7,4-1 1,-7-2-3,7-4 1,-9 2 13,9-4-6,-7-1 6,2-1 11,-3-2-7,-1 1 3,-2 1-1,1-7-4,-4 2-3,2 0-12,-3-8 1,-3-2-4,-2 2-3,-2-4-9,-1-5 2,-6-2-6,-1 1-2,-2 4-3,-2 0-8,-1 3 4,-4 3-4,3 8-4,-5-3-2,3 6-7,-7 0 1,-2 5-1,2 9-4,-2 1-17,2 5-27,1-1-26,7 0-28,0 4-35,3 1-24,1-1-25,4 9-17,2-5-26,0 8-35,3-3-40,6-1-44,-2 3-308,2-2-705,4-4 312</inkml:trace>
        </inkml:traceGroup>
        <inkml:traceGroup>
          <inkml:annotationXML>
            <emma:emma xmlns:emma="http://www.w3.org/2003/04/emma" version="1.0">
              <emma:interpretation id="{B5040338-136A-45E7-AF33-4DF7CCA9785B}" emma:medium="tactile" emma:mode="ink">
                <msink:context xmlns:msink="http://schemas.microsoft.com/ink/2010/main" type="inkWord" rotatedBoundingBox="10084,3871 10656,3893 10631,4562 10059,4541"/>
              </emma:interpretation>
            </emma:emma>
          </inkml:annotationXML>
          <inkml:trace contextRef="#ctx0" brushRef="#br0" timeOffset="3915.5803">7459 380 171,'4'0'269,"-4"0"18,13 0 5,-13 0-5,9-1-5,-3 4-11,-3 1-13,2 5-5,1-2-2,-1 4-3,-1 4 0,-4 0 4,4 5-3,-3 1-5,-6 0-9,5 1-14,-4 3-15,-1-3-16,-2 10-19,0-11-13,-2 1-15,0-1-13,1-2-13,2-1-15,0 1-9,2-7-10,1-1-8,1-1-6,1-4-6,-2 0-4,2 2-3,-1-6-5,2-2-5,0 0-2,0 0-4,0 0-6,16-19-4,-7 0-4,-2-3-4,8-7 0,0-3-4,0-1-10,4-9-13,0 5-6,8-13-7,2 2 2,-6 14 2,0 0 0,12-8 0,-10 14 2,11-15 3,-9 18 1,0 2-2,0 1-2,-3 4 6,0 2-3,-7 5 6,-1 3-1,1 3-2,-8 2-3,2 3 1,0 3 2,0 0-2,-2 5 6,-3 5 1,2-3 1,-3 11 2,4 4 4,-2 5 7,-4 7 2,0-5-3,0 3 6,-3 2-1,-1 6 1,-2-7-4,-1 4 0,-1-2 1,-1-5-4,-1 3-1,-2-3-16,6-4-32,-6-8-47,3 1-68,-1-5-62,0 2-78,-1-1-95,1-5-103,3-5-287,1 0-843,-1-6 374</inkml:trace>
        </inkml:traceGroup>
        <inkml:traceGroup>
          <inkml:annotationXML>
            <emma:emma xmlns:emma="http://www.w3.org/2003/04/emma" version="1.0">
              <emma:interpretation id="{E4B1EF97-01F8-4950-879A-CAADD9FB75AF}" emma:medium="tactile" emma:mode="ink">
                <msink:context xmlns:msink="http://schemas.microsoft.com/ink/2010/main" type="inkWord" rotatedBoundingBox="12761,4259 14682,4331 14658,4961 12737,4889"/>
              </emma:interpretation>
            </emma:emma>
          </inkml:annotationXML>
          <inkml:trace contextRef="#ctx0" brushRef="#br0" timeOffset="12812.5438">10133 648 153,'0'0'210,"0"0"1,0 0 3,12-9 0,-12 9-11,8-2-3,-8 2-14,12 0-15,-7 0-13,3-3-17,-3 6-12,6-3-11,-1 0-12,3 2-11,0 2-3,3 1-4,1-1-3,2 3 3,8 0 1,1 3-17,5-1-9,1-1-1,15 3-6,-1 0 1,4-3-7,4 1-5,0-3-6,-3 4-6,4-4-3,0 3 0,-2-3-3,2 0 0,1 3-4,-1-6 6,-2 0-14,1-1 5,4 4-6,-5-2-2,-2-1-1,-1-2-2,-1-1 0,-15 1 0,2 0-3,-1-1-6,-1-1-3,-3 2-10,0-2-4,-6 5-14,-1-1-15,-6 2-13,-1-1-18,-5 2-20,-1-2-19,-3 3-27,-2 1-20,-1-2-23,0 2-37,-4-1-199,-3 0-455,0-2 202</inkml:trace>
          <inkml:trace contextRef="#ctx0" brushRef="#br0" timeOffset="13166.4225">11562 612 142,'0'0'299,"-10"-2"-26,5-1-19,5 3-25,-1-5-9,1 5-7,6-7-8,4 2 0,-1 0-7,8-1-6,2 2-1,2 1-21,5-1 1,1 2-8,1 2-17,1 2-12,-1 2-10,2 0-10,0 5-9,0-3-9,-1 4-15,-4 1-8,1 6-7,-3 3-4,-1 3-13,-3 2 4,-4 0-10,-5-4-5,3 7-2,-7 3 2,-3 5-3,-3-5-5,0 2 5,-7-2-5,-8 3 1,-1 0-2,0-3-5,-7-1 0,-1 0-7,1-5 1,0-3 0,-3-1-7,3-6-39,6-5-43,0-2-47,-1-1-54,6-7-69,1 0-85,2-4-296,2-2-674,5-3 299</inkml:trace>
        </inkml:traceGroup>
        <inkml:traceGroup>
          <inkml:annotationXML>
            <emma:emma xmlns:emma="http://www.w3.org/2003/04/emma" version="1.0">
              <emma:interpretation id="{F7846A5A-A67B-4AD9-83F9-7B72F2041B90}" emma:medium="tactile" emma:mode="ink">
                <msink:context xmlns:msink="http://schemas.microsoft.com/ink/2010/main" type="inkWord" rotatedBoundingBox="15418,3474 17588,3555 17522,5326 15352,5245"/>
              </emma:interpretation>
            </emma:emma>
          </inkml:annotationXML>
          <inkml:trace contextRef="#ctx0" brushRef="#br0" timeOffset="14400.2322">13253 552 80,'0'0'200,"0"0"-2,0 0 0,0 0 2,0 0-2,0 0-4,0 0 0,0 0 0,0 0-3,0 0-6,0 0-6,0 0-5,0 0-19,0 0-6,0 0-14,0 0-11,0 0-12,0 0-12,-2 5 2,1-2-2,1-3-2,0 15 2,0-3 4,-3 3-7,3 1 0,-1 6-8,-1 5-3,1-3-3,1-2-1,-3 1-35,1-2 1,0 1-2,-1-1-5,-1 0 3,2-4-5,1-4 3,-1 2-7,0 0-2,2-4 4,0 0-7,-1-2-2,1-3-1,0 0 6,-2-2-3,2 1 4,0-5 3,0 0 6,0 0 9,0 0-12,0 0-2,0 0-4,3-23-4,-1 5-6,3-3-1,-1-2-3,1-8-5,0-2 6,-1 3-9,4-3-7,1-2-2,-2-2-9,-1-2-3,3 3 1,3 1 1,-2 1 9,1 6-8,1-2 0,-2 9-3,4-8 7,-1 10-6,1 0 5,-2 3-9,4 1 16,-2 5-7,0-1-6,-1 4 5,1 0 0,-2 5 3,1-1-5,-1 3 0,-1 3 2,0 2-1,-1 5 3,3 2 0,-3 7 0,-1 2-4,3 7 6,-4 5 0,-3 3 1,-1-1-1,-1 1 2,-1 1-5,-2 0 5,-4-4-3,3 4 8,0-6-3,-3 5 3,-1-4-6,1 0 5,0-7-6,-1-1 5,2 2-6,0-4-1,0 0-6,-1-3-17,2-4-25,1-1-37,0-2-30,1 0-32,1-3-33,-1-3-38,0 3-32,3-6-40,-3-3-55,0 0-214,0 0-608,9-13 269</inkml:trace>
          <inkml:trace contextRef="#ctx0" brushRef="#br0" timeOffset="14660.9441">13761 736 92,'0'0'264,"0"0"-7,4-2-5,-4 2-10,6-2-4,-6 2 4,10 2-17,-4-2-10,6 2-7,2-2-13,-1 1-8,5 0 0,1 1-22,1 1-17,6-3-8,-5 1 4,5-2-29,-3 2-18,-3-1-11,-3-1-5,1 2-10,-1-1-1,-2-1-4,0 1-14,-5 1-8,3-1-13,-4 0-23,1 0-25,-1 0-35,-2 3-24,-1-3-46,0 0-39,-2 1-48,-4-1-29,9 3-22,-9-3-239,4 2-538,-4-2 238</inkml:trace>
          <inkml:trace contextRef="#ctx0" brushRef="#br0" timeOffset="14939.4941">14004 502 267,'-4'-1'293,"4"1"-20,0 0-8,0 0-11,0 0-2,-11 11-4,9-2 3,1 2-8,0 3-9,-1 0-4,1 7 1,-2 0 6,1 4-4,2-1-12,-2 1-3,0 8-14,-2-10-13,3 1-11,-2 0-14,1 1-15,-1-1-18,0 1-9,2-3-14,-2 0-12,1-2-6,0 2-14,2-3-19,-2 1-29,1-7-38,-2 1-23,3 2-49,2-6-32,-2-2-23,0 2-46,1-1-29,0-4-33,0 2-40,2-3-39,1 1-59,-4-5-216,0 0-647,0 0 286</inkml:trace>
          <inkml:trace contextRef="#ctx0" brushRef="#br0" timeOffset="15212.4193">14480 517 94,'5'-6'257,"-3"2"2,0-1-4,-2 5-3,0 0-7,0 0-10,0 0-1,0 0-4,0 0 1,0 27 2,-4-11-1,3 3-3,-6 4 5,4 2-8,-7 3-18,6 5-9,0-2-16,0-5-16,1-2-17,-1 6-11,0-7-18,2 10-10,-1-10-14,0 1-10,2-2-10,-1 2-22,2-4-31,-2-3-32,6-2-46,-4-2-35,0 0-43,1-1-42,1-5-41,-1 1-52,2-3-54,-1-3-313,-2-2-688,0 0 305</inkml:trace>
          <inkml:trace contextRef="#ctx0" brushRef="#br0" timeOffset="15518.2315">14723-67 158,'3'-6'234,"0"4"8,-3 2 5,0 0 3,16 17-1,-7-1 0,3 3-10,3 11-4,-4 2-5,6 5-4,-2 0-1,-2 4-2,-1 1-15,9 17-12,-7-1-13,-4-1-24,3 1-10,-4-12-11,-5-3-14,1 15-19,0-15 1,-5 4-9,0-3-8,0 0-7,-5-2-12,-3 3-1,2-4-8,-3 1-5,-5-1-5,5-4-8,-6-1-7,-3-2-29,1-5-47,0 0-53,-3-4-43,-2 0-43,-1-4-50,0 1-58,6-10-49,-7 2-287,6-6-675,-2 0 299</inkml:trace>
          <inkml:trace contextRef="#ctx0" brushRef="#br0" timeOffset="16049.664">12939-267 211,'-2'-3'227,"2"3"-14,0 0-12,-7-2-19,7 2-7,0 0-8,0 0 0,-5 10 3,4-3 0,-1 3 2,-2 5-2,1 1-8,-2 5 1,-3 1-6,4 14 0,-6-1-3,-1 1-12,2 3 16,-2 4-22,1 0-6,-5 15-7,2-2-10,-2 5-15,2-3-7,4 5-1,2 3-11,1 1-6,2 3-8,1 1-8,3 5 0,4-8-5,0 5-10,4-3 0,0-3-22,4-2-20,-4-4-40,6-18-35,-2 15-33,9 0-40,-2-6-57,2 1-59,-3-17-70,-1-1-235,4-6-617,-2-2 274</inkml:trace>
        </inkml:traceGroup>
      </inkml:traceGroup>
    </inkml:traceGroup>
    <inkml:traceGroup>
      <inkml:annotationXML>
        <emma:emma xmlns:emma="http://www.w3.org/2003/04/emma" version="1.0">
          <emma:interpretation id="{50DCA7DC-58BD-4224-8532-79C62CEFD8F7}" emma:medium="tactile" emma:mode="ink">
            <msink:context xmlns:msink="http://schemas.microsoft.com/ink/2010/main" type="paragraph" rotatedBoundingBox="4467,4472 14732,4820 14651,7233 4385,68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0E16EC1-0EF7-4751-8674-6FF1B14D2B28}" emma:medium="tactile" emma:mode="ink">
              <msink:context xmlns:msink="http://schemas.microsoft.com/ink/2010/main" type="line" rotatedBoundingBox="4467,4472 14732,4820 14651,7233 4385,6885"/>
            </emma:interpretation>
          </emma:emma>
        </inkml:annotationXML>
        <inkml:traceGroup>
          <inkml:annotationXML>
            <emma:emma xmlns:emma="http://www.w3.org/2003/04/emma" version="1.0">
              <emma:interpretation id="{8832BA04-74B9-49B5-80A6-28CBC2AC5D7E}" emma:medium="tactile" emma:mode="ink">
                <msink:context xmlns:msink="http://schemas.microsoft.com/ink/2010/main" type="inkWord" rotatedBoundingBox="4467,4472 5803,4518 5746,6196 4410,6151"/>
              </emma:interpretation>
            </emma:emma>
          </inkml:annotationXML>
          <inkml:trace contextRef="#ctx0" brushRef="#br0" timeOffset="5381.9615">1798 2081 7,'2'-8'328,"1"-5"-19,-2 6-6,-1-2-3,4 1-6,-3 2-10,3 0-8,-3 0-21,3 1-15,-1-1-10,5 2-19,-2-2-16,5 0-6,1 1-15,7 1-13,-2-1-16,5 2-12,4 0-16,5-1-7,1 3-15,1 0-8,-3 2-8,2 0-9,-3 3-9,7 1-9,-5 1-3,0 0 0,-1 3-18,0-2-9,-3 2-9,-6-4-3,-3 5 4,0-3-5,-5 1-1,1-1-5,-2-1-3,-5 4 6,2-5 0,-3 3-4,1 3 3,-1-5 1,-6 5-3,0 0-3,1 4 5,-1 1-3,0-1-2,0-1 1,-1 7 0,1-6 1,-4 10 0,3-10 3,0 1 2,1 4 0,1-3 2,-1-2 4,5-2 6,-5 1-1,3-3 10,2-4 4,0 1 5,2-2 7,3 1 3,2 1-1,1-6 0,-1 1-5,4-6 1,0 1-3,-4-1-3,2-3-5,2-1-1,-4-2 2,0-3-1,0-3-5,-4 3 3,2-1 4,-4 1-1,-1-4 6,-2-5-9,0 0-1,-3 0-2,0 1-5,-4-1 0,0-1-1,-5 2-3,-2-1 1,0 3-6,-5 2-1,3-1 0,-4 3 0,1 4-7,-3 2-7,0 1 12,1 3 1,1 2-8,-1 2-1,2 1-8,4 2-9,1 1-26,-1 0-26,2 2-29,6 1-23,0-1-42,0 3-40,1 0-29,3 1-33,2-3-31,4 5-40,1-2-31,3-2-267,2 0-685,7-1 303</inkml:trace>
          <inkml:trace contextRef="#ctx0" brushRef="#br0" timeOffset="4865.6258">2558 1017 196,'-2'2'252,"2"-2"1,-3 4-6,3-4-12,-5 5-11,5-5-15,0 0-14,0 0-16,-1 2-10,1-2-8,0 0-14,0 0-4,0 0-10,0 0-10,0 0-11,0 0-12,0 0-4,0 0 1,0 0-4,0 0 2,16-11-3,-12 5-14,2-4-5,0-1-5,4-5-6,-3-1-9,-4-2-2,0-3-8,0 0 1,-3-2-7,0 3-6,-3 2-5,0 1 15,-2 5-24,-3-4 3,-2 3-2,-3 3 0,-2 3-9,-2 1 3,-6 7 1,-2 3 0,-5 7-6,-1 3 3,1 7-8,-1 4 9,-9 16 1,1 3 11,5 1 12,0 6 8,4-1 15,8 7 1,-6 2 12,9-1-4,2 4 6,1-2 4,2 2-4,8 2-6,4-4-2,-5 3-6,5-1 0,4 3-11,-8-6-4,2 0-1,-1-13-8,5 0-2,-8 3 0,5-6-5,0 2-11,-1-4 6,-1 3-6,-1-7-2,-2 0-16,2-4-18,-2-11-35,3 3-30,-2-6-29,4-2-24,-2-1-24,-1-5-17,0-2-36,0-2-31,2-2-31,4-4-37,-9-2-45,1-2-198,8 4-601,-9-12 265</inkml:trace>
          <inkml:trace contextRef="#ctx0" brushRef="#br0" timeOffset="5665.2782">2783 2233 8,'9'6'176,"-1"1"12,-3-2 5,1 5 5,1-3-6,-4 4-10,1 0-13,-2 4-9,-1-2-7,2 1 1,-6 7 0,3-9-6,0 3-2,-1-7 0,-1 5-13,1-5 1,-2 1 0,1-4 2,1 1 18,-2-1-12,3-5 3,0 0-4,0 0-9,0 0-4,-5-15-9,6 0-6,3-7-6,2-1 7,1-8 6,6-1 4,-7 0 15,6 1 0,1-2-5,3 3-8,-3 2-2,1 0-18,1 1-11,-4 8-11,-2 0-7,1 2-12,-1-2-17,0 7-28,0-1-37,0 2-48,1 1-47,4 1-49,-2 0-42,-1 4-52,5 0-53,2-1-60,0 3-318,2 1-742,6 0 329</inkml:trace>
        </inkml:traceGroup>
        <inkml:traceGroup>
          <inkml:annotationXML>
            <emma:emma xmlns:emma="http://www.w3.org/2003/04/emma" version="1.0">
              <emma:interpretation id="{57809B55-2985-401E-ADF3-205C4DBC1640}" emma:medium="tactile" emma:mode="ink">
                <msink:context xmlns:msink="http://schemas.microsoft.com/ink/2010/main" type="inkWord" rotatedBoundingBox="6792,5276 8636,5338 8579,7027 6735,6965"/>
              </emma:interpretation>
            </emma:emma>
          </inkml:annotationXML>
          <inkml:trace contextRef="#ctx0" brushRef="#br0" timeOffset="6499.456">4150 2171 117,'0'0'278,"-2"-6"10,2 6 0,0 0 3,2-5-15,-2 5-7,2-6-6,-2 6 4,3-6-9,2 1 0,-1 0-6,3-1-2,0 1-14,1-4-15,5 2-16,1-5-21,1 3-22,5-2-9,-2 3-18,1-3-17,1 3-4,-3 2-19,10-2-10,0 4-10,2-2-3,-12 3-11,2 2 0,2 0-11,-6 1-7,-2 1-2,-1 0 0,-3-1-10,-2 3-2,-3-3-4,1 1 0,-1 2-3,-4-3-6,2 4 2,-2-4-4,0 0 4,-11 10-1,0-3 1,-2-1-12,3 6-1,-6-4 3,0 3 0,4-1-1,-3 7 1,3-2-3,2 2-1,2-1-2,1 4 2,5 2-1,-1 0 2,5-2-1,1 7 4,6 4 0,-1 2 4,0 3-1,1 2 9,0-2-4,1 1 7,0 4-3,-2-2 3,3 1 3,-5 4-1,-2-3-1,0 5 12,-3-3-1,-1-1-1,-1-3 2,-3 0 3,-1-2 0,-3-1-3,3-1-1,-1 0 0,-5-6-4,3-6 2,-1-1 1,-3-1-6,1-3 2,0-3 0,-4 0-4,-1-3-4,7-3 2,-5-3-1,1-1 0,0-4-4,2-2 1,-4-3 2,-1-3-5,2-4 0,0-3-2,-1-3 2,2-5-7,2-8-4,-1 2 1,4-6-2,1-4-9,3 6-9,4 1-13,0-3-18,0-2-19,4 5-22,-1-2-28,3 3-24,2-1-15,-1 8-19,2-8-24,-2 10-20,2-1-23,-1 0-27,-1 3-42,0-1-43,3 2-32,-3-2-294,1 3-730,-1-5 323</inkml:trace>
          <inkml:trace contextRef="#ctx0" brushRef="#br0" timeOffset="6743.2011">4386 1609 27,'-3'-7'346,"0"2"1,-1-4 8,0 3-3,-1-1-16,4-4-24,-3 5-17,0 1-22,4 0-29,-5 0-23,4 1-24,-3-2-17,4 6-22,-3-3-15,3 3-23,0 0-25,0 0-36,0 0-48,0 0-39,13 12-37,-9-5-44,1 2-53,4 3-56,4 3-60,-3 2-258,0 0-580,1 0 257</inkml:trace>
          <inkml:trace contextRef="#ctx0" brushRef="#br0" timeOffset="7398.4057">4986 2003 231,'-10'-7'258,"5"-1"2,-1 2-3,0-2-22,2 1-18,2 0-23,2 0-10,0-1-14,0 0-13,5-5-13,-4 5-12,5-2-13,0 0-13,1 1-11,1 3-1,-4-1-16,0 1-11,0 4-8,0-4-2,-3 3-1,-1 3-5,0 0-3,0 0-1,0 0-2,0 0 3,-23 9 6,6 4-1,-1-5 15,-6 10 1,1-5 21,-4 3 1,2 3 12,2-2 5,-3 1 5,2 3 8,2-1-4,8-3-3,0-1-7,2 1-8,4 0-11,3 4-4,2-1 0,3-1-15,4 1-3,1-3-1,1 3-9,4-3-2,2 2-5,1-3-1,0 1-10,0 0-4,0 1 2,0-3-6,-2 1-7,0-2 6,-4-1-12,1 0-1,1 6 0,-4-3-15,-1-5-19,0 5-17,-2-6-30,1 3-29,-1-2-35,0 0-15,2-3-48,-2 4-38,3-6-48,1-4-56,2 5-62,1-4-222,2-7-669,4-2 296</inkml:trace>
          <inkml:trace contextRef="#ctx0" brushRef="#br0" timeOffset="7001.9205">4745 2160 174,'2'5'245,"6"-1"8,0 2-1,4 0 1,-1 1-9,1-2-7,6 5-15,2-4 1,0 3 2,6-3 6,0-1 8,3 1-15,-3-1-11,1-2-13,-2-1-20,-9-1-16,7-1-17,-3 0-16,0 0-10,-1-1-16,2 1-8,0-2-13,5-1-21,-8 2-24,1-3-33,7 3-40,-7 0-27,8 1-31,-9-3-36,1 3-40,-3 0-48,-4 3-56,1-3-44,-4-3-232,-2 2-593,-1 0 263</inkml:trace>
          <inkml:trace contextRef="#ctx0" brushRef="#br0" timeOffset="7990.3663">5646 2554 208,'0'0'378,"-4"0"-13,4 0 12,0 0 14,0 0 15,-3-9 4,3 9-14,6-11-22,0 6-29,4-1-29,2 1-28,0 2-24,6-4-34,1-2-25,-1 6-22,3-2-34,-1 4-46,1 0-49,-3 2-59,3-1-47,-3 0-62,2 1-60,-2 1-63,-1 1-80,-1 0-90,0 0-283,3 2-747,-2-2 331</inkml:trace>
          <inkml:trace contextRef="#ctx0" brushRef="#br0" timeOffset="7796.3953">5649 2206 279,'18'-28'295,"-1"4"11,-1-6 4,0 0-7,-1 2-17,-2-2-2,4 1-10,-7-1-15,2 2-9,-4 6-13,0 0-13,-3-1-4,0 1-8,1 3-5,-2 1-9,-3 3-9,5 0-12,-6 3-13,2 3-11,-2 2-9,0 1-12,0 0-12,0 0-11,0 1-14,0 5-11,4-4-6,-4 4-8,0 0-8,0 0-3,-4 21 1,4-8 1,-2 2-1,2 10 5,-2-2 2,-2 8 5,4 5-1,-2-4-2,-1 0-4,3 4-6,-2-13-6,2 11-11,0 1 1,0-11-3,2 8-4,-2-7-4,0 0-6,3-1-1,-3 1-2,2 8 1,-2-10-8,0-2-10,2 1-18,0-1-15,0-4-36,0-2-36,-2-2-53,0-4-56,5 3-51,-4-1-51,1 1-61,0-7-64,-2 1-376,0-3-876,0-3 388</inkml:trace>
        </inkml:traceGroup>
        <inkml:traceGroup>
          <inkml:annotationXML>
            <emma:emma xmlns:emma="http://www.w3.org/2003/04/emma" version="1.0">
              <emma:interpretation id="{A16168C9-7A29-43C6-AF61-DE0C1651A25B}" emma:medium="tactile" emma:mode="ink">
                <msink:context xmlns:msink="http://schemas.microsoft.com/ink/2010/main" type="inkWord" rotatedBoundingBox="9877,5356 10732,5385 10707,6126 9851,6097"/>
              </emma:interpretation>
            </emma:emma>
          </inkml:annotationXML>
          <inkml:trace contextRef="#ctx0" brushRef="#br0" timeOffset="8965.6794">7241 2213 209,'-4'-5'323,"1"-1"-15,3 0 7,2-2 22,3-4 11,2 0-2,0 2-19,6-1-36,-1-3-23,4 3-29,-2-1-20,7 2-27,-2 2-9,6-5-21,0 9-20,-4-1-12,6-2-13,1 1-15,-2 6-13,5-1-4,-5 1-13,3 3-5,-1 1-2,-2-4-23,-5 7-10,6-2-7,-7-3-12,-1 2-8,1-1-4,-2-2-8,-1 5 0,-5-5-4,-1 1 8,-4-2-3,4 2 0,-3-1 5,-4-1 0,1 0 11,2 1 16,-7-1 16,4 0 17,-4 0 1,0 0-4,2 2-4,-2-2-8,-3 10-1,0-2-6,0-4-2,-1 5-6,2-3-3,2 4-1,-3-2-3,2 1 0,1 2-2,1 3-1,2-2-3,1 3-3,1-6 1,1 3 0,3-2-3,-2-2 0,3 2 3,0-3 3,-1 1 7,6 1-3,-1-4 2,-5-4-6,4 0 2,3 3 1,-2-2-1,-3-2-4,2-6-1,-3 4 0,3-2-3,-3 0 7,1-2-5,0-3 4,-2 2 5,-3-4 5,1 1 4,-2-5 7,-2-3-1,-2 2 4,-1-5 0,-1 0-3,-1-3 0,-2 0-6,-5 1 0,-4-4-3,-3 1-3,1 4 1,-6 0-1,5 7-1,2 3-4,-6 2-6,0 0 2,0 4-5,-7 6-2,2 0-13,3 1-18,7 5-24,-3 0-28,1 7-32,1-1-36,3 3-37,3 3-32,1 1-31,2 0-38,1 1-46,3-1-68,-1 2-369,4 0-824,0-6 366</inkml:trace>
          <inkml:trace contextRef="#ctx0" brushRef="#br0" timeOffset="8456.4741">7478 1640 329,'-2'-7'349,"2"1"9,-3 1 16,3 1 0,0 4-8,-4-6-19,4 6 0,0 0 7,0 0-2,2 24-7,-2-3-9,0 5-12,2 7-18,-2 6-27,0-1-22,3 2-22,-3-4-26,4 7-14,0-6-27,0 2-10,0-2-18,2 0-14,-2-3-5,2 2-20,0-4-8,4-3-14,-6-4-21,1-6-28,-2 4-34,0 1-27,1-7-30,-1-1-35,0-7-36,-1 2-37,-1-4-35,0-1-23,1-2-29,-2-4-46,0 0-60,-9 2-65,9-2-380,-16-10-873,4 2 386</inkml:trace>
        </inkml:traceGroup>
        <inkml:traceGroup>
          <inkml:annotationXML>
            <emma:emma xmlns:emma="http://www.w3.org/2003/04/emma" version="1.0">
              <emma:interpretation id="{5137557F-06E5-427E-A428-5644661FE3AB}" emma:medium="tactile" emma:mode="ink">
                <msink:context xmlns:msink="http://schemas.microsoft.com/ink/2010/main" type="inkWord" rotatedBoundingBox="11615,5346 12057,5361 12020,6452 11578,6437"/>
              </emma:interpretation>
            </emma:emma>
          </inkml:annotationXML>
          <inkml:trace contextRef="#ctx0" brushRef="#br0" timeOffset="167164.049">9138 2029 39,'0'0'235,"0"0"-11,0 0-4,0 0-6,0 0-10,0 0-11,0 0-3,0 0-8,-13 9-3,11-4-1,-2 1-6,2 2-6,-3 6-11,-2-4-3,1 5-7,-4 6-9,1-1-6,-1-3-1,2 6-7,-6 6-4,5-7-3,-5 10-17,5-2-5,1-8 6,-5 9-20,5 0-12,-1-1-2,4-8-2,2 3-10,-2 3 2,3-5-20,0-3 7,2 3 3,1-7-8,2 4-1,2-4-1,-1-4-2,2 2-3,2 0-4,1-1 1,4 0-2,0-2-6,0-4 0,-1-2-4,6-4-3,-2 2 0,1-4 0,1-1-9,1-2-24,-2-3-29,-2 0-32,2 0-38,-1-2-39,0-4-44,-1 1-53,-1-7-36,1 3-300,-3-1-641,0 0 284</inkml:trace>
          <inkml:trace contextRef="#ctx0" brushRef="#br0" timeOffset="167786.5978">9379 1608 177,'-12'0'217,"7"0"-3,5 0-12,-8 0-13,8 0-13,-8 1-10,8-1-12,-5 4-8,5-4-10,-3 3-7,3-3-11,-2 8 3,2-5-17,0-3-8,-3 9-9,6-5-9,-3 2-3,2 0-7,-2-1-7,0 3-5,1-3-6,1-1-4,2 0 2,-3 4-9,3-3-6,0-2-4,0 0 0,1-2-4,2 3-1,-1-2-2,-1-2-1,3 0-1,-1 0-6,-1-2 2,0-2-1,0 1-4,0 0-2,-2-3 2,-1 4-3,1-4 12,-3 0-12,0 0 1,-1-2-3,0 5 1,-2-3-2,-2 2 1,0-4 1,-5 5 3,3 2-1,-3-2 1,-1 3 8,0 0 0,-2 4 1,2-1 0,-1 4-1,3-6 2,0 4-5,2-3 2,1 1-5,-1 0 1,5 4 1,-3-5-6,4-2 4,-1 5 0,1-5-3,5 6-3,0-1 5,1-4-2,1-1-2,-7 0 3,12 0 1,-6 0-8,0 0 3,0 0-1,1-1-3,-2-2 5,3 3 11,-3-2-17,-5 2 6,10-1 0,-7 0 10,-3 1 7,4-6 0,-4 6-2,0 0 0,0 0 2,-6-12-5,2 11-6,4 1 5,-8-2-2,8 2-4,-8-3-3,8 3-2,-7 0-3,7 0-7,-6 3-28,6-3-22,-5 8-30,5-4-37,0-4-43,2 10-43,1-4-43,3 2-250,-3-2-542,4 2 240</inkml:trace>
        </inkml:traceGroup>
        <inkml:traceGroup>
          <inkml:annotationXML>
            <emma:emma xmlns:emma="http://www.w3.org/2003/04/emma" version="1.0">
              <emma:interpretation id="{79E484B3-7B98-48F1-8614-D49E2B730024}" emma:medium="tactile" emma:mode="ink">
                <msink:context xmlns:msink="http://schemas.microsoft.com/ink/2010/main" type="inkWord" rotatedBoundingBox="13282,5955 14692,6003 14675,6525 13265,6477"/>
              </emma:interpretation>
            </emma:emma>
          </inkml:annotationXML>
          <inkml:trace contextRef="#ctx0" brushRef="#br0" timeOffset="45341.3753">10658 2408 36,'-5'-6'188,"5"6"-7,0 0-5,0 0-5,5-10-4,-2 6-5,1 2-3,0-2-3,1 2-7,-2-2-5,2 2-8,-1-1-10,1 1-11,0 0-7,-5 2-8,0 0-12,9 2-8,-9-2-7,10 2-5,-7 3-7,4-1-4,-5-1-2,4 2-10,1 0 0,-2 0-11,4 1-2,0 1-2,3 2-3,-3 0 0,3-3-8,4 4 2,-1-1-13,2-3-7,1 5-11,0-4-10,2-1-10,-2 1-8,2-2-2,-1 0-6,1 2 3,0-3-6,-2 2-3,-1-6-4,4 0-2,-4 3-4,1-3 4,-1 0 7,0-3 2,-4 3 5,1 0 3,-4 0 8,1 0 0,3 0 2,-5 0 7,4 0 4,-7 0 5,2 0 3,0 0 7,0 0 4,0 0 2,-1 0 3,2 3 4,-3-6 5,3 3 2,-1 0 2,2 3 0,0-3 2,-1 0-2,2 0 1,2 0-1,-3 0-1,1-3-2,0 3-2,0 0 1,1 0-1,1 0-1,-4 0-3,4 0 0,-1 0 1,1 0-3,-1 0-1,2 0 2,-2 3-3,0-3 0,-1 0 2,2 1-1,0 0 0,1-2-7,-2 2 7,1-2-2,1 2 0,-1-3 0,-2 2-2,-1 0 1,3 0 0,-1 0-3,-3 0 5,3 0-4,-2 0-1,2 0 1,-1 1 1,-3-1-1,4 1-2,-2 3 3,1-4 0,0 0-1,-1 1 0,2-1 3,1 1-5,-5-1 1,5 0 1,-2-1 1,1 0 4,1-3-5,-2 3 0,-1 1 0,2-1 3,0 1-3,-5 0 1,1-3-2,0 1 1,-2 2 0,2-1 2,-8 1-3,8 1 1,-8-1 0,10-4 1,-10 4-3,6 0 2,-6 0-2,7 0 1,-7 0-1,6-2 4,-6 2-4,0 0 2,0 0 3,0 0-1,7 0-3,-7 0 1,0-7-1,0 7 3,0 0 1,0 0-1,0-10-2,2 7 0,-2-3 1,-2 0-2,2 1 4,-2 1-3,0-5 0,2 3-1,0-2 0,-2-1-1,1-3 5,-1 5-2,-5-7-4,3 6 6,-1-2-5,0-2 3,-1 0-2,-2 3 2,-1-4-2,-4 1-1,3 2 5,-3-1-2,2 3 4,1 0-5,0 1 1,3-1 6,0 3-4,-3-1-3,3 3 3,1 1-2,3-3-1,0 4 2,3 1-3,-6-5 3,6 5 1,0 0-3,0 0 2,0 0 1,12-6 3,-3 6-3,-1 2 4,5-2 2,-1 2 1,5 5-3,0 0 4,-2 0 1,3 4 1,-1-2-1,-2 4 2,1 2-1,-3 1 2,0-4-5,0 5 2,-4-1-2,1 3 3,-2 2 0,-1-1-3,-2-3-2,-1 5-2,-2-1 5,0 3-3,-2-2-2,-5-1 3,2 0-1,2 0 6,-3 2-8,-3-4-1,5-4 2,-4 5-3,-1-2 0,1-7-2,0 4-4,2-8-18,-3 7-18,5-8-36,-2 2-35,2-4-41,1 0-55,-5-3-160,6-1-393,0 0 175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53:37.3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BE49A7B-36F5-4866-9704-D90E61E4F152}" emma:medium="tactile" emma:mode="ink">
          <msink:context xmlns:msink="http://schemas.microsoft.com/ink/2010/main" type="writingRegion" rotatedBoundingBox="3600,2311 3277,8478 456,8331 778,2164"/>
        </emma:interpretation>
      </emma:emma>
    </inkml:annotationXML>
    <inkml:traceGroup>
      <inkml:annotationXML>
        <emma:emma xmlns:emma="http://www.w3.org/2003/04/emma" version="1.0">
          <emma:interpretation id="{3D823996-7544-4549-B035-139151CC99A6}" emma:medium="tactile" emma:mode="ink">
            <msink:context xmlns:msink="http://schemas.microsoft.com/ink/2010/main" type="paragraph" rotatedBoundingBox="3600,2311 3277,8478 2137,8419 2459,22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33DBDE-3A59-4D62-9714-41B8A8704509}" emma:medium="tactile" emma:mode="ink">
              <msink:context xmlns:msink="http://schemas.microsoft.com/ink/2010/main" type="line" rotatedBoundingBox="3600,2311 3277,8478 2137,8419 2459,2252"/>
            </emma:interpretation>
          </emma:emma>
        </inkml:annotationXML>
        <inkml:traceGroup>
          <inkml:annotationXML>
            <emma:emma xmlns:emma="http://www.w3.org/2003/04/emma" version="1.0">
              <emma:interpretation id="{3993A924-02A0-489F-8A58-C675953D3CA2}" emma:medium="tactile" emma:mode="ink">
                <msink:context xmlns:msink="http://schemas.microsoft.com/ink/2010/main" type="inkWord" rotatedBoundingBox="3395,2301 3301,4092 2818,4067 2911,2275"/>
              </emma:interpretation>
            </emma:emma>
          </inkml:annotationXML>
          <inkml:trace contextRef="#ctx0" brushRef="#br0">335 570 95,'0'0'224,"-5"2"-11,1 1-13,4-3-15,0 0-10,-10 1-14,10-1-13,0 0-15,0 0-9,-4 1-8,4-1-6,0 0-3,0 0 3,0 0-4,0 0 0,0 0 0,20-1-5,-9-4-4,4-6-9,-1 1-9,3-5-8,4-6-7,4-3-2,-3-1-11,-4 1-1,1-2-7,-3-1-5,0-3-3,0 0-3,-4-1-3,-4 0-3,-2-2-3,-3 4-3,-4 2-4,-2-2 7,-5 3-8,-2-1-1,1 8-1,-5-2 0,-1 9 3,0-1 2,-12 1-1,3 0 5,5 6 8,-11 9 2,4 2 1,-3 7 6,1 4 5,2-2 7,1 12-3,2 0 0,1 7 11,5 7-14,-5 14-6,6 2 1,3 4 10,3-1 4,3 2-8,1 1 11,1 2 9,2-1-8,3 1 3,-1 0 1,0 2-3,1 0 5,-3-4 0,1 2-6,0 0-2,-1-2-7,-2-1-5,0-6-5,2-9 1,-2 2-2,3-3-7,-4-2 1,-3-3-7,3-2-1,-1-2-5,0-1-11,-1-4-33,0 0-3,3-11-49,0 0-25,2-3-23,2-5-22,0-1-23,-2-4-28,3 2-20,-4-5-28,4-4-34,0 0-35,0 0-215,0 0-573,-8-17 253</inkml:trace>
        </inkml:traceGroup>
        <inkml:traceGroup>
          <inkml:annotationXML>
            <emma:emma xmlns:emma="http://www.w3.org/2003/04/emma" version="1.0">
              <emma:interpretation id="{D33855EA-D183-4C43-8753-DA38FCD19BF4}" emma:medium="tactile" emma:mode="ink">
                <msink:context xmlns:msink="http://schemas.microsoft.com/ink/2010/main" type="inkWord" rotatedBoundingBox="3475,4706 3277,8478 2137,8419 2334,4646"/>
              </emma:interpretation>
            </emma:emma>
          </inkml:annotationXML>
          <inkml:trace contextRef="#ctx0" brushRef="#br0" timeOffset="22956.5389">661 2413 111,'-8'1'125,"4"2"-5,-4-2-6,3 2 7,-4-1-12,4-2-1,-3 3-5,-1-2-3,3-1 0,-1 2-6,-4-2-15,1 0 9,2 3-3,0-6-5,-1 3-4,-1 3-9,-3-3-3,4 1-6,-2-1-7,0 2-7,-2-2-5,0 3-3,4-1-12,-4 2 7,0-1-3,0 0 0,4-2-8,1 2 0,-1-3-5,1 2 3,0-1-2,1 2-3,3-3 2,4 0-1,-7 2-2,7-2-2,-7 0-2,7 0-3,-6 3 2,6-3-2,0 0 1,-2 4-1,2-4-1,0 0 0,1 7 2,3-2 0,-1-2-2,1 4-3,0-1 3,0 6-3,2-3 5,-3 3-3,0-1 1,2 2 3,-2 3 4,1 4-2,-2-1 3,2 1 4,-4 1 1,0 0 1,3 2 6,-3 2 3,-3-1 0,2 10 5,-2-2 1,-2 4-4,1-3 4,-1 3-2,0-1 0,0-2-2,1 2-1,1-2-2,-4 0 0,1-2-6,0 6 2,0 3-5,-1-3 2,0 2-1,1-2-1,-2 0 0,1 2 0,2-2-4,-1 0 2,1-2 1,-1 6-1,4-6-1,-1 1-2,-3-2-2,3 3 2,0-1-3,1-1 2,2 0 0,-1 5-1,-2-6-2,3 2-1,0 0 0,-1 0 1,-2 0-5,3-1 2,0-3 0,-1-7 1,-1 8-3,2-11 2,2 2-3,-4-3 0,-1 3 0,3-5 1,0-2-3,-3-2 0,2 1 0,1-2 3,0 3 1,0-2-2,1-1 0,-2 1-3,1-4 1,0 5-1,0-4 0,0-1 4,-2 3 0,0-2-1,2 0-1,-1 2 7,-2-7-10,-2 4 2,5 2 2,0-3-4,-6 2 3,3-2-3,-1 3 4,2 0-4,0-2 5,-2 3-2,-1-3 1,1 2 0,0 0-3,3 0 5,-2-2-9,-3 2 6,3-1 2,-1 0-4,0 1-2,0-3 3,2 3 2,0-3-4,1 0 0,0 2 4,0 1-2,1-1 1,-3-6 0,2 8-3,-1-2 3,-2 0-1,4 1 0,-1-4-1,-1 6 4,0-4-4,1 3 3,-2 0 0,1 1 0,1-2 4,-2 0-6,2-1 6,-2 4-5,0-6 0,1 3-2,-1 0 4,2-1-3,0 4 1,-2-6 0,2 3-1,0 0 0,0 0 1,1-1 1,0 0 0,-2 0 0,0-2 4,4 2-6,-2 0 0,0 1 0,0-4 3,0 6-6,0 0 0,0 0 4,0 0 6,-2 0-12,2 1 5,-1 1-1,1-3 0,1 0 1,-1 0-1,-1 0 1,4-1-1,-5 0 0,2 2 2,0-3 0,0 3-2,-1-3 4,1 0-2,-1 1-1,1-4-2,0 2 4,0 0-1,0 0-1,-3 2 2,3-4-3,0 5 2,-1-6-2,1 1 1,0 2-2,0 0 2,-1 0 2,-1-1-1,4-1-3,-4 2 4,2-1-2,-1-1-1,1 3 2,0-2 11,-1-1-9,-3 2 4,4-4-1,-1 2 2,1 0 7,0-1-7,0 4 1,-2-3 0,2 1-3,-1 1 1,-1-1 2,1 1-3,0-3-2,-1 2 0,0 5 2,2-8-1,-2 4 1,2-2-3,-2 2-1,-1 0 3,3 0-3,0-3-3,-2 1 3,0 0 2,2 1-3,0-3-2,0 1 3,-2 1-2,1-3 1,0 0 1,2 3 1,-2 3-2,-1-2-1,1-1-1,0-6 9,1 6-10,-1 0 3,-2-6 0,3 2-3,0 5 3,0-4 0,0-2-2,-1 1 1,-1 2 2,0-2-2,2 0 0,0-5-2,-2 6 6,2-6-1,0 5-5,0-5 3,-3 6 1,3-6-2,0 0 2,0 0-1,0 5 1,0-5 1,0 0-3,0 0 2,0 0 4,0 0-4,0 0 2,0 0-1,0 0-1,0 0-2,0 0 2,0 0 2,0 0-3,0 0 1,0 0-6,0 0 5,0 0 0,0 0 1,0 6-5,0-6 6,0 0 2,0 0-2,0 0 2,0 0-2,0 0 1,0 0 4,0 0 0,0 0 2,0 0-8,0 0 1,0 0 3,0 0 0,0 0-6,0 0 5,0 0-6,0 0 4,0 0-1,0 0 2,0 0-1,0 0-2,0 0 0,0 0-1,0 0 2,0 0 7,0 0-10,0 0 1,5 2-2,-5-2 2,5 4-1,-5-4 6,0 0-2,3 2-6,-3-2 6,0 0-3,0 0 2,1 6-2,-1-6 0,1 3 1,-1-3 2,0 0-1,4 3 6,-4-3-9,3 4-1,-3-4 1,2 3-3,-2-3 4,0 0-3,5 3 6,-5-3 0,4 3-5,-4-3 9,4 6-1,-2-4 1,-2-2 0,5 2-2,-5-2 1,5 1 4,-5-1-3,0 0-7,9 0 6,-9 0 1,6 1 8,-6-1-13,2 2 3,-2-2-4,0 0 1,5 2 0,-5-2 1,0 0-1,5 1 0,-5-1-1,0 0 4,0 0-4,0 0 1,5 1 0,-5-1-2,0 0 5,0 0 3,0 0 1,0 0 0,0 0 5,0 0-7,0 0-1,5 3 5,-5-3 0,0 0-5,0 0 0,0 0-1,0 0 5,8-4-6,-8 4-3,5-1 4,-5 1 1,10 1-1,-10-1-1,6 0-4,-1 1 3,2 2-1,-1-2 0,1-1 1,-1 2-3,3 1 4,2-2 12,-6 1-16,7-2-1,-3 3-1,1-3 3,2 6-2,-1-6 0,-2 5 3,4 0 1,-2-1-2,-1-2 2,1 3-2,0-1 0,-1-1 3,-3 0-4,4 1 3,-5 2-15,5-4 5,-5 2-2,-2-3-5,2 3-9,-1-4-9,-2 2-12,4 2-18,-6-1-22,3 0-29,0-3-36,-4 0-46,0 0-44,5 5-233,-5-5-511,0 0 226</inkml:trace>
          <inkml:trace contextRef="#ctx0" brushRef="#br0" timeOffset="29809.5268">-507 4151 61,'0'0'141,"0"0"-3,-7-12 1,7 12-8,0 0 5,-2-4-10,2 4-2,0 0-8,-2-6-5,2 6-9,0 0-3,0 0-13,0 0-6,0 0-3,0 0-4,0 0-8,0 0-4,0 0-6,0 0-1,0 0-1,0 0 2,0 0 3,0 16 2,0-16 2,2 12 1,-2-3 1,0-2 2,0 7-11,2-2 5,-4 1-3,2 0-1,-2 2 5,1 1-8,0 4-5,1-4-3,-1-1 0,1 3-5,-3 1-1,-1-4-5,2 2 8,-6 3-12,5-8 2,-1 3-2,1-3 0,-4 0 5,5 2-4,0-3-2,-2-4 8,2 2-1,-1-3-3,1 0 4,0 0 3,-2-3 9,2 3 0,2-6-1,0 0 0,0 0-6,0 0 3,0 0-8,-11-14-5,11 7-10,0-3 1,0-2-3,0-9-6,4-1 8,-2-3-5,3-9-3,-2 2-1,4 0-9,-2 2 7,3 0-3,3-4-5,-2 2 2,2-3-2,0 0 5,0 0-2,0-3 0,2 3-3,-2 2 3,2-2-6,-2 6 2,-4 6 4,6-7-3,-5 8-3,1 1 3,0 3 2,-1-3-2,-4 11-10,4-5 7,-3 7-1,0-2 4,-3 3-4,0 0 1,2 0 3,-3 3-4,3 0 1,1 0-1,-5 4 0,0 0 5,13 5-9,-7 0 4,0-1-2,4 7 14,-2-1-5,2 2-7,2 7 2,-2-4-5,2 3-2,-1-2 6,0 5 1,2 6-4,-4-6 4,3-1 0,-6 1 3,3 12 0,-2-4-5,-4-3 7,-1 6 1,1 0 9,-3-8 0,0 5 7,0 6-2,0-9 11,-3 4 2,1 1 0,0-8-6,-3 1 5,2 1 1,-6-3 2,3 0-2,2 0-9,0-1-1,-1 0-5,1-7 2,0 0-1,-1 2-2,3-2-3,-2-3-4,2 0 2,2-2 12,0-1-22,0-3-19,0 1-15,1-2-22,0 0-29,-1-4-34,6 4-43,-1-4-56,-5 0-70,13-8-327,-9 4-661,6-5 294</inkml:trace>
        </inkml:traceGroup>
      </inkml:traceGroup>
    </inkml:traceGroup>
    <inkml:traceGroup>
      <inkml:annotationXML>
        <emma:emma xmlns:emma="http://www.w3.org/2003/04/emma" version="1.0">
          <emma:interpretation id="{1DD0C271-31A7-441A-85E9-6B8A7D5080A9}" emma:medium="tactile" emma:mode="ink">
            <msink:context xmlns:msink="http://schemas.microsoft.com/ink/2010/main" type="paragraph" rotatedBoundingBox="2195,2789 1468,6874 526,6707 1254,26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B3174B-3D51-4E90-98C4-012E1CA9D777}" emma:medium="tactile" emma:mode="ink">
              <msink:context xmlns:msink="http://schemas.microsoft.com/ink/2010/main" type="line" rotatedBoundingBox="2195,2789 1468,6874 526,6707 1254,2621"/>
            </emma:interpretation>
          </emma:emma>
        </inkml:annotationXML>
        <inkml:traceGroup>
          <inkml:annotationXML>
            <emma:emma xmlns:emma="http://www.w3.org/2003/04/emma" version="1.0">
              <emma:interpretation id="{13F1CA17-A933-429E-B6CA-908E36BBB75B}" emma:medium="tactile" emma:mode="ink">
                <msink:context xmlns:msink="http://schemas.microsoft.com/ink/2010/main" type="inkWord" rotatedBoundingBox="2195,2789 2005,3853 1232,3715 1421,2651"/>
              </emma:interpretation>
            </emma:emma>
          </inkml:annotationXML>
          <inkml:trace contextRef="#ctx0" brushRef="#br0" timeOffset="65922.4231">-1370 807 99,'0'0'219,"-4"1"0,4-1-8,-6 3-8,6-3-6,0 0-1,0 0-7,0 0 2,0 0-4,-11-3-12,11 3-5,0 0 0,-5-4-30,5 4-11,0 0-16,0 0-10,0 0-8,0 0-10,-6 0-4,6 0-5,0 0-10,0 0-7,0 0-6,2-10 0,2 4-10,-1-1-1,3-3-5,-1 1-2,3-3-12,-4-1 0,7-7 2,-3 0-4,1-1 7,-1-1-13,4-6-2,-6 6 2,2-7 0,-4 4 0,1-1-4,-1 4-1,-2 0-5,0 1 6,-2 0-6,0 6 14,-3 1-11,2 2-2,1 3-4,-5 3-2,2 1 1,0 2 0,3 3 0,-16 6-3,6 0 6,0 6 1,1 3 6,1 6-2,-3 0-3,7 1 2,-4 3 0,-1 2 0,6 0 0,-3-2-1,4-2 0,0 3 3,-3 4-2,5 5 3,0-5-3,0-4 7,0 5-3,0 2 6,0 0 0,0-2-9,0 5 8,3-3-2,-3 1 2,2 0 7,-4-2-10,-1-9-6,3 10 6,0-9-5,0 0-3,0-4-1,0 1 1,-3-2 2,2 2-1,-2-6 11,2-2-9,-3 1-6,3-2-8,-2 2 10,-2-3-2,0 1-3,1 0-6,-1-2 0,1 1-2,-4-1-1,1-1-8,1-1 6,-3 2-6,-2-2-2,4-2 4,-1 1 3,-3-2 3,2-3-5,3-1 7,-2 1-4,3 0 19,0-2-12,1 1-4,4-1-2,-10-5 10,10 5 3,-6-2-11,6 2 6,-4-2-2,2-3 4,2 5 13,-3-6-6,3 6-3,-1-6 5,1 6-1,0 0 1,4-7-6,-4 7 5,6-3-4,-2 3 3,-4 0 4,12 0-4,-7 0 1,6 0 1,-1 0-9,7 3 9,-6 0-9,5-3 2,0 0 1,2 0-6,0 2 6,0 0 2,0-2-15,0 2-12,-1-2-46,-4-2-45,0 4-54,4-2-61,-5-2-59,-2 2-268,2-1-600,-2 0 266</inkml:trace>
          <inkml:trace contextRef="#ctx0" brushRef="#br0" timeOffset="71346.0417">-776 1370 132,'0'0'263,"0"0"-3,0 0-3,0 0-9,0 0-15,0 0-16,0 0-11,0 0-15,0 0-11,0 0-21,0 0-16,0 0-1,0 0-23,-9 11-8,9-11-13,0 0-8,0 5-14,0-5-11,0 0 5,0 0-14,0 0-6,0 8 2,0-8-15,0 0 2,0 6-2,0-6-8,0 4 1,0-4-12,0 0-25,4 4-23,-4-4-28,0 0-40,-2 7-48,2-7-68,0 0-64,-4 4-186,4-4-500,0 0 221</inkml:trace>
        </inkml:traceGroup>
        <inkml:traceGroup>
          <inkml:annotationXML>
            <emma:emma xmlns:emma="http://www.w3.org/2003/04/emma" version="1.0">
              <emma:interpretation id="{983F3237-01D5-476A-AB48-C87F48D4F84A}" emma:medium="tactile" emma:mode="ink">
                <msink:context xmlns:msink="http://schemas.microsoft.com/ink/2010/main" type="inkWord" rotatedBoundingBox="1610,5837 1427,6867 526,6707 710,5677"/>
              </emma:interpretation>
            </emma:emma>
          </inkml:annotationXML>
          <inkml:trace contextRef="#ctx0" brushRef="#br0" timeOffset="67225.5137">-1814 3867 19,'0'0'212,"-21"9"-15,11-3-9,-2-3-15,-1 0-9,-3 3-6,2 0-13,-5-2-5,7 1-5,-5-3-7,-1-2-2,0 2-8,1-5 0,-1 2-7,0-8-3,2 2-9,-3-1-6,4-1-10,1-6-3,0 0-11,2-1-2,3-2-8,-3-3-5,6-4-4,1 2-9,5-1 0,2-10-2,2 10-7,6-7-1,2 2-7,4 1 8,-1 1-2,5 0 3,2 7 2,0-2 0,4 6 3,0 2-10,-2 3 0,2 4-1,0 3-6,-6 3-1,-1 3-2,2 5-2,-5 1-2,-1 2-3,1 2 9,-8 1-7,1 5 0,0 2 2,-3 4 7,-1 8 8,-5 0 2,-4 1 6,-3 3 13,-2 1-12,-1 2-3,-5 2 6,-7 13-5,5-14-2,-10 10-4,-1 0-6,6-12 1,0-2 0,-11 10-5,3 0 2,7-12-6,-5-1-2,3-2 0,1-4-3,-1 4 2,5-6-2,-3-3-2,8-7-4,2 2-4,4-7 1,-2 0 3,3-3-9,-2-2-5,5 0-5,0-5 1,5 0-5,-9-2 0,5-6-5,4 1 2,-3-5 3,3-1-3,0-3 4,3 1-2,1-5 15,0 5-6,1 1-7,-4-1 2,7 0 0,-4 3 7,1-1 4,3 1-4,-3 2 1,3 2-2,-1 2-4,3 2 6,0 1 2,0 3-5,2 7 6,1-4-3,2 5-1,0 2 5,4-1 6,-2 5-6,3-3 1,3 3 7,-7-4-10,11 2 5,-2-3 11,0 0-13,1-2 1,0 2 1,3-7 11,-4 3-9,-6-3 1,4 3 0,2-4 0,-6 2-3,-1-2-1,0-1 2,-3 0 2,0 3-2,-1-3 9,0 0-17,-9 2-15,7-2-22,-8 1-25,0-1-23,-4 0-29,9 2-28,-5-2-31,-4 0-38,6 0-11,-6 0-51,8-2-142,-8 2-454,4-6 201</inkml:trace>
          <inkml:trace contextRef="#ctx0" brushRef="#br0" timeOffset="67445.589">-1323 4215 233,'0'0'304,"0"0"-5,-6 0 0,6 0-19,0 0-12,0 0-13,0 0-17,-7-6-15,7 6-23,0-9-13,-1 6-23,2-3-20,-1 0-14,-1-1-11,1 0-14,-1-1-35,1-4-45,-1 6-52,-2-6-61,3 0-77,0-4-71,0 4-269,0-6-547,0 3 243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58:36.2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1A605B-9A5C-4CCE-87EB-1E3EFAAD37C7}" emma:medium="tactile" emma:mode="ink">
          <msink:context xmlns:msink="http://schemas.microsoft.com/ink/2010/main" type="writingRegion" rotatedBoundingBox="15533,9783 15392,13925 12684,13833 12826,9690"/>
        </emma:interpretation>
      </emma:emma>
    </inkml:annotationXML>
    <inkml:traceGroup>
      <inkml:annotationXML>
        <emma:emma xmlns:emma="http://www.w3.org/2003/04/emma" version="1.0">
          <emma:interpretation id="{63048516-D403-4211-A0EB-2BF85AADC441}" emma:medium="tactile" emma:mode="ink">
            <msink:context xmlns:msink="http://schemas.microsoft.com/ink/2010/main" type="paragraph" rotatedBoundingBox="15761,9839 15279,13805 14429,13702 14911,97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23975D-9D98-42E0-BDAF-A931C194F9B3}" emma:medium="tactile" emma:mode="ink">
              <msink:context xmlns:msink="http://schemas.microsoft.com/ink/2010/main" type="line" rotatedBoundingBox="15761,9839 15279,13805 14429,13702 14911,9735"/>
            </emma:interpretation>
          </emma:emma>
        </inkml:annotationXML>
        <inkml:traceGroup>
          <inkml:annotationXML>
            <emma:emma xmlns:emma="http://www.w3.org/2003/04/emma" version="1.0">
              <emma:interpretation id="{A3A7F6AD-898C-4402-B88C-6D8C6F20D896}" emma:medium="tactile" emma:mode="ink">
                <msink:context xmlns:msink="http://schemas.microsoft.com/ink/2010/main" type="inkWord" rotatedBoundingBox="15761,9839 15279,13805 14429,13702 14911,9735"/>
              </emma:interpretation>
            </emma:emma>
          </inkml:annotationXML>
          <inkml:trace contextRef="#ctx0" brushRef="#br0">13674 8082 132,'0'0'216,"0"0"-6,0 0-5,0 0-8,0 0-11,0 0-8,0 0-6,0 0-8,0 0-8,0 0-6,0 0-6,13-1-8,-13 1-6,0 0-8,2 4-5,-2-4-4,2 6-12,3-1-2,-5-1-3,0-1-9,0-3-8,0 12 4,3-7-11,-3 0 4,-3 4-15,3-2-3,0 4-4,0-5-7,0 2-7,0 0 1,-2-2-6,2 3 8,-3-3-20,3-1 1,0 0-3,0-5-1,0 9 0,0-9 2,0 3-1,0-3 6,0 0 2,0 0-6,0 0-6,0 0 3,0 0-2,14-18 1,-10 8 0,2-5-8,3-3 0,-3-3 0,4 1-9,1 0 12,-2 0-5,2-2 1,-1 2-6,0 2 4,3 2-1,-8 1 6,2 3-10,1 2-3,-3-2 8,1 3-6,-1 3 13,-1 2-16,-2-1-1,1-1 3,1 4-1,0 1 2,-4 1-3,4-3-1,-4 3 2,0 0 2,12 3 9,-7 0 2,-2 1-2,3 1 2,-1 1 3,-1 1 0,4-1 2,-3 6 3,1-5-1,1 4 11,0 0 5,-2 3-1,-1-2-4,3 0 6,-3 3-10,0-4 9,-1 3 0,0 0-1,-2-1 2,2-3-6,-1 5-3,1-3-3,-2 0-4,-1 1 0,1-3-2,-1 1-3,0-5 11,-1 9-9,0-9-4,1 1-5,-3 2 3,2-3-23,0-1-37,1 0-33,0-5-29,-3 7-55,3-7-61,0 4-77,0-4-369,0 0-727,0 0 323</inkml:trace>
          <inkml:trace contextRef="#ctx0" brushRef="#br0" timeOffset="-3342.9752">13530 8266 185,'-4'2'237,"4"-2"-3,0 0 4,0 0-5,0 0-4,0 0-8,0 0-6,0 0-8,10 7-10,-1-4-6,1-1-11,2-2-3,1 3-7,7-2-6,-3 1-5,4-1-27,0 1-3,-1-1-9,6-4-19,-6 6-13,8 1-2,-9-2-11,0-2-12,3 1-3,-2-1-6,0 0-10,-2 0-16,-2 4-19,-2-4-29,-3 0-19,-1 2-26,-2 0-23,-3-2-30,5 3-28,-6-2-26,-4-1-44,0 0-36,3 2-41,-3-2-177,-9 6-509,1-3 226</inkml:trace>
          <inkml:trace contextRef="#ctx0" brushRef="#br0" timeOffset="-56534.0218">12384 6175 22,'0'-6'166,"2"1"-3,-1-1-5,1 0 0,-1 0-4,-1 0 2,2 4-3,0-5 4,0 2-8,-2 0-2,2 1-6,1 2-5,-3-4-9,0 6-8,2-9-12,-1 8-7,-1 1-10,0-8-11,0 8-2,0-4-5,0 4-5,5-5-5,-5 5-6,3-6-6,-1 2-4,2 0-6,1 2-2,-1-3 0,1 0-6,2 3-4,2-5 1,1 2-4,0 3-2,0-3 1,0 3 2,1-3-7,5 1 1,-3 3-5,4-2 0,-5 3 3,2 0-4,0 0-8,-4 3 3,5 0 2,-4 0-2,-1 2-2,-1 1-1,0-1 0,0 5 0,-4 2 0,4-1 3,-6 5-1,-2-1 10,3 8-7,-5 3 3,-2-2 1,-3 8 8,-2 1 0,-3 7 5,3-4 2,-4 4 10,0 0-7,-1 3 1,-1 0 5,-4 12 3,0 0-3,0-1 2,7-13 2,-6 15-7,7-12 0,-3-2-5,0 14-5,1-16 5,5 0-6,-2 6 3,1-4 0,1 0-1,-1 2-7,2-1 4,0-1 0,-1-1 12,1-4-17,4 2-5,0-8 2,0 5-4,2-11-1,0-3-3,0 1 4,4-4-2,-2 2-1,-2-1-5,5-3 8,-1-3-10,0-3 3,3 1-2,-2-2 1,-1 4 0,5-6-4,-5-2 3,1 0 5,2-1-12,-2 0 5,0-4 0,1 2-1,-3-1 5,1-1-5,-1 2 3,-3-3 2,0 0-1,0 0 1,9-6-5,-9 6 3,0-6-7,0 2 4,0 4-1,-4-6 3,1 1-5,3 5 0,-5-4 1,0 2 5,0 1-2,5 1 2,-13 3-3,6 1-3,-2 1 2,0 1 0,0 3-1,0 0 4,-2 4-8,-1 2 3,-1 4 7,1 0-5,-2 8-4,1 7 3,0-5 1,1 4 7,3 2-2,0 2-5,0 0 9,0 3-2,2-1-4,-1 2 8,1 1 6,-2 16 4,-2 2-4,3-14 7,2-2 0,-6 14-2,1 3 2,3-3 0,0 0-6,0 0 5,2 1 0,-1-14-7,2 14-3,0-15 6,1-1 0,-1 1-5,2-1 0,-1 0 0,2 3-11,2 0 9,-3-4 8,1-3-2,-2 8 1,1-7 14,-1 0 3,2 0 0,-2 2 9,-1-5 0,1 0-3,-1-1 5,-2-2 4,0 0-5,1 1 0,-3-2 1,3-10 2,-5 6-6,4-6-5,1-4 2,-3 1-2,5 0-4,-4-3-4,4-4-7,-1 1 1,0 2-1,-1-3-9,0-1 6,2 2-4,-2-3-2,-1-2-1,2 1-2,1-2 3,-1 1-8,0-2 4,0-1-2,1-1-1,-1 1-1,-1-2 2,0 2-2,1-3 1,0-1-5,0 2 5,-2-3-1,4 0-1,3-1-1,-9-1-1,1 1 1,8 0-5,-14 0 4,8-4 0,-1 3 2,2 0-8,2-3 7,-2 3-4,0-1 3,1-1 1,-1 0-3,5 3 1,-8-6 2,7 3-10,-2-1-10,1-1-17,2 5-33,-1-6-41,1 0-44,-2 2-37,2 4-59,2-9-76,1 1-80,1 2-306,0-1-769,0-5 341</inkml:trace>
        </inkml:traceGroup>
      </inkml:traceGroup>
    </inkml:traceGroup>
    <inkml:traceGroup>
      <inkml:annotationXML>
        <emma:emma xmlns:emma="http://www.w3.org/2003/04/emma" version="1.0">
          <emma:interpretation id="{3E2FAC96-9964-45CD-BC99-8A60CCE0866D}" emma:medium="tactile" emma:mode="ink">
            <msink:context xmlns:msink="http://schemas.microsoft.com/ink/2010/main" type="paragraph" rotatedBoundingBox="14525,9820 14386,13891 12684,13833 12823,97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FD74E4-365F-449A-8BF4-4DDED42C73C7}" emma:medium="tactile" emma:mode="ink">
              <msink:context xmlns:msink="http://schemas.microsoft.com/ink/2010/main" type="line" rotatedBoundingBox="14525,9820 14386,13891 12684,13833 12823,9761"/>
            </emma:interpretation>
          </emma:emma>
        </inkml:annotationXML>
        <inkml:traceGroup>
          <inkml:annotationXML>
            <emma:emma xmlns:emma="http://www.w3.org/2003/04/emma" version="1.0">
              <emma:interpretation id="{FB376832-2249-421F-8A02-F38BEA8A5D0B}" emma:medium="tactile" emma:mode="ink">
                <msink:context xmlns:msink="http://schemas.microsoft.com/ink/2010/main" type="inkWord" rotatedBoundingBox="13965,9800 13939,10548 13378,10529 13404,9781"/>
              </emma:interpretation>
            </emma:emma>
          </inkml:annotationXML>
          <inkml:trace contextRef="#ctx0" brushRef="#br0" timeOffset="-88959.5468">10967 6326 16,'-4'-4'163,"4"4"3,-4-5-6,4 5-7,-2-7 1,-1 3-9,3 4-3,-2-6-6,1 4-11,1 2-2,-7-6-4,6 0-4,-1-1-5,-1 1-8,-3 0-7,2-2-8,1 1 1,0-4-10,1 4-4,0-2-1,0 1-8,0-1-3,2-1-6,1 0-1,4-2 4,-3 1-4,4 1-1,0-5 6,4 6 8,0-2-3,3 0-1,0-4-3,4 5-5,-3 2 6,3-2-12,1 1-3,1 3-5,-8 2 1,2 2-7,-1-1-6,-2 2-1,1 2-3,-3 2-6,1-1-1,-2 2 5,0 0-7,-1 2 3,-1 1-7,0 1 2,-2 0-2,-1 6 0,1-3 5,-3 4-1,-3-1 4,1 0 2,-3 7 6,2 0-3,-6-2 2,3 3 9,-4 8-4,1 0 3,3-8-6,-5 11 5,0-5-3,0 3 5,-1-4-9,2-5-5,-5 5-1,1-6-5,2 6 2,2-7-2,-6 7 2,6-8-2,-2 1-2,-1 0 0,5-3-5,-4-1-1,0 1 0,0-3 1,2 1-1,1-1-5,-2-5 3,-3 3 3,5-6-7,-3 0 13,1 1-11,0-1 1,1-5 4,-2-1-3,3 0 7,-3 0-12,7-3 2,-4-1-8,5 2 7,-4-5 0,4 3-3,3 2 5,-1-5-8,-1-2 7,3 1 0,3-1 9,-1-4-12,1 5 2,1-1 2,2-4-3,-2 4 1,5-1-6,-1-1 6,1 4 6,0-1-4,1 3-2,0-1 0,0 4 4,1-3-4,-1 1-5,0 4 5,-1 0-3,2 2-1,0 0 0,-1 0 4,0 3 2,2 0-1,-2 1 7,-1 2-4,1-5 0,3 6 32,0-2-23,2 2 7,1-1-7,-1 1 1,2-1-1,-3-3-1,3 4 2,1-2 0,-2-3-1,3 6-4,-2-6 2,-2-1-6,2 2 10,-4-3-8,0 3-7,-4 1 5,3-5 1,-2 2 0,-1-1-1,0 2 1,-2-1-7,-2-1 5,2 2 8,-2-2-9,-1-1 0,1 0-5,-5-1 6,8 2-3,-8-2-3,5 1 5,-5-1-3,0 0 3,0 0-4,7-1-8,-7 1-18,0-4-33,0 4-39,0-7-55,0 7-49,0-10-67,-2 6-82,1-3-281,1-2-681,-1 1 303</inkml:trace>
        </inkml:traceGroup>
        <inkml:traceGroup>
          <inkml:annotationXML>
            <emma:emma xmlns:emma="http://www.w3.org/2003/04/emma" version="1.0">
              <emma:interpretation id="{F7F27BD5-CFC8-4BB2-8EF2-1914E52182FA}" emma:medium="tactile" emma:mode="ink">
                <msink:context xmlns:msink="http://schemas.microsoft.com/ink/2010/main" type="inkWord" rotatedBoundingBox="14484,11025 14386,13891 12684,13833 12782,10967"/>
              </emma:interpretation>
            </emma:emma>
          </inkml:annotationXML>
          <inkml:trace contextRef="#ctx0" brushRef="#br0" timeOffset="-68571.9422">10638 7291 81,'0'0'177,"0"0"-7,-3-4-7,3 4-8,0 0-7,0 0-14,0 0-3,0 0-9,0 0-6,0 0-8,0 0-7,0 0-3,0 0 1,0 0-3,8-6 0,-8 6-2,5-2 2,-5 2-3,9-2 0,-5-1-1,1 3-9,0-2-6,0-2-3,2 4-6,-1-3-4,2 2-9,3-4-2,-2 2-5,0-1-4,1 3-5,-1-3-4,3 3-1,0-2-5,-2 1 0,1 1-3,0 1-6,2-2-3,-3 4-1,2-2 1,1 1 0,-3 1-5,3-1 1,-2 2-4,-3 2-1,-2-1-2,3-1 2,-5 2 3,4 2-3,-1-1-1,-4 1 3,3-1-3,-2 3 2,-4-1 5,3 1 5,-3 1 3,0 3 6,0-1 9,-3 0 2,-1-3 3,0 1 4,-1 2 2,-2-1 4,-1 2 3,2-4-1,-2 1-4,-1 1-2,5-2-4,-6-2-3,4 0-4,-2 1-2,2 1-10,-2-2 2,2-4-5,1 3 8,-2-1-11,4-2 3,1 0-7,2-3 4,-8 1-3,8-1 1,0 0-4,0 0 2,0 0-10,-6-7-1,6 7 7,0-7-6,0 7 2,2-8-5,1 3 9,-2 1-12,4-2 6,-1 2 7,0-2-12,3 4 2,-1-4 0,-1 0 0,3 2 1,2-1 7,0 1-7,1 4-1,1-2 3,-2-2 9,-1 3-15,1 1 5,0 0-6,-1 0 5,1 5-3,-1-2 13,-1 2-8,1 1-4,-1 3 1,-1-1 0,0 0 0,-3 3 8,1 0-7,2 0 0,-3 0-8,1 1 7,-1-1 6,-3 3-4,3-6 5,-1 8 10,-2-5 8,-1 3 10,0-3 5,0 1 4,-1 1 0,-2-2 5,-1-2-5,0 0 0,1 1 3,2 0 1,-5-1-1,-1 0 1,4-1 2,-3-3 0,-3 1 3,1 3 2,-2-5-1,2 0 0,-2-1-22,-3-2 2,3 2-3,-1-3 0,1 0-1,-2 0 0,2-4-1,-1 3-3,3-7-5,-3 4 2,5 0-8,-2 0-1,0 1-1,3-1-1,-2 2 1,3-1-4,0 0 0,-1 0 0,5 3-3,-8-5 0,8 5-12,-5-2-19,2-2-22,3 4-41,0 0-35,0 0-43,0 0-32,0 0-23,0 0-42,0 0-42,0 0-33,0 0-38,0 0-247,4 17-671,-1-11 297</inkml:trace>
          <inkml:trace contextRef="#ctx0" brushRef="#br0" timeOffset="-68208.4182">10722 8216 42,'0'0'283,"-10"-11"-8,10 6-9,0 0-17,0 5-16,0-6-13,0 0-11,0 6-10,0-9 2,-2 6-10,2 3-14,-1-10-3,1 10-12,-1-5-10,1 5-7,0 0-9,0-4-15,0 4-19,0 0-6,0 0-7,-3-6-4,3 6-12,0 0-14,0 0-3,0 0-2,0 0-10,0 0-9,0 0 2,0 0-15,-2 15-27,2-15-13,0 6-33,0 0-27,-1-2-36,1-4-32,-2 9-23,1-6-35,1-3-26,3 9-31,-3-9-225,-2 3-525,4 1 232</inkml:trace>
          <inkml:trace contextRef="#ctx0" brushRef="#br0" timeOffset="-67941.9028">10670 8373 106,'0'0'172,"0"0"6,0 0-1,-4 4 0,4-4-5,0 0-1,0 0-4,0 0-4,0 0-2,0 0-5,0 0-4,0 0-12,0 0-6,0 0-8,0 0-14,0 0-10,0 0-10,0 0-9,0 0-6,-9-8-12,9 8 5,0 0-16,0 0-4,0 0-7,0 0-9,0 0 0,0 0-14,0 0-18,0 0-19,0 0-22,0 0-23,0 0-32,0 0-24,0 0-31,0 13-28,0-13-26,0 7-186,-2-5-421,2 7 187</inkml:trace>
          <inkml:trace contextRef="#ctx0" brushRef="#br0" timeOffset="-67643.7592">10610 8663 179,'0'0'184,"0"0"-7,0 0-1,0 0-6,0 0-6,-9 0-3,9 0-5,0 0-8,0 0-2,0 0-9,0 0-9,0 0-9,0 0-3,0 0-9,0 0-10,0 0-11,-9-4-12,9 4-3,0 0-10,0 0-5,0 0-5,0 0-7,0 0-8,0 0 0,0 0 0,0 0-6,0 0-14,0 0-11,0 0-19,0 0-25,0 10-35,0-7-41,0 4-45,0-7-30,-1 7-46,-3 1-121,4-4-386,-2 1 170</inkml:trace>
          <inkml:trace contextRef="#ctx0" brushRef="#br0" timeOffset="-63652.6718">10540 9278 36,'0'0'135,"0"0"-4,2-5-1,-2 5-4,0 0-6,2-4-2,-2 4-1,0 0 6,0 0 1,0 0 2,5-3 1,-5 3 3,0 0 0,0 0-2,0 0-8,0 0-8,0 0-9,0 0-9,0 0-7,0 0-8,0 0-3,0 0-3,0 0-3,0 0-2,0 0-5,-3 13 0,3-13-4,0 5 0,0-5 0,-2 8-2,2-4 6,0-4-2,-2 9-1,2-5 2,-2 2-2,2 0-4,-2 3 2,0-2-1,1-1 0,-1 3-5,2 0-1,-3-2-1,3-2-14,-1 4 5,1-2-5,-4 2 2,2-1-5,2-2-3,-2 4 0,2-1-13,-5-3 1,3 0 5,1-2-6,-2 2-2,3-6 1,-2 6-3,-1-3 2,3-3-2,-1 3 5,1-3 0,0 0 3,0 0-4,0 0-6,0 0 1,-3-13 16,3 6-22,0-7 5,3 6-9,-2-9 18,2 5-18,1-9 5,-2 5-7,5-4 12,1 2-8,-7 3 2,5 1 5,2-6-4,-3 7-2,5-6-4,-5 1 0,1 5-1,-1 1 3,3-4-2,0 8-4,-1-6 2,-4 4-2,4-2-5,-1 5 14,-1-1-4,-1 3 1,0 0-6,0 5 3,1-3 0,-5 3-1,0 0 0,12 7-2,-8 1 8,1 2-6,-1 1 4,-1 4 5,-1-1 2,1 3 2,-2 2 10,0 5 6,-1 1 3,3-1 0,-3 0-13,0 2 20,0-3-2,1 11 5,-2-12-2,1 5 1,0-6 6,0 2-11,1-1-7,-1-1-3,1 0-5,-1-7 0,0 8 2,-1-7-4,2 0-9,-1-3 4,0-1 1,3 3-6,-1-4 0,-2-1-4,1 1-24,0-4-22,1 2-20,-1-1-34,1-5-22,1 2-20,0-2-26,-3-2-29,0 0-35,9 0-26,-9 0-25,9-6-21,-3 0-212,1 0-555,-2 1 246</inkml:trace>
          <inkml:trace contextRef="#ctx0" brushRef="#br0" timeOffset="-62241.4035">11706 8768 24,'4'5'278,"2"5"2,-1-2 8,3 5-15,1-1-13,-5 1-8,5 4-11,-4 2-11,-1 3-17,2 4-7,-2-4-8,2 3-15,1 5-15,-5-3-13,0 5-15,0-6-15,0 9-5,-2-4-15,2 6-9,0-1-13,-6-1-9,4 0-8,-4 5-8,0-3-7,-3-7-3,1 7 0,-1-3-8,-2-1 0,0 2-11,-2-2 14,-2 3-17,2-1-8,-2 0-1,-2-4-19,1 0-12,2-3-15,-1-1-27,4-3-23,-8-1-27,7-1-33,2-2-34,-2-5-51,3-2-32,0-1-53,0-1-207,3-4-557,-2-1 248</inkml:trace>
          <inkml:trace contextRef="#ctx0" brushRef="#br0" timeOffset="-61477.9776">10325 8899 69,'0'0'240,"-15"10"0,12-6-12,-1-2-9,-1 4-10,-2 0-9,2 3-7,-2 1-12,-3 5-10,-2 3-10,0-1-9,1 2-10,-1 3-9,-2 6-8,-2 2-9,4 4-8,-3-1-7,3 0-3,0 6-3,0 2-7,2 2 1,1 0-7,1 0 0,-1 0-3,3 15-14,2-15-6,2-1-3,-2 1 2,3 1-16,1-1-7,1-5-7,3-1 4,1 1-13,0-8-5,6 4-29,-7-4-23,5 0-24,-2-8-28,-1-1-33,1 0-39,-1-3-46,2-5-50,-3-1-252,1-2-551,1 1 245</inkml:trace>
          <inkml:trace contextRef="#ctx0" brushRef="#br0" timeOffset="-62676.3224">11455 9179 207,'0'0'300,"0"-7"-8,0 7-16,0 0-22,3-1-19,-3 1-13,0 0-14,0 0-1,0 0-9,3 18-2,-2-14-14,1 1-9,1 9-2,-2 0-7,1-4-20,-2 11-9,0 1-9,0-7-15,0 6-5,-2 6-11,2-2-15,-1-2-4,0-1-5,-1 5-9,1-1-12,1-4-2,-2 1-5,1 2-6,-1-7-6,-1 7-37,-1-7-14,3 1-21,-2 0-37,1-3-33,-2-3-37,1-1-44,0 2-38,1-5-54,-2-1-281,3 1-613,-1-4 271</inkml:trace>
          <inkml:trace contextRef="#ctx0" brushRef="#br0" timeOffset="-63038.1324">11048 9263 195,'-8'-2'229,"2"0"-5,6 2-5,-8 2-9,8-2-7,-9 0-11,3 5-6,3-2-9,-3 3-3,2 1-7,1 1-1,-3 5-5,2-1 0,1 4-5,-2 4 1,-1 2 3,2-1-6,0 2 9,2-1-2,-2 1-3,1-1-18,0 3-6,0-2-9,-1 2-10,3-4-13,-1 2-15,2-1-4,0-1-11,0-1-4,2-6-9,-1 2-6,-1-4-9,3 3 0,-2 0-5,2-4-16,-3 1-29,1-3-14,1 0-29,-2-1-31,3-2-30,-1 1-39,-2 1-49,2-3-57,-2 0-45,2-1-49,-2-4-226,4 6-622,-4-6 276</inkml:trace>
          <inkml:trace contextRef="#ctx0" brushRef="#br0" timeOffset="-63348.6729">10840 9523 28,'0'-8'233,"0"3"7,0 5 4,1-7 6,0 3-1,1-2-10,-1 2-5,3 1-11,-4 3-9,4-6-12,-1 5-12,0-2-8,-3 3-10,10-2-15,-5 0-12,0 2-8,3 2-16,1-2-11,-1 2-5,2-1-5,1 1-4,2-1-14,0 0-3,-1 1-15,2 1-1,4-2 5,-5 1-13,5-2-12,-4 0-4,5-2-3,-7 2-2,1 2-8,-3-4-8,3 4 14,-2-5-11,-2 3-2,-1 0-3,3-2-9,-4 1-14,1-1-20,-2 1-24,1 1-23,-7 0-26,9 0-21,-9 0-32,0 0-39,8 0-39,-8 0-41,0 0-52,0 0-180,0 0-545,0 0 241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54:33.1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5976CA8-4A16-4DB7-93B6-A6013DB1AC61}" emma:medium="tactile" emma:mode="ink">
          <msink:context xmlns:msink="http://schemas.microsoft.com/ink/2010/main" type="writingRegion" rotatedBoundingBox="10921,9716 9864,13767 8171,13325 9229,9274"/>
        </emma:interpretation>
      </emma:emma>
    </inkml:annotationXML>
    <inkml:traceGroup>
      <inkml:annotationXML>
        <emma:emma xmlns:emma="http://www.w3.org/2003/04/emma" version="1.0">
          <emma:interpretation id="{B6829669-DBEB-4389-8CBA-108B3F73AB46}" emma:medium="tactile" emma:mode="ink">
            <msink:context xmlns:msink="http://schemas.microsoft.com/ink/2010/main" type="paragraph" rotatedBoundingBox="10921,9716 9864,13767 8171,13325 9229,92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7C5355-CE8C-4500-AA6E-A08C8C8E6E70}" emma:medium="tactile" emma:mode="ink">
              <msink:context xmlns:msink="http://schemas.microsoft.com/ink/2010/main" type="line" rotatedBoundingBox="10921,9716 9864,13767 8171,13325 9229,9274"/>
            </emma:interpretation>
          </emma:emma>
        </inkml:annotationXML>
        <inkml:traceGroup>
          <inkml:annotationXML>
            <emma:emma xmlns:emma="http://www.w3.org/2003/04/emma" version="1.0">
              <emma:interpretation id="{BBD7CAD6-AE47-44DD-96F2-B1FB0864A1EA}" emma:medium="tactile" emma:mode="ink">
                <msink:context xmlns:msink="http://schemas.microsoft.com/ink/2010/main" type="inkWord" rotatedBoundingBox="10707,9660 10465,10587 8987,10201 9229,9274"/>
              </emma:interpretation>
            </emma:emma>
          </inkml:annotationXML>
          <inkml:trace contextRef="#ctx0" brushRef="#br0">6764 5644 178,'0'-9'269,"0"-3"8,-3 3-4,1 2-12,-1-1-8,2 1-18,-2 1-13,1 0-14,-1 0-13,3 3-20,0 3-16,-3-8-18,3 8-14,-1-5-14,1 5-8,0 0-17,0 0 4,0 0-31,0 0-32,0 0-28,13 10-34,-9-7-37,0 8-57,0-3-65,2 3-54,0 0-220,0 1-504,0-1 222</inkml:trace>
          <inkml:trace contextRef="#ctx0" brushRef="#br0" timeOffset="1005.7528">7737 6189 203,'1'-6'258,"2"-1"-1,-3-4 1,0 2-12,2-5-1,0 3-12,1-3-9,2 0-6,-3 1-11,2-4-4,0 1 2,1 4-8,1-9-10,-4 8-10,2-2-8,-1 3-13,-2 0-12,-2 4-11,2-3-4,0 6-8,-2 1-4,1-3-12,-2 4-9,2 3-17,0 0-9,0 0 0,0 0-9,-10 16-3,6-7-10,2 6-4,-1-2-1,2 8-4,0 0-3,-1 1-2,0 3-5,2-3 7,0 0-9,0 0 2,0 3-3,0 6 2,-2-4-2,4-2-1,-4-2-2,1 2-1,0-1-1,1 1-5,0-2 0,-3-1-1,2-2 0,-2-1-4,3 1-1,0-4-2,0 0 1,2-2-2,-4-1-3,2 2-16,2-1-5,-2-1-24,0-3-20,0-1-26,0 1-24,0-2-27,-2 0-17,1-1-28,-1-1-32,0 2-35,4-3-37,-2-5-36,-2 3-277,2-3-648,0 0 288</inkml:trace>
          <inkml:trace contextRef="#ctx0" brushRef="#br0" timeOffset="-252.1764">6628 5953 127,'0'0'215,"-11"0"-2,6 0 3,5 0-5,-12 1-9,9 1-10,-4-2-10,7 0-6,-10 6 1,6-4-10,0 2-9,0 2-2,-1 3 3,-2-2-8,1 2-4,-2 6-6,-2 1 5,-2 1 9,2-1-27,-2 5 9,-2 0-6,2 5 0,1-5-10,2 2-6,-5 5-6,3 0-13,3-6-12,-1 8-1,1-8-6,4 2-7,1-3-7,1-5-8,4 5-5,-2-8-2,6 5-9,-6-6-4,9 0 1,0 1 4,-1-7-17,3 0 1,3-1-1,3 0-6,-8-4-18,11-1-12,-1-1-44,-2-6-36,5 1-44,-2-2-43,-3-2-50,-1 3-57,6-11-43,-8 9-287,1-6-667,-7 6 295</inkml:trace>
          <inkml:trace contextRef="#ctx0" brushRef="#br0" timeOffset="322.8972">7021 6271 292,'3'2'303,"-3"-2"-2,0 5-3,0-5-14,0 0-16,0 0-7,3 5-14,-3-5-17,9 1-11,-1 2-4,0-1-17,-1-2-13,4 4-6,0-2-22,2 1-10,-1-1-12,-1 2-17,3-2-18,-4 2-5,3 0-11,-4 2 0,5-4-14,-5 2-12,1-1-1,-2 0-9,-2 0-19,1-1-25,-1 3-41,0-4-31,-1 3-39,-2-1-28,1 1-40,0-2-42,-4-2-29,5 4-38,-5-4-54,2 2-173,-2-2-551,0 0 244</inkml:trace>
          <inkml:trace contextRef="#ctx0" brushRef="#br0" timeOffset="562.7942">7063 6457 14,'-6'0'276,"6"0"12,-5-2 6,5 2-4,-8-8-5,6 6-1,2 2-8,-6-5-14,6 5-11,0-4-12,0 4-12,0-6-22,0 6-12,3-5-16,-3 5-15,7-4-15,-1 3-15,-6 1-14,11 0-14,-4-1-5,3 1-13,0 2-7,1-2-9,0 4-8,2 2-3,0-3-28,-2 2-11,0-2-19,0 2-30,2-1-23,-1 0-27,0-2-34,1-1-35,-3 2-42,4-3-56,0-3-67,-5 2-281,3-4-643,0 3 285</inkml:trace>
          <inkml:trace contextRef="#ctx0" brushRef="#br0" timeOffset="1427.753">7549 6666 64,'0'0'214,"-8"-4"-10,8 4-8,0 0-13,0 0-11,0 0-6,0 0-6,0 0-9,-2-4-7,2 4-7,0 0-10,0 0-7,0 0-10,0 0-7,0 0-11,0 0-5,0 0 2,0 0-7,14 5-6,-14-5-5,5 5-6,0-1-2,-1-1-6,0 0-4,1 0-6,3 3-5,-4-3-4,2 1 4,0 1-8,4-3 1,0 0 1,-1 3-5,1-2-3,2 1-1,-4-3-3,0 4 1,3-2-4,0-2-1,-3 1 1,3 1-6,-2-3 4,2 0-4,1 0-3,-2 0 1,1-3-3,0 3-1,1-2-3,-3 2-6,2-1-5,-2-1-14,0 2-8,0 0-10,-4-1-19,1 1-22,-6 0-24,11 1-38,-7-1-37,-4 0-28,8-1-48,-8 1-157,0 0-444,8-1 197</inkml:trace>
        </inkml:traceGroup>
        <inkml:traceGroup>
          <inkml:annotationXML>
            <emma:emma xmlns:emma="http://www.w3.org/2003/04/emma" version="1.0">
              <emma:interpretation id="{D69FD095-1E81-4364-8D4C-C965DC1A96CD}" emma:medium="tactile" emma:mode="ink">
                <msink:context xmlns:msink="http://schemas.microsoft.com/ink/2010/main" type="inkWord" rotatedBoundingBox="10576,11037 9864,13767 8316,13363 9028,10633"/>
              </emma:interpretation>
            </emma:emma>
          </inkml:annotationXML>
          <inkml:trace contextRef="#ctx0" brushRef="#br0" timeOffset="31365.2396">6556 6994 21,'-2'-10'275,"0"0"5,1 5-15,-1-4-6,-1 0-10,2 5-5,-1-2-7,2-2 1,-1 4-18,1 4-14,-4-6-6,4 6-16,-1-7-16,1 7-13,0 0-20,0 0-8,0 0-3,0 0-31,0 0-4,0 0 3,0 0-25,6 13-8,-3-7-6,0 2-20,0-4-19,1 5-28,1 1-30,-2-5-36,4 8-43,-1-3-57,2 1-64,4-1-37,-3 1-240,2-1-563,2 2 250</inkml:trace>
          <inkml:trace contextRef="#ctx0" brushRef="#br0" timeOffset="32462.5498">7580 7302 225,'0'0'331,"4"-6"-8,-4 1-9,0 5-18,-3-7-3,3 7-29,-2-6-16,2 6-14,0-7-16,-1 1-26,1 6-11,1-6-12,1 0-14,1 3-11,1-3-20,0 0-1,0 3-15,1-1-4,2-2 0,-1 2-11,0 3 3,0 0-11,-1-2-11,-5 3-3,11 0-6,-11 0-7,9 4-5,-3-3-5,-2 7-8,2-2-3,-1-3-1,-1 5-4,1 4-9,1 1 5,-3-3-5,0 2 1,-1 0-3,1 1-9,1-2 7,-4 2-4,2-1 7,0 1-13,-2-1 6,-2 2 5,0-2 4,-3 1 9,1-1 3,0 0-2,-4 0-3,3 1 3,-4-4-7,1 3-1,0-4-1,-1 3-5,-2-2 0,0-2-4,1 2-3,0-2-3,1-1 4,-2 1-6,2 0-1,0-4 0,3 3 2,-3-2-3,4 2-3,-2-1 5,0-1-7,2 2 1,0 0-2,-1-1 10,2 0-6,1 0-4,-1 1 3,2 0-3,2-1 0,2 1 2,-1 0 0,5-1 2,-2 0 1,2-2 9,4 0 2,1-2 6,1 1 3,-1 1 1,2-3 6,0 3-9,5-2 0,-6-1-1,1 3-4,0-2-2,4 0-4,0-1 2,-5 1-3,2-1 0,-1-1-3,5 0-1,-8 2-5,4-2-21,-2 1-22,-1 0-31,-2-1-43,4 1-39,-3-3-36,-2 6-52,-2-3-72,2 0-61,-8 0-358,10 0-792,-3 0 350</inkml:trace>
          <inkml:trace contextRef="#ctx0" brushRef="#br0" timeOffset="31089.8124">6494 7123 150,'0'0'280,"0"0"-10,0 0-15,0 0-17,0 0-11,-12 1-11,11 2-12,-4 1-5,-1 1-3,-3 0-14,0 0-2,0 7-1,-1-2-1,0 1 4,-3 2-8,-2 2-7,0-1 0,2 6-6,-1-4-19,-5 8-12,8-4-4,-3 0-7,1 7-13,1-6-8,4-3-1,1 4-4,1-1-2,0 0 6,4-1-16,-1-1-3,1 3-3,3-7-2,0-2-4,4 4-5,-2-6-5,5 4-6,-2-5-5,0 1-6,-1-5-2,4 4-6,-1-1-3,2-6-9,1 2-2,-3-1-10,3-2-23,0 0-13,1 0-35,-1-2-31,2-5-26,-1 2-27,0-1-18,0 0-31,5-3-29,-7 0-36,3-1-37,0-3-39,0 0-295,-4 2-682,4-7 302</inkml:trace>
          <inkml:trace contextRef="#ctx0" brushRef="#br0" timeOffset="31630.8692">6820 7405 242,'8'1'247,"-5"2"-1,-3-3-6,11 0-8,-11 0-6,6-3-15,-6 3-11,7-1-12,-1 1-5,-6 0-15,13 1-9,-7-1-10,0 3-16,1-2-9,1-1-1,0 0-21,0 2 3,3-1-25,-2 1-6,0 2-9,1-2-2,-1-2-23,-1 0-25,4 5-12,-2 0-34,-2-1-29,-4-2-34,4 3-35,-3-1-41,0-2-31,3 1-45,-3 1-203,-1-1-484,-2 0 215</inkml:trace>
          <inkml:trace contextRef="#ctx0" brushRef="#br0" timeOffset="31878.9356">6858 7513 221,'-4'0'251,"4"0"16,-12-1 9,12 1 6,-5-2-6,5 2-2,0 0-7,0 0 3,0 0-18,0 0-4,0 0-14,0 0-16,0 0-12,0 0-17,0 0-9,15 8-20,-12-4-6,0-1-15,4 1-14,-2-1-9,3 2-9,-1-2-10,1 2-17,0-3-10,4 4-1,5-2-10,-3-1-5,-1-1-22,4-2-25,4 0-19,-8 0-34,4-2-26,2 1-34,-4-2-29,1-1-30,1-2-42,0 1-54,0 1-50,0-4-55,-5 1-218,1 5-632,1-2 280</inkml:trace>
          <inkml:trace contextRef="#ctx0" brushRef="#br0" timeOffset="43242.4873">6616 7873 122,'0'0'295,"0"0"2,0 0-9,0 0-7,0 0-5,-4-8-23,4 8-15,0 0-19,0 0-3,0 0-10,4-3-4,-4 3-7,0 0-11,0 0-11,0 0-16,0 0-15,0 0-12,0 0-14,0 0-12,0 0-4,0 0-12,0 0-15,0 0-1,0 0-6,0 15-6,0-9-3,0-6-10,0 6-8,0-3-9,0-3-18,0 7-25,0-7-27,1 6-34,-1-3-38,2 1-30,-2-4-43,-2 8-53,2-4-43,0-4-38,0 7-237,0-3-602,0-4 267</inkml:trace>
          <inkml:trace contextRef="#ctx0" brushRef="#br0" timeOffset="43511.2585">6593 8091 179,'0'0'237,"0"0"3,0 0-9,0 0-15,0 0-13,0 0-16,0 0-16,0 0-10,-5 4-17,5-4-10,0 0-11,-4 5-12,4-5-11,-4 2-15,4-2-6,0 0-9,0 0-7,0 0-3,0 7-10,0-7-14,-2 6-21,2-6-25,0 0-34,2 5-32,-2-5-44,-3 5-34,3-5-28,-1 6-35,1-6-132,0 6-378,0-6 168</inkml:trace>
          <inkml:trace contextRef="#ctx0" brushRef="#br0" timeOffset="43782.5888">6517 8394 181,'0'0'224,"0"0"-9,-2 3-4,2-3-9,0 0-12,0 0-16,0 0-12,0 0-10,0 0-8,0 6-6,0-6-14,0 0-6,0 0-17,0 0-7,0 0-11,0 0-11,0 0-5,0 0 6,0 0-24,0 0-8,-2 3-14,2-3-12,-2 7-23,2-4-21,0-3-30,-1 9-33,1-4-44,0-5-31,0 6-48,-3 0-144,3-1-388,0 0 172</inkml:trace>
          <inkml:trace contextRef="#ctx0" brushRef="#br0" timeOffset="44033.7766">6488 8678 64,'0'0'223,"-4"4"-1,4-4-9,0 0-6,-3 3-12,3-3-8,0 0-9,0 0-8,0 0-8,0 0-9,0 0-16,0 0-13,0 0-6,1 6-16,-1-6-9,0 0-9,0 0-5,0 0-11,0 0-9,2 6-5,-2-6-12,0 0-20,0 0-17,0 5-20,0-5-34,-3 4-35,3-4-37,-3 7-35,3-7-42,0 6-192,-2-4-422,2-2 187</inkml:trace>
          <inkml:trace contextRef="#ctx0" brushRef="#br0" timeOffset="44970.5784">6085 9044 14,'2'-8'270,"-4"-2"-5,1 2-2,-1-1-7,1 0-13,1-1-13,-2 5-12,2 2-8,0 3-9,0-13-6,0 11-4,0 2-18,0 0-3,-2-7-28,2 7-7,0 0-22,0 0-7,-1-3-13,1 3-7,0 0-12,0 0-9,0 0-2,0 0 5,3 12-38,-2-6-22,-1 1-19,1-4-32,2 5-38,0 0-41,-1 1-43,1 2-38,2-1-44,-3 1-255,1-1-543,0 1 239</inkml:trace>
          <inkml:trace contextRef="#ctx0" brushRef="#br0" timeOffset="57143.9286">6795 9509 235,'0'0'243,"0"0"-8,0 0-9,0 0-13,0 0-12,-5 1-13,5-1-11,0 0-12,0 0-4,0 0 1,0 0-1,0 0 2,0 0-4,2 7-6,-2 0-2,-2-1-12,2 1 17,-1 3-18,-2 0-7,0 6-2,1-5-11,-2 4-9,-1 6-4,1-3-4,0 2-11,0 0-10,-1 0 0,0 1-9,-2-3-5,2 3 0,0-2-4,-1-4-8,2 0-9,0 0-1,0-4-4,0 1-12,2-1-2,-2-4 0,3-1 3,0 0-1,1-6-2,0 0 0,0 0-4,0 0-4,10-22 4,-2 1-5,3-10-3,1 0-1,4-3-1,-2-2-1,1 1-5,0-4 5,1 3-3,1-1 2,0-1-2,-1 4-3,3 2-2,-3-2-3,0 4 2,0 2-1,-2 1 2,-4 9 1,1-2-1,-1 3 2,3-1-2,-9 9-4,4-1 2,-5 4 1,2 3-6,-2 0 3,-3 3 5,0 0-9,0 0 7,9 16-3,-9-1-2,6 0 6,-6 7-1,3 9-2,-3-8-1,0 2 5,0 8-2,0 0-4,0 0 3,0-2 3,0 2-7,-3-3 8,3 5-6,0 2 6,-6-5 1,6 1-3,-3-2 2,-1-7-4,2 1 4,-4-2-4,4-1-2,2 0 1,0-7-19,0 1-16,2-3-40,1-4-41,-3-1-37,0 1-47,0-2-61,1-3-68,-1-4-347,2 2-731,-2-2 323</inkml:trace>
          <inkml:trace contextRef="#ctx0" brushRef="#br0" timeOffset="44675.8121">6022 9279 28,'0'0'230,"-8"-3"-5,8 3-12,0 0-8,-5 0-3,5 0-19,0 0-12,-9 3-9,9-3-7,-6 2-9,5 1-5,-1 3-3,-2-2-6,2 1 3,0 1-8,-1 1 0,0 0 0,1-1-2,-2 6-3,-1-1-5,1 4-7,0-3-1,0 2-3,-1 3-9,1 0 0,1-1-11,0-1 1,0-1-11,1 1-4,0 0-3,2 1-2,-2-4-6,4 0-12,-2 3-3,4-4-4,-3 3-4,4 1-5,-3-6 0,3 4-4,0-4-4,-1 1-11,0-2-1,5 1 6,-5 1-2,3-2-1,-2-4-6,1 1 1,1 2-2,0-4-12,-1 0-14,-1 0-9,1-2 3,-1 2-25,-1-1-9,2-2-12,-6 0-11,11 0-17,-7-2-25,1 2-27,-1-6-28,-3 2-34,6 1-29,1-7-19,-3 2-40,-2-1-164,2-1-501,-2 0 222</inkml:trace>
          <inkml:trace contextRef="#ctx0" brushRef="#br0" timeOffset="45326.79">6301 9431 214,'0'0'292,"0"0"-7,0 0-12,0 0-7,0 0-31,0 0-14,0 0-8,0 0-9,0 6-1,0-6-8,5 3-9,-2-1-11,0 2-3,1-1-10,0 2-7,-1-1-12,2 0-17,1-1-9,-2-1-13,3 2-16,-1-1 9,-1 2-20,2-4-7,1 2-12,0-2-1,-3 2-5,6-1-5,-5-2-14,4 1-3,-2-1-15,-2 2-22,0-2-16,3 1-16,-3-2-27,0 1-21,2 0-25,-4 1-30,-4-1-31,6 4-29,-6-4-38,6 1-25,-6-1-54,0 0-163,0 6-522,0-6 231</inkml:trace>
          <inkml:trace contextRef="#ctx0" brushRef="#br0" timeOffset="45627.1948">6302 9621 146,'-5'3'263,"5"-3"1,-4 2-12,4-2-3,-7 4-19,7-4-11,0 0-11,0 0-12,-2 3-2,2-3-11,0 0-5,0 0 2,6 9-3,-2-9-5,1 2-10,-5-2-13,6 6-8,-2-4-7,3 0-8,-1 1-13,0 1-13,0 0-7,5 2-4,-5-4-11,2 2-2,4-2-11,-4 4-11,-2-3-5,1-2-4,5 4-7,-3-1 1,-3-2-8,2-2-26,-2 4-22,4-2-43,-1-2-27,-3 3-33,0-2-46,0 1-59,1-2-73,-2 0-324,-5 0-672,9-3 298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5:22.8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9309787-5E21-491F-9CA9-6185E553DD29}" emma:medium="tactile" emma:mode="ink">
          <msink:context xmlns:msink="http://schemas.microsoft.com/ink/2010/main" type="writingRegion" rotatedBoundingBox="23582,3126 21729,5241 20008,3734 21861,1619"/>
        </emma:interpretation>
      </emma:emma>
    </inkml:annotationXML>
    <inkml:traceGroup>
      <inkml:annotationXML>
        <emma:emma xmlns:emma="http://www.w3.org/2003/04/emma" version="1.0">
          <emma:interpretation id="{D0A160C2-0DB0-47FC-880B-8251D8FEDD16}" emma:medium="tactile" emma:mode="ink">
            <msink:context xmlns:msink="http://schemas.microsoft.com/ink/2010/main" type="paragraph" rotatedBoundingBox="23582,3126 21729,5241 20008,3734 21861,16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977413-8A3B-459C-988F-882621655E20}" emma:medium="tactile" emma:mode="ink">
              <msink:context xmlns:msink="http://schemas.microsoft.com/ink/2010/main" type="line" rotatedBoundingBox="23582,3126 21729,5241 21072,4665 22925,2551"/>
            </emma:interpretation>
          </emma:emma>
        </inkml:annotationXML>
        <inkml:traceGroup>
          <inkml:annotationXML>
            <emma:emma xmlns:emma="http://www.w3.org/2003/04/emma" version="1.0">
              <emma:interpretation id="{535CE3B3-259B-4241-A3C7-2044DDC827B5}" emma:medium="tactile" emma:mode="ink">
                <msink:context xmlns:msink="http://schemas.microsoft.com/ink/2010/main" type="inkWord" rotatedBoundingBox="23582,3126 22762,4063 22104,3487 22925,2551"/>
              </emma:interpretation>
            </emma:emma>
          </inkml:annotationXML>
          <inkml:trace contextRef="#ctx0" brushRef="#br0">1147 777 153,'-3'-4'250,"3"4"-9,0 0-7,0-5-9,0 5-11,0 0-13,0 0-16,0 0-8,0 0-20,0 0-11,0 0-17,0 0-12,0 0-11,0 0-9,0 0-12,0 0-9,0 0 11,0 0-13,16 5-10,-12-1-3,0-1-7,1-1 6,-1 2 0,1-2-2,1-1-2,3 2-3,1-2-2,2 0-4,1 0-5,-2-1 6,2 0-19,6 0 0,-2 4 2,-5-4-10,0 0 3,2 0-5,-3 0-2,3-4 4,-5 4-3,4 0-6,-4 0 0,-3 0-5,1 0 2,1-1-1,-3 1-7,-5 0 1,10 0-5,-10 0-13,7 0-24,-7 0-24,8 1-32,-3-1-30,-5 0-37,4 5-40,0-3-35,-4-2-47,6 2-154,-6-2-477,4 2 211</inkml:trace>
          <inkml:trace contextRef="#ctx0" brushRef="#br0" timeOffset="611.3059">1805-291 129,'0'0'211,"0"-3"-12,0 3-13,3-5-15,-3 5-13,0 0-18,0 0-15,0 0-14,0 0-9,0 0-18,0 0-3,0 0-10,0 0-2,0 0 10,0 0-4,5 17 0,-1-7-3,0 2-5,0 1-3,1 5-3,4 0-4,-1 3-3,0 0-2,3 8-6,-1 1-1,0-2-4,0 2-3,3-2-4,0 2-1,-4 3-4,0-3 1,2 2-4,-4 2 2,1 4 3,-2-3-2,0-2 7,-1 2-2,-4 2 3,3 0 1,0 1 0,-4 1 3,0 0 1,-1 0 1,-2-3 2,1 4-1,-1-6-1,-2 2-8,-1-5-1,0 3-6,-2-4 1,1-5 0,1-4-2,-4 0-5,4 1-1,-1-1 1,-3-1-1,-1-3-2,2 4-6,-1-7-3,2-1 6,0 1-4,0-6 2,-3 11-2,2-10 0,1-1-2,2 2 1,-1-6-4,3 4 1,-1-4-2,1-1 4,1 1 2,1-2-26,-1 1-37,3-3-50,0 0-71,0 0-88,-10-6-271,6 1-576,4 5 255</inkml:trace>
        </inkml:traceGroup>
        <inkml:traceGroup>
          <inkml:annotationXML>
            <emma:emma xmlns:emma="http://www.w3.org/2003/04/emma" version="1.0">
              <emma:interpretation id="{7D5A4EB1-3475-4366-A71A-9904D47242C8}" emma:medium="tactile" emma:mode="ink">
                <msink:context xmlns:msink="http://schemas.microsoft.com/ink/2010/main" type="inkWord" rotatedBoundingBox="22048,4777 21679,5197 21218,4793 21586,4373"/>
              </emma:interpretation>
            </emma:emma>
          </inkml:annotationXML>
          <inkml:trace contextRef="#ctx0" brushRef="#br0" timeOffset="24339.8862">353 1679 33,'0'0'231,"0"0"-8,0 0-9,0 0-8,0 0-6,-4-3-8,4 3-7,0 0-6,0 0-9,0-6-2,0 6-10,0 0-8,0 0-11,0-6-11,0 6-8,0 0-12,0 0-10,0 0-10,0 0-7,0 0-8,0 0 5,0 0-24,0 0 0,0 0-8,0 0-7,0 0 9,0 0-17,0 0-2,0 0-3,0 0-11,0 0 6,0 0 0,0 0-3,-13 12 1,9-6-6,0 1 1,-2 4-4,-2 2 0,3-1-3,-5 5-1,-1 2 2,2-2 0,0-2-4,0 4 2,0-1-2,0-1 4,0 0-4,0 1 1,1-6-2,4 2 3,-5-1-1,5 0-2,0-2-2,0-1 12,0-2-10,2-1-3,-3 0 3,3-1-3,1-4 2,0 4-1,-2-3 4,3-3-3,-3 6 1,3-6 5,-3 2 15,3-2 3,0 0 4,0 0 8,0 0-2,0 0 6,0 0-15,0 0 0,5-12-11,-4 5-2,3 1 0,1-5-2,2 0 5,-2 1-8,1-1-1,1-3 1,3-1-1,1-3 0,3 3-3,-3-2 1,3 3-11,0-4 5,1 1 0,-2 0 12,3 1-13,-1 1-1,-3-1 7,5 3-10,-2-1 5,1 1 0,-8 3-3,7 0-3,-4 0 9,4 2-3,-3-3 3,-1 3 11,0 2-15,-1-1-7,-1 3 7,2-1-12,-2 1 13,-2 2-1,3-1 0,-4 3-7,5 0 7,-1 1-4,-3 1 0,2 4 4,-2 1-3,1-1 1,-1 0 1,2 2 2,1 0 0,-4-1-3,0 1-2,2 2 6,-3 1-1,0-2-1,2 1 14,-1-2-15,-1 2 3,-1 1-5,1 3-1,-1-5 14,-2 4-13,-2-2 3,0 0-2,0 1 3,0-2 1,-2 1-1,1 1 0,0 0 2,-1 1 11,-3-1-9,1 0-7,2-1 4,-2 3 0,0-1 7,-2 0-5,-1 0 0,3 1 5,-4-3 5,2 0 0,1 0 3,-2 3 7,2-3-7,0-4-2,0 3-2,0-2 9,-1 2-14,3-3 1,0-2-2,-1 1 1,1 3 3,2-6-2,-3 4 2,4-1-3,-1-3-3,1-3-1,-3 12-1,3-9-5,-1 1 25,1-4-13,1 7-9,-1-1-1,3-2 6,-2-1 2,-1-3-2,5 7 3,2-2-2,-2-3-4,0 0 3,2-2-3,0 3-1,4-3 8,-1 3-10,-1-3 5,2-3-2,-1 0 0,3 3-10,0-3-16,-4-2-20,-2 3-20,3-2-14,-4 2-21,0-3-12,0 3-26,-2 0-25,1-1-30,-5 3-45,7-2-37,-7 2-233,0 0-547,0 0 242</inkml:trace>
        </inkml:traceGroup>
      </inkml:traceGroup>
      <inkml:traceGroup>
        <inkml:annotationXML>
          <emma:emma xmlns:emma="http://www.w3.org/2003/04/emma" version="1.0">
            <emma:interpretation id="{ACA2A1C3-243C-423D-A825-A114916F9F6D}" emma:medium="tactile" emma:mode="ink">
              <msink:context xmlns:msink="http://schemas.microsoft.com/ink/2010/main" type="line" rotatedBoundingBox="22551,3758 20646,3659 20710,2437 22615,2536"/>
            </emma:interpretation>
          </emma:emma>
        </inkml:annotationXML>
        <inkml:traceGroup>
          <inkml:annotationXML>
            <emma:emma xmlns:emma="http://www.w3.org/2003/04/emma" version="1.0">
              <emma:interpretation id="{7079B8EE-04E3-4BB6-B53C-FCC2EBECF2A1}" emma:medium="tactile" emma:mode="ink">
                <msink:context xmlns:msink="http://schemas.microsoft.com/ink/2010/main" type="inkWord" rotatedBoundingBox="22551,3758 20646,3659 20710,2437 22615,2536"/>
              </emma:interpretation>
            </emma:emma>
          </inkml:annotationXML>
          <inkml:trace contextRef="#ctx0" brushRef="#br0" timeOffset="-1517.4304">87-380 1,'0'0'231,"0"0"-4,-4-2-12,4 2-12,-2-3-10,2 3-12,0 0-18,0 0-9,0 0-13,-8-1-15,8 1-10,0 0-13,-8-2-7,8 2-11,-9 2-5,1 2-3,-1-2-4,-2 5-1,1 0 0,-5 4-2,-2-1 1,-5 8 3,1 0-4,-2 2 15,3 3-17,0-1 9,0 5-15,-2 0-5,0 3 0,1 2-8,2-1 11,-1 5-16,1 0-3,-1 1 3,-1-2-9,2 4 3,4 0 0,-2 1 1,-2-2-2,4 0-2,1 2-1,-1 1-5,5 2-1,1-4-8,2-1 0,2 0 11,0-5-9,2 1-8,3-6 3,2-4-8,-1 1 5,3-2-4,-1 0 0,4-1 1,0-1-12,-2-4-26,5 2-29,2-3-23,-2-8-34,1 2-35,2 1-40,4-3-46,3 0-50,-5-2-200,4-5-523,-1 1 232</inkml:trace>
          <inkml:trace contextRef="#ctx0" brushRef="#br0" timeOffset="-4056.6647">202 178 177,'0'0'181,"0"0"-5,0-10 2,0 10-4,-1-2-3,1 2 1,0 0-11,-1-6-3,1 6-6,0 0-9,-4-4-8,4 4-7,0 0-12,0 0-11,0 0-6,0 0-11,0 0-6,0-6-9,0 6-3,0 0-13,0 0-2,0 0 0,0 0-10,0 0-3,0 0-1,-5 15 1,4-12 1,-1 2 2,2 2 6,-5-1-6,3 2-2,-2 1-3,-2-1 13,0 4-17,2-2-5,0 2-1,-6 0-1,3 0 0,-3 5-4,2 0 0,-5 2 0,5 3 5,-3-5 1,-1 1-8,3 0 4,-1-2 3,2-4-6,1 1-3,0-3-1,0 4 0,-1-7-1,4 4 1,-2-5-3,4 0 1,-2-1-3,2 0 1,1-1 1,-2 0 12,3-4 4,0 0 13,-1 3 8,1-3 15,0 0-1,0 0-1,0 0-5,0 0-8,1-16-13,3 6 3,1 3-5,1-7-9,0-2 1,1 7-1,3-11-6,1 0 0,1 2-4,-3-1 2,4-1-8,5-8-2,-5 12-1,3-12-4,-2 10-6,3-6 5,-1 8-6,-2-5 2,5 0 2,0-1-2,-3 5-4,-2 1 2,2-3-1,-1 9 3,-1-5-2,0 3-4,-1-2 8,0 6-10,-4 0 7,-1-1 5,4 2-9,-6 4-7,0-3 5,1 3-8,-3-1 10,1 4-3,-5 0-2,8 0 1,-8 0 0,9 4-1,-4-4-1,2 6 1,-3-2 3,-1 2-1,1 3 3,0-1-3,1 2-1,-3 2 0,2-1 4,0 2-4,-3-3 6,0 4-5,-1-1 9,-1 1-3,1 3 6,-3-1-4,2-1-2,-1 2 1,-2 2 5,-2 0 0,2-4 1,-2 6-1,1-5 1,2-2 0,-4 3-2,1-2 1,-2 1-4,3 1 7,-1-1-6,-1 1 2,2-2-1,0-3 4,0 1-3,1-4-2,-2 5-1,-1-3 5,4 0-1,3-5-9,-4 5 5,0-1-1,0-4 4,-1 1-5,3 3 6,-1-6-5,0 1-1,2 2 0,1-2-21,0-1-17,0-4-28,-1 8-16,1-8-30,0 4-23,0-4-32,0 0-41,0 0-35,0 0-55,10-1-34,-10 1-186,13-8-562,-6 5 249</inkml:trace>
          <inkml:trace contextRef="#ctx0" brushRef="#br0" timeOffset="-3645.4083">637 372 211,'0'0'239,"0"0"0,2-2-8,-2 2-9,0 0-10,0 0-9,0 0-12,5-3-15,-5 3-5,0 0-16,0 0-9,2-2-9,-2 2-9,0 0-10,0 0 0,0 0-11,0 0 5,0 0 3,0 0 7,12 7-13,-5-6-4,0 3 2,2-3-1,2-1-12,1 1-2,1-1-10,-1-1-8,2 2-14,-3-2 6,2 2-9,5 2-8,-7-3-5,-1 1-1,2 0 2,-2-1-14,2 2 2,-2-2-4,0 5-3,1-5 6,1 1-16,0 1 1,-4-4-8,2 4 6,-3-2 9,1 3-16,1-3-1,0 0-11,-5 1-20,4 1-4,-4-2-21,5 0-21,-9 0-23,10-2-19,-6 4-22,-4-2-25,4 1-24,-4-1-31,0 0-26,4 2-24,-4-2-40,0 0-173,0 0-515,0 0 229</inkml:trace>
          <inkml:trace contextRef="#ctx0" brushRef="#br0" timeOffset="-3193.6372">858 196 81,'0'0'261,"0"0"-11,0 0-10,0 0-17,0 0-14,0 0-14,0 0-10,0 0-11,0 0-13,0 0-16,0 0-12,0 0-8,0 0-16,0 0-7,0 0-6,0 0-1,-4 8 1,4-2-6,0-6 3,3 10 0,-3-1-6,0-2-3,-3 2 0,3 0-4,-1 3 2,-2 2-6,1 0-1,-2 0-1,0 2 2,0 4-11,-1-3-5,-2 5 4,2-1-10,-1 0-6,-1-2-7,-2-1 1,5 0-2,-2 0-5,-1 2-6,4-5 2,1-3-5,-2 3 1,0 1-7,0-4 3,3 2-9,-3-2 5,4-2-5,-4 2 1,4-1-2,0-3-3,0 2-4,-2-2-2,2-2-20,0 0-26,2 0-12,-4-1-36,2-5-16,0 7-22,-3-3-25,3-4-31,-1 2-40,1-2-63,0 0-262,0 0-594,0 0 263</inkml:trace>
          <inkml:trace contextRef="#ctx0" brushRef="#br0" timeOffset="-396.6495">1276 343 160,'2'-9'193,"-2"9"-14,0 0-10,0 0-15,0 0-10,0 0-14,0 0-5,0 0 3,0 0-7,0 0-2,0 0-2,0 0 0,0 0-9,0 0-5,0 0-5,4-1-8,-4 1 0,0 0-7,0 0-8,0 0-2,0 0 3,10 0-7,-10 0-5,3-3-1,-3 3 0,9 0-8,-9 0-3,9-5 1,-2 4-1,-1-2-5,-2-4 6,4 1-1,-3 1 4,3 2 3,-4-4 17,2-4-21,1 4-6,-2 1 5,0-5-3,-3 0-1,7 1-3,-4-2-7,0 1-5,2-1-5,-2-3 1,-1 0-2,3 3-1,-3-1-10,-1 0 7,1 1-2,2 1-4,0-2 2,-4 3 8,2 2-5,-1-1 2,1 2 2,-3 1 5,0 0 0,-1 1-9,3 1 3,-2 0-6,-1 4-10,2-7 8,-2 5-10,0 2 6,0 0-12,0 0-5,0 0 3,0 0-2,0 0 0,0 0 0,0 0 13,0 0-16,2 16 2,-2-9 6,0 1-13,0 1 6,0 4 8,1-2-11,-4 3 10,5-5 0,-5 5 0,3-6-4,-1 6 1,0-1-6,-2-2 6,3-1-1,-1 2 2,0-1 2,-1-2 3,0 3-6,-2 0 3,1 1-2,1-3-2,-2 4 8,-1-1-5,2-3 7,-2 3-9,-1-1-1,-1 6 3,0 3-5,2-5 5,1 4 3,-5-1-3,1 0-1,4-1 19,-1-3-18,-4 2-6,3 2 7,0-6-6,0 2-5,1 1 10,2-2 0,-2 0-5,0-2 4,1 2-7,1-4 5,-2 2 16,2-4-16,2 3-3,-1-1 6,-1-3-4,3 1 1,-1 0-2,1-2-6,0 2 10,0-2 20,-2 1-18,1-3-4,1 5-4,0-7 8,0 3-1,0 1-9,0-6 9,0 9 2,0-4-13,0-5 0,0 3 11,0-3-29,0 0-20,0 10-22,0-10-22,0 4-29,0-4-28,0 0-31,0 0-32,0 5-42,0-5-35,0 0-222,0 0-551,-4 3 244</inkml:trace>
          <inkml:trace contextRef="#ctx0" brushRef="#br0" timeOffset="-2378.1843">1412-36 2,'0'0'223,"0"0"-12,0 0-22,0 0-18,0 0-17,0 0-15,0 0-18,0 0-10,0 0-8,0 0-13,0 0-5,0 0-16,0 0-2,0 0-5,5 17-1,-5-11-2,3 1-2,-1 2 0,0 0 1,0 3 0,1 0 3,-3 1-6,4 1 2,0-1-5,0 3 4,-3 0-12,5 1 6,-3-2 0,2 4 3,-2 3-3,-2-7 2,3 0-4,-4 3-3,1-4-2,-1 1 7,0 2-5,0-1 0,1-1 2,-3 0-5,-2 0 14,0 4-3,0 3-7,2-8-2,-1 0 0,1 2-3,-6 4 1,2-2-4,3 0 6,-3-3-5,-1 1 0,-1 1 3,0-1-5,3 0-6,-3-2 3,2-2-8,3 2-3,-5-3 3,3-1-6,2-1-2,0-3 9,0 1-6,0 2 3,2-3-2,-1-4 6,1 2-6,1-4 3,-2 8 6,-1-5-2,3-3 1,-2 4-2,2-4 1,0 0 0,0 0 11,-3 4-13,3-4 0,0 0-8,0 0-7,0 0 7,-3 5-7,3-5-2,0 0 3,0 0 0,0 0-10,0 0 7,0 0 1,0 0-8,0 0-2,0 0 14,0 0-8,0 0 0,0 0-1,0 0-6,0 0 9,0 0 1,0 0 2,0 0-2,0 0-4,0 0-9,0 0 10,0 0-5,0 0 1,0 0 2,0 0-3,0 0-4,0 0 19,0 0-13,0 0-10,0 0 7,0 0-7,0 0 6,0 0 7,0 0-15,0 0 1,0 0 2,0 0-3,0 0-9,0 0-11,0 0-14,0 0-6,0 0-25,0 0-17,0 0-33,0 0-47,0 0-48,6-19-68,-1 13-279,-3 1-613,1-1 271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54:37.6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D7A1CCC-4E74-44EB-9193-69A30661AD32}" emma:medium="tactile" emma:mode="ink">
          <msink:context xmlns:msink="http://schemas.microsoft.com/ink/2010/main" type="writingRegion" rotatedBoundingBox="13365,8110 16006,8374 15907,9365 13266,9101"/>
        </emma:interpretation>
      </emma:emma>
    </inkml:annotationXML>
    <inkml:traceGroup>
      <inkml:annotationXML>
        <emma:emma xmlns:emma="http://www.w3.org/2003/04/emma" version="1.0">
          <emma:interpretation id="{DE46B53A-9627-4093-BF3F-2A1776CBCE0D}" emma:medium="tactile" emma:mode="ink">
            <msink:context xmlns:msink="http://schemas.microsoft.com/ink/2010/main" type="paragraph" rotatedBoundingBox="13365,8110 16006,8374 15907,9365 13266,91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C37B3E-E3EB-4C90-A9D8-60065BA54B57}" emma:medium="tactile" emma:mode="ink">
              <msink:context xmlns:msink="http://schemas.microsoft.com/ink/2010/main" type="line" rotatedBoundingBox="13365,8110 16006,8374 15907,9365 13266,9101"/>
            </emma:interpretation>
          </emma:emma>
        </inkml:annotationXML>
        <inkml:traceGroup>
          <inkml:annotationXML>
            <emma:emma xmlns:emma="http://www.w3.org/2003/04/emma" version="1.0">
              <emma:interpretation id="{BA329BC0-DD23-4C4E-A84A-E56C063B0054}" emma:medium="tactile" emma:mode="ink">
                <msink:context xmlns:msink="http://schemas.microsoft.com/ink/2010/main" type="inkWord" rotatedBoundingBox="13365,8110 16006,8374 15907,9365 13266,9101"/>
              </emma:interpretation>
            </emma:emma>
          </inkml:annotationXML>
          <inkml:trace contextRef="#ctx0" brushRef="#br0">11026 4467 98,'0'-7'113,"0"-2"-4,1 1 4,0 1-7,-1 1-3,0-1 5,-1 2-2,1 5 3,1-9 4,-2 3 0,1 6 0,0-7-1,0 7-1,1-4-5,-1 4-7,0 0-7,0-5-2,0 5-7,0 0-1,0 0-3,0 0 6,0 0 2,-4 27 6,0-17-3,4 5-1,-3 1-4,0 5-5,-1 0 5,2 1-6,-1 2 1,-4 2-5,4-3-4,-4 10-4,-1-4-2,3-5-5,-3 6-2,-2 3-3,1-5-2,-1-3-6,-3 3-6,-2 1 4,0-1-9,-1 2-18,0-4-4,-2-2 0,0 2 0,1-3-2,3-4-1,-7 4-2,9-7-1,-2 0 1,-1 1-6,6-3 5,-6-1-2,7 0-4,0-5 11,-1-3-18,3 4-2,1-3-1,1-1-2,0-1-2,2-1 2,-2-2-4,4-1 5,0 0-4,0 0 1,0 0 1,6 8-2,-6-8 1,13-3 3,-4 3 2,5-2 2,2 2 8,2 0-11,2 0 3,-1 0-3,4 0 6,-3 0-3,4 1 2,-3 0 1,0 2-3,-1-3 4,-4 2-1,-2-1-2,-1 4 4,-1-4-1,0 4-3,6 0 2,-5-2 1,0 0-2,-2 0-8,0 0-8,0-3-15,0 3-17,-3 0-25,1 0-33,2 2-33,-4-3-61,5 0-31,-4-1-222,2 2-494,1 0 218</inkml:trace>
          <inkml:trace contextRef="#ctx0" brushRef="#br0" timeOffset="262.9758">11441 5026 171,'-5'1'254,"5"-1"-4,-8 6-6,6-3-15,-1 2-14,-1-1-14,4 2-8,0 3-13,0-3-8,4 4-13,-1 1-6,-1 1-18,-1-2-12,3 5-13,-1-6-14,-1 5-8,-2 0-6,4-5-6,-4 4-3,3-5-14,-2 3-9,0 0-6,-2-5-22,1 3-20,0-2-23,0-1-24,0-1-30,0-1-26,-4 2-30,4-6-45,0 0-32,0 0-40,0 0-148,0 0-429,4-16 189</inkml:trace>
          <inkml:trace contextRef="#ctx0" brushRef="#br0" timeOffset="440.934">11507 4941 163,'2'-11'250,"-2"-4"7,0 3 2,-1 1-3,0-2-14,0 1-13,-1 0-15,2 3-20,0 1-13,0-2-17,2 3-16,-1-2-19,1 0-9,0 3-17,2 0-3,2-1-15,-3 3-16,1-1-22,2 4-26,0-1-28,-6 2-30,12 6-38,-2-1-33,-4 3-36,3-2-33,-1 6-27,-2 0-28,2 0-143,-3 1-405,4 5 179</inkml:trace>
          <inkml:trace contextRef="#ctx0" brushRef="#br0" timeOffset="837.3732">11664 5108 121,'0'7'180,"-2"2"1,2-1-8,-2 1-6,1-3-3,1 2-10,-1 1-9,2-1-2,-2 0-7,1 0-8,1 0-5,0-1-5,1-1-5,0-2-5,-2 2-8,0 0-3,3 2-7,-3-1-9,1-3-5,-1 1 0,0 1-5,0-6-5,0 7-9,3-2-3,-3-5-3,0 0-6,-3 4-5,3-4-5,0 0 0,4 6-3,-4-6-8,0 0 1,0 0 1,10-10-9,-5 4 9,1-3-12,1-3-1,4-4 1,1 3 0,3-2-5,-2-2 3,2 1-5,2 0-2,5-5 2,-7 8 1,0 0-4,1 1 1,-2 1 0,-3 4-3,-1 0-1,-1 5 2,-2-2-2,-1 3 0,1 0 0,-7 1 1,8 7 4,-3-3 21,-3 6-2,-1-2 1,1 7 9,-2-1-1,1 0 5,-1 6-2,-1-1-5,1-1 0,0 2-2,1-5-4,1 4 2,-1-2-5,1-4-2,1 2-2,-1-3 1,2 3-3,-2-5-2,2 2 0,0-6-7,-1 3-22,4 1-25,-1-7-24,1 0-39,-3 5-45,5-7-50,-3-2-48,7-1-47,-1-3-179,-2 1-510,2 0 227</inkml:trace>
          <inkml:trace contextRef="#ctx0" brushRef="#br0" timeOffset="1344.0471">12177 5271 108,'1'-4'179,"-1"4"1,3-7 0,2 2 4,0 2-5,0-3-4,4 4-9,0-5-7,3 3-9,-2-1-3,2 0-10,-2 1-11,2 2-7,1-2-11,-1 4-9,0-3-15,0 0 4,-1-1-14,-1 1-8,2 1-9,-2-2 0,2 2-8,-2-2-5,0 1-2,0-3-5,0-1-4,1 4-3,-2-3-7,-3-4 2,2 3-1,-3-7-2,4 3-1,-2-1 2,-5 0 0,2-3-5,-1 3 11,-3-2-10,0 2-1,-3-2 1,-1 4 0,2-2-2,-5 2 3,2-2 0,-4 3-2,0 4-2,-3-2 2,2 1 9,-4 3-6,-2 2-7,-2-1 10,0 5-3,-2-1 10,1 5 2,-1 2 3,2 2 5,-5 4 6,5-1 0,-2 5 5,5-2 4,2 2 6,0 0-3,1 1 1,1 2 1,2-1 2,3 4 1,-2-5-3,2 3-1,1-2-1,1-1 1,0 0-4,3-1-2,1-2-2,1-1 0,1 4-5,2 0 7,0-5 1,4 3-2,1-5 8,-1 3-4,-1-4-2,3-3 2,3 3-10,3-1-8,-4-5 2,5 2-2,2-2-9,-4 0 4,0-1-7,-2-4-3,4 2-3,-2 0-2,3-1 0,-3-2-1,2 0-2,-4-2-5,3-1-5,-5 3-15,2-3-24,0 2-21,-1 1-28,2-5-34,-2 0-33,1 3-26,-4-3-37,1 1-51,1-2-51,0 0-40,-3 0-279,3 1-684,-1-5 304</inkml:trace>
          <inkml:trace contextRef="#ctx0" brushRef="#br0" timeOffset="2141.7014">13018 5099 227,'0'0'285,"0"-8"2,0 8-2,-1-10-17,-4 6-6,3-1-15,-1-1-15,-1 3-11,-1 1-15,1-3 0,-2 0-2,-1 1-20,-1-2-23,3 1-4,-2 2-18,-1-3-7,1-1-12,1 1-7,-2-2-12,3 0-15,0-3-6,-2 1-6,3-1-10,1 0-8,0-4-10,0 0-2,3-1-7,3-5-3,-2 4-1,4-2-4,0 6 3,1-2-10,0 3-1,3-3-8,0 5 4,6-3-9,-4 5 4,2-1-5,2-1 5,-3 5 2,6 2-6,-2 0 4,2 2-6,-1-1 10,-4 4-11,-1-1-1,3 2-2,-3-1 3,-1 2-2,-1 1-7,0 3 9,-2 1-8,-1-1 4,1 4 1,-3-2 1,1 5-3,-3-3 10,-2 3-9,3 1 4,-2 0 1,-4 2-9,1 3 6,-3 0 1,1-2-5,-5 3 0,3-3 4,-3 1-5,-2-1 13,-3 1-2,0 0-7,-7 3 1,1 3 0,-2-4-3,-1-2 2,0 2 4,-1-3-8,-2 1 3,2 2 4,-3-6-3,1 1-6,3 0 5,0-1 5,5-6-6,4 1-2,2-5 2,1 1 2,-1 3 4,4-7-4,1 0 4,0-1-7,2-2 5,4 0-1,0 0-1,0 0 0,-8-5-4,8-1 0,0 6 2,5-13 0,2 10 2,-4-6-7,6 2 2,0 1 1,0-3 0,0-1 3,-1 3-4,4 1-2,-2 2 4,3-2-3,1 1 5,-2 4-3,-3 1-1,3 0 1,-1 1 6,-1 1-8,-1 3 1,0 2-3,1 0 4,-2-1 4,1 5 0,0-2-1,6 3-1,-4 0-1,1 3 0,-2-5 3,3 3 4,0-1-6,-2-3 0,-2 2-6,1-3 8,2 1-8,-1 0 10,0-2-4,2-2 1,-1-1 0,1-1-6,-4-3 8,4 3 3,-3-3-5,3 0 11,-2-3-1,-1 2 2,1-4 0,-2 1 5,1-5 1,-2 3 1,-1-3 2,2 0-4,-4-1 12,0-1-12,1 1-3,-4 3 3,0-4-1,-2 7-5,0-5 7,0 0-9,-2 3-16,1 0-21,-3-1-34,3 1-42,-3-2-34,0 5-39,0 0-54,4 3-54,-5-4-66,5 4-287,-8-1-688,8 1 304</inkml:trace>
        </inkml:traceGroup>
      </inkml:traceGroup>
    </inkml:traceGroup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57:51.8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CCCD1A-13F2-42CE-96D9-F5F62147F46C}" emma:medium="tactile" emma:mode="ink">
          <msink:context xmlns:msink="http://schemas.microsoft.com/ink/2010/main" type="writingRegion" rotatedBoundingBox="15433,10271 22488,10487 22397,13478 15341,13262"/>
        </emma:interpretation>
      </emma:emma>
    </inkml:annotationXML>
    <inkml:traceGroup>
      <inkml:annotationXML>
        <emma:emma xmlns:emma="http://www.w3.org/2003/04/emma" version="1.0">
          <emma:interpretation id="{9C03C2CA-20AF-4D23-82AE-9028A3474C01}" emma:medium="tactile" emma:mode="ink">
            <msink:context xmlns:msink="http://schemas.microsoft.com/ink/2010/main" type="paragraph" rotatedBoundingBox="15433,10271 22488,10487 22448,11815 15392,115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04FD26-62B9-4A90-BBBE-2FC0CE82AB0F}" emma:medium="tactile" emma:mode="ink">
              <msink:context xmlns:msink="http://schemas.microsoft.com/ink/2010/main" type="line" rotatedBoundingBox="15433,10271 22488,10487 22448,11815 15392,11599"/>
            </emma:interpretation>
          </emma:emma>
        </inkml:annotationXML>
        <inkml:traceGroup>
          <inkml:annotationXML>
            <emma:emma xmlns:emma="http://www.w3.org/2003/04/emma" version="1.0">
              <emma:interpretation id="{46342DE3-BDD3-44D7-B095-D00B62ECBB19}" emma:medium="tactile" emma:mode="ink">
                <msink:context xmlns:msink="http://schemas.microsoft.com/ink/2010/main" type="inkWord" rotatedBoundingBox="15423,10605 20104,10748 20077,11633 15396,11490"/>
              </emma:interpretation>
            </emma:emma>
          </inkml:annotationXML>
          <inkml:trace contextRef="#ctx0" brushRef="#br0">-648-708 137,'0'0'171,"0"0"-5,0 0-15,0 0 6,0 0 1,0 0-3,-3 3-3,3-3 4,0 0-6,0 0-8,0 0-9,0 0-7,-13-3-11,13 3-10,-6-3-1,6 3-8,-6-3-10,2 0 6,-1-1-12,1 2-9,0-4-6,2 2-6,-1-4-5,-1 0-6,2 0-4,0-1-7,4-3 9,-4 2-16,6 0-5,-4-2 0,4 0-5,0 1-1,1 1-2,4-2-2,0 0-1,0 3 0,2 0 1,-2 0-4,4 2-1,1-2-1,-3 3 2,0 3-3,1 1 2,-3 2 1,0 5-1,-1-1 0,-3 1 3,2 2 13,-2 5 8,0 1 3,-1 2-2,-2-1 3,-4 7 5,-1-1-3,-1 1 0,-2 4 8,-2-4-5,-1 1-8,-3 8 7,-1-2-8,-1 2-2,-3-4 0,0 2-7,0-2 0,-1 0-1,-1-1-4,-1-1 0,1 3-3,0-6 3,0 2-9,1 1 3,2-8-7,3-1 3,-1 1 1,1-2-6,4-4-1,0-2 0,1 0 6,-1-1-8,5-1 3,-1-1 2,2-2-3,-1 0-3,0 0 0,4-3-2,0 0 1,0 0-1,0 0 11,-6-10-10,6 10 0,5-10 3,-4 5-12,3 2 9,1-4 2,0 0-4,3 0 2,1 0 0,0-1-3,-1-1 1,-1 3 6,3 0-6,-1 2 2,-1 4 0,0-5-4,-1 4 6,1 1 3,3 0-5,-3 1 0,4 1 3,-3-1 3,-3 1-6,4 1 8,0 0 4,-1 0 1,1 3-2,-1-3 7,2 1-9,0-1 2,0-1 15,1-1 4,1-1-1,2-1 13,-1-1-12,-1 2 4,4-3-5,4 2-2,-9-2-7,2 0-3,-2-2 0,-1 1 3,2 1-7,-1 0 7,1 0-3,-2 0-5,-2-1-1,-2 2 0,0-2 0,0 2-3,-1-1 0,0 1-7,-3 0 2,-3 2 1,7-2 4,-5 0-3,-2 2 3,0 0-6,6-2-18,-6 2-8,0 0-21,0 0-16,0 0-23,0 0-17,0 0-25,0 0-29,0 0-37,0 0-36,0 0-33,0 0-36,0 0-225,-18-2-564,18 2 251</inkml:trace>
          <inkml:trace contextRef="#ctx0" brushRef="#br0" timeOffset="415.0834">-227-593 42,'-2'-4'281,"2"4"1,-3-4-1,3 4-8,-4-5-8,4 5-3,0 0-9,3-7-5,-3 7-18,0 0-1,-3-3-4,3 3-16,5-6-6,-5 6-10,0 0-9,4-6-12,0 4-17,1 0-5,-1 0-11,1 0-12,-1 1-6,4 1-18,-8 0-8,15 0-11,-3 1-7,-3 1-6,4-2-4,0 3-10,-1 2-2,1-4-16,3 5 6,-2-3-11,-4 2-1,3-4-1,4 5-4,-6-1-6,1 0 3,-1 0-8,0 1-2,-3-2-1,1 1 0,-2-4-14,-1 3-11,-2-2-12,1 1-25,-2-3-15,-3 0-32,9 0-29,-9 0-33,0 0-30,0 0-51,0 0-52,10-3-55,-10 1-300,0 2-699,-1-7 309</inkml:trace>
          <inkml:trace contextRef="#ctx0" brushRef="#br0" timeOffset="729.22">-60-722 256,'-2'-4'260,"2"4"-5,0 0-12,-3-6-13,3 6-17,0 0-9,0 0-4,0 0-4,0 0 5,0 0-7,3 21-7,-3-15-5,3 5 1,1 3-3,-1-3-5,-3 5-3,2-1-4,0 4-5,0 1-10,-2 0-10,2 1-7,2 4-16,-4-3-11,0-1-6,-2-6-13,0 6-7,2-7-11,0 1-5,0 1-5,-2-2-4,2 1-10,-2-4-5,2 5-27,0-10-35,0 3-51,0-3-36,4-2-41,-4 2-50,2-4-62,-2-2-80,0 0-333,0 0-727,11-11 322</inkml:trace>
          <inkml:trace contextRef="#ctx0" brushRef="#br0" timeOffset="1360.6583">348-858 142,'-5'-6'285,"1"-3"4,2 3 4,-2 0-8,1 0-9,3-3-17,-1 3-22,1 0-17,0-1-15,1 2-7,2-2-15,1 1-1,2 0 0,1 4-6,0 1-21,4-2-15,0 3-7,-2 2-8,4-1-17,-4 1-7,3 5-17,-3-1-6,3 3-4,-3 1-8,-3 1-4,1 2-5,-1 1-7,-2 2 2,-1 0-12,-1 4-8,-1-4 2,-2 5-4,-2-2-3,-1 0-9,-3 2 6,2 0-4,-3-2 2,-2-2-4,-2 1-3,5-1-5,-3-5 2,1-1 2,0-1-4,0 2 0,4-9-9,2 2 5,1 0 0,0-3-1,2-2 2,0 0-6,0 0 2,0 0 8,0 0-11,0 0-5,10-15 5,-4 7 0,-1 4-6,6-1 1,-1 0 5,0 2 0,1 1 0,-2 2-1,2-3 0,-4 3-3,1 0 3,-3 3 0,3 3 0,-2-2 1,-1 8-7,-1-5 10,0 1-3,0 4 4,0 3 2,-4-5-9,3 5 7,-3 1-9,0-2 5,-4-1 1,1 2 9,-1 0 0,-1-3-2,0 3 11,-3-2 2,1-1 3,-2 0-4,0 0 1,-1-4 1,-3 4-1,4-7 0,-4 5-7,3-2 3,-5-4 0,2 1-4,-2-1-1,1-2-3,1-4-3,2-1 3,-1 2-5,1-4-4,0 3-9,4-2-8,0-3-6,2 2-9,0 1-12,1 1-19,1-3-18,3 0-22,0 0-35,0 6-22,3-8-30,1 4-36,1-2-40,3 2-42,-3 1-54,8 0-193,-4 0-600,3 0 265</inkml:trace>
          <inkml:trace contextRef="#ctx0" brushRef="#br0" timeOffset="1682.7104">798-451 250,'-5'-6'326,"2"3"-7,1-1 2,2 4-5,-2-5-21,2 5-2,-2-6-19,2 1-15,0 5-17,5-8-9,-1 6-14,1 1-9,3-2-8,1-3-14,-1 3-19,4-3-15,0 4-11,1-4-15,-2 2-12,1 4-8,2-1-11,0-2-15,-3 5-6,2-4-9,-2 2-3,1-3-9,-1 6-7,0-3-9,1 0 1,-2-2-12,-1 2-25,-4 0-23,3 0-27,-8 0-24,13-1-32,-9-1-31,0 1-29,-4 1-31,5-5-54,-5 5-42,0 0-57,0-3-278,0 3-677,-8-5 301</inkml:trace>
          <inkml:trace contextRef="#ctx0" brushRef="#br0" timeOffset="1968.7441">902-674 209,'0'0'301,"-2"-6"-1,2 6-1,-4-4-10,4 4-12,-4-5-19,4 5-15,0 0-22,0 0-4,0 0-6,-12 12-4,10-7-4,0 2-6,-3 5-4,3-2-14,-1 3-8,-1 7-11,3 1-9,0 1-16,-1 2-11,4-3-9,-1 4-8,-4-1-14,5 2-13,-1 0-2,1 3-10,-2-5-10,4 5 1,-2-6-12,-2-2-6,2 2-17,1-1-29,-1-7-40,0-1-44,0-2-44,2 0-41,-2-5-50,1-1-71,0-3-64,1-3-307,-4 0-720,9-7 318</inkml:trace>
          <inkml:trace contextRef="#ctx0" brushRef="#br0" timeOffset="2393.4665">1482-985 124,'0'-4'285,"0"4"7,-9-1 4,9 1-1,0 0-3,-10 5-3,6 0-9,-3 4-3,2-2-6,-2 5-7,1 3 3,-4 1-11,6 4-6,-2 1-11,0 1-14,-3-1-15,2 7-18,-1-3-18,1 5-15,3-8-12,1 14-12,-1-12-11,-1 7-11,3-4-6,-1 4-12,3-6-10,-1 0-8,1-3-8,1-1-6,0 0-8,3-3-2,-1-3-6,0 1-5,2-5-4,0 2-4,0-1-5,3-3-2,1 1-1,1-1-5,1-6-2,3 3-7,-1-2-14,-1 1-8,-3-4-15,5 3-11,-4-4-16,3-2-19,-2-1-31,1 2-24,-1-4-36,1 0-19,0 1-24,0 2-18,0-2-27,1-5-31,-1 3-43,-2 0-34,3-2-301,0-3-711,-4 4 314</inkml:trace>
          <inkml:trace contextRef="#ctx0" brushRef="#br0" timeOffset="2671.8168">1628-643 146,'-12'6'276,"12"-3"5,-2 5 3,2 4-4,-2 0-3,-2 3-1,2 2-13,-1 4-9,0-3-8,-3 3-17,3-1-8,-1 1-8,-1-3-23,0 6-11,3-5-18,-2 3-16,1-1-14,-2-3-14,3 3-11,-2-1-4,2-3-18,-1 2-16,-1 1-30,2-1-21,1-3-36,-2 1-34,2-4-31,1 2-34,-2 1-41,2-4-34,-2-2-43,2 1-48,2-5-53,1 0-181,1 1-559,-1-7 248</inkml:trace>
          <inkml:trace contextRef="#ctx0" brushRef="#br0" timeOffset="2988.7919">1816-331 154,'0'-6'308,"1"-1"-4,1-2 4,1 4 4,1-5-6,0 3-9,1-1-8,5-1-11,-7 4-10,7-3-5,0 4-8,-1-4-11,-2 6-13,3-2-15,-1 2-18,1 0-14,1-1-18,0 0-15,-2 0-12,1 1-18,0 1-10,-1 0-14,1 2-10,0-2-7,0-1-7,1 2-9,-3-2-7,3 0-7,-1 0-14,-3-1-19,0 1-25,1-2-26,-2 3-36,2-2-39,-3 0-44,2-2-33,-2 1-42,-1 2-52,3-3-62,-4 0-59,0-4-242,1 6-695,-3-6 308</inkml:trace>
          <inkml:trace contextRef="#ctx0" brushRef="#br0" timeOffset="3266.8341">1973-613 224,'0'0'294,"0"-3"1,0 3-5,0 0 8,0 0 1,0 0-2,0 0-6,-4 14 6,1-1-6,0 3-5,-1 2-8,0 4-13,-1 1-13,-1 2-20,1-1-20,1-1-12,-4 10-22,3-11-19,3-1-15,-3 2-14,2-4-12,-1 0-11,0-3-15,3-1-9,0 0-22,1-1-35,-3-1-44,3 0-52,0-6-56,0 3-56,0-2-57,0-2-80,3 1-83,-3-3-323,0-4-783,0 0 347</inkml:trace>
          <inkml:trace contextRef="#ctx0" brushRef="#br0" timeOffset="3964.6144">2419-448 312,'0'0'354,"0"0"-5,0 0-18,0 0-11,0 0-19,0 0-16,9-13-22,-5 11-16,-4 2-25,6-4-25,-6 4-17,7-2-17,-4 2-16,-3 0-17,10-3-3,-10 3-26,9 5-8,-3-5-30,0 3-34,-3-2-34,4 4-32,-4-4-39,2 3-55,2 2-64,-1-1-59,2-2-61,-2 0-219,1 3-578,2-3 256</inkml:trace>
          <inkml:trace contextRef="#ctx0" brushRef="#br0" timeOffset="4179.0667">2787-384 121,'9'-9'267,"-3"5"4,2-4 9,1 2-2,-3 0-5,-1 2-10,0-2-14,0 1-11,-4-2-15,4 4-21,-1-1-13,-2 2-13,-2 2-15,4-5-20,-4 5-13,5-5-25,-4 3-6,-1 2-27,0 0-28,8-1-31,-8 1-38,0 0-32,6 0-38,-6 0-48,5 4-49,3-4-32,-3 3-51,2-1-183,2-3-498,1 2 221</inkml:trace>
          <inkml:trace contextRef="#ctx0" brushRef="#br0" timeOffset="4369.4802">3099-405 162,'0'0'330,"0"0"11,0 0 11,0 0-5,4-8-4,-4 8-28,-1-10-34,1 7-24,0 3-24,1-10-27,-1 6-17,2 0-30,-2 0-8,3-1-14,0 1-19,1 1-27,-1 0-40,2-1-24,-1 4-37,2-2-32,0 2-37,1-3-45,-7 3-39,12 5-52,-6-2-44,0 0-274,0 0-578,0 1 255</inkml:trace>
          <inkml:trace contextRef="#ctx0" brushRef="#br0" timeOffset="4651.7519">3446-331 208,'6'-2'324,"-3"-2"0,1 2-4,-2-6-10,6 5-15,-3 0-9,3-2-17,-1 1-4,3-3-20,0 5-8,1-3-7,0 1-13,1 2-18,1-2-15,-2 0-17,2 4-15,-1-2-7,1 2-17,-1-1-17,2 2-8,-2-1-9,1 0-10,0 0-10,-1 2-8,1-2-10,-2 0 3,0 0-15,-1 0-1,2 0-1,-6 0-22,3-2-26,-2 1-28,-2-1-32,4 0-39,-5 0-31,2 1-37,-3-2-47,-3 3-57,5-3-46,-5 3-63,0 0-211,-4-8-645,4 8 287</inkml:trace>
          <inkml:trace contextRef="#ctx0" brushRef="#br0" timeOffset="73865.7285">1694 1158 205,'0'0'228,"4"-3"-11,-4 3-2,0 0-2,5 0-6,-5 0-3,5 6 4,-5-1 6,3-3 7,-3 4-1,1 0 5,-1 3-9,-1-3-2,0 3-3,-1 1-3,2 2-10,-5-1-10,2 1-12,2 1-13,0 0-11,-1-2-14,0 0-13,-2 3-15,1-5-9,2 5-12,1-6-9,-4 5-13,0-1-1,-1 0-9,4 0-7,-2 1-9,3-5-27,-4 2-30,3-4-47,1-1-36,-1 1-43,1 1-43,-3-1-51,3-3-66,0-3-55,0 6-284,0-6-693,0 0 307</inkml:trace>
        </inkml:traceGroup>
        <inkml:traceGroup>
          <inkml:annotationXML>
            <emma:emma xmlns:emma="http://www.w3.org/2003/04/emma" version="1.0">
              <emma:interpretation id="{B9597085-D99B-43F1-9AE4-77460F8AA749}" emma:medium="tactile" emma:mode="ink">
                <msink:context xmlns:msink="http://schemas.microsoft.com/ink/2010/main" type="inkWord" rotatedBoundingBox="20462,10425 22488,10487 22448,11815 20421,11753"/>
              </emma:interpretation>
            </emma:emma>
          </inkml:annotationXML>
          <inkml:trace contextRef="#ctx0" brushRef="#br0" timeOffset="5832.7492">4288-969 261,'3'-3'299,"-3"3"-5,1-8-5,-1 8-6,0 0-14,0 0-23,0 0-4,0 0-10,0 0 2,0 0-11,-8 18 3,2-2-7,-1 2-12,-1 4-9,-3 8-5,0 0-12,0 4-17,-2 4-9,2 2-11,0 3-6,2 12-6,-1 1-6,0-12-8,1 14-8,0-1-6,6-16-8,-1 4-9,0-2-8,2-3-7,2 2-8,0-2-5,0-3-6,5 1-4,-1-6-8,0-1-1,5-9-4,0-1-2,-1-5-12,4 2-16,-2-5-27,7 1-29,-6-8-42,1 1-49,1-2-52,0-5-54,1 0-59,-2-5-56,6-1-62,-5-1-275,0-5-756,-1-1 335</inkml:trace>
          <inkml:trace contextRef="#ctx0" brushRef="#br0" timeOffset="6284.9886">4537-369 30,'1'-2'301,"2"-3"-3,-3 5 2,0 0-2,0 0-12,0 0-13,0 0-3,0 0-17,-4 17-23,2-11-13,0 0-13,-2 4-19,2 2-10,-1 2-17,-2-2-4,0-2-15,1 1-11,0 0-11,2-2-11,0 0-7,0-2-13,-1 0-7,3-1-8,-2-2-6,0 1-6,2-5-7,-2 5-4,2-5-5,0 0-5,0 0-4,4-16-4,-2 6-3,3-2-3,-1-2-2,3-5-8,-1-2 4,2-3-7,0 2-3,2-8-14,3 0 12,0 1-1,0 2-4,-4 6 1,4-7-5,1 10 1,-3 4 4,0-3-2,1 8 2,0 0 0,-1 5-1,-1-2 4,1 2 5,-1 2-5,-10 2 2,12 4 0,-3 4 7,-2 2 3,-3 2 3,2 3 4,2 1 4,-3 4 5,3 2 1,-3-1 1,0 4 0,-2-4 1,1 0-2,0-1-3,-1 1-2,2-3-4,-4-2 1,3 2-2,-3-4-7,3 1-2,0-1-2,-4-2-19,1 0-32,4-1-50,-5-4-47,4 1-40,0-2-40,-2-1-54,4-2-69,-2-3-38,4 0-265,-2-4-695,5-2 308</inkml:trace>
          <inkml:trace contextRef="#ctx0" brushRef="#br0" timeOffset="6521.8896">5049-353 129,'0'0'257,"2"-3"-4,-2 3 1,4-2 8,-4 2 9,8-4-1,-3 1-1,2-1-7,2-1-6,2 1-8,2-1-16,4 0-8,-4-2-12,3 3-18,0-2-9,-3 3-24,-1 0-16,8 0-15,-6 0-6,1 1-16,-2 1-15,2-2-9,-2 1-11,0 2-3,3-1-7,-5 1-6,2 0-8,-5-1-11,6 1-29,-5 1-33,0 0-31,0-2-39,-5 2-35,4 1-38,-4 0-46,1-1-47,-5-1-38,8 1-54,-8-1-213,0 0-613,0 0 271</inkml:trace>
          <inkml:trace contextRef="#ctx0" brushRef="#br0" timeOffset="6786.1087">5198-564 73,'-5'-3'303,"2"0"-1,-1-1-3,4 4 5,-3-6-6,3 6 3,0 0-19,0 0-7,0 0-8,-2 14-12,4 0-10,0-1-17,-1 1-10,3 11-6,-1-3-10,-1 3-14,1-2-15,-2 10-14,3-1-13,-4-5-14,-1-2-12,2-1-14,-1 1-5,1-2-9,-1 0-12,0 1-10,-1-3-2,2-7-13,-2 3-21,2-2-34,0-5-43,1 1-35,-1-4-48,3-2-44,-1 2-49,2-1-58,-1-3-72,1-3-47,4-2-259,0-5-711,4 4 315</inkml:trace>
          <inkml:trace contextRef="#ctx0" brushRef="#br0" timeOffset="7089.8887">5657-497 116,'7'-9'318,"-1"-1"-1,-2 5 3,0 1 1,0-4 9,1 2-11,-4 2-21,2-1-19,1 3-28,-2-3-16,-2 5-13,0 0 0,0 0 0,12 9 2,-12-5-4,3 7-8,-2-2-15,3 2 3,-3 3-14,2 0-9,-3 2-10,0 4-11,0 1-6,-4 2-16,4-2-13,0 5-7,-1-3-15,1-2-2,0 0-13,0 0-13,0 0-6,1-1-6,-1-5-5,-2 1-16,5-2-22,0-1-25,-3 0-27,1 0-32,-1-6-39,3-2-37,-3 2-47,6-1-47,-4-3-50,-1-1-58,-1-2-60,0 0-65,0 0-248,10-8-776,-6-1 343</inkml:trace>
          <inkml:trace contextRef="#ctx0" brushRef="#br0" timeOffset="7486.1004">5931-1185 137,'-3'-3'267,"3"3"-1,0 0 1,0 0-8,0 0-9,-3 9-3,5 0-6,3 3-8,2 3-4,3 4-7,2 0-1,-2 2-8,7 4 1,0 4-9,0-2-8,-3 2-5,4 2-8,-3-4-8,1 4-2,0 2-15,-5-2-11,0 2-7,-1 1-15,3 3-2,-8 0-13,-1 2-3,2-2-9,-1 1-8,-3 1-6,-1 4-12,-1-5-3,-1 3-8,-1-4-6,-3 3-5,-1-1-8,1-2-3,-3-1-3,2-1-4,-3-2-5,3-2 0,-6 2-3,5-10-6,1 0-9,-3 6-13,0-11-14,1 0-22,1-4-25,0-1-25,1 0-29,0-6-40,1 2-41,0-2-36,-2-3-60,2-2-85,0-2-381,1 4-825,4-4 366</inkml:trace>
        </inkml:traceGroup>
      </inkml:traceGroup>
    </inkml:traceGroup>
    <inkml:traceGroup>
      <inkml:annotationXML>
        <emma:emma xmlns:emma="http://www.w3.org/2003/04/emma" version="1.0">
          <emma:interpretation id="{28FA1726-BEC8-4DCD-9FA2-DE0C93E33E32}" emma:medium="tactile" emma:mode="ink">
            <msink:context xmlns:msink="http://schemas.microsoft.com/ink/2010/main" type="paragraph" rotatedBoundingBox="16810,11970 20959,12444 20832,13561 16683,130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69DE86F-138A-4D25-A7CE-4218C69079E3}" emma:medium="tactile" emma:mode="ink">
              <msink:context xmlns:msink="http://schemas.microsoft.com/ink/2010/main" type="line" rotatedBoundingBox="16810,11970 20959,12444 20832,13561 16683,13088"/>
            </emma:interpretation>
          </emma:emma>
        </inkml:annotationXML>
        <inkml:traceGroup>
          <inkml:annotationXML>
            <emma:emma xmlns:emma="http://www.w3.org/2003/04/emma" version="1.0">
              <emma:interpretation id="{BF81EC45-34E3-4520-8A9E-9491C1013A03}" emma:medium="tactile" emma:mode="ink">
                <msink:context xmlns:msink="http://schemas.microsoft.com/ink/2010/main" type="inkWord" rotatedBoundingBox="16730,12110 18559,12159 18529,13278 16700,13229"/>
              </emma:interpretation>
            </emma:emma>
          </inkml:annotationXML>
          <inkml:trace contextRef="#ctx0" brushRef="#br0" timeOffset="40059.0953">-1126 702 288,'0'0'298,"0"0"-9,0 0-9,-9-6-5,9 6-13,0 0-12,0 0-17,0 0-9,0 0-18,0 0-18,0 0 0,0 0-15,0 0-11,0 0-5,0 0-17,0 0 11,0 0-8,0 0-1,23 3-3,-14 3-1,2-4-10,0 2-5,0-3-7,0 4-8,7-2-10,-6 0-10,1 3-10,5-2-2,-3 1-11,-2 0-8,0 0-2,-3-1-7,2 1-4,-2 2-9,3-2-18,-5-1-24,0 0-23,-3-2-32,5 4-31,-5-3-38,1 2-24,-4-4-20,5 0-36,-5 4-41,2-1-42,-4-4-52,0 0-272,0 0-669,0 0 296</inkml:trace>
          <inkml:trace contextRef="#ctx0" brushRef="#br0" timeOffset="72399.0353">717 687 13,'0'0'253,"0"0"1,0-3-9,0 3-12,0 0-6,0 0-11,0 0-12,-7-3-11,7 3-3,0 0-10,0 0 1,0 0-2,0 0 0,0 0 12,-9 6-15,9-6-8,-5 3-10,1 0-6,4-3-9,-6 8-2,-1-3-7,1 0-11,-2 2-1,-1 1-9,-2-1-7,2 3-5,0-2-14,-6 6-4,0 0-7,2 0-7,-1 2-2,2 1-8,-3 0-9,3 2 1,-6 8 2,5-9-9,1 3-1,-1 6-7,2 2-2,0-8-4,2 0-1,4 1-5,-3 3 3,4-4-2,1 1-8,-2 1 0,3-2 2,-1-2-3,3 1-1,0-3 1,0-2-2,2 1-1,-1 0-1,4-1-1,-3 0-1,1-6-3,-2 0-5,2 3 3,1-3 5,0-1-5,0 0-1,0-2 4,1-2-3,1 2-8,-2-3-17,2 2-18,1-2-21,2-1-27,-3-1-30,1-1-36,0 0-32,1 1-27,-8-1-40,14-2-43,-2-3-46,-2 2-51,0 0-197,1-3-636,3 0 282</inkml:trace>
          <inkml:trace contextRef="#ctx0" brushRef="#br0" timeOffset="72730.3003">958 1086 211,'0'0'287,"0"0"-1,0 0-5,-9 14-12,6-11-15,0 2-7,0-1-10,-2 2-3,1 1-3,0-1-6,0 3-12,1-3-9,0 3-18,1-3-19,0 3-1,-2 4-16,1-4-12,2 0-12,-3 1-12,0 1-11,3-2-10,0 3-10,-2 1-11,3-4-1,-1 6-10,1-9-7,0 4-3,1-4-6,-1 5-5,0-3-10,3-2-1,-1 1-5,2 1 0,0-4-22,-4 1-24,4-3-34,-4-2-38,6 4-40,-2-3-41,-4-1-58,14-4-58,-6 0-44,0-4-277,1 2-662,0-3 293</inkml:trace>
          <inkml:trace contextRef="#ctx0" brushRef="#br0" timeOffset="72957.0926">1112 891 45,'0'-11'290,"0"4"0,0-2-6,0 1-10,0 1-20,0 0-16,2 2-20,-2-1-19,0 6-18,0-6-15,1 2-17,-1 4-18,3-2-9,-3 2-18,0 0-12,0 0-5,0 0-11,0 0-11,10 9-7,-7-3-23,-2 1-26,0 4-34,3-4-43,-4 4-47,-2 2-68,4-1-48,-2 3-227,0-1-496,0 0 220</inkml:trace>
          <inkml:trace contextRef="#ctx0" brushRef="#br0" timeOffset="73252.7507">1207 1281 130,'0'0'297,"0"0"-3,3 2-1,-3-2-15,4 0-12,-4 0-13,10 0-12,-10 0-2,11 0-19,-11 0-12,8-2-16,0 2-14,-8 0-10,12 0-15,-4 0-16,-1 0-9,3-1-22,0 2-7,-1-1-5,-2 2-8,3-2 0,1 0-15,-11 0-13,18-2-1,-4 1-11,-5 2-3,1-1-7,-1 0-13,0 2-21,-2-2-13,2 1-29,-2-1-27,-1 0-29,-6 0-37,7 0-35,-7 0-42,0 0-39,0 0-30,7 2-260,-7-2-583,0 0 259</inkml:trace>
          <inkml:trace contextRef="#ctx0" brushRef="#br0" timeOffset="73546.1076">1322 1145 233,'0'0'274,"-3"-5"-10,3 5-14,0 0-4,0 0-4,0 0-5,0 0-7,-1 16-5,2-8-5,-2 0-8,-1-1 3,1 6-25,0 0-14,0 2-11,-2 0-18,2 6-13,0-8-8,0 2-14,1 7-12,0-1-7,-3-6-9,2 3-16,0-3-1,-1 1-5,1-1-2,0 1-17,1-1 9,-4 0-7,4 0-9,0-6-12,-1 4-25,1-5-31,1-1-29,-1-1-57,-1 0-60,1-6-77,1 6-69,-1-6-287,0 0-661,0 0 293</inkml:trace>
          <inkml:trace contextRef="#ctx0" brushRef="#br0" timeOffset="74297.5975">2142 494 193,'-2'-5'258,"2"5"-2,0 0-14,0 0-10,0 0-13,0 0-7,0 0-13,4 17-10,2-7-7,-3 2-9,3 3-7,-1 1-10,4 5-4,-5 0-13,2 2-10,3 7-5,-3-4-14,0 5-9,2 1-11,-2-2-3,1 3-5,-2 1-11,1 0-4,-2-10-6,-2 2-9,4 5-1,-5-2-8,-2 4-2,-5 1-8,4-1 10,-6-1 8,-2 0-19,2-1-3,-1 6-1,-4-4 8,1 1 4,-3-4-14,1-1 5,2 1-10,-2 1 3,-1-7-2,5-3-1,1 0-9,-1-1 3,4-7-2,-3 3 2,3-2 0,-2-1 4,2-2-10,0-2 1,1-2-13,-1 1-4,1 0-3,3-4-51,-2 0-41,0 0-50,-1-2-68,0 1-72,5-3-338,-6 0-681,6 0 301</inkml:trace>
        </inkml:traceGroup>
        <inkml:traceGroup>
          <inkml:annotationXML>
            <emma:emma xmlns:emma="http://www.w3.org/2003/04/emma" version="1.0">
              <emma:interpretation id="{68F00F58-131F-47CA-896F-93CF289BEC36}" emma:medium="tactile" emma:mode="ink">
                <msink:context xmlns:msink="http://schemas.microsoft.com/ink/2010/main" type="inkWord" rotatedBoundingBox="20794,13422 20847,13428 20846,13432 20793,13426"/>
              </emma:interpretation>
            </emma:emma>
          </inkml:annotationXML>
          <inkml:trace contextRef="#ctx0" brushRef="#br0" timeOffset="-114012.1259">4497 1756 143,'0'0'239,"0"0"-7,0 0-5,9 2-7,-9-2-14,0 0-17,4 0-18,-4 0-16,0 0-14,0 0-15,0 0-14,0 0-11,0 0-13,0 0-20,4 2-26,-4-2-28,6 2-38,-2-1-46,-4-1-39,0 0-40,13-3-44,-13 3-129,8 3-349,-3-2 156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58:33.9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242A56-7717-4DBF-8FF0-B3AE0C81C482}" emma:medium="tactile" emma:mode="ink">
          <msink:context xmlns:msink="http://schemas.microsoft.com/ink/2010/main" type="writingRegion" rotatedBoundingBox="16905,11717 16634,13955 15673,13839 15944,11600"/>
        </emma:interpretation>
      </emma:emma>
    </inkml:annotationXML>
    <inkml:traceGroup>
      <inkml:annotationXML>
        <emma:emma xmlns:emma="http://www.w3.org/2003/04/emma" version="1.0">
          <emma:interpretation id="{714C3D80-CD7B-488D-8116-AD77E27AAEBE}" emma:medium="tactile" emma:mode="ink">
            <msink:context xmlns:msink="http://schemas.microsoft.com/ink/2010/main" type="paragraph" rotatedBoundingBox="16905,11717 16634,13955 15673,13839 15944,116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B01A47-4CDA-49BB-8004-F6DD2EC95229}" emma:medium="tactile" emma:mode="ink">
              <msink:context xmlns:msink="http://schemas.microsoft.com/ink/2010/main" type="line" rotatedBoundingBox="16905,11717 16634,13955 15673,13839 15944,11600"/>
            </emma:interpretation>
          </emma:emma>
        </inkml:annotationXML>
        <inkml:traceGroup>
          <inkml:annotationXML>
            <emma:emma xmlns:emma="http://www.w3.org/2003/04/emma" version="1.0">
              <emma:interpretation id="{0F6A12AF-9324-4F8E-958B-6B21C132A4AC}" emma:medium="tactile" emma:mode="ink">
                <msink:context xmlns:msink="http://schemas.microsoft.com/ink/2010/main" type="inkWord" rotatedBoundingBox="16905,11717 16634,13955 15673,13839 15944,11600"/>
              </emma:interpretation>
            </emma:emma>
          </inkml:annotationXML>
          <inkml:trace contextRef="#ctx0" brushRef="#br0">13149 9602 116,'-2'-9'329,"0"-6"0,1 1 6,-2 1-11,3 0-12,0 1-23,0 1-20,0-1-18,0 2-32,1 4-13,1-1-29,-1 3 0,1-5-39,0 4-11,-2 5-14,2-2-8,-2 2-31,0 0-37,0 0-45,11 7-38,-9-2-45,2 3-53,0-1-67,3 1-57,-1 4-259,2 1-570,0-2 252</inkml:trace>
          <inkml:trace contextRef="#ctx0" brushRef="#br0" timeOffset="883.8738">13861 9842 122,'3'-7'294,"0"3"-22,3-7-11,0 1-17,1-3-16,-1 1-11,3-9-13,-1 4-15,5-3-2,-5 2-10,0-2-10,1 2 1,-1-3-4,-4 7-6,1 1 2,-1 1-4,1-3 4,-3 5 5,2 2-1,-4 3 2,0-2-11,0 3-11,0 4-1,0 0-24,0 0-3,0 0-3,-11 11-10,7-4-6,-1 8-5,1 1-5,-2 3-3,4 2-11,-3 1 3,1 0-6,1 2-3,0-1-3,2-1-6,-1 3-4,-1 0-7,3 0-3,3-3-4,-3 0-2,0 0-4,0-10-5,-3 7-2,3-3 1,0-1-6,0 0-1,-1-1-5,-2-4 2,3 5 0,0-8-7,0 4 0,0-6-1,-2 1-13,0 2-17,1 0-11,1-4-18,-2 0-17,2-4-19,-2 11-16,2-9-26,-1 2-32,1-4-15,-3 8-17,2-3-20,-1-2-20,0 0-35,2-3-39,-4 4-36,0-2-291,4-2-685,-4 3 302</inkml:trace>
          <inkml:trace contextRef="#ctx0" brushRef="#br0" timeOffset="-201.9181">13153 9764 7,'-4'3'349,"2"0"-9,-3 1 0,5-4-12,-6 10-7,2-8-14,0 3-22,0 1-14,0 3-22,-1-1-17,0 4-5,-2-3-16,2 5-17,0-1-7,0 3-18,-2 2-14,2 0-23,3-1-1,-4-2-14,6-2-16,-4 3-7,3-5-10,-1 3-10,2 1-6,0-3-9,0 0-4,3-5-7,1 5 0,-4-3-23,2-3-22,2 1-17,-4-2-28,2-1-39,3-2-45,-5-2-38,9-2-52,-9 2-72,8-9-73,-4 2-293,0-2-707,5-5 313</inkml:trace>
          <inkml:trace contextRef="#ctx0" brushRef="#br0" timeOffset="251.4741">13341 9868 96,'0'0'311,"1"7"3,-1-7 3,1 3-4,-1-3-2,8 0-1,-1 0-22,-7 0-23,12 0-9,-5-2-19,4 2-14,-2 0-12,0-2-25,3 0-7,-2 2-17,3-3-12,-1 2-15,-4 0-16,3 1-11,-1 0-4,-2 0-17,0 1-13,-2-1-30,2 0-40,-4 1-40,4 2-55,-8-3-36,9-3-41,-6 8-35,-3-5-43,7 1-52,-7-1-309,0 0-655,0 0 290</inkml:trace>
          <inkml:trace contextRef="#ctx0" brushRef="#br0" timeOffset="480.0717">13336 9967 232,'-4'5'338,"1"-2"7,0 2 6,3-5-1,2 6-15,-2-6-14,3 10-20,-2-6-15,3-1-9,0 3-15,1 1-13,1-1-15,1 0-19,-2 1-22,2 1-17,-2 2-18,2-2-17,2-2-9,4 4-15,-5-2-14,1-4-10,4 1-25,-2 0-37,1-3-32,4 1-42,0-3-44,-1-4-47,-3 2-41,6-3-49,-5-1-56,4-4-59,0-3-333,0 2-726,-1-2 322</inkml:trace>
          <inkml:trace contextRef="#ctx0" brushRef="#br0" timeOffset="1148.9518">13772 10170 179,'-5'2'316,"5"-2"1,0 0-10,-7 0-6,7 0-7,0 0 4,0 0-4,0 0-7,17-9-7,-11 5-11,1 1-18,3 0-17,-2 2-21,1-4-18,2 5-20,-1-3-12,1 3-13,-3-1-19,4-1-12,-2 2-13,3 2-10,-1-2-7,-3 1-11,4-1-25,-4 3-37,3-3-38,-3 0-47,1 0-67,-1 0-55,2-3-75,-1 0-102,-3-1-326,1-2-750,2-3 332</inkml:trace>
          <inkml:trace contextRef="#ctx0" brushRef="#br0" timeOffset="-544.2658">13479 8336 186,'-6'-2'227,"2"1"-4,0-2-6,4 3-8,-9 0-14,9 0-8,0 0-7,0 0-6,0 0-3,-2 6-6,2-6-5,7 9-6,-2-8-1,2 4-12,5 5-14,1-5 2,-3 5-20,6-1-6,-2 3-12,3 1-11,-4-1-5,0 3-9,2 0-20,-2 2-4,0-3-5,-9 2-2,4 1 5,-4-2-10,1 1-5,-3 0-1,-1-1-3,-4 8-3,-3-3 3,-1 1 1,-1 0-3,-8 7 3,-1 0-2,-5-4-4,0 3 8,-7 1-2,5-4 3,-2 1 5,1 2 4,1-2 10,0 0 6,-1-4 3,4 0 5,6-5-3,3 2 4,2-3-11,0 1-6,4-1-2,-2-3-1,3 0-2,1 0-6,4 0 3,3 1-3,-2 0 3,3 2-11,1 0 4,2-6-1,-1 3 4,3-3-5,2 2 5,3-1-3,0 1-2,10-3 1,-8-2-1,5 0 1,-1-3 7,8-3-17,-7 1-1,6-1 4,4-1-8,-6-2 2,-4 3-2,-2-6-3,0 1-14,-1 1-18,0-1-15,2 3-35,-10-1-25,4-3-19,-6 4-22,2 1-24,-3-1-37,-2 1-37,-5 1-50,9 1-8,-9-1-49,5 5-178,-5-5-566,0 0 251</inkml:trace>
          <inkml:trace contextRef="#ctx0" brushRef="#br0" timeOffset="-37188.6552">17298 7373 56,'-2'-2'290,"2"2"-9,0 0-1,0 0-2,0 0 5,0 0 3,-3 11-5,1-6 0,1 2-12,2 8 3,-4-3-5,2 3-1,0 6-12,-1-5-9,0 6-18,1-1-15,-1 0-21,2 4-19,0-4-17,0 1-15,-2-1-15,0 1-11,1-1-12,0 3-12,1-4-28,-3-4-37,6-1-39,-3-2-59,1 3-53,-1-6-67,0 2-74,1-6-88,-1 2-391,4-2-809,-2-5 358</inkml:trace>
          <inkml:trace contextRef="#ctx0" brushRef="#br0" timeOffset="-1752.5694">12483 8795 122,'0'0'252,"-3"9"10,3-9 3,0 3 7,0-3-7,5 6-2,0-3 0,1 0-7,-2-2-3,1 5-7,3-5-15,-2 1-8,1 1-18,-1 0-15,1 0-18,2 0-6,0 2-22,4-2-16,-5 0-18,2 1-3,-2 0-10,2 1-9,-1 0-21,0 1-1,0 0-32,2 1-31,-2-1-29,1-2-45,1 1-32,-3 4-42,-2-4-57,2 1-66,2-1-70,-3-2-262,-1 1-649,2-2 287</inkml:trace>
        </inkml:traceGroup>
      </inkml:traceGroup>
    </inkml:traceGroup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02.9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06F247-D45C-4EC3-A875-A465F555DFD2}" emma:medium="tactile" emma:mode="ink">
          <msink:context xmlns:msink="http://schemas.microsoft.com/ink/2010/main" type="writingRegion" rotatedBoundingBox="1174,322 17617,763 17245,14625 802,14183"/>
        </emma:interpretation>
      </emma:emma>
    </inkml:annotationXML>
    <inkml:traceGroup>
      <inkml:annotationXML>
        <emma:emma xmlns:emma="http://www.w3.org/2003/04/emma" version="1.0">
          <emma:interpretation id="{E3526DC3-31E4-46FB-B0D0-C9E5C2EFB6AE}" emma:medium="tactile" emma:mode="ink">
            <msink:context xmlns:msink="http://schemas.microsoft.com/ink/2010/main" type="paragraph" rotatedBoundingBox="2497,639 11066,256 11175,2674 2605,30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92EE212-C18B-4199-916C-052A34357122}" emma:medium="tactile" emma:mode="ink">
              <msink:context xmlns:msink="http://schemas.microsoft.com/ink/2010/main" type="line" rotatedBoundingBox="2497,639 11066,256 11175,2674 2605,3057"/>
            </emma:interpretation>
          </emma:emma>
        </inkml:annotationXML>
        <inkml:traceGroup>
          <inkml:annotationXML>
            <emma:emma xmlns:emma="http://www.w3.org/2003/04/emma" version="1.0">
              <emma:interpretation id="{92C78A3E-0B1D-4A0E-BE70-35F0ED920615}" emma:medium="tactile" emma:mode="ink">
                <msink:context xmlns:msink="http://schemas.microsoft.com/ink/2010/main" type="inkWord" rotatedBoundingBox="2497,639 6962,440 7070,2858 2605,3057"/>
              </emma:interpretation>
            </emma:emma>
          </inkml:annotationXML>
          <inkml:trace contextRef="#ctx0" brushRef="#br0">77 527 67,'0'0'265,"-7"1"-3,7-1 11,-5 3-9,5-3-11,0 0-12,0 0-22,-8 0-20,8 0-18,0 0-17,-1 8-7,1-3-14,-3 4-2,3 4-9,0 4-6,-1 5-5,-2 0-10,2 10 5,0-7-2,-3 7-20,4 2-11,-7-4 0,5 6-8,-6-3-9,8-2-6,-5 0 1,-1-7-13,4-2-4,-2 2 2,1-11-23,2 3 6,-2-2 5,3-6-10,-1 0 6,0-2-4,1 0 2,0-4 4,0-2 2,0 0 5,0 0-9,5-18 0,-2-6-9,2-6 0,1-8-3,1-1-1,2-4-4,3-19 3,3 2-3,-3-2-4,1-2 2,4 3-2,1-1 11,1 6-26,-2-4 12,-3 19-4,0-3 2,5-9 0,-5 14-6,-2 1 6,2 1 12,-2 9-16,-3 6-12,-1 0 13,0 8-4,-2 2 1,-3 0 4,0 5-5,1 4-4,-2 0 3,-2 3 5,4 12 0,1 0-1,-5 3-5,4 4 3,-3 7 3,2 7-2,-2 4-1,3 4 13,2 17 10,-1-11 1,5 8-6,-4-10 6,4 13 3,-3-15 0,-2 1 0,5 0-2,-1 3-1,1-5 6,-1 1-11,0-1 3,0-5-6,0 0-3,0-3 3,4 0-2,-1-4 10,-3 1-14,0-9 1,-1 0-5,1-5-16,1 2-46,-5-8-56,1 0-42,-2-3-50,3 1-49,-6-4-62,4 0-81,-5-5-200,0 0-647,0 0 287</inkml:trace>
          <inkml:trace contextRef="#ctx0" brushRef="#br0" timeOffset="250.5772">77 1049 76,'0'0'284,"0"-11"-18,0 6-16,5-1-20,-1 0-13,3-3-15,4 1-10,-2-3-15,0 3-5,5-3-19,1 0-13,1-1-14,0 2-13,-1 1-7,3-2-11,6-3-13,2 0-4,-10 1-13,6-3-5,4 1-20,-3-2-38,0 1-40,3-1-43,-1 1-49,2 0-44,-2-1-32,1-3-44,-4 7-125,-3 1-405,-1 3 179</inkml:trace>
          <inkml:trace contextRef="#ctx0" brushRef="#br0" timeOffset="636.53">667 646 112,'0'0'208,"3"-4"21,-3 4 6,1-6-6,3 2 2,-4-4-9,4 0-14,1-3-7,-1-5-15,4-4-7,0 1-8,2-9-6,3 0-10,-2-5-12,2 2-4,0-2-2,2-1-11,-4-1-15,-1 3-1,-1-1-3,0 2-2,-4-2 1,-1 9-13,-2-12 2,-1 3-6,-1 10-17,-3-9-3,-4 1-6,1 1-6,0 6-7,-2 1-5,1 0 12,-2 1-22,-2 3 16,1 2-1,-2 2 4,3 5-10,-2 4-7,-1 1-12,1 2 13,-4 3-2,1 2-6,-3 4-4,0 3-5,8 0 3,-7 7-5,4 3-2,0 7 2,1-5-3,5 14-1,-1-2-1,3 4 2,5 2 11,2 3 5,0 18 9,6-5 4,1-9 0,4 15 13,0-3-1,0 0-1,4-2-8,-1-2-3,4 2-5,-7-14-2,2-2 1,0 1-7,1-2-9,3-2 3,-3-1-8,2-6 2,-1 1 1,3-1 0,-4-6-6,0-7-16,-3-2-44,2-3-33,2-3-29,-2-2-53,0-5-37,2-4-42,0-2-40,-3-11-31,3 3-40,0-9-23,-2 5-244,-6-6-669,5-9 297</inkml:trace>
          <inkml:trace contextRef="#ctx0" brushRef="#br0" timeOffset="1162.7322">1133 752 543,'4'-22'28,"-4"1"26,0 2 13,-2 3 27,-3 2 25,3 5 24,-4-4 7,0 2 14,1 7 8,0-4 6,-2 4-2,0 4-5,0 0-2,-2 3-10,0 3-2,1 4 0,0 1-1,-1 6-7,1 3-6,2 2 3,3-1-9,0 2-13,2 0-12,2-1-7,2-1-14,0 0-16,2-8-1,1 2-5,2-4-11,0-1 3,4-4-8,-3 1-3,4-4 0,-3-2 3,1 1-9,-1-6-2,0-1 2,3-1-1,-6-1-4,-1-2-4,1-3-7,-1-1-2,-1 0-13,-1-1-1,-1-2 13,-1 3-4,0-1 0,-2-3 4,0 3 4,0 2 19,-2 3 12,2 0 0,-2 3 4,2 0-5,0 2-9,0 4-3,0 0-8,0 0-5,0 0-4,0 0-4,0 22 6,5-4-7,-1-2-2,1 9 2,3 8 0,1 0 1,1 1 8,0 3-6,5 2 1,-6 1-2,4 3-4,0-4 3,3 18-11,6 4 8,-4-6 2,0 2-6,-2 5 3,0-7 0,-5 6 0,-1-18-4,3 13-2,-5-15-2,0 0-6,-3-3 7,0 1-1,-1-4-3,1 0-3,-2-11 7,-2 0-6,-1 1-2,-3-3 5,1-2-1,-2-4 9,0-5 2,0 3 9,-4 0 0,-2-7 2,1-1-1,-3-3-4,-1-3 0,-7-3-5,-8-7-3,4-5 0,-2-1-5,-3-5 0,3-6-7,3 0 2,-4-4-4,1-2-2,7-2 3,-1 1-5,3-1 1,5 0-3,-1 4-1,7-4 2,-1-2-13,5 2-19,2-1-28,5 0-33,-1 2-29,5-4-68,5-3-52,-2 4-46,6 1-53,4-5-54,5-4-64,-5 8-231,9-9-747,-6 15 330</inkml:trace>
          <inkml:trace contextRef="#ctx0" brushRef="#br0" timeOffset="1524.4452">1483 653 201,'-5'-1'291,"0"0"-3,-3 1-7,8 0-10,-10 0-10,3 1-25,2 4-11,-3 4-22,2-1-8,0 3-12,3 4-21,0 0 8,3 0-23,1 7-1,3-1-9,1 0-11,4 1-6,1 0-8,2-2-7,7 2 3,-4-3-20,0-4-13,3 0-11,-1-3-5,1 0-5,-1-4-2,1-1 1,-4-3 8,-1-1 14,-3 0 13,0-3 11,0-4 5,-4-3-3,1 1-3,-2-6-7,0-2-10,-2-3-5,-2-2-8,-1-2-7,-1 0 2,-6-1 2,0-12-6,-2 12-4,-3-5-1,-1-1-5,1 10 1,-3 0-4,1 3-3,-2 2-8,3 6-2,-3 0-4,1 2-3,-2 2-4,4 6 0,0 2-7,0 1-1,5 2 0,-9 4-6,9-2-30,2-1-37,-1 3-39,3 0-55,4 2-60,0-3-45,3 1-54,0 4-60,4-7-59,0 2-269,2-1-759,4-1 336</inkml:trace>
          <inkml:trace contextRef="#ctx0" brushRef="#br0" timeOffset="1846.5804">1947 636 180,'5'5'244,"2"2"6,-1 4 8,-1 3 1,1 1-3,-1 3-6,-4 5-9,3-2-1,-1 0-1,-2-1-4,1 2-11,-2-5-6,0-3-7,1 1-7,-1 0-16,-1-5-11,2-3-12,-1 1-2,0-2 6,-1-4 22,-1 4 19,2-6-5,0 0-19,0 0-19,-4-14-15,2 1-15,-1-3-15,1 2-16,-1-10-9,2 2-13,-2-1-8,0-12-4,1 4-7,0 1-8,4 5-9,-2 0-1,3 3-8,-1-1-4,2 3-4,1 0-13,0 2 6,-1 2-2,3 4-6,0 0-12,2 3-36,2-1-42,0 0-42,4 3-50,1 0-39,1 0-58,0 2-43,2 4-43,2 1-34,-2-1-15,9 2-19,-8 0-229,0 3-700,-1-2 311</inkml:trace>
          <inkml:trace contextRef="#ctx0" brushRef="#br0" timeOffset="2008.0862">2366 494 37,'8'7'100,"-3"-2"23,4 5 25,-5 0 24,1-3 14,-1 4 10,3 6 7,-3-6 12,1 3 10,0 8-4,-2 0-3,1-1 1,0 0-4,0 1 4,-1 1-8,0-2-18,1 1-25,-1-2-6,0 0-18,0-4-10,-1-1-17,0-2-13,2-1-10,-2-4-9,1-1-34,0 0-31,0-2-70,1-2-71,1-3-110,-5 0-113,0 0-229,8-3-620,-7-3 275</inkml:trace>
          <inkml:trace contextRef="#ctx0" brushRef="#br0" timeOffset="2388.4004">2362-6 70,'-8'-39'310,"2"-4"-12,-2 5-5,0 1-22,4-2-21,2 0-27,-1 6-21,-1 2-20,4 5-18,4 2-17,-4 2-17,1 0-12,1 8-13,0-2-13,1 7-10,1-5-26,-1 9-45,0-1-32,1 1-27,5 5-29,-6 0-27,2 5-20,0 1-22,2 3-22,1 4-3,-2-1 11,5 4 17,-1 2 8,1 3 27,-3-2 21,1 2 24,5 6 33,-6-6 34,4 5 45,-2 7 24,1-4 29,0 0 20,-3-4 23,4 3 17,1 5 8,-4-3 11,2 6 17,0-4 4,2 4-5,-3 2-6,3 3-11,0-3-17,-1 2-11,5 15-19,-7-13-9,2 1-11,1 17-8,1-5-13,-6-12-6,1-2-6,-1 2-10,1-3-8,-4-2-3,-1 3-3,4-4-5,-3-4-8,-4-2-5,4-6-4,-2-2-6,1-3-19,-2 1-40,0-9-48,0-1-37,0-4-32,-2-1-33,4 0-46,-4-6-64,5 2-80,-5-2-205,0 0-622,0 0 276</inkml:trace>
          <inkml:trace contextRef="#ctx0" brushRef="#br0" timeOffset="2598.399">2570 597 136,'0'0'277,"0"0"5,10-8 4,-2 7 1,5-1 1,-1-1-12,6-3-7,2-2-11,7 2-23,1 1-9,-1-4-32,-6 4-18,0 2-19,6 0-11,-8-2-17,1 3-11,-2-1-40,-1 2-76,0 1-74,-3 0-83,4-5-96,-6 5-306,6-3-604,-1-2 267</inkml:trace>
          <inkml:trace contextRef="#ctx0" brushRef="#br0" timeOffset="3055.4842">2876-243 164,'1'10'320,"2"12"14,0 3 15,3 10 10,3 5 2,2 18 0,1-2-5,4 4-18,-3 8-28,4 0-15,-2 5-11,-3-3-19,1 2-19,-1-3-21,0-2-18,-1-1-19,0-3-10,-5-19-22,4 12-8,-5-15-13,2-5-13,-2-3-10,1-2-16,-2-9-5,0-1-14,0-5-6,0-5-7,0 2-2,-3-6-7,2-5-13,3 1 6,1-6 0,-1 0-15,2-12 3,4-4-1,-1-9-6,3-6-6,-4-5-18,-1-4-7,3 3-10,-1-1-9,-2-1 3,1 0 0,1 3 1,-3 2 1,1 9 2,-1 5 2,-1 4-4,0 6 4,-1 0 1,1 4-2,0 3 0,-1 2-3,2 4 8,-8 0 1,14 10 0,-6-4 3,0 8-4,1 0 2,-2 6 4,-1 3 1,4-1 2,-3 2-1,0-2 1,-1 1-3,1-1 6,1 2-5,1-2 1,-2-3 1,0-3-3,0 5 0,-2-9 2,3-1-13,-2-1-52,3-4-53,0-1-71,1-1-86,-4-3-95,6-6-102,-3 0-340,0-4-880,0-5 389</inkml:trace>
          <inkml:trace contextRef="#ctx0" brushRef="#br0" timeOffset="3544.8015">3706 430 258,'0'0'311,"3"12"12,1-6 12,1 4 17,-1 2-4,0 1 19,0 4 3,1 1-10,1 2-10,-3-6-15,1 6-18,5-3-16,-8-3-21,4 2-25,-3-3-13,2-3-34,-3 1-13,2-1-22,-1-4-15,1 0-18,-2-1-13,-1-1-10,4-2-10,0 2-12,-4-4-9,5 0-9,1-5-8,-3-1-9,7-4-24,-4 1-29,1-3-24,2 0-18,0-4-20,1-2-10,-3-1-4,-1 4-1,4-3 8,-4 6 0,2-1 6,-4 6 5,0 0 5,1 1-3,0 2 8,1 3 4,-6 1 9,12 6 1,-6-1 4,0 3 3,1 4 3,-3 1 4,2 2 2,1 4 5,-1 0 2,2-1 5,-3-3-4,3-3 6,-4 3-5,1-3 1,3 1 4,-1-1-2,3-6 3,-1 3 4,1-3-10,2-3 5,-2-3 2,3 0 3,-1-2 1,5-6-7,-1 2 3,-1-5 0,-1 2-3,2-1 3,-1-3-4,0 1-1,-1 3 2,-2 1 0,-4 2-2,0-2 0,0 7-1,-1 0-2,2 1 4,0 2 1,-3 3 3,3 1 3,-2 3 1,2-3 0,-1 5-2,0-1 0,-2 0-1,1 2-4,2-3 3,0 3 0,0-2-12,2 1-37,-1-2-66,2-1-79,-2 0-97,4-4-118,-3 0-426,6 0-899,1 0 397</inkml:trace>
        </inkml:traceGroup>
        <inkml:traceGroup>
          <inkml:annotationXML>
            <emma:emma xmlns:emma="http://www.w3.org/2003/04/emma" version="1.0">
              <emma:interpretation id="{C07C4B7B-1CEC-4C10-90B7-FE036E524D1A}" emma:medium="tactile" emma:mode="ink">
                <msink:context xmlns:msink="http://schemas.microsoft.com/ink/2010/main" type="inkWord" rotatedBoundingBox="8239,693 11080,566 11155,2238 8314,2365"/>
              </emma:interpretation>
            </emma:emma>
          </inkml:annotationXML>
          <inkml:trace contextRef="#ctx0" brushRef="#br0" timeOffset="4438.7705">5778 491 112,'1'7'274,"2"-1"7,3 0 4,4-2-1,2-2 3,7-2-10,9-6-8,-1-3-8,7-1-13,11-7-21,-14 7-20,3-2-14,-6-4-20,3 5-17,-4-5-16,1 5-18,-3 5-7,-3-1-17,-5 1-15,-1 2-56,-1 2-52,-3 2-48,-6 4-46,0-2-42,-2 7-40,-4 0-37,0-2-38,-4 4-229,-4 5-546,-5 1 242</inkml:trace>
          <inkml:trace contextRef="#ctx0" brushRef="#br0" timeOffset="4224.2906">5880 186 263,'-9'-3'333,"2"3"-19,0 3-12,-2-2-22,-2 5-13,3 4-10,-3 3-11,2 6-7,2-1-10,3 7-17,0-2-15,2 9-17,2-8-16,1 10-14,0 0-12,3-3-14,1 2-13,1-10-9,-5 0-12,7 3-4,-3-5-14,-1-1-4,0-1-6,-2-4 2,4-4-15,-4 0-8,0-2 2,0-3-3,1-1-2,-3-3-2,0-2 1,0 0-6,0 0-3,0-14 5,-3 1-15,-1-7 1,-1-2-1,0-9-7,-3 0 0,0-6 2,-1-2 4,1-1-9,2-1-1,-2 0 0,4 1-3,-1 3-3,4-1 6,1 3-3,1-5-4,2 6 8,3-2-4,2 6-4,1-4-4,2 7-1,6-1 16,-3 9-14,0 1 6,6-3-9,-2 8 6,5-3-1,-4 8 2,1 2-4,-1-1 1,1 2-1,0 4-1,0 2 3,-1 2-5,-1 0 10,-3 3 5,1 0-11,0 2 2,-1 2-11,-6-1-46,6 1-50,-5 2-48,-5 0-56,-3 1-62,0 2-67,-6 0-314,1-2-707,-5 7 314</inkml:trace>
          <inkml:trace contextRef="#ctx0" brushRef="#br0" timeOffset="4660.1517">5735 913 179,'-2'4'253,"4"-1"12,0 3 12,3-5 3,2 0 2,2-1 3,5-1-4,2-3 1,5 2-9,1-2-11,5-6-9,3 2-14,2-5-18,-1 4-16,4-3-26,-2 0-15,-3 0-16,18-4-10,-15 4-18,0 0-13,1 0-8,2 0-13,-2-2-35,-4 1-38,4 0-56,-1 0-43,3-1-34,-3 3-46,-2-3-44,0 2-65,5-4-48,-6 0-298,3-1-671,-1 1 298</inkml:trace>
          <inkml:trace contextRef="#ctx0" brushRef="#br0" timeOffset="5102.0777">6707 430 230,'-6'-21'89,"1"0"29,2 4 14,0 0 23,2 5 23,-3 0 24,2-1 14,0 7 11,2 0-9,-2-3-8,2 7-18,0 2 11,0 0 22,0 0 18,0 0 3,17 17 3,-12-4 13,4 5-12,3-2-11,0 5-9,3 8-8,1-2-19,-2 2-19,2 1-22,3-2-12,-2 2-13,4-2-15,0 0-9,-1 0-10,3-1-13,-1 1-5,-2-2-12,0 0-8,1-1-2,-2-4-16,-6-3-40,3-3-47,-6 1-46,3-5-72,-3-1-65,-3-1-64,1-3-82,3 0-100,-6-3-283,3-6-813,1 1 359</inkml:trace>
          <inkml:trace contextRef="#ctx0" brushRef="#br0" timeOffset="4898.5736">7119 205 279,'0'0'305,"-21"6"-3,6 3-6,-2 1-7,-2 1-9,-7 4-4,4 4-5,-2 5-13,4-2-3,-3 4-17,3 0-15,-1 5-18,3 0-27,1 1-12,0-4-14,4 5-17,4-9-14,-2 0-12,4-1-12,0-2-11,1-3-7,-1 1-5,5-7-8,-2 1-8,1-4-15,0-1-35,2-2-43,0-1-39,0-3-41,1-2-45,0 0-48,0 0-44,-9-12-37,6 3-23,0-4-23,2-5-177,-3 4-554,0-9 245</inkml:trace>
          <inkml:trace contextRef="#ctx0" brushRef="#br0" timeOffset="5769.2824">7531-88 147,'-2'-2'292,"-2"-3"-6,4 5 21,-3-4-10,2 1-13,1 3-1,-5-5-34,5 5-13,0 0-6,-11 8 1,5 3-2,0 5-9,0 5 3,-7 14-10,-2 5-3,4 0-14,-1 18-8,-1 3-16,5 3-9,4-3-7,1 3-16,1-17-10,4 17-12,2-8-14,1-12-11,4 0-6,1-2-12,4-3-5,1-3-10,4-3-5,2-3-5,-1-2-13,2-6-40,3-5-54,6-6-61,-2-3-94,-2-4-86,5-8-121,-4-4-369,4-3-852,2-7 377</inkml:trace>
          <inkml:trace contextRef="#ctx0" brushRef="#br0" timeOffset="6099.4362">8212-420 146,'0'9'318,"3"1"0,2 11-6,1-1 10,3 7-1,4 2 11,2 6 0,0-2-7,3 7-4,7 9-12,-2 2-15,-4-11-17,6 15-14,-5-3-24,-3-9-17,4 17-27,-1 0-13,0 0-17,-5-2-19,1 4-15,-3-4-12,-1 4-12,1 1-3,-10-4-17,7 1-8,-7-1-8,1-14-23,-5 12-36,-2-13-44,0-3-54,-1 5-43,-2-3-62,-3 0-67,0-4-81,1-5-92,-5 1-342,1-2-835,-5-5 370</inkml:trace>
        </inkml:traceGroup>
      </inkml:traceGroup>
    </inkml:traceGroup>
    <inkml:traceGroup>
      <inkml:annotationXML>
        <emma:emma xmlns:emma="http://www.w3.org/2003/04/emma" version="1.0">
          <emma:interpretation id="{ABBF96FD-3721-4B38-B070-3A26ABB3AB04}" emma:medium="tactile" emma:mode="ink">
            <msink:context xmlns:msink="http://schemas.microsoft.com/ink/2010/main" type="paragraph" rotatedBoundingBox="1499,3444 7147,3329 7167,4334 1519,44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4B29E0-2F4B-481F-AE79-BA830D8C5291}" emma:medium="tactile" emma:mode="ink">
              <msink:context xmlns:msink="http://schemas.microsoft.com/ink/2010/main" type="inkBullet" rotatedBoundingBox="1499,3444 2327,3427 2348,4416 1519,4432"/>
            </emma:interpretation>
          </emma:emma>
        </inkml:annotationXML>
        <inkml:trace contextRef="#ctx0" brushRef="#br0" timeOffset="11102.435">-1006 2841 74,'0'0'185,"0"0"-11,0 0-11,0 0-8,0 0-8,0 0-10,0 0-5,0 0-5,0 0 0,0 0-2,0 0-2,0 0-2,0 0-5,0 0-7,0 0-6,0 0-3,4-12-3,-4 12-6,5-7-3,-3-2-3,3 3-4,-2-5-5,3-1-6,-1-4-9,3-3-1,1 1-12,-2-5 1,2 2-4,-3-3-6,1 0 0,3 2-6,-4-1-6,1-3 1,-1 5-3,-4 3-1,3-2 3,-3 6 7,1 1 5,-2 2 7,1 2 3,-2 2 6,-2 1 8,1 1-6,-2 2-5,3 3-11,0 0 13,-11 8-13,7 3-3,-4 3-7,1 2-6,-2 4-2,2 2-4,3 3 1,0-2-2,-1 9 0,4 0 3,1-7 2,0 6 1,6 1-4,-3-7-6,2 7 4,0-8-4,3-2-2,-3 3-5,2-3 10,2 7-9,0-7 21,-2 2-19,1-5 2,0 5-1,1-6-3,-2 1 4,0 2-4,1-5-1,-1 3 1,0-5-9,-1-1 9,0 1 3,-4 0-3,2-3-2,-1 1 2,0 4 2,-1-2-8,1 0 13,-3 3-10,-3-1-4,1-5 10,-1 5-3,-6 1-2,-2 1 0,0-1 4,-2-2-9,1 1-1,-3-1 5,-1-2-2,0-1 1,2-6 3,-3 2 5,2-1-11,2-1 3,0-3 3,7-1-4,-1 0-5,2-2 2,-3 0-2,0 0 4,8 0 4,-10-2-1,5 0 3,-1 2-1,6 0 1,-5-6-5,4 1 0,1-1 1,0 6-2,0-10 1,1 4 0,2 0 2,3 0-8,1 2-2,0-2 9,4 0-6,1-1-8,6 1 6,0 1 11,-1 2-8,3 3 1,-1-3 0,1 3-3,1 0-1,6-1 7,2 5 1,-12-2-12,5-2-25,-1 0-42,6 1-44,-7 2-42,0 0-61,6-4-64,1 2-38,-7-2-225,1 1-594,-2-1 262</inkml:trace>
        <inkml:trace contextRef="#ctx0" brushRef="#br0" timeOffset="11281.3846">-244 3333 205,'0'0'313,"6"1"2,-6-1 7,4 3-6,-4-3-8,0 0-7,0 0-19,4 2-13,-4-2-26,0 0-29,0 0-19,0 0-13,0 0-28,0 0-14,0 0-35,0 0-54,9-2-70,-9 2-75,1-6-85,-1 6-83,4-4-299,-4 4-606,1-11 268</inkml:trace>
      </inkml:traceGroup>
      <inkml:traceGroup>
        <inkml:annotationXML>
          <emma:emma xmlns:emma="http://www.w3.org/2003/04/emma" version="1.0">
            <emma:interpretation id="{EFE93523-9AB7-418D-A295-8DAA3E3933FC}" emma:medium="tactile" emma:mode="ink">
              <msink:context xmlns:msink="http://schemas.microsoft.com/ink/2010/main" type="line" rotatedBoundingBox="3265,3681 7152,3602 7167,4334 3280,4412"/>
            </emma:interpretation>
          </emma:emma>
        </inkml:annotationXML>
        <inkml:traceGroup>
          <inkml:annotationXML>
            <emma:emma xmlns:emma="http://www.w3.org/2003/04/emma" version="1.0">
              <emma:interpretation id="{5BA0CDC7-5770-4FD2-BC8F-C2BDF9C9480D}" emma:medium="tactile" emma:mode="ink">
                <msink:context xmlns:msink="http://schemas.microsoft.com/ink/2010/main" type="inkWord" rotatedBoundingBox="3265,3681 7152,3602 7167,4334 3280,4412"/>
              </emma:interpretation>
            </emma:emma>
          </inkml:annotationXML>
          <inkml:trace contextRef="#ctx0" brushRef="#br0" timeOffset="12575.4507">1033 2917 187,'-14'-11'249,"14"11"-4,-3-5-13,3 5-9,-6-5-13,3-1-14,0 0-16,1-2-10,-2 3-11,0-1-6,0 1-1,0-2-11,0 2-5,-1-3-7,1 2 1,0 0-5,-1 0-9,0-3-7,-2 7-11,0-2-10,-4-4-18,0 5 11,-2 2-17,0 1-5,-4 1-11,-1 2 0,-1 3-2,0 0-13,4 1 3,0 3-7,0-1-7,5 2 5,-4 1-6,4 3-2,-3 0-4,8-3-2,0 3-6,1-2 2,0-1 1,0 0-4,4 0 2,2 1-7,0-1 1,6 3 3,-2-3-8,7 3 7,2-3 0,4 1 1,5-3-1,0 0-2,4-2 1,1-2 5,-1-3-3,1 1-5,-2-2 2,0 3 8,-6-4 0,-3 2 1,0 2-7,-3-4-1,-2 3 7,-4-1-2,1 4-1,-3-3 3,1 4 10,-3-2 9,0 5-5,-5-2 5,0 4 8,-5 2-6,-3 4 5,3 0 0,-8 3-7,0-3-3,-7 3 0,1-3-5,2-4 2,-4 3-4,-2 0-2,3-6-1,3-5-1,-3 4-9,3-5 5,-4-3-2,5 1 0,-2-4 3,1 0-7,3-4 0,4 1 0,-3 0 4,1-6-6,4 3 1,-1 0 0,2-3-10,1 1 6,2 4 0,0-2-5,3 1-20,1 0-35,1 0-27,3-1-36,0 1-35,2-1-51,4-2-59,7 2-52,-6 0-259,6-2-626,4 1 278</inkml:trace>
          <inkml:trace contextRef="#ctx0" brushRef="#br0" timeOffset="13080.6042">1328 3015 140,'-4'-8'267,"0"2"-2,2 2-7,-5 2-10,3-4 2,-4 1-17,7 2-5,-3 1-22,4 2-12,-9-3-17,9 3-12,0 0-12,-8 8-15,5-1 0,2 3-11,1-3-6,0 8 22,0 2-25,4-4-8,0 7 0,0-1-16,5-1-4,-4 3-15,4-3 1,3-2 1,1 5-13,-4-7-5,-1-1-5,6 0-3,0-3-8,-2-1-5,-2-3-4,4 0-1,-5-1 3,4-4-9,-5-1-2,4-1-2,-3-2 2,-1-2 0,-2 1-6,1-6 4,-1 6 0,1-6 0,-3-3-7,0 1-10,1-2 5,-4-3 6,3-4-12,1 1 0,-5-2 0,1 2 11,1-1-8,-1 1-2,-1 2-6,3 5 4,-2-1 1,-1 1-11,0 6 9,0 1-5,0-1 4,0 2 4,0 5-1,0 0-2,0 0 8,0 0 10,0 0 7,2 16 5,0-5-1,0 5 1,0 0 6,-2 5 0,4-4 2,1 5 0,1-3-4,0 2-6,-1-1 0,2 1-2,1 3 0,-1-3-7,2 0-6,0-2 6,0-3-5,0 1-3,0-6 1,0 1-3,0-1-8,3-5-26,-2 1-21,2-4-33,0-3-29,0 0-62,2-5-38,-1-1-59,2-4-52,0-2-34,-1-3-48,-2-2-201,-1-1-649,0-1 288</inkml:trace>
          <inkml:trace contextRef="#ctx0" brushRef="#br0" timeOffset="13614.4595">1866 3058 2,'0'0'190,"0"-10"9,0 10-1,0-5 12,0 5-13,0 0-16,0-4-15,0 4-11,0 0 2,0 0 9,0 0-3,8 13 23,-3-6-7,-1 4 0,4-1-6,-3 3 3,3 0-11,-2 1 10,2-2-14,0 7-9,-2-2-10,1 2-14,1-7-6,-3 2-17,2-1-4,-1-3-12,-1-4-2,0 2-21,2-1 1,-3-1-2,-1 1-9,3-6-2,-1 1-4,-5-2-13,11-4 0,2-5-4,-6 0 1,2-3-13,0-4 6,0 0-5,-3-4 3,4-2-4,-2 0 1,-2-1-9,-2 1 4,4-2-7,-3 2 0,-1 3-6,1 1 4,-1 4 1,0-2-4,-3 7 2,4-1-2,-3 2-4,-1 2 3,4 2-7,-1 4 3,2-2 2,-6 2-4,10 6 5,-6 0 0,2 2-3,1 2 5,0-1 3,0 7 11,-1-5 6,2 2-9,-2-1 5,1-1 1,-1 3-3,1-6-4,-1 2 3,2-1-6,-3-3 2,1-2-7,-3 1 8,2-2 1,2-3 1,2 0-4,-1-3 0,0-2-2,3-2-1,-3-2 1,0-2-3,-1 1 1,5-7-1,-5 5-4,2 0 2,-5-2 1,4 4-1,-4-2 2,0 6-4,-1-3-11,3 3 4,-3 2 1,3 4 2,-6 0-2,13 4 4,-4 2-4,0 0 3,1 3 4,0 7 10,3-2-2,-1-1 0,1 4 3,0-2-2,0-2-3,3 3 7,0-4-11,-1 4 5,1-4-6,2 1 6,-2-4-5,5-1-3,4 4 2,-7-4-39,3 0-48,5-3-59,-8-2-66,0 2-74,-2-5-72,2 0-61,2-4-262,-3-2-730,2-3 324</inkml:trace>
          <inkml:trace contextRef="#ctx0" brushRef="#br0" timeOffset="14235.3852">3251 2871 171,'-22'0'273,"2"0"2,3 0-6,0-2-2,5 0-6,1-2-3,-2 2-6,4-4-9,4 4-21,1-3-21,3-2-16,-3 1-14,4-1-20,4-4-9,-4 5-15,5-6 3,-1 4-6,0-3-11,1 5 5,-1 0-19,-3 0 8,3 1 2,1 1 3,-5 4 1,0 0 3,0 0-13,0 0-5,0 0-8,-22 12 6,12-1 5,-3 4 4,-3 4 8,-5 3 7,-1 5 8,2-2 10,1 3 3,2-3-2,-3 2-3,8 0-6,2 7-4,1-11-4,6 1-4,2-1-13,-2-1-4,6-2-5,1 2-9,1-2-5,4 1-5,-1-4 0,5-2-8,3-2-12,1-1 1,5 6-5,-2-9-6,5 3-9,-1-7 3,2 3-9,3-5-9,-3 1-4,1-2-35,2 1-38,-4-6-47,3 5-56,-7-4-64,7-1-77,-8 0-73,-2 1-89,2-2-77,-5 1-373,3-4-987,-3 0 437</inkml:trace>
          <inkml:trace contextRef="#ctx0" brushRef="#br0" timeOffset="13871.5071">3097 3037 61,'15'-3'288,"-5"-2"8,3 3 5,4 0 5,3-5 1,4 1 6,3 2-6,1-1-11,-1 2-15,0-2-2,2 0-20,-2 0-9,-1 2-15,-6 0-13,3 0-11,-3 2-15,-1-4-19,1 1-15,-3 1-18,0 0-13,0 0-9,-1-3-15,-3 3-9,-3 1-8,2 1-10,0-2-10,-2-1-17,-3 2-28,3-3-37,-1 1-47,-2 2-41,-2-4-53,2 4-37,-3-3-39,1-1-45,-5 2-51,2 0-48,-4-4-286,0 5-714,-2-4 317</inkml:trace>
          <inkml:trace contextRef="#ctx0" brushRef="#br0" timeOffset="15071.1889">4118 2875 262,'-4'-4'348,"0"-4"-4,-1 4 1,1-2-6,-2 1-13,0 0-11,3-1-7,-2 3-21,0 1-20,-1-1-24,6 3-20,-11 3-18,5 0-16,-1 5-3,1 3-6,1 2-6,-3 1-8,3 7-8,-1 0-15,2 4-11,4 8-11,2-2-10,6 0-7,1 4-11,0-4-5,6-6-4,0 6-8,6-4-3,2-2-5,0-2-8,2-4-5,0-3-4,2-7-3,1-6-7,1-1 2,-2-4-3,3-2-8,-3-8-2,2-11 1,-2-2 0,0-3-5,0-2-4,-3-3 6,0 0 4,-4-1 6,-2-4 2,-2 1 4,-3 1-2,-7-3-4,1 2 3,-5-1-9,-1 2 6,-7 0-11,-4 2-4,-3 4 6,-2 3-9,-3 4-4,-4 2 6,-3 9-12,-4 3 1,-5 3 3,-1 11-6,-1 2-1,-15 8-1,2 6-4,2 7-16,3 2-36,0-2-57,3 6-62,12-4-85,-9 10-85,3 3-110,8-9-494,7-1-1021,-3 4 452</inkml:trace>
        </inkml:traceGroup>
      </inkml:traceGroup>
    </inkml:traceGroup>
    <inkml:traceGroup>
      <inkml:annotationXML>
        <emma:emma xmlns:emma="http://www.w3.org/2003/04/emma" version="1.0">
          <emma:interpretation id="{2C7B828A-B307-41D2-B4BF-74A138761E02}" emma:medium="tactile" emma:mode="ink">
            <msink:context xmlns:msink="http://schemas.microsoft.com/ink/2010/main" type="paragraph" rotatedBoundingBox="1241,5294 12522,4702 12603,6252 1323,68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FEBDB4-82BE-472A-BD65-2B5924482D23}" emma:medium="tactile" emma:mode="ink">
              <msink:context xmlns:msink="http://schemas.microsoft.com/ink/2010/main" type="inkBullet" rotatedBoundingBox="1254,5539 2332,5482 2382,6434 1304,6490"/>
            </emma:interpretation>
          </emma:emma>
        </inkml:annotationXML>
        <inkml:trace contextRef="#ctx0" brushRef="#br0" timeOffset="16178.4073">-1197 5025 132,'0'0'175,"-6"3"-18,6-3-2,0 0-4,-8 2-1,8-2-3,0 0-9,0 0-8,-5-7-10,5 7-7,-4-4-6,4 4-9,-3-7-9,3-2 0,-2 1-12,2-1-5,0-5-5,0 0-7,2-10-7,2-7-3,5-2 1,2 2 4,2-7 14,1-2 1,2 2 1,4-3 8,-1 6-11,5 3-6,-4 2-5,0 8-10,-7 4-3,4 6-6,-4 5-5,0 4 1,-3 4-1,5 4-1,-2 8 2,0-1-1,0 16-2,-3-3 0,-3 8 6,-2 5 5,-5 0 7,-3 2-1,0 2 4,-7 5-7,-3 9 1,-2 1 2,-1-17-1,-7 18-4,2-6 1,0 0-10,-1-1-2,0-13 0,3 1-6,-2-5-3,0-1-7,3-2-2,5-3 4,-1-10 4,2-6-13,3 7 5,0-11-3,2 0 2,1-2-7,-1-5 1,1 3-2,3-4-6,3 0-1,-6-6-3,3-3 0,1-1 0,0 3 1,2-7-6,0 2 6,2-3-2,-1 5 0,1-5 5,1 4 4,1-2-8,0 0 3,4 2 13,-2-1-15,3 4 0,3 2 4,0 0-3,1 1 0,5 4 0,2-2 2,5 1 15,-5 4-13,7-2-3,-1 3 0,-5 3 2,5-1-2,1 0 0,-1 3 4,4-4 1,-5 5 2,4-3-9,-1 0 5,0 0-1,2 0 4,-2-1-4,1 4 5,1-4-6,0 1-33,1-2-45,-3 2-46,6-3-58,-5-1-51,2-4-47,-3-1-238,2-4-561,-4 0 248</inkml:trace>
        <inkml:trace contextRef="#ctx0" brushRef="#br0" timeOffset="16341.1777">-200 5295 131,'0'0'294,"0"0"-1,0 0-6,0 0-13,-6-14-9,3 7-19,0 3-21,2 1-12,1 3-23,-3-13-21,1 8-20,2 5-10,-1-6-19,2-1-35,1 1-55,-1 1-66,1 3-83,2-6-92,-1 3-247,3-1-495,3 0 219</inkml:trace>
      </inkml:traceGroup>
      <inkml:traceGroup>
        <inkml:annotationXML>
          <emma:emma xmlns:emma="http://www.w3.org/2003/04/emma" version="1.0">
            <emma:interpretation id="{25665B41-6456-45AD-9562-71F2D53D1220}" emma:medium="tactile" emma:mode="ink">
              <msink:context xmlns:msink="http://schemas.microsoft.com/ink/2010/main" type="line" rotatedBoundingBox="3362,5183 12522,4702 12603,6252 3443,6733"/>
            </emma:interpretation>
          </emma:emma>
        </inkml:annotationXML>
        <inkml:traceGroup>
          <inkml:annotationXML>
            <emma:emma xmlns:emma="http://www.w3.org/2003/04/emma" version="1.0">
              <emma:interpretation id="{4CD6C39A-08EE-4463-8CD5-F087C9FDB16A}" emma:medium="tactile" emma:mode="ink">
                <msink:context xmlns:msink="http://schemas.microsoft.com/ink/2010/main" type="inkWord" rotatedBoundingBox="3362,5183 5275,5083 5357,6633 3443,6733"/>
              </emma:interpretation>
            </emma:emma>
          </inkml:annotationXML>
          <inkml:trace contextRef="#ctx0" brushRef="#br0" timeOffset="17591.4912">880 5460 28,'-5'-6'219,"1"-4"-3,1 4-7,2 1-6,1-5-6,0 4-8,0 0-9,1-2-10,6 0-10,-2 1-6,4 0 2,8-6-19,-1 3-14,8-3-9,3-2-6,0 2-11,6-3-6,1-3-13,14-3-5,0 1-8,2 0-8,1-1-3,1 7-4,-3 3-6,0-1-7,2 1-3,-17 3-2,1 6 0,-2-2-8,-2 4 1,-4 2-6,-9 0-4,0 4 2,-4-3 7,-2 7-6,-4-3-7,0 7-1,-4-1 9,-2 2 5,1 1 5,-6 6 7,-1 1 8,-1-2-2,0 2 9,1 0 7,-4-5-2,3 5-3,2-5 4,-1 2 3,3 0-17,4-5 8,-1 3 2,6 0-3,0-7 0,4 0 9,6-2-6,-1 1-2,9-6 3,0-4-4,3-1-3,-1-4-5,0-7-2,1 0 4,-2-6-1,-2 1-9,0 2 9,-5-6 5,-6 6 2,-1-1 7,-2-1 8,-4-1 4,-1 1 3,-4 5 1,-2-1-3,-4-5-5,0 6 0,-2 1-3,-3 0-8,-5 2-2,-3-6-4,-7 0-8,-4 7 0,0 2-10,-5 1 1,2 6-6,-1 0-2,-2 0 0,4 6-4,4-4-4,-4 5 0,10-4-5,5 0 0,2 3-15,1-3-29,7 0-33,0 2-34,3-2-32,2 4-36,4-1-33,2-2-29,4 0-35,3 1-44,5-3-24,2 4-23,7-4-265,-1 0-673,2-1 298</inkml:trace>
          <inkml:trace contextRef="#ctx0" brushRef="#br0" timeOffset="17095.2051">1387 4704 59,'-8'3'276,"4"0"-10,-1-1-12,0-2-12,5 0-19,0 0-21,-4-7-21,5-2-18,6-5-15,-4 0-18,6-7-12,4-11-10,-2 4-9,4-3-12,-1-1-6,-2-4-10,2 1-5,-3 4-6,-1-9-8,-4 7-2,-2 8 4,-8-8-13,3 11-3,-4-1-2,-7-5-3,-2 9 0,-1 5-1,-8 0 5,-2 3-8,-6 6-1,-2 6-2,3 6 1,-4-1 0,-1 11-1,-9 8 3,2 9 3,1 3 10,-1-1 5,7 6 4,3 5 12,8-10-3,0 13-4,2 4 2,9-12 5,9 3-1,0 15 0,5-18 10,4-2-8,4 6-5,2-4-1,6-1 0,0 13 1,-2-16 0,10 15-5,-5-2-2,-4-11-9,0-1 6,-1 4-8,1-3-9,-2 2-5,1-2 2,-3-3 0,-3 3-12,0 1 12,-1 0-9,-2-5-6,-1-1-26,-1 0-30,1-12-40,-4-2-34,1-2-27,-2-7-38,0 0-36,0-2-46,-1-5-34,-4-1-293,1-2-640,4-2 284</inkml:trace>
          <inkml:trace contextRef="#ctx0" brushRef="#br0" timeOffset="17891.3488">2133 5249 95,'11'4'129,"2"-2"-4,0 5 9,-1-1 2,1-1 7,-1 1 8,1-3 3,-1 1 1,2 2-1,-5-3-4,2-1 1,-2 4-4,-4-6 1,2 4 1,-2 0-1,0 1 1,-1-2 9,0 2-5,-2-1 11,1 0 6,-3-2 3,0-2-9,0 0 3,-5 5-11,5-5-10,-16-1 1,8-4-10,0 0-9,-3-4-2,-1-4-13,-1-1-9,3-4-5,-2 3-10,4-3-5,2-2-8,1-3-3,4 2-14,2-2-2,-1 1-4,5 1-7,3-3-7,2 0-7,1 3 5,5-4-8,-3 6-4,8-3-1,0 5-7,4-2-2,0 2-11,1 4-16,2 3-31,0 0-40,1 1-39,-3 7-35,5-1-37,-1 3-15,1 3-21,4-3-63,-1 0-88,2 2-246,2-2-679,-4 3 302</inkml:trace>
        </inkml:traceGroup>
        <inkml:traceGroup>
          <inkml:annotationXML>
            <emma:emma xmlns:emma="http://www.w3.org/2003/04/emma" version="1.0">
              <emma:interpretation id="{78B39BEB-96DB-403A-B18B-5C11B63019B8}" emma:medium="tactile" emma:mode="ink">
                <msink:context xmlns:msink="http://schemas.microsoft.com/ink/2010/main" type="inkWord" rotatedBoundingBox="5963,5396 7863,5297 7910,6199 6010,6299"/>
              </emma:interpretation>
            </emma:emma>
          </inkml:annotationXML>
          <inkml:trace contextRef="#ctx0" brushRef="#br0" timeOffset="18218.572">3597 4705 295,'-1'-4'335,"-3"-1"10,0 0-2,-2 3 12,-2-1 12,-1 6 3,-4-1-1,4 6-7,-3 0-12,-5 4-20,2 3-16,2 4-21,0-2-18,3 3-10,-1 1-22,4-1-11,0 1-21,4 2-23,-1-2-17,3 1-16,2-1-12,3 0-20,2-3-3,0 2-12,4-4-17,2 4-8,1-6-12,1-3-6,4 4-4,0-5-4,1-2-8,3 0-36,-4-2-25,8-6-40,2 1-42,-8-1-49,-1-5-52,7-2-68,-6-2-53,-6-2-60,5-5-65,-4 1-37,-5-1-319,-3 0-864,-1-5 382</inkml:trace>
          <inkml:trace contextRef="#ctx0" brushRef="#br0" timeOffset="18396.3982">3617 4582 148,'-14'-17'251,"3"-3"20,-2 4 17,-1 2 3,1-2-7,5 3-15,-2-2 15,3 3-27,1 0-20,0 3-19,5-1-23,-3 4-7,3-3-34,0 0-12,2 3-7,4 4-20,-4-3-12,6 5-13,-7 0-12,13 1-54,-3 4-57,1 2-55,2 6-61,6-2-66,-4 2-64,2 0-264,5 6-589,3 1 260</inkml:trace>
          <inkml:trace contextRef="#ctx0" brushRef="#br0" timeOffset="19166.2127">4187 4790 227,'-12'-8'286,"3"3"-1,0-2-9,1-1-18,1 0-8,1-2-19,0 0-14,0 2-13,3-1-7,2 2-13,-1-2-5,-1 0-28,2 2-3,-1 0-15,2 0-9,-1 1 11,0-1 1,1 7-13,0-9-7,-1 7-4,1 2 8,-4-4-21,4 4-2,0 0-12,-14 14 1,7-3 6,-5 3 5,-1 3 7,0 1 12,2 2 1,-8 8 3,4 3 0,3-2-3,-1 3 0,7-2 3,-3-1-8,5-5 0,0 1 3,3-3-9,3 3-4,2-3-9,5-3 6,-3-1-15,9 0-11,-6-1-2,6-2-6,0-3-12,0-1 1,4-2-10,-1-3-2,1-2-3,3 2-8,-4-5-1,1 0-8,-1 3-19,0-4-35,-1 0-57,-4 0-65,4 0-75,-4 0-68,-1-3-71,3 3-81,-3 0-73,-2 0-277,4-1-864,-2 1 382</inkml:trace>
          <inkml:trace contextRef="#ctx0" brushRef="#br0" timeOffset="18804.3188">4240 4960 65,'-5'-2'286,"2"-1"4,3 3-7,-9-3 12,5 2-18,4 1-10,-5-3-23,5 3-18,-4-3-16,4 3 2,0 0 2,0 0 9,0 0 2,23 0-4,-12 0-1,1 3 3,7-3-11,-1-3-7,3 3-8,5-3-11,1 1-16,3 1-15,-3-1-14,0-1-12,1-1-14,-1 2-9,-3-2-12,2 2-10,-6 1-8,0-3-6,-1 2-8,-2-1-6,1 1-11,-7 0-2,0 2-6,0-2-15,-1-1-26,-4 2-22,-1 1-22,-5 0-30,8-2-37,-8 2-56,5-5-43,-5 1-37,0 4-61,0 0-43,-5-12-58,-3 5-288,1 1-757,-7-2 336</inkml:trace>
          <inkml:trace contextRef="#ctx0" brushRef="#br0" timeOffset="19795.7324">5129 5170 380,'-11'5'96,"2"1"27,2-1 22,1-2 8,0-1 14,-1 0 13,3 1 12,-1-2 2,5-1 3,-6 1 3,6-1 5,-3 4 18,3-4-10,0 0 1,11 4-10,-7-4-6,6 0 3,0 3-15,-1-2 3,4 0-20,0-1-17,0-1-12,3-3-18,-2 4-8,3-4-14,0 4-17,-3-6-41,3 2-69,-4 1-75,0-2-76,4 4-93,2-5-79,-5 4-293,2-1-696,-3 3 309</inkml:trace>
          <inkml:trace contextRef="#ctx0" brushRef="#br0" timeOffset="19626.3111">5192 4738 128,'-6'-10'360,"2"-2"1,-3-3 5,4 3 7,-3-4-13,0-2 1,2-2-13,-2 0-11,1 1-5,4-1-9,-3 0-22,1 3-11,2 1-12,0 0-4,0 2-12,1-2 8,0-1-14,-3 1-9,3 2-9,0 2-10,0 1-19,0 1 0,0 4-17,-1 0-14,1-3-24,0 3-12,0 6-23,-1-6-8,1 6-15,0 0-5,0 0-14,0 0-8,6 25-5,-4-10-1,2 7-9,2 2-7,-1 7-24,1 3-23,0-1 0,-1 4 0,-1-1 0,3 1 0,-1 1 0,0-2 0,-1 1 0,2-4 0,-3 2 0,-2-2 0,1-8 0,1-2 0,-4 4 0,2-6 0,2-2 0,-2 2 0,-1-7 0,2 2 0,0-2 0,0-5 0,0 3 0,-2-5 0,3-1 0,0 2-67,-3-4-128,3 1-48,-2 0-47,0 0-43,1-4-33,-3-1-21,2 5-21,-2-5-17,0 0-15,0 0-11,0 0-314,-7 6-828,0-6 367</inkml:trace>
        </inkml:traceGroup>
        <inkml:traceGroup>
          <inkml:annotationXML>
            <emma:emma xmlns:emma="http://www.w3.org/2003/04/emma" version="1.0">
              <emma:interpretation id="{613AC3B2-A09B-48B2-A29A-391163467F71}" emma:medium="tactile" emma:mode="ink">
                <msink:context xmlns:msink="http://schemas.microsoft.com/ink/2010/main" type="inkWord" rotatedBoundingBox="9377,5022 10558,4960 10615,6043 9434,6105"/>
              </emma:interpretation>
            </emma:emma>
          </inkml:annotationXML>
          <inkml:trace contextRef="#ctx0" brushRef="#br0" timeOffset="20755.6328">6877 4870 44,'-8'-5'257,"4"-2"-21,-1-3-7,5 4-1,0-4-3,5-2 1,-1-4-13,8-4 3,0 1-10,11-3 3,-1 1-6,7 0-13,3 2-4,0 1-30,2 1-11,15-1-14,-14 4-16,12 2-14,-11 5-4,1 1-13,3 3-8,-7 1-11,1 2-2,-2 5 6,-4 1-24,-2 5-3,-9-6-1,1 4-4,-5 4-8,-1 1-1,-1 3 3,-6 2 9,-1-4 10,-2 4 9,0 3 12,-1-1 16,-1 4 16,-3-2 14,3 0 1,0 11 10,0-11 3,2 0-4,3-1-5,0-1-2,3 0-8,2-2-3,5-1-2,0-3-5,2-3-3,9 1 3,3-7-5,-1-3-3,4-6-2,-2 0 1,3-5-2,-3-4 2,0-4-9,1-3 0,-2 0-10,-2-2 1,-2-1-12,-5-2 5,-1-2-2,-8 6 8,-3-3 4,1 0 6,-5 4 3,-7-3 2,-1-1-4,-6 2-1,-5-5-6,-8 5-9,-9 1-6,4 4-7,-3-2-4,-3 7-11,-1 0-3,-1 5-26,-1 0-12,-1 4 0,0 4 0,6 2 0,-3-2 0,0 4-66,9 1-99,0 5-63,10-5-79,1 4-74,2-2-96,10 0-81,-3 5-444,3-3-1085,5 1 481</inkml:trace>
          <inkml:trace contextRef="#ctx0" brushRef="#br0" timeOffset="20329.3534">6963 4061 71,'-2'-8'293,"-1"2"3,2 2 3,-3-2 1,2 2 0,-1-4 3,3 5 11,0 3 0,-1-6-8,1 6-11,0 0-6,0 0 4,0 0 3,0 0-5,1 22 4,2-7-7,3 6-9,-2 4-4,5 8-7,-3 1-12,7 7-22,-3-2-14,0 3-9,1 1-13,1 0-18,5 11-18,-5-14-16,-1 4-10,3-2-14,-5 1-15,7 0-11,-6-3-8,1-2-12,0-1-11,2-2-7,-3-2-2,0-5-16,-2-7-30,1 2-40,-5-8-54,2 3-56,1-7-62,-6-5-55,4 3-56,-5-4-56,0-3-63,0-2-60,0 0-59,-13 0-325,3-2-949,-1-3 419</inkml:trace>
        </inkml:traceGroup>
        <inkml:traceGroup>
          <inkml:annotationXML>
            <emma:emma xmlns:emma="http://www.w3.org/2003/04/emma" version="1.0">
              <emma:interpretation id="{B58E9F97-7C9C-4C81-9D4B-3E1634508FA1}" emma:medium="tactile" emma:mode="ink">
                <msink:context xmlns:msink="http://schemas.microsoft.com/ink/2010/main" type="inkWord" rotatedBoundingBox="11884,5301 12551,5266 12587,5934 11919,5969"/>
              </emma:interpretation>
            </emma:emma>
          </inkml:annotationXML>
          <inkml:trace contextRef="#ctx0" brushRef="#br0" timeOffset="21928.4036">9344 4686 22,'1'-2'322,"-1"2"12,2-6 0,-2 6 8,0-5 8,0 5 5,0 0-4,0-8-7,0 8-8,0 0-15,0-7-18,0 7-17,0 0-17,0 0-14,0 0-12,0 0-13,9 12-7,-9-4-9,3 0-12,1 3-3,2 2-20,-5 0-13,3 2-10,-1 0-8,1-3-5,0 4-13,-3-1-5,3-2-14,-2 4-15,-1-1 13,-1-1-23,2-2-10,-4 2-13,1-3 0,1-1 2,-5-2-8,4-2-9,0-1-1,-1 1-4,-4-5-5,6-2-3,-7-2-4,7 2-2,-8-15-9,5 3-18,0-9 18,3-3 5,-1-14-9,2 1-8,1-3-3,5-3 0,2-15-15,-4 17-2,6-2-3,-1 1 2,0 4-2,2 7 3,0-1-8,1 2 7,-1 8 1,-1 4-2,4-8 3,-3 10 2,-1 7 4,-2 3-4,5 2-1,-2 4 9,4 6-13,0 2 12,0 3 1,6 6 4,1 2-3,-3 3 2,1 1 0,-2 3 2,0 5 9,3 3-3,-2-1 4,2 0-2,1 0 3,0 2-3,-2 1 3,1-2-8,0-3 5,-4 1-15,2-3 6,-4-4-6,-2-5-47,2 5-65,-5-7-79,2 0-106,-5-2-111,-1-6-135,-2-2-502,-2-2-1134,2-2 501</inkml:trace>
        </inkml:traceGroup>
      </inkml:traceGroup>
    </inkml:traceGroup>
    <inkml:traceGroup>
      <inkml:annotationXML>
        <emma:emma xmlns:emma="http://www.w3.org/2003/04/emma" version="1.0">
          <emma:interpretation id="{AD0CC5F8-10CE-42F5-87CF-22F79BF34A56}" emma:medium="tactile" emma:mode="ink">
            <msink:context xmlns:msink="http://schemas.microsoft.com/ink/2010/main" type="paragraph" rotatedBoundingBox="6263,6847 16026,6508 16169,10643 6406,1098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EE91B72-B38C-4682-8503-E7B901F9FAE6}" emma:medium="tactile" emma:mode="ink">
              <msink:context xmlns:msink="http://schemas.microsoft.com/ink/2010/main" type="line" rotatedBoundingBox="6263,6847 15846,6514 15926,8842 6344,9175"/>
            </emma:interpretation>
          </emma:emma>
        </inkml:annotationXML>
        <inkml:traceGroup>
          <inkml:annotationXML>
            <emma:emma xmlns:emma="http://www.w3.org/2003/04/emma" version="1.0">
              <emma:interpretation id="{A74AC86C-2A9D-4847-B0B5-B21BD2BC1C97}" emma:medium="tactile" emma:mode="ink">
                <msink:context xmlns:msink="http://schemas.microsoft.com/ink/2010/main" type="inkWord" rotatedBoundingBox="8902,7057 11605,6963 11641,8014 8939,8107"/>
              </emma:interpretation>
            </emma:emma>
          </inkml:annotationXML>
          <inkml:trace contextRef="#ctx0" brushRef="#br0" timeOffset="28763.0262">8772 6454 274,'4'-10'311,"-4"3"3,6-3 3,-6 3 4,2 0 9,-2 0 6,2 1 3,-1 2-1,-1 0-4,0 4-7,-1-8-16,1 8-19,0 0-22,0 0-8,0 0-12,-10 17-4,6-5-5,-5 7-10,1 3-13,-2 5 3,3 6-10,2-2-15,-1 3-9,0 0-8,-1 3-5,6 1-12,0-3-20,1-2 0,0 0-7,1-8-5,3 0-14,3 3-11,-1-2-10,0-3-12,5-3-32,1-4-51,1 1 0,-1-3 0,4-2 0,-1-3 0,2-2 0,0-1 0,0-3 0,0-2 0,2-5 0,-2-2 0,1 2 0,1-6 0,-1-1 0,-1 3 0,-2-5 0,0 0 0,-2 1 0,-2-3 0,-3 3 0,0-2-233,-2-3-84,-1 5-51,-2-1-44,-3-2-54,-1 1-49,-1 0-68,-3-4-301,1 3-955,-2-4 422</inkml:trace>
          <inkml:trace contextRef="#ctx0" brushRef="#br0" timeOffset="29010.4158">8845 6096 198,'-5'-4'373,"0"-2"12,1-3 8,-3 3-7,1 1-7,-2-2-13,2-2-19,3 6-17,-2-6-23,1 3-24,2-3-27,-1 2-22,0 1-26,3 0-21,-1 0-18,2 0-20,-1 6-14,2-10-16,2 8-14,2 0-48,-2 0-61,0-2-72,2 4-86,-6 0-75,19 4-91,-10 0-87,4-2-276,-3 4-748,1 3 330</inkml:trace>
          <inkml:trace contextRef="#ctx0" brushRef="#br0" timeOffset="26391.639">6396 6411 109,'-9'-6'352,"4"-1"11,1 3 4,-4-3 1,6 0-23,-2 0-14,1 1-22,-2-1-21,4 2-20,-2-1-26,3-3-23,0 5-24,0 4-24,3-8-11,-3 4-21,4 2-12,1-2-9,0 3-17,2-1-9,-1 2-9,-6 0-13,16 8-27,-5-3-45,2 1-57,0 0-61,3 7-55,-1 1-69,0-1-73,-1 3-77,5 2-198,-6-3-641,0 0 284</inkml:trace>
        </inkml:traceGroup>
        <inkml:traceGroup>
          <inkml:annotationXML>
            <emma:emma xmlns:emma="http://www.w3.org/2003/04/emma" version="1.0">
              <emma:interpretation id="{8B174672-0338-402D-9663-A3CF2DB63E65}" emma:medium="tactile" emma:mode="ink">
                <msink:context xmlns:msink="http://schemas.microsoft.com/ink/2010/main" type="inkWord" rotatedBoundingBox="9478,7047 13740,6899 13776,7935 9514,8083"/>
              </emma:interpretation>
            </emma:emma>
          </inkml:annotationXML>
          <inkml:trace contextRef="#ctx0" brushRef="#br0" timeOffset="27931.4508">7162 6714 105,'-12'-6'312,"4"0"-2,-2-1-4,3 2-11,3-3-12,0-4-19,2 1-20,2-4-6,4 2-9,2-6-10,6-1-6,1 4-13,5-6-10,3 1-17,-4 6-8,0 0-15,0 3-19,-3-1-10,2 4-10,-3 0-14,-4 5-8,0 2-12,-1-2-4,-5-1-8,-3 5-8,0 0-4,5 9-3,-7-4-8,-4 7-1,-4-2-5,-2 5-3,-5 1-6,1 0-1,-3 4-2,-6 2-7,0 0 2,-1 2-1,-4-2 1,5 1-3,-5-2-4,6-2 14,0-1 12,8-3 13,-2 1 8,4-4 6,3 4-2,2-7 4,-1 1 0,7 2 0,2-5-1,1 0 5,3 4 1,1-2 4,6-1 2,0 1-4,6 3 3,3-3 2,5 2-4,-5-3 3,6 5-6,-1-1-3,3-1-1,-2 3-7,-1-3-2,-3-3-3,0 1-3,-5 2-12,2-5-1,-2 3-4,1 0 6,-7-1-18,6 3-4,-6-4 0,1 1-14,-1-5-39,0 1-50,-4-2-70,4 1-78,0-2-85,-5-1-97,9 0-107,-4-6-367,0 2-960,2 1 425</inkml:trace>
          <inkml:trace contextRef="#ctx0" brushRef="#br0" timeOffset="27447.6832">7195 6842 200,'-6'1'302,"-1"1"-2,-1 2 2,2-2 0,0-2-3,6 0 3,-8 4-4,8-4-19,-8 0-11,8 0-16,0 0-19,0 0-7,0 0-4,0 0 8,0 0-8,16-7-2,-7 4-7,5 1-7,4 1-11,2-4-1,9-2-7,2 5-5,0-3-7,1 0-5,2-1-11,1 0-4,0-3-12,-1 2-11,4-2-7,-6 3-10,3-2-5,-1-1-11,-3 3-11,0 0-2,3 0-9,-2 1-3,-1 1-13,-1 1 0,3 1-7,-6 1-4,-1-1-12,0 2 2,-4 0-11,-6 2-1,4-1-4,-3 2 0,1 0-3,-1 0-2,-3 2 6,-5-1-7,4 0-11,-3 0-21,-1-2-16,-4 2-19,1-2-27,0 4-32,-1-5-33,-1 1-40,0 1-36,-1-2-50,-3-1-46,0 0-46,0 0-56,0 0-51,0 0-402,0 0-940,-20-7 416</inkml:trace>
          <inkml:trace contextRef="#ctx0" brushRef="#br0" timeOffset="26999.5486">7206 6931 224,'-5'3'280,"0"0"2,0 2 1,-2-3 4,4 1-7,-2 2 4,5-5 6,0 0 3,0 5-2,0-5-1,0 0-6,12 4 0,-12-4-12,17-4-6,-6 2-14,3-3-20,4-2-12,-4 6-29,3-7-23,0 5-16,-1-4-13,-2 3-15,0 2-15,-4-3-13,4 1-3,-2 1-17,1 3-4,-3-3-10,0-1-27,-2 2-24,-2 2-30,-1-3-37,-5 3-42,10-1-54,-10 1-49,6 0-52,-6 0-55,0 0-60,0 0-54,0 0-303,0 0-784,0 0 347</inkml:trace>
          <inkml:trace contextRef="#ctx0" brushRef="#br0" timeOffset="26750.9695">7187 6766 269,'0'0'375,"-4"-6"8,4 6 0,-1-6-8,1 3-32,0 3-20,2-6-17,1 1-17,1-1-14,1 0-15,2-2-14,3 1-12,1-2-18,5 0-14,1 2-15,0 0-18,2-3-12,3 6-20,5-4-14,-1 4-11,-6 2-15,1-2-11,6 4-4,-9 0-10,2 1-7,-7 2-7,2-3-7,-1 2-8,-3 2-13,0-1-34,-5 0-38,1 1-43,-2-2-42,0 2-42,-3 3-31,-1-1-33,-1-2-32,-3 7-28,1-3-29,-3 0-33,-2 1-288,-2 0-695,-4 0 308</inkml:trace>
          <inkml:trace contextRef="#ctx0" brushRef="#br0" timeOffset="30080.934">10227 6723 131,'-5'-4'251,"1"2"6,4-4 0,0-1-5,0-1-4,4 2-3,1-3 7,4-3-12,7 2 0,1-1 2,4 1-5,4 0-5,3-1-11,1 3 7,2 0-34,0 2-18,2-3-12,0 5-19,3-2-13,-3 3-14,0 0-16,-3 1-6,0 1-7,-1-2-13,-3 3-7,-6 1-9,1 2 0,-5-3-6,2 2-10,-6 4-3,-1-4-3,-1 1-4,-4 0-4,0-1 0,-2 3-2,1 2 5,-1-1 5,-2 2 12,-1-1 1,1 6 3,-4 1-18,1 1 1,2 5 5,-1 0 1,2-1 3,-2 1 0,5-1-5,-2 0 2,2-4-1,2-2 0,3 4 1,-1-1 0,4 2 3,1-8 0,2 3 4,1-8 1,0 3 6,2-4-7,0-2-1,-1-3 3,2 1 0,-3-5-5,1-2 5,1 2 3,-2-3 7,-3-1 7,3 2 0,-7-5 7,0 3 12,-3-3 1,1 2 16,2-2 2,-6-1 3,0-1-7,0 4 8,-2-4 5,-2 0-2,0 0-5,-4-1-5,-2-5-13,0 1-73,-5-1-18,2 0 0,-4 3 0,-3-7 0,-3 4 0,-3 0 0,6 6 0,-10-2 0,8 6 0,1 2 0,-5 1 0,3 5 0,-2 1 0,3 1 0,-3 1-52,1 5-234,5 0-83,1 3-82,1 5-87,3-1-94,3 3-346,1-1-1058,4 0 468</inkml:trace>
          <inkml:trace contextRef="#ctx0" brushRef="#br0" timeOffset="29596.1803">10205 5937 208,'2'-4'298,"-2"4"-1,0 0-3,8 0 0,-8 0 2,0 0 14,10 6 4,-3-1 10,-3 2-6,4 3 0,4 9-5,-2 0-2,7 9-7,-7-1-10,4 4-17,-3-2-3,1 5-9,-2 0-13,-2 5-9,2 1-11,1 2-15,-2-1-8,2 2-26,-3 2-7,3 13-12,-3-13-16,-1-4-12,2 1-20,-1 1-8,0-6-7,-1 2-13,2-3-8,-2-3-5,3-5-13,-3-3-5,0-6-6,0 1-7,0-6-6,-1-2-13,1-2-13,-1-1-22,0-2-31,-2-2-31,2-1-42,-5-4-43,-1 0-57,0 0-65,7-7-61,-7 7-64,-3-12-62,1 0-47,-1 3-407,-5-4-995,-4-1 440</inkml:trace>
        </inkml:traceGroup>
        <inkml:traceGroup>
          <inkml:annotationXML>
            <emma:emma xmlns:emma="http://www.w3.org/2003/04/emma" version="1.0">
              <emma:interpretation id="{084FF029-A1C9-4929-A9EE-D8D8D1A19A2D}" emma:medium="tactile" emma:mode="ink">
                <msink:context xmlns:msink="http://schemas.microsoft.com/ink/2010/main" type="inkWord" rotatedBoundingBox="6281,7380 15864,7047 15893,7883 6310,8215"/>
              </emma:interpretation>
            </emma:emma>
          </inkml:annotationXML>
          <inkml:trace contextRef="#ctx0" brushRef="#br0" timeOffset="31057.4067">12505 6429 82,'2'-6'232,"1"3"7,1-4 9,-3 1 6,3 0 0,-3 1 7,3-1 2,-1 0 4,0 2 14,-1 0-1,-1-1 7,-1 5-3,3-6 0,-3 6-10,1-3-13,-1 3-15,0 0-9,0 0-5,0 0-3,3 17-13,-1-4-2,-4-3-14,2 5-3,0 6-12,2 1-11,-4 3-3,2 2-9,-3-3-10,2 8-9,-2-8-5,1 1-2,-1 1-8,2-2-6,-2-1-9,-1-2-2,1-3-10,0-1-7,0-4-9,0 1-11,2 0-9,-1-4-3,-1-1-4,3-3-6,-1 0-9,0-1-43,-1 0 0,2-5 0,0 0 0,0 0 0,0 0 0,0 0 0,-4-12 0,3 5 0,-3-7 0,4-2 0,0-5 0,0-5 0,0-8 0,4 3 0,-1-4 0,1 2 0,1-2 0,0 0 0,0-1 0,4-1 0,-1 2 0,2 2 0,1 0 0,2 0 0,2-2 0,-2 7 0,3-4 0,0 7 0,-1-1 0,1 4 0,-5 3 0,2 3 0,5 1 0,-6 4 0,2-1 0,-2 8 0,-3-2 0,4 3 0,-1 1 0,-1 2 0,0 2 0,-1 1 0,1 3 0,3 9 0,-2 4 0,0-1 0,-4 4 0,5 9 0,-2-3 0,-3 5 0,-1-2 0,1 2 0,-3 0 0,-2-2 0,-2-6 0,2 8 0,-1 1 0,-2-1 0,3 0 0,-1 2 0,-2-4 0,2 0 0,-1-7 0,0 1 0,-1-2 0,6-1 0,-3 2 0,4-6 0,1 1 0,1 0 0,3-2 0,0 0 0,0-6 0,4 1 0,1-5 0,-2-1 0,3-1 0,2-5 0,-1 0 0,3-5 0,-5-1 0,5-1 0,-2-2 0,-2-2 0,5-4 0,-8 3 0,0-1 0,-1 3 0,-1-4 0,-4 6 0,-1-4 0,1 0 0,-5 3 0,1 0 0,-2 0-49,0-3-342,-1 2-82,-4 4-105,-1-5-539,3 5-1210,-4-1 536</inkml:trace>
          <inkml:trace contextRef="#ctx0" brushRef="#br0" timeOffset="25088.5807">3761 7008 75,'-4'-7'228,"-1"1"6,1-3 9,0 4 12,4 0-2,0-2 0,0 2-14,-3 0-12,6-3-4,-3 1-16,8 2-6,1-4-10,1 1-4,6-1-9,1-1 1,3 0-22,2-2-11,7 3-16,-1-4-6,2 3-18,0 0-10,2 5-9,0-5-8,-4 7-30,3-1 0,-5 1-7,2 1-2,-1 2-13,-7 2-2,-2 1-3,0 1 4,-6 2 0,1 1-1,-2-2-8,-2 5 8,-2 2 0,-1 0 2,-3 1 5,2 1 1,-1 6 8,0 2 1,-2 0 3,2 0 1,0-1 5,1 4-7,-1-3 2,2-1 1,2 0-3,2 1-1,0-7 3,3 3-2,0-3 0,2-5 5,1-5-2,3 3 4,0-6 2,-1-2 6,-1-3-2,-3-4 2,5-2-1,-2 3-6,4-13 2,-4 3-3,-4 3 2,-1-7-1,-3 0 1,0 1 2,-4-2 2,-1 0 0,-4-4-2,-9 2 3,5 0-1,-1 2 4,-8-6-3,0 9 4,0-2-3,0 3-7,-7 2 0,3 3 0,-2 5-9,0-2-6,0 5 5,-3 1-12,3 3-4,1 2 4,0 0-14,6 1-2,3 0-28,-3 3-42,6-3-49,-1 2-51,4 0-57,1 2-48,2 1-54,4 0-47,1 2-61,5-1-45,1-1-319,3 1-852,2 1 377</inkml:trace>
        </inkml:traceGroup>
        <inkml:traceGroup>
          <inkml:annotationXML>
            <emma:emma xmlns:emma="http://www.w3.org/2003/04/emma" version="1.0">
              <emma:interpretation id="{06F98A29-2586-451E-9CF5-30A1467DB347}" emma:medium="tactile" emma:mode="ink">
                <msink:context xmlns:msink="http://schemas.microsoft.com/ink/2010/main" type="inkWord" rotatedBoundingBox="6325,6845 7699,6797 7747,8168 6373,8216"/>
              </emma:interpretation>
            </emma:emma>
          </inkml:annotationXML>
          <inkml:trace contextRef="#ctx0" brushRef="#br0" timeOffset="24644.8514">3988 6098 55,'-3'-2'296,"3"2"-1,-6-4-7,2 2-7,4 2-7,-4-9-9,4 9-2,-4-4-2,4 1-14,-5 0-19,5-3-14,-1-4-22,1 5-20,0-3-12,-3-5-18,3 0-10,3-1-20,-1-6-6,2 4-14,-1 1-5,0-6-6,3 3-12,-6 1-6,5 2-7,-5 1-4,0 3-6,0 1-3,-4 4-5,3 5-5,1 1-4,-16 4-5,6 3 1,-4 8-1,-6 9-5,2 9-1,-2 1 2,0 3 3,-1 19 5,1 0 17,4 0 1,4 8 7,7-2 9,1-2 6,5 1 0,2-3 6,2-11 1,3-3 1,1-1-5,4 2-2,0-6-6,-2 3-5,4-2-9,1-5-2,-2 1-4,5-2-2,-4-1-7,0 0-2,-2-6-7,1 2 2,-5 0-5,3 3-2,-5-10 0,-3-1-5,-2-6 3,2 1-24,-4-1-20,0 0-25,-4-2-35,-1-1-35,1-3-41,1 0-37,-6-3-35,-1-1-38,1-7-47,-2 0-39,0-2-39,-2-2-244,3 0-694,-3-3 307</inkml:trace>
          <inkml:trace contextRef="#ctx0" brushRef="#br0" timeOffset="25372.8944">4820 6953 130,'9'0'239,"2"3"8,-1-2 1,-1 1-4,-1-1-17,-3 2-5,-1 0 2,-1 1-2,3 2-3,-6 0-9,2-1-4,-2 1 13,0 4-1,-2-4-6,2 0-2,-3 3-6,2-4 1,-1 1-4,1-1-5,-1-3 3,2-2 0,-4 5-6,4-5-14,0 0-7,0 0-14,-4-16-10,3 8-6,-2-5-14,3 0 0,3-2-1,-2-5-9,3-1 0,2 0-13,3-4-12,-4 1-1,8-6-7,-2 7-14,3-2-1,-1-1-8,0 4-4,-1 2-10,1 5-5,3-3-9,-1 1-45,-2 7-65,0-6-85,3 1-109,2 4-108,0 4-126,6-5-442,2 3-1025,0-1 455</inkml:trace>
        </inkml:traceGroup>
        <inkml:traceGroup>
          <inkml:annotationXML>
            <emma:emma xmlns:emma="http://www.w3.org/2003/04/emma" version="1.0">
              <emma:interpretation id="{813AD2C7-5FA3-404C-93CC-9581E2883C8E}" emma:medium="tactile" emma:mode="ink">
                <msink:context xmlns:msink="http://schemas.microsoft.com/ink/2010/main" type="inkWord" rotatedBoundingBox="8858,7608 9467,7587 9518,9064 8910,9086"/>
              </emma:interpretation>
            </emma:emma>
          </inkml:annotationXML>
          <inkml:trace contextRef="#ctx0" brushRef="#br0" timeOffset="26122.5238">6306 6795 181,'0'0'276,"-2"-5"-8,2 5-14,0 0-5,9-6-10,-2 1-8,4-1-7,5-1-10,4-5-29,4-2-5,3 0-9,2-1-10,4-1-2,-2 1-3,-3 0-13,2-2-17,-4 1-12,-1 1 2,-6 5-6,-2 7-18,-5-2-16,-2 1 5,-3 4 2,-2 3 20,-2 0-1,2 5 5,-5 5 8,0 2 2,-8 7 8,3 9 7,-2 2-3,-3 2 7,1 0 8,0 2-1,1 5 5,4-1 0,0 2-2,8 1 7,0 12-16,4-10-3,1-3-11,3 0-8,9 9-2,-3-10-2,0-5-23,0 2-1,11 8-7,-10-11-11,2-2-2,0 1-9,-3 0-4,2-3 1,-3 4 2,0-3-1,-2 2 6,-6-5-11,1 4 5,-4-1-2,-6-2-4,-1 3 4,-6-4-3,-1-5-12,-1 3 2,-2 0-6,-4 0 0,-4-3 0,6-9-6,-14-4-2,1 7-4,-1-8 2,-1-5-2,-2-4-1,-1-3-8,0-2-1,-1-4-2,3-8-11,-2 0 0,-2-6 0,7-5 0,-1-4 0,3-1 0,2 0 0,2-7 0,3 4 0,6-2 0,3 3 0,1-6 0,3 0 0,1 3 0,5 1 0,1-1 0,-1 2-35,4 0-23,1 4-15,4-3-25,0 3-32,2-1-34,-2 0-31,6 3-37,1-2-31,-5-4-38,0 15-26,3-11-29,-1 14-32,-4-13-41,6 4-14,-8 9-341,-1-4-848,-1 0 375</inkml:trace>
        </inkml:traceGroup>
      </inkml:traceGroup>
      <inkml:traceGroup>
        <inkml:annotationXML>
          <emma:emma xmlns:emma="http://www.w3.org/2003/04/emma" version="1.0">
            <emma:interpretation id="{BB4D9553-9A98-446F-BB20-294C3CC928E9}" emma:medium="tactile" emma:mode="ink">
              <msink:context xmlns:msink="http://schemas.microsoft.com/ink/2010/main" type="line" rotatedBoundingBox="9944,8584 16130,8750 16078,10665 9893,10499"/>
            </emma:interpretation>
          </emma:emma>
        </inkml:annotationXML>
        <inkml:traceGroup>
          <inkml:annotationXML>
            <emma:emma xmlns:emma="http://www.w3.org/2003/04/emma" version="1.0">
              <emma:interpretation id="{D5E0FFE9-F598-4A24-9B28-0B67E7FA5BF4}" emma:medium="tactile" emma:mode="ink">
                <msink:context xmlns:msink="http://schemas.microsoft.com/ink/2010/main" type="inkWord" rotatedBoundingBox="9934,8962 12774,9038 12752,9832 9913,9756"/>
              </emma:interpretation>
            </emma:emma>
          </inkml:annotationXML>
          <inkml:trace contextRef="#ctx0" brushRef="#br0" timeOffset="33894.1098">7631 8154 153,'0'0'195,"5"-3"2,-5 3 2,1-6 1,-1 6 0,3-5 1,-3 1 2,1 0 0,0-2 0,-1-2 2,0 2 2,1 2 0,-1-5-7,-1 0 3,1 3-10,-2-2-9,-1 1-7,-2 0-6,0-1-15,1 1-7,-5-1 10,0 2-16,-1 2-18,-1 0-8,-6 2-14,0 2-9,-4 2-9,3 2-12,0 0-6,-1 3-5,0 3-9,1 0-3,1-1-5,3 9-5,3-10-8,1 5-1,3-5-3,1 0-4,3 4-2,3-3-5,0 0 1,6 2-2,0 0 10,6-1-16,4 2-1,1-1 1,8-1 1,4 5-2,1-6-1,0 4 3,0-1-6,3 0 4,-4 0 5,-2 0-8,2 1 0,-4-1-1,-2 4 1,-2 1 0,-5-3 0,-1 1 3,-4-1 1,-3 1 2,0 6 7,-7-5 3,-2 3 5,1 3 4,-8 4-1,-5 0-5,-2 0-1,-4 0 3,-1 0-5,-1-2-2,-3-3-1,-1 1-4,-3-7 0,3 1-4,-3-3-3,0-3 0,2-3 6,6-2-5,1-6-1,0-2-2,4 0-2,-1-6 0,2 1 1,2-1-3,4-3 0,-1-1-2,3-1 0,0 3-3,0-5-7,6 1-22,2-4-22,-1 4-32,5-6-45,1-1-40,2 5-41,0 1-51,1-3-41,3 10-41,4-9-30,-2 5-291,-1 2-720,4 0 320</inkml:trace>
          <inkml:trace contextRef="#ctx0" brushRef="#br0" timeOffset="34366.4023">7948 8451 183,'0'0'238,"7"-6"9,-4 2 10,1 2 4,-1-3-1,0 0 0,-3 5 8,3-6 2,-3 3-10,0 3-10,3-6-13,-3 6-11,0 0-17,0 0-14,0 0-3,3 16-2,-2-7-3,-1 3-5,2 4-2,-1-2-6,0 5-7,0 3-7,3-1-10,0-3-6,0 3-9,1-2-9,3-1-6,-1-6-15,0 3-6,0-5-9,3 0-7,-1 1-8,-1-7-10,3 1-4,0-2-7,1-3-2,-2 0-7,3-6-4,-2 4-5,2-7-4,-1-4-4,0 1-2,3-6-2,-2-1-2,-4-2-3,0-1 3,-3 0-5,2 2-3,0-6 1,-4 3-3,1 2 0,-3-1-1,1 1-1,-4-1 0,1 7-2,-2 6-1,2-3-2,-2 3 4,1 1-1,-3 0 4,4 5 4,-2 0-5,2 3 3,0 0 3,0 0 5,0 0 0,-8 14 4,8-7 3,0 5 1,1 0-1,1 5-1,2 1 6,-1 2-5,4 2-2,-3 0-5,3-4 2,-1 3-3,2-2 6,1 1-10,-1-4-4,1 0 2,2-1-5,-1 1 1,-2-5 9,1-2-25,4-3-32,-5 0-39,5-2-54,-2-3-64,1-5-75,1-1-65,-1 0-54,-1-1-54,7-6-34,-3-3-361,-2 0-907,-1-1 401</inkml:trace>
          <inkml:trace contextRef="#ctx0" brushRef="#br0" timeOffset="34877.5189">8591 8320 259,'0'0'281,"0"0"-3,0 0 2,-7 15 10,7-5-2,2 1 3,-4 3 4,4 0 2,-1 5 10,0-2-4,3 4-1,-2-1-9,1 0-11,2 2-1,-1-8-19,-1 3-11,2-3-23,0-1-21,-2 1-18,3-6-19,-2 1-13,2-3-16,0-1-11,1-4-20,-1 2-6,3-6-10,1 0-11,-1-6-7,6-2-9,-1-6-10,2 1-6,-1 0-4,3-10-10,-3-2-8,-3 10-4,-2-3-6,0 2-4,-1 4 4,-4 1-6,2-1 0,-3 4 0,-1-1 0,0 4-5,1 3 0,-2-1 2,-2-1-6,2 3 2,1 4-3,-3 0 6,0 0-5,0 0 5,14 4-2,-10 4 1,1-1-1,0-1 1,2 4-3,2-2 4,-1 1-2,-2 0 4,3-1-8,-2-1 3,1 2 2,2-5 1,-4 1-6,7-4 3,-4 1-2,1-2 2,3-2-1,-1-2-2,4-2-1,-5-3 3,4 1-2,0-6-2,0 3-2,-2-2 3,-3 5 0,0 1-4,1-4 4,-4 7 2,-5 1-1,4-2-4,-2 4 1,-4 1 1,0 0 1,11 5 3,-9-1-5,2 5 6,-2 0-3,-2-2-3,3 7 4,-1-1-3,2-1 2,-3 3 3,4-3 1,-1 3-3,-1-2-6,3 1 15,-1-3-14,1 0 2,2 3-4,-1-1 0,2-5-11,0 3-41,3-5-47,-2-2-57,7 0-68,-4-2-74,4-4-58,1 2-62,0-4-54,2-2-372,-1-4-916,-1 3 405</inkml:trace>
          <inkml:trace contextRef="#ctx0" brushRef="#br0" timeOffset="35145.1098">9561 8396 11,'-8'-6'232,"8"6"-6,0 0-1,0-5-10,0 5-11,0 0 4,0 0 14,0 0 6,0 0 4,0 0 11,15 5-3,-10-4 5,7 1 3,0 1 2,5-1 0,-1-1-15,5 2-12,-2-3-9,2-3-10,7 1-12,-6-2-15,2-2-17,6 3-10,-6 0-15,3-2-10,0 0-15,0 2-9,-1-1-8,-6-1-12,1 0-8,4 1-4,4 2-8,-10 1-8,-2-1-4,5 4-8,-4-4-4,-2 4-14,-2-1-24,-1 2-34,0-1-39,-2-1-35,-2-1-50,2 2-39,-4-4-38,-7 2-48,8 0-54,-4-1-47,-4 1-326,2-9-771,-2 2 341</inkml:trace>
          <inkml:trace contextRef="#ctx0" brushRef="#br0" timeOffset="35522.4587">9882 8123 191,'-11'0'221,"2"-2"10,3 2 18,-2 0 4,8 0-5,-12-3-5,10 0-8,-2 0-12,4-1-11,-4-2-19,4-1-11,0 1-6,0 0-4,4-1 9,-2-1 2,2 2-3,-2 1-4,2-1 0,-2 0-2,-2-1 4,2 4 10,-2 3 4,2-6-6,-2 6-12,0 0-12,0 0-15,0 0-18,-22 10-7,6 1-10,-1 4 4,-4 2-1,0 7 5,-1 2 0,2 1 2,1 0 9,-2 5 3,4-4 0,3 6-3,3 1 5,0-6-3,5-5-9,4 10 2,0-2-11,2 1 0,4-9-12,0-3-9,8 10-9,-2-13-7,2 2-7,3-3-9,-1 2-5,2-7-6,3 0-22,-6 0-29,4 0 0,3 0 0,-3-8 0,-1 4 0,2-1 0,1-3 0,0-1 0,-5 0 0,2 1-169,-6-3-94,7-1-97,-8 3-100,8-6-126,-9 3-474,3-1-1146,-3-3 507</inkml:trace>
        </inkml:traceGroup>
        <inkml:traceGroup>
          <inkml:annotationXML>
            <emma:emma xmlns:emma="http://www.w3.org/2003/04/emma" version="1.0">
              <emma:interpretation id="{C40D2ADA-6529-4659-BBED-78FB325E257E}" emma:medium="tactile" emma:mode="ink">
                <msink:context xmlns:msink="http://schemas.microsoft.com/ink/2010/main" type="inkWord" rotatedBoundingBox="13315,8674 16130,8750 16078,10665 13264,10590"/>
              </emma:interpretation>
            </emma:emma>
          </inkml:annotationXML>
          <inkml:trace contextRef="#ctx0" brushRef="#br0" timeOffset="36254.676">11042 8137 293,'0'-5'309,"0"0"-5,0-1 0,0-1-12,-3 2-12,1-2 6,-2-2-5,3 3-7,-2-4-4,-3 4-16,-1 0-16,-3-2-19,4 5-19,-6 0-15,-4-1-18,2 3-13,-4 2-20,-1 3-10,0 5-10,1-4-13,-2 6-6,2 0-16,3-5 2,-1 11-6,1-1-11,3-2-4,3-1-8,1-2-5,3-5 19,3 6-3,-1-2-9,4 1-6,2-2-4,2 2-2,2 0-1,3 0-3,-1-1 2,6 0 2,1 2 6,-2 0-1,3 0 0,0 6 2,-3-8 2,-1 8-3,2 0 14,-5-2 11,0 1 3,-2 2 6,-4 3 4,-1-1-3,-3 0 10,-3 1 0,-1 1-7,-4 0-4,-2-1 9,-3 5-28,0-5-3,0-2 5,0-2-21,0 2-6,-3-6 4,1 0-7,0-2-8,-1-4-1,5 1-1,1-7-5,-1-2-5,1-1-7,2 0-23,1-6-23,1 3-25,2 0-31,0 0-32,3-6-36,0 4-38,2-5-38,4 3-33,-1-1-31,2-2-34,1 3-28,4 0-30,5-6-14,-1 3-24,0-1-241,3 0-729,0 2 323</inkml:trace>
          <inkml:trace contextRef="#ctx0" brushRef="#br0" timeOffset="36655.6792">11050 8478 16,'10'-6'101,"2"4"41,-4-1 4,-1-2 24,-4 3 21,1-1 12,1 2 13,-2-4 6,-3 5 2,6-3-5,-6 3 1,2-3-11,-2 3-3,5 0-15,-5 0 7,0 0-9,0 0-7,6 6-1,-6-2-1,3 2 1,0 3 1,-1-1-8,2 5-2,0-1-11,0-2-17,2 3-9,0-1-11,3-1-4,-2-1-13,0 0-7,3-4-12,-2 1-4,2-1-8,0-2-3,2-4-10,-2 0-5,5 0-6,-1-6-5,-2-3-2,3-1-7,-1-1-2,0-2-1,-2 0-7,1-4 0,-2-1-3,-3 7-5,-1-7 3,-2-3-6,0 0 0,-4 9 0,2-2-6,-3 0 5,0 0 4,-4 6 18,2-1 13,2 1 8,-4 4 0,2 0 5,-1 1-2,3 3-3,0 0-2,-13 6-4,10 1-1,0 0 3,2 3-7,0 3 4,-1 3-3,2-1-11,2 6 7,-1-5 0,0 5-6,4 0 0,-1-3-5,0-5-5,2 3-4,-1 3-3,2-3-2,0-4-3,2 2-8,1-1 6,1-2-34,-6-2-33,5-1-42,3 1-50,-4-4-77,2-2-37,-1 0-58,1-1-55,-1-2-53,2-2-47,-4 2-344,2-6-883,1 1 391</inkml:trace>
          <inkml:trace contextRef="#ctx0" brushRef="#br0" timeOffset="37172.0634">11650 8368 2,'0'0'280,"0"0"-16,0 0-2,0 0 1,0 0 5,0 0-5,0 0-3,3 19 3,1-7-7,-2-2-4,0 4-4,2 2-4,-1 2-1,2 1-5,0 3-9,-4-7-7,5 6-14,-1-6-8,-3 0-17,2-2-17,-1-2-15,-2 2-16,1-6-13,1-1-9,-3 0-10,3-3-9,-3 2-9,0-5-12,0 0-3,13-5-8,-8-1-7,5-7-4,-2 1-6,5-7-4,-2-1-4,6-7-9,-2-4-3,-2 6 1,-2 3-4,0 2-2,0 1-6,-2 2-1,-3 6-2,0 0-1,1 3 0,-4 2-4,2 3-3,-4 1 3,-1 2-1,0 0 0,9 13 0,-5-6 0,-4 6 0,4-1 1,-2 1-3,1 1 4,-2-1-2,2 2 2,-2 1-3,5-7 2,-1 4 3,-4-4-4,5-2 2,0-3-1,-2 0-3,3-4 2,4 0 0,-3-1 2,3-5-5,-1-5 1,6 1-1,0-7 1,-1 3 1,0-1-4,0-4 2,-2 5 0,-1 0-1,-2 3-1,-3 5 1,-2-1-2,0 1 1,1 2-2,-4-1 4,2 3 1,-4 2-1,8 5-1,-6 1 2,3 2 0,-1 3 3,0 1 2,2 3-1,-1-3-2,4 7 0,-1-7 0,-2-1-2,3 2 1,3 3-2,-5-2-1,3-4-3,3 6-15,0-7-24,2 3-45,-1-5-64,8-2-77,-7 0-74,4-4-73,1-2-60,-3-1-366,-1-4-867,4 4 383</inkml:trace>
          <inkml:trace contextRef="#ctx0" brushRef="#br0" timeOffset="37423.5248">12540 8423 234,'0'0'261,"0"0"-5,0 0 6,7-6 6,-7 6 8,7-3 7,1 3 19,2-2-1,3-2-4,5 1-5,1 1-7,0-3-16,8-1-23,-8 1-20,1-1-14,7 1-27,-3-6-18,-5 5-15,1 3-16,-1-3-15,2 0-9,-3-1-11,-2 2-12,3-1-10,-2 0-14,-3 1-4,-1 3-21,-2-1-30,2-3-35,-3 6-43,2-3-39,-2 3-43,-1-1-38,-1 2-42,-3-1-49,0 3-62,2-3-39,-7 0-257,5 3-690,-2 0 306</inkml:trace>
          <inkml:trace contextRef="#ctx0" brushRef="#br0" timeOffset="37709.2462">12836 8118 157,'0'0'339,"0"0"-1,0 0 6,-12 9 12,8-3 13,3 0 0,-2 6 3,2 1 3,0 8-4,2-3-20,-2 3-11,4 1-15,0 2-12,1-2-18,0 3-19,0-4-12,0 3-16,0 1-29,0-6-20,0-5-17,0 11-19,-1-4-15,2-3-14,-1 1-10,-4-7-18,4 4-15,1-2-2,-1-3-15,1 2-45,1-1-35,-3-4-55,0 1-60,2 2-70,1-1-69,1-4-68,0 3-60,3 2-66,-1-4-55,1-1-332,0-2-910,-1 1 403</inkml:trace>
          <inkml:trace contextRef="#ctx0" brushRef="#br0" timeOffset="38322.0908">13447 8197 7,'-2'-5'344,"2"-1"-12,0 0-10,-1 0-4,1 6-3,1-7 5,-1 7-10,0-6-17,5 5-19,-3-5-24,4 3-16,0 0-22,-2-3-21,2 4-17,0-2-7,1 1-12,0 2-12,2-1-8,-3-1-11,3 2-13,-2-1-8,-1 1-13,-6 1-8,12 1-7,-8 1 0,1 2-2,-3 2 5,0 3 7,-1 3-10,-1 1 4,0 4 4,0 2 3,-3 5-4,1 1 2,-3 4 2,-1 7-2,-1-3-5,4 1 0,-5-1 1,3 9 3,2 5 4,6-4 4,-5 0-12,4-2 11,-2 4-16,0-4-1,1 0 18,-2-1-7,2 3 20,-1-1-2,4-2 1,-2 0-13,-2 0-31,2 3 16,-2-5 2,0 1-18,0-1 2,0 0 6,-4 0-16,3-1-3,-5-3-2,-1-4 4,-2 5 9,-2-4 0,1-1-19,-5-6-40,3-2 0,-1 0 0,-4-1 0,2-3 0,-5 1 0,-2 2 0,-1-5 0,-1-1 0,1-3 0,2-3 0,-4-1 0,6-1 0,-1-3 0,0-4 0,2-1 0,-2-2 0,2-3 0,0-1 0,-6-7 0,11 1 0,-1-5 0,5 0 0,-2-3 0,0-11 0,1 1 0,1 1 0,5-6 0,0 2 0,8-3 0,-4 0 0,1 1 0,2 2 0,3-2 0,2 5 0,1-2 0,4 3 0,1 0 0,0 2 0,1 3 0,-1 0 0,1 7 0,-1 0 0,4-7 0,-5 9 0,4-1 0,-2 3 0,1 0-1,5-8-440,-6 6-50,0 1-64,6-6-44,-4 6-419,-4 0-1102,5-9 488</inkml:trace>
          <inkml:trace contextRef="#ctx0" brushRef="#br0" timeOffset="38735.9081">13381 7796 123,'-9'-8'394,"-1"1"4,-1 1 5,2 0-3,1 0-12,0 1-15,0 1-11,3 2-11,0 1-9,-3 0-21,3-4-21,5 5-25,-6-2-19,6 2-20,-6 5-17,4-2-11,0 0-10,0 3-7,-1 3-19,3-2-14,0 2-11,0-1-16,3 1-6,-1 1-21,0-1-11,3 0 0,0 4-17,1-4 3,3-1-10,0-1-7,2 2 3,-3-9-9,5 6-10,-1-6-6,-6 0-3,8 0 3,-8-4 2,3 2-7,-3-1 1,1-3 9,-1 0-4,-3 0 5,-2 2 5,2-4 3,-3 0-11,-3 1-5,3 1-5,-1-1 1,-2 1-5,-2 3-10,1-2-1,2 0-21,-2 0-40,0 4-64,4 1-84,0 0-86,0 0-98,0 0-116,-6 11-119,9-5-357,0 1-1047,-1 1 464</inkml:trace>
          <inkml:trace contextRef="#ctx0" brushRef="#br0" timeOffset="296318.5776">12360 9594 232,'0'0'294,"4"4"-11,-4-4-4,7 0-12,-7 0-3,9 0-11,-2 0-5,-7 0-9,14-3-16,-7 3-13,2-1-11,-2 0-28,1 0-17,5-4-7,-4 4-29,2-3-8,0 3-11,0 0-20,-2-3-18,2 1-41,-3 3-48,1-2-48,-2 2-58,-2 0-79,3-3-77,-3 2-246,-5 1-578,5-2 255</inkml:trace>
        </inkml:traceGroup>
      </inkml:traceGroup>
      <inkml:traceGroup>
        <inkml:annotationXML>
          <emma:emma xmlns:emma="http://www.w3.org/2003/04/emma" version="1.0">
            <emma:interpretation id="{3DDCC27D-43E4-44D5-B84B-F56458686389}" emma:medium="tactile" emma:mode="ink">
              <msink:context xmlns:msink="http://schemas.microsoft.com/ink/2010/main" type="line" rotatedBoundingBox="8430,9814 11031,9925 11003,10577 8402,10466"/>
            </emma:interpretation>
          </emma:emma>
        </inkml:annotationXML>
        <inkml:traceGroup>
          <inkml:annotationXML>
            <emma:emma xmlns:emma="http://www.w3.org/2003/04/emma" version="1.0">
              <emma:interpretation id="{C472B4B9-53FC-4A35-B98B-E9B1593C3935}" emma:medium="tactile" emma:mode="ink">
                <msink:context xmlns:msink="http://schemas.microsoft.com/ink/2010/main" type="inkWord" rotatedBoundingBox="8430,9814 10185,9889 10157,10530 8402,10455"/>
              </emma:interpretation>
            </emma:emma>
          </inkml:annotationXML>
          <inkml:trace contextRef="#ctx0" brushRef="#br0" timeOffset="348403.9472">6011 8851 39,'3'-6'172,"-3"1"-6,2 1-1,-2 4-4,3-6-1,-3 6 10,4-2-12,-4 2-4,0-7-2,0 7-5,0 0-12,0 0-8,0 0 1,0 0-3,-3 15-4,2-8-6,-2 1 1,1 4-7,-1 2-7,0 0 3,1-1-4,-3 4-6,0 3-4,-1 7-7,1-4-4,-4 6-11,1-5-1,0-2-6,1 1-9,-3 12-2,1-14-7,2 1-6,-2 2-7,0-2-1,0 0-1,3-1-5,-4 0-3,3-2 1,1-5-5,1 0-2,0 0 0,1-3-10,0-4-4,2 0 0,-1 1-5,3-2-6,-3-1 2,3 0 2,0-5-3,3 6 3,-3-6-3,5 4 4,-1-2-1,-4-2 4,13-2-4,-3-2 5,-2 2-4,2-1-1,3-2 4,3-1-3,-2 1 3,0 1 4,4-1-2,-1-1-4,-5 4 2,0-3-4,7-1 6,-8 1 1,4-1-1,1 2-1,1-2 1,-6 3-2,0 0-5,0 0-10,-1 1-4,1 0-24,-4-2-23,-1 4-26,2-1-29,-1 0-28,-3-1-24,4 2-31,0-4-35,0 4-196,-2-2-474,-2 0 209</inkml:trace>
          <inkml:trace contextRef="#ctx0" brushRef="#br0" timeOffset="348664.8015">6402 9142 49,'0'0'221,"0"0"-3,0 0-11,0 0-5,0 0-6,1 10-9,-1-4-3,0 0-4,0 2-8,0 5-5,-1-1-13,1 0-5,0 1-14,-2 0-9,2 1-11,0-1-10,0 2-12,-5-1-8,5-5-6,1 5-9,-2-2-8,2-3-7,1 3-6,0-4-11,-2-3-25,3 3-19,0-4-27,-1 1-31,-1-1-27,2-2-41,-3-2-34,0 0-45,10-6-224,-6-1-471,0-3 208</inkml:trace>
          <inkml:trace contextRef="#ctx0" brushRef="#br0" timeOffset="348865.7339">6472 8977 195,'-6'-5'244,"-1"1"1,3 1-9,0-2-10,-1 0-8,1 0-27,0-4-17,1 7-17,2-2-21,1 4-10,-1-8-13,1 8-15,1-6-4,-1 6-11,4-5-12,-4 5-9,8 0-2,-8 0-10,11 1-8,-5 3-23,-2 2-27,4-2-26,-2 3-28,0-4-33,0 6-41,3 0-35,0 0-35,-6-2-149,5 1-384,1 2 169</inkml:trace>
          <inkml:trace contextRef="#ctx0" brushRef="#br0" timeOffset="349826.9379">6650 9209 105,'0'4'217,"0"-4"2,1 6 5,-1-6-6,4 3-9,-4 0 5,0-3-17,4 5-8,-4-5-13,2 5-9,-2-5-13,3 5-8,-3-5-7,4 2-10,-4-2-7,1 4-9,-1-4-13,2 6-10,-2-6-4,3 4-12,1 1-2,-4-5-10,1 4-8,-1-4-4,2 3-6,-2-3-5,4 3-1,-4-3-7,7 0 2,-7 0-8,6-5 2,-1 0-9,2-1 1,2-3-4,0-1 1,3-4 0,0-1-2,1-4 0,-1 2-1,2 1-6,-2-1 7,3 6-9,-7-1 0,0 0 7,2 2-9,-2 4 4,-3 0-2,3 3-3,-4-1 1,1 2 2,-5 2 0,7 3 9,-1 3 7,-3 0 10,-2 1 5,1 2 3,0 2 19,-2 5-17,2-4 1,0 4-3,-2-4-2,0 0-2,5 0 13,-5 1-25,0-7 0,4 3 3,-2-2-6,0-1-1,2-1 4,0-3-2,1-2-8,2 0 1,3-2-3,1-7-6,-1 2 3,6-4 0,-2-3 7,2 0-20,-4-4 1,5 0 20,-2-1-22,-3 7-6,0-3 4,-3 3 0,0 2-4,-3 3 1,1 1 8,-1 1-6,-3 0 5,-1 4 0,-2 1-6,0 0 10,0 0-4,9 12-2,-5-1 6,-2-2 0,-4 5 11,4-3-13,-2 5 9,0-4-10,3 1-3,0 2 4,0-5-4,0 1 6,3-3-2,-2 0-20,2-2-21,-1 0-18,1 0-20,4-1-16,-4-1-21,5-3-17,-1-1-20,-1 0-11,2 1-15,-2-1-6,-2-1-2,1 0 10,0-2 0,-1 3 16,2-1 19,-2 0 12,-1 0 8,1-2 8,-2 2 29,-5 1 17,9 0 8,-9 0 8,9 0 28,-9 0 11,6 0 18,-6 0 13,8 4 13,-2-3 12,-3 0 10,-3-1 5,10 5 6,-6-4 1,2 0 5,-1 2 1,-5-3-1,11 1 2,-4-1 0,0 0 1,0-1-3,4 1 4,0-4-4,2-1 1,-4 3-8,3-5-2,-4 4 3,1-3-11,1-3-1,-1 3-6,0-1-3,-1-2 1,-2-2-1,0 5 5,-1-4-5,1 1 2,-1-1-4,-1-4-6,0 3 5,-3-1-4,-1 0-6,3-1 7,-3 5-1,0-1 2,0-3 4,-3 5 1,0-1 19,3 2-13,-6 0 6,6 2-9,-7 0 14,1 2-2,2-1-1,4 3-14,-16 3 12,7 3-7,0-2 4,-1 2 3,-1 3-2,2-1 0,-2 2 0,2 2-1,-2 6-2,4-6 3,-2 4 12,0 2 2,0-1-10,4 3 5,-2-2 3,3-3 0,0 1-3,3-4-5,-2 3 2,3-3-8,0 1 4,1-1-9,-1-3-6,3 1 0,3-1-5,1 3-3,-3-8 0,4 5-6,0 0-3,2-4-1,-3 1-5,3 0-2,0 0 5,-1 0-5,2 1-8,1-4-19,-3 2-24,1 0-31,-1 0-24,2-2-36,0 0-22,0 0-25,-4-2-22,4 1-40,-1-2-47,1 0-61,-1 3-300,-2-3-698,2-3 309</inkml:trace>
          <inkml:trace contextRef="#ctx0" brushRef="#br0" timeOffset="350830.4225">6834 9324 10,'0'-4'221,"2"-3"9,-2-1 3,0 3 5,0-1-9,2-2 1,-2 1 0,1 1 3,-1-2-5,0 2-4,3 2 7,-3 4-8,0-9-12,0 9-14,0-4-7,0 4-15,0 0-19,0 0-13,0 0-7,0 0-10,0 0-7,0 0-9,4 14 0,1-7-14,-4 3-5,1 0-12,1 3-4,1-1-8,0 1-3,-4-1-9,0 2-3,1-1-4,-1-1-1,1 0-5,-1 1-4,0-1 0,-1-3-7,1 2-2,0-4-1,-1-1-6,1 3-2,0-6 3,0 3-7,0-6-4,0 3 8,0-3-3,0 0-4,0 0-4,0 0 2,2-18-2,4 5-1,-5-1-2,3-2 5,0-8-8,4 2 4,-1-1-2,2 0-1,1-7-1,1 11-3,0-2 4,-1 3-2,0-1 1,-1 2-3,-2 4-3,8 1 5,-8 3-1,3-1 1,-3 4-1,-1 0 0,-2 4-2,3-2 3,1 7-2,1 0 2,-4 0-6,0 6 7,3-2-2,-4 2 0,1 3 2,1-3 4,0 3-4,1 1 0,-2-1 0,1 0 2,-1 1-1,0 2 5,-2 0-1,-1 0 1,4 4 0,-3 2 1,-2-3-1,2 0 0,-1-4 1,-2 1-3,2-1-2,-1-1-1,5 1 0,-4-1-5,-1-3-23,2 1-29,-2-3-38,1 0-42,2-2-46,-1 0-38,0 2-48,1-5-58,0 1-61,0-3-283,3 0-722,-3 1 319</inkml:trace>
        </inkml:traceGroup>
        <inkml:traceGroup>
          <inkml:annotationXML>
            <emma:emma xmlns:emma="http://www.w3.org/2003/04/emma" version="1.0">
              <emma:interpretation id="{D7F4A91D-F687-49C4-BA92-FC3EAC69CDCA}" emma:medium="tactile" emma:mode="ink">
                <msink:context xmlns:msink="http://schemas.microsoft.com/ink/2010/main" type="inkWord" rotatedBoundingBox="10691,10023 11026,10037 11003,10577 10668,10563"/>
              </emma:interpretation>
            </emma:emma>
          </inkml:annotationXML>
          <inkml:trace contextRef="#ctx0" brushRef="#br0" timeOffset="352286.8066">8163 9114 166,'0'0'294,"0"0"-6,0 0-11,0 0-13,0 0-17,0 0-16,0 0-13,0 0-18,7-20-16,-3 15-8,1-1-16,1 1-12,0-1-11,3 0-7,0-2-16,3 2-10,0 1-14,0 2-2,0 0-7,5-2-8,-3 2-2,-3 1-10,4 2 3,-2 2-14,-2-2-8,1 3 3,-1 0-6,-2 5-3,-1-4-2,-2 2 1,1 0 10,-6 3 20,3 0-14,1 1 5,-5 1-8,0-2 8,0 1-8,-2 1 1,1 2-5,-2-3 1,-1 2 0,-3 0-4,1-3-10,-4 1 4,3 1-1,-1-1-8,-1-1-2,3-3 1,-3 1 18,5-2-2,-2-1-3,1-2-2,2 2-4,-3-2-4,6-2-2,-3 3-6,3-3 3,0 0-8,-6 0-5,6 0 3,0 0-1,0 0-2,0 0 3,0 0-6,0 0 0,0 0 0,15-6 10,-15 6-12,10 1 1,-4 1 0,1-1 4,1 1-1,0 0 4,-1 6-2,2-5-2,3 3 3,-4 1 3,1 2-1,-3-3 10,1 2 4,0 2 5,0 2 6,-2-3 8,-1 1 7,1 1 2,-1 2 1,-4-5 4,3 0 1,0 4 3,0 0 1,-3-3-5,-2 0 3,1-1-5,-2 3 0,0-3-5,0-2-3,-3 2-3,2 3-3,-2-3-4,-4 1-3,0-2-24,1-3-3,-3 7 2,-2-3-4,-2 0 1,-1-2 0,-2 0-1,1 0-5,-3-3 2,1 1 0,3-4 0,0 0-2,-4 0-3,10 2-7,-2-4-13,-2 2-20,6 0-19,1-4-26,1 4-28,-2-1-43,3-1-45,6 2-53,-9-3-51,9 3-74,-5-1-76,5 1-309,0 0-826,0 0 365</inkml:trace>
        </inkml:traceGroup>
      </inkml:traceGroup>
    </inkml:traceGroup>
    <inkml:traceGroup>
      <inkml:annotationXML>
        <emma:emma xmlns:emma="http://www.w3.org/2003/04/emma" version="1.0">
          <emma:interpretation id="{96BAB605-7359-47CE-A5A3-9FC2A8BAC8FF}" emma:medium="tactile" emma:mode="ink">
            <msink:context xmlns:msink="http://schemas.microsoft.com/ink/2010/main" type="paragraph" rotatedBoundingBox="5934,10405 16709,10794 16668,11913 5894,1152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F54133E-B1AA-4E6B-AE6C-244A2CA8FBCB}" emma:medium="tactile" emma:mode="ink">
              <msink:context xmlns:msink="http://schemas.microsoft.com/ink/2010/main" type="inkBullet" rotatedBoundingBox="5934,10405 6178,10414 6153,11088 5910,11080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344604.7695">3455 9702 123,'0'0'228,"-5"-3"-9,5 3-7,0 0-6,-3-1-9,3 1-7,0 0-10,-6-2-4,6 2-16,0 0-9,0 0-10,0 0-7,-9-1-3,9 1-9,0 0-8,-7 3-8,7-3-8,-4 4-10,1 1-8,1-3-5,0 4-5,0 0 7,-2-4-12,3 5-4,-3-1-7,1 3 2,0 1 4,-1 2 2,1 0-4,-1 2-3,0 0 2,-1 0 4,1 2-4,2-1 2,-4 1-10,2-2-3,2 0-2,-1 2-10,2-2 2,1-2-2,0 1-4,0 1-3,0-2-2,4 0 2,-4-2-7,2 0 0,1 1-6,1-5 3,1 3 10,-4-2-17,5-1 4,0 2-6,-1-3 4,3 2-4,-4-5-5,3 6 0,-1-8 5,3 3 6,-2-2-6,2-1 0,0 0-7,-2 2 9,2-4-8,-2 0 4,0 0-8,1-2 2,0 2 1,-1-2-1,2-4-5,0 4-18,1-4-17,-2 2-16,0-3-17,-3 5-19,4-5-23,-1 4-19,-3-5-29,0 7-44,1-4-38,0 1-48,-6 0-225,5 0-559,-4 0 248</inkml:trace>
        <inkml:trace contextRef="#ctx0" brushRef="#br0" timeOffset="344922.8531">3480 9455 76,'-7'-3'281,"4"0"1,-3-1-3,2-1-11,-1 1-8,0 0-12,2 1-17,0-2-3,0 2-16,0 0 5,3 3-27,-3-5-9,3 5-20,0 0-11,-5-5-22,5 5-11,0 0-8,0 0-9,0 0-18,0 0-5,0 0-8,0 0-9,0 0-2,0 0-17,0 0-20,15 7-33,-13-1-30,4-3-32,-2 2-34,0 1-51,1 0-54,2 2-43,0-3-288,0 4-589,-1 0 261</inkml:trace>
      </inkml:traceGroup>
      <inkml:traceGroup>
        <inkml:annotationXML>
          <emma:emma xmlns:emma="http://www.w3.org/2003/04/emma" version="1.0">
            <emma:interpretation id="{163B2AE0-9D09-455A-8766-A8917DEF01C2}" emma:medium="tactile" emma:mode="ink">
              <msink:context xmlns:msink="http://schemas.microsoft.com/ink/2010/main" type="line" rotatedBoundingBox="6355,10554 16704,10927 16668,11913 6319,11540"/>
            </emma:interpretation>
          </emma:emma>
        </inkml:annotationXML>
        <inkml:traceGroup>
          <inkml:annotationXML>
            <emma:emma xmlns:emma="http://www.w3.org/2003/04/emma" version="1.0">
              <emma:interpretation id="{E8F793A4-18BA-42CA-BC32-987F2C9364C4}" emma:medium="tactile" emma:mode="ink">
                <msink:context xmlns:msink="http://schemas.microsoft.com/ink/2010/main" type="inkWord" rotatedBoundingBox="6354,10564 7136,10593 7114,11198 6332,11170"/>
              </emma:interpretation>
            </emma:emma>
          </inkml:annotationXML>
          <inkml:trace contextRef="#ctx0" brushRef="#br0" timeOffset="345342.2273">3795 9861 223,'-3'1'260,"3"-1"-2,-5 1-12,5-1-15,0 0-11,-4 2-14,4-2-17,0 0-10,0 0-9,0 0-10,0 0-6,0 0-7,0 0 6,0 0-16,0 0-13,0 0-1,0 0-11,15-8-2,-9 6-1,1 1 2,-7 1-9,11 0-9,-4 0 9,-1-2-27,1 2-9,-7 0-3,14 0-8,-5-1-1,1 1-11,-2 0 1,-1-2-3,0 2-7,6 3-1,-7-3 14,2 0-33,1-1-22,-3 2-35,0-1-28,-6 0-36,12 2-27,-8-2-30,2 1-29,-6-1-38,6 2-30,0-1-32,-6-1-205,5 3-538,-5-3 238</inkml:trace>
          <inkml:trace contextRef="#ctx0" brushRef="#br0" timeOffset="345659.426">3835 10017 89,'-5'3'265,"3"1"-3,2-4-1,-4 2-9,4-2-10,-4 4-12,4-4-13,0 0-16,0 0-2,0 0 1,0 0-5,0 0 7,0 0-15,0 0-13,0 0-9,0 0-21,17 1 1,-13-1-14,-4 0-4,9 2-9,-3 0-4,0-2-15,-6 0-11,13 0 0,-5 0-15,2 0-7,-2 0-2,2 0-7,-1-2-7,2 2-8,-1-2 6,1 2-10,-1-1-6,1 0-6,0-2 2,0 0-9,-1 0-17,-1 0-25,-1 2-27,1-4-33,1 2-28,-3-1-35,-1 2-37,-1-2-55,0-1-55,1 1-71,-1-1-212,-1-1-622,3 1 276</inkml:trace>
          <inkml:trace contextRef="#ctx0" brushRef="#br0" timeOffset="346144.8456">4273 9804 38,'2'-6'237,"-2"1"1,2-4-8,1 4-5,-2-1-9,0 0-5,1-1-10,0-2-4,1 1-5,-2-1-1,1-2-4,1 2 3,-3-4-6,2 7-3,-1-5 6,-1 2-8,1 0-3,1 1-2,-2 1-16,1-1-3,-1 0-8,0 2-12,0-2-3,-1 2-6,1 1-4,0 5-17,-2-9-6,2 9-4,-1-8-14,1 8-8,0-5-2,0 5-13,0 0-4,-1-5-9,1 5-5,0 0-2,0 0-3,0 0-2,0 0-4,0 18-2,1-12-3,-1 2 2,1 1-7,1 2 1,-1 1-6,0 1 2,1 2 4,1-3 0,1 0-7,-4 3 2,3-1-4,0 0 3,0-2 1,1-1-4,-1 2 0,0 0 2,-1-4-4,2 3 0,-1 0 1,-1-5-3,2 2-2,-3 0 2,2-1 0,1 0-1,0 0-3,-4 1-2,2-1 4,1 0-3,1 1-1,-4-3-12,2 1-18,0 2-22,-2-3-31,2 5-27,1-4-25,-3-1-39,1 3-23,1-4-30,-2 3-32,0-5-32,0 3-23,0-6-41,1 6-246,-2 0-650,1-6 287</inkml:trace>
          <inkml:trace contextRef="#ctx0" brushRef="#br0" timeOffset="346439.0594">4303 10179 191,'0'0'296,"0"0"-10,0 0-6,0 0-7,7-12-13,-7 12-16,6-3-11,-3 1-15,-3 2-19,7-5-6,-7 5-16,7-1-12,0 0-13,-1-3-8,-2 3-14,5 0-10,-9 1-13,13 1-8,-6 4-6,-2-4-3,4 0-11,-1 0 0,1 3-27,1-2 13,-2 1-11,2 0-5,1 0 6,-2 0-23,2-1 1,-1 2 0,1-3-15,2 0-23,-3 2-31,-1-2-35,0 3-54,-2-2-72,-1 2-93,0-4-340,-2 0-681,-4 0 301</inkml:trace>
        </inkml:traceGroup>
        <inkml:traceGroup>
          <inkml:annotationXML>
            <emma:emma xmlns:emma="http://www.w3.org/2003/04/emma" version="1.0">
              <emma:interpretation id="{E27FCA05-9E62-49DD-B2EB-C7DA38A798B7}" emma:medium="tactile" emma:mode="ink">
                <msink:context xmlns:msink="http://schemas.microsoft.com/ink/2010/main" type="inkWord" rotatedBoundingBox="8299,10624 9813,10679 9787,11384 8273,11330"/>
              </emma:interpretation>
            </emma:emma>
          </inkml:annotationXML>
          <inkml:trace contextRef="#ctx0" brushRef="#br0" timeOffset="167572.6449">5729 9875 17,'6'2'61,"-1"3"-11,0-1 0,0-1-10,0 1 1,1 1-13,-2 3-23,-1-4-54,-1 4-53,-2 3 24</inkml:trace>
          <inkml:trace contextRef="#ctx0" brushRef="#br0" timeOffset="356424.7682">6225 10253 163,'0'0'233,"-5"-5"-13,5 5-14,-4-2-15,4 2-18,0 0-16,1-6-18,-1 6-3,8-5-9,-5 1-8,0 1-7,4 0-10,-3 1-5,7-2-11,-5 0-5,4-4-2,4 1-10,0 1 3,3-4-7,3 2-7,-2-4-1,1-2-9,3 1-4,5-1-6,-10 6-3,3-4-3,-2 0-6,1 2 2,-2 3-7,3-1 0,-7 1-4,0 4 2,-1-2-4,-2 2-2,-4 2-1,0 1-2,0 1 1,-6-1-4,10 3 3,-7 2 0,0-1 1,0 2 1,-2 2 0,0-1-3,1 0 4,-2 5 1,2-5-4,1 5 1,-2-6-2,3 8 1,-2-7-2,4 4-2,2-1 13,-4-4-11,5 3 0,0-2 2,1 2-3,1-7 6,-1 2 0,1 2 3,4-6-6,2 0 3,-4-1 3,-1 1-4,0-3 7,1-3-1,3 0-3,-1-4 13,-5 4-14,1-1 0,-1-2 6,1-2 13,-7 5 5,1 0 8,-1-3 10,-1 3 6,-2-3 12,-2 0-10,1 3 7,-7-3 2,2 0-21,1 5 3,-7-2-2,2-3-4,0 2-16,-1 2 13,-2-1-12,1 3-13,-1 0 13,0 0-3,2 3-11,-1 0 2,2-1-9,2-1-7,-1 4-23,2-2-11,0 1-31,0 0-22,2 3-14,1 0-29,1-1-21,2-3-25,0 0-22,0 9-11,3-6-19,3-2-21,0 3-17,0-3-191,1 3-488,2-4 215</inkml:trace>
          <inkml:trace contextRef="#ctx0" brushRef="#br0" timeOffset="355882.4533">6345 9959 22,'0'0'198,"0"0"-3,-6 0-7,6 0-3,0 0-5,0 0-3,0 0-10,0 0-6,0 0-11,0 0-6,0 0-8,0 0-8,0 0-5,0 0-11,0 0-3,0 0-10,0 0-6,0 0-5,0 0-5,8-13-6,-4 8-6,1-2-6,3 2-5,-1-5-6,3 1-6,-2-3-13,5-4-4,-3-1-2,2 1-4,-2-2-8,2 2 4,-1 0-4,-2-1 0,-3 5-3,-3-3 0,3 2 0,-5-5-2,2 8-1,-6-3-6,2-1 7,-5 5-4,4 2 8,-5-2-1,4 3 4,-5 1-1,0 4 5,-1 1-4,1 1 1,-1 1 2,0 3-2,-1 2-2,-2 3 1,4-3 4,-4 9 1,3-2 1,-1 4 2,1 3 6,3-1-2,1 2 1,2 0-1,2 3-3,1 0 7,0-1-6,1 1-2,2 0 1,2 8-8,-2-12 0,4 3 0,-2 1 2,2-2-13,-1-1 7,-1 0-4,2-1 5,-1 0 0,-2-1-7,0-4 3,-1 0-6,0-3-3,1 0 2,-1 2-15,0-3-14,-3 0-23,0 1-25,-2-2-25,1-1-30,0 2-37,-1-6-44,-2 3-38,1-2-32,-4-1-208,3 2-525,-4-4 233</inkml:trace>
          <inkml:trace contextRef="#ctx0" brushRef="#br0" timeOffset="356750.4127">6992 10073 3,'0'0'154,"10"0"5,-10 0 3,8-1-5,-8 1 2,10 0-3,-10 0 4,9-2-5,-6 2-4,-3 0 0,9-2-8,-9 2-4,0 0-11,8 0-12,-8 0-7,0 0-10,0 0-5,8 2-13,-8-2-7,0 0-1,8-2-2,-8 2-3,0 0 7,0 0 6,4-2 4,-4 2-10,0 0-3,-3-7 1,3 7-8,0-8 6,0 8-1,-1-8-3,1 2-2,0 0 4,0 1 0,0-4 9,0 2-3,1 1 6,2-2-3,-2 1-3,1-1 3,3 3-1,-2-6 0,0 2-12,3 3-5,-2 0-4,1-3-11,1 3-6,-1 3-2,3-3-2,-4 2-7,4 0-29,0 2-7,4 0-42,-2 2-33,-1-1-28,2 1-33,-1 0-43,1 0-58,0 0-50,0 3-299,-1-3-642,2 0 284</inkml:trace>
        </inkml:traceGroup>
        <inkml:traceGroup>
          <inkml:annotationXML>
            <emma:emma xmlns:emma="http://www.w3.org/2003/04/emma" version="1.0">
              <emma:interpretation id="{C9F2F15F-043A-4491-8BD6-3248B470C440}" emma:medium="tactile" emma:mode="ink">
                <msink:context xmlns:msink="http://schemas.microsoft.com/ink/2010/main" type="inkWord" rotatedBoundingBox="10305,10708 11479,10750 11444,11725 10270,11682"/>
              </emma:interpretation>
            </emma:emma>
          </inkml:annotationXML>
          <inkml:trace contextRef="#ctx0" brushRef="#br0" timeOffset="357387.4493">7734 10240 80,'0'0'204,"0"-11"10,-2 7 3,2 0 7,0 4 6,0 0 2,-3-7-7,3 2-2,0 5-6,-2-6-12,2 6-14,2-5-15,-2 5-10,0 0-8,0-10-13,5 9 4,-5 1-8,8-5 4,-1 1-16,-1 2-2,3-1-18,3 0-11,-1-2-2,5 1-14,2-1-2,3-2-10,4 2-10,-5 0-1,7-4-12,-9 7 3,3-3-10,-3 3-1,-2-2-6,3 2-9,-6-1 1,-3 3-23,3-3-29,-7 3-27,-3 0-16,5 3-18,-8-3-24,8 5-31,-8-5-34,3 6-29,-5-4-35,2-2-21,-4 11-11,-1-7-21,0 2-168,-1-1-499,0 2 222</inkml:trace>
          <inkml:trace contextRef="#ctx0" brushRef="#br0" timeOffset="358086.391">7794 9953 168,'0'-6'282,"0"6"-2,-3-8-8,2 3-15,0 0-14,1-1-13,0 6-7,0-9 3,0 5-19,0 4-9,0-4-11,1-4-12,-1 8-18,1-3-16,-1 3-17,0 0-11,0 0-12,3-5-16,-3 5-1,0 0-14,0 0-3,0 0-4,0 0-32,12 6-37,-8-4-30,1 1-35,1 2-36,1-1-43,-1-2-44,4 4-61,-2 1-273,-1 1-571,2-3 252</inkml:trace>
          <inkml:trace contextRef="#ctx0" brushRef="#br0" timeOffset="357710.3776">7981 10225 16,'-4'4'86,"1"4"14,0-3 14,3 0 7,-3-2 10,0 3 21,3-1 6,0 1 11,0-2 4,3 0 6,0 2 2,0 0-3,-3-1-2,4 1-8,-1 4 2,2-4-10,0 4 1,1 2-9,-3-1-7,3 2-6,-1-1-2,-1-1-8,1 1-12,-3 4-13,4-2 0,-1-1-7,-1 0-3,1 1 5,-3 2-20,2-3-15,-3 2-4,1 5 4,2-5-7,-2-1-8,0 0 7,-1 0-1,-2-1-6,-1 2 1,2-4-2,-3 1-5,-1-4 12,2 3-15,-3-4 5,0 0-10,0-1 7,-2-1-11,0 1 0,-1-2-9,-3-4 2,5 2-1,-1-2-2,0-2 0,-4-2-6,2 0 1,2-3-9,0-3 7,-4 2-9,2-3-1,4 1 3,-2-2 1,1-2-4,2 2-18,2-1-18,-4 0-10,6-2-31,-1 1-22,-1 0-20,2 3-24,0-1-26,0 1-33,-3 1-44,6-4-50,-1 1-46,-4 5-214,4-5-597,1 2 264</inkml:trace>
          <inkml:trace contextRef="#ctx0" brushRef="#br0" timeOffset="358921.6566">8333 10036 28,'-6'-1'225,"-1"-3"-5,1 2-8,3-1 1,3 3-10,-12-3-4,9 0-10,-2 3-3,1-4-14,4 4-1,-5-6-10,4 1-7,1 5-6,-4-9-7,1 6-10,3-3-7,0 6-11,0-6-12,0 2-9,0 4-6,0-9-4,0 9-3,0-6-7,0 6-11,0-3 4,0 3-5,0 0-1,1-6-2,-1 6 5,0 0-8,0 0-4,-3-6-2,3 6 3,0 0-1,0 0-3,-4 12 2,1-6 4,1 0 2,-1-1-1,-2 6 4,-2 0-3,4-4 10,-2 12 3,-2-6 0,-1 6-1,1-9-1,-2 8-5,6-2-8,0-1-2,0-2-3,1 3-2,1-4-7,-1-1 0,2-1-8,2 2 0,1-1-3,0 2-4,0-6 1,0 2-4,5-1-1,-1 1-2,0-5-2,2 5 0,-1-3-1,3-1-4,-1 0-7,-1-1-28,4 1-26,-2-4-38,1 1-28,1 0-27,0 0-32,-3-2-43,3 0-44,-2 1-59,-1-2-46,1 2-243,-1-1-661,0 0 294</inkml:trace>
          <inkml:trace contextRef="#ctx0" brushRef="#br0" timeOffset="358470.8226">8321 10173 303,'-2'-3'291,"2"3"-20,0 0-19,0 0-17,0 0-18,0 0-17,6-12-7,-2 10-23,0-4-13,1 2-10,-1 2-7,4-2-7,-1 3-13,2-2-3,-1 1-11,-2-1-7,4 2-11,-1-1-11,-3 2-3,6 0-10,-2 0-6,-1 2-4,1-2-5,-1 0-8,2 1-6,-2-2-4,2 2-8,-2 4-24,3-2-24,-2-2-25,-2 1-26,-1 1-23,1-2-28,-2 2-29,-1-2-23,2-1-33,-7 0-41,10 0-176,-10 0-463,6-1 206</inkml:trace>
          <inkml:trace contextRef="#ctx0" brushRef="#br0" timeOffset="359436.4358">8772 9962 85,'0'-3'263,"0"-2"-9,0-3-15,0 8-10,0-13-13,0 6-8,0-3-5,3 2-17,-2-2-8,-1 1-10,0-1-2,4 1-9,-2-3-2,-2 2 4,1 2-13,0-2-1,-1 1-10,0 1 0,0 0-11,2 1-6,-4 1 2,4-4 0,-2 4-6,-2 0-22,2 6-4,2-9-4,-1 5-8,-1 4-10,0-6-4,0 6-14,0-5 5,0 5-10,0 0-5,0 0-6,0 0 7,0 0-9,0 0 0,0 0-5,3 17 0,1-10-4,-4-1-6,6 5 4,-4 1 3,2 1-12,-1 0 5,-2 2-1,4-1-6,0 1 3,-1 4 1,2-3-1,-4-2-3,2 1 0,0-1-9,1 4 6,-3-5-1,0 2 2,3 3 3,-1-3-4,-1 1 2,-1-4-2,1 4-6,-2-4-3,3 4-18,-3-5-10,1 3-27,0-3-17,0-1-19,-2-4-22,0 5-18,-2-5-23,2 4-33,0 0-42,-1-5-21,2 1-37,-1-1-48,-1-1-172,0 2-552,-1-3 244</inkml:trace>
          <inkml:trace contextRef="#ctx0" brushRef="#br0" timeOffset="359735.5826">8772 10336 42,'0'0'234,"-3"3"-2,3-3-6,0 0-8,0 0-5,0 0-2,3 8 0,-3-8-8,0 0-5,0 0-1,8 0-5,-8 0-4,4 0-8,2 3-9,0-3-18,-6 0-1,12 0-16,-6 1-27,-6-1-9,10 0-9,-3 0-4,0 0-8,0 0-14,0 3-5,-1-3-2,1 1-14,-1-1-11,-2 2-23,-4-2-15,8 3-20,-4-2-18,-4-1-16,4 1-14,-4-1-19,5 5-26,-5-5-27,0 0-29,0 0-36,0 0-25,0 0-251,0 0-526,0 0 233</inkml:trace>
        </inkml:traceGroup>
        <inkml:traceGroup>
          <inkml:annotationXML>
            <emma:emma xmlns:emma="http://www.w3.org/2003/04/emma" version="1.0">
              <emma:interpretation id="{84E61F5B-7ACD-40FF-95EC-A4DE20AB2480}" emma:medium="tactile" emma:mode="ink">
                <msink:context xmlns:msink="http://schemas.microsoft.com/ink/2010/main" type="inkWord" rotatedBoundingBox="12211,10769 12913,10795 12895,11320 12192,11294"/>
              </emma:interpretation>
            </emma:emma>
          </inkml:annotationXML>
          <inkml:trace contextRef="#ctx0" brushRef="#br0" timeOffset="361677.4095">9636 10187 51,'0'-10'242,"2"3"7,-1-1-17,2 2-8,3-4-10,2 0-13,-1-2-10,-1 3-13,3-3-15,0 3-8,4 1-18,-1 0-9,1 0-14,6 1-14,-3 3-7,0-1-11,1 4-4,1-1-9,1-1-8,-1 2-6,-1-1-5,3-1-8,-4 3-3,0 0-6,1-1 4,0-1-6,-5 2 3,2 0-14,-2-2 1,0 2-1,0 2 1,-1 0-3,0 0-2,-3 2-4,-2 0 0,1-2 5,-1-1 3,0 4 4,-2 1 0,3-1 6,-3 3-4,2-2 13,-1 3-14,0 1 3,-1 2 1,0-4 0,0 0 4,-1 1-1,4 1 2,-2 2 0,2-3-4,0-1 3,2 1 6,-2-2-10,3-2 11,-2 4-6,2-8 0,-1 3 4,1-3-4,2-1 9,-2-1-4,1-3 3,1 1 3,2-4-2,-2 1 3,-2-4 7,1 3 4,-1-8 4,-1 3 5,-2 1 4,2 0 16,-4-2-6,0-2 5,-4 1-2,1 0 1,-2-2-1,-3 1 3,-2 0-1,-1-3 4,-2 3-10,2 3-3,-4-3-5,1 5-6,-4-1-6,-4 1-3,1 4-6,1 0-10,-4 2-1,2 3-5,-1 1-7,1 2-14,-1 1-27,2 3-33,3-1-36,0 0-50,4 2-49,0 1-41,-1 0-49,0 2-61,6-4-77,-2 5-323,2-1-794,1-1 352</inkml:trace>
          <inkml:trace contextRef="#ctx0" brushRef="#br0" timeOffset="361174.4">9655 9770 54,'0'0'235,"0"0"-2,0 0 2,0 0-1,0 0 7,0 0-12,0 0-7,0 0 0,0 0-15,0 0-3,0 0-16,0 0-2,0 0 5,0 0-20,-3 2-1,3-2 3,0 7-7,0-2 6,3 5-4,-2 0-5,-1 4-5,3 0-6,-3 6-11,2 1 1,0 2-6,-1 1-7,2 0-7,-2 0-8,1 7-9,0-6-5,3 2-9,-5 0-11,1-5-6,2 2-6,-1-2-7,0-4-6,-1 2-4,2-1-7,-1-3-7,0-1-4,0-3-4,3-2-10,-3-1-27,0-3-25,0 2-36,1-2-29,0-2-40,-1-1-29,1-2-30,-3-1-36,6 5-37,-6-5-46,0 0-48,0 0-322,3-9-742,-3 9 328</inkml:trace>
        </inkml:traceGroup>
        <inkml:traceGroup>
          <inkml:annotationXML>
            <emma:emma xmlns:emma="http://www.w3.org/2003/04/emma" version="1.0">
              <emma:interpretation id="{F8800C25-BB0F-425E-A3D4-3861B56D16DA}" emma:medium="tactile" emma:mode="ink">
                <msink:context xmlns:msink="http://schemas.microsoft.com/ink/2010/main" type="inkWord" rotatedBoundingBox="13520,10879 14102,10900 14086,11343 13504,11322"/>
              </emma:interpretation>
            </emma:emma>
          </inkml:annotationXML>
          <inkml:trace contextRef="#ctx0" brushRef="#br0" timeOffset="362670.8862">10988 10043 47,'0'0'290,"-6"-1"-2,6 1-12,0 0-11,-6-3-16,6 3-16,-4-2-9,4 2-13,0 0-18,0 0-15,0 0-13,0 0-5,0 0-7,-9 8-4,8 0-3,1-1-9,0 3-4,-4 0-4,3 7-9,-1-5 1,1 4-19,0 1 0,0 3-7,-2-4-12,3 0 1,-1-3-6,1 5-3,0-6-9,0 1-3,0 2-10,0-6-3,0 0-12,0-3 5,0 1-10,1 1-1,-1-1-4,3-4-4,-3 1 0,0-4 7,2 5-4,-2-5 1,0 0-4,0 0-6,8-15-3,-2 3-2,-3-1 4,1-8-9,1 3 4,-1-3 0,6-13-7,-4 12 6,-1-1-6,3 0 10,-2 0-9,0-1-5,2 4 8,-2 1-8,-1-1 4,2 1 6,-3 6-12,1 1 0,-1 0 3,2-1-3,0 1 0,-3 7 2,2-5-2,1 3 0,2 1 1,0-4 5,1 4-4,-3 4 0,0 0-1,-1 2 4,3 0 0,2 2 0,-1-2 1,-1 4 2,1 0 2,-1 1-1,0 4 6,-2-3 7,2 4-3,-3-2 5,1 3 3,1 0-1,-4 1 4,2 1 6,2-1 0,-6 5 4,1-1 1,1-1 2,-1-2-3,0 5 1,2-2 2,-2-1-2,2 3-3,-3-3-4,3-2 0,-3 2-4,3-2 1,1-1-5,-2 2-4,2-4 1,3 2-6,-2-3-1,0-3 2,3 0-2,-3-2-2,3 4 1,-2-2-3,3-2-3,-2-1 8,5-2-11,-2 1 3,-1-2-2,3 1-2,0-2-6,-2 1-18,1-3-22,-1 2-30,2 1-33,-4-3-34,1-2-32,1 4-25,-5-1-37,0 1-44,2-1-50,1-1-59,-6 0-311,1 1-753,1 0 334</inkml:trace>
        </inkml:traceGroup>
        <inkml:traceGroup>
          <inkml:annotationXML>
            <emma:emma xmlns:emma="http://www.w3.org/2003/04/emma" version="1.0">
              <emma:interpretation id="{1C724266-F899-47FF-B9B4-EC219EC6C120}" emma:medium="tactile" emma:mode="ink">
                <msink:context xmlns:msink="http://schemas.microsoft.com/ink/2010/main" type="inkWord" rotatedBoundingBox="15634,10955 16701,10994 16683,11510 15615,11471"/>
              </emma:interpretation>
            </emma:emma>
          </inkml:annotationXML>
          <inkml:trace contextRef="#ctx0" brushRef="#br0" timeOffset="394872.5473">13155 10139 234,'0'0'255,"0"0"-2,0 0-5,0 0-8,0 0-3,0 0-6,-8-15-5,6 10-5,2 5-2,-2-4-7,2 4-11,-1-6-14,1 6-11,0 0-20,0 0-8,-4-2-20,4 2-12,0 0-11,-2 11-9,2-11 7,-4 10-7,2-2-2,-2 2 2,-1 11-7,1-5 1,0 1-6,1 3-1,-3 0 1,3 1-4,-4 1-2,3-3-28,-1-1-4,-1 3 0,1-1-3,0-6-4,2-1-3,2-1-3,-2-3-1,1-1-7,0-1 2,2-4-3,-2 2-1,2-5-3,0 4 4,0-4-2,0 0-3,9-10-9,-3-2 2,-1 1-1,6-9-4,-4-1-8,7 1-4,-5-2-12,8-5 4,-4 2-6,0 5 1,-1 0-4,-2 2 6,1 0-3,0 3 6,0-1 0,-4 1 4,3 8-4,-3-4 0,0 4 0,-1 3 8,-2-4-3,1 8-4,1 0 6,-6 0 0,7 10-2,-2-5-9,-1 1 17,-1 1 0,0 2-2,-1 2 4,-1-1 3,2 2 2,-3 3 4,3-3 2,-1-2 2,0 2 0,4 1 0,-5 0-3,-1-2 5,3 3-3,0-4-1,-3 3-3,0-1 1,2 2 1,-4-3-2,2 1-1,0-1-3,-2 2-1,2-6-5,0 5-16,-1-3-24,1-3-34,0 0-43,1-1-28,-1 0-29,0-5-32,4 5-49,-4-5-51,9-3-39,-9 3-268,8-7-662,1 2 293</inkml:trace>
          <inkml:trace contextRef="#ctx0" brushRef="#br0" timeOffset="395136.844">13468 10323 75,'0'0'249,"0"0"-9,-4-9-8,6 6-6,-2 3-3,8-7 4,-1 1 4,-1 4-9,1-3 11,3 3-21,1-2-7,1-2 1,0 2-6,6 0-8,0 0-13,-1 1-15,-1 1 2,2 1-28,-2-1-7,0-1-5,2 1-25,-2 1-5,-3 1-12,1 0-7,3 1-2,-4-1-15,0 0-5,-2 2-5,2-2-6,-3 2-5,3-1-6,-3 1-23,0-1-18,-4 1-35,2-1-17,-2-1-30,-6 0-26,9 2-27,-5-2-30,-4 0-38,0 0-47,5 1-49,-5-1-259,0 0-612,0 0 271</inkml:trace>
          <inkml:trace contextRef="#ctx0" brushRef="#br0" timeOffset="395453.904">13637 10094 200,'-4'-3'265,"1"-2"-3,-1 1-2,4 4-3,-5-4-13,5 0-11,0 4-12,0 0-13,-7-2-10,7 2 8,0 0 6,-3 8 1,3-1 5,1 3 5,-5 0-6,4 7-7,1-2-4,-1 1-15,2 2-7,-1 4-8,0-2-9,-2 2-11,2-1-13,-1-2-8,0-4-16,0 2-9,0-2-13,1 0-8,0 2-8,1-4-8,0 0-14,-2-1-1,2 2-3,0-5-12,1-1-11,-1-2-29,-1-1-28,1-1-30,4 1-36,-4-3-37,-2-2-41,8 4-36,-3-4-33,-5 0-35,10-5-48,-3-1-43,-2 4-329,0-4-750,4 0 331</inkml:trace>
          <inkml:trace contextRef="#ctx0" brushRef="#br0" timeOffset="395748.2708">14095 10016 278,'1'-5'326,"1"3"2,-2-3 10,0 5-12,0-6 3,0 6-16,2-5-16,-2 5-10,0 0-12,0 0-4,0 0-10,0 0-7,-2 22-7,0-14-10,4 4-10,-2 4-14,0-1-13,-2 1-18,2 8-13,2-2-17,-2 0-16,0 5-16,4-4-10,-2 2-12,3 6-7,-3-6-12,0-1-7,0 0-19,1 1-35,-3-3-40,3 1-43,-1-4-65,-2-1-62,0 1-77,-2 1-86,4-7-110,-7-4-334,5-2-864,-1-1 382</inkml:trace>
        </inkml:traceGroup>
      </inkml:traceGroup>
    </inkml:traceGroup>
    <inkml:traceGroup>
      <inkml:annotationXML>
        <emma:emma xmlns:emma="http://www.w3.org/2003/04/emma" version="1.0">
          <emma:interpretation id="{1C31F671-7A39-4848-8FA6-1D35613543FD}" emma:medium="tactile" emma:mode="ink">
            <msink:context xmlns:msink="http://schemas.microsoft.com/ink/2010/main" type="paragraph" rotatedBoundingBox="5983,11415 15930,11819 15889,12817 5942,1241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57A09BA-0A49-4026-AEAC-1D6BDCB4805A}" emma:medium="tactile" emma:mode="ink">
              <msink:context xmlns:msink="http://schemas.microsoft.com/ink/2010/main" type="line" rotatedBoundingBox="5983,11415 15930,11819 15889,12817 5942,12413"/>
            </emma:interpretation>
          </emma:emma>
        </inkml:annotationXML>
        <inkml:traceGroup>
          <inkml:annotationXML>
            <emma:emma xmlns:emma="http://www.w3.org/2003/04/emma" version="1.0">
              <emma:interpretation id="{91C3292E-0812-4B0D-9246-F33E414E776D}" emma:medium="tactile" emma:mode="ink">
                <msink:context xmlns:msink="http://schemas.microsoft.com/ink/2010/main" type="inkWord" rotatedBoundingBox="5978,11538 7229,11589 7206,12145 5955,12094"/>
              </emma:interpretation>
            </emma:emma>
          </inkml:annotationXML>
          <inkml:trace contextRef="#ctx0" brushRef="#br0" timeOffset="398371.8653">3464 10776 73,'0'0'245,"-7"0"-6,7 0-7,0 0-5,0 0-9,0 0-2,0 0-8,-8-4-5,8 4-9,0 0-9,0 0-1,0 0-25,0 0-8,-6 4-13,6-4-6,-5 7-15,3-2-6,1 5-5,-4-1-2,0 5-5,1-2-14,-1 2 3,1 0-9,0 2-1,3 5-8,-3 0-10,2-2 3,2 0-4,2-2-11,-2 2-4,4-7-8,-1 3 16,1-2-18,1-1-4,1 2-3,0-7-6,4 3-9,-4-4 15,4 3-6,-1-6-6,2 1-3,0-4-2,0-4-8,2 2-20,2-8-22,2 1-24,-4-1-23,3-2-29,-1 2-37,-4-7-45,2 4-45,-2-3-48,-1 1-260,-2-3-597,-1 0 265</inkml:trace>
          <inkml:trace contextRef="#ctx0" brushRef="#br0" timeOffset="398612.749">3548 10604 17,'-3'-4'266,"-1"-1"-6,2 3-7,-2-2-3,1 1-27,3 3-13,-6-8-11,4 3-19,0 4-15,2 1-15,-4-5-18,4 5-9,0 0-15,0 0-11,0 0-11,0 0-8,0 0-9,0 0-8,9 11-18,-5-6-24,2-1-18,1 3-24,0 1-32,2 0-27,0 1-32,0-3-38,1 1-36,-1 2-208,0-3-429,2 3 189</inkml:trace>
          <inkml:trace contextRef="#ctx0" brushRef="#br0" timeOffset="398839.4077">3765 10893 50,'4'5'234,"-4"-5"-4,0 0-5,0 0-3,0 0-14,9-11-5,-4 7-10,-1 2-7,-1-2-10,-1 2-11,1-2-13,3 1-12,1 0-16,-1-1-7,0-1-14,0 3-6,3 0-12,-1-1-9,3 1-7,-2 1-13,2-3 2,-4 2-7,2 2-8,1 0-1,-3-2-30,2 2-26,-3-1-30,0 2-39,0-1-38,-6 0-43,10 0-46,-6 2-238,-4-2-483,2 3 214</inkml:trace>
          <inkml:trace contextRef="#ctx0" brushRef="#br0" timeOffset="399056.6676">3814 10993 175,'-9'3'279,"9"-3"-9,0 0-9,-5 3-10,5-3-18,0 0-17,0 0-23,0 0-15,0 0-14,0 0-15,0 0-19,15-10-11,-8 8-12,-1-1-13,4 3-8,1-3-7,1 2-8,-1-5-7,6 6-7,-1-3-15,1-2-20,0 2-34,1 0-33,0-1-33,2 0-44,-3 2-37,2-4-38,0 3-50,-2-3-150,2 0-430,-2 0 191</inkml:trace>
          <inkml:trace contextRef="#ctx0" brushRef="#br0" timeOffset="399453.0118">4331 10691 23,'-3'-3'291,"3"3"-4,-4-2-11,4 2-14,-3-8-18,3 8-17,1-9-13,3 2-7,1-5-7,2 3-7,2-3-8,2 5-22,0-1 2,-1-1-28,-1-1-8,4 7-8,-3-3-22,3 3-8,-8 0-9,4 3-4,-2 3-9,-1 0-6,-1 3 7,-1 1-4,1 4 4,-1 2 3,-2 1 14,-2-1 5,-2 7 3,0 1 14,0 1-5,-5-1 7,1 2 4,-1-1 2,-2 2-7,1-3 0,2 2-2,-1-2 3,2 0-13,-4 0-5,5-1-7,0-4-9,2 0-5,2-4-6,0 3 2,6-3-3,-2 1-3,5-6-6,1 0 0,-2 1-7,2-3 5,3-1-11,1-1-7,1-2-4,-1 1 1,1-4-5,0 6-7,-3-6 3,6 2-30,-5-2-33,-4 1-39,4 1-53,0 0-57,-4 0-52,1 0-53,-4-2-66,4 2-89,-3-2-335,-1 2-846,-6 0 374</inkml:trace>
        </inkml:traceGroup>
        <inkml:traceGroup>
          <inkml:annotationXML>
            <emma:emma xmlns:emma="http://www.w3.org/2003/04/emma" version="1.0">
              <emma:interpretation id="{E05C710C-2E64-4401-9927-DA2C3057433C}" emma:medium="tactile" emma:mode="ink">
                <msink:context xmlns:msink="http://schemas.microsoft.com/ink/2010/main" type="inkWord" rotatedBoundingBox="8983,11537 10176,11585 10147,12302 8954,12254"/>
              </emma:interpretation>
            </emma:emma>
          </inkml:annotationXML>
          <inkml:trace contextRef="#ctx0" brushRef="#br0" timeOffset="400791.3827">6412 11141 49,'0'0'246,"-6"-1"1,6 1-10,-4-4-10,4 4-6,0 0-12,-4-2-22,4 2-7,0 0-16,0 0-4,0 0 1,0 0-7,0 0 7,14-4-4,-10 3 5,5 1-7,1-1-8,2-6-1,1 5-18,0 1-4,5-2-8,0 1-11,2-2-13,-5 2-9,6-3-11,-3 3-1,3 2-7,-2-6-7,0 6-9,1-2-4,-1-4-15,1 2-29,1 0-33,-3-3-35,0 1-31,-3 2-41,-2 3-55,0-2-61,-2-1-54,-3 2-241,0 0-596,-1 1 264</inkml:trace>
          <inkml:trace contextRef="#ctx0" brushRef="#br0" timeOffset="400511.7984">6604 10746 154,'0'0'248,"0"0"-6,-8-5-3,8 5-5,0 0-11,0 0-12,-1-5-9,1 5-13,0 0-6,0 0-11,6-15-3,-3 13-13,1-2-16,-1-3-7,0 1-16,3-2-4,-3 1-9,4-2-15,-3 1-3,1-2-7,2-1-12,-2 1-2,0-1-12,1-1 1,-4 1-8,2 1-3,-3 2-3,1 0-6,0 2 14,-4 0-23,2 0-3,-2 1 1,-2-1 0,0 6-7,-2-3 2,6 3-4,-15 3 8,7 0-12,1 5-1,-5-1-5,3 2 2,-1 1 3,-1 5-1,3 2-5,1 0 8,-1 0 5,1 2 1,2 2 4,1 0 3,4 1 15,-1 0-4,2 2 10,1-2-4,0 1 9,3 2-2,2-2 7,1 0-2,-2-2-4,1 5-2,-1 3 0,1-4-9,-1-3-2,-1-1-3,1 0-4,-1 1 3,-1-3-11,-2 2-3,1-5 6,-2 5-8,-1-9-3,3 3-33,-3-3-26,1-1-32,-1-2-18,0-1-21,0-2-23,-1 2-19,-2-2-27,-1-2-39,-1 0-37,1-1-39,4-3-262,-16 2-609,9-2 270</inkml:trace>
          <inkml:trace contextRef="#ctx0" brushRef="#br0" timeOffset="401348.9093">7052 11100 106,'-5'-7'276,"-1"0"-7,1 3-5,1-2-5,-3-3-5,3 2-9,1 4-9,-1-3-6,0 1-1,0 1-9,2 1-12,-3 0-3,5 3-25,-3-3-9,3 3-15,0 0-10,0 0-5,-10 9-23,7-2-13,3 3-10,-3 0-7,1 6-18,2 3 1,-2-4-4,5 6-11,-3-5-2,4-4-4,-1 5-7,3 2-6,-1-7-3,2 1-7,1-1 1,0-2-4,2-1-8,0-1 5,0-2 0,5-4 0,-6-1 1,6-6-6,0 3-5,-2-4 6,-3-1-3,5-3-8,-3-4 7,-1 4 1,-2-7-2,-1 3 0,-2-5-1,-1 4 2,-3-3-3,-1-1-8,0-2 12,-3 7 2,0 1 3,-4 0 0,0 1 9,-2 2-2,1 0-1,-3 0-3,-3 3-1,2 4-10,0 0 1,-1-1 1,-2 5-2,2-2 0,1 1 3,2 4-10,-1-4 3,1 0-8,3 3-26,-1-3-26,7 0-27,-10 2-23,10-2-18,-3 5-15,3-2-24,0-3-26,0 0-27,7 6-41,-1-6-33,3 3-39,-1 0-231,2-1-604,2-1 268</inkml:trace>
          <inkml:trace contextRef="#ctx0" brushRef="#br0" timeOffset="401749.3212">7364 11080 93,'2'2'218,"1"4"10,0-3 1,1 0-3,0 3 1,-3 0-4,3-2-10,-1 4-10,1-2-12,-1-1-15,0 1-4,0 1-26,2 0-9,-1 0-11,-1-1 7,1-1-19,-1 1-11,0-2-7,1 1-4,-3-1-3,2-1-6,-3-3-6,5 6 5,-5-6 0,2 4 13,-2-4 6,0 0-8,6 0 3,-6 0-5,0 0 0,0 0-10,-2-11 2,2 5-9,0 6 4,-2-14 2,0 7 4,2-2-8,-1-2 3,2 0-1,-1-1-3,0 1-3,0-2 4,0 1-4,0-1 3,2 1-1,0-1-1,0-1 5,0 2 1,0-1 2,2 2-6,-1 4-5,1-2-6,2 0-3,-4 2-11,5-3-3,-4 5-6,0-1-2,4 0-7,-1 0-2,0 2-4,0 3-4,2-5-8,-3 2-13,2 0-28,1 4-25,-3-2-34,1 2-36,3 0-42,-3-3-47,-1 3-43,5 0-53,-8 3-72,7-3-84,-2 0-255,-7 0-776,10 0 344</inkml:trace>
        </inkml:traceGroup>
        <inkml:traceGroup>
          <inkml:annotationXML>
            <emma:emma xmlns:emma="http://www.w3.org/2003/04/emma" version="1.0">
              <emma:interpretation id="{5C63A1A8-16F8-4C53-81B1-8E53FEA1F727}" emma:medium="tactile" emma:mode="ink">
                <msink:context xmlns:msink="http://schemas.microsoft.com/ink/2010/main" type="inkWord" rotatedBoundingBox="10830,11738 13309,11838 13274,12711 10794,12610"/>
              </emma:interpretation>
            </emma:emma>
          </inkml:annotationXML>
          <inkml:trace contextRef="#ctx0" brushRef="#br0" timeOffset="402432.3507">8270 11110 230,'-5'-3'265,"5"3"-2,-4-3-5,4 3-5,-2-4-3,2 4-11,-4-6-10,4 6-7,0-3-13,0 3-6,0 0-10,0-6 3,0 6-7,0 0-8,10-3-5,-5 3-10,2-2-6,-7 2 3,16 0-24,-4 0-7,-1-2-11,0 2-3,6-5-17,0 3-11,1-2-10,-1 0-8,2 1-5,1 0-9,0-1-1,-5 0-10,2 0-4,0 3-10,-4-2-4,0 0-21,-3 0-29,1 1-36,-5 1-33,1 1-37,-1 0-25,-6 0-28,8-2-30,-8 2-31,0 0-32,0 0-35,0 0-32,-8 11-201,-1-7-584,5-1 258</inkml:trace>
          <inkml:trace contextRef="#ctx0" brushRef="#br0" timeOffset="402788.4027">8453 11143 132,'0'0'235,"0"0"-8,0 0-2,0 0-11,4 9-8,-2-4-4,-2 0-2,3 0-14,1 5-5,-1-2-4,1 6-2,-2-1-4,2 1-6,3 6-4,-1-1-3,0 0-6,-3 5-2,3-3-4,-1-3-9,0 2-1,1 0-6,0-2-12,-2 1 3,1-5-6,-3 2-10,0-3-1,5 1-6,-5-1-8,-2 0-2,2 0-6,-2-2-4,0 1-2,2-4-6,-6 3-5,2-5-4,-1 3-3,-1-3-6,0 0-6,-4 0-6,1 0-1,-6-2-3,3-1-7,-1 1-3,0 0 2,-1 0-4,-2-7-7,2 3-1,1-1 2,0-3-3,-2 0-4,3 0-1,1-1-3,-1-3 1,2 2-3,3-2-7,-5-1-14,7 3-13,-3-4-14,4 1-24,-2-2-32,1-1-24,2 1-25,0 0-31,1 1-32,1-2-42,-2 1-50,3-2-48,-2-1-282,5 0-686,-3 1 303</inkml:trace>
          <inkml:trace contextRef="#ctx0" brushRef="#br0" timeOffset="403067.4172">8418 10788 333,'-1'-4'347,"-1"-2"-5,-1 0-2,2 1 2,-2 1-9,0 2-11,3 2-18,-4-6-14,4 6-19,-2-4-22,-1-1-29,3 5-22,0 0-18,0 0-25,0 0-14,0 0-11,0 0-16,0 0-13,0 0-12,0 0-21,5 15-39,-2-13-39,1 5-39,0-1-43,1 0-33,-1 0-49,2 4-49,-2 1-69,4-3-78,-4 3-225,2-1-642,-2 1 284</inkml:trace>
          <inkml:trace contextRef="#ctx0" brushRef="#br0" timeOffset="403825.8826">8861 10969 179,'-4'-3'257,"-2"3"-5,0-6-7,-3 2-7,7 0-4,-1-1-6,-4-1-12,7 3 3,-4-3-22,2 3-10,-1-2-13,2-1-7,-3-2-8,4 8-3,0-6-15,0 6-3,-2-6-7,2 6-2,0 0-9,-4-5-3,4 5-7,-2-2-10,2 2-5,0 0-8,-8 7 4,4 0-3,-2-2 8,4 8-2,-5-5 2,1 7 2,0-4 0,-2 6-1,0 5-3,4-3-1,-3-4-6,4 3-1,0-1-10,0-2 0,0-1-8,3 2-3,0-2-5,0 3-2,3-6 4,0 2-8,0-1-5,-2-3-1,4 4-6,1-5-3,0 4-2,2-2-5,0-1 0,-3-3-5,3 3-1,-2-2-4,0 1 0,3-4-5,-2 1-4,0 5 0,-2-7-3,6 0-25,-6 1-29,2 1-40,-1-4-38,0 1-42,5-4-28,-3 4-50,-2-2-45,3-2-48,2-2-49,-3 4-362,1-2-808,0-2 358</inkml:trace>
          <inkml:trace contextRef="#ctx0" brushRef="#br0" timeOffset="403428.1055">8810 11168 137,'0'0'323,"0"0"-13,0 0-12,5-1-13,-5 1-6,4-2-10,-4 2-2,10-3-7,-8 2-5,5-4-8,3 1-10,0 1-9,2 0-12,4-2-7,-5 1-14,9-4-11,-8 4-17,6-2-14,-6 5-16,6-4-12,0-1-13,-3 1-11,-2 0-10,-1 5-12,2-5-5,-4 4-12,1-2-6,-1 3-6,-1 0-10,-1 0-2,2 0-13,-3 0-21,2 0-27,-9 0-24,7 0-30,-7 0-27,6 0-33,-6 0-33,0 0-30,6 0-55,-6 0-47,0 0-49,0 0-291,0 0-694,0 0 307</inkml:trace>
          <inkml:trace contextRef="#ctx0" brushRef="#br0" timeOffset="404492.9587">9260 10897 112,'0'0'334,"-3"-6"-17,-1 2-9,1 0-21,1 2-7,2 2-9,-8-6-13,7 3-10,1 3-17,-6-4-11,6 4-9,0-8-29,0 3-18,0 5-13,4-7-13,-1 2-7,-1-1-15,4 0 2,-1 2 3,1-2-7,3 1-2,0-1-2,2-1 7,-1 1 1,0-1 4,2 2-9,0 3-13,-6 1-10,5 1-6,-1 1-10,1 1-5,-2 3-11,2-1 4,-1 5-8,-2-2 2,-4 5-1,3 6-7,-1-3-1,-2-1-1,1 8-4,-5-5-1,0 1-1,0 0 1,0 4-4,0 0 1,-3-2-4,-3 0 1,3 5-6,-3-2-2,-6-5-2,6 4 1,-5-2-7,3 0 1,-2 1-2,-1-6-2,0 0-5,0 1 2,1-6 4,1-2-6,2 0-3,-1-1 2,2-3-1,-1 0-1,2-4-6,0 0 0,5 0-3,-7-4-5,6-3-2,-2 1-3,2-2-3,1 1-1,1 1 1,0-1 2,2-2 2,0 5 0,-1-2-1,4 1 1,-1-1 4,-2 3-2,4 0 1,0-1 0,-2 4-2,-5 0 4,10 4 2,-3 1-2,2-1 1,0 3 2,1-2 1,-3 4 1,3 1 0,-1 0 1,5 6 4,-1-3 1,1 2 0,-4-4 1,-4 0 1,7 3 2,1-1 4,-3 1-4,-2-3-2,3-5 5,-1 0-2,0 3-2,1-5 8,-3-2-6,1 4-1,-1-5 5,-3-1-4,2 2-2,3-4-1,-4 1-1,-1-4 1,3 2-4,-3-1-1,-2-1-12,-1-2-18,4 1-25,-4 0-33,1-1-39,-1-4-45,0 2-33,0 2-38,-3 1-35,4 1-48,-4 1-57,2 1-62,-2 3-247,2-8-745,-1 4 329</inkml:trace>
          <inkml:trace contextRef="#ctx0" brushRef="#br0" timeOffset="405401.0886">10048 11226 286,'-2'-3'316,"-1"-1"9,0-2 5,3 6 12,-3-9-14,3 4-2,3 0-7,0-1-18,2 1-12,3-1-15,-2-4-13,4 5-18,1-1-21,1-1-17,6 0-21,-8 6-20,6-4-14,-3 3-16,3-7-15,0 5-20,3 4-23,0-3-39,1 1-42,-2 1-44,0-5-36,3 4-43,-3 1-30,0 1-31,3 0-29,-5-2-23,1 4-19,1-2-22,0-3 0,-6 4 7,0-2 11,1 1 13,-4-1 36,4 1 29,-2-2 47,0-4 35,0 4 36,-4 2 30,1-1 37,-2-2 34,0 1 35,-6 2 30,5-4 21,-1 4 19,-4 0 5,5-2 2,-5 2 7,0 0-6,0 0 12,0 0-12,0 0-4,0 0-9,-5 12-1,5-4-4,-4 1-10,2 0-11,2 2 5,-2 1-16,2 4-10,0-2 1,2 0-16,0 0-9,1-1-5,1 2-5,1-3-5,0-1 3,1-1 0,-2 0 1,5-3 4,-2-1 4,-1-1 7,4-2 5,1-3-3,-3-1-5,5-2-4,-4-2 2,2-1-2,-1-2-5,0 0 4,-1-2 2,-1-1 5,2 3 6,-4-3 7,0-2 1,1 1 8,-5 0 1,1 6-1,-1-8 4,1 6 3,-3-6-3,-4 2 2,1 1-7,-3-1-10,2-1-7,0 2-3,-3 2-11,-1 1-4,0 0-9,-1-3-7,-2 6-20,-1 0-25,-1 2-32,3 0-37,-3 1-40,0 4-47,0 0-51,2-1-60,-1 4-49,3-1-69,-4 0-74,4 3-344,1-1-879,-1 0 390</inkml:trace>
          <inkml:trace contextRef="#ctx0" brushRef="#br0" timeOffset="404857.105">10082 10838 115,'0'0'388,"1"-4"4,-1 4-3,0-6-18,0 6-19,0 0-22,0 0-12,0 0-1,0 0 4,6 10-2,-3-1-5,-1 0-7,-1 6-7,4 0-6,2 7-19,-1-1-17,-2 2-18,1-1-10,0 12-21,6-4-23,-4 3-14,-1 2-15,-2-11-22,0 2-13,3 7-4,-5-9-17,3-2-14,1 3-4,-1-3-14,-1-5-33,-1 5-29,1-4-43,0 0-40,0-3-46,-4-3-52,2-6-55,2 5-54,-2-1-38,-2-4-54,-2-4-57,2-2-55,-4 4-310,4-4-862,0 0 382</inkml:trace>
        </inkml:traceGroup>
        <inkml:traceGroup>
          <inkml:annotationXML>
            <emma:emma xmlns:emma="http://www.w3.org/2003/04/emma" version="1.0">
              <emma:interpretation id="{D060604E-4591-4A48-AC15-1765D9519E69}" emma:medium="tactile" emma:mode="ink">
                <msink:context xmlns:msink="http://schemas.microsoft.com/ink/2010/main" type="inkWord" rotatedBoundingBox="13764,11896 14193,11913 14172,12443 13743,12425"/>
              </emma:interpretation>
            </emma:emma>
          </inkml:annotationXML>
          <inkml:trace contextRef="#ctx0" brushRef="#br0" timeOffset="406129.4174">11282 11001 265,'0'4'286,"0"-4"-4,-5 9-1,5-5 1,-3-1-6,3-3 3,0 6 2,0-6 12,-9 6-15,8-3-7,-1 2-8,0 2-12,1 0-12,-3-1-10,2 4-8,2-2-10,-6 4-6,4 0-13,-3 3-9,4 1-9,-4-4-10,0 7-10,2-1-5,0 0-5,-1 2-14,0-6-2,0 2-15,-1 1-8,0-4-6,1-1-12,2 0-7,-1 1-5,1-5-4,1-4-11,-2 2-1,3-1 2,0 0 2,0-5 3,0 0-8,0 0-4,0 0-5,4-28-7,1 13-6,-2-5-3,3-1-2,-2-2-6,5-12 0,0 4-6,4-1-4,-5 0-2,4 9-3,3-6 1,-4 0 5,3 3-10,2 7 2,-4 2 2,-1 2-3,5-1 1,-2 6-5,-3-1-1,4 5-1,2 3 1,-4 3-1,2 5-1,-1 4 2,0 2 6,0 5-10,0 4 20,-1-2-21,-1 13 5,0-1-2,-1 3 3,-2-1 8,0 0 8,-1 3-1,-4-5 4,0 1-13,2-5 16,-4-3-5,3 1 0,-4-3-2,2-5-9,1 2 0,-3-6-22,2 4-64,-2-1-56,1-5-72,-1-2-83,1 1-94,-1-5-100,1-1-546,-2-3-1113,0 0 493</inkml:trace>
        </inkml:traceGroup>
        <inkml:traceGroup>
          <inkml:annotationXML>
            <emma:emma xmlns:emma="http://www.w3.org/2003/04/emma" version="1.0">
              <emma:interpretation id="{75BF9843-AD8A-4171-A94F-1CD74A2A9D1F}" emma:medium="tactile" emma:mode="ink">
                <msink:context xmlns:msink="http://schemas.microsoft.com/ink/2010/main" type="inkWord" rotatedBoundingBox="15562,12038 15920,12052 15905,12431 15547,12417"/>
              </emma:interpretation>
            </emma:emma>
          </inkml:annotationXML>
          <inkml:trace contextRef="#ctx0" brushRef="#br0" timeOffset="414216.2966">13001 11186 60,'0'0'208,"0"0"0,-2-7 2,2 7-4,0-6 3,0 6-7,-2-6-10,2 6-3,2-6 1,-2 0-1,0 0-11,0-1-1,2 2-5,0-2-7,0 1-8,0 1 1,-1 1-16,2-1 3,-3 5-14,3-4-1,-3 4-8,0 0 2,0 0-7,1-3 6,-1 3-1,0 0 4,0 0 3,0 0-3,0 0 3,0 0-3,8 12 3,-8-8-4,1 2 0,-1 3 0,0-2-1,0 1-5,-1 1 0,1 1-7,-2 4 0,0-1-12,0 2-2,0-2-29,-1-1 0,2 0-10,-4 1-3,2-1 1,1-1-9,0 3-4,-2-3-5,1-4-6,3 2-3,-2-3 0,2-4 4,0-2 1,0 9 7,2-5-8,-2-4 4,0 0-7,0 0-8,9-19-1,-5 11-1,2-2-2,-2-5 0,2 3-2,-1-1 2,4-4-9,-2 1 0,4-5 3,-1 5-7,1-3 0,0 5 6,-2 1-9,5-2 0,-1-3-4,0 5 2,-4 4-1,2 0 1,-3 1 1,3-1-3,-1 3-1,-3 0 2,6 4-1,-6 0-4,0 0 14,4-2-9,-2 3-1,-1 2-1,2 1-1,-1 4 0,-1 0 3,1 2 2,-1 3-4,0-2 2,1 4 2,-2 1-3,1 3 11,-3-3 2,0 2 6,-2-2-3,2-1 2,-1 7 3,-4-3-1,3-2 1,-2 1-6,-1 2 3,-1 3-2,1-5 1,-3-1-1,-1 2-4,4-4-1,-3 1 0,1-1-4,1-1 6,-1-1-21,2-4-20,-1-1-30,1-4-37,0-2-42,1 6-53,-1-6-65,0 0-66,0 0-68,0 0-81,5-16-428,-2 7-974,4-3 432</inkml:trace>
        </inkml:traceGroup>
      </inkml:traceGroup>
    </inkml:traceGroup>
    <inkml:traceGroup>
      <inkml:annotationXML>
        <emma:emma xmlns:emma="http://www.w3.org/2003/04/emma" version="1.0">
          <emma:interpretation id="{0DE7E7AE-2889-48AA-915F-7A24870E0663}" emma:medium="tactile" emma:mode="ink">
            <msink:context xmlns:msink="http://schemas.microsoft.com/ink/2010/main" type="paragraph" rotatedBoundingBox="868,11870 17307,12413 17233,14660 793,14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F14CE5-F49D-4A87-83D9-1F9AC9661514}" emma:medium="tactile" emma:mode="ink">
              <msink:context xmlns:msink="http://schemas.microsoft.com/ink/2010/main" type="line" rotatedBoundingBox="868,11870 17307,12413 17261,13807 821,13264"/>
            </emma:interpretation>
          </emma:emma>
        </inkml:annotationXML>
        <inkml:traceGroup>
          <inkml:annotationXML>
            <emma:emma xmlns:emma="http://www.w3.org/2003/04/emma" version="1.0">
              <emma:interpretation id="{0FFAA0E8-36A2-4CD9-9D02-D43867DCF8EE}" emma:medium="tactile" emma:mode="ink">
                <msink:context xmlns:msink="http://schemas.microsoft.com/ink/2010/main" type="inkWord" rotatedBoundingBox="865,11940 3499,12027 3460,13203 826,13116"/>
              </emma:interpretation>
            </emma:emma>
          </inkml:annotationXML>
          <inkml:trace contextRef="#ctx0" brushRef="#br0" timeOffset="40173.1124">-1666 11585 43,'-7'-7'235,"1"-3"2,-1 1-3,3 2-1,0 1-7,0-3-4,1 1-6,0 1-2,-2-1-11,3 1 1,1-2-8,0 4-1,1-2 2,0-2-14,1 0 3,0 2-10,1 0-6,0-1-6,4 2-10,-3 0-7,4-1-15,0-1-3,2 4-13,0-2-4,5-2-6,3 1-12,1 1-8,3 0-9,2 0-9,3-1-4,1 0-5,0 2-2,-2-1-12,3 2 2,1 2-6,0-4-10,-3 3 5,-8-1-10,10 2-1,-1 1 0,-8 1-4,-1-3-4,3 7-2,-3-4-3,0 2 2,3 1-29,-4 1-42,0-2-52,0 3-49,1-4-41,-3 0-42,0 2-53,1-3-49,1 2-30,-5-2-245,2-2-668,-1 2 297</inkml:trace>
          <inkml:trace contextRef="#ctx0" brushRef="#br0" timeOffset="39845.22">-1369 11347 183,'-1'-6'264,"1"6"1,1-5 0,-1 5-5,0 0-9,0 0-5,0 0-5,0 0-7,0 0 6,0 0 0,-5 15-8,3-3 5,0 1-8,-1 1-4,2 7-6,-3 0-11,3 1-10,1 1-9,0 2-11,0 8-9,0-3-9,-4 4-15,4-3-14,-3 2-10,3 1-15,-1-10-9,1 8-11,-3-6-9,3 5-3,-5-6-10,4 0-7,1-4-6,0-7-4,1 2-12,0-4-6,3-4-20,-4 2-25,4-6-30,-1-2-27,6-4-40,-5-2-38,5-6-50,-1 2-43,-3-7-51,4-4-58,-3-3-39,-3 2-305,1 0-754,-4-1 334</inkml:trace>
          <inkml:trace contextRef="#ctx0" brushRef="#br0" timeOffset="40486.7866">-715 11214 222,'0'0'284,"-4"-4"1,4 4-3,-10 0-1,10 0 1,-13 9-2,4-3 5,0 2-6,2 5-6,-6 1-3,1 4-5,-2 12 0,2-2-7,-1 4-10,2 0-11,0 0-23,5 0-14,-1 5-14,5-6-17,0 5-16,2-3-14,4-4-18,-2-4-7,4 4-13,-2 5-8,4-12-11,1 1-12,2 8-4,0-5-7,-2-6-4,4 2-6,-1-4-2,2 1-13,-2 2-26,-2-5-28,3 1-37,0-1-33,-5-4-38,-1 0-44,3-5-51,-3-1-36,-1-3-48,1-1-48,0-2-39,-7 0-315,7-10-768,-2-4 341</inkml:trace>
          <inkml:trace contextRef="#ctx0" brushRef="#br0" timeOffset="40898.0095">-668 11692 172,'-3'-4'213,"3"4"-2,-7-1-5,7 1 5,0 0-2,0 0-1,-3 7 3,1-1-3,4 3 4,-2 0-5,2 0 8,1 4-4,-1-1-5,2 3 2,0-3-3,0 4-15,-1-1 2,1 3-20,0-5-11,-2 2-16,2 0-9,1-5-8,-4 2-16,2-3-12,1-2-8,-2 0-11,2 0-11,0-5-1,-1-1-7,2 2-9,-5-3-2,6-6-4,1-3-4,-4-1-4,2-5-2,3-6-3,-3-1-9,1-7-5,5-3 1,-2 2-3,-1-7 2,-2 3-5,4-1-2,-3 6 2,2-2-2,-2 7-4,-2 2-1,4 1 3,-5 7-3,2 1-4,-1 4 4,4 0-6,-4 5-1,-3 4 4,3-2-1,-5 2 0,11 10 0,-5 1 7,0 1 0,1 3 4,1 3 7,1 1 0,0 2 0,1 0-2,-3 1-2,3 0 2,-2-1-1,1 0 1,4 7-7,-5-6-1,5-3 2,-5 1-7,3-1 6,1-2-4,-5-6-4,3 2-15,-1-3-40,0 0-48,0-4-49,1-3-50,-1 2-53,-3-4-65,-1-1-63,-5 0-353,8-6-791,-6 0 350</inkml:trace>
          <inkml:trace contextRef="#ctx0" brushRef="#br0" timeOffset="41222.4048">-214 11024 112,'-1'-9'286,"0"3"-6,-1-2-15,2 2-19,0 6-18,2-6 8,-2 6 3,0 0 6,0 0 7,21 12-6,-5 2 1,-2 4 1,7 6 3,-1-1-14,-1 6 5,3 3-11,-1 6-11,-1 2-10,5 9-10,-7-9-11,4 15-3,-2-1-12,-1 2-7,-7-13-1,5 13-13,-8-11-11,2 14-17,-5-17-9,2 2-10,-2 1-8,1-5-14,-4 2-4,3 1-8,-2-2-6,-1-1-2,2-5-15,-2-1-4,-1-10-18,-1-3-29,0-7-32,0 1-42,0-7-34,-1-1-49,0-3-52,2 0-72,-2-4-64,0 0-76,0 0-47,-3-23-317,4 2-850,1 5 376</inkml:trace>
          <inkml:trace contextRef="#ctx0" brushRef="#br0" timeOffset="41464.9896">349 11628 46,'0'0'255,"0"0"-10,0 0-3,10 1-2,-6 0-2,-4-1-2,14-1-2,-3 0 14,3-1-20,3-4-5,1-3-6,3 0-14,4 0-15,1-3-10,-5-1-17,6 3-21,-3-2-12,-4 6-11,-3-3-17,2 1-9,-2 4-3,-1-5-12,-2 7-8,-5-2-7,2 2-9,-1 2-12,-5 0-42,3-1-41,-8 1-45,9 3-41,-7 0-63,-2-3-67,3 6-51,-3-6-244,-10 9-599,4-2 265</inkml:trace>
          <inkml:trace contextRef="#ctx0" brushRef="#br0" timeOffset="41679.414">422 11872 290,'-2'5'319,"0"1"-17,2-2-7,0-4 3,0 0 23,0 0 13,13 0 7,-13 0 1,18-9-8,-9 6-12,8-5-14,0 3-18,1-4-22,-1 1-22,2 2-23,0-2-19,8-3-21,-8 6-21,6-4-12,1 1-17,-4 5-11,-4 2-14,7-4-17,-3 4-27,-2-2-57,0 1-70,0-2-102,8 1-100,-12 3-118,2-3-130,0 3-265,-4-6-844,-3-3 374</inkml:trace>
        </inkml:traceGroup>
        <inkml:traceGroup>
          <inkml:annotationXML>
            <emma:emma xmlns:emma="http://www.w3.org/2003/04/emma" version="1.0">
              <emma:interpretation id="{348F93A7-665D-4611-A9FD-14EB7AFE69D6}" emma:medium="tactile" emma:mode="ink">
                <msink:context xmlns:msink="http://schemas.microsoft.com/ink/2010/main" type="inkWord" rotatedBoundingBox="5946,12644 7188,12685 7171,13208 5928,13167"/>
              </emma:interpretation>
            </emma:emma>
          </inkml:annotationXML>
          <inkml:trace contextRef="#ctx0" brushRef="#br0" timeOffset="417637.0093">3443 11725 66,'0'0'265,"0"0"-2,0 0-7,0 0-5,0 0-4,0 0-12,0 0-8,0 0-9,0 0-5,-8 9-11,8-9-10,-6 2-6,2 2-6,1-2-10,2 7-7,-2-3-13,-1 4-6,0-4-14,0 6 3,-1 1-5,1 2-13,0 0 2,-2 0-13,5 1-10,-3-1-10,-1-2-1,5 4-12,0-1-4,0-1-6,0 0-10,0-1-6,0 2-4,3-2-2,-1 1-4,2-2-2,1 1-4,-2-4-5,2 0-5,2-1-7,-1-1-10,-2-2-21,2 0-19,2-3-22,0-2-27,-1 2-22,1-3-27,-1 0-24,-1-3-29,1 2-35,-2-4-43,1 0-46,-2 0-278,1-1-639,-2-3 282</inkml:trace>
          <inkml:trace contextRef="#ctx0" brushRef="#br0" timeOffset="417905.0986">3518 11676 73,'-1'-4'253,"-2"1"-5,3 3 0,-5-6-4,1 0-4,4 6-10,-5-3-8,5 3-8,-4-3-11,4 3-12,-3-2-15,3 2-18,0 0-12,-5-1-15,5 1-14,0 0-18,0 0 4,0 0-20,0 0-5,0 0-11,0 0-15,0 0 5,0 0-12,0 0-22,15 6-37,-10-4-30,1 2-39,-2-1-48,2 1-45,1 1-42,1 1-64,-2 0-178,1-2-496,1 2 220</inkml:trace>
          <inkml:trace contextRef="#ctx0" brushRef="#br0" timeOffset="418157.3402">3695 11959 197,'0'0'240,"0"0"-1,6 1-8,-6-1-5,0 0-9,0 0-7,9-1-7,-9 1-6,8-6-6,-8 6-5,8 3-15,-8-3-2,10-3-13,-5 1-13,1 2-6,4-1-13,-2-1-14,2 1-11,3 1-6,-3-2-13,1 0-10,0 1-6,-1 1 2,2-4-14,-2 4-8,-3-2-26,1 2-36,-1-1-24,0-2-42,-7 3-42,10 0-36,-10 0-35,6 0-39,-1 3-34,-5-3-197,0 0-505,0 7 223</inkml:trace>
          <inkml:trace contextRef="#ctx0" brushRef="#br0" timeOffset="418366.5337">3733 12156 107,'-1'2'252,"1"-2"14,0 0 5,0 0-1,0 0 0,0 0-5,0 0-13,0 0-10,20-5-24,-9 4-20,-5-4-16,3 1-20,0 2-22,-1 1-11,2-3-4,2 3-23,-3-3-3,3-2-28,0 3-30,0 1-20,1-2-38,3 1-29,0-4-34,1 4-37,-5 0-35,0 0-31,7-5-45,-1 1-49,-2 2-154,1 1-466,1-2 206</inkml:trace>
          <inkml:trace contextRef="#ctx0" brushRef="#br0" timeOffset="418867.3919">4338 11831 181,'0'0'312,"-2"-6"-10,2 6-6,0 0-19,-3-6-16,3 6-23,5-4-11,-1 1-13,0-2-5,0 0-20,4 1-6,-2 0-21,2 0-6,0-1-18,3-1-13,-1 5-10,-1-2-14,1 1-9,-2 2-5,0-4-10,1 4-6,0 1-4,-2 2-4,-1-3 3,1 2-5,-2 1 5,0-2-4,0 5-3,0-1 11,0 1-1,-4 0 2,2 2 1,0-2 1,-2 5 0,0-3 2,-1 0-1,0 5-1,-2-4-3,-1-2-4,2 5-1,-1-4-10,1 2-2,-1-4-7,0 0-5,0 3-5,2-7 3,0 4-11,0-6-1,2 10-3,2-4-3,-3-5-3,2 1 6,5 1-9,-3-3 0,1 6-1,-1-3-2,1-1-2,2 3-1,1 0-4,-2-1 6,3 2-2,-2 0 4,1 3-1,-3-2 5,0 4 9,0-1 11,-3 2 4,1 0 15,-2 4 9,2-6 7,-8 2 8,0 2 2,-1-2 3,-1 1-1,0-1-4,0 1 0,-2-5-10,5 2-3,-6-2-9,1-2-2,2 1-2,0-4 1,0 0-18,1 3-2,-1-4-1,6-2-24,-10-2-26,5-3-37,1 3-44,-1-3-52,1 2-53,2-3-61,0 2-64,-2 0-79,3-4-90,0 3-358,1 1-923,0 4 409</inkml:trace>
        </inkml:traceGroup>
        <inkml:traceGroup>
          <inkml:annotationXML>
            <emma:emma xmlns:emma="http://www.w3.org/2003/04/emma" version="1.0">
              <emma:interpretation id="{9DA154BC-C4B3-4824-AE67-B25E8E3E25EB}" emma:medium="tactile" emma:mode="ink">
                <msink:context xmlns:msink="http://schemas.microsoft.com/ink/2010/main" type="inkWord" rotatedBoundingBox="9235,12595 10325,12631 10301,13356 9211,13320"/>
              </emma:interpretation>
            </emma:emma>
          </inkml:annotationXML>
          <inkml:trace contextRef="#ctx0" brushRef="#br0" timeOffset="420576.7247">6655 12194 97,'0'0'201,"1"-11"-2,2 7-13,-1-1-13,-1 0-10,5-2-10,-3 3-10,4 4-8,-4 0-9,5 0-7,-1 0 0,4 0-11,-2 0-3,3 0-4,2 4-3,1-2-4,3 3-3,-1 0 2,3-2-15,-5 0 0,3 0-2,2-1-3,-1 2-1,1-4-6,-1 0 2,0 0-6,1 2-7,-2-4 0,1 2-1,-3 0 10,-5 0-11,1 0-4,-6 0 0,0 0 0,1 3-1,-3-1 2,0-1 0,-4-1-1,5 4 0,-3 2-3,-2-3 3,0-3-4,-2 9 8,1-3-5,-3 0-5,2 1 10,0 1-5,-2 1-8,0-3 7,1 3 1,1 1-5,2-4-3,0 4 3,1-1-4,2-4 3,2 2 7,-1 2 0,1-7 7,1 2 14,4-1-8,3-3 3,0 3-2,-2-9 1,6 1-6,3-4-7,-5 2 2,1-2-9,-1-2 0,0 0-2,-4 2-5,0 1 3,-5 0 0,2-1 1,0-2 6,-7 2 5,1 2-1,-2-2 1,0-4 0,-1 3-3,-4-1-6,0 1-4,-2 0-4,1-1-4,-2 4 2,-2-1-7,2 2-3,-3 0-7,1 3 2,-1-1-8,0-2-5,5 6-16,-3 0-27,2-3-19,1 6-37,6-3-32,-9 0-34,9 0-19,-9 1-26,9-1-23,-4 2-25,4-2-18,4 13-26,-4-13 7,9 2 2,-1 2 9,2-2 3,3-1 17,-2 5 21,2-5 23,1 0 21,1-1 23,-1 0 29,2 1 38,-2 3 18,-2-4 34,1 1 30,-1-1 28,-1 4 13,0-4 17,0 4 9,-1-1 10,-2-2 6,0 3 8,-2-4 3,1 3 10,-2 0 7,0 4 6,3-3 1,-3 4 1,2-6 2,0 5-3,-3-1 3,3 2 6,-3-2 2,2 0 7,1 2 4,-1-1-1,-3-1 16,1-1-8,1 1-2,0-1-10,-2-1 1,0-1-6,-1 1 2,2-2-7,-1 2 4,-3-4-1,5 3 8,-1-2 3,-4-1 1,0 0-3,0 0 0,7-7-1,-4 4 0,-3-2-3,3-1-4,0-4 4,-1 1 3,2 2 3,-1-3 4,-1 1 0,1-4-4,2-1 0,1 2-4,-1-1-10,1-2-9,-1 3-10,1 1-5,1 0-8,-4-3-7,5 4-6,-2 1-8,0 0-9,0 3-4,1-3-14,1 2-28,0 4-25,1-5-41,1 5-48,-1 0-47,4-1-63,-1 1-55,1 2-56,1 2-71,-1-1-79,3-1-309,2 1-863,2-2 382</inkml:trace>
          <inkml:trace contextRef="#ctx0" brushRef="#br0" timeOffset="419752.4176">6893 11758 148,'-3'3'226,"0"-1"-6,-3 2-1,-1-2-5,7-2-11,-5 4-7,2-4-10,3 0-11,0 0-1,0 0-17,0 0-8,-5 3-7,5-3-1,0 0-2,0 0-9,0 0-5,21-9 0,-13 4-8,1-2-25,0 0-6,0-4-7,1 4-10,1-5-17,-1 3 18,-1-6-18,-3 3-5,4 0-5,-3 2-5,0-2 3,-3 0-4,0 4 8,-3 2-6,-2 0-6,-1 1 9,-2 2-15,-2 1 1,6 2-4,-21 6-3,6 2 0,0 0-7,-3 5-1,-5 2 0,5 5-2,2-3-4,-3 3-1,4 1 6,-2 2-2,6-2-3,-5 5 2,7-3 1,2-3-3,-1 5-1,2-2-11,1 7 15,4-5-10,0 9 9,1-12-8,0 0 4,2 1 14,-2-1-13,4-1-4,-3 0-1,5-1-15,-4-3-23,2-5-24,-1 4-27,0-2-29,-1 0-28,-1-2-39,2 1-35,-3-4-32,0 0-34,0 1-197,-3-3-524,2 0 232</inkml:trace>
        </inkml:traceGroup>
        <inkml:traceGroup>
          <inkml:annotationXML>
            <emma:emma xmlns:emma="http://www.w3.org/2003/04/emma" version="1.0">
              <emma:interpretation id="{8A3BBEB7-52A4-4A8F-BF0C-4E5CF8E78A62}" emma:medium="tactile" emma:mode="ink">
                <msink:context xmlns:msink="http://schemas.microsoft.com/ink/2010/main" type="inkWord" rotatedBoundingBox="11012,12879 12411,12925 12388,13646 10988,13600"/>
              </emma:interpretation>
            </emma:emma>
          </inkml:annotationXML>
          <inkml:trace contextRef="#ctx0" brushRef="#br0" timeOffset="421122.4312">8439 12257 16,'0'0'259,"0"0"-6,0 0-9,11-7-14,-6 2-13,6 1-12,-5 1-7,4-2-6,0 1-11,5 1-12,1-4-14,-1 5-13,2-3-12,2 3-13,-1-3-9,0 1-11,1 1-9,-3-1-11,2 2-7,-1 1-6,-5-1-10,1-2-17,-1 2-22,-5 2-29,2 0-21,-4 0-39,2 0-34,-3 0-37,-4 0-27,0 0-27,9 0-15,-9 0-180,0 0-425,0 0 189</inkml:trace>
          <inkml:trace contextRef="#ctx0" brushRef="#br0" timeOffset="421417.3535">8635 12263 2,'-4'4'144,"4"-4"15,0 0 10,0 0 2,0 0 3,7 5 0,-3-2 0,-4-3-4,11 3-3,-4 2-4,-1 1-1,4-1-6,-4 4-2,-4-1-4,6 5-1,-1-4 1,-1 5-3,1-3-2,-5 3-1,5 5-13,-4-6 5,3 4-6,-5-4-7,1 0-12,-1 1 0,-1-1 0,2 1 1,-2-2-11,0 2-3,-3-2-2,3-1-9,-2 1-3,1-2-11,-2-3-3,-2 3-6,-3-2-4,6-3-8,-5 0-10,6 0-1,-8-2-4,1 0-1,3 0-11,-3-3 3,0 0-2,-1 0-6,-1-1-1,2-1-3,1-1-17,1-3-18,-3-1-24,2 3-32,3-1-35,2-3-24,-5-1-22,4 2-37,1-2-52,-2-1-51,4-5-39,0 4-242,0-2-623,0-2 276</inkml:trace>
          <inkml:trace contextRef="#ctx0" brushRef="#br0" timeOffset="421651.3035">8704 11960 191,'0'-9'279,"0"3"1,0-3-22,0 3-13,2-1-21,0 0-17,3 1-5,-1 0-21,0 1-13,-1 1-11,3 1-17,-3 0-13,-3 3-15,10 0-11,-10 0-7,8 6-14,-1-3-9,-2 2-24,4 2-34,-3-1-35,0 3-47,4 4-41,-2-1-59,0 0-41,5-1-224,-5 2-468,4 2 208</inkml:trace>
          <inkml:trace contextRef="#ctx0" brushRef="#br0" timeOffset="422310.2303">9123 12079 173,'-5'-3'277,"-1"-6"-9,3 3-21,-3 1-23,4-3-20,-1 2-14,2-8-23,2 4-15,1 1-5,0 0-19,2-3-11,-3 4-11,2 0-2,2 0-7,-1 0 0,0 3-11,-3 1 2,0 0-3,2-1-2,-3 5 5,2-3-11,-2 3 7,0 0 0,0 0 6,-11 13 4,6-5 6,-3 2-3,-5 8 13,4-3 1,0 3-1,-2-1 0,0 1-3,2 2 2,0 0-10,1 1-6,2-3-1,4-2-6,-4-2-9,3 0-4,3 2-6,-3-2-3,3-1-5,3 1-7,0-2-5,-2 0 0,4 0-7,0-2-5,-1 2 0,2 1-6,0-2-1,0 0-3,3-3-2,-1 1-4,1 0-7,0 1-32,1-4-29,0 0-40,3-1-36,-3 0-29,2-2-36,1 2-48,-1-2-41,7-3-58,-1 0-65,0-4-203,-2 0-656,6 0 290</inkml:trace>
          <inkml:trace contextRef="#ctx0" brushRef="#br0" timeOffset="421945.2142">9106 12325 55,'0'0'287,"8"0"-1,-8 0 3,10 0-6,-4 0-2,-6 0-5,16-5-9,-7 0-5,2 1-13,2 2-5,-3-4-16,3 0-13,0 2-27,2-2-14,3-3-11,-3 3-24,1 2-2,-1-3-25,-2 2-9,6-1-7,-1 3-13,-6-2-7,-1 1-11,-1-1 0,3 4-12,-2-2-2,0 2-6,-1-1-17,-4-1-26,0 3-28,-2-3-21,-4 3-22,8-2-25,-3 1-33,-5 1-36,0 0-37,0 0-41,-4-7-46,4 7-30,-6-6-222,-1 1-583,-2 3 258</inkml:trace>
          <inkml:trace contextRef="#ctx0" brushRef="#br0" timeOffset="422810.4101">9606 12042 140,'-2'-6'322,"-2"0"-11,4 6-2,0-6-26,0 0-22,0-1-15,4 2-19,2-1-16,-2-4-10,6 1-9,-1 1-17,0 1-1,4 1-15,-4-1-11,2 1-17,-1 1-13,0 1-4,1 1-16,-5 0-7,5 3-1,-5 0-14,0 3-5,-3 0 4,3 0 0,1-2-1,-4 0 4,0 3-1,-3 0 2,3 1 2,-3 2-4,0-1-1,0-6 5,-3 12-7,1-6-6,1 4 3,-2-2-2,0 2-5,1-1-8,0 3-1,-1-4-9,0-2 0,3 1-4,0 1-5,0-2 0,4 0-3,0 0-2,1 3-11,-2-3 3,0 2-1,5 1-2,-2-2-4,2-1 1,-2 2-5,2-1-1,-1 4 4,-2-3 0,3 1-1,-2 3 5,1-1-4,-3 0 11,0 2 6,-2 0 5,0-2 5,0 2-1,-3-1-2,1-1-2,-1-1 8,1 2-1,-4-1-2,0-2-2,0 1-4,-1-2-4,0 2-3,-2-1 0,3-2-4,-3 1-7,2-5 1,-3 2-2,3 0-3,-3-2-3,1-1-17,2 2-21,-1-4-27,-1 2-27,7-2-38,-12-2-36,12 2-41,0 0-44,-6 0-42,6 0-49,0 0-53,0 0-46,0 0-283,9-9-770,-1 6 341</inkml:trace>
        </inkml:traceGroup>
        <inkml:traceGroup>
          <inkml:annotationXML>
            <emma:emma xmlns:emma="http://www.w3.org/2003/04/emma" version="1.0">
              <emma:interpretation id="{22DFB760-5120-4C18-8980-5E8C3AB8D996}" emma:medium="tactile" emma:mode="ink">
                <msink:context xmlns:msink="http://schemas.microsoft.com/ink/2010/main" type="inkWord" rotatedBoundingBox="12914,12874 14573,12929 14557,13416 12897,13361"/>
              </emma:interpretation>
            </emma:emma>
          </inkml:annotationXML>
          <inkml:trace contextRef="#ctx0" brushRef="#br0" timeOffset="423562.7693">10344 12183 202,'-1'-4'227,"1"4"-2,4-8-4,0 1-6,7 1-10,1 2-11,3-7-10,6 5-10,6 4-17,1-6-10,2 2-10,2-1-10,-1-1-14,2 8-7,-3 0-12,-2 0-11,-1 3-11,-7 1 1,-2-2-11,1 2-6,-3-1-8,-3 3-6,-1 1-5,1-1-6,-5 0 0,2 0-4,-4-1-1,1-2-3,-1 3 13,-1-2-13,-3-1 7,4 0 9,-4 0 10,0 0 4,2-1 1,-3 4-3,-1-2 2,3 0 0,-2 2 11,-2 0-14,-2 1-5,3 1-3,0-1-3,0 1-3,0 1-1,3 2-8,-2 0 0,1-2 5,1 0-11,2 4 3,-1-5-2,2 5-8,0-7 2,4 2-3,0 0-3,3-6 15,-4 2 1,-2-3 6,4-2 13,-1 0 9,1-2 14,0 1 11,-2-6 17,-1 3 2,1-2 7,0-3 12,1 3 2,-4-3-5,0 0-1,-2-1 1,-1 1-7,-2-3-10,3 0-3,-4 2-7,-2-6-10,0 4-11,-2 1-1,2 0-10,-4-1-9,-1 5-21,-1-6-36,-1 7-47,0-3-60,-1 0-68,0 1-65,-4 3-80,5 0-91,-7-2-386,4 1-874,-1 5 386</inkml:trace>
          <inkml:trace contextRef="#ctx0" brushRef="#br0" timeOffset="423125.0469">10541 11908 25,'-2'-5'330,"-1"0"0,1 0-3,0 1-3,2 4-8,-4-5-22,4 5-10,-4-4-22,4 4-10,0 0-2,0 0-8,0 0 4,-1 22-12,-1-10-7,2 6-11,-2 3-11,-2 4-16,2 0-15,2-1-13,0 10-10,-1-3-19,-1-8-13,1 2-13,1-1-12,-5 1-10,6 0-10,-1-3-9,0-1-26,0 0-36,0 0-48,0-6-42,1-3-51,2 0-38,-3-2-54,0-4-54,0 3-60,0-5-64,0-4-267,0 0-729,0 0 323</inkml:trace>
          <inkml:trace contextRef="#ctx0" brushRef="#br0" timeOffset="424196.5022">11524 11993 217,'-3'1'278,"3"-1"-5,0 0-3,0 0-13,0 0-1,0 0-5,-3 7 5,3-7 3,0 5-4,0-5 2,-1 7-4,1 0-7,0-2-10,0 3-12,0 1-11,0 0-15,0 4-11,0-1-11,-4 0-8,4 0-13,0 4-7,0-1-9,0-4-12,0 5-6,4-1-9,-4-5-16,0-1-3,0 0-13,0 0-5,0-5-5,0 2-9,0 0-2,0-6-1,0 6-4,0-6-6,5 0-5,-5 0-4,0 0-4,7-15-2,1 8-4,-2-6-1,2-1-7,1 0 2,2-1-4,1-3-4,1 3-2,-1-2 3,4 2-4,-6-1-1,7 4-2,-2-1 3,-4 7-5,2-2 0,-1 4-3,2 2 1,0-1-1,-1 3-1,-1 3 1,4 5 0,-1 1-5,0 3 2,0 1 2,0 2-1,1-3 3,-2 4-2,-1-4-1,1 6 0,0 0-2,-1 0 3,-3 0 0,-1-1-5,1 4-9,-1-3-30,-5-2-36,0-1-43,-3 1-67,2-2-64,2-1-57,0-1-69,1 1-85,-2-2-340,3-2-869,-1-3 386</inkml:trace>
        </inkml:traceGroup>
        <inkml:traceGroup>
          <inkml:annotationXML>
            <emma:emma xmlns:emma="http://www.w3.org/2003/04/emma" version="1.0">
              <emma:interpretation id="{1E68286D-C59F-4C99-AF38-2327B310115C}" emma:medium="tactile" emma:mode="ink">
                <msink:context xmlns:msink="http://schemas.microsoft.com/ink/2010/main" type="inkWord" rotatedBoundingBox="15460,12352 17307,12413 17272,13468 15425,13407"/>
              </emma:interpretation>
            </emma:emma>
          </inkml:annotationXML>
          <inkml:trace contextRef="#ctx0" brushRef="#br0" timeOffset="426911.8216">13058 11783 155,'0'0'189,"-4"-4"7,3 1 0,1 3 2,-2-6 2,2 6 7,-4-7-8,4 2 6,-2 2 6,2 3-16,-4-4-8,4 4-9,-6-6-15,6 6-16,-10 3-7,2 0-9,-2 3-7,-2 4-9,1 2-8,-3 7-5,-1 5-21,-1 6-1,1-1-2,2 4-8,1 4-10,4 0-4,-1 0-6,6-4-4,-1 3-4,6 1-25,-2-6-40,5 4-33,4 0-46,-1-5-52,4 4-72,5-5-74,-6-3-244,8-2-590,0 4 261</inkml:trace>
          <inkml:trace contextRef="#ctx0" brushRef="#br0" timeOffset="425120.3522">13194 11959 193,'0'-6'279,"0"6"-8,1-5-7,-1 5-14,0 0-7,0 0-3,0-5 0,0 5-7,0 0-6,0 0-10,0 0-19,0 0-2,0 0-20,0 0 4,-9 10-14,8-4-14,-3-1 0,-3 4-9,1-1-16,5 4-2,-7-2-16,1 2-5,2 0-13,0 0-7,-1 0-8,0 2-11,1-3-7,1-1-4,-1 2-8,0-1-4,2-4 2,-2-1-10,3 0-6,-2 2-8,1-2 7,3 2-3,0-5-2,0-3 2,-2 5-1,2-5-5,0 0 4,0 0-4,0 0-2,0 0-8,7-17 1,-2 10 2,4-6 1,-1-4-8,3 1 3,-1-5 8,4 4-8,-2-3-3,5 1 0,-3 2-1,-1 3 3,3-2-7,-3-1 0,-2 8 1,0 0 0,0-3-5,-2 6 4,-1 3 1,1-1-3,-3 3 2,1 0-2,-7 1 0,8 2 7,-3 3-4,-1 2-1,-3 1 0,4 3 3,-4 2 1,-1 7 0,2-1-8,-4 1 11,2-3 1,-1-2-6,1 4 8,0 2-2,0-5-4,0 2 4,-2-3-2,4-1 1,-1 0-3,-1 1 1,0-3-2,-1-3-11,1 0-34,0 2-34,1-5-52,1 2-34,-2-1-49,3-1-50,-2-1-50,2 0-51,-2-3-285,-1-2-702,5 2 310</inkml:trace>
          <inkml:trace contextRef="#ctx0" brushRef="#br0" timeOffset="425418.8307">13639 12141 201,'4'-5'282,"4"3"3,1-7 1,-3 6-6,2-3 5,-1 4-12,2-6 8,-3 2 1,-2 6-9,4-5-4,-2 2-10,3 0-9,-5 0-12,8-1-15,-7 1-9,4 2-17,0-4-12,2 3-16,2-2-17,0 1-13,0 0-18,2-1-10,3-1-9,0 1-8,-2 0-13,3 2-10,0-2-6,0 0-6,-6 4-28,4-1-30,-6 1-34,3 0-43,-5 1-42,2-1-37,0 2-31,-5 0-50,1-2-47,-3 1-46,-4-1-46,9 0-287,-9 0-716,6 0 317</inkml:trace>
          <inkml:trace contextRef="#ctx0" brushRef="#br0" timeOffset="425993.0005">14066 12288 178,'0'0'289,"0"0"0,0 0 3,0 0-5,0 0 16,13-10-16,-3 4-1,3 3-14,-4-3-27,3 2-20,2 1-22,1-4-9,-4 2-28,1 2-16,2-2-12,-1 2-20,1 1-11,-2 0-20,0 1-25,1-3-34,-3 0-42,2 2-36,0-2-35,-1 2-39,1 2-38,-3 0-54,0-4-54,5 1-278,-5 2-593,3-5 263</inkml:trace>
          <inkml:trace contextRef="#ctx0" brushRef="#br0" timeOffset="425779.4132">14175 11988 185,'5'-4'306,"-1"-6"-3,0 5 4,0-4-9,0 0-5,1 0-6,0-4-5,2 0-12,-4 1 6,0 0-14,2 0-8,-1-1-2,1 2-9,-1 0-6,-1-1-18,-2 2-8,3 3-13,-4-2-14,1 0-8,1 1-9,-2 0-13,1 2-2,-1 3-17,0 3-17,0-6-11,0 6-11,0 0-9,0 0-11,0 0-8,0 0-7,-4 21-4,1-11-2,1 5-6,-1 3-4,2-2 0,-2 5-4,3 0-1,-3 4-5,3-4-3,1 4 6,-1 9-8,0-4-7,2-4-2,-2-4 4,2 1-6,-1-2-4,2 3-4,-2-6 2,0 1-14,0-4-15,2-1-26,-3-2-25,0 1-39,0-5-30,0 0-42,1-2-34,2-2-32,-3 1-24,0 0-41,0-5-54,0 0-43,0 0-346,0 0-815,0 0 361</inkml:trace>
          <inkml:trace contextRef="#ctx0" brushRef="#br0" timeOffset="426308.4652">14633 11418 208,'1'-3'310,"3"0"-7,-4 3-8,4-2-4,-4 2-17,9 5-12,-5-1-18,4 9 0,-4-1-9,4 6-14,-1 2-11,0 5-7,2 5-8,-4 1-13,1 5-15,1-1-16,-3-2-5,0 4-19,-1-4-15,-1 4-14,1-1 1,-3-4-19,-2 5-4,-4-1-12,5-3-4,-2 0-7,-7-1-18,2-2-27,1-7-26,0 0-32,-2-3-43,0 0-44,-5-4-51,3 1-59,-2-1-67,0-1-337,-3-2-706,-2-5 312</inkml:trace>
          <inkml:trace contextRef="#ctx0" brushRef="#br0" timeOffset="442179.1116">13547 12403 110,'0'0'301,"0"0"-5,0 0 5,4-3-11,-4 3-5,0 0 3,3-4-13,-3 4 3,3-2 3,-3 2-7,0-4-7,0 4-5,7-4-9,-7 4-12,2-3-14,-2 3-17,0 0-18,0 0-21,0 0-15,0 0-18,0 0-16,0 0-10,4-3-15,-4 3-6,0 0-13,0 0-8,0 0-19,0 0-24,5 8-30,-5-8-37,0 6-22,0-6-52,0 6-40,2-4-41,-2-2-35,-2 7-42,2-7-40,0 8-45,2-3-311,-4 0-723,2-1 320</inkml:trace>
        </inkml:traceGroup>
      </inkml:traceGroup>
      <inkml:traceGroup>
        <inkml:annotationXML>
          <emma:emma xmlns:emma="http://www.w3.org/2003/04/emma" version="1.0">
            <emma:interpretation id="{2DB0D877-058B-4701-968F-A0C58E17B328}" emma:medium="tactile" emma:mode="ink">
              <msink:context xmlns:msink="http://schemas.microsoft.com/ink/2010/main" type="line" rotatedBoundingBox="5944,13389 16639,13544 16624,14546 5930,14391"/>
            </emma:interpretation>
          </emma:emma>
        </inkml:annotationXML>
        <inkml:traceGroup>
          <inkml:annotationXML>
            <emma:emma xmlns:emma="http://www.w3.org/2003/04/emma" version="1.0">
              <emma:interpretation id="{280603FC-00C8-4BF6-8CD4-294A65C5DE47}" emma:medium="tactile" emma:mode="ink">
                <msink:context xmlns:msink="http://schemas.microsoft.com/ink/2010/main" type="inkWord" rotatedBoundingBox="5943,13466 7279,13486 7271,13998 5936,13979"/>
              </emma:interpretation>
            </emma:emma>
          </inkml:annotationXML>
          <inkml:trace contextRef="#ctx0" brushRef="#br0" timeOffset="432050.9798">3450 12649 228,'-3'-3'223,"3"3"-5,0-5-4,0 5-3,0 0-5,-2-6 2,2 6-2,0 0 2,0-5 0,0 5 3,0 0 5,0 0-23,0 0 8,0-4-10,0 4-10,0 0-12,0 0-2,0 0-14,0 0 2,-4 10-8,1-1-1,0 1 0,-2 2-4,0 3-2,1 0-8,-3 3-4,0 1-3,1 4-9,-1-1-4,3 1-13,-2-3-6,4 1-10,-3-2-8,5-4-5,0 1-9,0-5-4,0 2-9,5 0-5,-3-2-1,1-1-6,1-2-3,4-2-3,-4-3-2,5 7-4,-3-10-4,1 2-8,0-3-19,2 1-14,-3-1-20,-6 1-20,14-6-26,-5 5-36,1-4-44,-4 2-40,0 0-37,-2-3-32,3 1-51,-1-1-47,-1 1-330,-2-3-761,1 2 336</inkml:trace>
          <inkml:trace contextRef="#ctx0" brushRef="#br0" timeOffset="432355.265">3473 12505 273,'0'0'340,"-6"-4"0,3 2-4,3 2-6,-6-4-11,5 2-5,1 2-18,-4-5-6,4 5-25,-3-5-16,3 5-20,0 0-18,-1-4-25,1 4-12,0 0-18,3-6-15,-3 6-16,0 0-11,5-2-17,-5 2-8,6-3-10,-6 3-16,0 0-28,10 4-29,-10-4-40,10 1-45,-4 3-48,0-2-45,-1-1-44,1 5-56,2-5-51,0 4-316,1 1-693,-3-3 306</inkml:trace>
          <inkml:trace contextRef="#ctx0" brushRef="#br0" timeOffset="432885.8764">3795 12874 320,'-3'5'344,"3"-5"2,0 0-2,0 0-7,0 0-21,0 0-15,0 0-25,0 0-10,-5 4-12,5-4-16,0 0-11,0 0-16,0 0-10,0 0-26,0 0-9,21 0-11,-21 0-15,10 0-13,-2 0-15,-4 0-4,6 0-12,-1 0-15,1 1-8,-1-1-11,3 0 3,-2 0-3,1-1-10,1-2-8,-1 6-5,-1-3-19,0 0-31,-1 0-32,1 0-30,0 1-42,1-1-37,-4 3-37,1-3-40,-8 0-43,13-3-41,-5 2-49,-3-3-272,3 3-685,-1-3 303</inkml:trace>
          <inkml:trace contextRef="#ctx0" brushRef="#br0" timeOffset="432608.531">3814 12627 236,'0'0'296,"3"1"-7,-3-1-11,0 0-13,0 0-13,0 0-5,9 2-7,-9-2-12,0 0-2,11-3-14,-11 3-9,9-1-8,-3-4-26,-6 5-17,13-4-11,-6 2-12,0 1-21,0 0-8,2-4-12,-2 5-11,-7 0-8,16-1-19,-10-1-28,1 2-26,-2 0-38,-5 0-20,9 2-46,-4-1-39,-1-1-44,-4 0-44,7 9-43,-6-6-257,0 3-578,-1-6 256</inkml:trace>
          <inkml:trace contextRef="#ctx0" brushRef="#br0" timeOffset="433560.4849">4299 12685 230,'0'0'311,"-4"-7"-8,4 7-12,-2-5-2,2 5-10,-1-4-10,1 4-8,0 0-9,-3-6-19,3 6-12,0 0-29,0 0 4,0 0-17,0 0-3,0 0-5,0 0 2,0 0-4,0 0 3,1 16 2,1-10-1,-2 0-4,0 3-4,0 1-10,0-1-6,1 4-14,-1 1-15,2-5-2,-2 5-10,0-3-9,0 3-21,0-3 7,0 0-7,2-3-6,-2-1-7,0 3-9,0-4-5,2 0-1,-2 1-9,2-4-2,-1 2-3,-1-1-3,0-4-2,1 6-7,-1-6 5,0 0-3,0 0-3,0 0-1,0 0-2,5-12-3,-3 6-3,0-2 0,0 1-3,0-7-2,1 3 2,-1 3-2,3-6-4,-3-1 2,2 3-2,1-4 3,-1 7-1,1-6-3,-1 3-3,1-1 4,0 4-2,2 0 0,-2 0-1,-1 3-5,-1-1 4,2 1 1,0 1 1,0 2-4,2 2 3,-2-1 2,-1 1-12,-4 1 2,14 1-5,-10 2 5,4-1 7,-2 2 3,1-1-3,2 3 5,-2 3 0,-1-2-1,0 0 8,-3 2 0,5 4 6,-3-1 1,1 0-1,-2 4 1,1-4-11,-1 1 10,0 2 7,0 0-4,0 0-1,1 0-2,-1-1-1,1-2 1,7 5-1,-6-4-2,1 3-3,3-4 4,-3-1-8,2-1 4,0-1-7,0 0-2,0-3-1,-1 3-15,1-4-36,2 1-42,-1-4-51,-1-2-54,2 4-75,-4-2-67,-1 1-74,-6-3-90,16-3-379,-8 1-953,-8 2 422</inkml:trace>
        </inkml:traceGroup>
        <inkml:traceGroup>
          <inkml:annotationXML>
            <emma:emma xmlns:emma="http://www.w3.org/2003/04/emma" version="1.0">
              <emma:interpretation id="{CD7F5055-0C8D-4695-A718-B57089A9A0DC}" emma:medium="tactile" emma:mode="ink">
                <msink:context xmlns:msink="http://schemas.microsoft.com/ink/2010/main" type="inkWord" rotatedBoundingBox="9268,13463 10487,13481 10478,14130 9259,14113"/>
              </emma:interpretation>
            </emma:emma>
          </inkml:annotationXML>
          <inkml:trace contextRef="#ctx0" brushRef="#br0" timeOffset="435960.2803">6701 12954 94,'0'-5'201,"0"5"-9,0-8-10,0 8-7,6-9-6,-3 5-6,3 0-5,3 2-5,0 0-5,3 2-11,0-3-9,7 6-10,-2-2-6,3 2-10,8 1-5,-4 3-6,3-1-4,0 1-4,1 2-9,-2-1-7,-5-2-2,-1 3-3,-1-3-3,-1 8 1,-1-4-3,0-1-3,-5 2 3,-2-1-1,1-4-2,-2-1 0,-3 1 5,-3 0 2,3-1 4,-3-2 4,1 2 5,-2-2-3,0 3 5,0-3-3,-2-3 3,0 4 2,0-4-9,0 0 4,3 3-3,-3-3 6,0 0-8,0 0-7,0 0-4,3 3-6,-3-3-6,0 0 0,0 0-7,0 0-4,12-8-1,-7 3-5,3 5 2,0-8-7,0 4 0,3-2-6,-1-3 10,1 2-16,4-2-5,-4 0 17,2-1-6,-2 2-4,0 0 7,-2-1-3,0-1 3,-2 4 2,2-5 4,-4 3 1,0-2 4,-3 0 1,2 5 7,-2-6-7,-2 5 7,0-1-2,0-3-2,-4 2 3,2 0 2,0 0-2,-4 2-6,-1-2 4,1-1-11,-1 2 6,-2 2-2,3-1-5,-2 2 2,-4-2-2,2 3-5,2 2-1,-5 0 0,4-1-2,-3 2-2,2 2-1,3-1-1,-2 0-2,1 2-3,0-3-5,4 3 3,-3 2-1,1-3 4,3 2-4,-3 0-2,3 1 2,3 0-1,-2 4-6,0-3 3,2 1-7,4 2-13,-1 2-25,0 1-29,3 1-41,-1-5-21,4 2-29,0-1-28,-3 3-29,8 0-23,-2 1-30,0-7-31,3 3-25,-2-5-29,-4 2-196,4-1-601,1-2 266</inkml:trace>
          <inkml:trace contextRef="#ctx0" brushRef="#br0" timeOffset="435374.3758">6970 12669 177,'0'0'198,"0"0"-2,0 0-3,0 0-4,0 0-6,0 0 1,0 0-1,6-9-11,-6 9-3,4-5-10,-1 1-9,-2-1-14,2 1-12,0-2-10,-2 0-13,3 0-9,-3-4-10,2 3-4,2-4-10,-1 0-12,0 0 0,-2-1-4,2-1-9,-2 2-3,-1-1-3,-1 2 6,0 2-13,0-2-4,-1 1-3,0 3-3,0 0-2,-4 1-1,-2 1-3,2 4 1,5 0-5,-17 5-1,7 5-3,-3-1 1,-3 7 3,0-2-5,-3 8 23,0 6-4,2-4 2,3 4-3,-2 2-2,5-2-1,2-6 2,3 1-5,2 2 1,2 6 0,-1-6-4,2-1 0,2 0 1,2-3-6,-1 1 4,2 0-2,-1 2-1,-1-3-4,1 1-3,-2-7-21,2 1-31,-2-2-26,1-1-39,1 3-43,-3-2-38,0-5-41,0 4-53,0-5-155,-2-4-481,-1 1 212</inkml:trace>
          <inkml:trace contextRef="#ctx0" brushRef="#br0" timeOffset="436284.911">7560 12938 157,'3'-6'249,"1"2"0,-3 2-6,-1 2-8,6-4-14,-6 4-7,2-2-10,-2 2-8,0 0-5,8 0-8,-8 0-3,0 0-9,6 6-4,-3-2-9,1-2 0,-2 4-19,1-6 7,-1 4-3,-1 1-12,2-3-5,0 2-9,-3-4-10,2 7-6,-1-4-5,-1-3 6,0 0 0,3 3-2,-3-3 5,0 0 1,0 0 4,0 0 1,0 0-6,0 0-6,0 0-10,2-15-5,-1 7-8,0 3-6,3-7-7,-2-3-5,4 3-2,-1 0-8,3-1 0,0-5-5,0 3-8,2-2 0,6 3-4,-6-1-2,2 1-2,3 4-6,-4 0-6,2 3-29,-3 1-34,3 0-38,5-2-41,-2 5-68,2 2-66,-1-2-72,9 3-99,-8 0-327,1 3-823,0-3 364</inkml:trace>
        </inkml:traceGroup>
        <inkml:traceGroup>
          <inkml:annotationXML>
            <emma:emma xmlns:emma="http://www.w3.org/2003/04/emma" version="1.0">
              <emma:interpretation id="{7E477F45-6C57-40B0-98DF-63A0990AED6C}" emma:medium="tactile" emma:mode="ink">
                <msink:context xmlns:msink="http://schemas.microsoft.com/ink/2010/main" type="inkWord" rotatedBoundingBox="11468,13639 12766,13658 12754,14490 11456,14471"/>
              </emma:interpretation>
            </emma:emma>
          </inkml:annotationXML>
          <inkml:trace contextRef="#ctx0" brushRef="#br0" timeOffset="437008.6784">8927 12941 111,'0'0'243,"0"0"-7,0 0 1,0 0-8,-5-3 7,5 3-11,0 0-8,0 0-10,0 0-11,0 0-11,0 0-16,0 0 2,0 0-6,0 0-8,0 0-16,15 3-11,-15-3-12,13 0-13,-4 0-3,4 0 6,-4 0-26,3 0-9,1-3-4,0 0-3,0 0-12,0 3-4,0-2-4,1 0-7,-6 1-3,4 1-2,-6-1-4,2-1 1,-4 2 1,2 2 2,-6-2-6,0 0 15,8 1 4,-8-1 1,0 0-5,0 0 1,-6 11 1,0-8 6,1 3-2,-1 0-2,-2 4 3,2 2-2,-1-1 0,3 0-6,-2 1 6,1 0-9,2 3-2,0 5-6,2-5 1,1-1-1,0 7 0,0-1-1,0-5-1,3 4 2,-1 4-6,0-3 8,1 3 1,-1-2-1,0 0 33,-2-5-4,0 3 3,0-4-4,-2 5-3,2 1-4,-5-1-5,3-8 1,0 5-5,-2-6-3,-1 1-4,2-2-3,-4 0-3,1-3 1,2-3-4,-5 2-5,-1-2 1,1-4-4,0 1-1,-1-2-5,1-3-2,0 0-1,-2-2 1,2-1-5,-1-4-1,2 0-12,1-2-16,2 1-15,-2-3-22,3 1-27,0-7-14,0-1-17,4 2-33,0 1-32,2-1-27,0 0-26,1 2-41,2-3-43,2 0-54,-2 1-326,2-1-754,1 0 334</inkml:trace>
          <inkml:trace contextRef="#ctx0" brushRef="#br0" timeOffset="437270.9774">9063 12737 209,'-1'-7'334,"1"1"1,-1-3-5,1 0 1,1 2-9,0-2-12,-1 2-12,2 1-16,0-2-21,-1 2-13,1 3-23,0-3-17,0 3-35,-2 3-7,4-6-20,-1 3-12,-3 3-13,10 3-13,-10-3-13,7 4-13,-2-1-23,-1 3-32,3-1-39,-2 1-39,4 2-44,-5 3-41,6-1-44,-1 2-52,-3-1-48,3 2-53,-1 2-249,-1 4-629,-1-8 280</inkml:trace>
          <inkml:trace contextRef="#ctx0" brushRef="#br0" timeOffset="437557.0319">9351 13062 146,'0'0'310,"0"0"-4,12-6 0,-12 6-8,6-5 2,-6 5 5,8-8-15,-2 5 4,1 0-15,3-3-8,-3 2-12,2 0-14,-1-1-15,2-3-22,2 8-13,1-5-17,-1 0-14,5-3-16,-3 4-15,3 4-12,0-2-12,1 1-13,1 0-12,-1 2-6,-1-2-8,1 1-6,-6 1-4,1 0-10,-1-1-2,2 2-1,-4-2-12,1 0-11,0 4-16,-3-2-21,-1 1-23,-1-2-26,-6-1-28,14 0-34,-14 0-35,7 2-45,-7-2-50,0 0-66,9-10-72,-9 10-293,0-8-740,-1 1 327</inkml:trace>
          <inkml:trace contextRef="#ctx0" brushRef="#br0" timeOffset="437938.9631">9444 12831 47,'-6'-2'287,"6"2"-13,-4-4-18,1-1-25,1 1-16,2 4-20,0 0-15,5-11-12,-2 5-11,4 3-12,0-1-14,2-3-9,-2 2-12,2-1-1,-3 5-11,1-3-10,-7 4-4,13-2-3,-13 2-8,6-3 5,-6 3 8,0 0 4,0 0 5,0 0-7,0 0 8,0 0-6,-16 23 0,9-15 4,-3-1 2,2 3 7,-6 0 12,-1 6-12,2-3 2,2 2 2,-2-3 3,2 6-5,2-5 6,2-1-5,0-1-3,2 2-2,-1 1-10,3-4-9,1 5-1,0-5-10,2 2-4,2 0-8,3-1-2,1 0-6,-3-2-2,6 3-8,-2-5-2,4 2-5,-2-1-3,2-1-4,1-1-6,-2 0-4,3 0-23,5 0-34,-8-1-32,3-1-38,5-2-48,-7 2-48,0-2-39,6 2-40,-3-4-46,-2 0-43,5 0-312,-5 0-743,2 0 328</inkml:trace>
          <inkml:trace contextRef="#ctx0" brushRef="#br0" timeOffset="438393.9999">9921 12868 135,'0'0'300,"0"0"-17,0 0-10,0 0-17,0 0 0,0 0 8,0 0-2,0 0 3,-2 19 1,2-11 5,0 1-14,-2 4-3,1-2-8,0 3-11,-1 3-8,1-4-14,-1 3-15,1-1-15,1 0-18,-1-2-13,0 2-15,1-4-15,-2-1-9,4-1-14,-2-2-10,1-1-5,0 0-12,1-3-5,-2-3-5,4 3-8,-4-3-4,0 0-8,13-12-5,-9 6-9,2-4-6,-2-5-6,4-3-12,-5 3-1,4-3-6,0-3-4,0-2-1,-2 1 0,5 2 1,-7 0 1,6 2 0,-4 1-1,0 2 0,1 2 4,-2 1-1,1 5 1,-1 0-3,0 0 1,-1 1-3,0 5 3,4-1 0,-7 2 1,0 0 4,9 11-1,-3-2 5,-2-1 1,0 5 7,3 6-4,-2 2 4,0-3 2,0 3 0,-2 1 1,5 3 2,-3-3-1,1 2-3,1-2-2,-3-1-1,2 3-1,1-5-3,-1 2-2,-2 0-9,1 0-32,0-6-38,1-1-72,-2-3-53,2 2-67,-3-4-79,4-3-98,-3 0-324,1-2-832,-1 0 368</inkml:trace>
        </inkml:traceGroup>
        <inkml:traceGroup>
          <inkml:annotationXML>
            <emma:emma xmlns:emma="http://www.w3.org/2003/04/emma" version="1.0">
              <emma:interpretation id="{C9F24332-8E7D-42A7-B813-E2CE97DC12C1}" emma:medium="tactile" emma:mode="ink">
                <msink:context xmlns:msink="http://schemas.microsoft.com/ink/2010/main" type="inkWord" rotatedBoundingBox="13275,13664 14855,13687 14849,14152 13268,14129"/>
              </emma:interpretation>
            </emma:emma>
          </inkml:annotationXML>
          <inkml:trace contextRef="#ctx0" brushRef="#br0" timeOffset="439393.1342">10711 12978 118,'-1'-7'236,"1"7"-1,1-8 1,2 5-6,0-4-4,3 2-10,2 0-8,0 3-14,3-1-6,1-3-12,3 4-10,0 2-16,2 0 5,1 0-27,1 2-14,2 1-8,-2 0-7,-2 0-11,3 1-12,-3 0-8,2 4-13,-2-2 4,-3 2-10,2 1-7,-3-4-2,-3-2-4,3 3 1,0 3-8,-4-5 0,3-1-4,-2 2-2,-2 1 0,0-3-3,2 0-4,-3-1-2,-1 0 3,0-3-1,-6 1 8,10 1 10,-6 3 8,1-3-5,-5-1 4,6 0-5,-6 0-9,3 4-10,-3-4 12,4 3-3,-1 0-3,-1 2 0,2-1-6,-1-1 2,-2 2-2,4 0-1,-2-2-8,2 3 5,0 2-4,-1-3-8,2 0 24,1 4-17,-4-6-1,4 2 3,-2-2 5,1 1 0,2-3 5,-1-1 8,1-1-4,-3-2 2,9 0 2,-7-3 7,2-1 3,-3 2 12,2-2-1,-1-4 9,-3 4 7,2-5 9,-4 5 3,3-4 8,-2-2-7,-3 1 6,0 2-1,1-1 2,-6-1-2,4-2-6,-3 0-7,1 2-3,-1 2-8,-3-1-5,1 0-6,0 2-9,-4 1-1,5 2-5,-5-2-9,-1 3-13,4-1-32,-4 4-38,-2-1-46,5 2-50,-2 2-63,0 2-59,1-1-75,3 1-73,-2 3-319,2-3-805,2 4 356</inkml:trace>
          <inkml:trace contextRef="#ctx0" brushRef="#br0" timeOffset="438907.034">10849 12677 71,'0'0'300,"-3"-5"7,3 5 2,0 0 2,0 0 4,-1-6 3,1 6-3,0 0-3,0 0-15,0 0-13,0 0-20,0 0-6,0 0-11,0 0 1,4 16-13,-4-8-9,-3 2-10,3 2-7,0 3-11,-1 0-15,1 7-6,-2-1-19,4 4-6,-2-3-14,0 12-16,0-12-10,1 0-11,-1 0-14,3-1-3,-2 4-8,-1-3-11,2-3-8,-1-3-12,4 4-32,-3-11-30,0 6-36,-1-4-36,-1 0-43,1-2-47,-1 0-45,3-3-39,-2-3-38,-1 1-52,0-4-63,0 0-59,0 0-243,0 0-779,-13-10 345</inkml:trace>
          <inkml:trace contextRef="#ctx0" brushRef="#br0" timeOffset="440012.1457">11794 12777 109,'0'0'299,"0"6"-4,0-6-18,0 6-12,2-1-15,-2-1-12,2 2-3,-2 0 2,2 2 1,-1-1-22,-1 0-5,0 2-1,2 1-7,-1 2-12,3-1-2,-2-1-17,0 1-9,2-4-8,-2 5-15,0-5-7,0 0-12,1-3-14,0 5-4,1-5-8,-1-1-6,-1 0-2,-2-3-8,5 3-2,-5-3-8,0 0-9,13-6-6,-10 0-4,6-1-2,-2-2-6,-2-3-5,4-1-7,-1-5 1,0 6-6,-2-2-3,2 2-1,4-4-4,-1 3 0,-3 1-6,0 3 3,0 1 4,-1 1-5,2 1 3,-2 3-12,3 0 7,-4 2 1,3 2-2,5 2 3,-5 0 8,4 3 2,-3 5 2,5 0 4,-2 3 4,2 1 4,0 0-3,-4 1 3,6 9-7,-4-11-2,0 2-3,2-1-4,-3 4-3,-1-1-3,-1 1-6,-1-4-37,-3 3-41,0-6-56,4 1-67,-4-2-75,0 0-83,1-2-93,-1-3-347,0 1-857,2-2 379</inkml:trace>
        </inkml:traceGroup>
        <inkml:traceGroup>
          <inkml:annotationXML>
            <emma:emma xmlns:emma="http://www.w3.org/2003/04/emma" version="1.0">
              <emma:interpretation id="{424B60D7-6CFB-410A-BE8C-2A87CB5DCF96}" emma:medium="tactile" emma:mode="ink">
                <msink:context xmlns:msink="http://schemas.microsoft.com/ink/2010/main" type="inkWord" rotatedBoundingBox="15980,13534 16639,13544 16630,14194 15971,14185"/>
              </emma:interpretation>
            </emma:emma>
          </inkml:annotationXML>
          <inkml:trace contextRef="#ctx0" brushRef="#br0" timeOffset="442715.3748">13417 12710 250,'0'0'279,"0"0"5,9-13-5,-5 7-6,-4 3-5,5-2-9,-3 0-6,2 0 3,-1 1-2,0 1-6,2 0-10,-5 0-6,0 3-10,3-6-15,-3 6-3,3-3-20,-3 3-19,0 0-15,2-3-15,-2 3-18,0 0-8,0 0-11,0 0-10,0 0-9,6 7-7,-6-7-29,0 6-37,0-6-44,2 6-45,0-4-48,-2-2-48,2 7-53,-2-7-71,1 3-78,-1-3-271,0 0-704,-7 4 312</inkml:trace>
          <inkml:trace contextRef="#ctx0" brushRef="#br0" timeOffset="442477.1138">13498 12538 205,'0'0'245,"0"0"-1,0 0-7,0 0-10,0 0-7,0 0-13,0 0-5,0 0-7,0 0-18,0 0-11,0 0-8,0 0-6,0 0-7,0 0-9,0 0-9,0 0-12,0 0-16,0 0-10,0 0-4,0 0-7,0 0-11,0 0-10,0 0-10,18-2 1,-18 2-14,3 1-30,-3-1-36,0 0-22,6 4-25,-6-4-25,2 8-29,-2-4-27,0-4-33,-2 9-29,2-3-42,-2 0-158,1 0-455,-3-1 202</inkml:trace>
          <inkml:trace contextRef="#ctx0" brushRef="#br0" timeOffset="441554.7684">13647 12812 191,'0'0'233,"0"0"-4,0 0-7,0-7-2,0 7-6,0 0-3,1-7-7,-1 7-3,0 0 4,0-3-16,0 3-2,0 0-10,0 0-4,0 0-3,0 0-14,0 0 15,0 0-17,0 0 0,0 0-2,0 0-3,0 0-1,0 0-2,-13 12-12,8-7-13,1-1-6,-1-2-9,1 2-12,-2-1-7,0 1-6,-1-1-5,1 0-8,2-3-6,4 0-6,-11-3-2,4 0-5,3 0-4,4-1-6,-4-2-5,4-2-2,0-2 0,4-3-7,0 2-3,1-9-2,3 3 3,3 1-9,2-1 1,1-2-2,-2 3-2,2-1-1,1 4-4,-3 1 2,4 0-8,-3 5 12,-2 0-6,2 2 4,-1 2 0,-2 1 3,2 2 1,-2 2-1,-1 2 7,-1 4 2,-1 1 7,-2 3 7,0-2 9,-4 5 10,2 0 7,-3 1 7,-4 0 11,4 3 3,-4 1-1,-1-2 0,1 2 7,-5-1 2,3 0 1,-1 0-2,-2-1-7,-1-2 1,3-4-10,-2 3-5,-2 0-7,1-1-9,1-4-7,0 1-4,1 0-7,-6 3 0,5-3-1,0-2-7,-1 0-4,1-1 0,-2-3-3,3 3-6,-1-1 1,0-2-2,1 0-1,1 0-5,0-2 3,3 3-2,-1 0 0,2-4-6,-2 2 3,1-1 0,3 3-2,-1-2 2,2-4-3,2 9 2,2-3 1,0 0 0,5 0-1,0 3 2,7-4-2,0 1 6,3-1 1,6-3 4,2 5 6,2-5 3,-2 2 4,5-2-12,0 3 0,0-5-1,-3 4-1,0-3-2,-9 2 1,6 0-1,-5 2-2,-3 1-9,-1-5 10,-4 4-27,-2-4-21,0 2-26,-2-1-38,-3 3-41,1-3-51,-2-1-48,1 0-52,-6-1-51,4 4-65,-4-4-66,0 0-80,0 0-282,0 0-907,0 0 401</inkml:trace>
        </inkml:traceGroup>
      </inkml:traceGroup>
    </inkml:traceGroup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45.9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34A2B04-1024-45D1-A344-3FD5CB5FD6E6}" emma:medium="tactile" emma:mode="ink">
          <msink:context xmlns:msink="http://schemas.microsoft.com/ink/2010/main" type="writingRegion" rotatedBoundingBox="18544,781 24178,1158 24110,2162 18477,1785"/>
        </emma:interpretation>
      </emma:emma>
    </inkml:annotationXML>
    <inkml:traceGroup>
      <inkml:annotationXML>
        <emma:emma xmlns:emma="http://www.w3.org/2003/04/emma" version="1.0">
          <emma:interpretation id="{0F7B5F63-D852-4B30-AB07-9C4394EBC532}" emma:medium="tactile" emma:mode="ink">
            <msink:context xmlns:msink="http://schemas.microsoft.com/ink/2010/main" type="paragraph" rotatedBoundingBox="18544,781 24178,1158 24110,2162 18477,1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442F4E-392C-4AF4-8094-0EC51584A099}" emma:medium="tactile" emma:mode="ink">
              <msink:context xmlns:msink="http://schemas.microsoft.com/ink/2010/main" type="line" rotatedBoundingBox="18544,781 24178,1158 24110,2162 18477,1785"/>
            </emma:interpretation>
          </emma:emma>
        </inkml:annotationXML>
        <inkml:traceGroup>
          <inkml:annotationXML>
            <emma:emma xmlns:emma="http://www.w3.org/2003/04/emma" version="1.0">
              <emma:interpretation id="{7F5518F5-9C51-4E11-A212-8B8788845E8C}" emma:medium="tactile" emma:mode="ink">
                <msink:context xmlns:msink="http://schemas.microsoft.com/ink/2010/main" type="inkWord" rotatedBoundingBox="18540,846 19908,938 19846,1876 18477,1785"/>
              </emma:interpretation>
            </emma:emma>
          </inkml:annotationXML>
          <inkml:trace contextRef="#ctx0" brushRef="#br0">416-856 230,'0'0'306,"-3"-10"-8,3 3-8,0 2-5,-2 0-7,2-5 4,0 3 4,-1-1-15,1 0-4,-5-3-11,3 3-3,2 0-5,-3 0-11,0-2-7,1 1-13,-1-2-10,-1 4-11,-1-4-11,-1 1-15,1 0-10,-2 2-18,-2-4-11,0 5-15,0 1-11,-3 1 17,-6 1-16,0 4-11,-3 4-8,-4 1-14,-4 7-5,4 1-6,-3 2-6,3 6-8,-2 1-3,6 2-8,-1-2 1,2 1-7,4 4-5,1 2-1,3 1-4,3-2 1,1 8-1,3-5-6,1-6 4,4 1-5,2-3-3,4 2-1,-2-4 1,4 3-2,2-5-3,5 9 0,-1-12-8,4 7 9,-4-8-2,11 6 1,-3-5-3,3-4-14,1-2-32,1-1-35,0-4-34,0-2-44,3-3-45,4-3-63,-3 1-48,-5-1-62,5-4-52,-2 1-370,-10-3-861,6-5 380</inkml:trace>
          <inkml:trace contextRef="#ctx0" brushRef="#br0" timeOffset="493.7504">640-764 20,'0'0'344,"0"0"-26,0 0-26,-2-3-28,2 3-19,0 0-17,0 0-4,-4 15 6,4-6 0,-2 6-5,0 1-4,2-1-15,0-2-10,-1 7-5,-1 3-10,-2-2-13,2 2-12,-1-3-11,1 3-13,0-3-10,0 1-5,-1-6-17,2 2-9,-2-6-12,1 3-7,0-2-17,1-4 6,1 0-6,-1-3-2,1 2-10,0-7 2,0 4-2,0-4 5,0 0-8,0 0-4,0 0-3,0 0-12,-5-25 4,3 9-5,0-7-3,-2 1 2,-3-12-3,3 0-3,2-3 3,-1-2-2,2-4-6,1 4-1,0-1-2,1 2 1,4 0-3,1-1 5,5 2-4,0 3-2,0 1 1,5 1 2,-2 1 0,4 6 7,-5 5 0,0 4 4,-1 4 1,-2 2 1,-2 4-3,4 1-3,-5 1 4,0 7 7,1 0 3,-3 4 6,3 2 6,0 5 2,-5 2 3,5 1 1,-3 3 4,-3 1 0,-2 1 5,4-1 4,-7 1-3,2 8-2,-1-7-2,-3 1-9,-5 9 0,0-3-3,-1-2-6,-2 3 0,-1 0-6,-2-4-1,2 0-8,-3-2-6,0 4-26,4-12-32,4 0-36,-4-1-48,6-5-37,1 0-54,1-2-54,1 0-55,-1-2-62,5 0-51,3-3-291,3-2-795,-1-1 353</inkml:trace>
          <inkml:trace contextRef="#ctx0" brushRef="#br0" timeOffset="1013.7554">962-831 141,'1'-4'338,"-1"-1"10,2 1 17,-2-2 10,0 6-8,0 0-15,0-6-16,0 6-16,0 0-28,0-4-22,0 4-35,0 0-21,0 0-20,0 0-25,0 0-11,-4 13-15,1-6-2,-1 14-11,2 0-7,0 0-8,-2 1-6,1 1-6,2 2-8,2 8-5,-1-10-7,3 8-8,1-8-5,-2 2-5,4-3-4,1 0-8,0-2-3,1-1-3,-1-6-4,-1 2-2,1-5-2,1 1-6,0-1 0,0 0-3,0-5-3,1 1 2,0-3-5,3-4-4,-1-1 2,0-2 0,1-2-8,2-6 6,0-1-6,2-8-2,0-6 0,1 0-3,-1-2 2,0-1-3,-1-4-5,-3-2 6,2-3-1,-2 4-2,1-2-1,-7 1-1,1 2 1,-2 3-1,-1-5-3,2 5 4,-4 10 5,-2-1 11,-2 1 25,0 9 17,-1 0 20,2 1 0,-3 3-4,0-3-2,3 9-9,-3-3-13,1 4-11,3 1 1,0 0-3,-12 8-4,8 1-6,1 3-4,-1 9 6,0-1-2,4-1 5,-2 6 3,4 9-3,2-1-5,-4 3 7,3 3-5,1-3 3,2 3-6,-1-2 4,-2 1-12,1-2 2,1 0-2,-1-2-2,1 3 0,-1-4-6,0 4-4,0-6-9,-2-7-27,0 2-39,0-4-41,3 0-53,-2 0-53,-2-1-58,2-6-70,-6-2-50,2 5-60,-2-5-73,-7 2-370,-3 1-967,-5-5 428</inkml:trace>
        </inkml:traceGroup>
        <inkml:traceGroup>
          <inkml:annotationXML>
            <emma:emma xmlns:emma="http://www.w3.org/2003/04/emma" version="1.0">
              <emma:interpretation id="{07E4B2BD-2C65-484E-879A-BCCC4F049582}" emma:medium="tactile" emma:mode="ink">
                <msink:context xmlns:msink="http://schemas.microsoft.com/ink/2010/main" type="inkWord" rotatedBoundingBox="21685,991 24178,1158 24122,1991 21629,1824">
                  <msink:destinationLink direction="with" ref="{B0914DD6-7F51-4DA7-A9C0-9E65703925D6}"/>
                </msink:context>
              </emma:interpretation>
            </emma:emma>
          </inkml:annotationXML>
          <inkml:trace contextRef="#ctx0" brushRef="#br0" timeOffset="2108.0385">3158-709 183,'-8'-13'337,"3"2"-8,0 0-19,3 0-18,2-1-28,2-2-14,4 1-19,6-3-15,1-2-27,9 0 0,7 2-15,3-2-5,2 2-17,15 1-9,-13 6-8,16-4-14,-4 3-2,-11 5-18,13-1-7,-15 4-7,2 1-7,-3 1-16,0 1-2,-2 6-9,-3-6-4,1 4-2,-9-1-10,-2 2-4,0 0-1,0 4-3,-3 4-1,0-5-11,1 2-43,-1 0-37,-2 5-29,3-2-25,-5 5-31,2 0-24,-2-4-34,-2 4-40,2-2-23,-4-1-43,-3 4-183,3 0-535,-6-1 238</inkml:trace>
          <inkml:trace contextRef="#ctx0" brushRef="#br0" timeOffset="1846.8437">3638-852 118,'1'-4'363,"2"-4"8,-3 1 10,0 3-11,0 4-13,0-4-18,0 4-19,0-6-30,0 6-25,0 0-27,0 0-29,0 0-16,0 0-26,-4 25 0,3-11-5,-2 10-4,1 12-5,0 0-13,-1-3-6,2 3-12,-4 0-11,2-3-5,0 1-6,0-4-12,3-5-9,0 0-8,-1-3-7,-1 1-7,1 0-5,1-2-6,-2-6-7,-1-1-32,3-1-40,0-1-56,3-5-51,-3 1-53,2-2-43,-4-1-46,-1 1-57,3-6-67,0 0-281,0 0-743,-12-13 328</inkml:trace>
          <inkml:trace contextRef="#ctx0" brushRef="#br0" timeOffset="2311.0014">4089-385 268,'-3'15'286,"0"-4"7,-2 5 8,0 3 1,-2-5 5,2 0-7,-2-1-15,0 5-21,2-4-15,-2-2-24,2 1-19,0-1-23,4-5-12,-4 2-25,3-3-7,-1 3-12,2-3-15,0 0-13,-1-3-15,2 3-8,0-6-22,0 7-9,0-7-38,0 0-27,2 2-40,-2-2-50,0 0-54,0 0-47,5-18-57,-1 3-43,2-3-254,-3-3-610,6-10 270</inkml:trace>
          <inkml:trace contextRef="#ctx0" brushRef="#br0" timeOffset="2470.3751">4096-566 13,'3'-26'249,"-3"1"1,4-6 7,-4-5 6,-4 3 8,4 10 8,4-2 13,-3 1 4,0 0-6,4 2-17,-1-1-21,-1 2-30,-2 0-18,2 7-21,2-1-18,-2 5-20,-1-2-15,2-1-13,1 8-17,-3-1-14,0 3-44,3 0-50,-5 3-49,0 0-58,16 9-48,-12-1-53,1 2-45,4 5-39,0 0-244,-1 6-588,-1-3 260</inkml:trace>
          <inkml:trace contextRef="#ctx0" brushRef="#br0" timeOffset="3582.1554">4248-556 177,'-2'21'202,"2"-3"5,2-1-2,-2 5-3,1-3 1,2-2 0,-3 1 2,2 3 1,1-6 5,-2 0-1,2-2-6,-2 2 2,1-6-5,-1 3-2,0-6-5,1 2-6,-2-1-4,2-1-5,-1-2-5,1 2 1,-1-3-5,-1-3-8,0 5-9,0-5-9,0 0-11,0 0-17,0 0-11,9-11-10,-4 2-10,2-2-10,0-2-7,2-3-8,2 0-7,-2-5-10,7 4-10,-7-2-10,2 0-8,6-7-3,0-3-6,-4 15 0,0 0-3,0 1 0,1 2-1,-10 4 1,3 2-5,-1 2-3,1 6 7,-7-3-4,11 5 6,-3 1-4,-4 6 7,0 2 5,-1 1 10,-1 7 9,1-2 5,-3-4 3,0 4 11,0-3 5,0-2 10,0-3 6,0 3 1,0-5-4,0-2-4,0-1-6,0-2-5,1 2-2,0-4 0,1 0-8,-2-3 0,6 2-3,-6-2-5,9-5-3,1 3-1,-4-5-4,3 0-1,1-4-6,3-2 3,0-5-7,0 4-2,0-2-2,-1-3-1,-2 3 1,2 4-5,-2-3 1,-1 8-1,-3 2-1,-2-2-16,1 3 11,-2 0-1,2 4-1,-5 0 0,7 6 0,-5-1-1,0 4 3,2-4-3,0 9 3,0 1-4,1-5 2,-2 5-1,0 1 3,3-4-1,-3 3 1,1 0-2,4-2 2,-4 1-3,0-3-9,1 0-34,0 0-26,-1 0-32,1-5-31,2 2-23,-2-3-44,3 0-31,1-1-8,4-4-5,-1 2-2,-1-1-11,0-2-12,2-1-6,-2-1 5,2 3 14,-3-3 17,-4 0 36,0-2 23,0 2 37,-1-2 51,-1 2 39,-2 3 43,-2 0 29,5-3 23,-5 3 24,0 0 22,2-6 13,-2 6 27,0 0-22,4-3-3,-4 3-2,4-3-14,-4 3 2,6-4-5,-3 2-6,3 0-4,3 0-1,-1-4 2,2 3 0,-1 0 5,3-2 8,-4 0-3,2 0 6,3-1 3,-3 0-13,-1-2 3,0 0-1,0-4 0,-2 0-10,2-6-8,-3 4 3,0-5-11,-3 4 8,-1-2 0,1-7-1,-3 3 0,-1 2-1,-1 4-1,-1-1-6,-4 2 0,0 1-4,-2 1-5,-4 2-8,-3 4-2,-4 0-4,2 2-3,-2 7-5,1-1-3,0 7-7,4 0 5,-2 5-3,2 2-2,3 1 0,2 2-2,1 3 1,1 0-2,7 1-4,1-1 6,0 0-4,3 3 0,3-3 0,1-2 0,2-1 2,3-1-2,2 0-3,1-5 1,-1-1 4,4-4-3,0-1-2,-1-1 1,4-5 0,-3-1-2,1-3 2,2-5-2,3-3-2,-4 2 0,3-5 4,1-5 0,-4-1-6,3-1 2,1-1 0,-2-1 0,-2-2-2,1 3 2,-7 3-1,-1-11-1,0 3 1,-1 9 2,-3-4-1,1 3 0,-6 5 0,4 1-7,-5-4 4,6 10 0,-4-6 0,-2 7 3,0-1-7,4 3 2,-2-2-3,3 3-1,-3 2 3,-5 1-3,16 4 4,-6 4-1,2-2 0,-2 3 3,3 7-5,0-1 15,1 3 4,0 7 6,-1-4 8,3 3-2,-6-2 3,2 6 6,-4-10 2,1 3 5,0 2 4,-8-2 9,1 1 9,-4-2 8,1-1 9,-4-1-4,-3-3 8,-2 3-7,-1 0-5,-3-1-8,-1-3-3,-1-4-12,-4 5 5,-4-4-11,1 3 3,3-8-10,-2-1-16,0 1 9,-3-5-31,5 3-25,0-4-39,1 1-39,0-3-58,0-2-60,1 2-79,0-1-93,2-1-102,-1-1-486,-1 2-1063,2-3 469</inkml:trace>
        </inkml:traceGroup>
      </inkml:traceGroup>
    </inkml:traceGroup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49.9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0914DD6-7F51-4DA7-A9C0-9E65703925D6}" emma:medium="tactile" emma:mode="ink">
          <msink:context xmlns:msink="http://schemas.microsoft.com/ink/2010/main" type="inkDrawing" rotatedBoundingBox="21294,2168 24240,2107 24243,2261 21297,2322" semanticType="underline" shapeName="Other">
            <msink:sourceLink direction="with" ref="{07E4B2BD-2C65-484E-879A-BCCC4F049582}"/>
          </msink:context>
        </emma:interpretation>
      </emma:emma>
    </inkml:annotationXML>
    <inkml:trace contextRef="#ctx0" brushRef="#br0">33 141 159,'-9'-2'366,"6"1"2,-2-1 14,5 2 4,-8 0 4,8 0 0,-5-4-13,5 4-22,-4-4-24,4 4-20,0 0-25,0 0-23,0 0-22,15-7-14,3 2-10,10 3-13,9-3-13,17-4-13,7 9-12,28-7-19,9-3-3,-2 5-3,10-4-11,11-2-15,6 11-10,0-8-8,9-1-12,3 3-1,4-5-11,7 5-9,3 1-9,-11 2-3,-7 0-10,-5 3 3,-10-4-9,-9 2-3,-11 2 27,-9 0-6,-32 0-11,-3 0-4,-2-1-3,-12 5-5,-4-1-3,-2-2-9,-3 4 6,-3 4-1,-1-1-9,-6-3-16,3 5-30,-6 1-10,3-4-38,-6 7-44,-3-7-58,2 2-75,-2-1-95,-1 2-85,-2-4-85,-5 4-411,-4-1-1010,-1-4 448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35.5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FA7DDE1-4381-45FB-9D72-19ACAB5A6FAD}" emma:medium="tactile" emma:mode="ink">
          <msink:context xmlns:msink="http://schemas.microsoft.com/ink/2010/main" type="writingRegion" rotatedBoundingBox="1408,10270 1124,7525 2295,7403 2579,10148"/>
        </emma:interpretation>
      </emma:emma>
    </inkml:annotationXML>
    <inkml:traceGroup>
      <inkml:annotationXML>
        <emma:emma xmlns:emma="http://www.w3.org/2003/04/emma" version="1.0">
          <emma:interpretation id="{3FCC7717-40AB-42C2-89AF-3E6AB1B37FCD}" emma:medium="tactile" emma:mode="ink">
            <msink:context xmlns:msink="http://schemas.microsoft.com/ink/2010/main" type="paragraph" rotatedBoundingBox="1408,10270 1124,7525 2295,7403 2579,101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17DDDF-30E9-47F6-9718-F0740BA518B9}" emma:medium="tactile" emma:mode="ink">
              <msink:context xmlns:msink="http://schemas.microsoft.com/ink/2010/main" type="line" rotatedBoundingBox="1408,10270 1124,7525 2295,7403 2579,10148"/>
            </emma:interpretation>
          </emma:emma>
        </inkml:annotationXML>
        <inkml:traceGroup>
          <inkml:annotationXML>
            <emma:emma xmlns:emma="http://www.w3.org/2003/04/emma" version="1.0">
              <emma:interpretation id="{814163F1-4785-473F-9420-21429340223B}" emma:medium="tactile" emma:mode="ink">
                <msink:context xmlns:msink="http://schemas.microsoft.com/ink/2010/main" type="inkWord" rotatedBoundingBox="1469,10264 1385,9457 2411,9351 2494,10157"/>
              </emma:interpretation>
            </emma:emma>
          </inkml:annotationXML>
          <inkml:trace contextRef="#ctx0" brushRef="#br0">-685 8609 57,'-3'16'297,"2"-10"8,0 4 9,-3-1 5,2 3 10,1 4 7,-3 1-4,1-1 5,2 9-7,-1 0-9,0 6-7,2-2-24,-2-3-10,2-1-28,2 6-21,0 4-21,1-12-15,2 2-21,0 6-17,1-9-13,-1 1-15,4-2-16,-3-1-9,2 1-10,1-3-10,-2-8-11,1 9-8,2-8-24,2-5-42,-3 3-50,3-3-57,2-1-71,-1-5-67,-1 0-72,1-1-77,5-4-76,-2-5-272,-2 3-806,-1-1 357</inkml:trace>
          <inkml:trace contextRef="#ctx0" brushRef="#br0" timeOffset="-240.5164">-993 8439 6,'-2'3'303,"0"3"4,-3 2 2,5 2 0,-7-4 2,1 6 11,2-2 10,-5 5-8,4 0 2,0 1-9,-4 5-5,5 1-9,-3 3-13,1 6-11,-3-2-15,-2 5-13,2-6-18,1 5-15,2-3-10,1-4-18,0-3-18,2-1-10,2 4-17,-1-2-7,0 0-15,4-2-8,0 1-8,1-1-16,3-3-7,0-2-6,3 3-8,3-3-4,1-6-10,1 1 0,2-1-5,2-2-7,4-6-6,3-3 4,1-2-12,5-8 2,-2 1-5,3-5-7,-5 3-3,2-5 0,-2-2-5,-1 0-3,0 2-5,-6-2-8,3 1-20,-6 2-14,-4 1-27,-2-1-32,-2 3-32,-1 3-35,0-3-36,-3-2-42,-1 3-37,1 5-33,-5-6-31,0 0-38,0 5-27,0-5-19,-5 3-308,1-3-795,3 1 351</inkml:trace>
          <inkml:trace contextRef="#ctx0" brushRef="#br0" timeOffset="178.651">-139 9029 29,'4'-5'362,"-2"1"13,-1 2 20,1-5 3,-2 7-6,-2-6-24,2 6-27,0-7-31,0 7-29,-1-6-26,-1 1-28,2 5-22,0-10-21,0 8-21,3-4-20,-3-2-47,5 3-68,0-1-78,-2 2-106,2-3-122,-1 1-400,5-2-735,1 0 325</inkml:trace>
        </inkml:traceGroup>
        <inkml:traceGroup>
          <inkml:annotationXML>
            <emma:emma xmlns:emma="http://www.w3.org/2003/04/emma" version="1.0">
              <emma:interpretation id="{6C205EB3-004E-404F-8382-9C375A13AD4D}" emma:medium="tactile" emma:mode="ink">
                <msink:context xmlns:msink="http://schemas.microsoft.com/ink/2010/main" type="inkWord" rotatedBoundingBox="1246,8708 1124,7525 2295,7403 2417,8586"/>
              </emma:interpretation>
            </emma:emma>
          </inkml:annotationXML>
          <inkml:trace contextRef="#ctx0" brushRef="#br0" timeOffset="-10065.7801">-1302 7707 100,'-7'-13'181,"3"6"-20,0-7-7,2 3-24,2-5-13,2-5-24,-2 0-16,5 0-25,-2-10-19,10-2-20,-10 8-13,10-9-17,0 1-39,-5 3-117,4-2-188,1 5 83</inkml:trace>
          <inkml:trace contextRef="#ctx0" brushRef="#br0" timeOffset="-9232.2343">-1080 6748 132,'-9'-3'254,"0"2"-10,0-2-4,-2 2-5,2-2-9,2 1-5,0 1-11,1-2-6,2 0-12,-1 0-6,2 1-11,-1-4-11,3-2-22,1 1-11,4-5-3,0-2-14,5 3-7,4-10-7,4-4-3,7 5-7,-1-3 0,2 3-7,2 0-9,1 2-2,1 3-12,-1 2-2,0 1-1,-1 5-16,-7 1 6,-2 5-10,1 0-2,-7 2-7,-1 4 7,-2 1-1,0 0 1,-4 6 7,0 3 7,-5 5 2,-2 3-2,-7 7-9,-3 0 10,-1 3-5,-5-3 3,0 4 2,-2-5-4,-3 0-3,5 0-1,-1-6 4,7-2-2,0-3-3,-1-5-4,5-2-8,3 2-5,0-4 0,1 1 0,4-4-5,5 3 8,-1-3-7,4 2-7,4 0 8,0-3-8,6-1 2,3 0-2,5 2-2,0 1-2,2-3-1,-9 0 1,7 2 2,-5-1-6,-4 1-3,2 1 3,-7 5 6,1-5 0,-4 4 8,0 1 13,-1 9 10,-2 12 13,-4-7 3,-4 8 3,-3-1 5,-4 0 1,-2 4 3,-3-1-1,0 1 2,-4-4 0,0-4-5,1 2-1,-4-4-4,1-5 0,0-5-2,2-1-10,-7-4 1,4-6-8,3 0 1,-2-5-9,0-1-5,3-7-1,0-2-5,0 0-3,4-7-3,-1 5-4,2-5 1,3-1-9,4 3-23,0 0-34,1 0-42,4 1-39,1-1-43,2 1-47,4 0-54,0 3-48,1 1-40,7-3-41,1 2-54,1 0-250,1 4-768,2 0 340</inkml:trace>
          <inkml:trace contextRef="#ctx0" brushRef="#br0" timeOffset="-8990.2007">-165 7402 278,'0'-9'349,"0"1"15,0 0-19,-4-3-1,3 0-14,-3 0-16,-1-1-15,1 1-29,-3-1-27,5 1-23,-3 1-21,2 5-20,-1-2-15,2-2-23,0 3-16,0 4-55,0-5-75,1 1-87,1 6-87,1-6-91,-1 6-93,6-1-192,0 0-600,-6 1 266</inkml:trace>
        </inkml:traceGroup>
      </inkml:traceGroup>
    </inkml:traceGroup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50:21.24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E33669F-EC55-4D95-A313-9A1D154D3BC7}" emma:medium="tactile" emma:mode="ink">
          <msink:context xmlns:msink="http://schemas.microsoft.com/ink/2010/main" type="writingRegion" rotatedBoundingBox="12572,483 19110,57 19160,829 12623,1255"/>
        </emma:interpretation>
      </emma:emma>
    </inkml:annotationXML>
    <inkml:traceGroup>
      <inkml:annotationXML>
        <emma:emma xmlns:emma="http://www.w3.org/2003/04/emma" version="1.0">
          <emma:interpretation id="{3E769E75-1033-4E8F-8958-12CD117B1EF9}" emma:medium="tactile" emma:mode="ink">
            <msink:context xmlns:msink="http://schemas.microsoft.com/ink/2010/main" type="paragraph" rotatedBoundingBox="12572,483 19110,57 19160,829 12623,1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3BAE6C-04FE-46B7-B343-D72F80C4BEEE}" emma:medium="tactile" emma:mode="ink">
              <msink:context xmlns:msink="http://schemas.microsoft.com/ink/2010/main" type="line" rotatedBoundingBox="12572,483 19110,57 19160,829 12623,1255"/>
            </emma:interpretation>
          </emma:emma>
        </inkml:annotationXML>
        <inkml:traceGroup>
          <inkml:annotationXML>
            <emma:emma xmlns:emma="http://www.w3.org/2003/04/emma" version="1.0">
              <emma:interpretation id="{2A880964-098E-48CB-8851-25C8735A5D15}" emma:medium="tactile" emma:mode="ink">
                <msink:context xmlns:msink="http://schemas.microsoft.com/ink/2010/main" type="inkWord" rotatedBoundingBox="12572,483 19110,57 19160,829 12623,1255"/>
              </emma:interpretation>
            </emma:emma>
          </inkml:annotationXML>
          <inkml:trace contextRef="#ctx0" brushRef="#br0">-5447-1405 103,'0'0'158,"0"0"-6,0 0-7,9-11-8,-4 6-7,0 1-15,-1-5-4,1-1 0,2 2 2,0-2 0,-1-2 1,0 1 0,-2 3 1,0-6 1,-2 4-1,0 0-3,0 4-1,-4-2-4,2 0-4,-2 1 2,0 0-15,-5 2-1,1-2-3,2 4 1,-5-1-2,-1-1-9,2 4 2,-4 1-6,0 0-2,1 4-9,0-1-1,-4 6-2,2 0-2,3-2-1,-3 8-8,-1-1-2,2 2-6,1 3-1,3 2-3,2 1-4,-2 0-2,3 8-4,1 2-1,4-7-2,-2 0-6,8 5 4,-4-3-6,3-4 5,-1 2-3,0-2-1,3-1-3,-2 3-1,0-4-3,2 2-1,1-2-2,-2-1 17,-3-1-19,0-3 3,2-2-12,-5 1-6,3-2-13,-5-1-28,2-2-23,0-2-24,0 1-25,-1-3-19,1 0-22,0-2-31,0-4-32,-5 5-18,5-5-195,-12-5-480,6 1 213</inkml:trace>
          <inkml:trace contextRef="#ctx0" brushRef="#br0" timeOffset="461.6604">-5642-1006 78,'-7'-6'112,"1"3"18,1-4 8,0 3 8,1 0 2,2-2 0,0 2-3,2 4-10,-3-7-7,3 7-15,0-11-9,3 5-8,1 3-6,2-1-5,0-7-5,4 7-5,4-1-10,3-2-10,2 1 2,-1 3-9,0-3-3,3 3-5,-1 0-5,6 0-3,0 2-4,-8 1 0,0 0-5,-1-2-5,2 2 2,-4 2-4,-2-1-3,-2-1 1,2 3-5,-2-3 2,-3 3-5,-2-3 0,2 3 4,-5-3-4,3 3 2,-6-3 3,5 7 10,-1-2 12,-3 2 8,1-2 9,-2-2 2,2 7 3,-2-4-1,1 3-1,-2-1 3,2-3-5,-1 1-3,0 0-5,0 2-1,4-3-5,-4 0 1,5-2-7,-2 3 2,2-2 0,4-1 0,-1-1-2,3 1 0,0-3 2,0 1-2,-1-1-4,3-1-5,-4 1 8,0 0-2,0-3 7,-2 1 8,-1 1 6,1-1 14,-3 1 12,1-2 4,-1 1 17,0-2-5,-2 1 15,0-2-5,0 0-2,-2 0-7,-2-1 5,0-3-16,0 2-5,-4-5-4,-1 5-13,1-4 1,-3 2-6,0-1-6,0 3-6,3-1 0,0 2-8,-5 0-6,3 0-2,-2 2-10,1-2-27,2 4-8,-2 2-27,5-1-32,-2-1-31,6 2-23,-9 0-36,9 0-26,-7 5-31,3 1-36,4-2-31,0-4-37,4 15-237,1-9-612,1-1 271</inkml:trace>
          <inkml:trace contextRef="#ctx0" brushRef="#br0" timeOffset="1320.3308">-4850-1084 8,'0'0'323,"-2"-4"-1,2 4-10,0 0-7,-1-3-18,1 3-18,0 0-30,0 0-21,-3-5-27,3 5-17,0 0-18,0 0-21,0 0-17,0 0 0,0 0-8,4 21-21,-1-13-5,-1-2-5,2 5-11,-1-4 4,-1 3-10,0-2-5,3 3-8,-4-2-6,2-1 0,-1-2-4,1 2-3,1-3-4,-3 1-8,-1-4 8,0-2 11,2 6 15,-2-6 12,0 0 24,0 0-5,0 0-10,0 0-6,0 0-8,0-19-4,0 9-12,-2 0 2,0-5-6,2 3 1,-2-3-5,4 3-7,-4-1-2,4-3-5,-1 1-4,-1 3-5,3 0-3,2 2-1,-1-1 0,0 3-14,2 1 8,-3 1-6,3-2-12,3 3-29,-1 2-16,6 3-21,-2-3-25,3 3-12,-3 0-38,6 0-36,-2 5-51,2-1-51,0-2-53,2 2-249,-4 2-640,3-1 283</inkml:trace>
          <inkml:trace contextRef="#ctx0" brushRef="#br0" timeOffset="1600.9317">-4156-1202 238,'0'0'347,"0"0"2,0 0-11,0 0-8,-2-6-16,2 6-19,0 0-31,0 0-27,0 0-21,0 0-15,0 0-19,0 16-12,0-10-11,-2 3-12,4 0-9,-2-2-13,2 1-14,0 1-9,0 4-10,0-4-9,2 3-9,-2-3-2,2 1-13,-1-1-4,3 3-4,-3-6-19,2 3-24,-1-3-42,-2-2-30,0 2-32,5-3-30,-3 3-37,-1-3-45,-3-3-61,6 0-58,-6 0-257,6-7-633,-2-2 281</inkml:trace>
          <inkml:trace contextRef="#ctx0" brushRef="#br0" timeOffset="1763.988">-4094-1297 4,'-4'-11'266,"1"-5"13,-3 2 10,3 3-4,-4-1-1,3 1-14,2 1-13,-1 1-21,1 2-24,0 0-21,2-1-22,-1 3-16,1 1-16,0 4-21,0-7-31,3 5-36,-3 2-40,0 0-51,13 4-60,-8 1-64,-2-1-59,6 5-235,-2 1-497,4 1 219</inkml:trace>
          <inkml:trace contextRef="#ctx0" brushRef="#br0" timeOffset="2382.7806">-3766-1183 77,'-9'-3'261,"2"1"4,0-3-9,1-1-3,-1 0-16,1 0-9,3 1-14,-2 1-13,2-2-13,-1 2-16,2-1-11,-3 5-5,5 0-14,-3-6-19,-1 3-11,4 3-13,0 0 8,-8-1-22,8 1-13,0 0-4,0 0 1,-6 8 6,3-2 17,-2 0 12,5 2 2,-7 1 9,2 1 11,-2 2-4,-2 0 8,3 0-4,-3 0-3,5 0-3,0-2-13,-3 5-11,5-6-6,-2 4-5,4-6-6,0 7-5,2-5-4,0 0-9,4 0-1,1 4-7,2-5-5,-1 5-6,0-7 1,6 3-9,-2-2 2,3 2-5,-5-3-4,9 0-13,-7-4-30,1 5-40,-2-5-53,5-1-57,-1 2-54,-5-2-60,3-1-78,2-4-77,-1 3-265,-1-4-757,0 1 335</inkml:trace>
          <inkml:trace contextRef="#ctx0" brushRef="#br0" timeOffset="2060.8052">-3755-1138 84,'0'0'307,"-5"4"-5,5-4-10,0 0-9,0 0-22,0 0-4,0 0-24,0 0-17,0 0 1,0 0 0,11 3-4,-4-3-4,4 0 0,0-2-7,1 1-8,1 0-7,7-4-19,-4 1-18,1-1-14,-2 0-16,1 0-12,-2 3-9,-2-2-10,1 1-9,-3-1-10,2 1-7,-2 1-6,-1 2-18,0-3-17,-4 2-30,2 1-27,-2-2-31,-5 2-36,10 0-25,-10 0-29,0 0-30,0 0-30,8 2-28,-8-2-37,0 0-30,0 0-248,0 0-605,0 0 267</inkml:trace>
          <inkml:trace contextRef="#ctx0" brushRef="#br0" timeOffset="2910.6714">-3383-964 306,'0'0'338,"0"0"-15,4 4 4,-4-4 5,0 0 1,9-1-9,-9 1-16,8-3-19,-1 3-25,4-2-27,3 2-17,-4-3-23,0 3-15,9-3-23,-1 3-10,-2 0-19,2 2-32,-1-2-56,3-2-69,-1 2-56,-3 6-71,-3-6-66,1 0-71,2 0-340,-2 0-683,-4 0 302</inkml:trace>
          <inkml:trace contextRef="#ctx0" brushRef="#br0" timeOffset="2716.4611">-3285-1360 329,'3'-12'363,"-3"2"6,0-2 3,0 2-14,0-2-4,0 3-3,-1-1-20,1 1-20,-2 3-20,2-5-21,0 4-18,0 1-23,0 1-16,-2-1-16,2 6-20,0-6-17,0 6-21,-4-2-15,4 2-16,0 0-9,0 0-6,-3 12-10,3-2-11,0-1-2,0 7-7,0-1-4,0 0-6,0 7-10,3 0 0,1 1-5,-4-1-2,4 2-5,-2-3-2,3 1-1,-2 0 0,1-1-6,-1-6-3,4 4-4,-5-2-1,2-1-21,-4-4-27,4 1-32,-3-1-24,2 0-43,-3-2-41,2-5-47,-3 6-49,0-3-58,1-5-59,-4 6-368,0-6-817,0 2 361</inkml:trace>
          <inkml:trace contextRef="#ctx0" brushRef="#br0" timeOffset="11079.0034">-5430-1282 26,'25'-24'68,"-3"6"-13,-9 4-5,0 8 11,-9 1 4,2 5 6,-6 0-6,0 0-5,-19 15 2,-4 3-11,-5 5 1,-14 12 2,-5-1 1,-5-2-5,4 6 3,0-6-8,0 0 5,4 1-3,3-3-5,9-9-4,6-1-2,3 0-7,5-8 1,4-1-8,6-4 0,4 0 2,1-2 2,6-3-9,-3-2 2,26-2-3,5-7-7,20-7 3,3-1-3,28-16 8,4 2-17,2-5 22,-4 1-11,1 2-3,-24 7-7,0 9 6,-4-5 0,-3 5-7,-3 7-12,-16 3 2,-3 5-5,-3 2-6,-10 0-1,-2 5 0,-6 1 11,-2 4-3,-6 2 3,-3 0 8,-3 7-1,-6 3 12,-6 4-1,-1 1 1,-2-1 5,-3-3 8,3-2-2,4-4 3,-1-1 5,2-4-7,4-3 2,2-1-7,2-4 1,1 1-14,4 0 7,0-5 3,12 2-4,6-4 4,12-5-3,18-8-2,6-4 0,6 1 2,29-16 4,-2 6-2,-5-9-1,4 4 4,-2 0-6,-25 9 3,32-9-2,-34 10 1,3 3 7,4 0-5,-4 6-5,-3-2 2,1 5 5,-11 3-19,-12 6 7,-1 1 6,-8 3-2,-5 2 0,-5 1 2,-6 0-2,-1 1-3,-2 3 3,-2 4 6,-4-4 13,-2 6 8,1 3-6,-5-6 5,2 1-4,-1-4-3,2 3-2,-1-6-1,5 3 2,1-2-6,7-1-3,9 0 5,9-1-5,7-2-3,18-8 2,7-1-3,24-15-1,5 2-2,-2-3 5,3-1-4,-3-5 1,-3 6 1,-23 10 0,25-9 0,-33 8-5,-1 5 0,-16 3 1,2 0-3,-7 2 3,-2 3-7,-12 0 4,-4 3-5,-3-3-1,-1 9 3,-2-3 3,0 4-2,-4 1 1,-3 5 1,1-2-3,-2 1 4,1 4-4,0 0 3,1-4-2,3 0 1,4 4 1,0-7-1,7 3 2,7-2-2,7 0 2,3-5 4,5-2-4,13-6 5,-3-7-3,6 0-2,-2-4 4,-2 0 0,2-4 2,-1 0 2,-4-3-2,-10 4 5,-2-4 3,1 1 0,-3 4-3,-3 0 0,-1 3 1,-9 2-7,-2 2 1,-5 6 0,8-4-3,-11 3-2,1 1-2,-1 0-1,-2 1-1,-1 0 2,3 5-4,-2-1 0,2 1 2,-2 2-1,3-2 0,2 2 0,-2 1-2,4 0 2,6 1-1,-1-4 3,11 0 0,1-3-4,8 0 1,14-2 1,1 1 1,1-4-1,2-2-1,4 0 0,-7-1-1,3-3-3,-3-4 5,2 4-1,-6-6-1,-14 4 3,-1 1 1,-3-3 5,-2 1 10,-3 3 12,-10 0 10,-4 3 2,-1 0 8,-2-1 9,-2 0-11,0 0-3,0 0-7,1 1-4,-4 0-4,1 0-7,-1 1-2,1 2-2,-2-2-3,2-1 7,4 2-11,-2 1-2,0-3-2,2 3 4,5-2-5,0 0-3,2 2 6,0 2-3,2-3-2,-1 0-1,1 3 1,1-3-1,-2 3 3,0-2-4,1 0 0,-4 2 0,-3 0 1,4 2-5,-4-2 3,-2 0 1,3 0 0,-3 1 3,2 0-6,-5 2 0,-1-1 0,3-2 1,-2 1-3,-1-1 2,-1 1 1,-5-1-5,9 2-12,-9-2-25,3 0-52,-3 0-72,3 4-74,-3-4-207,0 0-481,0 0 214</inkml:trace>
          <inkml:trace contextRef="#ctx0" brushRef="#br0" timeOffset="3748.1173">-2507-1168 120,'0'0'271,"-3"-6"-19,3 6-16,-2-3-9,2 3-11,5-9-11,2 7-12,4-2-17,-3 2-11,10-2-16,0 0-12,0 4-12,3-3-13,5 0-8,-5 1-13,-1 1-4,8-1-10,-8 4-4,0-7-12,2 3-4,0 0-9,-5-2 1,-4 3-3,4 0-8,-4-3-4,1 1-3,-2 1-6,0-1 1,-2 0-2,2 0-3,-3 2-5,3-2 0,-6 1 1,-2-2-4,2 4-4,2-1-1,-8 1-2,13 1 0,-10 2 4,1 1-5,1-1 5,0 3-1,-1-1 2,4 3-1,-7 0 8,8 1-4,-4 2-2,0 0 2,1 0 12,-1-1-9,0 1 10,3-1 1,0 1 0,-1-3 11,1 1 14,-2-3 7,0-3 13,2 6 6,1-6 21,-2 1 18,0-3 11,0-1 17,1-1 12,-2 0 8,2-5 0,-2 0 8,-1-1 8,2-1-6,-1-2-2,-2-1-4,-1-2-7,2 1-10,-1 0-10,-3-3-14,-2 2-8,-2-2-16,2 0-12,-5 2-12,2 1-5,-4 0-14,-1 4-6,-1 1-16,-3-2 3,2 4-30,-6 3-27,0 2-28,4 0-26,0 2-44,-5 3-38,4-2-39,4 5-35,-1 1-41,2-2-37,2 4-44,-3 0-53,6-1-54,-2 1-328,4-3-846,-1 0 375</inkml:trace>
          <inkml:trace contextRef="#ctx0" brushRef="#br0" timeOffset="3270.5533">-2472-1630 352,'0'0'407,"0"0"13,0 0 8,-4-4-14,4 4-18,0 0-27,0 0-32,0 0-19,0 0 0,-2 16 3,2-4-2,0 1-16,2 8-21,-2 0-17,4-2-19,-2 6-17,4 2-24,-1 7-21,-1-10-17,1 10-16,0-3-11,0-8-17,1 10-11,-2-8-11,5 6-11,-2-9-28,-1 2-23,0-5-37,1 0-43,-2-2-51,-1-2-50,0 1-55,1-6-57,-1 2-51,-1-3-57,-1 2-60,1-7-50,-1 0-331,-2-4-869,0 0 385</inkml:trace>
          <inkml:trace contextRef="#ctx0" brushRef="#br0" timeOffset="4152.4786">-1688-1315 181,'0'0'210,"10"7"5,-6-2-7,2-3-1,-3 5-8,-1 2-6,2 1-5,-1 5-6,-2-3 0,1 3-5,-2 1-2,0-1 3,0 0 1,0-2-2,-2 0-10,1-1-6,1-1-9,0-2-15,0-2-20,0 2 0,0-7-7,0 2-3,0-4-2,0 6 4,0-6 12,0 6-3,0-6 0,0 0-14,0 0-7,0 0-10,7-15-9,-2 9-7,3-7-6,-3 1-12,2-7-4,4 2-2,-3-3-5,-2 1-8,4 0-1,3-1-9,-3 3 1,2 2-3,-6 1-2,3 3-2,0 1 0,0 2-5,-1-1-3,0 4-1,1 0-5,-1 5 0,2 3 2,-2-3-5,1 6 5,0 0-4,-1 1 3,0 4-8,2 2 15,-3-4-17,-1 5 7,3 0-11,0-2-7,-5 4-36,4-3-42,0 4-40,-3-2-52,0-3-57,-1 3-70,1-2-116,-3 0-233,0-2-716,0-5 317</inkml:trace>
          <inkml:trace contextRef="#ctx0" brushRef="#br0" timeOffset="6217.5805">-485-1434 84,'0'0'213,"0"-6"-4,0 6-6,0 0-6,0 0-8,-4-2-9,4 2-12,0 0-1,0 0-6,0 0-8,0 0-6,0 0-11,0 0-12,0 0-5,0 0-15,0 0-7,0 0-13,0 0-7,0 0-7,0 0-10,-8 11 0,7-7-3,0 1-4,0 1-9,1 0-3,-1 0-3,-1 0-2,1-2 3,-1 2-7,0 0-7,2-1 3,0 0 0,-2 1-5,1-1-1,1-5 2,-3 6-2,2-3 0,1-3 6,-1 6-5,1-6 8,0 0 11,1 6-7,-1-6 1,0 0 12,0 0 4,0 0 5,0 0-12,0 0 3,0 0-3,0 0 1,3-15-13,-5 6-1,4 3-5,-1 0-6,-1-3-3,1 0-1,1 2-3,0-2-1,1-2-5,2-2-5,-1 3 8,-1 2-3,-1-2-3,2 1-1,0 1 3,0 1-2,1 0 4,-2 4-9,2-5 6,-1 4-3,-1-1-9,2 1 6,-2-2-2,3 3 1,-1 0 3,-2 0 2,2 0-7,1 3 1,-1-4 5,2 4-5,1-2 3,-1 2-7,3 0 0,-3 0 10,5 0-3,-6 2-2,6 2-1,-3-4 6,-1 3-10,0 0 0,0-1 8,-3 2-5,0 1-1,-2-4-1,2 4 4,-1 0 3,0 3-8,-2-2 17,-1 0-12,1 1 2,-2 2 1,0-4-1,0 4-5,-2-1 24,2 0-16,-1-1-7,0 3 7,0-4-3,1 2 8,-2-3-7,1 1 4,0-1-6,1 1 6,0-3-3,-2 2-3,2-5-1,0 7-7,0-7-25,0 3-21,0-3-30,0 5-15,0-5-39,0 0-40,4 4-58,-4-4-63,7-3-237,-7 3-578,10-2 255</inkml:trace>
          <inkml:trace contextRef="#ctx0" brushRef="#br0" timeOffset="6489.4245">-149-1422 301,'-8'-5'315,"8"5"-6,0 0 2,0 0-10,0 0-5,0 0-18,13-9-19,-10 5-12,2 2-23,2-2-16,3 0-3,-1-3-29,3-1-13,0 4-22,1-1-10,5-1-15,-3-1-11,5 1-24,-2 1 3,0-1-7,0 2 1,-5 0-16,3 3-6,-4 0-19,-1-2 3,3 2-12,-3 0-24,-2-3-22,-1 3-22,-1 1-22,0-2-27,-1 2-22,-6 0-22,10-1-29,-6-1-29,-4 2-36,0 0-53,7 0-274,-7 0-599,0-6 265</inkml:trace>
          <inkml:trace contextRef="#ctx0" brushRef="#br0" timeOffset="6762.4115">0-1626 76,'0'-3'324,"0"3"6,-5-7-2,5 4-4,0 3-5,-5-7-16,5 7-19,-1-3-27,1 3-17,0 0-19,-5-4-29,5 4-22,0 0-16,0 0-18,0 0-17,0 0-3,-2 17-17,2-10-4,0 1-21,2 1 2,1 1-5,-1 3-9,-1-1-4,4 0-8,-2-1-2,-1 2-5,2-1-5,-2-1-6,0 1 1,2 1-8,0-6 3,-4 4-15,5-5-24,-3 2-43,1 1-40,2-3-41,-2 0-41,-3 3-47,4-3-53,-1-5-55,1 4-242,-2-4-621,-2-1 274</inkml:trace>
          <inkml:trace contextRef="#ctx0" brushRef="#br0" timeOffset="7011.6135">257-1730 224,'0'0'254,"0"0"-14,0 0-15,0 0-17,0 0-12,0 0-1,0 0 0,0 0-12,3 13-1,-2-3-10,2-7-14,-2 4-14,3 8-10,-1-1-15,-2-3-6,4 1-13,0 3-10,-2-3-7,-2 2-6,6 0-13,-5-1-3,1 1-6,2-1-19,-1-2-28,0 1-33,-1-2-40,0 0-46,1 4-55,0-8-69,1 4-251,-1-2-526,-1-1 233</inkml:trace>
          <inkml:trace contextRef="#ctx0" brushRef="#br0" timeOffset="7291.742">492-1870 33,'2'-1'265,"2"-5"-19,-3 4-15,-1 2-7,9 1-18,-9-1-1,10 10-13,-6-2-7,4-2-9,0 8-13,0 5-10,1 0-8,-1 1-18,2 1-12,-2 3-11,-3 6-10,1-5-10,-3-2-4,2 9-23,0-2-28,-2-5-43,-2 1-45,-1-3-60,0 4-64,-4-2-90,-6 4-138,5-5-446,-3-3 197</inkml:trace>
        </inkml:traceGroup>
      </inkml:traceGroup>
    </inkml:traceGroup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5:00.4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920874-E08C-4FBE-9190-DCAB143FD37B}" emma:medium="tactile" emma:mode="ink">
          <msink:context xmlns:msink="http://schemas.microsoft.com/ink/2010/main" type="writingRegion" rotatedBoundingBox="22764,2068 22671,11139 18112,11093 18204,2022"/>
        </emma:interpretation>
      </emma:emma>
    </inkml:annotationXML>
    <inkml:traceGroup>
      <inkml:annotationXML>
        <emma:emma xmlns:emma="http://www.w3.org/2003/04/emma" version="1.0">
          <emma:interpretation id="{33DF19D6-87A1-4260-9DE9-E865132A84AA}" emma:medium="tactile" emma:mode="ink">
            <msink:context xmlns:msink="http://schemas.microsoft.com/ink/2010/main" type="paragraph" rotatedBoundingBox="22997,3189 22463,11189 20033,11027 20566,30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F3A065C-2A71-4B96-A751-FD1299504124}" emma:medium="tactile" emma:mode="ink">
              <msink:context xmlns:msink="http://schemas.microsoft.com/ink/2010/main" type="line" rotatedBoundingBox="22997,3189 22520,10339 20925,10233 21402,3083"/>
            </emma:interpretation>
          </emma:emma>
        </inkml:annotationXML>
        <inkml:traceGroup>
          <inkml:annotationXML>
            <emma:emma xmlns:emma="http://www.w3.org/2003/04/emma" version="1.0">
              <emma:interpretation id="{287D1C7C-56A8-46C7-B029-7ED72F551514}" emma:medium="tactile" emma:mode="ink">
                <msink:context xmlns:msink="http://schemas.microsoft.com/ink/2010/main" type="inkWord" rotatedBoundingBox="22509,3157 22441,4181 22076,4157 22145,3133"/>
              </emma:interpretation>
            </emma:emma>
          </inkml:annotationXML>
          <inkml:trace contextRef="#ctx0" brushRef="#br0">3879-19 66,'0'0'187,"-1"4"-4,1-4-1,0 0-7,0 0-6,0 0-10,0 0-6,0 0 3,8 3-1,-8-3-3,0 0-1,8 0-3,-8 0 0,0 0 3,6 3 0,-6-3-2,0 0-5,0 0 2,0 0 9,8-5 2,-8 5 0,4-5-6,-1 3-4,-1-2-4,2-2 1,0-4-10,-2 4-12,2-5-5,2 0-14,1-5 0,-3 2-13,0-6-5,0 4-8,-1-4 0,6 0-9,-8 6-2,3-6-5,-3 3 0,3 2 7,-4-1-9,0 1 2,3 7 5,-3-6 9,-3 6 1,3-1 4,0 3 0,0-1-3,0 2-8,0 5-8,0 0-10,0 0-1,0 0-7,-6 24-6,2-4 2,-3 5-3,2 5-2,-3 5-5,7-1 2,-2 5-5,-2 0-1,3 1-1,0-3-1,2 0-5,-1-4 1,-2 3 2,2-5-3,1-4 1,4 4-5,-4-7 1,1 1-2,1-2 1,0 4-1,-2-5 0,1 1 1,3-2-5,-1 0 0,-2-1-1,1-5 1,0 0-3,-2 1-1,1-4 2,2 3-2,-3-3 5,0-3-8,0 3 4,0-6-4,0 8 2,0-7 1,3-1-2,-3 4 0,0-3 0,-3 1-2,3-2 1,0 0-2,0-3 1,-3 4 0,2-2-3,-1 1-2,-1-2-3,0 0 3,3 2-4,-5-3 2,1 0 0,-1 0-1,-3 0 4,3 0-2,-4 0-1,6 0-3,-6-3 2,-1 3 0,0-1 2,-1-2-1,1 3 4,-2-3-2,2 1 2,-1-2 2,0-1-3,1 2-1,1-1 5,1 2 1,1-2-1,-1-1 4,8 2 4,-13 0 8,13 0 4,-6-3 10,3 3 10,3 0 1,0 0 3,-7-2-2,7 2-3,0 0 0,-5-4-5,5 4-6,0 0-2,0 0-2,0 0-1,0 0 34,17 11-2,-6-7 18,2-1 10,6 4 1,-1-1-5,8 0 0,-5-2-4,5 2-11,0-4-2,-8 3-21,2 0 1,-2 0-3,-1-5 5,-6 4 0,3-2-19,-1-2 3,-3 4-5,3-2-4,-6 1-26,-1-2-42,1 2-47,-1-2-71,-1-1-79,0 2-81,-5-2-82,0 0-103,10-6-111,-9 1-317,-1 5-1018,4-8 450</inkml:trace>
        </inkml:traceGroup>
        <inkml:traceGroup>
          <inkml:annotationXML>
            <emma:emma xmlns:emma="http://www.w3.org/2003/04/emma" version="1.0">
              <emma:interpretation id="{6C55746E-2739-49E0-A8FD-CF2392031E42}" emma:medium="tactile" emma:mode="ink">
                <msink:context xmlns:msink="http://schemas.microsoft.com/ink/2010/main" type="inkWord" rotatedBoundingBox="22848,5421 22655,8317 21060,8211 21253,5314"/>
              </emma:interpretation>
            </emma:emma>
          </inkml:annotationXML>
          <inkml:trace contextRef="#ctx0" brushRef="#br0" timeOffset="401740.9368">3238 3934 108,'0'0'179,"4"-2"3,-4 2-3,0 0 1,0-5 1,0 5-1,0 0 0,2-5-4,-2 5-3,0 0-2,0 0-8,0 0-7,-2-6-6,2 6-5,0 0-7,0 0-9,0 0-10,-13 6-3,10-2-16,-1 1-1,2-2-6,-3 4-1,0 1-8,0 1 1,-2 2-6,1 2-3,-1 0-1,-1-4 6,2 10 1,-2-2-10,0-1 8,-1 5-6,3-8 6,-2 5-7,3 1-2,-1-1-4,1 1-7,1-4-1,-1 1-8,1 1-1,0-5-10,3 3 4,0-2-11,-3 0 2,4-1-8,0 2 4,0-6-2,0 0-4,5 0 1,-4-1-2,2-1-3,0 2-4,4-4 1,-3-1-6,4 2 4,-1-3-1,2 3 6,0-4-14,1-1 4,2 0 1,-3 0-9,3-1-2,-1 0-32,0-3-13,-3 2-28,2-3-32,-4 2-31,1 1-28,0-1-37,0-3-43,-1 2-61,-2-3-37,-1 2-246,1-3-635,-1 0 281</inkml:trace>
          <inkml:trace contextRef="#ctx0" brushRef="#br0" timeOffset="402646.631">3638 3941 253,'0'0'303,"-4"-2"-9,4 2-10,0 0-5,-6-2-23,6 2-22,0 0-9,0 0-10,-7 4-13,7-4 1,-4 8-2,3 1-7,1-3-4,-1 1-7,2 4-8,0 3-3,1-3-9,0 4-9,-2 1-8,3-2-15,-3 5-4,1-4-15,2 4-8,-1-3-11,1 2-11,-2 3-6,0-2-3,2-2-11,-3 1-8,0 1 0,1 0-11,-1 1-11,0-6-20,0 1-27,-1 0-31,1-2-37,0 0-37,0 0-28,0-3-35,0 0-39,0 0-42,1-5-40,1 1-49,1 0-255,0-4-658,-3-2 292</inkml:trace>
          <inkml:trace contextRef="#ctx0" brushRef="#br0" timeOffset="403707.0594">3046 3450 80,'-7'6'283,"4"-2"2,-1 2-6,-2 5 13,-1-1-17,-2 7 3,-4 3-10,-2 5-15,-1 2 1,-5 4-16,4 7-13,0-1-17,-2 0-14,3 4-21,-2-1-16,0 15-7,0-1-16,2 1-15,3 3-10,0-3-14,3 3-5,2 2-2,-1-3-26,4-12-41,1 13-40,-4 0-48,6-14-50,1 14-52,-6-14-71,9 1-92,-4 2-279,2-4-663,0 1 294</inkml:trace>
          <inkml:trace contextRef="#ctx0" brushRef="#br0" timeOffset="403240.5076">4344 3721 264,'2'-5'303,"-2"2"-11,2-1-13,-2 4-4,0 0-3,0 0-3,5 12 7,-5 0-19,4 2 5,0 8-13,-4 2-7,4 10-3,-8 0-9,4-1-4,0 4-13,0 2-14,0 1-12,0 0-21,-4 0-12,4 0-15,-4 0-13,-1-3-12,1 1-12,-4-3-8,1 1-13,-3-3-5,1-2-6,-1-3-11,-2 2-17,-1-8-27,0-5-35,-1 8-41,-3-9-41,5-1-47,-3 0-48,2-3-49,-5 1-65,-2-10-84,2 3-321,-5-3-775,-3-2 344</inkml:trace>
          <inkml:trace contextRef="#ctx0" brushRef="#br0" timeOffset="402937.6601">4046 3997 196,'-2'-6'316,"1"1"-6,1 5-7,1-6-9,-1 6-14,-1-9-19,1 9-17,0 0-1,0 0 1,0 0-11,0 0-4,-3 24-6,1-18-7,0 4-7,2 3-8,-3 1-10,3 0-9,-2 3-12,2-2-18,-1 5-13,0 0-9,-1-2-14,1 0-9,0-3-13,1 3-14,0-4-3,1 0-11,-2 2-4,2-1-24,0-1-38,1-2-42,-2 1-45,1-5-46,0 0-46,-1 1-45,2-2-45,-2 2-52,2-5-41,-2-2-304,0-2-720,0 0 320</inkml:trace>
          <inkml:trace contextRef="#ctx0" brushRef="#br0" timeOffset="6312.2604">3776 1915 102,'-7'-3'235,"2"2"-2,-3-2-1,-1 0-6,0-2 2,-3 2-9,3 2-6,-4-1-7,0 2 8,-2 0-19,1 0 2,2 3-2,-5 0-1,-1 2 0,2 1-3,1 1-2,-5 5-2,6 2-11,-7 6-6,1 1-3,2 5-8,2 1 1,0 4-5,3 5 0,-3 3-5,4 1-6,1 19-7,5-17-12,0 3-7,-4-1-7,9 3-8,-2 10-12,3-11-9,4-1-11,0 13-1,0-15-11,4-3-2,-2 1-7,0-2-2,1-2-7,3 0-5,0-4-9,-3-2-27,1-7-37,-2-3-50,1-2-64,2 0-66,-5-4-76,1-3-82,4-2-75,-4-4-334,1-1-849,0-3 376</inkml:trace>
          <inkml:trace contextRef="#ctx0" brushRef="#br0" timeOffset="402027.9884">3368 3750 98,'-1'-9'299,"-2"-3"1,3 2-5,-3 2-5,1 2-13,-3-3-2,5 2-19,0 4-12,-3-3-13,3-2-12,0 8-25,-3-7-18,1 3-11,2 4-20,0-6-22,0 6-10,0 0-13,0 0-12,0 0-5,0 0-11,0 0-7,0 0-7,12 15-25,-9-8-32,0-1-34,1 6-35,-2 0-42,0-3-48,1 5-58,-2-5-52,3 8-291,0-2-603,-3 1 267</inkml:trace>
          <inkml:trace contextRef="#ctx0" brushRef="#br0" timeOffset="402328.7698">3437 4188 158,'0'0'278,"5"-3"4,-5 3-7,8-4-1,-8 4-6,8-2-11,-3-2-3,0 3-11,5-3-13,3 3-7,-1-2-15,0 1-7,2-2-21,7 1-6,-7 3-13,2-3-17,1 3-14,-3-2-13,3 5-12,0-4-12,-5 1-8,0 3-7,1-2-9,0 1-6,0 1-7,-4 0-11,4 1-5,-3-2-19,0 0-31,-4 0-33,2 1-29,-3-3-22,3 3-32,-3 0-24,-1-1-33,-4-2-29,6 4-29,-6-4-43,7 0-266,-7 0-596,0 0 265</inkml:trace>
        </inkml:traceGroup>
        <inkml:traceGroup>
          <inkml:annotationXML>
            <emma:emma xmlns:emma="http://www.w3.org/2003/04/emma" version="1.0">
              <emma:interpretation id="{1769CAA3-4B93-4FAD-A1E0-EC7CA2E3A328}" emma:medium="tactile" emma:mode="ink">
                <msink:context xmlns:msink="http://schemas.microsoft.com/ink/2010/main" type="inkWord" rotatedBoundingBox="22296,8929 22204,10318 21306,10258 21399,8869"/>
              </emma:interpretation>
            </emma:emma>
          </inkml:annotationXML>
          <inkml:trace contextRef="#ctx0" brushRef="#br0" timeOffset="412156.6238">3169 5474 164,'-6'-2'169,"6"2"-10,-4-4-10,4 4-13,-4-2-9,4 2 1,-1-5-3,1 5 0,0 0-6,0 0 3,1-9 0,-1 9 6,0 0 4,3-2 4,-3 2 13,0 0-9,1-5 1,-1 5-6,0 0-5,0 0-13,0 0-6,0 0-7,0 0-6,0 0-4,-13 12 3,11-7-3,-5 2 0,2 0-8,0 5-6,-2-3 7,2 3-17,-3-2-6,-2 5-6,0-3-5,3 0-5,0-4-5,2 2-1,-4 0-9,3-1 1,1-1-3,2 2-3,0-4-10,1-3 8,0 4-4,2-7-2,0 7-6,0-7 6,7 2-6,-7-2 12,17-10-11,-4 1-4,2 3-6,2-9 2,7 0 2,-2-1-2,-4 4 2,5-4 0,0-1-5,-4 6 2,4-6-6,-8 4 1,4 2-3,-4 2-1,1-2 7,-4 3-2,3 2 2,-2-1-6,-5 3 5,4-1 1,-6 4-7,2 1 5,-2 0 1,0 4 5,-3-2-1,2 3 11,-4 4 15,1-1 3,-3 3 4,-1 6 8,0-3 5,-2 0 4,-5 5-4,3 2-8,-2-3-3,0 1-3,2-2-4,0 2 3,1-1-12,2-5-3,-4 6-26,4 0-38,3-2-59,0-5-56,0 9-68,0 1-88,3 2-91,1-6-251,-1 3-707,0-8 313</inkml:trace>
          <inkml:trace contextRef="#ctx0" brushRef="#br0" timeOffset="412745.9561">3901 6205 136,'-5'-21'353,"2"2"33,-2-1 37,3-1 17,1 5 15,-1 1 2,2 0-20,0 1-15,0 1-19,0 1-26,2 2-35,-2-1-29,1 4-27,-1 0-31,4 1-16,-4 1-35,0 0-22,0 5-19,3-6-35,-3 6-52,0 0-61,0 0-62,7 11-83,-6-8-89,-1 5-97,-1 5-108,1-5-469,-1 5-968,-2 0 429</inkml:trace>
          <inkml:trace contextRef="#ctx0" brushRef="#br0" timeOffset="412543.6399">3774 6522 73,'0'0'390,"0"-5"14,0 5 12,-5-8-10,5 8-6,0 0-15,-6 0-21,6 0-21,0 0-16,-11 8-23,7-3-19,-1 1-21,2 2-17,-4 0-20,4-1-16,-1 6-16,1-1-13,1 1-15,-2-1-16,4 2-10,-5 0-9,5 2-12,-1-2-9,-1 2-12,2 0-10,0-4-5,0 3-10,2 0-1,-1-3-13,4 0-3,-5 3-7,6-5-7,-4-1-8,3 0 1,0 0-9,3 0-8,-1-5-29,-1 2-31,1 0-39,-1-2-44,2-3-52,-1-1-48,1-1-53,-1-3-53,-2 0-69,6-4-72,-4-5-340,2 1-876,-1-3 388</inkml:trace>
        </inkml:traceGroup>
      </inkml:traceGroup>
      <inkml:traceGroup>
        <inkml:annotationXML>
          <emma:emma xmlns:emma="http://www.w3.org/2003/04/emma" version="1.0">
            <emma:interpretation id="{681CD5A1-3198-41CC-90BC-8636D0FE859F}" emma:medium="tactile" emma:mode="ink">
              <msink:context xmlns:msink="http://schemas.microsoft.com/ink/2010/main" type="line" rotatedBoundingBox="21153,6358 21679,11112 20541,11238 20015,6484"/>
            </emma:interpretation>
          </emma:emma>
        </inkml:annotationXML>
        <inkml:traceGroup>
          <inkml:annotationXML>
            <emma:emma xmlns:emma="http://www.w3.org/2003/04/emma" version="1.0">
              <emma:interpretation id="{F7F4FAC7-9C36-4EB4-9CC4-6115F5BE3867}" emma:medium="tactile" emma:mode="ink">
                <msink:context xmlns:msink="http://schemas.microsoft.com/ink/2010/main" type="inkWord" rotatedBoundingBox="20990,6376 21223,8484 20254,8591 20021,6483"/>
              </emma:interpretation>
            </emma:emma>
          </inkml:annotationXML>
          <inkml:trace contextRef="#ctx0" brushRef="#br0" timeOffset="391720.2626">2272 3714 161,'-7'-5'248,"3"3"3,-4-2-4,6-1-6,-5 2 1,2 0-6,2-1-1,0 2 3,3 2 0,-7-6-2,5 3 3,2 3-6,-8-3-2,8 3-5,-4-3-13,4 3-7,-4-3-23,4 3-15,0 0-17,-4-4-15,4 4-12,0 0-7,0 0-12,0 0-9,0 0-4,16 6-1,-5-8-7,6 2-5,1-2-8,11 1-5,3-3-4,0 4-6,0-3-7,3 0-3,0-2-8,-4-1-2,-1 1-4,2 0-4,0 3 5,-4-2-12,-9 0-8,0-2-14,-4 4-17,0-1-17,-6 1-18,1-2-13,-5 3-25,3-2-15,-8 3-28,8 0-27,-8 0-30,0 0-33,0 0-28,0 0-29,0 0-31,-21 4-34,13-4-259,-3 4-655,0-3 290</inkml:trace>
          <inkml:trace contextRef="#ctx0" brushRef="#br0" timeOffset="392220.3883">2194 3786 121,'-6'1'287,"0"-1"-11,2 4-26,-1-3-19,5-1-21,0 0-16,0 0-10,0 0-3,0 0-9,18 4-4,-7-4-11,3 0-11,6 1-9,1-1-2,-5 3-15,6-3-10,-3 2-4,1 1-17,-8-2-2,2 1-10,-3 2-8,-2 1-11,-1 0 0,-5 0 12,2 3-19,-5 1 14,-1 2-1,-3 0 0,-3 2-1,-4 5 12,-2-5-6,-4 4-1,-2 3 2,-2 0 0,-2-1-3,0-1-4,1 2 10,-1-3-13,2 1-1,3-6-6,1 3-3,0-2-1,5-2-7,-4 0 2,4-1-13,4-2 5,0 1-4,3-3-1,0 0-2,1 3 1,0-4-1,2 0 3,0 3 5,4-2 9,0-2 5,0 5 10,0-6 2,5 4 6,0-5 0,1 7 8,5-7 1,-4 3 4,8 1 0,-1-3-1,3 0-5,1 0-3,1-3-7,-1 0-7,7 0-4,-7 0-7,2-3-3,5 3-5,-6-1-4,-1 1-5,0-2-4,1-1-1,-3 0-5,-4 1-11,-2 1-28,2 0-25,-1-2-27,0 2-31,-4-1-24,3-1-33,-3 0-37,0 0-27,-4 3-23,-1 0-39,2-2-47,-6 2-39,6 0-31,-6 0-267,0 0-724,0 0 320</inkml:trace>
          <inkml:trace contextRef="#ctx0" brushRef="#br0" timeOffset="392802.2987">2018 4477 55,'-2'-7'329,"-2"3"-4,3 1 2,-2 0 1,-1-3 3,2 2-16,-1-1-8,3 5-15,-1-5-21,1 5-19,-4-7-28,4 7-19,0 0-20,0 0-18,0 0-23,5-4-17,-5 4-8,0 0-10,0 0-17,13 9-6,-5-5-5,-2 0-27,-1 1-38,4 4-47,-2-3-56,2 0-45,-2 4-55,3-2-57,-1 2-60,0-3-322,-1 1-679,1 1 301</inkml:trace>
          <inkml:trace contextRef="#ctx0" brushRef="#br0" timeOffset="393593.3391">2618 4759 96,'4'-8'247,"-3"1"8,0 0 12,3-7 5,-1 8 4,1-9 3,-3 5 3,3-5 12,0 3-3,1-4-4,2 1 1,-1 0-9,-3-3-12,1 5-9,2-1-12,-3 1-7,-1 1-12,2 0-13,-4 5-10,3 1-11,-2-2-12,1 2-9,-2 2-11,0 4-24,0-9-15,0 9-10,0 0-11,0 0-7,0 0-10,-6 18-4,4-10-8,-2 3-4,-3 3-5,1-2-5,3 4 4,-5 3-6,3 3-8,-1 1 4,3-4-11,-1 3 1,1-2-4,1 2-2,2-3-9,0 2-3,0 0 6,1-8-9,0 4-4,1-1-2,-1-1 0,1 0 2,2-2-9,-1 0-16,1 0-9,-1-1-37,1 0-28,0-1-42,-2-5-45,-1 3-50,3-5-42,-2 2-42,-2-3-34,2 2-35,-1 2-39,-1-7-26,3 2-317,-3-2-817,0 0 363</inkml:trace>
          <inkml:trace contextRef="#ctx0" brushRef="#br0" timeOffset="392575.3111">1978 4595 79,'-6'2'332,"6"-2"-8,-8 0-9,8 0-5,-7 4-12,7-4-14,-9 2-12,5 2-17,1 1-10,-1 1-9,0-2-7,0 3-10,-1 0-4,-3 3-18,2 0-14,-1 1-19,3-4-4,-1 6-21,-2-4-12,4 3-11,1 0-12,-2 0-14,4 0-5,-4-2-6,4 1-9,-1 0-9,1 0-5,0-2-8,5 1-6,-5-4-3,0 5-20,4-4-27,0-3-19,1 3-25,0-3-35,2-1-20,-2 0-27,6-3-29,-1 0-30,-4 0-37,2-3-47,1-3-52,-1 4-303,-1-5-682,2-2 301</inkml:trace>
          <inkml:trace contextRef="#ctx0" brushRef="#br0" timeOffset="393034.6878">2169 4729 140,'0'0'287,"0"0"0,0 0-8,0 0-11,17-6-5,-17 6-13,12-2-17,-4 1-16,0-2-11,3 0-11,-1 2-19,1-1-9,0-1-13,2 2-1,-2 0-27,0-3-15,-3 2-15,1 0-7,3-1-8,-2 1-10,-3 3-1,-2-3-12,2 0-22,-1 0-36,-2 1-36,-4 1-33,0 0-38,11 3-42,-11-3-49,0 0-46,6 0-45,-6 0-199,0 0-526,-3 6 232</inkml:trace>
          <inkml:trace contextRef="#ctx0" brushRef="#br0" timeOffset="393260.2753">2213 4770 111,'-5'1'304,"5"-1"2,0 0 6,-8 4 2,8-4 2,-2 3 0,2-3-9,0 0-16,0 0-11,0 0-18,9 9-17,-9-9-23,7 0-19,-1 3-15,-1-1-18,1 2-19,1-3-18,-1 4-11,7-4-10,-7 2-14,4-1-12,0 2-19,2-4-31,1 0-33,-3 0-34,3 2-42,-2-1-32,2-1-28,0-1-31,1 1-39,3 1-37,0 1-34,0-4-35,-6 2-262,6 0-618,-3-1 273</inkml:trace>
          <inkml:trace contextRef="#ctx0" brushRef="#br0" timeOffset="393792.4568">2518 5023 8,'0'0'260,"0"0"12,0 0 1,-5 2 9,5-2 9,0 0 11,0 0 22,0 0-12,0 0-1,0 0-10,23 0-22,-15-2-19,5 2-21,-1 0-19,1 0-24,-2 0-16,6 0-21,-3 0-14,-2 0-18,1 0-21,0 0-42,0 2-58,0-4-45,0 2-48,0 0-64,-4 2-55,1-2-67,1 0-74,-7-2-289,6 2-689,-6 0 305</inkml:trace>
          <inkml:trace contextRef="#ctx0" brushRef="#br0" timeOffset="396167.078">2366 3108 50,'0'0'108,"0"0"-2,-1-6-10,1 6 1,0 0-3,-3-4 0,3 4-5,0 0-3,-1-6 6,1 6 2,0 0-3,-1-4 10,1 4 9,0 0 4,0 0 2,0 0 5,0 0-1,0 0 7,0-6-1,0 6 2,0 0 6,0 0-3,0 0 2,0 0 12,0 0-16,0 0-8,0 0-1,0 0-11,0 0-8,0 0-11,0 0-1,0 0-6,0 0-5,0 0 12,-3 16-22,3-7-1,0 1-2,0-4-5,0 3 1,-1 3-4,1-2-4,-3 5-4,3-5 1,0 6-11,0-3 5,0 0-3,0-1-10,0-3 2,0-1-7,0 2-2,0-3 1,0 2-1,0-3 12,-2 3-19,2-3-5,0 0-2,0-2 6,-1 1 0,1-5 12,1 5-11,-1-5-3,0 0 5,0 0-1,0 0 4,0 0 2,0 0-3,0 0-9,6-19 1,-3 7 2,2-2 2,-1-6-3,5-2-7,1 2 6,1-11-7,0 9 1,4-6 0,-1 2-4,0 0 3,3-1-2,-3 11-2,-1-2-2,3-1 7,-7 1-4,1 4-4,2 1 7,-4 2-6,0 1-5,-1 1 4,-1 5-5,-1 1 9,-1 0-7,0 0-2,-4 3-2,0 0 13,9 6-8,-7 0-1,1 4 12,0 2 13,-1 4 1,1 5 4,-1 3 16,2 0-4,-1 7 6,2 2 9,-3-2-2,5-1 0,-2 1 2,1-7-3,-3 1-6,1-3 1,-4 3-6,3-6-1,-1 2-8,3 1 1,-2-7-3,-3-2-3,5 3-1,-7-1-5,4-5-1,0 1 2,0-4-9,-2 2-24,0-2-32,0-2-39,0-1-45,0-4-56,1 6-52,-1-6-79,0 0-96,0 0-309,-10-1-780,10 1 346</inkml:trace>
        </inkml:traceGroup>
        <inkml:traceGroup>
          <inkml:annotationXML>
            <emma:emma xmlns:emma="http://www.w3.org/2003/04/emma" version="1.0">
              <emma:interpretation id="{C04DD2FB-9C8D-4723-8059-A95B05DCE282}" emma:medium="tactile" emma:mode="ink">
                <msink:context xmlns:msink="http://schemas.microsoft.com/ink/2010/main" type="inkWord" rotatedBoundingBox="21488,9390 21679,11112 20541,11238 20351,9516"/>
              </emma:interpretation>
            </emma:emma>
          </inkml:annotationXML>
          <inkml:trace contextRef="#ctx0" brushRef="#br0" timeOffset="409718.4907">2781 5998 233,'0'0'280,"0"0"-14,0-5-12,0 5-12,3-7-12,2 2-9,-2 1-13,3 1-7,2 0-11,4-3-12,-2 3-7,6-3-7,3 4-15,-2-3-13,11-1-16,-8 3-2,6 1-22,-5-1-6,0 2-13,-1-1-7,-3 2-9,3 0-3,-2 2-8,-2-2-17,-4 0-44,1 1-29,-4-4-39,-3 5-41,1-1-41,-4 2-48,-3-3-55,0 0-238,0 0-545,0 0 241</inkml:trace>
          <inkml:trace contextRef="#ctx0" brushRef="#br0" timeOffset="410102.4345">2649 6064 78,'-3'2'222,"-1"3"0,4-5 4,-2 4-2,2-4-6,0 0-3,6 10-10,0-8-6,2-2-13,3 3-3,2 2-12,-1-3-4,2 3-9,0 0-10,-2 0-7,5 1-8,-3 3-9,-4-3-13,-1 0-6,-2 1 0,-3-2 0,0 4 2,-4-3 9,-2 6-1,-4-2 5,-4 9 1,-6-4-1,-9 5 2,-1 1-2,-2 0-2,0-3 0,-1 3 3,-2-3-1,2 3-2,2 0-5,5-1-5,1-3-8,6 0 0,0-1-5,5 3-4,2-9-1,3 3-12,1 1-1,2 2-8,4-1-2,2-3-9,5 6-5,-2-5 0,4 2-4,5 0-7,1-5-3,6 5-8,3-3 1,1-4-3,3-1-3,-4-4-3,1 1-4,-3-1-3,4 0 0,-8 0-22,-1 0-26,-2-2-32,-5-2-38,0 2-44,-1 0-58,-3-2-45,-4 1-40,2 1-47,-6-1-69,8 0-43,-8 0-282,0 0-789,-1 6 349</inkml:trace>
          <inkml:trace contextRef="#ctx0" brushRef="#br0" timeOffset="410607.6472">2295 7056 294,'-3'-15'321,"-1"7"-6,-1-5 10,5 4-15,-3-3-15,4 2-13,1-4-26,-1 6-19,5-3-20,-1 5-15,0-3-23,4 2-18,0 1-11,2 0-25,-2 1-9,-1 5-3,3 0-19,-2 0-29,2 2-34,0 4-34,-5-2-40,0-2-35,4 8-45,-2-1-41,0 2-41,2 0-42,-2-2-45,3 8-198,-1-4-529,4 0 235</inkml:trace>
          <inkml:trace contextRef="#ctx0" brushRef="#br0" timeOffset="410388.257">2246 7147 73,'-10'16'295,"1"-3"8,2-1 3,0-2-1,0 2-2,1 0-2,0-3-2,2 6-2,-1-7-12,1 6-6,-2-5-4,4 5-12,-1-3-13,1 1-10,-1 0-14,2 3-16,-2-4-14,1 3-20,0-2-15,1 3-15,2-7-11,-1 5-19,2-5-10,0 2-7,0-4-15,0 2-3,1 3-9,0-4-10,1 1-15,3 0-26,-1 0-43,0-2-47,0-3-57,0-6-56,1 6-64,4-3-53,0-3-74,-3-3-72,6-2-264,-6-1-767,7-3 340</inkml:trace>
          <inkml:trace contextRef="#ctx0" brushRef="#br0" timeOffset="411336.859">3137 7402 228,'4'-8'294,"4"-2"6,-3 0 8,0-1 12,0 0 6,3 0-3,-4-1 1,3 0-12,-1-3-12,-1 2-7,0 1-9,1-3-14,-1 2-5,0 2-19,0-3-14,-3 3-18,-1 3-8,3 0-11,-2 1-12,0 1-13,-1 0-14,-1 1-18,0 5-14,0 0-9,0 0-13,0 0-9,0 0-6,-1 18-8,-1-5-3,0 2 6,1-1-8,-3 3-1,2 5-1,-1 4 2,0-5-9,-1 1-3,2 5-6,-1-6-10,1 2-1,0 1-2,0-1-6,1 0 3,1-2-14,-1-2 1,-1-1-5,2-1-7,0-3-26,0 6-19,-1-7-29,1-4-39,0 2-36,0-3-49,1-2-53,-1 3-39,0-6-46,0-3-50,0 4-53,0-4-50,0 0-327,0 0-868,0 0 384</inkml:trace>
          <inkml:trace contextRef="#ctx0" brushRef="#br0" timeOffset="410819.8838">2635 7271 120,'-2'3'294,"2"3"6,0-6 13,0 0 13,2 7 6,-2-7 0,5 2-6,1-2-14,2 0-19,0 0-24,1-2-21,4 2-22,-4 0-20,4-1-12,0-2-31,1 3-12,-2 0-17,2 0-13,3 0-14,-2 0-11,0 0-26,-3 3-35,-2-2-36,-2 1-47,2 1-35,-2-2-35,-4 3-31,1-2-36,-5 3-50,0-1-52,0 2-43,-5 0-259,1-1-638,-2 1 283</inkml:trace>
          <inkml:trace contextRef="#ctx0" brushRef="#br0" timeOffset="411022.8138">2564 7460 90,'-10'4'288,"3"-3"12,0-1 8,3 2 9,0 1-1,4-3 2,0 0-10,0 0-13,0 0 2,0 0-17,21-5-21,-10 4-23,0 1-25,5-4-16,1 4-20,-1 0-23,2-1-19,0 1-10,2 0-20,-3-2-34,5 2-42,-5 2-52,5-4-53,-1 2-41,-4 0-39,0 3-42,-2-3-38,1 1-36,3-1-35,-6 3-258,-4-2-613,4 1 271</inkml:trace>
          <inkml:trace contextRef="#ctx0" brushRef="#br0" timeOffset="411522.4885">3084 7627 12,'0'0'251,"-8"-1"14,8 1 12,-8-2 7,8 2-1,-6-1-3,6 1-1,0 0-9,0 0 14,0 0 3,0 0-2,19-3-14,-7 6-18,0-3-25,2 0-19,-1 0-21,4-3-19,0 7-17,0-2-17,-5-2-18,1 0-37,2 0-46,-1 0-54,1-2-47,-2 2-51,-2 0-48,0-1-50,-4-2-63,2-5-58,0 2-278,-1-1-667,0 0 295</inkml:trace>
        </inkml:traceGroup>
      </inkml:traceGroup>
    </inkml:traceGroup>
    <inkml:traceGroup>
      <inkml:annotationXML>
        <emma:emma xmlns:emma="http://www.w3.org/2003/04/emma" version="1.0">
          <emma:interpretation id="{08D74CF9-59C0-4D58-8F69-E7DD3B83ACEC}" emma:medium="tactile" emma:mode="ink">
            <msink:context xmlns:msink="http://schemas.microsoft.com/ink/2010/main" type="paragraph" rotatedBoundingBox="19940,2039 19858,10075 18122,10058 18204,20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93915F-D1FE-4429-9B78-7FFA9CDB9A5B}" emma:medium="tactile" emma:mode="ink">
              <msink:context xmlns:msink="http://schemas.microsoft.com/ink/2010/main" type="line" rotatedBoundingBox="19940,2040 19858,10075 18122,10058 18204,2022"/>
            </emma:interpretation>
          </emma:emma>
        </inkml:annotationXML>
        <inkml:traceGroup>
          <inkml:annotationXML>
            <emma:emma xmlns:emma="http://www.w3.org/2003/04/emma" version="1.0">
              <emma:interpretation id="{F9462FC3-6EFF-41E2-A179-3C6EB077AAA7}" emma:medium="tactile" emma:mode="ink">
                <msink:context xmlns:msink="http://schemas.microsoft.com/ink/2010/main" type="inkWord" rotatedBoundingBox="19940,2039 19938,2159 18524,2145 18525,2025"/>
              </emma:interpretation>
            </emma:emma>
          </inkml:annotationXML>
          <inkml:trace contextRef="#ctx0" brushRef="#br0" timeOffset="-8627.196">357 133 201,'3'-5'225,"-3"2"-4,1-3 2,-1-2-6,0 2-1,1 0-4,2-4 1,-1 4-7,-2 1-3,3-1-9,-3-2 12,0 2-11,0 0 4,-3 0 3,3 1-2,-2-1-6,-1 0-11,1 0-13,-1-1-16,-3 2-20,2 0-14,-4 2-10,-2 0-8,-2 3-10,-5 0-8,-1 0-11,-2 0-10,-7 3-6,3 5-2,-4 2-5,3 0-11,7-1 1,-4-1-9,5 2 1,-1 2-7,2-2-5,0 3 0,7-2 1,-3-3-5,3 5-3,1 0 0,3-4-2,0 8-2,1-3 0,1 1 0,4 0-1,1 0-2,3 6-1,4-1 4,0 0 0,4 0 0,3-3 1,0 5 0,9-2-3,-1 0-5,4-3 9,-3-3-4,2-1-2,-1-2 4,1-2-4,-7 0 0,-1-1-1,-1-3 1,-1 0-2,2 1 0,-4-3-39,-1-2-42,0 1-44,-4-2-42,3 0-42,0 0-42,-1-2-60,4-4-50,-3 2-291,0 1-704,1-4 312</inkml:trace>
        </inkml:traceGroup>
        <inkml:traceGroup>
          <inkml:annotationXML>
            <emma:emma xmlns:emma="http://www.w3.org/2003/04/emma" version="1.0">
              <emma:interpretation id="{60A54730-41C9-4D8C-877D-5E20D7504414}" emma:medium="tactile" emma:mode="ink">
                <msink:context xmlns:msink="http://schemas.microsoft.com/ink/2010/main" type="inkWord" rotatedBoundingBox="19389,3481 19381,4359 18335,4348 18343,3470"/>
              </emma:interpretation>
            </emma:emma>
          </inkml:annotationXML>
          <inkml:trace contextRef="#ctx0" brushRef="#br0" timeOffset="-8278.0473">684 489 80,'0'0'238,"1"3"8,-1-3 0,0 0-3,8-9-18,-7 4-14,4-2-20,2-5-9,-2 6-1,3-6-1,-3-2 10,2 0-9,2-2 1,1-2-6,-2-3-13,-2 0-2,3-1 1,-6 3 4,2-2-1,0 9 2,-1-4-3,-3 5-1,3-2 0,-4 4-5,0 0-12,0 4-14,0 0-11,0 5-15,-4-3-10,4 3-12,0 0-8,-5 11-8,3 3-5,-2-1-9,3 5-4,1 3-5,1 1-5,0 3-3,2-2-3,2 13-3,-1-5-2,2 0-1,-1 0-3,1 0-1,-3-7-4,3 1 0,1 5-1,-3-6-3,-1-1-4,2 0-1,-1-1 3,-3 3-5,3-2-2,-4-2-20,0-1-40,0-3-48,3-5-54,-3 1-42,0-4-41,0 1-43,-3-4-51,2 0-45,-5-2-332,-1-2-769,0-2 340</inkml:trace>
          <inkml:trace contextRef="#ctx0" brushRef="#br0" timeOffset="-8092.0645">601 830 104,'0'0'214,"0"0"13,0 0 6,0 0 5,19-4 1,-7 1 1,-2 3 2,8-1-6,-1 1-6,3 1-19,0 2-5,1-6-17,6 3-23,-2 0-14,-4 0-10,1-1-20,5 3-13,-6 0-8,-3 1 0,3 0-31,-3-3-63,-1 6-69,1 2-83,-4-1-99,2 3-83,-3-4-174,-3 3-541,-1-2 239</inkml:trace>
          <inkml:trace contextRef="#ctx0" brushRef="#br0" timeOffset="-7599.2297">143 1991 267,'-3'-6'295,"-3"0"0,1-3-1,0 3-4,1 0-11,-2 0-17,0-1-11,-1-2-4,1 3-5,-1 0-15,-2 4-15,-1-5 1,4 4-26,-3-1-7,-2 4-12,-2 3-6,1 1-7,-3 4-9,-1-1-2,0 7-31,1 0-1,-2 10-5,-2-1-3,1 3-5,2-2-9,1 5-3,4-8-11,-3 8-4,6-6-8,0-2-7,2 3 2,3-1-12,3-3-2,0 1-7,3 0 0,2-5-8,-1-1 1,8 0-5,-2 1 0,7-6-5,0 3 3,1-7-9,9 2-22,0-2-55,3-7-66,0-1-68,0-3-62,0-2-78,1-2-68,1-4-347,-4 2-815,0-3 361</inkml:trace>
        </inkml:traceGroup>
        <inkml:traceGroup>
          <inkml:annotationXML>
            <emma:emma xmlns:emma="http://www.w3.org/2003/04/emma" version="1.0">
              <emma:interpretation id="{89066EE2-DA30-47C0-B397-827309EE3E4F}" emma:medium="tactile" emma:mode="ink">
                <msink:context xmlns:msink="http://schemas.microsoft.com/ink/2010/main" type="inkWord" rotatedBoundingBox="19072,5388 19065,6154 18162,6144 18170,5379"/>
              </emma:interpretation>
            </emma:emma>
          </inkml:annotationXML>
          <inkml:trace contextRef="#ctx0" brushRef="#br0" timeOffset="-7254.2009">419 2180 22,'-2'4'274,"2"-4"-21,0 0-17,4 3-2,-4-3-4,10 0 4,-1 0-1,0-2-6,5 1-2,3 0-9,1-1-15,3-1-16,0-1-10,1 4-12,-3-2-18,3 3-20,-5-1 0,-5 0-7,-2 1-9,2 0 11,-2 4-4,-6-1 2,0 3 7,-2 4 16,0-1 8,-6 5 12,-2 3 5,-2 3 8,-8 8 1,-1-6-1,1 5 8,-5-3-9,3-1-9,1 1 2,4-7-24,0 0-14,3 0-14,2-7-7,3 0-12,-2 4-6,6-2-7,0-1-7,2 0-10,0 2-4,6-2-5,2-3-5,1-2-4,0 4-8,6 1 0,-2-4-7,1-1-1,4-1-3,-3-1-8,0 1-9,-3-2-37,3 1-52,-6 1-54,2-5-49,1 2-72,-7-2-77,1 4-64,-2-4-89,0 4-429,-2-1-987,-3-4 436</inkml:trace>
          <inkml:trace contextRef="#ctx0" brushRef="#br0" timeOffset="-13129.2161">224-1328 76,'-6'0'397,"2"-1"-1,-4-1 5,8 2 1,-5-4 0,0 2-4,5 2-5,-6-3-6,4 0-13,2 3-16,-3-3-20,3 3-21,-3-3-24,3 3-16,0 0-30,0 0-25,-3-4-20,3 4-23,0 0-19,9-3-8,4 3-12,5-2-17,11 1-5,4-1-9,5 2-18,13 2-3,6-2-10,-2-2-1,3 1-2,0-1-12,4-4-6,-3 0-8,1-2-1,-1 0-8,2 2 1,0-2-5,-1 1-4,-3 0-3,-2 7-8,-2-2-30,0-4-41,-4 6-60,-10 0-69,9 0-58,0 0-75,-13 0-97,5-4-129,-6 5-436,-1-2-1055,-3-1 466</inkml:trace>
        </inkml:traceGroup>
        <inkml:traceGroup>
          <inkml:annotationXML>
            <emma:emma xmlns:emma="http://www.w3.org/2003/04/emma" version="1.0">
              <emma:interpretation id="{E4FBCC16-E715-4D09-9B26-CF1DA9E07B8B}" emma:medium="tactile" emma:mode="ink">
                <msink:context xmlns:msink="http://schemas.microsoft.com/ink/2010/main" type="inkWord" rotatedBoundingBox="19398,6981 19388,7948 18455,7939 18465,6971"/>
              </emma:interpretation>
            </emma:emma>
          </inkml:annotationXML>
          <inkml:trace contextRef="#ctx0" brushRef="#br0" timeOffset="-6855.0814">440 3549 36,'-10'0'359,"10"0"-6,-11-6-6,7 4-11,-1-3-2,0 2-14,-4-2-15,3 2-18,1-1-7,-2 0-16,-1-2-12,-1 1-18,-1 3-10,2 0-17,-4 0-13,3 4-13,0-2-13,-4 2-9,-3 5 1,2 5-9,-3-2-3,-1 0-1,-3 9-2,8-1-6,0-1-4,-3 4-6,1 5-9,4-6-6,2-1-9,2 3-2,1-1-15,0 0-8,5 1 0,1-1-7,1-3-14,5 1-2,-1-1-5,1 0-3,3 1-9,2-2-1,2-3-6,4-5-7,-1 6-8,2-5-32,2 1-51,-1-4-63,9 4-82,-1-7-73,-2-2-98,2 1-96,-7-4-452,10-3-1007,-5 1 446</inkml:trace>
          <inkml:trace contextRef="#ctx0" brushRef="#br0" timeOffset="-6383.3746">818 3928 164,'0'0'413,"8"-4"-43,-4 2-36,-1-1-24,2-3-1,4-1-19,0 0-5,0-1-26,1 0-21,0 0-18,2 2-25,-2-2-15,5-3-19,-2 5-18,2-2-16,-2 2-9,-2 3-11,2-6-16,-4 4-5,0 3-13,2-1 1,-5 3 1,0-2-20,-2 2-2,-4 0-2,11 2 1,-9 2 5,2 1 5,-4 1 4,0 4-1,-1 0 3,-4 2-5,-2 3-1,-3 6-2,0-3 6,-3 1-5,2 2 2,0 0 0,-4-2 1,4 0-2,1 1-7,1-8-3,3 2-4,2-3-6,-4-3-3,6 0-5,-1 1-3,2-3 0,4 0-4,-1-1-2,1-1-3,3 1-2,1-3-1,2 1-3,-3 0 0,2 2-4,4-3-2,-3 0 0,-3 4-3,3-1 5,-5 0 2,0 3 10,-1-1 9,1 3 13,-4-2 11,-2 6 5,-1 2 14,-3 1 13,-3 3 7,0-3 14,-3 3 4,1 1 3,-1-3 10,-1 1-10,1 0 3,-2 1-13,1-5 2,0 0-22,0 1 0,0-7-13,4-1-6,-1 0-5,3 1-11,-1-6-7,-2 0-31,4 0-41,1-3-50,5 0-59,-11-2-62,4 1-69,7 1-75,-8-4-81,2 2-95,1 1-510,5 1-1113,-8-2 493</inkml:trace>
        </inkml:traceGroup>
        <inkml:traceGroup>
          <inkml:annotationXML>
            <emma:emma xmlns:emma="http://www.w3.org/2003/04/emma" version="1.0">
              <emma:interpretation id="{08CEE8A0-702B-495D-834D-65735765D928}" emma:medium="tactile" emma:mode="ink">
                <msink:context xmlns:msink="http://schemas.microsoft.com/ink/2010/main" type="inkWord" rotatedBoundingBox="19375,9228 19366,10070 18219,10059 18227,9216"/>
              </emma:interpretation>
            </emma:emma>
          </inkml:annotationXML>
          <inkml:trace contextRef="#ctx0" brushRef="#br0" timeOffset="-5553.8669">192 5843 2,'0'0'287,"4"-4"1,-4-2 1,0 6-2,0-7-7,0 1-4,0-1-3,-2 0 18,0 3-16,2-5 6,-4 1 0,4 4-7,-5-2-5,-1-3-11,1 3-19,-2 3-14,4-3-11,-8 3-24,0 0-17,0 6 6,-2-3-18,-3 6-15,-1 2-14,-1 5-8,4 5-3,-9 7-9,-1 3 0,5 2-2,-1 7-23,2-4 1,1 4 7,3 4-4,1-1 5,1-1 0,6-2-7,1-1-4,2-3-4,3 2 0,5-2-5,0-8-11,2-4-3,5 7-13,1-8 7,-2-4-11,1 1 11,4-1-13,0 1-4,1-3-8,0-4-1,1 1-3,0-3-4,3-2-1,6 2-13,-8-1 8,0-7-9,0 2-28,1-2-40,3-2-53,-2 2-67,-3-4-66,0-5-73,4 2-60,-2 0-60,8-7-56,-12 7-413,3-4-983,1 2 435</inkml:trace>
          <inkml:trace contextRef="#ctx0" brushRef="#br0" timeOffset="-5236.0134">629 6246 134,'0'0'272,"-1"-9"8,1 9 9,-3-8-4,3 8-2,-2-1 0,2 1-2,0 0 2,0 0 0,-8 8 1,4-1 10,2 2 0,0 4 3,-4-2 5,3 6-9,-3 2-7,0 2-3,3 0-18,-2-2-6,2 3-26,0-1-13,5-4-9,-2-5-19,1 4-12,5 4-1,-3-7-31,4 0-11,0 2-10,2-6-14,-1 3-9,5-3-9,1 1-2,2-2-20,-2-1 2,3 0-14,1 1-2,-2-8-11,3 2-3,-1-4 8,-2 2-28,5-4-19,0-1-13,-6-1-31,8-1-31,-4 2-32,-3-5-27,2 0-30,-1 1-30,0-2-44,0-2-37,0 2-47,-8 2-44,1 2-54,-3-5-51,3 0-412,-6 5-951,1-4 421</inkml:trace>
        </inkml:traceGroup>
      </inkml:traceGroup>
    </inkml:traceGroup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5:04.86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7816525-1E41-4D63-AD9B-B44B842A48ED}" emma:medium="tactile" emma:mode="ink">
          <msink:context xmlns:msink="http://schemas.microsoft.com/ink/2010/main" type="writingRegion" rotatedBoundingBox="21940,5623 23572,5238 23850,6413 22217,6798"/>
        </emma:interpretation>
      </emma:emma>
    </inkml:annotationXML>
    <inkml:traceGroup>
      <inkml:annotationXML>
        <emma:emma xmlns:emma="http://www.w3.org/2003/04/emma" version="1.0">
          <emma:interpretation id="{0830BF82-26F1-4125-B06B-1DAF7051BD2D}" emma:medium="tactile" emma:mode="ink">
            <msink:context xmlns:msink="http://schemas.microsoft.com/ink/2010/main" type="paragraph" rotatedBoundingBox="21940,5623 23572,5238 23850,6413 22217,67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151FD0-D11A-4A24-B196-B1E28C7AC9C1}" emma:medium="tactile" emma:mode="ink">
              <msink:context xmlns:msink="http://schemas.microsoft.com/ink/2010/main" type="line" rotatedBoundingBox="21940,5623 23572,5238 23850,6413 22217,6798"/>
            </emma:interpretation>
          </emma:emma>
        </inkml:annotationXML>
        <inkml:traceGroup>
          <inkml:annotationXML>
            <emma:emma xmlns:emma="http://www.w3.org/2003/04/emma" version="1.0">
              <emma:interpretation id="{1996764D-4A7C-440D-8E1C-CE939BBF74FE}" emma:medium="tactile" emma:mode="ink">
                <msink:context xmlns:msink="http://schemas.microsoft.com/ink/2010/main" type="inkWord" rotatedBoundingBox="21940,5623 23572,5238 23850,6413 22217,6798"/>
              </emma:interpretation>
            </emma:emma>
          </inkml:annotationXML>
          <inkml:trace contextRef="#ctx0" brushRef="#br0">3855 2568 23,'0'0'134,"0"0"1,0 0 0,0 0 1,0 0-1,0 0 5,4-2-4,-4 2-1,0 0 8,2-3-2,-2 3 0,0 0-2,3-3 0,-3 3-3,0 0 4,0 0-4,4-3 0,-4 3 1,0 0 8,0-6-16,0 6 0,0 0-3,0 0-7,0 0 0,0 0-6,0 0-11,0 0-9,0 0-5,0 0 4,0 0-6,0 0 12,-4 17 9,1-9 1,0 1 7,0 1 1,-1 2-2,-1-1-2,-1 9-6,1-5-1,-1 6-3,2-9-7,-4 9-4,1-4-3,1 3-5,2 1-6,-1-7-1,1 6-9,-1-5-6,1 0-5,3-5-3,-2-1-7,1 1-4,0-3-1,2-1-5,-2 2-2,2-5-5,-3 2 16,3-5 9,0 0 9,0 4-3,0-4-1,0 0-8,0 0-5,0-19-2,0 11-5,0-8-6,-1 1 5,2-1-16,-2-5-2,2-2 0,4-1-3,-3-2-3,0 1-1,2 1-1,3-7-1,-1 0-1,3 2-1,0-3-2,-1 4 1,0 4-3,3 3-6,5-8 6,-8 8-3,2 0 1,2 0-1,1 1-1,-4 0 7,5 2-4,-1 0-5,0 1 0,-5 6 1,2 3 1,-3 0-1,-2 2-2,-1 1 1,1 2-4,3 3 6,-8 0-5,8 6 6,-4-4-4,2 8 0,-1 1 0,1 3 2,0 4-3,0 2 4,0-2 0,0 3-2,-1 1 3,-1 0 1,3 0-2,-2 0 2,0-1 0,-2 5 0,2-6 1,-3 2 4,0 3-1,-1-4 0,-1-1 0,1 2 2,-1-1-1,0-3-1,3 1-1,-3-5 9,-4 1-11,3-1 3,-1 1-4,0 0 3,-2-6-2,3 7-1,-1-9 1,1 4-1,-3-4-2,3 1 2,-2-1-11,2-1-24,0-1-30,0-1-29,1-4-31,0 0-44,-2 6-47,2-6-40,0 0-42,0 0-47,0 0-51,17-22-37,-9 11-291,1-3-782,1-3 346</inkml:trace>
          <inkml:trace contextRef="#ctx0" brushRef="#br0" timeOffset="985.2574">4857 2166 94,'4'-6'286,"-3"3"-6,2 1-6,0-1-5,-3 3-20,5-5-8,-5 5-14,0 0 4,7 8-4,-5-3 5,1 1 11,-1 2-8,1 5 2,0 4 2,0-3-5,-1 10-3,1-3-9,-1 1-2,1 1-9,-3 0-8,1 1-15,-2-1-9,1 1-13,0 0-11,0-1-10,0-1-13,-3-6-12,2 5-11,1 0-16,0-1-3,-1 1-11,-2-1-6,2-3-10,1-3-6,0 3-6,1 3-2,-2-8-10,1 0-5,-1 2-5,-2-7-18,3 0-26,0 1-36,0-2-35,-1 0-42,1-6-41,0 7-44,0-7-49,0 0-49,0 0-66,0 0-49,0 0-360,0 0-850,0 0 377</inkml:trace>
          <inkml:trace contextRef="#ctx0" brushRef="#br0" timeOffset="643.2451">4539 2287 171,'-6'-5'289,"3"3"-3,-3-2-8,3 2 3,3 2-10,-10-1-12,10 1-12,0 0 0,-7 3 5,5 2-4,1 2 4,1 1 4,0 4 3,0 2-6,0-1-2,1 7-10,1 2-8,0-3-7,2 5-6,-3-2-9,2 2-14,2-3-11,-3 3 0,0-3-23,2 3-5,-3-1-17,-1 1-8,0 0-13,2-2-14,-2-1-6,-2 0-7,2 0-12,0-5-11,-1 5-7,-2-2-10,2-7 0,1 2-4,-2-2-7,0 3 1,2-7-10,0-1-14,0 0-21,0-2-23,0 1-28,0-6-33,0 5-38,0-5-50,0 0-54,0 0-54,0 0-47,11-15-54,-5 4-48,-1-1-42,3-4-316,1-8-854,-2 5 378</inkml:trace>
          <inkml:trace contextRef="#ctx0" brushRef="#br0" timeOffset="313.4211">4304 2554 129,'0'0'280,"0"0"-2,0 0-6,0-6-3,0 6-7,0 0-1,10-3-8,-10 3-4,13 0-8,-8 1-6,9-2-3,-7 1-6,5 0 0,3-2-14,1 1-9,5-2-11,-3 3-8,0-1-17,0 1-15,2-2-13,-1-1-12,-6 3-11,5-4-15,-1 2-11,0 2-7,-7-2-9,2 2-9,4-1-3,-6 1-8,3 1-3,-4-2-7,1 2-5,1 1-3,-3-4-2,-1 2-6,1-1-6,-4 1-15,5 0-29,-5 1-34,-4-1-35,10 0-38,-10 0-37,9-1-25,-9 1-46,0 0-47,0 0-40,3-5-45,-3 5-269,0 0-691,0 0 305</inkml:trace>
          <inkml:trace contextRef="#ctx0" brushRef="#br0" timeOffset="1346.59">5127 1821 238,'-2'-6'308,"0"-1"-3,2-1-4,0 3-6,-3 0-14,3 5-13,7-2 0,-7 2-2,11 6-2,-2 1-1,6 6-9,-3 4 6,7 10-6,0 5-4,-2-4-5,0 9 20,1 1-16,-3 1-16,-1 0-13,1 3-14,-1 14-14,-4-15-15,-3 1-11,-3 1-20,-2-1-8,-2 5-9,-3 11-10,-1-14-5,-4-3-11,3 17-8,-8 0-4,4-19-14,0 2-7,0-7-10,-2 5-3,0-6-9,0-2-3,0-1-6,2-8 2,1 0-16,-1-4-36,1-5-46,1 2-57,4-5-66,-1-1-61,1-3-93,-2 0-75,0-1-80,3-5-443,2 0-1010,0 0 448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9072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9.xml"/><Relationship Id="rId13" Type="http://schemas.openxmlformats.org/officeDocument/2006/relationships/image" Target="../media/image84.emf"/><Relationship Id="rId3" Type="http://schemas.openxmlformats.org/officeDocument/2006/relationships/image" Target="../media/image79.emf"/><Relationship Id="rId7" Type="http://schemas.openxmlformats.org/officeDocument/2006/relationships/image" Target="../media/image81.emf"/><Relationship Id="rId12" Type="http://schemas.openxmlformats.org/officeDocument/2006/relationships/customXml" Target="../ink/ink91.xml"/><Relationship Id="rId2" Type="http://schemas.openxmlformats.org/officeDocument/2006/relationships/customXml" Target="../ink/ink86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88.xml"/><Relationship Id="rId11" Type="http://schemas.openxmlformats.org/officeDocument/2006/relationships/image" Target="../media/image83.emf"/><Relationship Id="rId5" Type="http://schemas.openxmlformats.org/officeDocument/2006/relationships/image" Target="../media/image80.emf"/><Relationship Id="rId15" Type="http://schemas.openxmlformats.org/officeDocument/2006/relationships/image" Target="../media/image85.emf"/><Relationship Id="rId10" Type="http://schemas.openxmlformats.org/officeDocument/2006/relationships/customXml" Target="../ink/ink90.xml"/><Relationship Id="rId4" Type="http://schemas.openxmlformats.org/officeDocument/2006/relationships/customXml" Target="../ink/ink87.xml"/><Relationship Id="rId9" Type="http://schemas.openxmlformats.org/officeDocument/2006/relationships/image" Target="../media/image82.emf"/><Relationship Id="rId14" Type="http://schemas.openxmlformats.org/officeDocument/2006/relationships/customXml" Target="../ink/ink9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6.xml"/><Relationship Id="rId13" Type="http://schemas.openxmlformats.org/officeDocument/2006/relationships/image" Target="../media/image820.emf"/><Relationship Id="rId3" Type="http://schemas.openxmlformats.org/officeDocument/2006/relationships/image" Target="../media/image770.emf"/><Relationship Id="rId7" Type="http://schemas.openxmlformats.org/officeDocument/2006/relationships/image" Target="../media/image790.emf"/><Relationship Id="rId12" Type="http://schemas.openxmlformats.org/officeDocument/2006/relationships/customXml" Target="../ink/ink98.xml"/><Relationship Id="rId2" Type="http://schemas.openxmlformats.org/officeDocument/2006/relationships/customXml" Target="../ink/ink93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95.xml"/><Relationship Id="rId11" Type="http://schemas.openxmlformats.org/officeDocument/2006/relationships/image" Target="../media/image810.emf"/><Relationship Id="rId5" Type="http://schemas.openxmlformats.org/officeDocument/2006/relationships/image" Target="../media/image780.emf"/><Relationship Id="rId15" Type="http://schemas.openxmlformats.org/officeDocument/2006/relationships/image" Target="../media/image830.emf"/><Relationship Id="rId10" Type="http://schemas.openxmlformats.org/officeDocument/2006/relationships/customXml" Target="../ink/ink97.xml"/><Relationship Id="rId4" Type="http://schemas.openxmlformats.org/officeDocument/2006/relationships/customXml" Target="../ink/ink94.xml"/><Relationship Id="rId9" Type="http://schemas.openxmlformats.org/officeDocument/2006/relationships/image" Target="../media/image800.emf"/><Relationship Id="rId14" Type="http://schemas.openxmlformats.org/officeDocument/2006/relationships/customXml" Target="../ink/ink9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emf"/><Relationship Id="rId18" Type="http://schemas.openxmlformats.org/officeDocument/2006/relationships/customXml" Target="../ink/ink108.xml"/><Relationship Id="rId26" Type="http://schemas.openxmlformats.org/officeDocument/2006/relationships/customXml" Target="../ink/ink112.xml"/><Relationship Id="rId39" Type="http://schemas.openxmlformats.org/officeDocument/2006/relationships/image" Target="../media/image104.emf"/><Relationship Id="rId21" Type="http://schemas.openxmlformats.org/officeDocument/2006/relationships/image" Target="../media/image95.emf"/><Relationship Id="rId34" Type="http://schemas.openxmlformats.org/officeDocument/2006/relationships/customXml" Target="../ink/ink116.xml"/><Relationship Id="rId7" Type="http://schemas.openxmlformats.org/officeDocument/2006/relationships/image" Target="../media/image88.emf"/><Relationship Id="rId2" Type="http://schemas.openxmlformats.org/officeDocument/2006/relationships/customXml" Target="../ink/ink100.xml"/><Relationship Id="rId16" Type="http://schemas.openxmlformats.org/officeDocument/2006/relationships/customXml" Target="../ink/ink107.xml"/><Relationship Id="rId20" Type="http://schemas.openxmlformats.org/officeDocument/2006/relationships/customXml" Target="../ink/ink109.xml"/><Relationship Id="rId29" Type="http://schemas.openxmlformats.org/officeDocument/2006/relationships/image" Target="../media/image99.emf"/><Relationship Id="rId41" Type="http://schemas.openxmlformats.org/officeDocument/2006/relationships/image" Target="../media/image105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02.xml"/><Relationship Id="rId11" Type="http://schemas.openxmlformats.org/officeDocument/2006/relationships/image" Target="../media/image90.emf"/><Relationship Id="rId24" Type="http://schemas.openxmlformats.org/officeDocument/2006/relationships/customXml" Target="../ink/ink111.xml"/><Relationship Id="rId32" Type="http://schemas.openxmlformats.org/officeDocument/2006/relationships/customXml" Target="../ink/ink115.xml"/><Relationship Id="rId37" Type="http://schemas.openxmlformats.org/officeDocument/2006/relationships/image" Target="../media/image103.emf"/><Relationship Id="rId40" Type="http://schemas.openxmlformats.org/officeDocument/2006/relationships/customXml" Target="../ink/ink119.xml"/><Relationship Id="rId5" Type="http://schemas.openxmlformats.org/officeDocument/2006/relationships/image" Target="../media/image87.emf"/><Relationship Id="rId15" Type="http://schemas.openxmlformats.org/officeDocument/2006/relationships/image" Target="../media/image92.emf"/><Relationship Id="rId23" Type="http://schemas.openxmlformats.org/officeDocument/2006/relationships/image" Target="../media/image96.emf"/><Relationship Id="rId28" Type="http://schemas.openxmlformats.org/officeDocument/2006/relationships/customXml" Target="../ink/ink113.xml"/><Relationship Id="rId36" Type="http://schemas.openxmlformats.org/officeDocument/2006/relationships/customXml" Target="../ink/ink117.xml"/><Relationship Id="rId10" Type="http://schemas.openxmlformats.org/officeDocument/2006/relationships/customXml" Target="../ink/ink104.xml"/><Relationship Id="rId19" Type="http://schemas.openxmlformats.org/officeDocument/2006/relationships/image" Target="../media/image94.emf"/><Relationship Id="rId31" Type="http://schemas.openxmlformats.org/officeDocument/2006/relationships/image" Target="../media/image100.emf"/><Relationship Id="rId4" Type="http://schemas.openxmlformats.org/officeDocument/2006/relationships/customXml" Target="../ink/ink101.xml"/><Relationship Id="rId9" Type="http://schemas.openxmlformats.org/officeDocument/2006/relationships/image" Target="../media/image89.emf"/><Relationship Id="rId14" Type="http://schemas.openxmlformats.org/officeDocument/2006/relationships/customXml" Target="../ink/ink106.xml"/><Relationship Id="rId22" Type="http://schemas.openxmlformats.org/officeDocument/2006/relationships/customXml" Target="../ink/ink110.xml"/><Relationship Id="rId27" Type="http://schemas.openxmlformats.org/officeDocument/2006/relationships/image" Target="../media/image98.emf"/><Relationship Id="rId30" Type="http://schemas.openxmlformats.org/officeDocument/2006/relationships/customXml" Target="../ink/ink114.xml"/><Relationship Id="rId35" Type="http://schemas.openxmlformats.org/officeDocument/2006/relationships/image" Target="../media/image102.emf"/><Relationship Id="rId8" Type="http://schemas.openxmlformats.org/officeDocument/2006/relationships/customXml" Target="../ink/ink103.xml"/><Relationship Id="rId3" Type="http://schemas.openxmlformats.org/officeDocument/2006/relationships/image" Target="../media/image86.emf"/><Relationship Id="rId12" Type="http://schemas.openxmlformats.org/officeDocument/2006/relationships/customXml" Target="../ink/ink105.xml"/><Relationship Id="rId17" Type="http://schemas.openxmlformats.org/officeDocument/2006/relationships/image" Target="../media/image93.emf"/><Relationship Id="rId25" Type="http://schemas.openxmlformats.org/officeDocument/2006/relationships/image" Target="../media/image97.emf"/><Relationship Id="rId33" Type="http://schemas.openxmlformats.org/officeDocument/2006/relationships/image" Target="../media/image101.emf"/><Relationship Id="rId38" Type="http://schemas.openxmlformats.org/officeDocument/2006/relationships/customXml" Target="../ink/ink118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emf"/><Relationship Id="rId18" Type="http://schemas.openxmlformats.org/officeDocument/2006/relationships/customXml" Target="../ink/ink128.xml"/><Relationship Id="rId26" Type="http://schemas.openxmlformats.org/officeDocument/2006/relationships/customXml" Target="../ink/ink132.xml"/><Relationship Id="rId39" Type="http://schemas.openxmlformats.org/officeDocument/2006/relationships/image" Target="../media/image124.emf"/><Relationship Id="rId21" Type="http://schemas.openxmlformats.org/officeDocument/2006/relationships/image" Target="../media/image115.emf"/><Relationship Id="rId34" Type="http://schemas.openxmlformats.org/officeDocument/2006/relationships/customXml" Target="../ink/ink136.xml"/><Relationship Id="rId42" Type="http://schemas.openxmlformats.org/officeDocument/2006/relationships/customXml" Target="../ink/ink140.xml"/><Relationship Id="rId47" Type="http://schemas.openxmlformats.org/officeDocument/2006/relationships/image" Target="../media/image128.emf"/><Relationship Id="rId7" Type="http://schemas.openxmlformats.org/officeDocument/2006/relationships/image" Target="../media/image108.emf"/><Relationship Id="rId2" Type="http://schemas.openxmlformats.org/officeDocument/2006/relationships/customXml" Target="../ink/ink120.xml"/><Relationship Id="rId16" Type="http://schemas.openxmlformats.org/officeDocument/2006/relationships/customXml" Target="../ink/ink127.xml"/><Relationship Id="rId29" Type="http://schemas.openxmlformats.org/officeDocument/2006/relationships/image" Target="../media/image119.emf"/><Relationship Id="rId11" Type="http://schemas.openxmlformats.org/officeDocument/2006/relationships/image" Target="../media/image110.emf"/><Relationship Id="rId24" Type="http://schemas.openxmlformats.org/officeDocument/2006/relationships/customXml" Target="../ink/ink131.xml"/><Relationship Id="rId32" Type="http://schemas.openxmlformats.org/officeDocument/2006/relationships/customXml" Target="../ink/ink135.xml"/><Relationship Id="rId37" Type="http://schemas.openxmlformats.org/officeDocument/2006/relationships/image" Target="../media/image123.emf"/><Relationship Id="rId40" Type="http://schemas.openxmlformats.org/officeDocument/2006/relationships/customXml" Target="../ink/ink139.xml"/><Relationship Id="rId45" Type="http://schemas.openxmlformats.org/officeDocument/2006/relationships/image" Target="../media/image127.emf"/><Relationship Id="rId5" Type="http://schemas.openxmlformats.org/officeDocument/2006/relationships/image" Target="../media/image107.emf"/><Relationship Id="rId15" Type="http://schemas.openxmlformats.org/officeDocument/2006/relationships/image" Target="../media/image112.emf"/><Relationship Id="rId23" Type="http://schemas.openxmlformats.org/officeDocument/2006/relationships/image" Target="../media/image116.emf"/><Relationship Id="rId28" Type="http://schemas.openxmlformats.org/officeDocument/2006/relationships/customXml" Target="../ink/ink133.xml"/><Relationship Id="rId36" Type="http://schemas.openxmlformats.org/officeDocument/2006/relationships/customXml" Target="../ink/ink137.xml"/><Relationship Id="rId49" Type="http://schemas.openxmlformats.org/officeDocument/2006/relationships/image" Target="../media/image129.emf"/><Relationship Id="rId10" Type="http://schemas.openxmlformats.org/officeDocument/2006/relationships/customXml" Target="../ink/ink124.xml"/><Relationship Id="rId19" Type="http://schemas.openxmlformats.org/officeDocument/2006/relationships/image" Target="../media/image114.emf"/><Relationship Id="rId31" Type="http://schemas.openxmlformats.org/officeDocument/2006/relationships/image" Target="../media/image120.emf"/><Relationship Id="rId44" Type="http://schemas.openxmlformats.org/officeDocument/2006/relationships/customXml" Target="../ink/ink141.xml"/><Relationship Id="rId4" Type="http://schemas.openxmlformats.org/officeDocument/2006/relationships/customXml" Target="../ink/ink121.xml"/><Relationship Id="rId9" Type="http://schemas.openxmlformats.org/officeDocument/2006/relationships/image" Target="../media/image109.emf"/><Relationship Id="rId14" Type="http://schemas.openxmlformats.org/officeDocument/2006/relationships/customXml" Target="../ink/ink126.xml"/><Relationship Id="rId22" Type="http://schemas.openxmlformats.org/officeDocument/2006/relationships/customXml" Target="../ink/ink130.xml"/><Relationship Id="rId27" Type="http://schemas.openxmlformats.org/officeDocument/2006/relationships/image" Target="../media/image118.emf"/><Relationship Id="rId30" Type="http://schemas.openxmlformats.org/officeDocument/2006/relationships/customXml" Target="../ink/ink134.xml"/><Relationship Id="rId35" Type="http://schemas.openxmlformats.org/officeDocument/2006/relationships/image" Target="../media/image122.emf"/><Relationship Id="rId43" Type="http://schemas.openxmlformats.org/officeDocument/2006/relationships/image" Target="../media/image126.emf"/><Relationship Id="rId48" Type="http://schemas.openxmlformats.org/officeDocument/2006/relationships/customXml" Target="../ink/ink143.xml"/><Relationship Id="rId8" Type="http://schemas.openxmlformats.org/officeDocument/2006/relationships/customXml" Target="../ink/ink123.xml"/><Relationship Id="rId3" Type="http://schemas.openxmlformats.org/officeDocument/2006/relationships/image" Target="../media/image106.emf"/><Relationship Id="rId12" Type="http://schemas.openxmlformats.org/officeDocument/2006/relationships/customXml" Target="../ink/ink125.xml"/><Relationship Id="rId17" Type="http://schemas.openxmlformats.org/officeDocument/2006/relationships/image" Target="../media/image113.emf"/><Relationship Id="rId25" Type="http://schemas.openxmlformats.org/officeDocument/2006/relationships/image" Target="../media/image117.emf"/><Relationship Id="rId33" Type="http://schemas.openxmlformats.org/officeDocument/2006/relationships/image" Target="../media/image121.emf"/><Relationship Id="rId38" Type="http://schemas.openxmlformats.org/officeDocument/2006/relationships/customXml" Target="../ink/ink138.xml"/><Relationship Id="rId46" Type="http://schemas.openxmlformats.org/officeDocument/2006/relationships/customXml" Target="../ink/ink142.xml"/><Relationship Id="rId20" Type="http://schemas.openxmlformats.org/officeDocument/2006/relationships/customXml" Target="../ink/ink129.xml"/><Relationship Id="rId41" Type="http://schemas.openxmlformats.org/officeDocument/2006/relationships/image" Target="../media/image125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7.xml"/><Relationship Id="rId3" Type="http://schemas.openxmlformats.org/officeDocument/2006/relationships/image" Target="../media/image135.emf"/><Relationship Id="rId7" Type="http://schemas.openxmlformats.org/officeDocument/2006/relationships/image" Target="../media/image137.emf"/><Relationship Id="rId2" Type="http://schemas.openxmlformats.org/officeDocument/2006/relationships/customXml" Target="../ink/ink14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46.xml"/><Relationship Id="rId11" Type="http://schemas.openxmlformats.org/officeDocument/2006/relationships/image" Target="../media/image139.emf"/><Relationship Id="rId5" Type="http://schemas.openxmlformats.org/officeDocument/2006/relationships/image" Target="../media/image136.emf"/><Relationship Id="rId10" Type="http://schemas.openxmlformats.org/officeDocument/2006/relationships/customXml" Target="../ink/ink148.xml"/><Relationship Id="rId4" Type="http://schemas.openxmlformats.org/officeDocument/2006/relationships/customXml" Target="../ink/ink145.xml"/><Relationship Id="rId9" Type="http://schemas.openxmlformats.org/officeDocument/2006/relationships/image" Target="../media/image13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2.xml"/><Relationship Id="rId13" Type="http://schemas.openxmlformats.org/officeDocument/2006/relationships/image" Target="../media/image145.emf"/><Relationship Id="rId3" Type="http://schemas.openxmlformats.org/officeDocument/2006/relationships/image" Target="../media/image140.emf"/><Relationship Id="rId7" Type="http://schemas.openxmlformats.org/officeDocument/2006/relationships/image" Target="../media/image142.emf"/><Relationship Id="rId12" Type="http://schemas.openxmlformats.org/officeDocument/2006/relationships/customXml" Target="../ink/ink154.xml"/><Relationship Id="rId2" Type="http://schemas.openxmlformats.org/officeDocument/2006/relationships/customXml" Target="../ink/ink149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51.xml"/><Relationship Id="rId11" Type="http://schemas.openxmlformats.org/officeDocument/2006/relationships/image" Target="../media/image144.emf"/><Relationship Id="rId5" Type="http://schemas.openxmlformats.org/officeDocument/2006/relationships/image" Target="../media/image141.emf"/><Relationship Id="rId15" Type="http://schemas.openxmlformats.org/officeDocument/2006/relationships/image" Target="../media/image146.emf"/><Relationship Id="rId10" Type="http://schemas.openxmlformats.org/officeDocument/2006/relationships/customXml" Target="../ink/ink153.xml"/><Relationship Id="rId4" Type="http://schemas.openxmlformats.org/officeDocument/2006/relationships/customXml" Target="../ink/ink150.xml"/><Relationship Id="rId9" Type="http://schemas.openxmlformats.org/officeDocument/2006/relationships/image" Target="../media/image143.emf"/><Relationship Id="rId14" Type="http://schemas.openxmlformats.org/officeDocument/2006/relationships/customXml" Target="../ink/ink15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9.xml"/><Relationship Id="rId13" Type="http://schemas.openxmlformats.org/officeDocument/2006/relationships/image" Target="../media/image152.emf"/><Relationship Id="rId18" Type="http://schemas.openxmlformats.org/officeDocument/2006/relationships/customXml" Target="../ink/ink164.xml"/><Relationship Id="rId3" Type="http://schemas.openxmlformats.org/officeDocument/2006/relationships/image" Target="../media/image147.emf"/><Relationship Id="rId7" Type="http://schemas.openxmlformats.org/officeDocument/2006/relationships/image" Target="../media/image149.emf"/><Relationship Id="rId12" Type="http://schemas.openxmlformats.org/officeDocument/2006/relationships/customXml" Target="../ink/ink161.xml"/><Relationship Id="rId17" Type="http://schemas.openxmlformats.org/officeDocument/2006/relationships/image" Target="../media/image154.emf"/><Relationship Id="rId2" Type="http://schemas.openxmlformats.org/officeDocument/2006/relationships/customXml" Target="../ink/ink156.xml"/><Relationship Id="rId16" Type="http://schemas.openxmlformats.org/officeDocument/2006/relationships/customXml" Target="../ink/ink163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58.xml"/><Relationship Id="rId11" Type="http://schemas.openxmlformats.org/officeDocument/2006/relationships/image" Target="../media/image151.emf"/><Relationship Id="rId5" Type="http://schemas.openxmlformats.org/officeDocument/2006/relationships/image" Target="../media/image148.emf"/><Relationship Id="rId15" Type="http://schemas.openxmlformats.org/officeDocument/2006/relationships/image" Target="../media/image153.emf"/><Relationship Id="rId10" Type="http://schemas.openxmlformats.org/officeDocument/2006/relationships/customXml" Target="../ink/ink160.xml"/><Relationship Id="rId19" Type="http://schemas.openxmlformats.org/officeDocument/2006/relationships/image" Target="../media/image155.emf"/><Relationship Id="rId4" Type="http://schemas.openxmlformats.org/officeDocument/2006/relationships/customXml" Target="../ink/ink157.xml"/><Relationship Id="rId9" Type="http://schemas.openxmlformats.org/officeDocument/2006/relationships/image" Target="../media/image150.emf"/><Relationship Id="rId14" Type="http://schemas.openxmlformats.org/officeDocument/2006/relationships/customXml" Target="../ink/ink1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1.emf"/><Relationship Id="rId21" Type="http://schemas.openxmlformats.org/officeDocument/2006/relationships/image" Target="../media/image10.emf"/><Relationship Id="rId7" Type="http://schemas.openxmlformats.org/officeDocument/2006/relationships/image" Target="../media/image3.emf"/><Relationship Id="rId12" Type="http://schemas.openxmlformats.org/officeDocument/2006/relationships/customXml" Target="../ink/ink6.xml"/><Relationship Id="rId17" Type="http://schemas.openxmlformats.org/officeDocument/2006/relationships/image" Target="../media/image8.emf"/><Relationship Id="rId25" Type="http://schemas.openxmlformats.org/officeDocument/2006/relationships/image" Target="../media/image12.emf"/><Relationship Id="rId33" Type="http://schemas.openxmlformats.org/officeDocument/2006/relationships/image" Target="../media/image16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9.emf"/><Relationship Id="rId31" Type="http://schemas.openxmlformats.org/officeDocument/2006/relationships/image" Target="../media/image15.emf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3.emf"/><Relationship Id="rId30" Type="http://schemas.openxmlformats.org/officeDocument/2006/relationships/customXml" Target="../ink/ink15.xml"/><Relationship Id="rId8" Type="http://schemas.openxmlformats.org/officeDocument/2006/relationships/customXml" Target="../ink/ink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24.w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9.xml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0" Type="http://schemas.openxmlformats.org/officeDocument/2006/relationships/customXml" Target="../ink/ink21.xml"/><Relationship Id="rId4" Type="http://schemas.openxmlformats.org/officeDocument/2006/relationships/customXml" Target="../ink/ink18.xml"/><Relationship Id="rId9" Type="http://schemas.openxmlformats.org/officeDocument/2006/relationships/image" Target="../media/image2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27.emf"/><Relationship Id="rId18" Type="http://schemas.openxmlformats.org/officeDocument/2006/relationships/customXml" Target="../ink/ink30.xml"/><Relationship Id="rId3" Type="http://schemas.openxmlformats.org/officeDocument/2006/relationships/image" Target="../media/image22.emf"/><Relationship Id="rId7" Type="http://schemas.openxmlformats.org/officeDocument/2006/relationships/image" Target="../media/image24.emf"/><Relationship Id="rId12" Type="http://schemas.openxmlformats.org/officeDocument/2006/relationships/customXml" Target="../ink/ink27.xml"/><Relationship Id="rId17" Type="http://schemas.openxmlformats.org/officeDocument/2006/relationships/image" Target="../media/image29.emf"/><Relationship Id="rId2" Type="http://schemas.openxmlformats.org/officeDocument/2006/relationships/customXml" Target="../ink/ink22.xml"/><Relationship Id="rId16" Type="http://schemas.openxmlformats.org/officeDocument/2006/relationships/customXml" Target="../ink/ink29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4.xml"/><Relationship Id="rId11" Type="http://schemas.openxmlformats.org/officeDocument/2006/relationships/image" Target="../media/image26.emf"/><Relationship Id="rId5" Type="http://schemas.openxmlformats.org/officeDocument/2006/relationships/image" Target="../media/image23.emf"/><Relationship Id="rId15" Type="http://schemas.openxmlformats.org/officeDocument/2006/relationships/image" Target="../media/image28.emf"/><Relationship Id="rId10" Type="http://schemas.openxmlformats.org/officeDocument/2006/relationships/customXml" Target="../ink/ink26.xml"/><Relationship Id="rId19" Type="http://schemas.openxmlformats.org/officeDocument/2006/relationships/image" Target="../media/image30.emf"/><Relationship Id="rId4" Type="http://schemas.openxmlformats.org/officeDocument/2006/relationships/customXml" Target="../ink/ink23.xml"/><Relationship Id="rId9" Type="http://schemas.openxmlformats.org/officeDocument/2006/relationships/image" Target="../media/image25.emf"/><Relationship Id="rId14" Type="http://schemas.openxmlformats.org/officeDocument/2006/relationships/customXml" Target="../ink/ink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image" Target="../media/image36.emf"/><Relationship Id="rId18" Type="http://schemas.openxmlformats.org/officeDocument/2006/relationships/customXml" Target="../ink/ink39.xml"/><Relationship Id="rId26" Type="http://schemas.openxmlformats.org/officeDocument/2006/relationships/customXml" Target="../ink/ink43.xml"/><Relationship Id="rId3" Type="http://schemas.openxmlformats.org/officeDocument/2006/relationships/image" Target="../media/image31.emf"/><Relationship Id="rId21" Type="http://schemas.openxmlformats.org/officeDocument/2006/relationships/image" Target="../media/image40.emf"/><Relationship Id="rId7" Type="http://schemas.openxmlformats.org/officeDocument/2006/relationships/image" Target="../media/image33.emf"/><Relationship Id="rId12" Type="http://schemas.openxmlformats.org/officeDocument/2006/relationships/customXml" Target="../ink/ink36.xml"/><Relationship Id="rId17" Type="http://schemas.openxmlformats.org/officeDocument/2006/relationships/image" Target="../media/image38.emf"/><Relationship Id="rId25" Type="http://schemas.openxmlformats.org/officeDocument/2006/relationships/image" Target="../media/image42.emf"/><Relationship Id="rId2" Type="http://schemas.openxmlformats.org/officeDocument/2006/relationships/customXml" Target="../ink/ink31.xml"/><Relationship Id="rId16" Type="http://schemas.openxmlformats.org/officeDocument/2006/relationships/customXml" Target="../ink/ink38.xml"/><Relationship Id="rId20" Type="http://schemas.openxmlformats.org/officeDocument/2006/relationships/customXml" Target="../ink/ink40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3.xml"/><Relationship Id="rId11" Type="http://schemas.openxmlformats.org/officeDocument/2006/relationships/image" Target="../media/image35.emf"/><Relationship Id="rId24" Type="http://schemas.openxmlformats.org/officeDocument/2006/relationships/customXml" Target="../ink/ink42.xml"/><Relationship Id="rId5" Type="http://schemas.openxmlformats.org/officeDocument/2006/relationships/image" Target="../media/image32.emf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10" Type="http://schemas.openxmlformats.org/officeDocument/2006/relationships/customXml" Target="../ink/ink35.xml"/><Relationship Id="rId19" Type="http://schemas.openxmlformats.org/officeDocument/2006/relationships/image" Target="../media/image39.emf"/><Relationship Id="rId4" Type="http://schemas.openxmlformats.org/officeDocument/2006/relationships/customXml" Target="../ink/ink32.xml"/><Relationship Id="rId9" Type="http://schemas.openxmlformats.org/officeDocument/2006/relationships/image" Target="../media/image34.emf"/><Relationship Id="rId14" Type="http://schemas.openxmlformats.org/officeDocument/2006/relationships/customXml" Target="../ink/ink37.xml"/><Relationship Id="rId22" Type="http://schemas.openxmlformats.org/officeDocument/2006/relationships/customXml" Target="../ink/ink41.xml"/><Relationship Id="rId27" Type="http://schemas.openxmlformats.org/officeDocument/2006/relationships/image" Target="../media/image4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13" Type="http://schemas.openxmlformats.org/officeDocument/2006/relationships/image" Target="../media/image49.emf"/><Relationship Id="rId18" Type="http://schemas.openxmlformats.org/officeDocument/2006/relationships/customXml" Target="../ink/ink52.xml"/><Relationship Id="rId26" Type="http://schemas.openxmlformats.org/officeDocument/2006/relationships/customXml" Target="../ink/ink56.xml"/><Relationship Id="rId3" Type="http://schemas.openxmlformats.org/officeDocument/2006/relationships/image" Target="../media/image44.emf"/><Relationship Id="rId21" Type="http://schemas.openxmlformats.org/officeDocument/2006/relationships/image" Target="../media/image53.emf"/><Relationship Id="rId7" Type="http://schemas.openxmlformats.org/officeDocument/2006/relationships/image" Target="../media/image46.emf"/><Relationship Id="rId12" Type="http://schemas.openxmlformats.org/officeDocument/2006/relationships/customXml" Target="../ink/ink49.xml"/><Relationship Id="rId17" Type="http://schemas.openxmlformats.org/officeDocument/2006/relationships/image" Target="../media/image51.emf"/><Relationship Id="rId25" Type="http://schemas.openxmlformats.org/officeDocument/2006/relationships/image" Target="../media/image55.emf"/><Relationship Id="rId2" Type="http://schemas.openxmlformats.org/officeDocument/2006/relationships/customXml" Target="../ink/ink44.xml"/><Relationship Id="rId16" Type="http://schemas.openxmlformats.org/officeDocument/2006/relationships/customXml" Target="../ink/ink51.xml"/><Relationship Id="rId20" Type="http://schemas.openxmlformats.org/officeDocument/2006/relationships/customXml" Target="../ink/ink53.xml"/><Relationship Id="rId29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46.xml"/><Relationship Id="rId11" Type="http://schemas.openxmlformats.org/officeDocument/2006/relationships/image" Target="../media/image48.emf"/><Relationship Id="rId24" Type="http://schemas.openxmlformats.org/officeDocument/2006/relationships/customXml" Target="../ink/ink55.xml"/><Relationship Id="rId5" Type="http://schemas.openxmlformats.org/officeDocument/2006/relationships/image" Target="../media/image45.emf"/><Relationship Id="rId15" Type="http://schemas.openxmlformats.org/officeDocument/2006/relationships/image" Target="../media/image50.emf"/><Relationship Id="rId23" Type="http://schemas.openxmlformats.org/officeDocument/2006/relationships/image" Target="../media/image54.emf"/><Relationship Id="rId28" Type="http://schemas.openxmlformats.org/officeDocument/2006/relationships/customXml" Target="../ink/ink57.xml"/><Relationship Id="rId10" Type="http://schemas.openxmlformats.org/officeDocument/2006/relationships/customXml" Target="../ink/ink48.xml"/><Relationship Id="rId19" Type="http://schemas.openxmlformats.org/officeDocument/2006/relationships/image" Target="../media/image52.emf"/><Relationship Id="rId4" Type="http://schemas.openxmlformats.org/officeDocument/2006/relationships/customXml" Target="../ink/ink45.xml"/><Relationship Id="rId9" Type="http://schemas.openxmlformats.org/officeDocument/2006/relationships/image" Target="../media/image47.emf"/><Relationship Id="rId14" Type="http://schemas.openxmlformats.org/officeDocument/2006/relationships/customXml" Target="../ink/ink50.xml"/><Relationship Id="rId22" Type="http://schemas.openxmlformats.org/officeDocument/2006/relationships/customXml" Target="../ink/ink54.xml"/><Relationship Id="rId27" Type="http://schemas.openxmlformats.org/officeDocument/2006/relationships/image" Target="../media/image5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.xml"/><Relationship Id="rId13" Type="http://schemas.openxmlformats.org/officeDocument/2006/relationships/image" Target="../media/image63.emf"/><Relationship Id="rId18" Type="http://schemas.openxmlformats.org/officeDocument/2006/relationships/customXml" Target="../ink/ink66.xml"/><Relationship Id="rId3" Type="http://schemas.openxmlformats.org/officeDocument/2006/relationships/image" Target="../media/image58.emf"/><Relationship Id="rId21" Type="http://schemas.openxmlformats.org/officeDocument/2006/relationships/image" Target="../media/image67.emf"/><Relationship Id="rId7" Type="http://schemas.openxmlformats.org/officeDocument/2006/relationships/image" Target="../media/image60.emf"/><Relationship Id="rId12" Type="http://schemas.openxmlformats.org/officeDocument/2006/relationships/customXml" Target="../ink/ink63.xml"/><Relationship Id="rId17" Type="http://schemas.openxmlformats.org/officeDocument/2006/relationships/image" Target="../media/image65.emf"/><Relationship Id="rId25" Type="http://schemas.openxmlformats.org/officeDocument/2006/relationships/image" Target="../media/image69.emf"/><Relationship Id="rId2" Type="http://schemas.openxmlformats.org/officeDocument/2006/relationships/customXml" Target="../ink/ink58.xml"/><Relationship Id="rId16" Type="http://schemas.openxmlformats.org/officeDocument/2006/relationships/customXml" Target="../ink/ink65.xml"/><Relationship Id="rId20" Type="http://schemas.openxmlformats.org/officeDocument/2006/relationships/customXml" Target="../ink/ink6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0.xml"/><Relationship Id="rId11" Type="http://schemas.openxmlformats.org/officeDocument/2006/relationships/image" Target="../media/image62.emf"/><Relationship Id="rId24" Type="http://schemas.openxmlformats.org/officeDocument/2006/relationships/customXml" Target="../ink/ink69.xml"/><Relationship Id="rId5" Type="http://schemas.openxmlformats.org/officeDocument/2006/relationships/image" Target="../media/image59.emf"/><Relationship Id="rId15" Type="http://schemas.openxmlformats.org/officeDocument/2006/relationships/image" Target="../media/image64.emf"/><Relationship Id="rId23" Type="http://schemas.openxmlformats.org/officeDocument/2006/relationships/image" Target="../media/image68.emf"/><Relationship Id="rId10" Type="http://schemas.openxmlformats.org/officeDocument/2006/relationships/customXml" Target="../ink/ink62.xml"/><Relationship Id="rId19" Type="http://schemas.openxmlformats.org/officeDocument/2006/relationships/image" Target="../media/image66.emf"/><Relationship Id="rId4" Type="http://schemas.openxmlformats.org/officeDocument/2006/relationships/customXml" Target="../ink/ink59.xml"/><Relationship Id="rId9" Type="http://schemas.openxmlformats.org/officeDocument/2006/relationships/image" Target="../media/image61.emf"/><Relationship Id="rId14" Type="http://schemas.openxmlformats.org/officeDocument/2006/relationships/customXml" Target="../ink/ink64.xml"/><Relationship Id="rId22" Type="http://schemas.openxmlformats.org/officeDocument/2006/relationships/customXml" Target="../ink/ink68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emf"/><Relationship Id="rId18" Type="http://schemas.openxmlformats.org/officeDocument/2006/relationships/customXml" Target="../ink/ink78.xml"/><Relationship Id="rId26" Type="http://schemas.openxmlformats.org/officeDocument/2006/relationships/customXml" Target="../ink/ink82.xml"/><Relationship Id="rId3" Type="http://schemas.openxmlformats.org/officeDocument/2006/relationships/image" Target="../media/image630.emf"/><Relationship Id="rId21" Type="http://schemas.openxmlformats.org/officeDocument/2006/relationships/image" Target="../media/image72.emf"/><Relationship Id="rId7" Type="http://schemas.openxmlformats.org/officeDocument/2006/relationships/image" Target="../media/image650.emf"/><Relationship Id="rId12" Type="http://schemas.openxmlformats.org/officeDocument/2006/relationships/customXml" Target="../ink/ink75.xml"/><Relationship Id="rId17" Type="http://schemas.openxmlformats.org/officeDocument/2006/relationships/image" Target="../media/image70.emf"/><Relationship Id="rId25" Type="http://schemas.openxmlformats.org/officeDocument/2006/relationships/image" Target="../media/image74.emf"/><Relationship Id="rId33" Type="http://schemas.openxmlformats.org/officeDocument/2006/relationships/image" Target="../media/image78.emf"/><Relationship Id="rId2" Type="http://schemas.openxmlformats.org/officeDocument/2006/relationships/customXml" Target="../ink/ink70.xml"/><Relationship Id="rId16" Type="http://schemas.openxmlformats.org/officeDocument/2006/relationships/customXml" Target="../ink/ink77.xml"/><Relationship Id="rId20" Type="http://schemas.openxmlformats.org/officeDocument/2006/relationships/customXml" Target="../ink/ink79.xml"/><Relationship Id="rId29" Type="http://schemas.openxmlformats.org/officeDocument/2006/relationships/image" Target="../media/image76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72.xml"/><Relationship Id="rId11" Type="http://schemas.openxmlformats.org/officeDocument/2006/relationships/image" Target="../media/image670.emf"/><Relationship Id="rId24" Type="http://schemas.openxmlformats.org/officeDocument/2006/relationships/customXml" Target="../ink/ink81.xml"/><Relationship Id="rId32" Type="http://schemas.openxmlformats.org/officeDocument/2006/relationships/customXml" Target="../ink/ink85.xml"/><Relationship Id="rId5" Type="http://schemas.openxmlformats.org/officeDocument/2006/relationships/image" Target="../media/image640.emf"/><Relationship Id="rId15" Type="http://schemas.openxmlformats.org/officeDocument/2006/relationships/image" Target="../media/image690.emf"/><Relationship Id="rId23" Type="http://schemas.openxmlformats.org/officeDocument/2006/relationships/image" Target="../media/image73.emf"/><Relationship Id="rId28" Type="http://schemas.openxmlformats.org/officeDocument/2006/relationships/customXml" Target="../ink/ink83.xml"/><Relationship Id="rId10" Type="http://schemas.openxmlformats.org/officeDocument/2006/relationships/customXml" Target="../ink/ink74.xml"/><Relationship Id="rId19" Type="http://schemas.openxmlformats.org/officeDocument/2006/relationships/image" Target="../media/image71.emf"/><Relationship Id="rId31" Type="http://schemas.openxmlformats.org/officeDocument/2006/relationships/image" Target="../media/image77.emf"/><Relationship Id="rId4" Type="http://schemas.openxmlformats.org/officeDocument/2006/relationships/customXml" Target="../ink/ink71.xml"/><Relationship Id="rId9" Type="http://schemas.openxmlformats.org/officeDocument/2006/relationships/image" Target="../media/image660.emf"/><Relationship Id="rId14" Type="http://schemas.openxmlformats.org/officeDocument/2006/relationships/customXml" Target="../ink/ink76.xml"/><Relationship Id="rId22" Type="http://schemas.openxmlformats.org/officeDocument/2006/relationships/customXml" Target="../ink/ink80.xml"/><Relationship Id="rId27" Type="http://schemas.openxmlformats.org/officeDocument/2006/relationships/image" Target="../media/image75.emf"/><Relationship Id="rId30" Type="http://schemas.openxmlformats.org/officeDocument/2006/relationships/customXml" Target="../ink/ink84.xml"/><Relationship Id="rId8" Type="http://schemas.openxmlformats.org/officeDocument/2006/relationships/customXml" Target="../ink/ink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811384" y="1635909"/>
            <a:ext cx="5381896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CMPE371</a:t>
            </a:r>
            <a:r>
              <a:rPr lang="tr-TR" dirty="0"/>
              <a:t/>
            </a:r>
            <a:br>
              <a:rPr lang="tr-TR" dirty="0"/>
            </a:br>
            <a:r>
              <a:rPr lang="tr-TR" sz="2000" dirty="0"/>
              <a:t>Analysis of Algorithms</a:t>
            </a:r>
            <a:br>
              <a:rPr lang="tr-TR" sz="2000" dirty="0"/>
            </a:br>
            <a:r>
              <a:rPr lang="tr-TR" sz="2000"/>
              <a:t>FALL 2021-2022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/>
              <a:t>Lecture 2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944507" y="1213138"/>
              <a:ext cx="5375520" cy="1297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7307" y="1201978"/>
                <a:ext cx="5396040" cy="13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Ink 25"/>
              <p14:cNvContentPartPr/>
              <p14:nvPr/>
            </p14:nvContentPartPr>
            <p14:xfrm>
              <a:off x="196067" y="825778"/>
              <a:ext cx="1055520" cy="22262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187" y="814978"/>
                <a:ext cx="1070640" cy="22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9" name="Ink 158"/>
              <p14:cNvContentPartPr/>
              <p14:nvPr/>
            </p14:nvContentPartPr>
            <p14:xfrm>
              <a:off x="4571867" y="3517858"/>
              <a:ext cx="1401840" cy="146412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0347" y="3507418"/>
                <a:ext cx="1427400" cy="14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6" name="Ink 165"/>
              <p14:cNvContentPartPr/>
              <p14:nvPr/>
            </p14:nvContentPartPr>
            <p14:xfrm>
              <a:off x="3079667" y="3351898"/>
              <a:ext cx="698760" cy="157464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67427" y="3341458"/>
                <a:ext cx="716400" cy="15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1" name="Ink 200"/>
              <p14:cNvContentPartPr/>
              <p14:nvPr/>
            </p14:nvContentPartPr>
            <p14:xfrm>
              <a:off x="4782107" y="2930698"/>
              <a:ext cx="954360" cy="40644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70947" y="2922418"/>
                <a:ext cx="97992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6" name="Ink 205"/>
              <p14:cNvContentPartPr/>
              <p14:nvPr/>
            </p14:nvContentPartPr>
            <p14:xfrm>
              <a:off x="5459987" y="3775618"/>
              <a:ext cx="2628360" cy="1059840"/>
            </p14:xfrm>
          </p:contentPart>
        </mc:Choice>
        <mc:Fallback xmlns="">
          <p:pic>
            <p:nvPicPr>
              <p:cNvPr id="206" name="Ink 20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48107" y="3769498"/>
                <a:ext cx="2655720" cy="10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5" name="Ink 214"/>
              <p14:cNvContentPartPr/>
              <p14:nvPr/>
            </p14:nvContentPartPr>
            <p14:xfrm>
              <a:off x="5438027" y="4006738"/>
              <a:ext cx="1733760" cy="1005840"/>
            </p14:xfrm>
          </p:contentPart>
        </mc:Choice>
        <mc:Fallback xmlns="">
          <p:pic>
            <p:nvPicPr>
              <p:cNvPr id="215" name="Ink 21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31907" y="3999898"/>
                <a:ext cx="1747080" cy="102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3410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9"/>
              <p14:cNvContentPartPr/>
              <p14:nvPr/>
            </p14:nvContentPartPr>
            <p14:xfrm>
              <a:off x="305507" y="192178"/>
              <a:ext cx="5919840" cy="50187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787" y="182458"/>
                <a:ext cx="5942880" cy="504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8" name="Ink 97"/>
              <p14:cNvContentPartPr/>
              <p14:nvPr/>
            </p14:nvContentPartPr>
            <p14:xfrm>
              <a:off x="6662747" y="322498"/>
              <a:ext cx="2030400" cy="35676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5107" y="307018"/>
                <a:ext cx="20660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1" name="Ink 100"/>
              <p14:cNvContentPartPr/>
              <p14:nvPr/>
            </p14:nvContentPartPr>
            <p14:xfrm>
              <a:off x="7667147" y="763858"/>
              <a:ext cx="1057680" cy="5112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4187" y="744418"/>
                <a:ext cx="10850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5" name="Ink 184"/>
              <p14:cNvContentPartPr/>
              <p14:nvPr/>
            </p14:nvContentPartPr>
            <p14:xfrm>
              <a:off x="446987" y="2686618"/>
              <a:ext cx="442800" cy="98856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2307" y="2674378"/>
                <a:ext cx="452520" cy="10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8" name="Ink 317"/>
              <p14:cNvContentPartPr/>
              <p14:nvPr/>
            </p14:nvContentPartPr>
            <p14:xfrm>
              <a:off x="4541987" y="57898"/>
              <a:ext cx="2347920" cy="345960"/>
            </p14:xfrm>
          </p:contentPart>
        </mc:Choice>
        <mc:Fallback xmlns="">
          <p:pic>
            <p:nvPicPr>
              <p:cNvPr id="318" name="Ink 3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36227" y="52138"/>
                <a:ext cx="236340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15" name="Ink 414"/>
              <p14:cNvContentPartPr/>
              <p14:nvPr/>
            </p14:nvContentPartPr>
            <p14:xfrm>
              <a:off x="6539987" y="734338"/>
              <a:ext cx="1635840" cy="3272400"/>
            </p14:xfrm>
          </p:contentPart>
        </mc:Choice>
        <mc:Fallback xmlns="">
          <p:pic>
            <p:nvPicPr>
              <p:cNvPr id="415" name="Ink 4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24507" y="716698"/>
                <a:ext cx="1663200" cy="330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9" name="Ink 418"/>
              <p14:cNvContentPartPr/>
              <p14:nvPr/>
            </p14:nvContentPartPr>
            <p14:xfrm>
              <a:off x="7961627" y="1896778"/>
              <a:ext cx="568080" cy="439560"/>
            </p14:xfrm>
          </p:contentPart>
        </mc:Choice>
        <mc:Fallback xmlns="">
          <p:pic>
            <p:nvPicPr>
              <p:cNvPr id="419" name="Ink 4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44347" y="1888138"/>
                <a:ext cx="602640" cy="46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017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/>
              <p14:cNvContentPartPr/>
              <p14:nvPr/>
            </p14:nvContentPartPr>
            <p14:xfrm>
              <a:off x="383627" y="1361818"/>
              <a:ext cx="371160" cy="219708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587" y="1347418"/>
                <a:ext cx="394560" cy="22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6" name="Ink 135"/>
              <p14:cNvContentPartPr/>
              <p14:nvPr/>
            </p14:nvContentPartPr>
            <p14:xfrm>
              <a:off x="7473107" y="858178"/>
              <a:ext cx="906120" cy="12744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67347" y="848818"/>
                <a:ext cx="92448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1" name="Ink 190"/>
              <p14:cNvContentPartPr/>
              <p14:nvPr/>
            </p14:nvContentPartPr>
            <p14:xfrm>
              <a:off x="1956107" y="4136698"/>
              <a:ext cx="138240" cy="513000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4587" y="4126618"/>
                <a:ext cx="163440" cy="5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4" name="Ink 193"/>
              <p14:cNvContentPartPr/>
              <p14:nvPr/>
            </p14:nvContentPartPr>
            <p14:xfrm>
              <a:off x="1518347" y="4710898"/>
              <a:ext cx="959040" cy="6624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15107" y="4699018"/>
                <a:ext cx="97308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5" name="Ink 214"/>
              <p14:cNvContentPartPr/>
              <p14:nvPr/>
            </p14:nvContentPartPr>
            <p14:xfrm>
              <a:off x="3080027" y="3184858"/>
              <a:ext cx="885240" cy="42480"/>
            </p14:xfrm>
          </p:contentPart>
        </mc:Choice>
        <mc:Fallback xmlns="">
          <p:pic>
            <p:nvPicPr>
              <p:cNvPr id="215" name="Ink 2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73907" y="3175138"/>
                <a:ext cx="90144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9" name="Ink 238"/>
              <p14:cNvContentPartPr/>
              <p14:nvPr/>
            </p14:nvContentPartPr>
            <p14:xfrm>
              <a:off x="1730027" y="1837738"/>
              <a:ext cx="536400" cy="1063800"/>
            </p14:xfrm>
          </p:contentPart>
        </mc:Choice>
        <mc:Fallback xmlns="">
          <p:pic>
            <p:nvPicPr>
              <p:cNvPr id="239" name="Ink 23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22827" y="1829818"/>
                <a:ext cx="553320" cy="10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1" name="Ink 270"/>
              <p14:cNvContentPartPr/>
              <p14:nvPr/>
            </p14:nvContentPartPr>
            <p14:xfrm>
              <a:off x="2909027" y="4619458"/>
              <a:ext cx="1198440" cy="11880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01467" y="4614418"/>
                <a:ext cx="121932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7" name="Ink 306"/>
              <p14:cNvContentPartPr/>
              <p14:nvPr/>
            </p14:nvContentPartPr>
            <p14:xfrm>
              <a:off x="6975587" y="2214298"/>
              <a:ext cx="935280" cy="339480"/>
            </p14:xfrm>
          </p:contentPart>
        </mc:Choice>
        <mc:Fallback xmlns="">
          <p:pic>
            <p:nvPicPr>
              <p:cNvPr id="307" name="Ink 30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64427" y="2210338"/>
                <a:ext cx="95400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6" name="Ink 315"/>
              <p14:cNvContentPartPr/>
              <p14:nvPr/>
            </p14:nvContentPartPr>
            <p14:xfrm>
              <a:off x="7908347" y="2121058"/>
              <a:ext cx="560880" cy="139068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98273" y="2116738"/>
                <a:ext cx="580308" cy="140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7" name="Ink 316"/>
              <p14:cNvContentPartPr/>
              <p14:nvPr/>
            </p14:nvContentPartPr>
            <p14:xfrm>
              <a:off x="313067" y="268858"/>
              <a:ext cx="7954560" cy="444960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07" y="265618"/>
                <a:ext cx="7979760" cy="446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0" name="Ink 319"/>
              <p14:cNvContentPartPr/>
              <p14:nvPr/>
            </p14:nvContentPartPr>
            <p14:xfrm>
              <a:off x="2042507" y="2897578"/>
              <a:ext cx="660960" cy="262080"/>
            </p14:xfrm>
          </p:contentPart>
        </mc:Choice>
        <mc:Fallback xmlns="">
          <p:pic>
            <p:nvPicPr>
              <p:cNvPr id="320" name="Ink 31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30987" y="2893258"/>
                <a:ext cx="68508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21" name="Ink 320"/>
              <p14:cNvContentPartPr/>
              <p14:nvPr/>
            </p14:nvContentPartPr>
            <p14:xfrm>
              <a:off x="4365947" y="3310498"/>
              <a:ext cx="886320" cy="2304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62347" y="3299338"/>
                <a:ext cx="9010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2" name="Ink 361"/>
              <p14:cNvContentPartPr/>
              <p14:nvPr/>
            </p14:nvContentPartPr>
            <p14:xfrm>
              <a:off x="427907" y="3845818"/>
              <a:ext cx="479880" cy="490680"/>
            </p14:xfrm>
          </p:contentPart>
        </mc:Choice>
        <mc:Fallback xmlns="">
          <p:pic>
            <p:nvPicPr>
              <p:cNvPr id="362" name="Ink 36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6747" y="3834658"/>
                <a:ext cx="49788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3" name="Ink 362"/>
              <p14:cNvContentPartPr/>
              <p14:nvPr/>
            </p14:nvContentPartPr>
            <p14:xfrm>
              <a:off x="4331747" y="4752658"/>
              <a:ext cx="1149840" cy="95400"/>
            </p14:xfrm>
          </p:contentPart>
        </mc:Choice>
        <mc:Fallback xmlns="">
          <p:pic>
            <p:nvPicPr>
              <p:cNvPr id="363" name="Ink 36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27787" y="4749778"/>
                <a:ext cx="11617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2" name="Ink 371"/>
              <p14:cNvContentPartPr/>
              <p14:nvPr/>
            </p14:nvContentPartPr>
            <p14:xfrm>
              <a:off x="6243707" y="1143658"/>
              <a:ext cx="1532880" cy="2544840"/>
            </p14:xfrm>
          </p:contentPart>
        </mc:Choice>
        <mc:Fallback xmlns="">
          <p:pic>
            <p:nvPicPr>
              <p:cNvPr id="372" name="Ink 37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28587" y="1130698"/>
                <a:ext cx="1561320" cy="257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1" name="Ink 390"/>
              <p14:cNvContentPartPr/>
              <p14:nvPr/>
            </p14:nvContentPartPr>
            <p14:xfrm>
              <a:off x="7172867" y="3019618"/>
              <a:ext cx="1120680" cy="440640"/>
            </p14:xfrm>
          </p:contentPart>
        </mc:Choice>
        <mc:Fallback xmlns="">
          <p:pic>
            <p:nvPicPr>
              <p:cNvPr id="391" name="Ink 39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162427" y="3016378"/>
                <a:ext cx="114192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2" name="Ink 391"/>
              <p14:cNvContentPartPr/>
              <p14:nvPr/>
            </p14:nvContentPartPr>
            <p14:xfrm>
              <a:off x="6542507" y="2953018"/>
              <a:ext cx="599040" cy="819000"/>
            </p14:xfrm>
          </p:contentPart>
        </mc:Choice>
        <mc:Fallback xmlns="">
          <p:pic>
            <p:nvPicPr>
              <p:cNvPr id="392" name="Ink 39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33147" y="2940418"/>
                <a:ext cx="614520" cy="8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3" name="Ink 402"/>
              <p14:cNvContentPartPr/>
              <p14:nvPr/>
            </p14:nvContentPartPr>
            <p14:xfrm>
              <a:off x="3104147" y="2941858"/>
              <a:ext cx="2094480" cy="34920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092987" y="2938258"/>
                <a:ext cx="211032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7" name="Ink 406"/>
              <p14:cNvContentPartPr/>
              <p14:nvPr/>
            </p14:nvContentPartPr>
            <p14:xfrm>
              <a:off x="7592267" y="4052458"/>
              <a:ext cx="129600" cy="571680"/>
            </p14:xfrm>
          </p:contentPart>
        </mc:Choice>
        <mc:Fallback xmlns="">
          <p:pic>
            <p:nvPicPr>
              <p:cNvPr id="407" name="Ink 40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84707" y="4044898"/>
                <a:ext cx="15300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8" name="Ink 407"/>
              <p14:cNvContentPartPr/>
              <p14:nvPr/>
            </p14:nvContentPartPr>
            <p14:xfrm>
              <a:off x="7080347" y="4058938"/>
              <a:ext cx="378000" cy="579240"/>
            </p14:xfrm>
          </p:contentPart>
        </mc:Choice>
        <mc:Fallback xmlns="">
          <p:pic>
            <p:nvPicPr>
              <p:cNvPr id="408" name="Ink 40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066654" y="4052098"/>
                <a:ext cx="406827" cy="59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5546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7" name="Ink 96"/>
              <p14:cNvContentPartPr/>
              <p14:nvPr/>
            </p14:nvContentPartPr>
            <p14:xfrm>
              <a:off x="4623707" y="398458"/>
              <a:ext cx="1167840" cy="86616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7947" y="385858"/>
                <a:ext cx="1178280" cy="89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0" name="Ink 99"/>
              <p14:cNvContentPartPr/>
              <p14:nvPr/>
            </p14:nvContentPartPr>
            <p14:xfrm>
              <a:off x="6159827" y="1958698"/>
              <a:ext cx="976680" cy="4068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2627" y="1942858"/>
                <a:ext cx="99864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1" name="Ink 100"/>
              <p14:cNvContentPartPr/>
              <p14:nvPr/>
            </p14:nvContentPartPr>
            <p14:xfrm>
              <a:off x="6498947" y="2105938"/>
              <a:ext cx="311760" cy="20988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83467" y="2092281"/>
                <a:ext cx="344160" cy="2389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9" name="Ink 118"/>
              <p14:cNvContentPartPr/>
              <p14:nvPr/>
            </p14:nvContentPartPr>
            <p14:xfrm>
              <a:off x="4373867" y="1957258"/>
              <a:ext cx="842400" cy="4500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61987" y="1939618"/>
                <a:ext cx="8719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4" name="Ink 123"/>
              <p14:cNvContentPartPr/>
              <p14:nvPr/>
            </p14:nvContentPartPr>
            <p14:xfrm>
              <a:off x="2911907" y="628138"/>
              <a:ext cx="2117520" cy="39744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99307" y="616978"/>
                <a:ext cx="214164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6" name="Ink 125"/>
              <p14:cNvContentPartPr/>
              <p14:nvPr/>
            </p14:nvContentPartPr>
            <p14:xfrm>
              <a:off x="4661147" y="2483218"/>
              <a:ext cx="1118520" cy="56592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55027" y="2468458"/>
                <a:ext cx="1134720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9" name="Ink 128"/>
              <p14:cNvContentPartPr/>
              <p14:nvPr/>
            </p14:nvContentPartPr>
            <p14:xfrm>
              <a:off x="4611467" y="656218"/>
              <a:ext cx="205200" cy="30240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98147" y="643618"/>
                <a:ext cx="23040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0" name="Ink 129"/>
              <p14:cNvContentPartPr/>
              <p14:nvPr/>
            </p14:nvContentPartPr>
            <p14:xfrm>
              <a:off x="4287467" y="1125298"/>
              <a:ext cx="2838600" cy="85932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73787" y="1109098"/>
                <a:ext cx="2863800" cy="8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6" name="Ink 135"/>
              <p14:cNvContentPartPr/>
              <p14:nvPr/>
            </p14:nvContentPartPr>
            <p14:xfrm>
              <a:off x="943787" y="424378"/>
              <a:ext cx="1820520" cy="98964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9467" y="410698"/>
                <a:ext cx="1829160" cy="10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6" name="Ink 155"/>
              <p14:cNvContentPartPr/>
              <p14:nvPr/>
            </p14:nvContentPartPr>
            <p14:xfrm>
              <a:off x="701507" y="464338"/>
              <a:ext cx="263160" cy="93168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6027" y="451738"/>
                <a:ext cx="290160" cy="9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7" name="Ink 156"/>
              <p14:cNvContentPartPr/>
              <p14:nvPr/>
            </p14:nvContentPartPr>
            <p14:xfrm>
              <a:off x="1756667" y="2513098"/>
              <a:ext cx="923040" cy="74664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42627" y="2506618"/>
                <a:ext cx="951120" cy="76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8" name="Ink 157"/>
              <p14:cNvContentPartPr/>
              <p14:nvPr/>
            </p14:nvContentPartPr>
            <p14:xfrm>
              <a:off x="1888427" y="2910898"/>
              <a:ext cx="754920" cy="12024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84827" y="2893978"/>
                <a:ext cx="7686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4" name="Ink 173"/>
              <p14:cNvContentPartPr/>
              <p14:nvPr/>
            </p14:nvContentPartPr>
            <p14:xfrm>
              <a:off x="666947" y="2599858"/>
              <a:ext cx="887760" cy="171684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63347" y="2585818"/>
                <a:ext cx="895320" cy="174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7" name="Ink 196"/>
              <p14:cNvContentPartPr/>
              <p14:nvPr/>
            </p14:nvContentPartPr>
            <p14:xfrm>
              <a:off x="731027" y="4543498"/>
              <a:ext cx="241560" cy="19224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23827" y="4530898"/>
                <a:ext cx="25308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0" name="Ink 199"/>
              <p14:cNvContentPartPr/>
              <p14:nvPr/>
            </p14:nvContentPartPr>
            <p14:xfrm>
              <a:off x="592787" y="3953458"/>
              <a:ext cx="298440" cy="79272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5587" y="3944098"/>
                <a:ext cx="315000" cy="81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1" name="Ink 200"/>
              <p14:cNvContentPartPr/>
              <p14:nvPr/>
            </p14:nvContentPartPr>
            <p14:xfrm>
              <a:off x="2094347" y="3980458"/>
              <a:ext cx="1317240" cy="17892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89667" y="3964258"/>
                <a:ext cx="13345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0" name="Ink 219"/>
              <p14:cNvContentPartPr/>
              <p14:nvPr/>
            </p14:nvContentPartPr>
            <p14:xfrm>
              <a:off x="4016027" y="1936738"/>
              <a:ext cx="738720" cy="33696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12787" y="1922338"/>
                <a:ext cx="747000" cy="3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6" name="Ink 235"/>
              <p14:cNvContentPartPr/>
              <p14:nvPr/>
            </p14:nvContentPartPr>
            <p14:xfrm>
              <a:off x="5989187" y="2851138"/>
              <a:ext cx="1064880" cy="165600"/>
            </p14:xfrm>
          </p:contentPart>
        </mc:Choice>
        <mc:Fallback xmlns="">
          <p:pic>
            <p:nvPicPr>
              <p:cNvPr id="236" name="Ink 23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976227" y="2831338"/>
                <a:ext cx="109332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3" name="Ink 242"/>
              <p14:cNvContentPartPr/>
              <p14:nvPr/>
            </p14:nvContentPartPr>
            <p14:xfrm>
              <a:off x="5729627" y="399538"/>
              <a:ext cx="516960" cy="86724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723867" y="386218"/>
                <a:ext cx="530640" cy="89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5" name="Ink 244"/>
              <p14:cNvContentPartPr/>
              <p14:nvPr/>
            </p14:nvContentPartPr>
            <p14:xfrm>
              <a:off x="5832947" y="2393218"/>
              <a:ext cx="154080" cy="802440"/>
            </p14:xfrm>
          </p:contentPart>
        </mc:Choice>
        <mc:Fallback xmlns="">
          <p:pic>
            <p:nvPicPr>
              <p:cNvPr id="245" name="Ink 24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822867" y="2383858"/>
                <a:ext cx="176400" cy="8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6" name="Ink 245"/>
              <p14:cNvContentPartPr/>
              <p14:nvPr/>
            </p14:nvContentPartPr>
            <p14:xfrm>
              <a:off x="5930507" y="2457298"/>
              <a:ext cx="1241640" cy="42156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19347" y="2450818"/>
                <a:ext cx="12711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7" name="Ink 246"/>
              <p14:cNvContentPartPr/>
              <p14:nvPr/>
            </p14:nvContentPartPr>
            <p14:xfrm>
              <a:off x="7697747" y="2322298"/>
              <a:ext cx="248400" cy="84024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694507" y="2313658"/>
                <a:ext cx="263520" cy="86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8" name="Ink 247"/>
              <p14:cNvContentPartPr/>
              <p14:nvPr/>
            </p14:nvContentPartPr>
            <p14:xfrm>
              <a:off x="1809587" y="2672938"/>
              <a:ext cx="5861880" cy="1254240"/>
            </p14:xfrm>
          </p:contentPart>
        </mc:Choice>
        <mc:Fallback xmlns="">
          <p:pic>
            <p:nvPicPr>
              <p:cNvPr id="248" name="Ink 247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797347" y="2660698"/>
                <a:ext cx="5878440" cy="12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0" name="Ink 249"/>
              <p14:cNvContentPartPr/>
              <p14:nvPr/>
            </p14:nvContentPartPr>
            <p14:xfrm>
              <a:off x="2610587" y="4142458"/>
              <a:ext cx="157680" cy="30564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01587" y="4135258"/>
                <a:ext cx="173880" cy="32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5302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79A79DF-24C6-49CD-A2FB-B6C97C279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59" y="978927"/>
            <a:ext cx="6441141" cy="270556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Aft>
                <a:spcPts val="0"/>
              </a:spcAft>
            </a:pPr>
            <a:r>
              <a:rPr lang="tr-TR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Line</a:t>
            </a:r>
          </a:p>
          <a:p>
            <a:pPr algn="just">
              <a:spcAft>
                <a:spcPts val="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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printf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("\n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%d" 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printf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("\n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%d" 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8AD77E6-3260-454F-A595-DD94B0651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876978"/>
              </p:ext>
            </p:extLst>
          </p:nvPr>
        </p:nvGraphicFramePr>
        <p:xfrm>
          <a:off x="5183841" y="1146800"/>
          <a:ext cx="2144806" cy="2156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8475">
                  <a:extLst>
                    <a:ext uri="{9D8B030D-6E8A-4147-A177-3AD203B41FA5}">
                      <a16:colId xmlns:a16="http://schemas.microsoft.com/office/drawing/2014/main" xmlns="" val="954325301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xmlns="" val="3994487444"/>
                    </a:ext>
                  </a:extLst>
                </a:gridCol>
                <a:gridCol w="1116106">
                  <a:extLst>
                    <a:ext uri="{9D8B030D-6E8A-4147-A177-3AD203B41FA5}">
                      <a16:colId xmlns:a16="http://schemas.microsoft.com/office/drawing/2014/main" xmlns="" val="535169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i </a:t>
                      </a:r>
                      <a:r>
                        <a:rPr lang="en-US" sz="1400">
                          <a:effectLst/>
                          <a:sym typeface="Symbol" panose="05050102010706020507" pitchFamily="18" charset="2"/>
                        </a:rPr>
                        <a:t>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i &lt; 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printing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xmlns="" val="1837142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xmlns="" val="959182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xmlns="" val="2046531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xmlns="" val="2025148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xmlns="" val="1515515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false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xmlns="" val="398978704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FC73C0-7057-4B19-984A-DBEDB21B15F6}"/>
              </a:ext>
            </a:extLst>
          </p:cNvPr>
          <p:cNvSpPr/>
          <p:nvPr/>
        </p:nvSpPr>
        <p:spPr>
          <a:xfrm>
            <a:off x="5183841" y="1146800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5851AE7-41D0-402C-AB99-250D54BCF528}"/>
              </a:ext>
            </a:extLst>
          </p:cNvPr>
          <p:cNvSpPr/>
          <p:nvPr/>
        </p:nvSpPr>
        <p:spPr>
          <a:xfrm>
            <a:off x="5183841" y="1503605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FB18D9-FC90-43B1-AFB9-EA224E8E6C95}"/>
              </a:ext>
            </a:extLst>
          </p:cNvPr>
          <p:cNvSpPr/>
          <p:nvPr/>
        </p:nvSpPr>
        <p:spPr>
          <a:xfrm>
            <a:off x="5183840" y="1860410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F5C520-6C26-4A3C-9E2A-E7EB91A95922}"/>
              </a:ext>
            </a:extLst>
          </p:cNvPr>
          <p:cNvSpPr/>
          <p:nvPr/>
        </p:nvSpPr>
        <p:spPr>
          <a:xfrm>
            <a:off x="5183838" y="2228428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C54C3A8-517F-495E-B29A-6AA548009094}"/>
              </a:ext>
            </a:extLst>
          </p:cNvPr>
          <p:cNvSpPr/>
          <p:nvPr/>
        </p:nvSpPr>
        <p:spPr>
          <a:xfrm>
            <a:off x="5183838" y="2594049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7BB82B-80FF-402F-92CE-80A8F16EF804}"/>
              </a:ext>
            </a:extLst>
          </p:cNvPr>
          <p:cNvSpPr/>
          <p:nvPr/>
        </p:nvSpPr>
        <p:spPr>
          <a:xfrm>
            <a:off x="5183838" y="2962067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AB2E25D2-9369-4730-B423-529E618B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42" y="231813"/>
            <a:ext cx="6980525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653DA912-4702-45F0-B7B1-3D692873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75" y="475201"/>
            <a:ext cx="7308213" cy="352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717238D8-D50B-4FF6-8B27-483B7F65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9" y="339439"/>
            <a:ext cx="7171041" cy="41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C6FD539C-2E6F-4360-90FD-1D16AC08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23" y="0"/>
            <a:ext cx="4859154" cy="502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03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CAE13537-5313-4DC8-86C5-CA0E04C4E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30" y="34070"/>
            <a:ext cx="6690940" cy="49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50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1800" b="1" u="sng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Calculating the running time and memory size</a:t>
            </a:r>
            <a:r>
              <a:rPr lang="tr-TR" sz="1800" b="1" u="sng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u="sng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of an iterative algorithm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3750451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rgbClr val="FF0000"/>
                </a:solidFill>
              </a:rPr>
              <a:t>running time: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iterative algorithm is made of loops (eventually nested) and of tests over the data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we must count the total number of iterations and express it as an </a:t>
            </a:r>
            <a:r>
              <a:rPr lang="en-US" u="sng" dirty="0"/>
              <a:t>algebraic expression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header line of loop executed one more time than the number of iterations: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assignment and test on index executed one more time 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exit from the loop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288227" y="114418"/>
              <a:ext cx="8869320" cy="49176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9867" y="104698"/>
                <a:ext cx="8903520" cy="49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5" name="Ink 124"/>
              <p14:cNvContentPartPr/>
              <p14:nvPr/>
            </p14:nvContentPartPr>
            <p14:xfrm>
              <a:off x="362027" y="3181618"/>
              <a:ext cx="264960" cy="64152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747" y="3167938"/>
                <a:ext cx="289800" cy="67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2" name="Ink 151"/>
              <p14:cNvContentPartPr/>
              <p14:nvPr/>
            </p14:nvContentPartPr>
            <p14:xfrm>
              <a:off x="7128587" y="1533538"/>
              <a:ext cx="1233720" cy="8964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25347" y="1524178"/>
                <a:ext cx="124848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8" name="Ink 157"/>
              <p14:cNvContentPartPr/>
              <p14:nvPr/>
            </p14:nvContentPartPr>
            <p14:xfrm>
              <a:off x="5727107" y="1710658"/>
              <a:ext cx="505440" cy="239976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12347" y="1700578"/>
                <a:ext cx="525600" cy="242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9" name="Ink 178"/>
              <p14:cNvContentPartPr/>
              <p14:nvPr/>
            </p14:nvContentPartPr>
            <p14:xfrm>
              <a:off x="7028867" y="1709218"/>
              <a:ext cx="1009800" cy="237780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12667" y="1696978"/>
                <a:ext cx="1040400" cy="240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1910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146027" y="169498"/>
              <a:ext cx="8790120" cy="48564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907" y="165538"/>
                <a:ext cx="8811360" cy="48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/>
              <p14:cNvContentPartPr/>
              <p14:nvPr/>
            </p14:nvContentPartPr>
            <p14:xfrm>
              <a:off x="4507427" y="187138"/>
              <a:ext cx="365400" cy="7318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0227" y="177778"/>
                <a:ext cx="385920" cy="75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3" name="Ink 112"/>
              <p14:cNvContentPartPr/>
              <p14:nvPr/>
            </p14:nvContentPartPr>
            <p14:xfrm>
              <a:off x="6892427" y="1046098"/>
              <a:ext cx="791640" cy="248688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76587" y="1031338"/>
                <a:ext cx="822240" cy="25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6" name="Ink 125"/>
              <p14:cNvContentPartPr/>
              <p14:nvPr/>
            </p14:nvContentPartPr>
            <p14:xfrm>
              <a:off x="7066307" y="849178"/>
              <a:ext cx="925200" cy="10188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63067" y="839818"/>
                <a:ext cx="9414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1" name="Ink 140"/>
              <p14:cNvContentPartPr/>
              <p14:nvPr/>
            </p14:nvContentPartPr>
            <p14:xfrm>
              <a:off x="5387987" y="1043218"/>
              <a:ext cx="563040" cy="248220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75747" y="1033498"/>
                <a:ext cx="587880" cy="250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5" name="Ink 174"/>
              <p14:cNvContentPartPr/>
              <p14:nvPr/>
            </p14:nvContentPartPr>
            <p14:xfrm>
              <a:off x="347987" y="2226898"/>
              <a:ext cx="360720" cy="82872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7107" y="2209978"/>
                <a:ext cx="38844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8" name="Ink 347"/>
              <p14:cNvContentPartPr/>
              <p14:nvPr/>
            </p14:nvContentPartPr>
            <p14:xfrm>
              <a:off x="4769867" y="4322818"/>
              <a:ext cx="4680" cy="0"/>
            </p14:xfrm>
          </p:contentPart>
        </mc:Choice>
        <mc:Fallback xmlns="">
          <p:pic>
            <p:nvPicPr>
              <p:cNvPr id="348" name="Ink 34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468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6794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/>
              <p14:cNvContentPartPr/>
              <p14:nvPr/>
            </p14:nvContentPartPr>
            <p14:xfrm>
              <a:off x="3965627" y="687898"/>
              <a:ext cx="360" cy="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6" name="Ink 145"/>
              <p14:cNvContentPartPr/>
              <p14:nvPr/>
            </p14:nvContentPartPr>
            <p14:xfrm>
              <a:off x="683507" y="2113138"/>
              <a:ext cx="1011600" cy="97236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987" y="2095858"/>
                <a:ext cx="1046520" cy="9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9" name="Ink 188"/>
              <p14:cNvContentPartPr/>
              <p14:nvPr/>
            </p14:nvContentPartPr>
            <p14:xfrm>
              <a:off x="6786227" y="951418"/>
              <a:ext cx="2034000" cy="34092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73627" y="938818"/>
                <a:ext cx="206100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2" name="Ink 191"/>
              <p14:cNvContentPartPr/>
              <p14:nvPr/>
            </p14:nvContentPartPr>
            <p14:xfrm>
              <a:off x="37307" y="111898"/>
              <a:ext cx="8917920" cy="493056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787" y="105418"/>
                <a:ext cx="8943840" cy="49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2" name="Ink 201"/>
              <p14:cNvContentPartPr/>
              <p14:nvPr/>
            </p14:nvContentPartPr>
            <p14:xfrm>
              <a:off x="7799987" y="1393858"/>
              <a:ext cx="344520" cy="107244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96747" y="1380898"/>
                <a:ext cx="362880" cy="11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8" name="Ink 217"/>
              <p14:cNvContentPartPr/>
              <p14:nvPr/>
            </p14:nvContentPartPr>
            <p14:xfrm>
              <a:off x="6726467" y="1465498"/>
              <a:ext cx="412200" cy="285228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13507" y="1461538"/>
                <a:ext cx="430920" cy="28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9" name="Ink 218"/>
              <p14:cNvContentPartPr/>
              <p14:nvPr/>
            </p14:nvContentPartPr>
            <p14:xfrm>
              <a:off x="7708907" y="2190538"/>
              <a:ext cx="736200" cy="824400"/>
            </p14:xfrm>
          </p:contentPart>
        </mc:Choice>
        <mc:Fallback xmlns="">
          <p:pic>
            <p:nvPicPr>
              <p:cNvPr id="219" name="Ink 2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06027" y="2173258"/>
                <a:ext cx="751680" cy="85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9" name="Ink 328"/>
              <p14:cNvContentPartPr/>
              <p14:nvPr/>
            </p14:nvContentPartPr>
            <p14:xfrm>
              <a:off x="597467" y="3408778"/>
              <a:ext cx="294120" cy="228240"/>
            </p14:xfrm>
          </p:contentPart>
        </mc:Choice>
        <mc:Fallback xmlns="">
          <p:pic>
            <p:nvPicPr>
              <p:cNvPr id="329" name="Ink 32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5587" y="3395098"/>
                <a:ext cx="3225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0" name="Ink 329"/>
              <p14:cNvContentPartPr/>
              <p14:nvPr/>
            </p14:nvContentPartPr>
            <p14:xfrm>
              <a:off x="7693787" y="3307258"/>
              <a:ext cx="1018440" cy="876600"/>
            </p14:xfrm>
          </p:contentPart>
        </mc:Choice>
        <mc:Fallback xmlns="">
          <p:pic>
            <p:nvPicPr>
              <p:cNvPr id="330" name="Ink 32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79387" y="3294658"/>
                <a:ext cx="1047960" cy="90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5752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037CD29-EB71-4C66-A08A-520438E05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691" y="-1"/>
            <a:ext cx="5310617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6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CDD48ECF-20D7-4224-B5CE-B5E7C31B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xmlns="" id="{80B315B1-1C2D-4620-ACC4-D1AAB599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54" y="2171700"/>
            <a:ext cx="417909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5199595C-B091-4E07-ACD1-28B46C439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xmlns="" id="{F8814CF4-6C74-4CF2-A55D-01954536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41" y="2260998"/>
            <a:ext cx="3921919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5D8E5185-D80E-4A9C-B0D7-FCEADF0F0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2531" name="Picture 5">
            <a:extLst>
              <a:ext uri="{FF2B5EF4-FFF2-40B4-BE49-F238E27FC236}">
                <a16:creationId xmlns:a16="http://schemas.microsoft.com/office/drawing/2014/main" xmlns="" id="{C4743AE8-9277-41D0-8286-39143D13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48" y="1839516"/>
            <a:ext cx="4279106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81F48CAA-500E-41BB-B937-0E30F7360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xmlns="" id="{CDCB1B03-C5FC-4FA5-95B3-B582AA27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1" y="1785938"/>
            <a:ext cx="46434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311C0DBC-64A0-4D76-AA37-8C152E984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xmlns="" id="{59C96C4C-C7C4-417E-9025-3B42868CE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54" y="1618060"/>
            <a:ext cx="4407694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E053AE1A-68D6-49A1-B1BC-B202580DE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xmlns="" id="{E1EE5162-388F-4AE1-8B15-3E95E460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543050"/>
            <a:ext cx="44291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90587" y="267418"/>
              <a:ext cx="389160" cy="14652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07" y="259858"/>
                <a:ext cx="410040" cy="148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9" name="Ink 58"/>
              <p14:cNvContentPartPr/>
              <p14:nvPr/>
            </p14:nvContentPartPr>
            <p14:xfrm>
              <a:off x="5111867" y="298378"/>
              <a:ext cx="3347640" cy="146088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3587" y="289378"/>
                <a:ext cx="3368520" cy="14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5" name="Ink 64"/>
              <p14:cNvContentPartPr/>
              <p14:nvPr/>
            </p14:nvContentPartPr>
            <p14:xfrm>
              <a:off x="5068667" y="605098"/>
              <a:ext cx="1299960" cy="13068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60387" y="593218"/>
                <a:ext cx="13168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4" name="Ink 83"/>
              <p14:cNvContentPartPr/>
              <p14:nvPr/>
            </p14:nvContentPartPr>
            <p14:xfrm>
              <a:off x="7559507" y="758818"/>
              <a:ext cx="869040" cy="4176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49427" y="750178"/>
                <a:ext cx="8884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7" name="Ink 86"/>
              <p14:cNvContentPartPr/>
              <p14:nvPr/>
            </p14:nvContentPartPr>
            <p14:xfrm>
              <a:off x="686387" y="818938"/>
              <a:ext cx="2845080" cy="9982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7747" y="813538"/>
                <a:ext cx="2865600" cy="10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2" name="Ink 91"/>
              <p14:cNvContentPartPr/>
              <p14:nvPr/>
            </p14:nvContentPartPr>
            <p14:xfrm>
              <a:off x="735707" y="457138"/>
              <a:ext cx="142200" cy="59472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5267" y="447418"/>
                <a:ext cx="16164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1" name="Ink 110"/>
              <p14:cNvContentPartPr/>
              <p14:nvPr/>
            </p14:nvContentPartPr>
            <p14:xfrm>
              <a:off x="1255907" y="3854818"/>
              <a:ext cx="144720" cy="29700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3307" y="3845098"/>
                <a:ext cx="16668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1" name="Ink 120"/>
              <p14:cNvContentPartPr/>
              <p14:nvPr/>
            </p14:nvContentPartPr>
            <p14:xfrm>
              <a:off x="2250947" y="3887938"/>
              <a:ext cx="81720" cy="81792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42307" y="3877138"/>
                <a:ext cx="95760" cy="8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5" name="Ink 124"/>
              <p14:cNvContentPartPr/>
              <p14:nvPr/>
            </p14:nvContentPartPr>
            <p14:xfrm>
              <a:off x="7437827" y="886618"/>
              <a:ext cx="882000" cy="92160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25947" y="878698"/>
                <a:ext cx="903960" cy="9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3" name="Ink 142"/>
              <p14:cNvContentPartPr/>
              <p14:nvPr/>
            </p14:nvContentPartPr>
            <p14:xfrm>
              <a:off x="271667" y="3122938"/>
              <a:ext cx="7848000" cy="103752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3387" y="3116098"/>
                <a:ext cx="7864560" cy="10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6" name="Ink 155"/>
              <p14:cNvContentPartPr/>
              <p14:nvPr/>
            </p14:nvContentPartPr>
            <p14:xfrm>
              <a:off x="1203707" y="3980458"/>
              <a:ext cx="450000" cy="59184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94347" y="3969298"/>
                <a:ext cx="46728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7" name="Ink 156"/>
              <p14:cNvContentPartPr/>
              <p14:nvPr/>
            </p14:nvContentPartPr>
            <p14:xfrm>
              <a:off x="1417907" y="4366378"/>
              <a:ext cx="346320" cy="21240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09267" y="4357738"/>
                <a:ext cx="36576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1" name="Ink 170"/>
              <p14:cNvContentPartPr/>
              <p14:nvPr/>
            </p14:nvContentPartPr>
            <p14:xfrm>
              <a:off x="6185387" y="987058"/>
              <a:ext cx="191880" cy="76284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78547" y="978778"/>
                <a:ext cx="20592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7" name="Ink 176"/>
              <p14:cNvContentPartPr/>
              <p14:nvPr/>
            </p14:nvContentPartPr>
            <p14:xfrm>
              <a:off x="6843107" y="4144618"/>
              <a:ext cx="895680" cy="15012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39867" y="4138858"/>
                <a:ext cx="90288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4" name="Ink 183"/>
              <p14:cNvContentPartPr/>
              <p14:nvPr/>
            </p14:nvContentPartPr>
            <p14:xfrm>
              <a:off x="4718747" y="4155058"/>
              <a:ext cx="3182040" cy="66852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09387" y="4147138"/>
                <a:ext cx="3202560" cy="68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5" name="Ink 184"/>
              <p14:cNvContentPartPr/>
              <p14:nvPr/>
            </p14:nvContentPartPr>
            <p14:xfrm>
              <a:off x="2214947" y="4345138"/>
              <a:ext cx="704160" cy="57420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04147" y="4334698"/>
                <a:ext cx="722160" cy="59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883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0AEC5D79-CF12-4256-8FC0-56552609F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xmlns="" id="{DB6A4C5C-362D-4C17-8F20-2E432593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29" y="1364456"/>
            <a:ext cx="4350544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xmlns="" id="{14120D96-D3A4-44D3-ACAD-5F4874994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xmlns="" id="{1F2043D6-BD8A-4F75-A427-1ADB7E58D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79" y="1185863"/>
            <a:ext cx="4464844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AC459293-89E8-4FC2-94FD-5AD1C89FA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xmlns="" id="{63FC12EF-A625-4309-97DE-25F1823B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85" y="1089423"/>
            <a:ext cx="4364831" cy="29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8E80A7D1-B43B-4225-9EA1-6BEE985481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xmlns="" id="{3C78F22E-678A-491C-956F-0C234CB6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04" y="1003698"/>
            <a:ext cx="4521994" cy="31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C7057906-42B3-4E30-A3C3-C9866407F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xmlns="" id="{4ACA334F-AAE8-48CA-93FA-C35BD69B6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73" y="817960"/>
            <a:ext cx="5022056" cy="350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>
            <a:extLst>
              <a:ext uri="{FF2B5EF4-FFF2-40B4-BE49-F238E27FC236}">
                <a16:creationId xmlns:a16="http://schemas.microsoft.com/office/drawing/2014/main" xmlns="" id="{3FB9B97F-B50B-4E23-B088-B3FF4895A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graphicFrame>
        <p:nvGraphicFramePr>
          <p:cNvPr id="3074" name="Object 5">
            <a:extLst>
              <a:ext uri="{FF2B5EF4-FFF2-40B4-BE49-F238E27FC236}">
                <a16:creationId xmlns:a16="http://schemas.microsoft.com/office/drawing/2014/main" xmlns="" id="{AB3520C6-97D0-41A9-9A07-215B5E1CF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085448"/>
              </p:ext>
            </p:extLst>
          </p:nvPr>
        </p:nvGraphicFramePr>
        <p:xfrm>
          <a:off x="356347" y="1059657"/>
          <a:ext cx="8061512" cy="389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3" imgW="9766080" imgH="6959520" progId="Equation.3">
                  <p:embed/>
                </p:oleObj>
              </mc:Choice>
              <mc:Fallback>
                <p:oleObj name="Equation" r:id="rId3" imgW="9766080" imgH="6959520" progId="Equation.3">
                  <p:embed/>
                  <p:pic>
                    <p:nvPicPr>
                      <p:cNvPr id="3074" name="Object 5">
                        <a:extLst>
                          <a:ext uri="{FF2B5EF4-FFF2-40B4-BE49-F238E27FC236}">
                            <a16:creationId xmlns:a16="http://schemas.microsoft.com/office/drawing/2014/main" xmlns="" id="{AB3520C6-97D0-41A9-9A07-215B5E1CFA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47" y="1059657"/>
                        <a:ext cx="8061512" cy="3893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F0130520-B693-4842-AADF-EF7093E3A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xmlns="" id="{47C72DA5-4175-45FD-BE3D-C507AD75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1" y="2476501"/>
            <a:ext cx="5509022" cy="68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xmlns="" id="{229DCB54-0E06-4D67-B9A7-AC463122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60" y="3089672"/>
            <a:ext cx="27003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xmlns="" id="{84F65AB1-8D2A-4FF7-A0D8-87430AA98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2" y="1653779"/>
            <a:ext cx="3024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tr-TR" altLang="en-US" sz="1800">
                <a:solidFill>
                  <a:srgbClr val="000099"/>
                </a:solidFill>
              </a:rPr>
              <a:t>The total running time is</a:t>
            </a:r>
            <a:endParaRPr lang="en-US" altLang="en-US" sz="18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180E25A6-99F9-4424-B7B4-F5035183F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8060D898-07DC-4FA7-904E-98A4014E7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860" y="1545432"/>
            <a:ext cx="4536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800">
                <a:solidFill>
                  <a:srgbClr val="000099"/>
                </a:solidFill>
              </a:rPr>
              <a:t>The best case: The array is already sorted. </a:t>
            </a:r>
          </a:p>
          <a:p>
            <a:pPr eaLnBrk="1" hangingPunct="1"/>
            <a:r>
              <a:rPr lang="tr-TR" altLang="en-US" sz="1800">
                <a:solidFill>
                  <a:srgbClr val="000099"/>
                </a:solidFill>
              </a:rPr>
              <a:t>		(t</a:t>
            </a:r>
            <a:r>
              <a:rPr lang="tr-TR" altLang="en-US" sz="1800" baseline="-25000">
                <a:solidFill>
                  <a:srgbClr val="000099"/>
                </a:solidFill>
              </a:rPr>
              <a:t>j</a:t>
            </a:r>
            <a:r>
              <a:rPr lang="tr-TR" altLang="en-US" sz="1800">
                <a:solidFill>
                  <a:srgbClr val="000099"/>
                </a:solidFill>
              </a:rPr>
              <a:t> =1 for j=2,3, ...,n)</a:t>
            </a:r>
            <a:endParaRPr lang="en-US" altLang="en-US" sz="1800">
              <a:solidFill>
                <a:srgbClr val="000099"/>
              </a:solidFill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xmlns="" id="{602A0DD1-7034-466B-9585-08193AF0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2728913"/>
            <a:ext cx="5994797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xmlns="" id="{4E9CC4F6-6A62-4D3A-8885-50FC231D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16" y="3465910"/>
            <a:ext cx="5238750" cy="4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xmlns="" id="{B4AE6A16-C6E3-484C-A570-1A2FEFD5F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xmlns="" id="{7CBF3DD5-EE42-400F-88B4-A2DE08677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897732"/>
            <a:ext cx="5886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tr-TR" altLang="en-US" sz="1800">
                <a:solidFill>
                  <a:srgbClr val="000099"/>
                </a:solidFill>
              </a:rPr>
              <a:t>The worst case: The array is reverse  sorted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en-US" sz="1800">
                <a:solidFill>
                  <a:srgbClr val="000099"/>
                </a:solidFill>
              </a:rPr>
              <a:t>		       (t</a:t>
            </a:r>
            <a:r>
              <a:rPr lang="tr-TR" altLang="en-US" sz="1800" baseline="-25000">
                <a:solidFill>
                  <a:srgbClr val="000099"/>
                </a:solidFill>
              </a:rPr>
              <a:t>j</a:t>
            </a:r>
            <a:r>
              <a:rPr lang="tr-TR" altLang="en-US" sz="1800">
                <a:solidFill>
                  <a:srgbClr val="000099"/>
                </a:solidFill>
              </a:rPr>
              <a:t> =j for j=2,3, ...,n).</a:t>
            </a:r>
          </a:p>
          <a:p>
            <a:pPr eaLnBrk="1" hangingPunct="1">
              <a:spcBef>
                <a:spcPct val="50000"/>
              </a:spcBef>
            </a:pPr>
            <a:endParaRPr lang="tr-TR" altLang="en-US" sz="1800">
              <a:solidFill>
                <a:srgbClr val="000099"/>
              </a:solidFill>
            </a:endParaRPr>
          </a:p>
        </p:txBody>
      </p:sp>
      <p:pic>
        <p:nvPicPr>
          <p:cNvPr id="4102" name="Picture 4">
            <a:extLst>
              <a:ext uri="{FF2B5EF4-FFF2-40B4-BE49-F238E27FC236}">
                <a16:creationId xmlns:a16="http://schemas.microsoft.com/office/drawing/2014/main" xmlns="" id="{91BCC1DF-FEF9-46FA-8885-4786251BB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4" y="2787254"/>
            <a:ext cx="4374356" cy="36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>
            <a:extLst>
              <a:ext uri="{FF2B5EF4-FFF2-40B4-BE49-F238E27FC236}">
                <a16:creationId xmlns:a16="http://schemas.microsoft.com/office/drawing/2014/main" xmlns="" id="{D870357D-BBAC-4345-BFA1-FF03FD70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41" y="3274219"/>
            <a:ext cx="4699397" cy="37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6">
            <a:extLst>
              <a:ext uri="{FF2B5EF4-FFF2-40B4-BE49-F238E27FC236}">
                <a16:creationId xmlns:a16="http://schemas.microsoft.com/office/drawing/2014/main" xmlns="" id="{7FC1287B-8A49-4608-B6CE-3384E2A1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3813572"/>
            <a:ext cx="621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7">
            <a:extLst>
              <a:ext uri="{FF2B5EF4-FFF2-40B4-BE49-F238E27FC236}">
                <a16:creationId xmlns:a16="http://schemas.microsoft.com/office/drawing/2014/main" xmlns="" id="{7D368664-B7B7-4042-9410-9CA12C96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1815703"/>
            <a:ext cx="156686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8">
            <a:extLst>
              <a:ext uri="{FF2B5EF4-FFF2-40B4-BE49-F238E27FC236}">
                <a16:creationId xmlns:a16="http://schemas.microsoft.com/office/drawing/2014/main" xmlns="" id="{108BE6D9-D0A2-4771-98B8-8389925B15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4673" y="4516041"/>
          <a:ext cx="2145506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7" imgW="3149280" imgH="558720" progId="Equation.3">
                  <p:embed/>
                </p:oleObj>
              </mc:Choice>
              <mc:Fallback>
                <p:oleObj name="Equation" r:id="rId7" imgW="3149280" imgH="558720" progId="Equation.3">
                  <p:embed/>
                  <p:pic>
                    <p:nvPicPr>
                      <p:cNvPr id="4098" name="Object 8">
                        <a:extLst>
                          <a:ext uri="{FF2B5EF4-FFF2-40B4-BE49-F238E27FC236}">
                            <a16:creationId xmlns:a16="http://schemas.microsoft.com/office/drawing/2014/main" xmlns="" id="{108BE6D9-D0A2-4771-98B8-8389925B15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673" y="4516041"/>
                        <a:ext cx="2145506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CA990C76-AF2D-42A8-A10F-0EE4D1BEE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587282"/>
            <a:ext cx="5148263" cy="3600986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tr-TR" altLang="en-US" sz="2800" i="1" dirty="0">
                <a:solidFill>
                  <a:srgbClr val="010000"/>
                </a:solidFill>
              </a:rPr>
              <a:t>Example:</a:t>
            </a:r>
            <a:endParaRPr lang="en-US" altLang="en-US" sz="2800" i="1" dirty="0">
              <a:solidFill>
                <a:srgbClr val="010000"/>
              </a:solidFill>
            </a:endParaRPr>
          </a:p>
          <a:p>
            <a:endParaRPr lang="en-US" altLang="en-US" sz="2800" i="1" dirty="0">
              <a:solidFill>
                <a:srgbClr val="010000"/>
              </a:solidFill>
            </a:endParaRPr>
          </a:p>
          <a:p>
            <a:r>
              <a:rPr lang="en-US" altLang="en-US" sz="2800" i="1" dirty="0">
                <a:solidFill>
                  <a:srgbClr val="010000"/>
                </a:solidFill>
              </a:rPr>
              <a:t>Algor</a:t>
            </a:r>
            <a:r>
              <a:rPr lang="tr-TR" altLang="en-US" sz="2800" i="1" dirty="0">
                <a:solidFill>
                  <a:srgbClr val="010000"/>
                </a:solidFill>
              </a:rPr>
              <a:t>i</a:t>
            </a:r>
            <a:r>
              <a:rPr lang="en-US" altLang="en-US" sz="2800" i="1" dirty="0" err="1">
                <a:solidFill>
                  <a:srgbClr val="010000"/>
                </a:solidFill>
              </a:rPr>
              <a:t>thm</a:t>
            </a:r>
            <a:r>
              <a:rPr lang="en-US" altLang="en-US" sz="2800" i="1" dirty="0">
                <a:solidFill>
                  <a:srgbClr val="010000"/>
                </a:solidFill>
              </a:rPr>
              <a:t> </a:t>
            </a:r>
            <a:r>
              <a:rPr lang="en-US" altLang="en-US" sz="2800" i="1" dirty="0" err="1">
                <a:solidFill>
                  <a:srgbClr val="010000"/>
                </a:solidFill>
              </a:rPr>
              <a:t>LinearSearch</a:t>
            </a:r>
            <a:r>
              <a:rPr lang="en-US" altLang="en-US" sz="2800" dirty="0">
                <a:solidFill>
                  <a:srgbClr val="010000"/>
                </a:solidFill>
              </a:rPr>
              <a:t>(A, </a:t>
            </a:r>
            <a:r>
              <a:rPr lang="en-US" altLang="en-US" sz="2800" i="1" dirty="0">
                <a:solidFill>
                  <a:srgbClr val="010000"/>
                </a:solidFill>
              </a:rPr>
              <a:t>key</a:t>
            </a:r>
            <a:r>
              <a:rPr lang="en-US" altLang="en-US" sz="2800" dirty="0">
                <a:solidFill>
                  <a:srgbClr val="010000"/>
                </a:solidFill>
              </a:rPr>
              <a:t>)</a:t>
            </a:r>
            <a:endParaRPr lang="en-US" altLang="en-US" sz="2800" i="1" dirty="0">
              <a:solidFill>
                <a:srgbClr val="010000"/>
              </a:solidFill>
            </a:endParaRPr>
          </a:p>
          <a:p>
            <a:r>
              <a:rPr lang="en-US" altLang="en-US" sz="2200" dirty="0">
                <a:solidFill>
                  <a:srgbClr val="010000"/>
                </a:solidFill>
              </a:rPr>
              <a:t>1    </a:t>
            </a:r>
            <a:r>
              <a:rPr lang="en-US" altLang="en-US" sz="2200" i="1" dirty="0" err="1">
                <a:solidFill>
                  <a:srgbClr val="010000"/>
                </a:solidFill>
              </a:rPr>
              <a:t>i</a:t>
            </a:r>
            <a:r>
              <a:rPr lang="en-US" altLang="en-US" sz="2200" i="1" dirty="0">
                <a:solidFill>
                  <a:srgbClr val="010000"/>
                </a:solidFill>
              </a:rPr>
              <a:t> 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 1</a:t>
            </a:r>
          </a:p>
          <a:p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2   </a:t>
            </a:r>
            <a:r>
              <a:rPr lang="en-US" altLang="en-US" b="1" dirty="0">
                <a:solidFill>
                  <a:srgbClr val="010000"/>
                </a:solidFill>
                <a:sym typeface="Symbol" panose="05050102010706020507" pitchFamily="18" charset="2"/>
              </a:rPr>
              <a:t>while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 </a:t>
            </a:r>
            <a:r>
              <a:rPr lang="en-US" altLang="en-US" i="1" dirty="0" err="1">
                <a:solidFill>
                  <a:srgbClr val="010000"/>
                </a:solidFill>
                <a:sym typeface="Symbol" panose="05050102010706020507" pitchFamily="18" charset="2"/>
              </a:rPr>
              <a:t>i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 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 n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A[</a:t>
            </a:r>
            <a:r>
              <a:rPr lang="en-US" altLang="en-US" i="1" dirty="0" err="1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] != 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key</a:t>
            </a:r>
            <a:endParaRPr lang="en-US" altLang="en-US" baseline="-25000" dirty="0">
              <a:solidFill>
                <a:srgbClr val="01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do </a:t>
            </a:r>
            <a:r>
              <a:rPr lang="en-US" altLang="en-US" i="1" dirty="0" err="1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++</a:t>
            </a:r>
            <a:endParaRPr lang="en-US" altLang="en-US" baseline="-25000" dirty="0">
              <a:solidFill>
                <a:srgbClr val="01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buFontTx/>
              <a:buAutoNum type="arabicPlain" startAt="4"/>
            </a:pPr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i="1" dirty="0" err="1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n</a:t>
            </a:r>
            <a:endParaRPr lang="en-US" altLang="en-US" baseline="-25000" dirty="0">
              <a:solidFill>
                <a:srgbClr val="01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buFontTx/>
              <a:buAutoNum type="arabicPlain" startAt="4"/>
            </a:pPr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then return 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true</a:t>
            </a:r>
            <a:endParaRPr lang="en-US" altLang="en-US" dirty="0">
              <a:solidFill>
                <a:srgbClr val="010000"/>
              </a:solidFill>
              <a:sym typeface="Symbol" panose="05050102010706020507" pitchFamily="18" charset="2"/>
            </a:endParaRPr>
          </a:p>
          <a:p>
            <a:pPr>
              <a:buFontTx/>
              <a:buAutoNum type="arabicPlain" startAt="4"/>
            </a:pP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     </a:t>
            </a:r>
            <a:r>
              <a:rPr lang="en-US" altLang="en-US" b="1" dirty="0">
                <a:solidFill>
                  <a:srgbClr val="010000"/>
                </a:solidFill>
                <a:sym typeface="Symbol" panose="05050102010706020507" pitchFamily="18" charset="2"/>
              </a:rPr>
              <a:t>else  return 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75908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300467" y="243298"/>
              <a:ext cx="7887240" cy="46317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707" y="240058"/>
                <a:ext cx="7917840" cy="46422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2" name="Ink 91"/>
              <p14:cNvContentPartPr/>
              <p14:nvPr/>
            </p14:nvContentPartPr>
            <p14:xfrm>
              <a:off x="5347307" y="1107298"/>
              <a:ext cx="1089360" cy="687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7587" y="1093258"/>
                <a:ext cx="1109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4" name="Ink 93"/>
              <p14:cNvContentPartPr/>
              <p14:nvPr/>
            </p14:nvContentPartPr>
            <p14:xfrm>
              <a:off x="7144427" y="1099018"/>
              <a:ext cx="1199520" cy="3672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9387" y="1080658"/>
                <a:ext cx="121968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2" name="Ink 101"/>
              <p14:cNvContentPartPr/>
              <p14:nvPr/>
            </p14:nvContentPartPr>
            <p14:xfrm>
              <a:off x="4746467" y="1338778"/>
              <a:ext cx="516240" cy="221940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29907" y="1321138"/>
                <a:ext cx="538560" cy="22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8" name="Ink 107"/>
              <p14:cNvContentPartPr/>
              <p14:nvPr/>
            </p14:nvContentPartPr>
            <p14:xfrm>
              <a:off x="7474547" y="1439578"/>
              <a:ext cx="214200" cy="220104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64467" y="1424098"/>
                <a:ext cx="234360" cy="223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9199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4189E89B-8F1A-48F9-A1C6-2DA0E329B85D}"/>
              </a:ext>
            </a:extLst>
          </p:cNvPr>
          <p:cNvSpPr txBox="1">
            <a:spLocks noChangeArrowheads="1"/>
          </p:cNvSpPr>
          <p:nvPr/>
        </p:nvSpPr>
        <p:spPr>
          <a:xfrm>
            <a:off x="332254" y="107390"/>
            <a:ext cx="8189913" cy="95091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1800" b="1" dirty="0">
                <a:solidFill>
                  <a:schemeClr val="hlink"/>
                </a:solidFill>
              </a:rPr>
              <a:t>INPUT:</a:t>
            </a:r>
            <a:r>
              <a:rPr lang="en-US" altLang="en-US" sz="1800" b="1" dirty="0">
                <a:solidFill>
                  <a:srgbClr val="CC0000"/>
                </a:solidFill>
              </a:rPr>
              <a:t> a sequence of </a:t>
            </a:r>
            <a:r>
              <a:rPr lang="en-US" altLang="en-US" sz="1800" b="1" i="1" dirty="0">
                <a:solidFill>
                  <a:srgbClr val="CC0000"/>
                </a:solidFill>
              </a:rPr>
              <a:t>n</a:t>
            </a:r>
            <a:r>
              <a:rPr lang="en-US" altLang="en-US" sz="1800" b="1" dirty="0">
                <a:solidFill>
                  <a:srgbClr val="CC0000"/>
                </a:solidFill>
              </a:rPr>
              <a:t> numbers, </a:t>
            </a:r>
            <a:r>
              <a:rPr lang="en-US" altLang="en-US" sz="1800" b="1" i="1" dirty="0">
                <a:solidFill>
                  <a:srgbClr val="CC0000"/>
                </a:solidFill>
              </a:rPr>
              <a:t>key</a:t>
            </a:r>
            <a:r>
              <a:rPr lang="en-US" altLang="en-US" sz="1800" b="1" dirty="0">
                <a:solidFill>
                  <a:srgbClr val="CC0000"/>
                </a:solidFill>
              </a:rPr>
              <a:t> to search for.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b="1" dirty="0">
                <a:solidFill>
                  <a:schemeClr val="hlink"/>
                </a:solidFill>
              </a:rPr>
              <a:t>OUTPUT:</a:t>
            </a:r>
            <a:r>
              <a:rPr lang="en-US" altLang="en-US" sz="1800" b="1" dirty="0">
                <a:solidFill>
                  <a:srgbClr val="CC0000"/>
                </a:solidFill>
              </a:rPr>
              <a:t>  </a:t>
            </a:r>
            <a:r>
              <a:rPr lang="en-US" altLang="en-US" sz="1800" b="1" i="1" dirty="0">
                <a:solidFill>
                  <a:srgbClr val="CC0000"/>
                </a:solidFill>
              </a:rPr>
              <a:t>true</a:t>
            </a:r>
            <a:r>
              <a:rPr lang="en-US" altLang="en-US" sz="1800" b="1" dirty="0">
                <a:solidFill>
                  <a:srgbClr val="CC0000"/>
                </a:solidFill>
              </a:rPr>
              <a:t> if </a:t>
            </a:r>
            <a:r>
              <a:rPr lang="en-US" altLang="en-US" sz="1800" b="1" i="1" dirty="0">
                <a:solidFill>
                  <a:srgbClr val="CC0000"/>
                </a:solidFill>
              </a:rPr>
              <a:t>key</a:t>
            </a:r>
            <a:r>
              <a:rPr lang="en-US" altLang="en-US" sz="1800" b="1" dirty="0">
                <a:solidFill>
                  <a:srgbClr val="CC0000"/>
                </a:solidFill>
              </a:rPr>
              <a:t> occurs in the sequence, </a:t>
            </a:r>
            <a:r>
              <a:rPr lang="en-US" altLang="en-US" sz="1800" b="1" i="1" dirty="0">
                <a:solidFill>
                  <a:srgbClr val="CC0000"/>
                </a:solidFill>
              </a:rPr>
              <a:t>false</a:t>
            </a:r>
            <a:r>
              <a:rPr lang="en-US" altLang="en-US" sz="1800" b="1" dirty="0">
                <a:solidFill>
                  <a:srgbClr val="CC0000"/>
                </a:solidFill>
              </a:rPr>
              <a:t> otherwise.</a:t>
            </a:r>
            <a:endParaRPr lang="en-US" altLang="en-US" sz="1800" b="1" i="1" dirty="0">
              <a:solidFill>
                <a:srgbClr val="CC00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>
              <a:solidFill>
                <a:srgbClr val="CC99FF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>
              <a:solidFill>
                <a:srgbClr val="CC99FF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>
              <a:solidFill>
                <a:srgbClr val="CC99FF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05BD75EA-ADC7-42E6-AAC8-B98760450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54" y="776195"/>
            <a:ext cx="7850188" cy="27225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i="1" dirty="0" err="1">
                <a:solidFill>
                  <a:srgbClr val="010000"/>
                </a:solidFill>
              </a:rPr>
              <a:t>LinearSearch</a:t>
            </a:r>
            <a:r>
              <a:rPr lang="en-US" altLang="en-US" sz="2800" dirty="0">
                <a:solidFill>
                  <a:srgbClr val="010000"/>
                </a:solidFill>
              </a:rPr>
              <a:t>(A, </a:t>
            </a:r>
            <a:r>
              <a:rPr lang="en-US" altLang="en-US" sz="2800" i="1" dirty="0">
                <a:solidFill>
                  <a:srgbClr val="010000"/>
                </a:solidFill>
              </a:rPr>
              <a:t>key</a:t>
            </a:r>
            <a:r>
              <a:rPr lang="en-US" altLang="en-US" sz="2800" dirty="0">
                <a:solidFill>
                  <a:srgbClr val="010000"/>
                </a:solidFill>
              </a:rPr>
              <a:t>)                      </a:t>
            </a:r>
            <a:r>
              <a:rPr lang="en-US" altLang="en-US" sz="2800" i="1" dirty="0">
                <a:solidFill>
                  <a:srgbClr val="010000"/>
                </a:solidFill>
              </a:rPr>
              <a:t>cost        times</a:t>
            </a:r>
          </a:p>
          <a:p>
            <a:r>
              <a:rPr lang="en-US" altLang="en-US" sz="2200" dirty="0">
                <a:solidFill>
                  <a:srgbClr val="010000"/>
                </a:solidFill>
              </a:rPr>
              <a:t>1    </a:t>
            </a:r>
            <a:r>
              <a:rPr lang="en-US" altLang="en-US" sz="2200" i="1" dirty="0" err="1">
                <a:solidFill>
                  <a:srgbClr val="010000"/>
                </a:solidFill>
              </a:rPr>
              <a:t>i</a:t>
            </a:r>
            <a:r>
              <a:rPr lang="en-US" altLang="en-US" sz="2200" i="1" dirty="0">
                <a:solidFill>
                  <a:srgbClr val="010000"/>
                </a:solidFill>
              </a:rPr>
              <a:t> 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 1</a:t>
            </a:r>
            <a:r>
              <a:rPr lang="en-US" altLang="en-US" b="1" dirty="0">
                <a:solidFill>
                  <a:srgbClr val="010000"/>
                </a:solidFill>
                <a:sym typeface="Symbol" panose="05050102010706020507" pitchFamily="18" charset="2"/>
              </a:rPr>
              <a:t>                                                      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c</a:t>
            </a:r>
            <a:r>
              <a:rPr lang="en-US" altLang="en-US" baseline="-25000" dirty="0">
                <a:solidFill>
                  <a:srgbClr val="010000"/>
                </a:solidFill>
                <a:sym typeface="Symbol" panose="05050102010706020507" pitchFamily="18" charset="2"/>
              </a:rPr>
              <a:t>1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             1</a:t>
            </a:r>
          </a:p>
          <a:p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2   </a:t>
            </a:r>
            <a:r>
              <a:rPr lang="en-US" altLang="en-US" b="1" dirty="0">
                <a:solidFill>
                  <a:srgbClr val="010000"/>
                </a:solidFill>
                <a:sym typeface="Symbol" panose="05050102010706020507" pitchFamily="18" charset="2"/>
              </a:rPr>
              <a:t>while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 </a:t>
            </a:r>
            <a:r>
              <a:rPr lang="en-US" altLang="en-US" i="1" dirty="0" err="1">
                <a:solidFill>
                  <a:srgbClr val="010000"/>
                </a:solidFill>
                <a:sym typeface="Symbol" panose="05050102010706020507" pitchFamily="18" charset="2"/>
              </a:rPr>
              <a:t>i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 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 n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A[</a:t>
            </a:r>
            <a:r>
              <a:rPr lang="en-US" altLang="en-US" i="1" dirty="0" err="1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] != 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key                    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c</a:t>
            </a:r>
            <a:r>
              <a:rPr lang="en-US" altLang="en-US" baseline="-25000" dirty="0">
                <a:solidFill>
                  <a:srgbClr val="010000"/>
                </a:solidFill>
                <a:sym typeface="Symbol" panose="05050102010706020507" pitchFamily="18" charset="2"/>
              </a:rPr>
              <a:t>2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             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x</a:t>
            </a:r>
            <a:endParaRPr lang="en-US" altLang="en-US" baseline="-25000" dirty="0">
              <a:solidFill>
                <a:srgbClr val="01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do </a:t>
            </a:r>
            <a:r>
              <a:rPr lang="en-US" altLang="en-US" i="1" dirty="0" err="1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++                                              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c</a:t>
            </a:r>
            <a:r>
              <a:rPr lang="en-US" altLang="en-US" baseline="-25000" dirty="0">
                <a:solidFill>
                  <a:srgbClr val="010000"/>
                </a:solidFill>
                <a:sym typeface="Symbol" panose="05050102010706020507" pitchFamily="18" charset="2"/>
              </a:rPr>
              <a:t>3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             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x-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1</a:t>
            </a:r>
            <a:endParaRPr lang="en-US" altLang="en-US" baseline="-25000" dirty="0">
              <a:solidFill>
                <a:srgbClr val="01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buFontTx/>
              <a:buAutoNum type="arabicPlain" startAt="4"/>
            </a:pPr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i="1" dirty="0" err="1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n</a:t>
            </a:r>
            <a:r>
              <a:rPr lang="en-US" altLang="en-US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          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c</a:t>
            </a:r>
            <a:r>
              <a:rPr lang="en-US" altLang="en-US" baseline="-25000" dirty="0">
                <a:solidFill>
                  <a:srgbClr val="010000"/>
                </a:solidFill>
                <a:sym typeface="Symbol" panose="05050102010706020507" pitchFamily="18" charset="2"/>
              </a:rPr>
              <a:t>4                    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1</a:t>
            </a:r>
            <a:endParaRPr lang="en-US" altLang="en-US" baseline="-25000" dirty="0">
              <a:solidFill>
                <a:srgbClr val="01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buFontTx/>
              <a:buAutoNum type="arabicPlain" startAt="4"/>
            </a:pPr>
            <a:r>
              <a:rPr lang="en-US" altLang="en-US" b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then return </a:t>
            </a:r>
            <a:r>
              <a:rPr lang="en-US" altLang="en-US" i="1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true                             c</a:t>
            </a:r>
            <a:r>
              <a:rPr lang="en-US" altLang="en-US" baseline="-25000" dirty="0">
                <a:solidFill>
                  <a:srgbClr val="01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                    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1</a:t>
            </a:r>
          </a:p>
          <a:p>
            <a:pPr>
              <a:buFontTx/>
              <a:buAutoNum type="arabicPlain" startAt="4"/>
            </a:pP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     </a:t>
            </a:r>
            <a:r>
              <a:rPr lang="en-US" altLang="en-US" b="1" dirty="0">
                <a:solidFill>
                  <a:srgbClr val="010000"/>
                </a:solidFill>
                <a:sym typeface="Symbol" panose="05050102010706020507" pitchFamily="18" charset="2"/>
              </a:rPr>
              <a:t>else  return </a:t>
            </a:r>
            <a:r>
              <a:rPr lang="en-US" altLang="en-US" i="1" dirty="0">
                <a:solidFill>
                  <a:srgbClr val="010000"/>
                </a:solidFill>
                <a:sym typeface="Symbol" panose="05050102010706020507" pitchFamily="18" charset="2"/>
              </a:rPr>
              <a:t>false                             c</a:t>
            </a:r>
            <a:r>
              <a:rPr lang="en-US" altLang="en-US" baseline="-25000" dirty="0">
                <a:solidFill>
                  <a:srgbClr val="010000"/>
                </a:solidFill>
                <a:sym typeface="Symbol" panose="05050102010706020507" pitchFamily="18" charset="2"/>
              </a:rPr>
              <a:t>6</a:t>
            </a:r>
            <a:r>
              <a:rPr lang="en-US" altLang="en-US" dirty="0">
                <a:solidFill>
                  <a:srgbClr val="010000"/>
                </a:solidFill>
                <a:sym typeface="Symbol" panose="05050102010706020507" pitchFamily="18" charset="2"/>
              </a:rPr>
              <a:t>             1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xmlns="" id="{0F8F0272-730C-4602-BD65-1D9B0CA6D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66" y="3549557"/>
            <a:ext cx="78390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i="1" dirty="0"/>
              <a:t>x</a:t>
            </a:r>
            <a:r>
              <a:rPr lang="en-US" altLang="en-US" sz="1800" dirty="0"/>
              <a:t> ranges between 1 and </a:t>
            </a:r>
            <a:r>
              <a:rPr lang="en-US" altLang="en-US" sz="1800" i="1" dirty="0"/>
              <a:t>n+</a:t>
            </a:r>
            <a:r>
              <a:rPr lang="en-US" altLang="en-US" sz="1800" dirty="0"/>
              <a:t>1.</a:t>
            </a:r>
          </a:p>
          <a:p>
            <a:r>
              <a:rPr lang="en-US" altLang="en-US" sz="1800" dirty="0"/>
              <a:t>So, the running time ranges between</a:t>
            </a:r>
          </a:p>
          <a:p>
            <a:r>
              <a:rPr lang="en-US" altLang="en-US" sz="1800" i="1" dirty="0">
                <a:solidFill>
                  <a:schemeClr val="hlink"/>
                </a:solidFill>
              </a:rPr>
              <a:t>       c</a:t>
            </a:r>
            <a:r>
              <a:rPr lang="en-US" altLang="en-US" sz="1800" baseline="-25000" dirty="0">
                <a:solidFill>
                  <a:schemeClr val="hlink"/>
                </a:solidFill>
              </a:rPr>
              <a:t>1</a:t>
            </a:r>
            <a:r>
              <a:rPr lang="en-US" altLang="en-US" sz="1800" dirty="0">
                <a:solidFill>
                  <a:schemeClr val="hlink"/>
                </a:solidFill>
              </a:rPr>
              <a:t>+ </a:t>
            </a:r>
            <a:r>
              <a:rPr lang="en-US" altLang="en-US" sz="1800" i="1" dirty="0">
                <a:solidFill>
                  <a:schemeClr val="hlink"/>
                </a:solidFill>
              </a:rPr>
              <a:t>c</a:t>
            </a:r>
            <a:r>
              <a:rPr lang="en-US" altLang="en-US" sz="1800" baseline="-25000" dirty="0">
                <a:solidFill>
                  <a:schemeClr val="hlink"/>
                </a:solidFill>
              </a:rPr>
              <a:t>2</a:t>
            </a:r>
            <a:r>
              <a:rPr lang="en-US" altLang="en-US" sz="1800" i="1" dirty="0">
                <a:solidFill>
                  <a:schemeClr val="hlink"/>
                </a:solidFill>
              </a:rPr>
              <a:t>+ c</a:t>
            </a:r>
            <a:r>
              <a:rPr lang="en-US" altLang="en-US" sz="1800" baseline="-25000" dirty="0">
                <a:solidFill>
                  <a:schemeClr val="hlink"/>
                </a:solidFill>
              </a:rPr>
              <a:t>4</a:t>
            </a:r>
            <a:r>
              <a:rPr lang="en-US" altLang="en-US" sz="1800" dirty="0"/>
              <a:t> </a:t>
            </a:r>
            <a:r>
              <a:rPr lang="en-US" altLang="en-US" sz="1800" i="1" dirty="0">
                <a:solidFill>
                  <a:schemeClr val="hlink"/>
                </a:solidFill>
              </a:rPr>
              <a:t>+ c</a:t>
            </a:r>
            <a:r>
              <a:rPr lang="en-US" altLang="en-US" sz="1800" baseline="-25000" dirty="0">
                <a:solidFill>
                  <a:schemeClr val="hlink"/>
                </a:solidFill>
              </a:rPr>
              <a:t>5</a:t>
            </a:r>
            <a:r>
              <a:rPr lang="en-US" altLang="en-US" sz="1800" dirty="0">
                <a:solidFill>
                  <a:schemeClr val="hlink"/>
                </a:solidFill>
              </a:rPr>
              <a:t> </a:t>
            </a:r>
            <a:r>
              <a:rPr lang="en-US" altLang="en-US" sz="1800" dirty="0">
                <a:solidFill>
                  <a:srgbClr val="010000"/>
                </a:solidFill>
              </a:rPr>
              <a:t>– </a:t>
            </a:r>
            <a:r>
              <a:rPr lang="en-US" altLang="en-US" sz="1800" b="1" dirty="0">
                <a:solidFill>
                  <a:srgbClr val="CC0000"/>
                </a:solidFill>
              </a:rPr>
              <a:t>best case</a:t>
            </a:r>
          </a:p>
          <a:p>
            <a:r>
              <a:rPr lang="en-US" altLang="en-US" sz="1800" dirty="0"/>
              <a:t>and</a:t>
            </a:r>
          </a:p>
          <a:p>
            <a:r>
              <a:rPr lang="en-US" altLang="en-US" sz="1800" i="1" dirty="0"/>
              <a:t>       </a:t>
            </a:r>
            <a:r>
              <a:rPr lang="en-US" altLang="en-US" sz="1800" i="1" dirty="0">
                <a:solidFill>
                  <a:schemeClr val="hlink"/>
                </a:solidFill>
              </a:rPr>
              <a:t>c</a:t>
            </a:r>
            <a:r>
              <a:rPr lang="en-US" altLang="en-US" sz="1800" baseline="-25000" dirty="0">
                <a:solidFill>
                  <a:schemeClr val="hlink"/>
                </a:solidFill>
              </a:rPr>
              <a:t>1</a:t>
            </a:r>
            <a:r>
              <a:rPr lang="en-US" altLang="en-US" sz="1800" dirty="0">
                <a:solidFill>
                  <a:schemeClr val="hlink"/>
                </a:solidFill>
              </a:rPr>
              <a:t>+ </a:t>
            </a:r>
            <a:r>
              <a:rPr lang="en-US" altLang="en-US" sz="1800" i="1" dirty="0">
                <a:solidFill>
                  <a:schemeClr val="hlink"/>
                </a:solidFill>
              </a:rPr>
              <a:t>c</a:t>
            </a:r>
            <a:r>
              <a:rPr lang="en-US" altLang="en-US" sz="1800" baseline="-25000" dirty="0">
                <a:solidFill>
                  <a:schemeClr val="hlink"/>
                </a:solidFill>
              </a:rPr>
              <a:t>2</a:t>
            </a:r>
            <a:r>
              <a:rPr lang="en-US" altLang="en-US" sz="1800" dirty="0">
                <a:solidFill>
                  <a:schemeClr val="hlink"/>
                </a:solidFill>
              </a:rPr>
              <a:t>(</a:t>
            </a:r>
            <a:r>
              <a:rPr lang="en-US" altLang="en-US" sz="1800" i="1" dirty="0">
                <a:solidFill>
                  <a:schemeClr val="hlink"/>
                </a:solidFill>
              </a:rPr>
              <a:t>n+</a:t>
            </a:r>
            <a:r>
              <a:rPr lang="en-US" altLang="en-US" sz="1800" dirty="0">
                <a:solidFill>
                  <a:schemeClr val="hlink"/>
                </a:solidFill>
              </a:rPr>
              <a:t>1)</a:t>
            </a:r>
            <a:r>
              <a:rPr lang="en-US" altLang="en-US" sz="1800" i="1" dirty="0">
                <a:solidFill>
                  <a:schemeClr val="hlink"/>
                </a:solidFill>
              </a:rPr>
              <a:t>+ c</a:t>
            </a:r>
            <a:r>
              <a:rPr lang="en-US" altLang="en-US" sz="1800" baseline="-25000" dirty="0">
                <a:solidFill>
                  <a:schemeClr val="hlink"/>
                </a:solidFill>
              </a:rPr>
              <a:t>3</a:t>
            </a:r>
            <a:r>
              <a:rPr lang="en-US" altLang="en-US" sz="1800" i="1" dirty="0">
                <a:solidFill>
                  <a:schemeClr val="hlink"/>
                </a:solidFill>
              </a:rPr>
              <a:t>n</a:t>
            </a:r>
            <a:r>
              <a:rPr lang="en-US" altLang="en-US" sz="1800" dirty="0">
                <a:solidFill>
                  <a:schemeClr val="hlink"/>
                </a:solidFill>
              </a:rPr>
              <a:t> + </a:t>
            </a:r>
            <a:r>
              <a:rPr lang="en-US" altLang="en-US" sz="1800" i="1" dirty="0">
                <a:solidFill>
                  <a:schemeClr val="hlink"/>
                </a:solidFill>
              </a:rPr>
              <a:t>c</a:t>
            </a:r>
            <a:r>
              <a:rPr lang="en-US" altLang="en-US" sz="1800" baseline="-25000" dirty="0">
                <a:solidFill>
                  <a:schemeClr val="hlink"/>
                </a:solidFill>
              </a:rPr>
              <a:t>4</a:t>
            </a:r>
            <a:r>
              <a:rPr lang="en-US" altLang="en-US" sz="1800" dirty="0"/>
              <a:t> </a:t>
            </a:r>
            <a:r>
              <a:rPr lang="en-US" altLang="en-US" sz="1800" i="1" dirty="0">
                <a:solidFill>
                  <a:schemeClr val="hlink"/>
                </a:solidFill>
              </a:rPr>
              <a:t>+ c</a:t>
            </a:r>
            <a:r>
              <a:rPr lang="en-US" altLang="en-US" sz="1800" baseline="-25000" dirty="0">
                <a:solidFill>
                  <a:schemeClr val="hlink"/>
                </a:solidFill>
              </a:rPr>
              <a:t>6</a:t>
            </a:r>
            <a:r>
              <a:rPr lang="en-US" altLang="en-US" sz="1800" dirty="0">
                <a:solidFill>
                  <a:schemeClr val="hlink"/>
                </a:solidFill>
              </a:rPr>
              <a:t> </a:t>
            </a:r>
            <a:r>
              <a:rPr lang="en-US" altLang="en-US" sz="1800" dirty="0">
                <a:solidFill>
                  <a:srgbClr val="010000"/>
                </a:solidFill>
              </a:rPr>
              <a:t>– </a:t>
            </a:r>
            <a:r>
              <a:rPr lang="en-US" altLang="en-US" sz="1800" b="1" dirty="0">
                <a:solidFill>
                  <a:srgbClr val="CC0000"/>
                </a:solidFill>
              </a:rPr>
              <a:t>worst case</a:t>
            </a:r>
            <a:endParaRPr lang="en-US" alt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18680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304067" y="108298"/>
              <a:ext cx="8223480" cy="4824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587" y="95698"/>
                <a:ext cx="8244720" cy="48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0" name="Ink 109"/>
              <p14:cNvContentPartPr/>
              <p14:nvPr/>
            </p14:nvContentPartPr>
            <p14:xfrm>
              <a:off x="7586507" y="661618"/>
              <a:ext cx="965520" cy="5940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77867" y="648658"/>
                <a:ext cx="98676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1" name="Ink 120"/>
              <p14:cNvContentPartPr/>
              <p14:nvPr/>
            </p14:nvContentPartPr>
            <p14:xfrm>
              <a:off x="6196907" y="1120258"/>
              <a:ext cx="429120" cy="224856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9627" y="1106218"/>
                <a:ext cx="452520" cy="22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3" name="Ink 122"/>
              <p14:cNvContentPartPr/>
              <p14:nvPr/>
            </p14:nvContentPartPr>
            <p14:xfrm>
              <a:off x="7682267" y="1216018"/>
              <a:ext cx="729360" cy="95364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0027" y="1199098"/>
                <a:ext cx="755280" cy="9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2" name="Ink 131"/>
              <p14:cNvContentPartPr/>
              <p14:nvPr/>
            </p14:nvContentPartPr>
            <p14:xfrm>
              <a:off x="7755707" y="2367658"/>
              <a:ext cx="398520" cy="105840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38067" y="2352178"/>
                <a:ext cx="426240" cy="10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5" name="Ink 134"/>
              <p14:cNvContentPartPr/>
              <p14:nvPr/>
            </p14:nvContentPartPr>
            <p14:xfrm>
              <a:off x="350867" y="1100458"/>
              <a:ext cx="285840" cy="37260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5107" y="1086778"/>
                <a:ext cx="30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6" name="Ink 135"/>
              <p14:cNvContentPartPr/>
              <p14:nvPr/>
            </p14:nvContentPartPr>
            <p14:xfrm>
              <a:off x="800147" y="1039978"/>
              <a:ext cx="317880" cy="254052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0787" y="1031338"/>
                <a:ext cx="333000" cy="25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7" name="Ink 136"/>
              <p14:cNvContentPartPr/>
              <p14:nvPr/>
            </p14:nvContentPartPr>
            <p14:xfrm>
              <a:off x="299747" y="1822978"/>
              <a:ext cx="255960" cy="24768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3187" y="1807498"/>
                <a:ext cx="28404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9" name="Ink 138"/>
              <p14:cNvContentPartPr/>
              <p14:nvPr/>
            </p14:nvContentPartPr>
            <p14:xfrm>
              <a:off x="351227" y="2464858"/>
              <a:ext cx="356040" cy="114624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2587" y="2452258"/>
                <a:ext cx="367560" cy="117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4833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338627" y="217738"/>
              <a:ext cx="8558640" cy="46634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0347" y="206579"/>
                <a:ext cx="8582401" cy="4690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/>
              <p14:cNvContentPartPr/>
              <p14:nvPr/>
            </p14:nvContentPartPr>
            <p14:xfrm>
              <a:off x="197507" y="1105498"/>
              <a:ext cx="384480" cy="279612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747" y="1088938"/>
                <a:ext cx="399960" cy="28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3" name="Ink 142"/>
              <p14:cNvContentPartPr/>
              <p14:nvPr/>
            </p14:nvContentPartPr>
            <p14:xfrm>
              <a:off x="8107427" y="759178"/>
              <a:ext cx="729720" cy="3168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92667" y="745858"/>
                <a:ext cx="75780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8" name="Ink 157"/>
              <p14:cNvContentPartPr/>
              <p14:nvPr/>
            </p14:nvContentPartPr>
            <p14:xfrm>
              <a:off x="1847387" y="2737378"/>
              <a:ext cx="680040" cy="76104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37307" y="2729098"/>
                <a:ext cx="702360" cy="78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0" name="Ink 159"/>
              <p14:cNvContentPartPr/>
              <p14:nvPr/>
            </p14:nvContentPartPr>
            <p14:xfrm>
              <a:off x="849107" y="2110978"/>
              <a:ext cx="553320" cy="144036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8307" y="2100898"/>
                <a:ext cx="577440" cy="14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5" name="Ink 164"/>
              <p14:cNvContentPartPr/>
              <p14:nvPr/>
            </p14:nvContentPartPr>
            <p14:xfrm>
              <a:off x="551387" y="974818"/>
              <a:ext cx="354600" cy="333252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2387" y="966898"/>
                <a:ext cx="372600" cy="33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3" name="Ink 182"/>
              <p14:cNvContentPartPr/>
              <p14:nvPr/>
            </p14:nvContentPartPr>
            <p14:xfrm>
              <a:off x="5756627" y="2810458"/>
              <a:ext cx="159120" cy="54612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53019" y="2798586"/>
                <a:ext cx="180408" cy="5781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7" name="Ink 206"/>
              <p14:cNvContentPartPr/>
              <p14:nvPr/>
            </p14:nvContentPartPr>
            <p14:xfrm>
              <a:off x="6901427" y="1051138"/>
              <a:ext cx="484920" cy="313956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83067" y="1035658"/>
                <a:ext cx="507960" cy="31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0" name="Ink 209"/>
              <p14:cNvContentPartPr/>
              <p14:nvPr/>
            </p14:nvContentPartPr>
            <p14:xfrm>
              <a:off x="804467" y="3069658"/>
              <a:ext cx="135720" cy="15732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6187" y="3061378"/>
                <a:ext cx="1522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1" name="Ink 210"/>
              <p14:cNvContentPartPr/>
              <p14:nvPr/>
            </p14:nvContentPartPr>
            <p14:xfrm>
              <a:off x="184187" y="3927898"/>
              <a:ext cx="308520" cy="24480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1242" y="3924658"/>
                <a:ext cx="330454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9" name="Ink 258"/>
              <p14:cNvContentPartPr/>
              <p14:nvPr/>
            </p14:nvContentPartPr>
            <p14:xfrm>
              <a:off x="7919867" y="1035298"/>
              <a:ext cx="1082160" cy="180180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03667" y="1018018"/>
                <a:ext cx="1110600" cy="18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0" name="Ink 259"/>
              <p14:cNvContentPartPr/>
              <p14:nvPr/>
            </p14:nvContentPartPr>
            <p14:xfrm>
              <a:off x="8507387" y="2867338"/>
              <a:ext cx="406800" cy="2021760"/>
            </p14:xfrm>
          </p:contentPart>
        </mc:Choice>
        <mc:Fallback xmlns="">
          <p:pic>
            <p:nvPicPr>
              <p:cNvPr id="260" name="Ink 25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494787" y="2860138"/>
                <a:ext cx="438120" cy="20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3" name="Ink 262"/>
              <p14:cNvContentPartPr/>
              <p14:nvPr/>
            </p14:nvContentPartPr>
            <p14:xfrm>
              <a:off x="7796747" y="2713618"/>
              <a:ext cx="567360" cy="69156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82707" y="2699578"/>
                <a:ext cx="594000" cy="71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6140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/>
              <p14:cNvContentPartPr/>
              <p14:nvPr/>
            </p14:nvContentPartPr>
            <p14:xfrm>
              <a:off x="452387" y="193978"/>
              <a:ext cx="8529480" cy="4832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467" y="184618"/>
                <a:ext cx="8546400" cy="48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9" name="Ink 68"/>
              <p14:cNvContentPartPr/>
              <p14:nvPr/>
            </p14:nvContentPartPr>
            <p14:xfrm>
              <a:off x="263027" y="1659538"/>
              <a:ext cx="515160" cy="4784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707" y="1648018"/>
                <a:ext cx="533160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5" name="Ink 124"/>
              <p14:cNvContentPartPr/>
              <p14:nvPr/>
            </p14:nvContentPartPr>
            <p14:xfrm>
              <a:off x="6896747" y="430858"/>
              <a:ext cx="1895760" cy="42012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4147" y="417178"/>
                <a:ext cx="192132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1" name="Ink 140"/>
              <p14:cNvContentPartPr/>
              <p14:nvPr/>
            </p14:nvContentPartPr>
            <p14:xfrm>
              <a:off x="7025627" y="1091458"/>
              <a:ext cx="668520" cy="329652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11587" y="1078858"/>
                <a:ext cx="691920" cy="33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7" name="Ink 146"/>
              <p14:cNvContentPartPr/>
              <p14:nvPr/>
            </p14:nvContentPartPr>
            <p14:xfrm>
              <a:off x="8013827" y="847378"/>
              <a:ext cx="896040" cy="12672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00867" y="832258"/>
                <a:ext cx="9194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1" name="Ink 160"/>
              <p14:cNvContentPartPr/>
              <p14:nvPr/>
            </p14:nvContentPartPr>
            <p14:xfrm>
              <a:off x="8064587" y="1170658"/>
              <a:ext cx="897120" cy="135144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7307" y="1154818"/>
                <a:ext cx="929880" cy="13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7" name="Ink 176"/>
              <p14:cNvContentPartPr/>
              <p14:nvPr/>
            </p14:nvContentPartPr>
            <p14:xfrm>
              <a:off x="1132787" y="2118538"/>
              <a:ext cx="499320" cy="201060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4507" y="2114938"/>
                <a:ext cx="517680" cy="20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0" name="Ink 179"/>
              <p14:cNvContentPartPr/>
              <p14:nvPr/>
            </p14:nvContentPartPr>
            <p14:xfrm>
              <a:off x="307667" y="1066258"/>
              <a:ext cx="242640" cy="25272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8587" y="1048258"/>
                <a:ext cx="27468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1" name="Ink 180"/>
              <p14:cNvContentPartPr/>
              <p14:nvPr/>
            </p14:nvContentPartPr>
            <p14:xfrm>
              <a:off x="700787" y="1059418"/>
              <a:ext cx="254160" cy="351252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3238" y="1052218"/>
                <a:ext cx="269259" cy="35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9" name="Ink 188"/>
              <p14:cNvContentPartPr/>
              <p14:nvPr/>
            </p14:nvContentPartPr>
            <p14:xfrm>
              <a:off x="2160587" y="2716858"/>
              <a:ext cx="540360" cy="127980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52667" y="2710018"/>
                <a:ext cx="559800" cy="12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9" name="Ink 198"/>
              <p14:cNvContentPartPr/>
              <p14:nvPr/>
            </p14:nvContentPartPr>
            <p14:xfrm>
              <a:off x="287867" y="2350018"/>
              <a:ext cx="912600" cy="16592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5987" y="2337418"/>
                <a:ext cx="928800" cy="169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0" name="Ink 199"/>
              <p14:cNvContentPartPr/>
              <p14:nvPr/>
            </p14:nvContentPartPr>
            <p14:xfrm>
              <a:off x="1629947" y="2163898"/>
              <a:ext cx="996120" cy="59184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22027" y="2149138"/>
                <a:ext cx="1009080" cy="61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6" name="Ink 225"/>
              <p14:cNvContentPartPr/>
              <p14:nvPr/>
            </p14:nvContentPartPr>
            <p14:xfrm>
              <a:off x="268787" y="4304818"/>
              <a:ext cx="321120" cy="262080"/>
            </p14:xfrm>
          </p:contentPart>
        </mc:Choice>
        <mc:Fallback xmlns="">
          <p:pic>
            <p:nvPicPr>
              <p:cNvPr id="226" name="Ink 22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3667" y="4300858"/>
                <a:ext cx="34416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8" name="Ink 267"/>
              <p14:cNvContentPartPr/>
              <p14:nvPr/>
            </p14:nvContentPartPr>
            <p14:xfrm>
              <a:off x="7930307" y="2766538"/>
              <a:ext cx="1194120" cy="165276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917347" y="2760418"/>
                <a:ext cx="1218240" cy="167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360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345467" y="281818"/>
              <a:ext cx="4422240" cy="34646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107" y="268138"/>
                <a:ext cx="4448880" cy="349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1" name="Ink 70"/>
              <p14:cNvContentPartPr/>
              <p14:nvPr/>
            </p14:nvContentPartPr>
            <p14:xfrm>
              <a:off x="520787" y="3097738"/>
              <a:ext cx="282600" cy="91296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867" y="3085498"/>
                <a:ext cx="308160" cy="9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4" name="Ink 123"/>
              <p14:cNvContentPartPr/>
              <p14:nvPr/>
            </p14:nvContentPartPr>
            <p14:xfrm>
              <a:off x="5759147" y="242578"/>
              <a:ext cx="3227040" cy="130068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52667" y="233578"/>
                <a:ext cx="3239640" cy="31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8" name="Ink 137"/>
              <p14:cNvContentPartPr/>
              <p14:nvPr/>
            </p14:nvContentPartPr>
            <p14:xfrm>
              <a:off x="5832227" y="303058"/>
              <a:ext cx="137520" cy="39960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27547" y="290818"/>
                <a:ext cx="15372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4" name="Ink 103"/>
              <p14:cNvContentPartPr/>
              <p14:nvPr/>
            </p14:nvContentPartPr>
            <p14:xfrm>
              <a:off x="4728107" y="4945258"/>
              <a:ext cx="1734480" cy="18108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23067" y="4940218"/>
                <a:ext cx="17521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0" name="Ink 129"/>
              <p14:cNvContentPartPr/>
              <p14:nvPr/>
            </p14:nvContentPartPr>
            <p14:xfrm>
              <a:off x="177347" y="4119778"/>
              <a:ext cx="8908920" cy="86688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9787" y="4111138"/>
                <a:ext cx="8927280" cy="88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6" name="Ink 135"/>
              <p14:cNvContentPartPr/>
              <p14:nvPr/>
            </p14:nvContentPartPr>
            <p14:xfrm>
              <a:off x="4793627" y="729298"/>
              <a:ext cx="1825560" cy="39204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83907" y="718498"/>
                <a:ext cx="184680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0" name="Ink 149"/>
              <p14:cNvContentPartPr/>
              <p14:nvPr/>
            </p14:nvContentPartPr>
            <p14:xfrm>
              <a:off x="5833307" y="1136818"/>
              <a:ext cx="745920" cy="9144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24667" y="1122418"/>
                <a:ext cx="76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9" name="Ink 168"/>
              <p14:cNvContentPartPr/>
              <p14:nvPr/>
            </p14:nvContentPartPr>
            <p14:xfrm>
              <a:off x="5985947" y="1342378"/>
              <a:ext cx="146880" cy="75276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71547" y="1327618"/>
                <a:ext cx="172080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0" name="Ink 169"/>
              <p14:cNvContentPartPr/>
              <p14:nvPr/>
            </p14:nvContentPartPr>
            <p14:xfrm>
              <a:off x="4832507" y="1363618"/>
              <a:ext cx="1981080" cy="257148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1707" y="1354258"/>
                <a:ext cx="2000520" cy="25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2" name="Ink 181"/>
              <p14:cNvContentPartPr/>
              <p14:nvPr/>
            </p14:nvContentPartPr>
            <p14:xfrm>
              <a:off x="7280867" y="1397458"/>
              <a:ext cx="1275120" cy="55584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267187" y="1384138"/>
                <a:ext cx="1299960" cy="58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3" name="Ink 212"/>
              <p14:cNvContentPartPr/>
              <p14:nvPr/>
            </p14:nvContentPartPr>
            <p14:xfrm>
              <a:off x="2372267" y="3311938"/>
              <a:ext cx="220680" cy="9000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67227" y="3306178"/>
                <a:ext cx="230040" cy="9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236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0" name="Ink 119"/>
              <p14:cNvContentPartPr/>
              <p14:nvPr/>
            </p14:nvContentPartPr>
            <p14:xfrm>
              <a:off x="7491107" y="1024138"/>
              <a:ext cx="1105200" cy="417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9587" y="1006858"/>
                <a:ext cx="11336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5" name="Ink 254"/>
              <p14:cNvContentPartPr/>
              <p14:nvPr/>
            </p14:nvContentPartPr>
            <p14:xfrm>
              <a:off x="6327947" y="663778"/>
              <a:ext cx="2895480" cy="189180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6787" y="651178"/>
                <a:ext cx="2919240" cy="19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3" name="Ink 272"/>
              <p14:cNvContentPartPr/>
              <p14:nvPr/>
            </p14:nvContentPartPr>
            <p14:xfrm>
              <a:off x="8410547" y="2341689"/>
              <a:ext cx="647280" cy="199080"/>
            </p14:xfrm>
          </p:contentPart>
        </mc:Choice>
        <mc:Fallback xmlns="">
          <p:pic>
            <p:nvPicPr>
              <p:cNvPr id="273" name="Ink 27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3707" y="2333409"/>
                <a:ext cx="6645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6" name="Ink 305"/>
              <p14:cNvContentPartPr/>
              <p14:nvPr/>
            </p14:nvContentPartPr>
            <p14:xfrm>
              <a:off x="351227" y="2585458"/>
              <a:ext cx="317520" cy="1553711"/>
            </p14:xfrm>
          </p:contentPart>
        </mc:Choice>
        <mc:Fallback xmlns="">
          <p:pic>
            <p:nvPicPr>
              <p:cNvPr id="306" name="Ink 30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5747" y="2573578"/>
                <a:ext cx="346320" cy="1572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7" name="Ink 306"/>
              <p14:cNvContentPartPr/>
              <p14:nvPr/>
            </p14:nvContentPartPr>
            <p14:xfrm>
              <a:off x="3198827" y="4626969"/>
              <a:ext cx="1232640" cy="149400"/>
            </p14:xfrm>
          </p:contentPart>
        </mc:Choice>
        <mc:Fallback xmlns="">
          <p:pic>
            <p:nvPicPr>
              <p:cNvPr id="307" name="Ink 30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93067" y="4613289"/>
                <a:ext cx="12520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1" name="Ink 310"/>
              <p14:cNvContentPartPr/>
              <p14:nvPr/>
            </p14:nvContentPartPr>
            <p14:xfrm>
              <a:off x="300467" y="236818"/>
              <a:ext cx="9032760" cy="4765631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1747" y="232498"/>
                <a:ext cx="9057240" cy="47793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2" name="Ink 311"/>
              <p14:cNvContentPartPr/>
              <p14:nvPr/>
            </p14:nvContentPartPr>
            <p14:xfrm>
              <a:off x="7194467" y="2892538"/>
              <a:ext cx="1664640" cy="450000"/>
            </p14:xfrm>
          </p:contentPart>
        </mc:Choice>
        <mc:Fallback xmlns="">
          <p:pic>
            <p:nvPicPr>
              <p:cNvPr id="312" name="Ink 3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81867" y="2879578"/>
                <a:ext cx="169416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33" name="Ink 332"/>
              <p14:cNvContentPartPr/>
              <p14:nvPr/>
            </p14:nvContentPartPr>
            <p14:xfrm>
              <a:off x="5956427" y="4706169"/>
              <a:ext cx="821520" cy="90360"/>
            </p14:xfrm>
          </p:contentPart>
        </mc:Choice>
        <mc:Fallback xmlns="">
          <p:pic>
            <p:nvPicPr>
              <p:cNvPr id="333" name="Ink 33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50667" y="4689249"/>
                <a:ext cx="84204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5" name="Ink 354"/>
              <p14:cNvContentPartPr/>
              <p14:nvPr/>
            </p14:nvContentPartPr>
            <p14:xfrm>
              <a:off x="6268187" y="3793978"/>
              <a:ext cx="1031400" cy="372551"/>
            </p14:xfrm>
          </p:contentPart>
        </mc:Choice>
        <mc:Fallback xmlns="">
          <p:pic>
            <p:nvPicPr>
              <p:cNvPr id="355" name="Ink 35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50907" y="3779580"/>
                <a:ext cx="1061280" cy="395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56" name="Ink 355"/>
              <p14:cNvContentPartPr/>
              <p14:nvPr/>
            </p14:nvContentPartPr>
            <p14:xfrm>
              <a:off x="5154347" y="4231018"/>
              <a:ext cx="1554120" cy="528791"/>
            </p14:xfrm>
          </p:contentPart>
        </mc:Choice>
        <mc:Fallback xmlns="">
          <p:pic>
            <p:nvPicPr>
              <p:cNvPr id="356" name="Ink 35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43547" y="4224539"/>
                <a:ext cx="1581120" cy="550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3" name="Ink 362"/>
              <p14:cNvContentPartPr/>
              <p14:nvPr/>
            </p14:nvContentPartPr>
            <p14:xfrm>
              <a:off x="3020987" y="4118338"/>
              <a:ext cx="178920" cy="873671"/>
            </p14:xfrm>
          </p:contentPart>
        </mc:Choice>
        <mc:Fallback xmlns="">
          <p:pic>
            <p:nvPicPr>
              <p:cNvPr id="363" name="Ink 36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10187" y="4115458"/>
                <a:ext cx="194400" cy="8815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4" name="Ink 363"/>
              <p14:cNvContentPartPr/>
              <p14:nvPr/>
            </p14:nvContentPartPr>
            <p14:xfrm>
              <a:off x="2075627" y="4213329"/>
              <a:ext cx="508680" cy="598320"/>
            </p14:xfrm>
          </p:contentPart>
        </mc:Choice>
        <mc:Fallback xmlns="">
          <p:pic>
            <p:nvPicPr>
              <p:cNvPr id="364" name="Ink 36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63027" y="4201809"/>
                <a:ext cx="54036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0" name="Ink 369"/>
              <p14:cNvContentPartPr/>
              <p14:nvPr/>
            </p14:nvContentPartPr>
            <p14:xfrm>
              <a:off x="3071027" y="4169098"/>
              <a:ext cx="1359720" cy="548591"/>
            </p14:xfrm>
          </p:contentPart>
        </mc:Choice>
        <mc:Fallback xmlns="">
          <p:pic>
            <p:nvPicPr>
              <p:cNvPr id="370" name="Ink 36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59867" y="4161179"/>
                <a:ext cx="1385280" cy="56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3" name="Ink 372"/>
              <p14:cNvContentPartPr/>
              <p14:nvPr/>
            </p14:nvContentPartPr>
            <p14:xfrm>
              <a:off x="8028947" y="4217289"/>
              <a:ext cx="1128240" cy="547920"/>
            </p14:xfrm>
          </p:contentPart>
        </mc:Choice>
        <mc:Fallback xmlns="">
          <p:pic>
            <p:nvPicPr>
              <p:cNvPr id="373" name="Ink 37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22467" y="4207569"/>
                <a:ext cx="1149840" cy="57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" name="Ink 9"/>
              <p14:cNvContentPartPr/>
              <p14:nvPr/>
            </p14:nvContentPartPr>
            <p14:xfrm>
              <a:off x="4116827" y="801969"/>
              <a:ext cx="3539880" cy="10364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08907" y="794409"/>
                <a:ext cx="3552480" cy="10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k 30"/>
              <p14:cNvContentPartPr/>
              <p14:nvPr/>
            </p14:nvContentPartPr>
            <p14:xfrm>
              <a:off x="4295747" y="1212369"/>
              <a:ext cx="153000" cy="7138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86387" y="1204089"/>
                <a:ext cx="165960" cy="73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1911913"/>
      </p:ext>
    </p:extLst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D9E349-4EE3-46F8-AFD9-832CF0515BDC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BB625C5-3C71-4745-A4F6-D4DBE856B4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DF1F90-E391-4546-AB4C-C44AA18145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376</Words>
  <Application>Microsoft Office PowerPoint</Application>
  <PresentationFormat>On-screen Show (16:9)</PresentationFormat>
  <Paragraphs>86</Paragraphs>
  <Slides>40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Playfair Display</vt:lpstr>
      <vt:lpstr>Lato</vt:lpstr>
      <vt:lpstr>Symbol</vt:lpstr>
      <vt:lpstr>Times New Roman</vt:lpstr>
      <vt:lpstr>Wingdings</vt:lpstr>
      <vt:lpstr>Coral</vt:lpstr>
      <vt:lpstr>Equation</vt:lpstr>
      <vt:lpstr>CMPE371 Analysis of Algorithms FALL 2021-2022 Lecture 2</vt:lpstr>
      <vt:lpstr>Calculating the running time and memory size of an iterative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Analysis of INSERTION-SORT(contd.)</vt:lpstr>
      <vt:lpstr>Analysis of INSERTION-SORT(contd.)</vt:lpstr>
      <vt:lpstr>Analysis of INSERTION-SORT(contd.)</vt:lpstr>
      <vt:lpstr>Analysis of INSERTION-SORT(contd.)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CMPE371</dc:title>
  <dc:creator>Asst.Prof.Dr. Ahmet Unveren</dc:creator>
  <cp:lastModifiedBy>Cmpe1</cp:lastModifiedBy>
  <cp:revision>49</cp:revision>
  <dcterms:modified xsi:type="dcterms:W3CDTF">2021-11-01T11:32:35Z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