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CFB9A9-EE02-4CE7-9D36-8E2F6AE13BC5}"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4141385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CFB9A9-EE02-4CE7-9D36-8E2F6AE13BC5}"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736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CFB9A9-EE02-4CE7-9D36-8E2F6AE13BC5}"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1419630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CFB9A9-EE02-4CE7-9D36-8E2F6AE13BC5}"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2522738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CFB9A9-EE02-4CE7-9D36-8E2F6AE13BC5}" type="datetimeFigureOut">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277984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CFB9A9-EE02-4CE7-9D36-8E2F6AE13BC5}"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3046383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CFB9A9-EE02-4CE7-9D36-8E2F6AE13BC5}" type="datetimeFigureOut">
              <a:rPr lang="en-US" smtClean="0"/>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153365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CFB9A9-EE02-4CE7-9D36-8E2F6AE13BC5}" type="datetimeFigureOut">
              <a:rPr lang="en-US" smtClean="0"/>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2756235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CFB9A9-EE02-4CE7-9D36-8E2F6AE13BC5}" type="datetimeFigureOut">
              <a:rPr lang="en-US" smtClean="0"/>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1481607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CFB9A9-EE02-4CE7-9D36-8E2F6AE13BC5}"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396750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CFB9A9-EE02-4CE7-9D36-8E2F6AE13BC5}" type="datetimeFigureOut">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CA1F45-0D75-4925-B303-E6505DBDFD53}" type="slidenum">
              <a:rPr lang="en-US" smtClean="0"/>
              <a:t>‹#›</a:t>
            </a:fld>
            <a:endParaRPr lang="en-US"/>
          </a:p>
        </p:txBody>
      </p:sp>
    </p:spTree>
    <p:extLst>
      <p:ext uri="{BB962C8B-B14F-4D97-AF65-F5344CB8AC3E}">
        <p14:creationId xmlns:p14="http://schemas.microsoft.com/office/powerpoint/2010/main" val="2793631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FB9A9-EE02-4CE7-9D36-8E2F6AE13BC5}" type="datetimeFigureOut">
              <a:rPr lang="en-US" smtClean="0"/>
              <a:t>5/14/2018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1F45-0D75-4925-B303-E6505DBDFD53}" type="slidenum">
              <a:rPr lang="en-US" smtClean="0"/>
              <a:t>‹#›</a:t>
            </a:fld>
            <a:endParaRPr lang="en-US"/>
          </a:p>
        </p:txBody>
      </p:sp>
    </p:spTree>
    <p:extLst>
      <p:ext uri="{BB962C8B-B14F-4D97-AF65-F5344CB8AC3E}">
        <p14:creationId xmlns:p14="http://schemas.microsoft.com/office/powerpoint/2010/main" val="132652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Windows_installer" TargetMode="External"/><Relationship Id="rId2" Type="http://schemas.openxmlformats.org/officeDocument/2006/relationships/hyperlink" Target="http://en.wikipedia.org/wiki/APK_%28file_format%29" TargetMode="External"/><Relationship Id="rId1" Type="http://schemas.openxmlformats.org/officeDocument/2006/relationships/slideLayout" Target="../slideLayouts/slideLayout2.xml"/><Relationship Id="rId6" Type="http://schemas.openxmlformats.org/officeDocument/2006/relationships/hyperlink" Target="http://en.wikipedia.org/wiki/.deb" TargetMode="External"/><Relationship Id="rId5" Type="http://schemas.openxmlformats.org/officeDocument/2006/relationships/hyperlink" Target="http://en.wikipedia.org/wiki/RPM_Package_Manager" TargetMode="External"/><Relationship Id="rId4" Type="http://schemas.openxmlformats.org/officeDocument/2006/relationships/hyperlink" Target="http://en.wikipedia.org/wiki/.dm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Packing and Signing of the Application</a:t>
            </a:r>
            <a:br>
              <a:rPr lang="en-GB" dirty="0"/>
            </a:br>
            <a:endParaRPr lang="en-US" dirty="0"/>
          </a:p>
        </p:txBody>
      </p:sp>
    </p:spTree>
    <p:extLst>
      <p:ext uri="{BB962C8B-B14F-4D97-AF65-F5344CB8AC3E}">
        <p14:creationId xmlns:p14="http://schemas.microsoft.com/office/powerpoint/2010/main" val="35872197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908720"/>
            <a:ext cx="8486405" cy="4771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101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GB" dirty="0"/>
              <a:t>If you think that the Android app you wrote is ready to run on Google Play after testing on the device or on the virtual machine, the next two steps will require you to create and then sign your application's executable package.</a:t>
            </a:r>
          </a:p>
          <a:p>
            <a:endParaRPr lang="en-GB" dirty="0"/>
          </a:p>
          <a:p>
            <a:pPr marL="0" indent="0">
              <a:buNone/>
            </a:pPr>
            <a:r>
              <a:rPr lang="en-GB" dirty="0">
                <a:solidFill>
                  <a:srgbClr val="FF0000"/>
                </a:solidFill>
              </a:rPr>
              <a:t>Android App Pack (.</a:t>
            </a:r>
            <a:r>
              <a:rPr lang="en-GB" dirty="0" err="1">
                <a:solidFill>
                  <a:srgbClr val="FF0000"/>
                </a:solidFill>
              </a:rPr>
              <a:t>apk</a:t>
            </a:r>
            <a:r>
              <a:rPr lang="en-GB" dirty="0">
                <a:solidFill>
                  <a:srgbClr val="FF0000"/>
                </a:solidFill>
              </a:rPr>
              <a:t>)</a:t>
            </a:r>
          </a:p>
          <a:p>
            <a:r>
              <a:rPr lang="en-GB" dirty="0">
                <a:hlinkClick r:id="rId2"/>
              </a:rPr>
              <a:t>The .</a:t>
            </a:r>
            <a:r>
              <a:rPr lang="en-GB" dirty="0" err="1">
                <a:hlinkClick r:id="rId2"/>
              </a:rPr>
              <a:t>apk</a:t>
            </a:r>
            <a:r>
              <a:rPr lang="en-GB" dirty="0"/>
              <a:t> files are called </a:t>
            </a:r>
            <a:r>
              <a:rPr lang="en-GB" b="1" dirty="0"/>
              <a:t>Android Application Package File</a:t>
            </a:r>
            <a:r>
              <a:rPr lang="en-GB" dirty="0"/>
              <a:t> and allow the application code to be packaged and </a:t>
            </a:r>
            <a:r>
              <a:rPr lang="en-GB" dirty="0" err="1"/>
              <a:t>runable</a:t>
            </a:r>
            <a:r>
              <a:rPr lang="en-GB" dirty="0"/>
              <a:t>. The application packages are actually different for each operating system and are also available in names: </a:t>
            </a:r>
            <a:r>
              <a:rPr lang="en-GB" dirty="0">
                <a:hlinkClick r:id="rId3"/>
              </a:rPr>
              <a:t>.</a:t>
            </a:r>
            <a:r>
              <a:rPr lang="en-GB" dirty="0" err="1">
                <a:hlinkClick r:id="rId3"/>
              </a:rPr>
              <a:t>msi</a:t>
            </a:r>
            <a:r>
              <a:rPr lang="en-GB" dirty="0">
                <a:hlinkClick r:id="rId3"/>
              </a:rPr>
              <a:t> on</a:t>
            </a:r>
            <a:r>
              <a:rPr lang="en-GB" dirty="0"/>
              <a:t> Windows , </a:t>
            </a:r>
            <a:r>
              <a:rPr lang="en-GB" dirty="0">
                <a:hlinkClick r:id="rId4"/>
              </a:rPr>
              <a:t>.</a:t>
            </a:r>
            <a:r>
              <a:rPr lang="en-GB" dirty="0" err="1">
                <a:hlinkClick r:id="rId4"/>
              </a:rPr>
              <a:t>dmg</a:t>
            </a:r>
            <a:r>
              <a:rPr lang="en-GB" dirty="0">
                <a:hlinkClick r:id="rId4"/>
              </a:rPr>
              <a:t> on</a:t>
            </a:r>
            <a:r>
              <a:rPr lang="en-GB" dirty="0"/>
              <a:t> Mac OS , </a:t>
            </a:r>
            <a:r>
              <a:rPr lang="en-GB" dirty="0">
                <a:hlinkClick r:id="rId5"/>
              </a:rPr>
              <a:t>.rpm</a:t>
            </a:r>
            <a:r>
              <a:rPr lang="en-GB" dirty="0"/>
              <a:t> , </a:t>
            </a:r>
            <a:r>
              <a:rPr lang="en-GB" dirty="0">
                <a:hlinkClick r:id="rId6"/>
              </a:rPr>
              <a:t>.deb</a:t>
            </a:r>
            <a:r>
              <a:rPr lang="en-GB" dirty="0"/>
              <a:t> etc. on Linux .</a:t>
            </a:r>
          </a:p>
          <a:p>
            <a:pPr marL="0" indent="0">
              <a:buNone/>
            </a:pPr>
            <a:r>
              <a:rPr lang="en-GB" dirty="0" smtClean="0"/>
              <a:t/>
            </a:r>
            <a:br>
              <a:rPr lang="en-GB" dirty="0" smtClean="0"/>
            </a:br>
            <a:endParaRPr lang="en-US" dirty="0"/>
          </a:p>
        </p:txBody>
      </p:sp>
    </p:spTree>
    <p:extLst>
      <p:ext uri="{BB962C8B-B14F-4D97-AF65-F5344CB8AC3E}">
        <p14:creationId xmlns:p14="http://schemas.microsoft.com/office/powerpoint/2010/main" val="4001986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1"/>
            <a:ext cx="8229600" cy="1728192"/>
          </a:xfrm>
        </p:spPr>
        <p:txBody>
          <a:bodyPr/>
          <a:lstStyle/>
          <a:p>
            <a:r>
              <a:rPr lang="en-GB" dirty="0"/>
              <a:t>We can use Android Studio to sign our project on Android. From the top </a:t>
            </a:r>
            <a:r>
              <a:rPr lang="en-GB" b="1" dirty="0"/>
              <a:t>Build</a:t>
            </a:r>
            <a:r>
              <a:rPr lang="en-GB" dirty="0"/>
              <a:t> menu, we click on the </a:t>
            </a:r>
            <a:r>
              <a:rPr lang="en-GB" b="1" dirty="0"/>
              <a:t>Generate Signed APK</a:t>
            </a:r>
            <a:r>
              <a:rPr lang="en-GB" dirty="0"/>
              <a:t> button.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916831"/>
            <a:ext cx="8798137" cy="4940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5620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836712"/>
            <a:ext cx="8928992" cy="5040560"/>
          </a:xfrm>
        </p:spPr>
        <p:txBody>
          <a:bodyPr>
            <a:normAutofit/>
          </a:bodyPr>
          <a:lstStyle/>
          <a:p>
            <a:r>
              <a:rPr lang="en-GB" dirty="0"/>
              <a:t>Here we need to specify the folder where our application's key will be held. If we are going to create this folder for the first time, </a:t>
            </a:r>
            <a:r>
              <a:rPr lang="en-GB" b="1" dirty="0"/>
              <a:t>Create New</a:t>
            </a:r>
            <a:r>
              <a:rPr lang="en-GB" dirty="0"/>
              <a:t> , you should </a:t>
            </a:r>
            <a:r>
              <a:rPr lang="tr-TR" dirty="0" smtClean="0"/>
              <a:t>u</a:t>
            </a:r>
            <a:r>
              <a:rPr lang="en-GB" dirty="0" smtClean="0"/>
              <a:t>se</a:t>
            </a:r>
            <a:r>
              <a:rPr lang="en-GB" dirty="0"/>
              <a:t> </a:t>
            </a:r>
            <a:r>
              <a:rPr lang="en-GB" b="1" dirty="0"/>
              <a:t>Use Existing </a:t>
            </a:r>
            <a:r>
              <a:rPr lang="en-GB" b="1" dirty="0" err="1"/>
              <a:t>Keystore</a:t>
            </a:r>
            <a:r>
              <a:rPr lang="en-GB" dirty="0"/>
              <a:t> option if we are updating our current application . The most important thing to note here is our new password. Return may not be possible if we do not lose this benefit which will be useful to us in the future.</a:t>
            </a:r>
            <a:endParaRPr lang="en-US" dirty="0"/>
          </a:p>
        </p:txBody>
      </p:sp>
    </p:spTree>
    <p:extLst>
      <p:ext uri="{BB962C8B-B14F-4D97-AF65-F5344CB8AC3E}">
        <p14:creationId xmlns:p14="http://schemas.microsoft.com/office/powerpoint/2010/main" val="1524218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275" y="1052736"/>
            <a:ext cx="6678093" cy="4714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9964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382936"/>
            <a:ext cx="6408712" cy="6024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4466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9036496" cy="4525963"/>
          </a:xfrm>
        </p:spPr>
        <p:txBody>
          <a:bodyPr/>
          <a:lstStyle/>
          <a:p>
            <a:r>
              <a:rPr lang="en-GB" dirty="0"/>
              <a:t>Once you fill in the required pages from the opening page, we confirm our entries and create a key. </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916832"/>
            <a:ext cx="5112568" cy="4806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6871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283" y="980728"/>
            <a:ext cx="6276029" cy="4430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9580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8266" y="1124744"/>
            <a:ext cx="6360078" cy="4490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0267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D252A50587B745B4FA9F9AA3713483" ma:contentTypeVersion="" ma:contentTypeDescription="Create a new document." ma:contentTypeScope="" ma:versionID="e363c19d2e72fd5ff8f96978e4abffc8">
  <xsd:schema xmlns:xsd="http://www.w3.org/2001/XMLSchema" xmlns:xs="http://www.w3.org/2001/XMLSchema" xmlns:p="http://schemas.microsoft.com/office/2006/metadata/properties" xmlns:ns1="http://schemas.microsoft.com/sharepoint/v3" targetNamespace="http://schemas.microsoft.com/office/2006/metadata/properties" ma:root="true" ma:fieldsID="53aad9280c7bc17f35f657eabd183f1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79F24AE-D244-4A45-9C8C-A3F129B54B1C}"/>
</file>

<file path=customXml/itemProps2.xml><?xml version="1.0" encoding="utf-8"?>
<ds:datastoreItem xmlns:ds="http://schemas.openxmlformats.org/officeDocument/2006/customXml" ds:itemID="{3702491A-E2DA-4880-89C4-FB27EAB36174}"/>
</file>

<file path=customXml/itemProps3.xml><?xml version="1.0" encoding="utf-8"?>
<ds:datastoreItem xmlns:ds="http://schemas.openxmlformats.org/officeDocument/2006/customXml" ds:itemID="{D5472068-7919-4F2D-A301-D3B1CDC20094}"/>
</file>

<file path=docProps/app.xml><?xml version="1.0" encoding="utf-8"?>
<Properties xmlns="http://schemas.openxmlformats.org/officeDocument/2006/extended-properties" xmlns:vt="http://schemas.openxmlformats.org/officeDocument/2006/docPropsVTypes">
  <TotalTime>18</TotalTime>
  <Words>107</Words>
  <Application>Microsoft Office PowerPoint</Application>
  <PresentationFormat>On-screen Show (4:3)</PresentationFormat>
  <Paragraphs>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Packing and Signing of the Application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Packing and Signing of the Application</dc:title>
  <dc:creator>Cmpe1</dc:creator>
  <cp:lastModifiedBy>Cmpe1</cp:lastModifiedBy>
  <cp:revision>2</cp:revision>
  <dcterms:created xsi:type="dcterms:W3CDTF">2018-05-14T11:06:54Z</dcterms:created>
  <dcterms:modified xsi:type="dcterms:W3CDTF">2018-05-14T11:25:09Z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0x01010021D252A50587B745B4FA9F9AA3713483</vt:lpwstr>
  </property>
</Properties>
</file>