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0.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8.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258"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37184F-BBA4-4DED-ABBD-01371EA60282}" type="datetimeFigureOut">
              <a:rPr lang="en-US" smtClean="0"/>
              <a:t>19-Mar-18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DFAE9-3FA2-4B6C-89D1-4031494EE85E}" type="slidenum">
              <a:rPr lang="en-US" smtClean="0"/>
              <a:t>‹#›</a:t>
            </a:fld>
            <a:endParaRPr lang="en-US"/>
          </a:p>
        </p:txBody>
      </p:sp>
    </p:spTree>
    <p:extLst>
      <p:ext uri="{BB962C8B-B14F-4D97-AF65-F5344CB8AC3E}">
        <p14:creationId xmlns:p14="http://schemas.microsoft.com/office/powerpoint/2010/main" val="3199211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37184F-BBA4-4DED-ABBD-01371EA60282}" type="datetimeFigureOut">
              <a:rPr lang="en-US" smtClean="0"/>
              <a:t>19-Mar-18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DFAE9-3FA2-4B6C-89D1-4031494EE85E}" type="slidenum">
              <a:rPr lang="en-US" smtClean="0"/>
              <a:t>‹#›</a:t>
            </a:fld>
            <a:endParaRPr lang="en-US"/>
          </a:p>
        </p:txBody>
      </p:sp>
    </p:spTree>
    <p:extLst>
      <p:ext uri="{BB962C8B-B14F-4D97-AF65-F5344CB8AC3E}">
        <p14:creationId xmlns:p14="http://schemas.microsoft.com/office/powerpoint/2010/main" val="1367016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37184F-BBA4-4DED-ABBD-01371EA60282}" type="datetimeFigureOut">
              <a:rPr lang="en-US" smtClean="0"/>
              <a:t>19-Mar-18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DFAE9-3FA2-4B6C-89D1-4031494EE85E}" type="slidenum">
              <a:rPr lang="en-US" smtClean="0"/>
              <a:t>‹#›</a:t>
            </a:fld>
            <a:endParaRPr lang="en-US"/>
          </a:p>
        </p:txBody>
      </p:sp>
    </p:spTree>
    <p:extLst>
      <p:ext uri="{BB962C8B-B14F-4D97-AF65-F5344CB8AC3E}">
        <p14:creationId xmlns:p14="http://schemas.microsoft.com/office/powerpoint/2010/main" val="165075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37184F-BBA4-4DED-ABBD-01371EA60282}" type="datetimeFigureOut">
              <a:rPr lang="en-US" smtClean="0"/>
              <a:t>19-Mar-18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DFAE9-3FA2-4B6C-89D1-4031494EE85E}" type="slidenum">
              <a:rPr lang="en-US" smtClean="0"/>
              <a:t>‹#›</a:t>
            </a:fld>
            <a:endParaRPr lang="en-US"/>
          </a:p>
        </p:txBody>
      </p:sp>
    </p:spTree>
    <p:extLst>
      <p:ext uri="{BB962C8B-B14F-4D97-AF65-F5344CB8AC3E}">
        <p14:creationId xmlns:p14="http://schemas.microsoft.com/office/powerpoint/2010/main" val="1316990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37184F-BBA4-4DED-ABBD-01371EA60282}" type="datetimeFigureOut">
              <a:rPr lang="en-US" smtClean="0"/>
              <a:t>19-Mar-18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DFAE9-3FA2-4B6C-89D1-4031494EE85E}" type="slidenum">
              <a:rPr lang="en-US" smtClean="0"/>
              <a:t>‹#›</a:t>
            </a:fld>
            <a:endParaRPr lang="en-US"/>
          </a:p>
        </p:txBody>
      </p:sp>
    </p:spTree>
    <p:extLst>
      <p:ext uri="{BB962C8B-B14F-4D97-AF65-F5344CB8AC3E}">
        <p14:creationId xmlns:p14="http://schemas.microsoft.com/office/powerpoint/2010/main" val="723264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37184F-BBA4-4DED-ABBD-01371EA60282}" type="datetimeFigureOut">
              <a:rPr lang="en-US" smtClean="0"/>
              <a:t>19-Mar-18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EDFAE9-3FA2-4B6C-89D1-4031494EE85E}" type="slidenum">
              <a:rPr lang="en-US" smtClean="0"/>
              <a:t>‹#›</a:t>
            </a:fld>
            <a:endParaRPr lang="en-US"/>
          </a:p>
        </p:txBody>
      </p:sp>
    </p:spTree>
    <p:extLst>
      <p:ext uri="{BB962C8B-B14F-4D97-AF65-F5344CB8AC3E}">
        <p14:creationId xmlns:p14="http://schemas.microsoft.com/office/powerpoint/2010/main" val="3906103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37184F-BBA4-4DED-ABBD-01371EA60282}" type="datetimeFigureOut">
              <a:rPr lang="en-US" smtClean="0"/>
              <a:t>19-Mar-18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EDFAE9-3FA2-4B6C-89D1-4031494EE85E}" type="slidenum">
              <a:rPr lang="en-US" smtClean="0"/>
              <a:t>‹#›</a:t>
            </a:fld>
            <a:endParaRPr lang="en-US"/>
          </a:p>
        </p:txBody>
      </p:sp>
    </p:spTree>
    <p:extLst>
      <p:ext uri="{BB962C8B-B14F-4D97-AF65-F5344CB8AC3E}">
        <p14:creationId xmlns:p14="http://schemas.microsoft.com/office/powerpoint/2010/main" val="1488689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37184F-BBA4-4DED-ABBD-01371EA60282}" type="datetimeFigureOut">
              <a:rPr lang="en-US" smtClean="0"/>
              <a:t>19-Mar-18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EDFAE9-3FA2-4B6C-89D1-4031494EE85E}" type="slidenum">
              <a:rPr lang="en-US" smtClean="0"/>
              <a:t>‹#›</a:t>
            </a:fld>
            <a:endParaRPr lang="en-US"/>
          </a:p>
        </p:txBody>
      </p:sp>
    </p:spTree>
    <p:extLst>
      <p:ext uri="{BB962C8B-B14F-4D97-AF65-F5344CB8AC3E}">
        <p14:creationId xmlns:p14="http://schemas.microsoft.com/office/powerpoint/2010/main" val="1132942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37184F-BBA4-4DED-ABBD-01371EA60282}" type="datetimeFigureOut">
              <a:rPr lang="en-US" smtClean="0"/>
              <a:t>19-Mar-18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EDFAE9-3FA2-4B6C-89D1-4031494EE85E}" type="slidenum">
              <a:rPr lang="en-US" smtClean="0"/>
              <a:t>‹#›</a:t>
            </a:fld>
            <a:endParaRPr lang="en-US"/>
          </a:p>
        </p:txBody>
      </p:sp>
    </p:spTree>
    <p:extLst>
      <p:ext uri="{BB962C8B-B14F-4D97-AF65-F5344CB8AC3E}">
        <p14:creationId xmlns:p14="http://schemas.microsoft.com/office/powerpoint/2010/main" val="3943403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37184F-BBA4-4DED-ABBD-01371EA60282}" type="datetimeFigureOut">
              <a:rPr lang="en-US" smtClean="0"/>
              <a:t>19-Mar-18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EDFAE9-3FA2-4B6C-89D1-4031494EE85E}" type="slidenum">
              <a:rPr lang="en-US" smtClean="0"/>
              <a:t>‹#›</a:t>
            </a:fld>
            <a:endParaRPr lang="en-US"/>
          </a:p>
        </p:txBody>
      </p:sp>
    </p:spTree>
    <p:extLst>
      <p:ext uri="{BB962C8B-B14F-4D97-AF65-F5344CB8AC3E}">
        <p14:creationId xmlns:p14="http://schemas.microsoft.com/office/powerpoint/2010/main" val="3805061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37184F-BBA4-4DED-ABBD-01371EA60282}" type="datetimeFigureOut">
              <a:rPr lang="en-US" smtClean="0"/>
              <a:t>19-Mar-18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EDFAE9-3FA2-4B6C-89D1-4031494EE85E}" type="slidenum">
              <a:rPr lang="en-US" smtClean="0"/>
              <a:t>‹#›</a:t>
            </a:fld>
            <a:endParaRPr lang="en-US"/>
          </a:p>
        </p:txBody>
      </p:sp>
    </p:spTree>
    <p:extLst>
      <p:ext uri="{BB962C8B-B14F-4D97-AF65-F5344CB8AC3E}">
        <p14:creationId xmlns:p14="http://schemas.microsoft.com/office/powerpoint/2010/main" val="3362769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37184F-BBA4-4DED-ABBD-01371EA60282}" type="datetimeFigureOut">
              <a:rPr lang="en-US" smtClean="0"/>
              <a:t>19-Mar-18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EDFAE9-3FA2-4B6C-89D1-4031494EE85E}" type="slidenum">
              <a:rPr lang="en-US" smtClean="0"/>
              <a:t>‹#›</a:t>
            </a:fld>
            <a:endParaRPr lang="en-US"/>
          </a:p>
        </p:txBody>
      </p:sp>
    </p:spTree>
    <p:extLst>
      <p:ext uri="{BB962C8B-B14F-4D97-AF65-F5344CB8AC3E}">
        <p14:creationId xmlns:p14="http://schemas.microsoft.com/office/powerpoint/2010/main" val="872429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990600" y="1143000"/>
            <a:ext cx="7772400" cy="1995488"/>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tr-TR" altLang="en-US" sz="4000" b="1" dirty="0" smtClean="0"/>
              <a:t/>
            </a:r>
            <a:br>
              <a:rPr lang="tr-TR" altLang="en-US" sz="4000" b="1" dirty="0" smtClean="0"/>
            </a:br>
            <a:r>
              <a:rPr lang="tr-TR" altLang="en-US" sz="4000" b="1" dirty="0" smtClean="0"/>
              <a:t>CMPE41</a:t>
            </a:r>
            <a:r>
              <a:rPr lang="en-US" altLang="en-US" sz="4000" b="1" dirty="0" smtClean="0"/>
              <a:t>9</a:t>
            </a:r>
            <a:r>
              <a:rPr lang="tr-TR" altLang="en-US" sz="4000" b="1" dirty="0" smtClean="0"/>
              <a:t> </a:t>
            </a:r>
            <a:br>
              <a:rPr lang="tr-TR" altLang="en-US" sz="4000" b="1" dirty="0" smtClean="0"/>
            </a:br>
            <a:r>
              <a:rPr lang="en-AU" altLang="en-US" sz="4000" dirty="0"/>
              <a:t>Mobile Application Development </a:t>
            </a:r>
            <a:endParaRPr lang="en-US" altLang="en-US" sz="4000" dirty="0" smtClean="0"/>
          </a:p>
        </p:txBody>
      </p:sp>
      <p:sp>
        <p:nvSpPr>
          <p:cNvPr id="5" name="Rectangle 3"/>
          <p:cNvSpPr>
            <a:spLocks noGrp="1" noChangeArrowheads="1"/>
          </p:cNvSpPr>
          <p:nvPr>
            <p:ph type="subTitle" idx="1"/>
          </p:nvPr>
        </p:nvSpPr>
        <p:spPr>
          <a:xfrm>
            <a:off x="1371600" y="3246815"/>
            <a:ext cx="6400800" cy="2391985"/>
          </a:xfrm>
        </p:spPr>
        <p:style>
          <a:lnRef idx="1">
            <a:schemeClr val="accent1"/>
          </a:lnRef>
          <a:fillRef idx="2">
            <a:schemeClr val="accent1"/>
          </a:fillRef>
          <a:effectRef idx="1">
            <a:schemeClr val="accent1"/>
          </a:effectRef>
          <a:fontRef idx="minor">
            <a:schemeClr val="dk1"/>
          </a:fontRef>
        </p:style>
        <p:txBody>
          <a:bodyPr/>
          <a:lstStyle/>
          <a:p>
            <a:pPr eaLnBrk="1" hangingPunct="1"/>
            <a:r>
              <a:rPr lang="tr-TR" altLang="en-US" b="1" dirty="0" smtClean="0">
                <a:solidFill>
                  <a:srgbClr val="FF0000"/>
                </a:solidFill>
              </a:rPr>
              <a:t>Asst.Prof.Dr.Ahmet Ünveren</a:t>
            </a:r>
          </a:p>
          <a:p>
            <a:pPr eaLnBrk="1" hangingPunct="1"/>
            <a:r>
              <a:rPr lang="tr-TR" altLang="en-US" b="1" smtClean="0">
                <a:solidFill>
                  <a:srgbClr val="FF0000"/>
                </a:solidFill>
              </a:rPr>
              <a:t>2017-2018 </a:t>
            </a:r>
            <a:r>
              <a:rPr lang="en-US" altLang="en-US" b="1" dirty="0" smtClean="0">
                <a:solidFill>
                  <a:srgbClr val="FF0000"/>
                </a:solidFill>
              </a:rPr>
              <a:t>SPRING</a:t>
            </a:r>
          </a:p>
          <a:p>
            <a:pPr eaLnBrk="1" hangingPunct="1"/>
            <a:r>
              <a:rPr lang="en-US" altLang="en-US" b="1" dirty="0" smtClean="0">
                <a:solidFill>
                  <a:srgbClr val="FF0000"/>
                </a:solidFill>
              </a:rPr>
              <a:t>Computer </a:t>
            </a:r>
            <a:r>
              <a:rPr lang="en-US" altLang="en-US" b="1" dirty="0" err="1" smtClean="0">
                <a:solidFill>
                  <a:srgbClr val="FF0000"/>
                </a:solidFill>
              </a:rPr>
              <a:t>Eng</a:t>
            </a:r>
            <a:r>
              <a:rPr lang="tr-TR" altLang="en-US" b="1" dirty="0" smtClean="0">
                <a:solidFill>
                  <a:srgbClr val="FF0000"/>
                </a:solidFill>
              </a:rPr>
              <a:t>ineering Department</a:t>
            </a:r>
            <a:endParaRPr lang="en-US" altLang="en-US" b="1" dirty="0" smtClean="0">
              <a:solidFill>
                <a:srgbClr val="FF0000"/>
              </a:solidFill>
            </a:endParaRPr>
          </a:p>
        </p:txBody>
      </p:sp>
      <p:sp>
        <p:nvSpPr>
          <p:cNvPr id="6" name="Footer Placeholder 1"/>
          <p:cNvSpPr>
            <a:spLocks noGrp="1"/>
          </p:cNvSpPr>
          <p:nvPr>
            <p:ph type="ftr" sz="quarter" idx="11"/>
          </p:nvPr>
        </p:nvSpPr>
        <p:spPr>
          <a:xfrm>
            <a:off x="3124200" y="6356350"/>
            <a:ext cx="2895600" cy="365125"/>
          </a:xfrm>
        </p:spPr>
        <p:txBody>
          <a:bodyPr/>
          <a:lstStyle/>
          <a:p>
            <a:r>
              <a:rPr lang="en-US" smtClean="0"/>
              <a:t>CMPE419 AU</a:t>
            </a:r>
            <a:endParaRPr lang="en-US"/>
          </a:p>
        </p:txBody>
      </p:sp>
    </p:spTree>
    <p:extLst>
      <p:ext uri="{BB962C8B-B14F-4D97-AF65-F5344CB8AC3E}">
        <p14:creationId xmlns:p14="http://schemas.microsoft.com/office/powerpoint/2010/main" val="2370067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fontScale="47500" lnSpcReduction="20000"/>
          </a:bodyPr>
          <a:lstStyle/>
          <a:p>
            <a:r>
              <a:rPr lang="en-US" dirty="0"/>
              <a:t>&lt;</a:t>
            </a:r>
            <a:r>
              <a:rPr lang="en-US" dirty="0" err="1"/>
              <a:t>FrameLayout</a:t>
            </a:r>
            <a:r>
              <a:rPr lang="en-US" dirty="0"/>
              <a:t> </a:t>
            </a:r>
            <a:r>
              <a:rPr lang="en-US" dirty="0" err="1"/>
              <a:t>xmlns:android</a:t>
            </a:r>
            <a:r>
              <a:rPr lang="en-US" dirty="0"/>
              <a:t>=</a:t>
            </a:r>
            <a:r>
              <a:rPr lang="en-US" i="1" dirty="0"/>
              <a:t>"http://schemas.android.com/</a:t>
            </a:r>
            <a:r>
              <a:rPr lang="en-US" i="1" dirty="0" err="1"/>
              <a:t>apk</a:t>
            </a:r>
            <a:r>
              <a:rPr lang="en-US" i="1" dirty="0"/>
              <a:t>/res/android"</a:t>
            </a:r>
          </a:p>
          <a:p>
            <a:r>
              <a:rPr lang="en-US" dirty="0"/>
              <a:t>    </a:t>
            </a:r>
            <a:r>
              <a:rPr lang="en-US" dirty="0" err="1"/>
              <a:t>xmlns:tools</a:t>
            </a:r>
            <a:r>
              <a:rPr lang="en-US" dirty="0"/>
              <a:t>=</a:t>
            </a:r>
            <a:r>
              <a:rPr lang="en-US" i="1" dirty="0"/>
              <a:t>"http://schemas.android.com/tools"</a:t>
            </a:r>
          </a:p>
          <a:p>
            <a:r>
              <a:rPr lang="en-US" dirty="0"/>
              <a:t>    </a:t>
            </a:r>
            <a:r>
              <a:rPr lang="en-US" dirty="0" err="1"/>
              <a:t>android:id</a:t>
            </a:r>
            <a:r>
              <a:rPr lang="en-US" dirty="0"/>
              <a:t>=</a:t>
            </a:r>
            <a:r>
              <a:rPr lang="en-US" i="1" dirty="0"/>
              <a:t>"@+id/FrameLayout1"</a:t>
            </a:r>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match_parent</a:t>
            </a:r>
            <a:r>
              <a:rPr lang="en-US" i="1" dirty="0"/>
              <a:t>"</a:t>
            </a:r>
          </a:p>
          <a:p>
            <a:r>
              <a:rPr lang="en-US" dirty="0"/>
              <a:t>    </a:t>
            </a:r>
            <a:r>
              <a:rPr lang="en-US" dirty="0" err="1"/>
              <a:t>tools:context</a:t>
            </a:r>
            <a:r>
              <a:rPr lang="en-US" dirty="0"/>
              <a:t>=</a:t>
            </a:r>
            <a:r>
              <a:rPr lang="en-US" i="1" dirty="0"/>
              <a:t>"${</a:t>
            </a:r>
            <a:r>
              <a:rPr lang="en-US" i="1" dirty="0" err="1"/>
              <a:t>relativePackage</a:t>
            </a:r>
            <a:r>
              <a:rPr lang="en-US" i="1" dirty="0"/>
              <a:t>}.${</a:t>
            </a:r>
            <a:r>
              <a:rPr lang="en-US" i="1" dirty="0" err="1"/>
              <a:t>activityClass</a:t>
            </a:r>
            <a:r>
              <a:rPr lang="en-US" i="1" dirty="0"/>
              <a:t>}" &gt;</a:t>
            </a:r>
          </a:p>
          <a:p>
            <a:endParaRPr lang="en-US" dirty="0"/>
          </a:p>
          <a:p>
            <a:r>
              <a:rPr lang="en-US" dirty="0"/>
              <a:t>    </a:t>
            </a:r>
            <a:r>
              <a:rPr lang="en-US" u="sng" dirty="0"/>
              <a:t>&lt;</a:t>
            </a:r>
            <a:r>
              <a:rPr lang="en-US" u="sng" dirty="0" err="1"/>
              <a:t>ImageView</a:t>
            </a:r>
            <a:endParaRPr lang="en-US" u="sng" dirty="0"/>
          </a:p>
          <a:p>
            <a:r>
              <a:rPr lang="en-US" dirty="0"/>
              <a:t>        </a:t>
            </a:r>
            <a:r>
              <a:rPr lang="en-US" dirty="0" err="1"/>
              <a:t>android:id</a:t>
            </a:r>
            <a:r>
              <a:rPr lang="en-US" dirty="0"/>
              <a:t>=</a:t>
            </a:r>
            <a:r>
              <a:rPr lang="en-US" i="1" dirty="0"/>
              <a:t>"@+id/imageView1"</a:t>
            </a:r>
          </a:p>
          <a:p>
            <a:r>
              <a:rPr lang="en-US" dirty="0"/>
              <a:t>        </a:t>
            </a:r>
            <a:r>
              <a:rPr lang="en-US" dirty="0" err="1"/>
              <a:t>android:layout_width</a:t>
            </a:r>
            <a:r>
              <a:rPr lang="en-US" dirty="0"/>
              <a:t>=</a:t>
            </a:r>
            <a:r>
              <a:rPr lang="en-US" i="1" dirty="0"/>
              <a:t>"244dp"</a:t>
            </a:r>
          </a:p>
          <a:p>
            <a:r>
              <a:rPr lang="en-US" dirty="0"/>
              <a:t>        </a:t>
            </a:r>
            <a:r>
              <a:rPr lang="en-US" dirty="0" err="1"/>
              <a:t>android:layout_height</a:t>
            </a:r>
            <a:r>
              <a:rPr lang="en-US" dirty="0"/>
              <a:t>=</a:t>
            </a:r>
            <a:r>
              <a:rPr lang="en-US" i="1" dirty="0"/>
              <a:t>"244dp"</a:t>
            </a:r>
          </a:p>
          <a:p>
            <a:r>
              <a:rPr lang="en-US" dirty="0"/>
              <a:t>        </a:t>
            </a:r>
            <a:r>
              <a:rPr lang="en-US" dirty="0" err="1"/>
              <a:t>android:layout_gravity</a:t>
            </a:r>
            <a:r>
              <a:rPr lang="en-US" dirty="0"/>
              <a:t>=</a:t>
            </a:r>
            <a:r>
              <a:rPr lang="en-US" i="1" dirty="0"/>
              <a:t>"center"</a:t>
            </a:r>
          </a:p>
          <a:p>
            <a:r>
              <a:rPr lang="en-US" dirty="0"/>
              <a:t>        </a:t>
            </a:r>
            <a:r>
              <a:rPr lang="en-US" dirty="0" err="1"/>
              <a:t>android:adjustViewBounds</a:t>
            </a:r>
            <a:r>
              <a:rPr lang="en-US" dirty="0"/>
              <a:t>=</a:t>
            </a:r>
            <a:r>
              <a:rPr lang="en-US" i="1" dirty="0"/>
              <a:t>"true"</a:t>
            </a:r>
          </a:p>
          <a:p>
            <a:r>
              <a:rPr lang="en-US" dirty="0"/>
              <a:t>        </a:t>
            </a:r>
            <a:r>
              <a:rPr lang="en-US" dirty="0" err="1"/>
              <a:t>android:src</a:t>
            </a:r>
            <a:r>
              <a:rPr lang="en-US" dirty="0"/>
              <a:t>=</a:t>
            </a:r>
            <a:r>
              <a:rPr lang="en-US" i="1" dirty="0"/>
              <a:t>"@</a:t>
            </a:r>
            <a:r>
              <a:rPr lang="en-US" i="1" dirty="0" err="1"/>
              <a:t>drawable</a:t>
            </a:r>
            <a:r>
              <a:rPr lang="en-US" i="1" dirty="0"/>
              <a:t>/</a:t>
            </a:r>
            <a:r>
              <a:rPr lang="en-US" i="1" dirty="0" err="1"/>
              <a:t>ic_launcher</a:t>
            </a:r>
            <a:r>
              <a:rPr lang="en-US" i="1" dirty="0"/>
              <a:t>" /&gt;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android:layout_gravity</a:t>
            </a:r>
            <a:r>
              <a:rPr lang="en-US" dirty="0"/>
              <a:t>=</a:t>
            </a:r>
            <a:r>
              <a:rPr lang="en-US" i="1" dirty="0"/>
              <a:t>"center"</a:t>
            </a:r>
          </a:p>
          <a:p>
            <a:r>
              <a:rPr lang="en-US" dirty="0"/>
              <a:t>        </a:t>
            </a:r>
            <a:r>
              <a:rPr lang="en-US" u="sng" dirty="0" err="1"/>
              <a:t>android:text</a:t>
            </a:r>
            <a:r>
              <a:rPr lang="en-US" u="sng" dirty="0"/>
              <a:t>=</a:t>
            </a:r>
            <a:r>
              <a:rPr lang="en-US" i="1" u="sng" dirty="0"/>
              <a:t>"cmpe.emu.edu.tr" /&gt;</a:t>
            </a:r>
          </a:p>
          <a:p>
            <a:endParaRPr lang="en-US" dirty="0"/>
          </a:p>
          <a:p>
            <a:r>
              <a:rPr lang="en-US" dirty="0"/>
              <a:t>&lt;/</a:t>
            </a:r>
            <a:r>
              <a:rPr lang="en-US" dirty="0" err="1"/>
              <a:t>FrameLayout</a:t>
            </a:r>
            <a:r>
              <a:rPr lang="en-US" dirty="0"/>
              <a:t>&gt;</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762000"/>
            <a:ext cx="2920755" cy="4584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85800" y="5791200"/>
            <a:ext cx="8153400" cy="646331"/>
          </a:xfrm>
          <a:prstGeom prst="rect">
            <a:avLst/>
          </a:prstGeom>
          <a:noFill/>
        </p:spPr>
        <p:txBody>
          <a:bodyPr wrap="square" rtlCol="0">
            <a:spAutoFit/>
          </a:bodyPr>
          <a:lstStyle/>
          <a:p>
            <a:r>
              <a:rPr lang="en-US" dirty="0"/>
              <a:t>Gravity specifies where the text appears within its container, so I set that to center. If I had not set a gravity then the text would have appeared at the top left of the screen.</a:t>
            </a:r>
          </a:p>
        </p:txBody>
      </p:sp>
    </p:spTree>
    <p:extLst>
      <p:ext uri="{BB962C8B-B14F-4D97-AF65-F5344CB8AC3E}">
        <p14:creationId xmlns:p14="http://schemas.microsoft.com/office/powerpoint/2010/main" val="12760106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a:t>
            </a:r>
            <a:r>
              <a:rPr lang="en-US" b="1" dirty="0" err="1" smtClean="0"/>
              <a:t>RelativeLayout</a:t>
            </a:r>
            <a:r>
              <a:rPr lang="tr-TR" b="1" dirty="0" smtClean="0"/>
              <a:t/>
            </a:r>
            <a:br>
              <a:rPr lang="tr-TR" b="1" dirty="0" smtClean="0"/>
            </a:br>
            <a:endParaRPr lang="en-US" dirty="0"/>
          </a:p>
        </p:txBody>
      </p:sp>
      <p:sp>
        <p:nvSpPr>
          <p:cNvPr id="3" name="Content Placeholder 2"/>
          <p:cNvSpPr>
            <a:spLocks noGrp="1"/>
          </p:cNvSpPr>
          <p:nvPr>
            <p:ph idx="1"/>
          </p:nvPr>
        </p:nvSpPr>
        <p:spPr/>
        <p:txBody>
          <a:bodyPr/>
          <a:lstStyle/>
          <a:p>
            <a:r>
              <a:rPr lang="en-US" dirty="0" err="1"/>
              <a:t>RelativeLayout</a:t>
            </a:r>
            <a:r>
              <a:rPr lang="en-US" dirty="0"/>
              <a:t> lays out elements based on their relationships with one another, and with the parent container. </a:t>
            </a:r>
            <a:endParaRPr lang="tr-TR" dirty="0" smtClean="0"/>
          </a:p>
          <a:p>
            <a:r>
              <a:rPr lang="en-US" dirty="0" smtClean="0"/>
              <a:t>This </a:t>
            </a:r>
            <a:r>
              <a:rPr lang="en-US" dirty="0"/>
              <a:t>is arguably the most complicated layout, and we need several properties to actually get the layout we want.</a:t>
            </a:r>
          </a:p>
        </p:txBody>
      </p:sp>
    </p:spTree>
    <p:extLst>
      <p:ext uri="{BB962C8B-B14F-4D97-AF65-F5344CB8AC3E}">
        <p14:creationId xmlns:p14="http://schemas.microsoft.com/office/powerpoint/2010/main" val="1450566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r>
              <a:rPr lang="en-US" sz="1300" b="1" dirty="0"/>
              <a:t>Relative To Container</a:t>
            </a:r>
          </a:p>
          <a:p>
            <a:pPr marL="400050" lvl="1" indent="0">
              <a:buNone/>
            </a:pPr>
            <a:r>
              <a:rPr lang="en-US" sz="1300" b="1" dirty="0"/>
              <a:t>These properties will layout elements relative to the parent container.</a:t>
            </a:r>
          </a:p>
          <a:p>
            <a:pPr marL="400050" lvl="1" indent="0">
              <a:buNone/>
            </a:pPr>
            <a:r>
              <a:rPr lang="en-US" sz="1300" b="1" dirty="0" err="1"/>
              <a:t>android:layout_alignParentBottom</a:t>
            </a:r>
            <a:r>
              <a:rPr lang="en-US" sz="1300" b="1" dirty="0"/>
              <a:t> – Places the bottom of the element on the bottom of the container</a:t>
            </a:r>
          </a:p>
          <a:p>
            <a:pPr marL="400050" lvl="1" indent="0">
              <a:buNone/>
            </a:pPr>
            <a:r>
              <a:rPr lang="en-US" sz="1300" b="1" dirty="0" err="1"/>
              <a:t>android:layout_alignParentLeft</a:t>
            </a:r>
            <a:r>
              <a:rPr lang="en-US" sz="1300" b="1" dirty="0"/>
              <a:t> – Places the left of the element on the left side of the container</a:t>
            </a:r>
          </a:p>
          <a:p>
            <a:pPr marL="400050" lvl="1" indent="0">
              <a:buNone/>
            </a:pPr>
            <a:r>
              <a:rPr lang="en-US" sz="1300" b="1" dirty="0" err="1"/>
              <a:t>android:layout_alignParentRight</a:t>
            </a:r>
            <a:r>
              <a:rPr lang="en-US" sz="1300" b="1" dirty="0"/>
              <a:t> – Places the right of the element on the right side of the container</a:t>
            </a:r>
          </a:p>
          <a:p>
            <a:pPr marL="400050" lvl="1" indent="0">
              <a:buNone/>
            </a:pPr>
            <a:r>
              <a:rPr lang="en-US" sz="1300" b="1" dirty="0" err="1"/>
              <a:t>android:layout_alignParentTop</a:t>
            </a:r>
            <a:r>
              <a:rPr lang="en-US" sz="1300" b="1" dirty="0"/>
              <a:t> – Places the element at the top of the container</a:t>
            </a:r>
          </a:p>
          <a:p>
            <a:pPr marL="400050" lvl="1" indent="0">
              <a:buNone/>
            </a:pPr>
            <a:r>
              <a:rPr lang="en-US" sz="1300" b="1" dirty="0" err="1"/>
              <a:t>android:layout_centerHorizontal</a:t>
            </a:r>
            <a:r>
              <a:rPr lang="en-US" sz="1300" b="1" dirty="0"/>
              <a:t> – Centers the element horizontally within its parent container</a:t>
            </a:r>
          </a:p>
          <a:p>
            <a:pPr marL="400050" lvl="1" indent="0">
              <a:buNone/>
            </a:pPr>
            <a:r>
              <a:rPr lang="en-US" sz="1300" b="1" dirty="0" err="1"/>
              <a:t>android:layout_centerInParent</a:t>
            </a:r>
            <a:r>
              <a:rPr lang="en-US" sz="1300" b="1" dirty="0"/>
              <a:t> – Centers the element both horizontally and vertically within its container</a:t>
            </a:r>
          </a:p>
          <a:p>
            <a:pPr marL="400050" lvl="1" indent="0">
              <a:buNone/>
            </a:pPr>
            <a:r>
              <a:rPr lang="en-US" sz="1300" b="1" dirty="0" err="1"/>
              <a:t>android:layout_centerVertical</a:t>
            </a:r>
            <a:r>
              <a:rPr lang="en-US" sz="1300" b="1" dirty="0"/>
              <a:t> – Centers the element vertically within its parent container</a:t>
            </a:r>
          </a:p>
          <a:p>
            <a:r>
              <a:rPr lang="en-US" sz="1300" b="1" dirty="0"/>
              <a:t>Relative To Other Elements</a:t>
            </a:r>
          </a:p>
          <a:p>
            <a:r>
              <a:rPr lang="en-US" sz="1300" b="1" dirty="0"/>
              <a:t>These properties allow you to layout elements relative to other elements on screen. The value for each of these elements is the id of the element you are using to layout the new element. Each element that is used in this way must have an ID defined using </a:t>
            </a:r>
            <a:r>
              <a:rPr lang="en-US" sz="1300" b="1" dirty="0" err="1"/>
              <a:t>android:id</a:t>
            </a:r>
            <a:r>
              <a:rPr lang="en-US" sz="1300" b="1" dirty="0"/>
              <a:t>=”@+id/XXXXX” where XXXXX is replaced with the desired id. You use “@id/XXXXX” to reference an element by its id. One thing to remember is that referencing an element before it has been declared will produce an error.</a:t>
            </a:r>
          </a:p>
          <a:p>
            <a:pPr marL="400050" lvl="1" indent="0">
              <a:buNone/>
            </a:pPr>
            <a:r>
              <a:rPr lang="en-US" sz="1300" b="1" dirty="0" err="1"/>
              <a:t>android:layout_above</a:t>
            </a:r>
            <a:r>
              <a:rPr lang="en-US" sz="1300" b="1" dirty="0"/>
              <a:t> – Places the element above the specified element</a:t>
            </a:r>
          </a:p>
          <a:p>
            <a:pPr marL="400050" lvl="1" indent="0">
              <a:buNone/>
            </a:pPr>
            <a:r>
              <a:rPr lang="en-US" sz="1300" b="1" dirty="0" err="1"/>
              <a:t>android:layout_below</a:t>
            </a:r>
            <a:r>
              <a:rPr lang="en-US" sz="1300" b="1" dirty="0"/>
              <a:t> – Places the element below the specified element</a:t>
            </a:r>
          </a:p>
          <a:p>
            <a:pPr marL="400050" lvl="1" indent="0">
              <a:buNone/>
            </a:pPr>
            <a:r>
              <a:rPr lang="en-US" sz="1300" b="1" dirty="0" err="1"/>
              <a:t>android:layout_toLeftOf</a:t>
            </a:r>
            <a:r>
              <a:rPr lang="en-US" sz="1300" b="1" dirty="0"/>
              <a:t> – Places the element to the left of the specified element</a:t>
            </a:r>
          </a:p>
          <a:p>
            <a:pPr marL="400050" lvl="1" indent="0">
              <a:buNone/>
            </a:pPr>
            <a:r>
              <a:rPr lang="en-US" sz="1300" b="1" dirty="0" err="1"/>
              <a:t>android:layout_toRightOf</a:t>
            </a:r>
            <a:r>
              <a:rPr lang="en-US" sz="1300" b="1" dirty="0"/>
              <a:t> – Places the element to the right of the specified element</a:t>
            </a:r>
          </a:p>
          <a:p>
            <a:pPr marL="400050" lvl="1" indent="0">
              <a:buNone/>
            </a:pPr>
            <a:endParaRPr lang="tr-TR" sz="1300" b="1" dirty="0" smtClean="0"/>
          </a:p>
          <a:p>
            <a:r>
              <a:rPr lang="en-US" sz="1300" b="1" dirty="0" smtClean="0"/>
              <a:t>Alignment </a:t>
            </a:r>
            <a:r>
              <a:rPr lang="en-US" sz="1300" b="1" dirty="0"/>
              <a:t>With Other Elements</a:t>
            </a:r>
          </a:p>
          <a:p>
            <a:r>
              <a:rPr lang="en-US" sz="1300" b="1" dirty="0"/>
              <a:t>These properties allow you to specify how elements are aligned in relation to other elements.</a:t>
            </a:r>
          </a:p>
          <a:p>
            <a:pPr marL="400050" lvl="1" indent="0">
              <a:buNone/>
            </a:pPr>
            <a:r>
              <a:rPr lang="en-US" sz="1300" b="1" dirty="0" err="1"/>
              <a:t>android:layout_alignBaseline</a:t>
            </a:r>
            <a:r>
              <a:rPr lang="en-US" sz="1300" b="1" dirty="0"/>
              <a:t> – Aligns baseline of the new element with the baseline of the specified element</a:t>
            </a:r>
          </a:p>
          <a:p>
            <a:pPr marL="400050" lvl="1" indent="0">
              <a:buNone/>
            </a:pPr>
            <a:r>
              <a:rPr lang="en-US" sz="1300" b="1" dirty="0" err="1"/>
              <a:t>android:layout_alignBottom</a:t>
            </a:r>
            <a:r>
              <a:rPr lang="en-US" sz="1300" b="1" dirty="0"/>
              <a:t> – Aligns the bottom of new element in with the bottom of the specified element</a:t>
            </a:r>
          </a:p>
          <a:p>
            <a:pPr marL="400050" lvl="1" indent="0">
              <a:buNone/>
            </a:pPr>
            <a:r>
              <a:rPr lang="en-US" sz="1300" b="1" dirty="0" err="1"/>
              <a:t>android:layout_alignLeft</a:t>
            </a:r>
            <a:r>
              <a:rPr lang="en-US" sz="1300" b="1" dirty="0"/>
              <a:t> – Aligns left edge of the new element with the left edge of the specified element</a:t>
            </a:r>
          </a:p>
          <a:p>
            <a:pPr marL="400050" lvl="1" indent="0">
              <a:buNone/>
            </a:pPr>
            <a:r>
              <a:rPr lang="en-US" sz="1300" b="1" dirty="0" err="1"/>
              <a:t>android:layout_alignRight</a:t>
            </a:r>
            <a:r>
              <a:rPr lang="en-US" sz="1300" b="1" dirty="0"/>
              <a:t> – Aligns right edge of the new element with the right edge of the specified element</a:t>
            </a:r>
          </a:p>
          <a:p>
            <a:pPr marL="400050" lvl="1" indent="0">
              <a:buNone/>
            </a:pPr>
            <a:r>
              <a:rPr lang="en-US" sz="1300" b="1" dirty="0" err="1"/>
              <a:t>android:layout_alignTop</a:t>
            </a:r>
            <a:r>
              <a:rPr lang="en-US" sz="1300" b="1" dirty="0"/>
              <a:t> – Places top of the new element in alignment with the top of the specified element</a:t>
            </a:r>
          </a:p>
          <a:p>
            <a:pPr marL="400050" lvl="1" indent="0">
              <a:buNone/>
            </a:pPr>
            <a:endParaRPr lang="en-US" sz="1300" b="1" dirty="0"/>
          </a:p>
        </p:txBody>
      </p:sp>
    </p:spTree>
    <p:extLst>
      <p:ext uri="{BB962C8B-B14F-4D97-AF65-F5344CB8AC3E}">
        <p14:creationId xmlns:p14="http://schemas.microsoft.com/office/powerpoint/2010/main" val="32398028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629400"/>
          </a:xfrm>
        </p:spPr>
        <p:txBody>
          <a:bodyPr>
            <a:normAutofit fontScale="32500" lnSpcReduction="20000"/>
          </a:bodyPr>
          <a:lstStyle/>
          <a:p>
            <a:r>
              <a:rPr lang="en-US" dirty="0"/>
              <a:t>&lt;</a:t>
            </a:r>
            <a:r>
              <a:rPr lang="en-US" dirty="0" err="1"/>
              <a:t>RelativeLayout</a:t>
            </a:r>
            <a:r>
              <a:rPr lang="en-US" dirty="0"/>
              <a:t> </a:t>
            </a:r>
            <a:r>
              <a:rPr lang="en-US" dirty="0" err="1"/>
              <a:t>xmlns:android</a:t>
            </a:r>
            <a:r>
              <a:rPr lang="en-US" dirty="0"/>
              <a:t>=</a:t>
            </a:r>
            <a:r>
              <a:rPr lang="en-US" i="1" dirty="0"/>
              <a:t>"http://schemas.android.com/</a:t>
            </a:r>
            <a:r>
              <a:rPr lang="en-US" i="1" dirty="0" err="1"/>
              <a:t>apk</a:t>
            </a:r>
            <a:r>
              <a:rPr lang="en-US" i="1" dirty="0"/>
              <a:t>/res/android"</a:t>
            </a:r>
          </a:p>
          <a:p>
            <a:r>
              <a:rPr lang="en-US" dirty="0"/>
              <a:t>    </a:t>
            </a:r>
            <a:r>
              <a:rPr lang="en-US" dirty="0" err="1"/>
              <a:t>xmlns:tools</a:t>
            </a:r>
            <a:r>
              <a:rPr lang="en-US" dirty="0"/>
              <a:t>=</a:t>
            </a:r>
            <a:r>
              <a:rPr lang="en-US" i="1" dirty="0"/>
              <a:t>"http://schemas.android.com/tools"</a:t>
            </a:r>
          </a:p>
          <a:p>
            <a:r>
              <a:rPr lang="en-US" dirty="0"/>
              <a:t>    </a:t>
            </a:r>
            <a:r>
              <a:rPr lang="en-US" dirty="0" err="1"/>
              <a:t>android:id</a:t>
            </a:r>
            <a:r>
              <a:rPr lang="en-US" dirty="0"/>
              <a:t>=</a:t>
            </a:r>
            <a:r>
              <a:rPr lang="en-US" i="1" dirty="0"/>
              <a:t>"@+id/RelativeLayout1"</a:t>
            </a:r>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match_parent</a:t>
            </a:r>
            <a:r>
              <a:rPr lang="en-US" i="1" dirty="0"/>
              <a:t>"</a:t>
            </a:r>
          </a:p>
          <a:p>
            <a:r>
              <a:rPr lang="en-US" dirty="0"/>
              <a:t>    </a:t>
            </a:r>
            <a:r>
              <a:rPr lang="en-US" dirty="0" err="1"/>
              <a:t>tools:context</a:t>
            </a:r>
            <a:r>
              <a:rPr lang="en-US" dirty="0"/>
              <a:t>=</a:t>
            </a:r>
            <a:r>
              <a:rPr lang="en-US" i="1" dirty="0"/>
              <a:t>"${</a:t>
            </a:r>
            <a:r>
              <a:rPr lang="en-US" i="1" dirty="0" err="1"/>
              <a:t>relativePackage</a:t>
            </a:r>
            <a:r>
              <a:rPr lang="en-US" i="1" dirty="0"/>
              <a:t>}.${</a:t>
            </a:r>
            <a:r>
              <a:rPr lang="en-US" i="1" dirty="0" err="1"/>
              <a:t>activityClass</a:t>
            </a:r>
            <a:r>
              <a:rPr lang="en-US" i="1" dirty="0"/>
              <a:t>}" &gt;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i="1" dirty="0"/>
              <a:t> </a:t>
            </a:r>
            <a:r>
              <a:rPr lang="en-US" i="1" u="sng" dirty="0" err="1"/>
              <a:t>android:text</a:t>
            </a:r>
            <a:r>
              <a:rPr lang="en-US" i="1" u="sng" dirty="0"/>
              <a:t>="First Name" /&gt;</a:t>
            </a:r>
          </a:p>
          <a:p>
            <a:endParaRPr lang="en-US" dirty="0"/>
          </a:p>
          <a:p>
            <a:r>
              <a:rPr lang="en-US" dirty="0"/>
              <a:t>    </a:t>
            </a:r>
            <a:r>
              <a:rPr lang="en-US" u="sng" dirty="0"/>
              <a:t>&lt;</a:t>
            </a:r>
            <a:r>
              <a:rPr lang="en-US" u="sng" dirty="0" err="1"/>
              <a:t>EditText</a:t>
            </a:r>
            <a:endParaRPr lang="en-US" u="sng" dirty="0"/>
          </a:p>
          <a:p>
            <a:r>
              <a:rPr lang="en-US" dirty="0"/>
              <a:t>        </a:t>
            </a:r>
            <a:r>
              <a:rPr lang="en-US" dirty="0" err="1"/>
              <a:t>android:id</a:t>
            </a:r>
            <a:r>
              <a:rPr lang="en-US" dirty="0"/>
              <a:t>=</a:t>
            </a:r>
            <a:r>
              <a:rPr lang="en-US" i="1" dirty="0"/>
              <a:t>"@+id/editText1"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android:layout_toRightOf</a:t>
            </a:r>
            <a:r>
              <a:rPr lang="en-US" dirty="0"/>
              <a:t>=</a:t>
            </a:r>
            <a:r>
              <a:rPr lang="en-US" i="1" dirty="0"/>
              <a:t>"@+id/textView1"</a:t>
            </a:r>
          </a:p>
          <a:p>
            <a:r>
              <a:rPr lang="en-US" dirty="0"/>
              <a:t>        </a:t>
            </a:r>
            <a:r>
              <a:rPr lang="en-US" dirty="0" err="1"/>
              <a:t>android:ems</a:t>
            </a:r>
            <a:r>
              <a:rPr lang="en-US" dirty="0"/>
              <a:t>=</a:t>
            </a:r>
            <a:r>
              <a:rPr lang="en-US" i="1" dirty="0"/>
              <a:t>"10" &gt;</a:t>
            </a:r>
          </a:p>
          <a:p>
            <a:endParaRPr lang="en-US" dirty="0"/>
          </a:p>
          <a:p>
            <a:r>
              <a:rPr lang="en-US" dirty="0"/>
              <a:t>        &lt;</a:t>
            </a:r>
            <a:r>
              <a:rPr lang="en-US" dirty="0" err="1"/>
              <a:t>requestFocus</a:t>
            </a:r>
            <a:r>
              <a:rPr lang="en-US" dirty="0"/>
              <a:t> /&gt;</a:t>
            </a:r>
          </a:p>
          <a:p>
            <a:r>
              <a:rPr lang="en-US" dirty="0"/>
              <a:t>    &lt;/</a:t>
            </a:r>
            <a:r>
              <a:rPr lang="en-US" dirty="0" err="1"/>
              <a:t>EditText</a:t>
            </a:r>
            <a:r>
              <a:rPr lang="en-US" dirty="0"/>
              <a:t>&gt;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android:layout_below</a:t>
            </a:r>
            <a:r>
              <a:rPr lang="en-US" dirty="0"/>
              <a:t>=</a:t>
            </a:r>
            <a:r>
              <a:rPr lang="en-US" i="1" dirty="0"/>
              <a:t>"@+id/editText1"</a:t>
            </a:r>
          </a:p>
          <a:p>
            <a:r>
              <a:rPr lang="en-US" dirty="0"/>
              <a:t>        </a:t>
            </a:r>
            <a:r>
              <a:rPr lang="en-US" u="sng" dirty="0" err="1"/>
              <a:t>android:text</a:t>
            </a:r>
            <a:r>
              <a:rPr lang="en-US" u="sng" dirty="0"/>
              <a:t>=</a:t>
            </a:r>
            <a:r>
              <a:rPr lang="en-US" i="1" u="sng" dirty="0"/>
              <a:t>"Last Name" /&gt;</a:t>
            </a:r>
          </a:p>
          <a:p>
            <a:endParaRPr lang="en-US" dirty="0"/>
          </a:p>
          <a:p>
            <a:r>
              <a:rPr lang="en-US" dirty="0"/>
              <a:t>    </a:t>
            </a:r>
            <a:r>
              <a:rPr lang="en-US" u="sng" dirty="0"/>
              <a:t>&lt;</a:t>
            </a:r>
            <a:r>
              <a:rPr lang="en-US" u="sng" dirty="0" err="1"/>
              <a:t>EditText</a:t>
            </a:r>
            <a:endParaRPr lang="en-US" u="sng" dirty="0"/>
          </a:p>
          <a:p>
            <a:r>
              <a:rPr lang="en-US" dirty="0"/>
              <a:t>        </a:t>
            </a:r>
            <a:r>
              <a:rPr lang="en-US" dirty="0" err="1"/>
              <a:t>android:id</a:t>
            </a:r>
            <a:r>
              <a:rPr lang="en-US" dirty="0"/>
              <a:t>=</a:t>
            </a:r>
            <a:r>
              <a:rPr lang="en-US" i="1" dirty="0"/>
              <a:t>"@+id/editText2"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android:layout_toRightOf</a:t>
            </a:r>
            <a:r>
              <a:rPr lang="en-US" dirty="0"/>
              <a:t>=</a:t>
            </a:r>
            <a:r>
              <a:rPr lang="en-US" i="1" dirty="0"/>
              <a:t>"@+id/textView2"</a:t>
            </a:r>
          </a:p>
          <a:p>
            <a:r>
              <a:rPr lang="en-US" dirty="0"/>
              <a:t>        </a:t>
            </a:r>
            <a:r>
              <a:rPr lang="en-US" dirty="0" err="1"/>
              <a:t>android:layout_below</a:t>
            </a:r>
            <a:r>
              <a:rPr lang="en-US" dirty="0"/>
              <a:t>=</a:t>
            </a:r>
            <a:r>
              <a:rPr lang="en-US" i="1" dirty="0"/>
              <a:t>"@+id/editText1"</a:t>
            </a:r>
          </a:p>
          <a:p>
            <a:r>
              <a:rPr lang="en-US" dirty="0"/>
              <a:t>        </a:t>
            </a:r>
            <a:r>
              <a:rPr lang="en-US" dirty="0" err="1"/>
              <a:t>android:ems</a:t>
            </a:r>
            <a:r>
              <a:rPr lang="en-US" dirty="0"/>
              <a:t>=</a:t>
            </a:r>
            <a:r>
              <a:rPr lang="en-US" i="1" dirty="0"/>
              <a:t>"10" /&gt;</a:t>
            </a:r>
          </a:p>
          <a:p>
            <a:endParaRPr lang="en-US" dirty="0"/>
          </a:p>
          <a:p>
            <a:r>
              <a:rPr lang="en-US" dirty="0"/>
              <a:t>&lt;/</a:t>
            </a:r>
            <a:r>
              <a:rPr lang="en-US" dirty="0" err="1"/>
              <a:t>RelativeLayout</a:t>
            </a:r>
            <a:r>
              <a:rPr lang="en-US" dirty="0"/>
              <a:t>&gt;</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838200"/>
            <a:ext cx="3017844" cy="4737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453694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4) </a:t>
            </a:r>
            <a:r>
              <a:rPr lang="en-US" b="1" dirty="0" err="1" smtClean="0"/>
              <a:t>TableLayout</a:t>
            </a:r>
            <a:r>
              <a:rPr lang="tr-TR" b="1" dirty="0" smtClean="0"/>
              <a:t/>
            </a:r>
            <a:br>
              <a:rPr lang="tr-TR" b="1"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dirty="0" err="1"/>
              <a:t>TableLayout</a:t>
            </a:r>
            <a:r>
              <a:rPr lang="en-US" dirty="0"/>
              <a:t> organizes content into rows and columns. The rows are defined in the layout XML, and the columns are determined automatically by Android. This is done by creating at least one column for each element. So, for example, if you had a row with two elements and a row with five elements then you would have a layout with two rows and five columns.</a:t>
            </a:r>
          </a:p>
          <a:p>
            <a:r>
              <a:rPr lang="en-US" dirty="0"/>
              <a:t>You can specify that an element should occupy more than one column using </a:t>
            </a:r>
            <a:r>
              <a:rPr lang="en-US" dirty="0" err="1"/>
              <a:t>android:layout_span</a:t>
            </a:r>
            <a:r>
              <a:rPr lang="en-US" dirty="0"/>
              <a:t>. This can increase the total column count as well, so if we have a row with two elements and each element has </a:t>
            </a:r>
            <a:r>
              <a:rPr lang="en-US" dirty="0" err="1"/>
              <a:t>android:layout_span</a:t>
            </a:r>
            <a:r>
              <a:rPr lang="en-US" dirty="0"/>
              <a:t>=”3″ then you will have at least six columns in your table.</a:t>
            </a:r>
          </a:p>
          <a:p>
            <a:r>
              <a:rPr lang="en-US" dirty="0"/>
              <a:t>By default, Android places each element in the first unused column in the row. You can, however, specify the column an element should occupy using </a:t>
            </a:r>
            <a:r>
              <a:rPr lang="en-US" dirty="0" err="1"/>
              <a:t>android:layout_column</a:t>
            </a:r>
            <a:r>
              <a:rPr lang="en-US" dirty="0"/>
              <a:t>.</a:t>
            </a:r>
          </a:p>
          <a:p>
            <a:endParaRPr lang="en-US" dirty="0"/>
          </a:p>
        </p:txBody>
      </p:sp>
    </p:spTree>
    <p:extLst>
      <p:ext uri="{BB962C8B-B14F-4D97-AF65-F5344CB8AC3E}">
        <p14:creationId xmlns:p14="http://schemas.microsoft.com/office/powerpoint/2010/main" val="6400902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fontScale="25000" lnSpcReduction="20000"/>
          </a:bodyPr>
          <a:lstStyle/>
          <a:p>
            <a:r>
              <a:rPr lang="en-US" dirty="0"/>
              <a:t>&lt;</a:t>
            </a:r>
            <a:r>
              <a:rPr lang="en-US" dirty="0" err="1"/>
              <a:t>TableLayout</a:t>
            </a:r>
            <a:r>
              <a:rPr lang="en-US" dirty="0"/>
              <a:t> </a:t>
            </a:r>
            <a:r>
              <a:rPr lang="en-US" dirty="0" err="1"/>
              <a:t>xmlns:android</a:t>
            </a:r>
            <a:r>
              <a:rPr lang="en-US" dirty="0"/>
              <a:t>=</a:t>
            </a:r>
            <a:r>
              <a:rPr lang="en-US" i="1" dirty="0"/>
              <a:t>"http://schemas.android.com/</a:t>
            </a:r>
            <a:r>
              <a:rPr lang="en-US" i="1" dirty="0" err="1"/>
              <a:t>apk</a:t>
            </a:r>
            <a:r>
              <a:rPr lang="en-US" i="1" dirty="0"/>
              <a:t>/res/android"</a:t>
            </a:r>
          </a:p>
          <a:p>
            <a:r>
              <a:rPr lang="en-US" dirty="0"/>
              <a:t>    </a:t>
            </a:r>
            <a:r>
              <a:rPr lang="en-US" dirty="0" err="1"/>
              <a:t>xmlns:tools</a:t>
            </a:r>
            <a:r>
              <a:rPr lang="en-US" dirty="0"/>
              <a:t>=</a:t>
            </a:r>
            <a:r>
              <a:rPr lang="en-US" i="1" dirty="0"/>
              <a:t>"http://schemas.android.com/tools"</a:t>
            </a:r>
          </a:p>
          <a:p>
            <a:r>
              <a:rPr lang="en-US" dirty="0"/>
              <a:t>    </a:t>
            </a:r>
            <a:r>
              <a:rPr lang="en-US" dirty="0" err="1"/>
              <a:t>android:id</a:t>
            </a:r>
            <a:r>
              <a:rPr lang="en-US" dirty="0"/>
              <a:t>=</a:t>
            </a:r>
            <a:r>
              <a:rPr lang="en-US" i="1" dirty="0"/>
              <a:t>"@+id/TableLayout1"</a:t>
            </a:r>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match_parent</a:t>
            </a:r>
            <a:r>
              <a:rPr lang="en-US" i="1" dirty="0"/>
              <a:t>"</a:t>
            </a:r>
          </a:p>
          <a:p>
            <a:r>
              <a:rPr lang="en-US" dirty="0"/>
              <a:t>    </a:t>
            </a:r>
            <a:r>
              <a:rPr lang="en-US" dirty="0" err="1"/>
              <a:t>android:stretchColumns</a:t>
            </a:r>
            <a:r>
              <a:rPr lang="en-US" dirty="0"/>
              <a:t>=</a:t>
            </a:r>
            <a:r>
              <a:rPr lang="en-US" i="1" dirty="0"/>
              <a:t>"2"</a:t>
            </a:r>
          </a:p>
          <a:p>
            <a:r>
              <a:rPr lang="en-US" dirty="0"/>
              <a:t>    </a:t>
            </a:r>
            <a:r>
              <a:rPr lang="en-US" dirty="0" err="1"/>
              <a:t>tools:context</a:t>
            </a:r>
            <a:r>
              <a:rPr lang="en-US" dirty="0"/>
              <a:t>=</a:t>
            </a:r>
            <a:r>
              <a:rPr lang="en-US" i="1" dirty="0"/>
              <a:t>"${</a:t>
            </a:r>
            <a:r>
              <a:rPr lang="en-US" i="1" dirty="0" err="1"/>
              <a:t>relativePackage</a:t>
            </a:r>
            <a:r>
              <a:rPr lang="en-US" i="1" dirty="0"/>
              <a:t>}.${</a:t>
            </a:r>
            <a:r>
              <a:rPr lang="en-US" i="1" dirty="0" err="1"/>
              <a:t>activityClass</a:t>
            </a:r>
            <a:r>
              <a:rPr lang="en-US" i="1" dirty="0"/>
              <a:t>}" &gt;</a:t>
            </a:r>
          </a:p>
          <a:p>
            <a:endParaRPr lang="en-US" dirty="0"/>
          </a:p>
          <a:p>
            <a:r>
              <a:rPr lang="en-US" dirty="0"/>
              <a:t>    &lt;</a:t>
            </a:r>
            <a:r>
              <a:rPr lang="en-US" dirty="0" err="1"/>
              <a:t>TableRow</a:t>
            </a:r>
            <a:endParaRPr lang="en-US" dirty="0"/>
          </a:p>
          <a:p>
            <a:r>
              <a:rPr lang="en-US" dirty="0"/>
              <a:t>        </a:t>
            </a:r>
            <a:r>
              <a:rPr lang="en-US" dirty="0" err="1"/>
              <a:t>android:id</a:t>
            </a:r>
            <a:r>
              <a:rPr lang="en-US" dirty="0"/>
              <a:t>=</a:t>
            </a:r>
            <a:r>
              <a:rPr lang="en-US" i="1" dirty="0"/>
              <a:t>"@+id/tableRow1"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 &gt;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a:t>
            </a:r>
            <a:r>
              <a:rPr lang="en-US" i="1" u="sng" dirty="0" err="1"/>
              <a:t>TextView</a:t>
            </a:r>
            <a:r>
              <a:rPr lang="en-US" i="1" u="sng" dirty="0"/>
              <a:t>" /&gt;</a:t>
            </a:r>
          </a:p>
          <a:p>
            <a:endParaRPr lang="en-US" dirty="0"/>
          </a:p>
          <a:p>
            <a:r>
              <a:rPr lang="en-US" dirty="0"/>
              <a:t>        </a:t>
            </a:r>
            <a:r>
              <a:rPr lang="en-US" u="sng" dirty="0"/>
              <a:t>&lt;</a:t>
            </a:r>
            <a:r>
              <a:rPr lang="en-US" u="sng" dirty="0" err="1"/>
              <a:t>EditText</a:t>
            </a:r>
            <a:endParaRPr lang="en-US" u="sng" dirty="0"/>
          </a:p>
          <a:p>
            <a:r>
              <a:rPr lang="en-US" dirty="0"/>
              <a:t>            </a:t>
            </a:r>
            <a:r>
              <a:rPr lang="en-US" dirty="0" err="1"/>
              <a:t>android:id</a:t>
            </a:r>
            <a:r>
              <a:rPr lang="en-US" dirty="0"/>
              <a:t>=</a:t>
            </a:r>
            <a:r>
              <a:rPr lang="en-US" i="1" dirty="0"/>
              <a:t>"@+id/editText1"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android:ems</a:t>
            </a:r>
            <a:r>
              <a:rPr lang="en-US" dirty="0"/>
              <a:t>=</a:t>
            </a:r>
            <a:r>
              <a:rPr lang="en-US" i="1" dirty="0"/>
              <a:t>"10" &gt;</a:t>
            </a:r>
          </a:p>
          <a:p>
            <a:endParaRPr lang="en-US" dirty="0"/>
          </a:p>
          <a:p>
            <a:r>
              <a:rPr lang="en-US" dirty="0"/>
              <a:t>            &lt;</a:t>
            </a:r>
            <a:r>
              <a:rPr lang="en-US" dirty="0" err="1"/>
              <a:t>requestFocus</a:t>
            </a:r>
            <a:r>
              <a:rPr lang="en-US" dirty="0"/>
              <a:t> /&gt;</a:t>
            </a:r>
          </a:p>
          <a:p>
            <a:r>
              <a:rPr lang="en-US" dirty="0"/>
              <a:t>        &lt;/</a:t>
            </a:r>
            <a:r>
              <a:rPr lang="en-US" dirty="0" err="1"/>
              <a:t>EditText</a:t>
            </a:r>
            <a:r>
              <a:rPr lang="en-US" dirty="0"/>
              <a:t>&gt;</a:t>
            </a:r>
          </a:p>
          <a:p>
            <a:endParaRPr lang="en-US" dirty="0"/>
          </a:p>
          <a:p>
            <a:r>
              <a:rPr lang="en-US" dirty="0"/>
              <a:t>    &lt;/</a:t>
            </a:r>
            <a:r>
              <a:rPr lang="en-US" dirty="0" err="1"/>
              <a:t>TableRow</a:t>
            </a:r>
            <a:r>
              <a:rPr lang="en-US" dirty="0"/>
              <a:t>&gt;</a:t>
            </a:r>
          </a:p>
          <a:p>
            <a:endParaRPr lang="en-US" dirty="0"/>
          </a:p>
          <a:p>
            <a:r>
              <a:rPr lang="en-US" dirty="0"/>
              <a:t>    &lt;</a:t>
            </a:r>
            <a:r>
              <a:rPr lang="en-US" dirty="0" err="1"/>
              <a:t>TableRow</a:t>
            </a:r>
            <a:endParaRPr lang="en-US" dirty="0"/>
          </a:p>
          <a:p>
            <a:r>
              <a:rPr lang="en-US" dirty="0"/>
              <a:t>        </a:t>
            </a:r>
            <a:r>
              <a:rPr lang="en-US" dirty="0" err="1"/>
              <a:t>android:id</a:t>
            </a:r>
            <a:r>
              <a:rPr lang="en-US" dirty="0"/>
              <a:t>=</a:t>
            </a:r>
            <a:r>
              <a:rPr lang="en-US" i="1" dirty="0"/>
              <a:t>"@+id/tableRow2"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 &gt;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a:t>
            </a:r>
            <a:r>
              <a:rPr lang="en-US" i="1" u="sng" dirty="0" err="1"/>
              <a:t>TextView</a:t>
            </a:r>
            <a:r>
              <a:rPr lang="en-US" i="1" u="sng" dirty="0"/>
              <a:t>" /&gt;</a:t>
            </a:r>
          </a:p>
          <a:p>
            <a:endParaRPr lang="en-US" dirty="0"/>
          </a:p>
          <a:p>
            <a:r>
              <a:rPr lang="en-US" dirty="0"/>
              <a:t>        </a:t>
            </a:r>
            <a:r>
              <a:rPr lang="en-US" u="sng" dirty="0"/>
              <a:t>&lt;</a:t>
            </a:r>
            <a:r>
              <a:rPr lang="en-US" u="sng" dirty="0" err="1"/>
              <a:t>EditText</a:t>
            </a:r>
            <a:endParaRPr lang="en-US" u="sng" dirty="0"/>
          </a:p>
          <a:p>
            <a:r>
              <a:rPr lang="en-US" dirty="0"/>
              <a:t>            </a:t>
            </a:r>
            <a:r>
              <a:rPr lang="en-US" dirty="0" err="1"/>
              <a:t>android:id</a:t>
            </a:r>
            <a:r>
              <a:rPr lang="en-US" dirty="0"/>
              <a:t>=</a:t>
            </a:r>
            <a:r>
              <a:rPr lang="en-US" i="1" dirty="0"/>
              <a:t>"@+id/editText2"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android:ems</a:t>
            </a:r>
            <a:r>
              <a:rPr lang="en-US" dirty="0"/>
              <a:t>=</a:t>
            </a:r>
            <a:r>
              <a:rPr lang="en-US" i="1" dirty="0"/>
              <a:t>"10" /&gt;</a:t>
            </a:r>
          </a:p>
          <a:p>
            <a:endParaRPr lang="en-US" dirty="0"/>
          </a:p>
          <a:p>
            <a:r>
              <a:rPr lang="en-US" dirty="0"/>
              <a:t>    &lt;/</a:t>
            </a:r>
            <a:r>
              <a:rPr lang="en-US" dirty="0" err="1"/>
              <a:t>TableRow</a:t>
            </a:r>
            <a:r>
              <a:rPr lang="en-US" dirty="0"/>
              <a:t>&gt;</a:t>
            </a:r>
          </a:p>
          <a:p>
            <a:endParaRPr lang="en-US" dirty="0"/>
          </a:p>
          <a:p>
            <a:r>
              <a:rPr lang="en-US" dirty="0"/>
              <a:t>&lt;/</a:t>
            </a:r>
            <a:r>
              <a:rPr lang="en-US" dirty="0" err="1"/>
              <a:t>TableLayout</a:t>
            </a:r>
            <a:r>
              <a:rPr lang="en-US" dirty="0"/>
              <a:t>&gt;</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108767"/>
            <a:ext cx="4191000" cy="657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45926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91600" cy="6705600"/>
          </a:xfrm>
        </p:spPr>
        <p:txBody>
          <a:bodyPr>
            <a:normAutofit fontScale="25000" lnSpcReduction="20000"/>
          </a:bodyPr>
          <a:lstStyle/>
          <a:p>
            <a:r>
              <a:rPr lang="en-US" dirty="0"/>
              <a:t>&lt;</a:t>
            </a:r>
            <a:r>
              <a:rPr lang="en-US" dirty="0" err="1"/>
              <a:t>TableLayout</a:t>
            </a:r>
            <a:r>
              <a:rPr lang="en-US" dirty="0"/>
              <a:t> </a:t>
            </a:r>
            <a:r>
              <a:rPr lang="en-US" dirty="0" err="1"/>
              <a:t>xmlns:android</a:t>
            </a:r>
            <a:r>
              <a:rPr lang="en-US" dirty="0"/>
              <a:t>=</a:t>
            </a:r>
            <a:r>
              <a:rPr lang="en-US" i="1" dirty="0"/>
              <a:t>"http://schemas.android.com/</a:t>
            </a:r>
            <a:r>
              <a:rPr lang="en-US" i="1" dirty="0" err="1"/>
              <a:t>apk</a:t>
            </a:r>
            <a:r>
              <a:rPr lang="en-US" i="1" dirty="0"/>
              <a:t>/res/android"</a:t>
            </a:r>
          </a:p>
          <a:p>
            <a:r>
              <a:rPr lang="en-US" dirty="0"/>
              <a:t>    </a:t>
            </a:r>
            <a:r>
              <a:rPr lang="en-US" dirty="0" err="1"/>
              <a:t>xmlns:tools</a:t>
            </a:r>
            <a:r>
              <a:rPr lang="en-US" dirty="0"/>
              <a:t>=</a:t>
            </a:r>
            <a:r>
              <a:rPr lang="en-US" i="1" dirty="0"/>
              <a:t>"http://schemas.android.com/tools"</a:t>
            </a:r>
          </a:p>
          <a:p>
            <a:r>
              <a:rPr lang="en-US" dirty="0"/>
              <a:t>    </a:t>
            </a:r>
            <a:r>
              <a:rPr lang="en-US" dirty="0" err="1"/>
              <a:t>android:id</a:t>
            </a:r>
            <a:r>
              <a:rPr lang="en-US" dirty="0"/>
              <a:t>=</a:t>
            </a:r>
            <a:r>
              <a:rPr lang="en-US" i="1" dirty="0"/>
              <a:t>"@+id/TableLayout1"</a:t>
            </a:r>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match_parent</a:t>
            </a:r>
            <a:r>
              <a:rPr lang="en-US" i="1" dirty="0"/>
              <a:t>"</a:t>
            </a:r>
          </a:p>
          <a:p>
            <a:r>
              <a:rPr lang="en-US" dirty="0"/>
              <a:t>    </a:t>
            </a:r>
            <a:r>
              <a:rPr lang="en-US" dirty="0" err="1"/>
              <a:t>android:stretchColumns</a:t>
            </a:r>
            <a:r>
              <a:rPr lang="en-US" dirty="0"/>
              <a:t>=</a:t>
            </a:r>
            <a:r>
              <a:rPr lang="en-US" i="1" dirty="0"/>
              <a:t>"2"</a:t>
            </a:r>
          </a:p>
          <a:p>
            <a:r>
              <a:rPr lang="en-US" dirty="0"/>
              <a:t>    </a:t>
            </a:r>
            <a:r>
              <a:rPr lang="en-US" dirty="0" err="1"/>
              <a:t>tools:context</a:t>
            </a:r>
            <a:r>
              <a:rPr lang="en-US" dirty="0"/>
              <a:t>=</a:t>
            </a:r>
            <a:r>
              <a:rPr lang="en-US" i="1" dirty="0"/>
              <a:t>"${</a:t>
            </a:r>
            <a:r>
              <a:rPr lang="en-US" i="1" dirty="0" err="1"/>
              <a:t>relativePackage</a:t>
            </a:r>
            <a:r>
              <a:rPr lang="en-US" i="1" dirty="0"/>
              <a:t>}.${</a:t>
            </a:r>
            <a:r>
              <a:rPr lang="en-US" i="1" dirty="0" err="1"/>
              <a:t>activityClass</a:t>
            </a:r>
            <a:r>
              <a:rPr lang="en-US" i="1" dirty="0"/>
              <a:t>}" &gt;</a:t>
            </a:r>
          </a:p>
          <a:p>
            <a:r>
              <a:rPr lang="en-US" dirty="0" smtClean="0"/>
              <a:t>    </a:t>
            </a:r>
            <a:r>
              <a:rPr lang="en-US" dirty="0"/>
              <a:t>&lt;</a:t>
            </a:r>
            <a:r>
              <a:rPr lang="en-US" dirty="0" err="1"/>
              <a:t>TableRow</a:t>
            </a:r>
            <a:endParaRPr lang="en-US" dirty="0"/>
          </a:p>
          <a:p>
            <a:r>
              <a:rPr lang="en-US" dirty="0"/>
              <a:t>        </a:t>
            </a:r>
            <a:r>
              <a:rPr lang="en-US" dirty="0" err="1"/>
              <a:t>android:id</a:t>
            </a:r>
            <a:r>
              <a:rPr lang="en-US" dirty="0"/>
              <a:t>=</a:t>
            </a:r>
            <a:r>
              <a:rPr lang="en-US" i="1" dirty="0"/>
              <a:t>"@+id/tableRow1"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 &gt;</a:t>
            </a:r>
          </a:p>
          <a:p>
            <a:r>
              <a:rPr lang="en-US" dirty="0" smtClean="0"/>
              <a:t>        </a:t>
            </a:r>
            <a:r>
              <a:rPr lang="en-US" dirty="0"/>
              <a:t>&lt;</a:t>
            </a:r>
            <a:r>
              <a:rPr lang="en-US" dirty="0" err="1"/>
              <a:t>TextView</a:t>
            </a:r>
            <a:endParaRPr lang="en-US" dirty="0"/>
          </a:p>
          <a:p>
            <a:r>
              <a:rPr lang="en-US" dirty="0"/>
              <a:t>            </a:t>
            </a:r>
            <a:r>
              <a:rPr lang="en-US" dirty="0" err="1"/>
              <a:t>android:id</a:t>
            </a:r>
            <a:r>
              <a:rPr lang="en-US" dirty="0"/>
              <a:t>=</a:t>
            </a:r>
            <a:r>
              <a:rPr lang="en-US" i="1" dirty="0"/>
              <a:t>"@+id/textView1"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a:t>
            </a:r>
            <a:r>
              <a:rPr lang="en-US" i="1" u="sng" dirty="0" err="1"/>
              <a:t>TextView</a:t>
            </a:r>
            <a:r>
              <a:rPr lang="en-US" i="1" u="sng" dirty="0"/>
              <a:t>" /&gt;</a:t>
            </a:r>
          </a:p>
          <a:p>
            <a:r>
              <a:rPr lang="en-US" dirty="0" smtClean="0"/>
              <a:t>        </a:t>
            </a:r>
            <a:r>
              <a:rPr lang="en-US" u="sng" dirty="0"/>
              <a:t>&lt;</a:t>
            </a:r>
            <a:r>
              <a:rPr lang="en-US" u="sng" dirty="0" err="1"/>
              <a:t>EditText</a:t>
            </a:r>
            <a:endParaRPr lang="en-US" u="sng" dirty="0"/>
          </a:p>
          <a:p>
            <a:r>
              <a:rPr lang="en-US" dirty="0"/>
              <a:t>            </a:t>
            </a:r>
            <a:r>
              <a:rPr lang="en-US" dirty="0" err="1"/>
              <a:t>android:id</a:t>
            </a:r>
            <a:r>
              <a:rPr lang="en-US" dirty="0"/>
              <a:t>=</a:t>
            </a:r>
            <a:r>
              <a:rPr lang="en-US" i="1" dirty="0"/>
              <a:t>"@+id/editText1"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android:ems</a:t>
            </a:r>
            <a:r>
              <a:rPr lang="en-US" dirty="0"/>
              <a:t>=</a:t>
            </a:r>
            <a:r>
              <a:rPr lang="en-US" i="1" dirty="0"/>
              <a:t>"10" &gt;</a:t>
            </a:r>
          </a:p>
          <a:p>
            <a:r>
              <a:rPr lang="en-US" dirty="0" smtClean="0"/>
              <a:t>            </a:t>
            </a:r>
            <a:r>
              <a:rPr lang="en-US" dirty="0"/>
              <a:t>&lt;</a:t>
            </a:r>
            <a:r>
              <a:rPr lang="en-US" dirty="0" err="1"/>
              <a:t>requestFocus</a:t>
            </a:r>
            <a:r>
              <a:rPr lang="en-US" dirty="0"/>
              <a:t> /&gt;</a:t>
            </a:r>
          </a:p>
          <a:p>
            <a:r>
              <a:rPr lang="en-US" dirty="0"/>
              <a:t>        &lt;/</a:t>
            </a:r>
            <a:r>
              <a:rPr lang="en-US" dirty="0" err="1"/>
              <a:t>EditText</a:t>
            </a:r>
            <a:r>
              <a:rPr lang="en-US" dirty="0"/>
              <a:t>&gt;</a:t>
            </a:r>
          </a:p>
          <a:p>
            <a:r>
              <a:rPr lang="en-US" dirty="0" smtClean="0"/>
              <a:t>    </a:t>
            </a:r>
            <a:r>
              <a:rPr lang="en-US" dirty="0"/>
              <a:t>&lt;/</a:t>
            </a:r>
            <a:r>
              <a:rPr lang="en-US" dirty="0" err="1"/>
              <a:t>TableRow</a:t>
            </a:r>
            <a:r>
              <a:rPr lang="en-US" dirty="0"/>
              <a:t>&gt;</a:t>
            </a:r>
          </a:p>
          <a:p>
            <a:endParaRPr lang="en-US" dirty="0"/>
          </a:p>
          <a:p>
            <a:r>
              <a:rPr lang="en-US" dirty="0"/>
              <a:t>    &lt;</a:t>
            </a:r>
            <a:r>
              <a:rPr lang="en-US" dirty="0" err="1"/>
              <a:t>TableRow</a:t>
            </a:r>
            <a:endParaRPr lang="en-US" dirty="0"/>
          </a:p>
          <a:p>
            <a:r>
              <a:rPr lang="en-US" dirty="0"/>
              <a:t>        </a:t>
            </a:r>
            <a:r>
              <a:rPr lang="en-US" dirty="0" err="1"/>
              <a:t>android:id</a:t>
            </a:r>
            <a:r>
              <a:rPr lang="en-US" dirty="0"/>
              <a:t>=</a:t>
            </a:r>
            <a:r>
              <a:rPr lang="en-US" i="1" dirty="0"/>
              <a:t>"@+id/tableRow2"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 &gt;</a:t>
            </a:r>
          </a:p>
          <a:p>
            <a:r>
              <a:rPr lang="en-US" dirty="0" smtClean="0"/>
              <a:t>        </a:t>
            </a:r>
            <a:r>
              <a:rPr lang="en-US" dirty="0"/>
              <a:t>&lt;</a:t>
            </a:r>
            <a:r>
              <a:rPr lang="en-US" dirty="0" err="1"/>
              <a:t>TextView</a:t>
            </a:r>
            <a:endParaRPr lang="en-US" dirty="0"/>
          </a:p>
          <a:p>
            <a:r>
              <a:rPr lang="en-US" dirty="0"/>
              <a:t>            </a:t>
            </a:r>
            <a:r>
              <a:rPr lang="en-US" dirty="0" err="1"/>
              <a:t>android:id</a:t>
            </a:r>
            <a:r>
              <a:rPr lang="en-US" dirty="0"/>
              <a:t>=</a:t>
            </a:r>
            <a:r>
              <a:rPr lang="en-US" i="1" dirty="0"/>
              <a:t>"@+id/textView2"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a:t>
            </a:r>
            <a:r>
              <a:rPr lang="en-US" i="1" u="sng" dirty="0" err="1"/>
              <a:t>TextView</a:t>
            </a:r>
            <a:r>
              <a:rPr lang="en-US" i="1" u="sng" dirty="0"/>
              <a:t>" /&gt;</a:t>
            </a:r>
          </a:p>
          <a:p>
            <a:r>
              <a:rPr lang="en-US" dirty="0" smtClean="0"/>
              <a:t>        </a:t>
            </a:r>
            <a:r>
              <a:rPr lang="en-US" u="sng" dirty="0"/>
              <a:t>&lt;</a:t>
            </a:r>
            <a:r>
              <a:rPr lang="en-US" u="sng" dirty="0" err="1"/>
              <a:t>EditText</a:t>
            </a:r>
            <a:endParaRPr lang="en-US" u="sng" dirty="0"/>
          </a:p>
          <a:p>
            <a:r>
              <a:rPr lang="en-US" dirty="0"/>
              <a:t>            </a:t>
            </a:r>
            <a:r>
              <a:rPr lang="en-US" dirty="0" err="1"/>
              <a:t>android:id</a:t>
            </a:r>
            <a:r>
              <a:rPr lang="en-US" dirty="0"/>
              <a:t>=</a:t>
            </a:r>
            <a:r>
              <a:rPr lang="en-US" i="1" dirty="0"/>
              <a:t>"@+id/editText2"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android:ems</a:t>
            </a:r>
            <a:r>
              <a:rPr lang="en-US" dirty="0"/>
              <a:t>=</a:t>
            </a:r>
            <a:r>
              <a:rPr lang="en-US" i="1" dirty="0"/>
              <a:t>"10" /&gt;</a:t>
            </a:r>
          </a:p>
          <a:p>
            <a:r>
              <a:rPr lang="en-US" dirty="0" smtClean="0"/>
              <a:t>    </a:t>
            </a:r>
            <a:r>
              <a:rPr lang="en-US" dirty="0"/>
              <a:t>&lt;/</a:t>
            </a:r>
            <a:r>
              <a:rPr lang="en-US" dirty="0" err="1"/>
              <a:t>TableRow</a:t>
            </a:r>
            <a:r>
              <a:rPr lang="en-US" dirty="0"/>
              <a:t>&gt;</a:t>
            </a:r>
          </a:p>
          <a:p>
            <a:endParaRPr lang="en-US" dirty="0"/>
          </a:p>
          <a:p>
            <a:r>
              <a:rPr lang="en-US" dirty="0"/>
              <a:t>    &lt;</a:t>
            </a:r>
            <a:r>
              <a:rPr lang="en-US" dirty="0" err="1"/>
              <a:t>TableRow</a:t>
            </a:r>
            <a:endParaRPr lang="en-US" dirty="0"/>
          </a:p>
          <a:p>
            <a:r>
              <a:rPr lang="en-US" dirty="0"/>
              <a:t>        </a:t>
            </a:r>
            <a:r>
              <a:rPr lang="en-US" dirty="0" err="1"/>
              <a:t>android:id</a:t>
            </a:r>
            <a:r>
              <a:rPr lang="en-US" dirty="0"/>
              <a:t>=</a:t>
            </a:r>
            <a:r>
              <a:rPr lang="en-US" i="1" dirty="0"/>
              <a:t>"@+id/tableRow3"</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 &gt;</a:t>
            </a:r>
          </a:p>
          <a:p>
            <a:r>
              <a:rPr lang="en-US" dirty="0" smtClean="0"/>
              <a:t>        </a:t>
            </a:r>
            <a:r>
              <a:rPr lang="en-US" dirty="0"/>
              <a:t>&lt;Button</a:t>
            </a:r>
          </a:p>
          <a:p>
            <a:r>
              <a:rPr lang="en-US" dirty="0"/>
              <a:t>            </a:t>
            </a:r>
            <a:r>
              <a:rPr lang="en-US" dirty="0" err="1"/>
              <a:t>android:id</a:t>
            </a:r>
            <a:r>
              <a:rPr lang="en-US" dirty="0"/>
              <a:t>=</a:t>
            </a:r>
            <a:r>
              <a:rPr lang="en-US" i="1" dirty="0"/>
              <a:t>"@+id/button1"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android:layout_column</a:t>
            </a:r>
            <a:r>
              <a:rPr lang="en-US" dirty="0"/>
              <a:t>=</a:t>
            </a:r>
            <a:r>
              <a:rPr lang="en-US" i="1" dirty="0"/>
              <a:t>"1"</a:t>
            </a:r>
          </a:p>
          <a:p>
            <a:r>
              <a:rPr lang="en-US" dirty="0"/>
              <a:t>            </a:t>
            </a:r>
            <a:r>
              <a:rPr lang="en-US" u="sng" dirty="0" err="1"/>
              <a:t>android:text</a:t>
            </a:r>
            <a:r>
              <a:rPr lang="en-US" u="sng" dirty="0"/>
              <a:t>=</a:t>
            </a:r>
            <a:r>
              <a:rPr lang="en-US" i="1" u="sng" dirty="0"/>
              <a:t>"Column 1" /&gt;</a:t>
            </a:r>
          </a:p>
          <a:p>
            <a:endParaRPr lang="en-US" dirty="0"/>
          </a:p>
          <a:p>
            <a:r>
              <a:rPr lang="en-US" dirty="0"/>
              <a:t>    &lt;/</a:t>
            </a:r>
            <a:r>
              <a:rPr lang="en-US" dirty="0" err="1"/>
              <a:t>TableRow</a:t>
            </a:r>
            <a:r>
              <a:rPr lang="en-US" dirty="0"/>
              <a:t>&gt;</a:t>
            </a:r>
          </a:p>
          <a:p>
            <a:endParaRPr lang="en-US" dirty="0"/>
          </a:p>
          <a:p>
            <a:r>
              <a:rPr lang="en-US" dirty="0"/>
              <a:t>&lt;/</a:t>
            </a:r>
            <a:r>
              <a:rPr lang="en-US" dirty="0" err="1"/>
              <a:t>TableLayout</a:t>
            </a:r>
            <a:r>
              <a:rPr lang="en-US" dirty="0"/>
              <a:t>&gt;</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609600"/>
            <a:ext cx="3272581" cy="51369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175562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tr-TR" sz="5400" b="1" dirty="0" smtClean="0">
                <a:solidFill>
                  <a:srgbClr val="FF0000"/>
                </a:solidFill>
              </a:rPr>
              <a:t>Views</a:t>
            </a:r>
          </a:p>
          <a:p>
            <a:pPr marL="514350" indent="-514350" algn="ctr">
              <a:buAutoNum type="arabicPeriod"/>
            </a:pPr>
            <a:r>
              <a:rPr lang="en-US" b="1" dirty="0" smtClean="0"/>
              <a:t>Android </a:t>
            </a:r>
            <a:r>
              <a:rPr lang="en-US" b="1" dirty="0" err="1" smtClean="0"/>
              <a:t>ListView</a:t>
            </a:r>
            <a:r>
              <a:rPr lang="en-US" b="1" dirty="0" smtClean="0"/>
              <a:t> example</a:t>
            </a:r>
            <a:endParaRPr lang="tr-TR" b="1" dirty="0" smtClean="0"/>
          </a:p>
          <a:p>
            <a:pPr marL="514350" indent="-514350" algn="ctr">
              <a:buAutoNum type="arabicPeriod"/>
            </a:pPr>
            <a:r>
              <a:rPr lang="en-US" b="1" dirty="0" smtClean="0"/>
              <a:t>Android </a:t>
            </a:r>
            <a:r>
              <a:rPr lang="en-US" b="1" dirty="0" err="1" smtClean="0"/>
              <a:t>GridView</a:t>
            </a:r>
            <a:r>
              <a:rPr lang="en-US" b="1" dirty="0" smtClean="0"/>
              <a:t> example</a:t>
            </a:r>
            <a:endParaRPr lang="tr-TR" b="1" dirty="0" smtClean="0"/>
          </a:p>
          <a:p>
            <a:pPr marL="0" indent="0">
              <a:buNone/>
            </a:pPr>
            <a:endParaRPr lang="en-US" dirty="0"/>
          </a:p>
        </p:txBody>
      </p:sp>
    </p:spTree>
    <p:extLst>
      <p:ext uri="{BB962C8B-B14F-4D97-AF65-F5344CB8AC3E}">
        <p14:creationId xmlns:p14="http://schemas.microsoft.com/office/powerpoint/2010/main" val="34924943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Android </a:t>
            </a:r>
            <a:r>
              <a:rPr lang="en-US" b="1" dirty="0" err="1" smtClean="0"/>
              <a:t>ListView</a:t>
            </a:r>
            <a:r>
              <a:rPr lang="en-US" b="1" dirty="0" smtClean="0"/>
              <a:t> example</a:t>
            </a:r>
            <a:r>
              <a:rPr lang="tr-TR" b="1" dirty="0" smtClean="0"/>
              <a:t/>
            </a:r>
            <a:br>
              <a:rPr lang="tr-TR" b="1"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a:t>Android </a:t>
            </a:r>
            <a:r>
              <a:rPr lang="en-US" dirty="0" err="1"/>
              <a:t>ListView</a:t>
            </a:r>
            <a:r>
              <a:rPr lang="en-US" dirty="0"/>
              <a:t> is a view group that displays a list of scrollable items. If you have a date which is repeated in the form of a collection or list, the </a:t>
            </a:r>
            <a:r>
              <a:rPr lang="en-US" dirty="0" err="1"/>
              <a:t>listview</a:t>
            </a:r>
            <a:r>
              <a:rPr lang="en-US" dirty="0"/>
              <a:t> is the best User Interface element to use. </a:t>
            </a:r>
            <a:r>
              <a:rPr lang="en-US" dirty="0" err="1"/>
              <a:t>ListView</a:t>
            </a:r>
            <a:r>
              <a:rPr lang="en-US" dirty="0"/>
              <a:t> helps you in displaying repeating data in the form of a scrollable list. Users can then select any </a:t>
            </a:r>
            <a:r>
              <a:rPr lang="en-US" dirty="0" err="1"/>
              <a:t>listitem</a:t>
            </a:r>
            <a:r>
              <a:rPr lang="en-US" dirty="0"/>
              <a:t> by clicking on it.</a:t>
            </a:r>
          </a:p>
          <a:p>
            <a:r>
              <a:rPr lang="en-US" dirty="0" err="1"/>
              <a:t>ListView</a:t>
            </a:r>
            <a:r>
              <a:rPr lang="en-US" dirty="0"/>
              <a:t> is widely used in Android Applications. A simple example of </a:t>
            </a:r>
            <a:r>
              <a:rPr lang="en-US" dirty="0" err="1"/>
              <a:t>ListView</a:t>
            </a:r>
            <a:r>
              <a:rPr lang="en-US" dirty="0"/>
              <a:t> is your contact book, where you have a list of your contacts displayed in a </a:t>
            </a:r>
            <a:r>
              <a:rPr lang="en-US" dirty="0" err="1"/>
              <a:t>ListView</a:t>
            </a:r>
            <a:r>
              <a:rPr lang="en-US" dirty="0"/>
              <a:t>.</a:t>
            </a:r>
          </a:p>
          <a:p>
            <a:endParaRPr lang="en-US" dirty="0"/>
          </a:p>
        </p:txBody>
      </p:sp>
    </p:spTree>
    <p:extLst>
      <p:ext uri="{BB962C8B-B14F-4D97-AF65-F5344CB8AC3E}">
        <p14:creationId xmlns:p14="http://schemas.microsoft.com/office/powerpoint/2010/main" val="16147273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Using Android </a:t>
            </a:r>
            <a:r>
              <a:rPr lang="en-US" b="1" dirty="0" err="1"/>
              <a:t>ListView</a:t>
            </a:r>
            <a:r>
              <a:rPr lang="en-US" b="1" dirty="0"/>
              <a:t/>
            </a:r>
            <a:br>
              <a:rPr lang="en-US" b="1" dirty="0"/>
            </a:br>
            <a:endParaRPr lang="en-US" dirty="0"/>
          </a:p>
        </p:txBody>
      </p:sp>
      <p:sp>
        <p:nvSpPr>
          <p:cNvPr id="3" name="Content Placeholder 2"/>
          <p:cNvSpPr>
            <a:spLocks noGrp="1"/>
          </p:cNvSpPr>
          <p:nvPr>
            <p:ph idx="1"/>
          </p:nvPr>
        </p:nvSpPr>
        <p:spPr/>
        <p:txBody>
          <a:bodyPr/>
          <a:lstStyle/>
          <a:p>
            <a:r>
              <a:rPr lang="en-US" dirty="0"/>
              <a:t>Android provides </a:t>
            </a:r>
            <a:r>
              <a:rPr lang="en-US" dirty="0" err="1"/>
              <a:t>ListView</a:t>
            </a:r>
            <a:r>
              <a:rPr lang="en-US" dirty="0"/>
              <a:t> or </a:t>
            </a:r>
            <a:r>
              <a:rPr lang="en-US" dirty="0" err="1"/>
              <a:t>ExpandableListView</a:t>
            </a:r>
            <a:r>
              <a:rPr lang="en-US" dirty="0"/>
              <a:t>. </a:t>
            </a:r>
            <a:r>
              <a:rPr lang="en-US" dirty="0" err="1"/>
              <a:t>ExpandableListView</a:t>
            </a:r>
            <a:r>
              <a:rPr lang="en-US" dirty="0"/>
              <a:t> contains list items which can be expanded. To use a </a:t>
            </a:r>
            <a:r>
              <a:rPr lang="en-US" dirty="0" err="1"/>
              <a:t>listview</a:t>
            </a:r>
            <a:r>
              <a:rPr lang="en-US" dirty="0"/>
              <a:t> in Android you can drag and drop the </a:t>
            </a:r>
            <a:r>
              <a:rPr lang="en-US" dirty="0" err="1"/>
              <a:t>listview</a:t>
            </a:r>
            <a:r>
              <a:rPr lang="en-US" dirty="0"/>
              <a:t> control from the palette to your UI.</a:t>
            </a:r>
          </a:p>
          <a:p>
            <a:r>
              <a:rPr lang="en-US" dirty="0"/>
              <a:t>Here is how your Android </a:t>
            </a:r>
            <a:r>
              <a:rPr lang="en-US" dirty="0" err="1"/>
              <a:t>listview</a:t>
            </a:r>
            <a:r>
              <a:rPr lang="en-US" dirty="0"/>
              <a:t> code looks:</a:t>
            </a:r>
          </a:p>
          <a:p>
            <a:endParaRPr lang="en-US" dirty="0"/>
          </a:p>
        </p:txBody>
      </p:sp>
    </p:spTree>
    <p:extLst>
      <p:ext uri="{BB962C8B-B14F-4D97-AF65-F5344CB8AC3E}">
        <p14:creationId xmlns:p14="http://schemas.microsoft.com/office/powerpoint/2010/main" val="2220529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FF0000"/>
                </a:solidFill>
              </a:rPr>
              <a:t>Layouts</a:t>
            </a:r>
            <a:endParaRPr lang="en-US" sz="5400" b="1" dirty="0">
              <a:solidFill>
                <a:srgbClr val="FF0000"/>
              </a:solidFill>
            </a:endParaRPr>
          </a:p>
        </p:txBody>
      </p:sp>
      <p:sp>
        <p:nvSpPr>
          <p:cNvPr id="3" name="Content Placeholder 2"/>
          <p:cNvSpPr>
            <a:spLocks noGrp="1"/>
          </p:cNvSpPr>
          <p:nvPr>
            <p:ph idx="1"/>
          </p:nvPr>
        </p:nvSpPr>
        <p:spPr/>
        <p:txBody>
          <a:bodyPr>
            <a:normAutofit/>
          </a:bodyPr>
          <a:lstStyle/>
          <a:p>
            <a:pPr algn="ctr"/>
            <a:r>
              <a:rPr lang="en-US" b="1" dirty="0"/>
              <a:t>1) </a:t>
            </a:r>
            <a:r>
              <a:rPr lang="en-US" b="1" dirty="0" err="1" smtClean="0"/>
              <a:t>LinearLayout</a:t>
            </a:r>
            <a:endParaRPr lang="tr-TR" b="1" dirty="0" smtClean="0"/>
          </a:p>
          <a:p>
            <a:pPr algn="ctr"/>
            <a:r>
              <a:rPr lang="en-US" b="1" dirty="0"/>
              <a:t>2) </a:t>
            </a:r>
            <a:r>
              <a:rPr lang="en-US" b="1" dirty="0" err="1" smtClean="0"/>
              <a:t>FrameLayout</a:t>
            </a:r>
            <a:endParaRPr lang="tr-TR" b="1" dirty="0" smtClean="0"/>
          </a:p>
          <a:p>
            <a:pPr algn="ctr"/>
            <a:r>
              <a:rPr lang="en-US" b="1" dirty="0"/>
              <a:t>3) </a:t>
            </a:r>
            <a:r>
              <a:rPr lang="en-US" b="1" dirty="0" err="1" smtClean="0"/>
              <a:t>RelativeLayout</a:t>
            </a:r>
            <a:endParaRPr lang="tr-TR" b="1" dirty="0" smtClean="0"/>
          </a:p>
          <a:p>
            <a:pPr algn="ctr"/>
            <a:r>
              <a:rPr lang="en-US" b="1" dirty="0"/>
              <a:t>4) </a:t>
            </a:r>
            <a:r>
              <a:rPr lang="en-US" b="1" dirty="0" err="1" smtClean="0"/>
              <a:t>TableLayout</a:t>
            </a:r>
            <a:endParaRPr lang="tr-TR" b="1" dirty="0" smtClean="0"/>
          </a:p>
          <a:p>
            <a:pPr marL="0" indent="0" algn="ctr">
              <a:buNone/>
            </a:pPr>
            <a:r>
              <a:rPr lang="tr-TR" sz="5400" b="1" dirty="0" smtClean="0">
                <a:solidFill>
                  <a:srgbClr val="FF0000"/>
                </a:solidFill>
              </a:rPr>
              <a:t>Views</a:t>
            </a:r>
          </a:p>
          <a:p>
            <a:pPr marL="514350" indent="-514350" algn="ctr">
              <a:buAutoNum type="arabicPeriod"/>
            </a:pPr>
            <a:r>
              <a:rPr lang="en-US" b="1" dirty="0" smtClean="0"/>
              <a:t>Android </a:t>
            </a:r>
            <a:r>
              <a:rPr lang="en-US" b="1" dirty="0" err="1"/>
              <a:t>ListView</a:t>
            </a:r>
            <a:r>
              <a:rPr lang="en-US" b="1" dirty="0"/>
              <a:t> </a:t>
            </a:r>
            <a:r>
              <a:rPr lang="en-US" b="1" dirty="0" smtClean="0"/>
              <a:t>example</a:t>
            </a:r>
            <a:endParaRPr lang="tr-TR" b="1" dirty="0" smtClean="0"/>
          </a:p>
          <a:p>
            <a:pPr marL="514350" indent="-514350" algn="ctr">
              <a:buAutoNum type="arabicPeriod"/>
            </a:pPr>
            <a:r>
              <a:rPr lang="en-US" b="1" dirty="0"/>
              <a:t>Android </a:t>
            </a:r>
            <a:r>
              <a:rPr lang="en-US" b="1" dirty="0" err="1"/>
              <a:t>GridView</a:t>
            </a:r>
            <a:r>
              <a:rPr lang="en-US" b="1" dirty="0"/>
              <a:t> </a:t>
            </a:r>
            <a:r>
              <a:rPr lang="en-US" b="1" dirty="0" smtClean="0"/>
              <a:t>example</a:t>
            </a:r>
            <a:endParaRPr lang="tr-TR" b="1" dirty="0" smtClean="0"/>
          </a:p>
        </p:txBody>
      </p:sp>
    </p:spTree>
    <p:extLst>
      <p:ext uri="{BB962C8B-B14F-4D97-AF65-F5344CB8AC3E}">
        <p14:creationId xmlns:p14="http://schemas.microsoft.com/office/powerpoint/2010/main" val="37232294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fontScale="55000" lnSpcReduction="20000"/>
          </a:bodyPr>
          <a:lstStyle/>
          <a:p>
            <a:r>
              <a:rPr lang="en-US" dirty="0"/>
              <a:t>&lt;</a:t>
            </a:r>
            <a:r>
              <a:rPr lang="en-US" dirty="0" err="1"/>
              <a:t>LinearLayout</a:t>
            </a:r>
            <a:r>
              <a:rPr lang="en-US" dirty="0"/>
              <a:t> </a:t>
            </a:r>
            <a:r>
              <a:rPr lang="en-US" dirty="0" err="1"/>
              <a:t>xmlns:android</a:t>
            </a:r>
            <a:r>
              <a:rPr lang="en-US" dirty="0"/>
              <a:t>=</a:t>
            </a:r>
            <a:r>
              <a:rPr lang="en-US" i="1" dirty="0"/>
              <a:t>"http://schemas.android.com/</a:t>
            </a:r>
            <a:r>
              <a:rPr lang="en-US" i="1" dirty="0" err="1"/>
              <a:t>apk</a:t>
            </a:r>
            <a:r>
              <a:rPr lang="en-US" i="1" dirty="0"/>
              <a:t>/res/android"</a:t>
            </a:r>
          </a:p>
          <a:p>
            <a:r>
              <a:rPr lang="en-US" dirty="0"/>
              <a:t>    </a:t>
            </a:r>
            <a:r>
              <a:rPr lang="en-US" dirty="0" err="1"/>
              <a:t>xmlns:tools</a:t>
            </a:r>
            <a:r>
              <a:rPr lang="en-US" dirty="0"/>
              <a:t>=</a:t>
            </a:r>
            <a:r>
              <a:rPr lang="en-US" i="1" dirty="0"/>
              <a:t>"http://schemas.android.com/tools"</a:t>
            </a:r>
          </a:p>
          <a:p>
            <a:r>
              <a:rPr lang="en-US" dirty="0"/>
              <a:t>    </a:t>
            </a:r>
            <a:r>
              <a:rPr lang="en-US" dirty="0" err="1"/>
              <a:t>android:id</a:t>
            </a:r>
            <a:r>
              <a:rPr lang="en-US" dirty="0"/>
              <a:t>=</a:t>
            </a:r>
            <a:r>
              <a:rPr lang="en-US" i="1" dirty="0"/>
              <a:t>"@+id/LinearLayout1"</a:t>
            </a:r>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match_parent</a:t>
            </a:r>
            <a:r>
              <a:rPr lang="en-US" i="1" dirty="0"/>
              <a:t>"</a:t>
            </a:r>
          </a:p>
          <a:p>
            <a:r>
              <a:rPr lang="en-US" dirty="0"/>
              <a:t>    </a:t>
            </a:r>
            <a:r>
              <a:rPr lang="en-US" dirty="0" err="1"/>
              <a:t>android:orientation</a:t>
            </a:r>
            <a:r>
              <a:rPr lang="en-US" dirty="0"/>
              <a:t>=</a:t>
            </a:r>
            <a:r>
              <a:rPr lang="en-US" i="1" dirty="0"/>
              <a:t>"vertical"</a:t>
            </a:r>
          </a:p>
          <a:p>
            <a:r>
              <a:rPr lang="en-US" dirty="0"/>
              <a:t>    </a:t>
            </a:r>
            <a:r>
              <a:rPr lang="en-US" dirty="0" err="1"/>
              <a:t>android:paddingBottom</a:t>
            </a:r>
            <a:r>
              <a:rPr lang="en-US" dirty="0"/>
              <a:t>=</a:t>
            </a:r>
            <a:r>
              <a:rPr lang="en-US" i="1" dirty="0"/>
              <a:t>"@</a:t>
            </a:r>
            <a:r>
              <a:rPr lang="en-US" i="1" dirty="0" err="1"/>
              <a:t>dimen</a:t>
            </a:r>
            <a:r>
              <a:rPr lang="en-US" i="1" dirty="0"/>
              <a:t>/</a:t>
            </a:r>
            <a:r>
              <a:rPr lang="en-US" i="1" dirty="0" err="1"/>
              <a:t>activity_vertical_margin</a:t>
            </a:r>
            <a:r>
              <a:rPr lang="en-US" i="1" dirty="0"/>
              <a:t>"</a:t>
            </a:r>
          </a:p>
          <a:p>
            <a:r>
              <a:rPr lang="en-US" dirty="0"/>
              <a:t>    </a:t>
            </a:r>
            <a:r>
              <a:rPr lang="en-US" dirty="0" err="1"/>
              <a:t>android:paddingLeft</a:t>
            </a:r>
            <a:r>
              <a:rPr lang="en-US" dirty="0"/>
              <a:t>=</a:t>
            </a:r>
            <a:r>
              <a:rPr lang="en-US" i="1" dirty="0"/>
              <a:t>"@</a:t>
            </a:r>
            <a:r>
              <a:rPr lang="en-US" i="1" dirty="0" err="1"/>
              <a:t>dimen</a:t>
            </a:r>
            <a:r>
              <a:rPr lang="en-US" i="1" dirty="0"/>
              <a:t>/</a:t>
            </a:r>
            <a:r>
              <a:rPr lang="en-US" i="1" dirty="0" err="1"/>
              <a:t>activity_horizontal_margin</a:t>
            </a:r>
            <a:r>
              <a:rPr lang="en-US" i="1" dirty="0"/>
              <a:t>"</a:t>
            </a:r>
          </a:p>
          <a:p>
            <a:r>
              <a:rPr lang="en-US" dirty="0"/>
              <a:t>    </a:t>
            </a:r>
            <a:r>
              <a:rPr lang="en-US" dirty="0" err="1"/>
              <a:t>android:paddingRight</a:t>
            </a:r>
            <a:r>
              <a:rPr lang="en-US" dirty="0"/>
              <a:t>=</a:t>
            </a:r>
            <a:r>
              <a:rPr lang="en-US" i="1" dirty="0"/>
              <a:t>"@</a:t>
            </a:r>
            <a:r>
              <a:rPr lang="en-US" i="1" dirty="0" err="1"/>
              <a:t>dimen</a:t>
            </a:r>
            <a:r>
              <a:rPr lang="en-US" i="1" dirty="0"/>
              <a:t>/</a:t>
            </a:r>
            <a:r>
              <a:rPr lang="en-US" i="1" dirty="0" err="1"/>
              <a:t>activity_horizontal_margin</a:t>
            </a:r>
            <a:r>
              <a:rPr lang="en-US" i="1" dirty="0"/>
              <a:t>"</a:t>
            </a:r>
          </a:p>
          <a:p>
            <a:r>
              <a:rPr lang="en-US" dirty="0"/>
              <a:t>    </a:t>
            </a:r>
            <a:r>
              <a:rPr lang="en-US" dirty="0" err="1"/>
              <a:t>android:paddingTop</a:t>
            </a:r>
            <a:r>
              <a:rPr lang="en-US" dirty="0"/>
              <a:t>=</a:t>
            </a:r>
            <a:r>
              <a:rPr lang="en-US" i="1" dirty="0"/>
              <a:t>"@</a:t>
            </a:r>
            <a:r>
              <a:rPr lang="en-US" i="1" dirty="0" err="1"/>
              <a:t>dimen</a:t>
            </a:r>
            <a:r>
              <a:rPr lang="en-US" i="1" dirty="0"/>
              <a:t>/</a:t>
            </a:r>
            <a:r>
              <a:rPr lang="en-US" i="1" dirty="0" err="1"/>
              <a:t>activity_vertical_margin</a:t>
            </a:r>
            <a:r>
              <a:rPr lang="en-US" i="1" dirty="0"/>
              <a:t>"</a:t>
            </a:r>
          </a:p>
          <a:p>
            <a:r>
              <a:rPr lang="en-US" dirty="0"/>
              <a:t>    </a:t>
            </a:r>
            <a:r>
              <a:rPr lang="en-US" dirty="0" err="1"/>
              <a:t>tools:context</a:t>
            </a:r>
            <a:r>
              <a:rPr lang="en-US" dirty="0"/>
              <a:t>=</a:t>
            </a:r>
            <a:r>
              <a:rPr lang="en-US" i="1" dirty="0"/>
              <a:t>"com.CMPE419.listviews.MainActivity" &gt;</a:t>
            </a:r>
          </a:p>
          <a:p>
            <a:endParaRPr lang="en-US" dirty="0"/>
          </a:p>
          <a:p>
            <a:r>
              <a:rPr lang="en-US" dirty="0"/>
              <a:t>    &lt;</a:t>
            </a:r>
            <a:r>
              <a:rPr lang="en-US" dirty="0" err="1"/>
              <a:t>ListView</a:t>
            </a:r>
            <a:endParaRPr lang="en-US" dirty="0"/>
          </a:p>
          <a:p>
            <a:r>
              <a:rPr lang="en-US" dirty="0"/>
              <a:t>        </a:t>
            </a:r>
            <a:r>
              <a:rPr lang="en-US" dirty="0" err="1"/>
              <a:t>android:id</a:t>
            </a:r>
            <a:r>
              <a:rPr lang="en-US" dirty="0"/>
              <a:t>=</a:t>
            </a:r>
            <a:r>
              <a:rPr lang="en-US" i="1" dirty="0"/>
              <a:t>"@+id/listView1"</a:t>
            </a:r>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android:layout_gravity</a:t>
            </a:r>
            <a:r>
              <a:rPr lang="en-US" dirty="0"/>
              <a:t>=</a:t>
            </a:r>
            <a:r>
              <a:rPr lang="en-US" i="1" dirty="0"/>
              <a:t>"center" &gt;</a:t>
            </a:r>
          </a:p>
          <a:p>
            <a:endParaRPr lang="en-US" dirty="0"/>
          </a:p>
          <a:p>
            <a:r>
              <a:rPr lang="en-US" dirty="0"/>
              <a:t>    &lt;/</a:t>
            </a:r>
            <a:r>
              <a:rPr lang="en-US" dirty="0" err="1"/>
              <a:t>ListView</a:t>
            </a:r>
            <a:r>
              <a:rPr lang="en-US" dirty="0"/>
              <a:t>&gt;</a:t>
            </a:r>
          </a:p>
          <a:p>
            <a:endParaRPr lang="en-US" dirty="0"/>
          </a:p>
          <a:p>
            <a:r>
              <a:rPr lang="en-US" dirty="0"/>
              <a:t>&lt;/</a:t>
            </a:r>
            <a:r>
              <a:rPr lang="en-US" dirty="0" err="1"/>
              <a:t>LinearLayout</a:t>
            </a:r>
            <a:r>
              <a:rPr lang="en-US" dirty="0"/>
              <a:t>&gt;</a:t>
            </a:r>
          </a:p>
        </p:txBody>
      </p:sp>
    </p:spTree>
    <p:extLst>
      <p:ext uri="{BB962C8B-B14F-4D97-AF65-F5344CB8AC3E}">
        <p14:creationId xmlns:p14="http://schemas.microsoft.com/office/powerpoint/2010/main" val="2356179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Basic </a:t>
            </a:r>
            <a:r>
              <a:rPr lang="en-US" b="1" dirty="0" err="1"/>
              <a:t>ListView</a:t>
            </a:r>
            <a:r>
              <a:rPr lang="en-US" b="1" dirty="0"/>
              <a:t> with </a:t>
            </a:r>
            <a:r>
              <a:rPr lang="en-US" b="1" dirty="0" err="1"/>
              <a:t>ArrayAdapter</a:t>
            </a:r>
            <a:r>
              <a:rPr lang="en-US" b="1" dirty="0"/>
              <a:t/>
            </a:r>
            <a:br>
              <a:rPr lang="en-US" b="1" dirty="0"/>
            </a:br>
            <a:endParaRPr lang="en-US" dirty="0"/>
          </a:p>
        </p:txBody>
      </p:sp>
      <p:sp>
        <p:nvSpPr>
          <p:cNvPr id="3" name="Content Placeholder 2"/>
          <p:cNvSpPr>
            <a:spLocks noGrp="1"/>
          </p:cNvSpPr>
          <p:nvPr>
            <p:ph idx="1"/>
          </p:nvPr>
        </p:nvSpPr>
        <p:spPr>
          <a:xfrm>
            <a:off x="457200" y="914400"/>
            <a:ext cx="8229600" cy="5943600"/>
          </a:xfrm>
        </p:spPr>
        <p:txBody>
          <a:bodyPr>
            <a:normAutofit fontScale="40000" lnSpcReduction="20000"/>
          </a:bodyPr>
          <a:lstStyle/>
          <a:p>
            <a:r>
              <a:rPr lang="en-US" b="1" dirty="0" err="1"/>
              <a:t>ArrayAdapter</a:t>
            </a:r>
            <a:endParaRPr lang="en-US" b="1" dirty="0"/>
          </a:p>
          <a:p>
            <a:r>
              <a:rPr lang="en-US" dirty="0"/>
              <a:t>Whenever you have a list of single items which is backed by an array, you can use </a:t>
            </a:r>
            <a:r>
              <a:rPr lang="en-US" dirty="0" err="1"/>
              <a:t>ArrayAdapter</a:t>
            </a:r>
            <a:r>
              <a:rPr lang="en-US" dirty="0"/>
              <a:t>. For instance, list of countries or names.</a:t>
            </a:r>
          </a:p>
          <a:p>
            <a:r>
              <a:rPr lang="en-US" dirty="0"/>
              <a:t>By default, </a:t>
            </a:r>
            <a:r>
              <a:rPr lang="en-US" dirty="0" err="1"/>
              <a:t>ArrayAdapter</a:t>
            </a:r>
            <a:r>
              <a:rPr lang="en-US" dirty="0"/>
              <a:t> expects a Layout with single </a:t>
            </a:r>
            <a:r>
              <a:rPr lang="en-US" dirty="0" err="1"/>
              <a:t>TextView</a:t>
            </a:r>
            <a:r>
              <a:rPr lang="en-US" dirty="0"/>
              <a:t>. If you want to use more complex views, please avoid </a:t>
            </a:r>
            <a:r>
              <a:rPr lang="en-US" dirty="0" err="1"/>
              <a:t>ArrayAdapter</a:t>
            </a:r>
            <a:r>
              <a:rPr lang="en-US" dirty="0"/>
              <a:t> and use custom adapter(we will see this in the next section).</a:t>
            </a:r>
          </a:p>
          <a:p>
            <a:r>
              <a:rPr lang="en-US" b="1" dirty="0"/>
              <a:t>Android </a:t>
            </a:r>
            <a:r>
              <a:rPr lang="en-US" b="1" dirty="0" err="1"/>
              <a:t>ListView</a:t>
            </a:r>
            <a:r>
              <a:rPr lang="en-US" b="1" dirty="0"/>
              <a:t> Example (</a:t>
            </a:r>
            <a:r>
              <a:rPr lang="en-US" b="1" dirty="0" err="1"/>
              <a:t>ArrayAdapter</a:t>
            </a:r>
            <a:r>
              <a:rPr lang="en-US" b="1" dirty="0"/>
              <a:t>)</a:t>
            </a:r>
          </a:p>
          <a:p>
            <a:r>
              <a:rPr lang="en-US" dirty="0" smtClean="0"/>
              <a:t>Open </a:t>
            </a:r>
            <a:r>
              <a:rPr lang="en-US" dirty="0" err="1"/>
              <a:t>ListViewWithSimpleAdapter</a:t>
            </a:r>
            <a:r>
              <a:rPr lang="en-US" dirty="0"/>
              <a:t> Class</a:t>
            </a:r>
          </a:p>
          <a:p>
            <a:r>
              <a:rPr lang="en-US" dirty="0"/>
              <a:t>For </a:t>
            </a:r>
            <a:r>
              <a:rPr lang="en-US" dirty="0" err="1"/>
              <a:t>ArrayAdapter</a:t>
            </a:r>
            <a:r>
              <a:rPr lang="en-US" dirty="0"/>
              <a:t> to work you need to have an array of data, let's create an Array of Code Learn Tutorial Chapter:</a:t>
            </a:r>
          </a:p>
          <a:p>
            <a:r>
              <a:rPr lang="en-US" b="1" dirty="0"/>
              <a:t>String[] </a:t>
            </a:r>
            <a:r>
              <a:rPr lang="en-US" b="1" dirty="0" err="1"/>
              <a:t>codeLearnChapters</a:t>
            </a:r>
            <a:r>
              <a:rPr lang="en-US" b="1" dirty="0"/>
              <a:t> = new String[] { "Android </a:t>
            </a:r>
            <a:r>
              <a:rPr lang="en-US" b="1" dirty="0" err="1"/>
              <a:t>Introduction","Android</a:t>
            </a:r>
            <a:r>
              <a:rPr lang="en-US" b="1" dirty="0"/>
              <a:t> Setup/</a:t>
            </a:r>
            <a:r>
              <a:rPr lang="en-US" b="1" dirty="0" err="1"/>
              <a:t>Installation","Android</a:t>
            </a:r>
            <a:r>
              <a:rPr lang="en-US" b="1" dirty="0"/>
              <a:t> Hello </a:t>
            </a:r>
            <a:r>
              <a:rPr lang="en-US" b="1" dirty="0" err="1"/>
              <a:t>World","Android</a:t>
            </a:r>
            <a:r>
              <a:rPr lang="en-US" b="1" dirty="0"/>
              <a:t> Layouts/</a:t>
            </a:r>
            <a:r>
              <a:rPr lang="en-US" b="1" dirty="0" err="1"/>
              <a:t>Viewgroups</a:t>
            </a:r>
            <a:r>
              <a:rPr lang="en-US" b="1" dirty="0"/>
              <a:t>","Android Activity &amp; </a:t>
            </a:r>
            <a:r>
              <a:rPr lang="en-US" b="1" dirty="0" err="1"/>
              <a:t>Lifecycle","Intents</a:t>
            </a:r>
            <a:r>
              <a:rPr lang="en-US" b="1" dirty="0"/>
              <a:t> in Android"}; </a:t>
            </a:r>
            <a:endParaRPr lang="tr-TR" b="1" dirty="0" smtClean="0"/>
          </a:p>
          <a:p>
            <a:endParaRPr lang="tr-TR" dirty="0"/>
          </a:p>
          <a:p>
            <a:r>
              <a:rPr lang="en-US" dirty="0" smtClean="0"/>
              <a:t>Since </a:t>
            </a:r>
            <a:r>
              <a:rPr lang="en-US" dirty="0"/>
              <a:t>we have the data now, let's create a new Object of </a:t>
            </a:r>
            <a:r>
              <a:rPr lang="en-US" dirty="0" err="1"/>
              <a:t>ArrayAdapter</a:t>
            </a:r>
            <a:r>
              <a:rPr lang="en-US" dirty="0"/>
              <a:t>.</a:t>
            </a:r>
          </a:p>
          <a:p>
            <a:r>
              <a:rPr lang="en-US" b="1" dirty="0" err="1"/>
              <a:t>ArrayAdapter</a:t>
            </a:r>
            <a:r>
              <a:rPr lang="en-US" b="1" dirty="0"/>
              <a:t>&lt;String&gt; </a:t>
            </a:r>
            <a:r>
              <a:rPr lang="en-US" b="1" dirty="0" err="1"/>
              <a:t>codeLearnArrayAdapter</a:t>
            </a:r>
            <a:r>
              <a:rPr lang="en-US" b="1" dirty="0"/>
              <a:t> = new </a:t>
            </a:r>
            <a:r>
              <a:rPr lang="en-US" b="1" dirty="0" err="1"/>
              <a:t>ArrayAdapter</a:t>
            </a:r>
            <a:r>
              <a:rPr lang="en-US" b="1" dirty="0"/>
              <a:t>&lt;String&gt;(this, android.R.layout.simple_list_item_1, </a:t>
            </a:r>
            <a:r>
              <a:rPr lang="en-US" b="1" dirty="0" err="1"/>
              <a:t>codeLearnChapters</a:t>
            </a:r>
            <a:r>
              <a:rPr lang="en-US" b="1" dirty="0"/>
              <a:t>); </a:t>
            </a:r>
            <a:endParaRPr lang="tr-TR" b="1" dirty="0" smtClean="0"/>
          </a:p>
          <a:p>
            <a:endParaRPr lang="tr-TR" dirty="0"/>
          </a:p>
          <a:p>
            <a:r>
              <a:rPr lang="en-US" dirty="0" smtClean="0"/>
              <a:t>Observe </a:t>
            </a:r>
            <a:r>
              <a:rPr lang="en-US" dirty="0"/>
              <a:t>the parameters for creating </a:t>
            </a:r>
            <a:r>
              <a:rPr lang="en-US" dirty="0" err="1"/>
              <a:t>ArrayAdapter</a:t>
            </a:r>
            <a:r>
              <a:rPr lang="en-US" dirty="0"/>
              <a:t>:</a:t>
            </a:r>
          </a:p>
          <a:p>
            <a:r>
              <a:rPr lang="en-US" dirty="0"/>
              <a:t>First Parameter is context</a:t>
            </a:r>
          </a:p>
          <a:p>
            <a:r>
              <a:rPr lang="en-US" dirty="0"/>
              <a:t>Second Parameter is the Layout, which this </a:t>
            </a:r>
            <a:r>
              <a:rPr lang="en-US" dirty="0" err="1"/>
              <a:t>ArrayAdapter</a:t>
            </a:r>
            <a:r>
              <a:rPr lang="en-US" dirty="0"/>
              <a:t> will use to bind the data from </a:t>
            </a:r>
            <a:r>
              <a:rPr lang="en-US" dirty="0" err="1"/>
              <a:t>codeLearnChapters</a:t>
            </a:r>
            <a:r>
              <a:rPr lang="en-US" dirty="0"/>
              <a:t> Array. Android comes pre bundled with some common layout which you can refer with </a:t>
            </a:r>
            <a:r>
              <a:rPr lang="en-US" dirty="0" err="1"/>
              <a:t>android.R.layout</a:t>
            </a:r>
            <a:r>
              <a:rPr lang="en-US" dirty="0"/>
              <a:t>. Here we are using - simple_list_item_1, which is just a simple text view.</a:t>
            </a:r>
          </a:p>
          <a:p>
            <a:r>
              <a:rPr lang="en-US" dirty="0"/>
              <a:t>Third parameter is the data, in this case the String Array.</a:t>
            </a:r>
          </a:p>
          <a:p>
            <a:r>
              <a:rPr lang="en-US" dirty="0"/>
              <a:t>Now that we have </a:t>
            </a:r>
            <a:r>
              <a:rPr lang="en-US" dirty="0" err="1"/>
              <a:t>ArrayAdapter</a:t>
            </a:r>
            <a:r>
              <a:rPr lang="en-US" dirty="0"/>
              <a:t> created, let's bind the Adapter with the </a:t>
            </a:r>
            <a:r>
              <a:rPr lang="en-US" dirty="0" err="1"/>
              <a:t>listview</a:t>
            </a:r>
            <a:r>
              <a:rPr lang="en-US" dirty="0"/>
              <a:t>.</a:t>
            </a:r>
          </a:p>
          <a:p>
            <a:r>
              <a:rPr lang="en-US" dirty="0"/>
              <a:t>Let's get the reference of </a:t>
            </a:r>
            <a:r>
              <a:rPr lang="en-US" dirty="0" err="1" smtClean="0"/>
              <a:t>listview</a:t>
            </a:r>
            <a:endParaRPr lang="tr-TR" dirty="0" smtClean="0"/>
          </a:p>
          <a:p>
            <a:endParaRPr lang="en-US" dirty="0"/>
          </a:p>
          <a:p>
            <a:r>
              <a:rPr lang="en-US" b="1" dirty="0" err="1"/>
              <a:t>ListView</a:t>
            </a:r>
            <a:r>
              <a:rPr lang="en-US" b="1" dirty="0"/>
              <a:t> </a:t>
            </a:r>
            <a:r>
              <a:rPr lang="en-US" b="1" dirty="0" err="1"/>
              <a:t>codeLearnLessons</a:t>
            </a:r>
            <a:r>
              <a:rPr lang="en-US" b="1" dirty="0"/>
              <a:t> = (</a:t>
            </a:r>
            <a:r>
              <a:rPr lang="en-US" b="1" dirty="0" err="1"/>
              <a:t>ListView</a:t>
            </a:r>
            <a:r>
              <a:rPr lang="en-US" b="1" dirty="0"/>
              <a:t>)</a:t>
            </a:r>
            <a:r>
              <a:rPr lang="en-US" b="1" dirty="0" err="1"/>
              <a:t>findViewById</a:t>
            </a:r>
            <a:r>
              <a:rPr lang="en-US" b="1" dirty="0"/>
              <a:t>(R.id.listView1); </a:t>
            </a:r>
            <a:endParaRPr lang="tr-TR" b="1" dirty="0" smtClean="0"/>
          </a:p>
          <a:p>
            <a:endParaRPr lang="tr-TR" dirty="0"/>
          </a:p>
          <a:p>
            <a:r>
              <a:rPr lang="en-US" dirty="0" smtClean="0"/>
              <a:t>Once </a:t>
            </a:r>
            <a:r>
              <a:rPr lang="en-US" dirty="0"/>
              <a:t>you have a reference of </a:t>
            </a:r>
            <a:r>
              <a:rPr lang="en-US" dirty="0" err="1"/>
              <a:t>listview</a:t>
            </a:r>
            <a:r>
              <a:rPr lang="en-US" dirty="0"/>
              <a:t>, you can just call </a:t>
            </a:r>
            <a:r>
              <a:rPr lang="en-US" i="1" dirty="0" err="1"/>
              <a:t>setAdapter</a:t>
            </a:r>
            <a:r>
              <a:rPr lang="en-US" dirty="0"/>
              <a:t> method by passing the </a:t>
            </a:r>
            <a:r>
              <a:rPr lang="en-US" dirty="0" err="1"/>
              <a:t>ArrayAdapter</a:t>
            </a:r>
            <a:r>
              <a:rPr lang="en-US" dirty="0"/>
              <a:t> to be bound.</a:t>
            </a:r>
          </a:p>
          <a:p>
            <a:r>
              <a:rPr lang="en-US" b="1" dirty="0" err="1"/>
              <a:t>codeLearnLessons.setAdapter</a:t>
            </a:r>
            <a:r>
              <a:rPr lang="en-US" b="1" dirty="0"/>
              <a:t>(</a:t>
            </a:r>
            <a:r>
              <a:rPr lang="en-US" b="1" dirty="0" err="1"/>
              <a:t>codeLearnArrayAdapter</a:t>
            </a:r>
            <a:r>
              <a:rPr lang="en-US" b="1" dirty="0"/>
              <a:t>);</a:t>
            </a:r>
          </a:p>
        </p:txBody>
      </p:sp>
    </p:spTree>
    <p:extLst>
      <p:ext uri="{BB962C8B-B14F-4D97-AF65-F5344CB8AC3E}">
        <p14:creationId xmlns:p14="http://schemas.microsoft.com/office/powerpoint/2010/main" val="10491365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fontScale="25000" lnSpcReduction="20000"/>
          </a:bodyPr>
          <a:lstStyle/>
          <a:p>
            <a:r>
              <a:rPr lang="en-US" b="1" dirty="0"/>
              <a:t>public class </a:t>
            </a:r>
            <a:r>
              <a:rPr lang="en-US" b="1" dirty="0" err="1"/>
              <a:t>MainActivity</a:t>
            </a:r>
            <a:r>
              <a:rPr lang="en-US" b="1" dirty="0"/>
              <a:t> extends </a:t>
            </a:r>
            <a:r>
              <a:rPr lang="en-US" b="1" dirty="0" err="1"/>
              <a:t>ActionBarActivity</a:t>
            </a:r>
            <a:r>
              <a:rPr lang="en-US" b="1" dirty="0"/>
              <a:t> {</a:t>
            </a:r>
          </a:p>
          <a:p>
            <a:r>
              <a:rPr lang="en-US" dirty="0" smtClean="0"/>
              <a:t> </a:t>
            </a:r>
            <a:r>
              <a:rPr lang="en-US" dirty="0" err="1"/>
              <a:t>ListView</a:t>
            </a:r>
            <a:r>
              <a:rPr lang="en-US" dirty="0"/>
              <a:t> </a:t>
            </a:r>
            <a:r>
              <a:rPr lang="en-US" dirty="0" err="1"/>
              <a:t>listView</a:t>
            </a:r>
            <a:r>
              <a:rPr lang="en-US" dirty="0"/>
              <a:t> ;</a:t>
            </a:r>
          </a:p>
          <a:p>
            <a:r>
              <a:rPr lang="en-US" dirty="0"/>
              <a:t>    @Override</a:t>
            </a:r>
          </a:p>
          <a:p>
            <a:r>
              <a:rPr lang="en-US" dirty="0"/>
              <a:t>    </a:t>
            </a:r>
            <a:r>
              <a:rPr lang="en-US" b="1" dirty="0"/>
              <a:t>protected void </a:t>
            </a:r>
            <a:r>
              <a:rPr lang="en-US" b="1" dirty="0" err="1"/>
              <a:t>onCreate</a:t>
            </a:r>
            <a:r>
              <a:rPr lang="en-US" b="1" dirty="0"/>
              <a:t>(Bundle </a:t>
            </a:r>
            <a:r>
              <a:rPr lang="en-US" b="1" dirty="0" err="1"/>
              <a:t>savedInstanceState</a:t>
            </a:r>
            <a:r>
              <a:rPr lang="en-US" b="1" dirty="0"/>
              <a:t>) {</a:t>
            </a:r>
          </a:p>
          <a:p>
            <a:r>
              <a:rPr lang="en-US" dirty="0"/>
              <a:t>        </a:t>
            </a:r>
            <a:r>
              <a:rPr lang="en-US" b="1" dirty="0" err="1"/>
              <a:t>super.onCreate</a:t>
            </a:r>
            <a:r>
              <a:rPr lang="en-US" b="1" dirty="0"/>
              <a:t>(</a:t>
            </a:r>
            <a:r>
              <a:rPr lang="en-US" b="1" dirty="0" err="1"/>
              <a:t>savedInstanceState</a:t>
            </a:r>
            <a:r>
              <a:rPr lang="en-US" b="1" dirty="0"/>
              <a:t>);</a:t>
            </a:r>
          </a:p>
          <a:p>
            <a:r>
              <a:rPr lang="en-US" dirty="0"/>
              <a:t>        </a:t>
            </a:r>
            <a:r>
              <a:rPr lang="en-US" dirty="0" err="1"/>
              <a:t>setContentView</a:t>
            </a:r>
            <a:r>
              <a:rPr lang="en-US" dirty="0"/>
              <a:t>(</a:t>
            </a:r>
            <a:r>
              <a:rPr lang="en-US" dirty="0" err="1"/>
              <a:t>R.layout.</a:t>
            </a:r>
            <a:r>
              <a:rPr lang="en-US" i="1" dirty="0" err="1"/>
              <a:t>activity_main</a:t>
            </a:r>
            <a:r>
              <a:rPr lang="en-US" i="1" dirty="0"/>
              <a:t>);</a:t>
            </a:r>
          </a:p>
          <a:p>
            <a:r>
              <a:rPr lang="en-US" dirty="0"/>
              <a:t>        // Get </a:t>
            </a:r>
            <a:r>
              <a:rPr lang="en-US" dirty="0" err="1"/>
              <a:t>ListView</a:t>
            </a:r>
            <a:r>
              <a:rPr lang="en-US" dirty="0"/>
              <a:t> object from </a:t>
            </a:r>
            <a:r>
              <a:rPr lang="en-US" u="sng" dirty="0"/>
              <a:t>xml</a:t>
            </a:r>
          </a:p>
          <a:p>
            <a:r>
              <a:rPr lang="en-US" dirty="0"/>
              <a:t>        </a:t>
            </a:r>
            <a:r>
              <a:rPr lang="en-US" dirty="0" err="1"/>
              <a:t>listView</a:t>
            </a:r>
            <a:r>
              <a:rPr lang="en-US" dirty="0"/>
              <a:t> = (</a:t>
            </a:r>
            <a:r>
              <a:rPr lang="en-US" dirty="0" err="1"/>
              <a:t>ListView</a:t>
            </a:r>
            <a:r>
              <a:rPr lang="en-US" dirty="0"/>
              <a:t>) </a:t>
            </a:r>
            <a:r>
              <a:rPr lang="en-US" dirty="0" err="1"/>
              <a:t>findViewById</a:t>
            </a:r>
            <a:r>
              <a:rPr lang="en-US" dirty="0"/>
              <a:t>(R.id.</a:t>
            </a:r>
            <a:r>
              <a:rPr lang="en-US" i="1" dirty="0"/>
              <a:t>listView1);</a:t>
            </a:r>
          </a:p>
          <a:p>
            <a:r>
              <a:rPr lang="en-US" dirty="0"/>
              <a:t>        </a:t>
            </a:r>
          </a:p>
          <a:p>
            <a:r>
              <a:rPr lang="en-US" dirty="0"/>
              <a:t>        // Defined Array values to show in </a:t>
            </a:r>
            <a:r>
              <a:rPr lang="en-US" dirty="0" err="1"/>
              <a:t>ListView</a:t>
            </a:r>
            <a:endParaRPr lang="en-US" dirty="0"/>
          </a:p>
          <a:p>
            <a:r>
              <a:rPr lang="en-US" dirty="0"/>
              <a:t>        String[] values = </a:t>
            </a:r>
            <a:r>
              <a:rPr lang="en-US" b="1" dirty="0"/>
              <a:t>new String[] { "Android List View", </a:t>
            </a:r>
          </a:p>
          <a:p>
            <a:r>
              <a:rPr lang="en-US" dirty="0"/>
              <a:t>                                         "Adapter implementation",</a:t>
            </a:r>
          </a:p>
          <a:p>
            <a:r>
              <a:rPr lang="en-US" dirty="0"/>
              <a:t>                                         "Simple List View In Android",</a:t>
            </a:r>
          </a:p>
          <a:p>
            <a:r>
              <a:rPr lang="en-US" dirty="0"/>
              <a:t>                                         "Create List View Android", </a:t>
            </a:r>
          </a:p>
          <a:p>
            <a:r>
              <a:rPr lang="en-US" dirty="0"/>
              <a:t>                                         "Android Example", </a:t>
            </a:r>
          </a:p>
          <a:p>
            <a:r>
              <a:rPr lang="en-US" dirty="0"/>
              <a:t>                                         "List View Source Code", </a:t>
            </a:r>
          </a:p>
          <a:p>
            <a:r>
              <a:rPr lang="en-US" dirty="0"/>
              <a:t>                                         "List View Array Adapter", </a:t>
            </a:r>
          </a:p>
          <a:p>
            <a:r>
              <a:rPr lang="en-US" dirty="0"/>
              <a:t>                                         "Android Example List View" </a:t>
            </a:r>
          </a:p>
          <a:p>
            <a:r>
              <a:rPr lang="en-US" dirty="0"/>
              <a:t>                                        };</a:t>
            </a:r>
          </a:p>
          <a:p>
            <a:endParaRPr lang="en-US" dirty="0"/>
          </a:p>
          <a:p>
            <a:r>
              <a:rPr lang="en-US" dirty="0"/>
              <a:t>        // Define a new Adapter</a:t>
            </a:r>
          </a:p>
          <a:p>
            <a:r>
              <a:rPr lang="en-US" dirty="0"/>
              <a:t>        // First parameter - Context</a:t>
            </a:r>
          </a:p>
          <a:p>
            <a:r>
              <a:rPr lang="en-US" dirty="0"/>
              <a:t>        // Second parameter - Layout for the row</a:t>
            </a:r>
          </a:p>
          <a:p>
            <a:r>
              <a:rPr lang="en-US" dirty="0"/>
              <a:t>        // Third parameter - ID of the </a:t>
            </a:r>
            <a:r>
              <a:rPr lang="en-US" dirty="0" err="1"/>
              <a:t>TextView</a:t>
            </a:r>
            <a:r>
              <a:rPr lang="en-US" dirty="0"/>
              <a:t> to which the data is written</a:t>
            </a:r>
          </a:p>
          <a:p>
            <a:r>
              <a:rPr lang="en-US" dirty="0"/>
              <a:t>        // Forth - the Array of data</a:t>
            </a:r>
          </a:p>
          <a:p>
            <a:endParaRPr lang="en-US" dirty="0"/>
          </a:p>
          <a:p>
            <a:r>
              <a:rPr lang="en-US" dirty="0"/>
              <a:t>        </a:t>
            </a:r>
            <a:r>
              <a:rPr lang="en-US" dirty="0" err="1"/>
              <a:t>ArrayAdapter</a:t>
            </a:r>
            <a:r>
              <a:rPr lang="en-US" dirty="0"/>
              <a:t>&lt;String&gt; adapter = </a:t>
            </a:r>
            <a:r>
              <a:rPr lang="en-US" b="1" dirty="0"/>
              <a:t>new </a:t>
            </a:r>
            <a:r>
              <a:rPr lang="en-US" b="1" dirty="0" err="1"/>
              <a:t>ArrayAdapter</a:t>
            </a:r>
            <a:r>
              <a:rPr lang="en-US" b="1" dirty="0"/>
              <a:t>&lt;String&gt;(this,</a:t>
            </a:r>
          </a:p>
          <a:p>
            <a:r>
              <a:rPr lang="en-US" dirty="0"/>
              <a:t>          android.R.layout.</a:t>
            </a:r>
            <a:r>
              <a:rPr lang="en-US" i="1" dirty="0"/>
              <a:t>simple_list_item_1, android.R.id.text1, values);</a:t>
            </a:r>
          </a:p>
          <a:p>
            <a:endParaRPr lang="en-US" dirty="0"/>
          </a:p>
          <a:p>
            <a:endParaRPr lang="en-US" dirty="0"/>
          </a:p>
          <a:p>
            <a:r>
              <a:rPr lang="en-US" dirty="0"/>
              <a:t>       </a:t>
            </a:r>
          </a:p>
          <a:p>
            <a:r>
              <a:rPr lang="en-US" dirty="0"/>
              <a:t>        // Assign adapter to </a:t>
            </a:r>
            <a:r>
              <a:rPr lang="en-US" dirty="0" err="1"/>
              <a:t>ListView</a:t>
            </a:r>
            <a:endParaRPr lang="en-US" dirty="0"/>
          </a:p>
          <a:p>
            <a:r>
              <a:rPr lang="en-US" dirty="0"/>
              <a:t>        </a:t>
            </a:r>
            <a:r>
              <a:rPr lang="en-US" dirty="0" err="1"/>
              <a:t>listView.setAdapter</a:t>
            </a:r>
            <a:r>
              <a:rPr lang="en-US" dirty="0"/>
              <a:t>(adapter); </a:t>
            </a:r>
          </a:p>
          <a:p>
            <a:r>
              <a:rPr lang="en-US" dirty="0"/>
              <a:t>        </a:t>
            </a:r>
          </a:p>
          <a:p>
            <a:r>
              <a:rPr lang="en-US" dirty="0"/>
              <a:t>        // </a:t>
            </a:r>
            <a:r>
              <a:rPr lang="en-US" dirty="0" err="1"/>
              <a:t>ListView</a:t>
            </a:r>
            <a:r>
              <a:rPr lang="en-US" dirty="0"/>
              <a:t> Item Click Listener</a:t>
            </a:r>
          </a:p>
          <a:p>
            <a:r>
              <a:rPr lang="en-US" dirty="0"/>
              <a:t>        </a:t>
            </a:r>
            <a:r>
              <a:rPr lang="en-US" dirty="0" err="1"/>
              <a:t>listView.setOnItemClickListener</a:t>
            </a:r>
            <a:r>
              <a:rPr lang="en-US" dirty="0"/>
              <a:t>(</a:t>
            </a:r>
            <a:r>
              <a:rPr lang="en-US" b="1" dirty="0"/>
              <a:t>new </a:t>
            </a:r>
            <a:r>
              <a:rPr lang="en-US" b="1" dirty="0" err="1"/>
              <a:t>OnItemClickListener</a:t>
            </a:r>
            <a:r>
              <a:rPr lang="en-US" b="1" dirty="0"/>
              <a:t>() {</a:t>
            </a:r>
          </a:p>
          <a:p>
            <a:endParaRPr lang="en-US" dirty="0"/>
          </a:p>
          <a:p>
            <a:r>
              <a:rPr lang="en-US" dirty="0"/>
              <a:t>              @Override</a:t>
            </a:r>
          </a:p>
          <a:p>
            <a:r>
              <a:rPr lang="en-US" dirty="0"/>
              <a:t>              </a:t>
            </a:r>
            <a:r>
              <a:rPr lang="en-US" b="1" dirty="0"/>
              <a:t>public void </a:t>
            </a:r>
            <a:r>
              <a:rPr lang="en-US" b="1" dirty="0" err="1"/>
              <a:t>onItemClick</a:t>
            </a:r>
            <a:r>
              <a:rPr lang="en-US" b="1" dirty="0"/>
              <a:t>(</a:t>
            </a:r>
            <a:r>
              <a:rPr lang="en-US" b="1" dirty="0" err="1"/>
              <a:t>AdapterView</a:t>
            </a:r>
            <a:r>
              <a:rPr lang="en-US" b="1" dirty="0"/>
              <a:t>&lt;?&gt; parent, View </a:t>
            </a:r>
            <a:r>
              <a:rPr lang="en-US" b="1" dirty="0" err="1"/>
              <a:t>view</a:t>
            </a:r>
            <a:r>
              <a:rPr lang="en-US" b="1" dirty="0"/>
              <a:t>,</a:t>
            </a:r>
          </a:p>
          <a:p>
            <a:r>
              <a:rPr lang="en-US" dirty="0"/>
              <a:t>                 </a:t>
            </a:r>
            <a:r>
              <a:rPr lang="en-US" b="1" dirty="0" err="1"/>
              <a:t>int</a:t>
            </a:r>
            <a:r>
              <a:rPr lang="en-US" b="1" dirty="0"/>
              <a:t> position, long id) {</a:t>
            </a:r>
          </a:p>
          <a:p>
            <a:r>
              <a:rPr lang="en-US" dirty="0"/>
              <a:t>                </a:t>
            </a:r>
          </a:p>
          <a:p>
            <a:r>
              <a:rPr lang="en-US" dirty="0"/>
              <a:t>               // </a:t>
            </a:r>
            <a:r>
              <a:rPr lang="en-US" dirty="0" err="1"/>
              <a:t>ListView</a:t>
            </a:r>
            <a:r>
              <a:rPr lang="en-US" dirty="0"/>
              <a:t> Clicked item index</a:t>
            </a:r>
          </a:p>
          <a:p>
            <a:r>
              <a:rPr lang="en-US" dirty="0"/>
              <a:t>               </a:t>
            </a:r>
            <a:r>
              <a:rPr lang="en-US" b="1" dirty="0" err="1"/>
              <a:t>int</a:t>
            </a:r>
            <a:r>
              <a:rPr lang="en-US" b="1" dirty="0"/>
              <a:t> </a:t>
            </a:r>
            <a:r>
              <a:rPr lang="en-US" b="1" dirty="0" err="1"/>
              <a:t>itemPosition</a:t>
            </a:r>
            <a:r>
              <a:rPr lang="en-US" b="1" dirty="0"/>
              <a:t>     = position;</a:t>
            </a:r>
          </a:p>
          <a:p>
            <a:r>
              <a:rPr lang="en-US" dirty="0"/>
              <a:t>               </a:t>
            </a:r>
          </a:p>
          <a:p>
            <a:r>
              <a:rPr lang="en-US" dirty="0"/>
              <a:t>               // </a:t>
            </a:r>
            <a:r>
              <a:rPr lang="en-US" dirty="0" err="1"/>
              <a:t>ListView</a:t>
            </a:r>
            <a:r>
              <a:rPr lang="en-US" dirty="0"/>
              <a:t> Clicked item value</a:t>
            </a:r>
          </a:p>
          <a:p>
            <a:r>
              <a:rPr lang="en-US" dirty="0"/>
              <a:t>               String  </a:t>
            </a:r>
            <a:r>
              <a:rPr lang="en-US" dirty="0" err="1"/>
              <a:t>itemValue</a:t>
            </a:r>
            <a:r>
              <a:rPr lang="en-US" dirty="0"/>
              <a:t>    = (String) </a:t>
            </a:r>
            <a:r>
              <a:rPr lang="en-US" dirty="0" err="1"/>
              <a:t>listView.getItemAtPosition</a:t>
            </a:r>
            <a:r>
              <a:rPr lang="en-US" dirty="0"/>
              <a:t>(position);</a:t>
            </a:r>
          </a:p>
          <a:p>
            <a:r>
              <a:rPr lang="en-US" dirty="0"/>
              <a:t>                  </a:t>
            </a:r>
          </a:p>
          <a:p>
            <a:r>
              <a:rPr lang="en-US" dirty="0"/>
              <a:t>                // Show Alert </a:t>
            </a:r>
          </a:p>
          <a:p>
            <a:r>
              <a:rPr lang="en-US" dirty="0"/>
              <a:t>                </a:t>
            </a:r>
            <a:r>
              <a:rPr lang="en-US" dirty="0" err="1"/>
              <a:t>Toast.</a:t>
            </a:r>
            <a:r>
              <a:rPr lang="en-US" i="1" dirty="0" err="1"/>
              <a:t>makeText</a:t>
            </a:r>
            <a:r>
              <a:rPr lang="en-US" i="1" dirty="0"/>
              <a:t>(</a:t>
            </a:r>
            <a:r>
              <a:rPr lang="en-US" i="1" dirty="0" err="1"/>
              <a:t>getApplicationContext</a:t>
            </a:r>
            <a:r>
              <a:rPr lang="en-US" i="1" dirty="0"/>
              <a:t>(),</a:t>
            </a:r>
          </a:p>
          <a:p>
            <a:r>
              <a:rPr lang="en-US" dirty="0"/>
              <a:t>                  "Position :"+</a:t>
            </a:r>
            <a:r>
              <a:rPr lang="en-US" dirty="0" err="1"/>
              <a:t>itemPosition</a:t>
            </a:r>
            <a:r>
              <a:rPr lang="en-US" dirty="0"/>
              <a:t>+"  </a:t>
            </a:r>
            <a:r>
              <a:rPr lang="en-US" dirty="0" err="1"/>
              <a:t>ListItem</a:t>
            </a:r>
            <a:r>
              <a:rPr lang="en-US" dirty="0"/>
              <a:t> : " +</a:t>
            </a:r>
            <a:r>
              <a:rPr lang="en-US" dirty="0" err="1"/>
              <a:t>itemValue</a:t>
            </a:r>
            <a:r>
              <a:rPr lang="en-US" dirty="0"/>
              <a:t> , </a:t>
            </a:r>
            <a:r>
              <a:rPr lang="en-US" dirty="0" err="1"/>
              <a:t>Toast.</a:t>
            </a:r>
            <a:r>
              <a:rPr lang="en-US" i="1" dirty="0" err="1"/>
              <a:t>LENGTH_LONG</a:t>
            </a:r>
            <a:r>
              <a:rPr lang="en-US" i="1" dirty="0" smtClean="0"/>
              <a:t>)</a:t>
            </a:r>
            <a:r>
              <a:rPr lang="en-US" dirty="0" smtClean="0"/>
              <a:t>  </a:t>
            </a:r>
            <a:r>
              <a:rPr lang="en-US" dirty="0"/>
              <a:t>.show();</a:t>
            </a:r>
          </a:p>
          <a:p>
            <a:r>
              <a:rPr lang="en-US" dirty="0"/>
              <a:t>             </a:t>
            </a:r>
            <a:r>
              <a:rPr lang="en-US" dirty="0" smtClean="0"/>
              <a:t>              </a:t>
            </a:r>
            <a:r>
              <a:rPr lang="en-US" dirty="0"/>
              <a:t>}</a:t>
            </a:r>
          </a:p>
          <a:p>
            <a:endParaRPr lang="en-US" dirty="0"/>
          </a:p>
          <a:p>
            <a:r>
              <a:rPr lang="en-US" dirty="0"/>
              <a:t>         }); </a:t>
            </a:r>
          </a:p>
          <a:p>
            <a:r>
              <a:rPr lang="en-US" dirty="0"/>
              <a:t>    }</a:t>
            </a:r>
          </a:p>
          <a:p>
            <a:r>
              <a:rPr lang="en-US" dirty="0"/>
              <a:t>    </a:t>
            </a:r>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9252" y="139700"/>
            <a:ext cx="4191000" cy="657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990285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Android </a:t>
            </a:r>
            <a:r>
              <a:rPr lang="en-US" b="1" dirty="0" err="1"/>
              <a:t>GridView</a:t>
            </a:r>
            <a:r>
              <a:rPr lang="en-US" b="1" dirty="0"/>
              <a:t> </a:t>
            </a:r>
            <a:r>
              <a:rPr lang="en-US" b="1" dirty="0" smtClean="0"/>
              <a:t>example</a:t>
            </a:r>
            <a:endParaRPr lang="en-US" dirty="0"/>
          </a:p>
        </p:txBody>
      </p:sp>
      <p:sp>
        <p:nvSpPr>
          <p:cNvPr id="3" name="Content Placeholder 2"/>
          <p:cNvSpPr>
            <a:spLocks noGrp="1"/>
          </p:cNvSpPr>
          <p:nvPr>
            <p:ph idx="1"/>
          </p:nvPr>
        </p:nvSpPr>
        <p:spPr/>
        <p:txBody>
          <a:bodyPr/>
          <a:lstStyle/>
          <a:p>
            <a:r>
              <a:rPr lang="tr-TR" dirty="0" smtClean="0"/>
              <a:t>I</a:t>
            </a:r>
            <a:r>
              <a:rPr lang="en-US" dirty="0" smtClean="0"/>
              <a:t>n </a:t>
            </a:r>
            <a:r>
              <a:rPr lang="en-US" dirty="0"/>
              <a:t>Android, </a:t>
            </a:r>
            <a:r>
              <a:rPr lang="en-US" dirty="0" err="1"/>
              <a:t>GridView</a:t>
            </a:r>
            <a:r>
              <a:rPr lang="en-US" dirty="0"/>
              <a:t> let you arranges components in a two-dimensional scrolling grid. </a:t>
            </a:r>
            <a:endParaRPr lang="tr-TR" dirty="0" smtClean="0"/>
          </a:p>
          <a:p>
            <a:endParaRPr lang="tr-TR" dirty="0"/>
          </a:p>
          <a:p>
            <a:r>
              <a:rPr lang="en-US" dirty="0"/>
              <a:t>Normal </a:t>
            </a:r>
            <a:r>
              <a:rPr lang="en-US" dirty="0" err="1"/>
              <a:t>GridView</a:t>
            </a:r>
            <a:r>
              <a:rPr lang="en-US" dirty="0"/>
              <a:t> example</a:t>
            </a:r>
          </a:p>
          <a:p>
            <a:pPr lvl="1"/>
            <a:r>
              <a:rPr lang="en-US" dirty="0"/>
              <a:t>Display characters from A to Z in </a:t>
            </a:r>
            <a:r>
              <a:rPr lang="en-US" dirty="0" err="1"/>
              <a:t>GridView</a:t>
            </a:r>
            <a:r>
              <a:rPr lang="en-US" dirty="0"/>
              <a:t> layout.</a:t>
            </a:r>
          </a:p>
        </p:txBody>
      </p:sp>
    </p:spTree>
    <p:extLst>
      <p:ext uri="{BB962C8B-B14F-4D97-AF65-F5344CB8AC3E}">
        <p14:creationId xmlns:p14="http://schemas.microsoft.com/office/powerpoint/2010/main" val="33436363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fontScale="62500" lnSpcReduction="20000"/>
          </a:bodyPr>
          <a:lstStyle/>
          <a:p>
            <a:r>
              <a:rPr lang="en-US" dirty="0"/>
              <a:t>&lt;</a:t>
            </a:r>
            <a:r>
              <a:rPr lang="en-US" dirty="0" err="1"/>
              <a:t>LinearLayout</a:t>
            </a:r>
            <a:r>
              <a:rPr lang="en-US" dirty="0"/>
              <a:t> </a:t>
            </a:r>
            <a:r>
              <a:rPr lang="en-US" dirty="0" err="1"/>
              <a:t>xmlns:android</a:t>
            </a:r>
            <a:r>
              <a:rPr lang="en-US" dirty="0"/>
              <a:t>=</a:t>
            </a:r>
            <a:r>
              <a:rPr lang="en-US" i="1" dirty="0"/>
              <a:t>"http://schemas.android.com/</a:t>
            </a:r>
            <a:r>
              <a:rPr lang="en-US" i="1" dirty="0" err="1"/>
              <a:t>apk</a:t>
            </a:r>
            <a:r>
              <a:rPr lang="en-US" i="1" dirty="0"/>
              <a:t>/res/android"</a:t>
            </a:r>
          </a:p>
          <a:p>
            <a:r>
              <a:rPr lang="en-US" dirty="0"/>
              <a:t>    </a:t>
            </a:r>
            <a:r>
              <a:rPr lang="en-US" dirty="0" err="1"/>
              <a:t>xmlns:tools</a:t>
            </a:r>
            <a:r>
              <a:rPr lang="en-US" dirty="0"/>
              <a:t>=</a:t>
            </a:r>
            <a:r>
              <a:rPr lang="en-US" i="1" dirty="0"/>
              <a:t>"http://schemas.android.com/tools"</a:t>
            </a:r>
          </a:p>
          <a:p>
            <a:r>
              <a:rPr lang="en-US" dirty="0"/>
              <a:t>    </a:t>
            </a:r>
            <a:r>
              <a:rPr lang="en-US" dirty="0" err="1"/>
              <a:t>android:id</a:t>
            </a:r>
            <a:r>
              <a:rPr lang="en-US" dirty="0"/>
              <a:t>=</a:t>
            </a:r>
            <a:r>
              <a:rPr lang="en-US" i="1" dirty="0"/>
              <a:t>"@+id/LinearLayout1"</a:t>
            </a:r>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match_parent</a:t>
            </a:r>
            <a:r>
              <a:rPr lang="en-US" i="1" dirty="0"/>
              <a:t>"</a:t>
            </a:r>
          </a:p>
          <a:p>
            <a:r>
              <a:rPr lang="en-US" dirty="0"/>
              <a:t>    </a:t>
            </a:r>
            <a:r>
              <a:rPr lang="en-US" dirty="0" err="1"/>
              <a:t>android:orientation</a:t>
            </a:r>
            <a:r>
              <a:rPr lang="en-US" dirty="0"/>
              <a:t>=</a:t>
            </a:r>
            <a:r>
              <a:rPr lang="en-US" i="1" dirty="0"/>
              <a:t>"vertical"</a:t>
            </a:r>
          </a:p>
          <a:p>
            <a:r>
              <a:rPr lang="en-US" dirty="0"/>
              <a:t>    </a:t>
            </a:r>
            <a:r>
              <a:rPr lang="en-US" dirty="0" err="1"/>
              <a:t>tools:context</a:t>
            </a:r>
            <a:r>
              <a:rPr lang="en-US" dirty="0"/>
              <a:t>=</a:t>
            </a:r>
            <a:r>
              <a:rPr lang="en-US" i="1" dirty="0"/>
              <a:t>"${</a:t>
            </a:r>
            <a:r>
              <a:rPr lang="en-US" i="1" dirty="0" err="1"/>
              <a:t>relativePackage</a:t>
            </a:r>
            <a:r>
              <a:rPr lang="en-US" i="1" dirty="0"/>
              <a:t>}.${</a:t>
            </a:r>
            <a:r>
              <a:rPr lang="en-US" i="1" dirty="0" err="1"/>
              <a:t>activityClass</a:t>
            </a:r>
            <a:r>
              <a:rPr lang="en-US" i="1" dirty="0"/>
              <a:t>}" &gt;</a:t>
            </a:r>
          </a:p>
          <a:p>
            <a:endParaRPr lang="en-US" dirty="0"/>
          </a:p>
          <a:p>
            <a:r>
              <a:rPr lang="en-US" dirty="0"/>
              <a:t>    &lt;</a:t>
            </a:r>
            <a:r>
              <a:rPr lang="en-US" dirty="0" err="1"/>
              <a:t>GridView</a:t>
            </a:r>
            <a:endParaRPr lang="en-US" dirty="0"/>
          </a:p>
          <a:p>
            <a:r>
              <a:rPr lang="en-US" dirty="0"/>
              <a:t>        </a:t>
            </a:r>
            <a:r>
              <a:rPr lang="en-US" dirty="0" err="1"/>
              <a:t>android:id</a:t>
            </a:r>
            <a:r>
              <a:rPr lang="en-US" dirty="0"/>
              <a:t>=</a:t>
            </a:r>
            <a:r>
              <a:rPr lang="en-US" i="1" dirty="0"/>
              <a:t>"@+id/gridView1"</a:t>
            </a:r>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android:layout_gravity</a:t>
            </a:r>
            <a:r>
              <a:rPr lang="en-US" dirty="0"/>
              <a:t>=</a:t>
            </a:r>
            <a:r>
              <a:rPr lang="en-US" i="1" dirty="0"/>
              <a:t>"center"</a:t>
            </a:r>
          </a:p>
          <a:p>
            <a:r>
              <a:rPr lang="en-US" dirty="0"/>
              <a:t>        </a:t>
            </a:r>
            <a:r>
              <a:rPr lang="en-US" dirty="0" err="1"/>
              <a:t>android:numColumns</a:t>
            </a:r>
            <a:r>
              <a:rPr lang="en-US" dirty="0"/>
              <a:t>=</a:t>
            </a:r>
            <a:r>
              <a:rPr lang="en-US" i="1" dirty="0"/>
              <a:t>"5" &gt;</a:t>
            </a:r>
          </a:p>
          <a:p>
            <a:endParaRPr lang="en-US" dirty="0"/>
          </a:p>
          <a:p>
            <a:r>
              <a:rPr lang="en-US" dirty="0"/>
              <a:t>    &lt;/</a:t>
            </a:r>
            <a:r>
              <a:rPr lang="en-US" dirty="0" err="1"/>
              <a:t>GridView</a:t>
            </a:r>
            <a:r>
              <a:rPr lang="en-US" dirty="0"/>
              <a:t>&gt;</a:t>
            </a:r>
          </a:p>
          <a:p>
            <a:endParaRPr lang="en-US" dirty="0"/>
          </a:p>
          <a:p>
            <a:r>
              <a:rPr lang="en-US" dirty="0"/>
              <a:t>&lt;/</a:t>
            </a:r>
            <a:r>
              <a:rPr lang="en-US" dirty="0" err="1"/>
              <a:t>LinearLayout</a:t>
            </a:r>
            <a:r>
              <a:rPr lang="en-US" dirty="0"/>
              <a:t>&gt;</a:t>
            </a:r>
          </a:p>
        </p:txBody>
      </p:sp>
    </p:spTree>
    <p:extLst>
      <p:ext uri="{BB962C8B-B14F-4D97-AF65-F5344CB8AC3E}">
        <p14:creationId xmlns:p14="http://schemas.microsoft.com/office/powerpoint/2010/main" val="25662602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40000" lnSpcReduction="20000"/>
          </a:bodyPr>
          <a:lstStyle/>
          <a:p>
            <a:pPr marL="0" indent="0">
              <a:buNone/>
            </a:pPr>
            <a:r>
              <a:rPr lang="en-US" dirty="0"/>
              <a:t>package com.CMPE419.gridview</a:t>
            </a:r>
            <a:r>
              <a:rPr lang="en-US" dirty="0" smtClean="0"/>
              <a:t>;</a:t>
            </a:r>
            <a:endParaRPr lang="tr-TR" dirty="0" smtClean="0"/>
          </a:p>
          <a:p>
            <a:pPr marL="0" indent="0">
              <a:buNone/>
            </a:pPr>
            <a:r>
              <a:rPr lang="en-US" dirty="0" smtClean="0"/>
              <a:t>import </a:t>
            </a:r>
            <a:r>
              <a:rPr lang="en-US" dirty="0" err="1"/>
              <a:t>android.app.Activity;import</a:t>
            </a:r>
            <a:r>
              <a:rPr lang="en-US" dirty="0"/>
              <a:t> </a:t>
            </a:r>
            <a:r>
              <a:rPr lang="en-US" dirty="0" err="1"/>
              <a:t>android.os.Bundle</a:t>
            </a:r>
            <a:r>
              <a:rPr lang="en-US" dirty="0" smtClean="0"/>
              <a:t>;</a:t>
            </a:r>
            <a:endParaRPr lang="tr-TR" dirty="0" smtClean="0"/>
          </a:p>
          <a:p>
            <a:pPr marL="0" indent="0">
              <a:buNone/>
            </a:pPr>
            <a:r>
              <a:rPr lang="en-US" dirty="0" smtClean="0"/>
              <a:t>import </a:t>
            </a:r>
            <a:r>
              <a:rPr lang="en-US" dirty="0" err="1"/>
              <a:t>android.widget.AdapterView</a:t>
            </a:r>
            <a:r>
              <a:rPr lang="en-US" dirty="0" smtClean="0"/>
              <a:t>;</a:t>
            </a:r>
            <a:endParaRPr lang="tr-TR" dirty="0" smtClean="0"/>
          </a:p>
          <a:p>
            <a:pPr marL="0" indent="0">
              <a:buNone/>
            </a:pPr>
            <a:r>
              <a:rPr lang="en-US" dirty="0" smtClean="0"/>
              <a:t>import </a:t>
            </a:r>
            <a:r>
              <a:rPr lang="en-US" dirty="0" err="1"/>
              <a:t>android.widget.AdapterView.OnItemClickListener</a:t>
            </a:r>
            <a:r>
              <a:rPr lang="en-US" dirty="0" smtClean="0"/>
              <a:t>;</a:t>
            </a:r>
            <a:endParaRPr lang="tr-TR" dirty="0" smtClean="0"/>
          </a:p>
          <a:p>
            <a:pPr marL="0" indent="0">
              <a:buNone/>
            </a:pPr>
            <a:r>
              <a:rPr lang="en-US" dirty="0" smtClean="0"/>
              <a:t>import </a:t>
            </a:r>
            <a:r>
              <a:rPr lang="en-US" dirty="0" err="1"/>
              <a:t>android.widget.ArrayAdapter</a:t>
            </a:r>
            <a:r>
              <a:rPr lang="en-US" dirty="0" smtClean="0"/>
              <a:t>;</a:t>
            </a:r>
            <a:endParaRPr lang="tr-TR" dirty="0" smtClean="0"/>
          </a:p>
          <a:p>
            <a:pPr marL="0" indent="0">
              <a:buNone/>
            </a:pPr>
            <a:r>
              <a:rPr lang="en-US" dirty="0" smtClean="0"/>
              <a:t>import </a:t>
            </a:r>
            <a:r>
              <a:rPr lang="en-US" dirty="0" err="1"/>
              <a:t>android.widget.GridView</a:t>
            </a:r>
            <a:r>
              <a:rPr lang="en-US" dirty="0" smtClean="0"/>
              <a:t>;</a:t>
            </a:r>
            <a:endParaRPr lang="tr-TR" dirty="0" smtClean="0"/>
          </a:p>
          <a:p>
            <a:pPr marL="0" indent="0">
              <a:buNone/>
            </a:pPr>
            <a:r>
              <a:rPr lang="en-US" dirty="0" smtClean="0"/>
              <a:t>import </a:t>
            </a:r>
            <a:r>
              <a:rPr lang="en-US" dirty="0" err="1"/>
              <a:t>android.widget.TextView</a:t>
            </a:r>
            <a:r>
              <a:rPr lang="en-US" dirty="0" smtClean="0"/>
              <a:t>;</a:t>
            </a:r>
            <a:endParaRPr lang="tr-TR" dirty="0" smtClean="0"/>
          </a:p>
          <a:p>
            <a:pPr marL="0" indent="0">
              <a:buNone/>
            </a:pPr>
            <a:r>
              <a:rPr lang="en-US" dirty="0" smtClean="0"/>
              <a:t>import </a:t>
            </a:r>
            <a:r>
              <a:rPr lang="en-US" dirty="0" err="1"/>
              <a:t>android.widget.Toast;import</a:t>
            </a:r>
            <a:r>
              <a:rPr lang="en-US" dirty="0"/>
              <a:t> </a:t>
            </a:r>
            <a:r>
              <a:rPr lang="en-US" dirty="0" err="1"/>
              <a:t>android.view.View</a:t>
            </a:r>
            <a:r>
              <a:rPr lang="en-US" dirty="0" smtClean="0"/>
              <a:t>;</a:t>
            </a:r>
            <a:endParaRPr lang="tr-TR" dirty="0" smtClean="0"/>
          </a:p>
          <a:p>
            <a:pPr marL="0" indent="0">
              <a:buNone/>
            </a:pPr>
            <a:endParaRPr lang="tr-TR" dirty="0"/>
          </a:p>
          <a:p>
            <a:pPr marL="0" indent="0">
              <a:buNone/>
            </a:pPr>
            <a:r>
              <a:rPr lang="en-US" dirty="0" smtClean="0"/>
              <a:t>public </a:t>
            </a:r>
            <a:r>
              <a:rPr lang="en-US" dirty="0"/>
              <a:t>class </a:t>
            </a:r>
            <a:r>
              <a:rPr lang="en-US" dirty="0" err="1"/>
              <a:t>MainActivity</a:t>
            </a:r>
            <a:r>
              <a:rPr lang="en-US" dirty="0"/>
              <a:t> extends Activity {		</a:t>
            </a:r>
            <a:endParaRPr lang="tr-TR" dirty="0" smtClean="0"/>
          </a:p>
          <a:p>
            <a:pPr marL="0" indent="0">
              <a:buNone/>
            </a:pPr>
            <a:r>
              <a:rPr lang="en-US" dirty="0" err="1" smtClean="0"/>
              <a:t>GridView</a:t>
            </a:r>
            <a:r>
              <a:rPr lang="en-US" dirty="0" smtClean="0"/>
              <a:t> </a:t>
            </a:r>
            <a:r>
              <a:rPr lang="en-US" dirty="0" err="1"/>
              <a:t>gridView</a:t>
            </a:r>
            <a:r>
              <a:rPr lang="en-US" dirty="0"/>
              <a:t>;	 	</a:t>
            </a:r>
            <a:endParaRPr lang="tr-TR" dirty="0" smtClean="0"/>
          </a:p>
          <a:p>
            <a:pPr marL="0" indent="0">
              <a:buNone/>
            </a:pPr>
            <a:r>
              <a:rPr lang="en-US" dirty="0" smtClean="0"/>
              <a:t>static </a:t>
            </a:r>
            <a:r>
              <a:rPr lang="en-US" dirty="0"/>
              <a:t>final String[] numbers = new String[] { 			</a:t>
            </a:r>
            <a:endParaRPr lang="tr-TR" dirty="0" smtClean="0"/>
          </a:p>
          <a:p>
            <a:pPr marL="0" indent="0">
              <a:buNone/>
            </a:pPr>
            <a:r>
              <a:rPr lang="en-US" dirty="0" smtClean="0"/>
              <a:t>"</a:t>
            </a:r>
            <a:r>
              <a:rPr lang="en-US" dirty="0"/>
              <a:t>A", "B", "C", "D", "E</a:t>
            </a:r>
            <a:r>
              <a:rPr lang="en-US" dirty="0" smtClean="0"/>
              <a:t>",</a:t>
            </a:r>
            <a:endParaRPr lang="tr-TR" dirty="0" smtClean="0"/>
          </a:p>
          <a:p>
            <a:pPr marL="0" indent="0">
              <a:buNone/>
            </a:pPr>
            <a:r>
              <a:rPr lang="en-US" dirty="0" smtClean="0"/>
              <a:t>"</a:t>
            </a:r>
            <a:r>
              <a:rPr lang="en-US" dirty="0"/>
              <a:t>F", "G", "H", "I", "J</a:t>
            </a:r>
            <a:r>
              <a:rPr lang="en-US" dirty="0" smtClean="0"/>
              <a:t>",</a:t>
            </a:r>
            <a:endParaRPr lang="tr-TR" dirty="0" smtClean="0"/>
          </a:p>
          <a:p>
            <a:pPr marL="0" indent="0">
              <a:buNone/>
            </a:pPr>
            <a:r>
              <a:rPr lang="en-US" dirty="0" smtClean="0"/>
              <a:t>"</a:t>
            </a:r>
            <a:r>
              <a:rPr lang="en-US" dirty="0"/>
              <a:t>K", "L", "M", "N", "O</a:t>
            </a:r>
            <a:r>
              <a:rPr lang="en-US" dirty="0" smtClean="0"/>
              <a:t>",</a:t>
            </a:r>
            <a:endParaRPr lang="tr-TR" dirty="0" smtClean="0"/>
          </a:p>
          <a:p>
            <a:pPr marL="0" indent="0">
              <a:buNone/>
            </a:pPr>
            <a:r>
              <a:rPr lang="en-US" dirty="0" smtClean="0"/>
              <a:t>"</a:t>
            </a:r>
            <a:r>
              <a:rPr lang="en-US" dirty="0"/>
              <a:t>P", "Q", "R", "S", "T</a:t>
            </a:r>
            <a:r>
              <a:rPr lang="en-US" dirty="0" smtClean="0"/>
              <a:t>",</a:t>
            </a:r>
            <a:endParaRPr lang="tr-TR" dirty="0" smtClean="0"/>
          </a:p>
          <a:p>
            <a:pPr marL="0" indent="0">
              <a:buNone/>
            </a:pPr>
            <a:r>
              <a:rPr lang="en-US" dirty="0" smtClean="0"/>
              <a:t>"</a:t>
            </a:r>
            <a:r>
              <a:rPr lang="en-US" dirty="0"/>
              <a:t>U", "V", "W", "X", "Y", "Z"};    </a:t>
            </a:r>
            <a:endParaRPr lang="tr-TR" dirty="0" smtClean="0"/>
          </a:p>
          <a:p>
            <a:pPr marL="0" indent="0">
              <a:buNone/>
            </a:pPr>
            <a:r>
              <a:rPr lang="en-US" dirty="0" smtClean="0"/>
              <a:t> </a:t>
            </a:r>
            <a:r>
              <a:rPr lang="en-US" dirty="0"/>
              <a:t>@Override    protected void </a:t>
            </a:r>
            <a:r>
              <a:rPr lang="en-US" dirty="0" err="1"/>
              <a:t>onCreate</a:t>
            </a:r>
            <a:r>
              <a:rPr lang="en-US" dirty="0"/>
              <a:t>(Bundle </a:t>
            </a:r>
            <a:r>
              <a:rPr lang="en-US" dirty="0" err="1"/>
              <a:t>savedInstanceState</a:t>
            </a:r>
            <a:r>
              <a:rPr lang="en-US" dirty="0"/>
              <a:t>) {        </a:t>
            </a:r>
            <a:endParaRPr lang="tr-TR" dirty="0" smtClean="0"/>
          </a:p>
          <a:p>
            <a:pPr marL="0" indent="0">
              <a:buNone/>
            </a:pPr>
            <a:r>
              <a:rPr lang="en-US" dirty="0" err="1" smtClean="0"/>
              <a:t>super.onCreate</a:t>
            </a:r>
            <a:r>
              <a:rPr lang="en-US" dirty="0" smtClean="0"/>
              <a:t>(</a:t>
            </a:r>
            <a:r>
              <a:rPr lang="en-US" dirty="0" err="1" smtClean="0"/>
              <a:t>savedInstanceState</a:t>
            </a:r>
            <a:r>
              <a:rPr lang="en-US" dirty="0"/>
              <a:t>);        </a:t>
            </a:r>
            <a:endParaRPr lang="tr-TR" dirty="0" smtClean="0"/>
          </a:p>
          <a:p>
            <a:pPr marL="0" indent="0">
              <a:buNone/>
            </a:pPr>
            <a:r>
              <a:rPr lang="en-US" dirty="0" err="1" smtClean="0"/>
              <a:t>setContentView</a:t>
            </a:r>
            <a:r>
              <a:rPr lang="en-US" dirty="0" smtClean="0"/>
              <a:t>(</a:t>
            </a:r>
            <a:r>
              <a:rPr lang="en-US" dirty="0" err="1" smtClean="0"/>
              <a:t>R.layout.activity_main</a:t>
            </a:r>
            <a:r>
              <a:rPr lang="en-US" dirty="0"/>
              <a:t>);        </a:t>
            </a:r>
            <a:endParaRPr lang="tr-TR" dirty="0" smtClean="0"/>
          </a:p>
          <a:p>
            <a:pPr marL="0" indent="0">
              <a:buNone/>
            </a:pPr>
            <a:r>
              <a:rPr lang="en-US" dirty="0" err="1" smtClean="0"/>
              <a:t>gridView</a:t>
            </a:r>
            <a:r>
              <a:rPr lang="en-US" dirty="0" smtClean="0"/>
              <a:t> </a:t>
            </a:r>
            <a:r>
              <a:rPr lang="en-US" dirty="0"/>
              <a:t>= (</a:t>
            </a:r>
            <a:r>
              <a:rPr lang="en-US" dirty="0" err="1"/>
              <a:t>GridView</a:t>
            </a:r>
            <a:r>
              <a:rPr lang="en-US" dirty="0"/>
              <a:t>) </a:t>
            </a:r>
            <a:r>
              <a:rPr lang="en-US" dirty="0" err="1"/>
              <a:t>findViewById</a:t>
            </a:r>
            <a:r>
              <a:rPr lang="en-US" dirty="0"/>
              <a:t>(R.id.gridView1); </a:t>
            </a:r>
            <a:endParaRPr lang="tr-TR" dirty="0" smtClean="0"/>
          </a:p>
          <a:p>
            <a:pPr marL="0" indent="0">
              <a:buNone/>
            </a:pPr>
            <a:r>
              <a:rPr lang="en-US" dirty="0" smtClean="0"/>
              <a:t> </a:t>
            </a:r>
            <a:r>
              <a:rPr lang="en-US" dirty="0" err="1" smtClean="0"/>
              <a:t>ArrayAdapter</a:t>
            </a:r>
            <a:r>
              <a:rPr lang="en-US" dirty="0" smtClean="0"/>
              <a:t>&lt;String</a:t>
            </a:r>
            <a:r>
              <a:rPr lang="en-US" dirty="0"/>
              <a:t>&gt; adapter = new </a:t>
            </a:r>
            <a:r>
              <a:rPr lang="en-US" dirty="0" err="1"/>
              <a:t>ArrayAdapter</a:t>
            </a:r>
            <a:r>
              <a:rPr lang="en-US" dirty="0"/>
              <a:t>&lt;String&gt;(this,				android.R.layout.simple_list_item_1, numbers</a:t>
            </a:r>
            <a:r>
              <a:rPr lang="en-US" dirty="0" smtClean="0"/>
              <a:t>);</a:t>
            </a:r>
            <a:endParaRPr lang="tr-TR" dirty="0" smtClean="0"/>
          </a:p>
          <a:p>
            <a:pPr marL="0" indent="0">
              <a:buNone/>
            </a:pPr>
            <a:r>
              <a:rPr lang="en-US" dirty="0" err="1" smtClean="0"/>
              <a:t>gridView.setAdapter</a:t>
            </a:r>
            <a:r>
              <a:rPr lang="en-US" dirty="0" smtClean="0"/>
              <a:t>(adapter);</a:t>
            </a:r>
            <a:endParaRPr lang="tr-TR" dirty="0" smtClean="0"/>
          </a:p>
          <a:p>
            <a:pPr marL="0" indent="0">
              <a:buNone/>
            </a:pPr>
            <a:r>
              <a:rPr lang="en-US" dirty="0" err="1" smtClean="0"/>
              <a:t>gridView.setOnItemClickListener</a:t>
            </a:r>
            <a:r>
              <a:rPr lang="en-US" dirty="0" smtClean="0"/>
              <a:t>(new </a:t>
            </a:r>
            <a:r>
              <a:rPr lang="en-US" dirty="0" err="1"/>
              <a:t>OnItemClickListener</a:t>
            </a:r>
            <a:r>
              <a:rPr lang="en-US" dirty="0"/>
              <a:t>() </a:t>
            </a:r>
            <a:r>
              <a:rPr lang="en-US" dirty="0" smtClean="0"/>
              <a:t>{</a:t>
            </a:r>
            <a:endParaRPr lang="tr-TR" dirty="0" smtClean="0"/>
          </a:p>
          <a:p>
            <a:pPr marL="0" indent="0">
              <a:buNone/>
            </a:pPr>
            <a:r>
              <a:rPr lang="en-US" dirty="0"/>
              <a:t>			@Override			</a:t>
            </a:r>
            <a:endParaRPr lang="tr-TR" dirty="0" smtClean="0"/>
          </a:p>
          <a:p>
            <a:pPr marL="0" indent="0">
              <a:buNone/>
            </a:pPr>
            <a:r>
              <a:rPr lang="en-US" dirty="0" smtClean="0"/>
              <a:t>public </a:t>
            </a:r>
            <a:r>
              <a:rPr lang="en-US" dirty="0"/>
              <a:t>void </a:t>
            </a:r>
            <a:r>
              <a:rPr lang="en-US" dirty="0" err="1"/>
              <a:t>onItemClick</a:t>
            </a:r>
            <a:r>
              <a:rPr lang="en-US" dirty="0"/>
              <a:t>(</a:t>
            </a:r>
            <a:r>
              <a:rPr lang="en-US" dirty="0" err="1"/>
              <a:t>AdapterView</a:t>
            </a:r>
            <a:r>
              <a:rPr lang="en-US" dirty="0"/>
              <a:t>&lt;?&gt; parent, View </a:t>
            </a:r>
            <a:r>
              <a:rPr lang="en-US" dirty="0" err="1" smtClean="0"/>
              <a:t>v,int</a:t>
            </a:r>
            <a:r>
              <a:rPr lang="en-US" dirty="0" smtClean="0"/>
              <a:t> </a:t>
            </a:r>
            <a:r>
              <a:rPr lang="en-US" dirty="0"/>
              <a:t>position, long id) </a:t>
            </a:r>
            <a:r>
              <a:rPr lang="en-US" dirty="0" smtClean="0"/>
              <a:t>{</a:t>
            </a:r>
            <a:endParaRPr lang="tr-TR" dirty="0" smtClean="0"/>
          </a:p>
          <a:p>
            <a:pPr marL="0" indent="0">
              <a:buNone/>
            </a:pPr>
            <a:r>
              <a:rPr lang="en-US" dirty="0" smtClean="0"/>
              <a:t>   </a:t>
            </a:r>
            <a:r>
              <a:rPr lang="en-US" dirty="0" err="1"/>
              <a:t>Toast.makeText</a:t>
            </a:r>
            <a:r>
              <a:rPr lang="en-US" dirty="0"/>
              <a:t>(</a:t>
            </a:r>
            <a:r>
              <a:rPr lang="en-US" dirty="0" err="1"/>
              <a:t>getApplicationContext</a:t>
            </a:r>
            <a:r>
              <a:rPr lang="en-US" dirty="0" smtClean="0"/>
              <a:t>(),((</a:t>
            </a:r>
            <a:r>
              <a:rPr lang="en-US" dirty="0" err="1"/>
              <a:t>TextView</a:t>
            </a:r>
            <a:r>
              <a:rPr lang="en-US" dirty="0"/>
              <a:t>) v).</a:t>
            </a:r>
            <a:r>
              <a:rPr lang="en-US" dirty="0" err="1"/>
              <a:t>getText</a:t>
            </a:r>
            <a:r>
              <a:rPr lang="en-US" dirty="0"/>
              <a:t>(), </a:t>
            </a:r>
            <a:r>
              <a:rPr lang="en-US" dirty="0" err="1"/>
              <a:t>Toast.LENGTH_SHORT</a:t>
            </a:r>
            <a:r>
              <a:rPr lang="en-US" dirty="0"/>
              <a:t>).show();			}		});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39700"/>
            <a:ext cx="4191000" cy="657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0760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marL="0" indent="0">
              <a:buNone/>
            </a:pPr>
            <a:r>
              <a:rPr lang="tr-TR" dirty="0" smtClean="0"/>
              <a:t>Layouts</a:t>
            </a:r>
          </a:p>
          <a:p>
            <a:pPr marL="0" indent="0">
              <a:buNone/>
            </a:pPr>
            <a:endParaRPr lang="tr-TR" dirty="0" smtClean="0"/>
          </a:p>
          <a:p>
            <a:pPr marL="0" indent="0">
              <a:buNone/>
            </a:pPr>
            <a:r>
              <a:rPr lang="en-US" dirty="0"/>
              <a:t>An Android layout is a class that handles arranging the way its children appear on the screen.  Anything that is a View (or inherits from View) can be a child of a layout. All of the layouts inherit from </a:t>
            </a:r>
            <a:r>
              <a:rPr lang="en-US" dirty="0" err="1"/>
              <a:t>ViewGroup</a:t>
            </a:r>
            <a:r>
              <a:rPr lang="en-US" dirty="0"/>
              <a:t> (which inherits from View) so you can nest layouts.  You could also create your own custom layout by making a class that inherits from </a:t>
            </a:r>
            <a:r>
              <a:rPr lang="en-US" dirty="0" err="1"/>
              <a:t>ViewGroup</a:t>
            </a:r>
            <a:r>
              <a:rPr lang="en-US" dirty="0"/>
              <a:t>.</a:t>
            </a:r>
          </a:p>
        </p:txBody>
      </p:sp>
    </p:spTree>
    <p:extLst>
      <p:ext uri="{BB962C8B-B14F-4D97-AF65-F5344CB8AC3E}">
        <p14:creationId xmlns:p14="http://schemas.microsoft.com/office/powerpoint/2010/main" val="39407436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1) </a:t>
            </a:r>
            <a:r>
              <a:rPr lang="en-US" b="1" dirty="0" err="1" smtClean="0"/>
              <a:t>LinearLayout</a:t>
            </a:r>
            <a:r>
              <a:rPr lang="tr-TR" b="1" dirty="0" smtClean="0"/>
              <a:t/>
            </a:r>
            <a:br>
              <a:rPr lang="tr-TR" b="1" dirty="0" smtClean="0"/>
            </a:br>
            <a:endParaRPr lang="en-US" dirty="0"/>
          </a:p>
        </p:txBody>
      </p:sp>
      <p:sp>
        <p:nvSpPr>
          <p:cNvPr id="3" name="Content Placeholder 2"/>
          <p:cNvSpPr>
            <a:spLocks noGrp="1"/>
          </p:cNvSpPr>
          <p:nvPr>
            <p:ph idx="1"/>
          </p:nvPr>
        </p:nvSpPr>
        <p:spPr>
          <a:xfrm>
            <a:off x="0" y="1600200"/>
            <a:ext cx="8991600" cy="4525963"/>
          </a:xfrm>
        </p:spPr>
        <p:txBody>
          <a:bodyPr/>
          <a:lstStyle/>
          <a:p>
            <a:r>
              <a:rPr lang="en-US" dirty="0" err="1"/>
              <a:t>LinearLayout</a:t>
            </a:r>
            <a:r>
              <a:rPr lang="en-US" dirty="0"/>
              <a:t> organizes elements along a single line. </a:t>
            </a:r>
            <a:endParaRPr lang="tr-TR" dirty="0" smtClean="0"/>
          </a:p>
          <a:p>
            <a:r>
              <a:rPr lang="en-US" dirty="0" smtClean="0"/>
              <a:t>You </a:t>
            </a:r>
            <a:r>
              <a:rPr lang="en-US" dirty="0"/>
              <a:t>specify whether that line is </a:t>
            </a:r>
            <a:r>
              <a:rPr lang="en-US" b="1" u="sng" dirty="0" err="1"/>
              <a:t>verticle</a:t>
            </a:r>
            <a:r>
              <a:rPr lang="en-US" dirty="0"/>
              <a:t> or </a:t>
            </a:r>
            <a:r>
              <a:rPr lang="en-US" b="1" u="sng" dirty="0"/>
              <a:t>horizontal</a:t>
            </a:r>
            <a:r>
              <a:rPr lang="en-US" dirty="0"/>
              <a:t> </a:t>
            </a:r>
            <a:endParaRPr lang="tr-TR" dirty="0" smtClean="0"/>
          </a:p>
          <a:p>
            <a:r>
              <a:rPr lang="en-US" dirty="0" smtClean="0"/>
              <a:t>using </a:t>
            </a:r>
            <a:r>
              <a:rPr lang="en-US" dirty="0" err="1"/>
              <a:t>android:orientation</a:t>
            </a:r>
            <a:r>
              <a:rPr lang="en-US" dirty="0"/>
              <a:t>. </a:t>
            </a:r>
            <a:endParaRPr lang="tr-TR" dirty="0" smtClean="0"/>
          </a:p>
          <a:p>
            <a:endParaRPr lang="tr-TR" dirty="0"/>
          </a:p>
          <a:p>
            <a:r>
              <a:rPr lang="en-US" dirty="0" smtClean="0"/>
              <a:t>Here </a:t>
            </a:r>
            <a:r>
              <a:rPr lang="en-US" dirty="0"/>
              <a:t>is a sample Layout XML using </a:t>
            </a:r>
            <a:r>
              <a:rPr lang="en-US" dirty="0" err="1"/>
              <a:t>LinearLayout</a:t>
            </a:r>
            <a:r>
              <a:rPr lang="en-US" dirty="0"/>
              <a:t>.</a:t>
            </a:r>
          </a:p>
        </p:txBody>
      </p:sp>
    </p:spTree>
    <p:extLst>
      <p:ext uri="{BB962C8B-B14F-4D97-AF65-F5344CB8AC3E}">
        <p14:creationId xmlns:p14="http://schemas.microsoft.com/office/powerpoint/2010/main" val="997435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7999"/>
          </a:xfrm>
        </p:spPr>
        <p:txBody>
          <a:bodyPr>
            <a:normAutofit fontScale="25000" lnSpcReduction="20000"/>
          </a:bodyPr>
          <a:lstStyle/>
          <a:p>
            <a:r>
              <a:rPr lang="en-US" dirty="0"/>
              <a:t>&lt;</a:t>
            </a:r>
            <a:r>
              <a:rPr lang="en-US" dirty="0" err="1"/>
              <a:t>LinearLayout</a:t>
            </a:r>
            <a:r>
              <a:rPr lang="en-US" dirty="0"/>
              <a:t> </a:t>
            </a:r>
            <a:r>
              <a:rPr lang="en-US" dirty="0" err="1"/>
              <a:t>xmlns:android</a:t>
            </a:r>
            <a:r>
              <a:rPr lang="en-US" dirty="0"/>
              <a:t>=</a:t>
            </a:r>
            <a:r>
              <a:rPr lang="en-US" i="1" dirty="0"/>
              <a:t>"http://schemas.android.com/</a:t>
            </a:r>
            <a:r>
              <a:rPr lang="en-US" i="1" dirty="0" err="1"/>
              <a:t>apk</a:t>
            </a:r>
            <a:r>
              <a:rPr lang="en-US" i="1" dirty="0"/>
              <a:t>/res/android"</a:t>
            </a:r>
          </a:p>
          <a:p>
            <a:r>
              <a:rPr lang="en-US" dirty="0"/>
              <a:t>    </a:t>
            </a:r>
            <a:r>
              <a:rPr lang="en-US" dirty="0" err="1"/>
              <a:t>xmlns:tools</a:t>
            </a:r>
            <a:r>
              <a:rPr lang="en-US" dirty="0"/>
              <a:t>=</a:t>
            </a:r>
            <a:r>
              <a:rPr lang="en-US" i="1" dirty="0"/>
              <a:t>"http://schemas.android.com/tools"</a:t>
            </a:r>
          </a:p>
          <a:p>
            <a:r>
              <a:rPr lang="en-US" dirty="0"/>
              <a:t>    </a:t>
            </a:r>
            <a:r>
              <a:rPr lang="en-US" dirty="0" err="1"/>
              <a:t>android:id</a:t>
            </a:r>
            <a:r>
              <a:rPr lang="en-US" dirty="0"/>
              <a:t>=</a:t>
            </a:r>
            <a:r>
              <a:rPr lang="en-US" i="1" dirty="0"/>
              <a:t>"@+id/LinearLayout1"</a:t>
            </a:r>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match_parent</a:t>
            </a:r>
            <a:r>
              <a:rPr lang="en-US" i="1" dirty="0"/>
              <a:t>"</a:t>
            </a:r>
          </a:p>
          <a:p>
            <a:r>
              <a:rPr lang="en-US" dirty="0"/>
              <a:t>    </a:t>
            </a:r>
            <a:r>
              <a:rPr lang="en-US" dirty="0" err="1"/>
              <a:t>android:orientation</a:t>
            </a:r>
            <a:r>
              <a:rPr lang="en-US" b="1" u="sng" dirty="0"/>
              <a:t>=</a:t>
            </a:r>
            <a:r>
              <a:rPr lang="en-US" b="1" i="1" u="sng" dirty="0"/>
              <a:t>"vertical"</a:t>
            </a:r>
          </a:p>
          <a:p>
            <a:r>
              <a:rPr lang="en-US" dirty="0"/>
              <a:t>    </a:t>
            </a:r>
            <a:r>
              <a:rPr lang="en-US" dirty="0" err="1"/>
              <a:t>tools:context</a:t>
            </a:r>
            <a:r>
              <a:rPr lang="en-US" dirty="0"/>
              <a:t>=</a:t>
            </a:r>
            <a:r>
              <a:rPr lang="en-US" i="1" dirty="0"/>
              <a:t>"${</a:t>
            </a:r>
            <a:r>
              <a:rPr lang="en-US" i="1" dirty="0" err="1"/>
              <a:t>relativePackage</a:t>
            </a:r>
            <a:r>
              <a:rPr lang="en-US" i="1" dirty="0"/>
              <a:t>}.${</a:t>
            </a:r>
            <a:r>
              <a:rPr lang="en-US" i="1" dirty="0" err="1"/>
              <a:t>activityClass</a:t>
            </a:r>
            <a:r>
              <a:rPr lang="en-US" i="1" dirty="0"/>
              <a:t>}" &gt;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android:text</a:t>
            </a:r>
            <a:r>
              <a:rPr lang="en-US" dirty="0"/>
              <a:t>=</a:t>
            </a:r>
            <a:r>
              <a:rPr lang="en-US" i="1" dirty="0"/>
              <a:t>"@string/</a:t>
            </a:r>
            <a:r>
              <a:rPr lang="en-US" i="1" dirty="0" err="1"/>
              <a:t>hello_world</a:t>
            </a:r>
            <a:r>
              <a:rPr lang="en-US" i="1" dirty="0"/>
              <a:t>" /&gt;</a:t>
            </a:r>
          </a:p>
          <a:p>
            <a:endParaRPr lang="en-US" dirty="0"/>
          </a:p>
          <a:p>
            <a:r>
              <a:rPr lang="en-US" dirty="0"/>
              <a:t>    </a:t>
            </a:r>
            <a:r>
              <a:rPr lang="en-US" u="sng" dirty="0"/>
              <a:t>&lt;</a:t>
            </a:r>
            <a:r>
              <a:rPr lang="en-US" u="sng" dirty="0" err="1"/>
              <a:t>EditText</a:t>
            </a:r>
            <a:endParaRPr lang="en-US" u="sng" dirty="0"/>
          </a:p>
          <a:p>
            <a:r>
              <a:rPr lang="en-US" dirty="0"/>
              <a:t>        </a:t>
            </a:r>
            <a:r>
              <a:rPr lang="en-US" dirty="0" err="1"/>
              <a:t>android:id</a:t>
            </a:r>
            <a:r>
              <a:rPr lang="en-US" dirty="0"/>
              <a:t>=</a:t>
            </a:r>
            <a:r>
              <a:rPr lang="en-US" i="1" dirty="0"/>
              <a:t>"@+id/editText1"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android:ems</a:t>
            </a:r>
            <a:r>
              <a:rPr lang="en-US" dirty="0"/>
              <a:t>=</a:t>
            </a:r>
            <a:r>
              <a:rPr lang="en-US" i="1" dirty="0"/>
              <a:t>"4" /&gt;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"OK" /&gt;</a:t>
            </a:r>
          </a:p>
          <a:p>
            <a:endParaRPr lang="en-US" dirty="0"/>
          </a:p>
          <a:p>
            <a:r>
              <a:rPr lang="en-US" dirty="0"/>
              <a:t>    &lt;Button</a:t>
            </a:r>
          </a:p>
          <a:p>
            <a:r>
              <a:rPr lang="en-US" dirty="0"/>
              <a:t>        </a:t>
            </a:r>
            <a:r>
              <a:rPr lang="en-US" dirty="0" err="1"/>
              <a:t>android:id</a:t>
            </a:r>
            <a:r>
              <a:rPr lang="en-US" dirty="0"/>
              <a:t>=</a:t>
            </a:r>
            <a:r>
              <a:rPr lang="en-US" i="1" dirty="0"/>
              <a:t>"@+id/button1"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"Button" /&gt;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"@+id/textView3"</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"NO" /&gt;</a:t>
            </a:r>
          </a:p>
          <a:p>
            <a:endParaRPr lang="en-US" dirty="0"/>
          </a:p>
          <a:p>
            <a:r>
              <a:rPr lang="en-US" dirty="0"/>
              <a:t>    &lt;Button</a:t>
            </a:r>
          </a:p>
          <a:p>
            <a:r>
              <a:rPr lang="en-US" dirty="0"/>
              <a:t>        </a:t>
            </a:r>
            <a:r>
              <a:rPr lang="en-US" dirty="0" err="1"/>
              <a:t>android:id</a:t>
            </a:r>
            <a:r>
              <a:rPr lang="en-US" dirty="0"/>
              <a:t>=</a:t>
            </a:r>
            <a:r>
              <a:rPr lang="en-US" i="1" dirty="0"/>
              <a:t>"@+id/button2"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"Button" /&gt;</a:t>
            </a:r>
          </a:p>
          <a:p>
            <a:endParaRPr lang="en-US" dirty="0"/>
          </a:p>
          <a:p>
            <a:r>
              <a:rPr lang="en-US" dirty="0"/>
              <a:t>    &lt;</a:t>
            </a:r>
            <a:r>
              <a:rPr lang="en-US" dirty="0" err="1"/>
              <a:t>RadioButton</a:t>
            </a:r>
            <a:endParaRPr lang="en-US" dirty="0"/>
          </a:p>
          <a:p>
            <a:r>
              <a:rPr lang="en-US" dirty="0"/>
              <a:t>        </a:t>
            </a:r>
            <a:r>
              <a:rPr lang="en-US" dirty="0" err="1"/>
              <a:t>android:id</a:t>
            </a:r>
            <a:r>
              <a:rPr lang="en-US" dirty="0"/>
              <a:t>=</a:t>
            </a:r>
            <a:r>
              <a:rPr lang="en-US" i="1" dirty="0"/>
              <a:t>"@+id/radioButton1"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a:t>
            </a:r>
            <a:r>
              <a:rPr lang="en-US" i="1" u="sng" dirty="0" err="1"/>
              <a:t>RadioButton</a:t>
            </a:r>
            <a:r>
              <a:rPr lang="en-US" i="1" u="sng" dirty="0"/>
              <a:t>" /&gt;</a:t>
            </a:r>
          </a:p>
          <a:p>
            <a:endParaRPr lang="en-US" dirty="0"/>
          </a:p>
          <a:p>
            <a:r>
              <a:rPr lang="en-US" dirty="0"/>
              <a:t>&lt;/</a:t>
            </a:r>
            <a:r>
              <a:rPr lang="en-US" dirty="0" err="1"/>
              <a:t>LinearLayout</a:t>
            </a:r>
            <a:r>
              <a:rPr lang="en-US" dirty="0"/>
              <a:t>&gt;</a:t>
            </a:r>
            <a:endParaRPr lang="en-US" b="1"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57200"/>
            <a:ext cx="3329778" cy="52267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8255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barn(inVertical)">
                                      <p:cBhvr>
                                        <p:cTn id="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15400" cy="6629400"/>
          </a:xfrm>
        </p:spPr>
        <p:txBody>
          <a:bodyPr>
            <a:normAutofit fontScale="25000" lnSpcReduction="20000"/>
          </a:bodyPr>
          <a:lstStyle/>
          <a:p>
            <a:r>
              <a:rPr lang="en-US" dirty="0"/>
              <a:t>&lt;</a:t>
            </a:r>
            <a:r>
              <a:rPr lang="en-US" dirty="0" err="1"/>
              <a:t>LinearLayout</a:t>
            </a:r>
            <a:r>
              <a:rPr lang="en-US" dirty="0"/>
              <a:t> </a:t>
            </a:r>
            <a:r>
              <a:rPr lang="en-US" dirty="0" err="1"/>
              <a:t>xmlns:android</a:t>
            </a:r>
            <a:r>
              <a:rPr lang="en-US" dirty="0"/>
              <a:t>=</a:t>
            </a:r>
            <a:r>
              <a:rPr lang="en-US" i="1" dirty="0"/>
              <a:t>"http://schemas.android.com/</a:t>
            </a:r>
            <a:r>
              <a:rPr lang="en-US" i="1" dirty="0" err="1"/>
              <a:t>apk</a:t>
            </a:r>
            <a:r>
              <a:rPr lang="en-US" i="1" dirty="0"/>
              <a:t>/res/android"</a:t>
            </a:r>
          </a:p>
          <a:p>
            <a:r>
              <a:rPr lang="en-US" dirty="0"/>
              <a:t>    </a:t>
            </a:r>
            <a:r>
              <a:rPr lang="en-US" dirty="0" err="1"/>
              <a:t>xmlns:tools</a:t>
            </a:r>
            <a:r>
              <a:rPr lang="en-US" dirty="0"/>
              <a:t>=</a:t>
            </a:r>
            <a:r>
              <a:rPr lang="en-US" i="1" dirty="0"/>
              <a:t>"http://schemas.android.com/tools"</a:t>
            </a:r>
          </a:p>
          <a:p>
            <a:r>
              <a:rPr lang="en-US" dirty="0"/>
              <a:t>    </a:t>
            </a:r>
            <a:r>
              <a:rPr lang="en-US" dirty="0" err="1"/>
              <a:t>android:id</a:t>
            </a:r>
            <a:r>
              <a:rPr lang="en-US" dirty="0"/>
              <a:t>=</a:t>
            </a:r>
            <a:r>
              <a:rPr lang="en-US" i="1" dirty="0"/>
              <a:t>"@+id/LinearLayout1"</a:t>
            </a:r>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match_parent</a:t>
            </a:r>
            <a:r>
              <a:rPr lang="en-US" i="1" dirty="0"/>
              <a:t>"</a:t>
            </a:r>
          </a:p>
          <a:p>
            <a:r>
              <a:rPr lang="en-US" dirty="0"/>
              <a:t>    </a:t>
            </a:r>
            <a:r>
              <a:rPr lang="en-US" dirty="0" err="1"/>
              <a:t>android:orientation</a:t>
            </a:r>
            <a:r>
              <a:rPr lang="en-US" dirty="0"/>
              <a:t>=</a:t>
            </a:r>
            <a:r>
              <a:rPr lang="en-US" i="1" dirty="0"/>
              <a:t>"</a:t>
            </a:r>
            <a:r>
              <a:rPr lang="en-US" b="1" i="1" u="sng" dirty="0"/>
              <a:t>horizontal"</a:t>
            </a:r>
          </a:p>
          <a:p>
            <a:r>
              <a:rPr lang="en-US" dirty="0"/>
              <a:t>    </a:t>
            </a:r>
            <a:r>
              <a:rPr lang="en-US" dirty="0" err="1"/>
              <a:t>tools:context</a:t>
            </a:r>
            <a:r>
              <a:rPr lang="en-US" dirty="0"/>
              <a:t>=</a:t>
            </a:r>
            <a:r>
              <a:rPr lang="en-US" i="1" dirty="0"/>
              <a:t>"${</a:t>
            </a:r>
            <a:r>
              <a:rPr lang="en-US" i="1" dirty="0" err="1"/>
              <a:t>relativePackage</a:t>
            </a:r>
            <a:r>
              <a:rPr lang="en-US" i="1" dirty="0"/>
              <a:t>}.${</a:t>
            </a:r>
            <a:r>
              <a:rPr lang="en-US" i="1" dirty="0" err="1"/>
              <a:t>activityClass</a:t>
            </a:r>
            <a:r>
              <a:rPr lang="en-US" i="1" dirty="0"/>
              <a:t>}" &gt;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android:text</a:t>
            </a:r>
            <a:r>
              <a:rPr lang="en-US" dirty="0"/>
              <a:t>=</a:t>
            </a:r>
            <a:r>
              <a:rPr lang="en-US" i="1" dirty="0"/>
              <a:t>"@string/</a:t>
            </a:r>
            <a:r>
              <a:rPr lang="en-US" i="1" dirty="0" err="1"/>
              <a:t>hello_world</a:t>
            </a:r>
            <a:r>
              <a:rPr lang="en-US" i="1" dirty="0"/>
              <a:t>" /&gt;</a:t>
            </a:r>
          </a:p>
          <a:p>
            <a:endParaRPr lang="en-US" dirty="0"/>
          </a:p>
          <a:p>
            <a:r>
              <a:rPr lang="en-US" dirty="0"/>
              <a:t>    </a:t>
            </a:r>
            <a:r>
              <a:rPr lang="en-US" u="sng" dirty="0"/>
              <a:t>&lt;</a:t>
            </a:r>
            <a:r>
              <a:rPr lang="en-US" u="sng" dirty="0" err="1"/>
              <a:t>EditText</a:t>
            </a:r>
            <a:endParaRPr lang="en-US" u="sng" dirty="0"/>
          </a:p>
          <a:p>
            <a:r>
              <a:rPr lang="en-US" dirty="0"/>
              <a:t>        </a:t>
            </a:r>
            <a:r>
              <a:rPr lang="en-US" dirty="0" err="1"/>
              <a:t>android:id</a:t>
            </a:r>
            <a:r>
              <a:rPr lang="en-US" dirty="0"/>
              <a:t>=</a:t>
            </a:r>
            <a:r>
              <a:rPr lang="en-US" i="1" dirty="0"/>
              <a:t>"@+id/editText1"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dirty="0" err="1"/>
              <a:t>android:ems</a:t>
            </a:r>
            <a:r>
              <a:rPr lang="en-US" dirty="0"/>
              <a:t>=</a:t>
            </a:r>
            <a:r>
              <a:rPr lang="en-US" i="1" dirty="0"/>
              <a:t>"4" /&gt;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"OK" /&gt;</a:t>
            </a:r>
          </a:p>
          <a:p>
            <a:endParaRPr lang="en-US" dirty="0"/>
          </a:p>
          <a:p>
            <a:r>
              <a:rPr lang="en-US" dirty="0"/>
              <a:t>    &lt;Button</a:t>
            </a:r>
          </a:p>
          <a:p>
            <a:r>
              <a:rPr lang="en-US" dirty="0"/>
              <a:t>        </a:t>
            </a:r>
            <a:r>
              <a:rPr lang="en-US" dirty="0" err="1"/>
              <a:t>android:id</a:t>
            </a:r>
            <a:r>
              <a:rPr lang="en-US" dirty="0"/>
              <a:t>=</a:t>
            </a:r>
            <a:r>
              <a:rPr lang="en-US" i="1" dirty="0"/>
              <a:t>"@+id/button1"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"Button" /&gt;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"@+id/textView3"</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"NO" /&gt;</a:t>
            </a:r>
          </a:p>
          <a:p>
            <a:endParaRPr lang="en-US" dirty="0"/>
          </a:p>
          <a:p>
            <a:r>
              <a:rPr lang="en-US" dirty="0"/>
              <a:t>    &lt;Button</a:t>
            </a:r>
          </a:p>
          <a:p>
            <a:r>
              <a:rPr lang="en-US" dirty="0"/>
              <a:t>        </a:t>
            </a:r>
            <a:r>
              <a:rPr lang="en-US" dirty="0" err="1"/>
              <a:t>android:id</a:t>
            </a:r>
            <a:r>
              <a:rPr lang="en-US" dirty="0"/>
              <a:t>=</a:t>
            </a:r>
            <a:r>
              <a:rPr lang="en-US" i="1" dirty="0"/>
              <a:t>"@+id/button2"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"Button" /&gt;</a:t>
            </a:r>
          </a:p>
          <a:p>
            <a:endParaRPr lang="en-US" dirty="0"/>
          </a:p>
          <a:p>
            <a:r>
              <a:rPr lang="en-US" dirty="0"/>
              <a:t>    &lt;</a:t>
            </a:r>
            <a:r>
              <a:rPr lang="en-US" dirty="0" err="1"/>
              <a:t>RadioButton</a:t>
            </a:r>
            <a:endParaRPr lang="en-US" dirty="0"/>
          </a:p>
          <a:p>
            <a:r>
              <a:rPr lang="en-US" dirty="0"/>
              <a:t>        </a:t>
            </a:r>
            <a:r>
              <a:rPr lang="en-US" dirty="0" err="1"/>
              <a:t>android:id</a:t>
            </a:r>
            <a:r>
              <a:rPr lang="en-US" dirty="0"/>
              <a:t>=</a:t>
            </a:r>
            <a:r>
              <a:rPr lang="en-US" i="1" dirty="0"/>
              <a:t>"@+id/radioButton1"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a:t>
            </a:r>
            <a:r>
              <a:rPr lang="en-US" i="1" u="sng" dirty="0" err="1"/>
              <a:t>RadioButton</a:t>
            </a:r>
            <a:r>
              <a:rPr lang="en-US" i="1" u="sng" dirty="0"/>
              <a:t>" /&gt;</a:t>
            </a:r>
          </a:p>
          <a:p>
            <a:endParaRPr lang="en-US" dirty="0"/>
          </a:p>
          <a:p>
            <a:r>
              <a:rPr lang="en-US" dirty="0"/>
              <a:t>&lt;/</a:t>
            </a:r>
            <a:r>
              <a:rPr lang="en-US" dirty="0" err="1"/>
              <a:t>LinearLayout</a:t>
            </a:r>
            <a:r>
              <a:rPr lang="en-US" dirty="0"/>
              <a:t>&gt;</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3587" y="457200"/>
            <a:ext cx="3260566" cy="5118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72854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Nested LinearLeyout:</a:t>
            </a:r>
            <a:endParaRPr lang="en-US" dirty="0"/>
          </a:p>
        </p:txBody>
      </p:sp>
      <p:sp>
        <p:nvSpPr>
          <p:cNvPr id="3" name="Content Placeholder 2"/>
          <p:cNvSpPr>
            <a:spLocks noGrp="1"/>
          </p:cNvSpPr>
          <p:nvPr>
            <p:ph idx="1"/>
          </p:nvPr>
        </p:nvSpPr>
        <p:spPr/>
        <p:txBody>
          <a:bodyPr>
            <a:normAutofit fontScale="32500" lnSpcReduction="20000"/>
          </a:bodyPr>
          <a:lstStyle/>
          <a:p>
            <a:r>
              <a:rPr lang="en-US" dirty="0"/>
              <a:t>&lt;</a:t>
            </a:r>
            <a:r>
              <a:rPr lang="en-US" dirty="0" err="1"/>
              <a:t>LinearLayout</a:t>
            </a:r>
            <a:endParaRPr lang="en-US" dirty="0"/>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 &gt;</a:t>
            </a:r>
          </a:p>
          <a:p>
            <a:r>
              <a:rPr lang="en-US" dirty="0"/>
              <a:t>        </a:t>
            </a:r>
          </a:p>
          <a:p>
            <a:r>
              <a:rPr lang="en-US" dirty="0"/>
              <a:t>         &lt;</a:t>
            </a:r>
            <a:r>
              <a:rPr lang="en-US" dirty="0" err="1"/>
              <a:t>TextView</a:t>
            </a:r>
            <a:endParaRPr lang="en-US" dirty="0"/>
          </a:p>
          <a:p>
            <a:r>
              <a:rPr lang="en-US" dirty="0"/>
              <a:t>        </a:t>
            </a:r>
            <a:r>
              <a:rPr lang="en-US" dirty="0" err="1"/>
              <a:t>android:id</a:t>
            </a:r>
            <a:r>
              <a:rPr lang="en-US" dirty="0"/>
              <a:t>=</a:t>
            </a:r>
            <a:r>
              <a:rPr lang="en-US" i="1" dirty="0"/>
              <a:t>"@+id/textView2"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"OK" /&gt;</a:t>
            </a:r>
          </a:p>
          <a:p>
            <a:endParaRPr lang="en-US" dirty="0"/>
          </a:p>
          <a:p>
            <a:r>
              <a:rPr lang="en-US" dirty="0"/>
              <a:t>    &lt;Button</a:t>
            </a:r>
          </a:p>
          <a:p>
            <a:r>
              <a:rPr lang="en-US" dirty="0"/>
              <a:t>        </a:t>
            </a:r>
            <a:r>
              <a:rPr lang="en-US" dirty="0" err="1"/>
              <a:t>android:id</a:t>
            </a:r>
            <a:r>
              <a:rPr lang="en-US" dirty="0"/>
              <a:t>=</a:t>
            </a:r>
            <a:r>
              <a:rPr lang="en-US" i="1" dirty="0"/>
              <a:t>"@+id/button1"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"Button" /&gt;</a:t>
            </a:r>
          </a:p>
          <a:p>
            <a:endParaRPr lang="en-US" dirty="0"/>
          </a:p>
          <a:p>
            <a:r>
              <a:rPr lang="en-US" dirty="0"/>
              <a:t>    &lt;</a:t>
            </a:r>
            <a:r>
              <a:rPr lang="en-US" dirty="0" err="1"/>
              <a:t>TextView</a:t>
            </a:r>
            <a:endParaRPr lang="en-US" dirty="0"/>
          </a:p>
          <a:p>
            <a:r>
              <a:rPr lang="en-US" dirty="0"/>
              <a:t>        </a:t>
            </a:r>
            <a:r>
              <a:rPr lang="en-US" dirty="0" err="1"/>
              <a:t>android:id</a:t>
            </a:r>
            <a:r>
              <a:rPr lang="en-US" dirty="0"/>
              <a:t>=</a:t>
            </a:r>
            <a:r>
              <a:rPr lang="en-US" i="1" dirty="0"/>
              <a:t>"@+id/textView3"</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"NO" /&gt;</a:t>
            </a:r>
          </a:p>
          <a:p>
            <a:endParaRPr lang="en-US" dirty="0"/>
          </a:p>
          <a:p>
            <a:r>
              <a:rPr lang="en-US" dirty="0"/>
              <a:t>    &lt;Button</a:t>
            </a:r>
          </a:p>
          <a:p>
            <a:r>
              <a:rPr lang="en-US" dirty="0"/>
              <a:t>        </a:t>
            </a:r>
            <a:r>
              <a:rPr lang="en-US" dirty="0" err="1"/>
              <a:t>android:id</a:t>
            </a:r>
            <a:r>
              <a:rPr lang="en-US" dirty="0"/>
              <a:t>=</a:t>
            </a:r>
            <a:r>
              <a:rPr lang="en-US" i="1" dirty="0"/>
              <a:t>"@+id/button2"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"Button" /&gt;</a:t>
            </a:r>
          </a:p>
          <a:p>
            <a:r>
              <a:rPr lang="en-US" dirty="0"/>
              <a:t>    &lt;/</a:t>
            </a:r>
            <a:r>
              <a:rPr lang="en-US" dirty="0" err="1"/>
              <a:t>LinearLayout</a:t>
            </a:r>
            <a:r>
              <a:rPr lang="en-US" dirty="0"/>
              <a:t>&gt;</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295400"/>
            <a:ext cx="2872210" cy="4508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71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arn(inVertical)">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fontScale="32500" lnSpcReduction="20000"/>
          </a:bodyPr>
          <a:lstStyle/>
          <a:p>
            <a:r>
              <a:rPr lang="en-US" dirty="0"/>
              <a:t>&lt;</a:t>
            </a:r>
            <a:r>
              <a:rPr lang="en-US" dirty="0" err="1"/>
              <a:t>LinearLayout</a:t>
            </a:r>
            <a:endParaRPr lang="en-US" dirty="0"/>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 &gt;</a:t>
            </a:r>
          </a:p>
          <a:p>
            <a:r>
              <a:rPr lang="en-US" dirty="0"/>
              <a:t>        </a:t>
            </a:r>
          </a:p>
          <a:p>
            <a:r>
              <a:rPr lang="en-US" dirty="0"/>
              <a:t>         &lt;</a:t>
            </a:r>
            <a:r>
              <a:rPr lang="en-US" dirty="0" err="1"/>
              <a:t>TextView</a:t>
            </a:r>
            <a:endParaRPr lang="en-US" dirty="0"/>
          </a:p>
          <a:p>
            <a:r>
              <a:rPr lang="en-US" dirty="0"/>
              <a:t>        </a:t>
            </a:r>
            <a:r>
              <a:rPr lang="en-US" dirty="0" err="1"/>
              <a:t>android:id</a:t>
            </a:r>
            <a:r>
              <a:rPr lang="en-US" dirty="0"/>
              <a:t>=</a:t>
            </a:r>
            <a:r>
              <a:rPr lang="en-US" i="1" dirty="0"/>
              <a:t>"@+id/textView2"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"OK" /&gt;</a:t>
            </a:r>
          </a:p>
          <a:p>
            <a:endParaRPr lang="en-US" dirty="0"/>
          </a:p>
          <a:p>
            <a:r>
              <a:rPr lang="en-US" dirty="0"/>
              <a:t>    &lt;Button</a:t>
            </a:r>
          </a:p>
          <a:p>
            <a:r>
              <a:rPr lang="en-US" dirty="0"/>
              <a:t>        </a:t>
            </a:r>
            <a:r>
              <a:rPr lang="en-US" dirty="0" err="1"/>
              <a:t>android:id</a:t>
            </a:r>
            <a:r>
              <a:rPr lang="en-US" dirty="0"/>
              <a:t>=</a:t>
            </a:r>
            <a:r>
              <a:rPr lang="en-US" i="1" dirty="0"/>
              <a:t>"@+id/button1"</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"Button" /&gt;</a:t>
            </a:r>
          </a:p>
          <a:p>
            <a:endParaRPr lang="en-US" dirty="0"/>
          </a:p>
          <a:p>
            <a:r>
              <a:rPr lang="en-US" dirty="0"/>
              <a:t>    </a:t>
            </a:r>
          </a:p>
          <a:p>
            <a:r>
              <a:rPr lang="en-US" dirty="0"/>
              <a:t>    &lt;/</a:t>
            </a:r>
            <a:r>
              <a:rPr lang="en-US" dirty="0" err="1"/>
              <a:t>LinearLayout</a:t>
            </a:r>
            <a:r>
              <a:rPr lang="en-US" dirty="0"/>
              <a:t>&gt;</a:t>
            </a:r>
          </a:p>
          <a:p>
            <a:endParaRPr lang="en-US" dirty="0"/>
          </a:p>
          <a:p>
            <a:r>
              <a:rPr lang="en-US" dirty="0"/>
              <a:t>    &lt;</a:t>
            </a:r>
            <a:r>
              <a:rPr lang="en-US" dirty="0" err="1"/>
              <a:t>LinearLayout</a:t>
            </a:r>
            <a:endParaRPr lang="en-US" dirty="0"/>
          </a:p>
          <a:p>
            <a:r>
              <a:rPr lang="en-US" dirty="0"/>
              <a:t>        </a:t>
            </a:r>
            <a:r>
              <a:rPr lang="en-US" dirty="0" err="1"/>
              <a:t>android:layout_width</a:t>
            </a:r>
            <a:r>
              <a:rPr lang="en-US" dirty="0"/>
              <a:t>=</a:t>
            </a:r>
            <a:r>
              <a:rPr lang="en-US" i="1" dirty="0"/>
              <a:t>"</a:t>
            </a:r>
            <a:r>
              <a:rPr lang="en-US" i="1" dirty="0" err="1"/>
              <a:t>match_parent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 &gt;</a:t>
            </a:r>
          </a:p>
          <a:p>
            <a:r>
              <a:rPr lang="en-US" dirty="0"/>
              <a:t>        &lt;</a:t>
            </a:r>
            <a:r>
              <a:rPr lang="en-US" dirty="0" err="1"/>
              <a:t>TextView</a:t>
            </a:r>
            <a:endParaRPr lang="en-US" dirty="0"/>
          </a:p>
          <a:p>
            <a:r>
              <a:rPr lang="en-US" dirty="0"/>
              <a:t>        </a:t>
            </a:r>
            <a:r>
              <a:rPr lang="en-US" dirty="0" err="1"/>
              <a:t>android:id</a:t>
            </a:r>
            <a:r>
              <a:rPr lang="en-US" dirty="0"/>
              <a:t>=</a:t>
            </a:r>
            <a:r>
              <a:rPr lang="en-US" i="1" dirty="0"/>
              <a:t>"@+id/textView3"</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"NO" /&gt;</a:t>
            </a:r>
          </a:p>
          <a:p>
            <a:endParaRPr lang="en-US" dirty="0"/>
          </a:p>
          <a:p>
            <a:r>
              <a:rPr lang="en-US" dirty="0"/>
              <a:t>    &lt;Button</a:t>
            </a:r>
          </a:p>
          <a:p>
            <a:r>
              <a:rPr lang="en-US" dirty="0"/>
              <a:t>        </a:t>
            </a:r>
            <a:r>
              <a:rPr lang="en-US" dirty="0" err="1"/>
              <a:t>android:id</a:t>
            </a:r>
            <a:r>
              <a:rPr lang="en-US" dirty="0"/>
              <a:t>=</a:t>
            </a:r>
            <a:r>
              <a:rPr lang="en-US" i="1" dirty="0"/>
              <a:t>"@+id/button2"</a:t>
            </a:r>
          </a:p>
          <a:p>
            <a:r>
              <a:rPr lang="en-US" dirty="0"/>
              <a:t>        </a:t>
            </a:r>
            <a:r>
              <a:rPr lang="en-US" dirty="0" err="1"/>
              <a:t>android:layout_width</a:t>
            </a:r>
            <a:r>
              <a:rPr lang="en-US" dirty="0"/>
              <a:t>=</a:t>
            </a:r>
            <a:r>
              <a:rPr lang="en-US" i="1" dirty="0"/>
              <a:t>"</a:t>
            </a:r>
            <a:r>
              <a:rPr lang="en-US" i="1" dirty="0" err="1"/>
              <a:t>wrap_content</a:t>
            </a:r>
            <a:r>
              <a:rPr lang="en-US" i="1" dirty="0"/>
              <a:t>"</a:t>
            </a:r>
          </a:p>
          <a:p>
            <a:r>
              <a:rPr lang="en-US" dirty="0"/>
              <a:t>        </a:t>
            </a:r>
            <a:r>
              <a:rPr lang="en-US" dirty="0" err="1"/>
              <a:t>android:layout_height</a:t>
            </a:r>
            <a:r>
              <a:rPr lang="en-US" dirty="0"/>
              <a:t>=</a:t>
            </a:r>
            <a:r>
              <a:rPr lang="en-US" i="1" dirty="0"/>
              <a:t>"</a:t>
            </a:r>
            <a:r>
              <a:rPr lang="en-US" i="1" dirty="0" err="1"/>
              <a:t>wrap_content</a:t>
            </a:r>
            <a:r>
              <a:rPr lang="en-US" i="1" dirty="0"/>
              <a:t>"</a:t>
            </a:r>
          </a:p>
          <a:p>
            <a:r>
              <a:rPr lang="en-US" dirty="0"/>
              <a:t>        </a:t>
            </a:r>
            <a:r>
              <a:rPr lang="en-US" u="sng" dirty="0" err="1"/>
              <a:t>android:text</a:t>
            </a:r>
            <a:r>
              <a:rPr lang="en-US" u="sng" dirty="0"/>
              <a:t>=</a:t>
            </a:r>
            <a:r>
              <a:rPr lang="en-US" i="1" u="sng" dirty="0"/>
              <a:t>"Button" /&gt;</a:t>
            </a:r>
          </a:p>
          <a:p>
            <a:r>
              <a:rPr lang="en-US" dirty="0"/>
              <a:t>    &lt;/</a:t>
            </a:r>
            <a:r>
              <a:rPr lang="en-US" dirty="0" err="1"/>
              <a:t>LinearLayout</a:t>
            </a:r>
            <a:r>
              <a:rPr lang="en-US" dirty="0"/>
              <a:t>&gt;</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04800"/>
            <a:ext cx="2819400" cy="44256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3772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arn(inVertical)">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 </a:t>
            </a:r>
            <a:r>
              <a:rPr lang="en-US" b="1" dirty="0" err="1" smtClean="0"/>
              <a:t>FrameLayout</a:t>
            </a:r>
            <a:r>
              <a:rPr lang="tr-TR" b="1" dirty="0" smtClean="0"/>
              <a:t/>
            </a:r>
            <a:br>
              <a:rPr lang="tr-TR" b="1" dirty="0" smtClean="0"/>
            </a:br>
            <a:endParaRPr lang="en-US" dirty="0"/>
          </a:p>
        </p:txBody>
      </p:sp>
      <p:sp>
        <p:nvSpPr>
          <p:cNvPr id="3" name="Content Placeholder 2"/>
          <p:cNvSpPr>
            <a:spLocks noGrp="1"/>
          </p:cNvSpPr>
          <p:nvPr>
            <p:ph idx="1"/>
          </p:nvPr>
        </p:nvSpPr>
        <p:spPr/>
        <p:txBody>
          <a:bodyPr>
            <a:normAutofit lnSpcReduction="10000"/>
          </a:bodyPr>
          <a:lstStyle/>
          <a:p>
            <a:r>
              <a:rPr lang="en-US" dirty="0" err="1"/>
              <a:t>FrameLayout</a:t>
            </a:r>
            <a:r>
              <a:rPr lang="en-US" dirty="0"/>
              <a:t> is designed to display a single item at a time. </a:t>
            </a:r>
            <a:endParaRPr lang="tr-TR" dirty="0" smtClean="0"/>
          </a:p>
          <a:p>
            <a:r>
              <a:rPr lang="en-US" dirty="0" smtClean="0"/>
              <a:t>You </a:t>
            </a:r>
            <a:r>
              <a:rPr lang="en-US" dirty="0"/>
              <a:t>can have multiple elements within a </a:t>
            </a:r>
            <a:r>
              <a:rPr lang="en-US" dirty="0" err="1"/>
              <a:t>FrameLayout</a:t>
            </a:r>
            <a:r>
              <a:rPr lang="en-US" dirty="0"/>
              <a:t> but each element will be positioned based on the top left of the screen</a:t>
            </a:r>
            <a:r>
              <a:rPr lang="en-US" dirty="0" smtClean="0"/>
              <a:t>.</a:t>
            </a:r>
            <a:endParaRPr lang="tr-TR" dirty="0" smtClean="0"/>
          </a:p>
          <a:p>
            <a:r>
              <a:rPr lang="en-US" dirty="0" smtClean="0"/>
              <a:t> </a:t>
            </a:r>
            <a:r>
              <a:rPr lang="en-US" dirty="0"/>
              <a:t>Elements that overlap will be displayed overlapping. </a:t>
            </a:r>
            <a:endParaRPr lang="tr-TR" dirty="0" smtClean="0"/>
          </a:p>
          <a:p>
            <a:r>
              <a:rPr lang="en-US" dirty="0" smtClean="0"/>
              <a:t>I </a:t>
            </a:r>
            <a:r>
              <a:rPr lang="en-US" dirty="0"/>
              <a:t>have created a simple XML layout using </a:t>
            </a:r>
            <a:r>
              <a:rPr lang="en-US" dirty="0" err="1"/>
              <a:t>FrameLayout</a:t>
            </a:r>
            <a:r>
              <a:rPr lang="en-US" dirty="0"/>
              <a:t> that shows how this works.</a:t>
            </a:r>
          </a:p>
        </p:txBody>
      </p:sp>
    </p:spTree>
    <p:extLst>
      <p:ext uri="{BB962C8B-B14F-4D97-AF65-F5344CB8AC3E}">
        <p14:creationId xmlns:p14="http://schemas.microsoft.com/office/powerpoint/2010/main" val="37973250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D252A50587B745B4FA9F9AA3713483" ma:contentTypeVersion="" ma:contentTypeDescription="Create a new document." ma:contentTypeScope="" ma:versionID="e363c19d2e72fd5ff8f96978e4abffc8">
  <xsd:schema xmlns:xsd="http://www.w3.org/2001/XMLSchema" xmlns:xs="http://www.w3.org/2001/XMLSchema" xmlns:p="http://schemas.microsoft.com/office/2006/metadata/properties" xmlns:ns1="http://schemas.microsoft.com/sharepoint/v3" targetNamespace="http://schemas.microsoft.com/office/2006/metadata/properties" ma:root="true" ma:fieldsID="53aad9280c7bc17f35f657eabd183f16"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FC3B3C0-730D-4917-A4CE-526E0B0D3D6F}"/>
</file>

<file path=customXml/itemProps2.xml><?xml version="1.0" encoding="utf-8"?>
<ds:datastoreItem xmlns:ds="http://schemas.openxmlformats.org/officeDocument/2006/customXml" ds:itemID="{5CFD316F-1CB5-444E-AE8A-3C5D930719E9}"/>
</file>

<file path=customXml/itemProps3.xml><?xml version="1.0" encoding="utf-8"?>
<ds:datastoreItem xmlns:ds="http://schemas.openxmlformats.org/officeDocument/2006/customXml" ds:itemID="{5C686149-314A-4D48-9F61-06F2A3A57B6E}"/>
</file>

<file path=docProps/app.xml><?xml version="1.0" encoding="utf-8"?>
<Properties xmlns="http://schemas.openxmlformats.org/officeDocument/2006/extended-properties" xmlns:vt="http://schemas.openxmlformats.org/officeDocument/2006/docPropsVTypes">
  <TotalTime>1128</TotalTime>
  <Words>3037</Words>
  <Application>Microsoft Office PowerPoint</Application>
  <PresentationFormat>On-screen Show (4:3)</PresentationFormat>
  <Paragraphs>548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 CMPE419  Mobile Application Development </vt:lpstr>
      <vt:lpstr>Layouts</vt:lpstr>
      <vt:lpstr>PowerPoint Presentation</vt:lpstr>
      <vt:lpstr>1) LinearLayout </vt:lpstr>
      <vt:lpstr>PowerPoint Presentation</vt:lpstr>
      <vt:lpstr>PowerPoint Presentation</vt:lpstr>
      <vt:lpstr>Nested LinearLeyout:</vt:lpstr>
      <vt:lpstr>PowerPoint Presentation</vt:lpstr>
      <vt:lpstr>2) FrameLayout </vt:lpstr>
      <vt:lpstr>PowerPoint Presentation</vt:lpstr>
      <vt:lpstr>3) RelativeLayout </vt:lpstr>
      <vt:lpstr>PowerPoint Presentation</vt:lpstr>
      <vt:lpstr>PowerPoint Presentation</vt:lpstr>
      <vt:lpstr>4) TableLayout </vt:lpstr>
      <vt:lpstr>PowerPoint Presentation</vt:lpstr>
      <vt:lpstr>PowerPoint Presentation</vt:lpstr>
      <vt:lpstr>PowerPoint Presentation</vt:lpstr>
      <vt:lpstr>Android ListView example </vt:lpstr>
      <vt:lpstr>Using Android ListView </vt:lpstr>
      <vt:lpstr>PowerPoint Presentation</vt:lpstr>
      <vt:lpstr>Basic ListView with ArrayAdapter </vt:lpstr>
      <vt:lpstr>PowerPoint Presentation</vt:lpstr>
      <vt:lpstr>Android GridView example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CMPE419  Mobile Application Development</dc:title>
  <dc:creator>PC</dc:creator>
  <cp:lastModifiedBy>PC</cp:lastModifiedBy>
  <cp:revision>24</cp:revision>
  <dcterms:created xsi:type="dcterms:W3CDTF">2015-05-17T08:44:17Z</dcterms:created>
  <dcterms:modified xsi:type="dcterms:W3CDTF">2018-03-19T14:14:46Z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0x01010021D252A50587B745B4FA9F9AA3713483</vt:lpwstr>
  </property>
</Properties>
</file>