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A27C-B28E-45E7-8819-1BD132D4B38C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0F12-CDD2-44D2-8605-E656CA73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64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A27C-B28E-45E7-8819-1BD132D4B38C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0F12-CDD2-44D2-8605-E656CA73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96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A27C-B28E-45E7-8819-1BD132D4B38C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0F12-CDD2-44D2-8605-E656CA73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079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A27C-B28E-45E7-8819-1BD132D4B38C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0F12-CDD2-44D2-8605-E656CA73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391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A27C-B28E-45E7-8819-1BD132D4B38C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0F12-CDD2-44D2-8605-E656CA73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827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A27C-B28E-45E7-8819-1BD132D4B38C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0F12-CDD2-44D2-8605-E656CA73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8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A27C-B28E-45E7-8819-1BD132D4B38C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0F12-CDD2-44D2-8605-E656CA73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041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A27C-B28E-45E7-8819-1BD132D4B38C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0F12-CDD2-44D2-8605-E656CA73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688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A27C-B28E-45E7-8819-1BD132D4B38C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0F12-CDD2-44D2-8605-E656CA73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148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A27C-B28E-45E7-8819-1BD132D4B38C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0F12-CDD2-44D2-8605-E656CA73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07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A27C-B28E-45E7-8819-1BD132D4B38C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0F12-CDD2-44D2-8605-E656CA73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439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6A27C-B28E-45E7-8819-1BD132D4B38C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D0F12-CDD2-44D2-8605-E656CA731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157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390408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/>
              <a:t>Adding Components to Activity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1913902"/>
            <a:ext cx="815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tr-TR" dirty="0" smtClean="0"/>
              <a:t>We</a:t>
            </a:r>
            <a:r>
              <a:rPr lang="en-US" dirty="0" smtClean="0"/>
              <a:t> </a:t>
            </a:r>
            <a:r>
              <a:rPr lang="en-US" dirty="0"/>
              <a:t>have two options</a:t>
            </a:r>
            <a:r>
              <a:rPr lang="en-US" dirty="0" smtClean="0"/>
              <a:t>:</a:t>
            </a:r>
            <a:endParaRPr lang="tr-TR" dirty="0" smtClean="0"/>
          </a:p>
          <a:p>
            <a:pPr fontAlgn="base"/>
            <a:endParaRPr lang="en-US" dirty="0"/>
          </a:p>
          <a:p>
            <a:pPr fontAlgn="base"/>
            <a:r>
              <a:rPr lang="en-US" b="1" u="sng" dirty="0"/>
              <a:t>1- Creating a xml layout file with button in </a:t>
            </a:r>
            <a:r>
              <a:rPr lang="en-US" b="1" u="sng" dirty="0" smtClean="0"/>
              <a:t>it</a:t>
            </a:r>
            <a:r>
              <a:rPr lang="tr-TR" b="1" u="sng" dirty="0" smtClean="0"/>
              <a:t>.</a:t>
            </a:r>
          </a:p>
          <a:p>
            <a:pPr fontAlgn="base"/>
            <a:endParaRPr lang="tr-TR" b="1" u="sng" dirty="0"/>
          </a:p>
          <a:p>
            <a:pPr fontAlgn="base"/>
            <a:r>
              <a:rPr lang="en-US" b="1" u="sng" dirty="0"/>
              <a:t>2- Adding button dynamically to your </a:t>
            </a:r>
            <a:r>
              <a:rPr lang="en-US" b="1" u="sng" dirty="0" smtClean="0"/>
              <a:t>Activity</a:t>
            </a:r>
            <a:r>
              <a:rPr lang="tr-TR" b="1" u="sng" dirty="0" smtClean="0"/>
              <a:t>.</a:t>
            </a:r>
            <a:endParaRPr lang="en-US" b="1" u="sng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7122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b="1" u="sng" dirty="0" smtClean="0"/>
              <a:t>1- Creating a xml layout file with button in it</a:t>
            </a:r>
            <a:r>
              <a:rPr lang="tr-TR" sz="3600" b="1" u="sng" dirty="0" smtClean="0"/>
              <a:t>.</a:t>
            </a:r>
            <a:br>
              <a:rPr lang="tr-TR" sz="3600" b="1" u="sng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715000"/>
          </a:xfrm>
        </p:spPr>
        <p:txBody>
          <a:bodyPr>
            <a:noAutofit/>
          </a:bodyPr>
          <a:lstStyle/>
          <a:p>
            <a:r>
              <a:rPr lang="en-US" sz="1050" dirty="0" smtClean="0"/>
              <a:t>&lt;</a:t>
            </a:r>
            <a:r>
              <a:rPr lang="en-US" sz="1050" dirty="0" err="1" smtClean="0"/>
              <a:t>LinearLayout</a:t>
            </a:r>
            <a:r>
              <a:rPr lang="en-US" sz="1050" dirty="0" smtClean="0"/>
              <a:t> </a:t>
            </a:r>
            <a:r>
              <a:rPr lang="en-US" sz="1050" dirty="0" err="1" smtClean="0"/>
              <a:t>xmlns:android</a:t>
            </a:r>
            <a:r>
              <a:rPr lang="en-US" sz="1050" dirty="0" smtClean="0"/>
              <a:t>="http://schemas.android.com/</a:t>
            </a:r>
            <a:r>
              <a:rPr lang="en-US" sz="1050" dirty="0" err="1" smtClean="0"/>
              <a:t>apk</a:t>
            </a:r>
            <a:r>
              <a:rPr lang="en-US" sz="1050" dirty="0" smtClean="0"/>
              <a:t>/res/android"</a:t>
            </a:r>
          </a:p>
          <a:p>
            <a:r>
              <a:rPr lang="en-US" sz="1050" dirty="0" smtClean="0"/>
              <a:t>    </a:t>
            </a:r>
            <a:r>
              <a:rPr lang="en-US" sz="1050" dirty="0" err="1" smtClean="0"/>
              <a:t>xmlns:tools</a:t>
            </a:r>
            <a:r>
              <a:rPr lang="en-US" sz="1050" dirty="0" smtClean="0"/>
              <a:t>="http://schemas.android.com/tools" </a:t>
            </a:r>
            <a:r>
              <a:rPr lang="en-US" sz="1050" dirty="0" err="1" smtClean="0"/>
              <a:t>android:layout_width</a:t>
            </a:r>
            <a:r>
              <a:rPr lang="en-US" sz="1050" dirty="0" smtClean="0"/>
              <a:t>="</a:t>
            </a:r>
            <a:r>
              <a:rPr lang="en-US" sz="1050" dirty="0" err="1" smtClean="0"/>
              <a:t>match_parent</a:t>
            </a:r>
            <a:r>
              <a:rPr lang="en-US" sz="1050" dirty="0" smtClean="0"/>
              <a:t>"</a:t>
            </a:r>
          </a:p>
          <a:p>
            <a:r>
              <a:rPr lang="en-US" sz="1050" dirty="0" smtClean="0"/>
              <a:t>    </a:t>
            </a:r>
            <a:r>
              <a:rPr lang="en-US" sz="1050" dirty="0" err="1" smtClean="0"/>
              <a:t>android:layout_height</a:t>
            </a:r>
            <a:r>
              <a:rPr lang="en-US" sz="1050" dirty="0" smtClean="0"/>
              <a:t>="</a:t>
            </a:r>
            <a:r>
              <a:rPr lang="en-US" sz="1050" dirty="0" err="1" smtClean="0"/>
              <a:t>match_parent</a:t>
            </a:r>
            <a:r>
              <a:rPr lang="en-US" sz="1050" dirty="0" smtClean="0"/>
              <a:t>" </a:t>
            </a:r>
            <a:r>
              <a:rPr lang="en-US" sz="1050" dirty="0" err="1" smtClean="0"/>
              <a:t>android:paddingLeft</a:t>
            </a:r>
            <a:r>
              <a:rPr lang="en-US" sz="1050" dirty="0" smtClean="0"/>
              <a:t>="@</a:t>
            </a:r>
            <a:r>
              <a:rPr lang="en-US" sz="1050" dirty="0" err="1" smtClean="0"/>
              <a:t>dimen</a:t>
            </a:r>
            <a:r>
              <a:rPr lang="en-US" sz="1050" dirty="0" smtClean="0"/>
              <a:t>/</a:t>
            </a:r>
            <a:r>
              <a:rPr lang="en-US" sz="1050" dirty="0" err="1" smtClean="0"/>
              <a:t>activity_horizontal_margin</a:t>
            </a:r>
            <a:r>
              <a:rPr lang="en-US" sz="1050" dirty="0" smtClean="0"/>
              <a:t>"</a:t>
            </a:r>
          </a:p>
          <a:p>
            <a:r>
              <a:rPr lang="en-US" sz="1050" dirty="0" smtClean="0"/>
              <a:t>    </a:t>
            </a:r>
            <a:r>
              <a:rPr lang="en-US" sz="1050" dirty="0" err="1" smtClean="0"/>
              <a:t>android:paddingRight</a:t>
            </a:r>
            <a:r>
              <a:rPr lang="en-US" sz="1050" dirty="0" smtClean="0"/>
              <a:t>="@</a:t>
            </a:r>
            <a:r>
              <a:rPr lang="en-US" sz="1050" dirty="0" err="1" smtClean="0"/>
              <a:t>dimen</a:t>
            </a:r>
            <a:r>
              <a:rPr lang="en-US" sz="1050" dirty="0" smtClean="0"/>
              <a:t>/</a:t>
            </a:r>
            <a:r>
              <a:rPr lang="en-US" sz="1050" dirty="0" err="1" smtClean="0"/>
              <a:t>activity_horizontal_margin</a:t>
            </a:r>
            <a:r>
              <a:rPr lang="en-US" sz="1050" dirty="0" smtClean="0"/>
              <a:t>"</a:t>
            </a:r>
          </a:p>
          <a:p>
            <a:r>
              <a:rPr lang="en-US" sz="1050" dirty="0" smtClean="0"/>
              <a:t>    </a:t>
            </a:r>
            <a:r>
              <a:rPr lang="en-US" sz="1050" dirty="0" err="1" smtClean="0"/>
              <a:t>android:paddingTop</a:t>
            </a:r>
            <a:r>
              <a:rPr lang="en-US" sz="1050" dirty="0" smtClean="0"/>
              <a:t>="@</a:t>
            </a:r>
            <a:r>
              <a:rPr lang="en-US" sz="1050" dirty="0" err="1" smtClean="0"/>
              <a:t>dimen</a:t>
            </a:r>
            <a:r>
              <a:rPr lang="en-US" sz="1050" dirty="0" smtClean="0"/>
              <a:t>/</a:t>
            </a:r>
            <a:r>
              <a:rPr lang="en-US" sz="1050" dirty="0" err="1" smtClean="0"/>
              <a:t>activity_vertical_margin</a:t>
            </a:r>
            <a:r>
              <a:rPr lang="en-US" sz="1050" dirty="0" smtClean="0"/>
              <a:t>"</a:t>
            </a:r>
          </a:p>
          <a:p>
            <a:r>
              <a:rPr lang="en-US" sz="1050" dirty="0" smtClean="0"/>
              <a:t>    </a:t>
            </a:r>
            <a:r>
              <a:rPr lang="en-US" sz="1050" dirty="0" err="1" smtClean="0"/>
              <a:t>android:paddingBottom</a:t>
            </a:r>
            <a:r>
              <a:rPr lang="en-US" sz="1050" dirty="0" smtClean="0"/>
              <a:t>="@</a:t>
            </a:r>
            <a:r>
              <a:rPr lang="en-US" sz="1050" dirty="0" err="1" smtClean="0"/>
              <a:t>dimen</a:t>
            </a:r>
            <a:r>
              <a:rPr lang="en-US" sz="1050" dirty="0" smtClean="0"/>
              <a:t>/</a:t>
            </a:r>
            <a:r>
              <a:rPr lang="en-US" sz="1050" dirty="0" err="1" smtClean="0"/>
              <a:t>activity_vertical_margin</a:t>
            </a:r>
            <a:r>
              <a:rPr lang="en-US" sz="1050" dirty="0" smtClean="0"/>
              <a:t>" </a:t>
            </a:r>
            <a:r>
              <a:rPr lang="en-US" sz="1050" dirty="0" err="1" smtClean="0"/>
              <a:t>tools:context</a:t>
            </a:r>
            <a:r>
              <a:rPr lang="en-US" sz="1050" dirty="0" smtClean="0"/>
              <a:t>=".</a:t>
            </a:r>
            <a:r>
              <a:rPr lang="en-US" sz="1050" dirty="0" err="1" smtClean="0"/>
              <a:t>MainActivity</a:t>
            </a:r>
            <a:r>
              <a:rPr lang="en-US" sz="1050" dirty="0" smtClean="0"/>
              <a:t>"</a:t>
            </a:r>
            <a:r>
              <a:rPr lang="tr-TR" sz="1050" dirty="0" smtClean="0"/>
              <a:t>&gt;</a:t>
            </a:r>
            <a:endParaRPr lang="en-US" sz="1050" dirty="0" smtClean="0"/>
          </a:p>
          <a:p>
            <a:r>
              <a:rPr lang="en-US" sz="1050" dirty="0" smtClean="0"/>
              <a:t>    </a:t>
            </a:r>
          </a:p>
          <a:p>
            <a:r>
              <a:rPr lang="en-US" sz="1050" b="1" dirty="0" smtClean="0"/>
              <a:t>    &lt;Button</a:t>
            </a:r>
          </a:p>
          <a:p>
            <a:r>
              <a:rPr lang="en-US" sz="1050" dirty="0" smtClean="0"/>
              <a:t>        </a:t>
            </a:r>
            <a:r>
              <a:rPr lang="en-US" sz="1050" dirty="0" err="1" smtClean="0"/>
              <a:t>android:layout_width</a:t>
            </a:r>
            <a:r>
              <a:rPr lang="en-US" sz="1050" dirty="0" smtClean="0"/>
              <a:t>="</a:t>
            </a:r>
            <a:r>
              <a:rPr lang="en-US" sz="1050" dirty="0" err="1" smtClean="0"/>
              <a:t>wrap_content</a:t>
            </a:r>
            <a:r>
              <a:rPr lang="en-US" sz="1050" dirty="0" smtClean="0"/>
              <a:t>"</a:t>
            </a:r>
          </a:p>
          <a:p>
            <a:r>
              <a:rPr lang="en-US" sz="1050" dirty="0" smtClean="0"/>
              <a:t>        </a:t>
            </a:r>
            <a:r>
              <a:rPr lang="en-US" sz="1050" dirty="0" err="1" smtClean="0"/>
              <a:t>android:layout_height</a:t>
            </a:r>
            <a:r>
              <a:rPr lang="en-US" sz="1050" dirty="0" smtClean="0"/>
              <a:t>="</a:t>
            </a:r>
            <a:r>
              <a:rPr lang="en-US" sz="1050" dirty="0" err="1" smtClean="0"/>
              <a:t>wrap_content</a:t>
            </a:r>
            <a:r>
              <a:rPr lang="en-US" sz="1050" dirty="0" smtClean="0"/>
              <a:t>"</a:t>
            </a:r>
          </a:p>
          <a:p>
            <a:r>
              <a:rPr lang="en-US" sz="1050" dirty="0" smtClean="0"/>
              <a:t>        </a:t>
            </a:r>
            <a:r>
              <a:rPr lang="en-US" sz="1050" dirty="0" err="1" smtClean="0"/>
              <a:t>android:text</a:t>
            </a:r>
            <a:r>
              <a:rPr lang="en-US" sz="1050" dirty="0" smtClean="0"/>
              <a:t>="</a:t>
            </a:r>
            <a:r>
              <a:rPr lang="en-US" sz="1050" dirty="0" err="1" smtClean="0"/>
              <a:t>TableLayout</a:t>
            </a:r>
            <a:r>
              <a:rPr lang="en-US" sz="1050" dirty="0" smtClean="0"/>
              <a:t>"</a:t>
            </a:r>
          </a:p>
          <a:p>
            <a:r>
              <a:rPr lang="en-US" sz="1050" b="1" dirty="0" smtClean="0"/>
              <a:t>        </a:t>
            </a:r>
            <a:r>
              <a:rPr lang="en-US" sz="1050" b="1" dirty="0" err="1" smtClean="0"/>
              <a:t>android:id</a:t>
            </a:r>
            <a:r>
              <a:rPr lang="en-US" sz="1050" b="1" dirty="0" smtClean="0"/>
              <a:t>="@+id/button" /&gt;</a:t>
            </a:r>
          </a:p>
          <a:p>
            <a:r>
              <a:rPr lang="en-US" sz="1050" dirty="0" smtClean="0"/>
              <a:t>&lt;/</a:t>
            </a:r>
            <a:r>
              <a:rPr lang="en-US" sz="1050" dirty="0" err="1" smtClean="0"/>
              <a:t>LinearLayout</a:t>
            </a:r>
            <a:r>
              <a:rPr lang="en-US" sz="1050" dirty="0" smtClean="0"/>
              <a:t>&gt;</a:t>
            </a:r>
            <a:endParaRPr lang="tr-TR" sz="1050" dirty="0" smtClean="0"/>
          </a:p>
          <a:p>
            <a:r>
              <a:rPr lang="en-US" sz="1600" b="1" u="sng" dirty="0"/>
              <a:t>and use this layout in your Activity:</a:t>
            </a:r>
            <a:endParaRPr lang="tr-TR" sz="1600" b="1" u="sng" dirty="0"/>
          </a:p>
          <a:p>
            <a:r>
              <a:rPr lang="en-US" sz="1050" dirty="0" smtClean="0"/>
              <a:t>public class </a:t>
            </a:r>
            <a:r>
              <a:rPr lang="en-US" sz="1050" dirty="0" err="1" smtClean="0"/>
              <a:t>MainActivity</a:t>
            </a:r>
            <a:r>
              <a:rPr lang="en-US" sz="1050" dirty="0" smtClean="0"/>
              <a:t> extends Activity {</a:t>
            </a:r>
          </a:p>
          <a:p>
            <a:endParaRPr lang="en-US" sz="1050" dirty="0" smtClean="0"/>
          </a:p>
          <a:p>
            <a:r>
              <a:rPr lang="en-US" sz="1050" dirty="0" smtClean="0"/>
              <a:t>    @Override</a:t>
            </a:r>
          </a:p>
          <a:p>
            <a:r>
              <a:rPr lang="en-US" sz="1050" dirty="0" smtClean="0"/>
              <a:t>    protected void </a:t>
            </a:r>
            <a:r>
              <a:rPr lang="en-US" sz="1050" dirty="0" err="1" smtClean="0"/>
              <a:t>onCreate</a:t>
            </a:r>
            <a:r>
              <a:rPr lang="en-US" sz="1050" dirty="0" smtClean="0"/>
              <a:t>(Bundle </a:t>
            </a:r>
            <a:r>
              <a:rPr lang="en-US" sz="1050" dirty="0" err="1" smtClean="0"/>
              <a:t>savedInstanceState</a:t>
            </a:r>
            <a:r>
              <a:rPr lang="en-US" sz="1050" dirty="0" smtClean="0"/>
              <a:t>) {</a:t>
            </a:r>
          </a:p>
          <a:p>
            <a:r>
              <a:rPr lang="en-US" sz="1050" dirty="0" smtClean="0"/>
              <a:t>        </a:t>
            </a:r>
            <a:r>
              <a:rPr lang="en-US" sz="1050" dirty="0" err="1" smtClean="0"/>
              <a:t>super.onCreate</a:t>
            </a:r>
            <a:r>
              <a:rPr lang="en-US" sz="1050" dirty="0" smtClean="0"/>
              <a:t>(</a:t>
            </a:r>
            <a:r>
              <a:rPr lang="en-US" sz="1050" dirty="0" err="1" smtClean="0"/>
              <a:t>savedInstanceState</a:t>
            </a:r>
            <a:r>
              <a:rPr lang="en-US" sz="1050" dirty="0" smtClean="0"/>
              <a:t>);</a:t>
            </a:r>
          </a:p>
          <a:p>
            <a:r>
              <a:rPr lang="en-US" sz="1050" dirty="0" smtClean="0"/>
              <a:t>        </a:t>
            </a:r>
            <a:r>
              <a:rPr lang="en-US" sz="1050" dirty="0" err="1" smtClean="0"/>
              <a:t>setContentView</a:t>
            </a:r>
            <a:r>
              <a:rPr lang="en-US" sz="1050" dirty="0" smtClean="0"/>
              <a:t>(</a:t>
            </a:r>
            <a:r>
              <a:rPr lang="en-US" sz="1050" dirty="0" err="1" smtClean="0"/>
              <a:t>R.layout.activity_main</a:t>
            </a:r>
            <a:r>
              <a:rPr lang="en-US" sz="1050" dirty="0" smtClean="0"/>
              <a:t>);</a:t>
            </a:r>
          </a:p>
          <a:p>
            <a:endParaRPr lang="en-US" sz="1050" dirty="0" smtClean="0"/>
          </a:p>
          <a:p>
            <a:r>
              <a:rPr lang="en-US" sz="1050" b="1" dirty="0" smtClean="0"/>
              <a:t>        Button </a:t>
            </a:r>
            <a:r>
              <a:rPr lang="en-US" sz="1050" b="1" dirty="0" err="1" smtClean="0"/>
              <a:t>myTableButton</a:t>
            </a:r>
            <a:r>
              <a:rPr lang="en-US" sz="1050" b="1" dirty="0" smtClean="0"/>
              <a:t>=(Button) </a:t>
            </a:r>
            <a:r>
              <a:rPr lang="en-US" sz="1050" b="1" dirty="0" err="1" smtClean="0"/>
              <a:t>findViewById</a:t>
            </a:r>
            <a:r>
              <a:rPr lang="en-US" sz="1050" b="1" dirty="0" smtClean="0"/>
              <a:t>(</a:t>
            </a:r>
            <a:r>
              <a:rPr lang="en-US" sz="1050" b="1" dirty="0" err="1" smtClean="0"/>
              <a:t>R.id.button</a:t>
            </a:r>
            <a:r>
              <a:rPr lang="en-US" sz="1050" b="1" dirty="0" smtClean="0"/>
              <a:t>);</a:t>
            </a:r>
          </a:p>
          <a:p>
            <a:endParaRPr lang="en-US" sz="1050" dirty="0" smtClean="0"/>
          </a:p>
          <a:p>
            <a:r>
              <a:rPr lang="en-US" sz="1050" dirty="0" smtClean="0"/>
              <a:t>        </a:t>
            </a:r>
            <a:r>
              <a:rPr lang="en-US" sz="1050" dirty="0" err="1" smtClean="0"/>
              <a:t>myTableButton.setOnClickListener</a:t>
            </a:r>
            <a:r>
              <a:rPr lang="en-US" sz="1050" dirty="0" smtClean="0"/>
              <a:t>(new </a:t>
            </a:r>
            <a:r>
              <a:rPr lang="en-US" sz="1050" dirty="0" err="1" smtClean="0"/>
              <a:t>View.OnClickListener</a:t>
            </a:r>
            <a:r>
              <a:rPr lang="en-US" sz="1050" dirty="0" smtClean="0"/>
              <a:t>() {</a:t>
            </a:r>
          </a:p>
          <a:p>
            <a:r>
              <a:rPr lang="en-US" sz="1050" dirty="0" smtClean="0"/>
              <a:t>            @Override</a:t>
            </a:r>
          </a:p>
          <a:p>
            <a:r>
              <a:rPr lang="en-US" sz="1050" dirty="0" smtClean="0"/>
              <a:t>            public void </a:t>
            </a:r>
            <a:r>
              <a:rPr lang="en-US" sz="1050" dirty="0" err="1" smtClean="0"/>
              <a:t>onClick</a:t>
            </a:r>
            <a:r>
              <a:rPr lang="en-US" sz="1050" dirty="0" smtClean="0"/>
              <a:t>(View v) {</a:t>
            </a:r>
            <a:endParaRPr lang="tr-TR" sz="1050" dirty="0" smtClean="0"/>
          </a:p>
          <a:p>
            <a:pPr lvl="1"/>
            <a:r>
              <a:rPr lang="tr-T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Log.d(</a:t>
            </a:r>
            <a:r>
              <a:rPr lang="en-US" sz="1000" dirty="0" smtClean="0"/>
              <a:t>"</a:t>
            </a:r>
            <a:r>
              <a:rPr lang="tr-T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</a:t>
            </a:r>
            <a:r>
              <a:rPr lang="en-US" sz="1000" dirty="0" smtClean="0"/>
              <a:t>"</a:t>
            </a:r>
            <a:r>
              <a:rPr lang="tr-T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000" dirty="0" smtClean="0"/>
              <a:t> "</a:t>
            </a:r>
            <a:r>
              <a:rPr lang="tr-T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</a:t>
            </a:r>
            <a:r>
              <a:rPr lang="en-US" sz="1000" dirty="0" smtClean="0"/>
              <a:t>"</a:t>
            </a:r>
            <a:r>
              <a:rPr lang="tr-T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050" dirty="0" smtClean="0"/>
              <a:t>}</a:t>
            </a:r>
          </a:p>
          <a:p>
            <a:r>
              <a:rPr lang="en-US" sz="1050" dirty="0" smtClean="0"/>
              <a:t>        });</a:t>
            </a:r>
          </a:p>
          <a:p>
            <a:r>
              <a:rPr lang="en-US" sz="1050" dirty="0" smtClean="0"/>
              <a:t>    }</a:t>
            </a:r>
          </a:p>
          <a:p>
            <a:endParaRPr lang="en-US" sz="1050" dirty="0" smtClean="0"/>
          </a:p>
          <a:p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91780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sz="1200" b="1" u="sng" dirty="0" smtClean="0"/>
              <a:t>2- Adding button dynamically to your Activity</a:t>
            </a:r>
            <a:r>
              <a:rPr lang="tr-TR" sz="1200" b="1" u="sng" dirty="0" smtClean="0"/>
              <a:t>.</a:t>
            </a:r>
            <a:r>
              <a:rPr lang="en-US" sz="1200" b="1" u="sng" dirty="0" smtClean="0"/>
              <a:t/>
            </a:r>
            <a:br>
              <a:rPr lang="en-US" sz="1200" b="1" u="sng" dirty="0" smtClean="0"/>
            </a:br>
            <a:endParaRPr lang="en-US" sz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6324600"/>
          </a:xfrm>
        </p:spPr>
        <p:txBody>
          <a:bodyPr>
            <a:noAutofit/>
          </a:bodyPr>
          <a:lstStyle/>
          <a:p>
            <a:r>
              <a:rPr lang="en-US" sz="1000" dirty="0" smtClean="0"/>
              <a:t>&lt;</a:t>
            </a:r>
            <a:r>
              <a:rPr lang="en-US" sz="1000" dirty="0" err="1" smtClean="0"/>
              <a:t>LinearLayout</a:t>
            </a:r>
            <a:r>
              <a:rPr lang="en-US" sz="1000" dirty="0" smtClean="0"/>
              <a:t> </a:t>
            </a:r>
            <a:r>
              <a:rPr lang="en-US" sz="1000" dirty="0" err="1" smtClean="0"/>
              <a:t>xmlns:android</a:t>
            </a:r>
            <a:r>
              <a:rPr lang="en-US" sz="1000" dirty="0" smtClean="0"/>
              <a:t>="http://schemas.android.com/</a:t>
            </a:r>
            <a:r>
              <a:rPr lang="en-US" sz="1000" dirty="0" err="1" smtClean="0"/>
              <a:t>apk</a:t>
            </a:r>
            <a:r>
              <a:rPr lang="en-US" sz="1000" dirty="0" smtClean="0"/>
              <a:t>/res/android"</a:t>
            </a:r>
          </a:p>
          <a:p>
            <a:r>
              <a:rPr lang="en-US" sz="1000" dirty="0" smtClean="0"/>
              <a:t>    </a:t>
            </a:r>
            <a:r>
              <a:rPr lang="en-US" sz="1000" dirty="0" err="1" smtClean="0"/>
              <a:t>xmlns:tools</a:t>
            </a:r>
            <a:r>
              <a:rPr lang="en-US" sz="1000" dirty="0" smtClean="0"/>
              <a:t>="http://schemas.android.com/tools" </a:t>
            </a:r>
            <a:r>
              <a:rPr lang="en-US" sz="1000" dirty="0" err="1" smtClean="0"/>
              <a:t>android:layout_width</a:t>
            </a:r>
            <a:r>
              <a:rPr lang="en-US" sz="1000" dirty="0" smtClean="0"/>
              <a:t>="</a:t>
            </a:r>
            <a:r>
              <a:rPr lang="en-US" sz="1000" dirty="0" err="1" smtClean="0"/>
              <a:t>match_parent</a:t>
            </a:r>
            <a:r>
              <a:rPr lang="en-US" sz="1000" dirty="0" smtClean="0"/>
              <a:t>"</a:t>
            </a:r>
          </a:p>
          <a:p>
            <a:r>
              <a:rPr lang="en-US" sz="1000" dirty="0" smtClean="0"/>
              <a:t>    </a:t>
            </a:r>
            <a:r>
              <a:rPr lang="en-US" sz="1000" dirty="0" err="1" smtClean="0"/>
              <a:t>android:layout_height</a:t>
            </a:r>
            <a:r>
              <a:rPr lang="en-US" sz="1000" dirty="0" smtClean="0"/>
              <a:t>="</a:t>
            </a:r>
            <a:r>
              <a:rPr lang="en-US" sz="1000" dirty="0" err="1" smtClean="0"/>
              <a:t>match_parent</a:t>
            </a:r>
            <a:r>
              <a:rPr lang="en-US" sz="1000" dirty="0" smtClean="0"/>
              <a:t>" </a:t>
            </a:r>
            <a:r>
              <a:rPr lang="en-US" sz="1000" dirty="0" err="1" smtClean="0"/>
              <a:t>android:paddingLeft</a:t>
            </a:r>
            <a:r>
              <a:rPr lang="en-US" sz="1000" dirty="0" smtClean="0"/>
              <a:t>="@</a:t>
            </a:r>
            <a:r>
              <a:rPr lang="en-US" sz="1000" dirty="0" err="1" smtClean="0"/>
              <a:t>dimen</a:t>
            </a:r>
            <a:r>
              <a:rPr lang="en-US" sz="1000" dirty="0" smtClean="0"/>
              <a:t>/</a:t>
            </a:r>
            <a:r>
              <a:rPr lang="en-US" sz="1000" dirty="0" err="1" smtClean="0"/>
              <a:t>activity_horizontal_margin</a:t>
            </a:r>
            <a:r>
              <a:rPr lang="en-US" sz="1000" dirty="0" smtClean="0"/>
              <a:t>"</a:t>
            </a:r>
          </a:p>
          <a:p>
            <a:r>
              <a:rPr lang="en-US" sz="1000" dirty="0" smtClean="0"/>
              <a:t>    </a:t>
            </a:r>
            <a:r>
              <a:rPr lang="en-US" sz="1000" dirty="0" err="1" smtClean="0"/>
              <a:t>android:paddingRight</a:t>
            </a:r>
            <a:r>
              <a:rPr lang="en-US" sz="1000" dirty="0" smtClean="0"/>
              <a:t>="@</a:t>
            </a:r>
            <a:r>
              <a:rPr lang="en-US" sz="1000" dirty="0" err="1" smtClean="0"/>
              <a:t>dimen</a:t>
            </a:r>
            <a:r>
              <a:rPr lang="en-US" sz="1000" dirty="0" smtClean="0"/>
              <a:t>/</a:t>
            </a:r>
            <a:r>
              <a:rPr lang="en-US" sz="1000" dirty="0" err="1" smtClean="0"/>
              <a:t>activity_horizontal_margin</a:t>
            </a:r>
            <a:r>
              <a:rPr lang="en-US" sz="1000" dirty="0" smtClean="0"/>
              <a:t>"</a:t>
            </a:r>
          </a:p>
          <a:p>
            <a:r>
              <a:rPr lang="en-US" sz="1000" dirty="0" smtClean="0"/>
              <a:t>    </a:t>
            </a:r>
            <a:r>
              <a:rPr lang="en-US" sz="1000" dirty="0" err="1" smtClean="0"/>
              <a:t>android:paddingTop</a:t>
            </a:r>
            <a:r>
              <a:rPr lang="en-US" sz="1000" dirty="0" smtClean="0"/>
              <a:t>="@</a:t>
            </a:r>
            <a:r>
              <a:rPr lang="en-US" sz="1000" dirty="0" err="1" smtClean="0"/>
              <a:t>dimen</a:t>
            </a:r>
            <a:r>
              <a:rPr lang="en-US" sz="1000" dirty="0" smtClean="0"/>
              <a:t>/</a:t>
            </a:r>
            <a:r>
              <a:rPr lang="en-US" sz="1000" dirty="0" err="1" smtClean="0"/>
              <a:t>activity_vertical_margin</a:t>
            </a:r>
            <a:r>
              <a:rPr lang="en-US" sz="1000" dirty="0" smtClean="0"/>
              <a:t>"</a:t>
            </a:r>
          </a:p>
          <a:p>
            <a:r>
              <a:rPr lang="en-US" sz="1000" dirty="0" smtClean="0"/>
              <a:t>    </a:t>
            </a:r>
            <a:r>
              <a:rPr lang="en-US" sz="1000" dirty="0" err="1" smtClean="0"/>
              <a:t>android:paddingBottom</a:t>
            </a:r>
            <a:r>
              <a:rPr lang="en-US" sz="1000" dirty="0" smtClean="0"/>
              <a:t>="@</a:t>
            </a:r>
            <a:r>
              <a:rPr lang="en-US" sz="1000" dirty="0" err="1" smtClean="0"/>
              <a:t>dimen</a:t>
            </a:r>
            <a:r>
              <a:rPr lang="en-US" sz="1000" dirty="0" smtClean="0"/>
              <a:t>/</a:t>
            </a:r>
            <a:r>
              <a:rPr lang="en-US" sz="1000" dirty="0" err="1" smtClean="0"/>
              <a:t>activity_vertical_margin</a:t>
            </a:r>
            <a:r>
              <a:rPr lang="en-US" sz="1000" dirty="0" smtClean="0"/>
              <a:t>" </a:t>
            </a:r>
            <a:r>
              <a:rPr lang="en-US" sz="1000" dirty="0" err="1" smtClean="0"/>
              <a:t>tools:context</a:t>
            </a:r>
            <a:r>
              <a:rPr lang="en-US" sz="1000" dirty="0" smtClean="0"/>
              <a:t>=".</a:t>
            </a:r>
            <a:r>
              <a:rPr lang="en-US" sz="1000" dirty="0" err="1" smtClean="0"/>
              <a:t>MainActivity</a:t>
            </a:r>
            <a:r>
              <a:rPr lang="en-US" sz="1000" dirty="0" smtClean="0"/>
              <a:t>"&gt;</a:t>
            </a:r>
          </a:p>
          <a:p>
            <a:r>
              <a:rPr lang="en-US" sz="1000" dirty="0" smtClean="0"/>
              <a:t>    &lt;Button</a:t>
            </a:r>
          </a:p>
          <a:p>
            <a:r>
              <a:rPr lang="en-US" sz="1000" dirty="0" smtClean="0"/>
              <a:t>        </a:t>
            </a:r>
            <a:r>
              <a:rPr lang="en-US" sz="1000" dirty="0" err="1" smtClean="0"/>
              <a:t>android:layout_width</a:t>
            </a:r>
            <a:r>
              <a:rPr lang="en-US" sz="1000" dirty="0" smtClean="0"/>
              <a:t>="</a:t>
            </a:r>
            <a:r>
              <a:rPr lang="en-US" sz="1000" dirty="0" err="1" smtClean="0"/>
              <a:t>wrap_content</a:t>
            </a:r>
            <a:r>
              <a:rPr lang="en-US" sz="1000" dirty="0" smtClean="0"/>
              <a:t>"</a:t>
            </a:r>
          </a:p>
          <a:p>
            <a:r>
              <a:rPr lang="en-US" sz="1000" dirty="0" smtClean="0"/>
              <a:t>        </a:t>
            </a:r>
            <a:r>
              <a:rPr lang="en-US" sz="1000" dirty="0" err="1" smtClean="0"/>
              <a:t>android:layout_height</a:t>
            </a:r>
            <a:r>
              <a:rPr lang="en-US" sz="1000" dirty="0" smtClean="0"/>
              <a:t>="</a:t>
            </a:r>
            <a:r>
              <a:rPr lang="en-US" sz="1000" dirty="0" err="1" smtClean="0"/>
              <a:t>wrap_content</a:t>
            </a:r>
            <a:r>
              <a:rPr lang="en-US" sz="1000" dirty="0" smtClean="0"/>
              <a:t>"</a:t>
            </a:r>
          </a:p>
          <a:p>
            <a:r>
              <a:rPr lang="en-US" sz="1000" dirty="0" smtClean="0"/>
              <a:t>        </a:t>
            </a:r>
            <a:r>
              <a:rPr lang="en-US" sz="1000" dirty="0" err="1" smtClean="0"/>
              <a:t>android:text</a:t>
            </a:r>
            <a:r>
              <a:rPr lang="en-US" sz="1000" dirty="0" smtClean="0"/>
              <a:t>="</a:t>
            </a:r>
            <a:r>
              <a:rPr lang="en-US" sz="1000" dirty="0" err="1" smtClean="0"/>
              <a:t>TableLayout</a:t>
            </a:r>
            <a:r>
              <a:rPr lang="en-US" sz="1000" dirty="0" smtClean="0"/>
              <a:t>"</a:t>
            </a:r>
          </a:p>
          <a:p>
            <a:r>
              <a:rPr lang="en-US" sz="1000" dirty="0" smtClean="0"/>
              <a:t>        </a:t>
            </a:r>
            <a:r>
              <a:rPr lang="en-US" sz="1000" dirty="0" err="1" smtClean="0"/>
              <a:t>android:id</a:t>
            </a:r>
            <a:r>
              <a:rPr lang="en-US" sz="1000" dirty="0" smtClean="0"/>
              <a:t>="@+id/button" /&gt;</a:t>
            </a:r>
          </a:p>
          <a:p>
            <a:r>
              <a:rPr lang="en-US" sz="1000" dirty="0" smtClean="0"/>
              <a:t>    </a:t>
            </a:r>
            <a:r>
              <a:rPr lang="en-US" sz="1000" b="1" dirty="0" smtClean="0"/>
              <a:t>&lt;</a:t>
            </a:r>
            <a:r>
              <a:rPr lang="en-US" sz="1000" b="1" dirty="0" err="1" smtClean="0"/>
              <a:t>LinearLayout</a:t>
            </a:r>
            <a:endParaRPr lang="en-US" sz="1000" b="1" dirty="0" smtClean="0"/>
          </a:p>
          <a:p>
            <a:r>
              <a:rPr lang="en-US" sz="1000" b="1" dirty="0" smtClean="0"/>
              <a:t>        </a:t>
            </a:r>
            <a:r>
              <a:rPr lang="en-US" sz="1000" b="1" dirty="0" err="1" smtClean="0"/>
              <a:t>android:id</a:t>
            </a:r>
            <a:r>
              <a:rPr lang="en-US" sz="1000" b="1" dirty="0" smtClean="0"/>
              <a:t>="@+id/layout1"</a:t>
            </a:r>
          </a:p>
          <a:p>
            <a:r>
              <a:rPr lang="en-US" sz="1000" b="1" dirty="0" smtClean="0"/>
              <a:t>        </a:t>
            </a:r>
            <a:r>
              <a:rPr lang="en-US" sz="1000" b="1" dirty="0" err="1" smtClean="0"/>
              <a:t>android:orientation</a:t>
            </a:r>
            <a:r>
              <a:rPr lang="en-US" sz="1000" b="1" dirty="0" smtClean="0"/>
              <a:t>="horizontal"</a:t>
            </a:r>
          </a:p>
          <a:p>
            <a:r>
              <a:rPr lang="en-US" sz="1000" b="1" dirty="0" smtClean="0"/>
              <a:t>        </a:t>
            </a:r>
            <a:r>
              <a:rPr lang="en-US" sz="1000" b="1" dirty="0" err="1" smtClean="0"/>
              <a:t>android:layout_width</a:t>
            </a:r>
            <a:r>
              <a:rPr lang="en-US" sz="1000" b="1" dirty="0" smtClean="0"/>
              <a:t>="</a:t>
            </a:r>
            <a:r>
              <a:rPr lang="en-US" sz="1000" b="1" dirty="0" err="1" smtClean="0"/>
              <a:t>fill_parent</a:t>
            </a:r>
            <a:r>
              <a:rPr lang="en-US" sz="1000" b="1" dirty="0" smtClean="0"/>
              <a:t>"</a:t>
            </a:r>
          </a:p>
          <a:p>
            <a:r>
              <a:rPr lang="en-US" sz="1000" b="1" dirty="0" smtClean="0"/>
              <a:t>        </a:t>
            </a:r>
            <a:r>
              <a:rPr lang="en-US" sz="1000" b="1" dirty="0" err="1" smtClean="0"/>
              <a:t>android:layout_height</a:t>
            </a:r>
            <a:r>
              <a:rPr lang="en-US" sz="1000" b="1" dirty="0" smtClean="0"/>
              <a:t>="</a:t>
            </a:r>
            <a:r>
              <a:rPr lang="en-US" sz="1000" b="1" dirty="0" err="1" smtClean="0"/>
              <a:t>fill_parent</a:t>
            </a:r>
            <a:r>
              <a:rPr lang="en-US" sz="1000" b="1" dirty="0" smtClean="0"/>
              <a:t>"&gt;&lt;/</a:t>
            </a:r>
            <a:r>
              <a:rPr lang="en-US" sz="1000" b="1" dirty="0" err="1" smtClean="0"/>
              <a:t>LinearLayout</a:t>
            </a:r>
            <a:r>
              <a:rPr lang="en-US" sz="1000" b="1" dirty="0" smtClean="0"/>
              <a:t>&gt;</a:t>
            </a:r>
          </a:p>
          <a:p>
            <a:r>
              <a:rPr lang="en-US" sz="1000" b="1" dirty="0" smtClean="0"/>
              <a:t>&lt;/</a:t>
            </a:r>
            <a:r>
              <a:rPr lang="en-US" sz="1000" b="1" dirty="0" err="1" smtClean="0"/>
              <a:t>LinearLayout</a:t>
            </a:r>
            <a:r>
              <a:rPr lang="en-US" sz="1000" b="1" dirty="0" smtClean="0"/>
              <a:t>&gt;</a:t>
            </a:r>
            <a:endParaRPr lang="tr-TR" sz="1000" b="1" dirty="0" smtClean="0"/>
          </a:p>
          <a:p>
            <a:r>
              <a:rPr lang="tr-TR" sz="1000" dirty="0" smtClean="0"/>
              <a:t>*******************************Add this to your main activity.</a:t>
            </a:r>
          </a:p>
          <a:p>
            <a:r>
              <a:rPr lang="en-US" sz="1000" dirty="0" smtClean="0"/>
              <a:t> </a:t>
            </a:r>
            <a:r>
              <a:rPr lang="en-US" sz="1000" dirty="0" err="1" smtClean="0"/>
              <a:t>LinearLayout</a:t>
            </a:r>
            <a:r>
              <a:rPr lang="en-US" sz="1000" dirty="0" smtClean="0"/>
              <a:t> layout = (</a:t>
            </a:r>
            <a:r>
              <a:rPr lang="en-US" sz="1000" dirty="0" err="1" smtClean="0"/>
              <a:t>LinearLayout</a:t>
            </a:r>
            <a:r>
              <a:rPr lang="en-US" sz="1000" dirty="0" smtClean="0"/>
              <a:t>) </a:t>
            </a:r>
            <a:r>
              <a:rPr lang="en-US" sz="1000" dirty="0" err="1" smtClean="0"/>
              <a:t>findViewById</a:t>
            </a:r>
            <a:r>
              <a:rPr lang="en-US" sz="1000" dirty="0" smtClean="0"/>
              <a:t>(R.id.layout1);</a:t>
            </a:r>
          </a:p>
          <a:p>
            <a:r>
              <a:rPr lang="en-US" sz="1000" dirty="0" smtClean="0"/>
              <a:t>        </a:t>
            </a:r>
            <a:r>
              <a:rPr lang="en-US" sz="1000" dirty="0" err="1" smtClean="0"/>
              <a:t>layout.setOrientation</a:t>
            </a:r>
            <a:r>
              <a:rPr lang="en-US" sz="1000" dirty="0" smtClean="0"/>
              <a:t>(</a:t>
            </a:r>
            <a:r>
              <a:rPr lang="en-US" sz="1000" dirty="0" err="1" smtClean="0"/>
              <a:t>LinearLayout.HORIZONTAL</a:t>
            </a:r>
            <a:r>
              <a:rPr lang="en-US" sz="1000" dirty="0" smtClean="0"/>
              <a:t>);</a:t>
            </a:r>
          </a:p>
          <a:p>
            <a:r>
              <a:rPr lang="en-US" sz="1000" dirty="0" smtClean="0"/>
              <a:t>        Button </a:t>
            </a:r>
            <a:r>
              <a:rPr lang="en-US" sz="1000" dirty="0" err="1" smtClean="0"/>
              <a:t>myNew</a:t>
            </a:r>
            <a:r>
              <a:rPr lang="en-US" sz="1000" dirty="0" smtClean="0"/>
              <a:t>;</a:t>
            </a:r>
          </a:p>
          <a:p>
            <a:r>
              <a:rPr lang="en-US" sz="1000" dirty="0" smtClean="0"/>
              <a:t>        </a:t>
            </a:r>
            <a:r>
              <a:rPr lang="en-US" sz="1000" dirty="0" err="1" smtClean="0"/>
              <a:t>myNew</a:t>
            </a:r>
            <a:r>
              <a:rPr lang="en-US" sz="1000" dirty="0" smtClean="0"/>
              <a:t> = new Button(this);</a:t>
            </a:r>
          </a:p>
          <a:p>
            <a:r>
              <a:rPr lang="en-US" sz="1000" dirty="0" smtClean="0"/>
              <a:t>        </a:t>
            </a:r>
            <a:r>
              <a:rPr lang="en-US" sz="1000" dirty="0" err="1" smtClean="0"/>
              <a:t>myNew.setText</a:t>
            </a:r>
            <a:r>
              <a:rPr lang="en-US" sz="1000" dirty="0" smtClean="0"/>
              <a:t>("Hi");</a:t>
            </a:r>
          </a:p>
          <a:p>
            <a:r>
              <a:rPr lang="en-US" sz="1000" dirty="0" smtClean="0"/>
              <a:t>        </a:t>
            </a:r>
            <a:r>
              <a:rPr lang="en-US" sz="1000" dirty="0" err="1" smtClean="0"/>
              <a:t>layout.addView</a:t>
            </a:r>
            <a:r>
              <a:rPr lang="en-US" sz="1000" dirty="0" smtClean="0"/>
              <a:t>(</a:t>
            </a:r>
            <a:r>
              <a:rPr lang="en-US" sz="1000" dirty="0" err="1" smtClean="0"/>
              <a:t>myNew</a:t>
            </a:r>
            <a:r>
              <a:rPr lang="en-US" sz="1000" dirty="0" smtClean="0"/>
              <a:t>);</a:t>
            </a:r>
          </a:p>
          <a:p>
            <a:r>
              <a:rPr lang="en-US" sz="1000" dirty="0" smtClean="0"/>
              <a:t>        </a:t>
            </a:r>
            <a:r>
              <a:rPr lang="en-US" sz="1000" dirty="0" err="1" smtClean="0"/>
              <a:t>myNew.setOnClickListener</a:t>
            </a:r>
            <a:r>
              <a:rPr lang="en-US" sz="1000" dirty="0" smtClean="0"/>
              <a:t>(new </a:t>
            </a:r>
            <a:r>
              <a:rPr lang="en-US" sz="1000" dirty="0" err="1" smtClean="0"/>
              <a:t>View.OnClickListener</a:t>
            </a:r>
            <a:r>
              <a:rPr lang="en-US" sz="1000" dirty="0" smtClean="0"/>
              <a:t>() {</a:t>
            </a:r>
          </a:p>
          <a:p>
            <a:r>
              <a:rPr lang="en-US" sz="1000" dirty="0" smtClean="0"/>
              <a:t>            @Override</a:t>
            </a:r>
          </a:p>
          <a:p>
            <a:r>
              <a:rPr lang="en-US" sz="1000" dirty="0" smtClean="0"/>
              <a:t>            public void </a:t>
            </a:r>
            <a:r>
              <a:rPr lang="en-US" sz="1000" dirty="0" err="1" smtClean="0"/>
              <a:t>onClick</a:t>
            </a:r>
            <a:r>
              <a:rPr lang="en-US" sz="1000" dirty="0" smtClean="0"/>
              <a:t>(View v) {</a:t>
            </a:r>
          </a:p>
          <a:p>
            <a:r>
              <a:rPr lang="en-US" sz="1000" dirty="0" smtClean="0"/>
              <a:t>                </a:t>
            </a:r>
            <a:r>
              <a:rPr lang="en-US" sz="1000" dirty="0" err="1" smtClean="0"/>
              <a:t>Log.d</a:t>
            </a:r>
            <a:r>
              <a:rPr lang="en-US" sz="1000" dirty="0" smtClean="0"/>
              <a:t>("</a:t>
            </a:r>
            <a:r>
              <a:rPr lang="en-US" sz="1000" dirty="0" err="1" smtClean="0"/>
              <a:t>First","Log</a:t>
            </a:r>
            <a:r>
              <a:rPr lang="en-US" sz="1000" dirty="0" smtClean="0"/>
              <a:t>");</a:t>
            </a:r>
          </a:p>
          <a:p>
            <a:r>
              <a:rPr lang="en-US" sz="1000" dirty="0" smtClean="0"/>
              <a:t>            }</a:t>
            </a:r>
          </a:p>
          <a:p>
            <a:r>
              <a:rPr lang="en-US" sz="1000" dirty="0" smtClean="0"/>
              <a:t>        });</a:t>
            </a:r>
          </a:p>
          <a:p>
            <a:r>
              <a:rPr lang="en-US" sz="1000" dirty="0" smtClean="0"/>
              <a:t>        Button </a:t>
            </a:r>
            <a:r>
              <a:rPr lang="en-US" sz="1000" dirty="0" err="1" smtClean="0"/>
              <a:t>btn</a:t>
            </a:r>
            <a:r>
              <a:rPr lang="en-US" sz="1000" dirty="0" smtClean="0"/>
              <a:t> = new Button(this);</a:t>
            </a:r>
          </a:p>
          <a:p>
            <a:r>
              <a:rPr lang="en-US" sz="1000" dirty="0" smtClean="0"/>
              <a:t>        </a:t>
            </a:r>
            <a:r>
              <a:rPr lang="en-US" sz="1000" dirty="0" err="1" smtClean="0"/>
              <a:t>btn.setText</a:t>
            </a:r>
            <a:r>
              <a:rPr lang="en-US" sz="1000" dirty="0" smtClean="0"/>
              <a:t>("OK1");</a:t>
            </a:r>
          </a:p>
          <a:p>
            <a:r>
              <a:rPr lang="en-US" sz="1000" dirty="0" smtClean="0"/>
              <a:t>        </a:t>
            </a:r>
            <a:r>
              <a:rPr lang="en-US" sz="1000" dirty="0" err="1" smtClean="0"/>
              <a:t>layout.addView</a:t>
            </a:r>
            <a:r>
              <a:rPr lang="en-US" sz="1000" dirty="0" smtClean="0"/>
              <a:t>(</a:t>
            </a:r>
            <a:r>
              <a:rPr lang="en-US" sz="1000" dirty="0" err="1" smtClean="0"/>
              <a:t>btn</a:t>
            </a:r>
            <a:r>
              <a:rPr lang="en-US" sz="1000" dirty="0" smtClean="0"/>
              <a:t>);</a:t>
            </a:r>
            <a:endParaRPr lang="tr-TR" sz="1000" dirty="0" smtClean="0"/>
          </a:p>
          <a:p>
            <a:r>
              <a:rPr lang="tr-TR" sz="1000" dirty="0" smtClean="0"/>
              <a:t>...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39229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D252A50587B745B4FA9F9AA3713483" ma:contentTypeVersion="" ma:contentTypeDescription="Create a new document." ma:contentTypeScope="" ma:versionID="e363c19d2e72fd5ff8f96978e4abffc8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53aad9280c7bc17f35f657eabd183f1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0CA8F31-D76F-4104-BCC1-23BDCCDF7D21}"/>
</file>

<file path=customXml/itemProps2.xml><?xml version="1.0" encoding="utf-8"?>
<ds:datastoreItem xmlns:ds="http://schemas.openxmlformats.org/officeDocument/2006/customXml" ds:itemID="{C286870B-6321-4462-946B-AA23AB903E16}"/>
</file>

<file path=customXml/itemProps3.xml><?xml version="1.0" encoding="utf-8"?>
<ds:datastoreItem xmlns:ds="http://schemas.openxmlformats.org/officeDocument/2006/customXml" ds:itemID="{F8872329-2705-4907-BF55-365E4339EE96}"/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370</Words>
  <Application>Microsoft Office PowerPoint</Application>
  <PresentationFormat>On-screen Show (4:3)</PresentationFormat>
  <Paragraphs>72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1- Creating a xml layout file with button in it. </vt:lpstr>
      <vt:lpstr>2- Adding button dynamically to your Activity.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2</cp:revision>
  <dcterms:created xsi:type="dcterms:W3CDTF">2018-03-20T20:33:38Z</dcterms:created>
  <dcterms:modified xsi:type="dcterms:W3CDTF">2018-03-20T20:53:23Z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0x01010021D252A50587B745B4FA9F9AA3713483</vt:lpwstr>
  </property>
</Properties>
</file>