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ink/ink1.xml" ContentType="application/inkml+xml"/>
  <Override PartName="/ppt/ink/ink6.xml" ContentType="application/inkml+xml"/>
  <Override PartName="/ppt/ink/ink5.xml" ContentType="application/inkml+xml"/>
  <Override PartName="/ppt/ink/ink4.xml" ContentType="application/inkml+xml"/>
  <Override PartName="/ppt/ink/ink3.xml" ContentType="application/inkml+xml"/>
  <Override PartName="/ppt/ink/ink2.xml" ContentType="application/inkml+xml"/>
  <Override PartName="/ppt/ink/ink7.xml" ContentType="application/inkml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7T08:13:54.7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1 106 448 0 0,'3'-8'480'0'0,"0"0"0"0"0,0 0 0 0 0,1 0-1 0 0,1 1 1 0 0,-1 0 0 0 0,1-1 0 0 0,0 2 0 0 0,1-1-1 0 0,-1 0 1 0 0,1 1 0 0 0,13-10 0 0 0,-16 15-408 0 0,-1-1 1 0 0,1 1-1 0 0,0 0 0 0 0,-1 0 0 0 0,1 0 1 0 0,0 0-1 0 0,0 1 0 0 0,0-1 1 0 0,0 1-1 0 0,0 0 0 0 0,0 0 1 0 0,-1 0-1 0 0,1 0 0 0 0,0 0 0 0 0,0 0 1 0 0,0 1-1 0 0,0-1 0 0 0,0 1 1 0 0,0 0-1 0 0,-1 0 0 0 0,1 0 1 0 0,0 1-1 0 0,-1-1 0 0 0,1 0 1 0 0,-1 1-1 0 0,4 2 0 0 0,6 5-13 0 0,-1 1-1 0 0,0 0 0 0 0,18 22 1 0 0,-21-24 20 0 0,13 18-26 0 0,-2 1 1 0 0,0 1-1 0 0,-2 1 0 0 0,-1 0 1 0 0,-1 1-1 0 0,-2 1 1 0 0,-1 0-1 0 0,-1 1 0 0 0,10 54 1 0 0,-16-61-20 0 0,-1-1-1 0 0,-2 1 1 0 0,0 29 0 0 0,-2-47-19 0 0,0 1 0 0 0,-1 0-1 0 0,1 0 1 0 0,-2 0 0 0 0,1 0-1 0 0,-1-1 1 0 0,0 1 0 0 0,-1-1 0 0 0,0 0-1 0 0,0 1 1 0 0,-1-1 0 0 0,1 0-1 0 0,-10 12 1 0 0,12-18-15 0 0,0-1 1 0 0,0 1-1 0 0,0-1 0 0 0,0 1 1 0 0,0-1-1 0 0,0 1 0 0 0,0-1 0 0 0,0 1 1 0 0,-1-1-1 0 0,1 0 0 0 0,0 1 0 0 0,0-1 1 0 0,0 0-1 0 0,0 0 0 0 0,0 0 0 0 0,-1 0 1 0 0,1 0-1 0 0,0 0 0 0 0,0 0 1 0 0,0-1-1 0 0,0 1 0 0 0,0 0 0 0 0,0-1 1 0 0,-1 1-1 0 0,1-1 0 0 0,0 1 0 0 0,0-1 1 0 0,0 1-1 0 0,0-1 0 0 0,0 0 0 0 0,1 1 1 0 0,-1-1-1 0 0,0 0 0 0 0,0 0 0 0 0,-1-1 1 0 0,-3-3-1 0 0,0 0 1 0 0,0 0 0 0 0,1 0 0 0 0,-8-11 0 0 0,2-3-55 0 0,1 1 0 0 0,1-1 0 0 0,0-1 1 0 0,1 1-1 0 0,2-1 0 0 0,0 0 0 0 0,0-1 1 0 0,2 1-1 0 0,1-1 0 0 0,0 0 0 0 0,2 0 1 0 0,0 1-1 0 0,2-1 0 0 0,6-36 0 0 0,0 18-2321 0 0,-8 37 1741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7T08:13:56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11 112 0 0,'0'0'2042'0'0,"4"-7"-2069"0"0,-4 6 85 0 0,0 1 0 0 0,0 0-1 0 0,0 0 1 0 0,0 0 0 0 0,0 0-1 0 0,0 0 1 0 0,0-1 0 0 0,0 1 0 0 0,0 0-1 0 0,0 0 1 0 0,0 0 0 0 0,0 0-1 0 0,0 0 1 0 0,0 0 0 0 0,0-1-1 0 0,0 1 1 0 0,1 0 0 0 0,-1 0-1 0 0,0 0 1 0 0,0 0 0 0 0,0 0-1 0 0,0 0 1 0 0,0 0 0 0 0,0 0-1 0 0,0 0 1 0 0,1-1 0 0 0,-1 1-1 0 0,0 0 1 0 0,0 0 0 0 0,0 0-1 0 0,0 0 1 0 0,0 0 0 0 0,0 0-1 0 0,1 0 1 0 0,-1 0 0 0 0,0 0 0 0 0,0 0-1 0 0,0 0 1 0 0,0 0 0 0 0,0 0-1 0 0,1 0 1 0 0,-1 0 0 0 0,0 0-1 0 0,0 0 1 0 0,0 0 0 0 0,0 0-1 0 0,0 0 1 0 0,0 0 0 0 0,1 1-1 0 0,-1-1 1 0 0,0 0 0 0 0,0 0-1 0 0,0 0 1 0 0,0 0 0 0 0,0 0-1 0 0,0 0 1 0 0,0 0 0 0 0,1 0-1 0 0,-1 0 1 0 0,0 1 0 0 0,0-1 0 0 0,0 0-1 0 0,0 0 1 0 0,0 0 0 0 0,10 28 528 0 0,12 55 0 0 0,-14-56-287 0 0,1 4-58 0 0,-9-24-204 0 0,1 0 0 0 0,0 0 0 0 0,0 0 1 0 0,4 9-1 0 0,0-1-7 0 0,4 9-30 0 0,-8-22 17 0 0,-1-1-20 0 0,0 6 3 0 0,0-5-7 0 0,0-1-1 0 0,0 1 11 0 0,0-1 0 0 0,1 1 0 0 0,-1-1 0 0 0,1 1 0 0 0,-1-1 0 0 0,1 0 1 0 0,-1 1-1 0 0,1-1 0 0 0,0 0 0 0 0,0 1 0 0 0,1 1 0 0 0,5 11-22 0 0,7 15 5 0 0,-13-28-5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7T08:13:57.7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44 64 0 0,'0'0'453'0'0,"-23"32"4008"0"0,4-6-1756 0 0,18-25-2018 0 0,1-3-686 0 0,0 0 0 0 0,0 1 0 0 0,0-1-1 0 0,0 0 1 0 0,0 1 0 0 0,0-1 0 0 0,1 0 0 0 0,-1 1 0 0 0,1-1-1 0 0,-1 0 1 0 0,1 1 0 0 0,0-3 0 0 0,0 3 0 0 0,0-4 6 0 0,6-17 13 0 0,16-16-1 0 0,-23 37-34 0 0,10-4-19 0 0,-9 5 35 0 0,0-1 0 0 0,0 0 0 0 0,0 0 0 0 0,0 1 0 0 0,0-1 0 0 0,0 1 0 0 0,0-1 0 0 0,0 1 0 0 0,0-1 0 0 0,1 1 0 0 0,-1 0 0 0 0,0 0 0 0 0,0-1 0 0 0,1 1 0 0 0,0 0 0 0 0,2 1 0 0 0,0 0 0 0 0,0 1 0 0 0,-1-1 0 0 0,1 1 0 0 0,0-1 0 0 0,-1 1 0 0 0,0 0 0 0 0,1 1 0 0 0,-1-1 0 0 0,0 0-1 0 0,0 1 1 0 0,3 3 0 0 0,-2 2 9 0 0,12 9-14 0 0,-13-10 94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7T08:13:58.5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6 384 0 0,'0'0'6274'0'0,"2"4"-6061"0"0,72 97 1923 0 0,-68-91-2066 0 0,-5-7-56 0 0,1 0 0 0 0,-1 0 0 0 0,1-1 0 0 0,0 1 0 0 0,0-1 0 0 0,0 0 0 0 0,1 1 0 0 0,3 2 0 0 0,-5-4 19 0 0,-1-1-28 0 0,1 0 1 0 0,0 0-1 0 0,0 0 0 0 0,-1 0 0 0 0,1 0 1 0 0,0 0-1 0 0,-1 0 0 0 0,1-1 1 0 0,0 1-1 0 0,-1 0 0 0 0,1 0 0 0 0,0-1 1 0 0,-1 1-1 0 0,1 0 0 0 0,0 0 0 0 0,-1-1 1 0 0,1 1-1 0 0,0-1 0 0 0,1-5 12 0 0,1-3-5 0 0,-1 0 1 0 0,0 0 0 0 0,0 0-1 0 0,0-12 1 0 0,7-23 17 0 0,-8 43-26 0 0,-1-11 6 0 0,5 2-80 0 0,1-4-6377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7T08:14:08.0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29 60 0 0,'0'0'7027'0'0,"-8"0"-6798"0"0,5 0 127 0 0,7-1 1844 0 0,72-11-2024 0 0,-58 7-157 0 0,1 1 0 0 0,1 1 0 0 0,-1 1 0 0 0,0 1 0 0 0,1 1 0 0 0,22 1 1 0 0,-10 8 133 0 0,-2-2-838 0 0,-10-5-5665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7T08:14:08.3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0 448 0 0,'0'0'4217'0'0,"3"4"-4060"0"0,24 19 266 0 0,-23-21-349 0 0,0 1-1 0 0,0-1 0 0 0,-1 1 0 0 0,1 0 1 0 0,-1 0-1 0 0,0 0 0 0 0,0 0 0 0 0,0 1 0 0 0,0-1 1 0 0,-1 1-1 0 0,1 0 0 0 0,-1 0 0 0 0,4 8 1 0 0,-6-9-29 0 0,0 1 0 0 0,0-1 0 0 0,0 1 0 0 0,-1-1 0 0 0,0 1 0 0 0,1-1 1 0 0,-1 1-1 0 0,0-1 0 0 0,0 0 0 0 0,-1 1 0 0 0,1-1 0 0 0,-1 0 1 0 0,0 0-1 0 0,1 0 0 0 0,-2 0 0 0 0,1-1 0 0 0,0 1 0 0 0,0 0 0 0 0,-1-1 1 0 0,-3 4-1 0 0,-6 4 88 0 0,0-1 1 0 0,0 0-1 0 0,-14 7 0 0 0,25-16-129 0 0,-18 12-129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7T08:14:09.0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31 268 0 0,'0'0'420'0'0,"-7"6"1568"0"0,7-6-1949 0 0,0 0 1 0 0,0 0-1 0 0,0 0 1 0 0,0 0 0 0 0,-1 0-1 0 0,1 0 1 0 0,0 1 0 0 0,0-1-1 0 0,0 0 1 0 0,0 0-1 0 0,0 0 1 0 0,-1 0 0 0 0,1 0-1 0 0,0 0 1 0 0,0 0-1 0 0,0 0 1 0 0,0 0 0 0 0,0 0-1 0 0,0 1 1 0 0,0-1 0 0 0,0 0-1 0 0,-1 0 1 0 0,1 0-1 0 0,0 0 1 0 0,0 0 0 0 0,0 0-1 0 0,0 1 1 0 0,0-1 0 0 0,0 0-1 0 0,0 0 1 0 0,0 0-1 0 0,0 0 1 0 0,0 0 0 0 0,0 1-1 0 0,0-1 1 0 0,0 0-1 0 0,0 0 1 0 0,0 0 0 0 0,0 0-1 0 0,0 0 1 0 0,0 1 0 0 0,0-1-1 0 0,0 0 1 0 0,0 0-1 0 0,0 0 1 0 0,0 0 0 0 0,1 0-1 0 0,-1 1 1 0 0,0-1 0 0 0,0 0-1 0 0,0 0 1 0 0,0 0-1 0 0,0 0 1 0 0,0 0 0 0 0,0 0-1 0 0,0 0 1 0 0,1 0 0 0 0,-1 1-1 0 0,14 0 98 0 0,-10-1-13 0 0,-1-1 2 0 0,23-16 147 0 0,-22 14-227 0 0,0 0 1 0 0,1 0-1 0 0,-1 0 0 0 0,1 1 0 0 0,-1-1 0 0 0,1 1 0 0 0,0 0 1 0 0,0 0-1 0 0,0 1 0 0 0,6-2 0 0 0,-11 3-44 0 0,1 0 0 0 0,-1 0 0 0 0,0 0 0 0 0,1 0 0 0 0,-1 0 0 0 0,0 0 0 0 0,1 0 0 0 0,-1 0 0 0 0,1 0 0 0 0,-1 0 0 0 0,0 0 0 0 0,1 0-1 0 0,-1 1 1 0 0,0-1 0 0 0,1 0 0 0 0,-1 0 0 0 0,0 0 0 0 0,1 0 0 0 0,-1 1 0 0 0,0-1 0 0 0,1 0 0 0 0,-1 0 0 0 0,0 1 0 0 0,0-1 0 0 0,1 0 0 0 0,-1 1 0 0 0,0-1 0 0 0,0 0-1 0 0,0 0 1 0 0,0 1 0 0 0,1-1 0 0 0,-1 0 0 0 0,0 1 0 0 0,0-1 0 0 0,0 1 0 0 0,0-1 0 0 0,0 0 0 0 0,0 1 0 0 0,0-1 0 0 0,0 0 0 0 0,0 1 0 0 0,0-1 0 0 0,0 0 0 0 0,0 1 0 0 0,0-1-1 0 0,0 1 1 0 0,0-1 0 0 0,0 1 0 0 0,-9 20 67 0 0,5-13-77 0 0,-1 2 46 0 0,0 0 0 0 0,0-1 0 0 0,-1 1 0 0 0,0-1 1 0 0,-9 10-1 0 0,8-11 52 0 0,1 0 1 0 0,0 1 0 0 0,0 0-1 0 0,1 0 1 0 0,0 0-1 0 0,-6 19 1 0 0,10-24-42 0 0,0 1 0 0 0,1 0 0 0 0,0-1 1 0 0,0 1-1 0 0,0 0 0 0 0,1-1 0 0 0,0 1 0 0 0,-1-1 0 0 0,2 1 1 0 0,-1-1-1 0 0,3 8 0 0 0,1-1 36 0 0,-1 0 0 0 0,2-1 1 0 0,10 16-1 0 0,-13-22-195 0 0,0 0-1 0 0,1-1 1 0 0,0 1 0 0 0,-1-1 0 0 0,1 0 0 0 0,0 0-1 0 0,1-1 1 0 0,-1 1 0 0 0,9 3 0 0 0,4 2-3677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ABB81-078F-41B6-9008-04A0F0444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78A5F-E0A5-46B5-9E4C-D2A722578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ED117-4799-4DC1-B400-B4ECD9E2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CD97A-3033-41C8-9DAC-0FBF4BBE2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5F85E-C64A-43A1-9F19-0264B75D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1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28CD-B199-41C0-87A7-12F433D59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AC0DB6-A3BB-48A0-A080-E2FF2796D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DF5DD-83A6-4141-8EDC-691237A8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377B-AF88-48A8-BA85-84D6A669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C04D3-89C8-4162-AB1C-5930196D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4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17B683-9643-4671-A17F-09DCBCD10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0BDE1-3C1A-4896-BD11-F3AED14B7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1E0A6-F460-4749-993D-2A049D9F0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F5464-FEBC-464B-82B2-7902B78A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BEEEB-CEB7-47FC-8AD8-75F826EB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1892-B03E-4272-BFB6-BF5A1651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842C-8EB4-4BC0-9F56-39A1A7E13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7D796-A832-4CFC-9E7F-84F8135D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9E192-1074-453A-BECC-57E02B8FD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E50DF-9D91-45D9-9BB9-FDE511AF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5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607BC-BFCA-4C00-8D0E-D116E951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E424C-79E4-45DB-BBEF-5993BD981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0B22B-9639-431B-A3FD-0F4CF4C77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9E9EA-08F6-4D3F-999A-019A2CEAD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830E0-AF76-4212-AC19-2B9194274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9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A5C9-D685-4845-A805-694857F45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F329-DAB7-4CC4-BC8E-DF46328EF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0ECED-992D-4ACF-94B6-A0AB5D419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924AD-3D0A-473C-8685-DAA23BED2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7EA86-47D4-4C9B-84AE-177E61448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E04ED-EF45-463F-B4CC-AEB49DB4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6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B00E9-B591-4ACB-853A-DBFE83CC4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9B632-24C2-48B1-AA50-E9FBFAC39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93127-395A-42FB-B1FE-6517239AA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70918-E5CE-49A9-901B-87E8707DB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1B2AF-CB83-4845-A6E3-1654A6223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62BA3-536C-4100-B075-C02B6897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077193-70A2-4531-86A6-15F6F66B4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A5991F-A4D1-41EC-A601-EC577C02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8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9381-9461-4CD8-A2A9-B4B65D80C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452A9-2197-4AD7-8983-1DB194A6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F4D61-C607-4E1D-96E3-4A4D002A0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98D79-B0EC-4FFC-9EB8-7A98FA8F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0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7B236-4FA1-48FA-832F-282DF018C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E548FF-D7E0-4FC9-96B1-A6D249EF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69DBD-C745-43CD-B999-4300AEBE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8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4FE8-36C8-4132-BA0C-585BB3B3A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09459-520A-49F0-B0ED-05DB5F6AE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C04E8-3925-4791-9D4C-A15484E66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8D27A-955C-428B-8FB3-D05D5884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40AD4-369C-4AF5-B15B-3AE57F02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C5473-90EF-4E70-8EED-FE3A225A2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B8AA-FD32-4A51-BF30-05AC34108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8A1BAD-4F0C-4D9F-B98A-B47F2B33F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1699C-38B8-448A-8C68-3EE484672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3FB58-ACD7-452C-8688-F42E2643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47694-A39D-406E-8BA6-30791BDF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AF06B-BAF5-4353-914B-2CC9F356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4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524EFB-C370-4954-AD32-C5C2E219E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6D89A-0B55-4E8D-B2D9-2876BB021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08AE0-FA5E-43CC-83BD-71F7D9991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07DF0-7C5C-4F08-A9F9-FD9CEEA126C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E50A9-F918-40E8-A7FC-C73937B28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42206-4FC4-49E4-A570-51A771270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1062-618E-4FAC-A968-C8A4CEA3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8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A349DD-DC15-4477-B518-236A01F88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193" y="1254992"/>
            <a:ext cx="3844018" cy="456954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8D30AB-EDD8-47F5-AEA0-74DA485CB1C9}"/>
                  </a:ext>
                </a:extLst>
              </p14:cNvPr>
              <p14:cNvContentPartPr/>
              <p14:nvPr/>
            </p14:nvContentPartPr>
            <p14:xfrm>
              <a:off x="3236065" y="1449497"/>
              <a:ext cx="142200" cy="246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8D30AB-EDD8-47F5-AEA0-74DA485CB1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27425" y="1440857"/>
                <a:ext cx="159840" cy="26424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E2EEFC63-FFD2-47EB-884E-49A18F322F09}"/>
              </a:ext>
            </a:extLst>
          </p:cNvPr>
          <p:cNvGrpSpPr/>
          <p:nvPr/>
        </p:nvGrpSpPr>
        <p:grpSpPr>
          <a:xfrm>
            <a:off x="5420905" y="2976617"/>
            <a:ext cx="78480" cy="142560"/>
            <a:chOff x="5420905" y="2976617"/>
            <a:chExt cx="78480" cy="14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FCDC07F1-2FE5-43EE-B0DF-057BB40F066D}"/>
                    </a:ext>
                  </a:extLst>
                </p14:cNvPr>
                <p14:cNvContentPartPr/>
                <p14:nvPr/>
              </p14:nvContentPartPr>
              <p14:xfrm>
                <a:off x="5436025" y="2976617"/>
                <a:ext cx="40680" cy="1191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FCDC07F1-2FE5-43EE-B0DF-057BB40F066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27385" y="2967617"/>
                  <a:ext cx="5832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162FC79-794D-464B-9881-30A7DCB9644D}"/>
                    </a:ext>
                  </a:extLst>
                </p14:cNvPr>
                <p14:cNvContentPartPr/>
                <p14:nvPr/>
              </p14:nvContentPartPr>
              <p14:xfrm>
                <a:off x="5420905" y="2980217"/>
                <a:ext cx="49320" cy="37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162FC79-794D-464B-9881-30A7DCB9644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411905" y="2971217"/>
                  <a:ext cx="6696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794F3B7-D088-49BD-A8EB-BF5A31689FF7}"/>
                    </a:ext>
                  </a:extLst>
                </p14:cNvPr>
                <p14:cNvContentPartPr/>
                <p14:nvPr/>
              </p14:nvContentPartPr>
              <p14:xfrm>
                <a:off x="5444305" y="3065897"/>
                <a:ext cx="55080" cy="532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794F3B7-D088-49BD-A8EB-BF5A31689FF7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435665" y="3056897"/>
                  <a:ext cx="72720" cy="70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39EA814-111A-47F5-8BD5-C227395BF3D0}"/>
              </a:ext>
            </a:extLst>
          </p:cNvPr>
          <p:cNvGrpSpPr/>
          <p:nvPr/>
        </p:nvGrpSpPr>
        <p:grpSpPr>
          <a:xfrm>
            <a:off x="8305585" y="2315657"/>
            <a:ext cx="189720" cy="126720"/>
            <a:chOff x="8305585" y="2315657"/>
            <a:chExt cx="189720" cy="12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017BCF1-2366-4BBE-84B8-543EA92B49C6}"/>
                    </a:ext>
                  </a:extLst>
                </p14:cNvPr>
                <p14:cNvContentPartPr/>
                <p14:nvPr/>
              </p14:nvContentPartPr>
              <p14:xfrm>
                <a:off x="8339785" y="2364257"/>
                <a:ext cx="115200" cy="104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017BCF1-2366-4BBE-84B8-543EA92B49C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330785" y="2355617"/>
                  <a:ext cx="13284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43D20C4-715E-4C72-8C8A-F28AD51B9150}"/>
                    </a:ext>
                  </a:extLst>
                </p14:cNvPr>
                <p14:cNvContentPartPr/>
                <p14:nvPr/>
              </p14:nvContentPartPr>
              <p14:xfrm>
                <a:off x="8454265" y="2324297"/>
                <a:ext cx="41040" cy="74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43D20C4-715E-4C72-8C8A-F28AD51B915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445265" y="2315297"/>
                  <a:ext cx="5868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41FA300-0590-4559-AA7B-13D97E0B0AE4}"/>
                    </a:ext>
                  </a:extLst>
                </p14:cNvPr>
                <p14:cNvContentPartPr/>
                <p14:nvPr/>
              </p14:nvContentPartPr>
              <p14:xfrm>
                <a:off x="8305585" y="2315657"/>
                <a:ext cx="42480" cy="1267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41FA300-0590-4559-AA7B-13D97E0B0AE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96585" y="2306657"/>
                  <a:ext cx="60120" cy="144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2652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BA2E3A-78A0-417D-9995-BFB06CC31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777" y="1110343"/>
            <a:ext cx="6935094" cy="466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4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A194C3-E5F5-4345-A585-2B6606431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407" y="1695450"/>
            <a:ext cx="6952868" cy="390610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7CF2A6D-7D14-4065-9D24-6BD295E92326}"/>
              </a:ext>
            </a:extLst>
          </p:cNvPr>
          <p:cNvGrpSpPr/>
          <p:nvPr/>
        </p:nvGrpSpPr>
        <p:grpSpPr>
          <a:xfrm>
            <a:off x="5446986" y="1071778"/>
            <a:ext cx="1894491" cy="2751360"/>
            <a:chOff x="5446986" y="1071778"/>
            <a:chExt cx="1894491" cy="275136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92FC31B-CB84-4B4B-94D0-739401C0EAE1}"/>
                </a:ext>
              </a:extLst>
            </p:cNvPr>
            <p:cNvSpPr txBox="1"/>
            <p:nvPr/>
          </p:nvSpPr>
          <p:spPr>
            <a:xfrm>
              <a:off x="5552090" y="1071778"/>
              <a:ext cx="1789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textField</a:t>
              </a:r>
              <a:endParaRPr lang="en-US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A2991FF-42C8-4AC1-8594-E0741B7BCC7B}"/>
                </a:ext>
              </a:extLst>
            </p:cNvPr>
            <p:cNvCxnSpPr/>
            <p:nvPr/>
          </p:nvCxnSpPr>
          <p:spPr>
            <a:xfrm flipV="1">
              <a:off x="5446986" y="1403131"/>
              <a:ext cx="417786" cy="14188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CA2D095-1B60-4BC4-992B-5022CFBC238A}"/>
                </a:ext>
              </a:extLst>
            </p:cNvPr>
            <p:cNvCxnSpPr/>
            <p:nvPr/>
          </p:nvCxnSpPr>
          <p:spPr>
            <a:xfrm flipH="1" flipV="1">
              <a:off x="5962841" y="1441110"/>
              <a:ext cx="483942" cy="23820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C164529-4C4A-42DC-B647-6F258CB55AFB}"/>
              </a:ext>
            </a:extLst>
          </p:cNvPr>
          <p:cNvGrpSpPr/>
          <p:nvPr/>
        </p:nvGrpSpPr>
        <p:grpSpPr>
          <a:xfrm>
            <a:off x="697020" y="2924503"/>
            <a:ext cx="1789387" cy="1127235"/>
            <a:chOff x="697020" y="2924503"/>
            <a:chExt cx="1789387" cy="112723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EF3402E-A0FC-4EEA-8156-2D1373B3E45E}"/>
                </a:ext>
              </a:extLst>
            </p:cNvPr>
            <p:cNvSpPr txBox="1"/>
            <p:nvPr/>
          </p:nvSpPr>
          <p:spPr>
            <a:xfrm>
              <a:off x="697020" y="3321212"/>
              <a:ext cx="1789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JLabel</a:t>
              </a:r>
              <a:endParaRPr lang="en-US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C9C97BE-C1F8-4C9E-9F04-5D87902EB4A6}"/>
                </a:ext>
              </a:extLst>
            </p:cNvPr>
            <p:cNvCxnSpPr/>
            <p:nvPr/>
          </p:nvCxnSpPr>
          <p:spPr>
            <a:xfrm flipH="1">
              <a:off x="1411014" y="2924503"/>
              <a:ext cx="1075393" cy="5044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DF2ADDF-9499-43A0-9E48-0407B2E020AC}"/>
                </a:ext>
              </a:extLst>
            </p:cNvPr>
            <p:cNvCxnSpPr/>
            <p:nvPr/>
          </p:nvCxnSpPr>
          <p:spPr>
            <a:xfrm flipH="1" flipV="1">
              <a:off x="1418897" y="3505878"/>
              <a:ext cx="1067510" cy="5458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63FD36-E792-401B-8241-ED2A9520C589}"/>
              </a:ext>
            </a:extLst>
          </p:cNvPr>
          <p:cNvGrpSpPr/>
          <p:nvPr/>
        </p:nvGrpSpPr>
        <p:grpSpPr>
          <a:xfrm>
            <a:off x="963338" y="5108028"/>
            <a:ext cx="1789387" cy="862860"/>
            <a:chOff x="963338" y="5108028"/>
            <a:chExt cx="1789387" cy="86286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B08444-2BBA-4049-BE41-2B945BAAFA99}"/>
                </a:ext>
              </a:extLst>
            </p:cNvPr>
            <p:cNvSpPr txBox="1"/>
            <p:nvPr/>
          </p:nvSpPr>
          <p:spPr>
            <a:xfrm>
              <a:off x="963338" y="5601556"/>
              <a:ext cx="1789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JButton</a:t>
              </a:r>
              <a:endParaRPr lang="en-US" dirty="0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112C69C-A68F-41DD-ACD1-02E06F66A018}"/>
                </a:ext>
              </a:extLst>
            </p:cNvPr>
            <p:cNvCxnSpPr/>
            <p:nvPr/>
          </p:nvCxnSpPr>
          <p:spPr>
            <a:xfrm flipH="1">
              <a:off x="1702676" y="5108028"/>
              <a:ext cx="783731" cy="5675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6F86D53-9525-41A2-8F3B-9DEA9F678CD1}"/>
              </a:ext>
            </a:extLst>
          </p:cNvPr>
          <p:cNvGrpSpPr/>
          <p:nvPr/>
        </p:nvGrpSpPr>
        <p:grpSpPr>
          <a:xfrm>
            <a:off x="8836572" y="3244334"/>
            <a:ext cx="2530366" cy="1004473"/>
            <a:chOff x="8836572" y="3244334"/>
            <a:chExt cx="2530366" cy="100447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F1E1A2-E721-4A93-8E36-8BD99AA47060}"/>
                </a:ext>
              </a:extLst>
            </p:cNvPr>
            <p:cNvSpPr txBox="1"/>
            <p:nvPr/>
          </p:nvSpPr>
          <p:spPr>
            <a:xfrm>
              <a:off x="9577551" y="3244334"/>
              <a:ext cx="1789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JList</a:t>
              </a:r>
              <a:endParaRPr lang="en-US" dirty="0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35865AA-786E-4D15-80D4-F539F5240316}"/>
                </a:ext>
              </a:extLst>
            </p:cNvPr>
            <p:cNvCxnSpPr/>
            <p:nvPr/>
          </p:nvCxnSpPr>
          <p:spPr>
            <a:xfrm flipV="1">
              <a:off x="8836572" y="3505878"/>
              <a:ext cx="811925" cy="7429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619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96C53-CF97-42CC-9E3D-8C93E3DC2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2293A-1736-41EA-903D-4A749292B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latin typeface="Courier New" panose="02070309020205020404" pitchFamily="49" charset="0"/>
              </a:rPr>
              <a:t>DefaultListModel</a:t>
            </a:r>
            <a:r>
              <a:rPr lang="en-US" sz="1800" dirty="0">
                <a:latin typeface="Courier New" panose="02070309020205020404" pitchFamily="49" charset="0"/>
              </a:rPr>
              <a:t>&lt;String&gt; </a:t>
            </a:r>
            <a:r>
              <a:rPr lang="en-US" sz="1800" dirty="0" err="1">
                <a:latin typeface="Courier New" panose="02070309020205020404" pitchFamily="49" charset="0"/>
              </a:rPr>
              <a:t>ListStu</a:t>
            </a:r>
            <a:r>
              <a:rPr lang="en-US" sz="1800" dirty="0">
                <a:latin typeface="Courier New" panose="02070309020205020404" pitchFamily="49" charset="0"/>
              </a:rPr>
              <a:t>=new </a:t>
            </a:r>
            <a:r>
              <a:rPr lang="en-US" sz="1800" dirty="0" err="1">
                <a:latin typeface="Courier New" panose="02070309020205020404" pitchFamily="49" charset="0"/>
              </a:rPr>
              <a:t>DefaultListModel</a:t>
            </a:r>
            <a:r>
              <a:rPr lang="en-US" sz="1800" dirty="0">
                <a:latin typeface="Courier New" panose="02070309020205020404" pitchFamily="49" charset="0"/>
              </a:rPr>
              <a:t>&lt;&gt;();</a:t>
            </a:r>
          </a:p>
          <a:p>
            <a:endParaRPr lang="tr-TR" sz="1800" dirty="0">
              <a:latin typeface="Courier New" panose="02070309020205020404" pitchFamily="49" charset="0"/>
            </a:endParaRPr>
          </a:p>
          <a:p>
            <a:endParaRPr lang="tr-TR" sz="1800" dirty="0">
              <a:latin typeface="Courier New" panose="02070309020205020404" pitchFamily="49" charset="0"/>
            </a:endParaRPr>
          </a:p>
          <a:p>
            <a:r>
              <a:rPr lang="en-US" sz="1800" dirty="0" err="1">
                <a:latin typeface="Courier New" panose="02070309020205020404" pitchFamily="49" charset="0"/>
              </a:rPr>
              <a:t>JList</a:t>
            </a:r>
            <a:r>
              <a:rPr lang="en-US" sz="1800" dirty="0">
                <a:latin typeface="Courier New" panose="02070309020205020404" pitchFamily="49" charset="0"/>
              </a:rPr>
              <a:t> list = new </a:t>
            </a:r>
            <a:r>
              <a:rPr lang="en-US" sz="1800" dirty="0" err="1">
                <a:latin typeface="Courier New" panose="02070309020205020404" pitchFamily="49" charset="0"/>
              </a:rPr>
              <a:t>JList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</a:rPr>
              <a:t>ListStu</a:t>
            </a:r>
            <a:r>
              <a:rPr lang="en-US" sz="1800" dirty="0">
                <a:latin typeface="Courier New" panose="02070309020205020404" pitchFamily="49" charset="0"/>
              </a:rPr>
              <a:t>);</a:t>
            </a:r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FB408D6-A329-4140-BC16-8C47ADE708AB}"/>
              </a:ext>
            </a:extLst>
          </p:cNvPr>
          <p:cNvCxnSpPr/>
          <p:nvPr/>
        </p:nvCxnSpPr>
        <p:spPr>
          <a:xfrm flipH="1">
            <a:off x="4690241" y="2088931"/>
            <a:ext cx="212835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22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252A50587B745B4FA9F9AA3713483" ma:contentTypeVersion="" ma:contentTypeDescription="Create a new document." ma:contentTypeScope="" ma:versionID="e363c19d2e72fd5ff8f96978e4abff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A398BB9-A121-4B24-A048-334191DEE35C}"/>
</file>

<file path=customXml/itemProps2.xml><?xml version="1.0" encoding="utf-8"?>
<ds:datastoreItem xmlns:ds="http://schemas.openxmlformats.org/officeDocument/2006/customXml" ds:itemID="{7132DC8A-2F3D-454C-9E14-6ADF28C7950C}"/>
</file>

<file path=customXml/itemProps3.xml><?xml version="1.0" encoding="utf-8"?>
<ds:datastoreItem xmlns:ds="http://schemas.openxmlformats.org/officeDocument/2006/customXml" ds:itemID="{7F389E54-E466-4AD6-A705-0E53E7B5312F}"/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22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JList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Asst.Prof.Dr. Ahmet Unveren</dc:creator>
  <cp:lastModifiedBy>Ahmet UNVEREN</cp:lastModifiedBy>
  <cp:revision>5</cp:revision>
  <dcterms:created xsi:type="dcterms:W3CDTF">2020-03-23T05:35:57Z</dcterms:created>
  <dcterms:modified xsi:type="dcterms:W3CDTF">2021-03-22T08:55:45Z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0x01010021D252A50587B745B4FA9F9AA3713483</vt:lpwstr>
  </property>
</Properties>
</file>