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58" r:id="rId7"/>
    <p:sldId id="259" r:id="rId8"/>
    <p:sldId id="260" r:id="rId9"/>
    <p:sldId id="261" r:id="rId10"/>
    <p:sldId id="262" r:id="rId11"/>
    <p:sldId id="274" r:id="rId12"/>
    <p:sldId id="263" r:id="rId13"/>
    <p:sldId id="264" r:id="rId14"/>
    <p:sldId id="265" r:id="rId15"/>
    <p:sldId id="266" r:id="rId16"/>
    <p:sldId id="267" r:id="rId17"/>
    <p:sldId id="268" r:id="rId18"/>
    <p:sldId id="269" r:id="rId19"/>
    <p:sldId id="270" r:id="rId20"/>
    <p:sldId id="271" r:id="rId21"/>
    <p:sldId id="272" r:id="rId22"/>
    <p:sldId id="273"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79"/>
  </p:normalViewPr>
  <p:slideViewPr>
    <p:cSldViewPr>
      <p:cViewPr varScale="1">
        <p:scale>
          <a:sx n="104" d="100"/>
          <a:sy n="104" d="100"/>
        </p:scale>
        <p:origin x="1880" y="20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0"/>
            <a:ext cx="752475"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1"/>
          <p:cNvSpPr>
            <a:spLocks noGrp="1"/>
          </p:cNvSpPr>
          <p:nvPr>
            <p:ph type="ctrTitle"/>
          </p:nvPr>
        </p:nvSpPr>
        <p:spPr>
          <a:xfrm>
            <a:off x="1216152" y="1267485"/>
            <a:ext cx="7235981" cy="5133316"/>
          </a:xfrm>
        </p:spPr>
        <p:txBody>
          <a:bodyPr/>
          <a:lstStyle>
            <a:lvl1pPr>
              <a:defRPr sz="11500"/>
            </a:lvl1pPr>
          </a:lstStyle>
          <a:p>
            <a:r>
              <a:rPr lang="en-US"/>
              <a:t>Click to edit Master title style</a:t>
            </a:r>
            <a:endParaRPr lang="en-US" dirty="0"/>
          </a:p>
        </p:txBody>
      </p:sp>
      <p:sp>
        <p:nvSpPr>
          <p:cNvPr id="3" name="Subtitle 2"/>
          <p:cNvSpPr>
            <a:spLocks noGrp="1"/>
          </p:cNvSpPr>
          <p:nvPr>
            <p:ph type="subTitle" idx="1"/>
          </p:nvPr>
        </p:nvSpPr>
        <p:spPr>
          <a:xfrm>
            <a:off x="1216151" y="201702"/>
            <a:ext cx="6189583" cy="949569"/>
          </a:xfrm>
        </p:spPr>
        <p:txBody>
          <a:bodyPr>
            <a:normAutofit/>
          </a:bodyPr>
          <a:lstStyle>
            <a:lvl1pPr marL="0" indent="0" algn="r">
              <a:buNone/>
              <a:defRPr sz="2400">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4F584A9-171B-4BBA-B4E9-BBA3BB482D51}" type="datetimeFigureOut">
              <a:rPr lang="en-US" smtClean="0"/>
              <a:t>3/1/23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150469" y="236415"/>
            <a:ext cx="785301" cy="365125"/>
          </a:xfrm>
        </p:spPr>
        <p:txBody>
          <a:bodyPr/>
          <a:lstStyle>
            <a:lvl1pPr>
              <a:defRPr sz="1400"/>
            </a:lvl1pPr>
          </a:lstStyle>
          <a:p>
            <a:fld id="{33ACCEE8-7EE4-4534-9255-27CD305E667C}" type="slidenum">
              <a:rPr lang="en-US" smtClean="0"/>
              <a:t>‹#›</a:t>
            </a:fld>
            <a:endParaRPr lang="en-US"/>
          </a:p>
        </p:txBody>
      </p:sp>
      <p:grpSp>
        <p:nvGrpSpPr>
          <p:cNvPr id="7" name="Group 6"/>
          <p:cNvGrpSpPr/>
          <p:nvPr/>
        </p:nvGrpSpPr>
        <p:grpSpPr>
          <a:xfrm>
            <a:off x="7467600" y="209550"/>
            <a:ext cx="657226" cy="431800"/>
            <a:chOff x="7467600" y="209550"/>
            <a:chExt cx="657226" cy="431800"/>
          </a:xfrm>
          <a:solidFill>
            <a:schemeClr val="tx2">
              <a:lumMod val="60000"/>
              <a:lumOff val="40000"/>
            </a:schemeClr>
          </a:solidFill>
        </p:grpSpPr>
        <p:sp>
          <p:nvSpPr>
            <p:cNvPr id="8" name="Freeform 5"/>
            <p:cNvSpPr>
              <a:spLocks/>
            </p:cNvSpPr>
            <p:nvPr/>
          </p:nvSpPr>
          <p:spPr bwMode="auto">
            <a:xfrm>
              <a:off x="7467600"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5"/>
            <p:cNvSpPr>
              <a:spLocks/>
            </p:cNvSpPr>
            <p:nvPr/>
          </p:nvSpPr>
          <p:spPr bwMode="auto">
            <a:xfrm>
              <a:off x="7677151"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5"/>
            <p:cNvSpPr>
              <a:spLocks/>
            </p:cNvSpPr>
            <p:nvPr/>
          </p:nvSpPr>
          <p:spPr bwMode="auto">
            <a:xfrm>
              <a:off x="7881939"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1"/>
                                        </p:tgtEl>
                                      </p:cBhvr>
                                    </p:animEffect>
                                    <p:set>
                                      <p:cBhvr>
                                        <p:cTn id="7" dur="1" fill="hold">
                                          <p:stCondLst>
                                            <p:cond delay="1999"/>
                                          </p:stCondLst>
                                        </p:cTn>
                                        <p:tgtEl>
                                          <p:spTgt spid="11"/>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584A9-171B-4BBA-B4E9-BBA3BB482D51}" type="datetimeFigureOut">
              <a:rPr lang="en-US" smtClean="0"/>
              <a:t>3/1/23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ACCEE8-7EE4-4534-9255-27CD305E667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584A9-171B-4BBA-B4E9-BBA3BB482D51}" type="datetimeFigureOut">
              <a:rPr lang="en-US" smtClean="0"/>
              <a:t>3/1/23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ACCEE8-7EE4-4534-9255-27CD305E667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en-US"/>
              <a:t>Click to edit Master title style</a:t>
            </a:r>
            <a:endParaRPr lang="en-US" dirty="0"/>
          </a:p>
        </p:txBody>
      </p:sp>
      <p:sp>
        <p:nvSpPr>
          <p:cNvPr id="3" name="Content Placeholder 2"/>
          <p:cNvSpPr>
            <a:spLocks noGrp="1"/>
          </p:cNvSpPr>
          <p:nvPr>
            <p:ph idx="1"/>
          </p:nvPr>
        </p:nvSpPr>
        <p:spPr>
          <a:xfrm>
            <a:off x="1219200" y="838200"/>
            <a:ext cx="7467600" cy="4419600"/>
          </a:xfrm>
        </p:spPr>
        <p:txBody>
          <a:bodyPr>
            <a:normAutofit/>
          </a:bodyPr>
          <a:lstStyle>
            <a:lvl1pPr>
              <a:defRPr sz="2800"/>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4F584A9-171B-4BBA-B4E9-BBA3BB482D51}" type="datetimeFigureOut">
              <a:rPr lang="en-US" smtClean="0"/>
              <a:t>3/1/23</a:t>
            </a:fld>
            <a:endParaRPr lang="en-US"/>
          </a:p>
        </p:txBody>
      </p:sp>
      <p:sp>
        <p:nvSpPr>
          <p:cNvPr id="10" name="Slide Number Placeholder 9"/>
          <p:cNvSpPr>
            <a:spLocks noGrp="1"/>
          </p:cNvSpPr>
          <p:nvPr>
            <p:ph type="sldNum" sz="quarter" idx="11"/>
          </p:nvPr>
        </p:nvSpPr>
        <p:spPr/>
        <p:txBody>
          <a:bodyPr/>
          <a:lstStyle/>
          <a:p>
            <a:fld id="{33ACCEE8-7EE4-4534-9255-27CD305E667C}" type="slidenum">
              <a:rPr lang="en-US" smtClean="0"/>
              <a:t>‹#›</a:t>
            </a:fld>
            <a:endParaRPr lang="en-US"/>
          </a:p>
        </p:txBody>
      </p:sp>
      <p:sp>
        <p:nvSpPr>
          <p:cNvPr id="12" name="Footer Placeholder 11"/>
          <p:cNvSpPr>
            <a:spLocks noGrp="1"/>
          </p:cNvSpPr>
          <p:nvPr>
            <p:ph type="ftr" sz="quarter" idx="12"/>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19199" y="4484080"/>
            <a:ext cx="7239001" cy="762000"/>
          </a:xfrm>
        </p:spPr>
        <p:txBody>
          <a:bodyPr bIns="0"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3"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en-US"/>
              <a:t>Click to edit Master title style</a:t>
            </a:r>
            <a:endParaRPr lang="en-US" dirty="0"/>
          </a:p>
        </p:txBody>
      </p:sp>
      <p:sp>
        <p:nvSpPr>
          <p:cNvPr id="19" name="Date Placeholder 18"/>
          <p:cNvSpPr>
            <a:spLocks noGrp="1"/>
          </p:cNvSpPr>
          <p:nvPr>
            <p:ph type="dt" sz="half" idx="10"/>
          </p:nvPr>
        </p:nvSpPr>
        <p:spPr/>
        <p:txBody>
          <a:bodyPr/>
          <a:lstStyle/>
          <a:p>
            <a:fld id="{E4F584A9-171B-4BBA-B4E9-BBA3BB482D51}" type="datetimeFigureOut">
              <a:rPr lang="en-US" smtClean="0"/>
              <a:t>3/1/23</a:t>
            </a:fld>
            <a:endParaRPr lang="en-US"/>
          </a:p>
        </p:txBody>
      </p:sp>
      <p:sp>
        <p:nvSpPr>
          <p:cNvPr id="20" name="Slide Number Placeholder 19"/>
          <p:cNvSpPr>
            <a:spLocks noGrp="1"/>
          </p:cNvSpPr>
          <p:nvPr>
            <p:ph type="sldNum" sz="quarter" idx="11"/>
          </p:nvPr>
        </p:nvSpPr>
        <p:spPr/>
        <p:txBody>
          <a:bodyPr/>
          <a:lstStyle/>
          <a:p>
            <a:fld id="{33ACCEE8-7EE4-4534-9255-27CD305E667C}" type="slidenum">
              <a:rPr lang="en-US" smtClean="0"/>
              <a:t>‹#›</a:t>
            </a:fld>
            <a:endParaRPr lang="en-US"/>
          </a:p>
        </p:txBody>
      </p:sp>
      <p:sp>
        <p:nvSpPr>
          <p:cNvPr id="21" name="Footer Placeholder 20"/>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5" name="Date Placeholder 4"/>
          <p:cNvSpPr>
            <a:spLocks noGrp="1"/>
          </p:cNvSpPr>
          <p:nvPr>
            <p:ph type="dt" sz="half" idx="10"/>
          </p:nvPr>
        </p:nvSpPr>
        <p:spPr/>
        <p:txBody>
          <a:bodyPr/>
          <a:lstStyle/>
          <a:p>
            <a:fld id="{E4F584A9-171B-4BBA-B4E9-BBA3BB482D51}" type="datetimeFigureOut">
              <a:rPr lang="en-US" smtClean="0"/>
              <a:t>3/1/23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ACCEE8-7EE4-4534-9255-27CD305E667C}" type="slidenum">
              <a:rPr lang="en-US" smtClean="0"/>
              <a:t>‹#›</a:t>
            </a:fld>
            <a:endParaRPr lang="en-US"/>
          </a:p>
        </p:txBody>
      </p:sp>
      <p:sp>
        <p:nvSpPr>
          <p:cNvPr id="9" name="Content Placeholder 8"/>
          <p:cNvSpPr>
            <a:spLocks noGrp="1"/>
          </p:cNvSpPr>
          <p:nvPr>
            <p:ph sz="quarter" idx="13"/>
          </p:nvPr>
        </p:nvSpPr>
        <p:spPr>
          <a:xfrm>
            <a:off x="1216152" y="841248"/>
            <a:ext cx="3730752" cy="43891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5102352" y="841248"/>
            <a:ext cx="3730752" cy="43891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219200" y="841248"/>
            <a:ext cx="3733800"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5105400" y="841248"/>
            <a:ext cx="3735267"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E4F584A9-171B-4BBA-B4E9-BBA3BB482D51}" type="datetimeFigureOut">
              <a:rPr lang="en-US" smtClean="0"/>
              <a:t>3/1/23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ACCEE8-7EE4-4534-9255-27CD305E667C}" type="slidenum">
              <a:rPr lang="en-US" smtClean="0"/>
              <a:t>‹#›</a:t>
            </a:fld>
            <a:endParaRPr lang="en-US"/>
          </a:p>
        </p:txBody>
      </p:sp>
      <p:sp>
        <p:nvSpPr>
          <p:cNvPr id="11" name="Content Placeholder 10"/>
          <p:cNvSpPr>
            <a:spLocks noGrp="1"/>
          </p:cNvSpPr>
          <p:nvPr>
            <p:ph sz="quarter" idx="13"/>
          </p:nvPr>
        </p:nvSpPr>
        <p:spPr>
          <a:xfrm>
            <a:off x="1216152" y="1380744"/>
            <a:ext cx="3730752" cy="38404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14"/>
          </p:nvPr>
        </p:nvSpPr>
        <p:spPr>
          <a:xfrm>
            <a:off x="5102352" y="1380743"/>
            <a:ext cx="3730752" cy="38404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4F584A9-171B-4BBA-B4E9-BBA3BB482D51}" type="datetimeFigureOut">
              <a:rPr lang="en-US" smtClean="0"/>
              <a:t>3/1/23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ACCEE8-7EE4-4534-9255-27CD305E667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4F584A9-171B-4BBA-B4E9-BBA3BB482D51}" type="datetimeFigureOut">
              <a:rPr lang="en-US" smtClean="0"/>
              <a:t>3/1/23</a:t>
            </a:fld>
            <a:endParaRPr lang="en-US"/>
          </a:p>
        </p:txBody>
      </p:sp>
      <p:sp>
        <p:nvSpPr>
          <p:cNvPr id="6" name="Slide Number Placeholder 5"/>
          <p:cNvSpPr>
            <a:spLocks noGrp="1"/>
          </p:cNvSpPr>
          <p:nvPr>
            <p:ph type="sldNum" sz="quarter" idx="11"/>
          </p:nvPr>
        </p:nvSpPr>
        <p:spPr/>
        <p:txBody>
          <a:bodyPr/>
          <a:lstStyle/>
          <a:p>
            <a:fld id="{33ACCEE8-7EE4-4534-9255-27CD305E667C}" type="slidenum">
              <a:rPr lang="en-US" smtClean="0"/>
              <a:t>‹#›</a:t>
            </a:fld>
            <a:endParaRPr lang="en-US"/>
          </a:p>
        </p:txBody>
      </p:sp>
      <p:sp>
        <p:nvSpPr>
          <p:cNvPr id="7" name="Footer Placeholder 6"/>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15000" y="395287"/>
            <a:ext cx="3008313" cy="1162050"/>
          </a:xfrm>
        </p:spPr>
        <p:txBody>
          <a:bodyPr anchor="b"/>
          <a:lstStyle>
            <a:lvl1pPr algn="l">
              <a:defRPr sz="2000" b="1">
                <a:ln>
                  <a:noFill/>
                </a:ln>
                <a:solidFill>
                  <a:srgbClr val="FF7605"/>
                </a:solidFill>
                <a:effectLst/>
              </a:defRPr>
            </a:lvl1pPr>
          </a:lstStyle>
          <a:p>
            <a:r>
              <a:rPr lang="en-US"/>
              <a:t>Click to edit Master title style</a:t>
            </a:r>
            <a:endParaRPr lang="en-US" dirty="0"/>
          </a:p>
        </p:txBody>
      </p:sp>
      <p:sp>
        <p:nvSpPr>
          <p:cNvPr id="4" name="Text Placeholder 3"/>
          <p:cNvSpPr>
            <a:spLocks noGrp="1"/>
          </p:cNvSpPr>
          <p:nvPr>
            <p:ph type="body" sz="half" idx="2"/>
          </p:nvPr>
        </p:nvSpPr>
        <p:spPr>
          <a:xfrm>
            <a:off x="5715000" y="1557337"/>
            <a:ext cx="3008313" cy="4386263"/>
          </a:xfrm>
        </p:spPr>
        <p:txBody>
          <a:bodyPr/>
          <a:lstStyle>
            <a:lvl1pPr marL="0" indent="0">
              <a:buNone/>
              <a:defRPr sz="1400">
                <a:solidFill>
                  <a:schemeClr val="tx1">
                    <a:lumMod val="50000"/>
                    <a:lumOff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Content Placeholder 13"/>
          <p:cNvSpPr>
            <a:spLocks noGrp="1"/>
          </p:cNvSpPr>
          <p:nvPr>
            <p:ph sz="quarter" idx="13"/>
          </p:nvPr>
        </p:nvSpPr>
        <p:spPr>
          <a:xfrm>
            <a:off x="914400" y="381000"/>
            <a:ext cx="4800600" cy="5943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Date Placeholder 8"/>
          <p:cNvSpPr>
            <a:spLocks noGrp="1"/>
          </p:cNvSpPr>
          <p:nvPr>
            <p:ph type="dt" sz="half" idx="14"/>
          </p:nvPr>
        </p:nvSpPr>
        <p:spPr/>
        <p:txBody>
          <a:bodyPr/>
          <a:lstStyle/>
          <a:p>
            <a:fld id="{E4F584A9-171B-4BBA-B4E9-BBA3BB482D51}" type="datetimeFigureOut">
              <a:rPr lang="en-US" smtClean="0"/>
              <a:t>3/1/23</a:t>
            </a:fld>
            <a:endParaRPr lang="en-US"/>
          </a:p>
        </p:txBody>
      </p:sp>
      <p:sp>
        <p:nvSpPr>
          <p:cNvPr id="10" name="Slide Number Placeholder 9"/>
          <p:cNvSpPr>
            <a:spLocks noGrp="1"/>
          </p:cNvSpPr>
          <p:nvPr>
            <p:ph type="sldNum" sz="quarter" idx="15"/>
          </p:nvPr>
        </p:nvSpPr>
        <p:spPr/>
        <p:txBody>
          <a:bodyPr/>
          <a:lstStyle/>
          <a:p>
            <a:fld id="{33ACCEE8-7EE4-4534-9255-27CD305E667C}" type="slidenum">
              <a:rPr lang="en-US" smtClean="0"/>
              <a:t>‹#›</a:t>
            </a:fld>
            <a:endParaRPr lang="en-US"/>
          </a:p>
        </p:txBody>
      </p:sp>
      <p:sp>
        <p:nvSpPr>
          <p:cNvPr id="13" name="Footer Placeholder 12"/>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624754"/>
            <a:ext cx="5486400" cy="404446"/>
          </a:xfrm>
        </p:spPr>
        <p:txBody>
          <a:bodyPr bIns="0" anchor="b"/>
          <a:lstStyle>
            <a:lvl1pPr algn="l">
              <a:defRPr sz="2000" b="1">
                <a:ln w="12700">
                  <a:noFill/>
                </a:ln>
                <a:solidFill>
                  <a:schemeClr val="tx1"/>
                </a:solidFill>
                <a:effectLst/>
              </a:defRPr>
            </a:lvl1pPr>
          </a:lstStyle>
          <a:p>
            <a:r>
              <a:rPr lang="en-US"/>
              <a:t>Click to edit Master title style</a:t>
            </a:r>
            <a:endParaRPr lang="en-US" dirty="0"/>
          </a:p>
        </p:txBody>
      </p:sp>
      <p:sp>
        <p:nvSpPr>
          <p:cNvPr id="3" name="Picture Placeholder 2"/>
          <p:cNvSpPr>
            <a:spLocks noGrp="1"/>
          </p:cNvSpPr>
          <p:nvPr>
            <p:ph type="pic" idx="1"/>
          </p:nvPr>
        </p:nvSpPr>
        <p:spPr>
          <a:xfrm>
            <a:off x="1323975" y="381000"/>
            <a:ext cx="5867400" cy="40814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219200" y="5029200"/>
            <a:ext cx="4038600" cy="1371600"/>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F584A9-171B-4BBA-B4E9-BBA3BB482D51}" type="datetimeFigureOut">
              <a:rPr lang="en-US" smtClean="0"/>
              <a:t>3/1/23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ACCEE8-7EE4-4534-9255-27CD305E667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228600" cy="6858000"/>
          </a:xfrm>
          <a:prstGeom prst="rect">
            <a:avLst/>
          </a:prstGeom>
          <a:gradFill>
            <a:gsLst>
              <a:gs pos="0">
                <a:schemeClr val="accent1"/>
              </a:gs>
              <a:gs pos="52000">
                <a:schemeClr val="accent6">
                  <a:lumMod val="75000"/>
                </a:schemeClr>
              </a:gs>
              <a:gs pos="100000">
                <a:schemeClr val="accent6">
                  <a:lumMod val="50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13" name="Rectangle 12"/>
          <p:cNvSpPr/>
          <p:nvPr/>
        </p:nvSpPr>
        <p:spPr>
          <a:xfrm>
            <a:off x="0" y="0"/>
            <a:ext cx="228600"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Placeholder 1"/>
          <p:cNvSpPr>
            <a:spLocks noGrp="1"/>
          </p:cNvSpPr>
          <p:nvPr>
            <p:ph type="title"/>
          </p:nvPr>
        </p:nvSpPr>
        <p:spPr>
          <a:xfrm>
            <a:off x="1219200" y="5257800"/>
            <a:ext cx="7239000" cy="1143000"/>
          </a:xfrm>
          <a:prstGeom prst="rect">
            <a:avLst/>
          </a:prstGeom>
        </p:spPr>
        <p:txBody>
          <a:bodyPr vert="horz" lIns="91440" tIns="45720" rIns="91440" bIns="45720" rtlCol="0" anchor="b">
            <a:noAutofit/>
          </a:bodyPr>
          <a:lstStyle/>
          <a:p>
            <a:endParaRPr lang="en-US" dirty="0"/>
          </a:p>
        </p:txBody>
      </p:sp>
      <p:sp>
        <p:nvSpPr>
          <p:cNvPr id="3" name="Text Placeholder 2"/>
          <p:cNvSpPr>
            <a:spLocks noGrp="1"/>
          </p:cNvSpPr>
          <p:nvPr>
            <p:ph type="body" idx="1"/>
          </p:nvPr>
        </p:nvSpPr>
        <p:spPr>
          <a:xfrm>
            <a:off x="1219200" y="838200"/>
            <a:ext cx="7467600" cy="4419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1259680" y="6553200"/>
            <a:ext cx="7162800" cy="228600"/>
          </a:xfrm>
          <a:prstGeom prst="rect">
            <a:avLst/>
          </a:prstGeom>
        </p:spPr>
        <p:txBody>
          <a:bodyPr vert="horz" lIns="91440" tIns="45720" rIns="91440" bIns="45720" rtlCol="0" anchor="ctr"/>
          <a:lstStyle>
            <a:lvl1pPr algn="l">
              <a:defRPr sz="1200">
                <a:solidFill>
                  <a:schemeClr val="tx1">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686800" y="5740400"/>
            <a:ext cx="381000" cy="365125"/>
          </a:xfrm>
          <a:prstGeom prst="rect">
            <a:avLst/>
          </a:prstGeom>
        </p:spPr>
        <p:txBody>
          <a:bodyPr vert="horz" lIns="91440" tIns="45720" rIns="91440" bIns="45720" rtlCol="0" anchor="ctr"/>
          <a:lstStyle>
            <a:lvl1pPr algn="l">
              <a:defRPr sz="1200" b="0">
                <a:solidFill>
                  <a:schemeClr val="tx2">
                    <a:lumMod val="60000"/>
                    <a:lumOff val="40000"/>
                  </a:schemeClr>
                </a:solidFill>
              </a:defRPr>
            </a:lvl1pPr>
          </a:lstStyle>
          <a:p>
            <a:fld id="{33ACCEE8-7EE4-4534-9255-27CD305E667C}" type="slidenum">
              <a:rPr lang="en-US" smtClean="0"/>
              <a:t>‹#›</a:t>
            </a:fld>
            <a:endParaRPr lang="en-US"/>
          </a:p>
        </p:txBody>
      </p:sp>
      <p:sp>
        <p:nvSpPr>
          <p:cNvPr id="16" name="Freeform 5"/>
          <p:cNvSpPr>
            <a:spLocks/>
          </p:cNvSpPr>
          <p:nvPr/>
        </p:nvSpPr>
        <p:spPr bwMode="auto">
          <a:xfrm>
            <a:off x="8453438" y="571500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Date Placeholder 3"/>
          <p:cNvSpPr>
            <a:spLocks noGrp="1"/>
          </p:cNvSpPr>
          <p:nvPr>
            <p:ph type="dt" sz="half" idx="2"/>
          </p:nvPr>
        </p:nvSpPr>
        <p:spPr>
          <a:xfrm rot="16200000">
            <a:off x="-1198682" y="4821116"/>
            <a:ext cx="2625969" cy="228600"/>
          </a:xfrm>
          <a:prstGeom prst="rect">
            <a:avLst/>
          </a:prstGeom>
        </p:spPr>
        <p:txBody>
          <a:bodyPr vert="horz" lIns="91440" tIns="45720" rIns="91440" bIns="45720" rtlCol="0" anchor="ctr"/>
          <a:lstStyle>
            <a:lvl1pPr algn="l">
              <a:defRPr sz="1200">
                <a:solidFill>
                  <a:srgbClr val="FFFFFF"/>
                </a:solidFill>
              </a:defRPr>
            </a:lvl1pPr>
          </a:lstStyle>
          <a:p>
            <a:fld id="{E4F584A9-171B-4BBA-B4E9-BBA3BB482D51}" type="datetimeFigureOut">
              <a:rPr lang="en-US" smtClean="0"/>
              <a:t>3/1/23</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3"/>
                                        </p:tgtEl>
                                      </p:cBhvr>
                                    </p:animEffect>
                                    <p:set>
                                      <p:cBhvr>
                                        <p:cTn id="7" dur="1" fill="hold">
                                          <p:stCondLst>
                                            <p:cond delay="1999"/>
                                          </p:stCondLst>
                                        </p:cTn>
                                        <p:tgtEl>
                                          <p:spTgt spid="13"/>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Lst>
  </p:timing>
  <p:txStyles>
    <p:titleStyle>
      <a:lvl1pPr algn="l" defTabSz="914400" rtl="0" eaLnBrk="1" latinLnBrk="0" hangingPunct="1">
        <a:spcBef>
          <a:spcPct val="0"/>
        </a:spcBef>
        <a:buNone/>
        <a:defRPr sz="7200" b="1" kern="120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developer.android.com/reference/packages.html" TargetMode="External"/><Relationship Id="rId2" Type="http://schemas.openxmlformats.org/officeDocument/2006/relationships/hyperlink" Target="http://developer.android.com/sdk/index.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developer.android.com/sdk/index.html" TargetMode="External"/><Relationship Id="rId2" Type="http://schemas.openxmlformats.org/officeDocument/2006/relationships/hyperlink" Target="http://www.eclipse.org/download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ctrTitle"/>
          </p:nvPr>
        </p:nvSpPr>
        <p:spPr>
          <a:xfrm>
            <a:off x="990600" y="1143000"/>
            <a:ext cx="7772400" cy="1995488"/>
          </a:xfrm>
        </p:spPr>
        <p:style>
          <a:lnRef idx="1">
            <a:schemeClr val="accent1"/>
          </a:lnRef>
          <a:fillRef idx="2">
            <a:schemeClr val="accent1"/>
          </a:fillRef>
          <a:effectRef idx="1">
            <a:schemeClr val="accent1"/>
          </a:effectRef>
          <a:fontRef idx="minor">
            <a:schemeClr val="dk1"/>
          </a:fontRef>
        </p:style>
        <p:txBody>
          <a:bodyPr>
            <a:normAutofit/>
          </a:bodyPr>
          <a:lstStyle/>
          <a:p>
            <a:pPr algn="ctr"/>
            <a:br>
              <a:rPr lang="tr-TR" altLang="en-US" sz="4000" b="1" dirty="0"/>
            </a:br>
            <a:r>
              <a:rPr lang="tr-TR" altLang="en-US" sz="4000" b="1" dirty="0"/>
              <a:t>CMSE41</a:t>
            </a:r>
            <a:r>
              <a:rPr lang="en-US" altLang="en-US" sz="4000" b="1" dirty="0"/>
              <a:t>9</a:t>
            </a:r>
            <a:r>
              <a:rPr lang="tr-TR" altLang="en-US" sz="4000" b="1" dirty="0"/>
              <a:t> </a:t>
            </a:r>
            <a:br>
              <a:rPr lang="tr-TR" altLang="en-US" sz="4000" b="1" dirty="0"/>
            </a:br>
            <a:r>
              <a:rPr lang="en-AU" altLang="en-US" sz="4000" dirty="0"/>
              <a:t>Mobile Application Development </a:t>
            </a:r>
            <a:endParaRPr lang="en-US" altLang="en-US" sz="4000" dirty="0"/>
          </a:p>
        </p:txBody>
      </p:sp>
      <p:sp>
        <p:nvSpPr>
          <p:cNvPr id="5" name="Rectangle 3"/>
          <p:cNvSpPr>
            <a:spLocks noGrp="1" noChangeArrowheads="1"/>
          </p:cNvSpPr>
          <p:nvPr>
            <p:ph type="subTitle" idx="1"/>
          </p:nvPr>
        </p:nvSpPr>
        <p:spPr>
          <a:xfrm>
            <a:off x="762000" y="3246815"/>
            <a:ext cx="8382000" cy="2391985"/>
          </a:xfrm>
        </p:spPr>
        <p:style>
          <a:lnRef idx="1">
            <a:schemeClr val="accent1"/>
          </a:lnRef>
          <a:fillRef idx="2">
            <a:schemeClr val="accent1"/>
          </a:fillRef>
          <a:effectRef idx="1">
            <a:schemeClr val="accent1"/>
          </a:effectRef>
          <a:fontRef idx="minor">
            <a:schemeClr val="dk1"/>
          </a:fontRef>
        </p:style>
        <p:txBody>
          <a:bodyPr/>
          <a:lstStyle/>
          <a:p>
            <a:pPr eaLnBrk="1" hangingPunct="1"/>
            <a:r>
              <a:rPr lang="tr-TR" altLang="en-US" b="1" dirty="0">
                <a:solidFill>
                  <a:srgbClr val="FF0000"/>
                </a:solidFill>
              </a:rPr>
              <a:t>Asst.Prof.Dr.Ahmet Ünveren</a:t>
            </a:r>
          </a:p>
          <a:p>
            <a:pPr eaLnBrk="1" hangingPunct="1"/>
            <a:r>
              <a:rPr lang="tr-TR" altLang="en-US" b="1" dirty="0">
                <a:solidFill>
                  <a:srgbClr val="FF0000"/>
                </a:solidFill>
              </a:rPr>
              <a:t>20</a:t>
            </a:r>
            <a:r>
              <a:rPr lang="en-US" altLang="en-US" b="1" dirty="0">
                <a:solidFill>
                  <a:srgbClr val="FF0000"/>
                </a:solidFill>
              </a:rPr>
              <a:t>22</a:t>
            </a:r>
            <a:r>
              <a:rPr lang="tr-TR" altLang="en-US" b="1" dirty="0">
                <a:solidFill>
                  <a:srgbClr val="FF0000"/>
                </a:solidFill>
              </a:rPr>
              <a:t>-202</a:t>
            </a:r>
            <a:r>
              <a:rPr lang="en-US" altLang="en-US" b="1" dirty="0">
                <a:solidFill>
                  <a:srgbClr val="FF0000"/>
                </a:solidFill>
              </a:rPr>
              <a:t>3</a:t>
            </a:r>
            <a:r>
              <a:rPr lang="tr-TR" altLang="en-US" b="1" dirty="0">
                <a:solidFill>
                  <a:srgbClr val="FF0000"/>
                </a:solidFill>
              </a:rPr>
              <a:t> </a:t>
            </a:r>
            <a:r>
              <a:rPr lang="en-US" altLang="en-US" b="1" dirty="0">
                <a:solidFill>
                  <a:srgbClr val="FF0000"/>
                </a:solidFill>
              </a:rPr>
              <a:t>SPRING</a:t>
            </a:r>
          </a:p>
          <a:p>
            <a:pPr eaLnBrk="1" hangingPunct="1"/>
            <a:r>
              <a:rPr lang="en-US" altLang="en-US" b="1" dirty="0">
                <a:solidFill>
                  <a:srgbClr val="FF0000"/>
                </a:solidFill>
              </a:rPr>
              <a:t>Computer </a:t>
            </a:r>
            <a:r>
              <a:rPr lang="en-US" altLang="en-US" b="1" dirty="0" err="1">
                <a:solidFill>
                  <a:srgbClr val="FF0000"/>
                </a:solidFill>
              </a:rPr>
              <a:t>Eng</a:t>
            </a:r>
            <a:r>
              <a:rPr lang="tr-TR" altLang="en-US" b="1" dirty="0">
                <a:solidFill>
                  <a:srgbClr val="FF0000"/>
                </a:solidFill>
              </a:rPr>
              <a:t>ineering Department</a:t>
            </a:r>
            <a:endParaRPr lang="en-US" altLang="en-US" b="1" dirty="0">
              <a:solidFill>
                <a:srgbClr val="FF0000"/>
              </a:solidFill>
            </a:endParaRPr>
          </a:p>
          <a:p>
            <a:pPr eaLnBrk="1" hangingPunct="1"/>
            <a:r>
              <a:rPr lang="en-US" altLang="en-US" b="1" dirty="0">
                <a:solidFill>
                  <a:srgbClr val="FF0000"/>
                </a:solidFill>
              </a:rPr>
              <a:t>https://staff.emu.edu.tr/ahmetunveren/en/teaching/</a:t>
            </a:r>
          </a:p>
        </p:txBody>
      </p:sp>
    </p:spTree>
    <p:extLst>
      <p:ext uri="{BB962C8B-B14F-4D97-AF65-F5344CB8AC3E}">
        <p14:creationId xmlns:p14="http://schemas.microsoft.com/office/powerpoint/2010/main" val="22670542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295400"/>
            <a:ext cx="8743950" cy="326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
          <p:cNvSpPr>
            <a:spLocks noGrp="1" noChangeArrowheads="1"/>
          </p:cNvSpPr>
          <p:nvPr>
            <p:ph type="title"/>
          </p:nvPr>
        </p:nvSpPr>
        <p:spPr>
          <a:xfrm>
            <a:off x="457200" y="277813"/>
            <a:ext cx="8077200" cy="1139825"/>
          </a:xfrm>
        </p:spPr>
        <p:txBody>
          <a:bodyPr/>
          <a:lstStyle/>
          <a:p>
            <a:pPr eaLnBrk="1" hangingPunct="1"/>
            <a:r>
              <a:rPr lang="en-US" altLang="en-US" dirty="0">
                <a:solidFill>
                  <a:schemeClr val="tx1">
                    <a:lumMod val="50000"/>
                  </a:schemeClr>
                </a:solidFill>
              </a:rPr>
              <a:t>What is Android?</a:t>
            </a:r>
          </a:p>
        </p:txBody>
      </p:sp>
      <p:sp>
        <p:nvSpPr>
          <p:cNvPr id="8" name="Rectangle 3"/>
          <p:cNvSpPr txBox="1">
            <a:spLocks noChangeArrowheads="1"/>
          </p:cNvSpPr>
          <p:nvPr/>
        </p:nvSpPr>
        <p:spPr>
          <a:xfrm>
            <a:off x="3657600" y="2286000"/>
            <a:ext cx="5181600" cy="2895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a:lstStyle>
          <a:p>
            <a:r>
              <a:rPr lang="en-US" altLang="en-US">
                <a:solidFill>
                  <a:schemeClr val="bg1"/>
                </a:solidFill>
              </a:rPr>
              <a:t>Android is a software stack for mobile devices that includes an operating system, middleware and key applications. </a:t>
            </a:r>
          </a:p>
        </p:txBody>
      </p:sp>
      <p:sp>
        <p:nvSpPr>
          <p:cNvPr id="2" name="Rectangle 1"/>
          <p:cNvSpPr/>
          <p:nvPr/>
        </p:nvSpPr>
        <p:spPr>
          <a:xfrm>
            <a:off x="609600" y="4876800"/>
            <a:ext cx="7696200" cy="1569660"/>
          </a:xfrm>
          <a:prstGeom prst="rect">
            <a:avLst/>
          </a:prstGeom>
        </p:spPr>
        <p:style>
          <a:lnRef idx="3">
            <a:schemeClr val="lt1"/>
          </a:lnRef>
          <a:fillRef idx="1">
            <a:schemeClr val="accent4"/>
          </a:fillRef>
          <a:effectRef idx="1">
            <a:schemeClr val="accent4"/>
          </a:effectRef>
          <a:fontRef idx="minor">
            <a:schemeClr val="lt1"/>
          </a:fontRef>
        </p:style>
        <p:txBody>
          <a:bodyPr wrap="square">
            <a:spAutoFit/>
          </a:bodyPr>
          <a:lstStyle/>
          <a:p>
            <a:r>
              <a:rPr lang="en-US" altLang="en-US" sz="3200" dirty="0"/>
              <a:t>Android is an open source operating system, created by Google specifically for use on mobile devices (cell phones and tablets)</a:t>
            </a:r>
          </a:p>
        </p:txBody>
      </p:sp>
    </p:spTree>
    <p:extLst>
      <p:ext uri="{BB962C8B-B14F-4D97-AF65-F5344CB8AC3E}">
        <p14:creationId xmlns:p14="http://schemas.microsoft.com/office/powerpoint/2010/main" val="3971042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57200" y="277813"/>
            <a:ext cx="8077200" cy="1139825"/>
          </a:xfrm>
        </p:spPr>
        <p:txBody>
          <a:bodyPr/>
          <a:lstStyle/>
          <a:p>
            <a:pPr eaLnBrk="1" hangingPunct="1"/>
            <a:r>
              <a:rPr lang="en-US" altLang="en-US" dirty="0">
                <a:solidFill>
                  <a:schemeClr val="tx1">
                    <a:lumMod val="50000"/>
                  </a:schemeClr>
                </a:solidFill>
              </a:rPr>
              <a:t>Architecture</a:t>
            </a:r>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524000"/>
            <a:ext cx="6791325"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815537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1"/>
          <p:cNvSpPr>
            <a:spLocks noGrp="1"/>
          </p:cNvSpPr>
          <p:nvPr>
            <p:ph type="title" idx="4294967295"/>
          </p:nvPr>
        </p:nvSpPr>
        <p:spPr>
          <a:xfrm>
            <a:off x="304800" y="152400"/>
            <a:ext cx="8077200" cy="808038"/>
          </a:xfrm>
        </p:spPr>
        <p:txBody>
          <a:bodyPr lIns="90487" tIns="44450" rIns="90487" bIns="44450"/>
          <a:lstStyle/>
          <a:p>
            <a:pPr eaLnBrk="1" hangingPunct="1"/>
            <a:r>
              <a:rPr lang="en-US" altLang="ko-KR" sz="4000" dirty="0">
                <a:solidFill>
                  <a:schemeClr val="tx1">
                    <a:lumMod val="50000"/>
                  </a:schemeClr>
                </a:solidFill>
                <a:ea typeface="Gulim" pitchFamily="34" charset="-127"/>
              </a:rPr>
              <a:t>Android S/W Stack - Application</a:t>
            </a:r>
            <a:endParaRPr lang="ko-KR" altLang="en-US" sz="4000" dirty="0">
              <a:solidFill>
                <a:schemeClr val="tx1">
                  <a:lumMod val="50000"/>
                </a:schemeClr>
              </a:solidFill>
              <a:ea typeface="Gulim" pitchFamily="34" charset="-127"/>
            </a:endParaRPr>
          </a:p>
        </p:txBody>
      </p:sp>
      <p:sp>
        <p:nvSpPr>
          <p:cNvPr id="5" name="내용 개체 틀 2"/>
          <p:cNvSpPr>
            <a:spLocks noGrp="1"/>
          </p:cNvSpPr>
          <p:nvPr>
            <p:ph idx="4294967295"/>
          </p:nvPr>
        </p:nvSpPr>
        <p:spPr>
          <a:xfrm>
            <a:off x="457200" y="2701925"/>
            <a:ext cx="8229600" cy="3429000"/>
          </a:xfrm>
        </p:spPr>
        <p:txBody>
          <a:bodyPr lIns="90487" tIns="44450" rIns="90487" bIns="44450"/>
          <a:lstStyle/>
          <a:p>
            <a:pPr marL="292100" indent="-292100" eaLnBrk="1" hangingPunct="1"/>
            <a:r>
              <a:rPr lang="en-US" altLang="ko-KR" sz="2000">
                <a:ea typeface="Gulim" pitchFamily="34" charset="-127"/>
              </a:rPr>
              <a:t>Android provides a set of core applications:</a:t>
            </a:r>
          </a:p>
          <a:p>
            <a:pPr marL="800100" lvl="1" indent="-342900" eaLnBrk="1" hangingPunct="1">
              <a:buFont typeface="Wingdings" pitchFamily="2" charset="2"/>
              <a:buChar char="ü"/>
            </a:pPr>
            <a:r>
              <a:rPr lang="en-US" altLang="ko-KR" sz="1800">
                <a:ea typeface="Gulim" pitchFamily="34" charset="-127"/>
              </a:rPr>
              <a:t>Email Client</a:t>
            </a:r>
          </a:p>
          <a:p>
            <a:pPr marL="800100" lvl="1" indent="-342900" eaLnBrk="1" hangingPunct="1">
              <a:buFont typeface="Wingdings" pitchFamily="2" charset="2"/>
              <a:buChar char="ü"/>
            </a:pPr>
            <a:r>
              <a:rPr lang="en-US" altLang="ko-KR" sz="1800">
                <a:ea typeface="Gulim" pitchFamily="34" charset="-127"/>
              </a:rPr>
              <a:t>SMS Program</a:t>
            </a:r>
          </a:p>
          <a:p>
            <a:pPr marL="800100" lvl="1" indent="-342900" eaLnBrk="1" hangingPunct="1">
              <a:buFont typeface="Wingdings" pitchFamily="2" charset="2"/>
              <a:buChar char="ü"/>
            </a:pPr>
            <a:r>
              <a:rPr lang="en-US" altLang="ko-KR" sz="1800">
                <a:ea typeface="Gulim" pitchFamily="34" charset="-127"/>
              </a:rPr>
              <a:t>Calendar</a:t>
            </a:r>
          </a:p>
          <a:p>
            <a:pPr marL="800100" lvl="1" indent="-342900" eaLnBrk="1" hangingPunct="1">
              <a:buFont typeface="Wingdings" pitchFamily="2" charset="2"/>
              <a:buChar char="ü"/>
            </a:pPr>
            <a:r>
              <a:rPr lang="en-US" altLang="ko-KR" sz="1800">
                <a:ea typeface="Gulim" pitchFamily="34" charset="-127"/>
              </a:rPr>
              <a:t>Maps</a:t>
            </a:r>
          </a:p>
          <a:p>
            <a:pPr marL="800100" lvl="1" indent="-342900" eaLnBrk="1" hangingPunct="1">
              <a:buFont typeface="Wingdings" pitchFamily="2" charset="2"/>
              <a:buChar char="ü"/>
            </a:pPr>
            <a:r>
              <a:rPr lang="en-US" altLang="ko-KR" sz="1800">
                <a:ea typeface="Gulim" pitchFamily="34" charset="-127"/>
              </a:rPr>
              <a:t>Browser</a:t>
            </a:r>
          </a:p>
          <a:p>
            <a:pPr marL="800100" lvl="1" indent="-342900" eaLnBrk="1" hangingPunct="1">
              <a:buFont typeface="Wingdings" pitchFamily="2" charset="2"/>
              <a:buChar char="ü"/>
            </a:pPr>
            <a:r>
              <a:rPr lang="en-US" altLang="ko-KR" sz="1800">
                <a:ea typeface="Gulim" pitchFamily="34" charset="-127"/>
              </a:rPr>
              <a:t>Contacts</a:t>
            </a:r>
          </a:p>
          <a:p>
            <a:pPr marL="800100" lvl="1" indent="-342900" eaLnBrk="1" hangingPunct="1">
              <a:buFont typeface="Wingdings" pitchFamily="2" charset="2"/>
              <a:buChar char="ü"/>
            </a:pPr>
            <a:r>
              <a:rPr lang="en-US" altLang="ko-KR" sz="1800">
                <a:ea typeface="Gulim" pitchFamily="34" charset="-127"/>
              </a:rPr>
              <a:t>Etc</a:t>
            </a:r>
          </a:p>
          <a:p>
            <a:pPr marL="800100" lvl="1" indent="-342900" eaLnBrk="1" hangingPunct="1">
              <a:buFont typeface="Wingdings" pitchFamily="2" charset="2"/>
              <a:buNone/>
            </a:pPr>
            <a:endParaRPr lang="en-US" altLang="ko-KR" sz="1800">
              <a:ea typeface="Gulim" pitchFamily="34" charset="-127"/>
            </a:endParaRPr>
          </a:p>
          <a:p>
            <a:pPr marL="292100" indent="-292100" eaLnBrk="1" hangingPunct="1"/>
            <a:r>
              <a:rPr lang="en-US" altLang="ko-KR" sz="2000">
                <a:ea typeface="Gulim" pitchFamily="34" charset="-127"/>
              </a:rPr>
              <a:t>All applications are written using the Java language.</a:t>
            </a:r>
            <a:endParaRPr lang="ko-KR" altLang="en-US" sz="2000">
              <a:ea typeface="Gulim" pitchFamily="34" charset="-127"/>
            </a:endParaRPr>
          </a:p>
        </p:txBody>
      </p:sp>
      <p:pic>
        <p:nvPicPr>
          <p:cNvPr id="6" name="내용 개체 틀 3"/>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381000" y="1600200"/>
            <a:ext cx="2084388" cy="111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그림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65388" y="1364401"/>
            <a:ext cx="649922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366238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1"/>
          <p:cNvSpPr>
            <a:spLocks noGrp="1"/>
          </p:cNvSpPr>
          <p:nvPr>
            <p:ph type="title" idx="4294967295"/>
          </p:nvPr>
        </p:nvSpPr>
        <p:spPr>
          <a:xfrm>
            <a:off x="533400" y="80963"/>
            <a:ext cx="8077200" cy="636587"/>
          </a:xfrm>
        </p:spPr>
        <p:txBody>
          <a:bodyPr lIns="90487" tIns="44450" rIns="90487" bIns="44450"/>
          <a:lstStyle/>
          <a:p>
            <a:pPr eaLnBrk="1" hangingPunct="1"/>
            <a:r>
              <a:rPr lang="en-US" altLang="ko-KR" sz="3200" dirty="0">
                <a:solidFill>
                  <a:schemeClr val="tx1">
                    <a:lumMod val="50000"/>
                  </a:schemeClr>
                </a:solidFill>
                <a:ea typeface="Gulim" pitchFamily="34" charset="-127"/>
              </a:rPr>
              <a:t>Android S/W Stack –App Framework</a:t>
            </a:r>
            <a:endParaRPr lang="ko-KR" altLang="en-US" sz="3200" dirty="0">
              <a:solidFill>
                <a:schemeClr val="tx1">
                  <a:lumMod val="50000"/>
                </a:schemeClr>
              </a:solidFill>
              <a:ea typeface="Gulim" pitchFamily="34" charset="-127"/>
            </a:endParaRPr>
          </a:p>
        </p:txBody>
      </p:sp>
      <p:sp>
        <p:nvSpPr>
          <p:cNvPr id="5" name="내용 개체 틀 2"/>
          <p:cNvSpPr>
            <a:spLocks noGrp="1"/>
          </p:cNvSpPr>
          <p:nvPr>
            <p:ph idx="4294967295"/>
          </p:nvPr>
        </p:nvSpPr>
        <p:spPr>
          <a:xfrm>
            <a:off x="537927" y="2263775"/>
            <a:ext cx="8229600" cy="2952750"/>
          </a:xfrm>
        </p:spPr>
        <p:txBody>
          <a:bodyPr lIns="90487" tIns="44450" rIns="90487" bIns="44450"/>
          <a:lstStyle/>
          <a:p>
            <a:pPr marL="292100" indent="-292100" eaLnBrk="1" hangingPunct="1"/>
            <a:r>
              <a:rPr lang="en-US" altLang="ko-KR" dirty="0">
                <a:ea typeface="Gulim" pitchFamily="34" charset="-127"/>
              </a:rPr>
              <a:t>Enabling and simplifying the reuse of components</a:t>
            </a:r>
          </a:p>
          <a:p>
            <a:pPr marL="800100" lvl="1" indent="-342900" eaLnBrk="1" hangingPunct="1">
              <a:buFont typeface="Wingdings" pitchFamily="2" charset="2"/>
              <a:buChar char="ü"/>
            </a:pPr>
            <a:r>
              <a:rPr lang="en-US" altLang="ko-KR" dirty="0">
                <a:ea typeface="Gulim" pitchFamily="34" charset="-127"/>
              </a:rPr>
              <a:t>Developers have full access to the same framework APIs </a:t>
            </a:r>
            <a:r>
              <a:rPr lang="tr-TR" altLang="ko-KR" dirty="0">
                <a:ea typeface="Gulim" pitchFamily="34" charset="-127"/>
              </a:rPr>
              <a:t>(Application programming interface: set of rouitnes, protocols and tools for building software application ) </a:t>
            </a:r>
            <a:r>
              <a:rPr lang="en-US" altLang="ko-KR" dirty="0">
                <a:ea typeface="Gulim" pitchFamily="34" charset="-127"/>
              </a:rPr>
              <a:t>used by the core applications.</a:t>
            </a:r>
          </a:p>
          <a:p>
            <a:pPr marL="800100" lvl="1" indent="-342900" eaLnBrk="1" hangingPunct="1">
              <a:buFont typeface="Wingdings" pitchFamily="2" charset="2"/>
              <a:buChar char="ü"/>
            </a:pPr>
            <a:r>
              <a:rPr lang="en-US" altLang="ko-KR" dirty="0">
                <a:ea typeface="Gulim" pitchFamily="34" charset="-127"/>
              </a:rPr>
              <a:t>Users are allowed to replace components.</a:t>
            </a:r>
          </a:p>
        </p:txBody>
      </p:sp>
      <p:pic>
        <p:nvPicPr>
          <p:cNvPr id="6" name="내용 개체 틀 3"/>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461727" y="685800"/>
            <a:ext cx="2084388" cy="111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그림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6115" y="990600"/>
            <a:ext cx="58674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9" name="Group 29"/>
          <p:cNvGraphicFramePr>
            <a:graphicFrameLocks noGrp="1"/>
          </p:cNvGraphicFramePr>
          <p:nvPr>
            <p:extLst>
              <p:ext uri="{D42A27DB-BD31-4B8C-83A1-F6EECF244321}">
                <p14:modId xmlns:p14="http://schemas.microsoft.com/office/powerpoint/2010/main" val="1582429147"/>
              </p:ext>
            </p:extLst>
          </p:nvPr>
        </p:nvGraphicFramePr>
        <p:xfrm>
          <a:off x="685800" y="3599589"/>
          <a:ext cx="8001000" cy="3258411"/>
        </p:xfrm>
        <a:graphic>
          <a:graphicData uri="http://schemas.openxmlformats.org/drawingml/2006/table">
            <a:tbl>
              <a:tblPr/>
              <a:tblGrid>
                <a:gridCol w="1495425">
                  <a:extLst>
                    <a:ext uri="{9D8B030D-6E8A-4147-A177-3AD203B41FA5}">
                      <a16:colId xmlns:a16="http://schemas.microsoft.com/office/drawing/2014/main" val="20000"/>
                    </a:ext>
                  </a:extLst>
                </a:gridCol>
                <a:gridCol w="6505575">
                  <a:extLst>
                    <a:ext uri="{9D8B030D-6E8A-4147-A177-3AD203B41FA5}">
                      <a16:colId xmlns:a16="http://schemas.microsoft.com/office/drawing/2014/main" val="20001"/>
                    </a:ext>
                  </a:extLst>
                </a:gridCol>
              </a:tblGrid>
              <a:tr h="3628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600" b="1" i="0" u="none" strike="noStrike" cap="none" normalizeH="0" baseline="0" dirty="0">
                          <a:ln>
                            <a:noFill/>
                          </a:ln>
                          <a:solidFill>
                            <a:srgbClr val="002060"/>
                          </a:solidFill>
                          <a:effectLst/>
                          <a:latin typeface="Verdana" pitchFamily="34" charset="0"/>
                          <a:ea typeface="Gulim" pitchFamily="34" charset="-127"/>
                        </a:rPr>
                        <a:t>Feature</a:t>
                      </a:r>
                      <a:endParaRPr kumimoji="0" lang="ko-KR" altLang="en-US" sz="1600" b="1" i="0" u="none" strike="noStrike" cap="none" normalizeH="0" baseline="0" dirty="0">
                        <a:ln>
                          <a:noFill/>
                        </a:ln>
                        <a:solidFill>
                          <a:srgbClr val="002060"/>
                        </a:solidFill>
                        <a:effectLst/>
                        <a:latin typeface="Verdana" pitchFamily="34" charset="0"/>
                        <a:ea typeface="Gulim" pitchFamily="34" charset="-127"/>
                      </a:endParaRPr>
                    </a:p>
                  </a:txBody>
                  <a:tcP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rgbClr val="FFE7B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600" b="1" i="0" u="none" strike="noStrike" cap="none" normalizeH="0" baseline="0" dirty="0">
                          <a:ln>
                            <a:noFill/>
                          </a:ln>
                          <a:solidFill>
                            <a:srgbClr val="002060"/>
                          </a:solidFill>
                          <a:effectLst/>
                          <a:latin typeface="Verdana" pitchFamily="34" charset="0"/>
                          <a:ea typeface="Gulim" pitchFamily="34" charset="-127"/>
                        </a:rPr>
                        <a:t>Role</a:t>
                      </a:r>
                      <a:endParaRPr kumimoji="0" lang="ko-KR" altLang="en-US" sz="1600" b="1" i="0" u="none" strike="noStrike" cap="none" normalizeH="0" baseline="0" dirty="0">
                        <a:ln>
                          <a:noFill/>
                        </a:ln>
                        <a:solidFill>
                          <a:srgbClr val="002060"/>
                        </a:solidFill>
                        <a:effectLst/>
                        <a:latin typeface="Verdana" pitchFamily="34" charset="0"/>
                        <a:ea typeface="Gulim" pitchFamily="34" charset="-127"/>
                      </a:endParaRPr>
                    </a:p>
                  </a:txBody>
                  <a:tcP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rgbClr val="FFE7B7"/>
                    </a:solidFill>
                  </a:tcPr>
                </a:tc>
                <a:extLst>
                  <a:ext uri="{0D108BD9-81ED-4DB2-BD59-A6C34878D82A}">
                    <a16:rowId xmlns:a16="http://schemas.microsoft.com/office/drawing/2014/main" val="10000"/>
                  </a:ext>
                </a:extLst>
              </a:tr>
              <a:tr h="5656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600" b="0" i="0" u="none" strike="noStrike" cap="none" normalizeH="0" baseline="0" dirty="0">
                          <a:ln>
                            <a:noFill/>
                          </a:ln>
                          <a:solidFill>
                            <a:srgbClr val="000000"/>
                          </a:solidFill>
                          <a:effectLst/>
                          <a:latin typeface="Verdana" pitchFamily="34" charset="0"/>
                          <a:ea typeface="Gulim" pitchFamily="34" charset="-127"/>
                        </a:rPr>
                        <a:t>View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600" b="0" i="0" u="none" strike="noStrike" cap="none" normalizeH="0" baseline="0" dirty="0">
                          <a:ln>
                            <a:noFill/>
                          </a:ln>
                          <a:solidFill>
                            <a:srgbClr val="000000"/>
                          </a:solidFill>
                          <a:effectLst/>
                          <a:latin typeface="Verdana" pitchFamily="34" charset="0"/>
                          <a:ea typeface="Gulim" pitchFamily="34" charset="-127"/>
                        </a:rPr>
                        <a:t>System</a:t>
                      </a:r>
                      <a:endParaRPr kumimoji="0" lang="ko-KR" altLang="en-US" sz="1600" b="0" i="0" u="none" strike="noStrike" cap="none" normalizeH="0" baseline="0" dirty="0">
                        <a:ln>
                          <a:noFill/>
                        </a:ln>
                        <a:solidFill>
                          <a:srgbClr val="000000"/>
                        </a:solidFill>
                        <a:effectLst/>
                        <a:latin typeface="Verdana" pitchFamily="34" charset="0"/>
                        <a:ea typeface="Gulim" pitchFamily="34" charset="-127"/>
                      </a:endParaRPr>
                    </a:p>
                  </a:txBody>
                  <a:tcP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600" b="0" i="0" u="none" strike="noStrike" cap="none" normalizeH="0" baseline="0" dirty="0">
                          <a:ln>
                            <a:noFill/>
                          </a:ln>
                          <a:solidFill>
                            <a:srgbClr val="000000"/>
                          </a:solidFill>
                          <a:effectLst/>
                          <a:latin typeface="Verdana" pitchFamily="34" charset="0"/>
                          <a:ea typeface="Gulim" pitchFamily="34" charset="-127"/>
                        </a:rPr>
                        <a:t>Used to build an application, including lists, grids, text</a:t>
                      </a:r>
                      <a:br>
                        <a:rPr kumimoji="0" lang="en-US" altLang="ko-KR" sz="1600" b="0" i="0" u="none" strike="noStrike" cap="none" normalizeH="0" baseline="0" dirty="0">
                          <a:ln>
                            <a:noFill/>
                          </a:ln>
                          <a:solidFill>
                            <a:srgbClr val="000000"/>
                          </a:solidFill>
                          <a:effectLst/>
                          <a:latin typeface="Verdana" pitchFamily="34" charset="0"/>
                          <a:ea typeface="Gulim" pitchFamily="34" charset="-127"/>
                        </a:rPr>
                      </a:br>
                      <a:r>
                        <a:rPr kumimoji="0" lang="en-US" altLang="ko-KR" sz="1600" b="0" i="0" u="none" strike="noStrike" cap="none" normalizeH="0" baseline="0" dirty="0">
                          <a:ln>
                            <a:noFill/>
                          </a:ln>
                          <a:solidFill>
                            <a:srgbClr val="000000"/>
                          </a:solidFill>
                          <a:effectLst/>
                          <a:latin typeface="Verdana" pitchFamily="34" charset="0"/>
                          <a:ea typeface="Gulim" pitchFamily="34" charset="-127"/>
                        </a:rPr>
                        <a:t>boxes, buttons, and embedded web browser</a:t>
                      </a:r>
                      <a:endParaRPr kumimoji="0" lang="ko-KR" altLang="en-US" sz="1600" b="0" i="0" u="none" strike="noStrike" cap="none" normalizeH="0" baseline="0" dirty="0">
                        <a:ln>
                          <a:noFill/>
                        </a:ln>
                        <a:solidFill>
                          <a:srgbClr val="000000"/>
                        </a:solidFill>
                        <a:effectLst/>
                        <a:latin typeface="Verdana" pitchFamily="34" charset="0"/>
                        <a:ea typeface="Gulim" pitchFamily="34" charset="-127"/>
                      </a:endParaRPr>
                    </a:p>
                  </a:txBody>
                  <a:tcP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01"/>
                  </a:ext>
                </a:extLst>
              </a:tr>
              <a:tr h="5656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600" b="0" i="0" u="none" strike="noStrike" cap="none" normalizeH="0" baseline="0">
                          <a:ln>
                            <a:noFill/>
                          </a:ln>
                          <a:solidFill>
                            <a:srgbClr val="000000"/>
                          </a:solidFill>
                          <a:effectLst/>
                          <a:latin typeface="Verdana" pitchFamily="34" charset="0"/>
                          <a:ea typeface="Gulim" pitchFamily="34" charset="-127"/>
                        </a:rPr>
                        <a:t>Content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600" b="0" i="0" u="none" strike="noStrike" cap="none" normalizeH="0" baseline="0">
                          <a:ln>
                            <a:noFill/>
                          </a:ln>
                          <a:solidFill>
                            <a:srgbClr val="000000"/>
                          </a:solidFill>
                          <a:effectLst/>
                          <a:latin typeface="Verdana" pitchFamily="34" charset="0"/>
                          <a:ea typeface="Gulim" pitchFamily="34" charset="-127"/>
                        </a:rPr>
                        <a:t>Provider</a:t>
                      </a:r>
                      <a:endParaRPr kumimoji="0" lang="ko-KR" altLang="en-US" sz="1600" b="0" i="0" u="none" strike="noStrike" cap="none" normalizeH="0" baseline="0">
                        <a:ln>
                          <a:noFill/>
                        </a:ln>
                        <a:solidFill>
                          <a:srgbClr val="000000"/>
                        </a:solidFill>
                        <a:effectLst/>
                        <a:latin typeface="Verdana" pitchFamily="34" charset="0"/>
                        <a:ea typeface="Gulim" pitchFamily="34" charset="-127"/>
                      </a:endParaRPr>
                    </a:p>
                  </a:txBody>
                  <a:tcP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600" b="0" i="0" u="none" strike="noStrike" cap="none" normalizeH="0" baseline="0" dirty="0">
                          <a:ln>
                            <a:noFill/>
                          </a:ln>
                          <a:solidFill>
                            <a:srgbClr val="000000"/>
                          </a:solidFill>
                          <a:effectLst/>
                          <a:latin typeface="Verdana" pitchFamily="34" charset="0"/>
                          <a:ea typeface="Gulim" pitchFamily="34" charset="-127"/>
                        </a:rPr>
                        <a:t>Enabling applications to access data from other </a:t>
                      </a:r>
                      <a:br>
                        <a:rPr kumimoji="0" lang="en-US" altLang="ko-KR" sz="1600" b="0" i="0" u="none" strike="noStrike" cap="none" normalizeH="0" baseline="0" dirty="0">
                          <a:ln>
                            <a:noFill/>
                          </a:ln>
                          <a:solidFill>
                            <a:srgbClr val="000000"/>
                          </a:solidFill>
                          <a:effectLst/>
                          <a:latin typeface="Verdana" pitchFamily="34" charset="0"/>
                          <a:ea typeface="Gulim" pitchFamily="34" charset="-127"/>
                        </a:rPr>
                      </a:br>
                      <a:r>
                        <a:rPr kumimoji="0" lang="en-US" altLang="ko-KR" sz="1600" b="0" i="0" u="none" strike="noStrike" cap="none" normalizeH="0" baseline="0" dirty="0">
                          <a:ln>
                            <a:noFill/>
                          </a:ln>
                          <a:solidFill>
                            <a:srgbClr val="000000"/>
                          </a:solidFill>
                          <a:effectLst/>
                          <a:latin typeface="Verdana" pitchFamily="34" charset="0"/>
                          <a:ea typeface="Gulim" pitchFamily="34" charset="-127"/>
                        </a:rPr>
                        <a:t>applications or to share their own data</a:t>
                      </a:r>
                      <a:endParaRPr kumimoji="0" lang="ko-KR" altLang="en-US" sz="1600" b="0" i="0" u="none" strike="noStrike" cap="none" normalizeH="0" baseline="0" dirty="0">
                        <a:ln>
                          <a:noFill/>
                        </a:ln>
                        <a:solidFill>
                          <a:srgbClr val="000000"/>
                        </a:solidFill>
                        <a:effectLst/>
                        <a:latin typeface="Verdana" pitchFamily="34" charset="0"/>
                        <a:ea typeface="Gulim" pitchFamily="34" charset="-127"/>
                      </a:endParaRPr>
                    </a:p>
                  </a:txBody>
                  <a:tcP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02"/>
                  </a:ext>
                </a:extLst>
              </a:tr>
              <a:tr h="5656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600" b="0" i="0" u="none" strike="noStrike" cap="none" normalizeH="0" baseline="0">
                          <a:ln>
                            <a:noFill/>
                          </a:ln>
                          <a:solidFill>
                            <a:srgbClr val="000000"/>
                          </a:solidFill>
                          <a:effectLst/>
                          <a:latin typeface="Verdana" pitchFamily="34" charset="0"/>
                          <a:ea typeface="Gulim" pitchFamily="34" charset="-127"/>
                        </a:rPr>
                        <a:t>Resource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600" b="0" i="0" u="none" strike="noStrike" cap="none" normalizeH="0" baseline="0">
                          <a:ln>
                            <a:noFill/>
                          </a:ln>
                          <a:solidFill>
                            <a:srgbClr val="000000"/>
                          </a:solidFill>
                          <a:effectLst/>
                          <a:latin typeface="Verdana" pitchFamily="34" charset="0"/>
                          <a:ea typeface="Gulim" pitchFamily="34" charset="-127"/>
                        </a:rPr>
                        <a:t>Manager</a:t>
                      </a:r>
                      <a:endParaRPr kumimoji="0" lang="ko-KR" altLang="en-US" sz="1600" b="0" i="0" u="none" strike="noStrike" cap="none" normalizeH="0" baseline="0">
                        <a:ln>
                          <a:noFill/>
                        </a:ln>
                        <a:solidFill>
                          <a:srgbClr val="000000"/>
                        </a:solidFill>
                        <a:effectLst/>
                        <a:latin typeface="Verdana" pitchFamily="34" charset="0"/>
                        <a:ea typeface="Gulim" pitchFamily="34" charset="-127"/>
                      </a:endParaRPr>
                    </a:p>
                  </a:txBody>
                  <a:tcP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600" b="0" i="0" u="none" strike="noStrike" cap="none" normalizeH="0" baseline="0" dirty="0">
                          <a:ln>
                            <a:noFill/>
                          </a:ln>
                          <a:solidFill>
                            <a:srgbClr val="000000"/>
                          </a:solidFill>
                          <a:effectLst/>
                          <a:latin typeface="Verdana" pitchFamily="34" charset="0"/>
                          <a:ea typeface="Gulim" pitchFamily="34" charset="-127"/>
                        </a:rPr>
                        <a:t>Providing access to non-code resources (localized strings, graphics, and layout files)</a:t>
                      </a:r>
                      <a:endParaRPr kumimoji="0" lang="ko-KR" altLang="en-US" sz="1600" b="0" i="0" u="none" strike="noStrike" cap="none" normalizeH="0" baseline="0" dirty="0">
                        <a:ln>
                          <a:noFill/>
                        </a:ln>
                        <a:solidFill>
                          <a:srgbClr val="000000"/>
                        </a:solidFill>
                        <a:effectLst/>
                        <a:latin typeface="Verdana" pitchFamily="34" charset="0"/>
                        <a:ea typeface="Gulim" pitchFamily="34" charset="-127"/>
                      </a:endParaRPr>
                    </a:p>
                  </a:txBody>
                  <a:tcP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03"/>
                  </a:ext>
                </a:extLst>
              </a:tr>
              <a:tr h="5656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600" b="0" i="0" u="none" strike="noStrike" cap="none" normalizeH="0" baseline="0">
                          <a:ln>
                            <a:noFill/>
                          </a:ln>
                          <a:solidFill>
                            <a:srgbClr val="000000"/>
                          </a:solidFill>
                          <a:effectLst/>
                          <a:latin typeface="Verdana" pitchFamily="34" charset="0"/>
                          <a:ea typeface="Gulim" pitchFamily="34" charset="-127"/>
                        </a:rPr>
                        <a:t>Notification Manager</a:t>
                      </a:r>
                      <a:endParaRPr kumimoji="0" lang="ko-KR" altLang="en-US" sz="1600" b="0" i="0" u="none" strike="noStrike" cap="none" normalizeH="0" baseline="0">
                        <a:ln>
                          <a:noFill/>
                        </a:ln>
                        <a:solidFill>
                          <a:srgbClr val="000000"/>
                        </a:solidFill>
                        <a:effectLst/>
                        <a:latin typeface="Verdana" pitchFamily="34" charset="0"/>
                        <a:ea typeface="Gulim" pitchFamily="34" charset="-127"/>
                      </a:endParaRPr>
                    </a:p>
                  </a:txBody>
                  <a:tcP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600" b="0" i="0" u="none" strike="noStrike" cap="none" normalizeH="0" baseline="0" dirty="0">
                          <a:ln>
                            <a:noFill/>
                          </a:ln>
                          <a:solidFill>
                            <a:srgbClr val="000000"/>
                          </a:solidFill>
                          <a:effectLst/>
                          <a:latin typeface="Verdana" pitchFamily="34" charset="0"/>
                          <a:ea typeface="Gulim" pitchFamily="34" charset="-127"/>
                        </a:rPr>
                        <a:t>Enabling all applications to display customer alerts in the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600" b="0" i="0" u="none" strike="noStrike" cap="none" normalizeH="0" baseline="0" dirty="0">
                          <a:ln>
                            <a:noFill/>
                          </a:ln>
                          <a:solidFill>
                            <a:srgbClr val="000000"/>
                          </a:solidFill>
                          <a:effectLst/>
                          <a:latin typeface="Verdana" pitchFamily="34" charset="0"/>
                          <a:ea typeface="Gulim" pitchFamily="34" charset="-127"/>
                        </a:rPr>
                        <a:t>status bar</a:t>
                      </a:r>
                      <a:endParaRPr kumimoji="0" lang="ko-KR" altLang="en-US" sz="1600" b="0" i="0" u="none" strike="noStrike" cap="none" normalizeH="0" baseline="0" dirty="0">
                        <a:ln>
                          <a:noFill/>
                        </a:ln>
                        <a:solidFill>
                          <a:srgbClr val="000000"/>
                        </a:solidFill>
                        <a:effectLst/>
                        <a:latin typeface="Verdana" pitchFamily="34" charset="0"/>
                        <a:ea typeface="Gulim" pitchFamily="34" charset="-127"/>
                      </a:endParaRPr>
                    </a:p>
                  </a:txBody>
                  <a:tcP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04"/>
                  </a:ext>
                </a:extLst>
              </a:tr>
              <a:tr h="5656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600" b="0" i="0" u="none" strike="noStrike" cap="none" normalizeH="0" baseline="0">
                          <a:ln>
                            <a:noFill/>
                          </a:ln>
                          <a:solidFill>
                            <a:srgbClr val="000000"/>
                          </a:solidFill>
                          <a:effectLst/>
                          <a:latin typeface="Verdana" pitchFamily="34" charset="0"/>
                          <a:ea typeface="Gulim" pitchFamily="34" charset="-127"/>
                        </a:rPr>
                        <a:t>Activity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600" b="0" i="0" u="none" strike="noStrike" cap="none" normalizeH="0" baseline="0">
                          <a:ln>
                            <a:noFill/>
                          </a:ln>
                          <a:solidFill>
                            <a:srgbClr val="000000"/>
                          </a:solidFill>
                          <a:effectLst/>
                          <a:latin typeface="Verdana" pitchFamily="34" charset="0"/>
                          <a:ea typeface="Gulim" pitchFamily="34" charset="-127"/>
                        </a:rPr>
                        <a:t>Manager</a:t>
                      </a:r>
                      <a:endParaRPr kumimoji="0" lang="ko-KR" altLang="en-US" sz="1600" b="0" i="0" u="none" strike="noStrike" cap="none" normalizeH="0" baseline="0">
                        <a:ln>
                          <a:noFill/>
                        </a:ln>
                        <a:solidFill>
                          <a:srgbClr val="000000"/>
                        </a:solidFill>
                        <a:effectLst/>
                        <a:latin typeface="Verdana" pitchFamily="34" charset="0"/>
                        <a:ea typeface="Gulim" pitchFamily="34" charset="-127"/>
                      </a:endParaRPr>
                    </a:p>
                  </a:txBody>
                  <a:tcP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600" b="0" i="0" u="none" strike="noStrike" cap="none" normalizeH="0" baseline="0" dirty="0">
                          <a:ln>
                            <a:noFill/>
                          </a:ln>
                          <a:solidFill>
                            <a:srgbClr val="000000"/>
                          </a:solidFill>
                          <a:effectLst/>
                          <a:latin typeface="Verdana" pitchFamily="34" charset="0"/>
                          <a:ea typeface="Gulim" pitchFamily="34" charset="-127"/>
                        </a:rPr>
                        <a:t>Managing the lifecycle of applications and providing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600" b="0" i="0" u="none" strike="noStrike" cap="none" normalizeH="0" baseline="0" dirty="0">
                          <a:ln>
                            <a:noFill/>
                          </a:ln>
                          <a:solidFill>
                            <a:srgbClr val="000000"/>
                          </a:solidFill>
                          <a:effectLst/>
                          <a:latin typeface="Verdana" pitchFamily="34" charset="0"/>
                          <a:ea typeface="Gulim" pitchFamily="34" charset="-127"/>
                        </a:rPr>
                        <a:t>a common navigation </a:t>
                      </a:r>
                      <a:r>
                        <a:rPr kumimoji="0" lang="en-US" altLang="ko-KR" sz="1600" b="0" i="0" u="none" strike="noStrike" cap="none" normalizeH="0" baseline="0" dirty="0" err="1">
                          <a:ln>
                            <a:noFill/>
                          </a:ln>
                          <a:solidFill>
                            <a:srgbClr val="000000"/>
                          </a:solidFill>
                          <a:effectLst/>
                          <a:latin typeface="Verdana" pitchFamily="34" charset="0"/>
                          <a:ea typeface="Gulim" pitchFamily="34" charset="-127"/>
                        </a:rPr>
                        <a:t>backstack</a:t>
                      </a:r>
                      <a:endParaRPr kumimoji="0" lang="ko-KR" altLang="en-US" sz="1600" b="0" i="0" u="none" strike="noStrike" cap="none" normalizeH="0" baseline="0" dirty="0">
                        <a:ln>
                          <a:noFill/>
                        </a:ln>
                        <a:solidFill>
                          <a:srgbClr val="000000"/>
                        </a:solidFill>
                        <a:effectLst/>
                        <a:latin typeface="Verdana" pitchFamily="34" charset="0"/>
                        <a:ea typeface="Gulim" pitchFamily="34" charset="-127"/>
                      </a:endParaRPr>
                    </a:p>
                  </a:txBody>
                  <a:tcP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219884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1"/>
          <p:cNvSpPr>
            <a:spLocks noGrp="1"/>
          </p:cNvSpPr>
          <p:nvPr>
            <p:ph type="title" idx="4294967295"/>
          </p:nvPr>
        </p:nvSpPr>
        <p:spPr>
          <a:xfrm>
            <a:off x="457200" y="277813"/>
            <a:ext cx="8077200" cy="1139825"/>
          </a:xfrm>
        </p:spPr>
        <p:txBody>
          <a:bodyPr lIns="90487" tIns="44450" rIns="90487" bIns="44450"/>
          <a:lstStyle/>
          <a:p>
            <a:pPr eaLnBrk="1" hangingPunct="1"/>
            <a:r>
              <a:rPr lang="en-US" altLang="ko-KR" sz="4000" dirty="0">
                <a:solidFill>
                  <a:schemeClr val="tx1">
                    <a:lumMod val="50000"/>
                  </a:schemeClr>
                </a:solidFill>
                <a:ea typeface="Gulim" pitchFamily="34" charset="-127"/>
              </a:rPr>
              <a:t>Android S/W Stack - Libraries</a:t>
            </a:r>
            <a:endParaRPr lang="ko-KR" altLang="en-US" sz="4000" dirty="0">
              <a:solidFill>
                <a:schemeClr val="tx1">
                  <a:lumMod val="50000"/>
                </a:schemeClr>
              </a:solidFill>
              <a:ea typeface="Gulim" pitchFamily="34" charset="-127"/>
            </a:endParaRPr>
          </a:p>
        </p:txBody>
      </p:sp>
      <p:sp>
        <p:nvSpPr>
          <p:cNvPr id="5" name="내용 개체 틀 2"/>
          <p:cNvSpPr>
            <a:spLocks noGrp="1"/>
          </p:cNvSpPr>
          <p:nvPr>
            <p:ph idx="4294967295"/>
          </p:nvPr>
        </p:nvSpPr>
        <p:spPr>
          <a:xfrm>
            <a:off x="457200" y="3314700"/>
            <a:ext cx="8229600" cy="2816225"/>
          </a:xfrm>
        </p:spPr>
        <p:txBody>
          <a:bodyPr lIns="90487" tIns="44450" rIns="90487" bIns="44450"/>
          <a:lstStyle/>
          <a:p>
            <a:pPr marL="292100" indent="-292100" eaLnBrk="1" hangingPunct="1"/>
            <a:r>
              <a:rPr lang="en-US" altLang="ko-KR">
                <a:ea typeface="Gulim" pitchFamily="34" charset="-127"/>
              </a:rPr>
              <a:t>Including a set of C/C++ libraries used by components of the Android system</a:t>
            </a:r>
          </a:p>
          <a:p>
            <a:pPr marL="292100" indent="-292100" eaLnBrk="1" hangingPunct="1"/>
            <a:r>
              <a:rPr lang="en-US" altLang="ko-KR">
                <a:ea typeface="Gulim" pitchFamily="34" charset="-127"/>
              </a:rPr>
              <a:t>Exposed to developers through the Android application framework</a:t>
            </a:r>
          </a:p>
          <a:p>
            <a:pPr marL="292100" indent="-292100" eaLnBrk="1" hangingPunct="1"/>
            <a:endParaRPr lang="ko-KR" altLang="en-US">
              <a:ea typeface="Gulim" pitchFamily="34" charset="-127"/>
            </a:endParaRPr>
          </a:p>
        </p:txBody>
      </p:sp>
      <p:pic>
        <p:nvPicPr>
          <p:cNvPr id="6" name="내용 개체 틀 3"/>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381000" y="1600200"/>
            <a:ext cx="2084388" cy="111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그림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1716088"/>
            <a:ext cx="3571875" cy="14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816525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제목 1"/>
          <p:cNvSpPr>
            <a:spLocks noGrp="1"/>
          </p:cNvSpPr>
          <p:nvPr>
            <p:ph type="title" idx="4294967295"/>
          </p:nvPr>
        </p:nvSpPr>
        <p:spPr>
          <a:xfrm>
            <a:off x="457200" y="277813"/>
            <a:ext cx="8077200" cy="712787"/>
          </a:xfrm>
        </p:spPr>
        <p:txBody>
          <a:bodyPr lIns="90487" tIns="44450" rIns="90487" bIns="44450"/>
          <a:lstStyle/>
          <a:p>
            <a:pPr eaLnBrk="1" hangingPunct="1"/>
            <a:r>
              <a:rPr lang="en-US" altLang="ko-KR" sz="4000" dirty="0">
                <a:solidFill>
                  <a:schemeClr val="tx1">
                    <a:lumMod val="50000"/>
                  </a:schemeClr>
                </a:solidFill>
                <a:ea typeface="Gulim" pitchFamily="34" charset="-127"/>
              </a:rPr>
              <a:t>Android S/W Stack - Runtime</a:t>
            </a:r>
            <a:endParaRPr lang="ko-KR" altLang="en-US" sz="4000" dirty="0">
              <a:solidFill>
                <a:schemeClr val="tx1">
                  <a:lumMod val="50000"/>
                </a:schemeClr>
              </a:solidFill>
              <a:ea typeface="Gulim" pitchFamily="34" charset="-127"/>
            </a:endParaRPr>
          </a:p>
        </p:txBody>
      </p:sp>
      <p:sp>
        <p:nvSpPr>
          <p:cNvPr id="9" name="내용 개체 틀 2"/>
          <p:cNvSpPr>
            <a:spLocks noGrp="1"/>
          </p:cNvSpPr>
          <p:nvPr>
            <p:ph idx="4294967295"/>
          </p:nvPr>
        </p:nvSpPr>
        <p:spPr>
          <a:xfrm>
            <a:off x="457200" y="2838450"/>
            <a:ext cx="8229600" cy="3292475"/>
          </a:xfrm>
        </p:spPr>
        <p:txBody>
          <a:bodyPr lIns="90487" tIns="44450" rIns="90487" bIns="44450">
            <a:normAutofit lnSpcReduction="10000"/>
          </a:bodyPr>
          <a:lstStyle/>
          <a:p>
            <a:pPr eaLnBrk="1" hangingPunct="1"/>
            <a:r>
              <a:rPr lang="en-US" altLang="ko-KR">
                <a:ea typeface="Gulim" pitchFamily="34" charset="-127"/>
              </a:rPr>
              <a:t>Core Libraries</a:t>
            </a:r>
          </a:p>
          <a:p>
            <a:pPr lvl="1" eaLnBrk="1" hangingPunct="1">
              <a:buFont typeface="Wingdings" pitchFamily="2" charset="2"/>
              <a:buChar char="ü"/>
            </a:pPr>
            <a:r>
              <a:rPr lang="en-US" altLang="ko-KR">
                <a:ea typeface="Gulim" pitchFamily="34" charset="-127"/>
              </a:rPr>
              <a:t>Providing most of the functionality available in the core libraries of the Java language</a:t>
            </a:r>
          </a:p>
          <a:p>
            <a:pPr lvl="1" eaLnBrk="1" hangingPunct="1">
              <a:buFont typeface="Wingdings" pitchFamily="2" charset="2"/>
              <a:buChar char="ü"/>
            </a:pPr>
            <a:r>
              <a:rPr lang="en-US" altLang="ko-KR">
                <a:ea typeface="Gulim" pitchFamily="34" charset="-127"/>
              </a:rPr>
              <a:t>APIs</a:t>
            </a:r>
          </a:p>
          <a:p>
            <a:pPr lvl="2" eaLnBrk="1" hangingPunct="1">
              <a:buFont typeface="Wingdings" pitchFamily="2" charset="2"/>
              <a:buChar char="Ø"/>
            </a:pPr>
            <a:r>
              <a:rPr lang="en-US" altLang="ko-KR">
                <a:ea typeface="Gulim" pitchFamily="34" charset="-127"/>
              </a:rPr>
              <a:t>Data Structures</a:t>
            </a:r>
          </a:p>
          <a:p>
            <a:pPr lvl="2" eaLnBrk="1" hangingPunct="1">
              <a:buFont typeface="Wingdings" pitchFamily="2" charset="2"/>
              <a:buChar char="Ø"/>
            </a:pPr>
            <a:r>
              <a:rPr lang="en-US" altLang="ko-KR">
                <a:ea typeface="Gulim" pitchFamily="34" charset="-127"/>
              </a:rPr>
              <a:t>Utilities</a:t>
            </a:r>
          </a:p>
          <a:p>
            <a:pPr lvl="2" eaLnBrk="1" hangingPunct="1">
              <a:buFont typeface="Wingdings" pitchFamily="2" charset="2"/>
              <a:buChar char="Ø"/>
            </a:pPr>
            <a:r>
              <a:rPr lang="en-US" altLang="ko-KR">
                <a:ea typeface="Gulim" pitchFamily="34" charset="-127"/>
              </a:rPr>
              <a:t>File Access</a:t>
            </a:r>
          </a:p>
          <a:p>
            <a:pPr lvl="2" eaLnBrk="1" hangingPunct="1">
              <a:buFont typeface="Wingdings" pitchFamily="2" charset="2"/>
              <a:buChar char="Ø"/>
            </a:pPr>
            <a:r>
              <a:rPr lang="en-US" altLang="ko-KR">
                <a:ea typeface="Gulim" pitchFamily="34" charset="-127"/>
              </a:rPr>
              <a:t>Network Access</a:t>
            </a:r>
          </a:p>
          <a:p>
            <a:pPr lvl="2" eaLnBrk="1" hangingPunct="1">
              <a:buFont typeface="Wingdings" pitchFamily="2" charset="2"/>
              <a:buChar char="Ø"/>
            </a:pPr>
            <a:r>
              <a:rPr lang="en-US" altLang="ko-KR">
                <a:ea typeface="Gulim" pitchFamily="34" charset="-127"/>
              </a:rPr>
              <a:t>Graphics</a:t>
            </a:r>
          </a:p>
          <a:p>
            <a:pPr lvl="2" eaLnBrk="1" hangingPunct="1">
              <a:buFont typeface="Wingdings" pitchFamily="2" charset="2"/>
              <a:buChar char="Ø"/>
            </a:pPr>
            <a:r>
              <a:rPr lang="en-US" altLang="ko-KR">
                <a:ea typeface="Gulim" pitchFamily="34" charset="-127"/>
              </a:rPr>
              <a:t>Etc</a:t>
            </a:r>
          </a:p>
        </p:txBody>
      </p:sp>
      <p:pic>
        <p:nvPicPr>
          <p:cNvPr id="10" name="내용 개체 틀 3"/>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381000" y="1600200"/>
            <a:ext cx="2084388" cy="111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그림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1676400"/>
            <a:ext cx="2619375" cy="124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396868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내용 개체 틀 2"/>
          <p:cNvSpPr>
            <a:spLocks noGrp="1"/>
          </p:cNvSpPr>
          <p:nvPr>
            <p:ph idx="4294967295"/>
          </p:nvPr>
        </p:nvSpPr>
        <p:spPr>
          <a:xfrm>
            <a:off x="457200" y="457200"/>
            <a:ext cx="8229600" cy="4530725"/>
          </a:xfrm>
        </p:spPr>
        <p:txBody>
          <a:bodyPr lIns="90487" tIns="44450" rIns="90487" bIns="44450"/>
          <a:lstStyle/>
          <a:p>
            <a:pPr eaLnBrk="1" hangingPunct="1"/>
            <a:r>
              <a:rPr lang="en-US" altLang="ko-KR" b="1" dirty="0" err="1">
                <a:solidFill>
                  <a:schemeClr val="tx1">
                    <a:lumMod val="50000"/>
                  </a:schemeClr>
                </a:solidFill>
                <a:ea typeface="Gulim" pitchFamily="34" charset="-127"/>
              </a:rPr>
              <a:t>Dalvik</a:t>
            </a:r>
            <a:r>
              <a:rPr lang="en-US" altLang="ko-KR" b="1" dirty="0">
                <a:solidFill>
                  <a:schemeClr val="tx1">
                    <a:lumMod val="50000"/>
                  </a:schemeClr>
                </a:solidFill>
                <a:ea typeface="Gulim" pitchFamily="34" charset="-127"/>
              </a:rPr>
              <a:t> Virtual Machine</a:t>
            </a:r>
          </a:p>
          <a:p>
            <a:pPr lvl="1" eaLnBrk="1" hangingPunct="1">
              <a:buFont typeface="Wingdings" pitchFamily="2" charset="2"/>
              <a:buChar char="ü"/>
            </a:pPr>
            <a:r>
              <a:rPr lang="en-US" altLang="ko-KR" dirty="0">
                <a:ea typeface="Gulim" pitchFamily="34" charset="-127"/>
              </a:rPr>
              <a:t>Providing environment on which every Android application runs</a:t>
            </a:r>
          </a:p>
          <a:p>
            <a:pPr lvl="2" eaLnBrk="1" hangingPunct="1">
              <a:buFont typeface="Wingdings" pitchFamily="2" charset="2"/>
              <a:buChar char="Ø"/>
            </a:pPr>
            <a:r>
              <a:rPr lang="en-US" altLang="ko-KR" dirty="0">
                <a:ea typeface="Gulim" pitchFamily="34" charset="-127"/>
              </a:rPr>
              <a:t>Each Android application runs in its own process, with its own instance of the </a:t>
            </a:r>
            <a:r>
              <a:rPr lang="en-US" altLang="ko-KR" dirty="0" err="1">
                <a:ea typeface="Gulim" pitchFamily="34" charset="-127"/>
              </a:rPr>
              <a:t>Dalvik</a:t>
            </a:r>
            <a:r>
              <a:rPr lang="en-US" altLang="ko-KR" dirty="0">
                <a:ea typeface="Gulim" pitchFamily="34" charset="-127"/>
              </a:rPr>
              <a:t> VM.</a:t>
            </a:r>
          </a:p>
          <a:p>
            <a:pPr lvl="2" eaLnBrk="1" hangingPunct="1">
              <a:buFont typeface="Wingdings" pitchFamily="2" charset="2"/>
              <a:buChar char="Ø"/>
            </a:pPr>
            <a:r>
              <a:rPr lang="en-US" altLang="ko-KR" dirty="0" err="1">
                <a:ea typeface="Gulim" pitchFamily="34" charset="-127"/>
              </a:rPr>
              <a:t>Dalvik</a:t>
            </a:r>
            <a:r>
              <a:rPr lang="en-US" altLang="ko-KR" dirty="0">
                <a:ea typeface="Gulim" pitchFamily="34" charset="-127"/>
              </a:rPr>
              <a:t> has been written such that a device can run multiple VMs efficiently.</a:t>
            </a:r>
          </a:p>
          <a:p>
            <a:pPr lvl="2" eaLnBrk="1" hangingPunct="1">
              <a:buFont typeface="Wingdings" pitchFamily="2" charset="2"/>
              <a:buNone/>
            </a:pPr>
            <a:endParaRPr lang="en-US" altLang="ko-KR" dirty="0">
              <a:ea typeface="Gulim" pitchFamily="34" charset="-127"/>
            </a:endParaRPr>
          </a:p>
          <a:p>
            <a:pPr lvl="1" eaLnBrk="1" hangingPunct="1">
              <a:buFont typeface="Wingdings" pitchFamily="2" charset="2"/>
              <a:buChar char="ü"/>
            </a:pPr>
            <a:r>
              <a:rPr lang="en-US" altLang="ko-KR" dirty="0">
                <a:ea typeface="Gulim" pitchFamily="34" charset="-127"/>
              </a:rPr>
              <a:t>Register-based virtual machine</a:t>
            </a:r>
            <a:endParaRPr lang="ko-KR" altLang="en-US" dirty="0">
              <a:ea typeface="Gulim" pitchFamily="34" charset="-127"/>
            </a:endParaRPr>
          </a:p>
        </p:txBody>
      </p:sp>
      <p:sp>
        <p:nvSpPr>
          <p:cNvPr id="5" name="내용 개체 틀 2"/>
          <p:cNvSpPr>
            <a:spLocks noGrp="1"/>
          </p:cNvSpPr>
          <p:nvPr>
            <p:ph idx="4294967295"/>
          </p:nvPr>
        </p:nvSpPr>
        <p:spPr>
          <a:xfrm>
            <a:off x="457200" y="3352800"/>
            <a:ext cx="8229600" cy="3124200"/>
          </a:xfrm>
        </p:spPr>
        <p:txBody>
          <a:bodyPr lIns="90487" tIns="44450" rIns="90487" bIns="44450">
            <a:normAutofit/>
          </a:bodyPr>
          <a:lstStyle/>
          <a:p>
            <a:pPr lvl="1" eaLnBrk="1" hangingPunct="1">
              <a:buFont typeface="Wingdings" pitchFamily="2" charset="2"/>
              <a:buChar char="ü"/>
            </a:pPr>
            <a:r>
              <a:rPr lang="en-US" altLang="ko-KR" dirty="0">
                <a:ea typeface="Gulim" pitchFamily="34" charset="-127"/>
              </a:rPr>
              <a:t>Executing the </a:t>
            </a:r>
            <a:r>
              <a:rPr lang="en-US" altLang="ko-KR" dirty="0" err="1">
                <a:ea typeface="Gulim" pitchFamily="34" charset="-127"/>
              </a:rPr>
              <a:t>Dalvik</a:t>
            </a:r>
            <a:r>
              <a:rPr lang="en-US" altLang="ko-KR" dirty="0">
                <a:ea typeface="Gulim" pitchFamily="34" charset="-127"/>
              </a:rPr>
              <a:t> Executable (.</a:t>
            </a:r>
            <a:r>
              <a:rPr lang="en-US" altLang="ko-KR" dirty="0" err="1">
                <a:ea typeface="Gulim" pitchFamily="34" charset="-127"/>
              </a:rPr>
              <a:t>dex</a:t>
            </a:r>
            <a:r>
              <a:rPr lang="en-US" altLang="ko-KR" dirty="0">
                <a:ea typeface="Gulim" pitchFamily="34" charset="-127"/>
              </a:rPr>
              <a:t>) format</a:t>
            </a:r>
          </a:p>
          <a:p>
            <a:pPr lvl="2" eaLnBrk="1" hangingPunct="1">
              <a:buFont typeface="Wingdings" pitchFamily="2" charset="2"/>
              <a:buChar char="Ø"/>
            </a:pPr>
            <a:r>
              <a:rPr lang="en-US" altLang="ko-KR" dirty="0">
                <a:ea typeface="Gulim" pitchFamily="34" charset="-127"/>
              </a:rPr>
              <a:t>.</a:t>
            </a:r>
            <a:r>
              <a:rPr lang="en-US" altLang="ko-KR" dirty="0" err="1">
                <a:ea typeface="Gulim" pitchFamily="34" charset="-127"/>
              </a:rPr>
              <a:t>dex</a:t>
            </a:r>
            <a:r>
              <a:rPr lang="en-US" altLang="ko-KR" dirty="0">
                <a:ea typeface="Gulim" pitchFamily="34" charset="-127"/>
              </a:rPr>
              <a:t> format is optimized for minimal memory footprint.</a:t>
            </a:r>
          </a:p>
          <a:p>
            <a:pPr lvl="2" eaLnBrk="1" hangingPunct="1">
              <a:buFont typeface="Wingdings" pitchFamily="2" charset="2"/>
              <a:buChar char="Ø"/>
            </a:pPr>
            <a:r>
              <a:rPr lang="en-US" altLang="ko-KR" dirty="0">
                <a:ea typeface="Gulim" pitchFamily="34" charset="-127"/>
              </a:rPr>
              <a:t>Compilation</a:t>
            </a:r>
          </a:p>
          <a:p>
            <a:pPr lvl="1" eaLnBrk="1" hangingPunct="1">
              <a:buFont typeface="Wingdings" pitchFamily="2" charset="2"/>
              <a:buNone/>
            </a:pPr>
            <a:endParaRPr lang="en-US" altLang="ko-KR" dirty="0">
              <a:ea typeface="Gulim" pitchFamily="34" charset="-127"/>
            </a:endParaRPr>
          </a:p>
          <a:p>
            <a:pPr lvl="1" eaLnBrk="1" hangingPunct="1">
              <a:buFont typeface="Wingdings" pitchFamily="2" charset="2"/>
              <a:buNone/>
            </a:pPr>
            <a:endParaRPr lang="en-US" altLang="ko-KR" dirty="0">
              <a:ea typeface="Gulim" pitchFamily="34" charset="-127"/>
            </a:endParaRPr>
          </a:p>
          <a:p>
            <a:pPr lvl="1" eaLnBrk="1" hangingPunct="1">
              <a:buFont typeface="Wingdings" pitchFamily="2" charset="2"/>
              <a:buNone/>
            </a:pPr>
            <a:endParaRPr lang="en-US" altLang="ko-KR" dirty="0">
              <a:ea typeface="Gulim" pitchFamily="34" charset="-127"/>
            </a:endParaRPr>
          </a:p>
          <a:p>
            <a:pPr lvl="1" eaLnBrk="1" hangingPunct="1">
              <a:buFont typeface="Wingdings" pitchFamily="2" charset="2"/>
              <a:buChar char="ü"/>
            </a:pPr>
            <a:r>
              <a:rPr lang="en-US" altLang="ko-KR" dirty="0">
                <a:ea typeface="Gulim" pitchFamily="34" charset="-127"/>
              </a:rPr>
              <a:t>Relying on the Linux Kernel for:</a:t>
            </a:r>
          </a:p>
          <a:p>
            <a:pPr lvl="2" eaLnBrk="1" hangingPunct="1">
              <a:buFont typeface="Wingdings" pitchFamily="2" charset="2"/>
              <a:buChar char="Ø"/>
            </a:pPr>
            <a:r>
              <a:rPr lang="en-US" altLang="ko-KR" dirty="0">
                <a:ea typeface="Gulim" pitchFamily="34" charset="-127"/>
              </a:rPr>
              <a:t>Threading</a:t>
            </a:r>
          </a:p>
          <a:p>
            <a:pPr lvl="2" eaLnBrk="1" hangingPunct="1">
              <a:buFont typeface="Wingdings" pitchFamily="2" charset="2"/>
              <a:buChar char="Ø"/>
            </a:pPr>
            <a:r>
              <a:rPr lang="en-US" altLang="ko-KR" dirty="0">
                <a:ea typeface="Gulim" pitchFamily="34" charset="-127"/>
              </a:rPr>
              <a:t>Low-level memory management</a:t>
            </a:r>
          </a:p>
          <a:p>
            <a:pPr lvl="1" eaLnBrk="1" hangingPunct="1">
              <a:buFont typeface="Wingdings" pitchFamily="2" charset="2"/>
              <a:buNone/>
            </a:pPr>
            <a:endParaRPr lang="ko-KR" altLang="en-US" dirty="0">
              <a:ea typeface="Gulim" pitchFamily="34" charset="-127"/>
            </a:endParaRPr>
          </a:p>
        </p:txBody>
      </p:sp>
      <p:pic>
        <p:nvPicPr>
          <p:cNvPr id="6" name="그림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91481" y="4114800"/>
            <a:ext cx="4533900"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976581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1"/>
          <p:cNvSpPr>
            <a:spLocks noGrp="1"/>
          </p:cNvSpPr>
          <p:nvPr>
            <p:ph type="title" idx="4294967295"/>
          </p:nvPr>
        </p:nvSpPr>
        <p:spPr>
          <a:xfrm>
            <a:off x="457200" y="277813"/>
            <a:ext cx="8077200" cy="484187"/>
          </a:xfrm>
        </p:spPr>
        <p:txBody>
          <a:bodyPr lIns="90487" tIns="44450" rIns="90487" bIns="44450"/>
          <a:lstStyle/>
          <a:p>
            <a:pPr eaLnBrk="1" hangingPunct="1"/>
            <a:r>
              <a:rPr lang="en-US" altLang="ko-KR" sz="4000" dirty="0">
                <a:solidFill>
                  <a:schemeClr val="tx1">
                    <a:lumMod val="50000"/>
                  </a:schemeClr>
                </a:solidFill>
                <a:ea typeface="Gulim" pitchFamily="34" charset="-127"/>
              </a:rPr>
              <a:t>Android S/W Stack – Linux Kernel</a:t>
            </a:r>
            <a:endParaRPr lang="ko-KR" altLang="en-US" sz="4000" dirty="0">
              <a:solidFill>
                <a:schemeClr val="tx1">
                  <a:lumMod val="50000"/>
                </a:schemeClr>
              </a:solidFill>
              <a:ea typeface="Gulim" pitchFamily="34" charset="-127"/>
            </a:endParaRPr>
          </a:p>
        </p:txBody>
      </p:sp>
      <p:pic>
        <p:nvPicPr>
          <p:cNvPr id="5" name="내용 개체 틀 3"/>
          <p:cNvPicPr>
            <a:picLocks noGrp="1"/>
          </p:cNvPicPr>
          <p:nvPr>
            <p:ph idx="4294967295"/>
          </p:nvPr>
        </p:nvPicPr>
        <p:blipFill>
          <a:blip r:embed="rId2">
            <a:extLst>
              <a:ext uri="{28A0092B-C50C-407E-A947-70E740481C1C}">
                <a14:useLocalDpi xmlns:a14="http://schemas.microsoft.com/office/drawing/2010/main" val="0"/>
              </a:ext>
            </a:extLst>
          </a:blip>
          <a:srcRect/>
          <a:stretch>
            <a:fillRect/>
          </a:stretch>
        </p:blipFill>
        <p:spPr>
          <a:xfrm>
            <a:off x="381000" y="1600200"/>
            <a:ext cx="2084388" cy="1111250"/>
          </a:xfrm>
        </p:spPr>
      </p:pic>
      <p:pic>
        <p:nvPicPr>
          <p:cNvPr id="6" name="그림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1676400"/>
            <a:ext cx="7132638" cy="1262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5"/>
          <p:cNvSpPr txBox="1">
            <a:spLocks noChangeArrowheads="1"/>
          </p:cNvSpPr>
          <p:nvPr/>
        </p:nvSpPr>
        <p:spPr bwMode="auto">
          <a:xfrm>
            <a:off x="419100" y="3124200"/>
            <a:ext cx="8648700" cy="3530600"/>
          </a:xfrm>
          <a:prstGeom prst="rect">
            <a:avLst/>
          </a:prstGeom>
          <a:noFill/>
          <a:ln w="12700">
            <a:noFill/>
            <a:miter lim="800000"/>
            <a:headEnd/>
            <a:tailEnd/>
          </a:ln>
          <a:effectLst/>
        </p:spPr>
        <p:txBody>
          <a:bodyPr lIns="90487" tIns="44450" rIns="90487" bIns="44450"/>
          <a:lstStyle/>
          <a:p>
            <a:pPr marL="292100" indent="-292100" eaLnBrk="1" latinLnBrk="1" hangingPunct="1">
              <a:lnSpc>
                <a:spcPts val="2600"/>
              </a:lnSpc>
              <a:spcBef>
                <a:spcPts val="600"/>
              </a:spcBef>
              <a:spcAft>
                <a:spcPts val="400"/>
              </a:spcAft>
              <a:buClr>
                <a:srgbClr val="0C7B9C"/>
              </a:buClr>
              <a:buSzPct val="75000"/>
              <a:buFont typeface="Wingdings" pitchFamily="82" charset="2"/>
              <a:buChar char="l"/>
              <a:defRPr/>
            </a:pPr>
            <a:r>
              <a:rPr lang="en-US" sz="2000" kern="0" dirty="0">
                <a:latin typeface="+mn-lt"/>
              </a:rPr>
              <a:t>Relying on Linux Kernel 2.6 for core system services</a:t>
            </a:r>
          </a:p>
          <a:p>
            <a:pPr marL="749300" lvl="1" indent="-292100" eaLnBrk="1" latinLnBrk="1" hangingPunct="1">
              <a:lnSpc>
                <a:spcPts val="2600"/>
              </a:lnSpc>
              <a:spcBef>
                <a:spcPts val="600"/>
              </a:spcBef>
              <a:spcAft>
                <a:spcPts val="400"/>
              </a:spcAft>
              <a:buClr>
                <a:srgbClr val="0C7B9C"/>
              </a:buClr>
              <a:buSzPct val="75000"/>
              <a:buFont typeface="Wingdings" pitchFamily="2" charset="2"/>
              <a:buChar char="ü"/>
              <a:defRPr/>
            </a:pPr>
            <a:r>
              <a:rPr lang="en-US" sz="2000" kern="0" dirty="0">
                <a:latin typeface="+mn-lt"/>
              </a:rPr>
              <a:t>Memory and Process Management</a:t>
            </a:r>
          </a:p>
          <a:p>
            <a:pPr marL="749300" lvl="1" indent="-292100" eaLnBrk="1" latinLnBrk="1" hangingPunct="1">
              <a:lnSpc>
                <a:spcPts val="2600"/>
              </a:lnSpc>
              <a:spcBef>
                <a:spcPts val="600"/>
              </a:spcBef>
              <a:spcAft>
                <a:spcPts val="400"/>
              </a:spcAft>
              <a:buClr>
                <a:srgbClr val="0C7B9C"/>
              </a:buClr>
              <a:buSzPct val="75000"/>
              <a:buFont typeface="Wingdings" pitchFamily="2" charset="2"/>
              <a:buChar char="ü"/>
              <a:defRPr/>
            </a:pPr>
            <a:r>
              <a:rPr lang="en-US" sz="2000" kern="0" dirty="0">
                <a:latin typeface="+mn-lt"/>
              </a:rPr>
              <a:t>Network Stack</a:t>
            </a:r>
          </a:p>
          <a:p>
            <a:pPr marL="749300" lvl="1" indent="-292100" eaLnBrk="1" latinLnBrk="1" hangingPunct="1">
              <a:lnSpc>
                <a:spcPts val="2600"/>
              </a:lnSpc>
              <a:spcBef>
                <a:spcPts val="600"/>
              </a:spcBef>
              <a:spcAft>
                <a:spcPts val="400"/>
              </a:spcAft>
              <a:buClr>
                <a:srgbClr val="0C7B9C"/>
              </a:buClr>
              <a:buSzPct val="75000"/>
              <a:buFont typeface="Wingdings" pitchFamily="2" charset="2"/>
              <a:buChar char="ü"/>
              <a:defRPr/>
            </a:pPr>
            <a:r>
              <a:rPr lang="en-US" sz="2000" kern="0" dirty="0">
                <a:latin typeface="+mn-lt"/>
              </a:rPr>
              <a:t>Driver Model</a:t>
            </a:r>
          </a:p>
          <a:p>
            <a:pPr marL="749300" lvl="1" indent="-292100" eaLnBrk="1" latinLnBrk="1" hangingPunct="1">
              <a:lnSpc>
                <a:spcPts val="2600"/>
              </a:lnSpc>
              <a:spcBef>
                <a:spcPts val="600"/>
              </a:spcBef>
              <a:spcAft>
                <a:spcPts val="400"/>
              </a:spcAft>
              <a:buClr>
                <a:srgbClr val="0C7B9C"/>
              </a:buClr>
              <a:buSzPct val="75000"/>
              <a:buFont typeface="Wingdings" pitchFamily="2" charset="2"/>
              <a:buChar char="ü"/>
              <a:defRPr/>
            </a:pPr>
            <a:r>
              <a:rPr lang="en-US" sz="2000" kern="0" dirty="0">
                <a:latin typeface="+mn-lt"/>
              </a:rPr>
              <a:t>Security</a:t>
            </a:r>
          </a:p>
          <a:p>
            <a:pPr marL="292100" indent="-292100" eaLnBrk="1" latinLnBrk="1" hangingPunct="1">
              <a:lnSpc>
                <a:spcPts val="2600"/>
              </a:lnSpc>
              <a:spcBef>
                <a:spcPts val="600"/>
              </a:spcBef>
              <a:spcAft>
                <a:spcPts val="400"/>
              </a:spcAft>
              <a:buClr>
                <a:srgbClr val="0C7B9C"/>
              </a:buClr>
              <a:buSzPct val="75000"/>
              <a:buFont typeface="Wingdings" pitchFamily="82" charset="2"/>
              <a:buChar char="l"/>
              <a:defRPr/>
            </a:pPr>
            <a:r>
              <a:rPr lang="en-US" sz="2000" kern="0" dirty="0">
                <a:latin typeface="+mn-lt"/>
              </a:rPr>
              <a:t>Providing an abstraction layer between the H/W and the rest of the S/W stack </a:t>
            </a:r>
          </a:p>
        </p:txBody>
      </p:sp>
    </p:spTree>
    <p:extLst>
      <p:ext uri="{BB962C8B-B14F-4D97-AF65-F5344CB8AC3E}">
        <p14:creationId xmlns:p14="http://schemas.microsoft.com/office/powerpoint/2010/main" val="37319170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nvSpPr>
        <p:spPr bwMode="auto">
          <a:xfrm>
            <a:off x="457200" y="746919"/>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en-US" altLang="en-US"/>
              <a:t>Android Application Development</a:t>
            </a:r>
          </a:p>
        </p:txBody>
      </p:sp>
      <p:sp>
        <p:nvSpPr>
          <p:cNvPr id="5" name="Rectangle 4"/>
          <p:cNvSpPr/>
          <p:nvPr/>
        </p:nvSpPr>
        <p:spPr>
          <a:xfrm>
            <a:off x="2590800" y="2605881"/>
            <a:ext cx="2438400" cy="152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en-US"/>
          </a:p>
        </p:txBody>
      </p:sp>
      <p:sp>
        <p:nvSpPr>
          <p:cNvPr id="6" name="TextBox 3"/>
          <p:cNvSpPr txBox="1">
            <a:spLocks noChangeArrowheads="1"/>
          </p:cNvSpPr>
          <p:nvPr/>
        </p:nvSpPr>
        <p:spPr bwMode="auto">
          <a:xfrm>
            <a:off x="2743200" y="3139281"/>
            <a:ext cx="20574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r>
              <a:rPr lang="en-US" altLang="en-US" dirty="0">
                <a:latin typeface="Calibri" pitchFamily="34" charset="0"/>
              </a:rPr>
              <a:t>Eclipse IDE</a:t>
            </a:r>
            <a:r>
              <a:rPr lang="tr-TR" altLang="en-US" dirty="0">
                <a:latin typeface="Calibri" pitchFamily="34" charset="0"/>
              </a:rPr>
              <a:t>/</a:t>
            </a:r>
          </a:p>
          <a:p>
            <a:pPr eaLnBrk="1" hangingPunct="1"/>
            <a:r>
              <a:rPr lang="tr-TR" altLang="en-US" dirty="0">
                <a:latin typeface="Calibri" pitchFamily="34" charset="0"/>
              </a:rPr>
              <a:t>Android Studio</a:t>
            </a:r>
            <a:endParaRPr lang="en-US" altLang="en-US" dirty="0">
              <a:latin typeface="Calibri" pitchFamily="34" charset="0"/>
            </a:endParaRPr>
          </a:p>
        </p:txBody>
      </p:sp>
      <p:sp>
        <p:nvSpPr>
          <p:cNvPr id="7" name="Rectangle 6"/>
          <p:cNvSpPr/>
          <p:nvPr/>
        </p:nvSpPr>
        <p:spPr>
          <a:xfrm>
            <a:off x="5562600" y="2605881"/>
            <a:ext cx="1676400" cy="152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endParaRPr lang="en-US" dirty="0"/>
          </a:p>
        </p:txBody>
      </p:sp>
      <p:sp>
        <p:nvSpPr>
          <p:cNvPr id="8" name="TextBox 5"/>
          <p:cNvSpPr txBox="1">
            <a:spLocks noChangeArrowheads="1"/>
          </p:cNvSpPr>
          <p:nvPr/>
        </p:nvSpPr>
        <p:spPr bwMode="auto">
          <a:xfrm>
            <a:off x="5791200" y="2986881"/>
            <a:ext cx="1219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eaLnBrk="1" hangingPunct="1"/>
            <a:r>
              <a:rPr lang="en-US" altLang="en-US">
                <a:latin typeface="Calibri" pitchFamily="34" charset="0"/>
              </a:rPr>
              <a:t>Android</a:t>
            </a:r>
          </a:p>
          <a:p>
            <a:pPr algn="ctr" eaLnBrk="1" hangingPunct="1"/>
            <a:r>
              <a:rPr lang="en-US" altLang="en-US">
                <a:latin typeface="Calibri" pitchFamily="34" charset="0"/>
              </a:rPr>
              <a:t>SDK</a:t>
            </a:r>
          </a:p>
        </p:txBody>
      </p:sp>
      <p:sp>
        <p:nvSpPr>
          <p:cNvPr id="9" name="Rectangle 8"/>
          <p:cNvSpPr/>
          <p:nvPr/>
        </p:nvSpPr>
        <p:spPr>
          <a:xfrm>
            <a:off x="2971800" y="4587081"/>
            <a:ext cx="1676400" cy="152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endParaRPr lang="en-US" dirty="0"/>
          </a:p>
        </p:txBody>
      </p:sp>
      <p:sp>
        <p:nvSpPr>
          <p:cNvPr id="10" name="TextBox 7"/>
          <p:cNvSpPr txBox="1">
            <a:spLocks noChangeArrowheads="1"/>
          </p:cNvSpPr>
          <p:nvPr/>
        </p:nvSpPr>
        <p:spPr bwMode="auto">
          <a:xfrm>
            <a:off x="3200400" y="5044281"/>
            <a:ext cx="1219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eaLnBrk="1" hangingPunct="1"/>
            <a:r>
              <a:rPr lang="en-US" altLang="en-US">
                <a:latin typeface="Calibri" pitchFamily="34" charset="0"/>
              </a:rPr>
              <a:t>Android</a:t>
            </a:r>
          </a:p>
          <a:p>
            <a:pPr algn="ctr" eaLnBrk="1" hangingPunct="1"/>
            <a:r>
              <a:rPr lang="en-US" altLang="en-US">
                <a:latin typeface="Calibri" pitchFamily="34" charset="0"/>
              </a:rPr>
              <a:t>Emulator</a:t>
            </a:r>
          </a:p>
        </p:txBody>
      </p:sp>
      <p:sp>
        <p:nvSpPr>
          <p:cNvPr id="11" name="Rectangle 10"/>
          <p:cNvSpPr/>
          <p:nvPr/>
        </p:nvSpPr>
        <p:spPr>
          <a:xfrm>
            <a:off x="5562600" y="4587081"/>
            <a:ext cx="1676400" cy="152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endParaRPr lang="en-US" dirty="0"/>
          </a:p>
        </p:txBody>
      </p:sp>
      <p:sp>
        <p:nvSpPr>
          <p:cNvPr id="12" name="TextBox 9"/>
          <p:cNvSpPr txBox="1">
            <a:spLocks noChangeArrowheads="1"/>
          </p:cNvSpPr>
          <p:nvPr/>
        </p:nvSpPr>
        <p:spPr bwMode="auto">
          <a:xfrm>
            <a:off x="5791200" y="4891881"/>
            <a:ext cx="12192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eaLnBrk="1" hangingPunct="1"/>
            <a:r>
              <a:rPr lang="en-US" altLang="en-US">
                <a:latin typeface="Calibri" pitchFamily="34" charset="0"/>
              </a:rPr>
              <a:t>Android</a:t>
            </a:r>
          </a:p>
          <a:p>
            <a:pPr algn="ctr" eaLnBrk="1" hangingPunct="1"/>
            <a:r>
              <a:rPr lang="en-US" altLang="en-US">
                <a:latin typeface="Calibri" pitchFamily="34" charset="0"/>
              </a:rPr>
              <a:t>Mobile</a:t>
            </a:r>
          </a:p>
          <a:p>
            <a:pPr algn="ctr" eaLnBrk="1" hangingPunct="1"/>
            <a:r>
              <a:rPr lang="en-US" altLang="en-US">
                <a:latin typeface="Calibri" pitchFamily="34" charset="0"/>
              </a:rPr>
              <a:t>Device</a:t>
            </a:r>
          </a:p>
        </p:txBody>
      </p:sp>
      <p:cxnSp>
        <p:nvCxnSpPr>
          <p:cNvPr id="13" name="Straight Connector 12"/>
          <p:cNvCxnSpPr>
            <a:stCxn id="5" idx="3"/>
            <a:endCxn id="7" idx="1"/>
          </p:cNvCxnSpPr>
          <p:nvPr/>
        </p:nvCxnSpPr>
        <p:spPr>
          <a:xfrm>
            <a:off x="5029200" y="3367881"/>
            <a:ext cx="533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029200" y="4129881"/>
            <a:ext cx="53340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5" idx="2"/>
            <a:endCxn id="9" idx="0"/>
          </p:cNvCxnSpPr>
          <p:nvPr/>
        </p:nvCxnSpPr>
        <p:spPr>
          <a:xfrm rot="5400000">
            <a:off x="3581400" y="4358481"/>
            <a:ext cx="4572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62003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nvSpPr>
        <p:spPr bwMode="auto">
          <a:xfrm>
            <a:off x="304800" y="957262"/>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en-US" altLang="en-US" dirty="0"/>
              <a:t>Android development</a:t>
            </a:r>
          </a:p>
        </p:txBody>
      </p:sp>
      <p:sp>
        <p:nvSpPr>
          <p:cNvPr id="5" name="Rectangle 4"/>
          <p:cNvSpPr/>
          <p:nvPr/>
        </p:nvSpPr>
        <p:spPr>
          <a:xfrm>
            <a:off x="609600" y="3654424"/>
            <a:ext cx="16002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en-US"/>
          </a:p>
        </p:txBody>
      </p:sp>
      <p:sp>
        <p:nvSpPr>
          <p:cNvPr id="6" name="TextBox 3"/>
          <p:cNvSpPr txBox="1">
            <a:spLocks noChangeArrowheads="1"/>
          </p:cNvSpPr>
          <p:nvPr/>
        </p:nvSpPr>
        <p:spPr bwMode="auto">
          <a:xfrm>
            <a:off x="762000" y="3654424"/>
            <a:ext cx="1295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r>
              <a:rPr lang="en-US" altLang="en-US">
                <a:latin typeface="Calibri" pitchFamily="34" charset="0"/>
              </a:rPr>
              <a:t>Android Manifest</a:t>
            </a:r>
          </a:p>
        </p:txBody>
      </p:sp>
      <p:sp>
        <p:nvSpPr>
          <p:cNvPr id="7" name="Rectangle 6"/>
          <p:cNvSpPr/>
          <p:nvPr/>
        </p:nvSpPr>
        <p:spPr>
          <a:xfrm>
            <a:off x="609600" y="4721224"/>
            <a:ext cx="16002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en-US"/>
          </a:p>
        </p:txBody>
      </p:sp>
      <p:sp>
        <p:nvSpPr>
          <p:cNvPr id="8" name="TextBox 5"/>
          <p:cNvSpPr txBox="1">
            <a:spLocks noChangeArrowheads="1"/>
          </p:cNvSpPr>
          <p:nvPr/>
        </p:nvSpPr>
        <p:spPr bwMode="auto">
          <a:xfrm>
            <a:off x="762000" y="4721224"/>
            <a:ext cx="1295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r>
              <a:rPr lang="en-US" altLang="en-US">
                <a:latin typeface="Calibri" pitchFamily="34" charset="0"/>
              </a:rPr>
              <a:t>Resource XML</a:t>
            </a:r>
          </a:p>
        </p:txBody>
      </p:sp>
      <p:sp>
        <p:nvSpPr>
          <p:cNvPr id="9" name="Rectangle 8"/>
          <p:cNvSpPr/>
          <p:nvPr/>
        </p:nvSpPr>
        <p:spPr>
          <a:xfrm>
            <a:off x="2590800" y="3273424"/>
            <a:ext cx="16002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en-US"/>
          </a:p>
        </p:txBody>
      </p:sp>
      <p:sp>
        <p:nvSpPr>
          <p:cNvPr id="10" name="TextBox 7"/>
          <p:cNvSpPr txBox="1">
            <a:spLocks noChangeArrowheads="1"/>
          </p:cNvSpPr>
          <p:nvPr/>
        </p:nvSpPr>
        <p:spPr bwMode="auto">
          <a:xfrm>
            <a:off x="2743200" y="3425824"/>
            <a:ext cx="1295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r>
              <a:rPr lang="en-US" altLang="en-US">
                <a:latin typeface="Calibri" pitchFamily="34" charset="0"/>
              </a:rPr>
              <a:t>Java Source </a:t>
            </a:r>
          </a:p>
        </p:txBody>
      </p:sp>
      <p:sp>
        <p:nvSpPr>
          <p:cNvPr id="11" name="Rectangle 10"/>
          <p:cNvSpPr/>
          <p:nvPr/>
        </p:nvSpPr>
        <p:spPr>
          <a:xfrm>
            <a:off x="2590800" y="4264024"/>
            <a:ext cx="16002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en-US"/>
          </a:p>
        </p:txBody>
      </p:sp>
      <p:sp>
        <p:nvSpPr>
          <p:cNvPr id="12" name="TextBox 9"/>
          <p:cNvSpPr txBox="1">
            <a:spLocks noChangeArrowheads="1"/>
          </p:cNvSpPr>
          <p:nvPr/>
        </p:nvSpPr>
        <p:spPr bwMode="auto">
          <a:xfrm>
            <a:off x="2743200" y="4264024"/>
            <a:ext cx="1295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r>
              <a:rPr lang="en-US" altLang="en-US">
                <a:latin typeface="Calibri" pitchFamily="34" charset="0"/>
              </a:rPr>
              <a:t>Generated Class</a:t>
            </a:r>
          </a:p>
        </p:txBody>
      </p:sp>
      <p:sp>
        <p:nvSpPr>
          <p:cNvPr id="13" name="Rectangle 12"/>
          <p:cNvSpPr/>
          <p:nvPr/>
        </p:nvSpPr>
        <p:spPr>
          <a:xfrm>
            <a:off x="4572000" y="4264024"/>
            <a:ext cx="12192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en-US"/>
          </a:p>
        </p:txBody>
      </p:sp>
      <p:sp>
        <p:nvSpPr>
          <p:cNvPr id="14" name="TextBox 11"/>
          <p:cNvSpPr txBox="1">
            <a:spLocks noChangeArrowheads="1"/>
          </p:cNvSpPr>
          <p:nvPr/>
        </p:nvSpPr>
        <p:spPr bwMode="auto">
          <a:xfrm>
            <a:off x="4572000" y="4264024"/>
            <a:ext cx="1295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eaLnBrk="1" hangingPunct="1"/>
            <a:r>
              <a:rPr lang="en-US" altLang="en-US">
                <a:latin typeface="Calibri" pitchFamily="34" charset="0"/>
              </a:rPr>
              <a:t>Java Compiler</a:t>
            </a:r>
          </a:p>
        </p:txBody>
      </p:sp>
      <p:cxnSp>
        <p:nvCxnSpPr>
          <p:cNvPr id="15" name="Elbow Connector 14"/>
          <p:cNvCxnSpPr>
            <a:stCxn id="5" idx="3"/>
            <a:endCxn id="11" idx="1"/>
          </p:cNvCxnSpPr>
          <p:nvPr/>
        </p:nvCxnSpPr>
        <p:spPr>
          <a:xfrm>
            <a:off x="2209800" y="3959224"/>
            <a:ext cx="381000" cy="609600"/>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16" name="Elbow Connector 15"/>
          <p:cNvCxnSpPr>
            <a:stCxn id="7" idx="3"/>
            <a:endCxn id="11" idx="1"/>
          </p:cNvCxnSpPr>
          <p:nvPr/>
        </p:nvCxnSpPr>
        <p:spPr>
          <a:xfrm flipV="1">
            <a:off x="2209800" y="4568824"/>
            <a:ext cx="381000" cy="457200"/>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2590800" y="5254624"/>
            <a:ext cx="16002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en-US"/>
          </a:p>
        </p:txBody>
      </p:sp>
      <p:sp>
        <p:nvSpPr>
          <p:cNvPr id="18" name="TextBox 49"/>
          <p:cNvSpPr txBox="1">
            <a:spLocks noChangeArrowheads="1"/>
          </p:cNvSpPr>
          <p:nvPr/>
        </p:nvSpPr>
        <p:spPr bwMode="auto">
          <a:xfrm>
            <a:off x="2743200" y="5254624"/>
            <a:ext cx="1295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r>
              <a:rPr lang="en-US" altLang="en-US">
                <a:latin typeface="Calibri" pitchFamily="34" charset="0"/>
              </a:rPr>
              <a:t>Android Libraries</a:t>
            </a:r>
          </a:p>
        </p:txBody>
      </p:sp>
      <p:cxnSp>
        <p:nvCxnSpPr>
          <p:cNvPr id="19" name="Straight Connector 18"/>
          <p:cNvCxnSpPr>
            <a:stCxn id="11" idx="3"/>
            <a:endCxn id="14" idx="1"/>
          </p:cNvCxnSpPr>
          <p:nvPr/>
        </p:nvCxnSpPr>
        <p:spPr>
          <a:xfrm>
            <a:off x="4191000" y="4568824"/>
            <a:ext cx="381000" cy="1905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Elbow Connector 19"/>
          <p:cNvCxnSpPr>
            <a:stCxn id="9" idx="3"/>
            <a:endCxn id="14" idx="1"/>
          </p:cNvCxnSpPr>
          <p:nvPr/>
        </p:nvCxnSpPr>
        <p:spPr>
          <a:xfrm>
            <a:off x="4191000" y="3578224"/>
            <a:ext cx="381000" cy="1009650"/>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21" name="Elbow Connector 20"/>
          <p:cNvCxnSpPr>
            <a:stCxn id="17" idx="3"/>
            <a:endCxn id="14" idx="1"/>
          </p:cNvCxnSpPr>
          <p:nvPr/>
        </p:nvCxnSpPr>
        <p:spPr>
          <a:xfrm flipV="1">
            <a:off x="4191000" y="4587874"/>
            <a:ext cx="381000" cy="971550"/>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6172200" y="4264024"/>
            <a:ext cx="12192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en-US"/>
          </a:p>
        </p:txBody>
      </p:sp>
      <p:sp>
        <p:nvSpPr>
          <p:cNvPr id="23" name="TextBox 70"/>
          <p:cNvSpPr txBox="1">
            <a:spLocks noChangeArrowheads="1"/>
          </p:cNvSpPr>
          <p:nvPr/>
        </p:nvSpPr>
        <p:spPr bwMode="auto">
          <a:xfrm>
            <a:off x="6172200" y="4264024"/>
            <a:ext cx="1295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eaLnBrk="1" hangingPunct="1"/>
            <a:r>
              <a:rPr lang="en-US" altLang="en-US">
                <a:latin typeface="Calibri" pitchFamily="34" charset="0"/>
              </a:rPr>
              <a:t>.dex</a:t>
            </a:r>
          </a:p>
          <a:p>
            <a:pPr algn="ctr" eaLnBrk="1" hangingPunct="1"/>
            <a:r>
              <a:rPr lang="en-US" altLang="en-US">
                <a:latin typeface="Calibri" pitchFamily="34" charset="0"/>
              </a:rPr>
              <a:t>File</a:t>
            </a:r>
          </a:p>
        </p:txBody>
      </p:sp>
      <p:cxnSp>
        <p:nvCxnSpPr>
          <p:cNvPr id="24" name="Straight Connector 23"/>
          <p:cNvCxnSpPr>
            <a:stCxn id="14" idx="3"/>
            <a:endCxn id="23" idx="1"/>
          </p:cNvCxnSpPr>
          <p:nvPr/>
        </p:nvCxnSpPr>
        <p:spPr>
          <a:xfrm>
            <a:off x="5867400" y="4587874"/>
            <a:ext cx="304800" cy="0"/>
          </a:xfrm>
          <a:prstGeom prst="line">
            <a:avLst/>
          </a:prstGeom>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7543800" y="4264024"/>
            <a:ext cx="12192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en-US"/>
          </a:p>
        </p:txBody>
      </p:sp>
      <p:sp>
        <p:nvSpPr>
          <p:cNvPr id="26" name="TextBox 74"/>
          <p:cNvSpPr txBox="1">
            <a:spLocks noChangeArrowheads="1"/>
          </p:cNvSpPr>
          <p:nvPr/>
        </p:nvSpPr>
        <p:spPr bwMode="auto">
          <a:xfrm>
            <a:off x="7543800" y="4264024"/>
            <a:ext cx="1295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eaLnBrk="1" hangingPunct="1"/>
            <a:r>
              <a:rPr lang="en-US" altLang="en-US">
                <a:latin typeface="Calibri" pitchFamily="34" charset="0"/>
              </a:rPr>
              <a:t>Dalvik</a:t>
            </a:r>
          </a:p>
          <a:p>
            <a:pPr algn="ctr" eaLnBrk="1" hangingPunct="1"/>
            <a:r>
              <a:rPr lang="en-US" altLang="en-US">
                <a:latin typeface="Calibri" pitchFamily="34" charset="0"/>
              </a:rPr>
              <a:t>VM</a:t>
            </a:r>
          </a:p>
        </p:txBody>
      </p:sp>
    </p:spTree>
    <p:extLst>
      <p:ext uri="{BB962C8B-B14F-4D97-AF65-F5344CB8AC3E}">
        <p14:creationId xmlns:p14="http://schemas.microsoft.com/office/powerpoint/2010/main" val="1117514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762000" y="304800"/>
            <a:ext cx="7793037" cy="776287"/>
          </a:xfrm>
        </p:spPr>
        <p:txBody>
          <a:bodyPr/>
          <a:lstStyle/>
          <a:p>
            <a:pPr eaLnBrk="1" hangingPunct="1"/>
            <a:r>
              <a:rPr lang="en-GB" altLang="en-US" sz="3600" b="1" dirty="0">
                <a:solidFill>
                  <a:sysClr val="windowText" lastClr="000000"/>
                </a:solidFill>
                <a:effectLst/>
                <a:latin typeface="Arial" panose="020B0604020202020204" pitchFamily="34" charset="0"/>
                <a:cs typeface="Arial" panose="020B0604020202020204" pitchFamily="34" charset="0"/>
              </a:rPr>
              <a:t>CATALOGUE DESCRIPTION</a:t>
            </a:r>
            <a:endParaRPr lang="en-US" altLang="en-US" sz="3600" b="1" dirty="0">
              <a:solidFill>
                <a:sysClr val="windowText" lastClr="000000"/>
              </a:solidFill>
              <a:effectLst/>
              <a:latin typeface="Arial" panose="020B0604020202020204" pitchFamily="34" charset="0"/>
              <a:cs typeface="Arial" panose="020B0604020202020204" pitchFamily="34" charset="0"/>
            </a:endParaRPr>
          </a:p>
        </p:txBody>
      </p:sp>
      <p:sp>
        <p:nvSpPr>
          <p:cNvPr id="5" name="Rectangle 4"/>
          <p:cNvSpPr/>
          <p:nvPr/>
        </p:nvSpPr>
        <p:spPr>
          <a:xfrm>
            <a:off x="990600" y="1524001"/>
            <a:ext cx="7315200" cy="2246769"/>
          </a:xfrm>
          <a:prstGeom prst="rect">
            <a:avLst/>
          </a:prstGeom>
        </p:spPr>
        <p:txBody>
          <a:bodyPr wrap="square">
            <a:spAutoFit/>
          </a:bodyPr>
          <a:lstStyle/>
          <a:p>
            <a:r>
              <a:rPr lang="tr-TR" sz="2000" b="1" dirty="0">
                <a:latin typeface="Arial" panose="020B0604020202020204" pitchFamily="34" charset="0"/>
                <a:cs typeface="Arial" panose="020B0604020202020204" pitchFamily="34" charset="0"/>
              </a:rPr>
              <a:t>This course is an introduction to mobile device programming that will cover the fundamental programming principles, software architecture and their development environments. Event-driven programming, object-oriented programming, graphical user interface design, and database programing for mobile devices will be the main topics of this course. </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08489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685800" y="457200"/>
            <a:ext cx="7793037" cy="954087"/>
          </a:xfrm>
        </p:spPr>
        <p:txBody>
          <a:bodyPr/>
          <a:lstStyle/>
          <a:p>
            <a:pPr eaLnBrk="1" hangingPunct="1"/>
            <a:r>
              <a:rPr lang="en-GB" altLang="en-US" sz="4800" b="1" dirty="0">
                <a:solidFill>
                  <a:schemeClr val="tx1">
                    <a:lumMod val="50000"/>
                  </a:schemeClr>
                </a:solidFill>
              </a:rPr>
              <a:t>METHOD OF ASSESSMENT</a:t>
            </a:r>
            <a:endParaRPr lang="en-US" altLang="en-US" sz="4800" b="1" dirty="0">
              <a:solidFill>
                <a:schemeClr val="tx1">
                  <a:lumMod val="50000"/>
                </a:schemeClr>
              </a:solidFill>
            </a:endParaRPr>
          </a:p>
        </p:txBody>
      </p:sp>
      <p:graphicFrame>
        <p:nvGraphicFramePr>
          <p:cNvPr id="2" name="Table 1">
            <a:extLst>
              <a:ext uri="{FF2B5EF4-FFF2-40B4-BE49-F238E27FC236}">
                <a16:creationId xmlns:a16="http://schemas.microsoft.com/office/drawing/2014/main" id="{C974B481-E465-410C-BBFC-6B6A8224FE55}"/>
              </a:ext>
            </a:extLst>
          </p:cNvPr>
          <p:cNvGraphicFramePr>
            <a:graphicFrameLocks noGrp="1"/>
          </p:cNvGraphicFramePr>
          <p:nvPr>
            <p:extLst>
              <p:ext uri="{D42A27DB-BD31-4B8C-83A1-F6EECF244321}">
                <p14:modId xmlns:p14="http://schemas.microsoft.com/office/powerpoint/2010/main" val="3351353829"/>
              </p:ext>
            </p:extLst>
          </p:nvPr>
        </p:nvGraphicFramePr>
        <p:xfrm>
          <a:off x="1447800" y="2514600"/>
          <a:ext cx="5955030" cy="1383323"/>
        </p:xfrm>
        <a:graphic>
          <a:graphicData uri="http://schemas.openxmlformats.org/drawingml/2006/table">
            <a:tbl>
              <a:tblPr firstRow="1" firstCol="1" lastRow="1" lastCol="1" bandRow="1" bandCol="1">
                <a:tableStyleId>{5C22544A-7EE6-4342-B048-85BDC9FD1C3A}</a:tableStyleId>
              </a:tblPr>
              <a:tblGrid>
                <a:gridCol w="601897">
                  <a:extLst>
                    <a:ext uri="{9D8B030D-6E8A-4147-A177-3AD203B41FA5}">
                      <a16:colId xmlns:a16="http://schemas.microsoft.com/office/drawing/2014/main" val="272439046"/>
                    </a:ext>
                  </a:extLst>
                </a:gridCol>
                <a:gridCol w="1938417">
                  <a:extLst>
                    <a:ext uri="{9D8B030D-6E8A-4147-A177-3AD203B41FA5}">
                      <a16:colId xmlns:a16="http://schemas.microsoft.com/office/drawing/2014/main" val="3817918685"/>
                    </a:ext>
                  </a:extLst>
                </a:gridCol>
                <a:gridCol w="1707358">
                  <a:extLst>
                    <a:ext uri="{9D8B030D-6E8A-4147-A177-3AD203B41FA5}">
                      <a16:colId xmlns:a16="http://schemas.microsoft.com/office/drawing/2014/main" val="3793531110"/>
                    </a:ext>
                  </a:extLst>
                </a:gridCol>
                <a:gridCol w="1707358">
                  <a:extLst>
                    <a:ext uri="{9D8B030D-6E8A-4147-A177-3AD203B41FA5}">
                      <a16:colId xmlns:a16="http://schemas.microsoft.com/office/drawing/2014/main" val="1825497317"/>
                    </a:ext>
                  </a:extLst>
                </a:gridCol>
              </a:tblGrid>
              <a:tr h="181708">
                <a:tc rowSpan="5">
                  <a:txBody>
                    <a:bodyPr/>
                    <a:lstStyle/>
                    <a:p>
                      <a:pPr algn="ctr"/>
                      <a:r>
                        <a:rPr lang="en-US" sz="1000">
                          <a:effectLst/>
                        </a:rPr>
                        <a:t>Assessment</a:t>
                      </a:r>
                      <a:endParaRPr lang="en-US" sz="1200">
                        <a:effectLst/>
                        <a:latin typeface="Times New Roman" panose="02020603050405020304" pitchFamily="18" charset="0"/>
                        <a:ea typeface="MS Mincho" panose="02020609040205080304" pitchFamily="49" charset="-128"/>
                      </a:endParaRPr>
                    </a:p>
                  </a:txBody>
                  <a:tcPr marL="68580" marR="68580" marT="0" marB="0" anchor="ctr"/>
                </a:tc>
                <a:tc>
                  <a:txBody>
                    <a:bodyPr/>
                    <a:lstStyle/>
                    <a:p>
                      <a:pPr algn="l"/>
                      <a:r>
                        <a:rPr lang="en-US" sz="1000">
                          <a:effectLst/>
                        </a:rPr>
                        <a:t>Method</a:t>
                      </a:r>
                      <a:endParaRPr lang="en-US" sz="1200">
                        <a:effectLst/>
                        <a:latin typeface="Times New Roman" panose="02020603050405020304" pitchFamily="18" charset="0"/>
                        <a:ea typeface="MS Mincho" panose="02020609040205080304" pitchFamily="49" charset="-128"/>
                      </a:endParaRPr>
                    </a:p>
                  </a:txBody>
                  <a:tcPr marL="68580" marR="68580" marT="0" marB="0" anchor="ctr"/>
                </a:tc>
                <a:tc>
                  <a:txBody>
                    <a:bodyPr/>
                    <a:lstStyle/>
                    <a:p>
                      <a:pPr algn="l"/>
                      <a:r>
                        <a:rPr lang="en-US" sz="1000">
                          <a:effectLst/>
                        </a:rPr>
                        <a:t>No</a:t>
                      </a:r>
                      <a:endParaRPr lang="en-US" sz="1200">
                        <a:effectLst/>
                        <a:latin typeface="Times New Roman" panose="02020603050405020304" pitchFamily="18" charset="0"/>
                        <a:ea typeface="MS Mincho" panose="02020609040205080304" pitchFamily="49" charset="-128"/>
                      </a:endParaRPr>
                    </a:p>
                  </a:txBody>
                  <a:tcPr marL="68580" marR="68580" marT="0" marB="0" anchor="ctr"/>
                </a:tc>
                <a:tc>
                  <a:txBody>
                    <a:bodyPr/>
                    <a:lstStyle/>
                    <a:p>
                      <a:pPr algn="l"/>
                      <a:r>
                        <a:rPr lang="en-US" sz="1000">
                          <a:effectLst/>
                        </a:rPr>
                        <a:t>Percentage</a:t>
                      </a:r>
                      <a:endParaRPr lang="en-US" sz="1200">
                        <a:effectLst/>
                        <a:latin typeface="Times New Roman" panose="02020603050405020304" pitchFamily="18" charset="0"/>
                        <a:ea typeface="MS Mincho" panose="02020609040205080304" pitchFamily="49" charset="-128"/>
                      </a:endParaRPr>
                    </a:p>
                  </a:txBody>
                  <a:tcPr marL="68580" marR="68580" marT="0" marB="0" anchor="ctr"/>
                </a:tc>
                <a:extLst>
                  <a:ext uri="{0D108BD9-81ED-4DB2-BD59-A6C34878D82A}">
                    <a16:rowId xmlns:a16="http://schemas.microsoft.com/office/drawing/2014/main" val="2002962097"/>
                  </a:ext>
                </a:extLst>
              </a:tr>
              <a:tr h="181708">
                <a:tc vMerge="1">
                  <a:txBody>
                    <a:bodyPr/>
                    <a:lstStyle/>
                    <a:p>
                      <a:endParaRPr lang="en-US"/>
                    </a:p>
                  </a:txBody>
                  <a:tcPr/>
                </a:tc>
                <a:tc>
                  <a:txBody>
                    <a:bodyPr/>
                    <a:lstStyle/>
                    <a:p>
                      <a:pPr algn="l"/>
                      <a:r>
                        <a:rPr lang="en-US" sz="1000">
                          <a:effectLst/>
                        </a:rPr>
                        <a:t>Lab Work(s)</a:t>
                      </a:r>
                      <a:endParaRPr lang="en-US" sz="1200">
                        <a:effectLst/>
                        <a:latin typeface="Times New Roman" panose="02020603050405020304" pitchFamily="18" charset="0"/>
                        <a:ea typeface="MS Mincho" panose="02020609040205080304" pitchFamily="49" charset="-128"/>
                      </a:endParaRPr>
                    </a:p>
                  </a:txBody>
                  <a:tcPr marL="68580" marR="68580" marT="0" marB="0" anchor="ctr"/>
                </a:tc>
                <a:tc>
                  <a:txBody>
                    <a:bodyPr/>
                    <a:lstStyle/>
                    <a:p>
                      <a:pPr algn="l"/>
                      <a:r>
                        <a:rPr lang="en-US" sz="1000">
                          <a:effectLst/>
                        </a:rPr>
                        <a:t>10</a:t>
                      </a:r>
                      <a:r>
                        <a:rPr lang="tr-TR" sz="1000">
                          <a:effectLst/>
                        </a:rPr>
                        <a:t>-</a:t>
                      </a:r>
                      <a:r>
                        <a:rPr lang="en-US" sz="1000">
                          <a:effectLst/>
                        </a:rPr>
                        <a:t>12</a:t>
                      </a:r>
                      <a:endParaRPr lang="en-US" sz="1200">
                        <a:effectLst/>
                        <a:latin typeface="Times New Roman" panose="02020603050405020304" pitchFamily="18" charset="0"/>
                        <a:ea typeface="MS Mincho" panose="02020609040205080304" pitchFamily="49" charset="-128"/>
                      </a:endParaRPr>
                    </a:p>
                  </a:txBody>
                  <a:tcPr marL="68580" marR="68580" marT="0" marB="0" anchor="ctr"/>
                </a:tc>
                <a:tc>
                  <a:txBody>
                    <a:bodyPr/>
                    <a:lstStyle/>
                    <a:p>
                      <a:pPr algn="l"/>
                      <a:r>
                        <a:rPr lang="tr-TR" sz="1000" dirty="0">
                          <a:effectLst/>
                        </a:rPr>
                        <a:t>15%</a:t>
                      </a:r>
                      <a:endParaRPr lang="en-US" sz="1200" dirty="0">
                        <a:effectLst/>
                        <a:latin typeface="Times New Roman" panose="02020603050405020304" pitchFamily="18" charset="0"/>
                        <a:ea typeface="MS Mincho" panose="02020609040205080304" pitchFamily="49" charset="-128"/>
                      </a:endParaRPr>
                    </a:p>
                  </a:txBody>
                  <a:tcPr marL="68580" marR="68580" marT="0" marB="0" anchor="ctr"/>
                </a:tc>
                <a:extLst>
                  <a:ext uri="{0D108BD9-81ED-4DB2-BD59-A6C34878D82A}">
                    <a16:rowId xmlns:a16="http://schemas.microsoft.com/office/drawing/2014/main" val="2524843637"/>
                  </a:ext>
                </a:extLst>
              </a:tr>
              <a:tr h="181708">
                <a:tc vMerge="1">
                  <a:txBody>
                    <a:bodyPr/>
                    <a:lstStyle/>
                    <a:p>
                      <a:endParaRPr lang="en-US"/>
                    </a:p>
                  </a:txBody>
                  <a:tcPr/>
                </a:tc>
                <a:tc>
                  <a:txBody>
                    <a:bodyPr/>
                    <a:lstStyle/>
                    <a:p>
                      <a:pPr algn="l"/>
                      <a:r>
                        <a:rPr lang="en-US" sz="1000">
                          <a:effectLst/>
                        </a:rPr>
                        <a:t>Assignment</a:t>
                      </a:r>
                      <a:endParaRPr lang="en-US" sz="1200">
                        <a:effectLst/>
                        <a:latin typeface="Times New Roman" panose="02020603050405020304" pitchFamily="18" charset="0"/>
                        <a:ea typeface="MS Mincho" panose="02020609040205080304" pitchFamily="49" charset="-128"/>
                      </a:endParaRPr>
                    </a:p>
                  </a:txBody>
                  <a:tcPr marL="68580" marR="68580" marT="0" marB="0" anchor="ctr"/>
                </a:tc>
                <a:tc>
                  <a:txBody>
                    <a:bodyPr/>
                    <a:lstStyle/>
                    <a:p>
                      <a:pPr algn="l"/>
                      <a:r>
                        <a:rPr lang="en-US" sz="1000">
                          <a:effectLst/>
                        </a:rPr>
                        <a:t>1</a:t>
                      </a:r>
                      <a:endParaRPr lang="en-US" sz="1200">
                        <a:effectLst/>
                        <a:latin typeface="Times New Roman" panose="02020603050405020304" pitchFamily="18" charset="0"/>
                        <a:ea typeface="MS Mincho" panose="02020609040205080304" pitchFamily="49" charset="-128"/>
                      </a:endParaRPr>
                    </a:p>
                  </a:txBody>
                  <a:tcPr marL="68580" marR="68580" marT="0" marB="0" anchor="ctr"/>
                </a:tc>
                <a:tc>
                  <a:txBody>
                    <a:bodyPr/>
                    <a:lstStyle/>
                    <a:p>
                      <a:pPr algn="l"/>
                      <a:r>
                        <a:rPr lang="en-US" sz="1000">
                          <a:effectLst/>
                        </a:rPr>
                        <a:t>5%</a:t>
                      </a:r>
                      <a:endParaRPr lang="en-US" sz="1200">
                        <a:effectLst/>
                        <a:latin typeface="Times New Roman" panose="02020603050405020304" pitchFamily="18" charset="0"/>
                        <a:ea typeface="MS Mincho" panose="02020609040205080304" pitchFamily="49" charset="-128"/>
                      </a:endParaRPr>
                    </a:p>
                  </a:txBody>
                  <a:tcPr marL="68580" marR="68580" marT="0" marB="0" anchor="ctr"/>
                </a:tc>
                <a:extLst>
                  <a:ext uri="{0D108BD9-81ED-4DB2-BD59-A6C34878D82A}">
                    <a16:rowId xmlns:a16="http://schemas.microsoft.com/office/drawing/2014/main" val="3311961890"/>
                  </a:ext>
                </a:extLst>
              </a:tr>
              <a:tr h="293076">
                <a:tc vMerge="1">
                  <a:txBody>
                    <a:bodyPr/>
                    <a:lstStyle/>
                    <a:p>
                      <a:endParaRPr lang="en-US"/>
                    </a:p>
                  </a:txBody>
                  <a:tcPr/>
                </a:tc>
                <a:tc>
                  <a:txBody>
                    <a:bodyPr/>
                    <a:lstStyle/>
                    <a:p>
                      <a:pPr algn="l"/>
                      <a:endParaRPr lang="en-US" sz="1200" dirty="0">
                        <a:effectLst/>
                        <a:latin typeface="Times New Roman" panose="02020603050405020304" pitchFamily="18" charset="0"/>
                        <a:ea typeface="MS Mincho" panose="02020609040205080304" pitchFamily="49" charset="-128"/>
                      </a:endParaRPr>
                    </a:p>
                  </a:txBody>
                  <a:tcPr marL="68580" marR="68580" marT="0" marB="0" anchor="ctr"/>
                </a:tc>
                <a:tc>
                  <a:txBody>
                    <a:bodyPr/>
                    <a:lstStyle/>
                    <a:p>
                      <a:pPr algn="l"/>
                      <a:endParaRPr lang="en-US" sz="1200" dirty="0">
                        <a:effectLst/>
                        <a:latin typeface="Times New Roman" panose="02020603050405020304" pitchFamily="18" charset="0"/>
                        <a:ea typeface="MS Mincho" panose="02020609040205080304" pitchFamily="49" charset="-128"/>
                      </a:endParaRPr>
                    </a:p>
                  </a:txBody>
                  <a:tcPr marL="68580" marR="68580" marT="0" marB="0" anchor="ctr"/>
                </a:tc>
                <a:tc>
                  <a:txBody>
                    <a:bodyPr/>
                    <a:lstStyle/>
                    <a:p>
                      <a:pPr algn="l"/>
                      <a:endParaRPr lang="en-US" sz="1200" dirty="0">
                        <a:effectLst/>
                        <a:latin typeface="Times New Roman" panose="02020603050405020304" pitchFamily="18" charset="0"/>
                        <a:ea typeface="MS Mincho" panose="02020609040205080304" pitchFamily="49" charset="-128"/>
                      </a:endParaRPr>
                    </a:p>
                  </a:txBody>
                  <a:tcPr marL="68580" marR="68580" marT="0" marB="0" anchor="ctr"/>
                </a:tc>
                <a:extLst>
                  <a:ext uri="{0D108BD9-81ED-4DB2-BD59-A6C34878D82A}">
                    <a16:rowId xmlns:a16="http://schemas.microsoft.com/office/drawing/2014/main" val="872254308"/>
                  </a:ext>
                </a:extLst>
              </a:tr>
              <a:tr h="181708">
                <a:tc vMerge="1">
                  <a:txBody>
                    <a:bodyPr/>
                    <a:lstStyle/>
                    <a:p>
                      <a:endParaRPr lang="en-US"/>
                    </a:p>
                  </a:txBody>
                  <a:tcPr/>
                </a:tc>
                <a:tc>
                  <a:txBody>
                    <a:bodyPr/>
                    <a:lstStyle/>
                    <a:p>
                      <a:pPr algn="l"/>
                      <a:r>
                        <a:rPr lang="en-US" sz="1000">
                          <a:effectLst/>
                        </a:rPr>
                        <a:t>M</a:t>
                      </a:r>
                      <a:r>
                        <a:rPr lang="tr-TR" sz="1000">
                          <a:effectLst/>
                        </a:rPr>
                        <a:t>id Term</a:t>
                      </a:r>
                      <a:r>
                        <a:rPr lang="en-US" sz="1000">
                          <a:effectLst/>
                        </a:rPr>
                        <a:t> Examination</a:t>
                      </a:r>
                      <a:endParaRPr lang="en-US" sz="1200">
                        <a:effectLst/>
                        <a:latin typeface="Times New Roman" panose="02020603050405020304" pitchFamily="18" charset="0"/>
                        <a:ea typeface="MS Mincho" panose="02020609040205080304" pitchFamily="49" charset="-128"/>
                      </a:endParaRPr>
                    </a:p>
                  </a:txBody>
                  <a:tcPr marL="68580" marR="68580" marT="0" marB="0" anchor="ctr"/>
                </a:tc>
                <a:tc>
                  <a:txBody>
                    <a:bodyPr/>
                    <a:lstStyle/>
                    <a:p>
                      <a:pPr algn="l"/>
                      <a:r>
                        <a:rPr lang="en-US" sz="1000">
                          <a:effectLst/>
                        </a:rPr>
                        <a:t>1</a:t>
                      </a:r>
                      <a:endParaRPr lang="en-US" sz="1200">
                        <a:effectLst/>
                        <a:latin typeface="Times New Roman" panose="02020603050405020304" pitchFamily="18" charset="0"/>
                        <a:ea typeface="MS Mincho" panose="02020609040205080304" pitchFamily="49" charset="-128"/>
                      </a:endParaRPr>
                    </a:p>
                  </a:txBody>
                  <a:tcPr marL="68580" marR="68580" marT="0" marB="0" anchor="ctr"/>
                </a:tc>
                <a:tc>
                  <a:txBody>
                    <a:bodyPr/>
                    <a:lstStyle/>
                    <a:p>
                      <a:pPr algn="l"/>
                      <a:r>
                        <a:rPr lang="en-US" sz="1000" dirty="0">
                          <a:effectLst/>
                        </a:rPr>
                        <a:t>40%    </a:t>
                      </a:r>
                      <a:endParaRPr lang="en-US" sz="1200" dirty="0">
                        <a:effectLst/>
                        <a:latin typeface="Times New Roman" panose="02020603050405020304" pitchFamily="18" charset="0"/>
                        <a:ea typeface="MS Mincho" panose="02020609040205080304" pitchFamily="49" charset="-128"/>
                      </a:endParaRPr>
                    </a:p>
                  </a:txBody>
                  <a:tcPr marL="68580" marR="68580" marT="0" marB="0" anchor="ctr"/>
                </a:tc>
                <a:extLst>
                  <a:ext uri="{0D108BD9-81ED-4DB2-BD59-A6C34878D82A}">
                    <a16:rowId xmlns:a16="http://schemas.microsoft.com/office/drawing/2014/main" val="975086167"/>
                  </a:ext>
                </a:extLst>
              </a:tr>
              <a:tr h="363415">
                <a:tc>
                  <a:txBody>
                    <a:bodyPr/>
                    <a:lstStyle/>
                    <a:p>
                      <a:pPr algn="l"/>
                      <a:r>
                        <a:rPr lang="en-US" sz="1000">
                          <a:effectLst/>
                        </a:rPr>
                        <a:t> </a:t>
                      </a:r>
                      <a:endParaRPr lang="en-US" sz="1200">
                        <a:effectLst/>
                        <a:latin typeface="Times New Roman" panose="02020603050405020304" pitchFamily="18" charset="0"/>
                        <a:ea typeface="MS Mincho" panose="02020609040205080304" pitchFamily="49" charset="-128"/>
                      </a:endParaRPr>
                    </a:p>
                  </a:txBody>
                  <a:tcPr marL="68580" marR="68580" marT="0" marB="0" anchor="ctr"/>
                </a:tc>
                <a:tc>
                  <a:txBody>
                    <a:bodyPr/>
                    <a:lstStyle/>
                    <a:p>
                      <a:r>
                        <a:rPr lang="en-US" sz="1000" dirty="0">
                          <a:effectLst/>
                        </a:rPr>
                        <a:t>Final Examination</a:t>
                      </a:r>
                      <a:endParaRPr lang="en-US" dirty="0"/>
                    </a:p>
                  </a:txBody>
                  <a:tcPr marL="68580" marR="68580" marT="0" marB="0" anchor="ctr"/>
                </a:tc>
                <a:tc>
                  <a:txBody>
                    <a:bodyPr/>
                    <a:lstStyle/>
                    <a:p>
                      <a:pPr algn="l"/>
                      <a:r>
                        <a:rPr lang="en-US" sz="1000">
                          <a:effectLst/>
                        </a:rPr>
                        <a:t>1</a:t>
                      </a:r>
                      <a:endParaRPr lang="en-US" sz="1200">
                        <a:effectLst/>
                        <a:latin typeface="Times New Roman" panose="02020603050405020304" pitchFamily="18" charset="0"/>
                        <a:ea typeface="MS Mincho" panose="02020609040205080304" pitchFamily="49" charset="-128"/>
                      </a:endParaRPr>
                    </a:p>
                  </a:txBody>
                  <a:tcPr marL="68580" marR="68580" marT="0" marB="0" anchor="ctr"/>
                </a:tc>
                <a:tc>
                  <a:txBody>
                    <a:bodyPr/>
                    <a:lstStyle/>
                    <a:p>
                      <a:pPr algn="l"/>
                      <a:r>
                        <a:rPr lang="en-US" sz="1000" dirty="0">
                          <a:effectLst/>
                        </a:rPr>
                        <a:t>40%     </a:t>
                      </a:r>
                      <a:endParaRPr lang="en-US" sz="1200" dirty="0">
                        <a:effectLst/>
                        <a:latin typeface="Times New Roman" panose="02020603050405020304" pitchFamily="18" charset="0"/>
                        <a:ea typeface="MS Mincho" panose="02020609040205080304" pitchFamily="49" charset="-128"/>
                      </a:endParaRPr>
                    </a:p>
                  </a:txBody>
                  <a:tcPr marL="68580" marR="68580" marT="0" marB="0" anchor="ctr"/>
                </a:tc>
                <a:extLst>
                  <a:ext uri="{0D108BD9-81ED-4DB2-BD59-A6C34878D82A}">
                    <a16:rowId xmlns:a16="http://schemas.microsoft.com/office/drawing/2014/main" val="2795902529"/>
                  </a:ext>
                </a:extLst>
              </a:tr>
            </a:tbl>
          </a:graphicData>
        </a:graphic>
      </p:graphicFrame>
    </p:spTree>
    <p:extLst>
      <p:ext uri="{BB962C8B-B14F-4D97-AF65-F5344CB8AC3E}">
        <p14:creationId xmlns:p14="http://schemas.microsoft.com/office/powerpoint/2010/main" val="1697447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nvSpPr>
        <p:spPr bwMode="auto">
          <a:xfrm>
            <a:off x="457200" y="502444"/>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Garamond" pitchFamily="18" charset="0"/>
              </a:defRPr>
            </a:lvl2pPr>
            <a:lvl3pPr algn="l" rtl="0" fontAlgn="base">
              <a:spcBef>
                <a:spcPct val="0"/>
              </a:spcBef>
              <a:spcAft>
                <a:spcPct val="0"/>
              </a:spcAft>
              <a:defRPr sz="4200">
                <a:solidFill>
                  <a:schemeClr val="tx2"/>
                </a:solidFill>
                <a:latin typeface="Garamond" pitchFamily="18" charset="0"/>
              </a:defRPr>
            </a:lvl3pPr>
            <a:lvl4pPr algn="l" rtl="0" fontAlgn="base">
              <a:spcBef>
                <a:spcPct val="0"/>
              </a:spcBef>
              <a:spcAft>
                <a:spcPct val="0"/>
              </a:spcAft>
              <a:defRPr sz="4200">
                <a:solidFill>
                  <a:schemeClr val="tx2"/>
                </a:solidFill>
                <a:latin typeface="Garamond" pitchFamily="18" charset="0"/>
              </a:defRPr>
            </a:lvl4pPr>
            <a:lvl5pPr algn="l" rtl="0" fontAlgn="base">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a:lstStyle>
          <a:p>
            <a:r>
              <a:rPr lang="en-US" altLang="en-US"/>
              <a:t>References</a:t>
            </a:r>
          </a:p>
        </p:txBody>
      </p:sp>
      <p:sp>
        <p:nvSpPr>
          <p:cNvPr id="5" name="Rectangle 4"/>
          <p:cNvSpPr>
            <a:spLocks noGrp="1" noChangeArrowheads="1"/>
          </p:cNvSpPr>
          <p:nvPr/>
        </p:nvSpPr>
        <p:spPr bwMode="auto">
          <a:xfrm>
            <a:off x="457200" y="1824831"/>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a:lstStyle>
          <a:p>
            <a:r>
              <a:rPr lang="en-US" altLang="en-US" dirty="0"/>
              <a:t>This </a:t>
            </a:r>
            <a:r>
              <a:rPr lang="tr-TR" altLang="en-US" dirty="0"/>
              <a:t>course</a:t>
            </a:r>
            <a:r>
              <a:rPr lang="en-US" altLang="en-US" dirty="0"/>
              <a:t> is a brief overview of some major concepts…Android is much richer and more complex</a:t>
            </a:r>
          </a:p>
          <a:p>
            <a:r>
              <a:rPr lang="en-US" altLang="en-US" dirty="0"/>
              <a:t>Developer’s Guide</a:t>
            </a:r>
          </a:p>
          <a:p>
            <a:pPr lvl="1"/>
            <a:r>
              <a:rPr lang="en-US" altLang="en-US" sz="2000" dirty="0">
                <a:hlinkClick r:id="rId2"/>
              </a:rPr>
              <a:t>http://developer.android.com/sdk/index.html</a:t>
            </a:r>
            <a:endParaRPr lang="tr-TR" altLang="en-US" sz="2000" dirty="0"/>
          </a:p>
          <a:p>
            <a:r>
              <a:rPr lang="en-US" altLang="en-US" dirty="0"/>
              <a:t>API Reference</a:t>
            </a:r>
          </a:p>
          <a:p>
            <a:pPr lvl="1"/>
            <a:r>
              <a:rPr lang="en-US" altLang="en-US" sz="2000" dirty="0">
                <a:hlinkClick r:id="rId3"/>
              </a:rPr>
              <a:t>http://developer.android.com/reference/packages.html</a:t>
            </a:r>
            <a:endParaRPr lang="en-US" altLang="en-US" sz="2000" dirty="0"/>
          </a:p>
          <a:p>
            <a:endParaRPr lang="en-US" altLang="en-US" sz="2400" dirty="0"/>
          </a:p>
        </p:txBody>
      </p:sp>
    </p:spTree>
    <p:extLst>
      <p:ext uri="{BB962C8B-B14F-4D97-AF65-F5344CB8AC3E}">
        <p14:creationId xmlns:p14="http://schemas.microsoft.com/office/powerpoint/2010/main" val="20675333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57200" y="277813"/>
            <a:ext cx="8229600" cy="1139825"/>
          </a:xfrm>
        </p:spPr>
        <p:txBody>
          <a:bodyPr/>
          <a:lstStyle/>
          <a:p>
            <a:r>
              <a:rPr lang="en-US" altLang="en-US" dirty="0">
                <a:solidFill>
                  <a:schemeClr val="tx1">
                    <a:lumMod val="75000"/>
                  </a:schemeClr>
                </a:solidFill>
              </a:rPr>
              <a:t>Tools</a:t>
            </a:r>
          </a:p>
        </p:txBody>
      </p:sp>
      <p:sp>
        <p:nvSpPr>
          <p:cNvPr id="5" name="Rectangle 3"/>
          <p:cNvSpPr txBox="1">
            <a:spLocks noChangeArrowheads="1"/>
          </p:cNvSpPr>
          <p:nvPr/>
        </p:nvSpPr>
        <p:spPr>
          <a:xfrm>
            <a:off x="457200" y="1600200"/>
            <a:ext cx="8229600" cy="4530725"/>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a:lstStyle>
          <a:p>
            <a:pPr>
              <a:lnSpc>
                <a:spcPct val="90000"/>
              </a:lnSpc>
            </a:pPr>
            <a:r>
              <a:rPr lang="en-US" b="1" dirty="0"/>
              <a:t> </a:t>
            </a:r>
            <a:r>
              <a:rPr lang="en-US" dirty="0"/>
              <a:t>Setting up </a:t>
            </a:r>
            <a:r>
              <a:rPr lang="en-US" b="1" u="sng" dirty="0"/>
              <a:t>Eclipse and the Android SDK </a:t>
            </a:r>
            <a:r>
              <a:rPr lang="en-US" dirty="0"/>
              <a:t>will give you the basic tools you need to get started making an Android app.  As with any project, you should start by gathering up your tools and learning to use them first.</a:t>
            </a:r>
            <a:endParaRPr lang="tr-TR" altLang="en-US" dirty="0"/>
          </a:p>
          <a:p>
            <a:pPr>
              <a:lnSpc>
                <a:spcPct val="90000"/>
              </a:lnSpc>
            </a:pPr>
            <a:r>
              <a:rPr lang="en-US" altLang="en-US" dirty="0"/>
              <a:t>Phone </a:t>
            </a:r>
            <a:r>
              <a:rPr lang="tr-TR" altLang="en-US" dirty="0"/>
              <a:t> (</a:t>
            </a:r>
            <a:r>
              <a:rPr lang="en-US" altLang="en-US" dirty="0"/>
              <a:t>Phone emulator</a:t>
            </a:r>
            <a:r>
              <a:rPr lang="tr-TR" altLang="en-US" dirty="0"/>
              <a:t>)</a:t>
            </a:r>
            <a:endParaRPr lang="en-US" altLang="en-US" dirty="0"/>
          </a:p>
          <a:p>
            <a:pPr>
              <a:lnSpc>
                <a:spcPct val="90000"/>
              </a:lnSpc>
            </a:pPr>
            <a:r>
              <a:rPr lang="en-US" altLang="en-US" dirty="0"/>
              <a:t>Eclipse ( </a:t>
            </a:r>
            <a:r>
              <a:rPr lang="en-US" altLang="en-US" sz="2000" dirty="0">
                <a:hlinkClick r:id="rId2"/>
              </a:rPr>
              <a:t>http://www.eclipse.org/downloads/</a:t>
            </a:r>
            <a:r>
              <a:rPr lang="en-US" altLang="en-US" dirty="0"/>
              <a:t> )</a:t>
            </a:r>
          </a:p>
          <a:p>
            <a:pPr lvl="1">
              <a:lnSpc>
                <a:spcPct val="90000"/>
              </a:lnSpc>
            </a:pPr>
            <a:r>
              <a:rPr lang="en-US" altLang="en-US" dirty="0"/>
              <a:t>Android Plugin (ADT)</a:t>
            </a:r>
            <a:endParaRPr lang="tr-TR" altLang="en-US" dirty="0"/>
          </a:p>
          <a:p>
            <a:pPr marL="457200" lvl="1" indent="0">
              <a:lnSpc>
                <a:spcPct val="90000"/>
              </a:lnSpc>
              <a:buNone/>
            </a:pPr>
            <a:endParaRPr lang="en-US" altLang="en-US" dirty="0"/>
          </a:p>
          <a:p>
            <a:pPr>
              <a:lnSpc>
                <a:spcPct val="90000"/>
              </a:lnSpc>
            </a:pPr>
            <a:r>
              <a:rPr lang="en-US" altLang="en-US" dirty="0"/>
              <a:t>Android SDK ( </a:t>
            </a:r>
            <a:r>
              <a:rPr lang="en-US" altLang="en-US" sz="2000" dirty="0">
                <a:hlinkClick r:id="rId3"/>
              </a:rPr>
              <a:t>http://developer.android.com/sdk/index.html</a:t>
            </a:r>
            <a:r>
              <a:rPr lang="en-US" altLang="en-US" dirty="0"/>
              <a:t> )</a:t>
            </a:r>
          </a:p>
          <a:p>
            <a:pPr lvl="1">
              <a:lnSpc>
                <a:spcPct val="90000"/>
              </a:lnSpc>
            </a:pPr>
            <a:r>
              <a:rPr lang="en-US" altLang="en-US" dirty="0"/>
              <a:t>Install everything except Additional SDK Platforms, unless you want to</a:t>
            </a:r>
            <a:endParaRPr lang="tr-TR" altLang="en-US" dirty="0"/>
          </a:p>
          <a:p>
            <a:pPr>
              <a:lnSpc>
                <a:spcPct val="90000"/>
              </a:lnSpc>
            </a:pPr>
            <a:r>
              <a:rPr lang="tr-TR" altLang="en-US" dirty="0"/>
              <a:t>Android Studio</a:t>
            </a:r>
            <a:endParaRPr lang="en-US" altLang="en-US" dirty="0"/>
          </a:p>
          <a:p>
            <a:pPr marL="0" indent="0">
              <a:lnSpc>
                <a:spcPct val="90000"/>
              </a:lnSpc>
              <a:buNone/>
            </a:pPr>
            <a:endParaRPr lang="en-US" altLang="en-US" dirty="0"/>
          </a:p>
        </p:txBody>
      </p:sp>
    </p:spTree>
    <p:extLst>
      <p:ext uri="{BB962C8B-B14F-4D97-AF65-F5344CB8AC3E}">
        <p14:creationId xmlns:p14="http://schemas.microsoft.com/office/powerpoint/2010/main" val="25654126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tr-TR" b="1" dirty="0">
                <a:solidFill>
                  <a:schemeClr val="tx1">
                    <a:lumMod val="50000"/>
                  </a:schemeClr>
                </a:solidFill>
              </a:rPr>
              <a:t>Java</a:t>
            </a:r>
          </a:p>
          <a:p>
            <a:pPr marL="0" indent="0">
              <a:buNone/>
            </a:pPr>
            <a:r>
              <a:rPr lang="tr-TR" b="1" dirty="0">
                <a:solidFill>
                  <a:schemeClr val="tx1">
                    <a:lumMod val="50000"/>
                  </a:schemeClr>
                </a:solidFill>
              </a:rPr>
              <a:t>&amp;</a:t>
            </a:r>
          </a:p>
          <a:p>
            <a:r>
              <a:rPr lang="tr-TR" b="1" dirty="0">
                <a:solidFill>
                  <a:schemeClr val="tx1">
                    <a:lumMod val="50000"/>
                  </a:schemeClr>
                </a:solidFill>
              </a:rPr>
              <a:t>Android Programming</a:t>
            </a:r>
            <a:endParaRPr lang="en-US" b="1" dirty="0">
              <a:solidFill>
                <a:schemeClr val="tx1">
                  <a:lumMod val="50000"/>
                </a:schemeClr>
              </a:solidFill>
            </a:endParaRPr>
          </a:p>
        </p:txBody>
      </p:sp>
    </p:spTree>
    <p:extLst>
      <p:ext uri="{BB962C8B-B14F-4D97-AF65-F5344CB8AC3E}">
        <p14:creationId xmlns:p14="http://schemas.microsoft.com/office/powerpoint/2010/main" val="4450626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57200" y="277813"/>
            <a:ext cx="8077200" cy="1139825"/>
          </a:xfrm>
        </p:spPr>
        <p:txBody>
          <a:bodyPr/>
          <a:lstStyle/>
          <a:p>
            <a:pPr eaLnBrk="1" hangingPunct="1">
              <a:defRPr/>
            </a:pPr>
            <a:r>
              <a:rPr lang="en-US" altLang="zh-CN" dirty="0">
                <a:solidFill>
                  <a:schemeClr val="tx1">
                    <a:lumMod val="50000"/>
                  </a:schemeClr>
                </a:solidFill>
                <a:ea typeface="+mj-ea"/>
                <a:cs typeface="+mj-cs"/>
              </a:rPr>
              <a:t>Java</a:t>
            </a:r>
          </a:p>
        </p:txBody>
      </p:sp>
      <p:sp>
        <p:nvSpPr>
          <p:cNvPr id="5" name="Rectangle 3"/>
          <p:cNvSpPr txBox="1">
            <a:spLocks noChangeArrowheads="1"/>
          </p:cNvSpPr>
          <p:nvPr/>
        </p:nvSpPr>
        <p:spPr>
          <a:xfrm>
            <a:off x="457200" y="1600200"/>
            <a:ext cx="8229600" cy="453072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a:lstStyle>
          <a:p>
            <a:pPr>
              <a:buFont typeface="Wingdings" charset="0"/>
              <a:buChar char="p"/>
              <a:defRPr/>
            </a:pPr>
            <a:r>
              <a:rPr lang="en-US" altLang="zh-CN"/>
              <a:t>Java is an </a:t>
            </a:r>
            <a:r>
              <a:rPr lang="en-US" altLang="zh-CN" i="1">
                <a:solidFill>
                  <a:schemeClr val="hlink"/>
                </a:solidFill>
              </a:rPr>
              <a:t>object-oriented</a:t>
            </a:r>
            <a:r>
              <a:rPr lang="en-US" altLang="zh-CN" i="1"/>
              <a:t> </a:t>
            </a:r>
            <a:r>
              <a:rPr lang="en-US" altLang="zh-CN"/>
              <a:t>language, with a syntax similar to C</a:t>
            </a:r>
          </a:p>
          <a:p>
            <a:pPr lvl="1">
              <a:buFont typeface="Wingdings" charset="0"/>
              <a:buChar char="n"/>
              <a:defRPr/>
            </a:pPr>
            <a:r>
              <a:rPr lang="en-US" altLang="zh-CN"/>
              <a:t>Structured around </a:t>
            </a:r>
            <a:r>
              <a:rPr lang="en-US" altLang="zh-CN" i="1">
                <a:solidFill>
                  <a:schemeClr val="hlink"/>
                </a:solidFill>
              </a:rPr>
              <a:t>objects</a:t>
            </a:r>
            <a:r>
              <a:rPr lang="en-US" altLang="zh-CN" i="1"/>
              <a:t> </a:t>
            </a:r>
            <a:r>
              <a:rPr lang="en-US" altLang="zh-CN"/>
              <a:t>and </a:t>
            </a:r>
            <a:r>
              <a:rPr lang="en-US" altLang="zh-CN" i="1">
                <a:solidFill>
                  <a:schemeClr val="hlink"/>
                </a:solidFill>
              </a:rPr>
              <a:t>methods</a:t>
            </a:r>
            <a:endParaRPr lang="en-US" altLang="zh-CN">
              <a:solidFill>
                <a:schemeClr val="hlink"/>
              </a:solidFill>
            </a:endParaRPr>
          </a:p>
          <a:p>
            <a:pPr lvl="1">
              <a:buFont typeface="Wingdings" charset="0"/>
              <a:buChar char="n"/>
              <a:defRPr/>
            </a:pPr>
            <a:r>
              <a:rPr lang="en-US" altLang="zh-CN"/>
              <a:t>A method is an action or something you do with the object</a:t>
            </a:r>
          </a:p>
          <a:p>
            <a:pPr lvl="1">
              <a:buFont typeface="Wingdings" charset="0"/>
              <a:buChar char="n"/>
              <a:defRPr/>
            </a:pPr>
            <a:endParaRPr lang="en-US" altLang="zh-CN"/>
          </a:p>
          <a:p>
            <a:pPr>
              <a:buFont typeface="Wingdings" charset="0"/>
              <a:buChar char="p"/>
              <a:defRPr/>
            </a:pPr>
            <a:r>
              <a:rPr lang="en-US" altLang="zh-CN"/>
              <a:t>Avoid those overly complicated features of C++:</a:t>
            </a:r>
          </a:p>
          <a:p>
            <a:pPr lvl="1">
              <a:buFont typeface="Wingdings" charset="0"/>
              <a:buChar char="n"/>
              <a:defRPr/>
            </a:pPr>
            <a:r>
              <a:rPr lang="en-US" altLang="zh-CN"/>
              <a:t>Operator overloading, pointer, templates, friend class, etc. </a:t>
            </a:r>
          </a:p>
          <a:p>
            <a:pPr>
              <a:buFont typeface="Wingdings" charset="0"/>
              <a:buChar char="p"/>
              <a:defRPr/>
            </a:pPr>
            <a:endParaRPr lang="zh-CN" altLang="en-US" dirty="0"/>
          </a:p>
        </p:txBody>
      </p:sp>
    </p:spTree>
    <p:extLst>
      <p:ext uri="{BB962C8B-B14F-4D97-AF65-F5344CB8AC3E}">
        <p14:creationId xmlns:p14="http://schemas.microsoft.com/office/powerpoint/2010/main" val="30312543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304800"/>
            <a:ext cx="7467600" cy="6400800"/>
          </a:xfrm>
        </p:spPr>
        <p:txBody>
          <a:bodyPr>
            <a:normAutofit fontScale="77500" lnSpcReduction="20000"/>
          </a:bodyPr>
          <a:lstStyle/>
          <a:p>
            <a:r>
              <a:rPr lang="en-US" dirty="0"/>
              <a:t>Java Basics </a:t>
            </a:r>
            <a:endParaRPr lang="tr-TR" dirty="0"/>
          </a:p>
          <a:p>
            <a:pPr lvl="1"/>
            <a:r>
              <a:rPr lang="en-US" dirty="0"/>
              <a:t>Introduction </a:t>
            </a:r>
            <a:endParaRPr lang="tr-TR" dirty="0"/>
          </a:p>
          <a:p>
            <a:pPr lvl="1"/>
            <a:r>
              <a:rPr lang="en-US" dirty="0"/>
              <a:t>Java programming language </a:t>
            </a:r>
            <a:endParaRPr lang="tr-TR" dirty="0"/>
          </a:p>
          <a:p>
            <a:pPr lvl="1"/>
            <a:r>
              <a:rPr lang="en-US" dirty="0"/>
              <a:t>Java Virtual Machine </a:t>
            </a:r>
            <a:endParaRPr lang="tr-TR" dirty="0"/>
          </a:p>
          <a:p>
            <a:pPr lvl="1"/>
            <a:r>
              <a:rPr lang="en-US" dirty="0"/>
              <a:t>JDK and JRE </a:t>
            </a:r>
            <a:endParaRPr lang="tr-TR" dirty="0"/>
          </a:p>
          <a:p>
            <a:pPr lvl="1"/>
            <a:r>
              <a:rPr lang="en-US" dirty="0"/>
              <a:t>Setting up your machine for Java programming </a:t>
            </a:r>
            <a:endParaRPr lang="tr-TR" dirty="0"/>
          </a:p>
          <a:p>
            <a:pPr lvl="1"/>
            <a:r>
              <a:rPr lang="en-US" dirty="0"/>
              <a:t>Hello World in Java </a:t>
            </a:r>
            <a:endParaRPr lang="tr-TR" dirty="0"/>
          </a:p>
          <a:p>
            <a:pPr lvl="1"/>
            <a:r>
              <a:rPr lang="en-US" dirty="0"/>
              <a:t>Using a text Editor </a:t>
            </a:r>
            <a:endParaRPr lang="tr-TR" dirty="0"/>
          </a:p>
          <a:p>
            <a:pPr lvl="1"/>
            <a:r>
              <a:rPr lang="en-US" dirty="0"/>
              <a:t>Using an IDE </a:t>
            </a:r>
            <a:endParaRPr lang="tr-TR" dirty="0"/>
          </a:p>
          <a:p>
            <a:pPr lvl="1"/>
            <a:r>
              <a:rPr lang="en-US" dirty="0"/>
              <a:t>Java Primitive Data Type </a:t>
            </a:r>
            <a:endParaRPr lang="tr-TR" dirty="0"/>
          </a:p>
          <a:p>
            <a:pPr lvl="1"/>
            <a:r>
              <a:rPr lang="en-US" dirty="0"/>
              <a:t>Naming </a:t>
            </a:r>
            <a:endParaRPr lang="tr-TR" dirty="0"/>
          </a:p>
          <a:p>
            <a:pPr lvl="1"/>
            <a:r>
              <a:rPr lang="en-US" dirty="0"/>
              <a:t>Arrays</a:t>
            </a:r>
            <a:endParaRPr lang="tr-TR" dirty="0"/>
          </a:p>
          <a:p>
            <a:pPr lvl="1"/>
            <a:r>
              <a:rPr lang="en-US" dirty="0"/>
              <a:t>Control Flow </a:t>
            </a:r>
            <a:endParaRPr lang="tr-TR" dirty="0"/>
          </a:p>
          <a:p>
            <a:pPr lvl="1"/>
            <a:r>
              <a:rPr lang="en-US" dirty="0"/>
              <a:t>If/Else and Switch </a:t>
            </a:r>
            <a:endParaRPr lang="tr-TR" dirty="0"/>
          </a:p>
          <a:p>
            <a:pPr lvl="1"/>
            <a:r>
              <a:rPr lang="en-US" dirty="0"/>
              <a:t>Switch statement </a:t>
            </a:r>
            <a:endParaRPr lang="tr-TR" dirty="0"/>
          </a:p>
          <a:p>
            <a:pPr lvl="1"/>
            <a:r>
              <a:rPr lang="en-US" dirty="0"/>
              <a:t>While loop </a:t>
            </a:r>
            <a:endParaRPr lang="tr-TR" dirty="0"/>
          </a:p>
          <a:p>
            <a:pPr lvl="1"/>
            <a:r>
              <a:rPr lang="en-US" dirty="0"/>
              <a:t>For Loop </a:t>
            </a:r>
            <a:endParaRPr lang="tr-TR" dirty="0"/>
          </a:p>
          <a:p>
            <a:r>
              <a:rPr lang="en-US" dirty="0"/>
              <a:t>Object Oriented Programming </a:t>
            </a:r>
            <a:endParaRPr lang="tr-TR" dirty="0"/>
          </a:p>
          <a:p>
            <a:pPr lvl="1"/>
            <a:r>
              <a:rPr lang="en-US" dirty="0"/>
              <a:t> Introduction </a:t>
            </a:r>
            <a:r>
              <a:rPr lang="tr-TR" dirty="0"/>
              <a:t> </a:t>
            </a:r>
          </a:p>
          <a:p>
            <a:pPr lvl="1"/>
            <a:r>
              <a:rPr lang="en-US" dirty="0"/>
              <a:t>Object Oriented Programming </a:t>
            </a:r>
            <a:r>
              <a:rPr lang="tr-TR" dirty="0"/>
              <a:t> </a:t>
            </a:r>
          </a:p>
          <a:p>
            <a:pPr lvl="1"/>
            <a:r>
              <a:rPr lang="en-US" dirty="0"/>
              <a:t> Objects </a:t>
            </a:r>
            <a:r>
              <a:rPr lang="tr-TR" dirty="0"/>
              <a:t> </a:t>
            </a:r>
            <a:r>
              <a:rPr lang="en-US" dirty="0"/>
              <a:t> </a:t>
            </a:r>
            <a:endParaRPr lang="tr-TR" dirty="0"/>
          </a:p>
          <a:p>
            <a:pPr lvl="1"/>
            <a:r>
              <a:rPr lang="en-US" dirty="0"/>
              <a:t>Classes </a:t>
            </a:r>
            <a:endParaRPr lang="tr-TR" dirty="0"/>
          </a:p>
          <a:p>
            <a:pPr lvl="1"/>
            <a:r>
              <a:rPr lang="en-US" dirty="0"/>
              <a:t> Inheritance</a:t>
            </a:r>
            <a:endParaRPr lang="tr-TR" dirty="0"/>
          </a:p>
          <a:p>
            <a:pPr lvl="1"/>
            <a:r>
              <a:rPr lang="en-US" dirty="0"/>
              <a:t>Interface </a:t>
            </a:r>
            <a:endParaRPr lang="tr-TR" dirty="0"/>
          </a:p>
          <a:p>
            <a:pPr lvl="1"/>
            <a:r>
              <a:rPr lang="en-US" dirty="0"/>
              <a:t>Access Modifiers </a:t>
            </a:r>
            <a:endParaRPr lang="tr-TR" dirty="0"/>
          </a:p>
          <a:p>
            <a:pPr lvl="1"/>
            <a:r>
              <a:rPr lang="en-US" dirty="0"/>
              <a:t> Constructors </a:t>
            </a:r>
            <a:endParaRPr lang="tr-TR" dirty="0"/>
          </a:p>
          <a:p>
            <a:pPr lvl="1"/>
            <a:r>
              <a:rPr lang="en-US" dirty="0"/>
              <a:t> Method overriding and overloading </a:t>
            </a:r>
            <a:endParaRPr lang="tr-TR" dirty="0"/>
          </a:p>
          <a:p>
            <a:pPr lvl="1"/>
            <a:r>
              <a:rPr lang="en-US" dirty="0"/>
              <a:t> Polymorphism </a:t>
            </a:r>
          </a:p>
        </p:txBody>
      </p:sp>
    </p:spTree>
    <p:extLst>
      <p:ext uri="{BB962C8B-B14F-4D97-AF65-F5344CB8AC3E}">
        <p14:creationId xmlns:p14="http://schemas.microsoft.com/office/powerpoint/2010/main" val="3535983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5"/>
          <p:cNvSpPr>
            <a:spLocks noChangeArrowheads="1"/>
          </p:cNvSpPr>
          <p:nvPr/>
        </p:nvSpPr>
        <p:spPr bwMode="auto">
          <a:xfrm>
            <a:off x="3810000" y="1524000"/>
            <a:ext cx="4953000" cy="4800600"/>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lvl1pPr>
              <a:defRPr>
                <a:solidFill>
                  <a:schemeClr val="tx1"/>
                </a:solidFill>
                <a:latin typeface="Verdana" pitchFamily="34" charset="0"/>
                <a:ea typeface="MS PGothic" pitchFamily="34" charset="-128"/>
              </a:defRPr>
            </a:lvl1pPr>
            <a:lvl2pPr marL="742950" indent="-285750">
              <a:defRPr>
                <a:solidFill>
                  <a:schemeClr val="tx1"/>
                </a:solidFill>
                <a:latin typeface="Verdana" pitchFamily="34" charset="0"/>
                <a:ea typeface="MS PGothic" pitchFamily="34" charset="-128"/>
              </a:defRPr>
            </a:lvl2pPr>
            <a:lvl3pPr marL="1143000" indent="-228600">
              <a:defRPr>
                <a:solidFill>
                  <a:schemeClr val="tx1"/>
                </a:solidFill>
                <a:latin typeface="Verdana" pitchFamily="34" charset="0"/>
                <a:ea typeface="MS PGothic" pitchFamily="34" charset="-128"/>
              </a:defRPr>
            </a:lvl3pPr>
            <a:lvl4pPr marL="1600200" indent="-228600">
              <a:defRPr>
                <a:solidFill>
                  <a:schemeClr val="tx1"/>
                </a:solidFill>
                <a:latin typeface="Verdana" pitchFamily="34" charset="0"/>
                <a:ea typeface="MS PGothic" pitchFamily="34" charset="-128"/>
              </a:defRPr>
            </a:lvl4pPr>
            <a:lvl5pPr marL="2057400" indent="-228600">
              <a:defRPr>
                <a:solidFill>
                  <a:schemeClr val="tx1"/>
                </a:solidFill>
                <a:latin typeface="Verdan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Verdan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Verdan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Verdan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Verdana" pitchFamily="34" charset="0"/>
                <a:ea typeface="MS PGothic" pitchFamily="34" charset="-128"/>
              </a:defRPr>
            </a:lvl9pPr>
          </a:lstStyle>
          <a:p>
            <a:r>
              <a:rPr lang="en-US" altLang="en-US" b="1">
                <a:solidFill>
                  <a:schemeClr val="bg1"/>
                </a:solidFill>
                <a:latin typeface="Arial" pitchFamily="34" charset="0"/>
              </a:rPr>
              <a:t>Run-time</a:t>
            </a:r>
          </a:p>
        </p:txBody>
      </p:sp>
      <p:sp>
        <p:nvSpPr>
          <p:cNvPr id="5" name="Rectangle 6"/>
          <p:cNvSpPr>
            <a:spLocks noChangeArrowheads="1"/>
          </p:cNvSpPr>
          <p:nvPr/>
        </p:nvSpPr>
        <p:spPr bwMode="auto">
          <a:xfrm>
            <a:off x="3549650" y="6340475"/>
            <a:ext cx="2228850"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Verdana" pitchFamily="34" charset="0"/>
                <a:ea typeface="MS PGothic" pitchFamily="34" charset="-128"/>
              </a:defRPr>
            </a:lvl1pPr>
            <a:lvl2pPr marL="742950" indent="-285750">
              <a:defRPr>
                <a:solidFill>
                  <a:schemeClr val="tx1"/>
                </a:solidFill>
                <a:latin typeface="Verdana" pitchFamily="34" charset="0"/>
                <a:ea typeface="MS PGothic" pitchFamily="34" charset="-128"/>
              </a:defRPr>
            </a:lvl2pPr>
            <a:lvl3pPr marL="1143000" indent="-228600">
              <a:defRPr>
                <a:solidFill>
                  <a:schemeClr val="tx1"/>
                </a:solidFill>
                <a:latin typeface="Verdana" pitchFamily="34" charset="0"/>
                <a:ea typeface="MS PGothic" pitchFamily="34" charset="-128"/>
              </a:defRPr>
            </a:lvl3pPr>
            <a:lvl4pPr marL="1600200" indent="-228600">
              <a:defRPr>
                <a:solidFill>
                  <a:schemeClr val="tx1"/>
                </a:solidFill>
                <a:latin typeface="Verdana" pitchFamily="34" charset="0"/>
                <a:ea typeface="MS PGothic" pitchFamily="34" charset="-128"/>
              </a:defRPr>
            </a:lvl4pPr>
            <a:lvl5pPr marL="2057400" indent="-228600">
              <a:defRPr>
                <a:solidFill>
                  <a:schemeClr val="tx1"/>
                </a:solidFill>
                <a:latin typeface="Verdan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Verdan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Verdan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Verdan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Verdana" pitchFamily="34" charset="0"/>
                <a:ea typeface="MS PGothic" pitchFamily="34" charset="-128"/>
              </a:defRPr>
            </a:lvl9pPr>
          </a:lstStyle>
          <a:p>
            <a:endParaRPr lang="en-US" altLang="en-US"/>
          </a:p>
        </p:txBody>
      </p:sp>
      <p:sp>
        <p:nvSpPr>
          <p:cNvPr id="6" name="Rectangle 13"/>
          <p:cNvSpPr>
            <a:spLocks noChangeArrowheads="1"/>
          </p:cNvSpPr>
          <p:nvPr/>
        </p:nvSpPr>
        <p:spPr bwMode="auto">
          <a:xfrm>
            <a:off x="5181600" y="2743200"/>
            <a:ext cx="2544763" cy="2136775"/>
          </a:xfrm>
          <a:prstGeom prst="rect">
            <a:avLst/>
          </a:prstGeom>
          <a:gradFill rotWithShape="0">
            <a:gsLst>
              <a:gs pos="0">
                <a:srgbClr val="00FFFF"/>
              </a:gs>
              <a:gs pos="100000">
                <a:srgbClr val="00E5E5"/>
              </a:gs>
            </a:gsLst>
            <a:lin ang="5400000" scaled="1"/>
          </a:gradFill>
          <a:ln w="12700">
            <a:solidFill>
              <a:schemeClr val="tx1"/>
            </a:solidFill>
            <a:miter lim="800000"/>
            <a:headEnd/>
            <a:tailEnd/>
          </a:ln>
        </p:spPr>
        <p:txBody>
          <a:bodyPr wrap="none" anchor="ctr"/>
          <a:lstStyle>
            <a:lvl1pPr>
              <a:defRPr>
                <a:solidFill>
                  <a:schemeClr val="tx1"/>
                </a:solidFill>
                <a:latin typeface="Verdana" pitchFamily="34" charset="0"/>
                <a:ea typeface="MS PGothic" pitchFamily="34" charset="-128"/>
              </a:defRPr>
            </a:lvl1pPr>
            <a:lvl2pPr marL="742950" indent="-285750">
              <a:defRPr>
                <a:solidFill>
                  <a:schemeClr val="tx1"/>
                </a:solidFill>
                <a:latin typeface="Verdana" pitchFamily="34" charset="0"/>
                <a:ea typeface="MS PGothic" pitchFamily="34" charset="-128"/>
              </a:defRPr>
            </a:lvl2pPr>
            <a:lvl3pPr marL="1143000" indent="-228600">
              <a:defRPr>
                <a:solidFill>
                  <a:schemeClr val="tx1"/>
                </a:solidFill>
                <a:latin typeface="Verdana" pitchFamily="34" charset="0"/>
                <a:ea typeface="MS PGothic" pitchFamily="34" charset="-128"/>
              </a:defRPr>
            </a:lvl3pPr>
            <a:lvl4pPr marL="1600200" indent="-228600">
              <a:defRPr>
                <a:solidFill>
                  <a:schemeClr val="tx1"/>
                </a:solidFill>
                <a:latin typeface="Verdana" pitchFamily="34" charset="0"/>
                <a:ea typeface="MS PGothic" pitchFamily="34" charset="-128"/>
              </a:defRPr>
            </a:lvl4pPr>
            <a:lvl5pPr marL="2057400" indent="-228600">
              <a:defRPr>
                <a:solidFill>
                  <a:schemeClr val="tx1"/>
                </a:solidFill>
                <a:latin typeface="Verdan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Verdan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Verdan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Verdan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Verdana" pitchFamily="34" charset="0"/>
                <a:ea typeface="MS PGothic" pitchFamily="34" charset="-128"/>
              </a:defRPr>
            </a:lvl9pPr>
          </a:lstStyle>
          <a:p>
            <a:endParaRPr lang="en-US" altLang="en-US"/>
          </a:p>
        </p:txBody>
      </p:sp>
      <p:grpSp>
        <p:nvGrpSpPr>
          <p:cNvPr id="7" name="Group 14"/>
          <p:cNvGrpSpPr>
            <a:grpSpLocks/>
          </p:cNvGrpSpPr>
          <p:nvPr/>
        </p:nvGrpSpPr>
        <p:grpSpPr bwMode="auto">
          <a:xfrm>
            <a:off x="5257800" y="3098800"/>
            <a:ext cx="2311400" cy="901700"/>
            <a:chOff x="3556" y="1973"/>
            <a:chExt cx="1456" cy="568"/>
          </a:xfrm>
        </p:grpSpPr>
        <p:sp>
          <p:nvSpPr>
            <p:cNvPr id="8" name="Rectangle 15"/>
            <p:cNvSpPr>
              <a:spLocks noChangeArrowheads="1"/>
            </p:cNvSpPr>
            <p:nvPr/>
          </p:nvSpPr>
          <p:spPr bwMode="auto">
            <a:xfrm>
              <a:off x="3556" y="1973"/>
              <a:ext cx="661" cy="568"/>
            </a:xfrm>
            <a:prstGeom prst="rect">
              <a:avLst/>
            </a:prstGeom>
            <a:solidFill>
              <a:schemeClr val="bg1"/>
            </a:solidFill>
            <a:ln w="12700">
              <a:solidFill>
                <a:schemeClr val="tx1"/>
              </a:solidFill>
              <a:miter lim="800000"/>
              <a:headEnd/>
              <a:tailEnd/>
            </a:ln>
          </p:spPr>
          <p:txBody>
            <a:bodyPr lIns="90488" tIns="44450" rIns="90488" bIns="44450" anchor="ctr"/>
            <a:lstStyle>
              <a:lvl1pPr>
                <a:defRPr>
                  <a:solidFill>
                    <a:schemeClr val="tx1"/>
                  </a:solidFill>
                  <a:latin typeface="Verdana" pitchFamily="34" charset="0"/>
                  <a:ea typeface="MS PGothic" pitchFamily="34" charset="-128"/>
                </a:defRPr>
              </a:lvl1pPr>
              <a:lvl2pPr marL="742950" indent="-285750">
                <a:defRPr>
                  <a:solidFill>
                    <a:schemeClr val="tx1"/>
                  </a:solidFill>
                  <a:latin typeface="Verdana" pitchFamily="34" charset="0"/>
                  <a:ea typeface="MS PGothic" pitchFamily="34" charset="-128"/>
                </a:defRPr>
              </a:lvl2pPr>
              <a:lvl3pPr marL="1143000" indent="-228600">
                <a:defRPr>
                  <a:solidFill>
                    <a:schemeClr val="tx1"/>
                  </a:solidFill>
                  <a:latin typeface="Verdana" pitchFamily="34" charset="0"/>
                  <a:ea typeface="MS PGothic" pitchFamily="34" charset="-128"/>
                </a:defRPr>
              </a:lvl3pPr>
              <a:lvl4pPr marL="1600200" indent="-228600">
                <a:defRPr>
                  <a:solidFill>
                    <a:schemeClr val="tx1"/>
                  </a:solidFill>
                  <a:latin typeface="Verdana" pitchFamily="34" charset="0"/>
                  <a:ea typeface="MS PGothic" pitchFamily="34" charset="-128"/>
                </a:defRPr>
              </a:lvl4pPr>
              <a:lvl5pPr marL="2057400" indent="-228600">
                <a:defRPr>
                  <a:solidFill>
                    <a:schemeClr val="tx1"/>
                  </a:solidFill>
                  <a:latin typeface="Verdan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Verdan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Verdan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Verdan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Verdana" pitchFamily="34" charset="0"/>
                  <a:ea typeface="MS PGothic" pitchFamily="34" charset="-128"/>
                </a:defRPr>
              </a:lvl9pPr>
            </a:lstStyle>
            <a:p>
              <a:pPr algn="ctr"/>
              <a:r>
                <a:rPr lang="en-US" altLang="en-US" sz="1300" b="1">
                  <a:solidFill>
                    <a:schemeClr val="accent2"/>
                  </a:solidFill>
                  <a:latin typeface="Arial" pitchFamily="34" charset="0"/>
                </a:rPr>
                <a:t>Java</a:t>
              </a:r>
            </a:p>
            <a:p>
              <a:pPr algn="ctr"/>
              <a:r>
                <a:rPr lang="en-US" altLang="en-US" sz="1300" b="1">
                  <a:solidFill>
                    <a:schemeClr val="accent2"/>
                  </a:solidFill>
                  <a:latin typeface="Arial" pitchFamily="34" charset="0"/>
                </a:rPr>
                <a:t>Interpreter</a:t>
              </a:r>
            </a:p>
          </p:txBody>
        </p:sp>
        <p:sp>
          <p:nvSpPr>
            <p:cNvPr id="9" name="Rectangle 16"/>
            <p:cNvSpPr>
              <a:spLocks noChangeArrowheads="1"/>
            </p:cNvSpPr>
            <p:nvPr/>
          </p:nvSpPr>
          <p:spPr bwMode="auto">
            <a:xfrm>
              <a:off x="4351" y="1973"/>
              <a:ext cx="661" cy="568"/>
            </a:xfrm>
            <a:prstGeom prst="rect">
              <a:avLst/>
            </a:prstGeom>
            <a:solidFill>
              <a:schemeClr val="bg1"/>
            </a:solidFill>
            <a:ln w="12700">
              <a:solidFill>
                <a:schemeClr val="tx1"/>
              </a:solidFill>
              <a:miter lim="800000"/>
              <a:headEnd/>
              <a:tailEnd/>
            </a:ln>
          </p:spPr>
          <p:txBody>
            <a:bodyPr lIns="90488" tIns="44450" rIns="90488" bIns="44450" anchor="ctr"/>
            <a:lstStyle>
              <a:lvl1pPr>
                <a:defRPr>
                  <a:solidFill>
                    <a:schemeClr val="tx1"/>
                  </a:solidFill>
                  <a:latin typeface="Verdana" pitchFamily="34" charset="0"/>
                  <a:ea typeface="MS PGothic" pitchFamily="34" charset="-128"/>
                </a:defRPr>
              </a:lvl1pPr>
              <a:lvl2pPr marL="742950" indent="-285750">
                <a:defRPr>
                  <a:solidFill>
                    <a:schemeClr val="tx1"/>
                  </a:solidFill>
                  <a:latin typeface="Verdana" pitchFamily="34" charset="0"/>
                  <a:ea typeface="MS PGothic" pitchFamily="34" charset="-128"/>
                </a:defRPr>
              </a:lvl2pPr>
              <a:lvl3pPr marL="1143000" indent="-228600">
                <a:defRPr>
                  <a:solidFill>
                    <a:schemeClr val="tx1"/>
                  </a:solidFill>
                  <a:latin typeface="Verdana" pitchFamily="34" charset="0"/>
                  <a:ea typeface="MS PGothic" pitchFamily="34" charset="-128"/>
                </a:defRPr>
              </a:lvl3pPr>
              <a:lvl4pPr marL="1600200" indent="-228600">
                <a:defRPr>
                  <a:solidFill>
                    <a:schemeClr val="tx1"/>
                  </a:solidFill>
                  <a:latin typeface="Verdana" pitchFamily="34" charset="0"/>
                  <a:ea typeface="MS PGothic" pitchFamily="34" charset="-128"/>
                </a:defRPr>
              </a:lvl4pPr>
              <a:lvl5pPr marL="2057400" indent="-228600">
                <a:defRPr>
                  <a:solidFill>
                    <a:schemeClr val="tx1"/>
                  </a:solidFill>
                  <a:latin typeface="Verdan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Verdan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Verdan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Verdan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Verdana" pitchFamily="34" charset="0"/>
                  <a:ea typeface="MS PGothic" pitchFamily="34" charset="-128"/>
                </a:defRPr>
              </a:lvl9pPr>
            </a:lstStyle>
            <a:p>
              <a:pPr algn="ctr"/>
              <a:r>
                <a:rPr lang="en-US" altLang="en-US" sz="1400" b="1">
                  <a:solidFill>
                    <a:schemeClr val="accent2"/>
                  </a:solidFill>
                  <a:latin typeface="Arial" pitchFamily="34" charset="0"/>
                </a:rPr>
                <a:t>Just in Time</a:t>
              </a:r>
            </a:p>
            <a:p>
              <a:pPr algn="ctr"/>
              <a:r>
                <a:rPr lang="en-US" altLang="en-US" sz="1400" b="1">
                  <a:solidFill>
                    <a:schemeClr val="accent2"/>
                  </a:solidFill>
                  <a:latin typeface="Arial" pitchFamily="34" charset="0"/>
                </a:rPr>
                <a:t>Compiler</a:t>
              </a:r>
            </a:p>
          </p:txBody>
        </p:sp>
      </p:grpSp>
      <p:sp>
        <p:nvSpPr>
          <p:cNvPr id="10" name="Rectangle 17"/>
          <p:cNvSpPr>
            <a:spLocks noChangeArrowheads="1"/>
          </p:cNvSpPr>
          <p:nvPr/>
        </p:nvSpPr>
        <p:spPr bwMode="auto">
          <a:xfrm>
            <a:off x="5287963" y="4454525"/>
            <a:ext cx="2311400" cy="374650"/>
          </a:xfrm>
          <a:prstGeom prst="rect">
            <a:avLst/>
          </a:prstGeom>
          <a:solidFill>
            <a:schemeClr val="bg1"/>
          </a:solidFill>
          <a:ln w="12700">
            <a:solidFill>
              <a:schemeClr val="tx1"/>
            </a:solidFill>
            <a:miter lim="800000"/>
            <a:headEnd/>
            <a:tailEnd/>
          </a:ln>
        </p:spPr>
        <p:txBody>
          <a:bodyPr wrap="none" lIns="90488" tIns="44450" rIns="90488" bIns="44450" anchor="ctr"/>
          <a:lstStyle>
            <a:lvl1pPr>
              <a:defRPr>
                <a:solidFill>
                  <a:schemeClr val="tx1"/>
                </a:solidFill>
                <a:latin typeface="Verdana" pitchFamily="34" charset="0"/>
                <a:ea typeface="MS PGothic" pitchFamily="34" charset="-128"/>
              </a:defRPr>
            </a:lvl1pPr>
            <a:lvl2pPr marL="742950" indent="-285750">
              <a:defRPr>
                <a:solidFill>
                  <a:schemeClr val="tx1"/>
                </a:solidFill>
                <a:latin typeface="Verdana" pitchFamily="34" charset="0"/>
                <a:ea typeface="MS PGothic" pitchFamily="34" charset="-128"/>
              </a:defRPr>
            </a:lvl2pPr>
            <a:lvl3pPr marL="1143000" indent="-228600">
              <a:defRPr>
                <a:solidFill>
                  <a:schemeClr val="tx1"/>
                </a:solidFill>
                <a:latin typeface="Verdana" pitchFamily="34" charset="0"/>
                <a:ea typeface="MS PGothic" pitchFamily="34" charset="-128"/>
              </a:defRPr>
            </a:lvl3pPr>
            <a:lvl4pPr marL="1600200" indent="-228600">
              <a:defRPr>
                <a:solidFill>
                  <a:schemeClr val="tx1"/>
                </a:solidFill>
                <a:latin typeface="Verdana" pitchFamily="34" charset="0"/>
                <a:ea typeface="MS PGothic" pitchFamily="34" charset="-128"/>
              </a:defRPr>
            </a:lvl4pPr>
            <a:lvl5pPr marL="2057400" indent="-228600">
              <a:defRPr>
                <a:solidFill>
                  <a:schemeClr val="tx1"/>
                </a:solidFill>
                <a:latin typeface="Verdan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Verdan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Verdan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Verdan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Verdana" pitchFamily="34" charset="0"/>
                <a:ea typeface="MS PGothic" pitchFamily="34" charset="-128"/>
              </a:defRPr>
            </a:lvl9pPr>
          </a:lstStyle>
          <a:p>
            <a:pPr algn="ctr"/>
            <a:r>
              <a:rPr lang="en-US" altLang="en-US" sz="1400" b="1">
                <a:solidFill>
                  <a:schemeClr val="accent2"/>
                </a:solidFill>
                <a:latin typeface="Arial" pitchFamily="34" charset="0"/>
              </a:rPr>
              <a:t>Runtime System</a:t>
            </a:r>
          </a:p>
        </p:txBody>
      </p:sp>
      <p:sp>
        <p:nvSpPr>
          <p:cNvPr id="11" name="Line 18"/>
          <p:cNvSpPr>
            <a:spLocks noChangeShapeType="1"/>
          </p:cNvSpPr>
          <p:nvPr/>
        </p:nvSpPr>
        <p:spPr bwMode="auto">
          <a:xfrm flipH="1">
            <a:off x="5638800" y="4038600"/>
            <a:ext cx="76200" cy="409575"/>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2" name="Line 19"/>
          <p:cNvSpPr>
            <a:spLocks noChangeShapeType="1"/>
          </p:cNvSpPr>
          <p:nvPr/>
        </p:nvSpPr>
        <p:spPr bwMode="auto">
          <a:xfrm>
            <a:off x="7086600" y="4038600"/>
            <a:ext cx="26988" cy="409575"/>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3" name="Rectangle 20"/>
          <p:cNvSpPr>
            <a:spLocks noChangeArrowheads="1"/>
          </p:cNvSpPr>
          <p:nvPr/>
        </p:nvSpPr>
        <p:spPr bwMode="auto">
          <a:xfrm>
            <a:off x="5865813" y="1676400"/>
            <a:ext cx="1049337" cy="914400"/>
          </a:xfrm>
          <a:prstGeom prst="rect">
            <a:avLst/>
          </a:prstGeom>
          <a:solidFill>
            <a:schemeClr val="bg1"/>
          </a:solidFill>
          <a:ln w="12700">
            <a:solidFill>
              <a:schemeClr val="tx1"/>
            </a:solidFill>
            <a:miter lim="800000"/>
            <a:headEnd/>
            <a:tailEnd/>
          </a:ln>
        </p:spPr>
        <p:txBody>
          <a:bodyPr lIns="90488" tIns="44450" rIns="90488" bIns="44450" anchor="ctr"/>
          <a:lstStyle>
            <a:lvl1pPr>
              <a:defRPr>
                <a:solidFill>
                  <a:schemeClr val="tx1"/>
                </a:solidFill>
                <a:latin typeface="Verdana" pitchFamily="34" charset="0"/>
                <a:ea typeface="MS PGothic" pitchFamily="34" charset="-128"/>
              </a:defRPr>
            </a:lvl1pPr>
            <a:lvl2pPr marL="742950" indent="-285750">
              <a:defRPr>
                <a:solidFill>
                  <a:schemeClr val="tx1"/>
                </a:solidFill>
                <a:latin typeface="Verdana" pitchFamily="34" charset="0"/>
                <a:ea typeface="MS PGothic" pitchFamily="34" charset="-128"/>
              </a:defRPr>
            </a:lvl2pPr>
            <a:lvl3pPr marL="1143000" indent="-228600">
              <a:defRPr>
                <a:solidFill>
                  <a:schemeClr val="tx1"/>
                </a:solidFill>
                <a:latin typeface="Verdana" pitchFamily="34" charset="0"/>
                <a:ea typeface="MS PGothic" pitchFamily="34" charset="-128"/>
              </a:defRPr>
            </a:lvl3pPr>
            <a:lvl4pPr marL="1600200" indent="-228600">
              <a:defRPr>
                <a:solidFill>
                  <a:schemeClr val="tx1"/>
                </a:solidFill>
                <a:latin typeface="Verdana" pitchFamily="34" charset="0"/>
                <a:ea typeface="MS PGothic" pitchFamily="34" charset="-128"/>
              </a:defRPr>
            </a:lvl4pPr>
            <a:lvl5pPr marL="2057400" indent="-228600">
              <a:defRPr>
                <a:solidFill>
                  <a:schemeClr val="tx1"/>
                </a:solidFill>
                <a:latin typeface="Verdan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Verdan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Verdan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Verdan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Verdana" pitchFamily="34" charset="0"/>
                <a:ea typeface="MS PGothic" pitchFamily="34" charset="-128"/>
              </a:defRPr>
            </a:lvl9pPr>
          </a:lstStyle>
          <a:p>
            <a:pPr algn="ctr">
              <a:spcAft>
                <a:spcPts val="900"/>
              </a:spcAft>
            </a:pPr>
            <a:r>
              <a:rPr lang="en-US" altLang="en-US" sz="1400" b="1">
                <a:solidFill>
                  <a:schemeClr val="accent2"/>
                </a:solidFill>
                <a:latin typeface="Arial" pitchFamily="34" charset="0"/>
              </a:rPr>
              <a:t>Class Loader</a:t>
            </a:r>
          </a:p>
        </p:txBody>
      </p:sp>
      <p:sp>
        <p:nvSpPr>
          <p:cNvPr id="14" name="Rectangle 21"/>
          <p:cNvSpPr>
            <a:spLocks noChangeArrowheads="1"/>
          </p:cNvSpPr>
          <p:nvPr/>
        </p:nvSpPr>
        <p:spPr bwMode="auto">
          <a:xfrm>
            <a:off x="7467600" y="1676400"/>
            <a:ext cx="1049338" cy="901700"/>
          </a:xfrm>
          <a:prstGeom prst="rect">
            <a:avLst/>
          </a:prstGeom>
          <a:solidFill>
            <a:schemeClr val="bg1"/>
          </a:solidFill>
          <a:ln w="12700">
            <a:solidFill>
              <a:schemeClr val="tx1"/>
            </a:solidFill>
            <a:miter lim="800000"/>
            <a:headEnd/>
            <a:tailEnd/>
          </a:ln>
        </p:spPr>
        <p:txBody>
          <a:bodyPr lIns="90488" tIns="44450" rIns="90488" bIns="44450" anchor="ctr"/>
          <a:lstStyle>
            <a:lvl1pPr>
              <a:defRPr>
                <a:solidFill>
                  <a:schemeClr val="tx1"/>
                </a:solidFill>
                <a:latin typeface="Verdana" pitchFamily="34" charset="0"/>
                <a:ea typeface="MS PGothic" pitchFamily="34" charset="-128"/>
              </a:defRPr>
            </a:lvl1pPr>
            <a:lvl2pPr marL="742950" indent="-285750">
              <a:defRPr>
                <a:solidFill>
                  <a:schemeClr val="tx1"/>
                </a:solidFill>
                <a:latin typeface="Verdana" pitchFamily="34" charset="0"/>
                <a:ea typeface="MS PGothic" pitchFamily="34" charset="-128"/>
              </a:defRPr>
            </a:lvl2pPr>
            <a:lvl3pPr marL="1143000" indent="-228600">
              <a:defRPr>
                <a:solidFill>
                  <a:schemeClr val="tx1"/>
                </a:solidFill>
                <a:latin typeface="Verdana" pitchFamily="34" charset="0"/>
                <a:ea typeface="MS PGothic" pitchFamily="34" charset="-128"/>
              </a:defRPr>
            </a:lvl3pPr>
            <a:lvl4pPr marL="1600200" indent="-228600">
              <a:defRPr>
                <a:solidFill>
                  <a:schemeClr val="tx1"/>
                </a:solidFill>
                <a:latin typeface="Verdana" pitchFamily="34" charset="0"/>
                <a:ea typeface="MS PGothic" pitchFamily="34" charset="-128"/>
              </a:defRPr>
            </a:lvl4pPr>
            <a:lvl5pPr marL="2057400" indent="-228600">
              <a:defRPr>
                <a:solidFill>
                  <a:schemeClr val="tx1"/>
                </a:solidFill>
                <a:latin typeface="Verdan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Verdan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Verdan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Verdan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Verdana" pitchFamily="34" charset="0"/>
                <a:ea typeface="MS PGothic" pitchFamily="34" charset="-128"/>
              </a:defRPr>
            </a:lvl9pPr>
          </a:lstStyle>
          <a:p>
            <a:pPr algn="ctr"/>
            <a:r>
              <a:rPr lang="en-US" altLang="en-US" sz="1400" b="1">
                <a:solidFill>
                  <a:schemeClr val="accent2"/>
                </a:solidFill>
                <a:latin typeface="Arial" pitchFamily="34" charset="0"/>
              </a:rPr>
              <a:t>Java Class</a:t>
            </a:r>
          </a:p>
          <a:p>
            <a:pPr algn="ctr"/>
            <a:r>
              <a:rPr lang="en-US" altLang="en-US" sz="1400" b="1">
                <a:solidFill>
                  <a:schemeClr val="accent2"/>
                </a:solidFill>
                <a:latin typeface="Arial" pitchFamily="34" charset="0"/>
              </a:rPr>
              <a:t>Libraries</a:t>
            </a:r>
          </a:p>
        </p:txBody>
      </p:sp>
      <p:sp>
        <p:nvSpPr>
          <p:cNvPr id="15" name="Freeform 22"/>
          <p:cNvSpPr>
            <a:spLocks/>
          </p:cNvSpPr>
          <p:nvPr/>
        </p:nvSpPr>
        <p:spPr bwMode="auto">
          <a:xfrm>
            <a:off x="7088188" y="2027238"/>
            <a:ext cx="298450" cy="1587"/>
          </a:xfrm>
          <a:custGeom>
            <a:avLst/>
            <a:gdLst>
              <a:gd name="T0" fmla="*/ 0 w 188"/>
              <a:gd name="T1" fmla="*/ 0 h 1"/>
              <a:gd name="T2" fmla="*/ 2147483647 w 188"/>
              <a:gd name="T3" fmla="*/ 0 h 1"/>
              <a:gd name="T4" fmla="*/ 0 60000 65536"/>
              <a:gd name="T5" fmla="*/ 0 60000 65536"/>
              <a:gd name="T6" fmla="*/ 0 w 188"/>
              <a:gd name="T7" fmla="*/ 0 h 1"/>
              <a:gd name="T8" fmla="*/ 188 w 188"/>
              <a:gd name="T9" fmla="*/ 1 h 1"/>
            </a:gdLst>
            <a:ahLst/>
            <a:cxnLst>
              <a:cxn ang="T4">
                <a:pos x="T0" y="T1"/>
              </a:cxn>
              <a:cxn ang="T5">
                <a:pos x="T2" y="T3"/>
              </a:cxn>
            </a:cxnLst>
            <a:rect l="T6" t="T7" r="T8" b="T9"/>
            <a:pathLst>
              <a:path w="188" h="1">
                <a:moveTo>
                  <a:pt x="0" y="0"/>
                </a:moveTo>
                <a:lnTo>
                  <a:pt x="187" y="0"/>
                </a:lnTo>
              </a:path>
            </a:pathLst>
          </a:custGeom>
          <a:noFill/>
          <a:ln w="12700" cap="rnd" cmpd="sng">
            <a:solidFill>
              <a:schemeClr val="tx1"/>
            </a:solidFill>
            <a:prstDash val="solid"/>
            <a:round/>
            <a:headEnd type="triangl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 name="Freeform 23"/>
          <p:cNvSpPr>
            <a:spLocks/>
          </p:cNvSpPr>
          <p:nvPr/>
        </p:nvSpPr>
        <p:spPr bwMode="auto">
          <a:xfrm>
            <a:off x="5646738" y="2654300"/>
            <a:ext cx="631825" cy="393700"/>
          </a:xfrm>
          <a:custGeom>
            <a:avLst/>
            <a:gdLst>
              <a:gd name="T0" fmla="*/ 2147483647 w 398"/>
              <a:gd name="T1" fmla="*/ 0 h 248"/>
              <a:gd name="T2" fmla="*/ 0 w 398"/>
              <a:gd name="T3" fmla="*/ 2147483647 h 248"/>
              <a:gd name="T4" fmla="*/ 0 60000 65536"/>
              <a:gd name="T5" fmla="*/ 0 60000 65536"/>
              <a:gd name="T6" fmla="*/ 0 w 398"/>
              <a:gd name="T7" fmla="*/ 0 h 248"/>
              <a:gd name="T8" fmla="*/ 398 w 398"/>
              <a:gd name="T9" fmla="*/ 248 h 248"/>
            </a:gdLst>
            <a:ahLst/>
            <a:cxnLst>
              <a:cxn ang="T4">
                <a:pos x="T0" y="T1"/>
              </a:cxn>
              <a:cxn ang="T5">
                <a:pos x="T2" y="T3"/>
              </a:cxn>
            </a:cxnLst>
            <a:rect l="T6" t="T7" r="T8" b="T9"/>
            <a:pathLst>
              <a:path w="398" h="248">
                <a:moveTo>
                  <a:pt x="397" y="0"/>
                </a:moveTo>
                <a:lnTo>
                  <a:pt x="0" y="247"/>
                </a:lnTo>
              </a:path>
            </a:pathLst>
          </a:custGeom>
          <a:noFill/>
          <a:ln w="12700" cap="rnd" cmpd="sng">
            <a:solidFill>
              <a:schemeClr val="tx1"/>
            </a:solidFill>
            <a:prstDash val="solid"/>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7" name="Freeform 24"/>
          <p:cNvSpPr>
            <a:spLocks/>
          </p:cNvSpPr>
          <p:nvPr/>
        </p:nvSpPr>
        <p:spPr bwMode="auto">
          <a:xfrm>
            <a:off x="6465888" y="2654300"/>
            <a:ext cx="631825" cy="393700"/>
          </a:xfrm>
          <a:custGeom>
            <a:avLst/>
            <a:gdLst>
              <a:gd name="T0" fmla="*/ 0 w 398"/>
              <a:gd name="T1" fmla="*/ 0 h 248"/>
              <a:gd name="T2" fmla="*/ 2147483647 w 398"/>
              <a:gd name="T3" fmla="*/ 2147483647 h 248"/>
              <a:gd name="T4" fmla="*/ 0 60000 65536"/>
              <a:gd name="T5" fmla="*/ 0 60000 65536"/>
              <a:gd name="T6" fmla="*/ 0 w 398"/>
              <a:gd name="T7" fmla="*/ 0 h 248"/>
              <a:gd name="T8" fmla="*/ 398 w 398"/>
              <a:gd name="T9" fmla="*/ 248 h 248"/>
            </a:gdLst>
            <a:ahLst/>
            <a:cxnLst>
              <a:cxn ang="T4">
                <a:pos x="T0" y="T1"/>
              </a:cxn>
              <a:cxn ang="T5">
                <a:pos x="T2" y="T3"/>
              </a:cxn>
            </a:cxnLst>
            <a:rect l="T6" t="T7" r="T8" b="T9"/>
            <a:pathLst>
              <a:path w="398" h="248">
                <a:moveTo>
                  <a:pt x="0" y="0"/>
                </a:moveTo>
                <a:lnTo>
                  <a:pt x="397" y="247"/>
                </a:lnTo>
              </a:path>
            </a:pathLst>
          </a:custGeom>
          <a:noFill/>
          <a:ln w="12700" cap="rnd" cmpd="sng">
            <a:solidFill>
              <a:schemeClr val="tx1"/>
            </a:solidFill>
            <a:prstDash val="solid"/>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 name="Rectangle 25"/>
          <p:cNvSpPr>
            <a:spLocks noChangeArrowheads="1"/>
          </p:cNvSpPr>
          <p:nvPr/>
        </p:nvSpPr>
        <p:spPr bwMode="auto">
          <a:xfrm>
            <a:off x="5287963" y="5291138"/>
            <a:ext cx="2311400" cy="268287"/>
          </a:xfrm>
          <a:prstGeom prst="rect">
            <a:avLst/>
          </a:prstGeom>
          <a:solidFill>
            <a:schemeClr val="bg1"/>
          </a:solidFill>
          <a:ln w="12700">
            <a:solidFill>
              <a:schemeClr val="tx1"/>
            </a:solidFill>
            <a:miter lim="800000"/>
            <a:headEnd/>
            <a:tailEnd/>
          </a:ln>
        </p:spPr>
        <p:txBody>
          <a:bodyPr wrap="none" lIns="90488" tIns="44450" rIns="90488" bIns="44450" anchor="ctr"/>
          <a:lstStyle>
            <a:lvl1pPr>
              <a:defRPr>
                <a:solidFill>
                  <a:schemeClr val="tx1"/>
                </a:solidFill>
                <a:latin typeface="Verdana" pitchFamily="34" charset="0"/>
                <a:ea typeface="MS PGothic" pitchFamily="34" charset="-128"/>
              </a:defRPr>
            </a:lvl1pPr>
            <a:lvl2pPr marL="742950" indent="-285750">
              <a:defRPr>
                <a:solidFill>
                  <a:schemeClr val="tx1"/>
                </a:solidFill>
                <a:latin typeface="Verdana" pitchFamily="34" charset="0"/>
                <a:ea typeface="MS PGothic" pitchFamily="34" charset="-128"/>
              </a:defRPr>
            </a:lvl2pPr>
            <a:lvl3pPr marL="1143000" indent="-228600">
              <a:defRPr>
                <a:solidFill>
                  <a:schemeClr val="tx1"/>
                </a:solidFill>
                <a:latin typeface="Verdana" pitchFamily="34" charset="0"/>
                <a:ea typeface="MS PGothic" pitchFamily="34" charset="-128"/>
              </a:defRPr>
            </a:lvl3pPr>
            <a:lvl4pPr marL="1600200" indent="-228600">
              <a:defRPr>
                <a:solidFill>
                  <a:schemeClr val="tx1"/>
                </a:solidFill>
                <a:latin typeface="Verdana" pitchFamily="34" charset="0"/>
                <a:ea typeface="MS PGothic" pitchFamily="34" charset="-128"/>
              </a:defRPr>
            </a:lvl4pPr>
            <a:lvl5pPr marL="2057400" indent="-228600">
              <a:defRPr>
                <a:solidFill>
                  <a:schemeClr val="tx1"/>
                </a:solidFill>
                <a:latin typeface="Verdan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Verdan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Verdan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Verdan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Verdana" pitchFamily="34" charset="0"/>
                <a:ea typeface="MS PGothic" pitchFamily="34" charset="-128"/>
              </a:defRPr>
            </a:lvl9pPr>
          </a:lstStyle>
          <a:p>
            <a:pPr algn="ctr"/>
            <a:r>
              <a:rPr lang="en-US" altLang="en-US" sz="1400" b="1">
                <a:solidFill>
                  <a:schemeClr val="accent2"/>
                </a:solidFill>
                <a:latin typeface="Arial" pitchFamily="34" charset="0"/>
              </a:rPr>
              <a:t>Operating System</a:t>
            </a:r>
          </a:p>
        </p:txBody>
      </p:sp>
      <p:sp>
        <p:nvSpPr>
          <p:cNvPr id="19" name="Rectangle 26"/>
          <p:cNvSpPr>
            <a:spLocks noChangeArrowheads="1"/>
          </p:cNvSpPr>
          <p:nvPr/>
        </p:nvSpPr>
        <p:spPr bwMode="auto">
          <a:xfrm>
            <a:off x="5287963" y="5943600"/>
            <a:ext cx="2311400" cy="268288"/>
          </a:xfrm>
          <a:prstGeom prst="rect">
            <a:avLst/>
          </a:prstGeom>
          <a:solidFill>
            <a:schemeClr val="bg1"/>
          </a:solidFill>
          <a:ln w="12700">
            <a:solidFill>
              <a:schemeClr val="tx1"/>
            </a:solidFill>
            <a:miter lim="800000"/>
            <a:headEnd/>
            <a:tailEnd/>
          </a:ln>
        </p:spPr>
        <p:txBody>
          <a:bodyPr wrap="none" lIns="90488" tIns="44450" rIns="90488" bIns="44450" anchor="ctr"/>
          <a:lstStyle>
            <a:lvl1pPr>
              <a:defRPr>
                <a:solidFill>
                  <a:schemeClr val="tx1"/>
                </a:solidFill>
                <a:latin typeface="Verdana" pitchFamily="34" charset="0"/>
                <a:ea typeface="MS PGothic" pitchFamily="34" charset="-128"/>
              </a:defRPr>
            </a:lvl1pPr>
            <a:lvl2pPr marL="742950" indent="-285750">
              <a:defRPr>
                <a:solidFill>
                  <a:schemeClr val="tx1"/>
                </a:solidFill>
                <a:latin typeface="Verdana" pitchFamily="34" charset="0"/>
                <a:ea typeface="MS PGothic" pitchFamily="34" charset="-128"/>
              </a:defRPr>
            </a:lvl2pPr>
            <a:lvl3pPr marL="1143000" indent="-228600">
              <a:defRPr>
                <a:solidFill>
                  <a:schemeClr val="tx1"/>
                </a:solidFill>
                <a:latin typeface="Verdana" pitchFamily="34" charset="0"/>
                <a:ea typeface="MS PGothic" pitchFamily="34" charset="-128"/>
              </a:defRPr>
            </a:lvl3pPr>
            <a:lvl4pPr marL="1600200" indent="-228600">
              <a:defRPr>
                <a:solidFill>
                  <a:schemeClr val="tx1"/>
                </a:solidFill>
                <a:latin typeface="Verdana" pitchFamily="34" charset="0"/>
                <a:ea typeface="MS PGothic" pitchFamily="34" charset="-128"/>
              </a:defRPr>
            </a:lvl4pPr>
            <a:lvl5pPr marL="2057400" indent="-228600">
              <a:defRPr>
                <a:solidFill>
                  <a:schemeClr val="tx1"/>
                </a:solidFill>
                <a:latin typeface="Verdan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Verdan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Verdan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Verdan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Verdana" pitchFamily="34" charset="0"/>
                <a:ea typeface="MS PGothic" pitchFamily="34" charset="-128"/>
              </a:defRPr>
            </a:lvl9pPr>
          </a:lstStyle>
          <a:p>
            <a:pPr algn="ctr"/>
            <a:r>
              <a:rPr lang="en-US" altLang="en-US" sz="1400" b="1">
                <a:solidFill>
                  <a:schemeClr val="accent2"/>
                </a:solidFill>
                <a:latin typeface="Arial" pitchFamily="34" charset="0"/>
              </a:rPr>
              <a:t>Hardware</a:t>
            </a:r>
          </a:p>
        </p:txBody>
      </p:sp>
      <p:sp>
        <p:nvSpPr>
          <p:cNvPr id="20" name="Freeform 27"/>
          <p:cNvSpPr>
            <a:spLocks/>
          </p:cNvSpPr>
          <p:nvPr/>
        </p:nvSpPr>
        <p:spPr bwMode="auto">
          <a:xfrm>
            <a:off x="6300788" y="4876800"/>
            <a:ext cx="46037" cy="419100"/>
          </a:xfrm>
          <a:custGeom>
            <a:avLst/>
            <a:gdLst>
              <a:gd name="T0" fmla="*/ 0 w 1"/>
              <a:gd name="T1" fmla="*/ 0 h 360"/>
              <a:gd name="T2" fmla="*/ 0 w 1"/>
              <a:gd name="T3" fmla="*/ 2147483647 h 360"/>
              <a:gd name="T4" fmla="*/ 0 60000 65536"/>
              <a:gd name="T5" fmla="*/ 0 60000 65536"/>
              <a:gd name="T6" fmla="*/ 0 w 1"/>
              <a:gd name="T7" fmla="*/ 0 h 360"/>
              <a:gd name="T8" fmla="*/ 1 w 1"/>
              <a:gd name="T9" fmla="*/ 360 h 360"/>
            </a:gdLst>
            <a:ahLst/>
            <a:cxnLst>
              <a:cxn ang="T4">
                <a:pos x="T0" y="T1"/>
              </a:cxn>
              <a:cxn ang="T5">
                <a:pos x="T2" y="T3"/>
              </a:cxn>
            </a:cxnLst>
            <a:rect l="T6" t="T7" r="T8" b="T9"/>
            <a:pathLst>
              <a:path w="1" h="360">
                <a:moveTo>
                  <a:pt x="0" y="0"/>
                </a:moveTo>
                <a:lnTo>
                  <a:pt x="0" y="359"/>
                </a:lnTo>
              </a:path>
            </a:pathLst>
          </a:custGeom>
          <a:noFill/>
          <a:ln w="12700" cap="rnd" cmpd="sng">
            <a:solidFill>
              <a:schemeClr val="tx1"/>
            </a:solidFill>
            <a:prstDash val="solid"/>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 name="Freeform 28"/>
          <p:cNvSpPr>
            <a:spLocks/>
          </p:cNvSpPr>
          <p:nvPr/>
        </p:nvSpPr>
        <p:spPr bwMode="auto">
          <a:xfrm>
            <a:off x="6323013" y="5641975"/>
            <a:ext cx="1587" cy="320675"/>
          </a:xfrm>
          <a:custGeom>
            <a:avLst/>
            <a:gdLst>
              <a:gd name="T0" fmla="*/ 0 w 1"/>
              <a:gd name="T1" fmla="*/ 0 h 202"/>
              <a:gd name="T2" fmla="*/ 0 w 1"/>
              <a:gd name="T3" fmla="*/ 2147483647 h 202"/>
              <a:gd name="T4" fmla="*/ 0 60000 65536"/>
              <a:gd name="T5" fmla="*/ 0 60000 65536"/>
              <a:gd name="T6" fmla="*/ 0 w 1"/>
              <a:gd name="T7" fmla="*/ 0 h 202"/>
              <a:gd name="T8" fmla="*/ 1 w 1"/>
              <a:gd name="T9" fmla="*/ 202 h 202"/>
            </a:gdLst>
            <a:ahLst/>
            <a:cxnLst>
              <a:cxn ang="T4">
                <a:pos x="T0" y="T1"/>
              </a:cxn>
              <a:cxn ang="T5">
                <a:pos x="T2" y="T3"/>
              </a:cxn>
            </a:cxnLst>
            <a:rect l="T6" t="T7" r="T8" b="T9"/>
            <a:pathLst>
              <a:path w="1" h="202">
                <a:moveTo>
                  <a:pt x="0" y="0"/>
                </a:moveTo>
                <a:lnTo>
                  <a:pt x="0" y="201"/>
                </a:lnTo>
              </a:path>
            </a:pathLst>
          </a:custGeom>
          <a:noFill/>
          <a:ln w="12700" cap="rnd" cmpd="sng">
            <a:solidFill>
              <a:schemeClr val="tx1"/>
            </a:solidFill>
            <a:prstDash val="solid"/>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 name="Rectangle 29"/>
          <p:cNvSpPr>
            <a:spLocks noChangeArrowheads="1"/>
          </p:cNvSpPr>
          <p:nvPr/>
        </p:nvSpPr>
        <p:spPr bwMode="auto">
          <a:xfrm>
            <a:off x="7696200" y="3429000"/>
            <a:ext cx="1063625" cy="72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nchor="ctr">
            <a:spAutoFit/>
          </a:bodyPr>
          <a:lstStyle>
            <a:lvl1pPr>
              <a:defRPr>
                <a:solidFill>
                  <a:schemeClr val="tx1"/>
                </a:solidFill>
                <a:latin typeface="Verdana" pitchFamily="34" charset="0"/>
                <a:ea typeface="MS PGothic" pitchFamily="34" charset="-128"/>
              </a:defRPr>
            </a:lvl1pPr>
            <a:lvl2pPr marL="742950" indent="-285750">
              <a:defRPr>
                <a:solidFill>
                  <a:schemeClr val="tx1"/>
                </a:solidFill>
                <a:latin typeface="Verdana" pitchFamily="34" charset="0"/>
                <a:ea typeface="MS PGothic" pitchFamily="34" charset="-128"/>
              </a:defRPr>
            </a:lvl2pPr>
            <a:lvl3pPr marL="1143000" indent="-228600">
              <a:defRPr>
                <a:solidFill>
                  <a:schemeClr val="tx1"/>
                </a:solidFill>
                <a:latin typeface="Verdana" pitchFamily="34" charset="0"/>
                <a:ea typeface="MS PGothic" pitchFamily="34" charset="-128"/>
              </a:defRPr>
            </a:lvl3pPr>
            <a:lvl4pPr marL="1600200" indent="-228600">
              <a:defRPr>
                <a:solidFill>
                  <a:schemeClr val="tx1"/>
                </a:solidFill>
                <a:latin typeface="Verdana" pitchFamily="34" charset="0"/>
                <a:ea typeface="MS PGothic" pitchFamily="34" charset="-128"/>
              </a:defRPr>
            </a:lvl4pPr>
            <a:lvl5pPr marL="2057400" indent="-228600">
              <a:defRPr>
                <a:solidFill>
                  <a:schemeClr val="tx1"/>
                </a:solidFill>
                <a:latin typeface="Verdan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Verdan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Verdan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Verdan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Verdana" pitchFamily="34" charset="0"/>
                <a:ea typeface="MS PGothic" pitchFamily="34" charset="-128"/>
              </a:defRPr>
            </a:lvl9pPr>
          </a:lstStyle>
          <a:p>
            <a:r>
              <a:rPr lang="en-US" altLang="en-US" sz="1400" b="1">
                <a:latin typeface="Arial" pitchFamily="34" charset="0"/>
              </a:rPr>
              <a:t>Java</a:t>
            </a:r>
          </a:p>
          <a:p>
            <a:r>
              <a:rPr lang="en-US" altLang="en-US" sz="1400" b="1">
                <a:latin typeface="Arial" pitchFamily="34" charset="0"/>
              </a:rPr>
              <a:t>Virtual</a:t>
            </a:r>
          </a:p>
          <a:p>
            <a:r>
              <a:rPr lang="en-US" altLang="en-US" sz="1400" b="1">
                <a:latin typeface="Arial" pitchFamily="34" charset="0"/>
              </a:rPr>
              <a:t>machine</a:t>
            </a:r>
          </a:p>
        </p:txBody>
      </p:sp>
      <p:sp>
        <p:nvSpPr>
          <p:cNvPr id="23" name="Freeform 33"/>
          <p:cNvSpPr>
            <a:spLocks/>
          </p:cNvSpPr>
          <p:nvPr/>
        </p:nvSpPr>
        <p:spPr bwMode="auto">
          <a:xfrm>
            <a:off x="4294188" y="2171700"/>
            <a:ext cx="1454150" cy="1139825"/>
          </a:xfrm>
          <a:custGeom>
            <a:avLst/>
            <a:gdLst>
              <a:gd name="T0" fmla="*/ 0 w 916"/>
              <a:gd name="T1" fmla="*/ 2147483647 h 718"/>
              <a:gd name="T2" fmla="*/ 2147483647 w 916"/>
              <a:gd name="T3" fmla="*/ 0 h 718"/>
              <a:gd name="T4" fmla="*/ 2147483647 w 916"/>
              <a:gd name="T5" fmla="*/ 0 h 718"/>
              <a:gd name="T6" fmla="*/ 0 60000 65536"/>
              <a:gd name="T7" fmla="*/ 0 60000 65536"/>
              <a:gd name="T8" fmla="*/ 0 60000 65536"/>
              <a:gd name="T9" fmla="*/ 0 w 916"/>
              <a:gd name="T10" fmla="*/ 0 h 718"/>
              <a:gd name="T11" fmla="*/ 916 w 916"/>
              <a:gd name="T12" fmla="*/ 718 h 718"/>
            </a:gdLst>
            <a:ahLst/>
            <a:cxnLst>
              <a:cxn ang="T6">
                <a:pos x="T0" y="T1"/>
              </a:cxn>
              <a:cxn ang="T7">
                <a:pos x="T2" y="T3"/>
              </a:cxn>
              <a:cxn ang="T8">
                <a:pos x="T4" y="T5"/>
              </a:cxn>
            </a:cxnLst>
            <a:rect l="T9" t="T10" r="T11" b="T12"/>
            <a:pathLst>
              <a:path w="916" h="718">
                <a:moveTo>
                  <a:pt x="0" y="717"/>
                </a:moveTo>
                <a:lnTo>
                  <a:pt x="525" y="0"/>
                </a:lnTo>
                <a:lnTo>
                  <a:pt x="915" y="0"/>
                </a:lnTo>
              </a:path>
            </a:pathLst>
          </a:custGeom>
          <a:noFill/>
          <a:ln w="12700" cap="rnd" cmpd="sng">
            <a:solidFill>
              <a:schemeClr val="tx1"/>
            </a:solidFill>
            <a:prstDash val="solid"/>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4" name="Rectangle 36"/>
          <p:cNvSpPr>
            <a:spLocks noGrp="1" noChangeArrowheads="1"/>
          </p:cNvSpPr>
          <p:nvPr>
            <p:ph type="title"/>
          </p:nvPr>
        </p:nvSpPr>
        <p:spPr>
          <a:xfrm>
            <a:off x="609600" y="457200"/>
            <a:ext cx="7772400" cy="838200"/>
          </a:xfrm>
        </p:spPr>
        <p:txBody>
          <a:bodyPr/>
          <a:lstStyle/>
          <a:p>
            <a:pPr eaLnBrk="1" hangingPunct="1"/>
            <a:r>
              <a:rPr lang="en-US" altLang="en-US"/>
              <a:t>How it works…!</a:t>
            </a:r>
          </a:p>
        </p:txBody>
      </p:sp>
      <p:sp>
        <p:nvSpPr>
          <p:cNvPr id="25" name="Rectangle 31"/>
          <p:cNvSpPr>
            <a:spLocks noChangeArrowheads="1"/>
          </p:cNvSpPr>
          <p:nvPr/>
        </p:nvSpPr>
        <p:spPr bwMode="auto">
          <a:xfrm>
            <a:off x="685800" y="1524000"/>
            <a:ext cx="3124200" cy="48006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lvl1pPr>
              <a:defRPr>
                <a:solidFill>
                  <a:schemeClr val="tx1"/>
                </a:solidFill>
                <a:latin typeface="Verdana" pitchFamily="34" charset="0"/>
                <a:ea typeface="MS PGothic" pitchFamily="34" charset="-128"/>
              </a:defRPr>
            </a:lvl1pPr>
            <a:lvl2pPr marL="742950" indent="-285750">
              <a:defRPr>
                <a:solidFill>
                  <a:schemeClr val="tx1"/>
                </a:solidFill>
                <a:latin typeface="Verdana" pitchFamily="34" charset="0"/>
                <a:ea typeface="MS PGothic" pitchFamily="34" charset="-128"/>
              </a:defRPr>
            </a:lvl2pPr>
            <a:lvl3pPr marL="1143000" indent="-228600">
              <a:defRPr>
                <a:solidFill>
                  <a:schemeClr val="tx1"/>
                </a:solidFill>
                <a:latin typeface="Verdana" pitchFamily="34" charset="0"/>
                <a:ea typeface="MS PGothic" pitchFamily="34" charset="-128"/>
              </a:defRPr>
            </a:lvl3pPr>
            <a:lvl4pPr marL="1600200" indent="-228600">
              <a:defRPr>
                <a:solidFill>
                  <a:schemeClr val="tx1"/>
                </a:solidFill>
                <a:latin typeface="Verdana" pitchFamily="34" charset="0"/>
                <a:ea typeface="MS PGothic" pitchFamily="34" charset="-128"/>
              </a:defRPr>
            </a:lvl4pPr>
            <a:lvl5pPr marL="2057400" indent="-228600">
              <a:defRPr>
                <a:solidFill>
                  <a:schemeClr val="tx1"/>
                </a:solidFill>
                <a:latin typeface="Verdan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Verdan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Verdan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Verdan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Verdana" pitchFamily="34" charset="0"/>
                <a:ea typeface="MS PGothic" pitchFamily="34" charset="-128"/>
              </a:defRPr>
            </a:lvl9pPr>
          </a:lstStyle>
          <a:p>
            <a:r>
              <a:rPr lang="en-US" altLang="en-US" b="1">
                <a:solidFill>
                  <a:schemeClr val="bg1"/>
                </a:solidFill>
                <a:latin typeface="Arial" pitchFamily="34" charset="0"/>
              </a:rPr>
              <a:t>Compile-time</a:t>
            </a:r>
          </a:p>
        </p:txBody>
      </p:sp>
      <p:sp>
        <p:nvSpPr>
          <p:cNvPr id="26" name="Oval 7"/>
          <p:cNvSpPr>
            <a:spLocks noChangeArrowheads="1"/>
          </p:cNvSpPr>
          <p:nvPr/>
        </p:nvSpPr>
        <p:spPr bwMode="auto">
          <a:xfrm>
            <a:off x="3028950" y="2971800"/>
            <a:ext cx="1314450" cy="1316038"/>
          </a:xfrm>
          <a:prstGeom prst="ellipse">
            <a:avLst/>
          </a:prstGeom>
          <a:solidFill>
            <a:srgbClr val="B1E9E8"/>
          </a:solidFill>
          <a:ln w="12700">
            <a:solidFill>
              <a:schemeClr val="tx1"/>
            </a:solidFill>
            <a:round/>
            <a:headEnd/>
            <a:tailEnd/>
          </a:ln>
        </p:spPr>
        <p:txBody>
          <a:bodyPr wrap="none" lIns="90488" tIns="44450" rIns="90488" bIns="44450" anchor="ctr"/>
          <a:lstStyle>
            <a:lvl1pPr>
              <a:defRPr>
                <a:solidFill>
                  <a:schemeClr val="tx1"/>
                </a:solidFill>
                <a:latin typeface="Verdana" pitchFamily="34" charset="0"/>
                <a:ea typeface="MS PGothic" pitchFamily="34" charset="-128"/>
              </a:defRPr>
            </a:lvl1pPr>
            <a:lvl2pPr marL="742950" indent="-285750">
              <a:defRPr>
                <a:solidFill>
                  <a:schemeClr val="tx1"/>
                </a:solidFill>
                <a:latin typeface="Verdana" pitchFamily="34" charset="0"/>
                <a:ea typeface="MS PGothic" pitchFamily="34" charset="-128"/>
              </a:defRPr>
            </a:lvl2pPr>
            <a:lvl3pPr marL="1143000" indent="-228600">
              <a:defRPr>
                <a:solidFill>
                  <a:schemeClr val="tx1"/>
                </a:solidFill>
                <a:latin typeface="Verdana" pitchFamily="34" charset="0"/>
                <a:ea typeface="MS PGothic" pitchFamily="34" charset="-128"/>
              </a:defRPr>
            </a:lvl3pPr>
            <a:lvl4pPr marL="1600200" indent="-228600">
              <a:defRPr>
                <a:solidFill>
                  <a:schemeClr val="tx1"/>
                </a:solidFill>
                <a:latin typeface="Verdana" pitchFamily="34" charset="0"/>
                <a:ea typeface="MS PGothic" pitchFamily="34" charset="-128"/>
              </a:defRPr>
            </a:lvl4pPr>
            <a:lvl5pPr marL="2057400" indent="-228600">
              <a:defRPr>
                <a:solidFill>
                  <a:schemeClr val="tx1"/>
                </a:solidFill>
                <a:latin typeface="Verdan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Verdan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Verdan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Verdan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Verdana" pitchFamily="34" charset="0"/>
                <a:ea typeface="MS PGothic" pitchFamily="34" charset="-128"/>
              </a:defRPr>
            </a:lvl9pPr>
          </a:lstStyle>
          <a:p>
            <a:pPr algn="ctr"/>
            <a:r>
              <a:rPr lang="en-US" altLang="en-US" sz="1400" b="1">
                <a:latin typeface="Arial" pitchFamily="34" charset="0"/>
              </a:rPr>
              <a:t>Java</a:t>
            </a:r>
          </a:p>
          <a:p>
            <a:pPr algn="ctr"/>
            <a:r>
              <a:rPr lang="en-US" altLang="en-US" sz="1400" b="1">
                <a:latin typeface="Arial" pitchFamily="34" charset="0"/>
              </a:rPr>
              <a:t>Bytecodes</a:t>
            </a:r>
          </a:p>
          <a:p>
            <a:pPr algn="ctr"/>
            <a:r>
              <a:rPr lang="en-US" altLang="en-US" sz="1400" b="1">
                <a:latin typeface="Arial" pitchFamily="34" charset="0"/>
              </a:rPr>
              <a:t>move locally</a:t>
            </a:r>
          </a:p>
          <a:p>
            <a:pPr algn="ctr"/>
            <a:r>
              <a:rPr lang="en-US" altLang="en-US" sz="1400" b="1">
                <a:latin typeface="Arial" pitchFamily="34" charset="0"/>
              </a:rPr>
              <a:t>or through</a:t>
            </a:r>
          </a:p>
          <a:p>
            <a:pPr algn="ctr"/>
            <a:r>
              <a:rPr lang="en-US" altLang="en-US" sz="1400" b="1">
                <a:latin typeface="Arial" pitchFamily="34" charset="0"/>
              </a:rPr>
              <a:t>network</a:t>
            </a:r>
          </a:p>
        </p:txBody>
      </p:sp>
      <p:sp>
        <p:nvSpPr>
          <p:cNvPr id="27" name="Oval 8"/>
          <p:cNvSpPr>
            <a:spLocks noChangeArrowheads="1"/>
          </p:cNvSpPr>
          <p:nvPr/>
        </p:nvSpPr>
        <p:spPr bwMode="auto">
          <a:xfrm>
            <a:off x="1143000" y="1981200"/>
            <a:ext cx="1243013" cy="1006475"/>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0488" tIns="44450" rIns="90488" bIns="44450" anchor="ctr">
            <a:spAutoFit/>
          </a:bodyPr>
          <a:lstStyle>
            <a:lvl1pPr>
              <a:defRPr>
                <a:solidFill>
                  <a:schemeClr val="tx1"/>
                </a:solidFill>
                <a:latin typeface="Verdana" pitchFamily="34" charset="0"/>
                <a:ea typeface="MS PGothic" pitchFamily="34" charset="-128"/>
              </a:defRPr>
            </a:lvl1pPr>
            <a:lvl2pPr marL="742950" indent="-285750">
              <a:defRPr>
                <a:solidFill>
                  <a:schemeClr val="tx1"/>
                </a:solidFill>
                <a:latin typeface="Verdana" pitchFamily="34" charset="0"/>
                <a:ea typeface="MS PGothic" pitchFamily="34" charset="-128"/>
              </a:defRPr>
            </a:lvl2pPr>
            <a:lvl3pPr marL="1143000" indent="-228600">
              <a:defRPr>
                <a:solidFill>
                  <a:schemeClr val="tx1"/>
                </a:solidFill>
                <a:latin typeface="Verdana" pitchFamily="34" charset="0"/>
                <a:ea typeface="MS PGothic" pitchFamily="34" charset="-128"/>
              </a:defRPr>
            </a:lvl3pPr>
            <a:lvl4pPr marL="1600200" indent="-228600">
              <a:defRPr>
                <a:solidFill>
                  <a:schemeClr val="tx1"/>
                </a:solidFill>
                <a:latin typeface="Verdana" pitchFamily="34" charset="0"/>
                <a:ea typeface="MS PGothic" pitchFamily="34" charset="-128"/>
              </a:defRPr>
            </a:lvl4pPr>
            <a:lvl5pPr marL="2057400" indent="-228600">
              <a:defRPr>
                <a:solidFill>
                  <a:schemeClr val="tx1"/>
                </a:solidFill>
                <a:latin typeface="Verdan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Verdan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Verdan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Verdan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Verdana" pitchFamily="34" charset="0"/>
                <a:ea typeface="MS PGothic" pitchFamily="34" charset="-128"/>
              </a:defRPr>
            </a:lvl9pPr>
          </a:lstStyle>
          <a:p>
            <a:pPr algn="ctr"/>
            <a:r>
              <a:rPr lang="en-US" altLang="en-US" sz="1400" b="1">
                <a:latin typeface="Arial" pitchFamily="34" charset="0"/>
              </a:rPr>
              <a:t>Java</a:t>
            </a:r>
          </a:p>
          <a:p>
            <a:pPr algn="ctr"/>
            <a:r>
              <a:rPr lang="en-US" altLang="en-US" sz="1400" b="1">
                <a:latin typeface="Arial" pitchFamily="34" charset="0"/>
              </a:rPr>
              <a:t>Source</a:t>
            </a:r>
          </a:p>
          <a:p>
            <a:pPr algn="ctr"/>
            <a:r>
              <a:rPr lang="en-US" altLang="en-US" sz="1400" b="1">
                <a:latin typeface="Arial" pitchFamily="34" charset="0"/>
              </a:rPr>
              <a:t>(.java)</a:t>
            </a:r>
          </a:p>
        </p:txBody>
      </p:sp>
      <p:sp>
        <p:nvSpPr>
          <p:cNvPr id="28" name="Rectangle 9"/>
          <p:cNvSpPr>
            <a:spLocks noChangeArrowheads="1"/>
          </p:cNvSpPr>
          <p:nvPr/>
        </p:nvSpPr>
        <p:spPr bwMode="auto">
          <a:xfrm>
            <a:off x="1143000" y="3352800"/>
            <a:ext cx="1235075" cy="703263"/>
          </a:xfrm>
          <a:prstGeom prst="rect">
            <a:avLst/>
          </a:prstGeom>
          <a:solidFill>
            <a:schemeClr val="bg1"/>
          </a:solidFill>
          <a:ln w="12700">
            <a:solidFill>
              <a:schemeClr val="tx1"/>
            </a:solidFill>
            <a:miter lim="800000"/>
            <a:headEnd/>
            <a:tailEnd/>
          </a:ln>
        </p:spPr>
        <p:txBody>
          <a:bodyPr lIns="90488" tIns="44450" rIns="90488" bIns="44450" anchor="ctr"/>
          <a:lstStyle>
            <a:lvl1pPr>
              <a:defRPr>
                <a:solidFill>
                  <a:schemeClr val="tx1"/>
                </a:solidFill>
                <a:latin typeface="Verdana" pitchFamily="34" charset="0"/>
                <a:ea typeface="MS PGothic" pitchFamily="34" charset="-128"/>
              </a:defRPr>
            </a:lvl1pPr>
            <a:lvl2pPr marL="742950" indent="-285750">
              <a:defRPr>
                <a:solidFill>
                  <a:schemeClr val="tx1"/>
                </a:solidFill>
                <a:latin typeface="Verdana" pitchFamily="34" charset="0"/>
                <a:ea typeface="MS PGothic" pitchFamily="34" charset="-128"/>
              </a:defRPr>
            </a:lvl2pPr>
            <a:lvl3pPr marL="1143000" indent="-228600">
              <a:defRPr>
                <a:solidFill>
                  <a:schemeClr val="tx1"/>
                </a:solidFill>
                <a:latin typeface="Verdana" pitchFamily="34" charset="0"/>
                <a:ea typeface="MS PGothic" pitchFamily="34" charset="-128"/>
              </a:defRPr>
            </a:lvl3pPr>
            <a:lvl4pPr marL="1600200" indent="-228600">
              <a:defRPr>
                <a:solidFill>
                  <a:schemeClr val="tx1"/>
                </a:solidFill>
                <a:latin typeface="Verdana" pitchFamily="34" charset="0"/>
                <a:ea typeface="MS PGothic" pitchFamily="34" charset="-128"/>
              </a:defRPr>
            </a:lvl4pPr>
            <a:lvl5pPr marL="2057400" indent="-228600">
              <a:defRPr>
                <a:solidFill>
                  <a:schemeClr val="tx1"/>
                </a:solidFill>
                <a:latin typeface="Verdan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Verdan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Verdan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Verdan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Verdana" pitchFamily="34" charset="0"/>
                <a:ea typeface="MS PGothic" pitchFamily="34" charset="-128"/>
              </a:defRPr>
            </a:lvl9pPr>
          </a:lstStyle>
          <a:p>
            <a:pPr algn="ctr"/>
            <a:r>
              <a:rPr lang="en-US" altLang="en-US" sz="1400" b="1">
                <a:latin typeface="Arial" pitchFamily="34" charset="0"/>
              </a:rPr>
              <a:t>Java</a:t>
            </a:r>
          </a:p>
          <a:p>
            <a:pPr algn="ctr"/>
            <a:r>
              <a:rPr lang="en-US" altLang="en-US" sz="1400" b="1">
                <a:latin typeface="Arial" pitchFamily="34" charset="0"/>
              </a:rPr>
              <a:t>Compiler</a:t>
            </a:r>
          </a:p>
        </p:txBody>
      </p:sp>
      <p:sp>
        <p:nvSpPr>
          <p:cNvPr id="29" name="Oval 10"/>
          <p:cNvSpPr>
            <a:spLocks noChangeArrowheads="1"/>
          </p:cNvSpPr>
          <p:nvPr/>
        </p:nvSpPr>
        <p:spPr bwMode="auto">
          <a:xfrm>
            <a:off x="1054100" y="4557690"/>
            <a:ext cx="1384300" cy="1035095"/>
          </a:xfrm>
          <a:prstGeom prst="ellipse">
            <a:avLst/>
          </a:prstGeom>
          <a:solidFill>
            <a:schemeClr val="folHlink"/>
          </a:solidFill>
          <a:ln w="12700">
            <a:solidFill>
              <a:schemeClr val="tx1"/>
            </a:solidFill>
            <a:round/>
            <a:headEnd/>
            <a:tailEnd/>
          </a:ln>
        </p:spPr>
        <p:txBody>
          <a:bodyPr lIns="90488" tIns="44450" rIns="90488" bIns="44450" anchor="ctr">
            <a:spAutoFit/>
          </a:bodyPr>
          <a:lstStyle>
            <a:lvl1pPr>
              <a:defRPr>
                <a:solidFill>
                  <a:schemeClr val="tx1"/>
                </a:solidFill>
                <a:latin typeface="Verdana" pitchFamily="34" charset="0"/>
                <a:ea typeface="MS PGothic" pitchFamily="34" charset="-128"/>
              </a:defRPr>
            </a:lvl1pPr>
            <a:lvl2pPr marL="742950" indent="-285750">
              <a:defRPr>
                <a:solidFill>
                  <a:schemeClr val="tx1"/>
                </a:solidFill>
                <a:latin typeface="Verdana" pitchFamily="34" charset="0"/>
                <a:ea typeface="MS PGothic" pitchFamily="34" charset="-128"/>
              </a:defRPr>
            </a:lvl2pPr>
            <a:lvl3pPr marL="1143000" indent="-228600">
              <a:defRPr>
                <a:solidFill>
                  <a:schemeClr val="tx1"/>
                </a:solidFill>
                <a:latin typeface="Verdana" pitchFamily="34" charset="0"/>
                <a:ea typeface="MS PGothic" pitchFamily="34" charset="-128"/>
              </a:defRPr>
            </a:lvl3pPr>
            <a:lvl4pPr marL="1600200" indent="-228600">
              <a:defRPr>
                <a:solidFill>
                  <a:schemeClr val="tx1"/>
                </a:solidFill>
                <a:latin typeface="Verdana" pitchFamily="34" charset="0"/>
                <a:ea typeface="MS PGothic" pitchFamily="34" charset="-128"/>
              </a:defRPr>
            </a:lvl4pPr>
            <a:lvl5pPr marL="2057400" indent="-228600">
              <a:defRPr>
                <a:solidFill>
                  <a:schemeClr val="tx1"/>
                </a:solidFill>
                <a:latin typeface="Verdan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Verdan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Verdan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Verdan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Verdana" pitchFamily="34" charset="0"/>
                <a:ea typeface="MS PGothic" pitchFamily="34" charset="-128"/>
              </a:defRPr>
            </a:lvl9pPr>
          </a:lstStyle>
          <a:p>
            <a:pPr algn="ctr"/>
            <a:r>
              <a:rPr lang="en-US" altLang="en-US" sz="1400" b="1" dirty="0">
                <a:solidFill>
                  <a:schemeClr val="bg1"/>
                </a:solidFill>
                <a:latin typeface="Arial" pitchFamily="34" charset="0"/>
              </a:rPr>
              <a:t>Java</a:t>
            </a:r>
          </a:p>
          <a:p>
            <a:pPr algn="ctr"/>
            <a:r>
              <a:rPr lang="en-US" altLang="en-US" sz="1400" b="1" dirty="0">
                <a:solidFill>
                  <a:schemeClr val="bg1"/>
                </a:solidFill>
                <a:latin typeface="Arial" pitchFamily="34" charset="0"/>
              </a:rPr>
              <a:t>Bytecode</a:t>
            </a:r>
          </a:p>
          <a:p>
            <a:pPr algn="ctr"/>
            <a:r>
              <a:rPr lang="en-US" altLang="en-US" sz="1400" b="1" dirty="0">
                <a:solidFill>
                  <a:schemeClr val="bg1"/>
                </a:solidFill>
                <a:latin typeface="Arial" pitchFamily="34" charset="0"/>
              </a:rPr>
              <a:t>(.class )</a:t>
            </a:r>
          </a:p>
        </p:txBody>
      </p:sp>
      <p:sp>
        <p:nvSpPr>
          <p:cNvPr id="30" name="Freeform 11"/>
          <p:cNvSpPr>
            <a:spLocks/>
          </p:cNvSpPr>
          <p:nvPr/>
        </p:nvSpPr>
        <p:spPr bwMode="auto">
          <a:xfrm>
            <a:off x="1752600" y="3048000"/>
            <a:ext cx="46038" cy="303213"/>
          </a:xfrm>
          <a:custGeom>
            <a:avLst/>
            <a:gdLst>
              <a:gd name="T0" fmla="*/ 0 w 1"/>
              <a:gd name="T1" fmla="*/ 0 h 434"/>
              <a:gd name="T2" fmla="*/ 0 w 1"/>
              <a:gd name="T3" fmla="*/ 2147483647 h 434"/>
              <a:gd name="T4" fmla="*/ 0 60000 65536"/>
              <a:gd name="T5" fmla="*/ 0 60000 65536"/>
              <a:gd name="T6" fmla="*/ 0 w 1"/>
              <a:gd name="T7" fmla="*/ 0 h 434"/>
              <a:gd name="T8" fmla="*/ 1 w 1"/>
              <a:gd name="T9" fmla="*/ 434 h 434"/>
            </a:gdLst>
            <a:ahLst/>
            <a:cxnLst>
              <a:cxn ang="T4">
                <a:pos x="T0" y="T1"/>
              </a:cxn>
              <a:cxn ang="T5">
                <a:pos x="T2" y="T3"/>
              </a:cxn>
            </a:cxnLst>
            <a:rect l="T6" t="T7" r="T8" b="T9"/>
            <a:pathLst>
              <a:path w="1" h="434">
                <a:moveTo>
                  <a:pt x="0" y="0"/>
                </a:moveTo>
                <a:lnTo>
                  <a:pt x="0" y="433"/>
                </a:lnTo>
              </a:path>
            </a:pathLst>
          </a:custGeom>
          <a:noFill/>
          <a:ln w="12700" cap="rnd" cmpd="sng">
            <a:solidFill>
              <a:schemeClr val="tx1"/>
            </a:solidFill>
            <a:prstDash val="solid"/>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 name="Freeform 12"/>
          <p:cNvSpPr>
            <a:spLocks/>
          </p:cNvSpPr>
          <p:nvPr/>
        </p:nvSpPr>
        <p:spPr bwMode="auto">
          <a:xfrm>
            <a:off x="1752600" y="4038600"/>
            <a:ext cx="76200" cy="533400"/>
          </a:xfrm>
          <a:custGeom>
            <a:avLst/>
            <a:gdLst>
              <a:gd name="T0" fmla="*/ 0 w 1"/>
              <a:gd name="T1" fmla="*/ 0 h 434"/>
              <a:gd name="T2" fmla="*/ 0 w 1"/>
              <a:gd name="T3" fmla="*/ 2147483647 h 434"/>
              <a:gd name="T4" fmla="*/ 0 60000 65536"/>
              <a:gd name="T5" fmla="*/ 0 60000 65536"/>
              <a:gd name="T6" fmla="*/ 0 w 1"/>
              <a:gd name="T7" fmla="*/ 0 h 434"/>
              <a:gd name="T8" fmla="*/ 1 w 1"/>
              <a:gd name="T9" fmla="*/ 434 h 434"/>
            </a:gdLst>
            <a:ahLst/>
            <a:cxnLst>
              <a:cxn ang="T4">
                <a:pos x="T0" y="T1"/>
              </a:cxn>
              <a:cxn ang="T5">
                <a:pos x="T2" y="T3"/>
              </a:cxn>
            </a:cxnLst>
            <a:rect l="T6" t="T7" r="T8" b="T9"/>
            <a:pathLst>
              <a:path w="1" h="434">
                <a:moveTo>
                  <a:pt x="0" y="0"/>
                </a:moveTo>
                <a:lnTo>
                  <a:pt x="0" y="433"/>
                </a:lnTo>
              </a:path>
            </a:pathLst>
          </a:custGeom>
          <a:noFill/>
          <a:ln w="12700" cap="rnd" cmpd="sng">
            <a:solidFill>
              <a:schemeClr val="tx1"/>
            </a:solidFill>
            <a:prstDash val="solid"/>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 name="Freeform 32"/>
          <p:cNvSpPr>
            <a:spLocks/>
          </p:cNvSpPr>
          <p:nvPr/>
        </p:nvSpPr>
        <p:spPr bwMode="auto">
          <a:xfrm>
            <a:off x="2514600" y="4267200"/>
            <a:ext cx="866775" cy="898525"/>
          </a:xfrm>
          <a:custGeom>
            <a:avLst/>
            <a:gdLst>
              <a:gd name="T0" fmla="*/ 0 w 546"/>
              <a:gd name="T1" fmla="*/ 2147483647 h 566"/>
              <a:gd name="T2" fmla="*/ 2147483647 w 546"/>
              <a:gd name="T3" fmla="*/ 2147483647 h 566"/>
              <a:gd name="T4" fmla="*/ 2147483647 w 546"/>
              <a:gd name="T5" fmla="*/ 0 h 566"/>
              <a:gd name="T6" fmla="*/ 0 60000 65536"/>
              <a:gd name="T7" fmla="*/ 0 60000 65536"/>
              <a:gd name="T8" fmla="*/ 0 60000 65536"/>
              <a:gd name="T9" fmla="*/ 0 w 546"/>
              <a:gd name="T10" fmla="*/ 0 h 566"/>
              <a:gd name="T11" fmla="*/ 546 w 546"/>
              <a:gd name="T12" fmla="*/ 566 h 566"/>
            </a:gdLst>
            <a:ahLst/>
            <a:cxnLst>
              <a:cxn ang="T6">
                <a:pos x="T0" y="T1"/>
              </a:cxn>
              <a:cxn ang="T7">
                <a:pos x="T2" y="T3"/>
              </a:cxn>
              <a:cxn ang="T8">
                <a:pos x="T4" y="T5"/>
              </a:cxn>
            </a:cxnLst>
            <a:rect l="T9" t="T10" r="T11" b="T12"/>
            <a:pathLst>
              <a:path w="546" h="566">
                <a:moveTo>
                  <a:pt x="0" y="565"/>
                </a:moveTo>
                <a:lnTo>
                  <a:pt x="139" y="565"/>
                </a:lnTo>
                <a:lnTo>
                  <a:pt x="545" y="0"/>
                </a:lnTo>
              </a:path>
            </a:pathLst>
          </a:custGeom>
          <a:noFill/>
          <a:ln w="12700" cap="rnd" cmpd="sng">
            <a:solidFill>
              <a:schemeClr val="tx1"/>
            </a:solidFill>
            <a:prstDash val="solid"/>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Tree>
    <p:extLst>
      <p:ext uri="{BB962C8B-B14F-4D97-AF65-F5344CB8AC3E}">
        <p14:creationId xmlns:p14="http://schemas.microsoft.com/office/powerpoint/2010/main" val="369590125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rmal">
  <a:themeElements>
    <a:clrScheme name="Thermal">
      <a:dk1>
        <a:srgbClr val="4D5B6B"/>
      </a:dk1>
      <a:lt1>
        <a:srgbClr val="FFFFFF"/>
      </a:lt1>
      <a:dk2>
        <a:srgbClr val="675D59"/>
      </a:dk2>
      <a:lt2>
        <a:srgbClr val="E8DED8"/>
      </a:lt2>
      <a:accent1>
        <a:srgbClr val="FF7605"/>
      </a:accent1>
      <a:accent2>
        <a:srgbClr val="7F7F7F"/>
      </a:accent2>
      <a:accent3>
        <a:srgbClr val="7F5185"/>
      </a:accent3>
      <a:accent4>
        <a:srgbClr val="89AAD3"/>
      </a:accent4>
      <a:accent5>
        <a:srgbClr val="8F5B4B"/>
      </a:accent5>
      <a:accent6>
        <a:srgbClr val="C84340"/>
      </a:accent6>
      <a:hlink>
        <a:srgbClr val="89AAD3"/>
      </a:hlink>
      <a:folHlink>
        <a:srgbClr val="795185"/>
      </a:folHlink>
    </a:clrScheme>
    <a:fontScheme name="Thermal">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erma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3175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63500" dist="38100" dir="8100000" rotWithShape="0">
              <a:srgbClr val="000000">
                <a:alpha val="45000"/>
              </a:srgbClr>
            </a:outerShdw>
          </a:effectLst>
        </a:effectStyle>
        <a:effectStyle>
          <a:effectLst>
            <a:outerShdw blurRad="101600" dist="63500" dir="8100000" rotWithShape="0">
              <a:srgbClr val="000000">
                <a:alpha val="40000"/>
              </a:srgbClr>
            </a:outerShdw>
          </a:effectLst>
          <a:scene3d>
            <a:camera prst="orthographicFront">
              <a:rot lat="0" lon="0" rev="0"/>
            </a:camera>
            <a:lightRig rig="threePt" dir="t">
              <a:rot lat="0" lon="0" rev="3000000"/>
            </a:lightRig>
          </a:scene3d>
          <a:sp3d>
            <a:bevelT h="19050"/>
          </a:sp3d>
        </a:effectStyle>
      </a:effectStyleLst>
      <a:bgFillStyleLst>
        <a:solidFill>
          <a:schemeClr val="phClr"/>
        </a:solidFill>
        <a:gradFill rotWithShape="1">
          <a:gsLst>
            <a:gs pos="0">
              <a:schemeClr val="phClr">
                <a:tint val="100000"/>
                <a:lumMod val="125000"/>
              </a:schemeClr>
            </a:gs>
            <a:gs pos="55000">
              <a:schemeClr val="phClr">
                <a:shade val="100000"/>
                <a:satMod val="100000"/>
                <a:lumMod val="100000"/>
              </a:schemeClr>
            </a:gs>
            <a:gs pos="100000">
              <a:schemeClr val="phClr">
                <a:shade val="90000"/>
                <a:satMod val="300000"/>
                <a:lumMod val="95000"/>
              </a:schemeClr>
            </a:gs>
          </a:gsLst>
          <a:lin ang="5400000" scaled="0"/>
        </a:gradFill>
        <a:blipFill>
          <a:blip xmlns:r="http://schemas.openxmlformats.org/officeDocument/2006/relationships" r:embed="rId1">
            <a:duotone>
              <a:schemeClr val="phClr">
                <a:shade val="80000"/>
              </a:schemeClr>
              <a:schemeClr val="phClr">
                <a:tint val="98000"/>
                <a:satMod val="130000"/>
              </a:schemeClr>
            </a:duotone>
          </a:blip>
          <a:tile tx="0" ty="0" sx="100000" sy="100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1D252A50587B745B4FA9F9AA3713483" ma:contentTypeVersion="" ma:contentTypeDescription="Create a new document." ma:contentTypeScope="" ma:versionID="e363c19d2e72fd5ff8f96978e4abffc8">
  <xsd:schema xmlns:xsd="http://www.w3.org/2001/XMLSchema" xmlns:xs="http://www.w3.org/2001/XMLSchema" xmlns:p="http://schemas.microsoft.com/office/2006/metadata/properties" xmlns:ns1="http://schemas.microsoft.com/sharepoint/v3" targetNamespace="http://schemas.microsoft.com/office/2006/metadata/properties" ma:root="true" ma:fieldsID="53aad9280c7bc17f35f657eabd183f16"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D3BCA00-B0A8-4CD3-9C7A-31AB8B621512}">
  <ds:schemaRefs>
    <ds:schemaRef ds:uri="http://schemas.microsoft.com/sharepoint/v3/contenttype/forms"/>
  </ds:schemaRefs>
</ds:datastoreItem>
</file>

<file path=customXml/itemProps2.xml><?xml version="1.0" encoding="utf-8"?>
<ds:datastoreItem xmlns:ds="http://schemas.openxmlformats.org/officeDocument/2006/customXml" ds:itemID="{95F84B52-60E2-4B4C-9960-EABC46B95004}">
  <ds:schemaRefs>
    <ds:schemaRef ds:uri="http://schemas.microsoft.com/office/2006/metadata/properties"/>
    <ds:schemaRef ds:uri="http://schemas.microsoft.com/office/infopath/2007/PartnerControls"/>
    <ds:schemaRef ds:uri="http://schemas.microsoft.com/sharepoint/v3"/>
  </ds:schemaRefs>
</ds:datastoreItem>
</file>

<file path=customXml/itemProps3.xml><?xml version="1.0" encoding="utf-8"?>
<ds:datastoreItem xmlns:ds="http://schemas.openxmlformats.org/officeDocument/2006/customXml" ds:itemID="{F858251A-B154-4461-83AF-3AD225C0A6A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TM01859868[[fn=Thermal]]</Template>
  <TotalTime>470</TotalTime>
  <Words>882</Words>
  <Application>Microsoft Macintosh PowerPoint</Application>
  <PresentationFormat>On-screen Show (4:3)</PresentationFormat>
  <Paragraphs>200</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Times New Roman</vt:lpstr>
      <vt:lpstr>Verdana</vt:lpstr>
      <vt:lpstr>Wingdings</vt:lpstr>
      <vt:lpstr>Thermal</vt:lpstr>
      <vt:lpstr> CMSE419  Mobile Application Development </vt:lpstr>
      <vt:lpstr>CATALOGUE DESCRIPTION</vt:lpstr>
      <vt:lpstr>METHOD OF ASSESSMENT</vt:lpstr>
      <vt:lpstr>PowerPoint Presentation</vt:lpstr>
      <vt:lpstr>Tools</vt:lpstr>
      <vt:lpstr>PowerPoint Presentation</vt:lpstr>
      <vt:lpstr>Java</vt:lpstr>
      <vt:lpstr>PowerPoint Presentation</vt:lpstr>
      <vt:lpstr>How it works…!</vt:lpstr>
      <vt:lpstr>What is Android?</vt:lpstr>
      <vt:lpstr>Architecture</vt:lpstr>
      <vt:lpstr>Android S/W Stack - Application</vt:lpstr>
      <vt:lpstr>Android S/W Stack –App Framework</vt:lpstr>
      <vt:lpstr>Android S/W Stack - Libraries</vt:lpstr>
      <vt:lpstr>Android S/W Stack - Runtime</vt:lpstr>
      <vt:lpstr>PowerPoint Presentation</vt:lpstr>
      <vt:lpstr>Android S/W Stack – Linux Kernel</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CMPE419  Mobile Application Development</dc:title>
  <dc:creator>PC</dc:creator>
  <cp:lastModifiedBy>Ahmet UNVEREN</cp:lastModifiedBy>
  <cp:revision>33</cp:revision>
  <dcterms:created xsi:type="dcterms:W3CDTF">2015-03-09T18:08:10Z</dcterms:created>
  <dcterms:modified xsi:type="dcterms:W3CDTF">2023-03-01T18:33:55Z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0x01010021D252A50587B745B4FA9F9AA3713483</vt:lpwstr>
  </property>
</Properties>
</file>