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31.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9.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28.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theme/theme16.xml" ContentType="application/vnd.openxmlformats-officedocument.theme+xml"/>
  <Override PartName="/ppt/theme/theme17.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theme/theme18.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ustom.xml" ContentType="application/vnd.openxmlformats-officedocument.custom-properties+xml"/>
  <Override PartName="/docProps/core.xml" ContentType="application/vnd.openxmlformats-package.core-properties+xml"/>
  <Override PartName="/docProps/core0.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openxmlformats.org/officedocument/2006/relationships/metadata/core-properties" Target="docProps/core0.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0" r:id="rId1"/>
    <p:sldMasterId id="2147483652" r:id="rId2"/>
    <p:sldMasterId id="2147483654" r:id="rId3"/>
    <p:sldMasterId id="2147483660" r:id="rId4"/>
    <p:sldMasterId id="2147483662" r:id="rId5"/>
    <p:sldMasterId id="2147483666" r:id="rId6"/>
    <p:sldMasterId id="2147483668" r:id="rId7"/>
    <p:sldMasterId id="2147483672" r:id="rId8"/>
    <p:sldMasterId id="2147483674" r:id="rId9"/>
    <p:sldMasterId id="2147483676" r:id="rId10"/>
    <p:sldMasterId id="2147483678" r:id="rId11"/>
    <p:sldMasterId id="2147483680" r:id="rId12"/>
    <p:sldMasterId id="2147483682" r:id="rId13"/>
    <p:sldMasterId id="2147483684" r:id="rId14"/>
    <p:sldMasterId id="2147483686" r:id="rId15"/>
    <p:sldMasterId id="2147483688" r:id="rId16"/>
    <p:sldMasterId id="2147483690" r:id="rId17"/>
    <p:sldMasterId id="2147483710" r:id="rId18"/>
  </p:sldMasterIdLst>
  <p:sldIdLst>
    <p:sldId id="256" r:id="rId19"/>
    <p:sldId id="257" r:id="rId20"/>
    <p:sldId id="258" r:id="rId21"/>
    <p:sldId id="259" r:id="rId22"/>
    <p:sldId id="260" r:id="rId23"/>
    <p:sldId id="261" r:id="rId24"/>
    <p:sldId id="262" r:id="rId25"/>
    <p:sldId id="263" r:id="rId26"/>
    <p:sldId id="264" r:id="rId27"/>
    <p:sldId id="265" r:id="rId28"/>
    <p:sldId id="266" r:id="rId2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87" d="100"/>
          <a:sy n="87" d="100"/>
        </p:scale>
        <p:origin x="680" y="4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 Target="slides/slide8.xml"/><Relationship Id="rId3" Type="http://schemas.openxmlformats.org/officeDocument/2006/relationships/slideMaster" Target="slideMasters/slideMaster3.xml"/><Relationship Id="rId21" Type="http://schemas.openxmlformats.org/officeDocument/2006/relationships/slide" Target="slides/slide3.xml"/><Relationship Id="rId34" Type="http://schemas.openxmlformats.org/officeDocument/2006/relationships/customXml" Target="../customXml/item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7.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 Target="slides/slide2.xml"/><Relationship Id="rId29" Type="http://schemas.openxmlformats.org/officeDocument/2006/relationships/slide" Target="slides/slide1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6.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5.xml"/><Relationship Id="rId28" Type="http://schemas.openxmlformats.org/officeDocument/2006/relationships/slide" Target="slides/slide10.xml"/><Relationship Id="rId36" Type="http://schemas.openxmlformats.org/officeDocument/2006/relationships/customXml" Target="../customXml/item3.xml"/><Relationship Id="rId10" Type="http://schemas.openxmlformats.org/officeDocument/2006/relationships/slideMaster" Target="slideMasters/slideMaster10.xml"/><Relationship Id="rId19" Type="http://schemas.openxmlformats.org/officeDocument/2006/relationships/slide" Target="slides/slide1.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4.xml"/><Relationship Id="rId27" Type="http://schemas.openxmlformats.org/officeDocument/2006/relationships/slide" Target="slides/slide9.xml"/><Relationship Id="rId30" Type="http://schemas.openxmlformats.org/officeDocument/2006/relationships/presProps" Target="presProps.xml"/><Relationship Id="rId35" Type="http://schemas.openxmlformats.org/officeDocument/2006/relationships/customXml" Target="../customXml/item2.xml"/><Relationship Id="rId8" Type="http://schemas.openxmlformats.org/officeDocument/2006/relationships/slideMaster" Target="slideMasters/slideMaster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IG_NUMBER">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_ONLY">
    <p:spTree>
      <p:nvGrpSpPr>
        <p:cNvPr id="1" name=""/>
        <p:cNvGrpSpPr/>
        <p:nvPr/>
      </p:nvGrpSpPr>
      <p:grpSpPr>
        <a:xfrm>
          <a:off x="0" y="0"/>
          <a:ext cx="0" cy="0"/>
          <a:chOff x="0" y="0"/>
          <a:chExt cx="0" cy="0"/>
        </a:xfrm>
      </p:grpSpPr>
      <p:sp>
        <p:nvSpPr>
          <p:cNvPr id="56" name="PlaceHolder 1"/>
          <p:cNvSpPr>
            <a:spLocks noGrp="1"/>
          </p:cNvSpPr>
          <p:nvPr>
            <p:ph type="title"/>
          </p:nvPr>
        </p:nvSpPr>
        <p:spPr>
          <a:xfrm>
            <a:off x="961560" y="748800"/>
            <a:ext cx="4898520" cy="727200"/>
          </a:xfrm>
          <a:prstGeom prst="rect">
            <a:avLst/>
          </a:prstGeom>
          <a:noFill/>
          <a:ln w="0">
            <a:noFill/>
          </a:ln>
        </p:spPr>
        <p:txBody>
          <a:bodyPr lIns="0" tIns="0" rIns="0" bIns="0" anchor="ctr">
            <a:noAutofit/>
          </a:bodyPr>
          <a:lstStyle/>
          <a:p>
            <a:pPr indent="0">
              <a:buNone/>
            </a:pPr>
            <a:endParaRPr lang="fr-FR" sz="1800" b="0" strike="noStrike" spc="-1">
              <a:solidFill>
                <a:schemeClr val="dk1"/>
              </a:solid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ONE_COLUMN_TEX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MAIN_POINT">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SECTION_TITLE_AND_DESCRIPTION">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CAPTION_ONLY">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simple-light-2">
    <p:spTree>
      <p:nvGrpSpPr>
        <p:cNvPr id="1" name=""/>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CUSTOM_2_1">
    <p:spTree>
      <p:nvGrpSpPr>
        <p:cNvPr id="1" name=""/>
        <p:cNvGrpSpPr/>
        <p:nvPr/>
      </p:nvGrpSpPr>
      <p:grpSpPr>
        <a:xfrm>
          <a:off x="0" y="0"/>
          <a:ext cx="0" cy="0"/>
          <a:chOff x="0" y="0"/>
          <a:chExt cx="0" cy="0"/>
        </a:xfrm>
      </p:grpSpPr>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CUSTOM_2_1_1">
    <p:spTree>
      <p:nvGrpSpPr>
        <p:cNvPr id="1" name=""/>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409575" y="-3572"/>
            <a:ext cx="3761184" cy="5147072"/>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196301" y="1035052"/>
            <a:ext cx="6430967" cy="1962149"/>
          </a:xfrm>
        </p:spPr>
        <p:txBody>
          <a:bodyPr anchor="b">
            <a:normAutofit/>
          </a:bodyPr>
          <a:lstStyle>
            <a:lvl1pPr algn="r">
              <a:defRPr sz="4500">
                <a:effectLst/>
              </a:defRPr>
            </a:lvl1pPr>
          </a:lstStyle>
          <a:p>
            <a:r>
              <a:rPr lang="en-US"/>
              <a:t>Click to edit Master title style</a:t>
            </a:r>
            <a:endParaRPr lang="en-US" dirty="0"/>
          </a:p>
        </p:txBody>
      </p:sp>
      <p:sp>
        <p:nvSpPr>
          <p:cNvPr id="3" name="Subtitle 2"/>
          <p:cNvSpPr>
            <a:spLocks noGrp="1"/>
          </p:cNvSpPr>
          <p:nvPr>
            <p:ph type="subTitle" idx="1"/>
          </p:nvPr>
        </p:nvSpPr>
        <p:spPr>
          <a:xfrm>
            <a:off x="3386533" y="2997200"/>
            <a:ext cx="5240734" cy="1041401"/>
          </a:xfrm>
        </p:spPr>
        <p:txBody>
          <a:bodyPr anchor="t">
            <a:normAutofit/>
          </a:bodyPr>
          <a:lstStyle>
            <a:lvl1pPr marL="0" indent="0" algn="r">
              <a:buNone/>
              <a:defRPr sz="1575">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5/21/2025</a:t>
            </a:fld>
            <a:endParaRPr lang="en-US" dirty="0"/>
          </a:p>
        </p:txBody>
      </p:sp>
      <p:sp>
        <p:nvSpPr>
          <p:cNvPr id="5" name="Footer Placeholder 4"/>
          <p:cNvSpPr>
            <a:spLocks noGrp="1"/>
          </p:cNvSpPr>
          <p:nvPr>
            <p:ph type="ftr" sz="quarter" idx="11"/>
          </p:nvPr>
        </p:nvSpPr>
        <p:spPr>
          <a:xfrm>
            <a:off x="3999309" y="4412457"/>
            <a:ext cx="3243033" cy="273844"/>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030033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213893" y="4400349"/>
            <a:ext cx="413375" cy="273844"/>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80232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29210" y="2000249"/>
            <a:ext cx="6698060" cy="1582787"/>
          </a:xfrm>
        </p:spPr>
        <p:txBody>
          <a:bodyPr anchor="b"/>
          <a:lstStyle>
            <a:lvl1pPr algn="r">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1929209" y="3583036"/>
            <a:ext cx="6698061" cy="645300"/>
          </a:xfrm>
        </p:spPr>
        <p:txBody>
          <a:bodyPr anchor="t">
            <a:normAutofit/>
          </a:bodyPr>
          <a:lstStyle>
            <a:lvl1pPr marL="0" indent="0" algn="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463125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13234" y="514351"/>
            <a:ext cx="7514035" cy="131444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13235" y="2000250"/>
            <a:ext cx="3671291" cy="2343151"/>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55975" y="2000250"/>
            <a:ext cx="3671292" cy="2343150"/>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5/21/2025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27990037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134" y="1993900"/>
            <a:ext cx="3455391" cy="432197"/>
          </a:xfrm>
        </p:spPr>
        <p:txBody>
          <a:bodyPr anchor="b">
            <a:noAutofit/>
          </a:bodyPr>
          <a:lstStyle>
            <a:lvl1pPr marL="0" indent="0">
              <a:buNone/>
              <a:defRPr sz="2100" b="0">
                <a:solidFill>
                  <a:schemeClr val="accent1">
                    <a:lumMod val="7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113233" y="2501503"/>
            <a:ext cx="3671292" cy="1841897"/>
          </a:xfrm>
        </p:spPr>
        <p:txBody>
          <a:bodyPr anchor="t">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0366" y="2000250"/>
            <a:ext cx="3466903" cy="432197"/>
          </a:xfrm>
        </p:spPr>
        <p:txBody>
          <a:bodyPr anchor="b">
            <a:noAutofit/>
          </a:bodyPr>
          <a:lstStyle>
            <a:lvl1pPr marL="0" indent="0">
              <a:buNone/>
              <a:defRPr sz="2100" b="0">
                <a:solidFill>
                  <a:schemeClr val="accent1">
                    <a:lumMod val="75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955975" y="2501503"/>
            <a:ext cx="3671292" cy="1841897"/>
          </a:xfrm>
        </p:spPr>
        <p:txBody>
          <a:bodyPr anchor="t">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5/21/2025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028472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5/21/2025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933335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5/21/2025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851882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234" y="1200150"/>
            <a:ext cx="2661841" cy="1028700"/>
          </a:xfrm>
        </p:spPr>
        <p:txBody>
          <a:bodyPr anchor="b">
            <a:normAutofit/>
          </a:bodyPr>
          <a:lstStyle>
            <a:lvl1pPr algn="ctr">
              <a:defRPr sz="1800" b="0"/>
            </a:lvl1pPr>
          </a:lstStyle>
          <a:p>
            <a:r>
              <a:rPr lang="en-US"/>
              <a:t>Click to edit Master title style</a:t>
            </a:r>
            <a:endParaRPr lang="en-US" dirty="0"/>
          </a:p>
        </p:txBody>
      </p:sp>
      <p:sp>
        <p:nvSpPr>
          <p:cNvPr id="3" name="Content Placeholder 2"/>
          <p:cNvSpPr>
            <a:spLocks noGrp="1"/>
          </p:cNvSpPr>
          <p:nvPr>
            <p:ph idx="1"/>
          </p:nvPr>
        </p:nvSpPr>
        <p:spPr>
          <a:xfrm>
            <a:off x="3946525" y="514350"/>
            <a:ext cx="4680743" cy="3829051"/>
          </a:xfrm>
        </p:spPr>
        <p:txBody>
          <a:bodyPr anchor="ctr">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234" y="2228850"/>
            <a:ext cx="2661841" cy="1371600"/>
          </a:xfrm>
        </p:spPr>
        <p:txBody>
          <a:bodyPr>
            <a:normAutofit/>
          </a:bodyPr>
          <a:lstStyle>
            <a:lvl1pPr marL="0" indent="0" algn="ctr">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5/21/2025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40981189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043" y="1314449"/>
            <a:ext cx="4069619" cy="1028700"/>
          </a:xfrm>
        </p:spPr>
        <p:txBody>
          <a:bodyPr anchor="b">
            <a:normAutofit/>
          </a:bodyPr>
          <a:lstStyle>
            <a:lvl1pPr algn="ctr">
              <a:defRPr sz="21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6011" y="685800"/>
            <a:ext cx="2460731" cy="3429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1112043" y="2343149"/>
            <a:ext cx="4069619" cy="1371600"/>
          </a:xfrm>
        </p:spPr>
        <p:txBody>
          <a:bodyPr>
            <a:normAutofit/>
          </a:bodyPr>
          <a:lstStyle>
            <a:lvl1pPr marL="0" indent="0" algn="ctr">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58888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234" y="3549649"/>
            <a:ext cx="7514033" cy="425054"/>
          </a:xfrm>
        </p:spPr>
        <p:txBody>
          <a:bodyPr anchor="b">
            <a:normAutofit/>
          </a:bodyPr>
          <a:lstStyle>
            <a:lvl1pPr algn="ctr">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509" y="699084"/>
            <a:ext cx="6169458" cy="2373732"/>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1113234" y="3974702"/>
            <a:ext cx="7514033" cy="370284"/>
          </a:xfrm>
        </p:spPr>
        <p:txBody>
          <a:bodyPr>
            <a:normAutofit/>
          </a:bodyPr>
          <a:lstStyle>
            <a:lvl1pPr marL="0" indent="0" algn="ctr">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0060421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235" y="514350"/>
            <a:ext cx="7514033" cy="2286000"/>
          </a:xfrm>
        </p:spPr>
        <p:txBody>
          <a:bodyPr anchor="ctr">
            <a:normAutofit/>
          </a:bodyPr>
          <a:lstStyle>
            <a:lvl1pPr algn="ctr">
              <a:defRPr sz="2400" b="0" cap="none"/>
            </a:lvl1pPr>
          </a:lstStyle>
          <a:p>
            <a:r>
              <a:rPr lang="en-US"/>
              <a:t>Click to edit Master title style</a:t>
            </a:r>
            <a:endParaRPr lang="en-US" dirty="0"/>
          </a:p>
        </p:txBody>
      </p:sp>
      <p:sp>
        <p:nvSpPr>
          <p:cNvPr id="3" name="Text Placeholder 2"/>
          <p:cNvSpPr>
            <a:spLocks noGrp="1"/>
          </p:cNvSpPr>
          <p:nvPr>
            <p:ph type="body" idx="1"/>
          </p:nvPr>
        </p:nvSpPr>
        <p:spPr>
          <a:xfrm>
            <a:off x="1113234" y="3257550"/>
            <a:ext cx="7514035" cy="1085850"/>
          </a:xfrm>
        </p:spPr>
        <p:txBody>
          <a:bodyPr anchor="ctr">
            <a:normAutofit/>
          </a:bodyPr>
          <a:lstStyle>
            <a:lvl1pPr marL="0" indent="0" algn="ct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9286003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198959" y="647267"/>
            <a:ext cx="457200" cy="438582"/>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5" name="TextBox 14"/>
          <p:cNvSpPr txBox="1"/>
          <p:nvPr/>
        </p:nvSpPr>
        <p:spPr>
          <a:xfrm>
            <a:off x="8170069" y="2114549"/>
            <a:ext cx="457200" cy="438582"/>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2" name="Title 1"/>
          <p:cNvSpPr>
            <a:spLocks noGrp="1"/>
          </p:cNvSpPr>
          <p:nvPr>
            <p:ph type="title"/>
          </p:nvPr>
        </p:nvSpPr>
        <p:spPr>
          <a:xfrm>
            <a:off x="1656159" y="514351"/>
            <a:ext cx="6742509" cy="2057399"/>
          </a:xfrm>
        </p:spPr>
        <p:txBody>
          <a:bodyPr anchor="ctr">
            <a:normAutofit/>
          </a:bodyPr>
          <a:lstStyle>
            <a:lvl1pPr algn="ctr">
              <a:defRPr sz="24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827609" y="2571749"/>
            <a:ext cx="6399611" cy="285750"/>
          </a:xfrm>
        </p:spPr>
        <p:txBody>
          <a:bodyPr anchor="ctr">
            <a:normAutofit/>
          </a:bodyPr>
          <a:lstStyle>
            <a:lvl1pPr marL="0" indent="0">
              <a:buFontTx/>
              <a:buNone/>
              <a:defRPr sz="1350"/>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234" y="3257550"/>
            <a:ext cx="7514033" cy="1085850"/>
          </a:xfrm>
        </p:spPr>
        <p:txBody>
          <a:bodyPr anchor="ctr">
            <a:normAutofit/>
          </a:bodyPr>
          <a:lstStyle>
            <a:lvl1pPr marL="0" indent="0" algn="ct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66348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_1_1_1_1_1_1">
    <p:spTree>
      <p:nvGrpSpPr>
        <p:cNvPr id="1" name=""/>
        <p:cNvGrpSpPr/>
        <p:nvPr/>
      </p:nvGrpSpPr>
      <p:grpSpPr>
        <a:xfrm>
          <a:off x="0" y="0"/>
          <a:ext cx="0" cy="0"/>
          <a:chOff x="0" y="0"/>
          <a:chExt cx="0" cy="0"/>
        </a:xfrm>
      </p:grpSpPr>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235" y="2481436"/>
            <a:ext cx="7514032" cy="1101600"/>
          </a:xfrm>
        </p:spPr>
        <p:txBody>
          <a:bodyPr anchor="b">
            <a:normAutofit/>
          </a:bodyPr>
          <a:lstStyle>
            <a:lvl1pPr algn="r">
              <a:defRPr sz="2400" b="0" cap="none"/>
            </a:lvl1pPr>
          </a:lstStyle>
          <a:p>
            <a:r>
              <a:rPr lang="en-US"/>
              <a:t>Click to edit Master title style</a:t>
            </a:r>
            <a:endParaRPr lang="en-US" dirty="0"/>
          </a:p>
        </p:txBody>
      </p:sp>
      <p:sp>
        <p:nvSpPr>
          <p:cNvPr id="3" name="Text Placeholder 2"/>
          <p:cNvSpPr>
            <a:spLocks noGrp="1"/>
          </p:cNvSpPr>
          <p:nvPr>
            <p:ph type="body" idx="1"/>
          </p:nvPr>
        </p:nvSpPr>
        <p:spPr>
          <a:xfrm>
            <a:off x="1113234" y="3583036"/>
            <a:ext cx="7514033" cy="645300"/>
          </a:xfrm>
        </p:spPr>
        <p:txBody>
          <a:bodyPr anchor="t">
            <a:normAutofit/>
          </a:bodyPr>
          <a:lstStyle>
            <a:lvl1pPr marL="0" indent="0" algn="r">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301136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198959" y="647267"/>
            <a:ext cx="457200" cy="438582"/>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6000" dirty="0">
                <a:solidFill>
                  <a:schemeClr val="tx1"/>
                </a:solidFill>
                <a:effectLst/>
              </a:rPr>
              <a:t>“</a:t>
            </a:r>
          </a:p>
        </p:txBody>
      </p:sp>
      <p:sp>
        <p:nvSpPr>
          <p:cNvPr id="15" name="TextBox 14"/>
          <p:cNvSpPr txBox="1"/>
          <p:nvPr/>
        </p:nvSpPr>
        <p:spPr>
          <a:xfrm>
            <a:off x="8170069" y="2114549"/>
            <a:ext cx="457200" cy="438582"/>
          </a:xfrm>
          <a:prstGeom prst="rect">
            <a:avLst/>
          </a:prstGeom>
        </p:spPr>
        <p:txBody>
          <a:bodyPr vert="horz" lIns="68580" tIns="34290" rIns="68580" bIns="3429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6000" dirty="0">
                <a:solidFill>
                  <a:schemeClr val="tx1"/>
                </a:solidFill>
                <a:effectLst/>
              </a:rPr>
              <a:t>”</a:t>
            </a:r>
          </a:p>
        </p:txBody>
      </p:sp>
      <p:sp>
        <p:nvSpPr>
          <p:cNvPr id="2" name="Title 1"/>
          <p:cNvSpPr>
            <a:spLocks noGrp="1"/>
          </p:cNvSpPr>
          <p:nvPr>
            <p:ph type="title"/>
          </p:nvPr>
        </p:nvSpPr>
        <p:spPr>
          <a:xfrm>
            <a:off x="1656159" y="514351"/>
            <a:ext cx="6742509" cy="2057399"/>
          </a:xfrm>
        </p:spPr>
        <p:txBody>
          <a:bodyPr anchor="ctr">
            <a:normAutofit/>
          </a:bodyPr>
          <a:lstStyle>
            <a:lvl1pPr algn="ctr">
              <a:defRPr sz="24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235" y="2914650"/>
            <a:ext cx="7514033" cy="666750"/>
          </a:xfrm>
        </p:spPr>
        <p:txBody>
          <a:bodyPr vert="horz" lIns="91440" tIns="45720" rIns="91440" bIns="45720" rtlCol="0" anchor="b">
            <a:normAutofit/>
          </a:bodyPr>
          <a:lstStyle>
            <a:lvl1pPr algn="r">
              <a:buNone/>
              <a:defRPr lang="en-US" sz="1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234" y="3581400"/>
            <a:ext cx="7514033" cy="762000"/>
          </a:xfrm>
        </p:spPr>
        <p:txBody>
          <a:bodyPr anchor="t">
            <a:normAutofit/>
          </a:bodyPr>
          <a:lstStyle>
            <a:lvl1pPr marL="0" indent="0" algn="r">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8011349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235" y="514350"/>
            <a:ext cx="7514034" cy="2045494"/>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234" y="2628900"/>
            <a:ext cx="7514035" cy="628650"/>
          </a:xfrm>
        </p:spPr>
        <p:txBody>
          <a:bodyPr vert="horz" lIns="91440" tIns="45720" rIns="91440" bIns="45720" rtlCol="0" anchor="b">
            <a:normAutofit/>
          </a:bodyPr>
          <a:lstStyle>
            <a:lvl1pPr>
              <a:buNone/>
              <a:defRPr lang="en-US" sz="21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234" y="3257550"/>
            <a:ext cx="7514035" cy="1085850"/>
          </a:xfrm>
        </p:spPr>
        <p:txBody>
          <a:bodyPr anchor="t">
            <a:normAutofit/>
          </a:bodyPr>
          <a:lstStyle>
            <a:lvl1pPr marL="0" indent="0" algn="l">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5505663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5/21/2025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147126459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9492" y="514350"/>
            <a:ext cx="1327777" cy="38290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234" y="514350"/>
            <a:ext cx="6014807" cy="382905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256133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4" name="PlaceHolder 1"/>
          <p:cNvSpPr>
            <a:spLocks noGrp="1"/>
          </p:cNvSpPr>
          <p:nvPr>
            <p:ph type="title"/>
          </p:nvPr>
        </p:nvSpPr>
        <p:spPr>
          <a:xfrm>
            <a:off x="961560" y="748800"/>
            <a:ext cx="4898520" cy="727200"/>
          </a:xfrm>
          <a:prstGeom prst="rect">
            <a:avLst/>
          </a:prstGeom>
          <a:noFill/>
          <a:ln w="0">
            <a:noFill/>
          </a:ln>
        </p:spPr>
        <p:txBody>
          <a:bodyPr lIns="0" tIns="0" rIns="0" bIns="0" anchor="ctr">
            <a:noAutofit/>
          </a:bodyPr>
          <a:lstStyle/>
          <a:p>
            <a:pPr indent="0">
              <a:buNone/>
            </a:pPr>
            <a:endParaRPr lang="fr-FR" sz="1800" b="0" strike="noStrike" spc="-1">
              <a:solidFill>
                <a:schemeClr val="dk1"/>
              </a:solidFill>
              <a:latin typeface="Arial"/>
            </a:endParaRPr>
          </a:p>
        </p:txBody>
      </p:sp>
      <p:sp>
        <p:nvSpPr>
          <p:cNvPr id="5" name="PlaceHolder 2"/>
          <p:cNvSpPr>
            <a:spLocks noGrp="1"/>
          </p:cNvSpPr>
          <p:nvPr>
            <p:ph type="subTitle"/>
          </p:nvPr>
        </p:nvSpPr>
        <p:spPr>
          <a:xfrm>
            <a:off x="457200" y="1203480"/>
            <a:ext cx="8229240" cy="2982960"/>
          </a:xfrm>
          <a:prstGeom prst="rect">
            <a:avLst/>
          </a:prstGeom>
          <a:noFill/>
          <a:ln w="0">
            <a:noFill/>
          </a:ln>
        </p:spPr>
        <p:txBody>
          <a:bodyPr lIns="0" tIns="0" rIns="0" bIns="0" anchor="ctr">
            <a:noAutofit/>
          </a:bodyPr>
          <a:lstStyle/>
          <a:p>
            <a:pPr indent="0" algn="ctr">
              <a:buNone/>
            </a:pPr>
            <a:endParaRPr lang="en-US" sz="3200" b="0" strike="noStrike" spc="-1">
              <a:solidFill>
                <a:srgbClr val="000000"/>
              </a:solidFill>
              <a:latin typeface="OpenSymbol"/>
            </a:endParaRPr>
          </a:p>
        </p:txBody>
      </p:sp>
    </p:spTree>
    <p:extLst>
      <p:ext uri="{BB962C8B-B14F-4D97-AF65-F5344CB8AC3E}">
        <p14:creationId xmlns:p14="http://schemas.microsoft.com/office/powerpoint/2010/main" val="3407654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CUSTOM_6">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CUSTOM_5">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CUSTOM_9">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CUSTOM_9_1">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TITLE_AND_BODY">
    <p:spTree>
      <p:nvGrpSpPr>
        <p:cNvPr id="1" name=""/>
        <p:cNvGrpSpPr/>
        <p:nvPr/>
      </p:nvGrpSpPr>
      <p:grpSpPr>
        <a:xfrm>
          <a:off x="0" y="0"/>
          <a:ext cx="0" cy="0"/>
          <a:chOff x="0" y="0"/>
          <a:chExt cx="0" cy="0"/>
        </a:xfrm>
      </p:grpSpPr>
      <p:sp>
        <p:nvSpPr>
          <p:cNvPr id="43" name="PlaceHolder 1"/>
          <p:cNvSpPr>
            <a:spLocks noGrp="1"/>
          </p:cNvSpPr>
          <p:nvPr>
            <p:ph type="title"/>
          </p:nvPr>
        </p:nvSpPr>
        <p:spPr>
          <a:xfrm>
            <a:off x="961560" y="748800"/>
            <a:ext cx="4898520" cy="727200"/>
          </a:xfrm>
          <a:prstGeom prst="rect">
            <a:avLst/>
          </a:prstGeom>
          <a:noFill/>
          <a:ln w="0">
            <a:noFill/>
          </a:ln>
        </p:spPr>
        <p:txBody>
          <a:bodyPr lIns="0" tIns="0" rIns="0" bIns="0" anchor="ctr">
            <a:noAutofit/>
          </a:bodyPr>
          <a:lstStyle/>
          <a:p>
            <a:pPr indent="0">
              <a:buNone/>
            </a:pPr>
            <a:endParaRPr lang="fr-FR" sz="1800" b="0" strike="noStrike" spc="-1">
              <a:solidFill>
                <a:schemeClr val="dk1"/>
              </a:solidFill>
              <a:latin typeface="Arial"/>
            </a:endParaRPr>
          </a:p>
        </p:txBody>
      </p:sp>
      <p:sp>
        <p:nvSpPr>
          <p:cNvPr id="44" name="PlaceHolder 2"/>
          <p:cNvSpPr>
            <a:spLocks noGrp="1"/>
          </p:cNvSpPr>
          <p:nvPr>
            <p:ph/>
          </p:nvPr>
        </p:nvSpPr>
        <p:spPr>
          <a:xfrm>
            <a:off x="457200" y="1203480"/>
            <a:ext cx="8229240" cy="2982960"/>
          </a:xfrm>
          <a:prstGeom prst="rect">
            <a:avLst/>
          </a:prstGeom>
          <a:noFill/>
          <a:ln w="0">
            <a:noFill/>
          </a:ln>
        </p:spPr>
        <p:txBody>
          <a:bodyPr lIns="0" tIns="0" rIns="0" bIns="0" anchor="t">
            <a:normAutofit/>
          </a:bodyPr>
          <a:lstStyle/>
          <a:p>
            <a:pPr indent="0">
              <a:spcBef>
                <a:spcPts val="1417"/>
              </a:spcBef>
              <a:buNone/>
            </a:pPr>
            <a:endParaRPr lang="fr-FR" sz="1400" b="0" strike="noStrike" spc="-1">
              <a:solidFill>
                <a:srgbClr val="000000"/>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ITLE_AND_TWO_COLUMNS">
    <p:spTree>
      <p:nvGrpSpPr>
        <p:cNvPr id="1" name=""/>
        <p:cNvGrpSpPr/>
        <p:nvPr/>
      </p:nvGrpSpPr>
      <p:grpSpPr>
        <a:xfrm>
          <a:off x="0" y="0"/>
          <a:ext cx="0" cy="0"/>
          <a:chOff x="0" y="0"/>
          <a:chExt cx="0" cy="0"/>
        </a:xfrm>
      </p:grpSpPr>
      <p:sp>
        <p:nvSpPr>
          <p:cNvPr id="48" name="PlaceHolder 1"/>
          <p:cNvSpPr>
            <a:spLocks noGrp="1"/>
          </p:cNvSpPr>
          <p:nvPr>
            <p:ph type="title"/>
          </p:nvPr>
        </p:nvSpPr>
        <p:spPr>
          <a:xfrm>
            <a:off x="961560" y="748800"/>
            <a:ext cx="4898520" cy="727200"/>
          </a:xfrm>
          <a:prstGeom prst="rect">
            <a:avLst/>
          </a:prstGeom>
          <a:noFill/>
          <a:ln w="0">
            <a:noFill/>
          </a:ln>
        </p:spPr>
        <p:txBody>
          <a:bodyPr lIns="0" tIns="0" rIns="0" bIns="0" anchor="ctr">
            <a:noAutofit/>
          </a:bodyPr>
          <a:lstStyle/>
          <a:p>
            <a:pPr indent="0">
              <a:buNone/>
            </a:pPr>
            <a:endParaRPr lang="fr-FR" sz="1800" b="0" strike="noStrike" spc="-1">
              <a:solidFill>
                <a:schemeClr val="dk1"/>
              </a:solidFill>
              <a:latin typeface="Arial"/>
            </a:endParaRPr>
          </a:p>
        </p:txBody>
      </p:sp>
      <p:sp>
        <p:nvSpPr>
          <p:cNvPr id="49" name="PlaceHolder 2"/>
          <p:cNvSpPr>
            <a:spLocks noGrp="1"/>
          </p:cNvSpPr>
          <p:nvPr>
            <p:ph/>
          </p:nvPr>
        </p:nvSpPr>
        <p:spPr>
          <a:xfrm>
            <a:off x="457200" y="1203480"/>
            <a:ext cx="4015800" cy="2982960"/>
          </a:xfrm>
          <a:prstGeom prst="rect">
            <a:avLst/>
          </a:prstGeom>
          <a:noFill/>
          <a:ln w="0">
            <a:noFill/>
          </a:ln>
        </p:spPr>
        <p:txBody>
          <a:bodyPr lIns="0" tIns="0" rIns="0" bIns="0" anchor="t">
            <a:normAutofit/>
          </a:bodyPr>
          <a:lstStyle/>
          <a:p>
            <a:pPr indent="0">
              <a:spcBef>
                <a:spcPts val="1417"/>
              </a:spcBef>
              <a:buNone/>
            </a:pPr>
            <a:endParaRPr lang="fr-FR" sz="1400" b="0" strike="noStrike" spc="-1">
              <a:solidFill>
                <a:srgbClr val="000000"/>
              </a:solidFill>
              <a:latin typeface="Arial"/>
            </a:endParaRPr>
          </a:p>
        </p:txBody>
      </p:sp>
      <p:sp>
        <p:nvSpPr>
          <p:cNvPr id="50" name="PlaceHolder 3"/>
          <p:cNvSpPr>
            <a:spLocks noGrp="1"/>
          </p:cNvSpPr>
          <p:nvPr>
            <p:ph/>
          </p:nvPr>
        </p:nvSpPr>
        <p:spPr>
          <a:xfrm>
            <a:off x="4674240" y="1203480"/>
            <a:ext cx="4015800" cy="2982960"/>
          </a:xfrm>
          <a:prstGeom prst="rect">
            <a:avLst/>
          </a:prstGeom>
          <a:noFill/>
          <a:ln w="0">
            <a:noFill/>
          </a:ln>
        </p:spPr>
        <p:txBody>
          <a:bodyPr lIns="0" tIns="0" rIns="0" bIns="0" anchor="t">
            <a:normAutofit/>
          </a:bodyPr>
          <a:lstStyle/>
          <a:p>
            <a:pPr indent="0">
              <a:spcBef>
                <a:spcPts val="1417"/>
              </a:spcBef>
              <a:buNone/>
            </a:pPr>
            <a:endParaRPr lang="fr-FR" sz="1400" b="0" strike="noStrike" spc="-1">
              <a:solidFill>
                <a:srgbClr val="000000"/>
              </a:solid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11.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12.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13.xml"/></Relationships>
</file>

<file path=ppt/slideMasters/_rels/slideMaster14.xml.rels><?xml version="1.0" encoding="UTF-8" standalone="yes"?>
<Relationships xmlns="http://schemas.openxmlformats.org/package/2006/relationships"><Relationship Id="rId2" Type="http://schemas.openxmlformats.org/officeDocument/2006/relationships/theme" Target="../theme/theme14.xml"/><Relationship Id="rId1" Type="http://schemas.openxmlformats.org/officeDocument/2006/relationships/slideLayout" Target="../slideLayouts/slideLayout14.xml"/></Relationships>
</file>

<file path=ppt/slideMasters/_rels/slideMaster15.xml.rels><?xml version="1.0" encoding="UTF-8" standalone="yes"?>
<Relationships xmlns="http://schemas.openxmlformats.org/package/2006/relationships"><Relationship Id="rId2" Type="http://schemas.openxmlformats.org/officeDocument/2006/relationships/theme" Target="../theme/theme15.xml"/><Relationship Id="rId1" Type="http://schemas.openxmlformats.org/officeDocument/2006/relationships/slideLayout" Target="../slideLayouts/slideLayout15.xml"/></Relationships>
</file>

<file path=ppt/slideMasters/_rels/slideMaster16.xml.rels><?xml version="1.0" encoding="UTF-8" standalone="yes"?>
<Relationships xmlns="http://schemas.openxmlformats.org/package/2006/relationships"><Relationship Id="rId2" Type="http://schemas.openxmlformats.org/officeDocument/2006/relationships/theme" Target="../theme/theme16.xml"/><Relationship Id="rId1" Type="http://schemas.openxmlformats.org/officeDocument/2006/relationships/slideLayout" Target="../slideLayouts/slideLayout16.xml"/></Relationships>
</file>

<file path=ppt/slideMasters/_rels/slideMaster17.xml.rels><?xml version="1.0" encoding="UTF-8" standalone="yes"?>
<Relationships xmlns="http://schemas.openxmlformats.org/package/2006/relationships"><Relationship Id="rId2" Type="http://schemas.openxmlformats.org/officeDocument/2006/relationships/theme" Target="../theme/theme17.xml"/><Relationship Id="rId1" Type="http://schemas.openxmlformats.org/officeDocument/2006/relationships/slideLayout" Target="../slideLayouts/slideLayout17.xml"/></Relationships>
</file>

<file path=ppt/slideMasters/_rels/slideMaster18.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slideLayout" Target="../slideLayouts/slideLayout3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theme" Target="../theme/theme18.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6" name="PlaceHolder 1"/>
          <p:cNvSpPr>
            <a:spLocks noGrp="1"/>
          </p:cNvSpPr>
          <p:nvPr>
            <p:ph type="title"/>
          </p:nvPr>
        </p:nvSpPr>
        <p:spPr>
          <a:xfrm>
            <a:off x="4012560" y="1592640"/>
            <a:ext cx="4292280" cy="1044720"/>
          </a:xfrm>
          <a:prstGeom prst="rect">
            <a:avLst/>
          </a:prstGeom>
          <a:noFill/>
          <a:ln w="0">
            <a:noFill/>
          </a:ln>
        </p:spPr>
        <p:txBody>
          <a:bodyPr lIns="91440" tIns="91440" rIns="91440" bIns="91440" anchor="b">
            <a:noAutofit/>
          </a:bodyPr>
          <a:lstStyle/>
          <a:p>
            <a:pPr indent="0" algn="ctr">
              <a:lnSpc>
                <a:spcPct val="100000"/>
              </a:lnSpc>
              <a:buNone/>
            </a:pPr>
            <a:r>
              <a:rPr lang="fr-FR" sz="6000" b="0" strike="noStrike" spc="-1">
                <a:solidFill>
                  <a:schemeClr val="accent1"/>
                </a:solidFill>
                <a:latin typeface="Anybody"/>
                <a:ea typeface="Anybody"/>
              </a:rPr>
              <a:t>xx%</a:t>
            </a:r>
            <a:endParaRPr lang="fr-FR" sz="6000" b="0" strike="noStrike" spc="-1">
              <a:solidFill>
                <a:schemeClr val="dk1"/>
              </a:solidFill>
              <a:latin typeface="Arial"/>
            </a:endParaRPr>
          </a:p>
        </p:txBody>
      </p:sp>
      <p:cxnSp>
        <p:nvCxnSpPr>
          <p:cNvPr id="7" name="Google Shape;51;p11"/>
          <p:cNvCxnSpPr/>
          <p:nvPr/>
        </p:nvCxnSpPr>
        <p:spPr>
          <a:xfrm>
            <a:off x="-6120" y="4756320"/>
            <a:ext cx="9175680" cy="360"/>
          </a:xfrm>
          <a:prstGeom prst="straightConnector1">
            <a:avLst/>
          </a:prstGeom>
          <a:ln w="9525">
            <a:solidFill>
              <a:srgbClr val="A14342"/>
            </a:solidFill>
            <a:round/>
          </a:ln>
        </p:spPr>
      </p:cxnSp>
    </p:spTree>
  </p:cSld>
  <p:clrMap bg1="lt1" tx1="dk1" bg2="lt2" tx2="dk2" accent1="accent1" accent2="accent2" accent3="accent3" accent4="accent4" accent5="accent5" accent6="accent6" hlink="hlink" folHlink="folHlink"/>
  <p:sldLayoutIdLst>
    <p:sldLayoutId id="214748365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51"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2600" b="0" strike="noStrike" spc="-1">
                <a:solidFill>
                  <a:schemeClr val="dk1"/>
                </a:solidFill>
                <a:latin typeface="Arial"/>
              </a:rPr>
              <a:t>Click to edit the title text format</a:t>
            </a:r>
          </a:p>
        </p:txBody>
      </p:sp>
      <p:cxnSp>
        <p:nvCxnSpPr>
          <p:cNvPr id="52" name="Google Shape;33;p6"/>
          <p:cNvCxnSpPr/>
          <p:nvPr/>
        </p:nvCxnSpPr>
        <p:spPr>
          <a:xfrm>
            <a:off x="-6120" y="387720"/>
            <a:ext cx="9175680" cy="360"/>
          </a:xfrm>
          <a:prstGeom prst="straightConnector1">
            <a:avLst/>
          </a:prstGeom>
          <a:ln w="9525">
            <a:solidFill>
              <a:srgbClr val="A14342"/>
            </a:solidFill>
            <a:round/>
          </a:ln>
        </p:spPr>
      </p:cxnSp>
      <p:cxnSp>
        <p:nvCxnSpPr>
          <p:cNvPr id="53" name="Google Shape;34;p6"/>
          <p:cNvCxnSpPr/>
          <p:nvPr/>
        </p:nvCxnSpPr>
        <p:spPr>
          <a:xfrm>
            <a:off x="374400" y="360"/>
            <a:ext cx="360" cy="5245560"/>
          </a:xfrm>
          <a:prstGeom prst="straightConnector1">
            <a:avLst/>
          </a:prstGeom>
          <a:ln w="9525">
            <a:solidFill>
              <a:srgbClr val="A14342"/>
            </a:solidFill>
            <a:round/>
          </a:ln>
        </p:spPr>
      </p:cxnSp>
      <p:cxnSp>
        <p:nvCxnSpPr>
          <p:cNvPr id="54" name="Google Shape;35;p6"/>
          <p:cNvCxnSpPr/>
          <p:nvPr/>
        </p:nvCxnSpPr>
        <p:spPr>
          <a:xfrm>
            <a:off x="-6120" y="387720"/>
            <a:ext cx="9175680" cy="360"/>
          </a:xfrm>
          <a:prstGeom prst="straightConnector1">
            <a:avLst/>
          </a:prstGeom>
          <a:ln w="9525">
            <a:solidFill>
              <a:srgbClr val="A14342"/>
            </a:solidFill>
            <a:round/>
          </a:ln>
        </p:spPr>
      </p:cxnSp>
      <p:cxnSp>
        <p:nvCxnSpPr>
          <p:cNvPr id="55" name="Google Shape;36;p6"/>
          <p:cNvCxnSpPr/>
          <p:nvPr/>
        </p:nvCxnSpPr>
        <p:spPr>
          <a:xfrm>
            <a:off x="374400" y="360"/>
            <a:ext cx="360" cy="5245560"/>
          </a:xfrm>
          <a:prstGeom prst="straightConnector1">
            <a:avLst/>
          </a:prstGeom>
          <a:ln w="9525">
            <a:solidFill>
              <a:srgbClr val="A14342"/>
            </a:solidFill>
            <a:round/>
          </a:ln>
        </p:spPr>
      </p:cxnSp>
    </p:spTree>
  </p:cSld>
  <p:clrMap bg1="lt1" tx1="dk1" bg2="lt2" tx2="dk2" accent1="accent1" accent2="accent2" accent3="accent3" accent4="accent4" accent5="accent5" accent6="accent6" hlink="hlink" folHlink="folHlink"/>
  <p:sldLayoutIdLst>
    <p:sldLayoutId id="214748367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57" name="PlaceHolder 1"/>
          <p:cNvSpPr>
            <a:spLocks noGrp="1"/>
          </p:cNvSpPr>
          <p:nvPr>
            <p:ph type="title"/>
          </p:nvPr>
        </p:nvSpPr>
        <p:spPr>
          <a:xfrm>
            <a:off x="720000" y="444960"/>
            <a:ext cx="4763520" cy="572400"/>
          </a:xfrm>
          <a:prstGeom prst="rect">
            <a:avLst/>
          </a:prstGeom>
          <a:noFill/>
          <a:ln w="0">
            <a:noFill/>
          </a:ln>
        </p:spPr>
        <p:txBody>
          <a:bodyPr lIns="91440" tIns="91440" rIns="91440" bIns="91440" anchor="t">
            <a:noAutofit/>
          </a:bodyPr>
          <a:lstStyle/>
          <a:p>
            <a:pPr indent="0">
              <a:buNone/>
            </a:pPr>
            <a:r>
              <a:rPr lang="fr-FR" sz="2600" b="0" strike="noStrike" spc="-1">
                <a:solidFill>
                  <a:schemeClr val="dk1"/>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7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58" name="PlaceHolder 1"/>
          <p:cNvSpPr>
            <a:spLocks noGrp="1"/>
          </p:cNvSpPr>
          <p:nvPr>
            <p:ph type="title"/>
          </p:nvPr>
        </p:nvSpPr>
        <p:spPr>
          <a:xfrm>
            <a:off x="1768680" y="1307160"/>
            <a:ext cx="5606640" cy="2529000"/>
          </a:xfrm>
          <a:prstGeom prst="rect">
            <a:avLst/>
          </a:prstGeom>
          <a:noFill/>
          <a:ln w="0">
            <a:noFill/>
          </a:ln>
        </p:spPr>
        <p:txBody>
          <a:bodyPr lIns="91440" tIns="91440" rIns="91440" bIns="91440" anchor="ctr">
            <a:noAutofit/>
          </a:bodyPr>
          <a:lstStyle/>
          <a:p>
            <a:pPr indent="0">
              <a:buNone/>
            </a:pPr>
            <a:r>
              <a:rPr lang="fr-FR" sz="6000" b="0" strike="noStrike" spc="-1">
                <a:solidFill>
                  <a:schemeClr val="dk1"/>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8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59" name="PlaceHolder 1"/>
          <p:cNvSpPr>
            <a:spLocks noGrp="1"/>
          </p:cNvSpPr>
          <p:nvPr>
            <p:ph type="title"/>
          </p:nvPr>
        </p:nvSpPr>
        <p:spPr>
          <a:xfrm>
            <a:off x="2135520" y="1441800"/>
            <a:ext cx="4872600" cy="1186920"/>
          </a:xfrm>
          <a:prstGeom prst="rect">
            <a:avLst/>
          </a:prstGeom>
          <a:noFill/>
          <a:ln w="0">
            <a:noFill/>
          </a:ln>
        </p:spPr>
        <p:txBody>
          <a:bodyPr lIns="91440" tIns="91440" rIns="91440" bIns="91440" anchor="b">
            <a:noAutofit/>
          </a:bodyPr>
          <a:lstStyle/>
          <a:p>
            <a:pPr indent="0">
              <a:buNone/>
            </a:pPr>
            <a:r>
              <a:rPr lang="fr-FR" sz="6000" b="0" strike="noStrike" spc="-1">
                <a:solidFill>
                  <a:schemeClr val="dk1"/>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8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60" name="PlaceHolder 1"/>
          <p:cNvSpPr>
            <a:spLocks noGrp="1"/>
          </p:cNvSpPr>
          <p:nvPr>
            <p:ph type="body"/>
          </p:nvPr>
        </p:nvSpPr>
        <p:spPr>
          <a:xfrm>
            <a:off x="0" y="0"/>
            <a:ext cx="9143640" cy="5143320"/>
          </a:xfrm>
          <a:prstGeom prst="rect">
            <a:avLst/>
          </a:prstGeom>
          <a:noFill/>
          <a:ln w="0">
            <a:noFill/>
          </a:ln>
        </p:spPr>
        <p:txBody>
          <a:bodyPr lIns="90000" tIns="45000" rIns="90000" bIns="45000" anchor="t">
            <a:normAutofit/>
          </a:bodyPr>
          <a:lstStyle/>
          <a:p>
            <a:pPr marL="432000" indent="-324000">
              <a:spcBef>
                <a:spcPts val="1417"/>
              </a:spcBef>
              <a:buClr>
                <a:srgbClr val="000000"/>
              </a:buClr>
              <a:buSzPct val="45000"/>
              <a:buFont typeface="Wingdings" charset="2"/>
              <a:buChar char=""/>
            </a:pPr>
            <a:r>
              <a:rPr lang="fr-FR" sz="18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fr-FR" sz="18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fr-FR" sz="18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fr-FR" sz="18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fr-FR" sz="1800" b="0" strike="noStrike" spc="-1">
                <a:solidFill>
                  <a:srgbClr val="000000"/>
                </a:solidFill>
                <a:latin typeface="Arial"/>
              </a:rPr>
              <a:t>Seventh Outline Level</a:t>
            </a:r>
          </a:p>
        </p:txBody>
      </p:sp>
      <p:sp>
        <p:nvSpPr>
          <p:cNvPr id="61" name="PlaceHolder 2"/>
          <p:cNvSpPr>
            <a:spLocks noGrp="1"/>
          </p:cNvSpPr>
          <p:nvPr>
            <p:ph type="title"/>
          </p:nvPr>
        </p:nvSpPr>
        <p:spPr>
          <a:xfrm>
            <a:off x="720000" y="4014360"/>
            <a:ext cx="7703640" cy="572400"/>
          </a:xfrm>
          <a:prstGeom prst="rect">
            <a:avLst/>
          </a:prstGeom>
          <a:solidFill>
            <a:schemeClr val="lt2"/>
          </a:solidFill>
          <a:ln w="0">
            <a:noFill/>
          </a:ln>
        </p:spPr>
        <p:txBody>
          <a:bodyPr lIns="91440" tIns="91440" rIns="91440" bIns="91440" anchor="t">
            <a:noAutofit/>
          </a:bodyPr>
          <a:lstStyle/>
          <a:p>
            <a:pPr indent="0">
              <a:buNone/>
            </a:pPr>
            <a:r>
              <a:rPr lang="fr-FR" sz="2500" b="0" strike="noStrike" spc="-1">
                <a:solidFill>
                  <a:schemeClr val="dk1"/>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8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8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
        <p:cNvGrpSpPr/>
        <p:nvPr/>
      </p:nvGrpSpPr>
      <p:grpSpPr>
        <a:xfrm>
          <a:off x="0" y="0"/>
          <a:ext cx="0" cy="0"/>
          <a:chOff x="0" y="0"/>
          <a:chExt cx="0" cy="0"/>
        </a:xfrm>
      </p:grpSpPr>
      <p:sp>
        <p:nvSpPr>
          <p:cNvPr id="62" name="Google Shape;115;p23"/>
          <p:cNvSpPr/>
          <p:nvPr/>
        </p:nvSpPr>
        <p:spPr>
          <a:xfrm>
            <a:off x="0" y="-10440"/>
            <a:ext cx="9143640" cy="1180440"/>
          </a:xfrm>
          <a:prstGeom prst="rect">
            <a:avLst/>
          </a:prstGeom>
          <a:solidFill>
            <a:schemeClr val="accent2"/>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63" name="PlaceHolder 1"/>
          <p:cNvSpPr>
            <a:spLocks noGrp="1"/>
          </p:cNvSpPr>
          <p:nvPr>
            <p:ph type="title"/>
          </p:nvPr>
        </p:nvSpPr>
        <p:spPr>
          <a:xfrm>
            <a:off x="713160" y="539640"/>
            <a:ext cx="7717320" cy="482040"/>
          </a:xfrm>
          <a:prstGeom prst="rect">
            <a:avLst/>
          </a:prstGeom>
          <a:noFill/>
          <a:ln w="0">
            <a:noFill/>
          </a:ln>
        </p:spPr>
        <p:txBody>
          <a:bodyPr lIns="91440" tIns="91440" rIns="91440" bIns="91440" anchor="t">
            <a:noAutofit/>
          </a:bodyPr>
          <a:lstStyle/>
          <a:p>
            <a:pPr indent="0">
              <a:buNone/>
            </a:pPr>
            <a:r>
              <a:rPr lang="fr-FR" sz="2200" b="0" strike="noStrike" spc="-1">
                <a:solidFill>
                  <a:schemeClr val="dk1"/>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8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
        <p:cNvGrpSpPr/>
        <p:nvPr/>
      </p:nvGrpSpPr>
      <p:grpSpPr>
        <a:xfrm>
          <a:off x="0" y="0"/>
          <a:ext cx="0" cy="0"/>
          <a:chOff x="0" y="0"/>
          <a:chExt cx="0" cy="0"/>
        </a:xfrm>
      </p:grpSpPr>
      <p:sp>
        <p:nvSpPr>
          <p:cNvPr id="64" name="Google Shape;118;p24"/>
          <p:cNvSpPr/>
          <p:nvPr/>
        </p:nvSpPr>
        <p:spPr>
          <a:xfrm>
            <a:off x="0" y="-10440"/>
            <a:ext cx="9143640" cy="1180440"/>
          </a:xfrm>
          <a:prstGeom prst="rect">
            <a:avLst/>
          </a:prstGeom>
          <a:solidFill>
            <a:schemeClr val="accent2"/>
          </a:solidFill>
          <a:ln w="0">
            <a:noFill/>
          </a:ln>
        </p:spPr>
        <p:style>
          <a:lnRef idx="0">
            <a:scrgbClr r="0" g="0" b="0"/>
          </a:lnRef>
          <a:fillRef idx="0">
            <a:scrgbClr r="0" g="0" b="0"/>
          </a:fillRef>
          <a:effectRef idx="0">
            <a:scrgbClr r="0" g="0" b="0"/>
          </a:effectRef>
          <a:fontRef idx="minor"/>
        </p:style>
        <p:txBody>
          <a:bodyPr tIns="91440" bIns="91440" anchor="ctr">
            <a:noAutofit/>
          </a:bodyPr>
          <a:lstStyle/>
          <a:p>
            <a:pPr algn="ctr" defTabSz="914400">
              <a:lnSpc>
                <a:spcPct val="100000"/>
              </a:lnSpc>
              <a:tabLst>
                <a:tab pos="0" algn="l"/>
              </a:tabLst>
            </a:pPr>
            <a:endParaRPr lang="en-US" sz="1800" b="0" strike="noStrike" spc="-1">
              <a:solidFill>
                <a:srgbClr val="000000"/>
              </a:solidFill>
              <a:latin typeface="OpenSymbol"/>
            </a:endParaRPr>
          </a:p>
        </p:txBody>
      </p:sp>
      <p:sp>
        <p:nvSpPr>
          <p:cNvPr id="65" name="PlaceHolder 1"/>
          <p:cNvSpPr>
            <a:spLocks noGrp="1"/>
          </p:cNvSpPr>
          <p:nvPr>
            <p:ph type="title"/>
          </p:nvPr>
        </p:nvSpPr>
        <p:spPr>
          <a:xfrm>
            <a:off x="728640" y="539640"/>
            <a:ext cx="3347280" cy="482040"/>
          </a:xfrm>
          <a:prstGeom prst="rect">
            <a:avLst/>
          </a:prstGeom>
          <a:noFill/>
          <a:ln w="0">
            <a:noFill/>
          </a:ln>
        </p:spPr>
        <p:txBody>
          <a:bodyPr lIns="91440" tIns="91440" rIns="91440" bIns="91440" anchor="t">
            <a:noAutofit/>
          </a:bodyPr>
          <a:lstStyle/>
          <a:p>
            <a:pPr indent="0">
              <a:buNone/>
            </a:pPr>
            <a:r>
              <a:rPr lang="fr-FR" sz="2200" b="0" strike="noStrike" spc="-1">
                <a:solidFill>
                  <a:schemeClr val="dk1"/>
                </a:solidFill>
                <a:latin typeface="Arial"/>
              </a:rPr>
              <a:t>Click to edit the title text format</a:t>
            </a:r>
          </a:p>
        </p:txBody>
      </p:sp>
      <p:sp>
        <p:nvSpPr>
          <p:cNvPr id="66" name="PlaceHolder 2"/>
          <p:cNvSpPr>
            <a:spLocks noGrp="1"/>
          </p:cNvSpPr>
          <p:nvPr>
            <p:ph type="title"/>
          </p:nvPr>
        </p:nvSpPr>
        <p:spPr>
          <a:xfrm>
            <a:off x="4977720" y="539640"/>
            <a:ext cx="3458160" cy="482040"/>
          </a:xfrm>
          <a:prstGeom prst="rect">
            <a:avLst/>
          </a:prstGeom>
          <a:noFill/>
          <a:ln w="0">
            <a:noFill/>
          </a:ln>
        </p:spPr>
        <p:txBody>
          <a:bodyPr lIns="91440" tIns="91440" rIns="91440" bIns="91440" anchor="t">
            <a:noAutofit/>
          </a:bodyPr>
          <a:lstStyle/>
          <a:p>
            <a:pPr indent="0">
              <a:buNone/>
            </a:pPr>
            <a:r>
              <a:rPr lang="fr-FR" sz="2200" b="0" strike="noStrike" spc="-1">
                <a:solidFill>
                  <a:schemeClr val="dk1"/>
                </a:solidFill>
                <a:latin typeface="Arial"/>
              </a:rPr>
              <a:t>Click to edit the title text format</a:t>
            </a:r>
          </a:p>
        </p:txBody>
      </p:sp>
    </p:spTree>
  </p:cSld>
  <p:clrMap bg1="lt1" tx1="dk1" bg2="lt2" tx2="dk2" accent1="accent1" accent2="accent2" accent3="accent3" accent4="accent4" accent5="accent5" accent6="accent6" hlink="hlink" folHlink="folHlink"/>
  <p:sldLayoutIdLst>
    <p:sldLayoutId id="214748369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13109" y="0"/>
            <a:ext cx="1827610" cy="51435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113234" y="514351"/>
            <a:ext cx="7514035" cy="131444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13233" y="2000250"/>
            <a:ext cx="7514035" cy="234315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99492" y="4412457"/>
            <a:ext cx="857250" cy="273844"/>
          </a:xfrm>
          <a:prstGeom prst="rect">
            <a:avLst/>
          </a:prstGeom>
        </p:spPr>
        <p:txBody>
          <a:bodyPr vert="horz" lIns="91440" tIns="45720" rIns="91440" bIns="45720" rtlCol="0" anchor="ctr"/>
          <a:lstStyle>
            <a:lvl1pPr algn="r">
              <a:defRPr sz="750" b="0" i="0">
                <a:solidFill>
                  <a:schemeClr val="tx1"/>
                </a:solidFill>
                <a:effectLst/>
                <a:latin typeface="+mn-lt"/>
              </a:defRPr>
            </a:lvl1pPr>
          </a:lstStyle>
          <a:p>
            <a:fld id="{B61BEF0D-F0BB-DE4B-95CE-6DB70DBA9567}" type="datetimeFigureOut">
              <a:rPr lang="en-US" dirty="0"/>
              <a:pPr/>
              <a:t>5/21/2025</a:t>
            </a:fld>
            <a:endParaRPr lang="en-US" dirty="0"/>
          </a:p>
        </p:txBody>
      </p:sp>
      <p:sp>
        <p:nvSpPr>
          <p:cNvPr id="5" name="Footer Placeholder 4"/>
          <p:cNvSpPr>
            <a:spLocks noGrp="1"/>
          </p:cNvSpPr>
          <p:nvPr>
            <p:ph type="ftr" sz="quarter" idx="3"/>
          </p:nvPr>
        </p:nvSpPr>
        <p:spPr>
          <a:xfrm>
            <a:off x="1929210" y="4412457"/>
            <a:ext cx="5313133" cy="273844"/>
          </a:xfrm>
          <a:prstGeom prst="rect">
            <a:avLst/>
          </a:prstGeom>
        </p:spPr>
        <p:txBody>
          <a:bodyPr vert="horz" lIns="91440" tIns="45720" rIns="91440" bIns="45720" rtlCol="0" anchor="ctr"/>
          <a:lstStyle>
            <a:lvl1pPr algn="l">
              <a:defRPr sz="75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8213893" y="4412457"/>
            <a:ext cx="413375" cy="273844"/>
          </a:xfrm>
          <a:prstGeom prst="rect">
            <a:avLst/>
          </a:prstGeom>
        </p:spPr>
        <p:txBody>
          <a:bodyPr vert="horz" lIns="91440" tIns="45720" rIns="91440" bIns="45720" rtlCol="0" anchor="ctr"/>
          <a:lstStyle>
            <a:lvl1pPr algn="r">
              <a:defRPr sz="750" b="0" i="0">
                <a:solidFill>
                  <a:schemeClr val="tx1"/>
                </a:solidFill>
                <a:effectLst/>
                <a:latin typeface="+mn-lt"/>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424963236"/>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 id="2147483726" r:id="rId16"/>
    <p:sldLayoutId id="2147483727" r:id="rId17"/>
    <p:sldLayoutId id="2147483728" r:id="rId18"/>
  </p:sldLayoutIdLst>
  <p:txStyles>
    <p:titleStyle>
      <a:lvl1pPr algn="ctr" defTabSz="342900" rtl="0" eaLnBrk="1" latinLnBrk="0" hangingPunct="1">
        <a:spcBef>
          <a:spcPct val="0"/>
        </a:spcBef>
        <a:buNone/>
        <a:defRPr sz="3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ct val="20000"/>
        </a:spcBef>
        <a:spcAft>
          <a:spcPts val="450"/>
        </a:spcAft>
        <a:buClr>
          <a:schemeClr val="accent1">
            <a:lumMod val="75000"/>
          </a:schemeClr>
        </a:buClr>
        <a:buSzPct val="145000"/>
        <a:buFont typeface="Arial"/>
        <a:buChar char="•"/>
        <a:defRPr sz="1800" kern="1200" cap="none">
          <a:solidFill>
            <a:schemeClr val="tx1"/>
          </a:solidFill>
          <a:effectLst/>
          <a:latin typeface="+mn-lt"/>
          <a:ea typeface="+mn-ea"/>
          <a:cs typeface="+mn-cs"/>
        </a:defRPr>
      </a:lvl1pPr>
      <a:lvl2pPr marL="557213" indent="-214313" algn="l" defTabSz="342900" rtl="0" eaLnBrk="1" latinLnBrk="0" hangingPunct="1">
        <a:spcBef>
          <a:spcPct val="20000"/>
        </a:spcBef>
        <a:spcAft>
          <a:spcPts val="450"/>
        </a:spcAft>
        <a:buClr>
          <a:schemeClr val="accent1">
            <a:lumMod val="75000"/>
          </a:schemeClr>
        </a:buClr>
        <a:buSzPct val="145000"/>
        <a:buFont typeface="Arial"/>
        <a:buChar char="•"/>
        <a:defRPr sz="1500" kern="1200" cap="none">
          <a:solidFill>
            <a:schemeClr val="tx1"/>
          </a:solidFill>
          <a:effectLst/>
          <a:latin typeface="+mn-lt"/>
          <a:ea typeface="+mn-ea"/>
          <a:cs typeface="+mn-cs"/>
        </a:defRPr>
      </a:lvl2pPr>
      <a:lvl3pPr marL="900113" indent="-214313" algn="l" defTabSz="342900" rtl="0" eaLnBrk="1" latinLnBrk="0" hangingPunct="1">
        <a:spcBef>
          <a:spcPct val="20000"/>
        </a:spcBef>
        <a:spcAft>
          <a:spcPts val="450"/>
        </a:spcAft>
        <a:buClr>
          <a:schemeClr val="accent1">
            <a:lumMod val="75000"/>
          </a:schemeClr>
        </a:buClr>
        <a:buSzPct val="145000"/>
        <a:buFont typeface="Arial"/>
        <a:buChar char="•"/>
        <a:defRPr sz="1350" kern="1200" cap="none">
          <a:solidFill>
            <a:schemeClr val="tx1"/>
          </a:solidFill>
          <a:effectLst/>
          <a:latin typeface="+mn-lt"/>
          <a:ea typeface="+mn-ea"/>
          <a:cs typeface="+mn-cs"/>
        </a:defRPr>
      </a:lvl3pPr>
      <a:lvl4pPr marL="1157288" indent="-128588" algn="l" defTabSz="342900" rtl="0" eaLnBrk="1" latinLnBrk="0" hangingPunct="1">
        <a:spcBef>
          <a:spcPct val="20000"/>
        </a:spcBef>
        <a:spcAft>
          <a:spcPts val="450"/>
        </a:spcAft>
        <a:buClr>
          <a:schemeClr val="accent1">
            <a:lumMod val="75000"/>
          </a:schemeClr>
        </a:buClr>
        <a:buSzPct val="145000"/>
        <a:buFont typeface="Arial"/>
        <a:buChar char="•"/>
        <a:defRPr sz="1200" kern="1200" cap="none">
          <a:solidFill>
            <a:schemeClr val="tx1"/>
          </a:solidFill>
          <a:effectLst/>
          <a:latin typeface="+mn-lt"/>
          <a:ea typeface="+mn-ea"/>
          <a:cs typeface="+mn-cs"/>
        </a:defRPr>
      </a:lvl4pPr>
      <a:lvl5pPr marL="1500188" indent="-128588"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5pPr>
      <a:lvl6pPr marL="18859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6pPr>
      <a:lvl7pPr marL="22288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7pPr>
      <a:lvl8pPr marL="25717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8pPr>
      <a:lvl9pPr marL="2914650" indent="-171450" algn="l" defTabSz="342900" rtl="0" eaLnBrk="1" latinLnBrk="0" hangingPunct="1">
        <a:spcBef>
          <a:spcPct val="20000"/>
        </a:spcBef>
        <a:spcAft>
          <a:spcPts val="450"/>
        </a:spcAft>
        <a:buClr>
          <a:schemeClr val="accent1">
            <a:lumMod val="75000"/>
          </a:schemeClr>
        </a:buClr>
        <a:buSzPct val="145000"/>
        <a:buFont typeface="Arial"/>
        <a:buChar char="•"/>
        <a:defRPr sz="1050" kern="1200" cap="none">
          <a:solidFill>
            <a:schemeClr val="tx1"/>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8"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2600" b="0" strike="noStrike" spc="-1">
                <a:solidFill>
                  <a:schemeClr val="dk1"/>
                </a:solidFill>
                <a:latin typeface="Arial"/>
              </a:rPr>
              <a:t>Click to edit the title text format</a:t>
            </a:r>
          </a:p>
        </p:txBody>
      </p:sp>
      <p:sp>
        <p:nvSpPr>
          <p:cNvPr id="9" name="PlaceHolder 2"/>
          <p:cNvSpPr>
            <a:spLocks noGrp="1"/>
          </p:cNvSpPr>
          <p:nvPr>
            <p:ph type="title"/>
          </p:nvPr>
        </p:nvSpPr>
        <p:spPr>
          <a:xfrm>
            <a:off x="720000" y="1126080"/>
            <a:ext cx="613800" cy="447120"/>
          </a:xfrm>
          <a:prstGeom prst="rect">
            <a:avLst/>
          </a:prstGeom>
          <a:noFill/>
          <a:ln w="0">
            <a:noFill/>
          </a:ln>
        </p:spPr>
        <p:txBody>
          <a:bodyPr lIns="91440" tIns="91440" rIns="91440" bIns="91440" anchor="t">
            <a:noAutofit/>
          </a:bodyPr>
          <a:lstStyle/>
          <a:p>
            <a:pPr indent="0">
              <a:lnSpc>
                <a:spcPct val="100000"/>
              </a:lnSpc>
              <a:buNone/>
            </a:pPr>
            <a:r>
              <a:rPr lang="fr-FR" sz="2400" b="0" strike="noStrike" spc="-1">
                <a:solidFill>
                  <a:schemeClr val="accent1"/>
                </a:solidFill>
                <a:latin typeface="Anybody"/>
                <a:ea typeface="Anybody"/>
              </a:rPr>
              <a:t>xx%</a:t>
            </a:r>
            <a:endParaRPr lang="fr-FR" sz="2400" b="0" strike="noStrike" spc="-1">
              <a:solidFill>
                <a:schemeClr val="dk1"/>
              </a:solidFill>
              <a:latin typeface="Arial"/>
            </a:endParaRPr>
          </a:p>
        </p:txBody>
      </p:sp>
      <p:sp>
        <p:nvSpPr>
          <p:cNvPr id="10" name="PlaceHolder 3"/>
          <p:cNvSpPr>
            <a:spLocks noGrp="1"/>
          </p:cNvSpPr>
          <p:nvPr>
            <p:ph type="title"/>
          </p:nvPr>
        </p:nvSpPr>
        <p:spPr>
          <a:xfrm>
            <a:off x="720000" y="2364480"/>
            <a:ext cx="613800" cy="447120"/>
          </a:xfrm>
          <a:prstGeom prst="rect">
            <a:avLst/>
          </a:prstGeom>
          <a:noFill/>
          <a:ln w="0">
            <a:noFill/>
          </a:ln>
        </p:spPr>
        <p:txBody>
          <a:bodyPr lIns="91440" tIns="91440" rIns="91440" bIns="91440" anchor="t">
            <a:noAutofit/>
          </a:bodyPr>
          <a:lstStyle/>
          <a:p>
            <a:pPr indent="0">
              <a:lnSpc>
                <a:spcPct val="100000"/>
              </a:lnSpc>
              <a:buNone/>
            </a:pPr>
            <a:r>
              <a:rPr lang="fr-FR" sz="2400" b="0" strike="noStrike" spc="-1">
                <a:solidFill>
                  <a:schemeClr val="accent1"/>
                </a:solidFill>
                <a:latin typeface="Anybody"/>
                <a:ea typeface="Anybody"/>
              </a:rPr>
              <a:t>xx%</a:t>
            </a:r>
            <a:endParaRPr lang="fr-FR" sz="2400" b="0" strike="noStrike" spc="-1">
              <a:solidFill>
                <a:schemeClr val="dk1"/>
              </a:solidFill>
              <a:latin typeface="Arial"/>
            </a:endParaRPr>
          </a:p>
        </p:txBody>
      </p:sp>
      <p:sp>
        <p:nvSpPr>
          <p:cNvPr id="11" name="PlaceHolder 4"/>
          <p:cNvSpPr>
            <a:spLocks noGrp="1"/>
          </p:cNvSpPr>
          <p:nvPr>
            <p:ph type="title"/>
          </p:nvPr>
        </p:nvSpPr>
        <p:spPr>
          <a:xfrm>
            <a:off x="720000" y="3602880"/>
            <a:ext cx="613800" cy="447120"/>
          </a:xfrm>
          <a:prstGeom prst="rect">
            <a:avLst/>
          </a:prstGeom>
          <a:noFill/>
          <a:ln w="0">
            <a:noFill/>
          </a:ln>
        </p:spPr>
        <p:txBody>
          <a:bodyPr lIns="91440" tIns="91440" rIns="91440" bIns="91440" anchor="t">
            <a:noAutofit/>
          </a:bodyPr>
          <a:lstStyle/>
          <a:p>
            <a:pPr indent="0">
              <a:lnSpc>
                <a:spcPct val="100000"/>
              </a:lnSpc>
              <a:buNone/>
            </a:pPr>
            <a:r>
              <a:rPr lang="fr-FR" sz="2400" b="0" strike="noStrike" spc="-1">
                <a:solidFill>
                  <a:schemeClr val="accent1"/>
                </a:solidFill>
                <a:latin typeface="Anybody"/>
                <a:ea typeface="Anybody"/>
              </a:rPr>
              <a:t>xx%</a:t>
            </a:r>
            <a:endParaRPr lang="fr-FR" sz="2400" b="0" strike="noStrike" spc="-1">
              <a:solidFill>
                <a:schemeClr val="dk1"/>
              </a:solidFill>
              <a:latin typeface="Arial"/>
            </a:endParaRPr>
          </a:p>
        </p:txBody>
      </p:sp>
      <p:sp>
        <p:nvSpPr>
          <p:cNvPr id="12" name="PlaceHolder 5"/>
          <p:cNvSpPr>
            <a:spLocks noGrp="1"/>
          </p:cNvSpPr>
          <p:nvPr>
            <p:ph type="title"/>
          </p:nvPr>
        </p:nvSpPr>
        <p:spPr>
          <a:xfrm>
            <a:off x="4250520" y="1126080"/>
            <a:ext cx="613800" cy="447120"/>
          </a:xfrm>
          <a:prstGeom prst="rect">
            <a:avLst/>
          </a:prstGeom>
          <a:noFill/>
          <a:ln w="0">
            <a:noFill/>
          </a:ln>
        </p:spPr>
        <p:txBody>
          <a:bodyPr lIns="91440" tIns="91440" rIns="91440" bIns="91440" anchor="t">
            <a:noAutofit/>
          </a:bodyPr>
          <a:lstStyle/>
          <a:p>
            <a:pPr indent="0">
              <a:lnSpc>
                <a:spcPct val="100000"/>
              </a:lnSpc>
              <a:buNone/>
            </a:pPr>
            <a:r>
              <a:rPr lang="fr-FR" sz="2400" b="0" strike="noStrike" spc="-1">
                <a:solidFill>
                  <a:schemeClr val="accent1"/>
                </a:solidFill>
                <a:latin typeface="Anybody"/>
                <a:ea typeface="Anybody"/>
              </a:rPr>
              <a:t>xx%</a:t>
            </a:r>
            <a:endParaRPr lang="fr-FR" sz="2400" b="0" strike="noStrike" spc="-1">
              <a:solidFill>
                <a:schemeClr val="dk1"/>
              </a:solidFill>
              <a:latin typeface="Arial"/>
            </a:endParaRPr>
          </a:p>
        </p:txBody>
      </p:sp>
      <p:sp>
        <p:nvSpPr>
          <p:cNvPr id="13" name="PlaceHolder 6"/>
          <p:cNvSpPr>
            <a:spLocks noGrp="1"/>
          </p:cNvSpPr>
          <p:nvPr>
            <p:ph type="title"/>
          </p:nvPr>
        </p:nvSpPr>
        <p:spPr>
          <a:xfrm>
            <a:off x="4250520" y="2364480"/>
            <a:ext cx="613800" cy="447120"/>
          </a:xfrm>
          <a:prstGeom prst="rect">
            <a:avLst/>
          </a:prstGeom>
          <a:noFill/>
          <a:ln w="0">
            <a:noFill/>
          </a:ln>
        </p:spPr>
        <p:txBody>
          <a:bodyPr lIns="91440" tIns="91440" rIns="91440" bIns="91440" anchor="t">
            <a:noAutofit/>
          </a:bodyPr>
          <a:lstStyle/>
          <a:p>
            <a:pPr indent="0">
              <a:lnSpc>
                <a:spcPct val="100000"/>
              </a:lnSpc>
              <a:buNone/>
            </a:pPr>
            <a:r>
              <a:rPr lang="fr-FR" sz="2400" b="0" strike="noStrike" spc="-1">
                <a:solidFill>
                  <a:schemeClr val="accent1"/>
                </a:solidFill>
                <a:latin typeface="Anybody"/>
                <a:ea typeface="Anybody"/>
              </a:rPr>
              <a:t>xx%</a:t>
            </a:r>
            <a:endParaRPr lang="fr-FR" sz="2400" b="0" strike="noStrike" spc="-1">
              <a:solidFill>
                <a:schemeClr val="dk1"/>
              </a:solidFill>
              <a:latin typeface="Arial"/>
            </a:endParaRPr>
          </a:p>
        </p:txBody>
      </p:sp>
      <p:sp>
        <p:nvSpPr>
          <p:cNvPr id="14" name="PlaceHolder 7"/>
          <p:cNvSpPr>
            <a:spLocks noGrp="1"/>
          </p:cNvSpPr>
          <p:nvPr>
            <p:ph type="title"/>
          </p:nvPr>
        </p:nvSpPr>
        <p:spPr>
          <a:xfrm>
            <a:off x="4250520" y="3602880"/>
            <a:ext cx="613800" cy="447120"/>
          </a:xfrm>
          <a:prstGeom prst="rect">
            <a:avLst/>
          </a:prstGeom>
          <a:noFill/>
          <a:ln w="0">
            <a:noFill/>
          </a:ln>
        </p:spPr>
        <p:txBody>
          <a:bodyPr lIns="91440" tIns="91440" rIns="91440" bIns="91440" anchor="t">
            <a:noAutofit/>
          </a:bodyPr>
          <a:lstStyle/>
          <a:p>
            <a:pPr indent="0">
              <a:lnSpc>
                <a:spcPct val="100000"/>
              </a:lnSpc>
              <a:buNone/>
            </a:pPr>
            <a:r>
              <a:rPr lang="fr-FR" sz="2400" b="0" strike="noStrike" spc="-1">
                <a:solidFill>
                  <a:schemeClr val="accent1"/>
                </a:solidFill>
                <a:latin typeface="Anybody"/>
                <a:ea typeface="Anybody"/>
              </a:rPr>
              <a:t>xx%</a:t>
            </a:r>
            <a:endParaRPr lang="fr-FR" sz="2400" b="0" strike="noStrike" spc="-1">
              <a:solidFill>
                <a:schemeClr val="dk1"/>
              </a:solidFill>
              <a:latin typeface="Arial"/>
            </a:endParaRPr>
          </a:p>
        </p:txBody>
      </p:sp>
      <p:cxnSp>
        <p:nvCxnSpPr>
          <p:cNvPr id="15" name="Google Shape;67;p13"/>
          <p:cNvCxnSpPr/>
          <p:nvPr/>
        </p:nvCxnSpPr>
        <p:spPr>
          <a:xfrm>
            <a:off x="-6120" y="387720"/>
            <a:ext cx="9175680" cy="360"/>
          </a:xfrm>
          <a:prstGeom prst="straightConnector1">
            <a:avLst/>
          </a:prstGeom>
          <a:ln w="9525">
            <a:solidFill>
              <a:srgbClr val="A14342"/>
            </a:solidFill>
            <a:round/>
          </a:ln>
        </p:spPr>
      </p:cxnSp>
      <p:cxnSp>
        <p:nvCxnSpPr>
          <p:cNvPr id="16" name="Google Shape;68;p13"/>
          <p:cNvCxnSpPr/>
          <p:nvPr/>
        </p:nvCxnSpPr>
        <p:spPr>
          <a:xfrm>
            <a:off x="374400" y="360"/>
            <a:ext cx="360" cy="5245560"/>
          </a:xfrm>
          <a:prstGeom prst="straightConnector1">
            <a:avLst/>
          </a:prstGeom>
          <a:ln w="9525">
            <a:solidFill>
              <a:srgbClr val="A14342"/>
            </a:solidFill>
            <a:round/>
          </a:ln>
        </p:spPr>
      </p:cxnSp>
    </p:spTree>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5"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2600" b="0" strike="noStrike" spc="-1">
                <a:solidFill>
                  <a:schemeClr val="dk1"/>
                </a:solidFill>
                <a:latin typeface="Arial"/>
              </a:rPr>
              <a:t>Click to edit the title text format</a:t>
            </a:r>
          </a:p>
        </p:txBody>
      </p:sp>
      <p:cxnSp>
        <p:nvCxnSpPr>
          <p:cNvPr id="26" name="Google Shape;88;p16"/>
          <p:cNvCxnSpPr/>
          <p:nvPr/>
        </p:nvCxnSpPr>
        <p:spPr>
          <a:xfrm>
            <a:off x="-6120" y="387720"/>
            <a:ext cx="9175680" cy="360"/>
          </a:xfrm>
          <a:prstGeom prst="straightConnector1">
            <a:avLst/>
          </a:prstGeom>
          <a:ln w="9525">
            <a:solidFill>
              <a:srgbClr val="A14342"/>
            </a:solidFill>
            <a:round/>
          </a:ln>
        </p:spPr>
      </p:cxnSp>
      <p:cxnSp>
        <p:nvCxnSpPr>
          <p:cNvPr id="27" name="Google Shape;89;p16"/>
          <p:cNvCxnSpPr/>
          <p:nvPr/>
        </p:nvCxnSpPr>
        <p:spPr>
          <a:xfrm>
            <a:off x="374400" y="360"/>
            <a:ext cx="360" cy="5245560"/>
          </a:xfrm>
          <a:prstGeom prst="straightConnector1">
            <a:avLst/>
          </a:prstGeom>
          <a:ln w="9525">
            <a:solidFill>
              <a:srgbClr val="A14342"/>
            </a:solidFill>
            <a:round/>
          </a:ln>
        </p:spPr>
      </p:cxnSp>
    </p:spTree>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8"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2600" b="0" strike="noStrike" spc="-1">
                <a:solidFill>
                  <a:schemeClr val="dk1"/>
                </a:solidFill>
                <a:latin typeface="Arial"/>
              </a:rPr>
              <a:t>Click to edit the title text format</a:t>
            </a:r>
          </a:p>
        </p:txBody>
      </p:sp>
      <p:cxnSp>
        <p:nvCxnSpPr>
          <p:cNvPr id="29" name="Google Shape;100;p17"/>
          <p:cNvCxnSpPr/>
          <p:nvPr/>
        </p:nvCxnSpPr>
        <p:spPr>
          <a:xfrm>
            <a:off x="-6120" y="387720"/>
            <a:ext cx="9175680" cy="360"/>
          </a:xfrm>
          <a:prstGeom prst="straightConnector1">
            <a:avLst/>
          </a:prstGeom>
          <a:ln w="9525">
            <a:solidFill>
              <a:srgbClr val="A14342"/>
            </a:solidFill>
            <a:round/>
          </a:ln>
        </p:spPr>
      </p:cxnSp>
      <p:cxnSp>
        <p:nvCxnSpPr>
          <p:cNvPr id="30" name="Google Shape;101;p17"/>
          <p:cNvCxnSpPr/>
          <p:nvPr/>
        </p:nvCxnSpPr>
        <p:spPr>
          <a:xfrm>
            <a:off x="374400" y="360"/>
            <a:ext cx="360" cy="5245560"/>
          </a:xfrm>
          <a:prstGeom prst="straightConnector1">
            <a:avLst/>
          </a:prstGeom>
          <a:ln w="9525">
            <a:solidFill>
              <a:srgbClr val="A14342"/>
            </a:solidFill>
            <a:round/>
          </a:ln>
        </p:spPr>
      </p:cxnSp>
    </p:spTree>
  </p:cSld>
  <p:clrMap bg1="lt1" tx1="dk1" bg2="lt2" tx2="dk2" accent1="accent1" accent2="accent2" accent3="accent3" accent4="accent4" accent5="accent5" accent6="accent6" hlink="hlink" folHlink="folHlink"/>
  <p:sldLayoutIdLst>
    <p:sldLayoutId id="214748366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2600" b="0" strike="noStrike" spc="-1">
                <a:solidFill>
                  <a:schemeClr val="dk1"/>
                </a:solidFill>
                <a:latin typeface="Arial"/>
              </a:rPr>
              <a:t>Click to edit the title text format</a:t>
            </a:r>
          </a:p>
        </p:txBody>
      </p:sp>
      <p:sp>
        <p:nvSpPr>
          <p:cNvPr id="42" name="PlaceHolder 2"/>
          <p:cNvSpPr>
            <a:spLocks noGrp="1"/>
          </p:cNvSpPr>
          <p:nvPr>
            <p:ph type="body"/>
          </p:nvPr>
        </p:nvSpPr>
        <p:spPr>
          <a:xfrm>
            <a:off x="720000" y="1215720"/>
            <a:ext cx="7703640" cy="3416040"/>
          </a:xfrm>
          <a:prstGeom prst="rect">
            <a:avLst/>
          </a:prstGeom>
          <a:noFill/>
          <a:ln w="0">
            <a:noFill/>
          </a:ln>
        </p:spPr>
        <p:txBody>
          <a:bodyPr lIns="91440" tIns="91440" rIns="91440" bIns="91440" anchor="t">
            <a:noAutofit/>
          </a:bodyPr>
          <a:lstStyle/>
          <a:p>
            <a:pPr marL="432000" indent="-324000">
              <a:spcBef>
                <a:spcPts val="1417"/>
              </a:spcBef>
              <a:buClr>
                <a:srgbClr val="000000"/>
              </a:buClr>
              <a:buSzPct val="45000"/>
              <a:buFont typeface="Wingdings" charset="2"/>
              <a:buChar char=""/>
            </a:pPr>
            <a:r>
              <a:rPr lang="fr-FR" sz="1400" b="0" strike="noStrike" spc="-1">
                <a:solidFill>
                  <a:srgbClr val="000000"/>
                </a:solidFill>
                <a:latin typeface="Arial"/>
              </a:rPr>
              <a:t>Click to edit the outline text format</a:t>
            </a:r>
          </a:p>
          <a:p>
            <a:pPr marL="864000" lvl="1" indent="-324000">
              <a:spcBef>
                <a:spcPts val="1134"/>
              </a:spcBef>
              <a:buClr>
                <a:srgbClr val="000000"/>
              </a:buClr>
              <a:buSzPct val="75000"/>
              <a:buFont typeface="Symbol" charset="2"/>
              <a:buChar char=""/>
            </a:pPr>
            <a:r>
              <a:rPr lang="fr-FR" sz="1400" b="0" strike="noStrike" spc="-1">
                <a:solidFill>
                  <a:srgbClr val="000000"/>
                </a:solidFill>
                <a:latin typeface="Arial"/>
              </a:rPr>
              <a:t>Second Outline Level</a:t>
            </a:r>
          </a:p>
          <a:p>
            <a:pPr marL="1296000" lvl="2" indent="-288000">
              <a:spcBef>
                <a:spcPts val="850"/>
              </a:spcBef>
              <a:buClr>
                <a:srgbClr val="000000"/>
              </a:buClr>
              <a:buSzPct val="45000"/>
              <a:buFont typeface="Wingdings" charset="2"/>
              <a:buChar char=""/>
            </a:pPr>
            <a:r>
              <a:rPr lang="fr-FR" sz="1400" b="0" strike="noStrike" spc="-1">
                <a:solidFill>
                  <a:srgbClr val="000000"/>
                </a:solidFill>
                <a:latin typeface="Arial"/>
              </a:rPr>
              <a:t>Third Outline Level</a:t>
            </a:r>
          </a:p>
          <a:p>
            <a:pPr marL="1728000" lvl="3" indent="-216000">
              <a:spcBef>
                <a:spcPts val="567"/>
              </a:spcBef>
              <a:buClr>
                <a:srgbClr val="000000"/>
              </a:buClr>
              <a:buSzPct val="75000"/>
              <a:buFont typeface="Symbol" charset="2"/>
              <a:buChar char=""/>
            </a:pPr>
            <a:r>
              <a:rPr lang="fr-FR" sz="1400" b="0" strike="noStrike" spc="-1">
                <a:solidFill>
                  <a:srgbClr val="000000"/>
                </a:solidFill>
                <a:latin typeface="Arial"/>
              </a:rPr>
              <a:t>Fourth Outline Level</a:t>
            </a:r>
          </a:p>
          <a:p>
            <a:pPr marL="2160000" lvl="4" indent="-216000">
              <a:spcBef>
                <a:spcPts val="283"/>
              </a:spcBef>
              <a:buClr>
                <a:srgbClr val="000000"/>
              </a:buClr>
              <a:buSzPct val="45000"/>
              <a:buFont typeface="Wingdings" charset="2"/>
              <a:buChar char=""/>
            </a:pPr>
            <a:r>
              <a:rPr lang="fr-FR" sz="1400" b="0" strike="noStrike" spc="-1">
                <a:solidFill>
                  <a:srgbClr val="000000"/>
                </a:solidFill>
                <a:latin typeface="Arial"/>
              </a:rPr>
              <a:t>Fifth Outline Level</a:t>
            </a:r>
          </a:p>
          <a:p>
            <a:pPr marL="2592000" lvl="5" indent="-216000">
              <a:spcBef>
                <a:spcPts val="283"/>
              </a:spcBef>
              <a:buClr>
                <a:srgbClr val="000000"/>
              </a:buClr>
              <a:buSzPct val="45000"/>
              <a:buFont typeface="Wingdings" charset="2"/>
              <a:buChar char=""/>
            </a:pPr>
            <a:r>
              <a:rPr lang="fr-FR" sz="1400" b="0" strike="noStrike" spc="-1">
                <a:solidFill>
                  <a:srgbClr val="000000"/>
                </a:solidFill>
                <a:latin typeface="Arial"/>
              </a:rPr>
              <a:t>Sixth Outline Level</a:t>
            </a:r>
          </a:p>
          <a:p>
            <a:pPr marL="3024000" lvl="6" indent="-216000">
              <a:spcBef>
                <a:spcPts val="283"/>
              </a:spcBef>
              <a:buClr>
                <a:srgbClr val="000000"/>
              </a:buClr>
              <a:buSzPct val="45000"/>
              <a:buFont typeface="Wingdings" charset="2"/>
              <a:buChar char=""/>
            </a:pPr>
            <a:r>
              <a:rPr lang="fr-FR" sz="14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7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45" name="PlaceHolder 1"/>
          <p:cNvSpPr>
            <a:spLocks noGrp="1"/>
          </p:cNvSpPr>
          <p:nvPr>
            <p:ph type="title"/>
          </p:nvPr>
        </p:nvSpPr>
        <p:spPr>
          <a:xfrm>
            <a:off x="720000" y="444960"/>
            <a:ext cx="7703640" cy="572400"/>
          </a:xfrm>
          <a:prstGeom prst="rect">
            <a:avLst/>
          </a:prstGeom>
          <a:noFill/>
          <a:ln w="0">
            <a:noFill/>
          </a:ln>
        </p:spPr>
        <p:txBody>
          <a:bodyPr lIns="91440" tIns="91440" rIns="91440" bIns="91440" anchor="t">
            <a:noAutofit/>
          </a:bodyPr>
          <a:lstStyle/>
          <a:p>
            <a:pPr indent="0">
              <a:buNone/>
            </a:pPr>
            <a:r>
              <a:rPr lang="fr-FR" sz="2600" b="0" strike="noStrike" spc="-1">
                <a:solidFill>
                  <a:schemeClr val="dk1"/>
                </a:solidFill>
                <a:latin typeface="Arial"/>
              </a:rPr>
              <a:t>Click to edit the title text format</a:t>
            </a:r>
          </a:p>
        </p:txBody>
      </p:sp>
      <p:cxnSp>
        <p:nvCxnSpPr>
          <p:cNvPr id="46" name="Google Shape;29;p5"/>
          <p:cNvCxnSpPr/>
          <p:nvPr/>
        </p:nvCxnSpPr>
        <p:spPr>
          <a:xfrm>
            <a:off x="-6120" y="387720"/>
            <a:ext cx="9175680" cy="360"/>
          </a:xfrm>
          <a:prstGeom prst="straightConnector1">
            <a:avLst/>
          </a:prstGeom>
          <a:ln w="9525">
            <a:solidFill>
              <a:srgbClr val="A14342"/>
            </a:solidFill>
            <a:round/>
          </a:ln>
        </p:spPr>
      </p:cxnSp>
      <p:cxnSp>
        <p:nvCxnSpPr>
          <p:cNvPr id="47" name="Google Shape;30;p5"/>
          <p:cNvCxnSpPr/>
          <p:nvPr/>
        </p:nvCxnSpPr>
        <p:spPr>
          <a:xfrm>
            <a:off x="374400" y="360"/>
            <a:ext cx="360" cy="5245560"/>
          </a:xfrm>
          <a:prstGeom prst="straightConnector1">
            <a:avLst/>
          </a:prstGeom>
          <a:ln w="9525">
            <a:solidFill>
              <a:srgbClr val="A14342"/>
            </a:solidFill>
            <a:round/>
          </a:ln>
        </p:spPr>
      </p:cxnSp>
    </p:spTree>
  </p:cSld>
  <p:clrMap bg1="lt1" tx1="dk1" bg2="lt2" tx2="dk2" accent1="accent1" accent2="accent2" accent3="accent3" accent4="accent4" accent5="accent5" accent6="accent6" hlink="hlink" folHlink="folHlink"/>
  <p:sldLayoutIdLst>
    <p:sldLayoutId id="214748367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7" name="Google Shape;125;p25"/>
          <p:cNvGrpSpPr/>
          <p:nvPr/>
        </p:nvGrpSpPr>
        <p:grpSpPr>
          <a:xfrm>
            <a:off x="-6120" y="360"/>
            <a:ext cx="9175320" cy="5245200"/>
            <a:chOff x="-6120" y="360"/>
            <a:chExt cx="9175320" cy="5245200"/>
          </a:xfrm>
        </p:grpSpPr>
        <p:cxnSp>
          <p:nvCxnSpPr>
            <p:cNvPr id="68" name="Google Shape;126;p25"/>
            <p:cNvCxnSpPr/>
            <p:nvPr/>
          </p:nvCxnSpPr>
          <p:spPr>
            <a:xfrm>
              <a:off x="5682960" y="360"/>
              <a:ext cx="360" cy="5245560"/>
            </a:xfrm>
            <a:prstGeom prst="straightConnector1">
              <a:avLst/>
            </a:prstGeom>
            <a:ln w="9525">
              <a:solidFill>
                <a:srgbClr val="A14342"/>
              </a:solidFill>
              <a:round/>
            </a:ln>
          </p:spPr>
        </p:cxnSp>
        <p:cxnSp>
          <p:nvCxnSpPr>
            <p:cNvPr id="69" name="Google Shape;127;p25"/>
            <p:cNvCxnSpPr/>
            <p:nvPr/>
          </p:nvCxnSpPr>
          <p:spPr>
            <a:xfrm>
              <a:off x="8766720" y="360"/>
              <a:ext cx="360" cy="5245560"/>
            </a:xfrm>
            <a:prstGeom prst="straightConnector1">
              <a:avLst/>
            </a:prstGeom>
            <a:ln w="9525">
              <a:solidFill>
                <a:srgbClr val="A14342"/>
              </a:solidFill>
              <a:round/>
            </a:ln>
          </p:spPr>
        </p:cxnSp>
        <p:cxnSp>
          <p:nvCxnSpPr>
            <p:cNvPr id="70" name="Google Shape;128;p25"/>
            <p:cNvCxnSpPr/>
            <p:nvPr/>
          </p:nvCxnSpPr>
          <p:spPr>
            <a:xfrm>
              <a:off x="-6120" y="3843720"/>
              <a:ext cx="9175680" cy="360"/>
            </a:xfrm>
            <a:prstGeom prst="straightConnector1">
              <a:avLst/>
            </a:prstGeom>
            <a:ln w="9525">
              <a:solidFill>
                <a:srgbClr val="A14342"/>
              </a:solidFill>
              <a:round/>
            </a:ln>
          </p:spPr>
        </p:cxnSp>
      </p:grpSp>
      <p:sp>
        <p:nvSpPr>
          <p:cNvPr id="72" name="PlaceHolder 2"/>
          <p:cNvSpPr>
            <a:spLocks noGrp="1"/>
          </p:cNvSpPr>
          <p:nvPr>
            <p:ph type="subTitle"/>
          </p:nvPr>
        </p:nvSpPr>
        <p:spPr>
          <a:xfrm>
            <a:off x="866880" y="3971880"/>
            <a:ext cx="4638240" cy="685440"/>
          </a:xfrm>
          <a:prstGeom prst="rect">
            <a:avLst/>
          </a:prstGeom>
          <a:noFill/>
          <a:ln w="0">
            <a:noFill/>
          </a:ln>
        </p:spPr>
        <p:txBody>
          <a:bodyPr lIns="91440" tIns="91440" rIns="91440" bIns="91440" anchor="t">
            <a:normAutofit/>
          </a:bodyPr>
          <a:lstStyle/>
          <a:p>
            <a:pPr indent="0">
              <a:lnSpc>
                <a:spcPct val="100000"/>
              </a:lnSpc>
              <a:buNone/>
              <a:tabLst>
                <a:tab pos="0" algn="l"/>
              </a:tabLst>
            </a:pPr>
            <a:r>
              <a:rPr lang="en" sz="1600" b="0" strike="noStrike" spc="-1">
                <a:solidFill>
                  <a:schemeClr val="dk1"/>
                </a:solidFill>
                <a:latin typeface="Open Sans"/>
                <a:ea typeface="Open Sans"/>
              </a:rPr>
              <a:t>Exploring the Integration of Optimization Techniques</a:t>
            </a:r>
            <a:endParaRPr lang="en-US" sz="1600" b="0" strike="noStrike" spc="-1">
              <a:solidFill>
                <a:srgbClr val="000000"/>
              </a:solidFill>
              <a:latin typeface="OpenSymbol"/>
            </a:endParaRPr>
          </a:p>
        </p:txBody>
      </p:sp>
      <p:sp>
        <p:nvSpPr>
          <p:cNvPr id="71" name="PlaceHolder 1"/>
          <p:cNvSpPr>
            <a:spLocks noGrp="1"/>
          </p:cNvSpPr>
          <p:nvPr>
            <p:ph type="title"/>
          </p:nvPr>
        </p:nvSpPr>
        <p:spPr>
          <a:xfrm>
            <a:off x="866880" y="619200"/>
            <a:ext cx="4638240" cy="3142800"/>
          </a:xfrm>
          <a:prstGeom prst="rect">
            <a:avLst/>
          </a:prstGeom>
          <a:noFill/>
          <a:ln w="0">
            <a:noFill/>
          </a:ln>
        </p:spPr>
        <p:txBody>
          <a:bodyPr lIns="91440" tIns="91440" rIns="91440" bIns="91440" anchor="t">
            <a:normAutofit/>
          </a:bodyPr>
          <a:lstStyle/>
          <a:p>
            <a:pPr indent="0">
              <a:lnSpc>
                <a:spcPct val="100000"/>
              </a:lnSpc>
              <a:buNone/>
              <a:tabLst>
                <a:tab pos="0" algn="l"/>
              </a:tabLst>
            </a:pPr>
            <a:r>
              <a:rPr lang="en" sz="5500" b="0" strike="noStrike" spc="-1">
                <a:solidFill>
                  <a:schemeClr val="dk2"/>
                </a:solidFill>
                <a:latin typeface="Anybody"/>
                <a:ea typeface="Anybody"/>
              </a:rPr>
              <a:t>Hybrid Metaheuristic Algorithms</a:t>
            </a:r>
            <a:endParaRPr lang="fr-FR" sz="5500" b="0" strike="noStrike" spc="-1">
              <a:solidFill>
                <a:schemeClr val="dk1"/>
              </a:solidFill>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PlaceHolder 1"/>
          <p:cNvSpPr>
            <a:spLocks noGrp="1"/>
          </p:cNvSpPr>
          <p:nvPr>
            <p:ph type="title" idx="4294967295"/>
          </p:nvPr>
        </p:nvSpPr>
        <p:spPr>
          <a:xfrm>
            <a:off x="1470355" y="308687"/>
            <a:ext cx="6553200" cy="1762125"/>
          </a:xfrm>
          <a:prstGeom prst="rect">
            <a:avLst/>
          </a:prstGeom>
          <a:noFill/>
          <a:ln w="0">
            <a:noFill/>
          </a:ln>
        </p:spPr>
        <p:txBody>
          <a:bodyPr lIns="91440" tIns="91440" rIns="91440" bIns="91440" anchor="t">
            <a:normAutofit/>
          </a:bodyPr>
          <a:lstStyle/>
          <a:p>
            <a:pPr indent="0">
              <a:lnSpc>
                <a:spcPct val="100000"/>
              </a:lnSpc>
              <a:buNone/>
              <a:tabLst>
                <a:tab pos="0" algn="l"/>
              </a:tabLst>
            </a:pPr>
            <a:r>
              <a:rPr lang="en" sz="2600" b="0" strike="noStrike" spc="-1" dirty="0">
                <a:solidFill>
                  <a:schemeClr val="dk2"/>
                </a:solidFill>
                <a:latin typeface="Anybody"/>
                <a:ea typeface="Anybody"/>
              </a:rPr>
              <a:t>Comparative Analysis with Classic Algorithms</a:t>
            </a:r>
            <a:endParaRPr lang="fr-FR" sz="2600" b="0" strike="noStrike" spc="-1" dirty="0">
              <a:solidFill>
                <a:schemeClr val="dk1"/>
              </a:solidFill>
              <a:latin typeface="Arial"/>
            </a:endParaRPr>
          </a:p>
        </p:txBody>
      </p:sp>
      <p:sp>
        <p:nvSpPr>
          <p:cNvPr id="103" name="PlaceHolder 2"/>
          <p:cNvSpPr>
            <a:spLocks noGrp="1"/>
          </p:cNvSpPr>
          <p:nvPr>
            <p:ph type="subTitle" idx="4294967295"/>
          </p:nvPr>
        </p:nvSpPr>
        <p:spPr>
          <a:xfrm>
            <a:off x="2040635" y="1189749"/>
            <a:ext cx="5815889" cy="2314575"/>
          </a:xfrm>
          <a:prstGeom prst="rect">
            <a:avLst/>
          </a:prstGeom>
          <a:noFill/>
          <a:ln w="0">
            <a:noFill/>
          </a:ln>
        </p:spPr>
        <p:txBody>
          <a:bodyPr lIns="91440" tIns="91440" rIns="91440" bIns="91440" anchor="t">
            <a:normAutofit/>
          </a:bodyPr>
          <a:lstStyle/>
          <a:p>
            <a:pPr indent="0">
              <a:lnSpc>
                <a:spcPct val="100000"/>
              </a:lnSpc>
              <a:buNone/>
              <a:tabLst>
                <a:tab pos="0" algn="l"/>
              </a:tabLst>
            </a:pPr>
            <a:r>
              <a:rPr lang="en" sz="1200" b="0" strike="noStrike" spc="-1" dirty="0">
                <a:solidFill>
                  <a:schemeClr val="dk1"/>
                </a:solidFill>
                <a:latin typeface="Open Sans"/>
                <a:ea typeface="Open Sans"/>
              </a:rPr>
              <a:t>When compared to classic optimization algorithms, hybrid metaheuristics often demonstrate better performance in finding global optima. </a:t>
            </a:r>
            <a:endParaRPr lang="tr-TR" sz="1200" b="0" strike="noStrike" spc="-1" dirty="0">
              <a:solidFill>
                <a:schemeClr val="dk1"/>
              </a:solidFill>
              <a:latin typeface="Open Sans"/>
              <a:ea typeface="Open Sans"/>
            </a:endParaRPr>
          </a:p>
          <a:p>
            <a:pPr indent="0">
              <a:lnSpc>
                <a:spcPct val="100000"/>
              </a:lnSpc>
              <a:buNone/>
              <a:tabLst>
                <a:tab pos="0" algn="l"/>
              </a:tabLst>
            </a:pPr>
            <a:r>
              <a:rPr lang="en" sz="1200" b="0" strike="noStrike" spc="-1" dirty="0">
                <a:solidFill>
                  <a:schemeClr val="dk1"/>
                </a:solidFill>
                <a:latin typeface="Open Sans"/>
                <a:ea typeface="Open Sans"/>
              </a:rPr>
              <a:t>They take advantage of improved convergence properties and adaptability.</a:t>
            </a:r>
            <a:endParaRPr lang="tr-TR" sz="1200" spc="-1" dirty="0">
              <a:solidFill>
                <a:schemeClr val="dk1"/>
              </a:solidFill>
              <a:latin typeface="Open Sans"/>
              <a:ea typeface="Open Sans"/>
            </a:endParaRPr>
          </a:p>
          <a:p>
            <a:pPr indent="0">
              <a:lnSpc>
                <a:spcPct val="100000"/>
              </a:lnSpc>
              <a:buNone/>
              <a:tabLst>
                <a:tab pos="0" algn="l"/>
              </a:tabLst>
            </a:pPr>
            <a:r>
              <a:rPr lang="en" sz="1200" b="0" strike="noStrike" spc="-1" dirty="0">
                <a:solidFill>
                  <a:schemeClr val="dk1"/>
                </a:solidFill>
                <a:latin typeface="Open Sans"/>
                <a:ea typeface="Open Sans"/>
              </a:rPr>
              <a:t> Empirical studies show that hybrid algorithms can outperform traditional methods, especially in complex landscapes with many local optima, making them a preferred choice in many real-world applications.</a:t>
            </a:r>
            <a:endParaRPr lang="en-US" sz="1200" b="0" strike="noStrike" spc="-1" dirty="0">
              <a:solidFill>
                <a:srgbClr val="000000"/>
              </a:solidFill>
              <a:latin typeface="OpenSymbo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PlaceHolder 1"/>
          <p:cNvSpPr>
            <a:spLocks noGrp="1"/>
          </p:cNvSpPr>
          <p:nvPr>
            <p:ph type="title" idx="4294967295"/>
          </p:nvPr>
        </p:nvSpPr>
        <p:spPr>
          <a:xfrm>
            <a:off x="0" y="447675"/>
            <a:ext cx="6553200" cy="1762125"/>
          </a:xfrm>
          <a:prstGeom prst="rect">
            <a:avLst/>
          </a:prstGeom>
          <a:noFill/>
          <a:ln w="0">
            <a:noFill/>
          </a:ln>
        </p:spPr>
        <p:txBody>
          <a:bodyPr lIns="91440" tIns="91440" rIns="91440" bIns="91440" anchor="t">
            <a:normAutofit/>
          </a:bodyPr>
          <a:lstStyle/>
          <a:p>
            <a:pPr indent="0">
              <a:lnSpc>
                <a:spcPct val="100000"/>
              </a:lnSpc>
              <a:buNone/>
              <a:tabLst>
                <a:tab pos="0" algn="l"/>
              </a:tabLst>
            </a:pPr>
            <a:r>
              <a:rPr lang="en" sz="2600" b="0" strike="noStrike" spc="-1">
                <a:solidFill>
                  <a:schemeClr val="dk2"/>
                </a:solidFill>
                <a:latin typeface="Anybody"/>
                <a:ea typeface="Anybody"/>
              </a:rPr>
              <a:t>Conclusions</a:t>
            </a:r>
            <a:endParaRPr lang="fr-FR" sz="2600" b="0" strike="noStrike" spc="-1">
              <a:solidFill>
                <a:schemeClr val="dk1"/>
              </a:solidFill>
              <a:latin typeface="Arial"/>
            </a:endParaRPr>
          </a:p>
        </p:txBody>
      </p:sp>
      <p:sp>
        <p:nvSpPr>
          <p:cNvPr id="105" name="PlaceHolder 2"/>
          <p:cNvSpPr>
            <a:spLocks noGrp="1"/>
          </p:cNvSpPr>
          <p:nvPr>
            <p:ph type="subTitle" idx="4294967295"/>
          </p:nvPr>
        </p:nvSpPr>
        <p:spPr>
          <a:xfrm>
            <a:off x="2190750" y="1181176"/>
            <a:ext cx="6272936" cy="2314575"/>
          </a:xfrm>
          <a:prstGeom prst="rect">
            <a:avLst/>
          </a:prstGeom>
          <a:noFill/>
          <a:ln w="0">
            <a:noFill/>
          </a:ln>
        </p:spPr>
        <p:txBody>
          <a:bodyPr lIns="91440" tIns="91440" rIns="91440" bIns="91440" anchor="t">
            <a:normAutofit/>
          </a:bodyPr>
          <a:lstStyle/>
          <a:p>
            <a:pPr indent="0">
              <a:lnSpc>
                <a:spcPct val="100000"/>
              </a:lnSpc>
              <a:buNone/>
              <a:tabLst>
                <a:tab pos="0" algn="l"/>
              </a:tabLst>
            </a:pPr>
            <a:r>
              <a:rPr lang="en" sz="1200" b="0" strike="noStrike" spc="-1" dirty="0">
                <a:solidFill>
                  <a:schemeClr val="dk1"/>
                </a:solidFill>
                <a:latin typeface="Open Sans"/>
                <a:ea typeface="Open Sans"/>
              </a:rPr>
              <a:t>Hybrid metaheuristic algorithms represent a powerful approach in solving complex optimization problems. </a:t>
            </a:r>
            <a:endParaRPr lang="tr-TR" sz="1200" b="0" strike="noStrike" spc="-1" dirty="0">
              <a:solidFill>
                <a:schemeClr val="dk1"/>
              </a:solidFill>
              <a:latin typeface="Open Sans"/>
              <a:ea typeface="Open Sans"/>
            </a:endParaRPr>
          </a:p>
          <a:p>
            <a:pPr indent="0">
              <a:lnSpc>
                <a:spcPct val="100000"/>
              </a:lnSpc>
              <a:buNone/>
              <a:tabLst>
                <a:tab pos="0" algn="l"/>
              </a:tabLst>
            </a:pPr>
            <a:r>
              <a:rPr lang="en" sz="1200" b="0" strike="noStrike" spc="-1" dirty="0">
                <a:solidFill>
                  <a:schemeClr val="dk1"/>
                </a:solidFill>
                <a:latin typeface="Open Sans"/>
                <a:ea typeface="Open Sans"/>
              </a:rPr>
              <a:t>Their capability to combine strengths from various metaheuristic strategies leads to enhanced performance, adaptability, and efficiency. </a:t>
            </a:r>
            <a:endParaRPr lang="tr-TR" sz="1200" b="0" strike="noStrike" spc="-1" dirty="0">
              <a:solidFill>
                <a:schemeClr val="dk1"/>
              </a:solidFill>
              <a:latin typeface="Open Sans"/>
              <a:ea typeface="Open Sans"/>
            </a:endParaRPr>
          </a:p>
          <a:p>
            <a:pPr indent="0">
              <a:lnSpc>
                <a:spcPct val="100000"/>
              </a:lnSpc>
              <a:buNone/>
              <a:tabLst>
                <a:tab pos="0" algn="l"/>
              </a:tabLst>
            </a:pPr>
            <a:r>
              <a:rPr lang="en" sz="1200" b="0" strike="noStrike" spc="-1" dirty="0">
                <a:solidFill>
                  <a:schemeClr val="dk1"/>
                </a:solidFill>
                <a:latin typeface="Open Sans"/>
                <a:ea typeface="Open Sans"/>
              </a:rPr>
              <a:t>As industries increasingly rely on complex decision-making processes, hybrid algorithms will continue to play a vital role in optimization across diverse fields.</a:t>
            </a:r>
            <a:endParaRPr lang="en-US" sz="1200" b="0" strike="noStrike" spc="-1" dirty="0">
              <a:solidFill>
                <a:srgbClr val="000000"/>
              </a:solidFill>
              <a:latin typeface="OpenSymbo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PlaceHolder 1"/>
          <p:cNvSpPr>
            <a:spLocks noGrp="1"/>
          </p:cNvSpPr>
          <p:nvPr>
            <p:ph type="title" idx="4294967295"/>
          </p:nvPr>
        </p:nvSpPr>
        <p:spPr>
          <a:xfrm>
            <a:off x="0" y="447675"/>
            <a:ext cx="6553200" cy="1762125"/>
          </a:xfrm>
          <a:prstGeom prst="rect">
            <a:avLst/>
          </a:prstGeom>
          <a:noFill/>
          <a:ln w="0">
            <a:noFill/>
          </a:ln>
        </p:spPr>
        <p:txBody>
          <a:bodyPr lIns="91440" tIns="91440" rIns="91440" bIns="91440" anchor="t">
            <a:normAutofit/>
          </a:bodyPr>
          <a:lstStyle/>
          <a:p>
            <a:pPr indent="0">
              <a:lnSpc>
                <a:spcPct val="100000"/>
              </a:lnSpc>
              <a:buNone/>
              <a:tabLst>
                <a:tab pos="0" algn="l"/>
              </a:tabLst>
            </a:pPr>
            <a:r>
              <a:rPr lang="en" sz="2600" b="0" strike="noStrike" spc="-1">
                <a:solidFill>
                  <a:schemeClr val="dk2"/>
                </a:solidFill>
                <a:latin typeface="Anybody"/>
                <a:ea typeface="Anybody"/>
              </a:rPr>
              <a:t>Introduction</a:t>
            </a:r>
            <a:endParaRPr lang="fr-FR" sz="2600" b="0" strike="noStrike" spc="-1">
              <a:solidFill>
                <a:schemeClr val="dk1"/>
              </a:solidFill>
              <a:latin typeface="Arial"/>
            </a:endParaRPr>
          </a:p>
        </p:txBody>
      </p:sp>
      <p:sp>
        <p:nvSpPr>
          <p:cNvPr id="75" name="PlaceHolder 2"/>
          <p:cNvSpPr>
            <a:spLocks noGrp="1"/>
          </p:cNvSpPr>
          <p:nvPr>
            <p:ph type="subTitle" idx="4294967295"/>
          </p:nvPr>
        </p:nvSpPr>
        <p:spPr>
          <a:xfrm>
            <a:off x="1609345" y="1173163"/>
            <a:ext cx="7534656" cy="2681287"/>
          </a:xfrm>
          <a:prstGeom prst="rect">
            <a:avLst/>
          </a:prstGeom>
          <a:noFill/>
          <a:ln w="0">
            <a:noFill/>
          </a:ln>
        </p:spPr>
        <p:txBody>
          <a:bodyPr lIns="91440" tIns="91440" rIns="91440" bIns="91440" anchor="t">
            <a:noAutofit/>
          </a:bodyPr>
          <a:lstStyle/>
          <a:p>
            <a:pPr indent="0">
              <a:lnSpc>
                <a:spcPct val="100000"/>
              </a:lnSpc>
              <a:buNone/>
              <a:tabLst>
                <a:tab pos="0" algn="l"/>
              </a:tabLst>
            </a:pPr>
            <a:r>
              <a:rPr lang="en-GB" sz="1600" dirty="0"/>
              <a:t>Metaheuristics are high-level problem-independent algorithmic frameworks that provide a set of guidelines or strategies to develop heuristic optimization algorithms.</a:t>
            </a:r>
            <a:endParaRPr lang="tr-TR" sz="1600" dirty="0"/>
          </a:p>
          <a:p>
            <a:pPr indent="0">
              <a:lnSpc>
                <a:spcPct val="100000"/>
              </a:lnSpc>
              <a:buNone/>
              <a:tabLst>
                <a:tab pos="0" algn="l"/>
              </a:tabLst>
            </a:pPr>
            <a:r>
              <a:rPr lang="en-GB" sz="1600" dirty="0"/>
              <a:t>Genetic Algorithms, Simulated Annealing, Particle Swarm Optimization, Tabu Search</a:t>
            </a:r>
            <a:endParaRPr lang="tr-TR" sz="1600" b="0" strike="noStrike" spc="-1" dirty="0">
              <a:solidFill>
                <a:schemeClr val="dk1"/>
              </a:solidFill>
              <a:ea typeface="Open Sans"/>
            </a:endParaRPr>
          </a:p>
          <a:p>
            <a:pPr indent="0">
              <a:lnSpc>
                <a:spcPct val="100000"/>
              </a:lnSpc>
              <a:buNone/>
              <a:tabLst>
                <a:tab pos="0" algn="l"/>
              </a:tabLst>
            </a:pPr>
            <a:r>
              <a:rPr lang="en" sz="1600" b="0" strike="noStrike" spc="-1" dirty="0">
                <a:solidFill>
                  <a:schemeClr val="dk1"/>
                </a:solidFill>
                <a:ea typeface="Open Sans"/>
              </a:rPr>
              <a:t>This presentation provides an overview of hybrid metaheuristic algorithms, focusing on their definitions, key characteristics, and applications.</a:t>
            </a:r>
            <a:endParaRPr lang="tr-TR" sz="1600" b="0" strike="noStrike" spc="-1" dirty="0">
              <a:solidFill>
                <a:schemeClr val="dk1"/>
              </a:solidFill>
              <a:ea typeface="Open Sans"/>
            </a:endParaRPr>
          </a:p>
          <a:p>
            <a:pPr indent="0">
              <a:lnSpc>
                <a:spcPct val="100000"/>
              </a:lnSpc>
              <a:buNone/>
              <a:tabLst>
                <a:tab pos="0" algn="l"/>
              </a:tabLst>
            </a:pPr>
            <a:r>
              <a:rPr lang="en" sz="1600" b="0" strike="noStrike" spc="-1" dirty="0">
                <a:solidFill>
                  <a:schemeClr val="dk1"/>
                </a:solidFill>
                <a:ea typeface="Open Sans"/>
              </a:rPr>
              <a:t> We will explore how these algorithms combine various optimization techniques to solve complex problems effectively.</a:t>
            </a:r>
            <a:endParaRPr lang="en-US" sz="1600" b="0" strike="noStrike" spc="-1" dirty="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PlaceHolder 1"/>
          <p:cNvSpPr>
            <a:spLocks noGrp="1"/>
          </p:cNvSpPr>
          <p:nvPr>
            <p:ph type="title" idx="4294967295"/>
          </p:nvPr>
        </p:nvSpPr>
        <p:spPr>
          <a:xfrm>
            <a:off x="1769364" y="256177"/>
            <a:ext cx="4229100" cy="2905125"/>
          </a:xfrm>
          <a:prstGeom prst="rect">
            <a:avLst/>
          </a:prstGeom>
          <a:noFill/>
          <a:ln w="0">
            <a:noFill/>
          </a:ln>
        </p:spPr>
        <p:txBody>
          <a:bodyPr lIns="91440" tIns="91440" rIns="91440" bIns="91440" anchor="b">
            <a:normAutofit/>
          </a:bodyPr>
          <a:lstStyle/>
          <a:p>
            <a:pPr indent="0">
              <a:lnSpc>
                <a:spcPct val="100000"/>
              </a:lnSpc>
              <a:buNone/>
              <a:tabLst>
                <a:tab pos="0" algn="l"/>
              </a:tabLst>
            </a:pPr>
            <a:r>
              <a:rPr lang="en" sz="4000" b="0" strike="noStrike" spc="-1" dirty="0">
                <a:solidFill>
                  <a:schemeClr val="dk2"/>
                </a:solidFill>
                <a:latin typeface="Anybody"/>
                <a:ea typeface="Anybody"/>
              </a:rPr>
              <a:t>Introduction to Hybrid Algorithms</a:t>
            </a:r>
            <a:endParaRPr lang="fr-FR" sz="4000" b="0" strike="noStrike" spc="-1" dirty="0">
              <a:solidFill>
                <a:schemeClr val="dk1"/>
              </a:solidFill>
              <a:latin typeface="Arial"/>
            </a:endParaRPr>
          </a:p>
        </p:txBody>
      </p:sp>
      <p:sp>
        <p:nvSpPr>
          <p:cNvPr id="77" name="PlaceHolder 2"/>
          <p:cNvSpPr>
            <a:spLocks noGrp="1"/>
          </p:cNvSpPr>
          <p:nvPr>
            <p:ph type="title" idx="4294967295"/>
          </p:nvPr>
        </p:nvSpPr>
        <p:spPr>
          <a:xfrm>
            <a:off x="7496175" y="638175"/>
            <a:ext cx="1647825" cy="914400"/>
          </a:xfrm>
          <a:prstGeom prst="rect">
            <a:avLst/>
          </a:prstGeom>
          <a:noFill/>
          <a:ln w="0">
            <a:noFill/>
          </a:ln>
        </p:spPr>
        <p:txBody>
          <a:bodyPr lIns="91440" tIns="91440" rIns="91440" bIns="91440" anchor="b">
            <a:normAutofit fontScale="90000"/>
          </a:bodyPr>
          <a:lstStyle/>
          <a:p>
            <a:pPr indent="0">
              <a:lnSpc>
                <a:spcPct val="100000"/>
              </a:lnSpc>
              <a:buNone/>
              <a:tabLst>
                <a:tab pos="0" algn="l"/>
              </a:tabLst>
            </a:pPr>
            <a:r>
              <a:rPr lang="en" sz="6000" b="0" strike="noStrike" spc="-1">
                <a:solidFill>
                  <a:schemeClr val="accent1"/>
                </a:solidFill>
                <a:latin typeface="Anybody"/>
                <a:ea typeface="Anybody"/>
              </a:rPr>
              <a:t>01</a:t>
            </a:r>
            <a:endParaRPr lang="fr-FR" sz="6000" b="0" strike="noStrike" spc="-1">
              <a:solidFill>
                <a:schemeClr val="dk1"/>
              </a:solidFill>
              <a:latin typeface="Arial"/>
            </a:endParaRPr>
          </a:p>
        </p:txBody>
      </p:sp>
      <p:cxnSp>
        <p:nvCxnSpPr>
          <p:cNvPr id="79" name="Google Shape;171;p29"/>
          <p:cNvCxnSpPr/>
          <p:nvPr/>
        </p:nvCxnSpPr>
        <p:spPr>
          <a:xfrm>
            <a:off x="3712320" y="360"/>
            <a:ext cx="360" cy="5245560"/>
          </a:xfrm>
          <a:prstGeom prst="straightConnector1">
            <a:avLst/>
          </a:prstGeom>
          <a:ln w="9525">
            <a:solidFill>
              <a:srgbClr val="A14342"/>
            </a:solidFill>
            <a:round/>
          </a:ln>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PlaceHolder 1"/>
          <p:cNvSpPr>
            <a:spLocks noGrp="1"/>
          </p:cNvSpPr>
          <p:nvPr>
            <p:ph type="title" idx="4294967295"/>
          </p:nvPr>
        </p:nvSpPr>
        <p:spPr>
          <a:xfrm>
            <a:off x="-1" y="447675"/>
            <a:ext cx="7285939" cy="1228725"/>
          </a:xfrm>
          <a:prstGeom prst="rect">
            <a:avLst/>
          </a:prstGeom>
          <a:noFill/>
          <a:ln w="0">
            <a:noFill/>
          </a:ln>
        </p:spPr>
        <p:txBody>
          <a:bodyPr lIns="91440" tIns="91440" rIns="91440" bIns="91440" anchor="t">
            <a:normAutofit/>
          </a:bodyPr>
          <a:lstStyle/>
          <a:p>
            <a:pPr indent="0">
              <a:lnSpc>
                <a:spcPct val="100000"/>
              </a:lnSpc>
              <a:buNone/>
              <a:tabLst>
                <a:tab pos="0" algn="l"/>
              </a:tabLst>
            </a:pPr>
            <a:r>
              <a:rPr lang="en" sz="2600" b="0" strike="noStrike" spc="-1" dirty="0">
                <a:solidFill>
                  <a:schemeClr val="dk2"/>
                </a:solidFill>
                <a:latin typeface="Anybody"/>
                <a:ea typeface="Anybody"/>
              </a:rPr>
              <a:t>Definition of Hybrid Metaheuristics</a:t>
            </a:r>
            <a:endParaRPr lang="fr-FR" sz="2600" b="0" strike="noStrike" spc="-1" dirty="0">
              <a:solidFill>
                <a:schemeClr val="dk1"/>
              </a:solidFill>
              <a:latin typeface="Arial"/>
            </a:endParaRPr>
          </a:p>
        </p:txBody>
      </p:sp>
      <p:sp>
        <p:nvSpPr>
          <p:cNvPr id="81" name="PlaceHolder 2"/>
          <p:cNvSpPr>
            <a:spLocks noGrp="1"/>
          </p:cNvSpPr>
          <p:nvPr>
            <p:ph type="subTitle" idx="4294967295"/>
          </p:nvPr>
        </p:nvSpPr>
        <p:spPr>
          <a:xfrm>
            <a:off x="2285999" y="1009498"/>
            <a:ext cx="6302045" cy="3448202"/>
          </a:xfrm>
          <a:prstGeom prst="rect">
            <a:avLst/>
          </a:prstGeom>
          <a:noFill/>
          <a:ln w="0">
            <a:noFill/>
          </a:ln>
        </p:spPr>
        <p:txBody>
          <a:bodyPr lIns="91440" tIns="91440" rIns="91440" bIns="91440" anchor="t">
            <a:normAutofit/>
          </a:bodyPr>
          <a:lstStyle/>
          <a:p>
            <a:pPr indent="0">
              <a:lnSpc>
                <a:spcPct val="100000"/>
              </a:lnSpc>
              <a:buNone/>
              <a:tabLst>
                <a:tab pos="0" algn="l"/>
              </a:tabLst>
            </a:pPr>
            <a:r>
              <a:rPr lang="en" sz="1400" b="0" strike="noStrike" spc="-1" dirty="0">
                <a:solidFill>
                  <a:schemeClr val="dk1"/>
                </a:solidFill>
                <a:latin typeface="Open Sans"/>
                <a:ea typeface="Open Sans"/>
              </a:rPr>
              <a:t>Hybrid metaheuristics refer to optimization algorithms that integrate two or more distinct metaheuristic methods to enhance performance. </a:t>
            </a:r>
            <a:endParaRPr lang="tr-TR" sz="1400" b="0" strike="noStrike" spc="-1" dirty="0">
              <a:solidFill>
                <a:schemeClr val="dk1"/>
              </a:solidFill>
              <a:latin typeface="Open Sans"/>
              <a:ea typeface="Open Sans"/>
            </a:endParaRPr>
          </a:p>
          <a:p>
            <a:pPr indent="0">
              <a:lnSpc>
                <a:spcPct val="100000"/>
              </a:lnSpc>
              <a:buNone/>
              <a:tabLst>
                <a:tab pos="0" algn="l"/>
              </a:tabLst>
            </a:pPr>
            <a:r>
              <a:rPr lang="en" sz="1400" b="0" strike="noStrike" spc="-1" dirty="0">
                <a:solidFill>
                  <a:schemeClr val="dk1"/>
                </a:solidFill>
                <a:latin typeface="Open Sans"/>
                <a:ea typeface="Open Sans"/>
              </a:rPr>
              <a:t>By combining strengths from different algorithms, they aim to overcome limitations of individual methods and provide more robust solutions to complex problems in various fields.</a:t>
            </a:r>
            <a:endParaRPr lang="tr-TR" sz="1400" b="0" strike="noStrike" spc="-1" dirty="0">
              <a:solidFill>
                <a:schemeClr val="dk1"/>
              </a:solidFill>
              <a:latin typeface="Open Sans"/>
              <a:ea typeface="Open Sans"/>
            </a:endParaRPr>
          </a:p>
          <a:p>
            <a:pPr indent="0">
              <a:lnSpc>
                <a:spcPct val="100000"/>
              </a:lnSpc>
              <a:buNone/>
              <a:tabLst>
                <a:tab pos="0" algn="l"/>
              </a:tabLst>
            </a:pPr>
            <a:endParaRPr lang="tr-TR" sz="1400" spc="-1" dirty="0">
              <a:solidFill>
                <a:schemeClr val="dk1"/>
              </a:solidFill>
              <a:latin typeface="Open Sans"/>
              <a:ea typeface="Open Sans"/>
            </a:endParaRPr>
          </a:p>
          <a:p>
            <a:pPr>
              <a:buNone/>
            </a:pPr>
            <a:r>
              <a:rPr lang="en-GB" sz="1400" b="1" dirty="0"/>
              <a:t>Benefits:</a:t>
            </a:r>
            <a:endParaRPr lang="en-GB" sz="1400" dirty="0"/>
          </a:p>
          <a:p>
            <a:pPr>
              <a:buFont typeface="Arial" panose="020B0604020202020204" pitchFamily="34" charset="0"/>
              <a:buChar char="•"/>
            </a:pPr>
            <a:r>
              <a:rPr lang="en-GB" sz="1400" dirty="0"/>
              <a:t>Improved solution quality</a:t>
            </a:r>
          </a:p>
          <a:p>
            <a:pPr>
              <a:buFont typeface="Arial" panose="020B0604020202020204" pitchFamily="34" charset="0"/>
              <a:buChar char="•"/>
            </a:pPr>
            <a:r>
              <a:rPr lang="en-GB" sz="1400" dirty="0"/>
              <a:t>Faster convergence</a:t>
            </a:r>
          </a:p>
          <a:p>
            <a:pPr>
              <a:buFont typeface="Arial" panose="020B0604020202020204" pitchFamily="34" charset="0"/>
              <a:buChar char="•"/>
            </a:pPr>
            <a:r>
              <a:rPr lang="en-GB" sz="1400" dirty="0"/>
              <a:t>Better exploration/exploitation balance</a:t>
            </a:r>
          </a:p>
          <a:p>
            <a:pPr indent="0">
              <a:lnSpc>
                <a:spcPct val="100000"/>
              </a:lnSpc>
              <a:buNone/>
              <a:tabLst>
                <a:tab pos="0" algn="l"/>
              </a:tabLst>
            </a:pPr>
            <a:endParaRPr lang="en-US" sz="1400" b="0" strike="noStrike" spc="-1" dirty="0">
              <a:solidFill>
                <a:srgbClr val="000000"/>
              </a:solidFill>
              <a:latin typeface="OpenSymbo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PlaceHolder 1"/>
          <p:cNvSpPr>
            <a:spLocks noGrp="1"/>
          </p:cNvSpPr>
          <p:nvPr>
            <p:ph type="title" idx="4294967295"/>
          </p:nvPr>
        </p:nvSpPr>
        <p:spPr>
          <a:xfrm>
            <a:off x="0" y="447675"/>
            <a:ext cx="6553200" cy="1762125"/>
          </a:xfrm>
          <a:prstGeom prst="rect">
            <a:avLst/>
          </a:prstGeom>
          <a:noFill/>
          <a:ln w="0">
            <a:noFill/>
          </a:ln>
        </p:spPr>
        <p:txBody>
          <a:bodyPr lIns="91440" tIns="91440" rIns="91440" bIns="91440" anchor="t">
            <a:normAutofit/>
          </a:bodyPr>
          <a:lstStyle/>
          <a:p>
            <a:pPr indent="0">
              <a:lnSpc>
                <a:spcPct val="100000"/>
              </a:lnSpc>
              <a:buNone/>
              <a:tabLst>
                <a:tab pos="0" algn="l"/>
              </a:tabLst>
            </a:pPr>
            <a:r>
              <a:rPr lang="en" sz="2600" b="0" strike="noStrike" spc="-1">
                <a:solidFill>
                  <a:schemeClr val="dk2"/>
                </a:solidFill>
                <a:latin typeface="Anybody"/>
                <a:ea typeface="Anybody"/>
              </a:rPr>
              <a:t>Key Features and Characteristics</a:t>
            </a:r>
            <a:endParaRPr lang="fr-FR" sz="2600" b="0" strike="noStrike" spc="-1">
              <a:solidFill>
                <a:schemeClr val="dk1"/>
              </a:solidFill>
              <a:latin typeface="Arial"/>
            </a:endParaRPr>
          </a:p>
        </p:txBody>
      </p:sp>
      <p:sp>
        <p:nvSpPr>
          <p:cNvPr id="87" name="PlaceHolder 2"/>
          <p:cNvSpPr>
            <a:spLocks noGrp="1"/>
          </p:cNvSpPr>
          <p:nvPr>
            <p:ph type="subTitle" idx="4294967295"/>
          </p:nvPr>
        </p:nvSpPr>
        <p:spPr>
          <a:xfrm>
            <a:off x="1353008" y="1159231"/>
            <a:ext cx="6553200" cy="2314575"/>
          </a:xfrm>
          <a:prstGeom prst="rect">
            <a:avLst/>
          </a:prstGeom>
          <a:noFill/>
          <a:ln w="0">
            <a:noFill/>
          </a:ln>
        </p:spPr>
        <p:txBody>
          <a:bodyPr lIns="91440" tIns="91440" rIns="91440" bIns="91440" anchor="t">
            <a:normAutofit/>
          </a:bodyPr>
          <a:lstStyle/>
          <a:p>
            <a:pPr indent="0">
              <a:lnSpc>
                <a:spcPct val="100000"/>
              </a:lnSpc>
              <a:buNone/>
              <a:tabLst>
                <a:tab pos="0" algn="l"/>
              </a:tabLst>
            </a:pPr>
            <a:r>
              <a:rPr lang="en" sz="1200" b="0" strike="noStrike" spc="-1" dirty="0">
                <a:solidFill>
                  <a:schemeClr val="dk1"/>
                </a:solidFill>
                <a:latin typeface="Open Sans"/>
                <a:ea typeface="Open Sans"/>
              </a:rPr>
              <a:t>Hybrid metaheuristic algorithms are characterized by their adaptive nature, ability to diversify and intensify search processes, and improved convergence rates. </a:t>
            </a:r>
            <a:endParaRPr lang="tr-TR" sz="1200" b="0" strike="noStrike" spc="-1" dirty="0">
              <a:solidFill>
                <a:schemeClr val="dk1"/>
              </a:solidFill>
              <a:latin typeface="Open Sans"/>
              <a:ea typeface="Open Sans"/>
            </a:endParaRPr>
          </a:p>
          <a:p>
            <a:pPr indent="0">
              <a:lnSpc>
                <a:spcPct val="100000"/>
              </a:lnSpc>
              <a:buNone/>
              <a:tabLst>
                <a:tab pos="0" algn="l"/>
              </a:tabLst>
            </a:pPr>
            <a:r>
              <a:rPr lang="en" sz="1200" b="0" strike="noStrike" spc="-1" dirty="0">
                <a:solidFill>
                  <a:schemeClr val="dk1"/>
                </a:solidFill>
                <a:latin typeface="Open Sans"/>
                <a:ea typeface="Open Sans"/>
              </a:rPr>
              <a:t>They leverage multiple search strategies, allowing for exploration of various solution spaces while balancing exploitation of known good solutions, making them suitable for solving large-scale and nonlinear optimization problems.</a:t>
            </a:r>
            <a:endParaRPr lang="en-US" sz="1200" b="0" strike="noStrike" spc="-1" dirty="0">
              <a:solidFill>
                <a:srgbClr val="000000"/>
              </a:solidFill>
              <a:latin typeface="OpenSymbo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PlaceHolder 1"/>
          <p:cNvSpPr>
            <a:spLocks noGrp="1"/>
          </p:cNvSpPr>
          <p:nvPr>
            <p:ph type="title" idx="4294967295"/>
          </p:nvPr>
        </p:nvSpPr>
        <p:spPr>
          <a:xfrm>
            <a:off x="1192377" y="364349"/>
            <a:ext cx="6553200" cy="1762125"/>
          </a:xfrm>
          <a:prstGeom prst="rect">
            <a:avLst/>
          </a:prstGeom>
          <a:noFill/>
          <a:ln w="0">
            <a:noFill/>
          </a:ln>
        </p:spPr>
        <p:txBody>
          <a:bodyPr lIns="91440" tIns="91440" rIns="91440" bIns="91440" anchor="t">
            <a:normAutofit/>
          </a:bodyPr>
          <a:lstStyle/>
          <a:p>
            <a:pPr indent="0">
              <a:lnSpc>
                <a:spcPct val="100000"/>
              </a:lnSpc>
              <a:buNone/>
              <a:tabLst>
                <a:tab pos="0" algn="l"/>
              </a:tabLst>
            </a:pPr>
            <a:r>
              <a:rPr lang="en" sz="2600" b="0" strike="noStrike" spc="-1" dirty="0">
                <a:solidFill>
                  <a:schemeClr val="dk2"/>
                </a:solidFill>
                <a:latin typeface="Anybody"/>
                <a:ea typeface="Anybody"/>
              </a:rPr>
              <a:t>Applications in Optimization Problems</a:t>
            </a:r>
            <a:endParaRPr lang="fr-FR" sz="2600" b="0" strike="noStrike" spc="-1" dirty="0">
              <a:solidFill>
                <a:schemeClr val="dk1"/>
              </a:solidFill>
              <a:latin typeface="Arial"/>
            </a:endParaRPr>
          </a:p>
        </p:txBody>
      </p:sp>
      <p:sp>
        <p:nvSpPr>
          <p:cNvPr id="89" name="PlaceHolder 2"/>
          <p:cNvSpPr>
            <a:spLocks noGrp="1"/>
          </p:cNvSpPr>
          <p:nvPr>
            <p:ph type="subTitle" idx="4294967295"/>
          </p:nvPr>
        </p:nvSpPr>
        <p:spPr>
          <a:xfrm>
            <a:off x="1616353" y="1583513"/>
            <a:ext cx="6986321" cy="2314575"/>
          </a:xfrm>
          <a:prstGeom prst="rect">
            <a:avLst/>
          </a:prstGeom>
          <a:noFill/>
          <a:ln w="0">
            <a:noFill/>
          </a:ln>
        </p:spPr>
        <p:txBody>
          <a:bodyPr lIns="91440" tIns="91440" rIns="91440" bIns="91440" anchor="t">
            <a:normAutofit/>
          </a:bodyPr>
          <a:lstStyle/>
          <a:p>
            <a:pPr indent="0">
              <a:lnSpc>
                <a:spcPct val="100000"/>
              </a:lnSpc>
              <a:buNone/>
              <a:tabLst>
                <a:tab pos="0" algn="l"/>
              </a:tabLst>
            </a:pPr>
            <a:r>
              <a:rPr lang="en" sz="1400" b="0" strike="noStrike" spc="-1" dirty="0">
                <a:solidFill>
                  <a:schemeClr val="dk1"/>
                </a:solidFill>
                <a:latin typeface="Open Sans"/>
                <a:ea typeface="Open Sans"/>
              </a:rPr>
              <a:t>Hybrid metaheuristic algorithms have diverse applications across various fields such as engineering, logistics, finance, and artificial intelligence. </a:t>
            </a:r>
            <a:endParaRPr lang="tr-TR" sz="1400" b="0" strike="noStrike" spc="-1" dirty="0">
              <a:solidFill>
                <a:schemeClr val="dk1"/>
              </a:solidFill>
              <a:latin typeface="Open Sans"/>
              <a:ea typeface="Open Sans"/>
            </a:endParaRPr>
          </a:p>
          <a:p>
            <a:pPr indent="0">
              <a:lnSpc>
                <a:spcPct val="100000"/>
              </a:lnSpc>
              <a:buNone/>
              <a:tabLst>
                <a:tab pos="0" algn="l"/>
              </a:tabLst>
            </a:pPr>
            <a:r>
              <a:rPr lang="en" sz="1400" b="0" strike="noStrike" spc="-1" dirty="0">
                <a:solidFill>
                  <a:schemeClr val="dk1"/>
                </a:solidFill>
                <a:latin typeface="Open Sans"/>
                <a:ea typeface="Open Sans"/>
              </a:rPr>
              <a:t>They are particularly effective in solving complex optimization problems like scheduling, resource allocation, and design optimization. </a:t>
            </a:r>
            <a:endParaRPr lang="tr-TR" sz="1400" b="0" strike="noStrike" spc="-1" dirty="0">
              <a:solidFill>
                <a:schemeClr val="dk1"/>
              </a:solidFill>
              <a:latin typeface="Open Sans"/>
              <a:ea typeface="Open Sans"/>
            </a:endParaRPr>
          </a:p>
          <a:p>
            <a:pPr indent="0">
              <a:lnSpc>
                <a:spcPct val="100000"/>
              </a:lnSpc>
              <a:buNone/>
              <a:tabLst>
                <a:tab pos="0" algn="l"/>
              </a:tabLst>
            </a:pPr>
            <a:r>
              <a:rPr lang="en" sz="1400" b="0" strike="noStrike" spc="-1" dirty="0">
                <a:solidFill>
                  <a:schemeClr val="dk1"/>
                </a:solidFill>
                <a:latin typeface="Open Sans"/>
                <a:ea typeface="Open Sans"/>
              </a:rPr>
              <a:t>These algorithms can handle multi-objective optimization, allowing decision-makers to find trade-offs between competing objectives efficiently.</a:t>
            </a:r>
            <a:endParaRPr lang="en-US" sz="1400" b="0" strike="noStrike" spc="-1" dirty="0">
              <a:solidFill>
                <a:srgbClr val="000000"/>
              </a:solidFill>
              <a:latin typeface="OpenSymbo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PlaceHolder 1"/>
          <p:cNvSpPr>
            <a:spLocks noGrp="1"/>
          </p:cNvSpPr>
          <p:nvPr>
            <p:ph type="title" idx="4294967295"/>
          </p:nvPr>
        </p:nvSpPr>
        <p:spPr>
          <a:xfrm>
            <a:off x="1681582" y="195605"/>
            <a:ext cx="4229100" cy="2905125"/>
          </a:xfrm>
          <a:prstGeom prst="rect">
            <a:avLst/>
          </a:prstGeom>
          <a:noFill/>
          <a:ln w="0">
            <a:noFill/>
          </a:ln>
        </p:spPr>
        <p:txBody>
          <a:bodyPr lIns="91440" tIns="91440" rIns="91440" bIns="91440" anchor="b">
            <a:normAutofit/>
          </a:bodyPr>
          <a:lstStyle/>
          <a:p>
            <a:pPr indent="0">
              <a:lnSpc>
                <a:spcPct val="100000"/>
              </a:lnSpc>
              <a:buNone/>
              <a:tabLst>
                <a:tab pos="0" algn="l"/>
              </a:tabLst>
            </a:pPr>
            <a:r>
              <a:rPr lang="en" sz="4000" b="0" strike="noStrike" spc="-1" dirty="0">
                <a:solidFill>
                  <a:schemeClr val="dk2"/>
                </a:solidFill>
                <a:latin typeface="Anybody"/>
                <a:ea typeface="Anybody"/>
              </a:rPr>
              <a:t>Types of Hybrid Algorithms</a:t>
            </a:r>
            <a:endParaRPr lang="fr-FR" sz="4000" b="0" strike="noStrike" spc="-1" dirty="0">
              <a:solidFill>
                <a:schemeClr val="dk1"/>
              </a:solidFill>
              <a:latin typeface="Arial"/>
            </a:endParaRPr>
          </a:p>
        </p:txBody>
      </p:sp>
      <p:sp>
        <p:nvSpPr>
          <p:cNvPr id="91" name="PlaceHolder 2"/>
          <p:cNvSpPr>
            <a:spLocks noGrp="1"/>
          </p:cNvSpPr>
          <p:nvPr>
            <p:ph type="title" idx="4294967295"/>
          </p:nvPr>
        </p:nvSpPr>
        <p:spPr>
          <a:xfrm>
            <a:off x="7496175" y="638175"/>
            <a:ext cx="1647825" cy="914400"/>
          </a:xfrm>
          <a:prstGeom prst="rect">
            <a:avLst/>
          </a:prstGeom>
          <a:noFill/>
          <a:ln w="0">
            <a:noFill/>
          </a:ln>
        </p:spPr>
        <p:txBody>
          <a:bodyPr lIns="91440" tIns="91440" rIns="91440" bIns="91440" anchor="b">
            <a:normAutofit fontScale="90000"/>
          </a:bodyPr>
          <a:lstStyle/>
          <a:p>
            <a:pPr indent="0">
              <a:lnSpc>
                <a:spcPct val="100000"/>
              </a:lnSpc>
              <a:buNone/>
              <a:tabLst>
                <a:tab pos="0" algn="l"/>
              </a:tabLst>
            </a:pPr>
            <a:r>
              <a:rPr lang="en" sz="6000" b="0" strike="noStrike" spc="-1">
                <a:solidFill>
                  <a:schemeClr val="accent1"/>
                </a:solidFill>
                <a:latin typeface="Anybody"/>
                <a:ea typeface="Anybody"/>
              </a:rPr>
              <a:t>02</a:t>
            </a:r>
            <a:endParaRPr lang="fr-FR" sz="6000" b="0" strike="noStrike" spc="-1">
              <a:solidFill>
                <a:schemeClr val="dk1"/>
              </a:solidFill>
              <a:latin typeface="Arial"/>
            </a:endParaRPr>
          </a:p>
        </p:txBody>
      </p:sp>
      <p:cxnSp>
        <p:nvCxnSpPr>
          <p:cNvPr id="93" name="Google Shape;171;p29"/>
          <p:cNvCxnSpPr/>
          <p:nvPr/>
        </p:nvCxnSpPr>
        <p:spPr>
          <a:xfrm>
            <a:off x="3712320" y="360"/>
            <a:ext cx="360" cy="5245560"/>
          </a:xfrm>
          <a:prstGeom prst="straightConnector1">
            <a:avLst/>
          </a:prstGeom>
          <a:ln w="9525">
            <a:solidFill>
              <a:srgbClr val="A14342"/>
            </a:solidFill>
            <a:round/>
          </a:ln>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PlaceHolder 1"/>
          <p:cNvSpPr>
            <a:spLocks noGrp="1"/>
          </p:cNvSpPr>
          <p:nvPr>
            <p:ph type="title" idx="4294967295"/>
          </p:nvPr>
        </p:nvSpPr>
        <p:spPr>
          <a:xfrm>
            <a:off x="1295400" y="155067"/>
            <a:ext cx="6553200" cy="1762125"/>
          </a:xfrm>
          <a:prstGeom prst="rect">
            <a:avLst/>
          </a:prstGeom>
          <a:noFill/>
          <a:ln w="0">
            <a:noFill/>
          </a:ln>
        </p:spPr>
        <p:txBody>
          <a:bodyPr lIns="91440" tIns="91440" rIns="91440" bIns="91440" anchor="t">
            <a:normAutofit/>
          </a:bodyPr>
          <a:lstStyle/>
          <a:p>
            <a:pPr indent="0">
              <a:lnSpc>
                <a:spcPct val="100000"/>
              </a:lnSpc>
              <a:buNone/>
              <a:tabLst>
                <a:tab pos="0" algn="l"/>
              </a:tabLst>
            </a:pPr>
            <a:r>
              <a:rPr lang="en" sz="2600" b="0" strike="noStrike" spc="-1" dirty="0">
                <a:solidFill>
                  <a:schemeClr val="dk2"/>
                </a:solidFill>
                <a:latin typeface="Anybody"/>
                <a:ea typeface="Anybody"/>
              </a:rPr>
              <a:t>Combination of Different Metaheuristics</a:t>
            </a:r>
            <a:endParaRPr lang="fr-FR" sz="2600" b="0" strike="noStrike" spc="-1" dirty="0">
              <a:solidFill>
                <a:schemeClr val="dk1"/>
              </a:solidFill>
              <a:latin typeface="Arial"/>
            </a:endParaRPr>
          </a:p>
        </p:txBody>
      </p:sp>
      <p:sp>
        <p:nvSpPr>
          <p:cNvPr id="95" name="PlaceHolder 2"/>
          <p:cNvSpPr>
            <a:spLocks noGrp="1"/>
          </p:cNvSpPr>
          <p:nvPr>
            <p:ph type="subTitle" idx="4294967295"/>
          </p:nvPr>
        </p:nvSpPr>
        <p:spPr>
          <a:xfrm>
            <a:off x="1726082" y="759904"/>
            <a:ext cx="6979006" cy="2314575"/>
          </a:xfrm>
          <a:prstGeom prst="rect">
            <a:avLst/>
          </a:prstGeom>
          <a:noFill/>
          <a:ln w="0">
            <a:noFill/>
          </a:ln>
        </p:spPr>
        <p:txBody>
          <a:bodyPr lIns="91440" tIns="91440" rIns="91440" bIns="91440" anchor="t">
            <a:normAutofit/>
          </a:bodyPr>
          <a:lstStyle/>
          <a:p>
            <a:pPr indent="0">
              <a:lnSpc>
                <a:spcPct val="100000"/>
              </a:lnSpc>
              <a:buNone/>
              <a:tabLst>
                <a:tab pos="0" algn="l"/>
              </a:tabLst>
            </a:pPr>
            <a:r>
              <a:rPr lang="en" sz="1200" b="0" strike="noStrike" spc="-1" dirty="0">
                <a:solidFill>
                  <a:schemeClr val="dk1"/>
                </a:solidFill>
                <a:latin typeface="Open Sans"/>
                <a:ea typeface="Open Sans"/>
              </a:rPr>
              <a:t>Hybrid algorithms often involve the combination of two or more metaheuristic strategies, such as genetic algorithms, particle swarm optimization, and simulated annealing. </a:t>
            </a:r>
            <a:endParaRPr lang="tr-TR" sz="1200" b="0" strike="noStrike" spc="-1" dirty="0">
              <a:solidFill>
                <a:schemeClr val="dk1"/>
              </a:solidFill>
              <a:latin typeface="Open Sans"/>
              <a:ea typeface="Open Sans"/>
            </a:endParaRPr>
          </a:p>
          <a:p>
            <a:pPr indent="0">
              <a:lnSpc>
                <a:spcPct val="100000"/>
              </a:lnSpc>
              <a:buNone/>
              <a:tabLst>
                <a:tab pos="0" algn="l"/>
              </a:tabLst>
            </a:pPr>
            <a:r>
              <a:rPr lang="en" sz="1200" b="0" strike="noStrike" spc="-1" dirty="0">
                <a:solidFill>
                  <a:schemeClr val="dk1"/>
                </a:solidFill>
                <a:latin typeface="Open Sans"/>
                <a:ea typeface="Open Sans"/>
              </a:rPr>
              <a:t>By integrating these methods, hybrid algorithms can utilize the exploration capabilities of one algorithm and the exploitation efficiencies of another, leading to enhanced overall performance in finding optimal solutions.</a:t>
            </a:r>
            <a:endParaRPr lang="tr-TR" sz="1200" b="0" strike="noStrike" spc="-1" dirty="0">
              <a:solidFill>
                <a:schemeClr val="dk1"/>
              </a:solidFill>
              <a:latin typeface="Open Sans"/>
              <a:ea typeface="Open Sans"/>
            </a:endParaRPr>
          </a:p>
          <a:p>
            <a:pPr indent="0">
              <a:lnSpc>
                <a:spcPct val="100000"/>
              </a:lnSpc>
              <a:buNone/>
              <a:tabLst>
                <a:tab pos="0" algn="l"/>
              </a:tabLst>
            </a:pPr>
            <a:endParaRPr lang="tr-TR" sz="1200" spc="-1" dirty="0">
              <a:solidFill>
                <a:schemeClr val="dk1"/>
              </a:solidFill>
              <a:latin typeface="Open Sans"/>
              <a:ea typeface="Open Sans"/>
            </a:endParaRPr>
          </a:p>
          <a:p>
            <a:pPr indent="0">
              <a:lnSpc>
                <a:spcPct val="100000"/>
              </a:lnSpc>
              <a:buNone/>
              <a:tabLst>
                <a:tab pos="0" algn="l"/>
              </a:tabLst>
            </a:pPr>
            <a:endParaRPr lang="en-US" sz="1200" b="0" strike="noStrike" spc="-1" dirty="0">
              <a:solidFill>
                <a:srgbClr val="000000"/>
              </a:solidFill>
              <a:latin typeface="OpenSymbol"/>
            </a:endParaRPr>
          </a:p>
        </p:txBody>
      </p:sp>
      <p:sp>
        <p:nvSpPr>
          <p:cNvPr id="2" name="Rectangle 1">
            <a:extLst>
              <a:ext uri="{FF2B5EF4-FFF2-40B4-BE49-F238E27FC236}">
                <a16:creationId xmlns:a16="http://schemas.microsoft.com/office/drawing/2014/main" id="{3080541A-81F3-C630-0886-DC9F3AF7C697}"/>
              </a:ext>
            </a:extLst>
          </p:cNvPr>
          <p:cNvSpPr>
            <a:spLocks noChangeArrowheads="1"/>
          </p:cNvSpPr>
          <p:nvPr/>
        </p:nvSpPr>
        <p:spPr bwMode="auto">
          <a:xfrm>
            <a:off x="1572769" y="1917191"/>
            <a:ext cx="8046720"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Types of Hybridization:</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lvl="1" eaLnBrk="0" fontAlgn="base" hangingPunct="0">
              <a:spcBef>
                <a:spcPct val="0"/>
              </a:spcBef>
              <a:spcAft>
                <a:spcPct val="0"/>
              </a:spcAft>
              <a:buFontTx/>
              <a:buChar char="•"/>
            </a:pPr>
            <a:r>
              <a:rPr kumimoji="0" lang="en-US" altLang="en-US" b="1" i="0" u="none" strike="noStrike" cap="none" normalizeH="0" baseline="0" dirty="0">
                <a:ln>
                  <a:noFill/>
                </a:ln>
                <a:solidFill>
                  <a:schemeClr val="tx1"/>
                </a:solidFill>
                <a:effectLst/>
                <a:latin typeface="Arial" panose="020B0604020202020204" pitchFamily="34" charset="0"/>
              </a:rPr>
              <a:t>Low-level hybrid:</a:t>
            </a:r>
            <a:r>
              <a:rPr kumimoji="0" lang="en-US" altLang="en-US" b="0" i="0" u="none" strike="noStrike" cap="none" normalizeH="0" baseline="0" dirty="0">
                <a:ln>
                  <a:noFill/>
                </a:ln>
                <a:solidFill>
                  <a:schemeClr val="tx1"/>
                </a:solidFill>
                <a:effectLst/>
                <a:latin typeface="Arial" panose="020B0604020202020204" pitchFamily="34" charset="0"/>
              </a:rPr>
              <a:t> One algorithm embedded in another</a:t>
            </a:r>
          </a:p>
          <a:p>
            <a:pPr lvl="1" eaLnBrk="0" fontAlgn="base" hangingPunct="0">
              <a:spcBef>
                <a:spcPct val="0"/>
              </a:spcBef>
              <a:spcAft>
                <a:spcPct val="0"/>
              </a:spcAft>
              <a:buFontTx/>
              <a:buChar char="•"/>
            </a:pPr>
            <a:r>
              <a:rPr kumimoji="0" lang="en-US" altLang="en-US" b="1" i="0" u="none" strike="noStrike" cap="none" normalizeH="0" baseline="0" dirty="0">
                <a:ln>
                  <a:noFill/>
                </a:ln>
                <a:solidFill>
                  <a:schemeClr val="tx1"/>
                </a:solidFill>
                <a:effectLst/>
                <a:latin typeface="Arial" panose="020B0604020202020204" pitchFamily="34" charset="0"/>
              </a:rPr>
              <a:t>High-level hybrid:</a:t>
            </a:r>
            <a:r>
              <a:rPr kumimoji="0" lang="en-US" altLang="en-US" b="0" i="0" u="none" strike="noStrike" cap="none" normalizeH="0" baseline="0" dirty="0">
                <a:ln>
                  <a:noFill/>
                </a:ln>
                <a:solidFill>
                  <a:schemeClr val="tx1"/>
                </a:solidFill>
                <a:effectLst/>
                <a:latin typeface="Arial" panose="020B0604020202020204" pitchFamily="34" charset="0"/>
              </a:rPr>
              <a:t> Algorithms run independently and exchange information</a:t>
            </a:r>
          </a:p>
          <a:p>
            <a:pPr lvl="1" eaLnBrk="0" fontAlgn="base" hangingPunct="0">
              <a:spcBef>
                <a:spcPct val="0"/>
              </a:spcBef>
              <a:spcAft>
                <a:spcPct val="0"/>
              </a:spcAft>
              <a:buFontTx/>
              <a:buChar char="•"/>
            </a:pPr>
            <a:r>
              <a:rPr kumimoji="0" lang="en-US" altLang="en-US" b="1" i="0" u="none" strike="noStrike" cap="none" normalizeH="0" baseline="0" dirty="0">
                <a:ln>
                  <a:noFill/>
                </a:ln>
                <a:solidFill>
                  <a:schemeClr val="tx1"/>
                </a:solidFill>
                <a:effectLst/>
                <a:latin typeface="Arial" panose="020B0604020202020204" pitchFamily="34" charset="0"/>
              </a:rPr>
              <a:t>Memetic algorithms:</a:t>
            </a:r>
            <a:r>
              <a:rPr kumimoji="0" lang="en-US" altLang="en-US" b="0" i="0" u="none" strike="noStrike" cap="none" normalizeH="0" baseline="0" dirty="0">
                <a:ln>
                  <a:noFill/>
                </a:ln>
                <a:solidFill>
                  <a:schemeClr val="tx1"/>
                </a:solidFill>
                <a:effectLst/>
                <a:latin typeface="Arial" panose="020B0604020202020204" pitchFamily="34" charset="0"/>
              </a:rPr>
              <a:t> Hybrid of evolutionary algorithms with local search</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Combination modes:</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Sequential</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Parallel</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Adaptive (dynamically adjusting based on performance)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PlaceHolder 1"/>
          <p:cNvSpPr>
            <a:spLocks noGrp="1"/>
          </p:cNvSpPr>
          <p:nvPr>
            <p:ph type="title" idx="4294967295"/>
          </p:nvPr>
        </p:nvSpPr>
        <p:spPr>
          <a:xfrm>
            <a:off x="1250900" y="286741"/>
            <a:ext cx="4572000" cy="1228725"/>
          </a:xfrm>
          <a:prstGeom prst="rect">
            <a:avLst/>
          </a:prstGeom>
          <a:noFill/>
          <a:ln w="0">
            <a:noFill/>
          </a:ln>
        </p:spPr>
        <p:txBody>
          <a:bodyPr lIns="91440" tIns="91440" rIns="91440" bIns="91440" anchor="t">
            <a:normAutofit/>
          </a:bodyPr>
          <a:lstStyle/>
          <a:p>
            <a:pPr indent="0">
              <a:lnSpc>
                <a:spcPct val="100000"/>
              </a:lnSpc>
              <a:buNone/>
              <a:tabLst>
                <a:tab pos="0" algn="l"/>
              </a:tabLst>
            </a:pPr>
            <a:r>
              <a:rPr lang="en" sz="2600" b="0" strike="noStrike" spc="-1" dirty="0">
                <a:solidFill>
                  <a:schemeClr val="dk2"/>
                </a:solidFill>
                <a:latin typeface="Anybody"/>
                <a:ea typeface="Anybody"/>
              </a:rPr>
              <a:t>Hybridization Techniques</a:t>
            </a:r>
            <a:endParaRPr lang="fr-FR" sz="2600" b="0" strike="noStrike" spc="-1" dirty="0">
              <a:solidFill>
                <a:schemeClr val="dk1"/>
              </a:solidFill>
              <a:latin typeface="Arial"/>
            </a:endParaRPr>
          </a:p>
        </p:txBody>
      </p:sp>
      <p:sp>
        <p:nvSpPr>
          <p:cNvPr id="97" name="PlaceHolder 2"/>
          <p:cNvSpPr>
            <a:spLocks noGrp="1"/>
          </p:cNvSpPr>
          <p:nvPr>
            <p:ph type="subTitle" idx="4294967295"/>
          </p:nvPr>
        </p:nvSpPr>
        <p:spPr>
          <a:xfrm>
            <a:off x="1382574" y="901103"/>
            <a:ext cx="4572000" cy="2781300"/>
          </a:xfrm>
          <a:prstGeom prst="rect">
            <a:avLst/>
          </a:prstGeom>
          <a:noFill/>
          <a:ln w="0">
            <a:noFill/>
          </a:ln>
        </p:spPr>
        <p:txBody>
          <a:bodyPr lIns="91440" tIns="91440" rIns="91440" bIns="91440" anchor="t">
            <a:normAutofit/>
          </a:bodyPr>
          <a:lstStyle/>
          <a:p>
            <a:pPr indent="0">
              <a:lnSpc>
                <a:spcPct val="100000"/>
              </a:lnSpc>
              <a:buNone/>
              <a:tabLst>
                <a:tab pos="0" algn="l"/>
              </a:tabLst>
            </a:pPr>
            <a:r>
              <a:rPr lang="en" sz="1200" b="0" strike="noStrike" spc="-1" dirty="0">
                <a:solidFill>
                  <a:schemeClr val="dk1"/>
                </a:solidFill>
                <a:latin typeface="Open Sans"/>
                <a:ea typeface="Open Sans"/>
              </a:rPr>
              <a:t>There are various techniques for hybridizing algorithms, including sequential hybridization, where one algorithm refines the solution of another, and parallel hybridization, where multiple algorithms operate simultaneously on different aspects of the problem. </a:t>
            </a:r>
            <a:endParaRPr lang="tr-TR" sz="1200" b="0" strike="noStrike" spc="-1" dirty="0">
              <a:solidFill>
                <a:schemeClr val="dk1"/>
              </a:solidFill>
              <a:latin typeface="Open Sans"/>
              <a:ea typeface="Open Sans"/>
            </a:endParaRPr>
          </a:p>
          <a:p>
            <a:pPr indent="0">
              <a:lnSpc>
                <a:spcPct val="100000"/>
              </a:lnSpc>
              <a:buNone/>
              <a:tabLst>
                <a:tab pos="0" algn="l"/>
              </a:tabLst>
            </a:pPr>
            <a:r>
              <a:rPr lang="en" sz="1200" b="0" strike="noStrike" spc="-1" dirty="0">
                <a:solidFill>
                  <a:schemeClr val="dk1"/>
                </a:solidFill>
                <a:latin typeface="Open Sans"/>
                <a:ea typeface="Open Sans"/>
              </a:rPr>
              <a:t>These techniques allow for more flexibility and adaptability in addressing complex optimization scenarios, improving solution quality and computation time.</a:t>
            </a:r>
            <a:endParaRPr lang="en-US" sz="1200" b="0" strike="noStrike" spc="-1" dirty="0">
              <a:solidFill>
                <a:srgbClr val="000000"/>
              </a:solidFill>
              <a:latin typeface="OpenSymbol"/>
            </a:endParaRPr>
          </a:p>
        </p:txBody>
      </p:sp>
      <p:graphicFrame>
        <p:nvGraphicFramePr>
          <p:cNvPr id="2" name="Table 1">
            <a:extLst>
              <a:ext uri="{FF2B5EF4-FFF2-40B4-BE49-F238E27FC236}">
                <a16:creationId xmlns:a16="http://schemas.microsoft.com/office/drawing/2014/main" id="{E0241462-64E1-D51B-A4AF-D4973D1DBC06}"/>
              </a:ext>
            </a:extLst>
          </p:cNvPr>
          <p:cNvGraphicFramePr>
            <a:graphicFrameLocks noGrp="1"/>
          </p:cNvGraphicFramePr>
          <p:nvPr>
            <p:extLst>
              <p:ext uri="{D42A27DB-BD31-4B8C-83A1-F6EECF244321}">
                <p14:modId xmlns:p14="http://schemas.microsoft.com/office/powerpoint/2010/main" val="763774090"/>
              </p:ext>
            </p:extLst>
          </p:nvPr>
        </p:nvGraphicFramePr>
        <p:xfrm>
          <a:off x="1367945" y="2753639"/>
          <a:ext cx="7513638" cy="2103120"/>
        </p:xfrm>
        <a:graphic>
          <a:graphicData uri="http://schemas.openxmlformats.org/drawingml/2006/table">
            <a:tbl>
              <a:tblPr/>
              <a:tblGrid>
                <a:gridCol w="2504546">
                  <a:extLst>
                    <a:ext uri="{9D8B030D-6E8A-4147-A177-3AD203B41FA5}">
                      <a16:colId xmlns:a16="http://schemas.microsoft.com/office/drawing/2014/main" val="3017075975"/>
                    </a:ext>
                  </a:extLst>
                </a:gridCol>
                <a:gridCol w="2504546">
                  <a:extLst>
                    <a:ext uri="{9D8B030D-6E8A-4147-A177-3AD203B41FA5}">
                      <a16:colId xmlns:a16="http://schemas.microsoft.com/office/drawing/2014/main" val="4071186378"/>
                    </a:ext>
                  </a:extLst>
                </a:gridCol>
                <a:gridCol w="2504546">
                  <a:extLst>
                    <a:ext uri="{9D8B030D-6E8A-4147-A177-3AD203B41FA5}">
                      <a16:colId xmlns:a16="http://schemas.microsoft.com/office/drawing/2014/main" val="985406337"/>
                    </a:ext>
                  </a:extLst>
                </a:gridCol>
              </a:tblGrid>
              <a:tr h="297180">
                <a:tc>
                  <a:txBody>
                    <a:bodyPr/>
                    <a:lstStyle/>
                    <a:p>
                      <a:r>
                        <a:rPr lang="en-GB" sz="1300" b="1"/>
                        <a:t>Hybrid Type</a:t>
                      </a:r>
                      <a:endParaRPr lang="en-GB" sz="1300"/>
                    </a:p>
                  </a:txBody>
                  <a:tcPr anchor="ctr">
                    <a:lnL>
                      <a:noFill/>
                    </a:lnL>
                    <a:lnR>
                      <a:noFill/>
                    </a:lnR>
                    <a:lnT>
                      <a:noFill/>
                    </a:lnT>
                    <a:lnB>
                      <a:noFill/>
                    </a:lnB>
                    <a:noFill/>
                  </a:tcPr>
                </a:tc>
                <a:tc>
                  <a:txBody>
                    <a:bodyPr/>
                    <a:lstStyle/>
                    <a:p>
                      <a:r>
                        <a:rPr lang="en-GB" sz="1300" b="1"/>
                        <a:t>Example Algorithms</a:t>
                      </a:r>
                      <a:endParaRPr lang="en-GB" sz="1300"/>
                    </a:p>
                  </a:txBody>
                  <a:tcPr anchor="ctr">
                    <a:lnL>
                      <a:noFill/>
                    </a:lnL>
                    <a:lnR>
                      <a:noFill/>
                    </a:lnR>
                    <a:lnT>
                      <a:noFill/>
                    </a:lnT>
                    <a:lnB>
                      <a:noFill/>
                    </a:lnB>
                    <a:noFill/>
                  </a:tcPr>
                </a:tc>
                <a:tc>
                  <a:txBody>
                    <a:bodyPr/>
                    <a:lstStyle/>
                    <a:p>
                      <a:r>
                        <a:rPr lang="en-GB" sz="1300" b="1" dirty="0"/>
                        <a:t>Goal</a:t>
                      </a:r>
                      <a:endParaRPr lang="en-GB" sz="1300" dirty="0"/>
                    </a:p>
                  </a:txBody>
                  <a:tcPr anchor="ctr">
                    <a:lnL>
                      <a:noFill/>
                    </a:lnL>
                    <a:lnR>
                      <a:noFill/>
                    </a:lnR>
                    <a:lnT>
                      <a:noFill/>
                    </a:lnT>
                    <a:lnB>
                      <a:noFill/>
                    </a:lnB>
                    <a:noFill/>
                  </a:tcPr>
                </a:tc>
                <a:extLst>
                  <a:ext uri="{0D108BD9-81ED-4DB2-BD59-A6C34878D82A}">
                    <a16:rowId xmlns:a16="http://schemas.microsoft.com/office/drawing/2014/main" val="3283630032"/>
                  </a:ext>
                </a:extLst>
              </a:tr>
              <a:tr h="502920">
                <a:tc>
                  <a:txBody>
                    <a:bodyPr/>
                    <a:lstStyle/>
                    <a:p>
                      <a:r>
                        <a:rPr lang="en-GB" sz="1300"/>
                        <a:t>GA + Local Search</a:t>
                      </a:r>
                    </a:p>
                  </a:txBody>
                  <a:tcPr anchor="ctr">
                    <a:lnL>
                      <a:noFill/>
                    </a:lnL>
                    <a:lnR>
                      <a:noFill/>
                    </a:lnR>
                    <a:lnT>
                      <a:noFill/>
                    </a:lnT>
                    <a:lnB>
                      <a:noFill/>
                    </a:lnB>
                    <a:noFill/>
                  </a:tcPr>
                </a:tc>
                <a:tc>
                  <a:txBody>
                    <a:bodyPr/>
                    <a:lstStyle/>
                    <a:p>
                      <a:r>
                        <a:rPr lang="en-GB" sz="1300"/>
                        <a:t>Genetic Algorithm + Hill Climbing</a:t>
                      </a:r>
                    </a:p>
                  </a:txBody>
                  <a:tcPr anchor="ctr">
                    <a:lnL>
                      <a:noFill/>
                    </a:lnL>
                    <a:lnR>
                      <a:noFill/>
                    </a:lnR>
                    <a:lnT>
                      <a:noFill/>
                    </a:lnT>
                    <a:lnB>
                      <a:noFill/>
                    </a:lnB>
                    <a:noFill/>
                  </a:tcPr>
                </a:tc>
                <a:tc>
                  <a:txBody>
                    <a:bodyPr/>
                    <a:lstStyle/>
                    <a:p>
                      <a:r>
                        <a:rPr lang="en-GB" sz="1300"/>
                        <a:t>Fine-tune elite solutions</a:t>
                      </a:r>
                    </a:p>
                  </a:txBody>
                  <a:tcPr anchor="ctr">
                    <a:lnL>
                      <a:noFill/>
                    </a:lnL>
                    <a:lnR>
                      <a:noFill/>
                    </a:lnR>
                    <a:lnT>
                      <a:noFill/>
                    </a:lnT>
                    <a:lnB>
                      <a:noFill/>
                    </a:lnB>
                    <a:noFill/>
                  </a:tcPr>
                </a:tc>
                <a:extLst>
                  <a:ext uri="{0D108BD9-81ED-4DB2-BD59-A6C34878D82A}">
                    <a16:rowId xmlns:a16="http://schemas.microsoft.com/office/drawing/2014/main" val="1515816453"/>
                  </a:ext>
                </a:extLst>
              </a:tr>
              <a:tr h="502920">
                <a:tc>
                  <a:txBody>
                    <a:bodyPr/>
                    <a:lstStyle/>
                    <a:p>
                      <a:r>
                        <a:rPr lang="en-GB" sz="1300"/>
                        <a:t>PSO + SA</a:t>
                      </a:r>
                    </a:p>
                  </a:txBody>
                  <a:tcPr anchor="ctr">
                    <a:lnL>
                      <a:noFill/>
                    </a:lnL>
                    <a:lnR>
                      <a:noFill/>
                    </a:lnR>
                    <a:lnT>
                      <a:noFill/>
                    </a:lnT>
                    <a:lnB>
                      <a:noFill/>
                    </a:lnB>
                    <a:noFill/>
                  </a:tcPr>
                </a:tc>
                <a:tc>
                  <a:txBody>
                    <a:bodyPr/>
                    <a:lstStyle/>
                    <a:p>
                      <a:r>
                        <a:rPr lang="en-GB" sz="1300" dirty="0"/>
                        <a:t>Particle Swarm + Simulated Annealing</a:t>
                      </a:r>
                    </a:p>
                  </a:txBody>
                  <a:tcPr anchor="ctr">
                    <a:lnL>
                      <a:noFill/>
                    </a:lnL>
                    <a:lnR>
                      <a:noFill/>
                    </a:lnR>
                    <a:lnT>
                      <a:noFill/>
                    </a:lnT>
                    <a:lnB>
                      <a:noFill/>
                    </a:lnB>
                    <a:noFill/>
                  </a:tcPr>
                </a:tc>
                <a:tc>
                  <a:txBody>
                    <a:bodyPr/>
                    <a:lstStyle/>
                    <a:p>
                      <a:r>
                        <a:rPr lang="en-GB" sz="1300"/>
                        <a:t>Avoid local optima</a:t>
                      </a:r>
                    </a:p>
                  </a:txBody>
                  <a:tcPr anchor="ctr">
                    <a:lnL>
                      <a:noFill/>
                    </a:lnL>
                    <a:lnR>
                      <a:noFill/>
                    </a:lnR>
                    <a:lnT>
                      <a:noFill/>
                    </a:lnT>
                    <a:lnB>
                      <a:noFill/>
                    </a:lnB>
                    <a:noFill/>
                  </a:tcPr>
                </a:tc>
                <a:extLst>
                  <a:ext uri="{0D108BD9-81ED-4DB2-BD59-A6C34878D82A}">
                    <a16:rowId xmlns:a16="http://schemas.microsoft.com/office/drawing/2014/main" val="2012884421"/>
                  </a:ext>
                </a:extLst>
              </a:tr>
              <a:tr h="297180">
                <a:tc>
                  <a:txBody>
                    <a:bodyPr/>
                    <a:lstStyle/>
                    <a:p>
                      <a:r>
                        <a:rPr lang="en-GB" sz="1300"/>
                        <a:t>ACO + GA</a:t>
                      </a:r>
                    </a:p>
                  </a:txBody>
                  <a:tcPr anchor="ctr">
                    <a:lnL>
                      <a:noFill/>
                    </a:lnL>
                    <a:lnR>
                      <a:noFill/>
                    </a:lnR>
                    <a:lnT>
                      <a:noFill/>
                    </a:lnT>
                    <a:lnB>
                      <a:noFill/>
                    </a:lnB>
                    <a:noFill/>
                  </a:tcPr>
                </a:tc>
                <a:tc>
                  <a:txBody>
                    <a:bodyPr/>
                    <a:lstStyle/>
                    <a:p>
                      <a:r>
                        <a:rPr lang="en-GB" sz="1300"/>
                        <a:t>Ant Colony + Genetic Algorithm</a:t>
                      </a:r>
                    </a:p>
                  </a:txBody>
                  <a:tcPr anchor="ctr">
                    <a:lnL>
                      <a:noFill/>
                    </a:lnL>
                    <a:lnR>
                      <a:noFill/>
                    </a:lnR>
                    <a:lnT>
                      <a:noFill/>
                    </a:lnT>
                    <a:lnB>
                      <a:noFill/>
                    </a:lnB>
                    <a:noFill/>
                  </a:tcPr>
                </a:tc>
                <a:tc>
                  <a:txBody>
                    <a:bodyPr/>
                    <a:lstStyle/>
                    <a:p>
                      <a:r>
                        <a:rPr lang="en-GB" sz="1300"/>
                        <a:t>Path optimization &amp; diversity</a:t>
                      </a:r>
                    </a:p>
                  </a:txBody>
                  <a:tcPr anchor="ctr">
                    <a:lnL>
                      <a:noFill/>
                    </a:lnL>
                    <a:lnR>
                      <a:noFill/>
                    </a:lnR>
                    <a:lnT>
                      <a:noFill/>
                    </a:lnT>
                    <a:lnB>
                      <a:noFill/>
                    </a:lnB>
                    <a:noFill/>
                  </a:tcPr>
                </a:tc>
                <a:extLst>
                  <a:ext uri="{0D108BD9-81ED-4DB2-BD59-A6C34878D82A}">
                    <a16:rowId xmlns:a16="http://schemas.microsoft.com/office/drawing/2014/main" val="809867741"/>
                  </a:ext>
                </a:extLst>
              </a:tr>
              <a:tr h="502920">
                <a:tc>
                  <a:txBody>
                    <a:bodyPr/>
                    <a:lstStyle/>
                    <a:p>
                      <a:r>
                        <a:rPr lang="en-GB" sz="1300"/>
                        <a:t>DE + Tabu Search</a:t>
                      </a:r>
                    </a:p>
                  </a:txBody>
                  <a:tcPr anchor="ctr">
                    <a:lnL>
                      <a:noFill/>
                    </a:lnL>
                    <a:lnR>
                      <a:noFill/>
                    </a:lnR>
                    <a:lnT>
                      <a:noFill/>
                    </a:lnT>
                    <a:lnB>
                      <a:noFill/>
                    </a:lnB>
                    <a:noFill/>
                  </a:tcPr>
                </a:tc>
                <a:tc>
                  <a:txBody>
                    <a:bodyPr/>
                    <a:lstStyle/>
                    <a:p>
                      <a:r>
                        <a:rPr lang="en-GB" sz="1300"/>
                        <a:t>Differential Evolution + Tabu Search</a:t>
                      </a:r>
                    </a:p>
                  </a:txBody>
                  <a:tcPr anchor="ctr">
                    <a:lnL>
                      <a:noFill/>
                    </a:lnL>
                    <a:lnR>
                      <a:noFill/>
                    </a:lnR>
                    <a:lnT>
                      <a:noFill/>
                    </a:lnT>
                    <a:lnB>
                      <a:noFill/>
                    </a:lnB>
                    <a:noFill/>
                  </a:tcPr>
                </a:tc>
                <a:tc>
                  <a:txBody>
                    <a:bodyPr/>
                    <a:lstStyle/>
                    <a:p>
                      <a:r>
                        <a:rPr lang="en-GB" sz="1300" dirty="0"/>
                        <a:t>Balance memory &amp; mutation</a:t>
                      </a:r>
                    </a:p>
                  </a:txBody>
                  <a:tcPr anchor="ctr">
                    <a:lnL>
                      <a:noFill/>
                    </a:lnL>
                    <a:lnR>
                      <a:noFill/>
                    </a:lnR>
                    <a:lnT>
                      <a:noFill/>
                    </a:lnT>
                    <a:lnB>
                      <a:noFill/>
                    </a:lnB>
                    <a:noFill/>
                  </a:tcPr>
                </a:tc>
                <a:extLst>
                  <a:ext uri="{0D108BD9-81ED-4DB2-BD59-A6C34878D82A}">
                    <a16:rowId xmlns:a16="http://schemas.microsoft.com/office/drawing/2014/main" val="4152283278"/>
                  </a:ext>
                </a:extLst>
              </a:tr>
            </a:tbl>
          </a:graphicData>
        </a:graphic>
      </p:graphicFrame>
    </p:spTree>
  </p:cSld>
  <p:clrMapOvr>
    <a:masterClrMapping/>
  </p:clrMapOvr>
</p:sld>
</file>

<file path=ppt/theme/_rels/theme18.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nimalist Aesthetic by Slidesgo">
  <a:themeElements>
    <a:clrScheme name="Simple Light">
      <a:dk1>
        <a:srgbClr val="332E2A"/>
      </a:dk1>
      <a:lt1>
        <a:srgbClr val="F1EBE3"/>
      </a:lt1>
      <a:dk2>
        <a:srgbClr val="A14342"/>
      </a:dk2>
      <a:lt2>
        <a:srgbClr val="E2E2E2"/>
      </a:lt2>
      <a:accent1>
        <a:srgbClr val="9E7961"/>
      </a:accent1>
      <a:accent2>
        <a:srgbClr val="FFFFFF"/>
      </a:accent2>
      <a:accent3>
        <a:srgbClr val="FFFFFF"/>
      </a:accent3>
      <a:accent4>
        <a:srgbClr val="FFFFFF"/>
      </a:accent4>
      <a:accent5>
        <a:srgbClr val="FFFFFF"/>
      </a:accent5>
      <a:accent6>
        <a:srgbClr val="FFFFFF"/>
      </a:accent6>
      <a:hlink>
        <a:srgbClr val="332E2A"/>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0.xml><?xml version="1.0" encoding="utf-8"?>
<a:theme xmlns:a="http://schemas.openxmlformats.org/drawingml/2006/main" name="Minimalist Aesthetic by Slidesgo">
  <a:themeElements>
    <a:clrScheme name="Simple Light">
      <a:dk1>
        <a:srgbClr val="332E2A"/>
      </a:dk1>
      <a:lt1>
        <a:srgbClr val="F1EBE3"/>
      </a:lt1>
      <a:dk2>
        <a:srgbClr val="A14342"/>
      </a:dk2>
      <a:lt2>
        <a:srgbClr val="E2E2E2"/>
      </a:lt2>
      <a:accent1>
        <a:srgbClr val="9E7961"/>
      </a:accent1>
      <a:accent2>
        <a:srgbClr val="FFFFFF"/>
      </a:accent2>
      <a:accent3>
        <a:srgbClr val="FFFFFF"/>
      </a:accent3>
      <a:accent4>
        <a:srgbClr val="FFFFFF"/>
      </a:accent4>
      <a:accent5>
        <a:srgbClr val="FFFFFF"/>
      </a:accent5>
      <a:accent6>
        <a:srgbClr val="FFFFFF"/>
      </a:accent6>
      <a:hlink>
        <a:srgbClr val="332E2A"/>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1.xml><?xml version="1.0" encoding="utf-8"?>
<a:theme xmlns:a="http://schemas.openxmlformats.org/drawingml/2006/main" name="Minimalist Aesthetic by Slidesgo">
  <a:themeElements>
    <a:clrScheme name="Simple Light">
      <a:dk1>
        <a:srgbClr val="332E2A"/>
      </a:dk1>
      <a:lt1>
        <a:srgbClr val="F1EBE3"/>
      </a:lt1>
      <a:dk2>
        <a:srgbClr val="A14342"/>
      </a:dk2>
      <a:lt2>
        <a:srgbClr val="E2E2E2"/>
      </a:lt2>
      <a:accent1>
        <a:srgbClr val="9E7961"/>
      </a:accent1>
      <a:accent2>
        <a:srgbClr val="FFFFFF"/>
      </a:accent2>
      <a:accent3>
        <a:srgbClr val="FFFFFF"/>
      </a:accent3>
      <a:accent4>
        <a:srgbClr val="FFFFFF"/>
      </a:accent4>
      <a:accent5>
        <a:srgbClr val="FFFFFF"/>
      </a:accent5>
      <a:accent6>
        <a:srgbClr val="FFFFFF"/>
      </a:accent6>
      <a:hlink>
        <a:srgbClr val="332E2A"/>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2.xml><?xml version="1.0" encoding="utf-8"?>
<a:theme xmlns:a="http://schemas.openxmlformats.org/drawingml/2006/main" name="Minimalist Aesthetic by Slidesgo">
  <a:themeElements>
    <a:clrScheme name="Simple Light">
      <a:dk1>
        <a:srgbClr val="332E2A"/>
      </a:dk1>
      <a:lt1>
        <a:srgbClr val="F1EBE3"/>
      </a:lt1>
      <a:dk2>
        <a:srgbClr val="A14342"/>
      </a:dk2>
      <a:lt2>
        <a:srgbClr val="E2E2E2"/>
      </a:lt2>
      <a:accent1>
        <a:srgbClr val="9E7961"/>
      </a:accent1>
      <a:accent2>
        <a:srgbClr val="FFFFFF"/>
      </a:accent2>
      <a:accent3>
        <a:srgbClr val="FFFFFF"/>
      </a:accent3>
      <a:accent4>
        <a:srgbClr val="FFFFFF"/>
      </a:accent4>
      <a:accent5>
        <a:srgbClr val="FFFFFF"/>
      </a:accent5>
      <a:accent6>
        <a:srgbClr val="FFFFFF"/>
      </a:accent6>
      <a:hlink>
        <a:srgbClr val="332E2A"/>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3.xml><?xml version="1.0" encoding="utf-8"?>
<a:theme xmlns:a="http://schemas.openxmlformats.org/drawingml/2006/main" name="Minimalist Aesthetic by Slidesgo">
  <a:themeElements>
    <a:clrScheme name="Simple Light">
      <a:dk1>
        <a:srgbClr val="332E2A"/>
      </a:dk1>
      <a:lt1>
        <a:srgbClr val="F1EBE3"/>
      </a:lt1>
      <a:dk2>
        <a:srgbClr val="A14342"/>
      </a:dk2>
      <a:lt2>
        <a:srgbClr val="E2E2E2"/>
      </a:lt2>
      <a:accent1>
        <a:srgbClr val="9E7961"/>
      </a:accent1>
      <a:accent2>
        <a:srgbClr val="FFFFFF"/>
      </a:accent2>
      <a:accent3>
        <a:srgbClr val="FFFFFF"/>
      </a:accent3>
      <a:accent4>
        <a:srgbClr val="FFFFFF"/>
      </a:accent4>
      <a:accent5>
        <a:srgbClr val="FFFFFF"/>
      </a:accent5>
      <a:accent6>
        <a:srgbClr val="FFFFFF"/>
      </a:accent6>
      <a:hlink>
        <a:srgbClr val="332E2A"/>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4.xml><?xml version="1.0" encoding="utf-8"?>
<a:theme xmlns:a="http://schemas.openxmlformats.org/drawingml/2006/main" name="Minimalist Aesthetic by Slidesgo">
  <a:themeElements>
    <a:clrScheme name="Simple Light">
      <a:dk1>
        <a:srgbClr val="332E2A"/>
      </a:dk1>
      <a:lt1>
        <a:srgbClr val="F1EBE3"/>
      </a:lt1>
      <a:dk2>
        <a:srgbClr val="A14342"/>
      </a:dk2>
      <a:lt2>
        <a:srgbClr val="E2E2E2"/>
      </a:lt2>
      <a:accent1>
        <a:srgbClr val="9E7961"/>
      </a:accent1>
      <a:accent2>
        <a:srgbClr val="FFFFFF"/>
      </a:accent2>
      <a:accent3>
        <a:srgbClr val="FFFFFF"/>
      </a:accent3>
      <a:accent4>
        <a:srgbClr val="FFFFFF"/>
      </a:accent4>
      <a:accent5>
        <a:srgbClr val="FFFFFF"/>
      </a:accent5>
      <a:accent6>
        <a:srgbClr val="FFFFFF"/>
      </a:accent6>
      <a:hlink>
        <a:srgbClr val="332E2A"/>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5.xml><?xml version="1.0" encoding="utf-8"?>
<a:theme xmlns:a="http://schemas.openxmlformats.org/drawingml/2006/main" name="Slidesgo Final Pages">
  <a:themeElements>
    <a:clrScheme name="Simple Light">
      <a:dk1>
        <a:srgbClr val="FFFFFF"/>
      </a:dk1>
      <a:lt1>
        <a:srgbClr val="22244E"/>
      </a:lt1>
      <a:dk2>
        <a:srgbClr val="503259"/>
      </a:dk2>
      <a:lt2>
        <a:srgbClr val="765186"/>
      </a:lt2>
      <a:accent1>
        <a:srgbClr val="B07CC6"/>
      </a:accent1>
      <a:accent2>
        <a:srgbClr val="FAF6E7"/>
      </a:accent2>
      <a:accent3>
        <a:srgbClr val="E3DFD2"/>
      </a:accent3>
      <a:accent4>
        <a:srgbClr val="FFFFFF"/>
      </a:accent4>
      <a:accent5>
        <a:srgbClr val="FFFFFF"/>
      </a:accent5>
      <a:accent6>
        <a:srgbClr val="FFFFFF"/>
      </a:accent6>
      <a:hlink>
        <a:srgbClr val="765186"/>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6.xml><?xml version="1.0" encoding="utf-8"?>
<a:theme xmlns:a="http://schemas.openxmlformats.org/drawingml/2006/main" name="Slidesgo Final Pages">
  <a:themeElements>
    <a:clrScheme name="Simple Light">
      <a:dk1>
        <a:srgbClr val="FFFFFF"/>
      </a:dk1>
      <a:lt1>
        <a:srgbClr val="22244E"/>
      </a:lt1>
      <a:dk2>
        <a:srgbClr val="503259"/>
      </a:dk2>
      <a:lt2>
        <a:srgbClr val="765186"/>
      </a:lt2>
      <a:accent1>
        <a:srgbClr val="B07CC6"/>
      </a:accent1>
      <a:accent2>
        <a:srgbClr val="FAF6E7"/>
      </a:accent2>
      <a:accent3>
        <a:srgbClr val="E3DFD2"/>
      </a:accent3>
      <a:accent4>
        <a:srgbClr val="FFFFFF"/>
      </a:accent4>
      <a:accent5>
        <a:srgbClr val="FFFFFF"/>
      </a:accent5>
      <a:accent6>
        <a:srgbClr val="FFFFFF"/>
      </a:accent6>
      <a:hlink>
        <a:srgbClr val="765186"/>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7.xml><?xml version="1.0" encoding="utf-8"?>
<a:theme xmlns:a="http://schemas.openxmlformats.org/drawingml/2006/main" name="Slidesgo Final Pages">
  <a:themeElements>
    <a:clrScheme name="Simple Light">
      <a:dk1>
        <a:srgbClr val="FFFFFF"/>
      </a:dk1>
      <a:lt1>
        <a:srgbClr val="22244E"/>
      </a:lt1>
      <a:dk2>
        <a:srgbClr val="503259"/>
      </a:dk2>
      <a:lt2>
        <a:srgbClr val="765186"/>
      </a:lt2>
      <a:accent1>
        <a:srgbClr val="B07CC6"/>
      </a:accent1>
      <a:accent2>
        <a:srgbClr val="FAF6E7"/>
      </a:accent2>
      <a:accent3>
        <a:srgbClr val="E3DFD2"/>
      </a:accent3>
      <a:accent4>
        <a:srgbClr val="FFFFFF"/>
      </a:accent4>
      <a:accent5>
        <a:srgbClr val="FFFFFF"/>
      </a:accent5>
      <a:accent6>
        <a:srgbClr val="FFFFFF"/>
      </a:accent6>
      <a:hlink>
        <a:srgbClr val="765186"/>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18.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Minimalist Aesthetic by Slidesgo">
  <a:themeElements>
    <a:clrScheme name="Simple Light">
      <a:dk1>
        <a:srgbClr val="332E2A"/>
      </a:dk1>
      <a:lt1>
        <a:srgbClr val="F1EBE3"/>
      </a:lt1>
      <a:dk2>
        <a:srgbClr val="A14342"/>
      </a:dk2>
      <a:lt2>
        <a:srgbClr val="E2E2E2"/>
      </a:lt2>
      <a:accent1>
        <a:srgbClr val="9E7961"/>
      </a:accent1>
      <a:accent2>
        <a:srgbClr val="FFFFFF"/>
      </a:accent2>
      <a:accent3>
        <a:srgbClr val="FFFFFF"/>
      </a:accent3>
      <a:accent4>
        <a:srgbClr val="FFFFFF"/>
      </a:accent4>
      <a:accent5>
        <a:srgbClr val="FFFFFF"/>
      </a:accent5>
      <a:accent6>
        <a:srgbClr val="FFFFFF"/>
      </a:accent6>
      <a:hlink>
        <a:srgbClr val="332E2A"/>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Minimalist Aesthetic by Slidesgo">
  <a:themeElements>
    <a:clrScheme name="Simple Light">
      <a:dk1>
        <a:srgbClr val="332E2A"/>
      </a:dk1>
      <a:lt1>
        <a:srgbClr val="F1EBE3"/>
      </a:lt1>
      <a:dk2>
        <a:srgbClr val="A14342"/>
      </a:dk2>
      <a:lt2>
        <a:srgbClr val="E2E2E2"/>
      </a:lt2>
      <a:accent1>
        <a:srgbClr val="9E7961"/>
      </a:accent1>
      <a:accent2>
        <a:srgbClr val="FFFFFF"/>
      </a:accent2>
      <a:accent3>
        <a:srgbClr val="FFFFFF"/>
      </a:accent3>
      <a:accent4>
        <a:srgbClr val="FFFFFF"/>
      </a:accent4>
      <a:accent5>
        <a:srgbClr val="FFFFFF"/>
      </a:accent5>
      <a:accent6>
        <a:srgbClr val="FFFFFF"/>
      </a:accent6>
      <a:hlink>
        <a:srgbClr val="332E2A"/>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Minimalist Aesthetic by Slidesgo">
  <a:themeElements>
    <a:clrScheme name="Simple Light">
      <a:dk1>
        <a:srgbClr val="332E2A"/>
      </a:dk1>
      <a:lt1>
        <a:srgbClr val="F1EBE3"/>
      </a:lt1>
      <a:dk2>
        <a:srgbClr val="A14342"/>
      </a:dk2>
      <a:lt2>
        <a:srgbClr val="E2E2E2"/>
      </a:lt2>
      <a:accent1>
        <a:srgbClr val="9E7961"/>
      </a:accent1>
      <a:accent2>
        <a:srgbClr val="FFFFFF"/>
      </a:accent2>
      <a:accent3>
        <a:srgbClr val="FFFFFF"/>
      </a:accent3>
      <a:accent4>
        <a:srgbClr val="FFFFFF"/>
      </a:accent4>
      <a:accent5>
        <a:srgbClr val="FFFFFF"/>
      </a:accent5>
      <a:accent6>
        <a:srgbClr val="FFFFFF"/>
      </a:accent6>
      <a:hlink>
        <a:srgbClr val="332E2A"/>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5.xml><?xml version="1.0" encoding="utf-8"?>
<a:theme xmlns:a="http://schemas.openxmlformats.org/drawingml/2006/main" name="Minimalist Aesthetic by Slidesgo">
  <a:themeElements>
    <a:clrScheme name="Simple Light">
      <a:dk1>
        <a:srgbClr val="332E2A"/>
      </a:dk1>
      <a:lt1>
        <a:srgbClr val="F1EBE3"/>
      </a:lt1>
      <a:dk2>
        <a:srgbClr val="A14342"/>
      </a:dk2>
      <a:lt2>
        <a:srgbClr val="E2E2E2"/>
      </a:lt2>
      <a:accent1>
        <a:srgbClr val="9E7961"/>
      </a:accent1>
      <a:accent2>
        <a:srgbClr val="FFFFFF"/>
      </a:accent2>
      <a:accent3>
        <a:srgbClr val="FFFFFF"/>
      </a:accent3>
      <a:accent4>
        <a:srgbClr val="FFFFFF"/>
      </a:accent4>
      <a:accent5>
        <a:srgbClr val="FFFFFF"/>
      </a:accent5>
      <a:accent6>
        <a:srgbClr val="FFFFFF"/>
      </a:accent6>
      <a:hlink>
        <a:srgbClr val="332E2A"/>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6.xml><?xml version="1.0" encoding="utf-8"?>
<a:theme xmlns:a="http://schemas.openxmlformats.org/drawingml/2006/main" name="Minimalist Aesthetic by Slidesgo">
  <a:themeElements>
    <a:clrScheme name="Simple Light">
      <a:dk1>
        <a:srgbClr val="332E2A"/>
      </a:dk1>
      <a:lt1>
        <a:srgbClr val="F1EBE3"/>
      </a:lt1>
      <a:dk2>
        <a:srgbClr val="A14342"/>
      </a:dk2>
      <a:lt2>
        <a:srgbClr val="E2E2E2"/>
      </a:lt2>
      <a:accent1>
        <a:srgbClr val="9E7961"/>
      </a:accent1>
      <a:accent2>
        <a:srgbClr val="FFFFFF"/>
      </a:accent2>
      <a:accent3>
        <a:srgbClr val="FFFFFF"/>
      </a:accent3>
      <a:accent4>
        <a:srgbClr val="FFFFFF"/>
      </a:accent4>
      <a:accent5>
        <a:srgbClr val="FFFFFF"/>
      </a:accent5>
      <a:accent6>
        <a:srgbClr val="FFFFFF"/>
      </a:accent6>
      <a:hlink>
        <a:srgbClr val="332E2A"/>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7.xml><?xml version="1.0" encoding="utf-8"?>
<a:theme xmlns:a="http://schemas.openxmlformats.org/drawingml/2006/main" name="Minimalist Aesthetic by Slidesgo">
  <a:themeElements>
    <a:clrScheme name="Simple Light">
      <a:dk1>
        <a:srgbClr val="332E2A"/>
      </a:dk1>
      <a:lt1>
        <a:srgbClr val="F1EBE3"/>
      </a:lt1>
      <a:dk2>
        <a:srgbClr val="A14342"/>
      </a:dk2>
      <a:lt2>
        <a:srgbClr val="E2E2E2"/>
      </a:lt2>
      <a:accent1>
        <a:srgbClr val="9E7961"/>
      </a:accent1>
      <a:accent2>
        <a:srgbClr val="FFFFFF"/>
      </a:accent2>
      <a:accent3>
        <a:srgbClr val="FFFFFF"/>
      </a:accent3>
      <a:accent4>
        <a:srgbClr val="FFFFFF"/>
      </a:accent4>
      <a:accent5>
        <a:srgbClr val="FFFFFF"/>
      </a:accent5>
      <a:accent6>
        <a:srgbClr val="FFFFFF"/>
      </a:accent6>
      <a:hlink>
        <a:srgbClr val="332E2A"/>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8.xml><?xml version="1.0" encoding="utf-8"?>
<a:theme xmlns:a="http://schemas.openxmlformats.org/drawingml/2006/main" name="Minimalist Aesthetic by Slidesgo">
  <a:themeElements>
    <a:clrScheme name="Simple Light">
      <a:dk1>
        <a:srgbClr val="332E2A"/>
      </a:dk1>
      <a:lt1>
        <a:srgbClr val="F1EBE3"/>
      </a:lt1>
      <a:dk2>
        <a:srgbClr val="A14342"/>
      </a:dk2>
      <a:lt2>
        <a:srgbClr val="E2E2E2"/>
      </a:lt2>
      <a:accent1>
        <a:srgbClr val="9E7961"/>
      </a:accent1>
      <a:accent2>
        <a:srgbClr val="FFFFFF"/>
      </a:accent2>
      <a:accent3>
        <a:srgbClr val="FFFFFF"/>
      </a:accent3>
      <a:accent4>
        <a:srgbClr val="FFFFFF"/>
      </a:accent4>
      <a:accent5>
        <a:srgbClr val="FFFFFF"/>
      </a:accent5>
      <a:accent6>
        <a:srgbClr val="FFFFFF"/>
      </a:accent6>
      <a:hlink>
        <a:srgbClr val="332E2A"/>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ppt/theme/theme9.xml><?xml version="1.0" encoding="utf-8"?>
<a:theme xmlns:a="http://schemas.openxmlformats.org/drawingml/2006/main" name="Minimalist Aesthetic by Slidesgo">
  <a:themeElements>
    <a:clrScheme name="Simple Light">
      <a:dk1>
        <a:srgbClr val="332E2A"/>
      </a:dk1>
      <a:lt1>
        <a:srgbClr val="F1EBE3"/>
      </a:lt1>
      <a:dk2>
        <a:srgbClr val="A14342"/>
      </a:dk2>
      <a:lt2>
        <a:srgbClr val="E2E2E2"/>
      </a:lt2>
      <a:accent1>
        <a:srgbClr val="9E7961"/>
      </a:accent1>
      <a:accent2>
        <a:srgbClr val="FFFFFF"/>
      </a:accent2>
      <a:accent3>
        <a:srgbClr val="FFFFFF"/>
      </a:accent3>
      <a:accent4>
        <a:srgbClr val="FFFFFF"/>
      </a:accent4>
      <a:accent5>
        <a:srgbClr val="FFFFFF"/>
      </a:accent5>
      <a:accent6>
        <a:srgbClr val="FFFFFF"/>
      </a:accent6>
      <a:hlink>
        <a:srgbClr val="332E2A"/>
      </a:hlink>
      <a:folHlink>
        <a:srgbClr val="0097A7"/>
      </a:folHlink>
    </a:clrScheme>
    <a:fontScheme name="Office">
      <a:majorFont>
        <a:latin typeface="Arial"/>
        <a:ea typeface=""/>
        <a:cs typeface=""/>
      </a:majorFont>
      <a:minorFont>
        <a:latin typeface="Arial"/>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a:gradFill>
        <a:gradFill>
          <a:gsLst>
            <a:gs pos="0">
              <a:schemeClr val="phClr">
                <a:tint val="100000"/>
                <a:shade val="100000"/>
              </a:schemeClr>
            </a:gs>
            <a:gs pos="100000">
              <a:schemeClr val="phClr">
                <a:tint val="50000"/>
                <a:shade val="100000"/>
              </a:schemeClr>
            </a:gs>
          </a:gsLst>
          <a:lin ang="16200000" scaled="0"/>
          <a:tileRect/>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a:gradFill>
        <a:gradFill>
          <a:gsLst>
            <a:gs pos="0">
              <a:schemeClr val="phClr">
                <a:tint val="80000"/>
              </a:schemeClr>
            </a:gs>
            <a:gs pos="100000">
              <a:schemeClr val="phClr">
                <a:shade val="30000"/>
              </a:schemeClr>
            </a:gs>
          </a:gsLst>
          <a:path path="circle">
            <a:fillToRect l="50000" t="50000" r="50000" b="50000"/>
          </a:path>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1D252A50587B745B4FA9F9AA3713483" ma:contentTypeVersion="" ma:contentTypeDescription="Create a new document." ma:contentTypeScope="" ma:versionID="e363c19d2e72fd5ff8f96978e4abffc8">
  <xsd:schema xmlns:xsd="http://www.w3.org/2001/XMLSchema" xmlns:xs="http://www.w3.org/2001/XMLSchema" xmlns:p="http://schemas.microsoft.com/office/2006/metadata/properties" xmlns:ns1="http://schemas.microsoft.com/sharepoint/v3" targetNamespace="http://schemas.microsoft.com/office/2006/metadata/properties" ma:root="true" ma:fieldsID="53aad9280c7bc17f35f657eabd183f16"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43462B59-5AE9-4450-B92A-58CC1F51270E}"/>
</file>

<file path=customXml/itemProps2.xml><?xml version="1.0" encoding="utf-8"?>
<ds:datastoreItem xmlns:ds="http://schemas.openxmlformats.org/officeDocument/2006/customXml" ds:itemID="{370AC2F6-8ED3-4638-944F-E8105DD22739}"/>
</file>

<file path=customXml/itemProps3.xml><?xml version="1.0" encoding="utf-8"?>
<ds:datastoreItem xmlns:ds="http://schemas.openxmlformats.org/officeDocument/2006/customXml" ds:itemID="{9267B284-1EA7-46CF-857D-CF86F707E10E}"/>
</file>

<file path=docProps/app.xml><?xml version="1.0" encoding="utf-8"?>
<Properties xmlns="http://schemas.openxmlformats.org/officeDocument/2006/extended-properties" xmlns:vt="http://schemas.openxmlformats.org/officeDocument/2006/docPropsVTypes">
  <Template/>
  <TotalTime>12</TotalTime>
  <Words>611</Words>
  <Application>Microsoft Office PowerPoint</Application>
  <PresentationFormat>On-screen Show (16:9)</PresentationFormat>
  <Paragraphs>63</Paragraphs>
  <Slides>11</Slides>
  <Notes>0</Notes>
  <HiddenSlides>0</HiddenSlides>
  <MMClips>0</MMClips>
  <ScaleCrop>false</ScaleCrop>
  <HeadingPairs>
    <vt:vector size="6" baseType="variant">
      <vt:variant>
        <vt:lpstr>Fonts Used</vt:lpstr>
      </vt:variant>
      <vt:variant>
        <vt:i4>7</vt:i4>
      </vt:variant>
      <vt:variant>
        <vt:lpstr>Theme</vt:lpstr>
      </vt:variant>
      <vt:variant>
        <vt:i4>18</vt:i4>
      </vt:variant>
      <vt:variant>
        <vt:lpstr>Slide Titles</vt:lpstr>
      </vt:variant>
      <vt:variant>
        <vt:i4>11</vt:i4>
      </vt:variant>
    </vt:vector>
  </HeadingPairs>
  <TitlesOfParts>
    <vt:vector size="36" baseType="lpstr">
      <vt:lpstr>Anybody</vt:lpstr>
      <vt:lpstr>Arial</vt:lpstr>
      <vt:lpstr>Corbel</vt:lpstr>
      <vt:lpstr>Open Sans</vt:lpstr>
      <vt:lpstr>OpenSymbol</vt:lpstr>
      <vt:lpstr>Symbol</vt:lpstr>
      <vt:lpstr>Wingdings</vt:lpstr>
      <vt:lpstr>Minimalist Aesthetic by Slidesgo</vt:lpstr>
      <vt:lpstr>Minimalist Aesthetic by Slidesgo</vt:lpstr>
      <vt:lpstr>Minimalist Aesthetic by Slidesgo</vt:lpstr>
      <vt:lpstr>Minimalist Aesthetic by Slidesgo</vt:lpstr>
      <vt:lpstr>Minimalist Aesthetic by Slidesgo</vt:lpstr>
      <vt:lpstr>Minimalist Aesthetic by Slidesgo</vt:lpstr>
      <vt:lpstr>Minimalist Aesthetic by Slidesgo</vt:lpstr>
      <vt:lpstr>Minimalist Aesthetic by Slidesgo</vt:lpstr>
      <vt:lpstr>Minimalist Aesthetic by Slidesgo</vt:lpstr>
      <vt:lpstr>Minimalist Aesthetic by Slidesgo</vt:lpstr>
      <vt:lpstr>Minimalist Aesthetic by Slidesgo</vt:lpstr>
      <vt:lpstr>Minimalist Aesthetic by Slidesgo</vt:lpstr>
      <vt:lpstr>Minimalist Aesthetic by Slidesgo</vt:lpstr>
      <vt:lpstr>Minimalist Aesthetic by Slidesgo</vt:lpstr>
      <vt:lpstr>Slidesgo Final Pages</vt:lpstr>
      <vt:lpstr>Slidesgo Final Pages</vt:lpstr>
      <vt:lpstr>Slidesgo Final Pages</vt:lpstr>
      <vt:lpstr>Parallax</vt:lpstr>
      <vt:lpstr>Hybrid Metaheuristic Algorithms</vt:lpstr>
      <vt:lpstr>Introduction</vt:lpstr>
      <vt:lpstr>Introduction to Hybrid Algorithms</vt:lpstr>
      <vt:lpstr>Definition of Hybrid Metaheuristics</vt:lpstr>
      <vt:lpstr>Key Features and Characteristics</vt:lpstr>
      <vt:lpstr>Applications in Optimization Problems</vt:lpstr>
      <vt:lpstr>Types of Hybrid Algorithms</vt:lpstr>
      <vt:lpstr>Combination of Different Metaheuristics</vt:lpstr>
      <vt:lpstr>Hybridization Techniques</vt:lpstr>
      <vt:lpstr>Comparative Analysis with Classic Algorithms</vt:lpstr>
      <vt:lpstr>Conclusions</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Ahmet UNVEREN</cp:lastModifiedBy>
  <cp:revision>3</cp:revision>
  <dcterms:modified xsi:type="dcterms:W3CDTF">2025-05-21T10:04:05Z</dcterms:modified>
</cp:coreProperties>
</file>

<file path=docProps/core0.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2025-05-21T09:48:22Z</dcterms:created>
  <dc:creator>Unknown Creator</dc:creator>
  <dc:description/>
  <dc:language>en-US</dc:language>
  <cp:lastModifiedBy>Unknown Creator</cp:lastModifiedBy>
  <dcterms:modified xsi:type="dcterms:W3CDTF">2025-05-21T09:48:22Z</dcterms:modified>
  <cp:revision>0</cp:revision>
  <dc:subject/>
  <dc:title>Untitled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lides">
    <vt:r8>12</vt:r8>
  </property>
  <property fmtid="{D5CDD505-2E9C-101B-9397-08002B2CF9AE}" pid="3" name="ContentTypeId">
    <vt:lpwstr>0x01010021D252A50587B745B4FA9F9AA3713483</vt:lpwstr>
  </property>
</Properties>
</file>