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ink/ink16.xml" ContentType="application/inkml+xml"/>
  <Override PartName="/ppt/theme/theme1.xml" ContentType="application/vnd.openxmlformats-officedocument.theme+xml"/>
  <Override PartName="/ppt/ink/ink15.xml" ContentType="application/inkml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ink/ink6.xml" ContentType="application/inkml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14.xml" ContentType="application/inkml+xml"/>
  <Override PartName="/ppt/ink/ink7.xml" ContentType="application/inkml+xml"/>
  <Override PartName="/ppt/ink/ink13.xml" ContentType="application/inkml+xml"/>
  <Override PartName="/ppt/ink/ink11.xml" ContentType="application/inkml+xml"/>
  <Override PartName="/ppt/ink/ink10.xml" ContentType="application/inkml+xml"/>
  <Override PartName="/ppt/ink/ink9.xml" ContentType="application/inkml+xml"/>
  <Override PartName="/ppt/ink/ink8.xml" ContentType="application/inkml+xml"/>
  <Override PartName="/ppt/ink/ink19.xml" ContentType="application/inkml+xml"/>
  <Override PartName="/ppt/ink/ink18.xml" ContentType="application/inkml+xml"/>
  <Override PartName="/ppt/ink/ink12.xml" ContentType="application/inkml+xml"/>
  <Override PartName="/ppt/ink/ink17.xml" ContentType="application/inkml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06:25.5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11198 8664 73 0,'0'0'85'0,"0"0"-12"16,0 0 10-16,0 0-17 0,0 0-2 0,0 0-7 0,0 0 2 15,0 0-2-15,0 0 4 0,0 0-10 16,0 0-2-16,0 0-2 0,0 0 0 0,0 0-8 16,0 0 1-16,0 0-9 0,0 0 0 0,0 0 1 15,0 0-3-15,0 0 1 0,0 0 0 0,0 0-1 0,0 0 7 16,0 0-1-16,0 0 0 0,0 0-4 16,0 0 0-16,6 8 3 0,-6-8 3 0,0 0-7 0,0 0-1 15,0 0 0-15,0 0 4 0,0 0-2 0,0 0 3 16,0 0-9-16,18-8 1 0,-18 8-1 0,0 0-5 15,10-3 4-15,-10 3-8 0,6-3-1 0,-6 3 5 16,0 0-6-16,12-1 3 0,-12 1-2 0,0 0-2 16,11-1 2-16,-11 1 4 0,11 0-3 0,-11 0 2 15,6-2-5-15,-6 2-4 0,10 2 0 0,-10-2 2 16,12-2-5-16,-12 2 2 0,8 3-3 0,-8-3 1 16,9 0 3-16,-9 0-2 0,9 1-3 0,-9-1 1 0,11 3-1 15,-11-3 1-15,9-1-1 0,-9 1 1 16,11 0 1-16,-11 0-3 0,12 0 3 0,-12 0 4 15,9 1-1-15,-9-1 3 0,14 0 1 0,-14 0-4 0,10 0 2 16,-10 0-3-16,10 3 3 0,-10-3 0 0,9 0 0 16,-9 0 0-16,9 0-4 0,-9 0 2 0,8 0 2 15,-8 0 0-15,7 0-2 0,-7 0 2 0,11 0-1 16,-11 0-2-16,9 0 4 0,-9 0-3 0,9 0 1 16,-9 0 1-16,0 0-1 0,14 0-4 0,-14 0 0 15,9-3-1-15,-9 3 0 0,11 3 1 0,-11-3-7 16,12 0 6-16,-12 0-7 0,12-3 4 0,-12 3 1 15,12 0-1-15,-12 0-1 0,12 0 2 0,-12 0-1 0,12 0-1 16,-7 0 0-16,-5 0-1 0,13 0 1 0,-13 0 0 16,12 0 0-16,-12 0 2 0,12 0-3 0,-12 0 2 15,12 0 1-15,-12 0-5 0,14 0 2 0,-14 0-1 16,10-3 3-16,-10 3-2 0,8 0 1 0,-8 0 2 16,14 0-5-16,-14 0 3 0,13-1 2 0,-13 1-3 15,9 0 1-15,-9 0-3 0,14-1 4 0,-14 1-1 16,13 0-3-16,-6 0 3 0,-7 0 0 0,14 0-2 15,-14 0 1-15,11-2-3 0,-11 2 5 0,8 0-1 16,-8 0-1-16,12 0-1 0,-12 0 2 0,13-2-3 16,-5 2 0-16,-8 0 3 0,11-2-2 0,-11 2 0 15,13 0-1-15,-13 0 3 0,12 2-2 0,-6-2 3 16,-6 0-1-16,9 0 0 0,-9 0-1 0,13 0 0 16,-6 0 1-16,-7 0 1 0,11 2-1 0,-11-2 0 15,12-2 0-15,-12 2-1 0,9 2-1 0,-9-2 2 0,9 0 0 16,-9 0-2-16,11 0 2 0,-11 0-3 0,11 0 2 15,-11 0 0-15,8 0 0 0,-8 0 1 0,0 0 1 16,8 0-2-16,-8 0 3 0,0 0-5 0,14 0 4 16,-14 0 1-16,10 0-6 0,-10 0 2 0,9 2-1 15,-9-2 0-15,11-2 4 0,-11 2 0 0,10 0-1 16,-10 0 1-16,12 0-1 0,-12 0-1 0,12-2 0 16,-5 4-1-16,-7-2 3 0,12-2-1 0,-12 2 3 15,12-2 1-15,-12 2-1 0,13 0 7 0,-5 0-4 0,-8 0 1 16,14-2 3-16,-8 0 2 0,-6 2-2 15,11-1-4-15,-11 1 3 0,13 0 1 0,-13 0-2 16,10 0-1-16,-10 0-2 0,10-3-3 0,-10 3 2 0,11 0-2 16,-11 0 0-16,9 0 0 0,-9 0 0 0,12 0 1 15,-12 0-2-15,12 0-1 0,-5 0 1 0,-7 0 3 16,11 0-3-16,-11 0-1 0,10 0-1 0,-10 0 2 16,12 0-1-16,-12 0 3 0,12 0-3 0,-12 0 2 15,10 0-3-15,-10 0-1 0,10 3 0 0,-10-3 0 16,10 0 4-16,-10 0-3 0,9 3 2 0,-4-2-1 15,-5-1 1-15,0 0-4 0,14 1 1 0,-14-1 1 16,8-1-2-16,-8 1 1 0,10 0 2 0,-10 0 0 16,8 0-1-16,-8 0 1 0,12-1 0 0,-12 1-1 15,12 0 1-15,-12 0 0 0,11 0 0 0,-11 0-2 16,12 0 1-16,-12 0 0 0,8 0-2 0,-8 0 2 0,11 1-2 16,-11-1 1-16,9 0 1 0,-9 0 3 0,11 1-5 15,-11-1 2-15,12 2 2 0,-12-2-2 16,9 0 2-16,-2 2-2 0,-7-2-2 0,10 0 1 0,-10 0 1 15,11 0 1-15,-11 0-1 0,11 3 1 0,-11-3-1 16,9 0 0-16,-9 0 1 0,12 0 1 0,-5 1-1 16,1 1 1-16,-8-2-1 0,12 0-3 0,-12 0 4 15,12 0-3-15,-6 0 2 0,-6 0-1 0,12-2 0 16,-12 2 3-16,12 0-3 0,-12 0 0 0,14 0-2 16,-8 0 7-16,-6 0-6 0,16 0-1 0,-12-1 2 15,-4 1 0-15,15-1 0 0,-8 1 0 0,-7 0 0 16,13-2-2-16,-13 2 1 0,12 0 2 0,-12 0-2 15,12 0 1-15,-5 0-3 0,-7 0 4 0,14 0 1 0,-6 0-2 16,-8 0-3-16,12 0 8 0,-5 0-7 0,2 2 2 16,-9-2 2-16,16 1-2 0,-9-1-2 0,2 0-1 15,2 1 2-15,1 1 1 0,-3-4 1 0,1 2-1 16,0 2 1-16,2-2 1 0,-1 0-3 0,1 1 1 16,-1-1 0-16,2 3 1 0,-2-6-3 0,1 6 2 15,-2-3 2-15,2 0-3 0,-1 2 0 0,0-2 3 16,1 0 2-16,-3 2-6 0,2-1 3 0,1-1-1 15,-4 3-1-15,2-6 0 0,-2 3 2 0,-8 0-2 16,15 3 3-16,-7-3-2 0,-1 0 2 0,-7 0-1 16,13 0-2-16,-5 0 0 0,-8 0 3 0,11 0 0 15,-11 0-3-15,12 0 3 0,-12 0-4 0,9 1 3 0,-9-1-2 16,9 0 3-16,-9 0 2 0,7 0-3 16,-7 0 2-16,0 0-2 0,12 0 1 0,-12 0 1 15,0 0 2-15,11 0-4 0,-11 0 2 0,0 0 2 0,12-1 1 16,-12 1-1-16,9 0 0 0,-9 0 1 0,7 0-1 15,-7 0-1-15,12 0-3 0,-12 0 3 0,9-3-2 16,-9 3 0-16,11-1-1 0,-11 1 3 0,13 0 0 16,-8 0 1-16,-5 0 3 0,14 0-1 0,-6-2 0 15,-8 2 0-15,14 0 1 0,-6-2-5 0,-8 2 2 16,16-3 3-16,-8 6-6 0,3-3-1 0,-3 0 1 16,1-3 1-16,1 3 3 0,2 3-4 0,-3-6 0 15,2 3 1-15,-2 0-2 0,-1 0-1 0,1 0 8 16,-9 0-11-16,18 0 3 0,-12 0 0 0,-6 0 3 15,15 0-2-15,-7 0 1 0,-8 0-1 0,13 0 4 16,-13 0-3-16,10 0-4 0,-2 0 1 0,-8 0-1 0,10 3 3 16,-10-3 0-16,10 0 0 0,-10 0 1 0,8 2 1 15,-8-2-2-15,0 0 1 0,10 0-3 0,-10 0 5 16,0 0-4-16,0 0-1 0,4 2 2 0,-4-2 2 16,0 0 4-16,0 0 1 0,0 0 5 0,0 0 1 15,8 4 2-15,-8-4 5 0,0 0 0 0,0 0 1 16,0 0 1-16,0 0 0 0,0 0 3 0,0 0-5 15,0 0 1-15,0 0 0 0,0 0-1 0,0 0-2 16,0 0-4-16,0 0 2 0,0 0-2 0,0 0-1 0,0 0-5 16,0 0-3-16,0 0-8 0,0 0-17 0,0 0-15 15,0 0-24-15,0 0-32 0,0 0-29 16,0 0-42-16,0 0-32 0,0 0-209 0,0 0-435 16,0 0 192-16</inkml:trace>
  <inkml:trace contextRef="#ctx0" brushRef="#br0" timeOffset="12845.21">14277 8032 118 0,'0'0'124'0,"0"0"-12"16,0 0-7-16,4-7-7 0,-4 7-5 0,0 0-7 0,5-7-6 15,-5 7-6-15,0 0-4 0,0 0-3 16,3-8-2-16,-3 8-6 0,0 0-5 0,1-6 1 16,-1 6-3-16,0 0 3 0,0 0-5 0,2-8 2 0,-2 8-2 15,0 0-4-15,1-7-2 0,-1 7-2 0,0 0 2 16,1-8-2-16,-1 8 2 0,0 0-4 16,0 0-1-16,0 0-5 0,-4-12-2 0,4 12-4 0,-2-8-3 15,2 8 2-15,-3-5 0 0,3 5-2 0,-5-7 0 16,5 7-3-16,-4-5-2 0,4 5 5 0,-4-6-2 15,4 6 0-15,0 0 0 0,-7-5-4 0,7 5-1 16,0 0-5-16,0 0 0 0,-8-3-1 0,8 3-2 16,0 0 3-16,0 0-1 0,-12 6-2 0,12-6 1 15,-7 9-1-15,3-5 5 0,0 3 5 0,2-2 0 16,-5 3 2-16,3 3-4 0,0-1 3 0,1 1 5 16,-1-2 1-16,0 3-1 0,3 0 4 0,-2 0-2 0,1 0 0 15,-1 2-1-15,2-1 2 0,-2 0-9 16,3-1-2-16,0 2 0 0,0-4 0 0,0 2-5 15,0-1 2-15,0 0-1 0,4-2-4 0,-1 2 2 0,1-3-1 16,0 0-2-16,1-3 0 0,-1 3 1 0,4-3-4 16,-1-1 2-16,-1 0 0 0,5-1 1 0,-3 0-5 15,3-3 1-15,-3 0 0 0,4 0 4 0,0 0-5 16,1-2 0-16,3-2-1 0,0 0 6 0,-3 0-4 16,-1 0-4-16,2 0 4 0,-2 0-2 0,1 0-3 15,-2-1 2-15,-2-2 1 0,0 2-1 0,1 1 0 16,-5 0 3-16,2 0-4 0,-1 0-1 0,0 1 1 15,-1-1-2-15,-5 4 0 0,8-4 1 0,-8 4 0 0,7-2-4 16,-7 2 2-16,6-3 0 0,-6 3-1 0,0 0 0 16,0 0 2-16,11 5-3 0,-11-5 0 0,4 6 4 15,-4-6-3-15,4 9 2 0,-4-9 1 0,3 11 0 16,-1-7-1-16,1 1 1 0,0 0 2 16,1 2-2-16,-4-7 3 0,8 9-5 15,-4-5 5-15,1 0-1 0,-5-4 0 0,12 6-1 0,-7-4 1 0,3 0-1 16,4-2 0-16,-4 0 2 0,-8 0-2 0,20-2-1 15,-9 1 3-15,1-4-2 0,0 3 0 0,0-3-3 16,0 1-1-16,0-1-2 0,1-1-1 0,-2 0 0 16,1-1-6-16,0-1-1 0,-3 3 0 0,2-3 0 15,-2 2-2-15,-1 0 3 0,-1-1-1 0,-2 2-1 0,-1-2 3 16,-1 2 0-16,-3 5 2 0,3-12-3 0,-2 5 3 16,-1 7-5-16,-1-8 2 0,1 8-2 0,-7-11 2 15,3 6-1-15,-3 1 3 0,-1-1 2 0,-1-1-2 16,0 1 7-16,-2 4-3 0,0-3-2 0,-1 0 2 15,0 0 1-15,0 1-4 0,-2 2 5 0,2-1 0 16,-2 2 1-16,1 0 0 0,-3-2 0 0,3 2 3 16,-1 2-4-16,2-2 3 0,-1 2 0 0,0 2-2 15,1-3 4-15,1 2 2 0,0-1 2 0,5 0-2 16,-1 2 0-16,0-3 0 0,2 3 3 0,-2 0-1 16,2 0 1-16,0 1-4 0,1 1 3 0,4-6 2 0,-7 10-3 15,6-3 5-15,-2-3-4 0,3-4 2 0,-1 15 2 16,1-10-4-16,0-5 2 0,4 12-1 15,-2-5-1-15,1-2 2 0,1-1-1 0,1 1 0 0,2 1-2 16,1-2 2-16,0 0 1 0,1-3-3 0,2 2 0 16,1-3 0-16,0 1-1 0,0-1 2 0,1 0 0 15,-1-1 1-15,2-2-6 0,-1 2 3 0,0-3-1 16,-1 0 1-16,2 0 0 0,-1-2 0 0,-1 2-5 16,0-2 1-16,-3-1-2 0,2 2 2 0,-2-5-3 0,1 4 3 15,-2 0-2-15,-3-3 1 0,0 1-1 16,1 1 6-16,-2 2-1 0,0 0-3 0,0-2 0 15,-4 7 1-15,6-9 4 0,-3 3 1 0,-3 6-2 0,3-8 3 16,-3 8 1-16,0 0 1 0,4-8 1 16,-4 8 0-16,0 0-1 0,2-5 0 0,-2 5-2 15,0 0-2-15,0 0-1 0,0 0 0 0,0 0 1 0,0 0 5 16,0 0-5-16,0 0 3 0,6 19-2 16,-6-11-1-16,0-8 4 0,0 13 2 0,0-5-3 15,1 1-2-15,2 1 2 0,-2 0 1 0,0 0-3 0,3-2 1 16,-2 0-2-16,2-2 0 0,1 2 2 0,-1-2-1 15,1 2 1-15,2-3 1 0,-2-1-5 0,1-1-1 16,0-1-5-16,-6-2 0 0,15 2-9 0,-4-2 1 16,-2-2-5-16,3 0 1 0,-1-1-7 0,-1 0 2 15,1-2 2-15,0-2-4 0,-1 1 0 0,0-2 0 16,0 0 3-16,0 0-5 0,-1 0 1 0,3-7 2 16,-3 6 1-16,-3 1 3 0,2-3 1 0,0 0 8 15,-2 5 5-15,1-5 3 0,-2 6 1 0,-1-2 4 16,-2 3 3-16,-2 4 4 0,5-9 3 0,-5 9 0 0,4-7-5 15,-4 7 1-15,0 0 0 0,5-7-5 0,-5 7 3 16,0 0 0-16,0 0-1 0,0 0 7 0,0 0 0 16,0 0 0-16,0 0 0 0,8 14 3 0,-8-14-3 15,3 10 3-15,-2-4-1 0,1 2-6 0,-1 0 3 16,0-3 0-16,2 3 3 0,-2 0-2 0,2-3-5 16,0 6 1-16,-3-6-1 0,1 2 2 0,3 2-5 15,-3-2 4-15,2 0-7 0,0-1 3 0,-1 0 0 16,2-1 1-16,-4-5-2 0,6 7 0 0,-6-7-1 15,4 6 4-15,-4-6-6 0,1 6 4 0,-1-6-1 16,0 0-1-16,8 4 0 0,-8-4 0 0,0 0 0 16,0 0 4-16,0 0-6 0,0 0-2 0,9-10 2 0,-9 10 4 15,0 0-8-15,4-12 7 0,-4 12-3 0,0-9-2 16,3 4-5-16,-3 5 2 0,4-15-4 16,-1 6-1-16,-1-1-6 0,2 2 0 0,-1-1-2 0,4-3 4 15,-2 3-1-15,-1-5-1 0,3 5 1 0,-3-2 0 16,1 2-4-16,2 0 9 0,-1 2-5 0,0-2 7 15,-1 5-3-15,-1-2 1 0,1 2 1 0,-1-1 1 16,-4 5-2-16,8-4-2 0,-8 4 1 0,8-3 6 16,-8 3-3-16,0 0 9 0,0 0 5 0,0 0 7 15,11 7 0-15,-11-7 6 0,4 11 2 0,-5-6 4 16,3 4 3-16,-2 2 4 0,0-2-3 0,0 1 4 16,0 2-3-16,0-3 1 0,0 2 1 0,0-2-6 0,2 0 0 15,0 2-2-15,0-2-2 0,-2 1 1 16,2-2-9-16,1 1 1 0,1 0-1 0,-1-2-2 15,-1-2-2-15,1 2-1 0,0-2-20 0,-1 2-10 0,-2-7-24 16,6 8-21-16,-4-3-32 0,-2-5-19 0,6 7-26 16,-6-7-32-16,4 3-32 0,-4-3-220 0,0 0-461 15,0 0 203-15</inkml:trace>
  <inkml:trace contextRef="#ctx0" brushRef="#br0" timeOffset="14139.06">15489 8064 71 0,'0'0'210'0,"0"0"-10"0,0 0-16 16,0 0-10-16,7 0-19 0,-7 0-4 0,0 0-9 0,0 0 1 16,0 0 1-16,0 0-9 0,8 9-16 0,-7-4-6 15,-1-5-4-15,4 11-1 0,-1-6-11 16,-3 2-7-16,1 0-13 0,0-1 1 0,1 2-11 0,-2-8-1 15,2 12-5-15,1-2-7 0,-2-4-5 16,2 2-2-16,-3-2-6 0,1 2-7 0,-1-8 0 16,4 10-4-16,-4-10-4 0,0 8-2 0,0-8 0 0,0 10-4 15,0-10 0-15,0 0-3 0,2 6 2 0,-2-6-5 16,0 0 0-16,0 0-1 0,0 0-9 0,0 0-2 16,0 0-6-16,0 0-6 0,14-12-5 0,-10 6-5 15,0 0-3-15,2 0 3 0,-4-2-4 0,5 0 4 16,-3-2-1-16,4 4-1 0,-4-5 0 0,1 2-1 0,1-1-1 15,2 1 1-15,-3 0 2 0,-1 1 2 0,3 1-1 16,-5-1 7-16,2 3-1 0,-1-2 6 16,4 2 4-16,-7 5 5 0,1-8 3 0,-1 8 6 0,4-6-1 15,-4 6 1-15,4-6 3 0,-4 6 2 0,0 0-7 16,0 0 4-16,1-7-3 0,-1 7 0 0,0 0 0 16,0 0 13-16,0 0 0 0,0 0 3 0,0 0-2 15,0 0-1-15,6 16 5 0,-6-16 1 0,0 12-2 16,2-5 1-16,-2 2-1 0,2-1 1 0,2 1-6 15,-3 1 2-15,2-5-7 0,1 4-3 0,1 1 3 16,-1-2 0-16,1 0-7 0,-1-2 5 0,-1 0-5 16,4 2 6-16,-2-3-5 0,0 0 2 0,1-2 1 15,2 2-4-15,1-1 1 0,0-1-4 0,1-3-1 0,2 0-4 16,-3-1-3-16,2 1-1 0,2-3-11 0,-2-1 5 16,1 0-1-16,1-1-4 0,-4-1-2 0,5 0-8 15,-5-1-3-15,2-1 2 0,-2-1 3 0,0 1-1 16,-1 1 2-16,-1 0 3 0,0 2 4 0,-2 0 1 15,-1-1 2-15,-4 6 1 0,7-5-5 0,-7 5 7 16,6-5-5-16,-6 5 4 0,6-3-3 0,-6 3 6 16,0 0-2-16,0 0 1 0,0 0 2 0,0 0 2 15,0 0 2-15,0 0 4 0,4 15-3 0,-4-15-3 0,0 6 6 16,0-6-3-16,0 12 4 0,0-12 1 16,0 12 2-16,1-6 1 0,-1-6-4 0,2 13 1 15,0-9 4-15,2 3-7 0,-4-7-1 0,6 10 7 16,-1-6-1-16,-1-1 1 0,0 2-3 0,1-2 2 15,-5-3 0-15,10 4 0 0,-5-4 0 0,-5 0-4 16,17 0 1-16,-6-1 0 0,1-2-1 0,-1-1 2 0,2 0-3 16,0-1 2-16,2-1 2 0,-2 2-6 0,1-5-3 15,-4 0 3-15,0 3-4 0,2 0 0 0,-2-2 1 16,2 0 1-16,-2 1 1 0,-5-2-1 0,3 1-1 16,-3 1 3-16,-3-1-2 0,2 3 1 0,-4 5 0 15,0-14 1-15,0 14-3 0,-4-12 1 0,2 7-1 16,-3-2 3-16,-3 3-5 0,-1-2 6 15,-1 3-6-15,1-1 5 0,-4 1-3 0,2 1 5 16,-2 2 0-16,1-3-2 0,-2 3 0 0,2 4-3 16,0-3 4-16,-1 1-2 0,2 2-2 0,-1-2 5 0,2 2-4 15,0 3 3-15,1-2-5 0,0 1-1 0,3-4-9 16,0 5-9-16,0-2-6 0,2 1-4 0,4-6-6 0,-5 9-8 16,4-5-5-16,1-4-10 0,-3 11-1 0,3-11-7 15,7 6-8-15,-7-6-11 0,10 4-7 0,-4-2-6 16,6-1-3-16,-2-1 6 0,4-1 6 0,-1-2 13 15,0 0 9-15,2-2-3 0,4 1 11 0,-1-1 14 16,4-2 16-16,-4-1 10 0,2 1 12 0,3-2-1 16,1-4 4-16,-5 3 22 0,6-4 5 0,-2-1-1 15,-3-1 7-15,1-1 7 0,-5 5 5 0,7-6 2 16,-10 5 6-16,6-7 9 0,-6 7 1 0,0-3 13 0,-2 2-6 16,-2 0 12-16,5 0 6 0,-5 0-1 15,0-1-8-15,-2 4 0 0,0 2 2 0,-3-2-1 16,0 2-1-16,-3 1 3 0,3-1-6 0,-4 2 1 0,4 2-7 15,-4 5-7-15,1-11 2 0,-1 11-5 0,0 0-7 16,3-9-3-16,-3 9-6 0,0 0-4 0,0 0-7 16,0 0 0-16,0 0-1 0,0 0-4 0,0 0-5 15,0 0 0-15,-12 29 0 0,8-18-1 0,-1 5 0 16,1 1-1-16,-2 0 3 0,1 7 5 0,0-1-3 16,1 2-2-16,-2-1 6 0,2 0-6 0,2-4 2 15,0 6-4-15,1-8-1 0,-2 1 1 0,3 6-4 16,0-6 0-16,0-3 0 0,3 1-1 0,-2-1 4 15,3 2-1-15,-2-6-5 0,2-2 2 0,-2 2-2 16,4-1-5-16,-1 0 5 0,0-2-1 0,1 2-9 16,3-5-9-16,-2 2-6 0,-1-1-6 0,4 1-11 0,-4-7-7 15,1 3-21-15,1-2-15 0,-1 2-16 16,3-4-22-16,1 2-16 0,-2-2-12 0,2 0-27 0,-2-2-35 16,-9 2-224-16,14-6-464 0,-10 5 206 0</inkml:trace>
  <inkml:trace contextRef="#ctx0" brushRef="#br0" timeOffset="14381.1">16455 8057 75 0,'0'0'296'0,"0"0"-5"0,-8-3-17 0,8 3-5 15,0 0-17-15,0 0-14 0,-4-5-16 0,4 5-18 16,0 0-13-16,0 0-23 0,0 0-13 0,0 0-18 16,9-12-12-16,-9 12-20 0,9-5-5 0,1 2-11 0,-1-4-3 15,3 5-27-15,-1-1-19 0,1-4-33 16,1 5-39-16,0-2-45 0,-1-2-54 0,7 2-70 0,-3-1-290 16,0-3-531-16,3 1 235 0</inkml:trace>
  <inkml:trace contextRef="#ctx0" brushRef="#br0" timeOffset="15487.68">17393 7788 140 0,'0'0'228'0,"0"0"-22"0,0 0-15 0,-6 12-8 0,4-4-12 15,1 0-7-15,-2 4-7 0,5 5-9 0,-4-1-8 16,4 0-10-16,-1 4-11 0,0 0-10 0,2 3-12 16,1 3-5-16,0-7-11 0,0 0-6 0,0 2-4 15,-1-1-11-15,-1-1-6 0,2-2-4 0,0 0-8 16,-2-1-3-16,0-4-3 0,0-1-2 0,-1 1-7 0,-1-1 0 16,1-1-4-16,1-3-2 0,-2-7 1 15,0 11-5-15,0-11 0 0,2 8 1 0,-2-8-3 16,2 6-3-16,-2-6-6 0,0 0-10 0,0 0-7 0,0 0-6 15,0 0-1-15,14-14-12 0,-8 4-4 16,-1 2-1-16,2-1 3 0,-2-3 3 0,0 4 1 0,2-1 3 16,0-1 2-16,-1 0 3 0,1 0 1 0,-2 2 4 15,1 2-2-15,-1-1 2 0,0 3 4 0,1-1 0 16,-1 1 1-16,0 0 1 0,2-2 3 0,0 2 2 16,-2 2 2-16,3-1-3 0,-8 3 3 0,13-4 3 15,-6 4 1-15,-7 0 1 0,16 0-1 0,-8 0 2 16,-8 0 0-16,13 3 1 0,-6-1-3 0,-2 0 0 15,1 2 0-15,-6-4 2 0,6 8 0 0,-2-4 0 16,-1 1-1-16,-3-5 0 0,0 11 0 0,0-11 5 16,-8 13-2-16,1-5 0 0,-2 0 2 0,1-1-2 15,-7 2 0-15,1-1 3 0,-2 3-3 0,0-5 0 0,1 2 6 16,-1-2-6-16,-1 3 1 0,2-2 3 0,3-3 2 16,3 0 0-16,-1-2 8 0,1 1-1 0,1 0 1 15,8-3-2-15,-11 2-1 0,6 1-3 0,5-3 0 16,0 0-3-16,0 0-2 0,0 0-2 0,0 0 0 15,0 0 1-15,0 0-2 0,0 0 0 0,31-4-1 16,-18 4 1-16,4-1-2 0,-1-2 0 0,3-1 0 16,0 3 0-16,-1-3-3 0,5 1 5 0,-2-2-4 15,1 2 1-15,6-2 2 0,-8 1-2 0,9 0 3 16,-10 1 2-16,1-1 3 0,0 0 3 0,0 0 4 0,0 3-1 16,-2-3 0-16,1 0-3 0,-2-2 2 0,1 0 4 15,-1 2-3-15,-4-3-1 0,5 3 2 16,-2-3-4-16,0 1-2 0,-6 0 1 0,2 0-1 0,-1-1 2 15,0-1-7-15,-2-1-3 0,-1 1-2 0,0 1-2 16,-4-2 1-16,0 3-1 0,-1 1 0 0,-3 5-6 16,-2-16 0-16,-2 12-1 0,-1-4 0 0,-2 3-2 15,-2-1 2-15,-2 2 4 0,1 2-3 0,-6 0 1 16,0 1 2-16,1 1-1 0,-2 1-1 0,1 1 8 16,2 2-3-16,0 0-1 0,3-2 2 0,2 5 1 15,-2 0 5-15,2-2-2 0,3 4-2 0,1-1 3 16,2-1-2-16,1 1 5 0,3 1-2 0,3 1 2 0,1-1-2 15,2 2 2-15,2-5-5 0,2 2 5 0,5-1-3 16,1 2 2-16,3-3 0 0,0-2-3 0,2 1-6 16,-2-2-9-16,6-1-21 0,-3 1-29 0,-3 0-37 15,1-3-51-15,-1-3-57 0,-2 3-253 0,0-3-495 16,-4 3 220-16</inkml:trace>
  <inkml:trace contextRef="#ctx0" brushRef="#br0" timeOffset="16027.78">18759 7954 199 0,'0'0'297'0,"-8"-1"-24"0,8 1-29 0,0 0-16 15,0 0-5-15,-11 8-10 0,7-4-10 0,0 3-5 16,0-2-8-16,-1 3-20 0,1 1-17 0,-2 1-11 15,6-1-9-15,-2 0-15 0,0 2-5 0,2 1-9 16,0-3-9-16,0 1-11 0,2-1-8 0,-2 2-9 16,2-2 2-16,0 0-13 0,-2-1-4 0,4 2-8 15,-4-4-3-15,1 0 0 0,-1-6-16 0,3 12-16 16,-2-8-16-16,-1-4-20 0,4 9-24 0,-4-9-23 16,1 8-29-16,-1-8-29 0,0 7-34 0,0-7-38 0,0 0-51 15,0 0-219-15,0 0-513 0,0 0 228 16</inkml:trace>
  <inkml:trace contextRef="#ctx0" brushRef="#br0" timeOffset="16217.84">18787 7786 50 0,'0'0'209'0,"0"0"-33"0,0 0-28 0,-3-9-31 0,3 9-27 16,0 0-18-16,0 0-22 0,0 0-30 16,0 0-41-16,0 0-57 0,0 0-62 0,0 0-149 15,17 4 66-15</inkml:trace>
  <inkml:trace contextRef="#ctx0" brushRef="#br0" timeOffset="16554.68">18995 7993 41 0,'8'5'233'0,"-8"-5"-12"0,9 2-12 15,-9-2-1-15,9 0-14 0,-9 0-5 0,10-2-14 0,-10 2-13 16,13-2-13-16,-4-1-12 0,-2 0-13 0,2 1-11 16,-1-2-12-16,2 0-10 0,-1-2-6 15,-1 1-6-15,-1 0-8 0,1-2-6 0,1-1-1 0,-4 1-8 16,2-1-5-16,0 0 1 0,-5-1-10 0,1-2-5 15,1 2-2-15,-4 0-4 0,0-2-2 0,-4 0-1 16,1 3 0-16,-3 0-3 0,0 2 2 0,-3-1-6 16,0 3-3-16,-1-3 2 0,-3 5-7 0,0 0 1 15,-1 0 0-15,0 2-4 0,0-2 1 0,0 2-1 16,0 4-3-16,4-2-8 0,-2 0-11 0,1 5-14 16,-1-3-15-16,5 4-16 0,-1 1-10 0,0 1-13 15,3-1-11-15,1 3-14 0,3-1-13 0,1-1-21 16,1 2-15-16,3 2-8 0,0 2-24 0,4-4-157 15,-1 5-369-15,1-8 164 0</inkml:trace>
  <inkml:trace contextRef="#ctx0" brushRef="#br0" timeOffset="16882.79">19132 8109 47 0,'5'4'195'16,"1"-3"-8"-16,-6-1-4 0,9 8-9 0,-5-6-6 16,-4-2-3-16,9 5-7 0,-5-1-4 0,-4-4-8 15,10 7-9-15,-5-3-11 0,3 0-5 0,-3-2-9 16,1 2-10-16,2 2-13 0,1 0-5 0,0 1-9 15,1 1-7-15,-1-1-8 0,0 1-3 0,1 1-7 16,3 3-3-16,-1-1-7 0,0-1 2 0,0 4-5 0,-1-6-5 16,-2 4-2-16,3 2-1 0,-4-4-3 15,1 4-2-15,1-6-1 0,-4 4-4 0,2-2-2 16,-2 0 2-16,-2-2-5 0,1 2 3 0,-2-1 1 0,-2-1 3 16,0 4 1-16,-1-4 4 0,0-8-1 0,-4 12 1 15,-2-3 1-15,0-2-3 0,-3 0 1 16,-3-1-7-16,3 0 1 0,-5-1-7 0,-2 0 2 0,-1-1-1 15,0 2-2-15,-3-6 0 0,-2 1-2 0,4 2 0 16,-5-7 2-16,0 0 3 0,-5 0-8 0,0-2-1 16,2 1 1-16,6 1-9 0,-3-4-8 0,4 0-9 15,1 0-11-15,0-3-22 0,5 2-23 0,-2-6-26 16,6-2-28-16,0 4-30 0,5-5-29 0,0-2-65 16,4 2-150-16,6-8-435 0,4 0 192 0</inkml:trace>
  <inkml:trace contextRef="#ctx0" brushRef="#br0" timeOffset="17449.59">19464 7797 168 0,'0'0'200'0,"1"13"-8"0,-1-13-11 0,-1 8-8 16,1-8-9-16,3 11-11 0,-2-4-8 0,3 2-5 15,0 0-9-15,-1-1-2 0,1 2-16 0,-2-2-9 16,2 1-5-16,-1 2-9 0,0-5-6 0,1 2-4 16,-2 0-2-16,1 0-8 0,-3-8-5 0,3 10-5 15,-3-5-5-15,0-5-5 0,2 9-5 0,-2-9-4 0,2 7-2 16,-2-7-3-16,0 0-4 0,0 7 2 0,0-7-4 15,0 0-4-15,0 0-1 0,0 0-5 0,0 0 0 16,0 0-1-16,0 0-1 0,0 0-10 0,8-20 1 16,-7 12-4-16,3 2-3 0,0-4-4 0,0 0 0 15,0 1 1-15,-1 1-5 0,1-1 3 0,1-2-2 16,-2 2 0-16,-2 3 3 0,2 1 1 0,1-2 2 16,-2 1-5-16,2 2 5 0,-4 4-3 0,6-12 4 0,-1 8-1 15,-1-2 0-15,0 2 1 0,-4 4 1 16,9-6 0-16,-3 3 0 0,-6 3 2 0,9-5-1 15,-5 3 2-15,-4 2 5 0,11-4-4 0,-11 4 2 0,9 0-3 16,-9 0 5-16,0 0 4 0,12 6 7 0,-7-4 0 16,-1 2 14-16,-4-4-8 0,10 11 1 0,-6-4 3 15,0 2-1-15,1 2 3 0,-1-5-5 0,-1 6-1 16,-1-2-2-16,2 0-2 0,0 1-3 0,0 0-4 16,-1-1 4-16,0 0-3 0,1 2-1 0,-2-3-1 15,1 3-10-15,0-4-11 0,1 1-16 0,-3-2-17 16,3 0-13-16,-1-2-23 0,1 0-18 0,1 1-22 15,0-5-20-15,2 4-18 0,1-3-22 0,3-4-21 16,-11 2-30-16,20-2-171 0,-10-2-428 0,2-2 189 0</inkml:trace>
  <inkml:trace contextRef="#ctx0" brushRef="#br0" timeOffset="17792.91">19965 7918 47 0,'0'0'230'0,"0"0"-14"0,0 0-19 0,0 0-15 0,8 0-13 16,-8 0-8-16,0 0-9 0,0 0-9 0,0 0-6 15,0 0-11-15,4 8-8 0,-4-8-10 0,2 8-6 16,-2-8-10-16,0 0-10 0,4 11-5 0,-3-7-6 16,-1-4-9-16,4 8-3 0,-1-4-6 0,-3-4-4 15,8 8-4-15,-3-5-4 0,0-2-4 0,2 3-5 16,-7-4-5-16,13 3-2 0,-5-2-3 0,0-1 1 0,-8 0-5 16,18 0 1-16,-9-1-4 0,2-2 2 15,-2-2-4-15,-1 2 0 0,1-1 1 0,1 0-4 0,-2-1 2 16,0-2 0-16,-3 2-4 0,2-3-1 0,-3 0-1 15,0 2-1-15,-3-2-1 0,0 0 1 0,-1 8-2 16,-5-18 2-16,-2 8-5 0,-1 4 3 0,-1-2 0 16,-2 1 1-16,-6-1 0 0,0 3-2 0,-2-2 0 15,-1 4 0-15,-8 1 0 0,5-1 0 0,2 3 1 16,1-1-3-16,-1 2 1 0,1 2 2 0,4-1-5 16,2 4-4-16,4-2-14 0,2 0-12 0,1-2-20 15,0 2-19-15,2 3-16 0,2-3-28 0,3-4-28 16,-1 11-44-16,1-11-212 0,4 8-430 0,-4-8 190 15</inkml:trace>
  <inkml:trace contextRef="#ctx0" brushRef="#br0" timeOffset="18946.88">20320 7866 157 0,'9'2'200'0,"-9"-2"-16"15,8 0-10-15,-8 0-8 0,7 5-13 0,-7-5-11 16,5 5-9-16,-2 1-8 0,-3-6-7 0,4 9-7 16,-1-5-9-16,-1 3-9 0,-2-7-8 0,6 9-4 0,-5-4-9 15,2-1-5-15,-3-4-4 0,2 12-5 0,1-8-5 16,-3-4-3-16,1 7-1 0,-1-7-6 0,0 0-6 15,2 7 2-15,-2-7 3 0,0 0 6 0,0 0 1 16,0 0-3-16,0 0-6 0,2 5-4 0,-2-5-5 16,0 0-1-16,0 0-4 0,0 0-5 0,0 0 3 15,0 0-5-15,7-24-2 0,-4 17-3 0,-1-1-3 16,2 2-5-16,2-2 3 0,-2 0-4 0,2-3-5 16,-2 4 1-16,3 1 0 0,0-4 0 0,-2 4-2 15,2 0 4-15,-3 1-6 0,2 0 4 0,0-1-2 16,3 4 2-16,-4-4-3 0,2 4 2 0,0-2 0 0,1 0-3 15,-3 2 3-15,3 0-2 0,0-1 0 0,1-1 2 16,-1 4 1-16,2-5-1 0,2 5-3 16,-2-2 4-16,2-2-1 0,0 3 2 0,2-2-2 0,-1 1 1 15,0-1 0-15,5-1 1 0,-2 0-1 0,2 0 2 16,-2 0-4-16,-2 1 2 0,-1-2 0 0,4-2 6 16,-6 3-6-16,1 0 0 0,0-2-3 0,-1 0 3 15,-2 0 2-15,-1-1-2 0,-1 2 0 0,-3-1-1 16,0 0 4-16,-2 0-6 0,-2 6 0 0,0-9 2 15,0 9 0-15,-5-11-6 0,0 7-1 0,-2 2 0 16,-4-1-3-16,1 0 6 0,-2 3-4 0,1 2 2 16,-2-1 1-16,1 2-4 0,0-1 4 0,1 4-1 0,0-1-2 15,2 0 5-15,0 3-3 0,-1-1 2 0,4 2 0 16,-1-2 1-16,2 2 2 0,-1-1-1 16,4 2-1-16,-1-2 1 0,2 4-2 0,2-3-1 0,0 0 2 15,3 3 2-15,0-2 2 0,3-1-1 0,1 0 0 16,1-1 1-16,5 4 1 0,-5-5 3 0,7 1-2 15,0 1 1-15,-1-2 0 0,2-3 1 0,-1 0 3 16,0-1 2-16,0-2 4 0,3 0 5 0,-6-1 1 16,4 0 1-16,-2-2-5 0,4 2 1 0,-6-3-2 15,4-1-2-15,-1 0 3 0,-2 0-3 0,2-1 1 16,0-2-3-16,1-2 4 0,-4 1-4 0,1-4-4 16,2-2 1-16,-2 1-1 0,8-7-2 0,0-1 1 0,1 2-9 15,0-4-6-15,-3 2-4 0,-2 1 0 0,0-1 3 16,-2 1 2-16,0-2-1 0,-7 5 1 15,0 1 5-15,1 3 0 0,-2-1 1 0,-3 4 7 0,-1 2 4 16,0 0 9-16,-1 2 5 0,-1 0-3 0,-2 6-1 16,6-6-3-16,-6 6-5 0,4-6-3 0,-4 6 0 15,0 0-1-15,0 0-1 0,0 0-2 0,0 0 0 16,0 0 1-16,0 0-2 0,-2 24 2 0,2-12 0 16,-2 0-1-16,2 0 1 0,-2 5 1 0,0-1-1 0,0 0-2 15,2 3 2-15,-2-2 1 0,4-1-3 16,-2 1 2-16,0 1 8 0,0 0-10 0,0 0 1 15,0-1 2-15,2-1 0 0,-2 1-3 0,4-1 2 0,-4-4-2 16,2-1 3-16,-2 0-1 0,2-1 1 0,-2 1-1 16,1-6-1-16,2 2 0 0,-2 1-2 0,-1-8 0 15,1 9 0-15,2-5-1 0,-3-4 1 0,4 7 3 16,-4-7 2-16,0 0-4 0,0 0 2 0,3 5 1 16,-3-5-2-16,0 0 0 0,0 0 1 0,0 0-3 15,0 0-2-15,0 0-3 0,0 0 3 0,-2-25-3 16,2 25 1-16,-5-9-2 0,1 3 1 0,-5 2 0 15,-1-2 0-15,-3 2 0 0,0 1 4 0,-1 2 5 16,-4-1 3-16,-1 1 8 0,4 2 4 0,2 2-2 16,0 1 7-16,2 0 2 0,-2 1 0 0,1 1-3 15,2 3 1-15,1-2-3 0,2 1 1 0,-1 0-2 16,3-2-5-16,1 5 5 0,3-6 4 0,-2 3-5 16,3-8 4-16,3 14 1 0,1-9-4 0,-2 0 3 0,9 1-6 15,0-1 5-15,2-1-9 0,6-4 4 0,1 3-13 16,1-6-10-16,2 3-21 0,5-4-25 0,-8 0-27 15,1 0-35-15,2-1-50 0,-3-2-45 0,6 0-62 16,-10-3-246-16,0-1-557 0,-1 0 247 0</inkml:trace>
  <inkml:trace contextRef="#ctx0" brushRef="#br0" timeOffset="21158.51">21648 7120 134 0,'0'0'167'0,"0"0"-3"0,0 0-7 0,0 0-4 0,0 0-13 16,0 0 0-16,0 0-6 0,0 0-8 0,0 0-9 16,0 0-15-16,0 0 2 0,-4-7-8 0,4 7-6 15,0 0-4-15,0 0-6 0,0 0-5 0,0 0-4 16,0 0-7-16,0 0-8 0,0 0-4 0,0 0-7 15,0 0-5-15,0 0-3 0,0 0-1 0,0 0-7 16,0 0-2-16,0 0-1 0,0 0-4 0,0 0-2 16,0 0 5-16,0 0-2 0,-4 19 2 0,4-19-1 15,-1 10 7-15,1-10 3 0,-4 12 1 0,4-8 0 0,0-4-4 16,-2 15-1-16,0-7-1 0,2 1-3 16,-2 1 1-16,2-4-1 0,0-6-1 0,-4 18-3 15,4-9-3-15,0-1 1 0,-4 0-3 0,4 3-4 0,0-1 5 16,0 0-1-16,0-2-4 0,0 1 2 15,-1 0 0-15,2 2 1 0,-2-4-1 0,2 2-3 16,-2 0 0-16,1 2-3 0,0-3 5 0,-3 3-6 0,3-11 4 16,-1 14-1-16,1-6-1 0,0-1 1 0,-1 4 3 15,-1-5-2-15,2-6-3 0,-1 15 1 0,-3-8 2 16,3-1-3-16,1-6 3 0,0 15-3 0,-4-8-1 16,4-7-3-16,0 10 2 0,0-10 0 0,0 12 2 15,-3-8-5-15,3-4 1 0,-3 11-1 0,3-11-3 16,-2 11 0-16,2-11 1 0,2 10 0 0,-2-10 3 15,0 10-2-15,0-10 0 0,-2 9-2 0,2-9 4 16,-2 11-2-16,2-11-2 0,0 6 3 0,0-6-1 16,0 10-1-16,0-10-2 0,0 8 1 0,0-8 3 0,0 0-1 15,0 8-4-15,0-8 2 0,0 0 3 0,0 9 1 16,0-9-3-16,0 0-11 0,2 5-7 0,-2-5-16 16,0 0-18-16,5 4-24 0,-5-4-28 0,0 0-25 15,0 0-45-15,0 0-35 0,0 0-247 0,0 0-490 16,0 0 217-16</inkml:trace>
  <inkml:trace contextRef="#ctx0" brushRef="#br0" timeOffset="21831.44">21712 7897 191 0,'0'0'203'0,"0"0"-17"0,0 0-2 15,0 0-4-15,0 0-5 0,0 0-8 0,0 0-9 16,0 0-8-16,0 0-12 0,0 0-9 0,0 0-5 16,0 0-9-16,0 0-7 0,0 0-3 0,0 0-6 15,0 0-5-15,-25 0-6 0,25 0-8 0,0 0-7 16,-3 7-4-16,3-7-6 0,0 0-13 0,0 0-3 15,-3 9-2-15,3-9-7 0,0 0 0 0,0 0-2 16,0 9 3-16,0-9-8 0,0 0 4 0,0 0 1 16,4 8 0-16,-4-8 2 0,0 0 0 0,10 3 5 15,-10-3 2-15,0 0-3 0,0 0 4 0,0 0 8 16,0 0 3-16,13-11 3 0,-13 11-4 0,4-5 2 16,-4 5 3-16,5-8 4 0,-5 8-17 0,2-12 8 0,-2 7-8 15,0 5-5-15,-2-12 1 0,2 12-10 16,0-12-8-16,0 12-2 0,-4-7-10 0,4 7-16 15,-1-8-27-15,1 8-28 0,0 0-32 0,-7-4-38 0,7 4-42 16,0 0-52-16,0 0-53 0,0 0-283 0,0 0-604 16,-14 8 267-16</inkml:trace>
  <inkml:trace contextRef="#ctx0" brushRef="#br0" timeOffset="45114.83">10156 9637 51 0,'0'0'96'0,"0"0"2"0,0 0-11 16,0 0 7-16,0 0-15 0,0 0-2 0,0 0-9 0,0 0 8 15,0 0-12-15,0 0 2 0,0 0 4 0,0 0-14 16,0 0 3-16,0 0-2 0,0 0-4 0,0 0 2 16,0 0-4-16,0 0 0 0,-3-8-2 0,3 8-3 15,0 0-8-15,0 0 7 0,0 0-3 0,0 0-4 16,0 0-3-16,0 0-1 0,0 0-3 0,0 0 0 15,0 0-1-15,0 0 3 0,0 0 0 0,0 0 4 16,0 0 0-16,0 0 2 0,0 0-5 0,0 0 2 16,0 0-5-16,0 0-1 0,0 0 1 0,0 0 0 0,0 0-1 15,0 0 0-15,0 0-4 0,0 0 6 0,0 0 0 16,0 0-6-16,11 16-1 0,-11-16-2 0,0 0 0 16,8 4-4-16,-8-4 1 0,1 4 1 0,-1-4-3 15,8 4-4-15,-8-4-1 0,5 4 4 0,-5-4 0 16,8 2 1-16,-8-2-3 0,4 4 0 0,-4-4-1 15,4 4-2-15,-4-4 2 0,6 4-4 0,-6-4 1 16,5 4 3-16,-5-4-4 0,8 6 4 0,-8-6-2 16,7 2-1-16,-7-2-1 0,5 4 1 0,-5-4 2 15,4 4-4-15,-4-4 4 0,9 4 1 0,-9-4-3 16,4 6-2-16,-4-6 3 0,6 5-2 0,-6-5 0 0,8 7 0 16,-8-7 0-16,4 1 1 0,1 3-1 0,-5-4 1 15,5 7 0-15,-2-3 1 0,-3-4 0 0,7 5-1 16,-5 0 0-16,2-2 0 0,-4-3-2 0,7 8 2 15,-3-3 0-15,-4-5 0 0,9 7 0 0,-3-3 0 16,-2-1-2-16,-4-3-2 0,9 6 2 0,-4-2 4 16,-1 2-5-16,-4-6 5 0,10 5-4 0,-9 0 0 15,-1-5-1-15,8 8 1 0,-4-5 2 0,-4-3-1 16,5 5 1-16,1 1 0 0,-2-4 2 0,-4-2-7 16,9 7 2-16,-6-2 0 0,-3-5-2 0,6 10 0 15,-2-8 3-15,-1 2-1 0,-3-4 0 0,7 10 0 16,-3-8-1-16,1 6 1 0,-4-4-3 0,-1-4 0 0,8 10 1 15,-4-5 1-15,0-2 2 0,-1 2-1 0,-3-5-2 16,8 7 1-16,-4-2-1 0,-4-5 2 0,8 5 1 16,-3-1-3-16,-5-4 2 0,6 7-4 0,-2-6 2 15,-4-1 1-15,9 7 1 0,-6-3-2 0,-3-4-1 16,6 5-1-16,-6-5 1 0,6 6 2 0,-2-2-2 16,-4-4-1-16,4 5-1 0,-4-5 0 0,9 8 0 15,-9-8 0-15,5 5 2 0,-1-2-2 0,-4-3 2 16,6 5 0-16,-2-1 2 0,-4-4-1 0,8 7 4 15,-8-7-3-15,5 7 1 0,-5-7 3 0,9 4 2 16,-7-2-3-16,-2-2-2 0,8 6 1 0,-8-6 2 16,8 4-1-16,-4 0-1 0,1 0-3 0,-1-2 2 0,-4-2 4 15,8 7-3-15,-4-3-4 0,0 0 1 0,-4-4 2 16,9 7-2-16,-5-2 0 0,-4-5 7 0,7 5-10 16,0-1 0-16,-7-4 1 0,6 7 0 0,-2-3-3 15,0-1 0-15,-4-3 0 0,8 6 5 0,-6-2-3 16,-2-4 0-16,8 6 2 0,-8-6-3 0,4 8 4 15,-3-4 0-15,-1-4 0 0,8 6 1 0,-8-6-3 16,7 3 1-16,-3 0-4 0,-4-3 3 0,5 5 2 16,-5-5 1-16,4 7 3 0,-4-7-3 0,5 5-1 15,-5-5 0-15,8 3-1 0,-8-3 0 0,0 0-1 16,6 5 1-16,-6-5-4 0,0 0 6 0,5 4-1 0,-5-4 2 16,4 3-2-16,-4-3-6 0,0 0 1 0,5 4 6 15,-5-4-4-15,0 0 3 0,0 0-3 16,8 2 2-16,-8-2 1 0,0 0-6 0,0 0 6 0,0 0-4 15,0 0 1-15,0 0 1 0,0 0 1 0,0 0 0 16,0 0-10-16,0 0-16 0,0 0-15 16,0 0-20-16,0 0-23 0,0 0-21 0,0 0-31 0,0 0-26 15,-13-22-32-15,12 14-28 0,-3 0-56 0,-4 1-149 16,2-1-456-16,2 1 202 0</inkml:trace>
  <inkml:trace contextRef="#ctx0" brushRef="#br0" timeOffset="46338.82">10601 9581 56 0,'0'0'126'0,"0"0"-13"0,0 0-6 0,0 0-4 16,0 0-11-16,0 0-5 0,0 0-5 0,0 0-9 15,0 0-4-15,0 0-5 0,0 0-3 0,0 0-3 0,0 0-3 16,0 0-4-16,0 0 0 0,0 0 2 0,0 0 2 15,0 0-6-15,0 0 1 0,0 0 0 0,0 0-5 16,0 0 4-16,0 0-3 0,0 0 1 0,0 0 0 16,0 0-6-16,0 0 0 0,-9 17-3 0,9-17 0 15,-6 4-2-15,6-4-1 0,0 0-2 0,-4 7 1 16,4-7-2-16,-5 4 0 0,5-4-3 0,-4 6 2 16,4-6-3-16,-7 7-3 0,7-7 1 0,-4 7-1 15,0-2-2-15,4-5 5 0,-5 7-5 0,5-7-1 0,-4 8 1 16,-1-4-1-16,5-4 1 0,-8 10-4 0,5-6 0 15,-2 0-1-15,5-4-1 0,-6 10-3 16,1-5-3-16,1 2 1 0,-1-3-2 0,1 1-1 0,0 2 0 16,-2-2-4-16,6-5 0 0,-6 11-1 0,2-5 2 15,1 1-1-15,-2-2-2 0,1 2 2 0,2-2 4 16,2-5-6-16,-8 12-1 0,4-4 0 0,0-1 2 16,2 1 0-16,-2-3-2 0,0 3 2 0,4 0-1 15,-6-2 0-15,2 0 2 0,2 4 2 0,-1-1 1 16,-1-1 0-16,-3 1 1 0,5-3 0 0,-5 0 0 15,3 2-1-15,1-1 3 0,-1-2-1 0,-1 5 1 16,1-1-1-16,-1-4-2 0,1 3-2 0,0-1 2 16,1 0-2-16,-1-2 0 0,0 2-2 0,-1-2-1 15,2 3 1-15,2-3 4 0,-3 1-7 0,-2 0 4 16,2-2-2-16,0 3 0 0,-1-2 0 0,1 1 0 0,-1 2 0 16,1-3-1-16,-2 0 1 0,2 2-2 0,-1-2 3 15,1 2-1-15,0-3 3 0,1 3 0 0,3-7 1 16,-6 9-2-16,0-2 2 0,2-2 0 0,0 0-2 15,3 1-2-15,1-6 1 0,-8 9 3 0,7-2-4 16,-3-5 6-16,4-2-4 0,-6 10 1 0,2-5 1 16,4-5-1-16,-4 9 0 0,3-3 1 0,1-6 0 15,-7 9 2-15,6-5-3 0,1-4 3 0,-5 8 1 16,5-8 3-16,-4 9-2 0,-2-1 3 0,6-8 3 16,-2 10 1-16,0-6-2 0,2-4-4 0,-5 10 2 15,1-2 4-15,4-2-3 0,0-6 0 0,-5 9 0 0,3-2-3 16,2-7 6-16,-6 9-3 0,6-9 4 0,-2 11-2 15,-2-7 3-15,4-4-3 0,-1 9 1 0,1-9 0 16,-3 5-1-16,3-5 6 0,-4 7-1 0,4-7 0 16,0 0 1-16,-5 5 0 0,5-5-4 0,0 0 5 15,0 0 0-15,0 8 2 0,0-8 2 0,0 0 0 16,0 0-1-16,0 0-3 0,0 0-2 0,0 0 1 16,0 0-1-16,0 0-5 0,0 0-1 0,0 0 1 15,-4 6-2-15,4-6-6 0,0 0 4 16,0 0 0-16,0 0-4 0,0 0-4 0,0 0-3 0,0 0-8 15,0 0-13-15,0 0-15 0,0 0-21 0,0 0-22 16,0 0-32-16,0 0-31 0,0 0-43 0,9-22-39 0,-9 22-69 16,3-5-156-16,-3 5-485 0,0 0 214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6:59.268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4 27 22 0,'0'0'94'0,"-5"-23"-5"0,5 23-8 15,0 0-3-15,0 0 0 0,0 0-5 0,0 0-6 16,0 0-4-16,0 0-3 0,0 0-14 0,0 0 5 16,0 0-7-16,0 0 2 0,0 0 1 0,0 0-9 15,0 0-1-15,0 0 1 0,0 0-9 0,0 0 5 16,0 0-6-16,0 0 0 0,0 0-1 0,0 0-1 0,0 0-2 16,0 0 6-16,0 0-5 0,0 0-5 0,0 0 2 15,0 0 1-15,0 0-7 0,0 0-3 16,0 0 7-16,0 0-13 0,0 0-1 0,25-4 7 0,-25 4-1 15,0 0 2-15,0 0-5 0,0 0 1 0,0 0-2 16,0 0-4-16,15 0 1 0,-15 0-1 0,0 0 4 16,0 0 0-16,0 0-4 0,0 0 3 0,0 0 2 15,0 0-6-15,18 4 5 0,-18-4 1 0,0 0-3 16,12 0-3-16,-12 0 6 0,0 0-2 0,0 0 2 16,0 0-6-16,19-1-1 0,-19 1 7 0,0 0-3 15,0 0-3-15,0 0-3 0,15 1 2 0,-15-1 1 16,0 0 0-16,9 1 0 0,-9-1-4 0,0 0 1 15,15 3-1-15,-15-3 5 0,0 0-1 0,17 0 0 0,-17 0-3 16,11 0 6-16,-11 0-7 0,14 0-1 16,-14 0 2-16,0 0 3 0,19 3 1 0,-19-3-6 15,13 0 2-15,-13 0 3 0,14 0-8 0,-14 0 8 0,0 0-2 16,21 0-10-16,-21 0 11 0,12 0 4 0,-12 0-8 16,0 0 8-16,16-3-6 0,-16 3 3 0,0 0-6 15,17 3 4-15,-17-3 2 0,10 0 2 0,-10 0-9 16,0 0 9-16,0 0-8 0,0 0 6 0,17 0-2 15,-17 0-12-15,0 0 1 0,13 4 4 0,-13-4-4 16,0 0 5-16,12 1-1 0,-12-1 9 0,0 0-3 16,15 1-7-16,-15-1 2 0,0 0 5 0,0 0 1 15,17 0-3-15,-17 0 0 0,14 0 4 0,-14 0 4 16,16 0 4-16,-16 0 2 0,17-1-3 0,-17 1-9 16,13-1 4-16,-13 1 0 0,0 0 3 0,22 0-6 15,-22 0 0-15,10 0 6 0,-10 0-3 0,0 0 2 16,15 0-4-16,-15 0 2 0,0 0-5 0,12 1 3 15,-12-1 1-15,0 0-2 0,0 0 2 0,13 1-3 0,-13-1 0 16,0 0 1-16,0 0 1 0,16 3 0 0,-16-3 1 16,0 0-2-16,15 0 1 0,-15 0-5 15,0 0 6-15,17-3-3 0,-17 3 0 0,11 3 1 0,-11-3 1 16,0 0 0-16,20-4 1 0,-20 4 0 0,15-1-5 16,-15 1 1-16,17 0 4 0,-17 0-1 0,16-4-4 15,-16 4 2-15,16 0 2 0,-16 0-3 0,17 0 2 16,-17 0-6-16,15 0 6 0,-15 0-3 0,15 0 1 15,-15 0 0-15,14 0 4 0,-14 0-6 0,15 4 3 16,-15-4 0-16,15 1 1 0,-15-1-1 0,16 1 0 16,-16-1 0-16,17 0 2 0,-17 0-5 0,16 3 1 15,-16-3 0-15,13-3 2 0,-13 3 2 0,15 0-1 16,-15 0-3-16,16 0 2 0,-16 0 2 0,15 3 3 16,-15-3-3-16,15 1-2 0,-15-1 0 0,13-1 0 15,-13 1 0-15,13 1-3 0,-13-1 2 0,14 2 5 16,-14-2-4-16,0 0 7 0,22-2-11 0,-22 2 3 15,14 2 0-15,-14-2-2 0,13 0 8 0,-13 0-4 16,15 0-2-16,-15 0-2 0,14 0-1 0,-14 0 3 16,12 0 0-16,-12 0 2 0,15 0-1 0,-15 0 3 15,16 4-4-15,-16-4 9 0,15 0-3 0,-15 0 2 0,17 0 0 16,-17 0 2-16,16-6 2 0,-16 6 1 0,19 0-3 16,-19 0 2-16,17-1 1 0,-6-2-1 0,-11 3 1 15,21-2-1-15,-10-2-3 0,-11 4 3 0,18 0-3 16,-8 0 3-16,-10 0-4 0,21-3 1 15,-4 0 0-15,-6 3 1 0,-11 0-7 0,25-1 4 16,-14 0-3-16,-11 1 2 0,20 0 0 0,-20 0-5 0,16 0 2 16,-5-3-1-16,-11 3 3 0,0 0-1 0,18 3-4 15,-18-3 5-15,12 0-7 0,-12 0 2 0,0 0 3 16,19 1-1-16,-19-1-1 0,9 1 1 0,-9-1-1 0,0 0 3 16,20 0 1-16,-20 0 1 0,12 0-2 0,-12 0 1 15,11 3-2-15,-11-3 1 0,0 0-3 16,25-3 5-16,-17 6-3 0,-8-3 2 0,16-3-1 15,-16 3 0-15,18 0 0 0,-18 0 0 0,16 3 0 0,-16-3 2 16,18 0 1-16,-18 0 4 0,16-3 0 0,-5 2-5 16,-11 1 2-16,17 0 0 0,-17 0 0 0,16-1-2 15,-16 1-2-15,14 0 4 0,-14 0-2 0,14 1 2 16,-14-1-2-16,0 0-1 0,16-1 2 0,-16 1-3 16,0 0 0-16,18 0 2 0,-18 0-4 0,0 0 1 15,14 0-2-15,-14 0-1 0,0 0 1 0,0 0 3 16,14-3-2-16,-14 3 1 0,0 0 3 0,9 4-1 15,-9-4 3-15,0 0 1 0,0 0 0 0,0 0 4 16,20 1 3-16,-20-1-3 0,0 0 1 0,0 0 0 16,0 0 0-16,12 3 1 0,-12-3-1 0,0 0-1 15,0 0 2-15,0 0 0 0,0 0 4 0,0 0 4 16,0 0 4-16,0 0 2 0,0 0 6 0,0 0 4 16,16-3 1-16,-16 3 2 0,0 0 4 0,0 0 2 15,0 0 4-15,0 0-6 0,0 0-2 0,0 0-4 16,0 0-2-16,0 0-6 0,0 0 0 0,0 0-3 15,0 0-5-15,0 0-11 0,0 0-13 0,0 0-22 16,0 0-25-16,0 0-20 0,0 0-34 0,0 0-35 16,0 0-46-16,0 0-218 0,0 0-433 0,-36-8 192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7:23.677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0 199 65 0,'0'0'118'0,"0"0"-3"0,0 0-8 0,0 0-13 0,0 0-10 15,0 0-9-15,0 0-2 0,0 0-12 0,0 0-5 16,0 0-3-16,0 0-3 0,29-12-6 0,-29 12 0 16,0 0-7-16,0 0 0 0,0 0-9 0,20 0 6 15,-20 0-5-15,0 0 6 0,22 5-3 0,-22-5-3 16,14 0 1-16,-3 3-6 0,-11-3 5 0,23 0 0 16,-11 3-7-16,4-3 5 0,0 0-2 0,1 0 3 15,0 1-3-15,5-2 3 0,-2 2-2 0,9-1-2 16,-2 0 0-16,-7-1 5 0,9-2-6 0,-1 3-2 15,-1-3-7-15,2 3 3 0,-4 0 2 0,-1 0-1 16,2-4-7-16,-6 3 0 0,9-3-1 0,-9 3 1 16,7-5 0-16,1 4-3 0,-8 2 4 0,1-4-13 15,-4 4 10-15,2 0-1 0,-2 0-4 0,3-2-1 16,-6 4-2-16,2-2 6 0,-4 4-3 0,4-4-15 0,-3 0 15 16,-1 0 1-16,1 2-3 0,-13-2 2 0,23 0-1 15,-11 4-1-15,-1-2-2 0,-11-2 1 16,21 1-1-16,-13 2 0 0,-8-3 1 0,20 1-3 0,-8-1 5 15,-12 0-3-15,17 0-2 0,-17 0 2 0,14 5-4 16,-4-5-4-16,-10 0-1 0,15 3-5 0,-15-3-7 16,16 0-2-16,-16 0-14 0,15 3-5 0,-15-3-3 15,8 1-20-15,-8-1-6 0,0 0-4 0,0 0-13 16,0 0-36-16,0 0-89 0,0 0-230 0,0 0 101 16</inkml:trace>
  <inkml:trace contextRef="#ctx0" brushRef="#br0" timeOffset="387.26">677 270 129 0,'0'0'149'0,"8"2"-7"16,-8-2-11-16,0 0-7 0,8 10-3 0,-8-10-8 16,4 9-6-16,-4-9-6 0,6 12-8 0,-6-12 1 15,2 16-5-15,0-7-1 0,2 3-1 0,-3-1-4 16,3 4-3-16,-4-1-5 0,4 1-1 0,-3 1-6 16,2-3 0-16,-3 5-1 0,3-5-6 0,1 4-2 15,-3-1-1-15,3-1-5 0,-1 4-2 0,-1-7-3 16,-2 5-2-16,4-4-6 0,-1 1-3 0,-4-4-3 15,3 1 0-15,4 0-6 0,0 1-4 0,-6-4-4 16,4 2 2-16,-4-10 0 0,3 19-3 0,0-11-5 16,1 0-3-16,-4-8 0 0,5 13-2 0,-5-13-10 15,5 12-14-15,-5-12-12 0,3 12-19 0,-3-12-11 16,1 14-22-16,-1-14-17 0,2 12-17 0,-2-12-25 16,0 0-31-16,0 0-172 0,0 0-369 0,0 0 164 0</inkml:trace>
  <inkml:trace contextRef="#ctx0" brushRef="#br0" timeOffset="805.07">1600 210 31 0,'0'0'136'0,"0"0"-11"0,-19-12-5 15,19 12 0-15,0 0-8 0,0 0 3 0,0 0-7 16,-34 16 1-16,24-11-4 0,-2 2 0 0,-1 1 3 0,-2 0-1 16,-1 4-6-16,2 0-4 0,-1 0-4 0,2 2-4 15,-2 1-1-15,3 0-6 0,1-1-3 0,1 1-6 16,2 0-6-16,-2 1-1 0,4 0-5 0,-1-3-5 15,3 2 1-15,3 2-4 0,1-4-3 0,0 6-8 16,0-6-1-16,4 2-2 0,-3 1-5 0,3-4-2 16,5 3-5-16,-2-2 0 0,1-1-1 0,0 0-4 15,0 1-1-15,1-2-3 0,1-3-1 0,-2 4-20 16,0-5-15-16,1 2-17 0,2-4-18 0,-3-1-12 16,1 3-23-16,0-4-5 0,2 2-29 0,1-1-16 15,-12-4-26-15,23-7-30 0,-11 3-121 0,2-4-341 16,1-1 152-16</inkml:trace>
  <inkml:trace contextRef="#ctx0" brushRef="#br0" timeOffset="1332.05">1848 454 149 0,'0'0'146'0,"9"-6"-2"0,-9 6-16 0,0 0-6 15,12 0-7-15,-12 0-6 0,0 0 0 0,15 7-8 0,-15-7-2 16,7 8 1-16,-7-8 2 0,9 13-9 15,-6-6-7-15,1 4-6 0,-4-11-5 0,8 16-4 16,-7-7-4-16,-1-9-7 0,4 19-3 0,-4-6-1 0,5-2-2 16,-3-2-5-16,3 3-3 0,-2-3-4 0,-3-9-6 15,4 18-4-15,-4-18 1 0,2 17-7 0,-2-17-1 16,6 13-2-16,-6-13-3 0,2 8 1 0,-2-8-6 16,3 11 1-16,-3-11-1 0,0 0 2 0,0 0 0 15,7 12-3-15,-7-12-7 0,0 0-10 0,0 0-5 16,0 0-8-16,0 0-12 0,16-23-5 0,-9 15-9 15,-5-2 0-15,4 0-1 0,-2 0 0 0,0-1 1 16,0-4 2-16,2 2 7 0,1 1-1 0,-4 3 6 16,2-3 6-16,-1-4 2 0,0 8 5 0,1-6 2 15,-1 8 2-15,0-6 1 0,-4 12 6 0,8-15 4 16,-2 10 4-16,-6 5 3 0,8-11 3 0,-8 11 0 16,8-12-1-16,-8 12 0 0,5-7 1 0,-5 7 4 15,11-8 1-15,-11 8 1 0,8-4 6 0,-8 4-2 16,12-1-1-16,-12 1 2 0,14 0 4 0,-14 0-2 0,19 1 1 15,-19-1 1-15,16 6 4 0,-8-2-3 16,0 2 9-16,1 0-4 0,1 0 2 0,-4 1-2 16,2 0-2-16,-1 1-1 0,-2 2-5 0,3 4-1 15,0-8 2-15,-2 5-4 0,-2 0-1 0,0-2-2 0,-2 3 0 16,4-1 0-16,-2-1-3 0,1-2-3 16,-5 4 0-16,3 0 1 0,-3-12 0 0,6 15-4 0,-4-4 3 15,-2-11-6-15,1 16-5 0,4-12-14 0,-5-4-11 16,0 0-9-16,2 17-14 0,-2-17-9 0,0 0-9 15,0 0-8-15,5 8-12 0,-5-8-21 0,0 0-20 16,0 0-26-16,0 0-35 0,0 0-118 0,24-23-332 16,-19 15 147-16</inkml:trace>
  <inkml:trace contextRef="#ctx0" brushRef="#br0" timeOffset="1792.81">2520 168 14 0,'0'0'165'0,"15"2"-18"16,-15-2-6-16,24 6-1 0,-13-2-6 0,-3 2-9 0,8 3-7 16,-6 3-3-16,4 0-9 0,-1 1-2 15,0 7-5-15,-3-2-1 0,-2 4-5 0,2 1 4 16,1 2-1-16,-4-1-2 0,-1-1 7 0,1 1-2 15,1-3-11-15,-5-2-1 0,1 2-3 0,-3-1-2 0,-2-2-5 16,2-2-8-16,-1-2-3 0,0 5-7 0,-1-6-2 16,1 3-11-16,0-5-2 0,-2 1-1 15,2-12-4-15,-5 27-7 0,5-17-1 0,-3-2-12 0,3-8-12 16,-5 18-15-16,5-18-22 0,-1 14-30 0,1-14-26 16,-6 12-31-16,6-12-32 0,0 0-33 0,0 0-216 15,0 0-430-15,0 0 190 0</inkml:trace>
  <inkml:trace contextRef="#ctx0" brushRef="#br0" timeOffset="2196">3324 411 161 0,'0'0'179'0,"0"0"0"15,0 0-6-15,0 0-6 0,0-19-7 0,0 19-4 16,0 0-8-16,0 0-6 0,0 0-8 0,0 0-13 16,0 0-6-16,0 0-13 0,0 0-11 0,0 0-8 15,0 0-11-15,0 0-3 0,0 0-4 0,0 0 0 16,0 0-3-16,0 0-3 0,36 3 1 0,-17-6-3 15,-3 6 0-15,3-3 0 0,1 0-5 0,1 3-3 16,7-6-1-16,1 3-4 0,1 0-1 0,-2-3-6 16,0 3 2-16,2 0-8 0,-2-4-4 0,-1 3-1 15,1 1 1-15,-8-1-7 0,-3 1 1 0,5 0-4 16,-2 0-1-16,-6 0-4 0,4-2 2 0,-8 2-5 16,4-1-9-16,-14 1-9 0,20 0-8 0,-20 0-9 0,14 0-8 15,-14 0-7-15,0 0-7 0,0 0-23 0,0 0-24 16,0 0-9-16,0 0-15 0,0 0-14 0,0 0-7 15,0 0-9-15,-42 4-14 0,28-3-2 0,-6 3-161 16,-1-1-352-16,-4 0 156 0</inkml:trace>
  <inkml:trace contextRef="#ctx0" brushRef="#br0" timeOffset="2451.1">3370 567 96 0,'0'0'136'0,"0"0"0"0,0 0 1 0,2 16-6 16,-2-16 1-16,15 5-9 0,-7-1 2 0,-8-4-6 16,25 4 4-16,-9-4-15 0,3 0-2 0,1 3-2 15,0-3-7-15,0 0-1 0,7 0-1 0,1 0-10 16,0 0-5-16,2-3-6 0,-4 3-9 0,-5-2-6 16,0 0-4-16,7 0-5 0,-6 0-4 0,-5 1-5 15,3-2-5-15,-3 3-5 0,1-1-9 0,-5 0-11 16,2-3-16-16,-15 4-17 0,20 0-13 0,-12 0-15 0,-8 0-13 15,18 0-21-15,-18 0-23 0,15 0-25 16,-15 0-28-16,15-6-151 0,-6 4-336 0,-9 2 149 16</inkml:trace>
  <inkml:trace contextRef="#ctx0" brushRef="#br0" timeOffset="3014.05">4362 383 225 0,'0'0'224'0,"-6"-12"-9"16,6 12-18-16,0 0-20 0,0 0-21 0,0 0-19 16,0 0-13-16,0 0-13 0,0 0-12 0,0 0-8 15,0 0-12-15,0 0-5 0,0 0-6 0,0 0-1 16,12 40 0-16,-8-29-4 0,0 3-2 0,3 1 1 15,0-2 0-15,1 3-3 0,-3-1-4 0,3 4-3 16,5-3 1-16,-2-2 1 0,-2 1 3 0,3 1-7 16,0-1-3-16,6-2-1 0,-6-1-4 0,8 7 6 15,-7-11-3-15,6 1-2 0,-1 0-5 0,0-2 0 16,3-2-4-16,-4-2-2 0,3 0-4 0,6-1-4 0,4-2 4 16,-2 0-5-16,3-4-1 0,0 2-1 0,-1-5-5 15,0 0 1-15,3-2-1 0,-5 0-2 16,-1-3-2-16,3-3 1 0,-4 3-1 0,4-4-4 0,-7-1-6 15,4-2-1-15,5-2-6 0,-10 1-2 0,-3-2 5 16,0 4-3-16,-6-4-3 0,-1-4-1 0,0 4-2 16,-7 5-1-16,1-2-4 0,-6-5-2 15,0 6 0-15,0-1 0 0,-6-6 2 0,1 7 1 0,-4-3 1 16,1 4 3-16,-6-6 0 0,1 4 2 0,-2 3 1 16,-1 3 0-16,2-8 1 0,-9 5-1 0,0 1 7 15,7 3-5-15,-4 1 1 0,2 3-1 0,-8-5 1 16,12 5 2-16,-16 3 4 0,6-1-2 0,-2 5-1 15,-2-2-2-15,-3 3 2 0,-1 0-1 0,3 4-1 16,-3 0 2-16,1 3-1 0,-1-4 1 0,1 7-1 16,1 1-2-16,-2-2-11 0,-10 10-14 0,5 0-7 15,-2-5-13-15,2 9-15 0,0-4-9 0,-1-1-13 16,0 4-19-16,3 0-15 0,0 0-19 0,14-6-23 0,-2-2-35 16,-1 1-141-16,7-4-367 0,2-3 164 15</inkml:trace>
  <inkml:trace contextRef="#ctx0" brushRef="#br0" timeOffset="3568.77">5787-265 20 0,'0'0'196'0,"-17"-5"-7"0,5 2-9 0,12 3-12 16,-18-3-15-16,18 3-10 0,-20 0-13 0,20 0-15 15,-21 4-3-15,9 7-9 0,-3 0-7 16,2 1 0-16,-2 6-4 0,-2 0 5 0,1 7-5 16,-1 0-6-16,5 3-6 0,-8 8-3 0,10 2-3 0,-4 0-2 15,3-4-2-15,2-2-1 0,2 6-5 0,7 1-7 16,-3 0-5-16,3-10-4 0,3 11-7 16,0-8-4-16,3-4-4 0,5 0-1 0,-2-1-3 0,6-1-1 15,0-2 0-15,2-2-5 0,-1-4-4 0,4 5-15 16,1-7-18-16,-6-3-28 0,2-2-30 0,6 4-23 15,1-9-28-15,5 0-33 0,-11-2-55 0,-1-2-171 16,3-8-415-16,1 2 184 0</inkml:trace>
  <inkml:trace contextRef="#ctx0" brushRef="#br0" timeOffset="4124.02">6266 228 2 0,'0'0'160'0,"0"0"-10"0,0 0-5 0,0 0-4 16,13-1-2-16,-13 1-9 0,0 0-8 0,8 17-9 15,-8-17-10-15,6 14-5 0,-2-6-2 0,-2 2-12 0,4 1-2 16,-4 5-1-16,5-4-4 0,-4 1-8 0,3 2-4 16,0-3-5-16,-4 3-4 0,5-2-8 15,0-1-1-15,-6-1-3 0,-1 1-5 0,5-6-3 0,-1 2-1 16,-4-8-4-16,7 19 1 0,-4-15-8 0,-3-4 0 15,1 12 2-15,-1-12-6 0,7 8-2 0,-7-8 0 16,0 0-1-16,6 7-2 0,-6-7 0 0,0 0 0 16,0 0-3-16,0 0-6 0,0 0 1 0,24-18-12 15,-20 10-10-15,3-4-7 0,0 0-9 0,-3-2-10 16,5-4-13-16,-1 2-4 0,-1-2-7 0,2-8-4 16,-1 5-7-16,1 0 2 0,1 5 3 0,-2-8 8 15,1 6 6-15,-4 2 4 0,5-1 10 0,-2 2 10 16,-4-1 4-16,1 2 18 0,2 4 12 0,-2 0 4 15,-2-1 8-15,-3 11 3 0,9-13 2 0,-4 5 2 0,-5 8 4 16,6-11-2-16,-6 11-1 0,10-7 1 16,-10 7 5-16,14 0 5 0,-14 0 2 0,14 0 3 15,-14 0-3-15,18 4 0 0,-9 3-1 0,3-2 0 16,-3 7 1-16,2-2 2 0,2 2 2 0,-2 1-1 16,1 0 1-16,-4 6 4 0,5-2 3 0,2 5-1 15,-7-6-3-15,1 8-3 0,5-3 4 0,-8-5 5 16,5 3 6-16,0-5-4 0,-3 2 0 0,-3-2-6 0,2 2-7 15,1-6-1-15,-2 4-4 0,-3-4-1 0,1-4-5 16,-1 4 1-16,-3-10-4 0,4 16-3 0,-4-16-6 16,4 8-17-16,-4-8-18 0,2 11-16 15,-2-11-13-15,0 0-21 0,0 0-29 0,0 0-43 0,0 0-42 16,0 0-207-16,0 0-424 0,0 0 187 0</inkml:trace>
  <inkml:trace contextRef="#ctx0" brushRef="#br0" timeOffset="4851.7">6849-440 33 0,'0'0'181'16,"0"0"-7"-16,0-16-19 0,0 16-10 0,0 0-14 0,9-12-15 15,-9 12-12-15,8-8-7 0,-8 8-9 0,12-5-8 16,-4 2-10-16,-8 3-8 0,16-9-7 0,-8 6 1 16,-8 3-6-16,21-4 0 0,-9 2-4 0,-12 2-6 15,18 0-2-15,-6-3-2 0,-12 3-2 0,20 0-3 16,-20 0-6-16,17 3 1 0,-8-3-1 0,-9 0-2 15,15 6-1-15,-15-6-2 0,15 7-3 0,-9-2 2 16,-2 3-2-16,-4-8 0 0,10 11 2 0,-6 0-1 16,-4-1 4-16,0-10-1 0,0 22 1 0,0-13 3 15,0 10-3-15,-4-9 2 0,4 5 2 0,-7 0 0 16,2 1 1-16,-3-3-4 0,2 3 0 0,0 0-2 16,-4-3 4-16,6-1-1 0,-5 2-4 0,2 0-2 15,-1 1-3-15,-1-4 3 0,5-1-1 0,-4 4-5 16,-1-6 1-16,5-3-2 0,4-5 1 0,-14 13-4 0,12-6 2 15,2-7-1-15,-6 11-4 0,6-11 1 16,-6 10 2-16,6-10-3 0,0 0-1 0,0 0 0 16,-6 8 2-16,6-8 0 0,0 0 0 0,0 0-2 0,0 0 0 15,0 0-1-15,30 0 0 0,-30 0 2 16,25-4-1-16,-9 4-1 0,1 0-2 0,1-4 3 16,2-2-5-16,-4 4 2 0,4 2 0 0,-3-4-1 15,0 3 1-15,5-7-2 0,-9 8 0 0,8 0 2 0,-5 0 2 16,-16 0-2-16,20 0-1 0,-12 0-3 0,7 0 0 15,-15 0-6-15,17 0-10 0,-17 0-14 0,14 0-8 16,-14 0-6-16,10 4-15 0,-10-4-14 0,0 0-17 16,7 11-16-16,-7-11-23 0,0 0-24 0,0 10-164 15,0-10-346-15,0 0 153 0</inkml:trace>
  <inkml:trace contextRef="#ctx0" brushRef="#br0" timeOffset="5232.65">7683-462 164 0,'0'0'170'0,"0"0"-7"0,0 0-8 0,24 37-2 0,-14-25-5 16,0 3-7-16,5 7 1 0,1 6-12 0,-5 10-1 15,3 0 5-15,4 0-6 0,-5 8-6 0,0 1-5 16,-6 0-5-16,-3-2-8 0,-7 8-5 0,-1 2-14 15,-9 12-7-15,-2-17-6 0,1 2-4 0,-6 2-8 16,-2-5-3-16,-6 2-7 0,-2-7-24 0,-1 0-30 16,0 0-30-16,-3-2-37 0,-8-6-44 15,1-1-50-15,6-6-70 0,-10 1-130 0,10-4-393 0,1 0 175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8:18.031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0 271 16 0,'0'0'79'0,"0"0"0"15,0 0-9-15,0 0-3 0,0 0 5 0,31-16-5 16,-31 16-13-16,0 0 9 0,0 0 5 0,0 0-4 16,0 0 2-16,0 0-4 0,0 0 10 0,0 0-3 15,0 0 5-15,0 0 1 0,0 0 0 0,0 0 5 16,0 0 9-16,0 0-1 0,0 0-4 0,0 0-6 16,0 0-1-16,0 0-3 0,0 0 5 0,0 0-3 15,0 0-6-15,0 0 1 0,0 0-9 0,0 0-5 16,0 0-7-16,0 0-5 0,0 0-10 0,0 0 11 0,0 0 2 15,0 0-5-15,0 26 4 0,0-26 6 16,0 15-1-16,1-7 1 0,-1-8-2 0,3 20 1 0,-2-7-6 16,2 1 0-16,-1 2-4 0,0-2-1 0,-1 0 5 15,3 2 0-15,-3-2-8 0,2 1-1 0,1 4-4 16,-1-7-2-16,-3-2-8 0,5 4 5 0,-4 2-4 16,1-8 1-16,0 2-6 0,-2-10-2 0,0 19 2 15,0-10-5-15,0-9 1 0,0 15-1 16,0-15-3-16,0 13 1 0,0-13 1 0,-2 14-6 0,2-14 3 15,2 13 2-15,-2-13-6 0,0 0-8 0,-2 15-9 16,2-15-11-16,-3 10-21 0,3-10-21 0,0 0-23 16,-3 14-24-16,3-14-28 0,0 0-35 0,-2 12-26 15,2-12-229-15,0 0-465 0,0 0 205 0</inkml:trace>
  <inkml:trace contextRef="#ctx0" brushRef="#br0" timeOffset="868.95">585 132 46 0,'0'0'201'0,"14"-12"-8"0,-10 5-14 0,8-2-16 16,-3 0-17-16,2-5-2 0,-3 6-17 0,0-4 1 15,2-1-11-15,-4 1-10 0,3 0-11 0,-5-1-9 16,7 1-6-16,-7-2-2 0,0 4-3 0,-2-1-11 16,1 0-3-16,-3 11-5 0,3-18-4 0,-3 18-11 0,-6-15-2 15,6 15-3-15,-8-13-2 0,8 13-9 0,-9-10 1 16,9 10 0-16,-15-6-5 0,15 6-3 0,-20 0 2 15,20 0-4-15,-20 6 1 0,11-2-2 0,1 2-2 16,-1 2-2-16,-1-2 1 0,4 4-1 0,-6 6 3 16,5-4-5-16,2 0 4 0,-1 5-5 0,0 0 1 15,-2-5 4-15,2 10 0 0,4-6 5 0,-1 2-3 16,-1 2-1-16,4-2 5 0,0-1 0 0,-3 6 0 16,6-5 6-16,1 1 1 0,-4-4 0 0,4 9 4 15,-3-7 3-15,2 2 0 0,-3-1-4 0,3 1 5 16,-2 8 3-16,-1-10-3 0,0 6 3 0,0-1-5 15,-1-3-3-15,-2 1 0 0,0-3 4 0,2 15-3 16,1-14-2-16,-1 6 0 0,1-6-4 0,0 1-3 16,0-4 1-16,-3 7-4 0,3-3 0 0,3-2-3 0,-2 2 0 15,-1-3-2-15,7 2 4 0,-6-4-6 16,0-2 2-16,6 6-9 0,-2-10 7 0,-3 0-2 0,2 4-5 16,0 1 5-16,0-5-2 0,0 3 0 0,-2-1-1 15,2 4 0-15,2-6-4 0,-1 4 1 16,-4-3-1-16,5 0-3 0,-6-9-9 0,4 19-7 0,0-12-13 15,-2 2-11-15,-2-9-14 0,3 19-18 0,-3-9-21 16,0-10-22-16,3 14-17 0,-3-14-24 0,0 13-24 16,0-13-13-16,0 0-60 0,0 0-132 0,0 0-418 15,0 0 185-15</inkml:trace>
  <inkml:trace contextRef="#ctx0" brushRef="#br0" timeOffset="1101.91">457 604 105 0,'0'0'240'0,"0"0"-14"16,0 0-17-16,-13-4-25 0,13 4-19 0,0 0-16 0,0 0-18 16,0 0-11-16,0 0-11 0,0 0-7 0,29-15-12 15,-17 13-8-15,-1-2-4 0,8-3-11 0,1 2 1 16,4-3-10-16,-4 4-7 0,1-3-2 0,-1 0-10 15,1 3-16-15,-1 0-23 0,-2 0-28 0,-2 2-35 16,1 2-37-16,-1-4-40 0,-4 2-196 0,-12 2-364 16,21-6 161-16</inkml:trace>
  <inkml:trace contextRef="#ctx0" brushRef="#br0" timeOffset="271.91">105 15 227 0,'0'0'225'0,"-10"-12"-21"0,6 2-14 15,4 10-18-15,-10-9-19 0,10 9-16 0,-5-9-14 16,5 9-12-16,0 0-18 0,-7-8-10 0,7 8-16 0,0 0-15 16,0 0-14-16,0 0-10 0,0 0-14 0,0 0-16 15,0 0-27-15,0 0-20 0,0 0-29 16,0 0-25-16,0 0-59 0,-2 29-87 0,2-29-270 0,0 0 119 16</inkml:trace>
  <inkml:trace contextRef="#ctx0" brushRef="#br0" timeOffset="1514.81">1855 69 12 0,'0'0'252'0,"0"0"-8"0,0 0-18 0,0 0-6 16,0 0-17-16,36-18-13 0,-27 15-9 16,11-1-3-16,-4 3-8 0,1-3-7 0,2-3-11 0,6 0-9 15,2-1-17-15,-4 8-4 0,3-4-13 0,0-1-10 16,0 2-3-16,-4 1-16 0,3-2-6 15,-6 1-7-15,-1 0-10 0,2 1-5 0,-4 2-3 0,-1-3-10 16,-2 0-12-16,-13 3-16 0,23 0-22 0,-12 0-23 16,-11 0-23-16,16 0-26 0,-16 0-19 0,12-1-23 15,-12 1-18-15,0 0-17 0,0 0-18 0,0 0-47 16,0 0-146-16,0 0-402 0,0 0 179 0</inkml:trace>
  <inkml:trace contextRef="#ctx0" brushRef="#br0" timeOffset="1743.32">2223 17 178 0,'-11'10'178'0,"11"-10"3"0,-8 12-6 16,1-4-3-16,5 2 1 0,-4 1-4 0,4 2-7 16,-5 2-8-16,3 2-1 0,4 3-8 0,-1 2 2 0,-1 7-5 15,2-2-11-15,-5-2-7 0,5 6-6 0,0-2-14 16,-1 0-10-16,1 1-10 0,-2-4-8 0,2 4-8 16,0-4-2-16,-2 0-4 0,0 3-5 0,2-2-8 15,-6-5-4-15,6 4-10 0,-7-2-10 0,4-8-21 16,-2 2-23-16,4-2-25 0,-1-1-26 0,-3-2-28 15,5 0-34-15,0-13-36 0,-1 14-41 0,1-14-214 16,0 0-456-16,0 0 202 0</inkml:trace>
  <inkml:trace contextRef="#ctx0" brushRef="#br0" timeOffset="2035.28">2747 115 130 0,'0'0'270'15,"0"0"-17"-15,-11-8-21 0,11 8-20 0,0 0-15 16,0 0-19-16,0 0-15 0,0 0-8 0,-25 10-10 16,17-2-6-16,2 4-2 0,-3 2-5 0,-2 0-6 15,2 2-3-15,0 6-9 0,-3-2-3 0,-3 4-2 16,7 0-10-16,-3 4-6 0,3-8-7 0,0 4-6 15,2-4-7-15,-1 1-4 0,4 0-10 0,-1-5-5 16,3 3-4-16,1 0-8 0,0 2-3 0,0 2 0 16,1-5-5-16,-1-4 2 0,0 2-9 0,4-6-7 15,-2 1-20-15,0 2-6 0,4-5-25 0,-1 3-26 16,-5-11-31-16,9 15-28 0,-3-9-34 0,2-3-33 16,-8-3-45-16,20-1-267 0,-20 1-535 0,25-16 236 15</inkml:trace>
  <inkml:trace contextRef="#ctx0" brushRef="#br0" timeOffset="2513.54">3000 344 125 0,'7'-8'294'0,"-7"8"-19"16,5-9-16-16,-5 9-20 0,0 0-19 16,8-8-23-16,-8 8-20 0,0 0-23 0,0 0-11 0,0 0-16 15,21 6-12-15,-21-6-13 0,8 7-6 0,0-2-12 16,-4 6-7-16,-4-11-7 0,7 19 1 0,-4-9-6 15,-1 1-5-15,-2-11-6 0,3 23-9 0,-3-15 0 16,0 5-6-16,0-13-4 0,-5 24 0 0,5-16-6 16,0-8-2-16,-2 17-2 0,2-17 2 0,-1 19-6 15,-2-11 3-15,3-8-12 0,-4 13 4 0,4-13-8 0,0 0-3 16,0 12-4-16,0-12-3 0,0 0-10 16,0 0-15-16,0 0-10 0,0 0 4 0,0 0-4 15,0 0-6-15,24-22-4 0,-17 8-2 0,1 1-4 0,3 1 6 16,3-9 0-16,-4 7 9 0,0-4 1 0,-2-1 1 15,2 7 12-15,2-4 4 0,-6 3 13 16,4-2 11-16,-1 0 8 0,0 5 8 0,-1 2 5 0,-1 1 10 16,-2 2 3-16,-5 5 2 0,12-15-4 0,-5 12 4 15,-7 3-4-15,12-10 1 0,-12 10-1 0,15-4 0 16,-15 4-2-16,12 0-2 0,-12 0-3 0,17 4 2 16,-9-2 5-16,4 6-9 0,-3 3 3 0,-1-4 0 15,2 5-4-15,-2 1-3 0,0 0 6 0,0 1-4 16,0 2 1-16,2-2-4 0,-7 0 0 0,4 4-2 15,-1-2 1-15,1 3-6 0,-4 0 1 0,-1-3-5 16,-2 1 3-16,4-4-14 0,0-2-7 0,-4 2-20 16,0-2-21-16,0-11-19 0,3 23-24 0,-3-17-27 15,0-6-28-15,0 0-28 0,-3 15-44 0,3-15-252 16,0 0-510-16,0 0 226 0</inkml:trace>
  <inkml:trace contextRef="#ctx0" brushRef="#br0" timeOffset="2764.86">3705 60 87 0,'0'0'235'0,"0"0"-13"0,0 0-9 16,28 11-16-16,-20-6-14 0,4 7-8 0,2 0-12 15,-4 3-17-15,5-2-9 0,2 10-6 0,-3-2-13 16,-4 2-5-16,2 3-9 0,-2 0-6 0,-4-2-5 15,0 4-5-15,-5-3-7 0,-1 2-7 0,-7-1-11 16,1-3-1-16,-4 4-9 0,0-5-4 0,-2 1-4 16,-2 2-8-16,0-1-23 0,-4-4-28 0,4 0-34 0,2 2-30 15,2-9-38-15,2-2-52 0,0-2-52 16,-4-1-170-16,7-5-422 0,5-3 187 0</inkml:trace>
  <inkml:trace contextRef="#ctx0" brushRef="#br0" timeOffset="3675.2">4667 228 84 0,'0'0'200'15,"-28"11"-11"-15,28-11-9 0,-15 5-11 0,7 0-11 16,-3 1-10-16,11-6-7 0,-20 8-4 0,11 0-6 16,0-6-6-16,-6 6-8 0,4-1-4 0,3 0-10 15,-1-2-6-15,-3 0-7 0,4 3-8 0,-5 4-4 16,3-8-7-16,2 3-7 0,-1-3-3 0,4 4-6 15,5-8-7-15,-11 15-2 0,4-10-7 0,7-5-2 16,-9 9-5-16,9-9-3 0,-5 12-6 0,5-12 0 16,-6 11-1-16,2-3 2 0,4-8-7 0,0 0 0 0,-4 19-3 15,4-19 5-15,0 0-5 0,4 13 0 16,-4-13-3-16,8 5 3 0,-8-5-2 0,20 7 1 16,-10-3 5-16,2-1 0 0,-12-3-7 0,25 0 6 0,-5 2 0 15,0 1 0-15,0 0 0 0,1-1-1 0,-1 0-1 16,10-2-1-16,-4 1-5 0,2-1 0 15,-8-1-1-15,4 1 3 0,-1 0-3 0,-2 1-4 0,-2 0 3 16,-2 3 0-16,3-4-2 0,-5 0 1 0,4 4 0 16,-10-4-1-16,3 3-5 0,-3-2-1 0,5 3-2 15,-14-4-3-15,16 6-10 0,-16-6-9 0,13 5-14 16,-13-5-8-16,13 4-6 0,-5 0-11 0,-8-4-12 16,0 0-17-16,7 7-20 0,-7-7-18 0,0 0-25 15,0 0-44-15,0 0-181 0,0 0-412 0,0 0 182 16</inkml:trace>
  <inkml:trace contextRef="#ctx0" brushRef="#br0" timeOffset="3970.43">4483 669 188 0,'0'0'206'0,"0"0"-10"16,0 0-3-16,0 0-8 0,0 0-8 0,0 0-8 16,20 14-13-16,-11-13-8 0,-9-1-9 0,20 4-4 15,-3-2-9-15,1 2-8 0,2-4-10 0,0 0-7 16,2 0-5-16,5 0-14 0,-2 0-5 0,2-6-8 16,-2 6-8-16,1 0-3 0,-5-2-5 0,-2 0-8 15,2 1-4-15,-4-4-12 0,2 5-11 0,-3-3-15 16,-1 3-18-16,-3 3-23 0,-12-3-15 0,21 4-14 15,-21-4-21-15,15 1-21 0,-15-1-26 0,20-1-16 16,-20 1-47-16,0 0-157 0,16-4-382 0,-16 4 169 0</inkml:trace>
  <inkml:trace contextRef="#ctx0" brushRef="#br0" timeOffset="4675.22">5793 11 95 0,'0'0'224'0,"-1"-12"-12"0,1 12-10 0,0 0-16 15,-7-16-13-15,7 16-10 0,-4-10-11 0,4 10-8 16,0 0-15-16,-8-12-6 0,8 12-7 0,-10-10-8 15,10 10-7-15,-11-8-8 0,11 8-11 0,-9-7-2 16,9 7-8-16,-15-5-7 0,15 5-6 0,-12-3-5 16,12 3-9-16,-16 0 2 0,16 0-3 0,-19 3-3 15,19-3-2-15,-20 4-3 0,20-4-4 0,-17 4-2 16,4 0 3-16,1 0-2 0,-3 2-3 0,6 0 4 16,-3 4-6-16,-3 1 1 0,3-6-6 0,1 6 1 15,-1-2-2-15,4-1-3 0,-5 3 4 0,4 1 0 16,3-1-4-16,-2 2-4 0,0 0-2 0,2-2 4 15,-1 0-3-15,3 5-1 0,0-6-4 0,-3 6 2 16,6-1-3-16,-2 2 2 0,3-2-2 0,-1-4-2 16,1 3 2-16,-5 0-1 0,5 2-1 0,0 0 4 15,0-4-5-15,5 1 4 0,-4 2-6 16,2-3 1-16,1 5 0 0,-3-9 2 0,2 3-1 0,1 2 2 0,1-1-3 16,1-3 1-16,-4 3-2 0,5-1-1 0,-2 2 1 15,1-5 2-15,-2 4-5 0,-4-12 6 0,8 15-2 16,-4-7 4-16,4-1-1 0,-2 1 5 0,2-2 0 15,-8-6 10-15,16 6-1 0,-5 0-4 0,-2-6 7 16,3 3 1-16,-12-3 4 0,27 0-5 0,-11-3 0 16,-7 3-4-16,-9 0 2 0,24-5 1 0,-14 4-4 15,4-2-4-15,-2 0-4 0,-2-2 5 0,-10 5-9 16,21-5-8-16,-16-1-20 0,-5 6-15 0,15-9-21 16,-7 8-25-16,-8 1-27 0,15-2-39 0,-15 2-43 15,0 0-46-15,10-4-236 0,-10 4-514 0,0 0 227 16</inkml:trace>
  <inkml:trace contextRef="#ctx0" brushRef="#br0" timeOffset="4913.58">5965 445 267 0,'0'0'338'0,"14"-12"-9"0,-14 12-14 0,12-6-17 16,-7-2-29-16,-5 8-14 0,15-6-16 0,-7 0-21 15,-8 6-21-15,9-7-17 0,-9 7-17 0,8-7-24 16,-8 7-11-16,0 0-11 0,9-8-22 0,-9 8-16 16,0 0-21-16,0 0-28 0,0 0-32 0,8-4-25 15,-8 4-34-15,0 0-27 0,0 0-40 0,0 0-44 0,0 0-41 16,0 0-74-16,0 0-169 0,0 0-494 16,0 0 218-16</inkml:trace>
  <inkml:trace contextRef="#ctx0" brushRef="#br0" timeOffset="5593.01">6464 233 115 0,'0'0'207'0,"0"0"-10"0,7 16-12 16,-7-16-12-16,0 0-11 0,5 14-2 0,-4-6-5 16,-1-8-8-16,2 13-8 0,-1-2-7 0,-1-11-4 15,0 16-1-15,4 0-2 0,-4-6-8 0,0-10-12 0,1 26-4 16,-1-17-3-16,-1 4-6 0,1 2-10 16,-4-3-2-16,4-12-12 0,0 21-6 0,4-10-4 15,-3 4-4-15,-1-15-8 0,0 18-2 0,0-6-5 0,0 3-4 16,0-15-2-16,2 17-4 0,-2-17-3 0,0 14-2 15,0-14-5-15,2 10-1 0,-2-10 1 0,0 0-6 16,0 12 2-16,0-12 2 0,0 0-9 0,0 0 6 16,0 0 1-16,3 10-1 0,-3-10-4 0,0 0 0 15,0 0-1-15,0 0-2 0,23-19-6 0,-15 11 1 16,-2-3-8-16,4 6-9 0,2-6 2 0,-2-2-4 16,0-3-5-16,3 3-4 0,-1 1-3 0,3-10-3 15,-6 0 6-15,2 7-2 0,3-8 3 0,1 2 0 16,-6 4 5-16,2 3 3 0,-2-4 4 0,1 6 6 15,0-6 11-15,-6 6 8 0,6-1 2 0,-6 5 8 16,1-3 0-16,-5 11 4 0,8-16 0 0,-3 10 3 0,-5 6-1 16,8-12-5-16,-8 12 0 0,7-11-4 0,-7 11 1 15,3-7-4-15,-3 7-3 0,0 0-1 16,0 0-1-16,6-9-4 0,-6 9 1 0,0 0 1 0,0 0-3 16,0 0 2-16,0 0-3 0,0 0 1 0,0 0-1 15,0 0 0-15,26 16-4 0,-26-16 3 0,6 11 1 16,-3-3 1-16,0 2 5 0,-3-10-1 0,4 19-6 15,0-7 9-15,0 5-1 0,-4-1 10 0,2-2 4 16,0 2-4-16,-1 0 9 0,4-3-6 0,-2 6-2 16,1-3 5-16,-1 1 6 0,-2-1 1 0,4-3-2 15,-3 3-5-15,3-1-2 0,-2 2 4 0,2-5-3 16,-4 3-3-16,2-6-2 0,1 2 4 0,0-3-8 16,-1 1-5-16,7-2 6 0,-6 1-3 0,2 1-1 15,-6-9-6-15,12 10 2 0,-6-5-3 0,-6-5-17 16,10 5-17-16,-10-5-20 0,9 2-27 0,-9-2-36 15,0 0-48-15,20 0-35 0,-20 0-39 0,8-12-83 0,-8 12-199 16,0-12-555-16,0 12 246 0</inkml:trace>
  <inkml:trace contextRef="#ctx0" brushRef="#br0" timeOffset="6301.84">6865-307 110 0,'0'0'220'0,"0"0"-14"0,-10-7-11 0,10 7-6 16,0 0-10-16,0 0-11 0,0 0-12 0,0 0-12 0,-3-10-11 16,3 10-9-16,0 0-8 0,0 0-12 0,0 0-8 15,0 0-10-15,0 0-6 0,0 0-7 16,0 0-6-16,19-15-4 0,-19 15-3 0,17-4-4 0,-17 4 0 16,19-4-5-16,-7 4-4 0,-12 0-5 0,20 0 0 15,-20 0-1-15,21 0-7 0,-14 0 3 16,-7 0-2-16,20 5-5 0,-11-2-2 0,-9-3-7 0,19 7 0 15,-13-3 0-15,1 0-2 0,-2 2-2 0,-5-6 3 16,12 15 0-16,-8-10-3 0,-1 4 4 0,1 1 4 16,-4-10-7-16,3 18 1 0,-3-6 3 0,0-12-3 15,-4 20-3-15,-2-8 3 0,1 0-4 0,-3 2 2 16,3 1-3-16,1 0 4 0,-8-3-5 0,5-2-2 0,4-2-3 16,-3 6 1-16,0-6 0 0,0 0-5 0,0 6 3 15,4-7 4-15,-5 1-6 0,7-8 1 16,-5 11 0-16,5-11-10 0,-4 16 7 0,4-16-1 0,-3 9 1 15,3-9 2-15,0 0 1 0,0 0 2 0,4 16 4 16,-4-16 1-16,9 3 5 0,-9-3-1 0,20 0 0 16,-8 0-2-16,-12 0-1 0,28 0 1 0,-13-3-4 15,1 3 0-15,0 0-2 0,-5 0-1 0,-11 0-3 16,22-3-6-16,-22 3-14 0,19 0-16 0,-19 0-29 16,12 0-31-16,-12 0-26 0,11 6-27 0,-11-6-38 15,0 0-47-15,0 10-247 0,0-10-516 0,0 0 229 16</inkml:trace>
  <inkml:trace contextRef="#ctx0" brushRef="#br0" timeOffset="7331.53">7792 481 131 0,'0'0'223'0,"0"0"-20"0,0 0-22 16,0 0-21-16,0 0-11 0,0 0-1 15,0 0 0-15,0 0-2 0,-11 32-7 0,6-18-8 0,-4 0-4 16,-6 8-9-16,0 3-7 0,1 3-7 16,-10 5-10-16,-3 2-8 0,0 0-13 0,1 0 1 0,-2 2-10 15,-4-5-12-15,5 1-23 0,-4 5-21 0,5-5-25 16,0 3-28-16,0-3-21 0,4 1-52 0,8-6-19 15,-6-7-58-15,1 6-159 0,4-5-383 0,5 0 170 16</inkml:trace>
  <inkml:trace contextRef="#ctx0" brushRef="#br0" timeOffset="8154.88">8604-140 53 0,'0'0'223'16,"0"0"-18"-16,0 0-14 0,0 0-3 0,0 0-10 0,0 0-9 16,0 0-6-16,39 1-4 0,-19-2-10 0,10 2-3 15,12-1-5-15,2 0-10 0,1 0-9 0,3 0-6 16,-1 0-6-16,3-1-4 0,-6 0-7 0,2 1-6 15,-4 0-11-15,-10 0-4 0,4-6-16 0,-4 6 0 16,-1 0-5-16,0 0-7 0,-13 0-7 0,2 0-4 16,-4 0-9-16,-5 0-13 0,-11 0-21 0,20 0-13 15,-20 0-20-15,9 6-22 0,-9-6-30 0,0 0-33 16,0 0-35-16,0 0-32 0,0 0-68 0,-33 10-132 16,16-7-421-16,3-6 187 0</inkml:trace>
  <inkml:trace contextRef="#ctx0" brushRef="#br0" timeOffset="8398.23">9040-68 66 0,'-3'15'257'0,"1"-1"-11"0,-2 5-2 0,1 0-12 16,-5 6-9-16,1-2-13 0,5 3-7 0,-5 0-18 15,6 0-10-15,-2 1-10 0,0 2-12 0,1-5-13 16,2 4-13-16,-2 0-12 0,4-5-10 0,-4 0-13 15,4 6-5-15,-4-5-10 0,2-7-11 0,3 6-8 16,-3-2-2-16,1 3-6 0,-1-8-4 0,6 0-10 16,-5-4-18-16,-1 3-24 0,4-4-22 0,-4-11-23 15,3 20-22-15,-1-10-31 0,2 0-20 0,-4-10-31 16,11 5-29-16,-11-5-76 0,17-3-149 0,-17 3-441 0,18-16 196 16</inkml:trace>
  <inkml:trace contextRef="#ctx0" brushRef="#br0" timeOffset="8854.91">9711-168 261 0,'0'0'255'0,"0"0"-22"0,0 0-25 16,0 0-17-16,0 0-13 0,0 0-7 0,0 0-2 15,0 0-5-15,-28 28-13 0,14-8-10 0,0 1-6 16,4 2-8-16,-7 2-11 0,0 1-7 0,1 3-8 16,1-5-3-16,4 3-10 0,-2 2-3 0,5-2-8 15,-9 9-9-15,7-11-4 0,5 2-1 0,1-1-6 16,3-2-8-16,1 0-3 0,-4 3-5 0,8-2 0 0,-3-7-10 16,-1-1 1-16,4 0 2 0,1-2-12 15,6-2-11-15,-2 1-20 0,-2-5-19 0,1 0-27 16,1-1-32-16,6-2-37 0,-6-1-32 0,1-5-33 0,7 0-46 15,-2-7-221-15,-1 2-494 0,4-7 219 0</inkml:trace>
  <inkml:trace contextRef="#ctx0" brushRef="#br0" timeOffset="9165.49">9941 147 3 0,'0'0'258'0,"4"-8"-24"0,-4 8-23 16,0 0-25-16,0 0-20 0,0 0-8 0,0 0-3 15,0 0-9-15,20 16-10 0,-13-11-4 0,-6 6-7 0,2-1-3 16,4 2-4-16,-3 4-10 0,0-2-5 16,0 2-6-16,1 0-9 0,2-4-10 0,-5 4-7 15,2-3-2-15,0-2-8 0,0 1-3 0,-4-2-7 0,0-10-5 16,7 19-7-16,-4-12 0 0,-3-7-3 16,2 13-2-16,-2-13-8 0,8 9 2 0,-8-9-6 15,0 11 2-15,0-11-2 0,0 0-2 0,0 0-7 0,10 5-8 16,-10-5-10-16,0 0-6 0,0 0-12 0,21-18-10 15,-6 6-5-15,-5 0-7 0,0-3-6 0,7 0-7 16,-8-1 4-16,9-1 7 0,-6 2 6 0,-2 1 4 16,4-4 2-16,-8 4 9 0,8 4 6 0,-8-4 6 15,5 4 9-15,-8 5 8 0,3-6 10 0,2 5 9 16,-1-2 4-16,-7 8 0 0,11-8 3 0,-11 8 0 16,9-8-2-16,-9 8-1 0,8-7-7 0,-8 7 3 15,0 0 1-15,15 0 5 0,-15 0 0 0,0 0 1 0,13 15 1 16,-8-10-4-16,-5-5-4 0,8 17 1 0,-1-6 0 15,0 0-2-15,-3 1-5 0,2 2 7 16,-3 1-4-16,1-3-5 0,0 1 2 0,3 2 1 0,-7-3-3 16,4-4 3-16,1 5-3 0,-5-1-6 0,0-1-17 15,0-11-10-15,0 19-23 0,0-19-25 0,-3 17-29 16,3-17-20-16,-6 13-31 0,6-13-35 0,-8 4-51 16,8-4-182-16,0 0-449 0,0 0 199 0</inkml:trace>
  <inkml:trace contextRef="#ctx0" brushRef="#br0" timeOffset="12068.72">10707 332 82 0,'0'0'199'15,"0"0"-13"-15,0 0-4 0,0 0-11 0,0 0-11 16,0 0-6-16,0 0-7 0,0 0-14 0,0 0-1 16,0 0-8-16,0 0-10 0,0 0-8 0,2 11-6 15,-2-11-7-15,0 0 0 0,0 0-6 0,11 1-2 16,-11-1-6-16,0 0-9 0,0 0-2 0,15-1-6 15,-15 1-5-15,17 0-2 0,-17 0-6 0,24 0-2 0,-11 0-3 16,1 0-3-16,-14 0-2 0,24 1-3 0,-7-1-5 16,0 4 0-16,-2-8-3 0,-2 3-3 0,7 2 1 15,-5-2-4-15,-2 1-7 0,-13 0 0 0,24 0-2 16,-12 0 3-16,-12 0-5 0,16 0 1 0,-16 0-10 16,14-3-12-16,-14 3-7 0,14-1-14 0,-14 1-18 15,0 0-18-15,0 0-21 0,12 1-23 0,-12-1-27 16,0 0-46-16,0 0-57 0,0 0-144 0,0 0-416 15,0 0 185-15</inkml:trace>
  <inkml:trace contextRef="#ctx0" brushRef="#br0" timeOffset="12454.21">11376 13 149 0,'0'0'204'0,"0"0"-8"0,3 19-15 0,-3-19-7 15,0 0-11-15,0 0-6 0,-11 19-7 0,11-19-6 0,-4 20-6 16,1-11-1-16,-3-1-7 0,6-8-4 15,-3 23-5-15,-2-6-4 0,5-1-10 0,-3-1 0 16,3-1-6-16,-3 2-2 0,3 2-7 0,0-2-5 0,0 1-6 16,0-2-4-16,0 3-4 0,3 1-7 0,-3-7-5 15,0 5-5-15,3-2-4 0,-3 0-8 0,0-3-7 16,0-3 3-16,0 11-5 0,0-12 0 0,0-8-13 16,2 21 6-16,-2-9-15 0,0-12-8 0,-2 18-16 15,2-6-20-15,0-12-23 0,0 14-20 0,0-14-21 16,0 12-31-16,0-12-28 0,0 0-23 0,-3 15-32 15,3-15-237-15,0 0-483 0,0 0 213 0</inkml:trace>
  <inkml:trace contextRef="#ctx0" brushRef="#br0" timeOffset="12936.43">11613-276 47 0,'0'0'214'0,"0"0"-21"0,0 0-11 0,-10 8-11 16,10-8-16-16,0 0-2 0,5 21-16 0,-5-21-9 16,9 30-8-16,-3-14 1 0,2 6-8 0,5 4-6 15,2-1-3-15,2 10-5 0,0 1-6 0,1 1 0 16,-1-2-7-16,-1 5-1 0,-1 0-7 0,-2-2-6 16,4 0-7-16,-13 2-4 0,2-2-6 0,-6-7-8 0,0 6 1 15,-10 1-7-15,2 0-3 0,-1-10-2 16,-8 10-5-16,-1-1 3 0,1-10-18 0,-3-5-20 15,-1 4-22-15,1-5-25 0,-2-1-19 0,5-3-32 0,0-2-33 16,7-3-28-16,-4-1-74 0,-1-3-136 0,15-1-404 16,0-7 180-16</inkml:trace>
  <inkml:trace contextRef="#ctx0" brushRef="#br0" timeOffset="13640.05">12120 433 42 0,'0'0'206'15,"0"0"-11"-15,17 19-12 0,-7-12-7 0,0-2-12 16,-2 2-8-16,10-1-16 0,-2-2-9 0,1 0-8 15,-2 0-12-15,6 3-7 0,-1 1-11 0,-3-1-10 16,1-3-11-16,3 0-3 0,-4 1-6 0,3 0-10 16,0-1-6-16,-2 2-11 0,-1-5-18 0,0 4-20 15,-3-2-32-15,0 4-42 0,4-7-35 0,-5 0-60 0,-13 0-142 16,17 1-337-16,-17-1 150 0</inkml:trace>
  <inkml:trace contextRef="#ctx0" brushRef="#br0" timeOffset="13406.17">12413-49 179 0,'-10'10'199'0,"-1"-4"-14"0,6 2-9 15,-7 1-11-15,1 0-14 0,-1 2-10 0,-3-2-11 16,2 5-9-16,0-2-9 0,-2-2-7 0,4 6-9 15,-2-5-3-15,-2 5-9 0,3-4-7 0,-2 1-3 16,-1-2-6-16,6 1-3 0,-2-1-11 0,8-3-7 16,-7-2-4-16,2 2-2 0,-2 3-3 0,2-6-6 15,3 2-1-15,-2 2-2 0,7-9-1 0,-8 16-3 16,8-10-5-16,0-6 1 0,-2 12-4 0,2-12 4 0,10 10-1 16,-10-10 0-16,16 10 1 0,-8-6 2 0,2-2 2 15,-10-2-1-15,20 6 3 0,-3-4 5 0,-5 2-1 16,4-1-3-16,-3-2 2 0,2 1-1 0,2-1-3 15,1 3 0-15,-5 0-5 0,4-8-1 0,1 8 4 16,-4-4-6-16,0 0 0 0,2 0-4 0,-2 3-1 16,-2-2 2-16,0 2-7 0,-12-3-4 0,20 0-9 15,-8 1-14-15,-12-1-23 0,14 0-16 0,-14 0-25 16,13 3-23-16,-13-3-22 0,8 4-25 0,-8-4-25 16,0 0-225-16,0 0-435 0,0 0 193 0</inkml:trace>
  <inkml:trace contextRef="#ctx0" brushRef="#br0" timeOffset="14659.46">13189-12 16 0,'-17'-8'180'0,"17"8"-2"0,-17-3-12 0,5 1-6 15,12 2-3-15,-19-6-10 0,8 4-9 0,11 2-4 16,-24-2-11-16,10 2-7 0,14 0-10 0,-24 2-6 16,13-2-5-16,-2 2-5 0,13-2-3 0,-22 6-4 15,9-1 0-15,-2-2-6 0,6-1-3 0,-4 6-3 0,-1-2-5 16,0 2-2-16,0-2-4 0,1 2-6 15,-2-1-2-15,5 4-7 0,-1-3-2 0,-2 0 0 0,3 5-4 16,0-1-3-16,0 1-3 0,-2 1 1 0,4-1-4 16,3 3-2-16,-4-1 2 0,3-1-5 15,4 2-3-15,-5-4 2 0,7 4 0 0,-4 0-4 0,1-1-1 16,3 0-1-16,3 1 1 0,-3-3-2 0,4 3 5 16,4 0-9-16,-1-3 2 0,-2 2 0 0,7 1-2 15,-3-4 5-15,5 4-5 0,0-4 5 0,0 1 1 16,-1-1-3-16,4 0-2 0,3-4 1 0,-1-1-6 15,5 8 4-15,0-9-3 0,-4 1 4 0,-3-4-1 16,10-1-1-16,-8-2 2 0,1 4-5 0,-3-1-1 16,-4-6-2-16,1-1 2 0,-14 4-4 0,22-2-4 15,-12-4-15-15,-1 2-16 0,-1 0-25 0,-8 4-21 16,15-10-32-16,-9 2-18 0,-6 8-34 0,10-11-42 16,-6 3-60-16,-4 8-154 0,4-13-450 0,-4 13 200 15</inkml:trace>
  <inkml:trace contextRef="#ctx0" brushRef="#br0" timeOffset="14982.83">13536 477 160 0,'0'0'226'16,"7"8"-10"-16,-7-8-12 0,0 0-3 0,0 0-5 15,0 0-5-15,0 0-6 0,8 7-10 0,-8-7-4 16,0 0-4-16,10 4-9 0,-10-4 2 0,0 0-2 16,0 0-3-16,0 0 2 0,0 0 1 0,16-1 13 15,-16 1-1-15,0 0-1 0,0 0-8 0,0 0-9 0,0 0-12 16,0 0-12-16,0 0-11 0,0 0-13 0,6-18-11 16,-6 18-6-16,0 0-20 0,0 0 2 0,0 0-10 15,0 0-5-15,-7-18-23 0,7 18-21 0,0 0-32 16,0 0-22-16,0 0-20 0,0 0-21 0,0 0-21 15,0 0-21-15,0 0-26 0,0 0-23 0,0 0-24 16,0 0-20-16,0 0-28 0,0 0-61 0,0 0-202 16,0-14-555-16,0 14 246 0</inkml:trace>
  <inkml:trace contextRef="#ctx0" brushRef="#br0" timeOffset="15506.62">14161-247 76 0,'0'0'225'16,"-26"6"-5"-16,14-1-9 0,2 2-14 0,-2 5-9 15,-1-2-14-15,2 9-11 0,-6 1-12 0,4 7-7 16,2-3-7-16,-1 2-11 0,-3 12-3 0,7-2-3 15,0-2-9-15,0 4-12 0,6 2-7 0,-1-10-11 16,6 0-5-16,-1-1-5 0,1 0-7 0,2-2-10 16,-2 4-4-16,2-6-5 0,3 0-2 0,-1-6-3 0,1 4-2 15,-3-2-10-15,2-5-13 0,0-3-21 0,1 2-19 16,-4-6-24-16,0-1-23 0,1 3-24 0,-5-11-31 16,13 8-32-16,-5-3-51 0,-8-5-193 0,18 0-438 15,-2-6 194-15</inkml:trace>
  <inkml:trace contextRef="#ctx0" brushRef="#br0" timeOffset="15932.97">14459 176 162 0,'0'0'201'0,"0"0"-11"0,-28 19-13 0,28-19-9 16,-8 16-17-16,8-16-9 0,0 22-7 0,-3-15-8 15,3 8-8-15,-1 1-7 0,1-4-13 0,0 4-5 16,1-4-9-16,-1 1-4 0,0 0-12 0,0 2-1 16,3-4-3-16,-3 3-6 0,0-2-7 0,0-12-1 0,8 18-9 15,-7-12 0-15,-1-6-2 0,5 12-2 0,-5-12-6 16,3 12-1-16,-3-12 0 0,0 0-5 0,7 8-1 16,-7-8-3-16,0 0-4 0,14 0 4 0,-14 0-10 15,18-8-12-15,-18 8-7 0,9-16-8 0,-1 8-7 16,-1-5-11-16,5-3-5 0,-6 1-4 0,2 1 2 15,-1-4 2-15,1 0 2 0,0-1 2 0,0 3 3 16,-3-1 2-16,2 2 9 0,1-4 10 0,-1 7 7 16,-3-2 9-16,1-1 3 0,0 7 7 0,-1-4 5 15,0 5 2-15,-4 7-2 0,7-14 4 0,-2 7 5 0,-5 7 2 16,7-11-2-16,-7 11 2 0,3-8-6 16,-3 8-1-16,0 0-8 0,0 0 4 0,8-8-7 15,-8 8 1-15,0 0-2 0,0 0 1 0,0 0 1 0,0 0 4 16,18 20 3-16,-15-10 5 0,1-2 1 15,1 2 5-15,-2 1 2 0,2 2-4 0,-3 1 3 16,0 0 1-16,4 2-1 0,-2-1-2 0,-2 0 2 0,-2-1 2 16,4 1 1-16,-2 0 0 0,6-1-7 0,-7 1-4 15,-1-3-1-15,4 0 0 0,-1 3-5 0,-3-6 3 16,5 0-6-16,-5-9 2 0,0 18-5 0,0-10-15 16,0-8-20-16,0 0-25 0,0 18-35 0,0-18-26 15,7 7-28-15,-7-7-45 0,8 4-48 0,-8-4-218 16,0 0-481-16,20-4 214 0</inkml:trace>
  <inkml:trace contextRef="#ctx0" brushRef="#br0" timeOffset="16169.87">15017 307 118 0,'7'-8'275'15,"-7"8"-20"-15,0 0-16 0,15-7-10 0,-7 3-13 16,-8 4-14-16,20-5-12 0,-4 2-12 0,4-4-16 15,-3 7-15-15,2-2-11 0,3 2-16 16,-2-4-8-16,2 4-11 0,-1-2-8 0,0 2-11 0,-1-2-12 16,-2 2-4-16,-2-2-11 0,0 2 2 0,-4 0-10 15,-12 0-7-15,21 2-18 0,-21-2-19 0,16 0-28 16,-16 0-15-16,11 2-17 0,-11-2-22 0,0 0-30 16,0 0-31-16,0 0-44 0,0 0-56 0,0 0-151 15,0 0-422-15,0 0 187 0</inkml:trace>
  <inkml:trace contextRef="#ctx0" brushRef="#br0" timeOffset="16470.55">15589 36 56 0,'0'0'234'0,"0"0"-26"15,0 0-22-15,0 0-20 0,0 0-3 0,0 0 0 0,0 0-9 16,0 0-3-16,7 25-3 0,-7-25-6 0,1 23-7 16,-2-7-9-16,2 1-5 0,2-1-3 0,-3 3-7 15,1 5-10-15,-1-7-6 0,0 5-10 0,0-4-6 16,0 4-9-16,0-4-5 0,3 4-3 0,-3-6-9 16,-3 2-4-16,6-3-5 0,-3 1-4 0,-3-4-4 15,3 4-4-15,0-16-1 0,0 23-13 0,0-15-22 16,4 1-24-16,-4-9-26 0,0 12-27 0,0-12-25 15,0 0-22-15,3 12-43 0,-3-12-61 0,0 0-175 16,0 0-440-16,0 0 195 0</inkml:trace>
  <inkml:trace contextRef="#ctx0" brushRef="#br0" timeOffset="16779.24">16003-231 39 0,'4'11'195'0,"6"1"-6"0,-2 3-4 0,0 2-5 16,2 6-9-16,3 2-13 0,-1 10-10 0,-4-6-1 15,5 10-11-15,-3-1 1 0,-2 0-4 0,1-1-3 16,0 3-10-16,-3-3-6 0,-5 1-5 0,0-8-1 15,-1 0-10-15,0-1-1 0,-1 0-14 0,-6-2-7 16,2 2-5-16,-3-6-8 0,0 4-6 0,-1-2-3 16,-3 0-6-16,2-7-6 0,-3 2-13 0,2-6-30 15,1-2-30-15,-4 3-42 0,1 0-46 0,1-9-50 16,-4 0-80-16,7-4-164 0,9-2-447 0,-19-2 198 16</inkml:trace>
  <inkml:trace contextRef="#ctx0" brushRef="#br0" timeOffset="17563.04">16175-751 169 0,'0'0'217'0,"0"0"-5"0,0 0-14 0,0 0-6 0,-16-3-9 16,16 3-9-16,0 0-7 0,0 0-11 0,0 0-6 16,0 0-12-16,0 0-8 0,-7-6-7 0,7 6-9 15,0 0-16-15,0 0-7 0,0 0-13 0,0 0-8 16,0 0-8-16,0 0-3 0,0 0-10 0,0 0-2 15,32-10-9-15,-32 10 1 0,15 0-9 0,-15 0-1 16,17 0-5-16,-17 0-1 0,0 0-6 0,13 0 2 16,-13 0-4-16,15 3-4 0,-15-3-1 0,8 8 0 15,-8-8-2-15,7 8 1 0,-7-8-3 0,8 11 0 16,-8-11 1-16,4 14-5 0,-4-6 2 0,0-8 3 0,-3 15-3 16,3-15 4-16,-3 20-1 0,-2-11 0 15,2-1 5-15,3-8-1 0,-6 19-2 0,-2-3 2 16,2-7 0-16,2 2 1 0,0 2 2 0,-1-3-7 0,-2 0 2 15,5 2 0-15,-4-4 0 0,6-8-1 0,-6 16 5 16,6-16 0-16,-2 14-5 0,2-14 0 16,2 14 10-16,-2-14 2 0,6 14 2 0,-6-14 3 0,7 13-1 15,1-8 0-15,0 1-4 0,5-4 2 0,1 1-4 16,-2 0-1-16,2 1-1 0,1-2-1 0,1 2-14 16,-4-1-16-16,3-3-28 0,-3 0-37 0,-12 0-38 15,16 3-55-15,-16-3-49 0,0 0-274 0,16-6-536 16,-16 6 237-16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8:43.507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16 16 93 0,'0'0'121'16,"0"0"-10"-16,0 0 5 0,0 0-1 0,0 0-1 15,0 0-8-15,0 0-2 0,-8-9-6 0,8 9 6 16,0 0-14-16,0 0 2 0,0 0-5 0,0 0-10 15,0 0 0-15,-8-7-3 0,8 7-6 0,0 0-3 0,0 0-1 16,0 0-7-16,0 0-7 0,0 0-4 0,0 0-8 16,0 0-3-16,0 0-6 0,0 0 1 0,0 0-7 15,0 0 0-15,0 0-5 0,0 0-1 0,0 0 0 16,0 0-2-16,0 0-6 0,0 0 1 0,0 0 1 16,0 0 0-16,0 0 0 0,0 0-3 0,0 0 2 15,41 13-3-15,-41-13 3 0,14 3-5 0,-6-2 3 16,-8-1-2-16,16 2 1 0,-3-2 0 0,-13 0-1 15,21 2-1-15,-7-2 0 0,-1 2 0 0,-1 0 2 16,3-2-3-16,-5 4-1 0,8-8 2 0,-8 8-1 16,-10-4 0-16,27 4-2 0,-18-6-1 0,3 4 4 15,-12-2-1-15,23 2 1 0,-11-1-3 0,-12-1 2 0,23-1-3 16,-10 2 2-16,-13-1-2 0,21 3 1 16,-7-3-2-16,-14 0 1 0,21 1-1 0,-10 0 3 0,-11-1-1 15,22-1 2-15,-10 2 2 0,0-1-1 0,-12 0-3 16,23 3 7-16,-11-3-5 0,1 0-8 0,-1 0 12 15,-12 0-4-15,26 0 1 0,-13 0 0 0,2 0-5 16,-15 0 2-16,21 0 1 0,-8 0-5 0,-13 0 2 16,23 0 4-16,-12 0-2 0,-1 0-1 0,-10 0-1 15,19 3-4-15,-19-3 3 0,20 0 2 0,-20 0 1 16,17 2 1-16,-6 0 0 0,-11-2-3 0,16 0-1 16,-16 0 0-16,15 1 0 0,-15-1 2 0,18 3 2 15,-18-3-2-15,15-3 2 0,-15 3 0 0,16 0-2 0,-16 0-4 16,13 3 7-16,-13-3 2 0,16 1-2 0,-16-1 2 15,18 1 0-15,-18-1-3 0,17 0 3 16,-5 0-1-16,-12 0 0 0,16 6 1 0,-16-6-6 0,16 0 3 16,-4 0-2-16,-12 0 4 0,19 0-3 15,-19 0 5-15,22 0 1 0,-12 2 0 0,-10-2 0 0,24-2 1 16,-15 2-2-16,-9 0 0 0,21 0 0 0,-21 0 0 16,19 0-1-16,-19 0-4 0,17 0 1 0,-17 0 5 15,20 0-6-15,-12-6 2 0,-8 6 1 0,20 3 1 16,-20-3-5-16,16 0-5 0,-16 0 7 0,14 0-3 15,-14 0 1-15,16 0 1 0,-16 0-1 0,16 3 4 16,-16-3 0-16,16 0-7 0,-16 0 2 0,14 2 3 16,-14-2-2-16,14 3 0 0,-14-3 1 0,14 1-1 15,-14-1-4-15,13 2 3 0,-13-2 0 0,0 0 1 16,15 2-2-16,-15-2 3 0,13 0-1 0,-13 0-2 16,11 2-1-16,-11-2 3 0,0 0 2 0,17 2-1 0,-17-2-4 15,14 4 3-15,-14-4 1 0,17 3 0 16,-17-3-1-16,16 0 0 0,-16 0 0 0,17 0 0 15,-17 0-2-15,20 4 1 0,-12-3-2 0,-8-1 7 0,16 3-4 16,-4-2 0-16,-12-1 2 0,20 2-2 0,-10-2 0 16,-10 0-2-16,21 1 1 0,-12 3 3 0,-9-4-1 15,24 0 1-15,-13 0 3 0,-11 0-1 0,20 3 0 16,-8-3 1-16,-12 0-1 0,21 0-1 0,-7 0-2 16,-4 0 1-16,-10 0 2 0,22-3-2 0,-10 6-2 15,1-3 3-15,-13 0-5 0,20 0 2 0,-11 0-1 16,-9 0-3-16,22 0 7 0,-22 0-1 0,20-3 0 15,-11 6 0-15,-9-3 0 0,20-3-1 0,-20 3-3 16,17 0 4-16,-17 0-2 0,16 0 1 0,-16 0-5 16,14 3 3-16,-14-3 1 0,14-3 0 0,-14 3 0 15,11 3-2-15,-11-3 0 0,0 0 4 0,20-3 0 16,-20 3-2-16,0 0 1 0,19 0-3 0,-19 0 4 0,0 0-5 16,16 0 5-16,-16 0-3 0,12 0 1 0,-12 0 1 15,14 0-1-15,-14 0 3 0,16 3-1 16,-16-3 0-16,19 0-1 0,-11 4 1 0,-8-4-3 0,15 0 3 15,-15 0 1-15,16 0 0 0,-16 0-5 0,16 1 5 16,-16-1-1-16,20 0 3 0,-20 0-5 0,20 0 3 16,-11 0 2-16,-9 0 2 0,19-1-2 0,-19 1 1 15,20 1 1-15,-7-1 1 0,-13 0 1 0,23-5-5 16,-11 5 6-16,4 0 2 0,-16 0-1 0,24-3 1 16,-12 3-3-16,-12 0 4 0,22-5-3 0,-8 5 4 15,-14 0-4-15,21-6 2 0,-9 6 0 0,-12 0 1 16,20-1-1-16,-20 1 0 0,16-4-3 0,-16 4 1 15,15 4-3-15,-15-4-2 0,13 0-3 0,-13 0 3 0,0 0-3 16,15 0 0-16,-15 0 0 0,0 0 2 16,14-4-4-16,-14 4 7 0,0 0-7 0,12 0 3 15,-12 0-3-15,0 0 0 0,12 5 0 0,-12-5 5 0,0 0 2 16,11 3 1-16,-11-3 3 0,0 0-2 0,12 1 3 16,-12-1 0-16,0 0-3 0,0 0 3 0,15 3-3 15,-15-3 0-15,0 0-2 0,9 4 1 0,-9-4 1 16,0 0 1-16,0 0 0 0,15 3-1 0,-15-3-2 15,0 0 5-15,8 4-4 0,-8-4-1 0,0 0 3 16,0 0 3-16,0 0-3 0,0 0 4 0,12 1 0 16,-12-1 4-16,0 0 2 0,0 0 3 0,0 0 3 15,0 0-5-15,0 0 8 0,0 0 2 0,0 0-1 16,0 0 4-16,0 0-1 0,0 0 0 0,0 0 1 16,0 0-5-16,0 0-3 0,0 0 2 0,0 0-10 15,0 0 1-15,0 0 3 0,0 0-6 0,0 0 0 16,0 0-5-16,0 0-1 0,0 0-13 0,0 0-14 15,0 0-30-15,0 0-32 0,0 0-38 0,0 0-48 0,0 0-51 16,0 0-64-16,0 0-222 0,-40 1-543 16,25 1 240-16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9:00.671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32 65 0,'0'0'111'0,"0"0"-6"16,0 0-1-16,0 0-9 0,0 0-3 0,0 0-3 0,0 0-7 15,0 0-5-15,0 0-2 0,0 0-6 16,0 0-6-16,0 0-4 0,0 0-6 0,0 0-7 16,0 0 0-16,0 0-7 0,0 0-3 0,0 0-8 0,0 0-3 15,0 0 0-15,0 0-2 0,0 0 2 0,0 0-9 16,0 0 1-16,0 0 0 0,0 0-2 16,0 0-3-16,0 0-1 0,0 0-12 0,0 0 9 0,0 0 2 15,0 0-7-15,0 0 9 0,0 0-2 0,0 0-1 16,0 0-5-16,9 11 13 0,-9-11-6 0,0 0 6 15,11 1 1-15,-11-1-5 0,0 0-12 0,13 3 15 16,-13-3-4-16,11 1 5 0,-11-1-8 0,11 3 2 16,-11-3-1-16,0 0-4 0,14 4 1 0,-14-4 4 0,14 3-9 15,-14-3 7-15,10 2-7 0,-10-2 7 16,11 4-3-16,-11-4 2 0,15 3 1 0,-15-3 0 16,16 4 1-16,-16-4 0 0,12 1-1 0,-12-1-3 15,16 4 5-15,-4-4 4 0,-3 3-1 0,-9-3 0 16,19 3-5-16,-11-2 5 0,5 0 1 0,-13-1-1 15,20 0 2-15,-20 0-2 0,19 0-1 0,-7 3 1 0,-12-3-1 16,20 0 3-16,-11 0-2 0,-9 0-2 0,17 0-4 16,-17 0 4-16,12 0-4 0,-12 0 0 0,14 1 1 15,-14-1-4-15,0 0-4 0,17 0 3 0,-17 0 3 16,0 0-2-16,19 0 0 0,-19 0-1 0,12 3-7 16,-12-3 10-16,14 4-2 0,-14-4-3 0,14 0 1 15,-14 0-1-15,13 5-1 0,-13-5 2 0,16 2 0 16,-8-1-1-16,-8-1-1 0,19 3 1 0,-11-3-1 15,-8 0-1-15,21 4 0 0,-21-4 1 0,15 1-3 16,-3-1 2-16,-12 0 2 0,17 3 2 0,-17-3-1 16,19 0-6-16,-11 2 8 0,-8-2-5 0,16 0-2 0,-16 0 1 15,14 0 2-15,-14 0-4 0,18 6 6 16,-18-6-4-16,12 0 2 0,-12 0 0 0,14 1 0 0,-14-1 4 16,15 3-4-16,-15-3 1 0,16 1-3 15,-16-1 1-15,12 1-1 0,-12-1 3 0,17 6-1 0,-17-6 0 16,15 0-2-16,-4 1-2 0,-11-1 1 0,16 1-5 15,-16-1 12-15,16 3-2 0,-16-3-2 0,18 0-1 16,-4 0 0-16,-14 0 0 0,16 0-2 0,-16 0 1 16,16 3 1-16,-16-3-6 0,13-3 9 0,-13 3 1 15,15 3-5-15,-15-3 2 0,17 1 1 0,-17-1-2 16,17 0-1-16,-17 0-1 0,18 1 4 0,-18-1-3 16,17-1 2-16,-17 1 2 0,15 0-2 0,-15 0-1 15,24-1 1-15,-16-2-2 0,-8 3 4 0,20 0-3 16,-8 0 2-16,0-3-5 0,-12 3 4 0,26-1-3 15,-11 0 3-15,-15 1 1 0,27-2-9 0,-13-2 13 16,-3 2-6-16,6-1-6 0,-17 3 6 0,22 0 0 16,-6-1-3-16,-4 1 5 0,-1-2-7 0,-11 2 8 15,24-4-3-15,-14 4 0 0,-10 0 0 0,21-2 1 0,-9-1 1 16,-12 3-2-16,21-1 3 0,-21 1 0 0,22-2-2 16,-14 0 0-16,-8 2-2 0,20 0 2 0,-20 0-3 15,21-3 0-15,-12 3 2 0,-9 0-3 0,20-1-3 16,-6-1 11-16,-14 2-10 0,21-2 6 0,-10 2 0 15,-11 0 0-15,25 0 0 0,-16-3 2 0,-9 3-4 16,27 0 4-16,-14 0 1 0,-1 0-2 0,-12 0 1 16,23-3-9-16,-10 3 0 0,1 3 6 0,-14-3-3 15,20-3 4-15,-8 3 0 0,-12 0-2 0,18-1 2 16,-18 1 0-16,16 0-2 0,-16 0 1 0,18-3-3 16,-18 3 1-16,17 0-5 0,-17 0 8 0,16 0-1 15,-5 3 2-15,-11-3-2 0,16 1 3 0,-16-1-3 16,14 3 3-16,-14-3 1 0,18 0-8 0,-18 0 8 0,17 0-2 15,-17 0-2-15,15 0 4 0,-15 0-2 0,20 0-1 16,-20 0-4-16,20 0 2 0,-10 0 5 0,-10 0-5 16,24 0 5-16,-24 0-3 0,24-3-3 0,-12 3 3 15,-2-1 0-15,-10 1 1 0,24 0-4 0,-15-3 3 16,-9 3 1-16,21-1-3 0,-21 1-3 0,18 0 5 16,-18 0-10-16,18-3 10 0,-7 2 0 0,-11 1-1 15,15-1 0-15,-15 1 5 0,17-3-3 0,-17 3 4 16,19-3-1-16,-19 3-2 0,17-4 2 0,-5 4 2 15,-12 0-2-15,17 0-3 0,-17 0 0 0,20-4 1 16,-8 4-1-16,-12 0 2 0,16-1-3 0,-5-2 1 16,-11 3-1-16,16 0-3 0,-16 0 5 0,16-4-1 15,-16 4-1-15,19-2 0 0,-10 2-2 0,-9 0 3 0,21-4-1 16,-10 4 2-16,-11 0-1 0,20-3-7 16,-9 2 9-16,-11 1-3 0,20-3 0 0,-11 0 1 15,4 2-9-15,-13 1 9 0,16-4 3 0,-4 4-1 0,-12 0-1 16,16-5 2-16,-16 5 3 0,20-2-1 0,-9-2-3 15,-2 3 3-15,-9 1-6 0,19-4 2 0,-19 4 1 16,17 0 1-16,-6-3-3 0,-11 3 7 0,21 0-5 16,-21 0-1-16,19-2-1 0,-8 2 2 0,-11 0 0 15,16-3-1-15,-16 3-2 0,20-1 0 0,-20 1 0 16,16 0 2-16,-16 0-2 0,18-3-3 0,-18 3 2 16,18-1 0-16,-18 1 3 0,17 0-3 0,-17 0 0 15,17 0 0-15,-17 0 1 0,19 0 3 0,-8-3-2 16,-11 3-1-16,20 0-2 0,-20 0 2 0,18-1-4 15,-8 2 4-15,-10-1 0 0,20-1-1 0,-20 1 3 16,20 0-3-16,-20 0 1 0,16 0 0 0,-16 0 0 16,18 0 0-16,-18 0 2 0,12-4-3 0,-12 4 3 0,16 0-3 15,-16 0-1-15,14 0-1 0,-14 0 2 16,14 0 1-16,-14 0 2 0,11 4-3 0,-11-4 2 16,15 0-12-16,-15 0 13 0,14 0-4 0,-14 0 0 15,0 0 4-15,19 0-3 0,-19 0 3 0,16 1-2 0,-16-1 0 16,17 0-3-16,-7 3 0 0,-10-3 4 0,18 0-5 15,-18 0 6-15,18 0-3 0,-6 0-2 16,-12 0 1-16,21 1 1 0,-8-1 3 0,-13 0-4 0,23-1 1 16,-15-2 1-16,-8 3-1 0,21 0-1 0,-21 0-1 15,22-1 4-15,-10 1 1 0,-12 0-1 0,17 1-1 16,-5-1-1-16,-12 0-2 0,16-1 2 0,-16 1 1 16,17 0-5-16,-17 0 5 0,16 0-8 0,-16 0 9 15,18 0-1-15,-18 0 1 0,18 0 2 0,-18 0 1 16,16-4 1-16,-16 4 2 0,19 0 3 0,-6-3-2 0,-13 3-1 15,20 0 1-15,-20 0 0 0,22 0 2 16,-13-4-6-16,-9 4 2 0,21 0-3 0,-7 4 0 16,2-4 1-16,-16 0-4 0,18 0 6 0,-8 0-1 0,-10 0-4 15,24 0 0-15,-16 3 0 0,-8-3 0 16,20 0 1-16,-12 4 0 0,-8-4-1 0,17 0-3 16,-5 1 3-16,-12-1 0 0,16 0 0 0,-16 0 2 0,16 3-4 15,-16-3 0-15,17 0 2 0,-7 1-1 0,-10-1-2 16,17 3 2-16,-17-3-3 0,17 1 3 0,-6-1 2 15,-11 0-3-15,21 0 1 0,-12 0-1 0,-9 0 1 16,20 3-3-16,-10-3 4 0,-10 0 1 0,20 0-1 16,-8 0-1-16,-12 0-1 0,21 2 1 0,-12-2-3 15,-9 0-2-15,20 3 3 0,-10-2 1 0,-10-1 0 16,18 3-1-16,-8-2 3 0,-10-1-2 0,18 0-2 16,-8 4 1-16,-10-4-1 0,17 2 1 0,-9-1 3 0,-8-1 0 15,16 0-6-15,-16 0 5 0,16 4 2 0,-5-4 0 16,-11 0-3-16,17 0 1 0,-17 0 1 15,21 0-2-15,-10 4 0 0,-11-4 1 0,23 0 0 0,-14 0 3 16,-9 0-5-16,24 4 5 0,-15-4-2 0,-9 0 2 16,20 0 2-16,-9 0-2 0,1 1-2 0,-12-1-1 15,19 2 3-15,-19-2 1 0,17 0 3 0,-5 1 2 16,-12-1 2-16,17 0-1 0,-17 0 0 0,18-1 0 16,-18 1 1-16,17 0-1 0,-17 0-1 0,15 0-1 15,-15 0 2-15,18-2-2 0,-18 2 1 0,19 0-2 16,-19 0 2-16,16-1-3 0,-16 1 4 0,21-3-1 15,-11 3-5-15,-10 0 2 0,20 0 0 0,-20 0 1 16,20 0 1-16,-11-1-2 0,-9 1-4 0,19-4 3 0,-7 8-4 16,-12-4 3-16,18-4 1 0,-18 4-3 15,15 0 3-15,-15 0-4 0,20 0 1 0,-20 0-1 16,16 0-2-16,-16 0 4 0,13 0-2 0,-13 0-2 0,15 0 0 16,-15 0 4-16,19 0 0 0,-19 0-2 0,16 0-2 15,-16 0 0-15,17 0 0 0,-8 0 1 0,-9 0 1 16,20 4-5-16,-20-4 5 0,14 0-2 15,-14 0 4-15,16-4-6 0,-16 4 4 0,14 0 0 0,-14 0-3 16,15 0 2-16,-15 0 1 0,13 0 2 0,-13 0 6 16,15 0-1-16,-15 0 1 0,17-4 0 15,-17 4 0-15,12-1 0 0,-12 1 1 0,14-2-2 0,-14 2 3 16,14-4-4-16,-14 4 2 0,14-1-1 0,-14 1-3 16,0 0 0-16,13 0-1 0,-13 0-1 0,0 0 2 15,16-3-2-15,-16 3 1 0,0 0-2 0,13-1 2 16,-13 1-4-16,0 0 2 0,14-3 2 0,-14 3 0 15,0 0 3-15,0 0 3 0,0 0-2 0,14 0 3 16,-14 0-1-16,0 0 1 0,0 0 0 0,0 0-1 16,0 0-1-16,15 0 0 0,-15 0 0 0,0 0 0 15,0 0-2-15,0 0-1 0,0 0-3 0,17 0 3 0,-17 0-3 16,0 0 1-16,0 0-1 0,0 0-1 0,0 0-1 16,0 0 0-16,11 0-1 0,-11 0 0 0,0 0 3 15,0 0-2-15,0 0-1 0,0 0 2 0,0 0-3 16,0 0 4-16,0 0-2 0,0 0 1 0,0 0-2 15,0 0 2-15,0 0-4 0,0 0 3 16,0 0-1-16,0 0 2 0,0 0-6 0,0 0-10 0,0 0-11 16,0 0-12-16,0 0-15 0,0 0-20 0,0 0-32 15,0 0-30-15,-25 19-33 0,25-19-65 0,-32 4-169 16,14-4-432-16,-2 1 191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4T05:39:50.185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420 15 94 0,'7'-10'105'0,"-7"10"-3"0,0 0-8 16,0 0 0-16,0 0-6 0,0 0-7 15,0 0-1-15,0 0-4 0,0 0 6 0,0 0-7 0,0 0-1 16,6-7-5-16,-6 7-1 0,0 0 2 0,0 0-8 16,0 0-1-16,0 0 0 0,0 0 3 0,0 0-4 15,0 0-3-15,0 0-2 0,0 0 0 0,0 0 3 16,0 0-5-16,0 0 0 0,0 0-2 0,0 0-1 16,0 0-4-16,0 0-1 0,0 0-5 0,0 0-1 15,0 0 3-15,0 0-2 0,0 0 1 0,0 0 2 0,0 0-1 16,0 0-2-16,0 0 5 0,0 0-3 15,0 0 5-15,0 0-6 0,0 0 2 0,0 0-3 16,0 0 0-16,0 0-6 0,0 0 1 0,0 0-2 0,0 0 0 16,0 0-7-16,0 0 2 0,0 0-4 0,0 0 3 15,0 0-6-15,0 0 2 0,0 0-6 0,0 0 0 16,0 0-2-16,0 0-1 0,0 0-2 0,0 0-6 16,0 0 0-16,0 0 1 0,0 0-2 0,0 0 3 15,0 0-3-15,0 0-1 0,0 0 3 0,0 0 0 16,0 0-2-16,0 0 0 0,0 0-1 0,0 0 2 15,-27 19 0-15,27-19-1 0,-6 8 0 0,6-8 2 16,0 0 1-16,-7 8 4 0,7-8 2 0,-8 9 2 16,8-9-4-16,-14 7 3 0,14-7-3 0,-9 9 0 15,9-9-6-15,-10 7 7 0,10-7-3 0,-11 8 3 16,11-8-2-16,-11 4-2 0,11-4-4 0,-11 8 6 16,1-3-5-16,10-5 0 0,-11 6-1 0,11-6 1 15,-13 5 0-15,13-5-1 0,-6 7 1 0,6-7-1 16,-8 9 1-16,8-9-1 0,-12 5-6 0,12-5 6 15,-12 7-3-15,12-7-2 0,-6 7 3 0,6-7-1 0,-6 8 0 16,6-8 3-16,-11 6-2 0,11-6-3 0,0 0 3 16,-8 9-1-16,8-9-2 0,0 0 0 15,-10 7-2-15,10-7 2 0,-9 7 4 0,9-7-4 0,0 0 3 16,-11 4-2-16,11-4-1 0,0 0 2 0,-12 9-4 16,12-9 1-16,-6 7 2 0,6-7 2 0,-6 9-3 15,6-9 0-15,-8 7-1 0,8-7 2 0,0 0 1 16,-10 10-2-16,10-10 1 0,-6 7-1 0,6-7 2 15,0 0 3-15,0 0-3 0,-2 11-3 0,2-11-2 16,0 0 3-16,-4 10-1 0,4-10 2 0,0 0-1 16,-8 11 1-16,8-11 1 0,-8 4-4 0,8-4 0 15,-13 6 3-15,13-6 0 0,0 0-3 0,-5 9 1 16,5-9 3-16,0 0-3 0,0 0 2 0,0 0 1 0,-4 11-1 16,4-11-3-16,0 0 2 0,-8 6-5 15,8-6 9-15,0 0-5 0,0 0 2 0,-7 9-1 16,7-9 3-16,0 0-1 0,0 0-2 0,0 0-1 0,-5 8-1 15,5-8 6-15,0 0-7 0,0 0 6 0,0 0 1 16,0 0-5-16,-6 10 3 0,6-10-3 0,0 0 0 16,0 0 1-16,-6 7 4 0,6-7-3 0,0 0 1 15,0 0 1-15,-8 6 3 0,8-6 0 0,0 0 0 16,0 0-1-16,0 0 0 0,0 0 2 0,-6 7 0 16,6-7-2-16,0 0-1 0,0 0 0 0,0 0 0 15,0 0-3-15,0 0 4 0,0 0 0 0,-13 4-2 16,13-4 2-16,0 0-3 0,0 0 1 0,0 0 1 15,0 0-2-15,0 0-1 0,0 0 1 0,0 0-3 0,-8 7 2 16,8-7 2-16,0 0-4 0,0 0 1 16,0 0 3-16,0 0-1 0,0 0-1 0,-6 8 3 15,6-8-3-15,0 0-1 0,0 0 6 0,0 0-5 0,0 0-2 16,-5 7 0-16,5-7-3 0,0 0 6 0,0 0-4 16,0 0 7-16,0 0-3 0,0 0 0 15,0 0-1-15,0 0-1 0,-10 6 3 0,10-6-5 0,0 0 3 16,0 0 1-16,0 0 0 0,-6 8-5 0,6-8 4 15,0 0 1-15,0 0-2 0,0 0 5 0,-3 11-9 16,3-11 8-16,0 0-3 0,0 0 3 0,0 0-3 16,0 0 0-16,0 0 1 0,0 0 1 0,0 0-3 15,0 0 0-15,0 0 2 0,0 0 0 0,0 0 2 16,0 0 1-16,0 0-1 0,0 0-2 0,0 0 6 16,0 0-4-16,0 0-1 0,0 0 5 0,0 0-4 15,0 0 7-15,0 0-7 0,0 0 0 0,0 0 1 16,0 0-2-16,0 0-3 0,0 0 4 0,0 0 1 0,0 0-3 15,0 0-1-15,0 0-2 0,0 0 1 16,0 0 2-16,0 0 0 0,0 0-6 0,0 0 6 16,0 0-3-16,0 0 3 0,0 0 4 0,0 0-5 0,0 0-1 15,0 0 1-15,0 0-2 0,0 0-1 0,0 0 2 16,0 0 1-16,0 0-2 0,0 0 2 0,6 18-3 16,-6-18 2-16,0 0-1 0,0 0 3 0,0 0-2 15,0 0 3-15,3 8-5 0,-3-8 3 0,0 0 0 16,0 0-1-16,0 0-5 0,0 0 5 0,7 8-2 15,-7-8 1-15,0 0 5 0,0 0-4 0,3 11 2 16,-3-11-2-16,0 0-2 0,0 0 1 0,3 11-2 16,-3-11 1-16,0 0 4 0,0 0-1 0,0 0 0 15,0 0-4-15,0 0 5 0,0 0 0 0,0 0 1 0,0 0 1 16,0 0 2-16,5 8-9 0,-5-8 5 0,0 0 0 16,0 0 1-16,0 0 5 0,0 0-5 15,0 0 0-15,0 0 4 0,0 0-6 0,0 0 2 0,0 0 0 16,0 0-1-16,0 0 4 0,0 0-1 0,0 0-1 15,0 0-1-15,0 0 5 0,0 0 3 0,0 0-1 16,0 0-3-16,0 0 0 0,0 0 4 0,0 0-3 16,0 0 2-16,0 0-1 0,0 0-2 0,0 0-2 15,0 0-6-15,0 0 5 0,0 0 1 0,0 0 3 16,0 0-9-16,0 0 3 0,0 0 1 0,0 0-3 16,0 0 6-16,0 0 0 0,0 0-10 0,0 0 5 15,0 0 1-15,0 0-1 0,0 0 0 0,0 0 0 0,0 0-2 16,0 0 4-16,0 0-2 0,0 0-1 15,0 0-8-15,0 0 7 0,0 0 4 0,0 0-4 16,0 0 3-16,0 0-4 0,0 0 2 0,0 0-2 0,14 3-1 16,-14-3 3-16,14 3 1 0,-14-3 4 0,13 0-6 15,-13 0-1-15,14 3 3 0,-14-3-2 16,15-2 2-16,-15 2 0 0,9 4-3 0,-9-4-1 0,14 0 2 16,-14 0 4-16,0 0 1 0,15 3-4 0,-15-3-5 15,0 0 5-15,9 5 2 0,-9-5 2 0,0 0-6 16,0 0 3-16,16 1 4 0,-16-1-9 0,0 0 2 15,8 5 1-15,-8-5-1 0,0 0 4 0,0 0-2 16,14 0-1-16,-14 0 1 0,0 0-1 0,16 1 2 16,-16-1-1-16,0 0-1 0,11 3-1 0,-11-3 3 15,0 0-3-15,14 4 3 0,-14-4 6 0,0 0-8 16,0 0 1-16,12 0 4 0,-12 0-3 0,0 0 0 16,0 0-2-16,9 3-3 0,-9-3 0 0,0 0 5 15,0 0 1-15,11 4 1 0,-11-4 0 0,0 0-6 16,0 0-3-16,13 4 8 0,-13-4-4 0,0 0-1 15,0 0 3-15,0 0 5 0,14 0-5 0,-14 0 5 16,0 0-7-16,0 0 1 0,14 2-1 0,-14-2 3 0,0 0-4 16,10 6 7-16,-10-6-4 0,0 0-1 0,0 0 1 15,13 4 2-15,-13-4-3 0,0 0 5 16,8 4-7-16,-8-4 5 0,0 0-1 0,0 0-1 0,0 0-8 16,14 3 7-16,-14-3 2 0,0 0 1 0,0 0-1 15,0 0 2-15,9 5-5 0,-9-5 0 0,0 0 0 16,0 0 5-16,10 4-1 0,-10-4 2 0,0 0-4 15,0 0-2-15,0 0 3 0,0 0 2 0,14 0-3 16,-14 0 0-16,0 0 1 0,0 0 1 0,11 2 0 16,-11-2 1-16,0 0 0 0,0 0 5 0,0 0-4 15,0 0-2-15,0 0-1 0,0 0-3 0,0 0 15 16,0 0-10-16,16 0-3 0,-16 0 0 0,0 0-1 16,0 0-1-16,0 0 3 0,0 0 6 0,0 0-5 0,0 0-10 15,0 0 8-15,0 0 1 0,0 0 13 0,0 0-16 16,0 0 6-16,0 0 13 0,0 0-14 15,0 0-3-15,0 0 0 0,0 0 1 0,0 0-1 0,0 0-2 16,0 0 0-16,0 0 5 0,0 0-1 0,0 0-5 16,0 0 4-16,0 0 2 0,0 0-3 0,0 0 1 15,0 0-12-15,0 0-16 0,0 0-18 0,0 0-31 16,0 0-39-16,0 0-54 0,0 0-87 0,0 0-290 16,0 0-590-16,-46 5 262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4T05:40:37.498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23 0 91 0,'0'0'114'0,"0"0"-1"0,0 0-5 0,0 0-2 16,0 0-5-16,0 0-2 0,0 0-1 0,0 0-2 16,0 0 0-16,0 0-5 0,0 0-2 0,0 0-3 0,0 0-6 15,0 0-3-15,-24 19-8 0,24-19-4 0,0 0 1 16,0 0-8-16,0 0-5 0,0 0-3 15,0 0-8-15,0 0-3 0,0 0-3 0,0 0-4 0,0 0-3 16,0 0 3-16,0 0-8 0,0 0 1 0,0 0-2 16,0 0 4-16,0 0 0 0,0 0 2 0,0 0 0 15,0 0-1-15,0 0 2 0,0 0-1 0,0 0 1 16,32 10 0-16,-32-10-1 0,11 0 0 0,-11 0-2 16,12 2-1-16,-12-2-3 0,0 0-1 0,18-2 3 15,-18 2-2-15,14 0-1 0,-14 0-2 0,14 0-1 16,-14 0 4-16,19 2-4 0,-19-2-1 0,16 0-2 15,-16 0-4-15,16 0 2 0,-16 0-3 0,18 1 0 16,-18-1-1-16,15-1-2 0,-15 1-1 0,15 0 2 0,-15 0-3 16,16 1 0-16,-16-1 3 0,19-1-2 15,-19 1 0-15,16-2-2 0,-16 2 4 0,17 0-1 16,-17 0 0-16,21 0 3 0,-12 0-6 0,4-3 4 16,-13 3-3-16,17-1 2 0,-4-2-5 0,-13 3 4 15,22-3-3-15,-11 2 1 0,-11 1-1 0,21-4-1 16,-13 4 0-16,-8 0-2 0,20 0 1 0,-20 0 3 15,21 0-5-15,-11 0 3 0,-10 0-1 0,19 0-1 0,-8 0 1 16,-11 0 1-16,19-3 2 0,-8 3-3 0,-11 0-2 16,19-2 5-16,-19 2-3 0,24-3 3 0,-24 3 1 15,17-3-1-15,-6 3-1 0,-11 0 2 0,18-1 1 16,-7 2-2-16,-11-1-1 0,20 0 2 0,-20 0-2 16,18-1 1-16,-18 1-2 0,17-2 2 0,-17 2-2 15,16-1 2-15,-16 1 1 0,14 0-2 0,-14 0-4 16,16-2 5-16,-16 2-3 0,15 3 0 0,-15-3-3 15,17 0 4-15,-17 0 0 0,17 0 1 0,-17 0-1 16,15 0-3-16,-7 3 3 0,-8-3 0 0,19 0 2 16,-19 0-1-16,20 0-2 0,-10 0 5 0,2 3 4 15,-12-3-5-15,26-3 0 0,-15 6 0 0,2-3-2 16,-13 0 11-16,22 0-4 0,-14 3-1 0,-8-3-1 16,24 0 2-16,-13 0-1 0,-11 0-5 0,17 0 2 15,-17 0-1-15,21 0-4 0,-12 0 2 0,-9 0 1 16,19 0-2-16,-19 0 6 0,21 0-4 0,-12 0-2 15,-9 0-1-15,19 2 2 0,-9 1-1 0,-10-3-2 16,21 0 3-16,-21 0-3 0,19 0 1 0,-11 0-3 0,-8 0 0 16,20 0 3-16,-12 4 0 0,-8-4-1 0,18 0-1 15,-18 0 0-15,17 3 3 0,-7-3-2 0,-10 0 1 16,19 0-1-16,-19 0 0 0,20 0 0 0,-20 0-2 16,18 0 3-16,-7 0 2 0,-11 0-5 0,20 1 4 15,-10-1 0-15,-10 0-2 0,20-3-1 0,-10 5 2 16,-10-2 1-16,19-2-3 0,-6 1 6 0,-13 1 0 15,20 0-3-15,-10-4-1 0,-10 4 2 0,20 0 2 16,-20 0 1-16,15 0-3 0,-15 0 6 0,16 0-7 16,-16 0 1-16,19 0-2 0,-19 0 1 0,12 0-1 15,-12 0-1-15,16 0-2 0,-16 0 2 0,13 4 0 16,-13-4 0-16,16-4-1 0,-16 4 1 0,12 4 3 16,-12-4-3-16,15 0-2 0,-15 0 2 0,12 4-1 15,-12-4-1-15,15 0 4 0,-15 0-1 0,11 3-3 0,-11-3 2 16,17 4 0-16,-17-4 0 0,15 0 7 15,-15 0-9-15,14 2-1 0,-14-2 5 0,16 0 0 16,-16 0 0-16,19 0 1 0,-11 1-1 0,-8-1 1 16,15 0 1-16,-15 0 0 0,16 0-2 0,-5 1-1 0,-11-1 3 15,16 0 0-15,-16 0-2 0,18 2-1 0,-18-2 1 16,16 0 2-16,-16 0 0 0,15 3-1 16,-15-3-3-16,15 0 2 0,-4 2-2 0,-11-2 1 0,14 0-3 15,-14 0 1-15,16 2-1 0,-16-2-1 0,19 0 1 16,-19 0 2-16,11 2-1 0,-11-2 3 0,18 3-5 15,-18-3 4-15,15 1 0 0,-15-1-2 0,15 3 0 16,-15-3-1-16,14 1 3 0,-6 1-3 0,-8-2 5 16,0 0-2-16,21 0-3 0,-14 4 3 0,-7-4-5 15,18 0 3-15,-18 0-3 0,14 5 3 0,-14-5 6 16,14 1-7-16,-14-1 2 0,15 1-3 0,-15-1 3 16,16 1-1-16,-16-1 0 0,15 0 1 0,-3 4 1 15,-12-4 1-15,17 0 0 0,-17 0-3 0,21 0-1 16,-21 0 1-16,14-4 3 0,-14 4-5 0,19 4 3 15,-6-8-3-15,-2 8 1 0,-11-4 6 0,20 1-6 16,-10 3 2-16,-10-4 0 0,19 0 0 0,-6 2 0 16,-13-2 0-16,20 0 0 0,-20 0 0 0,16 0-4 0,-16 0 2 15,21 0 0-15,-13 1 0 0,-8-1-1 0,19 2 3 16,-19-2 1-16,16 2-5 0,-16-2 4 0,19 3 0 16,-10-4-1-16,-9 1 0 0,18 0 0 15,-11 3 2-15,-7-3-4 0,20 2-1 0,-20-2 2 0,14 0 0 16,-14 0 1-16,14 1 2 0,-14-1-5 0,14 2 4 15,-6 3 0-15,-8-5 0 0,15 0 0 0,-15 0 1 16,14 0-2-16,-14 0 3 0,17 3-5 0,-6 0 3 16,-11-3-2-16,21-3 1 0,-8 3 2 0,-13 0 2 15,22-1 3-15,-8 1 4 0,0 0 2 0,4-2 6 16,-1 4 2-16,-1-2 5 0,0-3-7 0,-3 3 0 16,-13 0 1-16,25-4 4 0,-11 2-5 0,1 2 2 15,-15 0-1-15,20-1-2 0,-10-1-2 0,-10 2 0 16,19-2-2-16,-19 2-1 0,14 2-1 0,-14-2 0 0,14 2-2 15,-14-2 6-15,11 0-6 0,-11 0 1 16,0 0-1-16,13 1 3 0,-13-1 0 0,0 0-1 16,0 0-1-16,14 6 2 0,-14-6 2 0,0 0-6 15,0 0-1-15,13 1-1 0,-13-1 0 0,0 0 1 16,8 3-2-16,-8-3-6 0,0 0 8 0,0 0-3 0,0 0-5 16,0 0 2-16,11 7 6 0,-11-7-2 15,0 0-5-15,0 0 4 0,0 0-3 0,0 0-1 0,0 0-13 16,0 0-17-16,8 3-24 0,-8-3-20 0,0 0-31 15,0 0-62-15,0 0-67 0,0 0-67 0,0 0-205 16,0 0-546-16,0 0 242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4T05:40:06.687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2850 1294 42 0,'0'0'75'0,"0"0"-7"0,0 0-3 0,0 0-7 15,0 0 5-15,0 0-3 0,0 0-7 16,0 0 1-16,0 0-1 0,0 0-2 0,0 0-2 15,0 0 0-15,0 0-3 0,0 0-3 0,0 0-3 0,0 0-2 16,0 0-3-16,0 0 0 0,0 0-3 0,0 0-1 16,0 0 1-16,0 0 1 0,0 0 4 0,0 0-1 15,0 0 3-15,0 0-6 0,0 0-5 0,-11-8-3 16,11 8 1-16,0 0 3 0,0 0-3 0,0 0 2 16,0 0-6-16,0 0 5 0,0 0 3 0,0 0-1 15,0 0-3-15,-10-4 3 0,10 4-6 0,0 0-2 16,0 0-5-16,0 0 5 0,-17-1-6 0,17 1 4 15,0 0 2-15,0 0 3 0,-15 0-5 0,15 0 2 16,0 0 2-16,0 0-5 0,-11-6 2 0,11 6 1 16,0 0-4-16,0 0 3 0,0 0 1 0,0 0-1 15,0 0 4-15,-17 3-5 0,17-3 2 0,0 0-1 16,0 0-1-16,0 0 3 0,0 0-2 0,0 0 2 16,0 0-1-16,0 0 4 0,0 0-3 0,-16-3 3 0,16 3 1 15,0 0-7-15,0 0-1 0,0 0 2 16,0 0 1-16,0 0-3 0,0 0-3 0,0 0 1 0,0 0-2 15,0 0-1-15,0 0 2 0,0 0-4 0,0 0-1 16,0 0-3-16,0 0 2 0,-14-2-1 0,14 2-3 16,0 0 0-16,0 0 0 0,0 0 0 0,0 0-1 15,0 0 0-15,0 0-1 0,0 0 1 0,0 0-1 16,0 0 1-16,0 0 0 0,0 0-1 0,0 0 0 16,0 0-1-16,0 0 0 0,0 0 4 0,0 0-4 15,0 0 2-15,0 0 2 0,0 0-1 0,0 0 2 16,0 0 3-16,0 0-5 0,0 0 1 0,0 0 3 15,0 0-5-15,0 0 3 0,0 0-2 0,0 0 2 16,0 0-2-16,0 0 1 0,0 0 1 0,0 0-3 16,0 0-2-16,0 0 4 0,0 0-2 0,0 0-2 15,0 0-1-15,0 0 7 0,0 0-7 0,0 0 2 16,0 0-2-16,0 0 1 0,0 0-1 0,0 0 1 16,0 0-4-16,0 0 3 0,0 0 0 0,0 0-3 15,0 0 2-15,0 0 2 0,0 0-2 0,0 0 1 16,0 0 1-16,0 0 0 0,0 0 0 0,0 0 0 15,0 0 2-15,0 0-5 0,0 0 6 0,0 0-2 16,0 0-1-16,0 0-2 0,0 0 1 0,0 0 2 0,0 0-3 16,0 0 0-16,0 0 2 0,0 0 1 0,0 0 1 15,0 0-2-15,0 0 4 0,22 21-3 0,-22-21 2 16,0 0 0-16,0 0 1 0,0 0 1 0,0 0 0 16,0 0 4-16,0 0-7 0,0 0 5 0,11 5-1 15,-11-5 0-15,0 0 1 0,0 0-2 0,0 0 1 16,0 0 1-16,0 0-1 0,0 0 2 15,11 2 0-15,-11-2-1 0,0 0 2 0,0 0 0 0,0 0-2 16,10 5 5-16,-10-5 0 0,0 0-1 0,0 0 2 16,0 0-3-16,0 0 2 0,11 2-2 0,-11-2 0 15,0 0 1-15,0 0-2 0,0 0 0 0,0 0 0 16,0 0 0-16,0 0-1 0,0 0-2 0,0 0 1 16,14 0-1-16,-14 0 2 0,0 0-1 0,0 0 1 15,0 0-3-15,0 0 1 0,0 0-2 0,14 0 0 16,-14 0 2-16,0 0-2 0,0 0 1 0,0 0-3 15,0 0-2-15,0 0 2 0,0 0 0 0,15 0-3 16,-15 0 3-16,0 0-1 0,0 0-1 0,0 0 2 16,0 0 0-16,0 0-3 0,12 1 0 0,-12-1 1 15,0 0-1-15,0 0 0 0,0 0 2 0,0 0-2 0,0 0-1 16,0 0 2-16,0 0 2 0,0 0-4 16,16-3 1-16,-16 3 1 0,0 0 2 0,0 0-4 15,0 0 3-15,14 0-3 0,-14 0 1 0,0 0 2 0,0 0 1 16,0 0-2-16,0 0-1 0,13-1 2 0,-13 1-2 15,0 0 1-15,0 0 3 0,0 0-1 0,0 0-2 16,0 0-1-16,0 0 0 0,18 0 2 16,-18 0 0-16,0 0-1 0,0 0-1 0,0 0 1 0,0 0 0 15,0 0 0-15,11 1 0 0,-11-1 0 0,0 0 0 16,0 0 0-16,0 0 1 0,0 0-1 0,0 0 1 16,0 0 0-16,0 0-2 0,14 2 4 0,-14-2-5 15,0 0 2-15,0 0 2 0,0 0-3 0,0 0 1 16,0 0 1-16,0 0-1 0,17 0 1 0,-17 0 0 15,0 0 4-15,0 0-2 0,8 4 0 0,-8-4 2 16,0 0-3-16,10 4 2 0,-10-4 2 0,0 0 2 16,0 0-4-16,0 0 0 0,0 0 6 0,0 0-4 15,14 0 3-15,-14 0 3 0,0 0-4 0,0 0 0 16,0 0 1-16,0 0 2 0,11 4-3 0,-11-4-1 0,0 0 1 16,0 0-5-16,16 0 1 0,-16 0 0 15,0 0 1-15,0 0-4 0,16 3 2 0,-16-3 5 16,0 0-8-16,13 0 2 0,-13 0-1 0,0 0 6 15,0 0-8-15,11 4 1 0,-11-4 3 0,0 0-5 0,0 0 2 16,0 0-2-16,0 0 0 0,14 1 0 0,-14-1 0 16,0 0 2-16,0 0-1 0,10 4 0 15,-10-4-1-15,0 0-1 0,0 0 7 0,0 0-7 0,12 2-1 16,-12-2 5-16,0 0-5 0,0 0 1 0,0 0 2 16,0 0-1-16,0 0 1 0,0 0 0 15,0 0 0-15,11 1-1 0,-11-1-1 0,0 0 0 16,0 0 1-16,0 0 2 0,0 0 2 0,11 4-3 0,-11-4 5 15,0 0-5-15,0 0-2 0,13 5 2 0,-13-5 1 16,0 0 3-16,0 0-2 0,10 3 0 0,-10-3 3 16,0 0-3-16,0 0 0 0,0 0 1 0,14 4-1 15,-14-4 0-15,0 0 0 0,8 3 0 0,-8-3 1 16,0 0 1-16,0 0 6 0,0 0-6 0,0 0 1 16,11 4-2-16,-11-4 0 0,0 0 0 0,0 0-3 15,0 0 4-15,0 0 0 0,0 0-4 0,0 0-1 16,0 0 1-16,0 0 3 0,0 0-3 0,0 0-2 15,0 0 8-15,9 3-8 0,-9-3 5 0,0 0-1 16,0 0 1-16,0 0 3 0,0 0 2 0,0 0 2 16,0 0-1-16,0 0 4 0,0 0-2 0,13 4 0 15,-13-4 6-15,0 0 3 0,0 0 2 0,0 0 5 16,0 0-2-16,0 0 3 0,0 0 3 0,0 0 3 16,0 0 0-16,13 2 4 0,-13-2-3 0,0 0 1 0,0 0-4 15,0 0 3-15,0 0-2 0,0 0 0 0,0 0 4 16,0 0-3-16,0 0-1 0,0 0 6 0,0 0-14 15,0 0 10-15,0 0-2 0,0 0-11 16,0 0 4-16,0 0-12 0,0 0 4 0,0 0 4 0,0 0-5 16,0 0-12-16,0 0-17 0,0 0-16 0,0 0-21 15,0 0-21-15,0 0-21 0,0 0-23 0,0 0-31 16,0 0-33-16,0 0-39 0,-14-28-39 0,14 28-45 16,0 0-226-16,7-14-571 0,-7 14 253 0</inkml:trace>
  <inkml:trace contextRef="#ctx0" brushRef="#br0" timeOffset="1486.86">3719 1036 76 0,'0'0'78'0,"0"0"-2"0,10-6 1 0,-10 6 1 16,0 0-1-16,0 0 0 0,0 0-6 0,0 0 3 15,0 0-3-15,0 0-3 0,0 0-5 0,0 0 2 16,6-7-3-16,-6 7 3 0,0 0-7 0,0 0 7 15,0 0-8-15,0 0 1 0,0 0-8 0,0 0-1 16,0 0 1-16,0 0-1 0,0 0 2 0,0 0 4 16,0 0 0-16,0 0 3 0,0 0-1 0,0 0-2 15,0 0 4-15,0 0-3 0,0 0 0 0,0 0 1 16,0 0-5-16,0 0-1 0,0 0-3 0,0 0-5 0,0 0-2 16,0 0-4-16,0 0-3 0,0 0 0 15,0 0 2-15,0 0-5 0,0 0-3 0,0 0 0 16,0 0-2-16,0 0-1 0,-32 15 2 0,32-15 0 15,-9 5-1-15,9-5 1 0,-8 7 0 0,8-7 7 0,-8 9-4 16,8-9 3-16,-10 8-2 0,10-8-3 0,-11 8 1 16,8-1-3-16,3-7 1 0,-11 11 3 0,8-6-7 15,3-5-2-15,-11 7 5 0,7 2-3 0,4-9-3 16,-9 9 0-16,9-9 0 0,-10 11-3 0,10-11 1 16,-6 8-1-16,6-8-2 0,-6 12-3 0,3-5 2 15,3-7 0-15,-5 12 0 0,5-12 0 0,-7 9 0 16,7-9-2-16,-3 11 0 0,3-11-4 0,-4 12 2 15,4-12 1-15,-5 10-4 0,5-10 6 0,0 0-3 16,-5 12 0-16,5-12-2 0,-3 11-2 0,3-11-2 16,0 0 1-16,-2 11 1 0,2-11 3 0,-1 15-5 0,1-15-1 15,0 0 4-15,-4 14-1 0,4-14 4 16,0 0 2-16,-1 14 0 0,1-14 1 0,0 10-3 16,0-10 4-16,0 0-1 0,-3 16-1 0,3-16-2 15,-3 9 3-15,3-9-4 0,-4 12-2 0,4-12 2 0,0 12 0 16,0-12-1-16,0 0 1 0,0 14 2 0,0-14 2 15,2 14-3-15,-2-14 1 0,2 11 3 16,-2-11-2-16,3 15 1 0,-3-15-2 0,3 11-4 0,-3-11-2 16,5 8 3-16,-5-8-1 0,3 14 1 0,-3-14-2 15,6 11-1-15,-6-11 2 0,2 13-4 0,-2-13 2 16,5 9 2-16,-5-9-3 0,0 0 1 0,1 18 0 16,-1-18 4-16,3 9-9 0,-3-9 3 0,0 11 0 15,0-11 2-15,0 0 0 0,3 15-1 0,-3-15 7 16,2 13 0-16,-2-13 0 0,5 8 1 0,-5-8-2 15,1 10 5-15,-1-10 2 0,7 9 1 0,-7-9-5 16,6 7 10-16,-6-7-7 0,6 10 1 0,-6-10 6 16,7 10-4-16,-7-10 0 0,6 6-3 0,-6-6-1 15,0 0 1-15,10 8-4 0,-10-8 0 0,0 0 5 16,0 0-1-16,6 5 5 0,-6-5 1 0,0 0 7 16,0 0-9-16,0 0 17 0,0 0 1 0,0 0-1 15,0 0 8-15,0 0-1 0,0 0-3 0,0 0 4 16,0 0-5-16,0 0-6 0,0 0 6 0,0 0-10 15,0 0 0-15,0 0-2 0,0 0-2 0,0 0-4 16,0 0 1-16,0 0-5 0,0 0-2 0,0 0-9 16,0 0-26-16,0 0-27 0,0 0-32 0,0 0-30 15,0 0-31-15,0 0-36 0,0 0-38 0,-2-29-39 0,2 29-46 16,2-12-289-16,-2 12-637 0,5-16 282 0</inkml:trace>
  <inkml:trace contextRef="#ctx0" brushRef="#br0" timeOffset="2465.75">4117 1189 8 0,'0'0'178'0,"0"0"-8"0,0 0-8 15,0 0-10-15,0 0-6 0,-5-15-8 0,5 15-8 16,0 0-11-16,0 0-5 0,0 0-7 0,0 0-4 16,-6-7-4-16,6 7-6 0,0 0-6 0,0 0-3 0,0 0-4 15,-13-6-1-15,13 6-6 0,0 0-2 0,0 0-3 16,-15 2-1-16,15-2-3 0,0 0-1 16,-18-2-6-16,18 2-1 0,0 0-3 0,-16 6 2 15,16-6-6-15,-12 4-1 0,12-4-6 0,-15 4 3 0,15-4-6 16,-9 7-1-16,9-7-2 0,-15 7 0 0,9-2-1 15,6-5 1-15,-13 7-6 0,7-1 3 0,6-6-3 16,-14 8-2-16,7-3 0 0,7-5-5 0,-11 7-1 16,5 0 1-16,6-7-1 0,-11 12-3 0,11-12-1 15,-8 9 1-15,8-9-6 0,-6 11 1 0,-1-5-1 16,7-6 4-16,-4 13-3 0,4-13 0 0,-7 13 1 16,7-13 0-16,-3 11 3 0,3-11-10 0,-2 16 4 15,2-16 2-15,2 14-5 0,-2-14 0 0,0 15-1 16,0-15 2-16,0 14 3 0,0-14-3 0,3 12 3 15,-3-12-3-15,3 14 1 0,-3-14-1 0,4 11-2 16,-4-11 0-16,1 14 0 0,-1-14-2 0,6 10 2 16,-6-10 3-16,4 9 1 0,-4-9-3 0,4 11 0 15,-4-11 0-15,7 12 1 0,-7-12-5 0,8 8 6 16,-4-2 1-16,-4-6-6 0,12 7 0 0,-6-4 0 0,-6-3-1 16,13 10-3-16,-7-7 6 0,3 1-1 15,-9-4-1-15,15 6 0 0,-15-6-1 0,12 3 2 16,-4 1-3-16,-8-4-1 0,11 6 1 0,-11-6-2 0,12 1 0 15,-12-1-1-15,11 5 0 0,-11-5 2 0,0 0 1 16,14 5-3-16,-14-5 1 0,8 3 1 16,-8-3 1-16,0 0-1 0,14 3-4 0,-14-3 3 15,0 0 1-15,0 0 5 0,0 0-7 0,14 0 3 0,-14 0-3 16,0 0 1-16,0 0 7 0,0 0-8 0,0 0 3 16,13 1-1-16,-13-1 1 0,0 0-1 0,0 0-1 15,0 0 8-15,0 0-11 0,10-7 0 0,-10 7 1 16,0 0 4-16,0 0-2 0,0 0-3 0,8-8-5 15,-8 8-9-15,0 0-12 0,0 0-15 0,0 0-16 16,4-12-26-16,-4 12-18 0,0 0-31 0,0 0-38 16,0 0-38-16,-8-22-32 0,8 22-234 0,0 0-512 15,-4-12 227-15</inkml:trace>
  <inkml:trace contextRef="#ctx0" brushRef="#br0" timeOffset="3502.98">4290 1275 76 0,'0'0'163'0,"0"0"-10"0,0 0-5 0,0 0-10 0,0 0-3 16,0 0-5-16,0 0-1 0,0 0-10 0,0 0-5 15,0 0-4-15,0 0 6 0,0 0 6 0,0 0-7 16,0 0-2-16,0 0-2 0,18 7-6 16,-18-7-6-16,0 0-5 0,9 12-6 0,-9-12-1 0,0 8-6 15,0-8 2-15,3 10-4 0,-3-10 0 0,0 0-3 16,2 16-4-16,-2-16-6 0,3 13 1 0,-3-13-4 15,6 15-2-15,-4-7-6 0,-2-8 0 0,2 13-9 16,-2-13 1-16,0 14 1 0,0-14 0 0,4 14-9 16,-4-14 3-16,0 14-6 0,0-14-1 0,3 10-4 15,-3-10 3-15,5 13-6 0,-5-13-3 0,0 0 1 16,2 15-4-16,-2-15-2 0,3 11-1 0,-3-11-4 16,2 8 2-16,-2-8-6 0,0 0 3 0,1 13-2 15,-1-13-3-15,0 0 1 0,0 0-6 0,0 13 7 16,0-13-2-16,0 0 2 0,0 0-1 0,0 0-4 0,5 9-1 15,-5-9 1-15,0 0 1 0,0 0-1 16,0 0 1-16,0 0 1 0,0 0 6 0,0 0 3 16,0 0 7-16,0 0-5 0,0 0-7 0,0 0 1 15,0 0-1-15,0 0-1 0,0 0 3 0,0 0-4 0,0 0-2 16,0 0-2-16,0 0-1 0,8-29 4 0,-8 29-10 16,6-11 6-16,-6 11 1 0,8-15 4 15,-2 9-9-15,1-1 5 0,-7 7-4 0,11-13 8 0,-8 6-10 16,5-3 1-16,0 2 0 0,-8 8-2 15,9-14 5-15,-2 7 0 0,-1 0 0 0,-6 7-5 16,13-17-1-16,-7 8 2 0,1 2-1 0,-7 7-1 0,9-13 2 16,-4 5-2-16,1 0 0 0,-6 8-2 0,10-14 4 15,-6 7-5-15,-4 7 3 0,8-13 2 0,-8 13 1 16,8-15-2-16,-5 8-3 0,-3 7 11 0,7-11-10 16,-7 11-1-16,9-9 0 0,-9 9 1 0,8-7-2 15,-8 7 8-15,10-10-3 0,-10 10-1 0,6-7 0 16,-6 7-2-16,0 0 5 0,8-8 0 0,-8 8-4 15,0 0 4-15,0 0-4 0,8-7-1 0,-8 7 1 16,0 0 1-16,8-6-5 0,-8 6 4 0,0 0-2 16,0 0 0-16,0 0-3 0,0 0 4 0,0 0-3 15,0 0 3-15,0 0-3 0,0 0 6 0,0 0 2 16,21 12-8-16,-21-12 4 0,0 0-1 0,6 13 0 0,-6-13 0 16,3 12-2-16,-3-12 4 0,2 10 0 15,-2-10 0-15,1 16 0 0,1-8 6 0,-2-8 4 16,-2 16 0-16,2-16 2 0,0 18 2 0,0-18-1 15,-1 19 3-15,1-10 3 0,-5 3-6 0,5-12 3 0,0 21-5 16,-3-9 0-16,3-12 7 0,-3 19-5 0,-1-9-2 16,3 1-1-16,1-11 9 0,-3 19-6 15,1-12 2-15,2-7-2 0,-5 16 2 0,5-16-1 0,-1 17-1 16,1-17-4-16,-2 12-3 0,2-12 1 0,0 15 3 16,0-15-1-16,0 13 2 0,0-13 0 15,0 0 2-15,2 13 2 0,-2-13-11 0,1 8 5 16,-1-8-4-16,0 0-2 0,5 11 11 0,-5-11 3 0,0 0-1 15,8 7-10-15,-8-7-1 0,0 0 2 0,0 0 3 16,0 0-2-16,11 7-4 0,-11-7 1 0,0 0-5 16,11 0 4-16,-11 0-6 0,0 0-22 0,0 0-15 15,0 0-13-15,0 0-23 0,21-7-23 0,-21 7-24 16,0 0-28-16,6-7-33 0,-6 7-28 0,0 0-39 16,7-14-29-16,-7 14-239 0,0 0-562 0,1-9 249 15</inkml:trace>
  <inkml:trace contextRef="#ctx0" brushRef="#br0" timeOffset="4145.15">4826 1391 71 0,'0'0'166'0,"0"0"-9"0,0 0-12 16,0 0-1-16,0 0-7 0,0 0-2 0,0 0-4 15,13-5-5-15,-13 5-3 0,0 0-3 0,0 0-2 16,0 0-10-16,0 0-3 0,0 0-13 0,0 0-2 16,0 0-10-16,0 0-3 0,0 0 2 0,0 0-5 15,0 0-3-15,14-2 1 0,-14 2 1 0,0 0 0 16,0 0-3-16,0 0 3 0,21 7-3 16,-21-7-1-16,11 3-3 0,0 0 0 0,-11-3-2 0,21 1-4 15,-10 2-1-15,-11-3-5 0,27 0 0 0,-11 0-1 16,1 0 0-16,-1 2 1 0,-3-2-4 0,4-2-5 15,1 2 3-15,-4 0-8 0,-14 0 2 0,28 0-6 16,-15 0 4-16,-13 0-6 0,19 0-2 0,-9-3 2 16,-10 3 2-16,16-4-3 0,-16 4-1 0,12-1-1 15,-12 1-4-15,0 0-4 0,14 4 1 0,-14-4-2 0,0 0-2 16,0 0-2-16,0 0 2 0,0 0-7 0,0 0-7 16,15 0 4-16,-15 0-4 0,0 0 0 0,0 0 2 15,0 0 2-15,0 0-6 0,0 0 2 16,0 0 1-16,0 0-4 0,0 0-11 0,0 0-7 0,0 0-11 15,0 0-14-15,0 0-8 0,0 0-12 0,0 0-14 16,0 0-13-16,0 0-16 0,0 0-22 0,0 0-27 16,0 0-27-16,0 0-22 0,0 0-20 0,0 0-34 15,0 0-179-15,0 0-471 0,0 0 209 0</inkml:trace>
  <inkml:trace contextRef="#ctx0" brushRef="#br0" timeOffset="4937.76">5429 1252 169 0,'0'0'181'16,"0"0"-5"-16,0 0-4 0,0 0-3 0,0 0-5 15,0 0-4-15,0 0-8 0,0 0-9 0,6 14 1 16,-6-14-3-16,5 7-6 0,-5-7-3 0,3 12-8 16,-3-12-2-16,0 13-7 0,0-13-4 0,5 10-3 15,-5-10 4-15,5 15-9 0,-3-7-5 0,-2-8-5 16,1 15-9-16,-1-15-6 0,5 14-9 0,-5-14-5 16,3 15-2-16,-3-15-9 0,3 12 0 0,-3-12-7 0,0 14-1 15,0-14-5-15,0 12-2 0,0-12-3 0,0 0 2 16,0 16-4-16,0-16-3 0,2 9-1 15,-2-9-6-15,0 0 2 0,1 11-3 0,-1-11-1 16,0 0-5-16,0 0-2 0,0 0 1 0,0 0 2 16,0 0 0-16,-1 14-5 0,1-14 3 0,0 0-2 15,0 0 1-15,0 0 3 0,0 0 0 0,0 0 3 16,0 0-10-16,0 0 1 0,0 0 0 0,0 0-4 0,0 0 3 16,0 0-4-16,0 0 2 0,0 0 1 0,0 0-4 15,0 0-3-15,12-34 2 0,-12 34 0 16,4-13-6-16,-4 13 5 0,6-11-8 0,-6 11 5 15,8-12-6-15,-3 5 3 0,-5 7 0 0,12-11-5 0,-8 4 8 16,-4 7-8-16,7-12 5 0,0 7-3 0,-1-2 0 16,2-2-2-16,-8 9 4 0,13-12-1 0,-7 7-3 15,-6 5 2-15,13-12-2 0,-8 7 2 0,-5 5-1 16,12-11-1-16,-4 6 5 0,-8 5-1 0,13-10 3 16,-7 7-5-16,-6 3-1 0,10-6 4 0,-10 6 3 15,9-6-3-15,-9 6-2 0,0 0 5 0,15-5-3 16,-15 5 0-16,0 0 0 0,14-2 3 0,-14 2-2 15,8-4-6-15,-8 4 8 0,0 0-3 0,0 0 1 16,0 0 2-16,0 0-3 0,0 0 2 0,0 0-5 16,16 6 0-16,-16-6 5 0,0 0-1 0,12 9 5 15,-12-9-6-15,7 7-2 0,-7-7 6 0,6 8-6 16,-6-8 0-16,3 11 3 0,-3-11 6 0,2 9 6 16,-2-9 1-16,3 16 8 0,-3-16 5 0,2 13-2 15,-2-13 6-15,-5 18 4 0,5-18 7 0,0 18 17 0,-2-10-15 16,2-8-2-16,-6 18 4 0,3-10-3 15,3-8-5-15,-7 18 6 0,6-10-6 0,-6-1-6 0,7-7 5 16,-8 15 1-16,5-7 1 0,3-8 0 0,-6 10-9 16,6-10-5-16,-3 14 3 0,-2-7 2 0,5-7-3 15,0 0 0-15,2 16-4 0,-2-16 0 0,0 0-4 16,0 14-1-16,0-14 5 0,0 0-5 0,0 13-2 16,0-13-5-16,0 0 4 0,6 9-2 0,-6-9-5 15,0 0-12-15,3 9-20 0,-3-9-20 0,0 0-17 16,0 0-25-16,0 0-22 0,14 2-15 0,-14-2-28 15,0 0-31-15,0 0-37 0,0 0-48 0,23-11-40 16,-23 11-252-16,12-10-607 0,3-1 269 0</inkml:trace>
  <inkml:trace contextRef="#ctx0" brushRef="#br0" timeOffset="5989.75">5900 1034 50 0,'0'0'131'0,"0"0"-9"15,0 0-6-15,0 0-6 0,-12-5-8 0,12 5-7 16,0 0-2-16,0 0 0 0,0 0-2 0,0 0-4 16,0 0 5-16,-8-7-5 0,8 7-2 0,0 0-3 15,0 0 2-15,-7-11 0 0,7 11-2 0,0 0-6 16,0 0 0-16,0 0-1 0,0 0-3 0,0 0 2 0,0 0-5 16,-8-8-2-16,8 8-3 0,0 0-3 15,0 0-2-15,0 0-8 0,0 0-3 0,0 0-4 16,0 0-1-16,0 0-5 0,0 0-2 0,0 0 7 0,0 0 2 15,0 0 4-15,0 0-2 0,0 0 1 0,0 0 0 16,0 0 5-16,23 20 4 0,-23-20-3 0,14 11 7 16,-5-9 0-16,-1 5-4 0,2 0-1 0,1-1 6 15,-2-2-2-15,4 3-9 0,1-3 4 0,-1 4-7 16,1-1-2-16,-4-1-4 0,1 0-8 0,-3-2 3 16,1 3-3-16,-1 0-3 0,0-4-5 0,2 4-2 15,-2 2-1-15,-2-3-6 0,2 0 2 0,-2 1-4 16,1 0 1-16,-7-7-3 0,9 14-2 0,-4-7-3 15,-5-7 3-15,5 14-3 0,0-5-2 0,-5-9 5 16,4 17-5-16,-2-8 5 0,1-1-4 0,-3-8 1 16,0 18-1-16,0-18 3 0,0 16 2 0,0-7-1 15,0-9 9-15,0 17-6 0,0-17 4 0,-2 17-5 16,2-17 0-16,0 15 5 0,0-15-4 0,0 15 2 16,0-15 4-16,-1 14-2 0,1-14 9 0,-2 15 5 15,2-15-6-15,-3 15 0 0,3-15 7 0,-3 13-2 16,3-13 1-16,-6 13-4 0,4-6 2 0,2-7-2 15,-5 12 6-15,5-12 2 0,-6 10-6 0,6-10 2 16,-6 11 7-16,6-11 4 0,-4 8-1 0,4-8 4 0,-9 12-1 16,6-5 5-16,3-7 3 0,-7 12-3 15,7-12-1-15,-9 7 5 0,9-7-3 0,-7 10-4 0,7-10 1 16,-7 10 2-16,7-10-3 0,-10 7 1 16,10-7-1-16,0 0-8 0,-9 9 1 0,9-9-2 0,0 0-3 15,-5 8 1-15,5-8-3 0,0 0-4 16,0 0-1-16,0 0 4 0,0 0 0 0,-8 7-2 0,8-7 2 15,0 0-5-15,0 0 1 0,0 0-4 16,0 0-2-16,0 0 6 0,0 0-6 0,0 0-3 0,0 0-1 16,0 0-3-16,0 0 0 0,0 0-19 0,0 0-43 15,0 0-65-15,0 0-80 0,0 0-75 0,0 0-91 16,0 0-108-16,0 0-313 0,-8-37-844 0,8 37 374 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4T05:41:21.535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1777 4089 81 0,'0'0'141'0,"0"0"-12"16,0 0 1-16,0 0-4 0,0 0 1 0,0 0-3 0,0 0 2 16,0-13-3-16,0 13 0 0,0 0-5 0,0 0-6 15,0 0-7-15,0 0-5 0,0 0-3 0,0 0-11 16,0 0-3-16,0 0-10 0,0 0 0 0,0 0-5 16,0 0-14-16,0 0-2 0,-33 21 0 0,27-17-5 15,6-4-2-15,-7 8-5 0,7-8-4 0,0 0-2 16,-8 7-3-16,8-7-5 0,-6 9-4 0,6-9 1 15,0 0-3-15,0 0 1 0,0 0-1 0,0 0-1 16,11 16 2-16,-11-16 0 0,0 0 0 0,14 0-2 16,-14 0 1-16,0 0-4 0,18-4-2 0,-18 4 1 15,14-5 0-15,-14 5-3 0,14-5 4 0,-14 5 2 16,0 0 4-16,11-11 0 0,-11 11 7 0,7-4-4 16,-7 4 6-16,0 0-6 0,6-8-1 0,-6 8 2 15,0 0 0-15,0 0-4 0,0 0-2 0,0 0-3 16,0 0 0-16,0 0-1 0,-25-7-6 0,25 7 1 15,0 0 0-15,-21 0 2 0,21 0-3 0,0 0-5 0,0 0-2 16,-21 7-12-16,21-7-10 0,-11 0-23 16,11 0-23-16,-11 5-29 0,11-5-38 0,-9 3-28 15,9-3-39-15,0 0-39 0,0 0-149 0,0 0-420 0,0 0 186 16</inkml:trace>
  <inkml:trace contextRef="#ctx0" brushRef="#br0" timeOffset="730.48">1777 4520 19 0,'0'0'196'0,"0"0"0"15,0 0-10-15,0 0-13 0,0 0-3 0,-35 12-5 16,35-12-10-16,0 0-5 0,-8 6-12 0,8-6-9 0,0 0-6 16,0 0-6-16,0 0-5 0,-12 8-10 15,12-8-3-15,-7 5-3 0,7-5-15 0,0 0-1 16,-6 14-5-16,6-14-8 0,-3 7 1 0,3-7-12 16,0 0-4-16,-3 13-5 0,3-13-7 0,0 0-1 0,0 0-6 15,-2 15-4-15,2-15-6 0,0 0 6 16,0 0-5-16,0 0-2 0,2 14 0 0,-2-14-1 15,0 0 5-15,0 0-8 0,11 4-3 0,-11-4 4 0,0 0-5 16,0 0-1-16,16-1 2 0,-16 1 1 0,0 0 5 16,0 0 2-16,14-8 1 0,-14 8 6 0,9-8-5 15,-9 8 7-15,7-10-5 0,-7 10 6 16,5-7 7-16,-5 7 1 0,0 0-2 0,1-16 3 0,-1 16-1 16,0 0-6-16,0 0 2 0,0-13-5 0,0 13-1 15,0 0-6-15,0 0-3 0,0 0-2 0,0 0-6 16,0 0-2-16,-8-10-7 0,8 10-7 0,0 0-6 15,0 0-29-15,0 0-19 0,0 0-20 0,0 0-32 16,0 0-34-16,0 0-39 0,-30 13-35 0,30-13-51 16,0 0-205-16,-8 6-510 0,8-6 225 0</inkml:trace>
  <inkml:trace contextRef="#ctx0" brushRef="#br0" timeOffset="1591.74">2786 4254 67 0,'0'0'229'0,"0"0"-7"0,-6-9-4 0,6 9-11 16,0 0-7-16,0 0-8 0,0 0-10 0,0 0-7 15,0 0-9-15,0 0-16 0,0 0-3 0,0 0-3 16,0 0-2-16,0 0-1 0,0 0-5 0,0 0-1 15,0 0 0-15,-11 31 8 0,11-31 0 0,-3 18 6 16,-1-8-1-16,4-10 1 0,0 18-9 0,0-2-4 0,-1 1-2 16,-1-1-7-16,1-1-6 0,-3 1-5 15,4-2-8-15,0 1-11 0,-1-2-10 0,-1 3-7 16,2-3-8-16,0-13-9 0,0 26-3 0,0-19-25 0,0-7-4 16,0 18-4-16,0-18 0 0,0 19-6 15,0-19-6-15,0 10-8 0,0-10-17 0,0 14-21 0,0-14-28 16,0 0-32-16,0 0-21 0,2 11-22 0,-2-11-30 15,0 0-41-15,0 0-41 0,0 0-30 0,0 0-37 16,0 0-285-16,0 0-646 0,0 0 286 0</inkml:trace>
  <inkml:trace contextRef="#ctx0" brushRef="#br0" timeOffset="1807.21">2930 4072 19 0,'0'0'197'0,"0"-13"-19"0,0 13-13 15,0-14-21-15,0 14-15 0,0 0-14 0,4-12-25 16,-4 12-9-16,0 0-24 0,0 0-18 0,0 0-27 16,0 0-19-16,0 0-10 0,0 0-29 0,0 0-15 15,0 0-122-15,0 0-197 0,0 0 87 0</inkml:trace>
  <inkml:trace contextRef="#ctx0" brushRef="#br0" timeOffset="2305.86">3303 4033 98 0,'7'-6'184'0,"-7"6"-13"0,8-8-16 0,-8 8-16 15,7-12-8-15,0 5 1 0,-7 7-3 0,6-13-2 16,-1 6-5-16,-5 7-5 0,0 0-1 0,3-17-6 16,-3 17-3-16,0-11-11 0,0 11-6 15,0 0-3-15,0 0-9 0,-8-17-7 0,8 17-6 0,0 0-3 16,-14-5-5-16,14 5-7 0,-14 0-1 0,14 0-5 16,-19 5-3-16,9-2-6 0,-3 3 1 0,1 2-2 15,2-2-3-15,-1 4 0 0,-5 2 0 0,4 1-5 16,2-3 0-16,-1 2 3 0,1 4 0 0,1-4-1 15,2 1 0-15,1 2-2 0,1-1 2 0,-1 2 9 16,3 2 3-16,1 0-5 0,-2-2 2 0,2 1 0 16,-3 0-1-16,5 1 1 0,-1 1 0 0,1-1-5 15,0 1 3-15,-2-2 2 0,-1 0 1 0,3 4 7 16,0-5-3-16,3 5 1 0,-3-6 9 0,2 3 1 16,1 1 0-16,-3 0-3 0,-2 0 1 0,4-2-3 15,-2 0-4-15,0 0-2 0,3 1 2 0,-1 1-13 16,-4 0 6-16,2-4-6 0,2 4 1 0,-4-3-3 15,4 1-4-15,-4-1 1 0,2 1 0 0,-3-2-8 16,1-1 0-16,2-2 1 0,-1 3-4 0,1-15-2 0,-2 22 0 16,-1-14-5-16,3-8-19 0,-2 21-14 15,2-21-6-15,-1 16-11 0,1-16-6 0,0 0-11 16,1 14-4-16,-1-14-9 0,0 0-11 0,0 8-15 16,0-8-9-16,0 0-14 0,0 0-22 0,0 0-26 15,0 0-18-15,0 0-12 0,0 0-14 0,0 0-37 0,0 0-163 16,0 0-445-16,16-26 198 0</inkml:trace>
  <inkml:trace contextRef="#ctx0" brushRef="#br0" timeOffset="2546.02">2991 4512 45 0,'0'0'260'0,"0"0"-23"0,-11-6-23 15,11 6-16-15,0 0-16 0,0 0-3 0,0 0 1 16,0 0-11-16,0 0-12 0,36 0-7 0,-18-4-3 16,-3 1-13-16,6 2-7 0,0-4-11 0,-4 3-11 15,2 0-11-15,-3 0-7 0,-3 2-8 0,6-1-10 16,-3 0-11-16,-4 1-20 0,3-2-22 0,-15 2-22 16,17 0-32-16,-17 0-34 0,19-4-45 0,-19 4-45 15,13 0-38-15,-13 0-208 0,0 0-442 0,9-7 196 16</inkml:trace>
  <inkml:trace contextRef="#ctx0" brushRef="#br0" timeOffset="3592.94">4423 4130 39 0,'-14'0'210'0,"3"2"-3"16,11-2-7-16,-29 6-9 0,13 0-14 0,-1-4-14 16,0 0-13-16,1 5-13 0,-3-2-10 0,4-2-11 15,-1 4-5-15,-1-3-11 0,8 1-9 0,-3-3-10 16,4 5-8-16,-1-1-9 0,9-6-7 0,-14 9-2 16,14-9-3-16,-11 7-12 0,11-7 2 0,-7 6-7 15,7-6-2-15,0 0-2 0,0 15 0 0,0-15 1 16,0 0 3-16,13 15-1 0,-13-15 0 0,13 8-5 15,-5-5-2-15,-8-3 0 0,19 6-5 0,-10-5 1 16,4 3-2-16,-4-1-1 0,6 5 3 0,-1-5-4 16,-1-2-1-16,-1 3-2 0,3-1 1 0,-1 2-4 15,-6-1 1-15,4 1 1 0,1-4-4 0,-2 5 0 16,0-2-2-16,-1-3 3 0,1 3-2 0,-11-4 1 16,17 7-5-16,-9-6 0 0,2 5 4 0,-10-6-3 15,16 5-4-15,-10 1 0 0,-6-6 2 0,13 8-2 0,-13-8-5 16,9 7 3-16,-9-7 3 0,7 4-4 0,-7-4 4 15,0 0 0-15,8 8 3 0,-8-8 0 0,0 0 2 16,0 0 13-16,0 0-8 0,-16 19-3 16,9-12-2-16,-5-5 1 0,2 2-1 0,-4 1-1 0,-4-3-2 15,3 4 0-15,-5-2 6 0,5 2-8 0,-4-2 2 16,-2 0 0-16,4-3 0 0,-3 3-2 0,6-1 1 16,-2-3 4-16,0 1-4 0,16-1-3 0,-23 2 3 15,13-2-2-15,10 0-8 0,-16-2-20 0,16 2-12 16,0 0-17-16,-14-6-14 0,14 6-27 0,0 0-22 15,3-15-23-15,-3 15-14 0,18-14-20 0,-9 7-14 16,5-1-22-16,2 0-138 0,-1 0-377 0,2 1 166 16</inkml:trace>
  <inkml:trace contextRef="#ctx0" brushRef="#br0" timeOffset="3909.61">4660 4332 19 0,'6'2'161'0,"-6"-2"-2"0,14 8-4 0,-6-2-2 16,2 1 1-16,-10-7-4 0,14 6 2 0,-6 4 2 0,1-4 5 16,2 5 2-16,-3-2-2 0,2-1-3 15,-4 4 1-15,2 2 4 0,3-2-7 0,-3 5-7 16,0-2 0-16,-1-1-3 0,-1 2-4 0,0-2-10 16,-3 2 2-16,1 2-11 0,-1 5-7 0,-2-8 1 0,-1 5-15 15,5-1-7-15,-3-2-8 0,1 2-12 0,-3 2-5 16,-3 2 2-16,1-4-7 0,2-1-13 0,2 1-2 15,-2 2-4-15,-2 2-4 0,2-5-11 0,0 0 3 16,2-2-1-16,-4 1-5 0,2 0-9 0,0 1-2 16,-1-7-22-16,1 0-17 0,-4 0-13 0,4-11-13 15,-4 21-13-15,0-12-17 0,4-9-14 0,-3 10-14 16,3-10-18-16,-6 12-25 0,6-12-27 0,-11 4-26 16,11-4-27-16,0 0-20 0,0 0-222 0,0 0-511 15,0 0 226-15</inkml:trace>
  <inkml:trace contextRef="#ctx0" brushRef="#br0" timeOffset="4365.87">4709 4312 123 0,'0'0'134'0,"0"0"5"15,5-15-7-15,-5 15-8 0,0 0-4 0,6-10 3 16,-6 10-16-16,9-9 0 0,-9 9-5 0,13-7 3 16,-5 2-8-16,-8 5-3 0,11-5-4 0,-11 5-5 15,11-12-1-15,-4 9-6 0,-7 3 3 0,11-3-6 16,-11 3-1-16,11-5-5 0,-11 5-5 0,11-5-2 15,-11 5-6-15,0 0-2 0,17 0-3 0,-17 0-2 16,15 1-1-16,-15-1 0 0,12 4 0 0,-12-4-3 0,15 11-1 16,-7-7-4-16,-8-4-4 0,14 8-3 15,-5-3 1-15,-6 0-6 0,-3-5 1 0,15 12-5 0,-9-5-2 16,-1-2 2-16,-5-5-2 0,8 17-2 0,-5-9-1 16,-3-8 0-16,3 14 4 0,-3-14-3 15,0 15 0-15,0-15 0 0,-6 15-1 0,1-7-1 16,-1-1-2-16,-2 2-2 0,1 1 0 0,-4-3-2 0,0-1-2 15,2 0-1-15,-4 4-8 0,-1-2-16 0,3-1-18 16,-5-5-18-16,3 7-19 0,-1-1-28 0,6-1-25 16,-5-3-34-16,13-4-22 0,-17 4-28 0,9-1-181 15,8-3-420-15,0 0 186 0</inkml:trace>
  <inkml:trace contextRef="#ctx0" brushRef="#br0" timeOffset="4928.7">5181 4394 15 0,'0'0'196'0,"15"-3"-10"15,-15 3-15-15,0 0-5 0,0 0-13 0,20 3-8 16,-20-3-6-16,19 3-9 0,-19-3-7 0,21-3-7 0,-11-1-1 15,2 4-11-15,-12 0-8 0,24-4-9 16,-11 4-10-16,-1-3-6 0,1-2-8 0,-2 3-3 16,2-7-8-16,-2 6-2 0,-11 3-4 0,17-3-5 0,-5-3 0 15,-12 6-1-15,11-7-8 0,-5 3 0 0,-6 4-1 16,8-12 4-16,-3 7-5 0,-5 5-4 16,6-12-1-16,-6 12-2 0,2-14-5 0,-2 14 2 15,0-11-2-15,0 11 0 0,0 0-1 0,0 0-1 0,-10-15-4 16,10 15 1-16,-8-9-2 0,8 9 1 0,-17-3-4 15,17 3 1-15,-16 0-1 0,16 0 1 0,-21-2-1 16,9 5 0-16,12-3 0 0,-29 2 6 0,13 3-3 16,3-5 4-16,-1 4-1 0,0-1 1 0,0 2 4 15,-2-1-2-15,2-2 1 0,2 3-2 0,3-4 1 16,9-1-1-16,-21 10-2 0,10-6 0 0,3 2-2 16,8-6 1-16,-11 12-2 0,6-8-1 0,5-4-2 15,-8 13 1-15,5-4 0 0,3-9 1 0,-5 11 2 16,5-11 0-16,2 19 4 0,-2-19-1 0,3 17 9 15,2-8 2-15,0-2-4 0,1 1 0 0,-1 3 1 16,1-3 4-16,1 2 0 0,0-3 7 0,1 1-12 16,-3-1-4-16,3 1-2 0,3-2 1 0,-4-1-3 15,1 2 1-15,-1-2-2 0,1 2-4 0,0-1 1 16,-8-6-12-16,15 8-15 0,-9-3-14 0,3-2-18 0,-9-3-17 16,19 4-25-16,-19-4-22 0,16 0-25 15,-5 0-30-15,-11 0-32 0,24-7-14 0,-6 1-206 16,-4-1-454-16,0 0 200 0</inkml:trace>
  <inkml:trace contextRef="#ctx0" brushRef="#br0" timeOffset="5471.46">5781 4261 157 0,'0'0'261'0,"0"0"-17"0,0 0-16 0,3-12-22 0,-3 12-19 15,0 0-15-15,0 0-2 0,0 0-10 0,0 0-5 16,0 0-9-16,0 0-10 0,-35 15 1 0,26-8-7 16,4 1-4-16,-4 3-10 0,-1 4 11 0,2 0-15 15,0-3-5-15,-3 5-9 0,3-2-2 0,0-1-15 16,2 5-9-16,1-4 10 0,0 4-17 0,2-6-9 16,2 4-4-16,-1-1-3 0,2-2-1 0,2 1-6 15,2-2-1-15,0-1-15 0,2-4 10 0,2-1-10 16,0-2 2-16,3 2-5 0,-2-1 0 0,4-5-7 15,1 1 8-15,2-2-5 0,3-2-4 0,0-2 0 16,-1 0-3-16,2-2-4 0,6-2 2 0,-7-3-7 16,6-2-3-16,-6 4-4 0,3-7-3 0,1-1-3 15,-8 0 4-15,3 3-1 0,-2 3-7 0,-2-4 7 16,2 0 2-16,-3 1-3 0,-4 1 14 0,1 3-16 16,-2 3 4-16,0-1 0 0,-2-1-3 0,-6 9 6 15,9-13 0-15,-9 13-6 0,5-4 1 0,-5 4 0 16,0 0 1-16,8-7-1 0,-8 7-2 0,0 0 0 15,0 0 14-15,0 0 6 0,0 0-2 0,0 0 2 16,10 24 2-16,-7-13 7 0,-2-2 1 0,-1-9-2 16,0 27 2-16,-1-13 0 0,-2 1 1 0,3 0-5 0,-2-4 1 15,0 3 2-15,2-14 0 0,-1 23-8 0,-2-13 3 16,1 2-3-16,2-12-1 0,-1 17-8 16,1-17 12-16,-4 16-8 0,4-16-16 0,-1 12-12 15,1-12-11-15,1 8-12 0,-1-8-22 0,0 0-4 0,4 13-16 16,-4-13-25-16,0 0-32 0,0 0-31 0,0 0-25 15,0 0-26-15,0 0-23 0,22-21-225 16,-22 21-514-16,9-18 227 0</inkml:trace>
  <inkml:trace contextRef="#ctx0" brushRef="#br0" timeOffset="5679.91">6360 4010 168 0,'0'0'302'0,"3"-14"-31"0,-3 14-27 16,-3-14-26-16,3 14-21 0,0 0-20 0,5-14-26 16,-5 14-26-16,0 0-33 0,0 0-24 0,1-11-31 15,-1 11-35-15,0 0-28 0,0 0-35 0,0 0-29 16,0 0-40-16,0 0-162 0,0 0-314 0,0 0 139 16</inkml:trace>
  <inkml:trace contextRef="#ctx0" brushRef="#br0" timeOffset="6684.16">6807 4024 63 0,'0'0'216'0,"0"0"-10"16,0 0-16-16,5-9-6 0,-5 9-10 0,0 0-6 15,7-12-9-15,-7 12-10 0,0 0-9 0,4-7-15 16,-4 7-2-16,0 0-5 0,2-16-7 15,-2 16-10-15,0 0-6 0,-2-17-2 0,2 17-5 0,-6-14-6 16,6 14-7-16,-13-11-3 0,7 4 0 16,6 7-1-16,-14-12-7 0,4 4-5 0,-1 2-5 0,3 3-6 15,-3-1 2-15,-3-1-8 0,-1 4 1 0,15 1-1 16,-25 0-3-16,16 1 7 0,9-1-13 0,-21 4-5 16,10-2 2-16,11-2-1 0,-18 9-2 0,9-3-1 15,9-6-5-15,-11 10-3 0,4-2 6 0,3 4-2 16,2 0 2-16,1-1-4 0,1-11 7 0,0 23 5 15,1-9 9-15,5 2-22 0,-4-2 3 0,4 0 5 16,-4 4-3-16,4 1 2 0,-1-3 3 0,-2-1-2 16,4 3 19-16,-1 1-21 0,0-2 5 0,-1 0-4 15,0 1 3-15,0-3 0 0,-4 10 6 0,4-4-1 16,-4 7-1-16,4-11-2 0,-3 10 7 0,-1-8-3 16,-1 3-2-16,0-1 3 0,0 3 1 0,-1-5-10 15,1 6 0-15,0-7-3 0,0 1 7 0,-2-2-7 16,2 4 2-16,-3-7-6 0,1 5 1 0,1-4-2 15,2 3 4-15,-1-4-7 0,0 2 3 0,-1-1-7 16,2-1-8-16,-1 1 6 0,0-2 2 0,0-3-6 16,0-10 5-16,5 23 5 0,-5-16-8 0,0 6-1 15,3-5 6-15,-3-8-7 0,4 19-16 0,-3-12-20 0,-1-7-10 16,3 18-13-16,1-11-16 0,-4-7-17 0,6 12-15 16,-6-12-19-16,1 8-18 0,-1-8-20 0,4 12-23 15,-4-12-21-15,0 0-15 0,3 10-26 0,-3-10-19 16,0 0-223-16,0 0-525 0,0 0 233 0</inkml:trace>
  <inkml:trace contextRef="#ctx0" brushRef="#br0" timeOffset="7384.72">6495 4483 143 0,'0'0'203'0,"-16"-4"-6"0,16 4-9 0,0 0-11 16,0 0-10-16,0 0-9 0,-6-6-6 0,6 6-9 16,0 0-10-16,0 0-7 0,0 0 1 0,0 0-2 15,0 0-5-15,0 0-4 0,0 0-4 0,38-4-8 16,-38 4-4-16,28 0-6 0,-9-3-5 0,2-2-7 15,8 1-6-15,-9 1-9 0,12 2-7 0,-3-2-5 16,-9 2-10-16,9-4 2 0,-9 5-6 0,6-1-5 16,-6 0-3-16,-2 2-4 0,-1-4-5 0,1 1-1 15,-4 0-1-15,-3 1-1 0,-11 1 1 0,22-5-4 16,-11 2-5-16,-11 3 0 0,16-6 4 0,-8 5-2 16,-8 1 5-16,0 0 4 0,0 0-3 0,26-3 2 15,-26 3 5-15,0 0 5 0,0 0-6 0,19-6 6 16,-19 6-2-16,0 0 6 0,0 0 2 0,0 0-6 15,14-6-2-15,-14 6-3 0,0 0-3 0,0 0-7 16,0 0-1-16,0 0-3 0,0 0 2 0,22 7 18 0,-22-7-19 16,0 0 3-16,6 18 2 0,-6-18-5 15,5 10-5-15,-5-10 3 0,5 14 4 0,-5-14 1 16,5 18-1-16,-5-18 7 0,3 21-10 0,-3-12 3 16,0 2-3-16,0-11-1 0,3 22 3 0,-3-12-4 0,0-10 6 15,2 19-17-15,-1-11 3 0,-1-8 4 16,0 18-4-16,0-18 5 0,0 16-5 0,0-16-2 15,2 8 2-15,-2-8-16 0,0 0-15 0,-3 16-9 16,3-16-12-16,0 0-9 0,0 0-11 0,1 10-17 0,-1-10-10 16,0 0-29-16,0 0-19 0,0 0-29 0,0 0-14 15,0 0-25-15,0 0-17 0,0 0-24 16,11-31-186-16,-11 31-475 0,5-21 210 0</inkml:trace>
  <inkml:trace contextRef="#ctx0" brushRef="#br0" timeOffset="7602.5">7141 4213 25 0,'-5'-13'263'0,"5"13"-18"0,-6-12-18 0,6 12-16 16,0 0-25-16,-2-11-18 0,2 11-18 0,0 0-15 15,0 0-18-15,0 0-17 0,-3-12-25 0,3 12-18 16,0 0-17-16,0 0-15 0,0 0-11 0,0 0-28 15,0 0-27-15,0 0-22 0,0 0-33 0,0 0-25 16,0 0-164-16,0 0-307 0,0 0 137 0</inkml:trace>
  <inkml:trace contextRef="#ctx0" brushRef="#br0" timeOffset="8597.99">7325 4489 135 0,'20'-3'173'0,"-20"3"-10"0,29-3-3 0,-16-3-14 16,2 4-11-16,1-1-8 0,2-1-9 0,2-3-6 16,-2 3-15-16,-2 0-3 0,3-3-3 0,-3 3-6 15,1-7-5-15,-1 7-1 0,0-3-7 0,-2-1 0 16,3 1-8-16,-5 4-4 0,-6-2-6 0,2-4 0 15,-8 9-3-15,14-12-4 0,-8 4-7 0,1 0 0 16,-1-3 2-16,-6 11 3 0,6-15 2 0,-4 8-2 16,-2 7-8-16,3-15-1 0,-3 15-8 0,-9-17-5 15,9 17-1-15,-10-6 1 0,2 0-6 0,8 6 3 16,-17-7-4-16,9 2 4 0,8 5-6 0,-18 0 0 0,18 0 7 16,-27 5 0-16,12-3-5 0,2 2 7 15,-1 4-2-15,1-1 0 0,0 1 1 0,-1-1 2 16,14-7-1-16,-17 20 5 0,5-8-2 0,6 4-4 15,-2-4 1-15,2 2 0 0,-2 4-1 0,5-6-3 16,0-1 4-16,3 5 3 0,-7-3 1 0,10 4-1 16,-1-4 0-16,-2-1 3 0,8 0-3 0,0 2 1 15,4-3 8-15,0-1-12 0,-1 2-5 0,3-2 0 16,3-1-3-16,-1-2 1 0,3-2-9 0,-1-2-2 0,2 3-10 16,1-6-5-16,0 0-21 0,-1-3-9 0,1 0-14 15,7 2-18-15,-7-2-15 0,0-4-9 0,4 3-5 16,-6-7-9-16,5-3 0 0,0 2-5 0,-7 0-1 15,4-3 3-15,7-20 2 0,-7 18 6 0,1-5 3 16,-1 0-2-16,-2-3 15 0,5-9 15 0,-7 9 1 16,0 1 25-16,-2-2 8 0,2 0 10 0,-3 0 18 15,1 1 18-15,-1-1 8 0,-3 0 14 0,2 0 13 16,0 3 8-16,-4 0 4 0,-3 6-1 0,1 1 12 16,1 1 8-16,-2 1 2 0,2-4 2 0,-3 10-2 15,1-3 4-15,-6 11-6 0,6-15 0 0,-4 6-7 16,-2 9-3-16,8-9-2 0,-8 9-5 0,6-11-5 15,-6 11-7-15,0 0-6 0,7-7-2 0,-7 7 6 16,0 0 1-16,0 0 2 0,0 0 0 0,0 0 1 16,14 26 1-16,-11-18-3 0,0 4-5 0,0 0-3 15,1 2 1-15,-1 3-1 0,3-1 9 0,-1 3-12 16,-2-2-3-16,2 3-4 0,1-1 2 0,-4 4-3 16,4 1 1-16,0-5-4 0,-4-2 3 0,6 5 6 15,-3-7-11-15,-5 7-3 0,4-9 2 0,1 4 6 16,-3-6-12-16,3 4 2 0,-5-15-3 0,7 23-4 15,-2-13 3-15,-5-10-1 0,3 19 1 0,-3-19 1 16,7 16 1-16,-7-16-1 0,0 0-3 0,8 11 2 16,-8-11-7-16,0 0 5 0,0 0 1 0,0 0-2 15,6 14-1-15,-6-14 2 0,0 0-5 0,0 0 4 16,0 0-5-16,0 0 4 0,0 0-1 0,0 0 0 0,0 0-2 16,0 0-1-16,0 0-1 0,0 0-1 15,0 0-1-15,0 0 7 0,0 0-8 0,0 0-2 16,0 0-3-16,-21-49 6 0,21 49-1 0,-15-8-3 15,15 8 3-15,-23 0 2 0,23 0-2 0,-33 8-1 0,19-6 0 16,-2 4-1-16,-2 4 0 0,3-4 4 0,-1 5-2 16,-2-2-1-16,4-1 2 0,3 4 1 15,-3 1-2-15,3-8-1 0,3 9 6 0,1-6-3 16,1 4-1-16,6-12 3 0,-3 17 3 0,3-9 1 0,0-8 5 16,6 16-3-16,2-8 3 0,2-6-5 0,4 2 2 15,0-1-2-15,5 2-1 0,0-5-11 16,3-5-11-16,-4 2-20 0,2-1-12 0,1 2-16 15,0-4-17-15,-1 4-25 0,-4-6-27 0,2 4-26 0,-3-7-28 16,3 3-40-16,-2 2-30 0,-16 6-174 0,16-13-466 16,-8 7 207-16</inkml:trace>
  <inkml:trace contextRef="#ctx0" brushRef="#br0" timeOffset="9842.68">8970 4323 171 0,'0'0'221'0,"0"0"-17"0,0 0-13 0,0 0-9 0,0 0 3 15,0 0-5-15,0 0-6 0,0 0-4 0,0 0-11 16,-8 38-5-16,0-23-11 0,0-3-12 0,0 5-10 16,-8 2-9-16,2 3-9 0,-2 0-10 0,0-3-12 15,-6 0-7-15,1 6-18 0,-1-5-5 0,-2 1-19 16,4-2-18-16,-3 1-22 0,0 1-25 0,-4-2-28 15,3-2-29-15,-2 4-29 0,4-5-28 0,3 1-29 16,3-7-54-16,2 3-127 0,1-3-386 0,1 1 171 16</inkml:trace>
  <inkml:trace contextRef="#ctx0" brushRef="#br0" timeOffset="10891.5">9493 4353 90 0,'0'0'237'0,"0"0"-13"0,0 0-19 16,0 0-7-16,0 0-11 0,0 0-10 0,0 0-11 15,0 0-12-15,0 0-7 0,0 0-13 0,0 0-11 16,0 0 0-16,0 0-8 0,33-8-11 0,-33 8-4 15,23-10 0-15,-11 9-21 0,4-2-4 0,-1 0-9 16,-3 3-7-16,2-5-7 0,2 4-4 16,-1-1-14-16,-1 2-21 0,3 0-22 0,-17 0-29 0,27 0-28 15,-16 0-27-15,1 0-25 0,-12 0-23 0,17 0-31 16,-6 2-31-16,-11-2-159 0,0 0-392 0,24 1 173 16</inkml:trace>
  <inkml:trace contextRef="#ctx0" brushRef="#br0" timeOffset="10503.04">9739 3989 87 0,'0'0'172'0,"2"-14"-1"16,-2 14-5-16,0 0-8 0,4-8-11 0,-4 8 0 16,0 0-9-16,0 0 0 0,0-15-5 0,0 15-8 15,0 0-11-15,0 0 1 0,0-15-7 0,0 15-4 16,0 0-2-16,0 0-3 0,5-11-6 0,-5 11-3 16,0 0-5-16,0 0-11 0,0 0-9 15,0 0-5-15,0 0-12 0,0 0-1 0,0 0-4 0,0 0 0 16,0 0-4-16,0 0 3 0,-14 31-3 0,8-18 1 15,1 3 5-15,2-1-1 0,-2 4-3 0,0-1-2 16,2 8-2-16,-3-4 0 0,4 3 1 0,-1 1-1 16,0-3-1-16,1 4 4 0,2 2-6 0,-3-3 3 15,1 0 2-15,2 1-2 0,0 0-2 0,2 0 4 16,-2 0-12-16,3-1 4 0,0-4-5 0,2 4 2 16,1-7-6-16,-3 3-2 0,4-7 1 0,-1 5-1 15,1-3 0-15,0-3-4 0,1 1 4 0,4-2-7 16,-5-4 1-16,1 6 4 0,0-10-8 0,0 2 4 15,3 2-11-15,-1-5-7 0,-10-4-4 0,13 12-11 16,-6-11-15-16,-7-1-14 0,15 4-13 0,-15-4-19 16,0 0-20-16,19-7-25 0,-19 7-26 0,8-10-22 15,-8 10-27-15,9-11-26 0,-4 2-232 0,-5 9-494 16,6-20 219-16</inkml:trace>
  <inkml:trace contextRef="#ctx0" brushRef="#br0" timeOffset="11372.4">10148 4506 33 0,'0'0'215'15,"0"0"-16"-15,18-5-14 0,-9 2-13 0,4-1-7 16,-2 3-8-16,0-3-9 0,8-8-9 0,-1 8-14 15,1-3-3-15,-2-2-11 0,4 2-6 0,-2 1-8 16,-2-2-13-16,9-4-1 0,-7 4-4 0,-3 1-8 16,-2-2-4-16,0-3-8 0,-4 7-3 0,1-2 0 15,-3-1-9-15,1-3-3 0,-2 2-1 0,-3 0 0 0,-4 9-4 16,8-11-6-16,-8 11-3 0,2-13-4 0,-2 13-1 16,-2-14-7-16,2 14 3 0,0 0-7 15,-16-14 2-15,10 10-4 0,6 4 8 0,-21-1-12 16,21 1 1-16,-28-3 1 0,12 3-4 0,2 3-2 0,-4 2 1 15,4-5-1-15,0 7-1 0,1-7-1 0,-3 7 0 16,3 1 0-16,-1-1 2 0,0 4-4 0,3-3 3 16,-3 6-1-16,2-2 4 0,3-1-3 0,-2 0 5 15,3 3-1-15,3-2 1 0,2-4 3 0,1 8-1 16,-2-3 2-16,4-2 7 0,1 5 4 0,2-3 2 16,1-1-2-16,2 0 0 0,-1 2-3 0,3-3-2 15,-1 5-2-15,3-9 2 0,1 6-2 0,-3-4-3 16,2-4 1-16,1-2-10 0,1 6-19 0,-4-5-15 15,5 1-27-15,-4-2-26 0,4-3-31 0,-13 0-35 16,21 0-29-16,-7 0-25 0,-4-7-39 0,-10 7-134 16,27-5-405-16,-10-4 180 0</inkml:trace>
  <inkml:trace contextRef="#ctx0" brushRef="#br0" timeOffset="11759.8">10857 4322 135 0,'0'0'239'0,"-11"-6"-20"15,11 6-23-15,-9-5-14 0,9 5-19 0,-14-2-8 16,14 2-13-16,-18 0-11 0,18 0-8 0,-17 2-13 16,17-2-11-16,-19 1-10 0,11 3-6 0,8-4-10 15,-16 6-8-15,9-1-5 0,7-5-7 0,-11 7-6 16,8 1-1-16,3-8-6 0,-8 11-5 0,8-11 0 15,-5 11-4-15,5-11-6 0,0 13-3 0,0-13 1 16,5 13-1-16,-5-13-1 0,5 15-2 0,-2-9 1 16,-3-6 2-16,11 16 1 0,-4-8 1 0,1-3 4 15,1 1 7-15,-1 1-2 0,-2 1-1 0,2-1-4 0,-8-7-1 16,18 9 2-16,-9 0-3 0,-4-6-1 16,1 2 2-16,-6-5-8 0,10 11 1 0,-10-11 1 15,8 7-1-15,-8-7 4 0,3 10 2 0,-3-10 1 16,0 0 2-16,0 0 2 0,-2 13-5 0,2-13-2 0,0 0-3 15,-12 10-1-15,12-10-2 0,-18 6-2 16,9-4-7-16,-2 0-13 0,0 1-13 0,-1 3-15 16,1-3-16-16,11-3-15 0,-20 1-21 0,7-1-21 15,13 0-22-15,-14 3-30 0,14-3-20 0,0 0-25 0,0 0-198 16,0 0-433-16,-16-7 192 0</inkml:trace>
  <inkml:trace contextRef="#ctx0" brushRef="#br0" timeOffset="12117.84">11095 3982 220 0,'5'-8'230'0,"-5"8"-22"15,0 0-13-15,0 0-19 0,0 0-17 0,5-9-18 16,-5 9-2-16,0 0-4 0,0 0-1 0,0 0-7 15,0 0-2-15,14 24-4 0,-7-15 1 0,-4 3 1 16,3 5-3-16,0-1 2 0,1 5-7 0,-4-6-5 16,8 10-1-16,-1 1 6 0,-4-3-19 0,0 3-6 15,-1 0-6-15,-2 0-7 0,3 4-4 0,-4-4-4 16,3-1-12-16,-2 5-2 0,7-4-8 0,-9 0-5 16,2 1-4-16,2-4-6 0,-3-3 5 0,1 3-8 15,-2-4 1-15,1-1-5 0,3 1 0 0,-5-7-5 16,0 4-5-16,0-2-8 0,0-1-14 0,0-2-13 15,0-11-11-15,0 19-14 0,0-12-12 0,0-7-18 16,0 16-16-16,0-16-18 0,0 0-18 0,-5 14-23 16,5-14-21-16,0 0-24 0,0 0-33 0,0 0-220 15,0 0-486-15,0 0 215 0</inkml:trace>
  <inkml:trace contextRef="#ctx0" brushRef="#br0" timeOffset="12349.2">11114 4473 156 0,'0'0'198'0,"0"0"-2"0,31-5-7 0,-14 5-2 0,0-4-7 16,-2 1-3-16,5-1-10 0,1 3-17 0,-4-2-13 15,6 3-16-15,-6-3-12 0,2-3-8 0,0 6-18 16,0-1-21-16,0 0-25 0,-8 1-25 0,7-4-29 15,-2 4-35-15,-2-2-33 0,5-1-41 0,-6 1-67 16,-13 2-106-16,20-4-323 0,-10 4 144 0</inkml:trace>
  <inkml:trace contextRef="#ctx0" brushRef="#br0" timeOffset="13671.67">12441 4684 8 0,'0'0'180'0,"0"0"-11"0,0 0-22 0,0 0-12 16,20-17-13-16,-4 16-1 0,-3-2-4 0,1 0-3 15,5-1-7-15,10-1-1 0,-1 4-4 0,1-5-1 16,1 1-2-16,5 1-6 0,-7 3-5 0,4-1 0 16,-3-2-4-16,-1 3-1 0,-2-5-6 0,2 6-2 15,-9-1-2-15,2 1-9 0,-2-3 0 0,-3 3-3 16,3-3-2-16,-8 6-5 0,0-2-2 0,0 1 0 16,2-1-1-16,-2 5 0 0,-11-6-2 0,20 3-4 15,-10 1 14-15,-1 1-14 0,3 0-2 0,-3-2 2 16,2 0 0-16,-11-3 10 0,22 6-10 0,-6-4-4 0,-3 0-2 15,3-1-5-15,1-1-3 0,-1 0-3 16,3 0 0-16,-3-3-2 0,3 1-7 0,-3 2 3 16,0-5-1-16,-5 1-5 0,-2-1 3 0,3 2-2 15,-3-3-3-15,-1 1-4 0,-8 5-2 0,13-14-1 0,-7 9 3 16,-6 5-6-16,3-19-3 0,0 12 5 0,-3 7 0 16,-6-19-4-16,6 19 2 0,-5-14 7 0,-3 7-11 15,8 7-2-15,-20-11 1 0,5 5 1 0,3 2 0 16,-3 2-3-16,0 1-2 0,-1 0 3 0,-3 2 1 15,0 0-3-15,0-1 1 0,-2 6 1 0,-4-1-1 16,7-1-2-16,1 4-9 0,1-5-4 0,0 2-8 16,2 2-9-16,1 2-13 0,0-4-8 0,5 3-17 15,0-4-12-15,8-4-11 0,-12 10-10 0,12-10-13 16,-7 8-19-16,7-8-26 0,0 0-17 0,0 0-32 16,27 11-163-16,-17-10-405 0,-10-1 180 0</inkml:trace>
  <inkml:trace contextRef="#ctx0" brushRef="#br0" timeOffset="13098.67">12837 4163 219 0,'0'0'265'0,"18"-3"-23"0,-12-3-8 0,-6 6-15 0,9-8-16 16,-9 8-14-16,10-9-24 0,-10 9-12 0,5-10-10 15,-5 10-13-15,0-12-9 0,0 12-14 16,0-18-13-16,0 18-4 0,-10-16-7 0,7 6-12 0,-6-1-7 15,1-1-5-15,-2 0-7 0,1 3-2 0,1 1-9 16,-3-4-6-16,1 6 0 0,2 1-6 16,-3-1-3-16,0 3-5 0,11 3 2 0,-24-5-5 0,15 3-2 15,9 2-4-15,-19 2 1 0,19-2-4 0,-18 5-1 16,10 1-1-16,-3 1 1 0,2-3-5 0,1 7 2 16,-3-2 2-16,3 5-1 0,1 0-1 0,6-2 9 15,-7 5-1-15,3 1 14 0,3 5-7 0,2-3 4 16,-4 3 2-16,0-2 2 0,4 3 12 0,0 4-10 15,0 0 2-15,4 0-2 0,-6 0 1 0,2-1-3 16,2 2 5-16,-4-2-1 0,2-1-3 0,0-3-2 16,-2 6-9-16,4-6 14 0,-4 3 0 0,6-1-2 15,-3 2 3-15,-2 0-3 0,1-4-8 0,-2 4 2 16,0-8 0-16,-1 3-9 0,6 4 3 0,-3 0 2 0,0-6-5 16,-3-3 1-16,2 3 0 0,-1 1 8 15,2-3-16-15,0 1 1 0,2-4-6 0,-1 1-18 16,-1-2-19-16,0 1-12 0,0-4-19 0,0 1-20 15,0-12-28-15,3 18-22 0,-1-10-19 0,-2-8-15 0,6 9-28 16,-6-9-19-16,0 0-22 0,11 4-207 0,-11-4-481 16,0 0 213-16</inkml:trace>
  <inkml:trace contextRef="#ctx0" brushRef="#br0" timeOffset="13987.83">13475 4555 124 0,'0'0'160'16,"0"0"-9"-16,16 3-12 0,-16-3-10 0,9 10-16 16,-9-10 5-16,8 8-5 0,-1 0 0 0,-7-8-6 15,11 10-1-15,-8-2-3 0,2 3-7 0,1-4-4 0,-3 3-2 16,3-5 1-16,1 6-7 0,-2-1-1 0,-5-10-3 15,9 16-4-15,-7-9-5 0,2 1 2 16,-4-8-6-16,5 11-2 0,-5-11-9 0,8 11-3 0,-8-11-6 16,2 7 1-16,-2-7-2 0,0 0 5 0,0 0-3 15,8 8 0-15,-8-8-9 0,0 0 1 0,0 0-5 16,0 0 0-16,25-19-4 0,-19 13 2 16,-1-2-4-16,8-3 2 0,-2-2-5 0,0 2-1 0,2-3-3 15,1 0-2-15,7-5-4 0,-2 4 0 0,1-3 0 16,-1-1-2-16,2 5-4 0,4 2-1 0,-2-2-2 15,-3-2 4-15,1 1-17 0,-4 6-8 0,-3 4-12 16,6-3-20-16,-1 4-26 0,-2-2-29 0,2 1-36 16,-3 0-40-16,1 3-43 0,-7-2-199 0,6-1-451 15,-5 2 199-15</inkml:trace>
  <inkml:trace contextRef="#ctx0" brushRef="#br0" timeOffset="14874.64">14747 4383 109 0,'0'0'296'0,"0"0"-22"0,0 0-18 0,8-7-24 16,-8 7-20-16,0 0-18 0,0 0-16 0,0 0-19 0,0 0-8 15,0 0-2-15,0 0 3 0,0 0-3 0,0 0-5 16,0 0-1-16,5 29-10 0,-5-29-2 0,1 16-12 16,-1-1-6-16,0-5-12 0,0-10-1 0,-1 26-6 15,1-11-15-15,-3 0-3 0,1 1-10 0,2-2 0 16,-3-1-15-16,3 0-20 0,-3 1 1 0,1-2-5 15,1 1 0-15,1-13-10 0,-4 17 2 0,4-17-35 16,-1 19-16-16,1-19-25 0,-2 13-20 0,2-13-20 16,-3 14-20-16,3-14-23 0,-3 7-31 0,3-7-36 15,0 0-33-15,0 0-248 0,0 0-529 0,0 0 235 16</inkml:trace>
  <inkml:trace contextRef="#ctx0" brushRef="#br0" timeOffset="15105.45">14923 4142 80 0,'0'0'206'16,"0"-15"-25"-16,0 15-20 0,2-12-25 0,-2 12-33 0,0 0-20 15,1-18-29-15,-1 18-25 0,8-8-26 0,-8 8-26 16,7-8-15-16,-7 8-40 0,11-9-72 15,-11 9-162-15,12-6 72 0</inkml:trace>
  <inkml:trace contextRef="#ctx0" brushRef="#br0" timeOffset="15668.81">15034 4517 163 0,'0'0'216'0,"0"0"-4"0,0 0-7 16,0 0-14-16,38-11-9 0,-25 10-8 0,-13 1-15 15,24-4-17-15,-13 2-14 0,0 1-12 0,6-3-14 16,-2 1-7-16,1 3-10 0,-2 2-23 0,-14-2-20 16,28-2-29-16,-10 2-25 0,-5 2-28 0,2-4-21 15,-15 2-38-15,26-4-31 0,-9 3-40 0,-6 1-127 16,7-7-320-16,-2 5 143 0</inkml:trace>
  <inkml:trace contextRef="#ctx0" brushRef="#br0" timeOffset="15380.47">15080 3952 165 0,'0'0'188'0,"0"0"-11"0,0 0-2 0,0 0-8 15,0 0-4-15,0 0-8 0,13 22-8 0,-7-7-2 16,-4-1-3-16,-1 3-6 0,4 1-5 0,-3 8-9 16,4-4-6-16,1 4-3 0,-3 0-6 0,1-1-13 15,1 0-1-15,1 6-2 0,-3 6-4 0,4-10-7 16,2 1-3-16,-4-1-4 0,-1 2-9 0,-2-2-1 16,4-1-10-16,-1-2 0 0,-1 1-4 0,-4-1-6 15,1-5-4-15,1 0-2 0,0 3-4 0,-3-3-7 16,2-3 3-16,-2 5-2 0,-2-9-10 0,2 1 6 15,0-13-3-15,2 27-2 0,-2-16-3 0,0-11-12 16,-2 17-14-16,2-17-12 0,-3 10-9 0,3-10-16 16,0 0-15-16,0 13-15 0,0-13-24 0,0 0-26 15,0 0-40-15,0 0-27 0,0 0-24 0,0 0-197 16,0 0-448-16,0 0 198 0</inkml:trace>
  <inkml:trace contextRef="#ctx0" brushRef="#br0" timeOffset="16021.02">15783 4316 114 0,'0'0'196'15,"0"0"-7"-15,-35 0-9 0,35 0-9 0,-14-1-11 16,14 1-8-16,0 0-9 0,-27 5-12 0,19-3-8 15,8-2-16-15,-19 9-5 0,11-6-14 0,8-3-7 16,-14 8-6-16,7-2-7 0,-1-1-9 0,8-5-6 16,-8 14-2-16,4-9-4 0,4-5-5 0,-3 14-1 15,3-14-1-15,3 14-1 0,-3-14-5 0,3 11 2 0,-3-11-5 16,9 12 3-16,-1-2 7 0,-1-3 0 16,1-3-2-16,0 5 1 0,-2-2 3 0,7-1 2 15,-7 1-3-15,5 3-2 0,-5-6-4 0,5 2 0 16,-4 2-1-16,-7-8-2 0,11 12-5 0,-5-5 0 0,-6-7 5 15,8 15-2-15,-5-7 1 0,-3-8 3 0,0 0 0 16,-3 15-7-16,3-15 0 0,-8 13 0 16,8-13-5-16,-14 12-12 0,4-10-19 0,-2 0-16 15,-1-1-27-15,13-1-29 0,-22 3-28 0,14 0-29 0,-9 0-26 16,17-3-37-16,-21 0-45 0,21 0-152 0,-21-6-431 16,10 3 191-16</inkml:trace>
  <inkml:trace contextRef="#ctx0" brushRef="#br0" timeOffset="19286.64">16541 4344 90 0,'0'0'131'0,"0"0"-7"0,11-5-7 0,-11 5 3 0,0 0-7 15,0 0 1-15,10-7-1 0,-10 7-5 0,0 0 2 16,0 0-7-16,0 0 2 0,0 0-4 0,0 0 0 15,9-5-4-15,-9 5 2 0,0 0 2 0,0 0-3 16,0 0-2-16,0 0-5 0,0 0 1 0,4-11-10 16,-4 11-2-16,0 0-5 0,0 0-9 0,0 0-7 15,0 0-5-15,0 0-1 0,0 0-10 0,0 0 0 16,-21-12-1-16,21 12-3 0,0 0 0 0,-22 1 2 16,22-1-5-16,-19 6 4 0,9-2-3 0,-1 3 11 15,-5-2-9-15,5 3 0 0,-6 6 1 0,4 1-4 0,-1-1-2 16,3 2 1-16,-5-5-3 0,5 1-5 0,0 6-3 15,-2-3-16-15,5 3 3 0,-2-3-1 16,9 1-5-16,-4 3 9 0,3-2-9 0,2 1 2 16,7 1 0-16,-2-3-1 0,1 2-1 0,0-4 2 15,5-1-2-15,0 0 1 0,4 1-1 0,4-6 9 16,-2 3-11-16,10-1 2 0,2-1-2 0,-4-2 4 16,2-2-2-16,-6-2 3 0,6 0-5 0,-7-2-1 0,1-1-3 15,-4-1 5-15,1 1-1 0,2-4 0 0,-5 1 0 16,2-1-2-16,-4-1 6 0,-2 1-5 0,-1-1-1 15,-10 5 2-15,17-11-3 0,-14 8 1 0,-3 3 3 16,18-9-3-16,-18 9 4 0,8-3-4 0,-8 3 9 16,9-4-12-16,-9 4-1 0,0 0 2 0,0 0-4 15,0 0 4-15,14-1-3 0,-14 1 5 0,0 0-5 16,15 5 3-16,-15-5 0 0,12 3 2 0,-12-3-3 16,13 9-1-16,-5-6 7 0,-2 4-2 0,-6-7-6 15,19 9 2-15,-9-7 3 0,2 2-3 0,-12-4 1 16,29 4 5-16,-16 0-10 0,-2-2 2 0,3-1-4 15,-1-2 1-15,-13 1-4 0,28-2 0 0,-15 1-1 16,1-6 4-16,1 5 0 0,-6 0-1 0,-9 2 1 16,14-11 2-16,-7 4 0 0,1 0-1 0,-8 7 1 15,9-12 4-15,-6 5-1 0,-3 7-2 0,0-20-2 16,0 20-2-16,-3-17 4 0,3 17-4 0,-9-16 1 0,4 6-2 16,-1 2 0-16,-1 1 3 0,-4-1 0 15,2 4 1-15,-3-5 1 0,-3 5 0 0,4-2-1 16,-4 0 1-16,-2 1 0 0,1 3 5 0,5 1-4 15,-7-3 1-15,1 3 0 0,1 1 1 0,2-2-2 16,-4 4 1-16,1-1 9 0,3 4-12 0,-2-3-5 16,-2-1-5-16,4 7-7 0,3-8-3 0,-3 3-13 15,4 2-11-15,10-5-10 0,-17 6-13 0,7-2-12 16,10-4-16-16,-14 10-14 0,14-10-15 0,-10 7-25 0,10-7-11 16,0 0 2-16,0 0-26 0,0 0-132 0,0 0-349 15,0 0 156-15</inkml:trace>
  <inkml:trace contextRef="#ctx0" brushRef="#br0" timeOffset="19781.7">17179 4576 194 0,'0'0'211'0,"0"0"-13"0,0 0-9 15,0 0-14-15,0 0-11 0,0 0-15 0,0 0-10 16,0 0-8-16,0 0-8 0,0 0-11 0,0 0-2 16,0 0-7-16,21 11-6 0,-21-11-2 0,9 4-2 15,-1 5-3-15,-2-3-1 0,1-1-9 0,1 2-8 16,1 2-2-16,-2-4-8 0,0 2-4 0,0 0-8 16,1 1-3-16,1-2-1 0,-1 0-7 0,2 1-3 15,-10-7-6-15,11 11 0 0,-8-4-6 0,-3-7 1 16,13 8 0-16,-13-8-3 0,4 10 6 0,-4-10-7 15,0 0 0-15,10 7 2 0,-10-7 5 0,0 0 1 16,0 0 6-16,0 0-1 0,6 6 6 0,-6-6-5 16,0 0 3-16,0 0-10 0,0 0-1 0,0 0 0 15,0 0-6-15,0 0-1 0,0 0-3 0,0 0 0 16,-20-31-4-16,20 31 0 0,-3-14 3 0,3 14-3 0,-4-14 2 16,4 14-6-16,4-21 1 0,-4 21 2 15,3-24-10-15,1 12 3 0,0 0 4 0,2-2-4 16,0 1 1-16,2-3-2 0,2 4-3 0,1-1 5 15,-2 0-4-15,2 2-1 0,-1 0 2 0,-2 5-2 16,5-6 0-16,-5 3-1 0,-2 1 1 0,5 2-12 16,-1 0-10-16,-4 0-12 0,-6 6-12 0,11-5-11 15,-11 5-21-15,11-9-17 0,-11 9-25 0,0 0-22 16,13-1-13-16,-13 1-16 0,0 0 1 0,0 0-25 0,0 0 1 16,17 7-28-16,-17-7-133 0,0 0-382 0,7 6 170 15</inkml:trace>
  <inkml:trace contextRef="#ctx0" brushRef="#br0" timeOffset="20532.09">17647 4487 60 0,'0'0'170'0,"0"0"-4"0,0 0-8 0,0 11-11 16,0-11-9-16,0 0-3 0,2 12-14 0,-2-12 0 15,0 0-3-15,-2 17-4 0,2-17-5 0,0 16-9 16,2-8-6-16,-2-8-9 0,0 16-5 0,0-16-7 15,1 16-4-15,-1-16-3 0,0 15-5 0,5-7-2 16,1-1-6-16,-6-7-2 0,3 15-2 0,-3-15-3 16,4 7-6-16,-4-7-1 0,8 12 0 0,-8-12-2 15,6 7-7-15,-6-7 5 0,0 0 1 0,3 9 4 16,-3-9 9-16,0 0 3 0,0 0-3 0,0 0-1 16,0 0-2-16,11 2-4 0,-11-2-1 0,0 0 0 15,0 0-6-15,0 0-3 0,3-30 12 0,-3 30-15 16,3-14-1-16,1 6-1 0,-4 8 2 0,0-23 0 15,8 9 9-15,-8 2-13 0,6-2 4 0,-3-1-7 16,3-1 0-16,-1 2-3 0,2-2-1 0,-1 2-5 16,-5 5 1-16,9-4-2 0,0 0-7 0,-6 0-1 15,6 7-10-15,-2-6-8 0,1 5-13 0,1 2-14 16,-2-1-17-16,-8 6-4 0,17-8-5 0,-17 8-12 0,13 3-5 16,-13-3 2-16,20-3 0 0,-20 3 8 15,15 3 9-15,-15-3 3 0,14 8 4 0,-8-5 1 16,-6-3 12-16,15 5 4 0,-6-2 9 0,-1 2-5 0,2 1 9 15,-10-6 0-15,11 7 7 0,-2-6 1 0,-9-1 7 16,11 9 1-16,-4-6 8 0,-7-3 6 16,17 7 11-16,-11-4 6 0,-6-3 3 0,18 4 6 15,-10-1 0-15,-8-3-1 0,17 1-2 0,-17-1-1 0,21-1-4 16,-8 1-6-16,-13 0 3 0,20-4 0 0,-9-1-4 16,-1 3 0-16,1-2 1 0,3-1-3 0,-4 2 0 15,4-7-5-15,-4 6 5 0,-10 4-4 0,14-14-1 16,-5 3 0-16,-4 6 0 0,-2-4-1 0,-3 9-3 15,10-13 1-15,-10 13 0 0,3-11-1 0,-3 11-5 16,0 0 5-16,0 0 2 0,-13-22-5 0,13 22 1 16,-8-4 4-16,8 4-4 0,-20 0-1 0,20 0 1 15,-24-5 0-15,24 5 0 0,-21 6 0 0,7-6 1 16,5 3-1-16,-3 0 7 0,-3 2-1 0,3-2 4 16,1 4 0-16,-5 4 4 0,9-7-3 0,-6 4 5 15,5 3-1-15,-6 0 2 0,4 0 1 0,4 1 4 16,-2 2-3-16,5-2-2 0,0-2 2 0,-1 3 2 15,4-13-2-15,-3 20-1 0,3-12 9 0,0-8-11 16,7 24-1-16,-4-16 5 0,3 1-6 0,5 1-1 16,-5-4-1-16,2 0-1 0,5 2-13 0,1-2-13 15,1-1-16-15,-3-1-17 0,6 3-22 0,-4-7-26 16,0 1-27-16,-1 1-17 0,4-4-19 0,-2 1-24 16,2-1-40-16,-4 1-121 0,4-5-371 0,-2 0 164 15</inkml:trace>
  <inkml:trace contextRef="#ctx0" brushRef="#br0" timeOffset="21188.57">18588 4394 125 0,'0'0'236'0,"-16"-15"-15"0,16 15-12 0,0 0-15 16,-18-1-15-16,18 1-12 0,0 0-12 0,-17 1-6 0,17-1-12 15,-14 7-4-15,4 1-11 0,-1-4-12 0,5 2 2 16,6-6-12-16,-21 13-7 0,13-3-2 0,2-1-10 16,-4-1-1-16,5 1-9 0,-1 2-4 15,3-2-3-15,-3 1-4 0,6-10-6 0,-5 18-1 0,5-7-5 16,5 3-1-16,-5-2 0 0,0-12 0 0,6 17-5 16,-3-7-2-16,8-3 3 0,-1 1-2 0,4-1-6 15,0-6-3-15,-1 2-3 0,8 4-5 0,-7-4 0 16,3-3-2-16,4 1-4 0,-4-1-2 0,1 0-11 15,-1-1-7-15,2-2-16 0,-4-4-14 0,2 3-8 16,-3-3-12-16,1-1-13 0,0 1-15 0,0-5-5 16,-4 4-11-16,2-5-9 0,-2 0-6 15,1-1-13-15,-1-4 0 0,1 3-6 0,0-8-16 0,6-3 1 16,-7 1-6-16,5-1-4 0,-5-2-7 0,3 0-6 16,-4 6 14-16,1-4 19 0,-2 11 30 0,-1 0 33 15,5-3 30-15,-7 3 18 0,2 0 6 0,-2 2 16 16,-2 1 11-16,7 2 14 0,-8 3 8 0,0-3 17 15,-3 10 2-15,8-16 9 0,-8 16 15 0,3-13 10 16,0 8 6-16,-3 5 1 0,4-12 4 0,-4 12-2 16,0 0 4-16,0 0-5 0,0 0 0 0,3-16-5 15,-3 16-5-15,0 0-8 0,0 0-8 0,0 0-10 16,0 0 0-16,0 0 2 0,0 0 0 0,0 0 0 16,0 0-2-16,0 0-3 0,0 0-4 0,-21 35 4 15,18-25 11-15,0 3-13 0,-4 6-3 0,3 0 10 16,0-4-6-16,4 3 0 0,-3 0-4 0,0-3-2 15,6 11 3-15,0-7 5 0,-3-3-6 0,7 5 0 16,-6-3-7-16,6-1 2 0,2 0 0 0,-4 9-5 16,1-4-7-16,1-4-1 0,1-2-3 0,-2-1-1 15,5 2-5-15,-1-2-2 0,-7-3 3 0,8 1-5 0,-8 4-13 16,3-9-15-16,2 5-12 0,-1-5-19 16,-4 0-12-16,-3-8-16 0,8 14-19 0,-8-14-19 15,3 12-24-15,-3-12-17 0,6 8-21 0,-6-8-19 0,0 0-20 16,8 6-38-16,-8-6-154 0,0 0-433 0,0 0 192 15</inkml:trace>
  <inkml:trace contextRef="#ctx0" brushRef="#br0" timeOffset="22219.23">18819 4449 121 0,'0'0'222'0,"-14"-5"-18"0,14 5-17 16,-13-2-13-16,13 2-18 0,0 0-13 0,0 0-13 15,0 0-12-15,0 0-8 0,0 0-7 0,0 0-12 16,0 0-9-16,0 0-5 0,42 1-7 0,-25 2-9 16,0 0-5-16,10 1-7 0,0-3-4 0,2-2-5 15,4 1-2-15,-1 1-5 0,3 1 0 0,0-5-10 16,-8 0 4-16,4 3-5 0,-4-1-4 0,0-5 5 15,-6 5 4-15,-4-3 1 0,4-1 10 0,-3 3 9 16,-1-2 12-16,-3-2 1 0,-4 5 0 0,1-2 1 16,-2-2 5-16,-9 5 0 0,18-7 4 0,-18 7-8 15,14-3 2-15,-14 3-4 0,10-4-6 0,-10 4-7 16,11-4-15-16,-11 4 1 0,0 0 0 0,16 0-3 16,-16 0 0-16,0 0-9 0,17 3-9 0,-17-3 12 15,11 8-6-15,-4-3-5 0,-1 5 0 0,-6-10 0 16,11 13-2-16,-6-3-1 0,1 0 2 0,0 1-7 15,-2-2-2-15,2 4 3 0,-1-6-1 0,-5 2 0 16,0-9 12-16,6 17-13 0,-6-17 2 0,0 15-3 16,0-15-1-16,0 11 4 0,0-11 1 0,0 0-7 0,3 13 2 15,-3-13 2-15,0 0-1 0,0 0-3 16,5 9 7-16,-5-9-2 0,0 0-3 0,0 0-6 0,0 0-7 16,0 0-5-16,0 0-12 0,0 0 0 15,0 0-9-15,0 0-8 0,0 0-6 0,0 0-2 0,6-40-4 16,-3 33 5-16,4-1 0 0,-1-2 12 0,-1-1 1 15,1 3 3-15,-1-2 5 0,1 1 7 16,1-1-2-16,-1 0 5 0,2 4 3 0,-8 6 3 0,6-14 1 16,2 7 10-16,-8 7 4 0,7-12-1 0,-7 12 6 15,9-8 3-15,-9 8-2 0,7-7-1 0,-7 7 0 16,0 0 4-16,4-7-5 0,-4 7 0 0,0 0-4 16,0 0 4-16,0 0 0 0,0 0-1 0,0 0-2 15,0 0 0-15,0 0-2 0,18 3 1 0,-18-3 4 16,0 0-3-16,0 0 1 0,17 8 7 0,-17-8-1 15,10 6 2-15,-2-1 0 0,-2 0 2 0,5 1 0 16,-11-6 4-16,16 8-3 0,-5-2 4 0,2-1-6 16,4-5 1-16,-3 5 1 0,7-5 1 0,-3 4-3 15,-1-2 3-15,4-2-2 0,-4-2-2 0,10-2 1 16,-6 2-1-16,-4 0-3 0,4-1 3 0,-1 0-4 16,-2-4 5-16,-1-4-2 0,2 8-2 0,-3-6-2 15,0 3 4-15,-2-5-1 0,1 0-1 0,-1 0-3 16,-1 3 3-16,-1-10 8 0,-4 6-11 0,3 0-1 15,-1-4 5-15,-2 4-8 0,-2-3 6 0,0 8-6 16,-1-1 3-16,-2-3-6 0,-3 11 4 0,2-18-1 0,-2 18-3 16,0 0 4-16,-3-16-2 0,3 16-6 0,-13-10 5 15,13 10-1-15,-14-5-2 0,4 2-1 16,10 3 4-16,-20 3-5 0,20-3 5 0,-26 5-2 16,12-3-1-16,-2 8 2 0,2-4 1 0,3-2-2 0,-2 3 6 15,4 4-7-15,-3-3 1 0,6 2 2 16,-5-2 0-16,5 7-1 0,2-4 6 0,-3 4-3 15,3 0 4-15,4-7 0 0,4 8 5 0,-4-3 1 16,7 1 3-16,0-7 0 0,4 9 6 0,2-5 2 0,-1 0 4 16,3 3 0-16,2-4 4 0,0 0 2 0,4-4-2 15,0-1 5-15,-4 3-4 0,1-5 3 0,-1 0-7 16,4-2-4-16,-5-1 3 0,-2 1-5 0,3-3-3 16,-17 2 14-16,21-2-17 0,-10 1 0 0,-11 1-5 15,17-6-15-15,-17 6-12 0,12-6-15 0,-5 0-14 16,-7 6-16-16,8-8-18 0,-8 8-26 0,4-10-25 15,-4 10-19-15,0 0-17 0,0 0-12 0,-4-19-12 16,4 19-26-16,0 0-196 0,0-12-448 0,0 12 199 16</inkml:trace>
  <inkml:trace contextRef="#ctx0" brushRef="#br0" timeOffset="22704.58">20688 4220 68 0,'0'0'224'0,"5"-8"2"16,-5 8-9-16,0 0-9 0,0 0-10 0,9-9-9 16,-9 9-13-16,0 0-10 0,0 0-14 0,0 0-16 0,0 0-12 15,0 0-9-15,0 0-11 0,-25-10-6 16,25 10-16-16,0 0-7 0,-22 5-8 0,22-5-3 15,-19 7-9-15,9-2-3 0,2-2-4 0,8-3-5 16,-16 10-6-16,10-6-3 0,6-4-5 0,-14 11-1 16,11-6-4-16,3-5-2 0,-8 11-4 0,8-11-1 15,-4 12-1-15,4-12 0 0,0 0 2 0,4 17-5 16,-4-17-3-16,14 11 8 0,-8-10-7 0,2 8-2 16,2-4-1-16,-1-2-1 0,-1 5-2 0,5-5 0 0,-5 2-2 15,0 1 3-15,1-1 2 0,-9-5-6 0,13 10 2 16,-5-6-4-16,-8-4-1 0,0 0 2 15,14 7-2-15,-14-7 2 0,0 0-2 0,10 4 1 0,-10-4 1 16,0 0-3-16,4 8 2 0,-4-8 7 0,0 0 8 16,0 0 6-16,0 0 2 0,0 0 1 15,0 0-5-15,-20 18 3 0,20-18-7 0,-16 7 1 16,6-2-2-16,-1-2 2 0,11-3-6 0,-22 6-1 0,11-1-10 16,11-5-13-16,-22 7-9 0,12-3-17 0,-2 0-13 15,0-2-17-15,3 3-20 0,9-5-15 0,-14 5-19 16,14-5-24-16,-11 1 2 0,11-1-14 0,0 0-14 15,0 0-22-15,0 0-158 0,0 0-383 0,0 0 170 16</inkml:trace>
  <inkml:trace contextRef="#ctx0" brushRef="#br0" timeOffset="-57097.93">14041 288 81 0,'0'0'127'0,"0"0"-4"0,0 0-11 15,0 0-1-15,0 0-7 0,0 0-4 0,-20-13-3 16,20 13-6-16,0 0-2 0,-10-5-1 0,10 5-3 15,0 0-7-15,-13-7 0 0,13 7-5 0,0 0-4 16,0 0-4-16,-14-4-6 0,14 4-6 0,0 0-2 16,-13-4-5-16,13 4-3 0,0 0 1 0,0 0-4 15,-19 3 2-15,19-3-1 0,-14 1 0 0,14-1-2 16,-14 2 0-16,14-2-2 0,-16 2 2 0,16-2-4 16,-16 7-3-16,8-7-1 0,8 0-1 0,-17 7-4 15,7-2 0-15,10-5-1 0,-12 7-5 0,4-1 2 16,0 0 2-16,8-6-3 0,-15 10-1 0,9-2 3 15,-2-1-1-15,-3-4-5 0,5 4 2 0,6-7-1 16,-15 16-3-16,9-9 0 0,-2-3 2 0,0 4-1 0,8-8 1 16,-13 10-3-16,10-2-1 0,3-8 5 0,-12 14 0 15,7-7-1-15,2 1 0 0,3-8 0 0,-8 16-5 16,3-11 3-16,5-5-3 0,-6 14-1 0,6-14-1 16,-4 14-3-16,4-14-1 0,-4 14 1 0,2-4 6 15,2-10-8-15,0 16 1 0,0-16-1 0,0 15 1 16,0-15-1-16,-1 15 2 0,1-15 0 0,1 14-1 15,-1-14 0-15,2 13-1 0,-2-13 1 0,4 13 3 16,-4-13 0-16,0 12 0 0,0-12 3 0,7 12-2 16,-7-12 3-16,8 10-5 0,-8-10 5 0,8 11-1 15,-8-11-2-15,8 8 5 0,-2-4-5 0,-6-4 3 16,9 9 5-16,1-4-6 0,-10-5 2 0,14 4-1 16,-9 0 4-16,-5-4-3 0,14 6-2 0,-3-2 0 15,-3-1 0-15,-8-3-2 0,15 3-3 0,-15-3 2 16,15 6 0-16,-15-6-1 0,15 0-3 0,-15 0 2 15,17 4-4-15,-17-4 0 0,16 1 3 0,-5 1-2 16,-11-2 2-16,19 0-3 0,-9 5-3 0,-10-5 1 16,19-2 3-16,-8 4-4 0,-11-2 5 0,19 0-2 15,-10 2 0-15,-9-2-1 0,16 0-3 0,-16 0 5 0,13 0-1 16,-13 0 0-16,0 0 0 0,16-2-2 0,-16 2 5 16,13-2 12-16,-13 2-5 0,0 0 6 0,0 0 1 15,0 0-1-15,12-6 0 0,-12 6-2 0,0 0-1 16,0 0-1-16,0 0 3 0,0 0-6 0,7-8 1 15,-7 8-3-15,0 0 0 0,0 0-2 0,0 0 0 16,0 0-4-16,0 0 2 0,0 0-4 16,0 0-3-16,0 0-11 0,0 0-8 0,0 0-16 0,0 0-20 15,3-10-25-15,-3 10-25 0,0 0-29 0,0 0-34 16,0 0-28-16,0 0-26 0,0 0-201 0,0 0-459 16,-8-23 203-16</inkml:trace>
  <inkml:trace contextRef="#ctx0" brushRef="#br0" timeOffset="-52823.51">14362 284 53 0,'0'0'211'16,"-10"-6"-19"-16,10 6-9 0,0 0-13 0,0 0-14 15,0 0-6-15,0 0-11 0,0 0-11 0,0 0-2 16,0 0-5-16,0 0-2 0,0 0-5 0,0 0-8 16,0 0-11-16,0 0-4 0,0 0-3 0,0 0-7 15,0 0-4-15,29 18-9 0,-29-18-4 0,4 11-5 16,-4-11-6-16,4 12-2 0,-4-12-10 0,4 10-2 15,-2-3-5-15,-2-7-1 0,5 16 0 0,-5-16-8 16,1 19 0-16,-2-10-1 0,1-9-2 0,1 16-2 16,-1-16-1-16,0 19-3 0,0-19-1 0,0 17-6 15,2-10 2-15,-2-7-1 0,-2 19 2 0,2-19-4 16,2 14-1-16,-2-14 3 0,-2 17-4 0,2-17 3 16,0 15-1-16,0-15-3 0,0 13-1 0,0-13-2 15,2 9 6-15,-2-9-5 0,0 0 0 0,5 15 2 16,-5-15-2-16,1 9 5 0,-1-9-4 0,0 0 1 15,0 0 1-15,5 9 0 0,-5-9 5 0,0 0-5 16,0 0 5-16,0 0 4 0,0 0 1 0,0 0 2 0,0 0-2 16,0 0 4-16,0 0-2 0,0 0-4 0,0 0 1 15,0 0-5-15,0 0 0 0,0 0 1 0,16-25-3 16,-16 25-2-16,6-8 3 0,-6 8-1 0,7-18-3 16,-6 11-1-16,-1 7 1 0,6-13-4 0,-6 13 4 15,7-18-4-15,-6 11 1 0,-1 7 0 0,10-21 1 16,-5 15-3-16,-5 6 4 0,8-18-1 0,-2 11-1 15,-1 0-2-15,-5 7 4 0,11-15-6 0,-2 7 1 16,-4 0 0-16,1 1 3 0,2 0 1 0,-3-4-2 16,3 4 7-16,-2 0-6 0,1 0-4 0,-7 7 4 15,9-12-3-15,-2 7-3 0,-7 5 6 0,12-14-7 16,-5 7 5-16,-7 7 0 0,9-8 2 0,-2 2-3 16,-7 6 1-16,12-9 0 0,-5 4 0 0,-7 5-1 15,12-10 3-15,-12 10-2 0,11-6-2 0,-3 1 3 16,-8 5-2-16,0 0-2 0,15-3 0 0,-15 3 1 0,11-4-1 15,-11 4 1-15,9-4-1 0,-9 4 2 16,0 0-3-16,18 3 2 0,-18-3-3 0,0 0 5 0,0 0-4 16,14 1-1-16,-14-1 5 0,9 4-7 0,-9-4 8 15,0 0-3-15,12 5-3 0,-12-5 2 0,0 0 0 16,9 6 0-16,-9-6 0 0,0 0 1 0,8 11-3 16,-8-11 1-16,6 7-1 0,-6-7 6 0,7 11-5 15,-7-11 3-15,1 7 3 0,-1-7 1 0,3 11 1 16,-3-11 4-16,2 13-2 0,-2-13 0 0,0 13 2 15,0-13 0-15,-5 13 7 0,5-13-1 0,0 18 6 16,-1-10 0-16,1-8-1 0,-5 17-2 0,3-9 7 16,2-8-3-16,-3 18 1 0,0-10 3 0,0 3 0 15,3-11-5-15,-3 19-2 0,1-11-1 0,2-8 1 16,0 21-1-16,0-12 4 0,0-9 0 0,-3 22-3 16,6-12 2-16,-3-10 0 0,-3 15-6 0,6-4 8 15,-3-11 1-15,5 15-2 0,-2-8 3 0,-3-7-2 16,6 16-3-16,1-13 4 0,-7-3-2 0,8 11 8 15,-8-11 1-15,12 7 3 0,-12-7-1 0,10 5-5 16,-10-5 9-16,11 7 3 0,-11-7-6 0,9 7 4 16,-9-7 1-16,12 1-9 0,-12-1-4 0,0 0-3 0,17-1 3 15,-17 1-5-15,0 0-7 0,14 0 6 0,-14 0-25 16,13-5-22-16,-13 5-26 0,16-2-19 16,-3 2-20-16,-13 0-28 0,20-7-28 0,-10 7-30 0,-10 0-29 15,20-2-31-15,-9 0-39 0,-11 2-237 0,18-1-555 16,-18 1 245-16</inkml:trace>
  <inkml:trace contextRef="#ctx0" brushRef="#br0" timeOffset="-51385.03">15347 451 139 0,'0'0'198'0,"0"0"-10"0,0 0-19 16,0 0-6-16,0 0-10 0,0 0-12 0,0 0-10 15,0 0-4-15,0 0-1 0,0 0 1 0,0 0-4 16,0 0-3-16,0 0-7 0,0 0 0 0,38 14-6 16,-27-14-3-16,6 3 0 0,1-1-3 0,-2 0-7 15,3 0-7-15,-3-1-8 0,-1-1-6 0,1 4-4 16,-5-2-8-16,5-2-8 0,-1 1-5 0,-1 2-3 16,-3 0-4-16,-11-3-7 0,21 3-2 0,-12-1-5 15,2 1-5-15,-11-3 0 0,16 4-5 0,-16-4 1 16,14 4-2-16,-14-4-3 0,13 0-2 0,-13 0-3 15,0 0-8-15,14 3-10 0,-14-3-16 0,8 5-16 16,-8-5-16-16,0 0-16 0,11 5-19 0,-11-5-20 0,10 1-32 16,-10-1-42-16,14 0-50 0,-14 0-169 0,19-1-439 15,-5-5 195-15</inkml:trace>
  <inkml:trace contextRef="#ctx0" brushRef="#br0" timeOffset="-50741.08">16127 403 126 0,'0'0'187'0,"0"0"-13"0,0 0-17 0,0 0-8 15,0 0-9-15,0 0-12 0,0 0-8 0,0 0-11 16,0 0-2-16,0 0-7 0,10 15-1 0,-10-15-2 0,0 0-2 15,0 14-3-15,0-14-4 0,0 0-1 16,-5 19 0-16,5-8-10 0,0-11-2 0,-2 13-6 16,2-13-3-16,0 18-4 0,0-18-6 0,-3 14-2 15,3-3-2-15,0-11-5 0,-3 13-4 0,3-13 1 16,-2 14-10-16,2-14-4 0,0 0-1 0,0 14-1 16,0-14-2-16,0 0-1 0,2 12-6 0,-2-12 4 15,0 0-3-15,0 0 4 0,0 0 2 0,0 0 5 0,0 0 10 16,0 0 0-16,0 0 7 0,0 0-2 0,0 0-9 15,0 0-3-15,0 0-2 0,0 0-2 0,0 0-6 16,0 0-2-16,0 0-2 0,24-27-6 0,-19 17 0 16,3 0-11-16,4-2-6 0,1 1-3 0,-4-1-5 15,6 1 2-15,-4 0-2 0,0-1 1 0,8 1 0 16,-5 1 2-16,-1 2 0 0,-2 0 3 0,-5 1-1 16,6 0-1-16,-5 0 2 0,3 2 0 0,-1-2 1 15,-9 7 1-15,18-11-4 0,-13 8 4 0,-5 3 0 16,12-10 2-16,-12 10-1 0,11-6-2 0,-11 6 1 15,13-7-1-15,-13 7 2 0,7-3 0 0,-7 3-1 16,0 0 0-16,19 0 3 0,-19 0 1 0,0 0-2 16,0 0 2-16,17 3-1 0,-17-3-2 0,13 11-1 15,-13-11 6-15,6 8-2 0,-3-1 3 0,2 4 2 16,1-3 2-16,-3 2-1 0,1 0 4 0,4 0-5 16,-5 3 4-16,-3-3 9 0,3 6 2 0,-3-6 1 15,3-1-4-15,-3-9 1 0,0 23-2 0,5-15 5 0,-5-8-9 16,-2 19-1-16,2-10 0 0,0-9-4 0,-3 17 3 15,3-17 1-15,-3 13 0 0,3-13-4 16,0 13-2-16,0-13-8 0,0 0-17 0,-3 14-14 0,3-14-20 16,0 0-13-16,6 13-16 0,-6-13-22 0,8 6-25 15,-8-6-29-15,11 3-37 0,-11-3-45 0,16-2-188 16,-16 2-463-16,21-9 206 0</inkml:trace>
  <inkml:trace contextRef="#ctx0" brushRef="#br0" timeOffset="-49823.61">16900 245 100 0,'0'0'158'16,"-7"-10"0"-16,7 10-11 0,0 0 0 0,0 0-6 0,-4-10 0 15,4 10-2-15,0 0-6 0,0 0-7 0,0 0-7 16,-3-9-10-16,3 9-5 0,0 0-6 0,0 0-6 16,0 0-4-16,0 0-7 0,0 0-4 0,0 0-7 15,0 0-4-15,0 0-6 0,0 0-7 0,-13-5-5 16,13 5-7-16,0 0-6 0,0 0-1 0,0 0-6 15,0 0-3-15,0 0-2 0,0 0-6 0,0 0 2 16,0 0 0-16,0 0-4 0,0 0 0 0,0 0 2 16,0 0-1-16,20 26 1 0,-13-19 1 0,-7-7 0 15,9 14 5-15,-4-10-1 0,8 8 7 0,-7-8-3 0,2 4-4 16,2 0 3-16,1-1-1 0,0 0-2 16,5 0 4-16,-5 0-9 0,3 0 3 0,-1-2-5 15,1 2 1-15,-5-3-4 0,3 3 1 0,-3-4 2 0,5 3-6 16,-2-1-1-16,-3 0-1 0,2-2 0 15,-1 1 0-15,1-1 2 0,-2 1-2 0,-9-4-1 16,18 4-1-16,-10 0 1 0,-8-4-1 0,12 7-2 0,-7-3-1 16,-5-4 0-16,16 3 2 0,-10 1-1 0,-6-4 2 15,0 0-1-15,0 0-1 0,15 4-1 0,-15-4-1 16,0 0 2-16,0 0-1 0,0 0 1 16,11 3 1-16,-11-3-5 0,0 0 3 0,0 0 1 0,0 0-2 15,0 0 4-15,0 0 0 0,0 0 3 0,0 0-3 16,0 0-1-16,0 0 0 0,0 0 3 0,0 0-1 15,0 0-2-15,0 0 3 0,0 0 0 0,0 0-5 16,0 0-1-16,0 0 1 0,0 0-1 0,0 0 6 16,0 0-6-16,0 0 1 0,0 0 5 0,0 0-3 15,-32 14 2-15,19-10-1 0,-1-1 1 0,0 4 5 16,-1-4-2-16,0 6 1 0,0-4 0 0,1 2 1 16,-2 1 0-16,2-5-5 0,3 4 2 0,-4-2-2 15,1 0 1-15,5-2-3 0,-4 4 5 0,2 2-3 16,-2-4-1-16,2-1 0 0,3 3 2 0,8-7 4 15,-16 7-10-15,12-2 8 0,4-5-8 0,-15 7-1 16,15-7 2-16,-9 7 1 0,9-7 2 0,-7 5 1 16,7-5-3-16,-11 6-2 0,11-6-1 0,0 0-1 15,-9 5-8-15,9-5-9 0,0 0-8 0,0 0-11 16,-10 3-11-16,10-3-8 0,0 0-18 0,0 0-14 0,0 0-21 16,0 0-19-16,0 0-16 0,-8 7-20 0,8-7-2 15,0 0-17-15,0 0-34 0,0 0-128 0,0 0-373 16,0 0 165-16</inkml:trace>
  <inkml:trace contextRef="#ctx0" brushRef="#br0" timeOffset="-48658.96">17344 592 73 0,'0'0'94'0,"0"0"6"0,0 0-8 0,0 0-3 16,0 0-9-16,0 0-9 0,0 0 5 0,0 0 0 15,0 0-2-15,0 0-3 0,0 0 3 0,0 0-2 16,0 0-1-16,0 0 3 0,0 0-2 15,0 0 1-15,0 0-3 0,35-7-1 0,-35 7 0 0,0 0-1 16,0 0-4-16,0 0 2 0,0 0-2 16,13-2-9-16,-13 2-1 0,0 0-1 0,0 0-1 15,0 0-5-15,0 0-1 0,0 0-3 0,0 0-3 0,0 0-2 16,0 0-5-16,0 0-1 0,0 0-4 0,0 0-2 16,0 0-2-16,0 0-3 0,0 0-3 0,0 0-2 15,0 0-1-15,0 0 0 0,0 0 1 0,0 0 5 16,0 0-2-16,0 0 4 0,0 0 1 0,0 0-3 15,0 0 4-15,-34 13 4 0,34-13-1 0,-17 7 3 16,7 0 0-16,2-2-2 0,-6-1-2 0,5 0 1 16,-6-1-1-16,3 4 0 0,0-2-3 0,-2 2 1 15,5 0-2-15,-6 3 0 0,3-5-3 0,1-1 1 16,-7 7-3-16,9-5 2 0,-2-2-1 0,-1 1 0 16,12-5-1-16,-20 7 1 0,10-3-1 0,2 0 2 0,8-4-4 15,-15 9-2-15,7-6 2 0,8-3-1 16,-13 10-1-16,13-10 0 0,-11 4 0 0,11-4 1 15,-11 4-2-15,11-4 0 0,-7 6 3 0,7-6-4 16,0 0 3-16,0 0-2 0,-17 1 2 0,17-1-5 0,0 0 2 16,0 0 1-16,-10 7-4 0,10-7 2 0,0 0 0 15,-9 5-2-15,9-5-1 0,0 0-2 0,0 0-1 16,0 0 1-16,-14 3-1 0,14-3 0 0,0 0-2 16,0 0 1-16,-8 6-1 0,8-6 8 0,0 0-8 15,0 0 0-15,0 0 0 0,0 0 2 0,0 0-2 16,0 0-2-16,0 0 3 0,0 0-2 0,0 0-3 15,0 0-1-15,0 0-7 0,0 0-7 0,0 0-11 16,0 0-3-16,0 0-9 0,0 0-11 0,0 0-12 16,0 0-25-16,0 0-20 0,0 0-15 0,0 0-15 15,0 0-25-15,0 0-22 0,0 0-20 0,0 0-177 16,0 0-412-16,38-13 183 0</inkml:trace>
  <inkml:trace contextRef="#ctx0" brushRef="#br0" timeOffset="-47760.09">17850 422 146 0,'0'0'163'0,"0"0"-11"0,0 0-5 0,0 0-3 16,0 0-8-16,0 0-8 0,0 0-7 0,0 0-10 15,0 0-14-15,0 0-9 0,0 0-9 0,0 0-3 16,0 0-8-16,0 0 1 0,0 0 2 0,0 0-7 16,0 0-2-16,0 0-3 0,0 0-5 0,-27 22-4 15,27-22 6-15,-6 14-1 0,-1-7-7 0,3 0 2 16,-3 2-5-16,7-9 1 0,-6 19 1 0,1-12 0 15,-1 4-1-15,6-11-5 0,-3 19 3 0,3-11-5 16,0-8 1-16,0 21-3 0,0-10 2 0,0-11-2 16,0 20-3-16,3-9 0 0,0-3 1 0,-3-8-1 15,3 14 0-15,5-3 7 0,-5-3-6 0,4-4-2 16,-3 5 0-16,-4-9 5 0,16 12 2 0,-8-7-1 0,2 1-5 16,-2 1 1-16,1-4-3 0,2 0-2 15,5-3-1-15,-5 4-5 0,-11-4 1 0,30 2 0 16,-15-2-6-16,-1-2 3 0,-5 0-5 0,-9 2 1 15,32-2-4-15,-18-1-1 0,1-2-3 0,1-2 4 0,1 3-4 16,0-3-1-16,-2 1 5 0,1-8-3 16,-2 5 1-16,3 0-5 0,-2 0-2 0,2-1 2 15,-4-2-4-15,1 2 0 0,0 0-3 0,-1-2 0 0,-2 4 4 16,0-3 1-16,-1 3-3 0,-1 1 7 0,-1 0-5 16,-2-1 1-16,2 0 1 0,-4-1 0 0,-4 9-1 15,9-12-2-15,-6 4 2 0,-3 8-2 0,5-13 2 16,-5 13-6-16,3-12 0 0,-3 12 3 0,0 0-5 15,-8-21 3-15,2 12 3 0,6 9-6 0,-14-12 4 16,7 4 0-16,-2 4-1 0,1-5 6 0,8 9-8 16,-24-12-1-16,10 7 2 0,0-1-1 0,-2-1 2 15,1 1-3-15,1 0 2 0,-7-1-1 0,9 4 3 16,-6-1-1-16,4-3-1 0,0 1-1 0,1 4 2 16,2-3 0-16,-2 3 1 0,13 2 1 0,-20-8-2 15,20 8-3-15,-19-1 3 0,19 1 0 0,-10-7-4 16,10 7-2-16,-11 0 0 0,11 0-13 0,0 0-12 15,-16-3-10-15,16 3-18 0,0 0-15 0,0 0-27 16,-14 3-14-16,14-3-17 0,-11 5-24 0,11-5-29 0,-10 6-31 16,10-6-214-16,-14 7-467 0,8-2 207 15</inkml:trace>
  <inkml:trace contextRef="#ctx0" brushRef="#br0" timeOffset="-39019.69">16527 1670 95 0,'0'0'164'0,"-10"4"-15"0,10-4-4 15,0 0-17-15,0 0-5 0,0 0-7 0,0 0-6 0,0 0-6 16,0 0-19-16,0 0 5 0,0 0-4 16,37 3-6-16,-37-3-6 0,0 0-3 0,14 3-7 15,-14-3 0-15,8 1-5 0,-8-1-2 0,0 0 1 0,16 2-4 16,-16-2 0-16,11 5 2 0,-11-5-5 0,10 5 1 16,-10-5-2-16,14 6-4 0,-14-6 3 15,17 3-5-15,-9 1 0 0,2-3-3 0,-10-1-4 0,20 6-1 16,-7-3 4-16,1 2-7 0,1-4 3 0,2 2-3 15,-4-2 0-15,7 1 2 0,1-2-2 0,-2 1 2 16,2 2-3-16,-1-6-1 0,-2 6 4 0,-1-6-5 16,-1 3-1-16,2 3 5 0,-7-6-5 0,-11 3-4 15,20 0 3-15,-20 0-2 0,18 0 4 0,-18 0-5 16,12 0 0-16,-12 0 0 0,0 0-1 0,15-1-4 0,-15 1 2 16,0 0-9-16,0 0-1 0,0 0 0 15,12 1-2-15,-12-1-2 0,0 0 0 0,0 0-6 16,0 0-4-16,0 0-9 0,0 0-8 0,0 0-2 0,0 0-9 15,0 0-10-15,0 0-10 0,0 0-17 0,0 0-22 16,0 0-21-16,0 0-26 0,0 0-24 16,0 0-36-16,-27 15-207 0,27-15-438 0,0 0 194 15</inkml:trace>
  <inkml:trace contextRef="#ctx0" brushRef="#br0" timeOffset="-38596.21">16535 1888 163 0,'0'0'196'0,"0"0"-5"16,19 4-8-16,-19-4-3 0,17 1-6 0,1 1-1 15,-10-2-4-15,11 2-5 0,-3 0-1 0,3-2-8 16,-2 1-4-16,4 2-9 0,-1-3-4 0,-2-3-10 16,3 3-5-16,-4 0-14 0,4 3-5 0,-7-3-13 0,3 0-9 15,-2 1-9-15,4-2-3 0,-5 1-5 0,0 0-8 16,-14 0-4-16,27 1-7 0,-19-1-5 15,5 0-1-15,4 0-8 0,-7 2-5 0,4-2-2 0,-14 0-3 16,21 5-2-16,-13-5-2 0,-8 0-4 0,17 0-5 16,-17 0-12-16,16 2-10 0,-16-2-14 0,11 0-13 15,-11 0-23-15,0 0-15 0,13 5-13 0,-13-5-22 16,0 0-15-16,0 0-21 0,0 0-37 0,0 0-33 16,17-7-195-16,-17 7-448 0,3-8 199 0</inkml:trace>
  <inkml:trace contextRef="#ctx0" brushRef="#br0" timeOffset="-37848.9">17068 1573 2 0,'0'0'190'0,"0"0"-11"0,0 0-8 0,0 0-12 0,0 0-11 16,0 0-12-16,0 0-11 0,0 0-8 0,0 0-10 15,0 0-11-15,0 0-6 0,0 0-8 0,-16 8-4 16,16-8-1-16,0 0-4 0,0 0-5 0,0 0 10 15,0 0-9-15,0 0 3 0,3 17-2 0,-3-17-4 16,0 0-6-16,0 0 2 0,0 0-6 0,13 17-2 16,-10-11-3-16,-3-6 0 0,8 9-5 0,-8-9 1 15,6 11-5-15,-1-5 1 0,-5-6 2 0,10 10 0 16,-4-4 0-16,0 0 0 0,2 1-1 0,2-2 3 16,-2 2-11-16,1-2 0 0,2 2 0 0,-1 0-3 15,-2-1-3-15,5 3 0 0,-2-3-6 0,0-1 0 16,-2 2-4-16,1-3 0 0,-2 1-3 0,1 4-5 15,2-2 0-15,-1 0 1 0,-2-4 0 0,-8-3-6 16,17 10 3-16,-10-4-3 0,-1-1 2 0,-1 2-3 16,-5-7-2-16,12 9 4 0,-5-3-5 0,-7-6 3 15,4 9-3-15,-4-9-1 0,10 11-1 0,-10-11 3 0,6 7 1 16,-6-7-1-16,3 10-1 0,-3-10 3 0,8 7-1 16,-8-7 0-16,0 0-1 0,4 16 4 15,-4-16-2-15,0 0 0 0,3 10-1 0,-3-10 0 0,-3 15 3 16,3-15 11-16,-7 11-3 0,7-11 1 0,-8 15 3 15,2-11 0-15,0 3-1 0,-2 1-1 16,-5 3-1-16,-1-1-1 0,-1 0-5 0,0 4 0 16,0-4 3-16,-5 2-2 0,5 0-1 0,1 2-1 0,-6-3 0 15,4 0-10-15,-2 0-15 0,4 0-14 0,-4-4-24 16,1 5-18-16,0 6-23 0,-1-6-22 0,9-2-26 16,-9 1-31-16,7-4-41 0,5-2-54 0,-9 3-165 15,9-1-470-15,-7-3 208 0</inkml:trace>
  <inkml:trace contextRef="#ctx0" brushRef="#br0" timeOffset="-37050.7">18078 1623 36 0,'0'0'174'0,"0"0"-9"0,0 0-7 16,4-12 2-16,-4 12-2 0,0 0-1 0,0 0 1 16,0 0-4-16,-4-14-8 0,4 14-6 0,0 0-2 15,0 0-5-15,-6-13-9 0,6 13-5 0,0 0-7 16,-5-11-11-16,5 11-9 0,-9-4-9 0,9 4-4 15,-14-4-6-15,14 4-4 0,-21-1-1 0,21 1-5 16,-27 1-5-16,10 0-2 0,5 2-6 0,-7 1-4 16,2 3-1-16,3-3-9 0,-10 2 2 0,6-1-3 15,-2-1-3-15,-6 8-2 0,7-6 0 0,5 1-2 16,-7 0-4-16,7 1-1 0,0 1-2 0,-2 0-2 0,2 1-4 16,3-1 2-16,1-2-3 0,4 0 0 15,1 5 4-15,2-4-4 0,3-8 1 0,-11 18-3 16,9-10 3-16,2-8-1 0,7 22 5 0,-7-12 1 0,3 1-2 15,0-2 5-15,5 4 4 0,1 0-4 0,-6-5 7 16,5 6 1-16,2-2 5 0,-1-5-7 0,-4 4-4 16,5-4 3-16,1 5-3 0,-5-5-3 0,2 0 0 15,8 1 1-15,-8-2-8 0,1 0 2 0,9 0-1 16,-4-1 5-16,-1 2-7 0,1-4-3 0,0 3 3 16,1-1-4-16,1-1 4 0,-5 0-10 0,6-4-14 15,1 6-22-15,-3-1-24 0,3-3-23 0,-1 0-31 16,1-2-31-16,-1-4-31 0,1 3-41 0,-1-5-41 15,-1 2-255-15,-2-3-550 0,4 1 244 0</inkml:trace>
  <inkml:trace contextRef="#ctx0" brushRef="#br0" timeOffset="-36339.36">18402 1735 108 0,'8'-9'252'16,"-8"9"-19"-16,0 0-19 0,0 0-17 0,0 0-16 15,0 0-17-15,0 0-13 0,0 0-18 0,0 0-13 16,0 0-10-16,0 0 0 0,0 0-6 0,0 0-2 16,13 16-5-16,-13-16-5 0,0 13-5 0,0-13-1 15,0 15-9-15,0-6-2 0,0-9-7 0,3 15-2 16,2-5 4-16,-5 0-11 0,3 1 0 0,-3-11-5 15,3 13 2-15,-3-13-8 0,6 15-2 0,-1-6 1 16,-2-4-1-16,-3-5-10 0,7 13 0 0,-7-13 1 16,6 8-7-16,-6-8-4 0,5 9 7 0,-5-9-10 15,0 0 1-15,0 0 3 0,3 10-8 0,-3-10 3 16,0 0-3-16,0 0 3 0,0 0-8 0,0 0 0 16,0 0 2-16,17-3-4 0,-17 3 3 0,0 0-8 15,16-12 3-15,-11 6-2 0,-5 6-2 0,16-13 1 16,-8 6-4-16,1-4 2 0,-1 3-3 0,2-3 0 0,1 2 4 15,-2-4 2-15,2 2-3 0,-4 2-2 16,1 0 0-16,1-3-3 0,-2 4 4 0,4-3-4 0,-2 3 1 16,-1 1 1-16,2-3-1 0,-4 3 2 0,2 1-4 15,-8 6 3-15,13-13-5 0,-9 9 3 0,-4 4 0 16,13-9 1-16,-13 9-5 0,8-7 5 0,-8 7 0 16,9-6-4-16,-9 6 1 0,0 0 1 0,0 0-5 15,8-4 1-15,-8 4-1 0,0 0 4 0,0 0-6 16,0 0 4-16,0 0 1 0,13 15 3 0,-13-15 3 15,5 11 6-15,-5-11 3 0,3 14-6 0,0-6 3 16,-3-8 4-16,0 18 4 0,3-10 9 0,-3 4-7 16,4-3-5-16,-1 0 0 0,2 2 5 0,-5-11-4 15,3 16-3-15,-3-6-4 0,0-10 5 0,6 15-4 16,-3-4-1-16,2-4 1 0,-5-7-9 0,6 13-18 16,-6-13-20-16,7 11-26 0,-7-11-27 0,8 7-34 15,-5 0-43-15,-3-7-44 0,9 3-48 0,-9-3-247 0,0 0-548 16,21-2 242-16</inkml:trace>
  <inkml:trace contextRef="#ctx0" brushRef="#br0" timeOffset="-35421.19">19268 1540 53 0,'0'0'169'0,"0"0"-11"15,-17 2-7-15,17-2-9 0,0 0-10 0,0 0 0 16,0 0-5-16,0 0-1 0,0 0-6 0,6 16 0 0,-6-16-5 15,0 0-2-15,14 15-6 0,-14-15-4 16,13 11-1-16,-8-5-3 0,4 1-1 0,2-1-3 16,-1-1-6-16,1 1-5 0,-1-2-5 0,4 3-6 0,-3-2-2 15,2 2-7-15,1 0 0 0,0-3-6 0,5 3-2 16,-3-5-6-16,0 6-5 0,1-4-1 0,1 0-3 16,-1-3-3-16,-1 5-4 0,0-3-5 0,3 2 0 15,-1 2 1-15,-1-3-8 0,-3-3 2 0,4 2-3 16,-1 0-2-16,-4 0-2 0,-2-2-3 0,2 2 1 15,-5 0 0-15,6-1-2 0,-14-2-5 0,19 4 1 16,-11 0-2-16,-8-4 1 0,14 3-1 0,-14-3-4 16,10 3 3-16,-10-3-2 0,0 0 4 0,0 0-4 15,14 0 3-15,-14 0-6 0,0 0 1 0,0 0 1 16,0 0-3-16,0 0 1 0,9 4 4 0,-9-4-9 16,0 0 1-16,0 0 3 0,0 0 7 0,0 0-7 15,0 0 2-15,0 0 0 0,0 0 0 0,0 0 0 16,-27 22-2-16,20-21 2 0,-6 5 2 0,5-1-3 15,-8 2-1-15,2 1 1 0,-4 1 0 0,-2-4 0 0,-4 7 3 16,0-5-5-16,7-3 5 0,-4 3-1 16,0 2 1-16,-1 1-1 0,3-3-2 0,-1 0 2 15,2 2 0-15,-3-2-2 0,4 0-1 0,0 0-1 0,-1 0 4 16,1-2-3-16,4 2 2 0,-1-5-7 0,-1 5-4 16,6-1-16-16,1 0-13 0,-2-2-11 15,10-4-18-15,-14 8-12 0,14-8-18 0,-11 7-13 16,11-7-17-16,-6 5-13 0,6-5 0 0,0 0-18 0,0 0-23 15,0 0-23-15,0 0-147 0,0 0-379 0,0 0 169 16</inkml:trace>
  <inkml:trace contextRef="#ctx0" brushRef="#br0" timeOffset="-34847.44">19898 1899 158 0,'0'0'182'0,"0"0"-8"0,0 0-7 16,0 0-4-16,0 0-10 0,-27 5-7 15,27-5-8-15,0 0-9 0,-14 7-7 0,14-7-4 16,-15 7-5-16,6-5-9 0,-1 3-5 0,10-5-6 16,-20 7-7-16,12-3-3 0,-5-1-7 0,2 2-3 0,3 2-7 15,-8-2-4-15,2 1-8 0,3 1 2 0,-5 1-4 16,2 0-7-16,-4 0-2 0,9 2-1 16,-9-3-4-16,1-2-1 0,3 6-4 0,-4-6-4 15,2 5-4-15,5-4 3 0,-3-1-8 0,0 2 0 0,-2-2 1 16,8 1-3-16,-2 0-2 0,-1 3-4 15,2-9 2-15,9 0-2 0,-18 11-7 0,10-10-11 0,8-1-12 16,-9 7-17-16,2-1-15 0,7-6-13 0,-6 8-15 16,6-8-19-16,0 0-15 0,-14 8-23 0,14-8-33 15,0 0-32-15,0 0-161 0,0 0-391 0,0 0 174 16</inkml:trace>
  <inkml:trace contextRef="#ctx0" brushRef="#br0" timeOffset="-33995.18">20295 1735 91 0,'0'0'205'0,"0"0"-9"0,1 20-7 0,-1-20-13 16,0 0-11-16,0 0-12 0,-8 18-10 0,8-18-6 15,-5 14-7-15,5-14-10 0,-1 12-6 0,1-12-3 16,-2 13-9-16,2-13-5 0,-4 9-1 15,4-9-11-15,-2 13 1 0,2-13-9 0,-3 11-6 0,3-11-4 16,-3 14-5-16,3-14-2 0,0 0-8 0,0 15-5 16,0-15-4-16,0 0-2 0,0 14-4 0,0-14-1 15,0 12-7-15,0-12-1 0,3 11-5 0,-3-11-1 16,0 0-3-16,-3 15 2 0,3-15-5 0,-4 10 1 16,4-10-3-16,0 0-1 0,0 0-2 0,0 0-1 15,0 0-1-15,0 0 4 0,0 0-1 0,0 0-2 16,0 0 3-16,0 0 1 0,0 0-3 0,0 0 0 15,0 0-4-15,0 0-1 0,0 0 6 0,0 0-7 16,0 0 2-16,31-17-2 0,-31 17 0 0,11-13-4 16,1 2-4-16,-7 3-1 0,8-1-3 0,-5-2-6 15,4 4-1-15,0-5 0 0,0 4 4 0,-1-3 0 16,0 3 0-16,1 1 2 0,-3-4 2 0,-3 4-1 16,6 2-1-16,-9-2 3 0,-3 7 2 0,16-12-3 15,-12 6 3-15,-4 6-2 0,13-7 2 0,-13 7-1 0,8-10 1 16,-8 10-1-16,9-9 2 0,-9 9 2 15,12-7-3-15,-12 7 1 0,12-5 1 0,-12 5-1 16,8-7 1-16,-8 7-1 0,11-7-2 0,-11 7 2 0,10-4-1 16,-10 4 3-16,0 0-3 0,16 0 1 15,-16 0 2-15,8-3-2 0,-8 3 0 0,0 0 4 16,14-4 0-16,-14 4-2 0,0 0 2 0,0 0-2 16,0 0-1-16,0 0 0 0,20 3 2 0,-20-3-2 0,0 0 3 15,0 0 1-15,8-6-3 0,-8 6 5 0,0 0-2 16,0 0 0-16,0 0 4 0,0 0 2 0,0 0-2 15,0 0 4-15,0 0-2 0,7 16 0 0,-7-16 3 16,0 0 1-16,0 12 0 0,0-12 1 0,0 0 0 16,3 14 5-16,-3-14 1 0,0 12 4 15,0-12-2-15,3 14 1 0,-3-14-2 0,-3 16 3 0,3-16-2 16,3 12 0-16,-3-12 5 0,-5 16-1 0,5-16 4 16,-3 15 2-16,-2-6 3 0,5-9-7 0,-4 17 5 15,0-8-6-15,4-9 1 0,-6 16-8 0,5-8 7 16,-4 1 2-16,5-9-7 0,-2 18-4 0,2-18-2 15,-3 17 1-15,3-17 4 0,-3 16-6 0,3-6 5 16,0-10-6-16,0 18-1 0,3-8-1 0,-3-10-6 16,5 16 3-16,-2-9 4 0,-3-7-4 0,2 17-3 0,1-8 7 15,1-2-5-15,3 1 5 0,1-1-6 0,-5 1-1 16,3-1 4-16,4 0-2 0,-5 1-3 16,6 0 6-16,-2-1-2 0,1-3-1 0,4 3 2 15,0-2-4-15,-3 1-1 0,-1-2 3 0,7-1-6 0,-6-2-1 16,1 3 2-16,0-4-1 0,-12 0 1 0,21 0 2 15,-8 2-2-15,-13-2-12 0,20 0-14 0,-10 0-15 16,-10 0-7-16,14 0-17 0,-14 0-20 0,0 0-22 16,19-6-22-16,-19 6-22 0,0 0-23 0,0 0-29 15,0 0-24-15,13 0-33 0,-13 0-197 0,0 0-490 16,0 0 217-16</inkml:trace>
  <inkml:trace contextRef="#ctx0" brushRef="#br0" timeOffset="-31461.41">16757 2984 137 0,'0'0'177'0,"0"0"-10"15,0 0-5-15,0 0-9 0,0 0-10 0,0 0-8 16,0 0-16-16,0 0 2 0,0 0-3 0,0 0-3 15,0 0 2-15,0 0-9 0,0 0-5 0,0 0 1 16,0 0-6-16,0 0-3 0,0 0-6 0,0 0-5 16,0 0-1-16,32 5-9 0,-32-5 4 0,20 2-11 15,-20-2-1-15,21 1-6 0,-13-1-6 0,-8 0-4 16,30 0 0-16,-19 0-7 0,3 4-5 0,-1-4-1 16,-13 0 0-16,24-4-5 0,-10 4 2 0,-1 0-4 15,-13 0-3-15,28 0-3 0,-16-1-3 0,0 4-2 0,-12-3-1 16,22 0-3-16,-12 5-4 0,1-4-2 0,-11-1 2 15,16 3-3-15,-8 0 2 0,-8-3-2 0,14 3 5 16,-14-3-7-16,13 1-1 0,-13-1-7 0,9 2-2 16,-9-2-9-16,0 0-6 0,15 5-7 0,-15-5-4 15,0 0-7-15,0 0-11 0,0 0-10 0,14 0-13 16,-14 0-8-16,0 0-17 0,0 0-23 16,0 0-26-16,0 0-15 0,0 0-21 0,0 0-29 0,0 0-138 15,0 0-376-15,-41 0 166 0</inkml:trace>
  <inkml:trace contextRef="#ctx0" brushRef="#br0" timeOffset="-31125.34">16736 3117 94 0,'0'0'162'0,"0"0"-8"0,0 0-5 0,0 0-2 16,0 0-10-16,0 0-6 0,23 6-1 0,-23-6-1 16,14 1-8-16,-14-1-7 0,16 4-6 0,-7 0-2 15,2 0-6-15,0-1-5 0,1-2-7 0,-12-1 0 16,27 3-6-16,-10 0 0 0,-1 1-10 0,1-4-7 0,1 1-7 16,-4 2-4-16,2 0-8 0,-2 2-1 0,0-5-4 15,1 0-6-15,-4 3-2 0,2-3-4 16,-1 0 1-16,2 2-4 0,1 0-4 0,-4-1-2 15,-11-1-3-15,21-1-2 0,-9 2-4 0,-1 2-9 0,-11-3-8 16,21 1-19-16,-21-1-9 0,14-1-15 0,-14 1-15 16,16-4-26-16,-16 4-23 0,14-2-33 0,-14 2-23 15,10-10-41-15,-10 10-112 0,0 0-350 0,5-10 155 16</inkml:trace>
  <inkml:trace contextRef="#ctx0" brushRef="#br0" timeOffset="-32432.44">18451 2811 97 0,'0'0'161'16,"0"0"-9"-16,0 0-8 0,0 0-2 0,0 0-11 0,0 0-1 15,7-9-6-15,-7 9-3 0,0 0-4 16,0 0 0-16,0 0-4 0,6-8-1 0,-6 8 0 16,0 0-8-16,0 0-1 0,0 0-3 0,0 0-6 0,5-11-7 15,-5 11-8-15,0 0-4 0,0 0-10 0,0 0-4 16,0 0-3-16,0 0-2 0,-18-11-10 0,18 11-5 15,-14-4 2-15,14 4-6 0,-14 0 0 0,14 0-4 16,-21-2 4-16,21 2-5 0,-27 0 2 0,10 0 0 16,-1 2 0-16,1-1-5 0,-4 2-1 0,4 0-2 15,-1 0 2-15,2-1-2 0,-1 0-2 0,-1-1-1 16,1 5 0-16,0-5 1 0,-1 3-2 0,1 1 1 16,1 1 2-16,2 0-2 0,2-4-1 0,0 4 0 15,-3-3-4-15,4-1-3 0,11-2 1 0,-20 8-2 16,10-2 0-16,-1-1-4 0,2-2-1 0,1 6-1 15,8-9-1-15,-10 12 3 0,4-3-2 0,6-9-2 16,-11 14 3-16,8-6-3 0,3-8-1 0,0 19 8 16,0-19-6-16,0 17 2 0,0-17-1 0,3 20-2 15,-3-9 2-15,3-3 6 0,-3-8 0 0,11 19 1 16,-2-8-1-16,3-1 4 0,-6 1-2 0,8-2 6 16,0 5-8-16,-4-4 6 0,1-5-2 0,2 7-2 15,-2-5 0-15,6 0-4 0,-7-1 4 0,4 1 0 16,-4-2-3-16,1 5-3 0,0-6 0 0,-2-1 3 0,6-1-2 15,-6 1 2-15,-9-3-5 0,18 4 1 0,-7-4 1 16,-11 0 2-16,16 0-2 0,-16 0 2 0,17 0-1 16,-17 0-2-16,17-4 1 0,-17 4-3 0,8-5-2 15,-8 5 1-15,16 0-3 0,-16 0 0 0,15-3-11 16,-15 3-7-16,14 0-9 0,-14 0-17 16,13-4-10-16,-13 4-15 0,0 0-14 0,14-3-16 15,-14 3-19-15,0 0-18 0,0 0-16 0,0 0-22 0,0 0-26 16,0 0-14-16,0 0-37 0,0 0-162 0,0 0-444 15,0 0 196-15</inkml:trace>
  <inkml:trace contextRef="#ctx0" brushRef="#br0" timeOffset="-30612.41">17238 2844 4 0,'0'0'174'0,"0"0"-15"0,0 0-13 0,0 0-9 16,0 0-6-16,0 0-7 0,0 0-11 0,0 0-9 15,0 0-5-15,0 0-6 0,0 0-3 0,0 0-3 0,0 0 1 16,0 0-7-16,0 0-4 0,0 0-3 16,0 0 0-16,0 0-5 0,0 0-3 0,3 27-7 15,-3-27 2-15,9 12-4 0,-9-12-1 0,8 10-2 0,-1-2-1 16,-7-8-1-16,17 10-7 0,-11-4-4 0,2 1-3 15,-1 1-2-15,1-1-1 0,4 0 2 0,-4-2-4 16,2 2-1-16,1 2 0 0,-2-3-5 0,3 1-4 16,0 4 0-16,-1-3 1 0,2 2-1 0,1-2-3 15,1 4-2-15,-6-5 0 0,2 2-1 0,-1 1-4 16,1 1 0-16,-2-6 1 0,-1 5-3 0,-1-1 4 16,-4 0-1-16,3-2 1 0,-1 1-1 0,-2 2 5 15,-3-10 0-15,0 20-2 0,0-10 3 0,0-10 0 16,-11 20 1-16,8-5-2 0,-7-4-3 0,-1 3 1 15,-3 1-4-15,-5 3 4 0,1 0-5 0,-2-3 2 16,-1 3-8-16,-1 1-8 0,1 1-11 0,1-4-25 16,-1 4-20-16,2-5-17 0,0 3-20 0,6-3-23 15,-1-3-18-15,1 0-16 0,5-3-22 0,2 3-26 16,0 0-164-16,4-5-394 0,2-7 175 0</inkml:trace>
  <inkml:trace contextRef="#ctx0" brushRef="#br0" timeOffset="-29527.79">18899 2749 79 0,'0'0'166'0,"0"0"-9"15,0 0-10-15,0 0 2 0,0 0-8 0,0 0 0 16,0 0-3-16,0 0-6 0,0 0-5 0,0 0-2 16,0 0 0-16,28 19-5 0,-28-19 2 0,19 4-9 15,-11 0-3-15,6-2-8 0,2 0-7 0,2 5-8 16,-4-4-6-16,0 1-5 0,4 0-10 0,-1-3-5 16,-1 5-6-16,1 0-7 0,1-4 1 0,-1 5-7 15,1-2-7-15,-4 1-3 0,2-2-1 0,-2 4-2 16,1-5-7-16,2 2-2 0,-8 1-2 0,1-3-1 0,1-2-1 15,3 6-10-15,-4-4-1 0,-10-3 0 0,17 7-1 16,-9-6-1-16,5 4-1 0,-13-5-1 16,14 4 3-16,-14-4-3 0,15 5 3 0,-15-5-2 15,9 2 1-15,-9-2 0 0,0 0-1 0,11 7 4 0,-11-7 0 16,0 0 5-16,0 0-1 0,0 0 10 16,0 0-5-16,10 2-4 0,-10-2 2 0,0 0-5 15,0 0 4-15,0 0-3 0,0 0 2 0,0 0-2 0,0 0-5 16,0 0 1-16,0 0-3 0,0 0 2 0,0 0 1 15,-27 12 0-15,27-12 0 0,-18 5-4 0,9 0-1 16,-9 2 3-16,4-1-2 0,-3-1 4 0,-1 5-1 16,4-4-2-16,-2 1-1 0,-5-1 1 0,-2 5-1 15,5-4 0-15,-3 2-2 0,2-3 0 0,4 1 6 16,0 4-5-16,1-3 0 0,-2-4 2 0,5 2 1 16,2 2-3-16,-6 0-2 0,9-4 1 0,-5 0-7 15,11-4-7-15,-14 10-15 0,7-5-9 0,7-5-13 16,-11 7-15-16,11-7-9 0,-6 11-17 0,6-11-11 15,0 0-5-15,-7 8-21 0,7-8-7 0,0 0-24 16,0 0-14-16,0 0-34 0,21 9-110 0,-21-9-345 0,21-2 153 16</inkml:trace>
  <inkml:trace contextRef="#ctx0" brushRef="#br0" timeOffset="-29111.35">19509 3102 97 0,'0'0'124'0,"0"0"-16"16,0 0-7-16,0 0 5 0,0 0-8 0,0 0-4 15,0 0 2-15,0 0-5 0,0 0 0 0,0 0 1 16,0 0 0-16,0 0 1 0,0 0-2 0,0 0-4 15,0 0-1-15,0 0-4 0,-41 14-2 0,41-14 1 16,-17 1-3-16,9 3-6 0,8-4-5 0,-21 7 2 16,12-3-1-16,-3 0-3 0,0 0-3 0,1 2-2 15,-4-2 0-15,-4-3-3 0,5 10-3 0,3-8-5 16,-6 6-3-16,7-3 0 0,-4-2 0 0,1 3-6 16,-1-2-1-16,3 1-8 0,1 2 2 0,-1-1-9 15,-2 0-1-15,2-2 0 0,2-1-2 0,1 2 0 16,8-6-3-16,-21 8-3 0,10-4-3 0,2 0-1 15,9-4 1-15,-13 7-3 0,13-7 5 0,-14 4-6 16,14-4 1-16,0 0-1 0,-12 3-2 0,12-3-9 16,-9 4-11-16,9-4-18 0,0 0-20 0,0 0-13 15,0 0-17-15,-18-1-29 0,18 1-18 0,0 0-25 16,0 0-28-16,0 0-192 0,0 0-405 0,0 0 179 0</inkml:trace>
  <inkml:trace contextRef="#ctx0" brushRef="#br0" timeOffset="-28159.39">19901 2935 124 0,'0'0'208'16,"0"0"-14"-16,0 0-3 0,0 0-13 0,0 0-6 15,0 0-5-15,0 0-5 0,0 0-4 0,0 0-3 16,0 0-2-16,0 0-8 0,0 0-13 0,0 0-8 16,0 0-11-16,0 0 1 0,8-15-19 0,-8 15-8 15,0 0-4-15,0 0-5 0,6-10-8 0,-6 10-6 0,0 0-9 16,12-12-2-16,-6 8-8 0,-6 4-4 15,8-7-3-15,-8 7-2 0,9-11-6 0,-2 3-1 16,-1 1-7-16,-1-1 5 0,-5 8-7 0,14-18-2 16,-8 10 0-16,1 0-3 0,-1-2-1 0,5-1-6 0,-8 2 3 15,5-4-1-15,-5-2 1 0,7 1 1 0,-5 3-8 16,-2 5 3-16,3-4-3 0,-6 10 3 16,10-16-4-16,-5 10 0 0,-2-2 2 0,-3 8-4 0,6-9 5 15,-6 9-3-15,0 0-4 0,10-13 4 0,-10 13-5 16,0 0 6-16,1-8-4 0,-1 8 1 15,0 0-3-15,0 0 5 0,0 0 0 0,3-12-1 0,-3 12 2 16,0 0 0-16,0 0-2 0,0 0 1 0,0 0-3 16,0 0 0-16,0 0 0 0,0 0 0 0,0 0-2 15,0 0 0-15,0 0-1 0,0 0-1 0,0 0-2 16,0 0 4-16,0 0-7 0,0 0 9 16,0 0-5-16,0 0 4 0,0 0 0 0,-14 33 9 0,14-33-12 15,-6 10 2-15,3-1 3 0,3-9 6 0,-5 14-7 16,-2-5 3-16,7-9 3 0,-3 19 3 0,0-11-2 15,3-8 2-15,-3 19-1 0,1-9 4 16,1 1-3-16,-4-2 4 0,5-9-2 0,-3 20-4 0,0-12 5 16,3-8 6-16,-4 19-6 0,4-7 9 0,0-12-5 15,-3 19 14-15,2-9-12 0,1-10-1 0,-2 18-3 16,2-18 0-16,-1 19 1 0,-3-10-6 0,4-9 4 16,-3 18-2-16,3-18-1 0,0 19 1 0,0-10-2 15,0-9-1-15,-3 20-4 0,3-20 1 0,0 14 4 16,-3-3-5-16,3-11 2 0,-2 18-6 0,-1-10 6 0,3-8 1 15,-1 18 3-15,-1-10 6 0,2-8-12 0,-3 11-5 16,3-11 7-16,-3 20-3 0,3-20 6 0,-7 10-7 16,7-10 3-16,0 11-3 0,0-11 5 15,-1 12-6-15,1-12 1 0,0 0 1 0,0 0 0 0,-2 14 0 16,2-14 0-16,0 0-2 0,0 0 2 0,0 11 3 16,0-11 9-16,0 0-17 0,0 0 4 15,0 0-10-15,0 0-10 0,3 12-11 0,-3-12-12 16,0 0-15-16,0 0-9 0,0 0-16 0,0 0-15 0,0 0-17 15,0 0-28-15,0 0-35 0,0 0-31 0,0 0-38 16,3 7-212-16,-3-7-496 0,0 0 220 0</inkml:trace>
  <inkml:trace contextRef="#ctx0" brushRef="#br0" timeOffset="-27332.38">19750 3288 146 0,'0'0'144'0,"-14"1"-1"15,14-1-19-15,0 0 2 0,0 0-5 0,0 0-6 16,0 0-7-16,0 0-6 0,0 0-11 0,0 0 1 16,0 0-9-16,0 0-4 0,0 0-3 15,0 0 0-15,0 0 1 0,0 0-4 0,0 0-2 0,0 0-5 16,0 0 4-16,0 0-2 0,0 0-6 0,0 0 0 16,0 0 0-16,43 3-4 0,-33 0 6 0,-10-3 1 15,20-4-3-15,-6 5-3 0,4-2 1 0,-5 2-5 16,4-1 1-16,0 0-2 0,1 0-4 0,-2 0-1 15,3 0 1-15,-3 0-3 0,4 3 0 0,-5-3-4 16,2 0 4-16,0 0-4 0,4 0-5 0,-7 0-4 16,2-3 2-16,-16 3 1 0,29 0-9 0,-12 0-5 15,-7-1-1-15,-10 1-6 0,20 1 5 0,-5-1-4 16,-3 3-2-16,-12-3-2 0,18 0-1 0,-7 0 0 16,-11 0-3-16,17 0 0 0,-17 0 2 0,18 3-4 15,-18-3-1-15,17 0 1 0,-10 1 2 0,-7-1-4 16,0 0 4-16,20 2 1 0,-20-2-6 0,13 0-2 15,-13 0 0-15,0 0-1 0,11 5 1 0,-11-5 3 16,0 0-3-16,0 0-2 0,11 4-1 0,-11-4 5 0,0 0-2 16,0 0-6-16,0 0 6 0,0 0-3 0,0 0 2 15,0 0 1-15,0 0-2 0,0 0 0 16,0 0 0-16,0 0 3 0,0 0 1 0,14 0 0 0,-14 0-6 16,0 0 1-16,0 0 4 0,0 0-4 0,0 0 1 15,0 0 1-15,0 0-3 0,0 0 2 0,0 0-2 16,0 0-3-16,0 0-9 0,0 0-19 15,0 0-12-15,0 0-29 0,0 0-27 0,0 0-41 0,0 0-40 16,0 0-46-16,-41-5-232 0,41 5-498 0,-16 0 221 16</inkml:trace>
  <inkml:trace contextRef="#ctx0" brushRef="#br0" timeOffset="23206.24">21181 4115 140 0,'0'0'234'0,"0"0"-17"0,0 0-16 0,0 0-10 16,0 0-10-16,-17-11-8 0,17 11-13 0,0 0-12 15,0 0-8-15,-22 5-11 0,22-5-10 0,-16 6-11 16,16-6-12-16,-13 6-11 0,5-2-6 0,8-4-6 15,-13 9-7-15,13-9-5 0,-12 10-6 0,9-5-6 16,3-5 1-16,-13 11-9 0,13-11-4 0,-3 12-1 0,3-12-3 16,-5 10-4-16,5-10-3 0,2 15 1 15,-2-15 2-15,0 0-1 0,6 15 1 0,-6-15-1 16,8 11 3-16,-2-7-1 0,-6-4 0 0,13 15 2 16,-5-8-3-16,-2-7-8 0,4 7 1 0,-2 0 0 0,-2-2-1 15,5 2-7-15,-5 0 5 0,-6-7-7 16,12 12 5-16,-6-9-6 0,-6-3 0 0,13 11-2 15,-9-7 6-15,-4-4-6 0,8 15 1 0,-5-11 6 0,-3-4-2 16,0 0 7-16,4 17 6 0,-4-17 4 0,0 0 2 16,-5 13 5-16,5-13 1 0,-10 10-2 0,10-10-5 15,-17 6 1-15,11-4-3 0,6-2-5 0,-21 11-3 16,10-10-2-16,0 5-1 0,11-6-5 0,-21 1-6 16,8 3-19-16,13-4-9 0,-17 3-15 0,17-3-9 15,-18 4-21-15,18-4-14 0,-15 0-21 0,15 0-21 16,-11 3-15-16,11-3-27 0,0 0-21 0,-12 5-12 15,12-5-12-15,0 0-31 0,0 0-149 0,0 0-418 16,0 0 185-16</inkml:trace>
  <inkml:trace contextRef="#ctx0" brushRef="#br0" timeOffset="23620.07">21543 4400 33 0,'0'0'270'16,"0"0"-22"-16,0 0-23 0,0 0-22 0,0 0-19 15,0 0-16-15,0 0-7 0,0 0-8 0,0 0-10 16,0 0-12-16,0 0-9 0,0 0-9 0,0 0-9 16,0 0-4-16,0 0-6 0,-6 21-11 0,6-21-3 15,0 0-6-15,1 12-4 0,-1-12-5 0,0 0 0 16,2 11-3-16,-2-11-3 0,0 0-4 0,9 9 2 15,-9-9-2-15,7 7-5 0,-7-7 7 0,0 0-6 16,11 1-2-16,-11-1-1 0,0 0 1 0,0 0-2 0,17-8 2 16,-17 8-14-16,8-11-1 0,-8 11-6 0,7-18-9 15,-4 11-10-15,0-1-12 0,-3 8-14 16,1-19-18-16,-1 19-21 0,-1-18-24 0,1 18-34 16,-6-12-39-16,6 12-42 0,-7-15-47 0,7 15-227 0,-6-10-506 15,6 10 224-15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4T05:44:22.539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23 9 33 0,'0'0'133'16,"0"0"-14"-16,0 0-8 0,0 0-6 0,0 0-16 0,0 0 2 16,0 0-7-16,0 0 0 0,-8-8-15 0,8 8-2 15,0 0-8-15,0 0 1 0,0 0-6 0,0 0-10 16,0 0 4-16,0 0-4 0,0 0-3 0,0 0 0 15,0 0-4-15,0 0-4 0,0 0-6 0,0 0 9 16,0 0-4-16,-15-1-2 0,15 1-5 0,0 0 3 16,0 0-4-16,0 0 2 0,0 0-4 0,0 0 2 15,0 0-8-15,0 0 6 0,0 0-5 0,0 0 1 16,0 0-4-16,0 0 0 0,0 0-1 0,0 0-4 0,0 0 0 16,0 0 0-16,0 0-1 0,0 0 0 15,0 0-3-15,0 0 2 0,0 0-3 0,0 0 3 16,0 0-1-16,0 0 4 0,0 0-1 0,0 0-4 0,0 0-1 15,0 0 1-15,0 0 6 0,0 0 1 0,0 0-3 16,0 0-5-16,0 0 0 0,0 0-1 0,0 0 3 16,0 0-4-16,0 0 2 0,0 0-1 0,0 0 1 15,0 0 1-15,0 0 1 0,0 0 5 0,0 0-5 16,0 0 6-16,0 0-4 0,0 0 2 0,0 0-1 16,0 0 0-16,0 0 2 0,0 0-2 0,0 0-2 15,0 0 3-15,0 0 2 0,0 0 0 0,0 0-5 16,0 0 2-16,0 0 4 0,0 0 1 0,26 18-4 15,-26-18 4-15,0 0-3 0,11 3 1 0,-11-3-3 0,0 0 0 16,17 0 0-16,-17 0-1 0,0 0-6 0,15 0 6 16,-15 0 0-16,0 0-2 0,14 4-1 15,-14-4-2-15,0 0 2 0,13 0 1 0,-13 0-2 0,0 0 0 16,9 4-1-16,-9-4-1 0,0 0 3 0,14 3-3 16,-14-3-3-16,13 0 6 0,-13 0-1 0,0 0-3 15,14 3 2-15,-14-3 0 0,10 2 0 0,-10-2-3 16,14 4 2-16,-14-4 0 0,14 1-3 0,-14-1 5 15,15 2-6-15,-15-2 6 0,17 1-5 0,-17-1 1 16,16 0 0-16,-16 0 1 0,16 3 0 0,-16-3-2 16,13 0 4-16,-13 0-3 0,14 2 0 0,-14-2 1 15,13 5-1-15,-13-5-1 0,12 0 1 0,-12 0 1 16,11 2-2-16,-11-2-2 0,13 3 4 0,-13-3 0 0,13 2-4 16,-13-2 4-16,14 2 0 0,-14-2-2 15,16 1 1-15,-16-1-2 0,14 0 0 0,-14 0 4 16,18 0-4-16,-18 0 4 0,17 0-1 0,-9 3-1 0,-8-3 4 15,18 0-5-15,-18 0 2 0,17-3 0 0,-17 3-1 16,19-1 1-16,-19 1 0 0,14-2-2 16,-14 2 2-16,16-2 0 0,-16 2-2 0,16-3 2 0,-16 3-2 15,17-2 3-15,-17 2 0 0,15-2-3 0,-15 2 0 16,17 0 2-16,-17 0 2 0,18-3-7 0,-18 3 2 16,16-2-2-16,-16 2 5 0,12-3-3 0,-12 3 2 15,14 0 2-15,-14 0-6 0,15-1 5 0,-15 1-1 16,0 0 3-16,17-2-3 0,-17 2 4 0,16 0-2 15,-16 0 1-15,16-1-4 0,-16 1 0 0,14 0-1 16,-14 0 3-16,15 0-4 0,-15 0 4 0,14-4 1 16,-14 4 1-16,16 0 2 0,-16 0-8 0,14 0 1 15,-14 0 2-15,13-2 0 0,-13 2-1 0,15 0 3 16,-15 0-2-16,0 0 2 0,20 0-2 0,-20 0 3 16,15-2-3-16,-15 2-2 0,19-1 5 0,-19 1-4 15,15 0 1-15,-15 0 0 0,12-3 1 0,-12 3 3 0,16 0-2 16,-16 0-3-16,16 0 2 0,-16 0 0 0,14 0-1 15,-14 0 4-15,15-2-1 0,-15 2-3 0,19 0-4 16,-19 0 4-16,16 0 4 0,-16 0-8 0,17 0 6 16,-17 0 1-16,16-2 3 0,-16 2-5 0,14-1 4 15,-14 1-8-15,21-3 2 0,-21 3 2 0,17 0-1 16,-17 0 3-16,19 0-5 0,-19 0 4 0,19-3 0 16,-19 3-1-16,18 6-4 0,-18-6 4 0,17-3-1 15,-17 3 1-15,16-3-1 0,-16 3 2 0,19 0-1 16,-19 0-2-16,19 0-3 0,-19 0 5 0,19 0 2 15,-8 0-3-15,-11 0-1 0,16 0 1 0,-16 0-2 16,18-1 1-16,-18 1 1 0,14 1-2 0,-14-1 4 16,19 0-2-16,-8 0 2 0,-11 0 0 0,16 0-1 15,-16 0-1-15,14 3-2 0,-14-3 1 0,0 0 2 16,18-3-2-16,-18 3 0 0,16 0 1 0,-16 0 0 0,0 0 0 16,17 0-1-16,-17 0 1 0,14 3 2 0,-14-3-2 15,13 0 3-15,-13 0-2 0,0 0-2 0,21 3 3 16,-21-3-8-16,15 0 8 0,-3 0 0 0,-12 0 1 15,15-3 4-15,-15 3 0 0,20 0-6 0,-20 0 6 16,17 0-4-16,-6 3-2 0,-11-3 4 0,18 0 1 16,-6 1-1-16,-12-1 1 0,19-1 1 0,-19 1-3 15,19 0-4-15,-6 1 10 0,-13-1-2 0,21-1-7 16,-21 1 7-16,15 1-1 0,-3-1-1 0,-12 0 1 16,15 4-3-16,-3-4 0 0,-12 0-1 0,15 3 2 0,-7 0 1 15,-8-3-2-15,21 0 4 0,-21 0 3 16,16 2 1-16,-3-1 0 0,-13-1-1 0,20 4 5 15,-10-4 1-15,2 2-1 0,-12-2-1 0,21 1-3 0,-7 2-1 16,-1-3 3-16,-13 0 0 0,21 2-1 0,-12-2-1 16,-9 0-1-16,22 3-2 0,-9-1 0 15,-13-2 0-15,21 2-1 0,-12 1-3 0,4-1-2 16,0-2 4-16,-13 0-7 0,23 2 5 0,-10-1 3 0,-2 2-4 16,-11-3 0-16,26 2-4 0,-14 0 3 0,-12-2 0 15,21-2 0-15,-21 2 0 0,21 0-1 0,-12 0-1 16,-9 0 3-16,17 2-3 0,-17-2 1 0,18 1-2 15,-18-1 3-15,14 4-4 0,-14-4 3 0,18 1 0 16,-18-1-3-16,17 0 2 0,-17 0-1 0,18 0-1 0,-9 0 1 16,-9 0-1-16,16 1 3 0,-16-1-4 15,19 0 3-15,-9 0 0 0,-10 0 0 0,23 0-2 16,-23 0 4-16,18 0-3 0,-7 0 0 0,-11 0 3 0,17 1-3 16,-17-1-1-16,19 0 2 0,-6 4 0 0,-3-1 2 15,-10-3-3-15,20-3-1 0,-10 6-1 16,-10-3 1-16,19 1 1 0,-7 1-1 0,-12-2-1 0,21 0 5 15,-10 0-3-15,-11 0 1 0,19 0 2 0,-9 0-5 16,-10 0 1-16,20 2-1 0,-9-1 4 0,-11-1 3 16,18-1-6-16,-5 5 2 0,-13-4-3 0,20 0 5 15,-9 0-2-15,-11 0 1 0,19 0 2 0,-7 0-1 16,-12 0-4-16,17 0 4 0,-17 0-2 0,19 0 2 16,-8 1-2-16,-11-1 1 0,19-1-7 0,-8 2 9 15,-11-1-3-15,22-1 2 0,-9 1 1 0,-13 0-4 16,22 0 1-16,-6 0 2 0,-3 0-3 0,-13 0 2 15,21 0 1-15,-9 0-1 0,-12 0-3 0,22 0 5 0,-12 0-1 16,-10 0-2-16,24-3 0 0,-15 3 3 0,-9 0-8 16,21 0 5-16,-21 0 0 0,19 0-4 15,-19 0 3-15,17-1 0 0,-17 1-3 0,21-2 5 0,-11 2-4 16,-10 0 3-16,19 0 0 0,-7 0 1 0,-12 0-4 16,21 0 3-16,-10-2-1 0,-11 2 4 0,21-1-3 15,-10 2 2-15,-11-1-5 0,20 0 3 0,-10 2-2 16,-10-2-1-16,21 2 2 0,-9-4 1 0,-12 2-9 15,18 2 10-15,-7-2-2 0,-11 0 0 0,14 1 2 16,-14-1-3-16,19 3 1 0,-9-2 4 0,-10-1-6 16,20 2 4-16,-20-2-3 0,16 1 1 0,-5 3 2 15,-11-4-2-15,21 3-2 0,-12-3 2 0,-9 0-2 16,15 1 3-16,-3 3 0 0,-12-4 1 0,16 1 1 16,-3-1-3-16,-13 0 0 0,22 2 3 0,-22-2-5 15,16 2 1-15,-16-2 2 0,19 0-4 0,-9 2 2 16,-10-2 2-16,20 1-4 0,-20-1 3 0,18 4 0 0,-18-4 0 15,17 0-1-15,-6 0 2 0,-11 0-4 0,21 3 6 16,-12-3-4-16,-9 0 0 0,21 0-1 0,-12 0 4 16,-9 0-3-16,20 1-1 0,-20-1 2 0,19 0 0 15,-10 0-1-15,-9 0 1 0,19 0-3 0,-19 0 6 16,18 0-3-16,-18 0 1 0,14 0-5 0,-14 0 5 16,20-1 0-16,-20 1-1 0,20 1-1 0,-20-1 3 15,15 4-4-15,-4-4 4 0,-11 0-3 0,20 0-1 16,-20 0 2-16,17 0 2 0,-17 0-1 0,16 0-1 0,-16 0-3 15,19 0 6-15,-19 0-6 0,17-4 3 16,-17 4 3-16,19 0-2 0,-9 4 0 0,-10-4 0 16,21-4-3-16,-10 8 4 0,-11-4-4 0,22 0 4 15,-13 0-4-15,-9 0 2 0,21 0-1 0,-8 0 1 16,-1 0-3-16,-12 0 5 0,21 0-4 0,-11 0 4 16,-10 0-1-16,19-4 4 0,-19 4-7 0,20 0 2 0,-20 0-2 15,21 0 1-15,-21 0 0 0,17 0 2 0,-17 0-8 16,19 0 9-16,-9-1 0 0,-10 1-2 0,19 0-4 15,-19 0 4-15,14-2-1 0,-14 2-2 0,21 2 7 16,-12-2-3-16,-9 0-1 0,18-2 3 0,-18 2-6 16,16 2 5-16,-16-2-1 0,15 0 0 0,-3 1-1 15,-12-1 1-15,14 4 3 0,-14-4-7 0,14 1 7 16,-14-1-2-16,16 0-5 0,-16 0 6 0,13 1-1 16,-13-1-2-16,16 0-1 0,-16 0 1 0,14 1-1 15,-14-1 1-15,14 4 1 0,-14-4-2 0,14-4 0 16,-14 4 2-16,15-1-3 0,-15 1 3 0,16 0-3 15,-16 0 3-15,15 0-1 0,-15 0 1 0,15-1-1 16,-15 1-1-16,14-1 1 0,-14 1-2 0,14 0 3 0,-14 0 2 16,15 0-3-16,-15 0 2 0,11-5-2 15,-11 5-2-15,17 0-1 0,-17 0 3 0,16 0-1 16,-16 0 0-16,0 0 3 0,19-2-2 0,-19 2-2 0,16 0 4 16,-16 0 0-16,14-1-1 0,-14 1-1 0,14 0 1 15,-14 0-2-15,19 1 2 0,-19-1-2 0,10 0 3 16,3 2-2-16,-13-2-1 0,16 0-1 0,-16 0 3 15,15 0-4-15,-15 0 2 0,15 1-3 0,-15-1 5 16,17 0-3-16,-17 0 2 0,16 4 2 0,-16-4-1 16,14 1-4-16,-14-1 4 0,15 0 1 0,-15 0 2 15,19 0-3-15,-19 0 0 0,14 0-5 0,-14 0 3 16,14 1 0-16,-14-1 1 0,14-1 4 0,-14 1-5 16,15-1-1-16,-15 1 2 0,19 0-1 0,-19 0 3 0,16-4-4 15,-16 4 4-15,14-1-2 0,-14 1 1 0,14-2-3 16,-14 2 2-16,0 0 2 0,19 0 1 0,-19 0-3 15,15-1 0-15,-15 1 2 0,0 0-5 0,19 0 1 16,-19 0 3-16,14-4-1 0,-14 4 3 0,14 4-5 16,-14-4 2-16,0 0-3 0,19-4 1 0,-19 4 3 15,14 0-1-15,-14 0 2 0,15 4-1 0,-15-4 1 16,12 0 1-16,-12 0-7 0,15 0 2 0,-15 0 2 16,0 0 3-16,20-4-5 0,-20 4 5 0,15 4-4 15,-15-4-1-15,14-4 1 0,-14 4 4 0,14 0-3 16,-14 0-2-16,0 0 0 0,21-1 3 0,-21 1 0 15,12 1 0-15,-12-1-2 0,12 0 2 0,-12 0 0 16,0 0-4-16,20-1 4 0,-20 1 2 0,13 0-4 0,-13 0 2 16,14-2 0-16,-14 2-1 0,14 2-1 15,-14-2 2-15,0 0-2 0,20-2 2 0,-20 2-1 0,11 0 2 16,-11 0-4-16,12-2 5 0,-12 2-5 0,0 0 5 16,21-3-4-16,-21 3 4 0,14 0-5 0,-14 0 2 15,13 1 2-15,-13-1-4 0,0 0 4 0,16-5-4 16,-16 5 1-16,14-1-1 0,-14 1 3 0,0 0 0 15,19 0-1-15,-19 0-1 0,16 1 0 0,-8 3 1 16,-8-4-1-16,14 1 2 0,-14-1-2 0,0 0 2 16,19-1-1-16,-19 1-1 0,16 1 3 0,-16-1-2 15,13 0-3-15,-13 0 5 0,0 0-3 0,22 0 2 16,-22 0-2-16,0 0 0 0,16 0 1 0,-16 0 2 16,13 0-3-16,-13 0 4 0,0 0-5 0,20-1-1 15,-20 1 5-15,14 0-2 0,-14 0-2 0,15 0 2 16,-15 0-2-16,14 0 2 0,-14 0-1 0,14 0 2 0,-14 0-3 15,18-4 2-15,-18 4-1 0,16 0 3 16,-16 0 1-16,15-1-6 0,-15 1 1 0,16 0-2 16,-16 0 4-16,18 0 3 0,-18 0-4 0,12-2 5 0,-12 2-4 15,16 0 3-15,-16 0-5 0,16-1 5 0,-16 1-2 16,16-4 1-16,-16 4-4 0,16 0 2 0,-16 0-1 16,16 4 1-16,-16-4-2 0,16 0 3 0,-16 0-3 15,19 0 4-15,-10 0-4 0,-9 0 4 0,18-4-3 16,-18 4 2-16,17 0-1 0,-17 0 1 0,16 0-2 15,-5-1 3-15,-11 1 1 0,0 0-1 0,22 0-1 16,-22 0 1-16,16 0-1 0,-5-2 3 0,-11 2-1 16,15-1 3-16,-15 1 0 0,19 0-3 0,-19 0 0 15,17 0 1-15,-17 0 0 0,14-3 0 0,-14 3-1 0,16-1-1 16,-16 1-2-16,16-2 2 0,-16 2 0 0,14-2 2 16,-14 2-6-16,15 0 5 0,-15 0-4 15,14 0 2-15,-14 0-3 0,14 0 1 0,-14 0 0 0,11 2-1 16,-11-2 2-16,0 0 3 0,21 0 0 0,-21 0-4 15,14-2 2-15,-14 2 1 0,18 0-2 0,-18 0 1 16,16 0-1-16,-16 0 0 0,15 0-4 0,-15 0 4 16,23 0 2-16,-12-1-1 0,-11 1-1 0,20 0-1 15,-20 0 2-15,16-3-3 0,-3 3 4 0,-13 0-2 16,17 0-3-16,-17 0 3 0,19-4 2 0,-19 4-1 16,19 0-1-16,-19 0-2 0,15 0 4 0,-15 0 1 15,16 0-3-15,-16 0 0 0,19 0 0 0,-19 0 0 16,14 0 3-16,-14 0 1 0,16 0 0 0,-16 0 4 15,19 0 1-15,-19 0-3 0,17-1 0 0,-17 1-1 16,18 0 1-16,-7 0 3 0,-11 0-1 0,19-1-3 16,-19 1 4-16,19 0-1 0,-19 0 0 0,17-1 1 0,-17 1-2 15,21-4 3-15,-21 4-4 0,14-1 1 0,-14 1-3 16,21 1 1-16,-13-1 1 0,-8 0-3 16,19-1 0-16,-19 1 1 0,17-2 1 0,-17 2-5 0,19 0 4 15,-19 0-3-15,21 2 1 0,-21-2 1 0,17-2-3 16,-5 2 2-16,-12 0 2 0,22 0-4 0,-11 0 2 15,-11 0-1-15,17 0-1 0,-17 0 4 0,21-2-2 16,-8 2 1-16,-13 0-3 0,20-3 1 0,-20 3-2 16,21 0 4-16,-12 0-4 0,-9 0 1 0,19 0 0 15,-19 0 2-15,16 0-4 0,-16 0 4 0,19 0 0 16,-19 0-2-16,18 0-1 0,-18 0 4 0,17 3 0 16,-17-3 2-16,18 0 2 0,-18 0 4 0,16 2-3 15,-16-2 2-15,19-2 0 0,-8-1-2 0,-11 3 3 0,16 0 1 16,-16 0 0-16,15 0 1 0,-15 0-3 15,15 0-1-15,-15 0 2 0,17 3-1 0,-17-3-2 16,14 0 1-16,-14 0-3 0,12 0 7 0,-12 0-3 0,14 0 2 16,-14 0-3-16,0 0 8 0,17 2-7 0,-17-2 8 15,11 2-1-15,-11-2-4 0,0 0 4 16,0 0 3-16,15 0 0 0,-15 0 3 0,0 0-2 0,12 1 5 16,-12-1-3-16,0 0 2 0,0 0 3 0,0 0-7 15,0 0 8-15,16-1-1 0,-16 1-1 0,0 0-2 16,0 0-3-16,0 0 8 0,0 0-4 0,0 0-1 15,0 0-3-15,0 0-1 0,0 0 2 0,0 0-10 16,0 0 7-16,0 0-10 0,0 0 4 0,0 0-10 16,0 0-17-16,0 0-22 0,0 0-34 0,0 0-54 15,0 0-67-15,0 0-84 0,0 0-280 0,0 0-601 16,0 0 266-16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0:56.071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6 272 34 0,'5'-16'145'0,"-5"16"-10"16,0 0-13-16,4-13-4 0,-4 13-3 0,5-8-13 15,-5 8-4-15,4-12 0 0,-4 12-7 0,6-12-5 16,-6 12-1-16,2-7-1 0,-2 7-4 0,0 0-10 16,6-13-7-16,-6 13 4 0,0 0-6 0,0-16 1 0,0 16-4 15,0 0 3-15,0-11-4 0,0 11-6 16,0 0 3-16,0 0 1 0,-3-19 0 0,3 19 0 15,0 0-4-15,0 0 5 0,-4-12 0 0,4 12 1 0,0 0-4 16,0 0 4-16,0 0-6 0,-1-13 0 0,1 13-7 16,0 0-3-16,0 0-6 0,0 0-6 0,0 0-5 15,0 0-2-15,0 0-1 0,0 0-2 0,0 0-3 16,0 0 0-16,0 0-3 0,0 0-1 0,-11 33 1 16,7-19 1-16,0-5-5 0,1 8 3 0,3-1-6 15,-2 2 7-15,0-1-1 0,2 3 3 0,-1-4 0 16,1 4 4-16,0-1-1 0,-1-1-1 0,2 6-1 15,-1 0-2-15,0 0 1 0,0-5 1 0,1-2 1 16,-2 6-3-16,1-3 4 0,0-1 2 0,1 5-1 16,-1 0 2-16,-1-6-3 0,1 8 0 0,0-8 2 15,0 1-3-15,0 2 2 0,0 1 3 0,-1-6-8 16,1 5 2-16,0-5 0 0,0 3-3 0,0-5-1 0,1 5-2 16,-1-6 2-16,3 1-5 0,2 3 3 0,-4-9 0 15,3 5-5-15,3 2 7 0,-3-7-5 16,1 1-1-16,3-1 2 0,2 0-2 0,-2-1 1 0,1-4 0 15,6 3-2-15,-1 0 3 0,-2-2-2 0,4-2-3 16,-1 2 5-16,2-4-4 0,-1 3 2 0,3-6 2 16,-2 2 0-16,-5-3-3 0,4 3 1 0,3-5 1 15,-3 2-4-15,1-4 4 0,-2 2-4 0,2-5 0 16,-3 0-1-16,0-1 1 0,0-1-1 0,0-3 1 16,0 4 0-16,2-9 0 0,-4 2-2 0,-2 0 0 15,5-5-2-15,-3 3 2 0,-4 2 1 0,-3 3-2 16,2-2 0-16,-6-2 2 0,5 5-3 0,-4-4 1 15,4 2 1-15,-5 1 2 0,0 4-5 0,-1-4 5 0,0 5 0 16,0 11-5-16,-1-20-2 0,1 20 1 16,1-17 0-16,-1 17 3 0,-8-11-3 0,8 11 2 15,-5-9-4-15,5 9 1 0,-15-5 0 0,15 5 1 0,-16 0 0 16,16 0 0-16,-20 12-2 0,10-7 2 0,-4 0-1 16,-3 6 2-16,2 5 0 0,-1-3-4 0,0 7 6 15,-2-2-1-15,8-1-1 0,-4 4 0 0,0 3-2 16,4 0 6-16,6-6-3 0,-3-1-1 0,2 3 0 15,2-1 7-15,-1-1-5 0,4 2-1 0,4-1 5 16,-3-3 1-16,6 1-1 0,-4 1 1 0,9-4-5 16,-3 0 2-16,3 3-2 0,1-6 5 0,-2-1 0 15,4 5-3-15,-2-6 5 0,7-2-3 0,0 0 3 16,-1 1 3-16,-3-4-1 0,5 0 0 0,-4-2-6 0,3-2 5 16,0 0-2-16,0 0-2 0,-4 0 1 0,3-5 0 15,-2 2 1-15,1-2 0 0,0-3-1 16,0 3-1-16,-1-6 0 0,-4 2 3 0,2-3-3 0,6-4-3 15,-7-2 3-15,3-3 1 0,-1-3-6 0,-1-3-2 16,2-6 4-16,0-4-4 0,-1-1 0 0,-1-2-5 16,4 0 1-16,-6-2-3 0,0-2-3 0,-1 0-2 15,-1-2-3-15,-2 6 4 0,5-4 2 0,-6 4-6 16,-4 10 5-16,0-1 0 0,0 2 2 0,-3-9 0 16,0 16 7-16,-1 3-1 0,0 0 2 0,0 2 0 15,4-6 1-15,-8 9-4 0,3 4 3 0,1 10 2 16,-1-16-4-16,1 16 5 0,-2-12-5 0,2 12 2 15,0 0-3-15,-9-6 3 0,9 6-1 0,0 0 0 16,0 0 0-16,-12 22 0 0,7-8 1 0,-2 12-1 16,-1-3 0-16,0 4 5 0,1 3-2 0,2 6 4 15,-3 6 3-15,1-4-1 0,6 6 3 0,-3-4 0 16,8 2 4-16,-3 3 0 0,2-1 3 0,2 1-4 0,-1 1 2 16,2-2 2-16,0-7 0 0,-2-8-3 15,3 1 7-15,0 7-7 0,-3-6 2 0,2-6-1 0,2 2-5 16,-2-1 3-16,2 0 0 0,-3-4 1 0,-4-3-4 15,6 0 2-15,0-1-2 0,-2 0 3 16,-2-4-5-16,3 4 3 0,-6-6-3 0,6 0-4 0,-1-2 7 16,-5-10-4-16,3 18 1 0,-1-12-6 0,-2-6-2 15,4 11-5-15,-4-11-15 0,0 0-5 16,7 8-20-16,-7-8-28 0,0 0-30 0,0 0-16 0,0 0-29 16,16-20-22-16,-9 8-37 0,-6-7-266 0,2 5-514 15,-6-5 227-15</inkml:trace>
  <inkml:trace contextRef="#ctx0" brushRef="#br0" timeOffset="241.32">750 824 233 0,'-8'-3'218'16,"8"3"-19"-16,0 0-12 0,0 0-14 0,0 0-4 16,0 0-16-16,24-18-3 0,-8 11-8 0,1 2-9 15,3-2-18-15,5 0-2 0,5-2-14 0,-10 4-10 16,8 2-9-16,-2 0-7 0,-8-1-9 0,2 3-8 15,-3 0-19-15,-1-3-18 0,0 2-25 0,-3 2-27 16,-13 0-25-16,19-1-22 0,-19 1-27 0,15-4-43 16,-15 4-195-16,5-11-374 0,-5 11 166 0</inkml:trace>
  <inkml:trace contextRef="#ctx0" brushRef="#br0" timeOffset="443.77">1346 75 126 0,'0'0'249'0,"0"0"-20"0,5-12-25 15,-5 12-24-15,0 0-17 0,0 0-17 0,0 0-15 0,0 0-2 16,0 0-10-16,0 0-10 0,1 36-8 0,-1-23-11 16,0 6-6-16,4-2-10 0,-8 2-4 0,4 3-9 15,0 1-5-15,0 0-7 0,-1 2-4 0,1 0-8 16,-1-1-17-16,-3 0-27 0,2 0-23 0,1 2-27 15,-6-4-28-15,3-4-28 0,3-2-32 0,-3 2-195 16,-3-7-367-16,3 0 163 0</inkml:trace>
  <inkml:trace contextRef="#ctx0" brushRef="#br0" timeOffset="1052.3">1696 488 177 0,'0'0'188'0,"0"0"-7"16,0 0-5-16,0 0-14 0,0 0 4 0,0 0-7 16,-34 21-8-16,24-18-8 0,0 2-12 15,2 1-6-15,0-1-7 0,-4 3-10 0,12-8-11 16,-15 8-6-16,8 0-12 0,-1-3-9 0,8-5-5 0,-9 15-9 15,4-11-7-15,1 4-2 0,4-8-6 0,-6 16-2 16,6-16-4-16,-2 12-3 0,2-12-4 0,0 13 1 16,0-13-5-16,5 16-4 0,2-10 1 0,-1 0-4 15,-6-6-3-15,12 12 2 0,-4-8-3 0,3 3 2 16,-4-4-4-16,5 3 1 0,-3 0-3 0,6-2 1 16,-2 2-3-16,0 0-3 0,-2 0 4 0,-2 0-3 15,2-4 0-15,0 5-2 0,-2 0-3 0,-2-2 1 16,1-1-3-16,1 3 2 0,-9-7 3 0,9 9 0 0,-3-4-2 15,-6-5 1-15,6 14 9 0,-3-6 5 16,-3-8 3-16,0 0 10 0,-8 18-3 0,8-18 2 16,-12 14-2-16,4-5 3 0,-1-5-7 0,-2 0 0 15,2 5-6-15,-6-2 1 0,0-2-2 0,2-1 2 0,0 4-5 16,-3-4-2-16,4-2-4 0,2 4-5 0,-2-2-16 16,12-4-11-16,-18 10-18 0,8-10-15 15,10 0-18-15,-14 2-13 0,14-2-21 0,0 0-25 0,-15 2-24 16,15-2-33-16,0 0-203 0,0 0-429 0,-1-22 189 15</inkml:trace>
  <inkml:trace contextRef="#ctx0" brushRef="#br0" timeOffset="2304.98">2282 777 169 0,'0'0'228'0,"-8"-5"-19"0,8 5-21 15,0 0-17-15,0 0-21 0,0 0-13 0,0 0-12 16,0 0-13-16,18-17-14 0,-6 13-5 0,4 0-10 0,3 1-6 15,2-2-11-15,6 1-4 0,4-2-3 16,-3 1-2-16,4 1-2 0,1-3 0 0,-1 3-4 16,-3 0 1-16,2-1-2 0,1 0-8 0,-4 1 5 0,0 4-3 15,-8-4-8-15,1 4 0 0,-3-2-4 0,-1 2-3 16,-5 2-2-16,0-2-4 0,-12 0 3 0,20 4-1 16,-12 0-1-16,-8-4 4 0,19 6-1 0,-17-2 6 15,-2-4-4-15,12 11 3 0,-12-11-2 0,7 11 1 16,-3-6-6-16,3 2 3 0,-7-7-3 0,4 13-1 15,-4-13-5-15,4 11-2 0,-4-11 0 0,4 12-3 16,1-7 0-16,-5-5 0 0,0 0-3 0,1 15 1 16,-1-15-2-16,0 0-1 0,7 8-1 0,-7-8 6 15,0 0 0-15,0 0 8 0,0 0 10 0,0 0 3 16,0 0-5-16,0 0-3 0,0 0-4 0,0 0 2 16,0 0-4-16,11-26-7 0,-9 17 5 0,1-4-9 15,2-1 1-15,2-3 2 0,0 2-4 0,-3 1-1 0,6-5-2 16,1 8-2-16,-2-3 3 0,2 2-1 15,-3-2-8-15,1 6 1 0,3-1-11 0,2 1 1 16,0 1-7-16,1 1 0 0,0-1-3 0,-3 3 0 0,5 3-4 16,-6-1-4-16,-11 2-1 0,26 2-4 0,-11-1 5 15,-2 2 5-15,-3-2-1 0,3 6 4 0,-1-3 1 16,-3 0 5-16,3 1 1 0,-2 0-2 0,-2 2 3 16,2-2 3-16,-3 2-3 0,1-2 6 0,-3 5-4 15,6-6 5-15,-11-4 0 0,9 9 2 0,-3-4-1 16,-6-5 1-16,13 12-1 0,-6-8 0 0,-7-4 1 15,12 11 4-15,-12-11-1 0,9 5 4 0,-9-5-5 16,13 2 0-16,-13-2 2 0,16 0 2 0,-16 0 1 16,0 0-1-16,26-7 1 0,-17-1-1 0,2 5-4 0,3-3 5 15,-3-4-8-15,4 0 7 0,-2-1 0 16,-2 0-1-16,-2-2-1 0,-1 1 0 0,5 1-3 16,-6-2 5-16,1 0-2 0,-1 2 0 0,-1 2 0 0,1 1 1 15,-4-3 0-15,2 3 1 0,0 1-2 0,-5 7-2 16,7-12-2-16,-7 12 2 0,7-9 1 15,-7 9-3-15,0 0 0 0,8-5 1 0,-8 5-2 0,0 0 1 16,0 0 1-16,0 0 2 0,12 16-3 0,-12-16 4 16,2 18-5-16,0-7 4 0,-1 1 1 0,-1 3 1 15,3 2-4-15,-1 0 3 0,0 2-4 0,0 1 4 16,0 3-1-16,2 2 0 0,-2-1 1 0,1 0 1 16,1 3-2-16,-3-5 2 0,2 0-2 0,2 0 3 15,2 4-4-15,-2-8-1 0,-1 9 1 0,6 2 3 16,-5-5-2-16,0 2 1 0,1-2 1 0,-4 2 0 15,5 0 0-15,-7-4-2 0,3 5 1 0,-3-2 5 16,-3-6 2-16,0-2 1 0,-5 2 3 0,-1 4 8 0,-6-6 2 16,-6 2-3-16,0-3 0 0,-3-4 2 15,-2 4 3-15,-3-6-1 0,2 4-2 0,-1-8 0 16,-4 4 5-16,-1-10-1 0,5 2 0 0,-5-4-1 0,1 2-3 16,2-7-1-16,2-1-2 0,2-1 3 15,-1-6-3-15,4 2-1 0,1-3-5 0,4-6-6 0,8 6-24 16,2-1-17-16,1-6-33 0,7-5-22 0,3 0-20 15,2-1-25-15,8 0-20 0,5-13-24 0,0 5-34 16,0 2-195-16,2-2-441 0,2 2 196 0</inkml:trace>
  <inkml:trace contextRef="#ctx0" brushRef="#br0" timeOffset="1350.5">2510 28 10 0,'0'0'191'0,"12"-9"-2"15,-12 9-20-15,13-3-5 0,-13 3-13 0,8-8-9 0,-8 8-14 16,0 0-11-16,0 0-12 0,0 0 4 0,0 0-5 15,0 0 8-15,0 0 0 0,0 0-4 0,9 21-3 16,-9-13-3-16,-2 8-2 0,0 0-8 0,0 4 2 16,-1 3-1-16,-1 2-4 0,3 2-6 0,-2-3-6 15,3 3-5-15,0-1-4 0,0 1-4 0,1 5 2 16,1-4-8-16,3 1-6 0,-4 10 3 0,1-2-4 16,2-6-6-16,1-2-2 0,0 9-4 0,1-8-3 15,0-2-5-15,0 0 0 0,-1 0-1 0,-1-4-4 0,0 2-3 16,3-2 0-16,-6-4-4 0,6 2-2 0,-5 4-2 15,4-8-4-15,-5-2 3 0,3-1-2 0,-3 0-1 16,1 2-1-16,-1-4-7 0,-1 1-11 16,4-4-15-16,-4-10-16 0,0 19-16 0,0-11-20 0,0-8-19 15,0 16-28-15,0-16-41 0,0 15-18 0,0-15-26 16,0 0-244-16,0 0-488 0,0 0 215 16</inkml:trace>
  <inkml:trace contextRef="#ctx0" brushRef="#br0" timeOffset="3762.86">4684 396 152 0,'0'0'225'0,"0"0"-17"16,0 0-11-16,0 0-11 0,-4-17-11 0,4 17-11 15,0 0-13-15,-18-7-10 0,18 7-12 0,-18 1-7 0,1 2-10 16,2-2-5-16,-2 5-8 0,2-4-6 0,-9 2-8 16,7 3-2-16,-8-2-10 0,-3 6-2 15,2 0-8-15,9-5-4 0,-4 4-5 0,5-2-7 0,-3 0-5 16,4 1-5-16,2-2-4 0,-2 1 1 0,6 4-8 16,-4-4-1-16,5 0-3 0,2-3-3 15,0 4-3-15,-1 1 3 0,7-10-8 0,-3 16-1 0,3-16 2 16,2 13 1-16,-2-13-3 0,6 16 3 0,1-9-3 15,0 1-1-15,7 1-1 0,1-4 0 16,0 2-1-16,-2 1 1 0,3 0-4 0,1-3 1 0,-2 1-2 16,1-2 1-16,0 0-1 0,-3 1-2 0,6 0 0 15,-8-5-1-15,5 8 0 0,-7-5 2 0,0 2 0 16,5 1-4-16,-6 0 3 0,-8-6-1 0,13 12 0 16,-4-6 0-16,-3 4-1 0,-1-3 1 0,-1 1-2 15,-1 3 2-15,-3-11-1 0,5 18 2 0,-5-7 1 0,0-11 0 16,-3 19 6-16,3-10 6 0,0-9 5 15,-8 16 3-15,2-7 2 0,-2-1 2 0,-2-1 2 0,-3 4-2 16,-3-2-2-16,-1-1 0 0,-1-3-4 0,-7 7-2 16,0-5-2-16,-1 0-3 0,0-3-3 0,4 0 6 15,2-2-7-15,3 4 0 0,-2-4-1 0,3 2 0 16,3-2-13-16,0-1-3 0,2 2-18 0,11-3-19 16,-13 1-26-16,13-1-27 0,0 0-42 0,0 0-29 15,0 0-19-15,0 0-28 0,0 0-216 0,0 0-467 16,28-27 206-16</inkml:trace>
  <inkml:trace contextRef="#ctx0" brushRef="#br0" timeOffset="4112.31">4835 784 34 0,'0'0'232'0,"0"0"-6"0,0 0-22 0,0 0-18 0,0 0-18 15,11 0-16-15,-11 0-15 0,0 0-15 0,2 13-7 16,-2-13-9-16,0 0-11 0,0 19-6 0,0-19-11 15,4 13-9-15,-1-6-2 0,1 4-8 0,-4-11-8 16,11 14-4-16,-7-7-2 0,2-2-3 0,2 3-4 16,3-4-1-16,0 0-3 0,-1 2 0 0,2-6 0 15,4 0 0-15,-16 0-2 0,24 0-4 0,-10-3 5 0,2-4-2 16,-3 3-4-16,0-4-2 0,2 3-4 16,-4-6 2-16,-2 1-5 0,-2-1 0 0,-1-1-5 15,-3-4 2-15,0 4-2 0,-3-5 0 0,-4-1-3 16,2 4 2-16,-6 2-5 0,0-3 2 0,-5 4-3 15,-2-3-2-15,-2 4 2 0,-8-2-2 0,-1 4-2 16,2 0 3-16,-1 2-5 0,5 2 1 0,-9 2-1 16,9 2 0-16,0 2-7 0,1-2-9 0,4 5-13 0,-5 0-17 15,4 1-11-15,6-2-19 0,0 1-15 0,10-5-11 16,-14 12-11-16,7-7-23 0,7-5-37 0,0 0-172 16,0 0-372-16,0 0 164 0</inkml:trace>
  <inkml:trace contextRef="#ctx0" brushRef="#br0" timeOffset="4420.49">5160 64 94 0,'0'0'186'0,"0"0"-19"0,0 0-18 0,0 0-6 0,0 0-1 15,0 0-19-15,0 0-8 0,0 0-4 0,0 0-1 16,20 36-2-16,-13-20-4 0,-3-1 2 16,3 9-2-16,-1-4-6 0,2 2-4 0,0 5-7 0,-1-2-4 15,-2 1-4-15,2-1-6 0,0 3-5 0,-3 1-4 16,4 10-8-16,-2-2-4 0,-2-6-6 16,-2-2-1-16,2 1-3 0,-3-1-7 0,4-1-2 0,-2 0-5 15,2 3-3-15,2-5-16 0,-6-2-20 0,1 0-21 16,-2-5-18-16,5 0-24 0,-5-2-27 0,1-1-20 15,-1-3-26-15,3-2-48 0,-3-11-147 0,1 16-370 16,-1-16 164-16</inkml:trace>
  <inkml:trace contextRef="#ctx0" brushRef="#br0" timeOffset="4903.15">5530 684 147 0,'0'0'224'0,"6"-11"-21"0,-6 11-12 15,0 0-13-15,6-6-22 0,-6 6-14 16,0 0-15-16,0 0-12 0,0 0-14 0,0 0-7 0,0 0-8 16,0 0-13-16,22 16-5 0,-16-12-6 0,-6-4-6 15,5 14-6-15,-1-4-3 0,-3-1-6 0,-1-9-3 16,7 15-5-16,-3-5-2 0,-3-2-5 0,5 0-1 16,-6-8-8-16,2 16 7 0,5-9-6 0,-7-7 2 15,5 8-2-15,-5-8 0 0,6 7-2 0,-6-7 2 16,10 6 2-16,-10-6-3 0,0 0 0 0,0 0-3 15,22-6 0-15,-22 6 0 0,14-12 0 0,-7 9-3 16,1-6-2-16,-4-3 1 0,4 4-3 0,0-6 1 16,-1 0-2-16,-1 0-3 0,0-4 1 0,0 2 0 15,-2 4-1-15,0-4 0 0,2 4-4 0,-4 2 4 0,4 1 3 16,-6 9 5-16,8-15-10 0,-8 15 4 16,0-10-2-16,0 10-2 0,0 0 3 0,0 0-4 0,0 0 2 15,0 0-2-15,0 0 1 0,0 0-2 0,0 0 2 16,0 0 2-16,13 33-3 0,-9-22 0 15,-1-3-4-15,-2 2 3 0,0 5 4 0,6-4-3 0,-2 1 2 16,3-2-2-16,-4 1 3 0,2-3-1 0,0-3-4 16,-6-5-7-16,11 16-13 0,-4-9-6 0,1-4-10 15,-8-3-17-15,8 6-18 0,-8-6-17 0,9 4-31 16,-9-4-32-16,0 0-196 0,17-14-379 0,-9-2 168 16</inkml:trace>
  <inkml:trace contextRef="#ctx0" brushRef="#br0" timeOffset="5485.02">5984 667 191 0,'0'0'196'0,"-2"-10"-10"0,2 10-17 0,0 0-28 15,24-14-2-15,-15 10-16 0,10-2-9 0,-1 5-13 0,10-6-8 16,0 6-4-16,0-6-10 0,6 7-5 0,-5-5 4 16,0 5 1-16,3 0-3 0,-1-4 4 0,-4 4 1 15,-6-3-2-15,-4 3-4 0,2 3-4 0,0-3-6 16,-5 0 0-16,-4 4-2 0,0-3 3 0,1 3 1 16,-11-4-1-16,15 11 7 0,-7-7 0 0,0 3 2 15,-4 1-1-15,1-2-4 0,-5-6-3 0,8 15-12 16,-4-7-1-16,-3 3-3 0,2-3-9 0,2 2-2 15,-5-10-2-15,6 15-4 0,-1-7 2 0,-5 3-11 16,0-11 3-16,5 16 1 0,-3-10-10 0,-2-6-2 0,8 14-14 16,-8-14-8-16,6 12-17 0,-6-12-22 15,0 9-23-15,0-9-21 0,0 0-22 0,4 9-38 16,-4-9-45-16,0 0-66 0,0 0-187 0,0 0-483 0,0 0 214 16</inkml:trace>
  <inkml:trace contextRef="#ctx0" brushRef="#br0" timeOffset="5226.72">6050 145 34 0,'0'0'196'0,"17"22"-7"15,-13-14-11-15,-4-8-8 0,3 18-12 16,3-3-6-16,-2 1-11 0,0 1 0 0,0 7-10 15,2 0-5-15,-2 4-7 0,2-2-4 0,-6 3-5 0,3-2-8 16,-3 5-8-16,3-3-6 0,-2 8-9 0,0-6-7 16,-1-4-6-16,3-2-6 0,-3 3-7 0,3 0-5 15,-3-1-5-15,1-3-1 0,-1-4-7 0,0-3-1 16,0 3-3-16,3-4-5 0,1 1-4 0,-2-3-11 16,-2-2-20-16,2-3-12 0,-2-9-19 0,2 19-21 15,5-14-22-15,0 4-28 0,-7-9-31 0,8 7-53 16,-8-7-173-16,0 0-397 0,0 0 175 0</inkml:trace>
  <inkml:trace contextRef="#ctx0" brushRef="#br0" timeOffset="5716.41">6434 353 246 0,'0'0'255'0,"-8"-12"-24"16,1 4-23-16,7 8-21 0,0 0-27 0,-8-12-25 15,8 12-19-15,0 0-23 0,0 0-27 0,0 0-29 0,0 0-35 16,0 0-37-16,0 0-26 0,21 34-39 15,-17-22-157-15,3-3-279 0,1 3 124 0</inkml:trace>
  <inkml:trace contextRef="#ctx0" brushRef="#br0" timeOffset="5988.68">6611 683 17 0,'8'8'219'0,"-8"-8"-13"0,9 6-12 16,-2-2-9-16,8-2-16 0,-15-2-14 15,24 2-19-15,-11 0-10 0,4 0-12 0,2-2-13 0,1 2-14 16,0-4 0-16,-5 2-12 0,6-2-9 0,-5 0-4 16,-3 0-8-16,5 0-1 0,-1-2-5 0,-6 2-3 15,-1-4-6-15,1 1-8 0,-2-3 1 0,3 5-5 16,-12 3-13-16,10-16 12 0,-4 6-2 0,-4 4-1 16,-2 6 7-16,1-21-3 0,-1 21 0 0,-3-19 0 15,-3 11-1-15,-2-5 5 0,-2 5 5 0,1-3-1 16,-3 5 0-16,0-5-2 0,0 7-4 0,-1-5-1 15,-3 2-1-15,1 4-6 0,-4 2-1 0,3-3-3 16,-1 4-1-16,0 1-2 0,-3 2 1 0,2 0-4 0,2 2-2 16,4-2-2-16,-1 5-6 0,-2-6-11 0,5 6-14 15,-2-1-16-15,1 0-19 0,4 2-19 16,-1-2-21-16,4 3-25 0,4-10-31 0,-4 12-70 0,4-12-130 16,0 0-382-16,0 0 169 0</inkml:trace>
  <inkml:trace contextRef="#ctx0" brushRef="#br0" timeOffset="6442.59">7072 539 82 0,'0'0'243'16,"0"0"-25"-16,0 0-22 0,0 0-22 0,8-4-16 15,-8 4-14-15,0 0-22 0,0 0-5 0,12 14-13 16,-12-14-12-16,4 12-7 0,2-5-9 0,-6-7-7 15,2 16-7-15,-2-4-11 0,4-3-2 0,-4-9-5 16,2 15-2-16,-2-15-3 0,1 16-4 0,-1-16-7 0,5 11 0 16,-5-11-3-16,0 10-5 0,0-10 2 15,0 0-2-15,0 0 1 0,0 0 1 0,6 11-7 16,-6-11 2-16,0 0 1 0,0 0-4 0,0 0-4 0,0 0 2 16,29-17-3-16,-17 7-1 0,0 1-2 0,0-3 1 15,-1 4 1-15,5-5-6 0,-2-2 3 0,4 4-2 16,-1-1 0-16,-8 0 0 0,6 4 1 0,-4-2 2 15,3 3 9-15,-4 3 6 0,-2-4 6 0,5 5 4 16,-1 1 6-16,3-4 2 0,-5 5 5 0,-10 1 0 16,27-1 3-16,-8 2-3 0,-6 3 0 0,2 1-8 15,2 2 9-15,0 0-3 0,2 1-4 0,4 5-2 16,-7-1-4-16,8 4 1 0,-4 1-4 0,-3 2-5 16,0-2-2-16,2 3-19 0,-8-8-28 0,1 7-32 15,-6 0-44-15,2-3-42 0,-1-3-70 0,-7 3-243 16,0-1-493-16,-7-7 218 0</inkml:trace>
  <inkml:trace contextRef="#ctx0" brushRef="#br0" timeOffset="7562.42">8635 221 93 0,'0'0'194'16,"0"0"-11"-16,-5-10-3 0,5 10-17 0,0 0-11 16,-6-12-5-16,6 12-10 0,0 0-8 0,-2-14-9 15,2 14-8-15,-4-9-3 0,4 9-8 0,0 0-5 16,-11-9-9-16,11 9-4 0,-3-11-6 0,3 11-3 0,-10-11-5 15,10 11-5-15,-8-4-6 0,8 4-7 0,-15-2-5 16,15 2-4-16,-19-2-3 0,9 2-7 16,10 0-1-16,-27 2-5 0,12-1-1 0,2-1-3 0,-3 5 1 15,-1-2-5-15,2 2 1 0,0 1-2 0,-2-1 2 16,-2-2-2-16,5 3-3 0,-1-2 1 0,2 4-4 16,-1 0-5-16,4 3 7 0,0-6-5 0,-2 2-2 15,7 4 3-15,-3-3-4 0,1 1 3 0,1 3-4 16,-2-3 0-16,5 1 0 0,-4 3-1 0,5 3 0 0,2-3-1 15,0 1 0-15,0 0 1 0,0-2-5 16,0 4 9-16,0 0-8 0,2 0 0 0,1 2 3 16,-3-2 2-16,7 0-4 0,-7-3 5 0,5 7-2 0,-2-1 0 15,3-3 2-15,1 0-4 0,1 0 2 16,-3-3 0-16,2 2 2 0,-6-5-1 0,6 5-1 16,0-3 4-16,-1 1-3 0,1 1 1 0,0-4-1 0,-3 0-2 15,0-1 2-15,0-1 1 0,5-1-1 0,-1-1 2 16,1 2-1-16,-1-4 3 0,-1 0-3 0,5 2 2 15,-12-6-4-15,20 5 3 0,-8-5-3 0,3 0 2 16,2 0 2-16,-17 0-2 0,23-4-2 0,-10 0 5 16,2 1 1-16,-10-1 1 0,-5 4 2 0,23-4 3 15,-17-1 7-15,-6 5 5 0,15-5-4 0,-15 5 0 0,9-6 0 16,-9 6-4-16,11-4-2 0,-11 4-2 16,0 0 1-16,0 0-5 0,9-2 0 0,-9 2-3 15,0 0-10-15,0 0-9 0,0 0-2 0,0 0-4 0,0 0-8 16,0 0-13-16,18 2-11 0,-18-2-13 15,0 0-13-15,4 10-24 0,-4-10-18 0,0 0-11 16,2 10-22-16,-2-10-18 0,0 0-38 0,0 0-165 0,0 0-403 16,0 0 179-16</inkml:trace>
  <inkml:trace contextRef="#ctx0" brushRef="#br0" timeOffset="7940.08">8883 568 33 0,'0'0'214'0,"5"-11"-7"0,-5 11-14 0,0 0-11 16,0 0-7-16,0 0-21 0,0 0-1 0,0 0-13 15,0 0-16-15,0 0-10 0,0 0-11 0,0 0-15 0,0 0-3 16,0 0-9-16,0 0-6 0,0 0 0 0,0 0-2 15,0 0 1-15,0 0-1 0,0 0-5 0,-5 36-1 16,5-36 0-16,0 15 3 0,0-15 0 0,3 16-10 16,-3-4 1-16,0-12-7 0,-3 21-1 0,3-13-3 15,3 3-8-15,-1 2 4 0,-2-2-6 0,0-11-6 16,6 20 0-16,-6-12-1 0,0-8-3 0,6 17-3 16,-6-7-1-16,0-10 1 0,3 18-3 0,-3-7-4 15,0-11 2-15,5 13 0 0,-5-13-7 0,0 15 0 16,0-15-11-16,-2 16-15 0,2-16-15 0,2 11-20 15,-2-11-19-15,0 0-21 0,-5 16-17 0,5-16-25 16,0 0-20-16,0 0-26 0,-9 9-67 0,9-9-130 16,0 0-407-16,0 0 180 0</inkml:trace>
  <inkml:trace contextRef="#ctx0" brushRef="#br0" timeOffset="8696.77">9156 491 2 0,'0'0'206'0,"0"0"-20"15,0 0-21-15,0 0-11 0,0 0-6 0,0 0-9 16,0 0-10-16,0 0-9 0,0 0-9 0,14 18-6 15,-14-18-5-15,4 14-4 0,-4-14-6 0,5 17-1 16,-1-8-8-16,-4 2-6 0,0-11-4 0,4 19-1 16,0-5-5-16,-1 1-4 0,3-3-6 0,-3 4-5 15,-2-5 3-15,-1-1-3 0,4 6 1 0,-1-4-4 16,-3-2-1-16,0 2-4 0,4 0-5 0,-1-3-6 16,-3 3-3-16,2-1 0 0,-2-11-2 0,0 14-5 15,0-14-2-15,6 19 1 0,-6-11-4 0,0-8 1 0,6 13-2 16,-6-13 0-16,0 12-2 0,0-12-3 15,3 12 2-15,-3-12-1 0,0 0-3 0,3 7 1 16,-3-7 3-16,0 0-5 0,0 0 4 0,0 0 1 0,4 9 0 16,-4-9-4-16,0 0 3 0,0 0-7 0,0 0-1 15,14-21 5-15,-8 13-2 0,-6 8-12 0,8-19-2 16,-4 9-2-16,-2 0-5 0,1-6-1 0,2 6-9 16,-2-9-1-16,1 6 1 0,-1-3-10 0,-1 2 8 15,5-2 2-15,-6 0 2 0,6 4-3 0,-3-1 2 16,1-2 7-16,1 3 0 0,-4 2 0 0,2-1 6 15,2 3 2-15,-6 8 1 0,8-15-3 0,-2 9 5 16,1 0-3-16,1-2-1 0,-8 8 1 0,9-13 3 0,-2 9 1 16,-7 4 0-16,8-12-1 0,-8 12 0 0,5-5 3 15,-5 5 0-15,12-7-1 0,-12 7 2 16,0 0-1-16,12-3 1 0,-12 3 0 0,0 0 1 16,12-4 0-16,-12 4 1 0,0 0-1 0,0 0 5 0,0 0-1 15,18 7 3-15,-18-7 0 0,5 9 5 16,-5-9 0-16,11 12 4 0,-7-5-6 0,0 4 2 15,-4-11 2-15,5 17 2 0,0-8 4 0,-2 5 3 0,4 0 6 16,-5-2 4-16,2 3-3 0,-1 4 2 0,2-6 5 16,-5-2-2-16,3 2-1 0,0 2 8 0,1-5-2 15,-2 5-1-15,0-3 4 0,2 4-6 0,-4-7-5 16,2 1-1-16,2 0 0 0,-4-10-4 0,6 19-3 16,-6-8 1-16,0-11-2 0,5 13-1 0,-5-13-3 0,0 15-1 15,0-15-4-15,3 9 1 0,-3-9-1 16,4 11-2-16,-4-11-2 0,0 0-2 0,0 13-17 15,0-13-11-15,0 0-9 0,0 0-14 0,0 0-13 0,0 0-19 16,0 0-44-16,0 0-40 0,0 0-38 0,0 0-70 16,0 0-151-16,0 0-453 0,0 0 201 0</inkml:trace>
  <inkml:trace contextRef="#ctx0" brushRef="#br0" timeOffset="9623">9487-33 124 0,'0'0'186'0,"-8"-7"-7"0,8 7-12 15,0 0-16-15,0 0-11 0,0 0-11 0,0 0-14 16,0 0-11-16,0 0-6 0,0 0-8 0,0 0-3 15,15-12-16-15,-15 12 2 0,0 0-1 0,14-8-3 16,-14 8-1-16,12-5-8 0,-12 5 0 0,0 0-6 16,15-6-1-16,-15 6-3 0,11-8-3 0,-11 8-1 15,13-1 0-15,-13 1-11 0,15-4-1 0,-15 4-1 0,20-1-4 16,-20 1-3-16,14-4 0 0,-2 1-7 0,-12 3 2 16,18 0-5-16,-18 0-4 0,0 0-1 15,17 3-2-15,-17-3-1 0,8 5 3 0,-8-5-5 0,7 4-1 16,-7-4-4-16,9 9 7 0,-9-9-3 0,5 11-1 15,-5-11 1-15,0 12 2 0,0-12-3 0,3 13 1 16,-3-13 1-16,4 16 2 0,-4-5 3 0,0-11 5 16,-7 19-1-16,7-19-2 0,-4 17 2 0,0-8-2 15,0-1 1-15,4-8-3 0,-13 19 3 0,9-8 4 0,-1-3-3 16,-1 2 3-16,6-10-2 0,-9 15-1 16,2-8-1-16,7-7 0 0,-8 12-5 0,8-12-1 15,-6 12-1-15,3-6 0 0,3-6-1 0,-7 11-2 0,7-11 3 16,0 0-2-16,-4 11-2 0,4-11 4 0,0 0-3 15,-6 9 1-15,6-9-1 0,0 0-2 0,0 0 1 16,0 0 2-16,0 0-2 0,0 0 3 0,0 0-2 16,14 17 1-16,-14-17-1 0,12 0 2 0,-12 0-2 15,15 3 2-15,-15-3-3 0,17 0 3 0,-17 0-6 16,15-3 4-16,-15 3-9 0,0 0-6 0,17-2-10 16,-17 2-17-16,10-2-10 0,-10 2-9 0,0 0-14 15,0 0-14-15,17 7-17 0,-17-7-25 0,7 3-18 16,-7-3-42-16,0 0-175 0,0 0-390 0,0 0 173 15</inkml:trace>
  <inkml:trace contextRef="#ctx0" brushRef="#br0" timeOffset="10106.92">9976 612 34 0,'0'0'232'0,"0"0"-16"0,0 0-14 16,0 0-14-16,0 0-12 0,0 0-13 0,0 0-15 16,0 0-12-16,0 0-11 0,0 12-5 0,0-12-10 15,0 0-3-15,0 0-8 0,20-7-6 0,-20 7-8 16,23-5-5-16,-11 5-4 0,3-4-6 0,2 4-4 16,2-3-2-16,1 3-4 0,0-5-2 0,1 1-4 15,-1 4 0-15,1-1-8 0,-2-1-4 0,1 0-7 16,0 0 2-16,-1 2-7 0,-3 0-3 0,0 0-3 15,-3-2 0-15,-13 2-5 0,28 0 0 0,-20 0-3 16,-8 0-3-16,20 0-2 0,-20 0-8 0,16 2-6 16,-16-2-9-16,11-2-18 0,-11 2-10 0,0 0-15 0,14-3-13 15,-14 3-15-15,0 0-25 0,0 0-33 0,0 0-26 16,0 0-68-16,0 0-135 0,0-12-402 16,0 12 178-16</inkml:trace>
  <inkml:trace contextRef="#ctx0" brushRef="#br0" timeOffset="10848.55">10872 256 98 0,'0'0'183'0,"0"0"-9"0,4-12-6 16,-4 12-9-16,0 0-13 0,0 0-7 0,0 0-12 0,0 0-5 15,0 0-4-15,7-7-2 0,-7 7-7 0,0 0-5 16,0 0-6-16,0 0-6 0,0 0-7 0,0 0-8 16,0 0-10-16,0 0-4 0,0 0-10 0,-20-9-4 15,20 9-1-15,0 0 0 0,0 0-2 0,-15-1 0 16,15 1-6-16,-12-4-2 0,12 4-5 0,0 0 0 16,-20 5-5-16,20-5-2 0,-16 4-4 0,16-4-1 15,-13 8-4-15,5-4-3 0,-5 1 0 0,6-1 1 16,7-4-2-16,-17 12 1 0,9-5-3 0,2 0-4 15,-3-1 3-15,1 2 0 0,-3 0 3 0,6 0-3 16,-3 2 4-16,1-2-4 0,7-8-3 0,-14 17 2 16,11-8 0-16,-2-1-1 0,-1 2-2 0,0-2 0 15,0 1 0-15,6-9 1 0,-9 21-3 0,2-10 2 16,7-2-6-16,-2 1 6 0,2-10 1 0,-6 21-2 16,6-10-3-16,-5 1 2 0,5-12-1 0,0 18 1 15,0-7 1-15,0-11 0 0,0 23 2 0,0-14-4 16,0 3-1-16,0-12 0 0,5 20 1 0,-2-12 1 0,0 4-2 15,-1-3 1-15,2-1 2 0,-1 3 0 0,4-2 2 16,-3-1 1-16,6 2 1 0,-3-4-1 16,0 0 10-16,1-1-4 0,1-1 3 0,3 0 4 0,0-1 1 15,-3 1 0-15,-9-4 5 0,22 1-1 0,-12-1 0 16,8 0-1-16,-18 0 3 0,21-5-12 16,-8 2 7-16,-2 0-4 0,0-1-2 0,1 2-3 0,-12 2 2 15,17-10-1-15,-6 10-5 0,-11 0-1 0,13-10 3 16,-13 10-10-16,8-4-11 0,-8 4-15 0,9-4-20 15,-9 4-25-15,0 0-33 0,0 0-26 0,0 0-34 0,0 0-28 16,0 0-41-16,0 0-197 0,0 0-463 16,0 0 205-16</inkml:trace>
  <inkml:trace contextRef="#ctx0" brushRef="#br0" timeOffset="11571.08">11075 583 178 0,'0'0'209'0,"0"0"-23"0,0 0-7 16,8-15-13-16,-8 15-20 0,0 0-8 0,11-11-11 15,-11 11-9-15,10-8-12 0,-4 2-8 0,-6 6-8 16,8-4-10-16,-8 4-7 0,9-8-12 0,-9 8-2 16,12-3-3-16,-12 3-7 0,0 0-3 0,12-7-5 15,-12 7-3-15,9-1-6 0,-9 1-2 0,0 0-3 16,0 0-2-16,16 0-2 0,-16 0-1 0,0 0-6 16,14 4 0-16,-14-4 2 0,0 0-2 0,10 11-2 15,-10-11 6-15,7 9-6 0,-7-9 0 0,3 11-4 16,-3-11 4-16,0 13-3 0,0-13 2 0,0 16-3 0,0-16-1 15,0 21 1-15,-3-13-2 0,3-8-2 0,0 26 4 16,-3-18 0-16,3 6-5 0,-4 1 0 0,2-4-1 16,0-1 0-16,0 2 2 0,-2-1 2 0,0-3-4 15,-2 4 1-15,6-12 0 0,-4 20 1 0,2-8 1 16,-4-4 3-16,4 4-1 0,2-12 2 0,-7 19-1 16,0-11 4-16,3 1 1 0,2-1-1 0,2-8 3 15,-12 15 2-15,9-5 0 0,3-10 0 0,-13 11 0 16,7-6-4-16,-2 3 6 0,3 2-4 0,5-10 3 15,-16 8-1-15,16-8 0 0,-9 8-2 0,9-8 2 16,-11 6-4-16,11-6 2 0,-9 6-2 0,9-6 0 16,-14 6-3-16,14-6 4 0,-8 3-7 0,8-3-2 15,0 0 2-15,-12 5 4 0,12-5 1 0,0 0-2 0,0 0 0 16,0 0 0-16,0 0-7 0,-16 0 0 16,16 0-1-16,0 0-1 0,0 0 0 0,0 0-2 15,0 0-5-15,0 0 0 0,0 0-1 0,0 0 2 0,36-17-3 16,-28 16 2-16,-8 1 1 0,20-2 2 0,-8-2-3 15,6 4 3-15,-2 0-2 0,-6-2-1 0,-10 2 3 16,28-6-1-16,-12 6 0 0,-1-1 2 0,2 1-4 16,-17 0 1-16,27-1 4 0,-14 1 3 0,-1-4 0 15,-12 4 1-15,22 0 0 0,-22 0 1 0,20-2 2 16,-10 2 0-16,-10 0 0 0,18-2 2 0,-18 2-3 16,16 0-4-16,-16 0 2 0,0 0 2 0,20 0-3 15,-20 0 0-15,0 0-2 0,14 0 1 0,-14 0 1 16,11 2-1-16,-11-2-4 0,0 0-5 0,0 0-10 0,17 3-8 15,-17-3-16-15,8 3-10 0,-8-3-20 16,0 0-17-16,11 2-21 0,-11-2-23 0,0 0-22 16,16-1-35-16,-16 1-212 0,9-7-432 0,-9 7 191 15</inkml:trace>
  <inkml:trace contextRef="#ctx0" brushRef="#br0" timeOffset="12502.66">11644 323 171 0,'0'0'196'0,"0"14"-14"0,0-14-8 0,0 0-14 0,0 0-12 16,-4 16-8-16,4-16-10 0,0 0-5 0,-1 20-5 16,1-20-3-16,-4 16-14 0,4-16-3 0,0 18-4 15,0-18-9-15,0 16-8 0,0-16-3 0,0 18-8 16,4-8-1-16,-4-10-6 0,-4 16-1 0,4-16-4 16,4 20 2-16,-4-11-8 0,0-9-4 0,1 13-3 15,-1-13-6-15,0 14-3 0,0-14 0 0,2 13-6 16,-2-13 0-16,2 11-2 0,-2-11-6 0,0 10 2 15,0-10-5-15,0 0-1 0,0 0-1 0,0 16-1 16,0-16 1-16,0 0-2 0,0 0 1 0,0 0-2 16,0 0 0-16,0 10 2 0,0-10 10 0,0 0 7 15,0 0 3-15,0 0-6 0,0 0 0 0,0 0-7 16,0 0 3-16,0 0-8 0,0 0-2 0,0 0-2 16,10-39-8-16,-5 31 0 0,-2-4 0 0,2 5-4 15,3-9-9-15,-4 6-5 0,4-2 2 0,-1 0 0 16,-3-2 2-16,1 5 1 0,2-2 2 0,-1 5-1 15,-3-5 4-15,2 2-1 0,5 1-1 0,-5-2 0 0,-5 10 2 16,12-13 0-16,-9 5-2 0,2 4 3 0,3-5 0 16,-8 9 4-16,12-11-2 0,-4 6 0 15,-1-1 0-15,-7 6-2 0,13-12 3 0,-13 12-3 0,11-9 0 16,-9 5 1-16,-2 4-2 0,15-7 2 0,-8 3 5 16,-7 4-4-16,9-9-1 0,-9 9 3 0,11-4-5 15,-11 4 2-15,9-9 2 0,-9 9-1 0,8-3-2 16,-8 3 3-16,15-5-2 0,-15 5 7 0,0 0-5 15,13-3 0-15,-13 3-3 0,0 0 3 0,11-4-2 16,-11 4-2-16,0 0 1 0,0 0 6 0,0 0-8 16,17 5 4-16,-17-5 1 0,0 0 0 0,9 10 0 15,-9-10 6-15,7 10 4 0,-7-10 1 0,1 15 2 16,3-6 5-16,-2 5 6 0,2-4 0 0,-4 2 1 16,0 4 3-16,0 0 0 0,0 2 2 0,-3-2 2 15,3 2 5-15,-1 0-4 0,-1 0 4 0,-2 8 2 16,3-8-2-16,1 1-4 0,-1 2-3 0,1-2 2 15,1-4-3-15,-1 3-2 0,1-2 3 0,-1 3-7 16,4-4-1-16,-2-1-3 0,-1-3-1 0,2-2 1 16,1 1 0-16,-4-10-3 0,1 14-1 0,3-7-1 0,-4-7-2 15,5 11 1-15,-5-11-2 0,3 8-21 0,-3-8-18 16,8 6-29-16,-8-6-32 0,0 0-43 16,8 6-50-16,-8-6-49 0,0 0-75 0,0 0-186 0,0 0-531 15,0 0 236-15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2:19.640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24 66 76 0,'-13'-2'124'0,"13"2"-14"16,0 0-9-16,0 0-3 0,0 0-11 0,0 0 0 16,-11-6-5-16,11 6 2 0,0 0-14 0,0 0 7 15,0 0-1-15,0 0-1 0,0 0 0 0,0 0-5 16,0 0-5-16,0 0-6 0,0 0 3 0,0 0 1 16,0 0-5-16,0 0-1 0,0 0-2 0,-1-13-1 15,1 13-4-15,0 0-3 0,0 0 0 0,0 0-2 16,0 0-2-16,0 0-1 0,0 0 0 0,0 0-12 15,0 0 6-15,0 0-8 0,0 0 1 0,0 0-11 0,0 0 3 16,0 0-3-16,0 0 0 0,0 0-6 16,0 0-3-16,0 0-6 0,0 0 2 0,0 0 2 15,0 0-2-15,0 0-5 0,0 0 6 0,0 0-7 0,0 0 9 16,0 0-2-16,0 0 0 0,0 0 2 0,25 19 2 16,-25-19-3-16,0 0 1 0,9 6-4 0,-9-6 7 15,10 7 0-15,-10-7-2 0,9 4 2 0,-9-4-1 16,0 0-1-16,11 8 1 0,-11-8 1 0,0 0-3 15,13 3 0-15,-13-3 1 0,0 0 0 0,12 4 1 0,-12-4-2 16,0 0 2-16,9 2 4 0,-9-2 2 16,0 0 1-16,0 0-2 0,14 2 0 0,-14-2-2 15,0 0 2-15,0 0 0 0,14 0-1 0,-14 0-2 0,0 0-2 16,0 0 2-16,15 0-2 0,-15 0 0 16,0 0 1-16,0 0-3 0,19-4-2 0,-19 4 2 15,10-4-6-15,-10 4 4 0,16-3 1 0,-16 3-3 16,16 0 2-16,-16 0-2 0,15-5 0 0,-15 5 1 0,17-2-1 15,-7 1 0-15,-10 1 0 0,14-3-4 0,-14 3 1 16,11-1-2-16,-11 1 3 0,0 0 3 16,17-4-2-16,-17 4 0 0,12 0-7 0,-12 0 7 15,0 0-1-15,12-3-1 0,-12 3-1 0,0 0 1 0,15-5 2 16,-15 5-1-16,0 0-1 0,15-1 1 16,-15 1-2-16,0 0-1 0,17-4 2 0,-17 4 2 0,11 0 0 15,-11 0 0-15,14-2-5 0,-14 2 5 0,14-1-1 16,-14 1-1-16,0 0 0 0,21-1-3 0,-21 1-1 15,12-5 4-15,-12 5-3 0,13 0 2 0,-13 0 0 16,0 0-2-16,16-3 1 0,-16 3 4 0,12-1-5 16,-12 1 3-16,0 0-2 0,16 0-2 0,-16 0 3 15,0 0 3-15,16 0-6 0,-16 0 3 0,0 0 0 0,22 0 2 16,-22 0-1-16,13-2 0 0,-13 2-2 16,17 2 3-16,-17-2-1 0,22-3-1 0,-22 3 2 15,16-7 0-15,-8 7-4 0,-8 0 3 0,20-5 0 0,-7 2 1 16,-4 1-4-16,-9 2 4 0,20-3-3 0,-6 0 4 15,-14 3-6-15,17-2 6 0,-6-2-3 0,-11 4 1 16,16-4 1-16,-6 1-2 0,-10 3-3 0,18-3 5 16,-18 3-4-16,18 0 2 0,-18 0-2 0,15-5 3 15,-15 5-1-15,15 0-1 0,-6-3 0 0,-9 3 2 16,15-1-2-16,-15 1 1 0,0 0-1 0,21 4-2 16,-21-4 1-16,13 0 1 0,-13 0 0 0,15 4 3 15,-15-4-5-15,12 1 3 0,-12-1 1 0,15 6 1 16,-15-6-2-16,13 1-2 0,-13-1 1 0,13 3 0 0,-13-3 0 15,15 4 1-15,-15-4 0 0,13 2 0 16,-13-2 0-16,15 3 1 0,-15-3 0 0,15 1 0 16,-15-1 0-16,14 0 0 0,-14 0 0 0,15 2 0 15,-15-2-1-15,16 0 1 0,-16 0-2 0,0 0 0 0,19-2 0 16,-19 2 1-16,12 0 2 0,-12 0-4 16,14 0 2-16,-14 0 0 0,15 0-3 0,-15 0 5 0,0 0-1 15,16 2-2-15,-16-2-2 0,11 2 2 0,-11-2 1 16,0 0 2-16,17 0-3 0,-17 0-5 0,0 0 5 15,11 2 1-15,-11-2-1 0,0 0 3 16,10 2-3-16,-10-2 1 0,0 0-3 0,12 4 1 0,-12-4 2 16,0 0 2-16,10 7 0 0,-10-7-1 0,0 0-2 15,14 1 2-15,-14-1-1 0,0 0 3 0,19 0-1 16,-19 0 0-16,16 0-4 0,-16 0 2 0,19 0 3 16,-19 0-3-16,17-5 1 0,-4 5 1 0,-13 0-2 15,28-3 5-15,-14-1-1 0,2 2-2 0,-6-2-1 16,-10 4 1-16,23-6 0 0,-14 4-6 0,-9 2 5 0,18 0-2 15,-18 0 0-15,14-6 1 0,-14 6-1 16,12-2 6-16,-12 2-3 0,12-3-1 0,-12 3-4 16,0 0 3-16,0 0 1 0,14-1 0 0,-14 1-4 0,0 0 4 15,0 0-4-15,0 0-1 0,14 0 5 16,-14 0-2-16,0 0-1 0,0 0 0 0,0 0 1 16,15 1 2-16,-15-1-3 0,0 0 1 0,12 3 0 0,-12-3 1 15,0 0 0-15,13 1-1 0,-13-1 2 0,14 0-1 16,-14 0-1-16,10 3 1 0,-10-3-1 0,12 4 1 15,-12-4 0-15,0 0 1 0,15 0-1 0,-15 0-1 16,11 6-1-16,-11-6 3 0,9 2-3 0,-9-2 1 16,0 0-3-16,13 6 4 0,-13-6-2 0,10 4 4 15,-10-4-1-15,10 3 0 0,-10-3 2 0,10 7-2 16,-10-7 0-16,13 4 0 0,-13-4 1 0,12 5-2 16,-12-5 0-16,16 2 4 0,-16-2-2 0,15 2 1 15,-15-2-5-15,14 2 2 0,-14-2 1 0,19 2-3 16,-19-2 5-16,17 0-5 0,-6 0 5 0,-11 0 0 0,16 0-2 15,-16 0-1-15,23-2-1 0,-13 2 1 16,-10 0 0-16,24-2 1 0,-13 0-1 0,4 1 3 16,-1 0-1-16,1 1-4 0,-4-4 2 0,6 0 0 0,-2 3 0 15,1-1 0-15,-3 1 0 0,3-3 1 16,-3 4-1-16,-13 0 2 0,27-3-1 0,-15-1-1 16,3 3 0-16,1-2 2 0,-3 1-2 0,-13 2 0 0,21 0 0 15,-11-2 0-15,-10 2 2 0,21-1-2 0,-21 1-2 16,17 0 1-16,-17 0 0 0,16-3 2 0,-16 3-3 15,15 0 2-15,-15 0 0 0,0 0 0 0,19 0-3 16,-19 0 2-16,10-2 1 0,-10 2 0 0,0 0-2 16,19 0 0-16,-19 0-1 0,13 2 1 0,-13-2 2 15,11 0 2-15,-11 0-1 0,15 3-1 0,-15-3-1 16,14 3 5-16,-14-3-5 0,14 2 1 0,-14-2 0 16,14 0 4-16,-14 0-6 0,18 2 5 0,-9-1-3 15,-9-1 3-15,20 0-7 0,-11 1 5 0,-9-1 2 0,19 0-5 16,-19 0 2-16,20 0 0 0,-20 0 1 0,19-1-1 15,-19 1 0-15,13 0 1 0,-13 0 2 16,17-1 0-16,-17 1-4 0,15 0 0 0,-15 0 3 0,17 0-2 16,-17 0 3-16,19 0-3 0,-19 0-1 0,20 0 1 15,-20 0 0-15,20-2 1 0,-4 2-4 16,-16 0 5-16,16-2-2 0,-16 2 5 0,17 0-6 16,-7-2-1-16,-10 2 1 0,21 0-2 0,-21 0-2 0,17 0 7 15,-6-1-3-15,-11 1 1 0,16-3-2 0,-16 3 2 16,17-2 2-16,-17 2 2 0,11 0-4 15,-11 0 3-15,0 0-1 0,23 0-2 0,-23 0 0 0,16 2 0 16,-16-2-4-16,17-2 7 0,-17 2-2 0,16 0-1 16,-16 0 0-16,19 0 0 0,-19 0-3 0,18 0 5 15,-18 0-3-15,16 0 3 0,-16 0-6 0,15 0 4 16,-15 0 0-16,19 0 4 0,-19 0-1 0,17 0-2 16,-17 0 2-16,19 0 2 0,-19 0-2 0,13 0 0 15,-13 0-1-15,17 5 4 0,-17-5-3 0,15 0 2 0,-15 0-4 16,17 3 4-16,-17-3-3 0,16 0 1 0,-8 4-2 15,-8-4 1-15,19 1-2 0,-19-1 3 16,17 0-2-16,-17 0-1 0,20 1 0 0,-10 3 6 0,-10-4-2 16,18 0 3-16,-8 3 1 0,-10-3 3 0,24 0 1 15,-14 4 1-15,4-4 1 0,-14 0-3 16,20 1-1-16,-11-1 2 0,-9 0-3 0,24 2-1 0,-15-2-1 16,-9 0 1-16,22 0-3 0,-22 0 4 0,20 0-6 15,-10 1 5-15,-10-1-3 0,20 0-3 0,-9 0 4 16,-11 0 0-16,23 0-3 0,-14 0 2 0,-9 0-2 15,23-1 2-15,-13-1 0 0,-10 2-3 0,24 0-4 16,-13 0 4-16,4-1 1 0,-15 1 0 0,24-4-4 16,-12 4 4-16,2-3-3 0,-14 3 1 0,23 0-1 15,-12 0 0-15,-11 0 1 0,21-5 1 0,-12 4-2 16,3-1 1-16,-12 2-3 0,18 0 3 0,-18 0-1 16,24-2 2-16,-15 0 0 0,-9 2 2 0,20-1-1 15,-11-2-1-15,-9 3-1 0,20-2 1 0,-9 2 2 0,-11 0 0 16,20-4 0-16,-20 4 4 0,19-2 0 0,-10 1 1 15,-9 1-4-15,21 0 4 0,-21 0-1 0,19-1 2 16,-19 1-3-16,16 1 2 0,-5-1-2 0,-11 0 3 16,14 0-3-16,-14 0 0 0,15 0-4 0,-15 0 3 15,15 1 0-15,-15-1-1 0,16 6-3 16,-16-6 3-16,14 2-3 0,-14-2 0 0,16 4-2 0,-8-2 3 16,-8-2-6-16,15 4 5 0,-7-2-2 0,-8-2 6 15,15 4-5-15,-7-1 0 0,-8-3 3 0,17 7-1 16,-17-7-1-16,16 5 1 0,-5-1 0 0,-1-2 0 15,2 0-2-15,-2 2-3 0,-10-4 0 0,22 6 7 16,-11-3-6-16,0-2 3 0,-11-1-4 0,21 7 4 16,-8-6-5-16,-2 1 2 0,0-1 2 0,2 3 1 15,-4-1-6-15,5-3 6 0,-2 4-2 0,-12-4 0 16,24 1 2-16,-7-1 2 0,-2 0-2 0,-3 1 2 16,4-2-2-16,-16 1-3 0,26 0 0 0,-14-1 8 0,0-3-3 15,2 4-2-15,-14 0 1 0,24-3-2 0,-14 3-1 16,-10 0 5-16,20-5-5 0,-20 5 5 0,19-3-1 15,-12 0-2-15,5-1 7 0,-12 4-2 0,13-4 2 16,-13 4-1-16,16-4-4 0,-16 4 2 0,13-2 0 16,-13 2 0-16,12-4-3 0,-12 4 2 0,0 0-6 15,16-2 7-15,-16 2-5 0,0 0 1 0,15-1-2 16,-15 1 3-16,13 0-2 0,-13 0 0 0,0 0 1 16,15-1 5-16,-15 1-6 0,0 0-1 0,15 0 0 15,-15 0 1-15,0 0-1 0,18 0 0 0,-18 0 2 16,14 0 2-16,-14 0-4 0,0 0 2 0,17 0-4 15,-17 0 4-15,13 2-3 0,-13-2 3 0,0 0-1 16,20-1 3-16,-20 1 2 0,15 1 0 0,-15-1-1 16,16 0 2-16,-16 0 0 0,16 2 0 0,-16-2 1 15,19 0 1-15,-11 2-1 0,-8-2-1 0,18 2-5 16,-18-2 6-16,18 0-1 0,-8 0-1 0,-10 0-3 16,16 0 2-16,-16 0-1 0,20 0-2 0,-20 0 1 0,16-2 1 15,-16 2-1-15,19 0 1 0,-19 0-3 16,16 2 4-16,-16-2-3 0,13 0 1 0,-13 0 0 0,14 0-4 15,-14 0 2-15,0 0 1 0,17 1-6 0,-17-1 6 16,0 0-5-16,17 0 4 0,-17 0 0 0,10 1 1 16,-10-1-2-16,0 0 0 0,0 0 1 0,20-1 3 15,-20 1 0-15,0 0 6 0,0 0-4 0,13 1 6 16,-13-1 3-16,0 0-5 0,15-2 7 0,-15 2 1 16,0 0-2-16,14-2 6 0,-14 2-3 0,0 0 1 15,12-2 3-15,-12 2-1 0,0 0 4 0,15-2 2 16,-15 2-5-16,0 0 15 0,15-1-18 0,-15 1 8 15,0 0-4-15,13-1 0 0,-13 1 0 0,0 0 0 16,0 0-6-16,0 0 12 0,12-5-1 0,-12 5 4 16,0 0 3-16,0 0 1 0,0 0 3 0,0 0-4 15,0 0 5-15,0 0-7 0,0 0 2 0,12-3-3 16,-12 3-2-16,0 0-4 0,0 0 0 0,0 0-4 0,0 0-4 16,0 0 0-16,0 0 1 0,0 0 0 0,0 0-9 15,0 0 4-15,0 0 1 0,0 0-13 16,0 0 5-16,0 0-1 0,0 0-3 0,0 0-13 0,0 0-20 15,0 0-32-15,0 0-16 0,0 0-24 0,0 0-35 16,0 0-43-16,-29 18-39 0,14-11-51 0,0 1-65 16,-3-5-220-16,2 2-600 0,-6-2 265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2:22.094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371 157 96 0,'0'0'177'0,"0"0"-13"0,0 0-14 0,0 0-9 16,0 0-8-16,4-26-9 0,-4 26-3 0,0 0-7 15,0 0-6-15,4-10-2 0,-4 10-12 0,0 0 0 16,0 0 0-16,0 0-6 0,0 0-4 0,0-14-9 16,0 14-3-16,0 0-3 0,0 0-11 0,0 0-3 0,0 0-5 15,0 0-9-15,0 0 1 0,0 0-8 16,-8-14-5-16,8 14-5 0,0 0 0 0,0 0-3 16,-16 0-3-16,16 0 0 0,0 0-2 0,0 0-1 0,-27 7-3 15,27-7 0-15,-20 4-3 0,11-3 2 0,9-1-3 16,-19 3 1-16,10 1-1 0,-3-1 1 15,12-3 2-15,-22 5-1 0,8 0 3 0,3-2-4 0,-1 2 3 16,0-1 2-16,1-1 1 0,-3 2-1 0,2-1-2 16,-2 2 1-16,5-1 0 0,-3-1-1 0,4 3 2 15,-1-3-5-15,-2 1 3 0,11-5-2 0,-17 12-3 16,10-5 2-16,-2 2 0 0,3-2 1 0,1 1-5 16,-3 1 3-16,1 0-2 0,2 1-2 0,5-10 4 15,-9 16-4-15,6-7 1 0,-2 0 2 0,5-9-1 16,0 24-1-16,-4-13 1 0,1 4-2 0,3-1 1 15,3 0 2-15,-3-1-3 0,4 0-2 0,-4-2 0 16,1 1 2-16,6 3 2 0,-3-6-4 0,1 4 1 0,2 2 0 16,-1 0 1-16,1-5-2 0,1 2 2 0,1 0 1 15,2 3-2-15,-2-3-1 0,5-4 3 0,-1 0-2 16,0 1 3-16,-3-2-2 0,7 1 1 0,-1-1-3 16,1-7 0-16,-2 5 0 0,2-2 0 0,1-1 1 15,0-2 1-15,2 2-2 0,-5-2-1 0,1-2 2 16,1 0 2-16,-5 2-3 0,0-2 1 0,-12 2 2 15,26-4-3-15,-17 2 1 0,4 2 0 0,-13 0-2 16,20-7 2-16,-8 7-3 0,-2-5 2 0,-10 5 1 16,10-3 2-16,-10 3-4 0,14-7 5 0,-14 7-1 0,0 0-1 15,0 0-5-15,13-4 5 0,-13 4-3 16,0 0-6-16,0 0 2 0,12-5-10 0,-12 5-13 16,0 0-11-16,0 0-14 0,0 0-15 0,0 0-14 0,0 0-21 15,0 0-16-15,0 0-21 0,0 0-11 0,-32 19-42 16,32-19-161-16,0 0-379 0,0 0 168 0</inkml:trace>
  <inkml:trace contextRef="#ctx0" brushRef="#br0" timeOffset="835.27">684 528 101 0,'0'0'136'15,"-11"7"1"-15,11-7-1 0,0 0-8 0,0 0 2 16,0 0 2-16,0 0-2 0,0 0-6 0,0 0-14 0,0 0-10 16,0 0-16-16,0 0-9 0,0 0-6 0,0 0-4 15,0 0-8-15,26-26-6 0,-21 22-6 0,-5 4-4 16,12-14-9-16,-4 10 4 0,-1-2-10 0,3-3 3 15,-3 2-2-15,-7 7-3 0,17-8-5 0,-6 4-3 16,-3 0 2-16,-8 4-4 0,15-8-5 0,-15 8 4 16,12-2-3-16,-12 2 1 0,12-4-1 0,-12 4-5 15,0 0 1-15,17 1 0 0,-17-1 1 0,0 0-4 16,16 8-2-16,-16-8 7 0,8 9-1 0,-4-5 3 0,-4-4-1 16,8 12 1-16,-8-12 0 0,9 14 0 0,-5-8 2 15,0 6 0-15,2-4-1 0,-2 4 3 16,0-5-1-16,0 4 0 0,0-2 2 0,0 4-1 0,-2-1-1 15,0-1 1-15,0 0-1 0,0-1 2 0,-1 0-4 16,3 2 2-16,-4-12 2 0,-4 18-8 0,3-6 6 16,-1 0-4-16,-2 2 3 0,-2-2-8 0,-2 2 7 15,1-4-2-15,0 3 1 0,-2-6-6 0,1 5 4 16,0-4 1-16,-3-2-1 0,3 5-2 0,-5-3-4 16,2-1 3-16,1-2 3 0,-6 2-5 0,5-1 3 15,0-3-1-15,1 1 3 0,-1 1 4 0,11-5-7 16,-20 7 3-16,20-7 0 0,-12 3 2 0,12-3 6 15,-11 1-3-15,11-1 5 0,0 0 1 0,-13 4 3 16,13-4-3-16,0 0 0 0,0 0-4 0,0 0 2 16,0 0-3-16,0 0-3 0,0 0-1 0,0 0 1 15,0 0-2-15,0 0 0 0,0 0-4 0,0 0 2 0,24-24-4 16,-24 24 0-16,19-3 1 0,-10-2-1 0,3 2-1 16,4-1 4-16,-3-2-3 0,-1 6 2 0,4-6-4 15,-2 5-2-15,0 1 0 0,-2-1 3 0,-12 1-3 16,30-3 0-16,-18 3 0 0,0 3 1 0,-12-3-3 15,20 2 5-15,-7 1-1 0,-5 0 1 0,-8-3 0 16,21 0-1-16,-13 4 1 0,4-3-2 0,0 2-1 16,-12-3 3-16,22 4-1 0,-14-3 1 0,-8-1-2 15,17 5 2-15,-6-5 1 0,-11 0-2 0,14 4-3 16,-14-4 2-16,16 4 1 0,-16-4 1 0,12 0 1 16,-12 0 4-16,0 0 0 0,18 0 3 0,-18 0 0 15,0 0 0-15,0 0-2 0,14-1 3 0,-14 1-2 16,0 0-5-16,0 0 3 0,11-11 2 0,-11 11-1 15,0 0-4-15,0 0-4 0,7-4-12 0,-7 4-15 16,0 0-21-16,0 0-15 0,0 0-28 0,0 0-31 16,0 0-30-16,0 0-54 0,0 0-176 0,0 0-413 0,1-21 182 15</inkml:trace>
  <inkml:trace contextRef="#ctx0" brushRef="#br0" timeOffset="1693.57">1428 327 132 0,'0'0'200'0,"0"0"-19"0,0 0-16 15,0 0-23-15,0 0-8 0,0 0-8 0,0 0-11 16,0 0-8-16,0 0-4 0,0 0-5 0,0 0-5 16,0 0-1-16,12 29-13 0,-12-29-4 0,1 12-4 15,-1-12-10-15,0 16 3 0,2-7-3 0,-2-9-8 16,-2 15-1-16,2-3-5 0,0-12-5 0,2 15-2 16,-2-15-3-16,-2 18-2 0,2-18-1 0,3 16-4 0,1-6-2 15,-4-10 0-15,0 0-4 0,-4 16-1 0,4-16-3 16,4 12 0-16,-4-12-3 0,0 0-2 15,-5 9 1-15,5-9-2 0,0 0-5 0,0 0 0 0,0 0 5 16,0 15-4-16,0-15 4 0,0 0-5 0,0 0 0 16,0 0 4-16,5 12 5 0,-5-12 6 0,0 0 2 15,0 0 0-15,0 0-3 0,0 0-4 0,0 0 1 16,0 0-6-16,0 0 6 0,0 0-11 0,0 0-1 16,7-40-5-16,-3 32-6 0,0-3-9 0,2-1-1 15,-2 4 0-15,2-1-6 0,0-7-1 0,2 4 3 16,-1-2 4-16,0 1-5 0,-1 0 5 0,1 3 2 15,1 1 0-15,-1-2 1 0,-1 3-3 0,2-2 7 16,-2 2 2-16,0 0-2 0,-6 8-2 0,14-14 1 16,-9 6 1-16,-5 8 5 0,11-10-4 0,-6 6 2 15,-5 4-2-15,8-8 1 0,-8 8 1 0,7-8-1 0,-7 8-2 16,8-6 1-16,-8 6 2 0,0 0 1 0,13-8 0 16,-13 8-2-16,0 0 1 0,9-1 1 0,-9 1 2 15,0 0 1-15,0 0-1 0,14 0-2 0,-14 0 0 16,0 0 3-16,14 8 5 0,-14-8-2 0,7 8 1 15,0-1 2-15,1-2 2 0,-8-5 8 0,4 13 1 16,2-1 4-16,-3-5 3 0,4 1 7 0,-2 5-2 16,-2-1 0-16,3 0 5 0,0-2 2 0,-4 6-1 15,4-8 3-15,-4 5-5 0,2-4 3 0,3 5 0 16,-6-4-3-16,5 6-3 0,-4-5 5 0,1 0 1 16,2-2-5-16,-2 0-9 0,-3-9 3 0,7 19 4 15,-3-8 1-15,0 1-13 0,-4-12 3 0,2 14-3 16,4-7 1-16,-1 1-6 0,-5-8 1 0,8 12-1 0,-5-5-1 15,-3-7 1-15,6 10-1 0,-6-10-1 16,8 8 3-16,-8-8-8 0,11 10 0 0,-11-10-11 0,7 9-23 16,-7-9-23-16,10 3-29 0,-10-3-44 0,14 5-46 15,-14-5-57-15,0 0-264 0,0 0-529 0,22-12 234 16</inkml:trace>
  <inkml:trace contextRef="#ctx0" brushRef="#br0" timeOffset="3184.81">2528 252 121 0,'0'0'169'0,"0"0"-9"0,0 0-2 15,0 0-6-15,0 0-6 0,0 0-4 0,0 0-5 16,0 0-6-16,0 0-6 0,0 0-11 0,-17-1-7 0,17 1-2 16,0 0-1-16,0 0-4 0,0 0-7 0,0 0-6 15,0 0-9-15,0 0-5 0,0 0-9 0,0 0-2 16,0 0-11-16,0 0-6 0,0 0 0 0,0 0-3 15,0 0-3-15,0 0-1 0,0 0-4 0,0 0-2 16,49-3 0-16,-29 4 1 0,4-2-4 0,4 1 2 16,3-3-6-16,-4-1-2 0,2 4 2 0,0 0-3 15,-2-2-1-15,2 2-2 0,-2 0 0 0,-7 0-2 16,3 0-1-16,-2-4-4 0,-4 4-3 0,2 0 3 16,-4-2-6-16,-6 4 3 0,-9-2-3 0,19-2 2 15,-19 2-1-15,13 2 2 0,-13-2-5 0,0 0 2 16,13 0-1-16,-13 0 0 0,0 0-1 0,0 0-2 0,0 0-6 15,0 0-7-15,0 0-14 0,0 0-14 0,0 0-21 16,0 0-9-16,0 0-21 0,0 0-20 16,0 0-15-16,0 0-6 0,0 0-25 0,0 0-49 0,0 0-153 15,0 0-388-15,0 0 173 0</inkml:trace>
  <inkml:trace contextRef="#ctx0" brushRef="#br0" timeOffset="3513.52">3224-17 140 0,'0'0'174'0,"0"0"-8"0,0 0-12 0,0 0-10 15,11 13-12-15,-11-13-3 0,7 8-6 0,-7-8-8 16,8 15-9-16,-6-6-5 0,2-2-6 0,3 6-5 0,-4-1 2 15,-1-1-4-15,6 3 0 0,-4 1-7 0,-1-3-9 16,-3-3-3-16,3 7-2 0,2-1-6 0,2-3 0 16,-5-1-3-16,-2-1-4 0,7 1-3 0,-4 0-8 15,-2-1-2-15,6 4 0 0,-3-4-6 0,-4 0-3 16,0-10-7-16,5 17 2 0,-1-6-3 0,-1-3 0 16,-3-8-6-16,5 14-8 0,-5-14-17 0,3 18-18 15,-1-12-12-15,-2-6-17 0,4 14-19 0,-4-14-37 16,2 10 6-16,-2-10-16 0,6 7-8 0,-6-7-21 15,0 0-189-15,0 0-365 0,0 0 161 0</inkml:trace>
  <inkml:trace contextRef="#ctx0" brushRef="#br0" timeOffset="3950.96">3527 156 53 0,'0'0'166'0,"0"0"-11"0,0 0-9 0,0 0-2 15,0 0-12-15,0 0-7 0,0 0-5 0,12 23-7 16,-12-23-8-16,5 17-6 0,1-12-7 0,-4 7-7 16,5-2-6-16,0-1-3 0,-5 0-7 0,4 2-3 15,6 1 1-15,-4-3-8 0,1-1-5 0,-2 2-3 0,1-4-1 16,1 1-5-16,3 1-7 0,0-3-3 16,-1 1 1-16,-1-4-7 0,4 0 1 0,0 2-1 15,4-4-4-15,-5-4-4 0,6 4-2 0,-3-3-3 0,1-1 4 16,0 1-6-16,-2-2 1 0,2-3-4 15,-1 1 1-15,-2-1-2 0,0 0-1 0,-4-2 2 16,0-1-3-16,-3 0-2 0,-3 1 0 0,4-1-1 0,-5-2-1 16,-3 2 2-16,2-2 0 0,-2 13-1 0,-9-27-3 15,1 15 1-15,-4-1 1 0,0 1 4 0,-1 4-4 16,-3-4 9-16,1 1 0 0,-2 2 4 0,2 2-1 16,-2-2-5-16,1 6 1 0,2-1-1 0,-3 3-1 15,-2-1-1-15,6 1-2 0,13 1-1 0,-33 3 1 16,18 2-3-16,6-2-2 0,-2 1 1 0,-4 6 1 15,6-6-10-15,1 8 0 0,1-5-13 0,-1 5-20 16,6-1 2-16,-2-1-17 0,4-10-10 0,0 23-16 0,0-8-10 16,4-6-44-16,4 4-13 0,-3-5-198 0,2 3-373 15,7-3 165-15</inkml:trace>
  <inkml:trace contextRef="#ctx0" brushRef="#br0" timeOffset="4367.36">4011 217 124 0,'0'0'197'15,"0"0"-18"-15,0 0-21 0,0 0-14 0,16-4-13 16,-16 4-15-16,0 0-9 0,21 4-7 0,-21-4-8 16,14 8-11-16,-2-5-7 0,-3 1-6 0,-1 3-7 15,4-5-2-15,-4 5-12 0,5-3-1 0,-5 0-3 16,4 0 2-16,-1 0-4 0,0 0-4 0,-1-1-2 15,1-2-7-15,2 3 6 0,-2-1-1 0,-11-3-4 0,27 0-10 16,-18 0 4-16,10-3 1 0,-9-1-1 0,8 0-3 16,-9 1 2-16,2-2-4 0,3 1-2 0,2-3-1 15,-5-1-3-15,-2 2 7 0,-1-1-2 0,-4-1-3 16,6-3 1-16,-10 11 1 0,1-18-3 0,6 7-4 16,-7 11 2-16,-3-23-3 0,-2 15 3 0,5 8 1 15,-14-22 3-15,12 10-3 0,-13 2 0 0,2-2-1 16,-2 0 2-16,-1 0 0 0,-1 4-1 0,-1-1 4 15,1 1-3-15,0 1 1 0,-5 1 0 0,5 0 1 16,0 1-1-16,-1 2-3 0,2 1-1 0,6 2-2 16,-8-4-1-16,18 4-5 0,-21 1 3 0,9 2 2 15,12-3-3-15,-15 5 2 0,1-2-3 0,14-3 1 16,-14 8-6-16,8-2-2 0,-1 1-13 0,-1 1-17 16,8-8-12-16,-9 15-18 0,6-7-7 0,-1 2-19 15,4-10-18-15,-3 15-14 0,3-15-28 0,3 15-181 16,-3-15-356-16,7 10 158 0</inkml:trace>
  <inkml:trace contextRef="#ctx0" brushRef="#br0" timeOffset="5080.46">4476 101 167 0,'0'0'182'0,"18"-1"-9"16,-18 1-15-16,0 0-11 0,14 0-14 0,-14 0-10 16,12 4-7-16,-12-4-12 0,11 8-5 0,-11-8-7 15,11 3-1-15,-9 5-3 0,-2-8-10 0,8 14-5 0,-5-10-7 16,-3-4-2-16,7 14-4 0,-7-14-8 0,5 16-7 16,-2-10-3-16,-3-6-1 0,0 14-3 0,0-14-4 15,2 10-3-15,-2-10-3 0,4 11-5 0,-4-11-1 16,0 13-1-16,0-13-2 0,6 8-4 0,-6-8 4 15,0 0-5-15,0 0 0 0,0 0 2 0,0 0-1 16,0 12-1-16,0-12-3 0,0 0 1 0,0 0-1 16,0 0-4-16,0 0 0 0,0 0-2 0,29-14-2 15,-22 6-8-15,-2 0 2 0,3 1-3 0,1-2 0 16,3-2-4-16,-2 0 1 0,0-2-4 0,0 1 0 16,2 1-3-16,0 1 2 0,0-1 5 0,1-1-4 15,-4 0 6-15,-1 1-4 0,6 1 5 0,-4-1-2 0,0 3 5 16,2 1-3-16,-7 1-1 0,7 0 4 15,-3 0 1-15,-9 6 6 0,18-8-1 0,-10 5 0 16,-8 3 4-16,16-3 1 0,-16 3-1 0,10 0 4 0,-10 0-2 16,0 0 6-16,22 3 4 0,-22-3 7 0,13 5-1 15,-6-1 5-15,-7-4 3 0,10 12 5 0,-6-5 2 16,3 1 3-16,-2 3 1 0,-1 1 1 0,4-3-2 16,-5 3 1-16,0 0 1 0,3-1-1 0,0-1-5 15,-4 4 1-15,5 2-5 0,1-4 0 0,-8-4-5 16,7 6 0-16,-2-2-5 0,2 2-3 0,-6-9 1 15,6 6-1-15,-5-1-4 0,2 1-10 0,-1-3-22 16,2 3-34-16,-2-3-33 0,-3-8-43 0,4 17-44 0,-1-9-82 16,-3-8-189-16,6 7-475 0,-6-7 210 0</inkml:trace>
  <inkml:trace contextRef="#ctx0" brushRef="#br0" timeOffset="6018.7">5655-111 98 0,'0'0'163'16,"-9"-4"-2"-16,9 4-6 0,0 0-11 0,-12-2-3 15,12 2-8-15,0 0-6 0,-12-6-8 0,12 6-5 16,0 0 0-16,0 0-12 0,0 0-3 0,0 0-13 0,-15-2-5 16,15 2-5-16,0 0-10 0,0 0-7 15,0 0-7-15,0 0-6 0,0 0-7 0,0 0-1 16,0 0-5-16,0 0-7 0,0 0 5 0,0 0-5 15,0 0 3-15,0 0 0 0,0 0 2 0,0 0-2 0,0 0 1 16,0 0-2-16,36 16 1 0,-28-11-1 16,-8-5 2-16,24 4-6 0,-12-1 5 0,5 2-5 0,-1-2-1 15,-2 1-3-15,7-2-1 0,-8 5-4 0,9-4 3 16,-2 6-6-16,-3-4 2 0,5-1-3 0,-2 2 0 16,-3-1-2-16,4 0-1 0,-1 3 1 0,2-4-1 15,-5-1 1-15,0 0-2 0,2 6-1 0,2-5-3 16,-5-1 1-16,0-1 1 0,-2 2-3 0,3-1 3 15,-8 2-2-15,6-3 0 0,-3-1 0 0,0 2 0 16,-3 1-1-16,-9-4 2 0,19 4-2 0,-12-4 0 16,-7 0-3-16,0 0 1 0,17 2 0 0,-17-2 1 0,7 6 1 15,-7-6 2-15,0 0-2 0,0 0 0 16,10 6-4-16,-10-6 4 0,0 0 2 0,0 0 1 16,0 0 0-16,0 0-4 0,0 0 4 0,-25 15 1 0,16-11-5 15,-3 0 3-15,-6 0-2 0,4 1 2 0,-4 1-2 16,-3 0-1-16,1 0 1 0,-1 3 1 0,-1-1 0 15,0 0-2-15,-4 1 1 0,0 1-2 0,0-1 2 16,0-2 2-16,4 1-2 0,-2 1 0 0,-2 0 2 16,8-2-4-16,1 1-2 0,-1 1 3 0,1-2 0 15,2 2 2-15,-1 1-5 0,6-6 4 0,-4 2-2 16,4 2 3-16,-1-1-2 0,0-2-2 0,6 2-4 16,-3-2-9-16,8-5-7 0,-12 11-8 0,12-11-9 15,-9 8-4-15,9-8-15 0,-3 9-5 0,3-9-14 16,0 0-22-16,0 0-10 0,9 16-24 0,-9-16-14 15,15 3-55-15,-15-3-127 0,20 0-353 0,-5-3 157 16</inkml:trace>
  <inkml:trace contextRef="#ctx0" brushRef="#br0" timeOffset="6593.27">6269 284 15 0,'0'0'159'0,"0"0"-16"0,0 0-10 16,0 0-6-16,14-5-7 0,-14 5-5 0,0 0-10 16,0 0-11-16,0 0-4 0,0 0-3 0,0 0-8 15,0 0-8-15,0 0-6 0,0 0-3 0,0 0 1 0,0 0 3 16,0 0 1-16,0 0-3 0,0 0 2 0,0 0-2 15,0 0 0-15,0 0-6 0,-34 18 5 16,26-14 0-16,-6 0 7 0,1 3-5 0,0 1 4 0,-5-1-6 16,4 3-1-16,0-3-5 0,-7 2 0 0,1 1-2 15,-4 2 3-15,7-4-4 0,-5 2-2 0,-2 0-6 16,7-2-1-16,-3 1-5 0,3 0 0 0,-5-2-2 16,5 2-2-16,-3-1 0 0,3-1-5 0,1-2 0 15,-2 2 0-15,1 0-5 0,2-2 1 0,1 0-2 16,1 1-3-16,5-4-6 0,8-2 2 0,-17 6-3 15,6-2-2-15,11-4-1 0,-13 1 3 0,13-1-3 16,0 0-2-16,-9 5 0 0,9-5 0 0,0 0-2 16,0 0 2-16,0 0-3 0,-15 3-10 0,15-3-6 0,0 0-11 15,0 0-12-15,0 0-8 0,0 0-13 0,0 0-14 16,0 0-7-16,0 0-2 0,0 0-12 16,0 0-8-16,0 0-11 0,0 0-13 0,0 0-16 0,0 0-14 15,0 0-29-15,37 7-179 0,-37-7-388 0,28-7 173 16</inkml:trace>
  <inkml:trace contextRef="#ctx0" brushRef="#br0" timeOffset="8131.37">6701-27 31 0,'0'0'149'0,"0"0"-7"0,0 0-9 0,0 0-3 15,0 0-6-15,0 0-4 0,0 0-5 0,0 0-1 0,0 0-2 16,0 0-11-16,0 0-4 0,0 0-7 15,0 0 0-15,0 0-6 0,0 0-5 0,0 0-8 16,-6-12 0-16,6 12-1 0,0 0-3 0,0 0-7 0,0 0-1 16,0 0-2-16,0 0 1 0,0 0-5 0,0 0 0 15,0 0-9-15,0 0 0 0,0 0-2 0,0 0 1 16,0 0-3-16,0 0-2 0,0-13-5 0,0 13-1 16,0 0-6-16,0 0 2 0,0 0-5 0,0 0 2 15,0 0-5-15,6-15 1 0,-6 15-1 0,0 0-2 16,0 0-2-16,0 0 4 0,0 0-1 0,1-14-1 15,-1 14-1-15,0 0-2 0,0 0 1 0,0 0 0 16,0 0-2-16,0 0 3 0,0 0-2 0,0-11 1 16,0 11-3-16,0 0 0 0,0 0 1 0,0 0 1 15,0 0-2-15,0 0-3 0,0 0 0 0,0 0 1 16,0 0-2-16,0 0-1 0,0 0-2 0,0 0 2 16,0 0-4-16,0 0 3 0,0 0-2 0,0 0-4 15,0 0 3-15,0 0-3 0,0 0-3 0,0 0 6 0,0 0-3 16,0 0 1-16,0 0-3 0,0 0-2 15,0 0-1-15,0 0 5 0,0 0-4 0,0 0 3 0,0 0 0 16,0 0-2-16,0 0 0 0,0 0 1 0,0 0 0 16,0 0 1-16,0 0-3 0,0 0 4 0,0 0-2 15,0 0 4-15,-13 33-4 0,13-33 1 0,0 0-2 16,-3 15 0-16,3-15-1 0,-3 11 3 0,3-11-1 16,0 0-1-16,-5 14 2 0,5-14-1 0,-3 14-1 15,3-14 5-15,-4 9-2 0,4-9 1 0,-5 15-2 16,5-15 2-16,0 12 0 0,0-12-3 0,-4 16 4 15,4-16-1-15,-1 14 2 0,1-14-1 0,-2 18-1 0,2-18 2 16,0 14-3-16,0-14 1 0,-1 15-2 16,1-15 5-16,-3 19-3 0,6-13 0 0,-3-6 1 0,0 19 3 15,0-19-3 1,1 15 0-16,-1-5 0 16,0-10-3-16,3 16 3 0,1-8 3 0,-4-8-4 0,3 14 0 0,-3-14 2 0,5 16-2 0,-4-8-2 0,-1-8 3 15,7 12-6-15,-6-6 6 0,-1-6-2 0,10 14 3 16,-9-6-1-16,-1-8-2 0,5 12 0 0,-5-12 3 15,4 10-3-15,0-2 1 0,-4-8 0 0,10 8 2 16,-10-8 0-16,5 7 0 0,-5-7-1 0,8 11 0 16,-8-11-2-16,7 6 6 0,-7-6 0 0,10 4-3 15,-10-4 7-15,8 7-2 0,-8-7-1 0,14 5 6 16,-6-3-4-16,-8-2 4 0,9 4-4 0,-9-4 2 0,16 1 0 16,-16-1 1-16,19 0-7 0,-19 0 9 15,18 0-5-15,-18 0 2 0,19 0-2 0,-19 0-2 16,20-5-2-16,-9 3 1 0,1 2-2 0,-12 0 3 0,20-5 0 15,-10 2 1-15,1-2-6 0,-11 5 5 0,20-7-2 16,-12 5 4-16,-8 2 0 0,16-10 1 16,-9 5 5-16,-7 5 2 15,13-11-1-15,-8 3 0 0,-5 8-3 0,12-10 0 0,-5 3-3 0,0-1 3 0,-2 0-3 16,-5 8 3-16,11-15-5 0,-5 10-1 0,0-4 0 16,-2 1-1-16,-4 8-2 0,8-16 3 0,-4 8-5 15,-4 8 5-15,8-15-5 0,-3 6 0 0,-5 9 1 16,8-16 1-16,-7 9-3 0,-1 7 1 0,7-13 0 15,-7 13 2-15,7-14 1 0,-5 8-3 0,-2 6 6 16,4-12 0-16,-4 12-7 0,4-10 5 0,-4 10 3 16,3-16-2-16,-3 16-2 0,1-10-3 0,-1 10 0 15,0-18 2-15,0 18-3 0,3-14-2 0,-3 14 7 0,0-16 1 16,0 16-4-16,-3-19-4 0,3 19 5 16,0-17 2-16,0 17 2 0,-1-20-3 0,1 20-1 15,0-18 8-15,0 18-8 0,-3-17 2 0,3 17-2 0,0-17-1 16,0 17 1-16,-4-15-4 0,4 15-1 0,0-17 4 15,0 17 3-15,-2-14-3 0,2 14 1 0,-3-13-2 16,3 13-1-16,-1-12 1 0,1 12 2 0,0 0-12 16,-6-12 2-16,6 12 5 0,0 0 6 0,-5-13-5 15,5 13 1-15,0 0-1 0,-4-14 2 0,4 14 0 16,0 0 0-16,-5-9-6 0,5 9 9 0,-7-11 1 16,7 11-6-16,0 0 2 0,0 0 1 0,-7-12-3 15,7 12 2-15,0 0-10 0,-6-9 7 0,6 9 3 16,0 0-2-16,-12-9 2 0,12 9-1 0,-4-8-4 0,4 8 1 15,0 0 2-15,-14-7 0 0,14 7 2 16,0 0-3-16,-10-5 2 0,10 5-2 0,-10-6 4 0,10 6-5 16,0 0 2-16,-10-4 9 0,10 4-15 0,0 0 6 15,-14-4 0-15,14 4 0 0,0 0-3 0,0 0-2 16,-20-2 1-16,20 2-2 0,0 0-3 16,-18 0-3-16,18 0-8 0,-12 2-12 0,12-2-13 0,-14 7-19 15,14-7-18-15,-20 4-21 0,11 0-24 0,-4 0-32 16,2 3-34-16,2-3-48 0,-7 1-250 0,2 3-530 15,1-1 234-15</inkml:trace>
  <inkml:trace contextRef="#ctx0" brushRef="#br0" timeOffset="12757.99">3750 1359 54 0,'0'0'153'0,"-6"-10"-9"0,6 10-14 0,0 0-9 16,-2-9-3-16,2 9-7 0,0 0 0 0,0 0-11 16,0 0-1-16,0 0-2 0,0-19-4 0,0 19-11 15,0 0-3-15,0 0 0 0,0 0-4 0,-3-12-5 16,3 12-4-16,0 0-5 0,0 0-11 0,-12-6 2 16,12 6-5-16,-17-6-9 0,17 6 2 0,-19 0 1 0,19 0-2 15,-23-1 0-15,14 0 1 0,-8 2-1 16,17-1-2-16,-27 1 0 0,15 2-5 0,-1-3 7 0,3 3-3 15,10-3-1-15,-24 4 1 0,12 0-5 0,3 1-4 16,-2 0 1-16,-3-1-4 0,4 2 1 0,-4 3-3 16,4-2-2-16,2-2-5 0,-4 6 2 15,0-3-4-15,3 2 1 0,1 1-5 0,-1 1 4 0,2 0-7 16,6-3 5-16,-6 6-5 0,4 0 3 0,1-3-3 16,2 2 3-16,0 0-2 0,0 0 4 0,0 4-1 15,5-1 0-15,2-2 1 0,1 1 4 0,-2-3-1 16,1 0 3-16,6 1 3 0,2 0 4 0,-2-2-1 15,5 0 3-15,-5-1 1 0,11 0-2 0,-7-1 1 16,1-3 0-16,3-2-1 0,-1 2 0 0,5-7 0 16,-2 3-2-16,-2-2-2 0,7-5 2 0,-1 4-1 0,-3-4-1 15,-1 1-2-15,-3-2 0 0,-3 4-2 16,4-1-2-16,-5-2-4 0,-2-2 3 0,3 4-3 0,-5-2-2 16,0 2-5-16,0-2-10 0,-12 4-20 0,17-7-17 15,-17 7-31-15,10-4-35 0,-10 4-30 0,10-3-20 16,-10 3-31-16,0 0-34 0,16-1-185 15,-16 1-443-15,0 0 197 0</inkml:trace>
  <inkml:trace contextRef="#ctx0" brushRef="#br0" timeOffset="13364.19">4194 1635 140 0,'6'-8'146'0,"-6"8"-10"15,0 0-7-15,6-15-13 0,-6 15-13 16,8-11-3-16,-8 11-8 0,4-14-3 0,2 8-14 16,-6 6-2-16,8-14-7 0,-2 10-8 0,-6 4-3 0,9-11-3 15,-4 6-2-15,-5 5-5 0,10-10-7 0,-10 10 3 16,8-5-5-16,-8 5-6 0,13-7 2 15,-13 7-3-15,11-4 5 0,-11 4-2 0,0 0 0 0,12-2-2 16,-12 2 1-16,0 0-3 0,14 8 3 0,-14-8 5 16,7 8-4-16,-7-8 0 0,8 12-1 0,-8-12 3 15,7 16-3-15,-7-7-2 0,0-9 5 0,0 21 3 16,0-10-2-16,0-11-1 0,0 23-10 0,-7-9 3 16,7 2 0-16,-4-2-3 0,0 0 1 0,1 5-1 15,-3-7-5-15,-4 3 1 0,5-2 1 0,-4 0-4 16,1 1 2-16,-6 0-5 0,8 1 4 0,-8-6-4 15,4 2-2-15,-4 2-1 0,4-2 0 0,-2-3 0 16,0 0-5-16,-3 0 5 0,4-5-3 0,2 3 1 0,0-2 2 16,9-4-2-16,-18 8 3 0,10-8-4 15,8 0 1-15,-16 6-2 0,16-6 7 0,-12 1-1 16,12-1 0-16,0 0-1 0,0 0-2 0,0 0-2 0,0 0 1 16,0 0-6-16,0 0 2 0,-13-7 0 0,13 7 0 15,0 0 0-15,0 0-2 0,0 0-1 0,35-18-2 16,-21 15 1-16,-2-2 1 0,3 2-1 0,2-5-1 15,7 5 5-15,-6-2 0 0,6 5-5 0,4-7 4 16,-2 6-1-16,5-4 4 0,1 2-4 0,-5-1 0 16,1 3 0-16,5-3-2 0,-4 4 3 0,-5 0-4 15,-4 0 3-15,2 0 1 0,-2 0-5 0,-6-2 2 16,4 4-12-16,-9-1-7 0,-9-1-17 0,20 3-12 16,-20-3-10-16,12 4-27 0,-12-4-13 0,3 6-31 15,-3-6-27-15,0 0-223 0,0 0-409 0,0 0 181 16</inkml:trace>
  <inkml:trace contextRef="#ctx0" brushRef="#br0" timeOffset="14342.31">4840 1265 101 0,'0'0'143'0,"0"0"-12"0,-9-6-13 16,9 6-16-16,0 0-4 0,0 0-9 0,0 0-10 16,0 0-2-16,0 0 1 0,0 0-5 0,0 0-11 15,0 0 4-15,0 0-3 0,0 0-3 0,0 0 0 16,31 20-5-16,-23-18-2 0,-8-2-4 0,20 8-3 0,-7-2-2 15,2-1-2-15,2 0-4 0,-4 1-1 16,5-2-6-16,3 2 1 0,-1-2-1 0,0 0-4 16,-3 0-1-16,3 3-3 0,2-3-1 0,6 1 4 0,-8 1-9 15,8-2 4-15,0 1-5 0,-7-1-1 0,-1-1 3 16,1-1-4-16,-1 2-2 0,-2 2 4 16,-1-4-4-16,0 2 2 0,3-4-6 0,0 0 2 0,-5 3-3 15,-2 2 1-15,2-2-5 0,1-2 6 0,-5 1-5 16,-11-2 1-16,17 1 1 0,-6 3-2 0,-11-4 4 15,13 0-7-15,-13 0 0 0,12 3 1 0,-12-3 0 16,0 0-5-16,12 5 4 0,-12-5 1 0,0 0 1 16,0 0-4-16,0 0 6 0,0 0 0 0,11 1 8 15,-11-1-1-15,0 0-1 0,0 0 0 0,0 0 1 16,-31 12 0-16,22-8 7 0,9-4-4 0,-19 7-1 16,6-6-3-16,-2 6 5 0,-1-2-2 0,-4 2 3 15,-1 0 2-15,1-1-4 0,-2 2-2 0,-6 3 4 16,4-3-4-16,0 4 1 0,4-5-1 0,-2 1-10 15,3 0 4-15,-2-3 2 0,3 3 1 0,-2 0-1 16,3-1-1-16,0 2-4 0,-2-1 1 0,2 0 1 0,-1-3-2 16,1 7-5-16,1-6-11 0,3 2-11 0,-2-4-18 15,-2 5-6-15,3-2-9 0,6-1-12 0,-4 5-19 16,4-7-17-16,8-4-29 0,-13 7-20 0,5-1-155 16,8-6-334-16,0 0 147 0</inkml:trace>
  <inkml:trace contextRef="#ctx0" brushRef="#br0" timeOffset="16057.49">5700 1615 39 0,'0'0'123'16,"0"0"-11"-16,10-4-8 0,-10 4-9 0,0 0 0 0,0 0-19 15,0 0-1-15,0 0-4 0,0 0 3 0,0 0-12 16,0 0-3-16,0 0-5 0,0 0-1 0,17-3 2 16,-17 3 2-16,0 0-2 0,0 0 7 0,0 0 2 15,0 0-2-15,0 0 3 0,0 0-6 0,0 0-2 16,0 0 1-16,0 0-3 0,0 0-3 0,0 0-4 16,0 0-9-16,0 0 0 0,0 0-2 0,0 0-3 15,0 0 0-15,0 0-8 0,0 0-7 0,0 0 6 16,0 0-1-16,0 0-7 0,0 0-3 0,0 0 0 15,0 0-2-15,0 0-1 0,0 0 2 0,0 0-4 16,0 0-1-16,0 0 0 0,0 0 0 0,0 0-4 16,0 0 4-16,0 0 0 0,0 0-6 0,-37 13-1 15,37-13 7-15,-18 6 5 0,18-6 2 0,-17 5 0 16,10-2-1-16,-3 2 0 0,0 0 0 0,-2-2 1 0,3 6-1 16,-6-2 5-16,6 0-2 0,-6-1 1 0,5 2 2 15,0-1-2-15,0 0 2 0,3 1-1 0,-1 0-4 16,-1-4 1-16,-5 6 0 0,4-6-3 0,2 7 2 15,-4-3 1-15,4 0-1 0,-3-1 2 0,6 1-2 16,-10 0 4-16,6-4-7 0,1 2 4 0,-2 5-1 16,-2-6 2-16,3 3 0 0,-2-2 1 0,3 2-1 15,-1-2-4-15,9-6 1 0,-17 15 0 0,3-10 3 16,1 2 2-16,1 0-1 0,3 1-2 0,1 2-1 16,-2-4 0-16,4-4-1 0,-5 5-3 0,2-2-3 15,1 2 0-15,-2 0 1 0,10-7 2 0,-12 10-6 16,12-10 2-16,-10 8-1 0,3-1-1 0,7-7 0 15,-9 9 2-15,9-9-3 0,-11 7 0 0,11-7-2 0,-9 9 1 16,9-9-5-16,-7 6 3 0,7-6 2 0,-8 6 0 16,8-6 2-16,0 0 1 0,-9 8-3 0,9-8 2 15,-8 7-1-15,8-7 3 0,0 0-3 0,0 0 1 16,-10 8 0-16,10-8 1 0,-8 5-2 0,8-5 0 16,0 0 0-16,-6 10 2 0,6-10-3 0,0 0-2 15,0 0 0-15,-15 8 2 0,15-8-1 0,0 0 2 16,0 0-1-16,0 0-1 0,0 0 3 0,0 0-5 15,0 0-5-15,0 0-6 0,0 0-13 0,0 0-14 16,0 0-18-16,0 0-9 0,0 0-16 0,0 0-18 16,0 0-27-16,0 0-38 0,0 0-68 0,0 0-139 15,39-19-401-15,-29 14 178 0</inkml:trace>
  <inkml:trace contextRef="#ctx0" brushRef="#br0" timeOffset="17034.16">6162 1376 146 0,'0'0'162'0,"0"0"-16"0,7-12-9 16,-7 12-12-16,0 0-5 0,0 0-12 0,9-12-4 15,-9 12 0-15,0 0-14 0,5-12-5 0,-5 12-7 0,0 0-4 16,3-9 0-16,-3 9 0 0,0 0-10 16,7-15-5-16,-7 15-2 0,0-11 1 0,0 11-5 15,6-13-4-15,-6 13-6 0,3-15 2 0,-3 15-7 16,5-12 3-16,-5 12 1 0,7-14-5 0,-3 3 3 16,-4 11 2-16,3-15-1 0,-3 15-1 0,6-12-3 15,-2 4 5-15,-4 8 4 0,0-13-1 0,0 13 2 0,4-13-6 16,-4 13-1-16,6-12-3 0,-6 12 2 15,0 0-2-15,1-12-4 0,-1 12-1 0,0 0 1 16,0 0-7-16,3-10 2 0,-3 10-5 0,0 0 0 0,0 0-5 16,0 0-3-16,0 0-3 0,0 0-8 0,0 0 3 15,0 0 2-15,0 0-5 0,0 0 0 0,0 0 0 16,0 0 0-16,0 0-4 0,0 0 5 0,0 0-2 16,0 0 1-16,0 40 1 0,4-30-2 0,-4-10-2 15,0 25 2-15,0-12-2 0,2 2 3 0,1 0-2 16,-3-2 3-16,3 2-3 0,-2 1 6 0,2-2-6 0,-3-2 3 15,1 4 5-15,-1-1-1 0,0 0 0 16,7-2 3-16,-7 3-5 0,4-3 3 0,-4 1-2 16,2-1-1-16,1 0 3 0,-3 2 3 0,3-3-2 0,-3-12 3 15,0 21 2-15,0-9-4 0,0-1 1 0,0-11-1 16,0 20-4-16,2-11 1 0,-2 2 1 16,0-11-4-16,3 17 3 0,-3-6-4 0,0-11-1 0,4 15 3 15,-1-9-1-15,-3-6 2 0,2 16-4 0,-2-16 3 16,4 11-3-16,-4-11 1 0,2 12 1 0,-2-12-4 15,2 12 2-15,-2-12-1 0,0 0-1 0,4 8 3 16,-4-8-5-16,0 0-3 0,0 0-9 0,6 11-13 16,-6-11-13-16,0 0-15 0,0 0-18 0,0 0-12 15,0 0-12-15,0 0-11 0,0 0-17 0,0 0-20 0,0 0-17 16,0 0-23-16,0 0-203 0,0 0-417 16,0 0 185-16</inkml:trace>
  <inkml:trace contextRef="#ctx0" brushRef="#br0" timeOffset="17819.64">6590 1383 46 0,'0'0'157'0,"7"-7"-6"0,-7 7-11 0,0 0-5 16,0 0-7-16,0 0-5 0,0 0-9 0,5-11-7 15,-5 11-9-15,0 0-9 0,0 0-7 0,0 0-4 0,0 0-4 16,0 0-7-16,0 0-6 0,0 0-8 16,0 0 2-16,0 0-6 0,0 0 1 0,0 0-2 15,0 0-2-15,0 0-4 0,0 0-1 0,0 0 0 0,-8 36-3 16,8-36 0-16,-4 16-4 0,0-6 0 15,1 0 1-15,3-10-3 0,3 22 0 0,-3-12-2 16,0-10 1-16,0 23-3 0,0-8 0 0,4-7-8 0,-4-8 3 16,3 22-5-16,-2-12 3 0,0-1-2 0,-1-9-2 15,2 21 1-15,4-13-2 0,-2 0 4 0,-4-8 2 16,3 18 1-16,4-14-3 0,1 4 2 0,-3-2 1 16,-5-6-1-16,12 11 1 0,-9-3-5 0,7-3 0 15,-10-5 1-15,14 7-1 0,-4-3-1 0,-3-1 0 16,-7-3-1-16,21 8-4 0,-14-8-1 0,-7 0 3 15,21 2-2-15,-11 0-2 0,0-1-3 0,-10-1 1 16,24-1-3-16,-9-1 2 0,-6-2 1 0,2 2-2 16,2-2 1-16,-13 4 2 0,20-7-5 0,-6 3 6 0,-6 1-4 15,-8 3 2-15,20-12 1 0,-12 6 1 16,1 0 0-16,-1-2 4 0,3 2 1 0,-2-2-5 16,-1 1-1-16,-3 0 1 0,6-1-2 0,-7 0 4 0,4 0-3 15,-1-2-1-15,-1 2 1 0,0-3 2 16,0 0-3-16,1 5 0 0,-6-4-6 0,-1 10 5 15,8-18 1-15,-6 8-1 0,3 1 1 0,-5 9-4 0,3-17 1 16,-3 17 1-16,2-18-5 0,-2 10 7 0,0 8-1 16,4-17-2-16,-4 17-4 0,0-16-1 0,0 16 6 15,-4-16 0-15,4 16-1 0,0-13-3 0,0 13-1 16,0-16 0-16,0 16 0 0,-4-15 4 0,2 7-5 16,2 8 2-16,-4-13 1 0,4 13-2 0,-2-16 2 15,2 16 0-15,-8-14 2 0,8 14-1 0,-1-12-2 16,1 12 1-16,-9-12-1 0,9 12 0 0,-10-10-1 15,5 3 5-15,5 7-5 0,-16-11 4 0,9 7-6 16,7 4 2-16,-16-9-1 0,4 5 3 0,6-3-4 16,6 7-2-16,-18-2 3 0,8-2-1 0,10 4 3 15,-18-4-1-15,18 4-1 0,-17-3 1 0,17 3-2 16,-16-3 1-16,16 3-1 0,-15-2 0 0,15 2-1 0,-14-3 1 16,14 3 0-16,-14 0 2 0,14 0-1 0,0 0-5 15,-16 0 4-15,16 0 5 0,-14 5-4 16,14-5-4-16,-16 2 3 0,16-2-2 0,-15 5 5 0,7 2-4 15,8-7-2-15,-13 8-1 0,3-3-11 0,4 3-7 16,-6-3-11-16,1 2-9 0,-1 4-17 16,-1-1-22-16,2 1-15 0,-1 2-16 0,3-2-17 0,-5 2-27 15,9-1-20-15,0-1-40 0,-2 1-143 0,3-4-389 16,4-8 172-16</inkml:trace>
  <inkml:trace contextRef="#ctx0" brushRef="#br0" timeOffset="18652.09">7223 1333 185 0,'0'0'168'15,"8"-8"-14"-15,-8 8-15 0,0 0-16 0,0 0-6 16,0 0-6-16,0 0-2 0,0 0-8 0,0 0-2 16,0 0-7-16,0 0-1 0,7 26-8 0,-7-26 0 15,0 13-12-15,0-13-1 0,0 17-3 0,0-17-2 16,3 19 0-16,-3-11-4 0,0-8-3 0,4 21-5 16,-4-10-5-16,4 0 0 0,-2-2 2 0,4 4-3 15,-2-1-6-15,0-4-1 0,1 2-2 0,-2 0-1 16,2 2-2-16,-1-5-2 0,3 1 0 0,-1-1 1 0,1-1-4 15,-2 2 1-15,-5-8 3 0,14 11-2 0,-5-2 4 16,-1-5-6-16,1-1 3 0,-9-3-4 16,15 8-1-16,-6-5-1 0,2-2-3 0,-11-1-1 0,21 4 0 15,-10-3-6-15,2 1 4 0,1-2-6 0,-1 1 3 16,-13-1-4-16,24-3-1 0,-11-1-2 16,-1 4-1-16,6-5-1 0,-4 2 0 0,-2-1-2 0,-2 0 0 15,3-1 0-15,-1 0-1 0,4-3 0 0,-4 2-1 16,-3 1 1-16,2 0 1 0,-2-2-3 0,2-5 2 15,-3 5-4-15,0-3 1 0,-1 2-1 0,1 1 0 16,0-8 2-16,-2 5 2 0,-3 2 0 0,2-4-3 16,1 1 0-16,-4-4 1 0,2 5-3 0,4-1 0 15,-2-1 4-15,-2 1-5 0,0 2 5 0,-4 9-6 16,2-21-1-16,0 13 2 0,-2 8 1 0,0-22-1 16,0 22 1-16,-3-18 0 0,3 18-1 0,-5-18 0 15,3 10 0-15,2 8 0 0,-6-16 0 0,0 8-1 16,1 2-1-16,5 6 3 0,-16-18 1 0,12 14-1 0,-9-8 0 15,2 6 2-15,2-5-2 0,-5 3-1 16,5 1 0-16,-2 2 0 0,-3-2 5 0,-1-1-5 16,4 4 1-16,-2-2-3 0,0 2 3 0,-2-2 2 0,0 4-3 15,5-2 3-15,10 4-3 0,-22-10 0 16,14 8-3-16,8 2 2 0,-20-6 2 0,20 6-4 16,-14-1 2-16,14 1-2 0,-18 0 2 0,18 0-5 0,-16 0-8 15,16 0-9-15,-12 1-10 0,12-1-9 0,-13 6-12 16,13-6-13-16,-16 6-10 0,11 1-15 0,5-7-21 15,-18 11-28-15,12-7-23 0,6-4-28 0,-15 12-185 16,6-8-409-16,1 4 180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2:48.461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69 23 0,'0'0'102'0,"0"0"-8"16,0 0-5-16,0 0-6 0,0 0-4 0,0 0-3 16,0 0-4-16,0 0 1 0,0 0-7 0,0 0-7 0,0 0-3 15,0 0-3-15,0 0-5 0,0 0-1 16,0 0-3-16,0 0-2 0,0 0-3 0,0 0 2 15,0 0-5-15,0 0 3 0,0 0-5 0,0 0 6 0,0 0-7 16,0 0 0-16,0 0-10 0,0 0 10 0,0 0-3 16,0 0 4-16,0 0-8 0,0 0 1 0,0 0-2 15,0 0-5-15,0 0-1 0,0 0 1 0,0 0-6 16,0 0 2-16,0 0 2 0,0 0-6 0,0 0-2 16,0 0-1-16,0 0 5 0,0 0-5 0,0 0-2 15,0 0-3-15,0 0 1 0,0 0 3 0,0 0-3 16,0 0 2-16,0 0 4 0,0 0 0 0,0 0-2 15,0 0 1-15,0 0 2 0,0 0-3 0,0 0 1 16,31-7-4-16,-31 7 2 0,0 0-3 0,0 0 3 16,0 0 0-16,0 0-3 0,17 1 5 0,-17-1-4 15,0 0 7-15,0 0-4 0,0 0 2 0,16 1 0 16,-16-1-3-16,0 0-1 0,12-1 4 0,-12 1 1 0,0 0-4 16,0 0-4-16,17 1 2 0,-17-1-1 0,0 0 1 15,15 3 0-15,-15-3-3 0,0 0-1 16,9 2 0-16,-9-2-1 0,0 0 2 0,16 4 1 0,-16-4 1 15,0 0-2-15,15 0 1 0,-15 0-4 0,0 0 6 16,0 0-5-16,17-4 0 0,-17 4-1 0,0 0 7 16,11 4-5-16,-11-4-1 0,0 0 0 0,16 0 4 15,-16 0-8-15,0 0 6 0,20-3 0 0,-20 3 0 16,0 0-4-16,13 0 1 0,-13 0 0 0,0 0-2 16,14 0 1-16,-14 0 4 0,0 0-2 0,13-1 1 15,-13 1-1-15,0 0-1 0,15-2 2 0,-15 2-2 16,0 0-2-16,16-4 4 0,-16 4-1 0,9-1-2 15,-9 1 4-15,0 0-4 0,15-2 2 0,-15 2 1 0,0 0 0 16,17-1-2-16,-17 1 0 0,0 0-1 16,15-3-2-16,-15 3 5 0,0 0-1 0,10 0-4 15,-10 0 2-15,0 0-1 0,18 0 0 0,-18 0 1 0,0 0-1 16,13 3 5-16,-13-3-1 0,0 0 0 0,13 0-1 16,-13 0 2-16,0 0-2 0,15 0 0 0,-15 0 0 15,0 0 1-15,15 1 2 0,-15-1-2 0,0 0 1 16,17-1-1-16,-17 1-2 0,0 0 6 0,15-5-1 15,-15 5-2-15,10-3 6 0,-10 3-4 0,0 0 0 0,15-1-2 16,-15 1 2-16,13-2 3 0,-13 2-4 16,0 0 0-16,15-1-1 0,-15 1 1 0,0 0 0 15,16 0-8-15,-16 0 9 0,0 0-3 0,11-4 6 0,-11 4-5 16,0 0 0-16,0 0 3 0,16-5-4 16,-16 5-1-16,0 0 3 0,14 0 0 0,-14 0-5 15,0 0 0-15,16 0-1 0,-16 0 4 0,0 0 0 16,19-2-1-16,-19 2 4 0,13-1-4 0,-13 1-8 0,14-1 10 15,-14 1-2-15,0 0 0 0,16-3 0 0,-16 3 0 16,13 0 0-16,-13 0 2 0,13-1-2 16,-13 1 1-16,0 0 0 0,16-3-1 0,-16 3 1 0,0 0-2 15,15 0 0-15,-15 0 0 0,0 0-3 0,15 3 4 16,-15-3-3-16,10 0 3 0,-10 0 0 0,0 0-2 16,0 0 0-16,15 0 3 0,-15 0-2 0,0 0-1 15,0 0 2-15,13 1-1 0,-13-1 3 0,0 0-1 16,0 0 1-16,16 4-3 0,-16-4 1 0,0 0-1 15,10 0 1-15,-10 0-1 0,0 0 1 0,0 0-2 16,14 1-1-16,-14-1 2 0,0 0-3 0,15 2 4 16,-15-2-2-16,0 0-3 0,0 0 5 0,15 4 0 15,-15-4-2-15,0 0 7 0,12 1-6 0,-12-1-1 16,0 0-1-16,0 0 5 0,14 3-3 0,-14-3 3 16,0 0-1-16,0 0-4 0,18 0-1 0,-18 0 3 15,9 2-1-15,-9-2 1 0,0 0 0 0,15 0 4 0,-15 0-4 16,12 2 0-16,-12-2 6 0,12 1-7 15,-12-1-2-15,12 3 4 0,-12-3 0 0,0 0-2 0,21 2 2 16,-21-2-4-16,13 3 2 0,-13-3 1 16,14 1 2-16,-14-1-11 0,13 2 10 0,-13-2-1 0,15 2 1 15,-15-2 1-15,9 5-4 0,-9-5 2 0,0 0 1 16,20 4 0-16,-20-4-1 0,12 0 1 16,-12 0 1-16,13 2 4 0,-13-2-8 0,14 0 5 0,-14 0-2 15,12 6 2-15,-12-6-3 0,13 0 0 0,-13 0 2 16,13 1 2-16,-13-1-4 0,0 0 1 0,23-3-4 15,-23 3 4-15,17 2 1 0,-17-2-3 0,14-6 2 16,-14 6 2-16,14 0-4 0,-14 0 3 0,11 0-2 16,-11 0 0-16,17-2 0 0,-17 2-1 0,15-4 2 15,-15 4 2-15,15-2-3 0,-15 2 3 0,0 0-5 16,16 2 4-16,-16-2 3 0,12-5-7 0,-12 5 2 16,13-1 0-16,-13 1-2 0,0 0 5 0,16-1 1 15,-16 1-2-15,13 0 0 0,-13 0-5 0,14-3 5 0,-14 3 1 16,0 0-3-16,20-5 0 0,-20 5 3 0,12 0 0 15,-12 0-5-15,13-3 2 0,-13 3 0 16,19-1 2-16,-19 1 2 0,13 0-5 0,-13 0 5 0,15-2-2 16,-15 2-5-16,16-1 1 0,-16 1 2 0,14-1 2 15,-14 1-3-15,15 0-2 0,-15 0 5 0,15-4-5 16,-15 4 4-16,17 0 2 0,-17 0-3 0,16 0-2 16,-16 0 2-16,15-6-3 0,-15 6 8 0,14 2-5 15,-14-2 3-15,14-2-3 0,-14 2 1 0,0 0 4 16,21-1-2-16,-21 1-1 0,9-1 1 0,-9 1 2 15,0 0-2-15,18 0-2 0,-18 0 1 0,0 0 0 16,16-3-1-16,-16 3-1 0,12-1 2 0,-12 1-1 16,0 0-1-16,21 0 6 0,-21 0-1 0,15 0-3 15,-15 0 1-15,14-3-1 0,-14 3 0 0,15-4 3 0,-15 4-1 16,19 3-1-16,-19-3 2 0,16-3-2 16,-16 3 2-16,20-4 1 0,-20 4 2 0,16-2-2 15,-16 2-2-15,14 0 3 0,-14 0-1 0,19-1 1 0,-19 1-7 16,20-1 4-16,-12-1 7 0,-8 2-8 15,16-1 4-15,-16 1-3 0,20-3-4 0,-20 3 6 0,21 0-4 16,-11-1-2-16,-10 1 1 0,20 0 4 0,-8-4-2 16,-12 4 0-16,20 0 3 0,-10 0-8 0,-10 0 4 15,22-3-2-15,-22 3 1 0,18 0 0 0,-8-1 0 16,-10 1-1-16,21 0-1 0,-21 0 0 16,19 0 3-16,-19 0-2 0,17 1 1 0,-5-1 1 0,-12 0 0 15,17 0-2-15,-17 0 0 0,20-1-1 0,-20 1 3 16,19 0-3-16,-10 1 4 0,-9-1-6 0,24 0 5 15,-14 3-2-15,-10-3 3 0,26 0-2 0,-16 0 0 16,-10 0 1-16,21 0 0 0,-9-3-2 0,-12 3 0 16,19 0 1-16,-19 0-3 0,18 0-2 0,-18 0 7 15,22 0-3-15,-10 0 2 0,-12 0-1 0,17-1-2 0,-17 1 4 16,24 0-7-16,-15 0 4 0,-9 0-4 16,22 0 6-16,-22 0-1 0,16-3-2 0,-16 3 4 15,18 0-3-15,-18 0 3 0,15 0-2 0,-15 0 1 0,17 0 1 16,-17 0-3-16,20 0 0 0,-20 0-1 0,18 0 2 15,-18 0 1-15,16 0-4 0,-16 0 2 16,16 0 1-16,-16 0-4 0,17 4 2 0,-17-4 4 0,16 3-4 16,-8-3 2-16,-8 0-4 0,16 4 4 0,-16-4-2 15,18 4 3-15,-9-3-4 0,-9-1 5 0,17 2-5 16,-7-1 4-16,-10-1-5 0,21 3 3 0,-13-3 0 16,-8 0 2-16,19 7-1 0,-10-7-1 0,-9 0 0 15,16 1-2-15,-5 2 2 0,-11-3 2 0,17 0-2 16,-17 0 0-16,20 4-3 0,-12-2 1 0,-8-2-1 15,19 0 5-15,-19 0-2 0,16 2 1 0,-16-2-3 16,14 4 0-16,-3-3 3 0,-11-1-1 0,0 0 4 16,23 0-9-16,-23 0 8 0,14 0-3 0,-14 0-2 15,15-1 2-15,-15 1-3 0,17 1 5 0,-17-1-2 0,16 3-3 16,-16-3 1-16,15 0 2 0,-15 0 1 16,16 0 2-16,-8 2-3 0,-8-2 2 0,13 2-1 15,-13-2-4-15,15 4 1 0,-15-4 7 0,17 2-4 0,-7 2 0 16,-10-4 0-16,20 2 3 0,-20-2-12 15,16 1 7-15,-10 3 0 0,-6-4 3 0,20 2 0 0,-20-2-3 16,14 1 1-16,-4 2 2 0,-10-3 2 0,18 0 0 16,-18 0-4-16,16 2 3 0,-7-2-3 0,-9 0 1 15,20 4 0-15,-8-4-3 0,-12 0 1 0,20 2 2 16,-12-1-4-16,-8-1 3 0,20 1-1 0,-9 2 0 16,-11-3 3-16,21 1-2 0,-9-1 0 0,-12 0 1 15,20 0 1-15,-8 3-5 0,-12-3 4 0,24-3-2 16,-9-1 2-16,-6 8-1 0,-9-4 1 0,31-1 0 15,-18 1 1-15,-1 0-2 0,-1-4 0 0,-11 4 0 16,29-1 1-16,-16-1 1 0,-3 2-5 0,4-4 3 16,-14 4 2-16,27 0-1 0,-15 0-3 0,1 0 4 0,-13 0-4 15,23 0 4-15,-10 0-3 0,-13 0 0 16,19-2 1-16,-7 2 4 0,-12 0-7 0,25 0 1 16,-13 0 3-16,-12 0-3 0,24-3 1 0,-14 0 2 0,-10 3-4 15,20 2 4-15,-4-4-3 0,-16 2 4 0,25-4-1 16,-14 4-2-16,1-1 2 0,6 1 0 0,-2-2 0 15,-1 1-1-15,-3-2 3 0,-12 3-3 16,24-5 0-16,-8 2 0 0,-1 3-1 0,-15 0 4 0,25-1 0 16,-16 1-1-16,5-1-3 0,-14 1-2 0,24-3 0 15,-15 3 7-15,4-1-2 0,-13 1-2 0,20 0 0 16,-8 0 1-16,-12 0-2 0,26 0 2 0,-17-4-1 16,-9 4 2-16,24 0-3 0,-13-2-1 0,-11 2 2 15,22-1-2-15,-10 0 4 0,-12 1-1 0,26 0-2 16,-17 0 3-16,-9 0-3 0,23-3 1 0,-10 6 2 15,-13-3 0-15,21-3 0 0,-7 3-4 0,-14 0 5 16,20 0-3-16,-7 0 0 0,-13 0 0 0,17-1-2 16,-6 1 4-16,-11 0-2 0,21-3-1 0,-10 2 2 0,-11 1 1 15,24-3 0-15,-15-1 0 0,-9 4 0 0,23-3-1 16,-12 2 2-16,-1-1-2 0,-10 2 5 16,22-1-2-16,-10 1 0 0,-12 0-2 0,24 0-3 0,-14-3 5 15,4 2 2-15,-14 1-4 0,17-4 0 0,-17 4-3 16,21 0 3-16,-21 0-2 0,19 0 2 0,-19 0 2 15,16 0-3-15,-16 0 3 0,13 0-5 0,-13 0 2 16,16 0-5-16,-16 0 7 0,18-3 1 0,-18 3-1 16,13 3-2-16,-13-3-1 0,15 0-1 0,-15 0 3 15,16 4 0-15,-16-4 1 0,13 4-2 0,-5-3 2 16,-8-1-4-16,15 2 5 0,-15-2-1 0,18 0 4 16,-18 0-3-16,16 2-1 0,-16-2-1 0,19 2 1 15,-8 2 3-15,-11-4-2 0,18 0-1 0,-18 0-1 16,16 3 0-16,-16-3-2 0,16 4 3 0,-16-4 0 15,19 0-2-15,-12 1 1 0,-7-1 0 0,16 0 4 16,-16 0-3-16,14 3-2 0,-14-3 3 0,15 1-1 16,-15-1-3-16,16 3 3 0,-16-3 0 0,15 4 3 0,-6-3-1 15,-9-1 0-15,0 0-2 0,20 0 3 0,-20 0-2 16,13-1 3-16,-13 1 0 0,15 4 0 16,-15-4 3-16,13 0 0 0,-13 0-1 0,15 1 2 0,-15-1 1 15,0 0-1-15,16 0 2 0,-16 0 1 0,0 0 0 16,16 1 7-16,-16-1-3 0,0 0 3 0,12 2-4 15,-12-2 6-15,0 0-3 0,0 0-1 0,0 0 0 16,20-2-2-16,-20 2 3 0,0 0 2 0,0 0-5 16,0 0 2-16,0 0-2 0,0 0 5 0,0 0-4 15,0 0 2-15,0 0-3 0,0 0 4 0,0 0-7 16,13 2 8-16,-13-2 0 0,0 0-1 0,0 0 3 16,0 0-2-16,0 0 4 0,0 0-4 0,0 0 3 15,0 0 1-15,0 0 1 0,0 0 1 0,0 0 1 16,0 0-1-16,0 0 4 0,8-8-5 0,-8 8 3 15,0 0 2-15,0 0-6 0,0 0 4 0,0 0-1 16,0 0 2-16,0 0-8 0,0 0 4 0,0 0-4 0,0 0-3 16,0 0 3-16,0 0-7 0,0 0 0 0,0 0-6 15,0 0 2-15,0 0-6 0,0 0-6 0,0 0-7 16,0 0-16-16,0 0-25 0,0 0-20 0,0 0-15 16,0 0-24-16,0 0-15 0,0 0-21 0,0 0-25 15,0 0-22-15,-21-16-27 0,21 16-247 0,-4-17-502 16,4 17 222-16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2:53.139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20 19 79 0,'0'0'101'0,"0"0"0"16,0 0-8-16,0 0-8 0,0 0-3 0,0 0-4 15,0 0-6-15,0 0-5 0,0 0-3 0,0 0-4 16,0 0-5-16,0 0-1 0,0 0-6 0,0 0-2 0,-20-4 5 16,20 4-12-16,0 0-1 0,0 0-7 15,0 0 3-15,0 0-6 0,0 0 3 0,0 0-14 16,0 0 5-16,0 0 1 0,0 0-3 0,0 0-3 0,0 0 3 15,0 0-1-15,0 0 1 0,0 0-2 0,0 0 0 16,0 0-1-16,0 0 2 0,0 0 4 0,0 0 0 16,0 0-1-16,0 0 7 0,0 0-12 0,0 0-3 15,0 0 4-15,0 0 0 0,0 0-5 0,0 0 3 16,0 0-3-16,43-7-1 0,-43 7 0 0,0 0-2 16,16 0-3-16,-16 0 0 0,0 0-5 0,14-5 3 15,-14 5-2-15,18 0-2 0,-18 0 0 0,14 0 1 16,-14 0 1-16,12 0 0 0,-12 0-1 0,15 0 5 15,-15 0-3-15,17 0 1 0,-17 0-4 0,15 0-1 16,-15 0 0-16,12 0 1 0,-12 0-1 0,15 0 1 16,-15 0 0-16,0 0 3 0,20 0 6 0,-20 0-3 0,14 2 1 15,-14-2-3-15,12 3 3 0,-12-3-4 0,15 3 4 16,-15-3-1-16,15 4-3 0,-15-4 1 0,14 0-7 16,-14 0 7-16,16 0-2 0,-16 0 2 0,18 0 0 15,-8 0-1-15,-10 0-4 0,24 2 3 0,-24-2-2 16,20 0-4-16,-20 0 3 0,22 0 5 0,-12 0-2 15,-10 0 4-15,22 0-1 0,-13 0-2 0,-9 0-4 16,20-2 8-16,-20 2-3 0,21 0 2 0,-10 0-2 16,-11 0-1-16,17-4 4 0,-17 4 3 0,16 0 0 15,-1 4 0-15,-15-4-5 0,13-4 5 0,-13 4-6 16,22 0 2-16,-22 0-1 0,17 0 0 0,-17 0 1 16,17 0-2-16,-7 4-3 0,-10-4 1 0,17 0-2 0,-17 0 3 15,15-4-9-15,-15 4 9 0,20 4 0 0,-20-4 4 16,16 0-4-16,-16 0 3 0,20 0-2 15,-20 0-1-15,12-4 1 0,-12 4 3 0,17 0 0 0,-17 0 0 16,17 4 0-16,-17-4 0 0,18-4-1 0,-18 4 2 16,21 0-1-16,-12 0 1 0,-9 0-2 0,20 0 4 15,-20 0-4-15,22 0 4 0,-12-3-2 0,5 6 0 16,-15-3-4-16,20-6 1 0,-7 4 2 0,-13 2-3 16,26 0-1-16,-17 0 0 0,2-3 1 0,-11 3-3 15,21 0 2-15,-21 0-4 0,24 0-5 0,-19-1 9 16,-5 1-1-16,22 0-1 0,-22 0 1 0,14 4-4 15,-14-4-7-15,18 0 11 0,-18 0-2 0,17 2 1 0,-17-2 2 16,16 3-2-16,-16-3 1 0,13 0 0 16,-13 0 0-16,18 3-2 0,-8-3 0 0,-10 0 5 15,19 0 3-15,-19 0-2 0,16 0-1 0,-16 0 4 0,13 0-5 16,-1 4 3-16,-12-4-1 0,19-4-5 0,-8 4 4 16,-11 0-1-16,24 0-8 0,-16 0 7 0,-8 0-1 15,21 0-4-15,-12 0 6 0,-9 0-3 0,18 4-1 16,-8-4 3-16,-10 0 1 0,22 0-3 0,-22 0-2 15,16 2 3-15,-16-2 2 0,17 0-4 0,-6 0 4 16,-11 0-2-16,14 2-3 0,-14-2 1 0,16 0-4 16,-16 0 2-16,18 4 0 0,-18-4 1 0,17 0 2 15,-9 2-3-15,-8-2 1 0,17 2-1 0,-17-2 2 16,16 2-1-16,-16-2 2 0,14 1-3 0,-14-1 6 16,14 2-5-16,-14-2 1 0,16 1 3 0,-16-1-2 15,15 0-1-15,-15 0 3 0,13 3 2 0,-2-2-4 16,-11-1 4-16,0 0 0 0,23 0 4 0,-23 0-1 0,14 0-5 15,-3 4 1-15,-11-4 3 0,19 3-3 0,-19-3-2 16,20 0 2-16,-20 0 1 0,16 0-1 16,-16 0-1-16,18 0 2 0,-11 1-1 0,-7-1-2 0,20 0 0 15,-20 0-1-15,16 0 1 0,-16 0 0 0,15 0 1 16,-15 0 1-16,17 0-2 0,-6 0 2 0,-11 0 2 16,19 0-1-16,-19 0 4 0,20-1-2 0,-20 1-2 15,20 0 5-15,-10 0-4 0,-10 0 3 0,20 0-4 16,-20 0 2-16,22 0-6 0,-14-3 4 0,-8 3 0 15,20 0 2-15,-20 0-6 0,14 0 5 0,-14 0-3 16,16 3 0-16,-16-3-1 0,22 0 1 0,-22 0 1 16,13 1 0-16,-13-1-2 0,13 0 0 0,-13 0-3 15,20 3 0-15,-20-3 0 0,14 0 3 0,-14 0-1 0,14 0-2 16,-14 0 1-16,15 0-2 0,-15 0 4 16,15 2-3-16,-15-2 2 0,12 0-2 0,-12 0 1 15,14 2-1-15,-14-2 1 0,16 2-1 0,-16-2 4 0,14 0-3 16,-14 0 1-16,8 2 1 0,-8-2 1 0,0 0-3 15,21 0 1-15,-21 0 1 0,16 0-1 0,-16 0 0 16,13 1 1-16,-13-1-1 0,15-1-3 0,-15 1 4 16,15 0 0-16,-15 0 0 0,17 1 1 0,-17-1-1 15,15-1 0-15,-15 1 0 0,16 1-6 0,-16-1 4 16,13 0-1-16,-13 0 2 0,15 0 0 0,-15 0 0 16,16 0 0-16,-16 0 0 0,0 0-5 0,18-1 5 15,-18 1 1-15,14 0-3 0,-14 0 1 0,13 1 4 16,-13-1-3-16,17 0 0 0,-17 0 0 0,14 0-2 0,-14 0-2 15,0 0 4-15,20-1-2 0,-20 1 1 0,14-4-5 16,-14 4 7-16,15 0-1 0,-15 0 2 16,15 0-2-16,-15 0-1 0,12 2-2 0,-12-2-1 0,0 0 3 15,21 0-1-15,-21 0-1 0,9 0-1 16,-9 0 4-16,0 0-2 0,20-2 0 0,-20 2 2 16,0 0-3-16,15 0 0 0,-15 0 0 0,0 0-1 0,19 0 5 15,-19 0-3-15,13 2 3 0,-13-2-1 0,11 2-2 16,-11-2 1-16,12 1 1 0,-12-1-5 0,0 0 1 15,21 0 4-15,-21 0-6 0,9 0 6 0,-9 0-2 16,15 0 5-16,-15 0-5 0,0 0 2 0,20 0-2 16,-20 0 7-16,15 0-4 0,-15 0 5 0,17 0-2 15,-17 0 2-15,15 0-2 0,-15 0 3 0,17-1 0 16,-17 1-2-16,16 0 1 0,-16 0-1 0,13 0-5 16,-13 0 4-16,19 0-1 0,-19 0-2 0,12-2 0 15,-12 2 0-15,0 0-2 0,17 2 5 0,-17-2-5 16,15 0 2-16,-15 0-2 0,15-2-1 0,-15 2 2 0,0 0 3 15,20-2-1-15,-20 2-2 0,13 2-2 16,-13-2-1-16,0 0 1 0,17-2 3 0,-17 2-5 0,11-2 3 16,-11 2 1-16,17 0 1 0,-17 0-3 0,16-2 0 15,-16 2-1-15,16 0 3 0,-16 0-2 16,16 0 0-16,-16 0-2 0,18 0 3 0,-18 0-1 0,14-3-2 16,-14 3 1-16,11-1 2 0,-11 1-2 0,0 0 1 15,23 0-3-15,-23 0 6 0,12 1-3 0,-12-1 1 16,16 0 0-16,-16 0-2 0,17 3-1 0,-17-3 1 15,15 0 2-15,-15 0 1 0,18 0-2 0,-18 0-2 16,16-3 3-16,-16 3 0 0,12 0-1 0,-12 0 0 16,19 3 0-16,-19-3-1 0,17 0-1 0,-17 0 4 15,11 0-2-15,-11 0 3 0,12 0-3 0,-12 0 0 16,0 0 0-16,21 0 0 0,-21 0 3 0,12 0-3 16,-12 0 2-16,12 2-1 0,-12-2-1 0,0 0 2 0,18-2-2 15,-18 2 2-15,16-3-4 0,-16 3 2 16,13 3 0-16,-13-3-3 0,16 0 4 0,-16 0 1 15,13 0-2-15,-13 0-1 0,0 0 4 0,16 0-2 0,-16 0 3 16,14 0 0-16,-14 0-2 0,0 0 2 0,20 0 4 16,-20 0 2-16,0 0-1 0,16 0-1 0,-16 0 0 15,0 0 5-15,13-3-5 0,-13 3 2 0,0 0 0 16,13 3 3-16,-13-3-3 0,0 0 4 0,0 0 0 16,0 0-4-16,16 0 1 0,-16 0-2 0,0 0 1 15,0 0-1-15,16 0 4 0,-16 0-4 0,0 0 1 16,0 0-2-16,11 0 2 0,-11 0-2 0,0 0 2 15,0 0-1-15,0 0-6 0,0 0 9 0,0 0-1 16,0 0 2-16,0 0-1 0,15-4 3 0,-15 4-4 16,0 0 8-16,0 0 1 0,0 0 6 0,0 0 4 15,0 0-6-15,0 0 4 0,0 0-2 0,0 0 4 16,0 0-1-16,0 0-2 0,0 0-1 0,0 0 1 0,0 0-14 16,0 0 8-16,0 0-7 0,0 0 3 0,0 0-7 15,0 0 1-15,0 0 3 0,0 0-3 16,0 0-9-16,0 0-4 0,0 0-7 0,0 0-22 0,0 0-17 15,0 0-19-15,0 0-15 0,0 0-7 0,0 0-23 16,0 0-31-16,0 0-30 0,0 0-30 0,0 0-75 16,0 0-142-16,-30 16-453 0,30-16 202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4:02.668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48 285 153 0,'0'0'145'0,"0"0"-11"0,0 0-13 0,0 0-12 0,0 0-8 15,0 0-12-15,0 0-12 0,0 0-13 16,0 0-4-16,0 0 2 0,0 0-12 0,0 0-8 16,0 0 0-16,0 0-3 0,0 0 4 0,0 0 3 15,0 0 1-15,0 0-5 0,0 0 6 0,0 0-4 16,0 0-9-16,0 0 5 0,-3 39-3 0,3-39 6 15,0 17-4-15,0-6-1 0,0-11 2 0,0 23-6 16,4-9-1-16,-2 2-5 0,0-1 2 0,2 4-3 16,0-3 5-16,-2 2 2 0,3 12-4 0,-2-10 0 15,3 0-3-15,0 5 0 0,-4 2-2 0,5-3-4 16,0 1 2-16,-3-1 0 0,1-7-1 0,4 6-1 0,-2-7-6 16,-3 3 0-16,5-3 1 0,-3 2 2 0,4-3-6 15,-2 2-1-15,2-5 3 0,-1 3-4 0,-1-3 1 16,3-1-1-16,-3-2 2 0,1-2 0 0,-5 2-3 15,5-4-2-15,-1 1-1 0,0 0 2 0,-8-6-2 16,16 7 0-16,-8-2 2 0,-8-5-4 0,15 0 0 16,-15 0 4-16,15 3-5 0,-15-3 2 0,0 0 1 15,18-3 0-15,-18 3-1 0,14-6 0 0,-6 2-1 16,-8 4-1-16,14-10 3 0,-8 4-1 0,2-1-4 16,-3-4 1-16,3 1 4 0,-1 0-10 0,-1 1 7 0,1-7 0 15,1 3-2-15,0-3 0 0,-3 1 1 0,3-4 3 16,-1 1-4-16,-4-2 1 0,3-2-1 15,0 4 1-15,-1-5-2 0,-1 6 2 0,-4-10-4 0,3 3 0 16,1-3-5-16,-2 3 3 0,-2-1-3 0,-2 4 4 16,2-1-3-16,0 4-1 0,-4-2-1 0,0 1 0 15,0 0 2-15,-2-6 0 0,0 9 2 16,2-3 0-16,0 2 0 0,-3-2 1 0,0 1-4 0,3 2 2 16,-2-2 0-16,3 4-1 0,-4-1 0 0,1 3-1 15,-1-3-1-15,2 5 6 0,-3-6-5 0,0 6 1 16,-2 2 0-16,-2-2-7 0,4 2 6 0,-1 1-1 15,-7 0 1-15,7 2-5 0,-1-2 10 0,0 3-2 16,10 4-2-16,-24-8 0 0,10 8 1 0,2-2 1 16,12 2 1-16,-22 2-1 0,22-2-2 0,-24 0 0 15,12 6 3-15,-3-4 1 0,2 5 0 0,-1 0 0 16,1-3 1-16,4 4-11 0,-3 2 9 0,1-6 2 16,2 7-1-16,-1-4 3 0,2 1-3 0,0 1 0 0,3-2-1 15,-3 2-1-15,1 0 3 0,-1 1-5 16,3-1 6-16,5-9 1 0,-9 17-2 0,6-6-1 15,2-3 1-15,1-8-1 0,-6 19-1 0,5-10 4 0,1-9 6 16,0 17-10-16,0-17 4 0,1 18 1 0,-1-9 4 16,0-9-5-16,6 21-2 0,-5-13 6 0,2 3-1 15,-3 1 1-15,4-4 0 0,-4-8-3 0,4 20 2 16,2-12 1-16,-3 3-1 0,2-3-2 0,2 2 1 16,-4-3 1-16,3 1-2 0,2 0 2 0,-2 0-1 15,6-1 2-15,-4 1-1 0,1-4 0 0,3 2-2 16,1-2-6-16,2 0 8 0,-4-1-1 0,1 0 3 15,-12-3-2-15,28 1 0 0,-15 2 0 0,3-2 2 16,1 2-2-16,-7-3 0 0,-10 0 5 0,26 0-2 0,-11 1 0 16,-4-1-3-16,6 1 3 0,-6 2-4 0,-11-3 0 15,20 0 2-15,-8 3-1 0,-12-3-1 16,17 2 1-16,-5-2-2 0,-12 0 0 0,23 2-1 0,-23-2 2 16,18 0-1-16,-8 1 2 0,-10-1-8 15,20 4 5-15,-12-3 2 0,-8-1-2 0,12 6-4 16,-12-6 5-16,14 6-2 0,-14-6 2 0,8 4-1 0,-8-4-1 15,10 4 3-15,-10-4-1 0,0 0 1 16,10 7-3-16,-10-7 3 0,10 4-3 0,-10-4-4 0,6 5-9 16,-6-5-5-16,0 0-15 0,12 7-14 0,-12-7-27 15,6 7-27-15,-6-7-30 0,0 0-54 0,0 0-132 16,0 0-342-16,0 0 152 0</inkml:trace>
  <inkml:trace contextRef="#ctx0" brushRef="#br0" timeOffset="675.17">947 101 171 0,'-11'-8'169'16,"11"8"-21"-16,0 0-7 0,0 0-11 0,-17 0-13 15,17 0-10-15,0 0-8 0,0 0-7 0,-18 7-3 16,18-7-3-16,-13 12-2 0,6-9-7 0,7-3-2 15,-9 16-5-15,2-10-8 0,3 2-1 0,4-8 2 16,-8 26 0-16,3-12-5 0,4-2 0 0,-2 6-1 16,-1-2-1-16,4 1 1 0,-1 2 4 0,1-3-8 15,1 0 4-15,4 1-4 0,-2 2-4 0,2-2 1 16,-1-1-4-16,3 4 2 0,-2-3 1 0,2-2-3 16,-2 4-6-16,2-1-3 0,0-3-3 0,-1 1-1 15,0-1-2-15,2 1-5 0,-2-2-2 0,1 0-4 0,-3-4 2 16,3 1-1-16,1 5-4 0,-2-7-2 0,-2-3 1 15,-4-6-2-15,11 13-3 0,-7-8-11 16,0 5-13-16,1-2-18 0,-5-8-18 0,7 9-21 0,-7-9-15 16,7 11-25-16,-7-11-25 0,0 0-13 15,8 5-28-15,-8-5-199 0,0 0-406 0,0 0 181 16</inkml:trace>
  <inkml:trace contextRef="#ctx0" brushRef="#br0" timeOffset="1040.17">1232 424 157 0,'0'0'161'0,"-4"-15"-14"0,4 15-7 0,-1-16-11 16,1 16-13-16,-6-17-7 0,6 17-12 0,-1-20-9 0,1 8-2 15,-1-1-14-15,1 13 0 0,0-28-12 16,0 18 0-16,-4-6-7 0,4 3-3 0,0 13-1 16,-2-20 2-16,2 20-6 0,-1-21 0 0,1 21 0 0,0-12 4 15,0 12-3-15,-1-14-2 0,1 14-2 0,0 0-4 16,0 0-7-16,-4-14 0 0,4 14-5 0,0 0-6 16,0 0-3-16,0 0-1 0,0 0 0 15,0 0 5-15,0 0 3 0,0 0 0 0,0 0 3 0,0 0-5 16,8 34 6-16,-4-18-3 0,-3-4 6 0,3 6 3 15,0-4 2-15,-3 2 0 0,3 0 4 0,2-1-3 16,-5 2-1-16,3-1 1 0,1 2-1 0,-1 0 0 16,-1-2 1-16,2 2-2 0,1 2 1 0,-2-7-9 15,-2 6 3-15,4-1-5 0,-2 1-1 0,2-4-1 16,-4 1-3-16,4-3-2 0,0 3-3 0,-2-1-3 16,0-1 3-16,1-2-4 0,-1-2 4 0,-3 2-5 15,3-2-1-15,3 1-6 0,-6-2-6 0,-1-9-14 16,6 15-12-16,-6-15-21 0,2 13-18 0,-2-13-14 15,4 12-22-15,-4-12-20 0,0 0-24 0,0 0-44 16,0 0-189-16,0 0-413 0,0 0 182 0</inkml:trace>
  <inkml:trace contextRef="#ctx0" brushRef="#br0" timeOffset="1298.5">1433 40 90 0,'0'0'143'0,"12"9"-7"0,-4 1 0 16,0 2-5-16,0-2-2 0,-2 8-1 0,2-2-13 15,1 2-1-15,3 5-6 0,-4-3-4 0,1 3-8 16,1 1 1-16,-4 2-3 0,2 2-6 0,0-1-3 16,-2 0-4-16,-1-1-2 0,-2 4-9 0,2-4 0 15,-4 0-8-15,1 0 0 0,2 0-8 0,-4-1-8 16,-4 2-3-16,2-5 2 0,2 5-9 0,-1-7-4 0,0-1-9 16,-3-1-13-16,2-2-20 0,1 2-26 15,-4 0-23-15,3-6-32 0,2 2-38 0,0-14-61 16,-8 16-142-16,4-14-360 0,4-2 159 0</inkml:trace>
  <inkml:trace contextRef="#ctx0" brushRef="#br0" timeOffset="2462.48">2189 124 162 0,'0'0'171'0,"0"0"-9"0,0 0-11 16,0 0-10-16,0 0-8 0,0 0-9 0,0 0-8 15,0 0-10-15,0 0-12 0,0 0-4 0,0 0-12 16,0 0-5-16,0 0-10 0,0 0-2 0,0 0-12 15,0 0-2-15,-40 9 4 0,34-3-9 0,-2 4-2 16,-2-2 0-16,1 2-5 0,-4 2 0 0,3 1-4 16,0-1-6-16,0 4 1 0,-3-1-5 0,1-2-9 15,0 2 9-15,1-1 0 0,1 0-7 0,-1-1 0 16,0 2-1-16,2-3 2 0,1 0-6 0,0 0 0 0,3 1 0 16,-2-1-2-16,3-3 1 0,0-1-1 15,-3 3 1-15,7-11-3 0,-8 16-3 0,7-8 0 16,1-8 2-16,-7 13 2 0,7-13-3 0,-1 12-1 0,1-12 2 15,0 0 2-15,-3 15-2 0,3-15-3 0,0 0-1 16,0 0 2-16,4 12-1 0,-4-12 2 16,2 11-3-16,-2-11 0 0,0 0-5 0,6 10 6 0,-6-10-3 15,0 0 5-15,11 7 0 0,-11-7-1 0,11 4 1 16,-11-4-1-16,12 3-1 0,-12-3-1 0,17 5 3 16,-8-5 1-16,-9 0-3 0,22 1-1 0,-12-2 5 15,-10 1-4-15,23 0 0 0,-23 0 1 0,24-4 0 16,-11 4-2-16,-2 3-2 0,-11-3 7 0,25 0-4 15,-25 0-1-15,15-3-1 0,-4 6-1 0,-11-3 2 16,18 0 1-16,-18 0 0 0,20 1-2 0,-20-1 3 16,15 4-2-16,-15-4-1 0,15 0-1 0,-6 3 2 15,0 1-1-15,-9-4 0 0,16 4 0 0,-8-2 1 0,-8-2 3 16,19 8 1-16,-11-5-5 0,-8-3-1 0,15 8 3 16,-7-3-1-16,0-2 1 0,0 2-2 15,-8-5 2-15,18 4-3 0,-11-1 1 0,-7-3-13 0,13 4-8 16,-13-4-6-16,15 7-13 0,-8-5-15 0,-7-2-15 15,8 6-14-15,-8-6-23 0,0 0-20 0,9 2-51 16,-9-2-101-16,0 0-302 0,0 0 134 0</inkml:trace>
  <inkml:trace contextRef="#ctx0" brushRef="#br0" timeOffset="2848.12">1947 832 11 0,'-3'-15'180'0,"3"15"-9"0,0 0-4 0,0 0-12 16,0 0-11-16,0 0-7 0,0 0-9 0,0 0-14 16,0 0-10-16,0 0-10 0,0 0-9 0,0 0-10 15,0 0-7-15,0 0-6 0,0 0-5 0,0 0-3 16,0 0-6-16,0 0-5 0,0 0-2 0,0 0 0 15,0 0-4-15,0 0 4 0,29 18-1 0,-29-18 0 16,15 8-1-16,-10-3 1 0,3-2-4 0,2 2 2 16,4 4-6-16,-3-5 0 0,0 0-2 0,1-1-4 15,-3 4-1-15,3-3-7 0,0-2 5 0,3 8-2 16,-7-10 1-16,2 4-6 0,4 0-1 0,-1 2 0 16,-1-3-2-16,-3 0-1 0,3 2-1 0,-4-2-1 15,2 2-3-15,2-2 2 0,-12-3 1 0,18 1-5 16,-18-1 2-16,15 5-1 0,-6-3-4 0,-9-2-9 0,15 8-12 15,-15-8-8-15,12 2-10 0,-12-2-19 0,15 4-19 16,-15-4-14-16,9 2-15 0,-9-2-31 0,0 0-45 16,19-4-142-16,-19 4-348 0,13-4 155 15</inkml:trace>
  <inkml:trace contextRef="#ctx0" brushRef="#br0" timeOffset="4292.96">3008 68 11 0,'0'0'123'0,"0"0"-5"0,0 0-10 0,0 0 2 0,0 0-5 16,0 0-14-16,0 0 4 0,4-8-10 15,-4 8 4-15,0 0 3 0,0 0-3 0,0 0-8 0,0 0 2 16,0 0-5-16,0 0-1 0,0 0-7 0,0 0-5 15,-12-19-4-15,12 19 0 0,0 0-8 0,0 0-2 16,0 0-6-16,-8-6 0 0,8 6-7 0,0 0-2 16,-8-11-2-16,8 11-6 0,0 0-3 0,-8-8 3 15,8 8-3-15,0 0-2 0,-12-8 0 0,12 8 0 16,0 0 0-16,-9-8-1 0,9 8 4 0,-8-5-3 16,8 5-1-16,-12-6 0 0,12 6-5 0,0 0 1 15,0 0-1-15,0 0-2 0,-16-1-1 0,16 1-8 0,0 0 7 16,0 0-5-16,-19 5 4 0,19-5-4 0,-9 4-4 15,9-4 1-15,-11 11 3 0,8-3-2 16,3-8-1-16,-10 12 1 0,4-3-9 0,2 1 12 0,-2 2-6 16,4-3 2-16,-4 4 2 0,-2-1-3 0,2 0 2 15,5 0-1-15,0 3-2 0,-5-2 3 0,5-1 2 16,0 2 0-16,-5 0 4 0,6 2-1 0,-1-2 0 16,1-1-8-16,1 4 4 0,2-3 3 0,0-1-1 15,-2 6-1-15,0-7 1 0,2 4-1 0,1-4 0 16,-3 1-2-16,5 3 5 0,0-1-1 0,-3 1-4 15,2 0 2-15,1-3 0 0,-4 2-3 0,4-1 1 16,-2 4 0-16,1-4 2 0,2 2-2 0,-2-4 1 16,2 4 0-16,-2-1 3 0,-1 0-2 0,0-2 0 0,0 3 3 15,1-3 2-15,2 2-5 0,0-3 1 16,-1-1-2-16,0-2 1 0,-2-1-4 0,2 3 4 16,0-3-1-16,-1 0-3 0,-5-8-5 0,8 12 9 0,-1-8-2 15,-7-4 5-15,10 6-3 0,-10-6 4 16,18 3 0-16,-18-3 2 0,17-3-1 0,-17 3 1 15,17-4-4-15,-17 4-1 0,18-2-2 0,-6-5 1 0,-3 4 0 16,2-2 0-16,-3 1-1 0,1-3-1 0,-9 7-3 16,15-9 5-16,-7 6-3 0,-8 3-3 0,16-8-4 15,-16 8-3-15,6-5-5 0,-6 5-9 16,0 0-4-16,11-5-13 0,-11 5-8 0,0 0-15 0,0 0-13 16,0 0-12-16,12-3-14 0,-12 3-13 0,0 0-12 15,0 0-26-15,0 0-40 0,9-5-142 0,-9 5-356 16,0 0 158-16</inkml:trace>
  <inkml:trace contextRef="#ctx0" brushRef="#br0" timeOffset="5168.42">3436 484 120 0,'0'0'141'0,"0"0"-3"0,0 0-14 0,0 0-3 0,0 0-1 16,0 0-12-16,0 0-6 0,0 0-14 0,0 0-5 16,0 0-10-16,0 0-5 0,0 0-4 0,0 0-14 15,0 0-2-15,0 0-6 0,0 0 0 0,0 0 2 16,0 0 0-16,0 0 2 0,0 0 3 0,0 0 3 15,0 0 2-15,-8 25 3 0,8-25-6 0,-1 19-14 16,1-8 15-16,0-11-2 0,0 21-2 0,-4-8-1 16,2 1-3-16,2 0-2 0,0 2-4 0,0 2 1 15,0-4 1-15,0 1-2 0,6 0 0 0,-6 1-4 16,0-7-3-16,1 7-10 0,3-4 4 0,-4 1-5 16,3-2 3-16,-2-2-4 0,0 7 0 0,5-6-4 15,-6-10 2-15,0 18-9 0,0-18 8 0,1 15-5 0,-1-15 0 16,0 16-2-16,3-8 1 0,-3-8-2 0,0 13-7 15,0-13-7-15,0 0-11 0,0 15-11 16,0-15-15-16,0 12-8 0,0-12-19 0,0 0-18 0,0 13-18 16,0-13-21-16,0 0-19 0,0 0-60 0,-4 12-103 15,4-12-335-15,0 0 148 0</inkml:trace>
  <inkml:trace contextRef="#ctx0" brushRef="#br0" timeOffset="5997.83">3706 284 109 0,'0'0'138'0,"0"0"-11"0,0 0-17 0,0 0 14 15,25 19-17-15,-25-19 10 0,4 13-3 0,-4-13-5 16,4 15-2-16,-4-5-8 0,5 5 0 0,-3-3-7 16,0 0-9-16,2 4 4 0,-2-3-2 0,4 2-7 15,-4 0-5-15,2-1-3 0,0 0-5 0,4 0-1 0,-6-3-2 16,1 2-4-16,1 2-7 0,-1-7-3 0,2 3-2 16,-2 3-2-16,2-6-8 0,-5-8 1 15,8 16-2-15,-4-6-4 0,0-2-4 0,-4-8 0 0,4 16-6 16,-3-10-3-16,-1-6 1 0,7 15-4 0,-7-15 0 15,5 7-1-15,-5-7 2 0,6 12-6 0,-6-12 3 16,0 0-7-16,4 13 4 0,-4-13-4 0,0 0 3 16,0 0-3-16,0 0 4 0,4 7-2 0,-4-7 0 15,0 0 2-15,0 0 1 0,0 0-3 0,0 0-1 16,0 0-5-16,0 0 4 0,0 0-3 0,0 0-2 16,0 0-2-16,4-35-2 0,-4 35-6 0,0-19-5 15,-2 3-10-15,2 7-8 0,0-6-5 0,0-3 2 16,2 0-4-16,-2 2 4 0,0 0 1 0,2 2-1 0,-2-5 0 15,4 3 6-15,-4 1 5 0,2-1 0 16,0 3 2-16,1-2 5 0,2 7-3 0,-3-2 3 16,4-2 3-16,-6 12-3 0,2-16 6 0,3 5-3 0,-5 11 6 15,7-13-1-15,-3 6 1 0,-4 7 5 16,5-12 3-16,-5 12-2 0,5-9 3 0,-5 9-1 16,11-10 1-16,-11 10-1 0,0 0 3 0,11-8 3 0,-11 8 4 15,9-2-5-15,-9 2 4 0,11-4 1 0,-11 4 4 16,0 0 4-16,16 6-6 0,-16-6 11 0,14 8 2 15,-8 0 4-15,0-4 0 0,2 3 3 0,-2 2 1 16,2 1 4-16,0 0 3 0,-2 4 2 0,2-5 4 16,-4 7 4-16,3-1-2 0,-3-1-3 0,7 1-3 15,-7 0 2-15,2-2 2 0,0 6 7 0,0-2-4 16,0 0-2-16,-1-2 0 0,0 1-2 0,1 1-5 16,-5-2 5-16,4 4-5 0,-2-6-2 0,4 4-6 15,-3 1-3-15,-2-2-2 0,0 1 1 0,0-5-2 0,2 3-5 16,-1-5-1-16,0 6-3 0,-2-8-4 0,4 2 1 15,-5-10 0-15,6 17 1 0,-4-10-5 16,-2-7 1-16,3 14-25 0,-3-14-3 0,4 10-16 0,-4-10-12 16,0 0-18-16,1 10-13 0,-1-10-26 0,0 0-41 15,0 0-43-15,0 0-69 0,0 0-193 16,0 0-485-16,0 0 215 0</inkml:trace>
  <inkml:trace contextRef="#ctx0" brushRef="#br0" timeOffset="6719.83">3911-200 19 0,'12'-15'154'0,"-12"15"-6"0,0 0-19 16,8-8-7-16,-8 8-5 0,8-6-11 0,-8 6-3 15,13-8-5-15,-13 8 0 0,11-12-11 0,-4 5-4 16,-7 7-8-16,13-7-2 0,-13 7-7 0,12-5-4 0,-12 5-6 15,17-3-1-15,-17 3-9 0,11-6-3 0,-11 6-7 16,0 0 0-16,17 0-3 0,-17 0 0 16,10 8-2-16,-10-8-3 0,12 8 1 0,-8-3 1 0,1 3 2 15,2 0-2-15,-5 3 4 0,2-1 0 0,2-2 2 16,-6-8-2-16,5 22-1 0,0-9-3 16,-1-2 0-16,-2 3-2 0,2 1 0 0,-2-2 2 0,1 2-2 15,-3 1-2-15,0-3 0 0,0 3-1 0,-3 2 2 16,3-2-4-16,-2-2-1 0,-1 1-2 0,0 1-2 15,-1-1-1-15,4-2 0 0,-2 2-3 0,2-15 0 16,-6 21-2-16,6-12-2 0,-1 2 0 0,1-11 1 16,0 19-5-16,0-19 4 0,-1 14-4 0,1-14 1 15,0 12-3-15,0-12 2 0,0 0-1 0,2 11-3 16,-2-11 4-16,0 0 0 0,8 4 0 0,-8-4 4 16,0 0-1-16,12 4 1 0,-12-4 0 0,0 0 1 15,20-4-3-15,-20 4 1 0,16-1-3 0,-16 1-1 0,15-3 1 16,-15 3-3-16,17-3-7 0,-17 3-8 0,18-1-11 15,-18 1-19-15,12 0-15 0,-12 0-13 16,14 4-16-16,-14-4-26 0,11 8-14 0,-11-8-32 0,11 8-202 16,-11-8-389-16,2 11 172 0</inkml:trace>
  <inkml:trace contextRef="#ctx0" brushRef="#br0" timeOffset="7316.22">4650 568 144 0,'0'0'210'0,"9"12"-12"0,-9-12-6 0,9 7-8 0,-9-7-4 16,16 0-7-16,-16 0-8 0,23-3-7 0,-6-1-10 15,1 3-6-15,0-1-5 0,2-3-12 0,-1-2-10 16,0 1-13-16,-2 4-9 0,0-3-11 0,1 0-11 16,3-1-4-16,-6 1-8 0,-3 4-5 0,2-1-4 15,-2-3-7-15,-12 5-9 0,22-4-16 0,-12 4-15 16,-10 0-11-16,18-4-12 0,-18 4-11 0,14-1-13 16,-14 1-13-16,10 5-19 0,-10-5-7 0,0 0-27 15,14 4-18-15,-14-4-19 0,8 5-61 0,-8-5-132 16,0 0-367-16,12 6 163 0</inkml:trace>
  <inkml:trace contextRef="#ctx0" brushRef="#br0" timeOffset="7777.59">5362 164 58 0,'0'0'181'16,"0"0"9"-16,0 0-16 0,0 0-6 0,12 19-7 16,-12-19-3-16,2 14-12 0,0-2-7 0,0 2-8 15,1 0-2-15,1 2-5 0,0 0-6 0,-1 0-7 0,-1 2-2 16,-2-1-6-16,6-1-6 0,-5 3-5 15,4-2-6-15,-2 7-10 0,-3-7-6 0,3-1-8 0,1 2-2 16,-3-1-6-16,0-2-7 0,5 1-4 0,-6-2-1 16,6 1-7-16,-6-4-1 0,3 1-2 0,-3-4-5 15,3 5-15-15,-3-13-12 0,2 19-21 0,0-11-17 16,-2-8-25-16,-2 14-26 0,2-14-24 0,2 11-28 16,-2-11-33-16,0 0-69 0,0 0-122 0,0 0-395 15,0 0 175-15</inkml:trace>
  <inkml:trace contextRef="#ctx0" brushRef="#br0" timeOffset="8304.79">5676 352 29 0,'0'0'179'0,"0"0"-8"0,0 0-8 15,0 0-7-15,0 0-8 0,0 0-7 0,14 19-4 16,-14-19-6-16,0 16-12 0,4-10-7 0,-2 6-4 16,2-2-5-16,0 3-4 0,0 0-12 0,-1-2 1 15,0 2-10-15,1-2 2 0,4 1-7 0,1 1-4 16,-9-2-9-16,7 2-1 0,1-3-6 0,-6-4-5 16,2 5-3-16,-4-11-5 0,11 13-1 0,-6-6-4 15,-5-7-3-15,12 8-2 0,-12-8-2 0,10 7-4 16,-2-3-1-16,-8-4-1 0,17-4-3 0,-17 4 2 15,17-3-4-15,-5-1-2 0,-4 1 1 0,-8 3-4 16,20-9 1-16,-12 2-4 0,-2 3-4 0,2-4-3 16,-2 0-4-16,1 0 1 0,0-1 1 0,-7 9-4 15,4-17 1-15,0 7 0 0,-4 10-5 0,0-18 6 16,-4 6-1-16,4 12 1 0,-8-26 0 0,1 13-1 16,0 1 2-16,1 4-2 0,-4-4 4 0,-2 3-6 0,0-3 5 15,-2 1-1-15,3 4 2 0,-2 2-1 0,-1-3 4 16,4 3-7-16,-1 2 0 0,11 3 5 0,-24-5-2 15,13 1 0-15,11 4-1 0,-17 0-1 0,2 0-1 16,15 0 1-16,-20 4 3 0,10 0-4 0,-2-2 4 16,1 4-3-16,11-6 2 0,-15 14-3 0,6-8 5 15,1 2-4-15,4 1 0 0,-1-1-9 0,-3-1-10 16,8 5-8-16,-4-3-15 0,4-9-7 0,0 23-8 16,0-14-9-16,4 7-13 0,0-1-21 0,0-3-19 15,1-3-26-15,3 0-39 0,-1-2-142 0,6 0-353 16,-2-2 157-16</inkml:trace>
  <inkml:trace contextRef="#ctx0" brushRef="#br0" timeOffset="8749.7">6180 389 96 0,'0'0'163'0,"0"0"-8"0,0 0-15 0,0 0 6 0,10 18-10 16,-10-18-3-16,0 9-13 0,0-9-17 0,6 13 3 16,-6-13-6-16,6 18-3 0,-6-10-4 0,0-8-5 15,5 17-2-15,-5-8-9 0,0-9-5 0,4 16-7 16,0-8 0-16,-4-8-1 0,7 15-4 0,-5-7-1 16,5-1-2-16,-7-7-1 0,8 8 1 0,-1-2-4 15,-7-6-2-15,14 4-4 0,-14-4-6 0,20 2 3 16,-6-2-5-16,-14 0-3 0,20-6-4 0,-6 0-3 15,4 2-2-15,-4-4-1 0,1 2-2 0,0 0-7 16,-3-4 0-16,0 1-1 0,2 0-2 0,-3-1-1 0,-2 2 3 16,-2 0-2-16,-2 0 0 0,-2-1-2 15,-3 9 5-15,7-19-3 0,-7 10-3 0,0 9 3 16,-10-19 1-16,5 11 1 0,-4-2 5 0,-3 2-1 0,0-3 0 16,-6 4 4-16,1-1 1 0,0 0-5 0,-1 3-1 15,1 0-2-15,-4-2-2 0,1 6-4 0,2-1 0 16,-3 1-1-16,5 0-1 0,-1 3-1 0,-1 0 2 15,4 3-5-15,0 2-1 0,-2-3-13 0,8 1-8 16,-6 3-10-16,4 0-11 0,4 0-15 0,-2 0-10 16,1 4-21-16,4-3-15 0,-3 2-10 0,4 1-24 15,2-12-11-15,2 21-17 0,2-10-59 0,-4-11-140 16,2 19-389-16,5-11 173 0</inkml:trace>
  <inkml:trace contextRef="#ctx0" brushRef="#br0" timeOffset="9400.35">6683 397 86 0,'9'4'214'0,"-9"-4"-13"0,0 0-7 0,0 0-12 16,12 7-6-16,-12-7-8 0,14 7-10 0,-14-7-14 15,10 5-10-15,-4 2-6 0,-1-2-8 0,4 2-8 16,-2 1-6-16,-7-8-6 0,11 17-6 0,-5-10-9 16,2 3-4-16,-1 1-3 0,-4-2-6 0,-1-1-7 15,1 6 2-15,2-4-6 0,-5 0-4 0,4 2-3 16,-4-12-7-16,3 18-2 0,0-7-3 0,-3-3-2 15,0-8-6-15,0 13-1 0,0-13-7 0,0 0-2 16,5 15 4-16,-5-15-7 0,0 0-1 0,0 15-1 0,0-15-4 16,0 0 1-16,0 0 1 0,0 0-1 0,0 0 1 15,0 0-3-15,0 0-10 0,0 0-9 16,0 0-13-16,24-26-13 0,-21 16-9 0,1-2-14 0,9-2-4 16,-6-2-1-16,1-1 0 0,-2 2-3 0,4-3-3 15,-2 3 12-15,1 2 4 0,-2-1 4 0,-6 1 7 16,6 2-1-16,-1-1 9 0,1 3 7 0,0-2 4 15,-1 3 7-15,-6 8 5 0,8-13 8 0,2 5 7 16,-10 8 2-16,10-12 5 0,-6 7 5 16,-4 5 5-16,18-8 3 0,-18 8-4 0,12-6 3 0,-4 1 1 15,-8 5-2-15,16-3 3 0,-16 3 1 0,14 0 1 16,-14 0-3-16,20 6 2 0,-20-6 4 0,15 8 2 16,-8-3 2-16,1-1 5 0,1 4-3 0,2 3 10 0,-2-1-5 15,-1 2 5-15,-1 3 1 0,3-3 5 16,-6 1-8-16,6 2-1 0,-2 4-2 0,-6-6-2 15,5 4-6-15,0 2-1 0,-3 6 4 0,0-10-2 0,-4 4-3 16,0 6-7-16,0-6 0 0,-4-3-2 16,8 1 0-16,-8-2 1 0,4 1 1 0,-2 0-13 15,2 1 4-15,-6-2 1 0,3-1-24 0,3 1-21 0,-3-3-23 16,-1-4-40-16,0 3-39 0,0 1-46 0,2-3-44 16,2-9-67-16,-7 12-228 0,7-12-555 0,-3 11 245 15</inkml:trace>
  <inkml:trace contextRef="#ctx0" brushRef="#br0" timeOffset="26023.05">2175 1788 27 0,'0'0'127'0,"0"0"-7"15,0 0-14-15,6-7-3 0,-6 7-12 16,0 0-8-16,0 0-3 0,0 0-5 0,0 0-6 15,0 0 4-15,0-14 0 0,0 14 1 0,0 0-4 0,0 0-3 16,0 0-5-16,0 0 1 0,0 0-9 0,-9-11 4 16,9 11-2-16,0 0-4 0,0 0 0 0,-8-12-1 15,8 12 0-15,0 0-9 0,-12-7-1 0,12 7 0 16,0 0-2-16,-11-8-6 0,11 8 3 0,-10-2-5 16,10 2 0-16,-8-11-4 0,8 11 3 0,-8-5-6 15,8 5-3-15,0 0 0 0,-15-8 2 0,15 8-5 16,-12-6 0-16,12 6-4 0,-11-5-1 0,11 5-6 15,0 0 1-15,-14-3 2 0,14 3 0 0,0 0-3 16,-16 2 1-16,16-2-5 0,0 0 3 0,-18 1-5 16,18-1 2-16,-13 5 0 0,13-5 2 0,-15 7 1 15,10-2 1-15,5-5 6 0,-15 10-2 0,9-1 6 16,-1-2 0-16,7-7 0 0,-12 13 5 0,4-5-1 16,-3 0-2-16,-1 5 0 0,6-3 2 0,0-1 0 15,0 2 0-15,-4 3-1 0,2 0 1 0,0 3 4 0,2-5-6 16,2 1 2-16,0 3-3 0,0 0 1 0,-2 3 0 15,5-6-6-15,0 6 2 0,2-4-3 16,0 7 0-16,-2-7-1 0,2 4 2 0,5-1-5 0,-2-3 3 16,0 2-3-16,1 1 2 0,2-5-2 0,1 3-3 15,2-5 5-15,-4 7-1 0,3-4-4 0,0-2 2 16,5 0-1-16,-5-2 3 0,3 1-3 0,-1-4 5 16,2 1-2-16,-1-3 3 0,-3 0 3 0,2 1 4 15,2-4 2-15,-2-2 3 0,-11 0 0 0,28-2 2 16,-15 2-1-16,2-7-5 0,0 3 1 0,-1-1 1 0,4-2-6 15,-2-1-1-15,0 1-1 0,-2 1 1 16,0-2-3-16,2 1-4 0,-7 2 2 0,4 1-3 16,-3-3-4-16,4 3-13 0,-3-1-11 0,-11 5-13 15,16-10-16-15,-8 8-15 0,-8 2-11 0,15 0-17 16,-15 0-20-16,0 0-14 0,18 0-23 0,-18 0-17 0,0 0-40 16,0 0-147-16,0 0-382 0,12-2 169 15</inkml:trace>
  <inkml:trace contextRef="#ctx0" brushRef="#br0" timeOffset="26337.58">2617 1972 140 0,'0'0'161'0,"0"0"-4"0,0 0-6 0,0 0-1 15,0 0-15-15,-1 29 4 0,1-29 6 0,-1 22-9 16,-3-8-4-16,4 2-6 0,-2 2-5 0,1-2 7 16,1 4-3-16,-4 2-3 0,3 2-3 0,-1 2-6 15,0-4-9-15,2 1-7 0,0 0-7 0,-3-5-4 16,2 1-8-16,1 2-4 0,0-2-3 0,-2-3-7 0,0-4-3 16,2 3-3-16,0-2-8 0,0-13-6 0,-2 25-5 15,2-17-1-15,0-8-4 0,2 22-3 16,0-16-9-16,-2-6-16 0,-2 16-18 0,2-16-19 0,-2 12-24 15,2-12-25-15,0 0-26 0,-2 14-22 0,2-14-44 16,0 0-61-16,0 0-189 0,0 0-457 0,0 0 202 16</inkml:trace>
  <inkml:trace contextRef="#ctx0" brushRef="#br0" timeOffset="27550.41">2757 1809 61 0,'0'0'139'0,"0"0"-7"15,0 0-4-15,0 0-3 0,0 0-6 0,0 0-7 16,0 0-6-16,0 0-11 0,0 0-1 0,0 0-8 16,0 0-2-16,0 0-5 0,0 0-7 0,0 0-7 15,0 0-6-15,0 0-11 0,0 0-2 0,0 0-11 0,0 0 0 16,0 0-5-16,0 0-1 0,0 0-1 16,0 0-3-16,0 0-7 0,0 0 8 0,20 12-5 15,-20-12-1-15,18 2 5 0,-6 2-5 0,0-4-1 0,5 1 1 16,-1 2-1-16,4-3-9 0,7 5 10 15,-7-6 2-15,5 1 0 0,-5 0-2 0,9-3-3 16,2 2 3-16,-6 2-6 0,-5-1 3 0,0-1 0 0,2 1-10 16,-2 1 4-16,1 2-2 0,-5-1-3 0,3 1 4 15,-3 2 0-15,-7-2-2 0,-9-3-2 16,24 4-1-16,-15-1 2 0,2-2-2 0,-11-1 2 0,17 5-6 16,-9-2 5-16,3 5-4 0,-2-3 4 0,-9-5-5 15,14 3 4-15,-14-3-3 0,14 3 1 0,-14-3-3 16,15 6 1-16,-15-6 2 0,15 2-6 0,-15-2 5 15,10 4-1-15,-10-4-1 0,0 0 2 0,11 4 0 16,-11-4 2-16,0 0-4 0,0 0 4 0,0 0 2 16,7 5 7-16,-7-5-3 0,0 0 9 0,0 0 0 15,0 0 0-15,0 0 1 0,0 0-2 0,0 0-7 16,0 0 6-16,0 0 1 0,0 0-2 0,-15 19 1 0,10-10 1 16,5-9-1-16,-8 13 3 0,1-5 4 0,3-1 4 15,-5 8 4-15,1-6-1 0,0 4-2 0,-4-1-1 16,4 2 1-16,-2-4 1 0,2 2-2 0,-4 3 1 15,7-4 0-15,0 5-5 0,-6-2 1 0,2-3-2 16,-1 4-1-16,2-3-3 0,2 1-2 0,-2-1 2 16,0-4-4-16,-2 7 1 0,4-5-1 0,-5 1 2 15,4-3-3-15,2 4 1 0,-4-5-1 0,1-1-3 16,8-6 0-16,-12 15 3 0,8-10-6 0,4-5 1 16,-6 7-3-16,6-7 2 0,-8 11-1 0,8-11 0 15,-6 8-1-15,6-8 0 0,-7 8-2 0,7-8-1 16,-8 10 2-16,8-10-1 0,-8 4-12 0,8-4-3 15,-5 11-6-15,5-11-10 0,-12 11-5 0,12-11-10 0,-8 9-12 16,8-9-5-16,-3 11-9 0,3-11-18 0,-4 10-9 16,4-10-19-16,0 0 0 0,-1 8-12 0,1-8-22 15,0 0-39-15,0 0-161 0,0 0-376 0,0 0 167 16</inkml:trace>
  <inkml:trace contextRef="#ctx0" brushRef="#br0" timeOffset="29000.18">3724 1769 72 0,'0'0'159'0,"0"0"-5"16,8-8-13-16,-8 8-6 0,0 0-8 0,7-10-8 15,-7 10-7-15,7-10-7 0,-7 10-7 0,6-10-8 16,-6 10-11-16,8-12-3 0,-6 5-8 0,-2 7-2 16,6-12-10-16,-6 12-5 0,6-11-8 0,-6 11 0 0,6-13-6 15,-6 13-2-15,3-9-6 0,-3 9 0 16,0 0-2-16,5-14-2 0,-5 14 4 0,0 0-3 16,2-8-5-16,-2 8 3 0,0 0-7 0,0 0 1 0,0 0 0 15,0 0-2-15,5-12-1 0,-5 12-7 0,0 0-2 16,0 0 2-16,0 0-5 0,0 0 2 0,0 0 1 15,0 0-2-15,0 0 14 0,0 0-4 0,0 0 4 16,0 0 3-16,-5 43 5 0,5-28 2 0,0-1 6 16,4 4 3-16,-8 0 6 0,4 5-5 0,4-4-1 15,-3 5-3-15,2-6 8 0,-3 6-1 0,0-5 0 16,0-4 0-16,2 3-5 0,2-3 0 0,-1 1-2 16,-2-1-3-16,2-2 1 0,-3 2-3 0,1-5-3 15,2 2-2-15,-3-12-3 0,7 15-2 0,-7-4-2 16,0-11 1-16,5 12 1 0,-5-12-6 0,4 14 0 0,-4-14 0 15,5 11-1-15,-5-11-4 0,3 11-6 16,-3-11-15-16,0 0-12 0,7 8-15 0,-7-8-14 16,0 0-14-16,4 10-16 0,-4-10-17 0,0 0-18 0,0 0-21 15,0 0-30-15,0 0-214 0,0 0-416 0,0 0 184 16</inkml:trace>
  <inkml:trace contextRef="#ctx0" brushRef="#br0" timeOffset="29577.95">4047 1804 177 0,'0'0'163'0,"0"0"-15"16,4-4-14-16,-4 4-11 0,0 0 8 0,0 0-14 16,0 0-2-16,0 0-7 0,0 0-2 0,11 27-7 15,-9-19-6-15,-2-8 3 0,6 18-5 0,-6-7-4 16,2 0-1-16,-2 3-6 0,6 1 4 0,-6 1-8 15,2-1-2-15,1-2-8 0,-2 3 0 0,5-1-2 16,-1-1-4-16,0-6-4 0,-1 3-5 0,-1-3-3 16,2 3-3-16,1-3-2 0,0 2 1 0,0-3-5 15,0-2 1-15,-6-5-4 0,14 14 1 0,-8-13-4 0,-6-1-5 16,15 7 1-16,-10-3-2 0,-5-4-1 0,19 0-4 16,-19 0-3-16,20 0-2 0,-20 0-1 15,16-6 1-15,-7 2-5 0,5 2 0 0,-6-5-1 0,1 0 0 16,3 3-1-16,-4-4 7 0,5 0-9 0,-7 0 1 15,2 3-4-15,-2-6 2 0,1 3 0 0,1 0-5 16,-1-2 1-16,1 0-2 0,-3 1-1 0,-1 1-3 16,-4 8 2-16,5-16-3 0,-5 16 1 0,-1-17 0 15,1 17-3-15,-1-16 3 0,1 16-1 0,-7-20 3 16,2 10-3-16,-1 4 2 0,1-2-4 0,-3-2 3 16,3 2 2-16,5 8-1 0,-12-12-1 0,2 7-2 15,10 5 4-15,-13-13-5 0,6 10 3 0,7 3 4 16,-17-11-1-16,12 9 1 0,5 2-4 0,-19-7 3 15,11 3 0-15,8 4-1 0,-17-3-2 0,17 3 2 16,0 0-5-16,-24 3 7 0,24-3-2 0,-22 0 1 16,16 4-1-16,6-4-1 0,-16 7 1 0,5-5-2 15,11-2 0-15,-15 11 3 0,9-8-4 0,6-3 4 0,-15 13-5 16,8-8 4-16,-1 2-2 0,8-7 3 0,-9 12-4 16,6-4-2-16,3-8-9 0,-8 15-3 15,6-9-8-15,2-6-3 0,-4 12-7 0,4-12-9 0,0 14-3 16,0-14-18-16,5 13-9 0,-5-13-10 0,9 11-13 15,-2-9-12-15,-7-2-24 0,17 6-23 16,-6-5-207-16,-11-1-394 0,17-3 174 0</inkml:trace>
  <inkml:trace contextRef="#ctx0" brushRef="#br0" timeOffset="30166.91">4615 1819 166 0,'11'4'174'0,"-11"-4"-9"16,6 8-7-16,-6-8-11 0,8 9-6 0,-5 0-11 16,-3-9-1-16,9 11-5 0,-2 1-3 0,-3-4-5 15,1 1-4-15,1 1-10 0,0 3-3 0,-2-2-4 16,3 5-3-16,-4-2-8 0,2 1-1 0,2-3-11 0,2 1 0 15,-5 3-8-15,3-2-3 0,-1-6-7 0,1 4 1 16,1-2-2-16,-3-2-9 0,3 2-3 0,-1-4 1 16,2 1-5-16,-3 2-1 0,3-3-3 0,-1 0 0 15,0-4-4-15,3 3 0 0,-2-1-4 0,-9-4 0 16,20 1-5-16,-8-1 1 0,-1 3-4 0,-11-3 0 16,28-3-2-16,-15-1 0 0,-1 3-1 0,4-4-3 15,-3 3 1-15,2-10 1 0,-6 6-3 0,6 2 0 16,-4-3-2-16,5-4-1 0,-2 3-1 0,-6-4-1 15,4 4 0-15,0-1 4 0,-2-3-4 0,-2 1-2 16,1 3 2-16,-2-8-2 0,-2 0 0 0,3 3 2 16,-4 0-7-16,0-3 1 0,-3 1-4 0,2 0-4 15,-3 1-1-15,0 14 4 0,-3-26 1 0,1 10 1 16,-5 4-1-16,4-1 3 0,-3 2-4 0,-2-2 5 16,0 2-4-16,0 1 3 0,0 3-1 0,-3-4 8 15,-2 6 1-15,6-4 2 0,-8 2 6 0,-1-2 2 16,2 2-4-16,-1 4 10 0,2-1-8 0,-7 3 1 0,9-3-1 15,-5 1 2-15,0 3-4 0,16 0-1 0,-27 0-1 16,13 0-1-16,4 3-4 0,-7 0 2 0,8-1-1 16,-6 4-3-16,3-1-1 0,1 3-5 0,-1-3-11 15,-2 3-11-15,2 0-14 0,1 3-15 0,-2 0-25 16,2-1-10-16,-5 2-20 0,3 2-16 0,3-2-43 16,-3 4-4-16,-2-2-49 0,2-3-167 0,-3 1-420 15,-1 0 186-15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4:37.721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9 244 67 0,'0'0'112'0,"0"0"1"16,0 0-3-16,0 0-10 0,0 0-6 0,0 0-11 15,0 0-7-15,0 0-1 0,0 0-5 0,0 0 1 16,0 0 2-16,0 0-8 0,0 0-9 0,0 0 6 16,0 0-12-16,-10-9 1 0,10 9-1 0,0 0-1 0,0 0-6 15,0 0 3-15,0 0-7 0,0 0-1 16,0 0-9-16,0 0-1 0,0 0 1 0,0 0-5 15,0 0-7-15,0 0-2 0,0 0-8 0,0 0 8 0,0 0-6 16,0 0 4-16,0 0-2 0,0 0-2 16,0 0-2-16,0 0 2 0,0 0-6 0,0 0 6 15,0 0-3-15,0 0-4 0,0 0 7 0,0 0-4 0,25 21 4 16,-25-21 0-16,8 8-4 0,-8-8-1 0,12 4 5 16,-12-4 0-16,16 4 3 0,-8-1-2 0,-8-3-3 15,20 5 5-15,-12-3 0 0,-8-2 0 0,20 1 0 16,-20-1 2-16,17 3 1 0,-17-3-5 0,18-3 4 15,-9 3-6-15,-9 0-10 0,20 3 10 0,-20-3 0 16,15 0 0-16,-5 1 0 0,-10-1-2 0,19 0 4 16,-19 0-5-16,16 1 0 0,-5 2-2 0,-11-3 0 15,14 3-1-15,-14-3 2 0,15 4 0 0,-15-4-1 16,15 1-2-16,-7 2 3 0,-8-3 1 0,14 4-2 16,-14-4 2-16,22 4-2 0,-22-4 1 0,17 0-2 15,-17 0 7-15,16-4-1 0,-16 4-3 0,15-3 4 16,-3 2-3-16,-12 1-3 0,16-2 1 0,-16 2-2 0,16-6 1 15,-6 6-2-15,-10 0 3 0,20-7-3 16,-12 3 3-16,-8 4-3 0,18-3 1 0,-8-2 1 16,-10 5 0-16,15-5 2 0,-4 3 2 0,-11 2-8 0,17-2 3 15,-17 2-1-15,16-6 4 0,-8 2-5 0,-8 4 3 16,17-2-2-16,-17 2-5 0,11 0 4 0,-11 0 0 16,15-6 0-16,-15 6-1 0,12-2-1 15,-12 2 1-15,13-2 0 0,-13 2 3 0,13-2 2 0,-13 2-5 16,14-4-1-16,-14 4 0 0,14-3-1 0,-14 3 4 15,11-3-1-15,-11 3 3 0,15-1 5 0,-15 1-4 16,12-7 2-16,-12 7-1 0,14-1 3 0,-14 1-2 16,15-7 0-16,-15 7-1 0,13 0 1 0,-13 0-1 15,14-4 0-15,-14 4-5 0,0 0 4 0,20 4-1 16,-20-4 1-16,14 0-1 0,-14 0-2 0,16 0 2 16,-16 0-3-16,12 4-8 0,-12-4 10 0,16 3 0 15,-16-3 3-15,15 4-7 0,-15-4 3 0,13 4 0 16,-13-4 4-16,12 1-5 0,-12-1 2 0,16 3-2 0,-16-3-5 15,16 0 6-15,-16 0 1 0,12 0 0 16,-12 0 4-16,16 3-4 0,-16-3-1 0,20 0 1 16,-20 0-1-16,19-3 1 0,-19 3 0 0,20-7 2 0,-12 3-2 15,4 3-2-15,-1-6 1 0,-2 2-1 0,-9 5 5 16,19-7-5-16,-10 6-1 0,2-2-2 0,-11 3 4 16,17-5-2-16,-9-2 0 0,-8 7 4 0,13-5-4 15,-13 5 1-15,20-4-1 0,-14 1 0 0,-6 3-5 16,16-5 5-16,-16 5 2 0,14-1 1 0,-14 1-1 15,15 0-3-15,-15 0 0 0,0 0-3 0,21 1 4 16,-21-1 0-16,18 0 1 0,-8 1-1 0,-10-1 2 16,22 4-2-16,-22-4 5 0,18 0-3 0,-4 0-6 15,2 3 5-15,-16-3 3 0,20-3 0 0,-4 3-1 16,-16 0-1-16,26 0 0 0,-6 0 1 0,-8-4-2 16,-12 4 0-16,28-1 4 0,-10 0-4 0,-6 1-1 15,-12 0 4-15,24-3 0 0,-12 0-3 0,1 3-2 16,2-5 2-16,-15 5 2 0,25 0-2 0,-13-1 0 0,1-1-3 15,-13 2-3-15,20-1 3 0,-8-1 5 0,-12 2 0 16,18 0-3-16,-18 0 2 0,20 0-2 16,-11-1 2-16,-9 1 1 0,22-3 0 0,-22 3-1 0,18-4 0 15,-8 4-1-15,-10 0 4 0,25-2-2 0,-16 0-3 16,6 0 3-16,1-1-5 0,-1-1 2 0,-2 3 4 16,-13 1-2-16,21-4-1 0,-2 4-5 0,-10 0 4 15,10 0 1-15,-19 0 0 0,24-3 1 0,-12 3 0 16,-12 0 0-16,24 0-3 0,-13 0 3 0,-11 0-2 15,17 0 3-15,-17 0-4 0,19 0 1 0,-7 0 0 16,-12 0 1-16,17 3-1 0,-17-3 4 0,16 0-3 16,-16 0-1-16,17 4-2 0,-17-4 2 0,14 0 6 15,-14 0-3-15,16 0-1 0,-16 0 0 0,16 0 0 0,-16 0-3 16,21 0 1-16,-13 0 5 0,-8 0-4 0,19-4-5 16,-19 4 5-16,21 0 1 0,-8-3 0 15,-3 3-3-15,-10 0 4 0,21-4-3 0,-10 3 3 0,-2-5-2 16,-9 6-2-16,21-2 6 0,-9-1-1 0,-12 3-1 15,19-8-4-15,-11 7 2 0,-8 1-1 0,15-6-5 16,-15 6 5-16,16-4 2 0,-16 4-3 16,10 0 2-16,-10 0 0 0,0 0-4 0,15 0-1 0,-15 0 3 15,0 0 3-15,0 0-3 0,15 0 2 0,-15 0 0 16,0 0-2-16,9 4 2 0,-9-4 2 0,0 0-3 16,12 4 2-16,-12-4-4 0,0 0-1 0,15 3 6 15,-15-3-2-15,14 1 2 0,-4 6-1 0,-10-7-2 16,17 3-1-16,-8-2 5 0,2 0-7 0,-11-1 5 15,23 3 1-15,-7-3 3 0,-2 3-2 0,-2-3-1 16,6 0-1-16,-4-3 3 0,1 3-4 0,4-3 3 16,-1 3-3-16,-2-1 1 0,3 0 1 0,-3-2-4 15,-7 0 2-15,-9 3-7 0,26-4 10 0,-16 4 0 16,-10 0-6-16,19-1 2 0,-19 1 4 0,16-5-4 0,-16 5 0 16,11-2 3-16,-11 2-2 0,0 0-2 15,14 0 4-15,-14 0-4 0,0 0 2 0,12-4 2 0,-12 4-1 16,0 0-1-16,0 0 0 0,14 0-3 0,-14 0 0 15,0 0 0-15,16 3 3 0,-16-3 1 0,0 0-1 16,17 0-1-16,-17 0 2 0,16 1-3 0,-7 1 3 16,-9-2-2-16,16 2 2 0,-16-2 1 0,20 2-3 15,-20-2-1-15,18 1 3 0,-5 0-1 0,-13-1 0 16,27 0-6-16,-13-1 5 0,-6-2 4 0,8 1 0 16,2-1 0-16,-5 0 1 0,3 1-1 0,0-4-1 15,1 0 2-15,-1-1-1 0,-1 3 6 0,5-1 2 16,-7-5 5-16,3 5 2 0,0 0 1 0,-2-3 3 15,-4 4 0-15,1 0-5 0,-3 0 8 0,4-3-3 16,-12 7 1-16,17-4-5 0,-6 1-2 0,-11 3 4 16,13-5-3-16,-13 5 2 0,15-3-2 0,-15 3-4 15,0 0 2-15,16-4-6 0,-16 4 2 0,0 0 0 0,17 4-3 16,-17-4 0-16,0 0-1 0,0 0-1 16,18 0-3-16,-18 0-1 0,0 0-3 0,0 0-12 15,0 0-22-15,8 3-23 0,-8-3-28 0,0 0-35 0,0 0-35 16,0 0-225-16,0 0-412 0,0 0 182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08-03T07:16:31.487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7 44 37 0,'0'0'81'0,"0"0"-11"0,0 0 1 15,-10 8-2-15,10-8-10 0,0 0 4 0,0 0-5 16,0 0-7-16,0 0 3 0,0 0-8 0,0 0-2 16,0 0-17-16,0 0 11 0,0 0 2 0,0 0-3 0,0 0-1 15,0 0 0-15,0 0-3 0,0 0 3 16,0 0-4-16,0 0-9 0,0 0 2 0,0 0-13 16,0 0 8-16,0 0-3 0,0 0 5 0,0 0 4 15,0 0-11-15,0 0-1 0,0 0-3 0,0 0 0 16,0 0 5-16,0 0-1 0,0 0 2 0,0 0-4 15,0 0 4-15,0 0-3 0,0 0 3 0,0 0-10 0,0 0 17 16,0 0-6-16,0 0 5 0,0 0-1 0,0 0 1 16,0 0 2-16,0 0 1 0,0 0-5 0,0 0 2 15,0 0-1-15,0 0-1 0,0 0 0 0,16 14 0 16,-16-14-6-16,0 0 0 0,0 0 6 0,10 4-7 16,-10-4 2-16,0 0-1 0,0 0-3 0,13 2 8 15,-13-2-8-15,0 0 5 0,13 1 0 0,-13-1 1 16,0 0 0-16,16 0 1 0,-16 0-7 0,15 0-8 15,-15 0 9-15,0 0-2 0,15-1 3 0,-15 1-2 16,0 0 0-16,20-4-2 0,-20 4-6 0,12 0 6 0,-12 0-1 16,13-2 0-16,-13 2-2 0,0 0 4 15,0 0-4-15,16-4-1 0,-16 4 2 0,0 0-4 16,12 4-3-16,-12-4 2 0,0 0 2 0,0 0-3 0,16-4 2 16,-16 4 0-16,0 0-2 0,13 0-3 0,-13 0 1 15,0 0 3-15,18 4-1 0,-18-4 0 0,17-4 3 16,-17 4 0-16,15 0-2 0,-15 0 6 0,17-2-5 15,-6 2 4-15,-11 0-2 0,17-5-2 0,-17 5 2 16,17-3-2-16,-17 3-4 0,16-4-5 0,-16 4 5 16,0 0 4-16,19 0-3 0,-19 0 2 0,12-1-2 15,-12 1 0-15,0 0 1 0,19 0-2 0,-19 0 0 16,0 0 4-16,18 1-1 0,-18-1-1 0,8 1-7 16,-8-1 7-16,0 0-2 0,0 0-9 0,18 3 14 0,-18-3-2 15,14-3 6-15,-14 3-8 0,0 0-1 16,20 0 4-16,-20 0 0 0,15 0-1 0,-15 0-2 15,0 0 3 1,21 3-1-16,-21-3 1 0,12-3 0 0,-12 3-1 0,16 0-2 0,-16 0-1 0,15 0 3 16,-15 0-2-16,12 3 3 0,-12-3-4 0,0 0 1 0,16 1 2 15,-16-1-1-15,13 0-1 0,-13 0 0 16,0 0 2-16,8 7-8 0,-8-7 5 0,0 0 0 0,11 2-1 16,-11-2 1-16,0 0 1 0,0 0 0 0,11 0-3 15,-11 0-1-15,0 0 2 0,13 6 2 16,-13-6-9-16,11 5 12 0,-11-5-2 0,9 1-4 0,-9-1 4 15,13 4-1-15,-13-4 2 0,0 0-2 0,18 3-4 16,-18-3 6-16,12 0-3 0,-12 0 3 0,13 4-8 16,-13-4 6-16,15 1 0 0,-15-1-1 0,0 0 1 15,13 2-2-15,-13-2 4 0,13 1-2 0,-13-1 2 16,11 3 0-16,-11-3-4 0,0 0 5 0,17 0-3 0,-17 0 2 16,12 0-3-16,-12 0-2 0,0 0 4 15,19-3-2-15,-19 3-1 0,15 0 2 0,-15 0-1 16,12 3 0-16,-12-3 0 0,0 0 0 0,20 0 0 15,-20 0-1-15,12 0 1 0,-12 0 2 0,12 1 1 0,-12-1-4 16,13 1 0-16,-13-1-3 0,9 6 5 0,-9-6-3 16,11 4 1-16,-11-4 2 0,0 0-2 0,13 1 5 15,-13-1-4-15,10 3 3 0,-10-3-3 0,12 2 0 16,-12-2 1-16,0 0 1 0,14 0-2 0,-14 0 3 16,0 0-6-16,18 0 6 0,-18 0-4 0,14 2-2 15,-14-2 3-15,16 0 1 0,-16 0 2 0,16 1-1 16,-16-1-3-16,18-1-5 0,-8 2 5 0,-10-1 4 15,19-3-11-15,-19 3 13 0,23 0-2 0,-14 0 0 16,-9 0 0-16,21 0-1 0,-21 0-1 0,16 0 3 16,-16 0-3-16,18 0 2 0,-18 0-3 0,13 0-1 15,-13 0 4-15,0 0-3 0,19-2 3 0,-19 2-1 16,10-2 2-16,-10 2-4 0,0 0 1 0,15-1-3 16,-15 1 5-16,0 0-2 0,0 0 0 0,15 0 1 15,-15 0 0-15,0 0-3 0,0 0 2 0,14 1-9 16,-14-1 13-16,0 0-4 0,14 2-2 0,-14-2 1 0,0 0 3 15,20 0 0-15,-11 0 0 0,-9 0 0 0,21-2-1 16,-10 1-5-16,-11 1 2 0,23-5 6 16,-10 5-5-16,-13 0 3 0,24 0 0 0,-12-4-1 0,-12 4 1 15,16-2-1-15,-16 2-1 0,20-2 0 0,-20 2-1 16,15-4-1-16,-15 4 1 0,12-2 0 0,-12 2 0 16,14-1-1-16,-14 1 2 0,0 0-1 0,0 0 0 15,16 1 0-15,-16-1 0 0,0 0-2 0,15 2 3 16,-15-2 0-16,0 0-1 0,13 0-1 0,-13 0 4 15,14 1-1-15,-14-1 0 0,0 0-3 0,17 0 1 16,-17 0 0-16,19-1-3 0,-19 1 3 0,14 0 1 16,-14 0-2-16,20 1 5 0,-20-1-2 0,15-3 0 15,-15 3-1-15,13-1 2 0,-13 1 0 0,14 1-2 16,-14-1 3-16,0 0-4 0,16-1 0 0,-16 1-3 16,0 0 3-16,14 1 0 0,-14-1-3 0,0 0 3 15,15 2 0-15,-15-2 0 0,0 0 2 0,13 1-1 0,-13-1 2 16,0 0 3-16,14 3-6 0,-14-3-1 0,9 2 2 15,-9-2 0-15,0 0 1 0,12 2-2 0,-12-2 0 16,0 0-3-16,13 4 5 0,-13-4-3 0,15 0 6 16,-15 0-6-16,13 0 6 0,-13 0 5 0,16-4-2 15,-16 4-1-15,18-2-3 0,-18 2 0 0,21 0 3 16,-13-2 1-16,-8 2-1 0,21-4-1 0,-5 4 1 16,-4-3-1-16,4-1 0 0,-1 1 0 0,-3 3-4 15,4-5 4-15,0 4-2 0,3-1-3 0,-7 0-2 16,4 0 3-16,-2-2 0 0,2 4 2 0,-4-2-3 15,-12 2 0-15,23 0 2 0,-6-4-1 0,-7 4 4 16,-10 0-3-16,22-1-2 0,-22 1 0 0,19 0-2 16,-19 0 1-16,16 1 0 0,-16-1 2 0,19-1-5 0,-19 1 6 15,16 0-3-15,-16 0-2 0,20 0 1 0,-11 1 4 16,-9-1-3-16,18 4 1 0,-18-4-2 0,20 0 1 16,-12 0-3-16,6 2 3 0,-14-2 3 0,17 0-4 15,-17 0 1-15,19 0 0 0,-6 4 1 0,-13-4-1 16,19 0-1-16,-9 0 2 0,-10 0 0 0,23 2 0 15,-10-2-3-15,-13 0 4 0,20-2-1 0,-6 2 2 16,-14 0-2-16,18 2 0 0,-18-2-3 0,19-2-1 16,-19 2 7-16,16 0-3 0,-16 0 0 0,19 0 1 15,-19 0-3-15,14 0 3 0,-14 0-2 0,16-4-1 16,-16 4 3-16,20 0-1 0,-20 0-2 0,20 0 0 16,-8 0 2-16,-12 0-4 0,23 0 4 0,-14 0 2 15,-9 0-3-15,20 0-1 0,-8 0 2 0,-12 0-6 0,19 0 11 16,-6 0-5-16,-1 0-1 0,-12 0-1 15,23 0-3-15,-11 0 7 0,-3 4-3 0,-9-4 2 16,22 0-1-16,-12 0-1 0,-10 0-2 0,18 2 3 0,-18-2-4 16,20-2 5-16,-20 2-1 0,14 0-1 0,-14 0 2 15,18 2 2-15,-18-2-10 0,16-2 7 0,-16 2-3 16,13 0 4-16,-13 0-1 0,16 2 2 0,-16-2-2 16,15 2-1-16,-15-2 1 0,12 0-2 0,-12 0 4 15,14 2-3-15,-14-2-1 0,14 0 1 0,-14 0 1 16,16 1 1-16,-16-1 0 0,16 1 0 0,-16-1 0 15,17 4 1-15,-8-4-2 0,-9 0 0 0,16 0 0 16,-16 0-2-16,18 3 1 0,-18-3 2 0,18 0-1 16,-8 0 0-16,-10 0 2 0,16 0-4 0,-16 0 3 0,17 4 2 15,-17-4 2-15,17 1 3 0,-9 1-1 16,-8-2-2-16,16 0 0 0,-16 0-2 0,14 1-1 16,-14-1 4-16,20 0-4 0,-20 0 2 0,14 3-1 0,-2-3-3 15,-12 0 4-15,16 1-2 0,-16-1 0 0,10 1-2 16,-10-1 2-16,17 2-1 0,-17-2 1 15,15 0 0-15,-15 0 0 0,16-2-5 0,-16 2 5 16,13 2-3-16,-13-2 5 0,16 0-3 0,-16 0-4 0,17 4 3 16,-17-4 1-16,16-4 0 0,-16 4 2 0,16-2-1 15,-16 2 0-15,18-1-2 0,-18 1 3 0,14-1 0 16,-14 1 0-16,16 1-1 0,-16-1-1 0,16-1-4 16,-16 1 4-16,12-3-1 0,-12 3 2 0,0 0-2 15,23 0 3-15,-23 0-1 0,17-1 2 0,-7-1-2 16,-10 2-1-16,16 2 5 0,-16-2-5 0,20-3 7 15,-20 3-1-15,14-4-3 0,-14 4 0 0,18-3 1 16,-18 3-4-16,16-4 4 0,-16 4-2 0,16-2-1 16,-16 2 4-16,17-2-2 0,-17 2 2 0,16-4 0 15,-16 4-1-15,15-4 0 0,-15 4 1 0,16-2-7 16,-8-2 6-16,-8 4-2 0,0 0-5 0,20-1 6 16,-20 1-4-16,12-6 3 0,-12 6 3 0,16-2-5 0,-6-1 3 15,-10 3-4-15,14-3 2 0,-14 3 0 0,14-4 0 16,-14 4-3-16,15-2 2 0,-15 2-5 0,11-2 4 15,-11 2-2-15,17 0 4 0,-17 0-1 0,16-2-4 16,-16 2 2-16,15 0 1 0,-15 0-1 0,12-2 2 16,-12 2-2-16,14-1 3 0,-14 1-3 0,15-5 1 15,-15 5 1-15,0 0 2 0,21 0-5 0,-21 0 3 16,16 0 4-16,-5-3 4 0,-11 3-3 0,16-1 0 16,-16 1 0-16,20 0-1 0,-20 0 3 0,16 0-3 15,-16 0 2-15,15-4 2 0,-15 4-1 0,14-2 1 16,-3 0-5-16,-11 2 5 0,13-4-4 0,-13 4-3 15,16-3-1-15,-16 3 7 0,15 0-5 0,-15 0 0 16,16 0-1-16,-16 0 0 0,17 0-2 0,-17 0-1 16,16 0 2-16,-16 0 1 0,15 0-3 0,-15 0 1 15,15 0 0-15,-15 0 1 0,17-3 0 0,-17 3 0 0,15 0-1 16,-15 0 0-16,16 0 0 0,-16 0-1 0,14 0-2 16,-14 0 3-16,12 3-2 0,-12-3 3 0,0 0-2 15,16-3 1-15,-16 3 0 0,0 0-2 0,16 3 1 16,-16-3 1-16,12 0-3 0,-12 0 5 0,0 0-4 15,15 3 1-15,-15-3-3 0,0 0 3 0,19 0-2 16,-19 0 2-16,9 4 0 0,-9-4 3 0,0 0-6 16,19 2 3-16,-19-2 1 0,9 0 0 0,-9 0 1 15,13 0 1-15,-13 0-3 0,0 0 2 0,15 2-5 16,-15-2 4-16,0 0 3 0,13 5-6 0,-13-5 0 0,0 0 0 16,12 0 3-16,-12 0-4 0,0 0 0 0,11 3 3 15,-11-3-1-15,0 0 3 0,13 2-3 16,-13-2 1-16,0 0 1 0,10 3 1 0,-10-3-1 0,0 0 3 15,0 0-3-15,0 0-1 0,0 0-2 16,13 1 1-16,-13-1 3 0,0 0-1 0,0 0-1 16,0 0 2-16,17 2 2 0,-17-2 4 0,0 0-2 15,0 0 2-15,0 0 0 0,10 2 0 0,-10-2-1 0,0 0 3 16,0 0-3-16,0 0-2 0,0 0 1 0,0 0 4 16,0 0-3-16,0 0 1 0,0 0-3 15,0 0 3-15,0 0 0 0,9 3 1 0,-9-3 0 16,0 0 1-16,0 0 0 0,0 0 10 0,0 0-1 0,0 0 4 15,0 0 5-15,0 0 3 0,0 0 3 0,0 0 0 16,0 0 1-16,0 0 10 0,0 0-1 0,0 0-2 16,0 0 4-16,0 0 1 0,0 0 0 0,0 0-3 15,0 0-4-15,0 0-5 0,0 0 4 0,0 0 0 16,0 0-2-16,0 0-9 0,0 0-1 0,0 0-7 16,0 0 4-16,0 0 4 0,0 0-13 0,0 0-4 15,0 0-21-15,0 0-18 0,0 0-17 0,0 0-19 0,0 0-27 16,0 0-34-16,-44 5-33 0,35-2-40 0,9-3-46 15,-28 5-259-15,14-1-545 0,-6 3 242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B9F1E-5288-4BF7-B39E-D5C85C8A0EFE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BE654-6E07-433B-A6E4-7BB2AB753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38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9335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85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9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386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8BD3B-E959-4883-BF3A-65F7C7D0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4" y="100014"/>
            <a:ext cx="10972800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D9B57-11C7-4602-B8F9-379A928883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784" y="1214439"/>
            <a:ext cx="5384800" cy="2462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A31A9-839D-4665-AA1A-E8A15523AA2A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055784" y="1214439"/>
            <a:ext cx="5384800" cy="2462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97839F-EBF7-49BB-B61F-ADDD7C09975E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467784" y="3829051"/>
            <a:ext cx="10972800" cy="24622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1B65E73-A888-4DC7-A5D0-866B27D6F5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B78EA-9D65-4A1C-ADFC-47CE256646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fld id="{CB0DB3E7-F2A0-457A-B601-C765EF811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4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60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85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30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64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47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15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34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ED684-A847-43D2-8431-E13D4D80B71A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43D96-A007-4482-8300-350C466FA7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89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emf"/><Relationship Id="rId4" Type="http://schemas.openxmlformats.org/officeDocument/2006/relationships/customXml" Target="../ink/ink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12" Type="http://schemas.openxmlformats.org/officeDocument/2006/relationships/customXml" Target="../ink/ink7.xml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4.xml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customXml" Target="../ink/ink6.xml"/><Relationship Id="rId4" Type="http://schemas.openxmlformats.org/officeDocument/2006/relationships/customXml" Target="../ink/ink3.xml"/><Relationship Id="rId9" Type="http://schemas.openxmlformats.org/officeDocument/2006/relationships/image" Target="../media/image6.emf"/><Relationship Id="rId14" Type="http://schemas.openxmlformats.org/officeDocument/2006/relationships/customXml" Target="../ink/ink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13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12" Type="http://schemas.openxmlformats.org/officeDocument/2006/relationships/customXml" Target="../ink/ink14.xml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customXml" Target="../ink/ink13.xml"/><Relationship Id="rId4" Type="http://schemas.openxmlformats.org/officeDocument/2006/relationships/customXml" Target="../ink/ink10.xml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3" Type="http://schemas.openxmlformats.org/officeDocument/2006/relationships/image" Target="../media/image16.emf"/><Relationship Id="rId7" Type="http://schemas.openxmlformats.org/officeDocument/2006/relationships/image" Target="../media/image18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.xml"/><Relationship Id="rId5" Type="http://schemas.openxmlformats.org/officeDocument/2006/relationships/image" Target="../media/image17.emf"/><Relationship Id="rId4" Type="http://schemas.openxmlformats.org/officeDocument/2006/relationships/customXml" Target="../ink/ink16.xml"/><Relationship Id="rId9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2415179" y="2181212"/>
            <a:ext cx="7175861" cy="211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CMPE371</a:t>
            </a:r>
            <a:br>
              <a:rPr lang="tr-TR" dirty="0"/>
            </a:br>
            <a:r>
              <a:rPr lang="tr-TR" sz="2667" dirty="0"/>
              <a:t>Analysis of Algorithms</a:t>
            </a:r>
            <a:br>
              <a:rPr lang="tr-TR" sz="2667" dirty="0"/>
            </a:br>
            <a:r>
              <a:rPr lang="en-GB" sz="2667" dirty="0"/>
              <a:t>FALL</a:t>
            </a:r>
            <a:r>
              <a:rPr lang="tr-TR" sz="2667" dirty="0"/>
              <a:t> 202</a:t>
            </a:r>
            <a:r>
              <a:rPr lang="en-GB" sz="2667" dirty="0"/>
              <a:t>5</a:t>
            </a:r>
            <a:r>
              <a:rPr lang="tr-TR" sz="2667" dirty="0"/>
              <a:t>-202</a:t>
            </a:r>
            <a:r>
              <a:rPr lang="en-GB" sz="2667" dirty="0"/>
              <a:t>6</a:t>
            </a:r>
            <a:br>
              <a:rPr lang="tr-TR" sz="2667" dirty="0"/>
            </a:br>
            <a:r>
              <a:rPr lang="tr-TR" sz="2667" dirty="0"/>
              <a:t>Lecture </a:t>
            </a:r>
            <a:r>
              <a:rPr lang="en-GB" sz="2667" dirty="0"/>
              <a:t>4</a:t>
            </a:r>
            <a:r>
              <a:rPr lang="tr-TR" sz="2667" dirty="0"/>
              <a:t> Part II</a:t>
            </a:r>
            <a:br>
              <a:rPr lang="tr-TR" sz="2667" dirty="0"/>
            </a:br>
            <a:br>
              <a:rPr lang="tr-TR" sz="2667" dirty="0"/>
            </a:br>
            <a:br>
              <a:rPr lang="tr-TR" sz="2667" dirty="0"/>
            </a:br>
            <a:endParaRPr sz="2667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7DE0C66-32C3-47C1-AF1A-3E85AE2D4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384" y="1846730"/>
            <a:ext cx="2802521" cy="3300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249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2FFC0628-CC94-4F3D-8101-496E00D71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Changing variables</a:t>
            </a:r>
          </a:p>
        </p:txBody>
      </p:sp>
      <p:graphicFrame>
        <p:nvGraphicFramePr>
          <p:cNvPr id="190469" name="Object 5">
            <a:extLst>
              <a:ext uri="{FF2B5EF4-FFF2-40B4-BE49-F238E27FC236}">
                <a16:creationId xmlns:a16="http://schemas.microsoft.com/office/drawing/2014/main" id="{E213A41F-961F-4DAD-A1D6-32C6100F947C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5505451" y="1286933"/>
          <a:ext cx="45508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28600" progId="Equation.3">
                  <p:embed/>
                </p:oleObj>
              </mc:Choice>
              <mc:Fallback>
                <p:oleObj name="Equation" r:id="rId2" imgW="241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1" y="1286933"/>
                        <a:ext cx="45508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467" name="Rectangle 3">
            <a:extLst>
              <a:ext uri="{FF2B5EF4-FFF2-40B4-BE49-F238E27FC236}">
                <a16:creationId xmlns:a16="http://schemas.microsoft.com/office/drawing/2014/main" id="{12ECCE04-C975-4DF9-B5A0-A01D4AD71EF6}"/>
              </a:ext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1874839" y="1828802"/>
            <a:ext cx="8229600" cy="4462463"/>
          </a:xfrm>
        </p:spPr>
        <p:txBody>
          <a:bodyPr>
            <a:normAutofit fontScale="92500"/>
          </a:bodyPr>
          <a:lstStyle/>
          <a:p>
            <a:pPr lvl="1">
              <a:lnSpc>
                <a:spcPct val="120000"/>
              </a:lnSpc>
            </a:pPr>
            <a:r>
              <a:rPr lang="en-US" altLang="en-US" sz="2800" dirty="0"/>
              <a:t>Rename: </a:t>
            </a:r>
            <a:r>
              <a:rPr lang="en-US" altLang="en-US" sz="2800" dirty="0">
                <a:latin typeface="Comic Sans MS" panose="030F0702030302020204" pitchFamily="66" charset="0"/>
              </a:rPr>
              <a:t>m = </a:t>
            </a:r>
            <a:r>
              <a:rPr lang="en-US" altLang="en-US" sz="2800" dirty="0" err="1">
                <a:latin typeface="Comic Sans MS" panose="030F0702030302020204" pitchFamily="66" charset="0"/>
              </a:rPr>
              <a:t>lgn</a:t>
            </a:r>
            <a:r>
              <a:rPr lang="en-US" altLang="en-US" sz="2800" dirty="0"/>
              <a:t> 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n = 2</a:t>
            </a:r>
            <a:r>
              <a:rPr lang="en-US" altLang="en-US" sz="2800" baseline="300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endParaRPr lang="en-US" altLang="en-US" sz="2800" dirty="0">
              <a:latin typeface="Comic Sans MS" panose="030F0702030302020204" pitchFamily="66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800" dirty="0">
                <a:cs typeface="Arial" panose="020B0604020202020204" pitchFamily="34" charset="0"/>
                <a:sym typeface="Symbol" panose="05050102010706020507" pitchFamily="18" charset="2"/>
              </a:rPr>
              <a:t>T (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800" baseline="300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) = 2T(2</a:t>
            </a:r>
            <a:r>
              <a:rPr lang="en-US" altLang="en-US" sz="2800" baseline="300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m/2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) + m</a:t>
            </a:r>
          </a:p>
          <a:p>
            <a:pPr lvl="1">
              <a:lnSpc>
                <a:spcPct val="120000"/>
              </a:lnSpc>
            </a:pPr>
            <a:r>
              <a:rPr lang="en-US" altLang="en-US" sz="2800" dirty="0">
                <a:cs typeface="Arial" panose="020B0604020202020204" pitchFamily="34" charset="0"/>
                <a:sym typeface="Symbol" panose="05050102010706020507" pitchFamily="18" charset="2"/>
              </a:rPr>
              <a:t>Rename: 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S(m) = T(2</a:t>
            </a:r>
            <a:r>
              <a:rPr lang="en-US" altLang="en-US" sz="2800" baseline="300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S(m) = 2S(m/2) + m  S(m) = O(</a:t>
            </a:r>
            <a:r>
              <a:rPr lang="en-US" altLang="en-US" sz="2800" dirty="0" err="1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mlgm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lang="en-US" altLang="en-US" sz="2800" dirty="0">
                <a:cs typeface="Arial" panose="020B0604020202020204" pitchFamily="34" charset="0"/>
                <a:sym typeface="Symbol" panose="05050102010706020507" pitchFamily="18" charset="2"/>
              </a:rPr>
              <a:t> (demonstrated before)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T(n) = T(2</a:t>
            </a:r>
            <a:r>
              <a:rPr lang="en-US" altLang="en-US" sz="2800" baseline="300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) = S(m) = O(m</a:t>
            </a:r>
            <a:r>
              <a:rPr lang="tr-TR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. </a:t>
            </a:r>
            <a:r>
              <a:rPr lang="tr-TR" altLang="en-US" sz="2800" dirty="0" err="1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l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g</a:t>
            </a:r>
            <a:r>
              <a:rPr lang="tr-TR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m)=O(</a:t>
            </a:r>
            <a:r>
              <a:rPr lang="en-US" altLang="en-US" sz="2800" dirty="0" err="1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lg</a:t>
            </a:r>
            <a:r>
              <a:rPr lang="tr-TR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n</a:t>
            </a:r>
            <a:r>
              <a:rPr lang="tr-TR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. </a:t>
            </a:r>
            <a:r>
              <a:rPr lang="tr-TR" altLang="en-US" sz="2800" dirty="0" err="1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l</a:t>
            </a:r>
            <a:r>
              <a:rPr lang="en-US" altLang="en-US" sz="2800" dirty="0" err="1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glg</a:t>
            </a:r>
            <a:r>
              <a:rPr lang="tr-TR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dirty="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n)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800" dirty="0">
                <a:solidFill>
                  <a:srgbClr val="DD011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Idea: transform the recurrence to one that you have seen before</a:t>
            </a:r>
            <a:endParaRPr lang="en-US" altLang="en-US" sz="2800" dirty="0"/>
          </a:p>
        </p:txBody>
      </p:sp>
      <p:sp>
        <p:nvSpPr>
          <p:cNvPr id="190468" name="Text Box 4">
            <a:extLst>
              <a:ext uri="{FF2B5EF4-FFF2-40B4-BE49-F238E27FC236}">
                <a16:creationId xmlns:a16="http://schemas.microsoft.com/office/drawing/2014/main" id="{E4360A90-1AA9-44D7-9320-BE121F2ED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142" y="1233488"/>
            <a:ext cx="33954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33387" indent="-533387" algn="ctr" defTabSz="914377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Comic Sans MS" panose="030F0702030302020204" pitchFamily="66" charset="0"/>
              </a:rPr>
              <a:t>T(n) = 2T(    ) + lgn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6285476" y="4000795"/>
              <a:ext cx="2520960" cy="465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80076" y="3995697"/>
                <a:ext cx="2534639" cy="5777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84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C5CA5D78-6586-4B64-B6A9-B3A32CBE76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Methods for Solving Recurrences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CEC2F1FA-C372-4BD9-8B5A-0B8B67DBC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Substitution method</a:t>
            </a:r>
            <a:endParaRPr lang="tr-T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 method</a:t>
            </a: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Recursion tree method</a:t>
            </a: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 method</a:t>
            </a:r>
          </a:p>
        </p:txBody>
      </p:sp>
    </p:spTree>
    <p:extLst>
      <p:ext uri="{BB962C8B-B14F-4D97-AF65-F5344CB8AC3E}">
        <p14:creationId xmlns:p14="http://schemas.microsoft.com/office/powerpoint/2010/main" val="374192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5D6A679-0743-4715-BEC4-57366C25B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260" y="114300"/>
            <a:ext cx="10058400" cy="1143000"/>
          </a:xfrm>
        </p:spPr>
        <p:txBody>
          <a:bodyPr/>
          <a:lstStyle/>
          <a:p>
            <a:r>
              <a:rPr lang="en-US" altLang="en-US" dirty="0"/>
              <a:t>Substitution method</a:t>
            </a: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E0D50ADF-5A56-46E7-9CE5-FE43083FC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057401"/>
            <a:ext cx="5791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2438" indent="-4524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8426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5576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2726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9876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5596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71316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7036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62756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2427" indent="-452427" defTabSz="914377" fontAlgn="base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/>
            </a:pPr>
            <a:r>
              <a:rPr lang="en-US" altLang="en-US" sz="3200" b="1" i="1" dirty="0">
                <a:solidFill>
                  <a:srgbClr val="CC0000"/>
                </a:solidFill>
              </a:rPr>
              <a:t>Guess</a:t>
            </a:r>
            <a:r>
              <a:rPr lang="en-US" altLang="en-US" sz="3200" dirty="0">
                <a:solidFill>
                  <a:srgbClr val="000000"/>
                </a:solidFill>
              </a:rPr>
              <a:t> the form of the solution.</a:t>
            </a:r>
          </a:p>
          <a:p>
            <a:pPr marL="452427" indent="-452427" defTabSz="914377" fontAlgn="base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/>
            </a:pPr>
            <a:r>
              <a:rPr lang="en-US" altLang="en-US" sz="3200" b="1" i="1" dirty="0">
                <a:solidFill>
                  <a:srgbClr val="CC0000"/>
                </a:solidFill>
              </a:rPr>
              <a:t>Verify</a:t>
            </a:r>
            <a:r>
              <a:rPr lang="en-US" altLang="en-US" sz="3200" dirty="0">
                <a:solidFill>
                  <a:srgbClr val="000000"/>
                </a:solidFill>
              </a:rPr>
              <a:t> by induction.</a:t>
            </a:r>
          </a:p>
          <a:p>
            <a:pPr marL="452427" indent="-452427" defTabSz="914377" fontAlgn="base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/>
            </a:pPr>
            <a:r>
              <a:rPr lang="en-US" altLang="en-US" sz="3200" b="1" i="1" dirty="0">
                <a:solidFill>
                  <a:srgbClr val="CC0000"/>
                </a:solidFill>
              </a:rPr>
              <a:t>Solve</a:t>
            </a:r>
            <a:r>
              <a:rPr lang="en-US" altLang="en-US" sz="3200" dirty="0">
                <a:solidFill>
                  <a:srgbClr val="000000"/>
                </a:solidFill>
              </a:rPr>
              <a:t> for constants.</a:t>
            </a:r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503BF4D0-BBC3-4610-8A0F-A2A08C49E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1524001"/>
            <a:ext cx="44839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The most general method:</a:t>
            </a:r>
          </a:p>
        </p:txBody>
      </p:sp>
      <p:grpSp>
        <p:nvGrpSpPr>
          <p:cNvPr id="63500" name="Group 12">
            <a:extLst>
              <a:ext uri="{FF2B5EF4-FFF2-40B4-BE49-F238E27FC236}">
                <a16:creationId xmlns:a16="http://schemas.microsoft.com/office/drawing/2014/main" id="{FC7D818B-CD32-4BB0-B273-2C89D850ACD4}"/>
              </a:ext>
            </a:extLst>
          </p:cNvPr>
          <p:cNvGrpSpPr>
            <a:grpSpLocks/>
          </p:cNvGrpSpPr>
          <p:nvPr/>
        </p:nvGrpSpPr>
        <p:grpSpPr bwMode="auto">
          <a:xfrm>
            <a:off x="2405065" y="3657602"/>
            <a:ext cx="7429500" cy="2633664"/>
            <a:chOff x="555" y="2304"/>
            <a:chExt cx="4680" cy="1659"/>
          </a:xfrm>
        </p:grpSpPr>
        <p:sp>
          <p:nvSpPr>
            <p:cNvPr id="63496" name="Text Box 8">
              <a:extLst>
                <a:ext uri="{FF2B5EF4-FFF2-40B4-BE49-F238E27FC236}">
                  <a16:creationId xmlns:a16="http://schemas.microsoft.com/office/drawing/2014/main" id="{B154C193-5E20-4D9D-92FE-00D684844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" y="2304"/>
              <a:ext cx="356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 i="1">
                  <a:latin typeface="Times New Roman" panose="02020603050405020304" pitchFamily="18" charset="0"/>
                </a:rPr>
                <a:t>Example:</a:t>
              </a:r>
              <a:r>
                <a:rPr lang="en-US" altLang="en-US" sz="3200">
                  <a:latin typeface="Times New Roman" panose="02020603050405020304" pitchFamily="18" charset="0"/>
                </a:rPr>
                <a:t>  </a:t>
              </a:r>
              <a:r>
                <a:rPr lang="en-US" altLang="en-US" sz="3200" i="1">
                  <a:solidFill>
                    <a:srgbClr val="009999"/>
                  </a:solidFill>
                  <a:latin typeface="Times New Roman" panose="02020603050405020304" pitchFamily="18" charset="0"/>
                </a:rPr>
                <a:t>T</a:t>
              </a:r>
              <a:r>
                <a:rPr lang="en-US" altLang="en-US" sz="3200">
                  <a:solidFill>
                    <a:srgbClr val="009999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3200" i="1">
                  <a:solidFill>
                    <a:srgbClr val="009999"/>
                  </a:solidFill>
                  <a:latin typeface="Times New Roman" panose="02020603050405020304" pitchFamily="18" charset="0"/>
                </a:rPr>
                <a:t>n</a:t>
              </a:r>
              <a:r>
                <a:rPr lang="en-US" altLang="en-US" sz="3200">
                  <a:solidFill>
                    <a:srgbClr val="009999"/>
                  </a:solidFill>
                  <a:latin typeface="Times New Roman" panose="02020603050405020304" pitchFamily="18" charset="0"/>
                </a:rPr>
                <a:t>) = 4</a:t>
              </a:r>
              <a:r>
                <a:rPr lang="en-US" altLang="en-US" sz="3200" i="1">
                  <a:solidFill>
                    <a:srgbClr val="009999"/>
                  </a:solidFill>
                  <a:latin typeface="Times New Roman" panose="02020603050405020304" pitchFamily="18" charset="0"/>
                </a:rPr>
                <a:t>T</a:t>
              </a:r>
              <a:r>
                <a:rPr lang="en-US" altLang="en-US" sz="3200">
                  <a:solidFill>
                    <a:srgbClr val="009999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3200" i="1">
                  <a:solidFill>
                    <a:srgbClr val="009999"/>
                  </a:solidFill>
                  <a:latin typeface="Times New Roman" panose="02020603050405020304" pitchFamily="18" charset="0"/>
                </a:rPr>
                <a:t>n</a:t>
              </a:r>
              <a:r>
                <a:rPr lang="en-US" altLang="en-US" sz="3200">
                  <a:solidFill>
                    <a:srgbClr val="009999"/>
                  </a:solidFill>
                  <a:latin typeface="Times New Roman" panose="02020603050405020304" pitchFamily="18" charset="0"/>
                </a:rPr>
                <a:t>/2) + 100</a:t>
              </a:r>
              <a:r>
                <a:rPr lang="en-US" altLang="en-US" sz="3200" i="1">
                  <a:solidFill>
                    <a:srgbClr val="009999"/>
                  </a:solidFill>
                  <a:latin typeface="Times New Roman" panose="02020603050405020304" pitchFamily="18" charset="0"/>
                </a:rPr>
                <a:t>n</a:t>
              </a:r>
              <a:endPara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3497" name="Text Box 9">
              <a:extLst>
                <a:ext uri="{FF2B5EF4-FFF2-40B4-BE49-F238E27FC236}">
                  <a16:creationId xmlns:a16="http://schemas.microsoft.com/office/drawing/2014/main" id="{F10E6DDC-0EF2-425D-A6A9-3A4FC3496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" y="2664"/>
              <a:ext cx="4680" cy="1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227008" indent="-227008" defTabSz="914377" fontAlgn="base">
                <a:spcBef>
                  <a:spcPct val="0"/>
                </a:spcBef>
                <a:spcAft>
                  <a:spcPct val="0"/>
                </a:spcAft>
                <a:buClr>
                  <a:srgbClr val="CC0000"/>
                </a:buClr>
                <a:buFontTx/>
                <a:buChar char="•"/>
              </a:pPr>
              <a:r>
                <a:rPr lang="en-US" altLang="en-US" sz="3200" dirty="0">
                  <a:solidFill>
                    <a:srgbClr val="000000"/>
                  </a:solidFill>
                </a:rPr>
                <a:t>[Assume that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T</a:t>
              </a:r>
              <a:r>
                <a:rPr lang="en-US" altLang="en-US" sz="3200" dirty="0">
                  <a:solidFill>
                    <a:srgbClr val="009999"/>
                  </a:solidFill>
                </a:rPr>
                <a:t>(1) = </a:t>
              </a:r>
              <a:r>
                <a:rPr lang="en-US" altLang="en-US" sz="3200" dirty="0">
                  <a:solidFill>
                    <a:srgbClr val="009999"/>
                  </a:solidFill>
                  <a:latin typeface="Symbol" panose="05050102010706020507" pitchFamily="18" charset="2"/>
                </a:rPr>
                <a:t>Q</a:t>
              </a:r>
              <a:r>
                <a:rPr lang="en-US" altLang="en-US" sz="3200" dirty="0">
                  <a:solidFill>
                    <a:srgbClr val="009999"/>
                  </a:solidFill>
                </a:rPr>
                <a:t>(1)</a:t>
              </a:r>
              <a:r>
                <a:rPr lang="en-US" altLang="en-US" sz="3200" dirty="0">
                  <a:solidFill>
                    <a:srgbClr val="000000"/>
                  </a:solidFill>
                </a:rPr>
                <a:t>.]</a:t>
              </a:r>
            </a:p>
            <a:p>
              <a:pPr marL="227008" indent="-227008" defTabSz="914377" fontAlgn="base">
                <a:spcBef>
                  <a:spcPct val="0"/>
                </a:spcBef>
                <a:spcAft>
                  <a:spcPct val="0"/>
                </a:spcAft>
                <a:buClr>
                  <a:srgbClr val="CC0000"/>
                </a:buClr>
                <a:buFontTx/>
                <a:buChar char="•"/>
              </a:pPr>
              <a:r>
                <a:rPr lang="en-US" altLang="en-US" sz="3200" dirty="0">
                  <a:solidFill>
                    <a:srgbClr val="000000"/>
                  </a:solidFill>
                </a:rPr>
                <a:t>Guess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O</a:t>
              </a:r>
              <a:r>
                <a:rPr lang="en-US" altLang="en-US" sz="3200" dirty="0">
                  <a:solidFill>
                    <a:srgbClr val="009999"/>
                  </a:solidFill>
                </a:rPr>
                <a:t>(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n</a:t>
              </a:r>
              <a:r>
                <a:rPr lang="en-US" altLang="en-US" sz="3200" baseline="30000" dirty="0">
                  <a:solidFill>
                    <a:srgbClr val="009999"/>
                  </a:solidFill>
                </a:rPr>
                <a:t>3</a:t>
              </a:r>
              <a:r>
                <a:rPr lang="en-US" altLang="en-US" sz="3200" dirty="0">
                  <a:solidFill>
                    <a:srgbClr val="009999"/>
                  </a:solidFill>
                </a:rPr>
                <a:t>)</a:t>
              </a:r>
              <a:r>
                <a:rPr lang="en-US" altLang="en-US" sz="3200" dirty="0">
                  <a:solidFill>
                    <a:srgbClr val="000000"/>
                  </a:solidFill>
                </a:rPr>
                <a:t> .  (Prove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O</a:t>
              </a:r>
              <a:r>
                <a:rPr lang="en-US" altLang="en-US" sz="3200" dirty="0">
                  <a:solidFill>
                    <a:srgbClr val="000000"/>
                  </a:solidFill>
                </a:rPr>
                <a:t> and </a:t>
              </a:r>
              <a:r>
                <a:rPr lang="en-US" altLang="en-US" sz="3200" dirty="0">
                  <a:solidFill>
                    <a:srgbClr val="009999"/>
                  </a:solidFill>
                  <a:latin typeface="Symbol" panose="05050102010706020507" pitchFamily="18" charset="2"/>
                </a:rPr>
                <a:t>W</a:t>
              </a:r>
              <a:r>
                <a:rPr lang="en-US" altLang="en-US" sz="3200" dirty="0">
                  <a:solidFill>
                    <a:srgbClr val="000000"/>
                  </a:solidFill>
                </a:rPr>
                <a:t> separately.)</a:t>
              </a:r>
            </a:p>
            <a:p>
              <a:pPr marL="227008" indent="-227008" defTabSz="914377" fontAlgn="base">
                <a:spcBef>
                  <a:spcPct val="0"/>
                </a:spcBef>
                <a:spcAft>
                  <a:spcPct val="0"/>
                </a:spcAft>
                <a:buClr>
                  <a:srgbClr val="CC0000"/>
                </a:buClr>
                <a:buFontTx/>
                <a:buChar char="•"/>
              </a:pPr>
              <a:r>
                <a:rPr lang="en-US" altLang="en-US" sz="3200" dirty="0">
                  <a:solidFill>
                    <a:srgbClr val="000000"/>
                  </a:solidFill>
                </a:rPr>
                <a:t>Assume that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T</a:t>
              </a:r>
              <a:r>
                <a:rPr lang="en-US" altLang="en-US" sz="3200" dirty="0">
                  <a:solidFill>
                    <a:srgbClr val="009999"/>
                  </a:solidFill>
                </a:rPr>
                <a:t>(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k</a:t>
              </a:r>
              <a:r>
                <a:rPr lang="en-US" altLang="en-US" sz="3200" dirty="0">
                  <a:solidFill>
                    <a:srgbClr val="009999"/>
                  </a:solidFill>
                </a:rPr>
                <a:t>) </a:t>
              </a:r>
              <a:r>
                <a:rPr lang="en-US" altLang="en-US" sz="3200" dirty="0">
                  <a:solidFill>
                    <a:srgbClr val="009999"/>
                  </a:solidFill>
                  <a:latin typeface="Symbol" panose="05050102010706020507" pitchFamily="18" charset="2"/>
                </a:rPr>
                <a:t>£</a:t>
              </a:r>
              <a:r>
                <a:rPr lang="en-US" altLang="en-US" sz="3200" dirty="0">
                  <a:solidFill>
                    <a:srgbClr val="009999"/>
                  </a:solidFill>
                </a:rPr>
                <a:t>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ck</a:t>
              </a:r>
              <a:r>
                <a:rPr lang="en-US" altLang="en-US" sz="3200" baseline="30000" dirty="0">
                  <a:solidFill>
                    <a:srgbClr val="009999"/>
                  </a:solidFill>
                </a:rPr>
                <a:t>3</a:t>
              </a:r>
              <a:r>
                <a:rPr lang="en-US" altLang="en-US" sz="3200" dirty="0">
                  <a:solidFill>
                    <a:srgbClr val="000000"/>
                  </a:solidFill>
                </a:rPr>
                <a:t> for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k</a:t>
              </a:r>
              <a:r>
                <a:rPr lang="en-US" altLang="en-US" sz="3200" dirty="0">
                  <a:solidFill>
                    <a:srgbClr val="009999"/>
                  </a:solidFill>
                </a:rPr>
                <a:t> &lt;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n </a:t>
              </a:r>
              <a:r>
                <a:rPr lang="en-US" altLang="en-US" sz="3200" dirty="0">
                  <a:solidFill>
                    <a:srgbClr val="000000"/>
                  </a:solidFill>
                </a:rPr>
                <a:t>.</a:t>
              </a:r>
            </a:p>
            <a:p>
              <a:pPr marL="227008" indent="-227008" defTabSz="914377" fontAlgn="base">
                <a:spcBef>
                  <a:spcPct val="0"/>
                </a:spcBef>
                <a:spcAft>
                  <a:spcPct val="0"/>
                </a:spcAft>
                <a:buClr>
                  <a:srgbClr val="CC0000"/>
                </a:buClr>
                <a:buFontTx/>
                <a:buChar char="•"/>
              </a:pPr>
              <a:r>
                <a:rPr lang="en-US" altLang="en-US" sz="3200" dirty="0">
                  <a:solidFill>
                    <a:srgbClr val="000000"/>
                  </a:solidFill>
                </a:rPr>
                <a:t>Prove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T</a:t>
              </a:r>
              <a:r>
                <a:rPr lang="en-US" altLang="en-US" sz="3200" dirty="0">
                  <a:solidFill>
                    <a:srgbClr val="009999"/>
                  </a:solidFill>
                </a:rPr>
                <a:t>(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n</a:t>
              </a:r>
              <a:r>
                <a:rPr lang="en-US" altLang="en-US" sz="3200" dirty="0">
                  <a:solidFill>
                    <a:srgbClr val="009999"/>
                  </a:solidFill>
                </a:rPr>
                <a:t>) </a:t>
              </a:r>
              <a:r>
                <a:rPr lang="en-US" altLang="en-US" sz="3200" dirty="0">
                  <a:solidFill>
                    <a:srgbClr val="009999"/>
                  </a:solidFill>
                  <a:latin typeface="Symbol" panose="05050102010706020507" pitchFamily="18" charset="2"/>
                </a:rPr>
                <a:t>£</a:t>
              </a:r>
              <a:r>
                <a:rPr lang="en-US" altLang="en-US" sz="3200" dirty="0">
                  <a:solidFill>
                    <a:srgbClr val="009999"/>
                  </a:solidFill>
                </a:rPr>
                <a:t> </a:t>
              </a:r>
              <a:r>
                <a:rPr lang="en-US" altLang="en-US" sz="3200" i="1" dirty="0">
                  <a:solidFill>
                    <a:srgbClr val="009999"/>
                  </a:solidFill>
                </a:rPr>
                <a:t>cn</a:t>
              </a:r>
              <a:r>
                <a:rPr lang="en-US" altLang="en-US" sz="3200" baseline="30000" dirty="0">
                  <a:solidFill>
                    <a:srgbClr val="009999"/>
                  </a:solidFill>
                </a:rPr>
                <a:t>3</a:t>
              </a:r>
              <a:r>
                <a:rPr lang="en-US" altLang="en-US" sz="3200" dirty="0">
                  <a:solidFill>
                    <a:srgbClr val="000000"/>
                  </a:solidFill>
                </a:rPr>
                <a:t> by induction.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275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510F4AC-0804-4A8A-84CA-086926F80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substitution</a:t>
            </a:r>
          </a:p>
        </p:txBody>
      </p:sp>
      <p:sp>
        <p:nvSpPr>
          <p:cNvPr id="64520" name="Text Box 8">
            <a:extLst>
              <a:ext uri="{FF2B5EF4-FFF2-40B4-BE49-F238E27FC236}">
                <a16:creationId xmlns:a16="http://schemas.microsoft.com/office/drawing/2014/main" id="{8C689892-916B-414E-AB59-E7B7C64CB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5388" y="3429001"/>
            <a:ext cx="31213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CC0000"/>
                </a:solidFill>
                <a:latin typeface="Times New Roman" panose="02020603050405020304" pitchFamily="18" charset="0"/>
              </a:rPr>
              <a:t>desired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–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CC0000"/>
                </a:solidFill>
                <a:latin typeface="Times New Roman" panose="02020603050405020304" pitchFamily="18" charset="0"/>
              </a:rPr>
              <a:t>residual</a:t>
            </a:r>
            <a:endParaRPr lang="en-US" altLang="en-US" sz="320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3" name="Text Box 11">
            <a:extLst>
              <a:ext uri="{FF2B5EF4-FFF2-40B4-BE49-F238E27FC236}">
                <a16:creationId xmlns:a16="http://schemas.microsoft.com/office/drawing/2014/main" id="{88CB35EE-C51A-41E9-A9B7-8C8FBAD85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4191000"/>
            <a:ext cx="656907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whenever  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– 100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³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0</a:t>
            </a:r>
            <a:r>
              <a:rPr lang="en-US" altLang="en-US" sz="3200">
                <a:latin typeface="Times New Roman" panose="02020603050405020304" pitchFamily="18" charset="0"/>
              </a:rPr>
              <a:t>, for example, if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³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200</a:t>
            </a:r>
            <a:r>
              <a:rPr lang="en-US" altLang="en-US" sz="3200">
                <a:latin typeface="Times New Roman" panose="02020603050405020304" pitchFamily="18" charset="0"/>
              </a:rPr>
              <a:t> and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³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133D1F8D-2A64-4A4C-9D3F-89150DC08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3657601"/>
            <a:ext cx="13796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CC0000"/>
                </a:solidFill>
                <a:latin typeface="Times New Roman" panose="02020603050405020304" pitchFamily="18" charset="0"/>
              </a:rPr>
              <a:t>desired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27" name="Text Box 15">
            <a:extLst>
              <a:ext uri="{FF2B5EF4-FFF2-40B4-BE49-F238E27FC236}">
                <a16:creationId xmlns:a16="http://schemas.microsoft.com/office/drawing/2014/main" id="{39E4F231-0D12-40AF-A94B-8DAD1A7BA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550" y="5059365"/>
            <a:ext cx="15159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CC0000"/>
                </a:solidFill>
                <a:latin typeface="Times New Roman" panose="02020603050405020304" pitchFamily="18" charset="0"/>
              </a:rPr>
              <a:t>residual</a:t>
            </a:r>
            <a:endParaRPr lang="en-US" altLang="en-US" sz="320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8" name="Line 16">
            <a:extLst>
              <a:ext uri="{FF2B5EF4-FFF2-40B4-BE49-F238E27FC236}">
                <a16:creationId xmlns:a16="http://schemas.microsoft.com/office/drawing/2014/main" id="{3AF4504D-8FDC-48A8-AD70-C1F5CDD704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49875" y="47244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anose="02020603050405020304" pitchFamily="18" charset="0"/>
            </a:endParaRPr>
          </a:p>
        </p:txBody>
      </p:sp>
      <p:sp>
        <p:nvSpPr>
          <p:cNvPr id="64530" name="Line 18">
            <a:extLst>
              <a:ext uri="{FF2B5EF4-FFF2-40B4-BE49-F238E27FC236}">
                <a16:creationId xmlns:a16="http://schemas.microsoft.com/office/drawing/2014/main" id="{2B3C593C-9A45-4EFF-9968-8DAFCC3C20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475" y="3962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anose="02020603050405020304" pitchFamily="18" charset="0"/>
            </a:endParaRPr>
          </a:p>
        </p:txBody>
      </p:sp>
      <p:sp>
        <p:nvSpPr>
          <p:cNvPr id="64531" name="Line 19">
            <a:extLst>
              <a:ext uri="{FF2B5EF4-FFF2-40B4-BE49-F238E27FC236}">
                <a16:creationId xmlns:a16="http://schemas.microsoft.com/office/drawing/2014/main" id="{4737B2A8-7834-4C67-9520-776FF292FD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3657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anose="02020603050405020304" pitchFamily="18" charset="0"/>
            </a:endParaRPr>
          </a:p>
        </p:txBody>
      </p:sp>
      <p:sp>
        <p:nvSpPr>
          <p:cNvPr id="64532" name="AutoShape 20">
            <a:extLst>
              <a:ext uri="{FF2B5EF4-FFF2-40B4-BE49-F238E27FC236}">
                <a16:creationId xmlns:a16="http://schemas.microsoft.com/office/drawing/2014/main" id="{825C9F1A-46AD-48F2-AE1B-FA5AA2FFFB95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139951" y="1773239"/>
            <a:ext cx="427990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anose="02020603050405020304" pitchFamily="18" charset="0"/>
            </a:endParaRPr>
          </a:p>
        </p:txBody>
      </p:sp>
      <p:sp>
        <p:nvSpPr>
          <p:cNvPr id="64534" name="Rectangle 22">
            <a:extLst>
              <a:ext uri="{FF2B5EF4-FFF2-40B4-BE49-F238E27FC236}">
                <a16:creationId xmlns:a16="http://schemas.microsoft.com/office/drawing/2014/main" id="{775C9836-91CB-4E5F-B126-53BF83378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75" y="375602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35" name="Rectangle 23">
            <a:extLst>
              <a:ext uri="{FF2B5EF4-FFF2-40B4-BE49-F238E27FC236}">
                <a16:creationId xmlns:a16="http://schemas.microsoft.com/office/drawing/2014/main" id="{B13D4794-AE95-442B-A02A-02431A32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88" y="32448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36" name="Rectangle 24">
            <a:extLst>
              <a:ext uri="{FF2B5EF4-FFF2-40B4-BE49-F238E27FC236}">
                <a16:creationId xmlns:a16="http://schemas.microsoft.com/office/drawing/2014/main" id="{1A71F9BD-4103-423B-8D37-77ED7150A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2051" y="32448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37" name="Rectangle 25">
            <a:extLst>
              <a:ext uri="{FF2B5EF4-FFF2-40B4-BE49-F238E27FC236}">
                <a16:creationId xmlns:a16="http://schemas.microsoft.com/office/drawing/2014/main" id="{B97EC035-3A61-4214-8C96-8E17446F3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9" y="2733676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38" name="Rectangle 26">
            <a:extLst>
              <a:ext uri="{FF2B5EF4-FFF2-40B4-BE49-F238E27FC236}">
                <a16:creationId xmlns:a16="http://schemas.microsoft.com/office/drawing/2014/main" id="{629C5911-228E-4DE3-A97F-07AEF0068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913" y="222250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39" name="Rectangle 27">
            <a:extLst>
              <a:ext uri="{FF2B5EF4-FFF2-40B4-BE49-F238E27FC236}">
                <a16:creationId xmlns:a16="http://schemas.microsoft.com/office/drawing/2014/main" id="{154BEFF4-B41E-4EFD-AD5F-35156236B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276601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40" name="Rectangle 28">
            <a:extLst>
              <a:ext uri="{FF2B5EF4-FFF2-40B4-BE49-F238E27FC236}">
                <a16:creationId xmlns:a16="http://schemas.microsoft.com/office/drawing/2014/main" id="{2B871390-0482-45F8-B130-54100174C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739" y="3255963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41" name="Rectangle 29">
            <a:extLst>
              <a:ext uri="{FF2B5EF4-FFF2-40B4-BE49-F238E27FC236}">
                <a16:creationId xmlns:a16="http://schemas.microsoft.com/office/drawing/2014/main" id="{07D1B575-205F-4FF4-AB83-DC1BBBB17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9" y="3255963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4542" name="Rectangle 30">
            <a:extLst>
              <a:ext uri="{FF2B5EF4-FFF2-40B4-BE49-F238E27FC236}">
                <a16:creationId xmlns:a16="http://schemas.microsoft.com/office/drawing/2014/main" id="{D1EF52CC-4A71-4FC8-AB16-5DBBA4B81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0913" y="3255963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4543" name="Rectangle 31">
            <a:extLst>
              <a:ext uri="{FF2B5EF4-FFF2-40B4-BE49-F238E27FC236}">
                <a16:creationId xmlns:a16="http://schemas.microsoft.com/office/drawing/2014/main" id="{8875A82A-59CF-4790-832D-7503454AF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739" y="3255963"/>
            <a:ext cx="27251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((</a:t>
            </a:r>
          </a:p>
        </p:txBody>
      </p:sp>
      <p:sp>
        <p:nvSpPr>
          <p:cNvPr id="64544" name="Rectangle 32">
            <a:extLst>
              <a:ext uri="{FF2B5EF4-FFF2-40B4-BE49-F238E27FC236}">
                <a16:creationId xmlns:a16="http://schemas.microsoft.com/office/drawing/2014/main" id="{2ADCD914-6EA6-49FC-AA34-1D7CA133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5588" y="274478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45" name="Rectangle 33">
            <a:extLst>
              <a:ext uri="{FF2B5EF4-FFF2-40B4-BE49-F238E27FC236}">
                <a16:creationId xmlns:a16="http://schemas.microsoft.com/office/drawing/2014/main" id="{6093ED36-514A-45C8-8557-F029FC416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274478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4546" name="Rectangle 34">
            <a:extLst>
              <a:ext uri="{FF2B5EF4-FFF2-40B4-BE49-F238E27FC236}">
                <a16:creationId xmlns:a16="http://schemas.microsoft.com/office/drawing/2014/main" id="{3EC23DD5-6DF8-4531-BCDC-DD03CA3FC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763" y="2744789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4547" name="Rectangle 35">
            <a:extLst>
              <a:ext uri="{FF2B5EF4-FFF2-40B4-BE49-F238E27FC236}">
                <a16:creationId xmlns:a16="http://schemas.microsoft.com/office/drawing/2014/main" id="{0674F989-9046-4417-943A-0566C3699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9" y="274478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4548" name="Rectangle 36">
            <a:extLst>
              <a:ext uri="{FF2B5EF4-FFF2-40B4-BE49-F238E27FC236}">
                <a16:creationId xmlns:a16="http://schemas.microsoft.com/office/drawing/2014/main" id="{58E06595-F85B-4076-8F9C-910E6226C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1" y="22336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49" name="Rectangle 37">
            <a:extLst>
              <a:ext uri="{FF2B5EF4-FFF2-40B4-BE49-F238E27FC236}">
                <a16:creationId xmlns:a16="http://schemas.microsoft.com/office/drawing/2014/main" id="{7545AD82-9529-48FA-AC77-19E03A27B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1" y="22336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4550" name="Rectangle 38">
            <a:extLst>
              <a:ext uri="{FF2B5EF4-FFF2-40B4-BE49-F238E27FC236}">
                <a16:creationId xmlns:a16="http://schemas.microsoft.com/office/drawing/2014/main" id="{B87BC0A0-BCAE-4F7E-A8F5-FE7B3990E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2233614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4551" name="Rectangle 39">
            <a:extLst>
              <a:ext uri="{FF2B5EF4-FFF2-40B4-BE49-F238E27FC236}">
                <a16:creationId xmlns:a16="http://schemas.microsoft.com/office/drawing/2014/main" id="{5FA3FBAE-8280-47F0-B3BD-C19E5BA49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3" y="22336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4552" name="Rectangle 40">
            <a:extLst>
              <a:ext uri="{FF2B5EF4-FFF2-40B4-BE49-F238E27FC236}">
                <a16:creationId xmlns:a16="http://schemas.microsoft.com/office/drawing/2014/main" id="{8051663B-5478-481E-8680-8FCE9F88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113" y="22336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4553" name="Rectangle 41">
            <a:extLst>
              <a:ext uri="{FF2B5EF4-FFF2-40B4-BE49-F238E27FC236}">
                <a16:creationId xmlns:a16="http://schemas.microsoft.com/office/drawing/2014/main" id="{C182CDF5-4464-429A-8734-B55329D69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7224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54" name="Rectangle 42">
            <a:extLst>
              <a:ext uri="{FF2B5EF4-FFF2-40B4-BE49-F238E27FC236}">
                <a16:creationId xmlns:a16="http://schemas.microsoft.com/office/drawing/2014/main" id="{775ACDD4-9537-4298-8FEA-8A3FA560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275" y="17224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4555" name="Rectangle 43">
            <a:extLst>
              <a:ext uri="{FF2B5EF4-FFF2-40B4-BE49-F238E27FC236}">
                <a16:creationId xmlns:a16="http://schemas.microsoft.com/office/drawing/2014/main" id="{0FEDEB4A-877A-410B-A89B-090EB70D5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651" y="1722439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4556" name="Rectangle 44">
            <a:extLst>
              <a:ext uri="{FF2B5EF4-FFF2-40B4-BE49-F238E27FC236}">
                <a16:creationId xmlns:a16="http://schemas.microsoft.com/office/drawing/2014/main" id="{82B607FF-AFD7-44CF-9D3A-1DE2EA710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9" y="17224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4557" name="Rectangle 45">
            <a:extLst>
              <a:ext uri="{FF2B5EF4-FFF2-40B4-BE49-F238E27FC236}">
                <a16:creationId xmlns:a16="http://schemas.microsoft.com/office/drawing/2014/main" id="{09247EF0-7A5B-4E65-8DDB-A8C0DCED3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288" y="17224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4558" name="Rectangle 46">
            <a:extLst>
              <a:ext uri="{FF2B5EF4-FFF2-40B4-BE49-F238E27FC236}">
                <a16:creationId xmlns:a16="http://schemas.microsoft.com/office/drawing/2014/main" id="{6F8E0F2E-CAF2-4876-9C67-44F30A264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0188" y="17224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4559" name="Rectangle 47">
            <a:extLst>
              <a:ext uri="{FF2B5EF4-FFF2-40B4-BE49-F238E27FC236}">
                <a16:creationId xmlns:a16="http://schemas.microsoft.com/office/drawing/2014/main" id="{24A085B9-6E65-4668-A6D8-31E088BB2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0" y="17224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4560" name="Rectangle 48">
            <a:extLst>
              <a:ext uri="{FF2B5EF4-FFF2-40B4-BE49-F238E27FC236}">
                <a16:creationId xmlns:a16="http://schemas.microsoft.com/office/drawing/2014/main" id="{B1BFD46F-E8DE-4BE9-B85B-91D2DC2FB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6763" y="3767139"/>
            <a:ext cx="38792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1" name="Rectangle 49">
            <a:extLst>
              <a:ext uri="{FF2B5EF4-FFF2-40B4-BE49-F238E27FC236}">
                <a16:creationId xmlns:a16="http://schemas.microsoft.com/office/drawing/2014/main" id="{1814ADD9-ACD0-4BD9-B25F-5650C3398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276601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2" name="Rectangle 50">
            <a:extLst>
              <a:ext uri="{FF2B5EF4-FFF2-40B4-BE49-F238E27FC236}">
                <a16:creationId xmlns:a16="http://schemas.microsoft.com/office/drawing/2014/main" id="{A9733F77-E29F-48C4-A250-DED91BAA3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255963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3" name="Rectangle 51">
            <a:extLst>
              <a:ext uri="{FF2B5EF4-FFF2-40B4-BE49-F238E27FC236}">
                <a16:creationId xmlns:a16="http://schemas.microsoft.com/office/drawing/2014/main" id="{526BC375-7C5F-4921-A005-DE8C927A5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788" y="3255963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4" name="Rectangle 52">
            <a:extLst>
              <a:ext uri="{FF2B5EF4-FFF2-40B4-BE49-F238E27FC236}">
                <a16:creationId xmlns:a16="http://schemas.microsoft.com/office/drawing/2014/main" id="{53B03D15-9812-4FC3-B130-65447414B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9" y="3255963"/>
            <a:ext cx="38792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5" name="Rectangle 53">
            <a:extLst>
              <a:ext uri="{FF2B5EF4-FFF2-40B4-BE49-F238E27FC236}">
                <a16:creationId xmlns:a16="http://schemas.microsoft.com/office/drawing/2014/main" id="{8910BD78-FF7F-4E45-8E3D-0F9DD46A5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7926" y="2744789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6" name="Rectangle 54">
            <a:extLst>
              <a:ext uri="{FF2B5EF4-FFF2-40B4-BE49-F238E27FC236}">
                <a16:creationId xmlns:a16="http://schemas.microsoft.com/office/drawing/2014/main" id="{37A9F7DA-55B0-4D1C-AD2E-97D5B5C97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225" y="274478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7" name="Rectangle 55">
            <a:extLst>
              <a:ext uri="{FF2B5EF4-FFF2-40B4-BE49-F238E27FC236}">
                <a16:creationId xmlns:a16="http://schemas.microsoft.com/office/drawing/2014/main" id="{A46F29DC-FDA8-4EE0-884F-933191C6D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639" y="2744789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8" name="Rectangle 56">
            <a:extLst>
              <a:ext uri="{FF2B5EF4-FFF2-40B4-BE49-F238E27FC236}">
                <a16:creationId xmlns:a16="http://schemas.microsoft.com/office/drawing/2014/main" id="{7470BA40-34C6-41DC-B1F2-5C92215C3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233614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69" name="Rectangle 57">
            <a:extLst>
              <a:ext uri="{FF2B5EF4-FFF2-40B4-BE49-F238E27FC236}">
                <a16:creationId xmlns:a16="http://schemas.microsoft.com/office/drawing/2014/main" id="{61BEB868-B066-4C14-940B-30F0D28D5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4451" y="22336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0" name="Rectangle 58">
            <a:extLst>
              <a:ext uri="{FF2B5EF4-FFF2-40B4-BE49-F238E27FC236}">
                <a16:creationId xmlns:a16="http://schemas.microsoft.com/office/drawing/2014/main" id="{CE783ACA-C230-49F9-856E-554ED63A8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313" y="2233614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1" name="Rectangle 59">
            <a:extLst>
              <a:ext uri="{FF2B5EF4-FFF2-40B4-BE49-F238E27FC236}">
                <a16:creationId xmlns:a16="http://schemas.microsoft.com/office/drawing/2014/main" id="{8E7B3AA8-78C3-4D5D-A00D-A9398DEA5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6" y="1722439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2" name="Rectangle 60">
            <a:extLst>
              <a:ext uri="{FF2B5EF4-FFF2-40B4-BE49-F238E27FC236}">
                <a16:creationId xmlns:a16="http://schemas.microsoft.com/office/drawing/2014/main" id="{273F3ACF-0E78-4454-A200-9024661EC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7475" y="17224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3" name="Rectangle 61">
            <a:extLst>
              <a:ext uri="{FF2B5EF4-FFF2-40B4-BE49-F238E27FC236}">
                <a16:creationId xmlns:a16="http://schemas.microsoft.com/office/drawing/2014/main" id="{766BBC35-C76D-45F6-9CB3-CFE59CC06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1722439"/>
            <a:ext cx="2276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T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4" name="Rectangle 62">
            <a:extLst>
              <a:ext uri="{FF2B5EF4-FFF2-40B4-BE49-F238E27FC236}">
                <a16:creationId xmlns:a16="http://schemas.microsoft.com/office/drawing/2014/main" id="{0CAA3DEB-E559-4275-9C99-AC5BE0099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639" y="17224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5" name="Rectangle 63">
            <a:extLst>
              <a:ext uri="{FF2B5EF4-FFF2-40B4-BE49-F238E27FC236}">
                <a16:creationId xmlns:a16="http://schemas.microsoft.com/office/drawing/2014/main" id="{148DF8CF-C18A-4DB5-B992-8459EBBEF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22439"/>
            <a:ext cx="2276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T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6" name="Rectangle 64">
            <a:extLst>
              <a:ext uri="{FF2B5EF4-FFF2-40B4-BE49-F238E27FC236}">
                <a16:creationId xmlns:a16="http://schemas.microsoft.com/office/drawing/2014/main" id="{03E11525-2367-47E1-B144-D0C043B96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614" y="37211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£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7" name="Rectangle 65">
            <a:extLst>
              <a:ext uri="{FF2B5EF4-FFF2-40B4-BE49-F238E27FC236}">
                <a16:creationId xmlns:a16="http://schemas.microsoft.com/office/drawing/2014/main" id="{27A950C8-E73E-4B7E-B262-B036CB281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2766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8" name="Rectangle 66">
            <a:extLst>
              <a:ext uri="{FF2B5EF4-FFF2-40B4-BE49-F238E27FC236}">
                <a16:creationId xmlns:a16="http://schemas.microsoft.com/office/drawing/2014/main" id="{A0C4EE13-90DB-42A9-B84C-C01A373EB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639" y="32099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79" name="Rectangle 67">
            <a:extLst>
              <a:ext uri="{FF2B5EF4-FFF2-40B4-BE49-F238E27FC236}">
                <a16:creationId xmlns:a16="http://schemas.microsoft.com/office/drawing/2014/main" id="{DADD3EF9-CC70-4A47-A21C-5962CBA8D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788" y="32099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0" name="Rectangle 68">
            <a:extLst>
              <a:ext uri="{FF2B5EF4-FFF2-40B4-BE49-F238E27FC236}">
                <a16:creationId xmlns:a16="http://schemas.microsoft.com/office/drawing/2014/main" id="{61CFFF2D-F8B2-48DA-AB4A-56B3D2B9A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26" y="269875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1" name="Rectangle 69">
            <a:extLst>
              <a:ext uri="{FF2B5EF4-FFF2-40B4-BE49-F238E27FC236}">
                <a16:creationId xmlns:a16="http://schemas.microsoft.com/office/drawing/2014/main" id="{63FB3054-CC15-492D-9D4D-F3972798F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788" y="269875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2" name="Rectangle 70">
            <a:extLst>
              <a:ext uri="{FF2B5EF4-FFF2-40B4-BE49-F238E27FC236}">
                <a16:creationId xmlns:a16="http://schemas.microsoft.com/office/drawing/2014/main" id="{B3292121-7FF0-4510-9318-F5C562B1A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0" y="2187575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3" name="Rectangle 71">
            <a:extLst>
              <a:ext uri="{FF2B5EF4-FFF2-40B4-BE49-F238E27FC236}">
                <a16:creationId xmlns:a16="http://schemas.microsoft.com/office/drawing/2014/main" id="{C0B02554-AE1F-4F13-911E-442193C2E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614" y="2187575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£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4" name="Rectangle 72">
            <a:extLst>
              <a:ext uri="{FF2B5EF4-FFF2-40B4-BE49-F238E27FC236}">
                <a16:creationId xmlns:a16="http://schemas.microsoft.com/office/drawing/2014/main" id="{853728F3-B4F6-47D6-A7EF-C8A370AAA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2026" y="16764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4585" name="Rectangle 73">
            <a:extLst>
              <a:ext uri="{FF2B5EF4-FFF2-40B4-BE49-F238E27FC236}">
                <a16:creationId xmlns:a16="http://schemas.microsoft.com/office/drawing/2014/main" id="{6B566AD5-8404-4118-BA39-682A0C696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788" y="16764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1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050">
            <a:extLst>
              <a:ext uri="{FF2B5EF4-FFF2-40B4-BE49-F238E27FC236}">
                <a16:creationId xmlns:a16="http://schemas.microsoft.com/office/drawing/2014/main" id="{2CE19672-3263-4D1A-B34F-5D7ED3EE5E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(continued)</a:t>
            </a:r>
          </a:p>
        </p:txBody>
      </p:sp>
      <p:sp>
        <p:nvSpPr>
          <p:cNvPr id="65539" name="Text Box 2051">
            <a:extLst>
              <a:ext uri="{FF2B5EF4-FFF2-40B4-BE49-F238E27FC236}">
                <a16:creationId xmlns:a16="http://schemas.microsoft.com/office/drawing/2014/main" id="{8DD7B38C-0085-4C34-9797-CAEC3F5E1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1524002"/>
            <a:ext cx="7483475" cy="344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31769" indent="-231769" defTabSz="914377" fontAlgn="base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>
                <a:solidFill>
                  <a:srgbClr val="000000"/>
                </a:solidFill>
              </a:rPr>
              <a:t>We must also handle the initial conditions, that is, ground the induction with base cases.</a:t>
            </a:r>
          </a:p>
          <a:p>
            <a:pPr marL="231769" indent="-231769" defTabSz="914377" fontAlgn="base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 b="1" i="1">
                <a:solidFill>
                  <a:srgbClr val="000000"/>
                </a:solidFill>
              </a:rPr>
              <a:t>Base:</a:t>
            </a:r>
            <a:r>
              <a:rPr lang="en-US" altLang="en-US" sz="3200">
                <a:solidFill>
                  <a:srgbClr val="000000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T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(1)</a:t>
            </a:r>
            <a:r>
              <a:rPr lang="en-US" altLang="en-US" sz="3200">
                <a:solidFill>
                  <a:srgbClr val="000000"/>
                </a:solidFill>
              </a:rPr>
              <a:t> for all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 &lt;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-25000">
                <a:solidFill>
                  <a:srgbClr val="009999"/>
                </a:solidFill>
              </a:rPr>
              <a:t>0</a:t>
            </a:r>
            <a:r>
              <a:rPr lang="en-US" altLang="en-US" sz="3200">
                <a:solidFill>
                  <a:srgbClr val="000000"/>
                </a:solidFill>
              </a:rPr>
              <a:t>, where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-25000">
                <a:solidFill>
                  <a:srgbClr val="009999"/>
                </a:solidFill>
              </a:rPr>
              <a:t>0</a:t>
            </a:r>
            <a:r>
              <a:rPr lang="en-US" altLang="en-US" sz="3200">
                <a:solidFill>
                  <a:srgbClr val="000000"/>
                </a:solidFill>
              </a:rPr>
              <a:t> is a suitable constant.</a:t>
            </a:r>
          </a:p>
          <a:p>
            <a:pPr marL="231769" indent="-231769" defTabSz="914377" fontAlgn="base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>
                <a:solidFill>
                  <a:srgbClr val="000000"/>
                </a:solidFill>
              </a:rPr>
              <a:t>For </a:t>
            </a:r>
            <a:r>
              <a:rPr lang="en-US" altLang="en-US" sz="3200">
                <a:solidFill>
                  <a:srgbClr val="009999"/>
                </a:solidFill>
              </a:rPr>
              <a:t>1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 &lt;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-25000">
                <a:solidFill>
                  <a:srgbClr val="009999"/>
                </a:solidFill>
              </a:rPr>
              <a:t>0</a:t>
            </a:r>
            <a:r>
              <a:rPr lang="en-US" altLang="en-US" sz="3200">
                <a:solidFill>
                  <a:srgbClr val="000000"/>
                </a:solidFill>
              </a:rPr>
              <a:t>, we have “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(1)</a:t>
            </a:r>
            <a:r>
              <a:rPr lang="en-US" altLang="en-US" sz="3200">
                <a:solidFill>
                  <a:srgbClr val="000000"/>
                </a:solidFill>
              </a:rPr>
              <a:t>”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cn</a:t>
            </a:r>
            <a:r>
              <a:rPr lang="en-US" altLang="en-US" sz="3200" baseline="30000">
                <a:solidFill>
                  <a:srgbClr val="009999"/>
                </a:solidFill>
              </a:rPr>
              <a:t>3</a:t>
            </a:r>
            <a:r>
              <a:rPr lang="en-US" altLang="en-US" sz="3200">
                <a:solidFill>
                  <a:srgbClr val="000000"/>
                </a:solidFill>
              </a:rPr>
              <a:t>, if we pick </a:t>
            </a:r>
            <a:r>
              <a:rPr lang="en-US" altLang="en-US" sz="3200" i="1">
                <a:solidFill>
                  <a:srgbClr val="009999"/>
                </a:solidFill>
              </a:rPr>
              <a:t>c</a:t>
            </a:r>
            <a:r>
              <a:rPr lang="en-US" altLang="en-US" sz="3200">
                <a:solidFill>
                  <a:srgbClr val="000000"/>
                </a:solidFill>
              </a:rPr>
              <a:t> big enough.</a:t>
            </a:r>
          </a:p>
        </p:txBody>
      </p:sp>
      <p:grpSp>
        <p:nvGrpSpPr>
          <p:cNvPr id="65543" name="Group 2055">
            <a:extLst>
              <a:ext uri="{FF2B5EF4-FFF2-40B4-BE49-F238E27FC236}">
                <a16:creationId xmlns:a16="http://schemas.microsoft.com/office/drawing/2014/main" id="{5BE64A9B-575B-4D6C-9444-E9F68ADB9740}"/>
              </a:ext>
            </a:extLst>
          </p:cNvPr>
          <p:cNvGrpSpPr>
            <a:grpSpLocks/>
          </p:cNvGrpSpPr>
          <p:nvPr/>
        </p:nvGrpSpPr>
        <p:grpSpPr bwMode="auto">
          <a:xfrm>
            <a:off x="2506663" y="5245099"/>
            <a:ext cx="7162800" cy="901700"/>
            <a:chOff x="619" y="3304"/>
            <a:chExt cx="4512" cy="568"/>
          </a:xfrm>
        </p:grpSpPr>
        <p:sp>
          <p:nvSpPr>
            <p:cNvPr id="65541" name="Text Box 2053">
              <a:extLst>
                <a:ext uri="{FF2B5EF4-FFF2-40B4-BE49-F238E27FC236}">
                  <a16:creationId xmlns:a16="http://schemas.microsoft.com/office/drawing/2014/main" id="{3F3179AC-93C2-4C20-B746-10D7F08E6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3504"/>
              <a:ext cx="262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 i="1">
                  <a:latin typeface="Times New Roman" panose="02020603050405020304" pitchFamily="18" charset="0"/>
                </a:rPr>
                <a:t>This bound is not tight!</a:t>
              </a:r>
              <a:endParaRPr lang="en-US" altLang="en-US" sz="3200" b="1">
                <a:latin typeface="Times New Roman" panose="02020603050405020304" pitchFamily="18" charset="0"/>
              </a:endParaRPr>
            </a:p>
          </p:txBody>
        </p:sp>
        <p:sp>
          <p:nvSpPr>
            <p:cNvPr id="65542" name="Line 2054">
              <a:extLst>
                <a:ext uri="{FF2B5EF4-FFF2-40B4-BE49-F238E27FC236}">
                  <a16:creationId xmlns:a16="http://schemas.microsoft.com/office/drawing/2014/main" id="{38177A12-8314-48EF-B9CF-B7897E42B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9" y="3304"/>
              <a:ext cx="4512" cy="0"/>
            </a:xfrm>
            <a:prstGeom prst="line">
              <a:avLst/>
            </a:prstGeom>
            <a:noFill/>
            <a:ln w="76200" cmpd="tri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3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7D3E31F-1065-4D37-B433-1CE08A050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tighter upper bound?</a:t>
            </a:r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3F3CDB0B-BE90-4BC1-A640-29BE08337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6" y="1600201"/>
            <a:ext cx="56132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We shall prove that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6565" name="Text Box 5">
            <a:extLst>
              <a:ext uri="{FF2B5EF4-FFF2-40B4-BE49-F238E27FC236}">
                <a16:creationId xmlns:a16="http://schemas.microsoft.com/office/drawing/2014/main" id="{74EF0F70-30B5-40D3-8017-77DA68275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2" y="2286001"/>
            <a:ext cx="55659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Assume that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ck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</a:rPr>
              <a:t> for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&lt;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6573" name="Text Box 13">
            <a:extLst>
              <a:ext uri="{FF2B5EF4-FFF2-40B4-BE49-F238E27FC236}">
                <a16:creationId xmlns:a16="http://schemas.microsoft.com/office/drawing/2014/main" id="{8B3C4629-89FD-49CA-A6CC-BF06606F8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116514"/>
            <a:ext cx="49856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for </a:t>
            </a:r>
            <a:r>
              <a:rPr lang="en-US" altLang="en-US" sz="3200" b="1" i="1">
                <a:latin typeface="Times New Roman" panose="02020603050405020304" pitchFamily="18" charset="0"/>
              </a:rPr>
              <a:t>no</a:t>
            </a:r>
            <a:r>
              <a:rPr lang="en-US" altLang="en-US" sz="3200">
                <a:latin typeface="Times New Roman" panose="02020603050405020304" pitchFamily="18" charset="0"/>
              </a:rPr>
              <a:t> choice of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&gt; 0</a:t>
            </a:r>
            <a:r>
              <a:rPr lang="en-US" altLang="en-US" sz="3200">
                <a:latin typeface="Times New Roman" panose="02020603050405020304" pitchFamily="18" charset="0"/>
              </a:rPr>
              <a:t>.  Lose!</a:t>
            </a:r>
          </a:p>
        </p:txBody>
      </p:sp>
      <p:grpSp>
        <p:nvGrpSpPr>
          <p:cNvPr id="66578" name="Group 18">
            <a:extLst>
              <a:ext uri="{FF2B5EF4-FFF2-40B4-BE49-F238E27FC236}">
                <a16:creationId xmlns:a16="http://schemas.microsoft.com/office/drawing/2014/main" id="{D42C7E2F-2E06-4216-BECC-5444A15D45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27351" y="2878137"/>
            <a:ext cx="3763963" cy="1536700"/>
            <a:chOff x="884" y="1813"/>
            <a:chExt cx="2371" cy="968"/>
          </a:xfrm>
        </p:grpSpPr>
        <p:sp>
          <p:nvSpPr>
            <p:cNvPr id="66577" name="AutoShape 17">
              <a:extLst>
                <a:ext uri="{FF2B5EF4-FFF2-40B4-BE49-F238E27FC236}">
                  <a16:creationId xmlns:a16="http://schemas.microsoft.com/office/drawing/2014/main" id="{22942C36-5DF6-4B58-81F5-C44F4069034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88" y="1872"/>
              <a:ext cx="1992" cy="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79" name="Rectangle 19">
              <a:extLst>
                <a:ext uri="{FF2B5EF4-FFF2-40B4-BE49-F238E27FC236}">
                  <a16:creationId xmlns:a16="http://schemas.microsoft.com/office/drawing/2014/main" id="{96F38909-78F2-4F34-BEDB-E90E417EC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8" y="2471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80" name="Rectangle 20">
              <a:extLst>
                <a:ext uri="{FF2B5EF4-FFF2-40B4-BE49-F238E27FC236}">
                  <a16:creationId xmlns:a16="http://schemas.microsoft.com/office/drawing/2014/main" id="{200AED13-A005-41D4-9F29-FEB55A103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2471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81" name="Rectangle 21">
              <a:extLst>
                <a:ext uri="{FF2B5EF4-FFF2-40B4-BE49-F238E27FC236}">
                  <a16:creationId xmlns:a16="http://schemas.microsoft.com/office/drawing/2014/main" id="{182C9D1D-23C6-4332-A5D7-FA90ECE95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" y="2164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82" name="Rectangle 22">
              <a:extLst>
                <a:ext uri="{FF2B5EF4-FFF2-40B4-BE49-F238E27FC236}">
                  <a16:creationId xmlns:a16="http://schemas.microsoft.com/office/drawing/2014/main" id="{86975980-2A6D-4449-9CB3-9EB35555B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4" y="1842"/>
              <a:ext cx="8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6583" name="Rectangle 23">
              <a:extLst>
                <a:ext uri="{FF2B5EF4-FFF2-40B4-BE49-F238E27FC236}">
                  <a16:creationId xmlns:a16="http://schemas.microsoft.com/office/drawing/2014/main" id="{93011A0F-6F74-436D-BF38-FBA9A112A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" y="1842"/>
              <a:ext cx="12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6584" name="Rectangle 24">
              <a:extLst>
                <a:ext uri="{FF2B5EF4-FFF2-40B4-BE49-F238E27FC236}">
                  <a16:creationId xmlns:a16="http://schemas.microsoft.com/office/drawing/2014/main" id="{2662A9D6-F8A1-4B68-B54F-A17ABE595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6" y="1842"/>
              <a:ext cx="7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/</a:t>
              </a:r>
            </a:p>
          </p:txBody>
        </p:sp>
        <p:sp>
          <p:nvSpPr>
            <p:cNvPr id="66585" name="Rectangle 25">
              <a:extLst>
                <a:ext uri="{FF2B5EF4-FFF2-40B4-BE49-F238E27FC236}">
                  <a16:creationId xmlns:a16="http://schemas.microsoft.com/office/drawing/2014/main" id="{124170F7-CC1B-4411-8AC2-7ABE58890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" y="1842"/>
              <a:ext cx="8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(</a:t>
              </a:r>
            </a:p>
          </p:txBody>
        </p:sp>
        <p:sp>
          <p:nvSpPr>
            <p:cNvPr id="66586" name="Rectangle 26">
              <a:extLst>
                <a:ext uri="{FF2B5EF4-FFF2-40B4-BE49-F238E27FC236}">
                  <a16:creationId xmlns:a16="http://schemas.microsoft.com/office/drawing/2014/main" id="{235732B2-3C7D-4B26-B37D-53253FDD8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9" y="1842"/>
              <a:ext cx="12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6587" name="Rectangle 27">
              <a:extLst>
                <a:ext uri="{FF2B5EF4-FFF2-40B4-BE49-F238E27FC236}">
                  <a16:creationId xmlns:a16="http://schemas.microsoft.com/office/drawing/2014/main" id="{1D1FA490-6442-4F2E-885F-4EC7E1860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" y="1842"/>
              <a:ext cx="8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6588" name="Rectangle 28">
              <a:extLst>
                <a:ext uri="{FF2B5EF4-FFF2-40B4-BE49-F238E27FC236}">
                  <a16:creationId xmlns:a16="http://schemas.microsoft.com/office/drawing/2014/main" id="{AE7E9D7E-5802-4EB2-996E-B727A22E6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" y="1842"/>
              <a:ext cx="8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Times New Roman" panose="02020603050405020304" pitchFamily="18" charset="0"/>
                </a:rPr>
                <a:t>(</a:t>
              </a:r>
            </a:p>
          </p:txBody>
        </p:sp>
        <p:sp>
          <p:nvSpPr>
            <p:cNvPr id="66589" name="Rectangle 29">
              <a:extLst>
                <a:ext uri="{FF2B5EF4-FFF2-40B4-BE49-F238E27FC236}">
                  <a16:creationId xmlns:a16="http://schemas.microsoft.com/office/drawing/2014/main" id="{475DB057-15C1-4F6B-9D38-0ACEA6CE3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8" y="2157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latin typeface="Times New Roman" panose="02020603050405020304" pitchFamily="18" charset="0"/>
                </a:rPr>
                <a:t>2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0" name="Rectangle 30">
              <a:extLst>
                <a:ext uri="{FF2B5EF4-FFF2-40B4-BE49-F238E27FC236}">
                  <a16:creationId xmlns:a16="http://schemas.microsoft.com/office/drawing/2014/main" id="{9B41000B-921B-4639-91AA-0EF9597A7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71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1" name="Rectangle 31">
              <a:extLst>
                <a:ext uri="{FF2B5EF4-FFF2-40B4-BE49-F238E27FC236}">
                  <a16:creationId xmlns:a16="http://schemas.microsoft.com/office/drawing/2014/main" id="{4DA39C7C-841F-4FDA-B97B-0E07701AF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" y="2471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2" name="Rectangle 32">
              <a:extLst>
                <a:ext uri="{FF2B5EF4-FFF2-40B4-BE49-F238E27FC236}">
                  <a16:creationId xmlns:a16="http://schemas.microsoft.com/office/drawing/2014/main" id="{DB459C2E-3E4A-458B-A71E-8833B35AB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164"/>
              <a:ext cx="51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100n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3" name="Rectangle 33">
              <a:extLst>
                <a:ext uri="{FF2B5EF4-FFF2-40B4-BE49-F238E27FC236}">
                  <a16:creationId xmlns:a16="http://schemas.microsoft.com/office/drawing/2014/main" id="{6DAE48AC-FDC4-48C8-9B86-8F3B70498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5" y="2164"/>
              <a:ext cx="24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cn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4" name="Rectangle 34">
              <a:extLst>
                <a:ext uri="{FF2B5EF4-FFF2-40B4-BE49-F238E27FC236}">
                  <a16:creationId xmlns:a16="http://schemas.microsoft.com/office/drawing/2014/main" id="{8EA83E27-2362-439A-B102-F5FD51D36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8" y="1842"/>
              <a:ext cx="51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100n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5" name="Rectangle 35">
              <a:extLst>
                <a:ext uri="{FF2B5EF4-FFF2-40B4-BE49-F238E27FC236}">
                  <a16:creationId xmlns:a16="http://schemas.microsoft.com/office/drawing/2014/main" id="{31AD1D88-54DD-4E48-8D6C-38F608165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4" y="1842"/>
              <a:ext cx="12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n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6" name="Rectangle 36">
              <a:extLst>
                <a:ext uri="{FF2B5EF4-FFF2-40B4-BE49-F238E27FC236}">
                  <a16:creationId xmlns:a16="http://schemas.microsoft.com/office/drawing/2014/main" id="{B594A3C2-7D01-464C-B4A7-BD495209B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1842"/>
              <a:ext cx="14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T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7" name="Rectangle 37">
              <a:extLst>
                <a:ext uri="{FF2B5EF4-FFF2-40B4-BE49-F238E27FC236}">
                  <a16:creationId xmlns:a16="http://schemas.microsoft.com/office/drawing/2014/main" id="{6DCB715C-1849-42FC-B4B4-5798EC42E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" y="1842"/>
              <a:ext cx="12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n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8" name="Rectangle 38">
              <a:extLst>
                <a:ext uri="{FF2B5EF4-FFF2-40B4-BE49-F238E27FC236}">
                  <a16:creationId xmlns:a16="http://schemas.microsoft.com/office/drawing/2014/main" id="{65D36809-531C-401F-9F15-3BE7AE819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1842"/>
              <a:ext cx="14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>
                  <a:latin typeface="Times New Roman" panose="02020603050405020304" pitchFamily="18" charset="0"/>
                </a:rPr>
                <a:t>T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599" name="Rectangle 39">
              <a:extLst>
                <a:ext uri="{FF2B5EF4-FFF2-40B4-BE49-F238E27FC236}">
                  <a16:creationId xmlns:a16="http://schemas.microsoft.com/office/drawing/2014/main" id="{7A174CFE-1F38-4E69-9396-C80E973DB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2442"/>
              <a:ext cx="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600" name="Rectangle 40">
              <a:extLst>
                <a:ext uri="{FF2B5EF4-FFF2-40B4-BE49-F238E27FC236}">
                  <a16:creationId xmlns:a16="http://schemas.microsoft.com/office/drawing/2014/main" id="{3FD1E229-0B67-4EEB-A7A1-8027B26EE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2135"/>
              <a:ext cx="14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Symbol" panose="05050102010706020507" pitchFamily="18" charset="2"/>
                </a:rPr>
                <a:t>+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601" name="Rectangle 41">
              <a:extLst>
                <a:ext uri="{FF2B5EF4-FFF2-40B4-BE49-F238E27FC236}">
                  <a16:creationId xmlns:a16="http://schemas.microsoft.com/office/drawing/2014/main" id="{35DF50B2-10CA-4D03-9F2A-8A9E30083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7" y="2135"/>
              <a:ext cx="14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Symbol" panose="05050102010706020507" pitchFamily="18" charset="2"/>
                </a:rPr>
                <a:t>£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602" name="Rectangle 42">
              <a:extLst>
                <a:ext uri="{FF2B5EF4-FFF2-40B4-BE49-F238E27FC236}">
                  <a16:creationId xmlns:a16="http://schemas.microsoft.com/office/drawing/2014/main" id="{8C2AC131-51D1-4673-BF86-261C21AFB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6" y="1813"/>
              <a:ext cx="14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Symbol" panose="05050102010706020507" pitchFamily="18" charset="2"/>
                </a:rPr>
                <a:t>+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66603" name="Rectangle 43">
              <a:extLst>
                <a:ext uri="{FF2B5EF4-FFF2-40B4-BE49-F238E27FC236}">
                  <a16:creationId xmlns:a16="http://schemas.microsoft.com/office/drawing/2014/main" id="{404E4F54-1326-4CFC-BB46-330DC8ED9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1813"/>
              <a:ext cx="14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>
                  <a:latin typeface="Symbol" panose="05050102010706020507" pitchFamily="18" charset="2"/>
                </a:rPr>
                <a:t>=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</p:grpSp>
      <p:sp>
        <p:nvSpPr>
          <p:cNvPr id="66606" name="Rectangle 46">
            <a:extLst>
              <a:ext uri="{FF2B5EF4-FFF2-40B4-BE49-F238E27FC236}">
                <a16:creationId xmlns:a16="http://schemas.microsoft.com/office/drawing/2014/main" id="{352B4C58-5571-421F-AC95-E8D4B8674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03860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6610" name="Rectangle 50">
            <a:extLst>
              <a:ext uri="{FF2B5EF4-FFF2-40B4-BE49-F238E27FC236}">
                <a16:creationId xmlns:a16="http://schemas.microsoft.com/office/drawing/2014/main" id="{35CA5D91-484E-417C-9CC8-807934F7B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4114801"/>
            <a:ext cx="38792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6613" name="Rectangle 53">
            <a:extLst>
              <a:ext uri="{FF2B5EF4-FFF2-40B4-BE49-F238E27FC236}">
                <a16:creationId xmlns:a16="http://schemas.microsoft.com/office/drawing/2014/main" id="{8E0E93C4-34C5-494A-9DB3-276D4256F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£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6614" name="Rectangle 54">
            <a:extLst>
              <a:ext uri="{FF2B5EF4-FFF2-40B4-BE49-F238E27FC236}">
                <a16:creationId xmlns:a16="http://schemas.microsoft.com/office/drawing/2014/main" id="{9B92640A-2326-466B-B553-A5528533B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5100" y="3962401"/>
            <a:ext cx="10259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 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873440" y="3414240"/>
              <a:ext cx="4164000" cy="11438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66960" y="3407399"/>
                <a:ext cx="4180200" cy="115968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2458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5C6243E4-88A3-4AD2-9A0D-AE2FE66C0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tighter upper bound!</a:t>
            </a: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2FDB046C-36E7-4AF3-993D-02DCDFEDE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1447800"/>
            <a:ext cx="73116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27008" indent="-227008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</a:rPr>
              <a:t>I</a:t>
            </a:r>
            <a:r>
              <a:rPr lang="en-US" altLang="en-US" b="1">
                <a:solidFill>
                  <a:srgbClr val="000000"/>
                </a:solidFill>
              </a:rPr>
              <a:t>DEA</a:t>
            </a:r>
            <a:r>
              <a:rPr lang="en-US" altLang="en-US" sz="3200" b="1">
                <a:solidFill>
                  <a:srgbClr val="000000"/>
                </a:solidFill>
              </a:rPr>
              <a:t>:  </a:t>
            </a:r>
            <a:r>
              <a:rPr lang="en-US" altLang="en-US" sz="3200">
                <a:solidFill>
                  <a:srgbClr val="000000"/>
                </a:solidFill>
              </a:rPr>
              <a:t>Strengthen the inductive hypothesis.</a:t>
            </a:r>
          </a:p>
          <a:p>
            <a:pPr marL="227008" indent="-227008" defTabSz="914377" fontAlgn="base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 b="1" i="1">
                <a:solidFill>
                  <a:srgbClr val="000000"/>
                </a:solidFill>
              </a:rPr>
              <a:t>Subtract</a:t>
            </a:r>
            <a:r>
              <a:rPr lang="en-US" altLang="en-US" sz="3200" b="1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a low-order term.</a:t>
            </a:r>
            <a:endParaRPr lang="en-US" altLang="en-US" sz="3200" b="1">
              <a:solidFill>
                <a:srgbClr val="000000"/>
              </a:solidFill>
            </a:endParaRP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A548C733-0D95-49CC-9396-A7C64DE39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4" y="2514601"/>
            <a:ext cx="80393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Inductive hypothesis</a:t>
            </a:r>
            <a:r>
              <a:rPr lang="en-US" altLang="en-US" sz="3200">
                <a:latin typeface="Times New Roman" panose="02020603050405020304" pitchFamily="18" charset="0"/>
              </a:rPr>
              <a:t>: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 baseline="-25000">
                <a:solidFill>
                  <a:srgbClr val="009999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–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 baseline="-2500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>
                <a:latin typeface="Times New Roman" panose="02020603050405020304" pitchFamily="18" charset="0"/>
              </a:rPr>
              <a:t> for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&lt;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7590" name="Text Box 6">
            <a:extLst>
              <a:ext uri="{FF2B5EF4-FFF2-40B4-BE49-F238E27FC236}">
                <a16:creationId xmlns:a16="http://schemas.microsoft.com/office/drawing/2014/main" id="{AC61B2B6-F4E5-4864-9851-E2A0667B2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2" y="5257801"/>
            <a:ext cx="21130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if 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 baseline="-2500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&gt; 100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A9595972-1F57-46AC-912F-A7D44B097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5" y="5791201"/>
            <a:ext cx="8472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Pick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 baseline="-25000">
                <a:solidFill>
                  <a:srgbClr val="009999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big enough to handle the initial conditions.</a:t>
            </a:r>
          </a:p>
        </p:txBody>
      </p:sp>
      <p:sp>
        <p:nvSpPr>
          <p:cNvPr id="67594" name="Rectangle 10">
            <a:extLst>
              <a:ext uri="{FF2B5EF4-FFF2-40B4-BE49-F238E27FC236}">
                <a16:creationId xmlns:a16="http://schemas.microsoft.com/office/drawing/2014/main" id="{F128073C-54A5-4292-B9E1-88BCA52BC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639" y="5233989"/>
            <a:ext cx="10259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23D34BC0-DE3D-4647-B73E-54534B51A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724401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32C0E147-D7D0-420A-B3E4-EF49FD457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813" y="4716463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151C402C-69C9-4347-BD1B-D9B67F561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41989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5D91B29A-A15D-4D6A-BC85-5665ACC1D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3613" y="3681414"/>
            <a:ext cx="27251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))</a:t>
            </a:r>
          </a:p>
        </p:txBody>
      </p:sp>
      <p:sp>
        <p:nvSpPr>
          <p:cNvPr id="67599" name="Rectangle 15">
            <a:extLst>
              <a:ext uri="{FF2B5EF4-FFF2-40B4-BE49-F238E27FC236}">
                <a16:creationId xmlns:a16="http://schemas.microsoft.com/office/drawing/2014/main" id="{672BA312-BA95-4BC3-B867-176F8E984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0413" y="36814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600" name="Rectangle 16">
            <a:extLst>
              <a:ext uri="{FF2B5EF4-FFF2-40B4-BE49-F238E27FC236}">
                <a16:creationId xmlns:a16="http://schemas.microsoft.com/office/drawing/2014/main" id="{42B35744-DBF6-480A-9259-6BA766670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788" y="3681414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7601" name="Rectangle 17">
            <a:extLst>
              <a:ext uri="{FF2B5EF4-FFF2-40B4-BE49-F238E27FC236}">
                <a16:creationId xmlns:a16="http://schemas.microsoft.com/office/drawing/2014/main" id="{9B1B4799-E022-4509-A9BB-C2D4E519C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36814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602" name="Rectangle 18">
            <a:extLst>
              <a:ext uri="{FF2B5EF4-FFF2-40B4-BE49-F238E27FC236}">
                <a16:creationId xmlns:a16="http://schemas.microsoft.com/office/drawing/2014/main" id="{E5F0F8F0-AAC0-491B-B2EC-53C8BB6D9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9" y="36814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7603" name="Rectangle 19">
            <a:extLst>
              <a:ext uri="{FF2B5EF4-FFF2-40B4-BE49-F238E27FC236}">
                <a16:creationId xmlns:a16="http://schemas.microsoft.com/office/drawing/2014/main" id="{D42FFCE4-A4EC-4760-8FD3-17346EAD6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9" y="36814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604" name="Rectangle 20">
            <a:extLst>
              <a:ext uri="{FF2B5EF4-FFF2-40B4-BE49-F238E27FC236}">
                <a16:creationId xmlns:a16="http://schemas.microsoft.com/office/drawing/2014/main" id="{3183DFCC-E429-4A5D-9805-EE9DAE14B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5713" y="3681414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7605" name="Rectangle 21">
            <a:extLst>
              <a:ext uri="{FF2B5EF4-FFF2-40B4-BE49-F238E27FC236}">
                <a16:creationId xmlns:a16="http://schemas.microsoft.com/office/drawing/2014/main" id="{D834862A-DB05-4337-8CE9-C1DD0382D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488" y="36814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606" name="Rectangle 22">
            <a:extLst>
              <a:ext uri="{FF2B5EF4-FFF2-40B4-BE49-F238E27FC236}">
                <a16:creationId xmlns:a16="http://schemas.microsoft.com/office/drawing/2014/main" id="{6C47261A-FCF5-4BEF-8588-D86119C2E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681414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607" name="Rectangle 23">
            <a:extLst>
              <a:ext uri="{FF2B5EF4-FFF2-40B4-BE49-F238E27FC236}">
                <a16:creationId xmlns:a16="http://schemas.microsoft.com/office/drawing/2014/main" id="{F3ABE18E-EBDB-4B7D-BA8C-EB898911A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913" y="36814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7608" name="Rectangle 24">
            <a:extLst>
              <a:ext uri="{FF2B5EF4-FFF2-40B4-BE49-F238E27FC236}">
                <a16:creationId xmlns:a16="http://schemas.microsoft.com/office/drawing/2014/main" id="{14316F58-44F5-469E-8CC0-94616921D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8275" y="31702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7609" name="Rectangle 25">
            <a:extLst>
              <a:ext uri="{FF2B5EF4-FFF2-40B4-BE49-F238E27FC236}">
                <a16:creationId xmlns:a16="http://schemas.microsoft.com/office/drawing/2014/main" id="{A84FB327-485B-4E4C-8236-A5F2D12D5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075" y="31702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610" name="Rectangle 26">
            <a:extLst>
              <a:ext uri="{FF2B5EF4-FFF2-40B4-BE49-F238E27FC236}">
                <a16:creationId xmlns:a16="http://schemas.microsoft.com/office/drawing/2014/main" id="{1931D71A-6B66-4D98-8BDB-E012C9AE0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0451" y="3170239"/>
            <a:ext cx="1138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/</a:t>
            </a:r>
          </a:p>
        </p:txBody>
      </p:sp>
      <p:sp>
        <p:nvSpPr>
          <p:cNvPr id="67611" name="Rectangle 27">
            <a:extLst>
              <a:ext uri="{FF2B5EF4-FFF2-40B4-BE49-F238E27FC236}">
                <a16:creationId xmlns:a16="http://schemas.microsoft.com/office/drawing/2014/main" id="{99437E55-1B67-4A8C-97B6-A3ACE5A14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9" y="31702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612" name="Rectangle 28">
            <a:extLst>
              <a:ext uri="{FF2B5EF4-FFF2-40B4-BE49-F238E27FC236}">
                <a16:creationId xmlns:a16="http://schemas.microsoft.com/office/drawing/2014/main" id="{568EB2AE-3EE0-4022-9040-76AF0063B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88" y="31702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7613" name="Rectangle 29">
            <a:extLst>
              <a:ext uri="{FF2B5EF4-FFF2-40B4-BE49-F238E27FC236}">
                <a16:creationId xmlns:a16="http://schemas.microsoft.com/office/drawing/2014/main" id="{7E296A87-B658-42D9-96DA-13D23902C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988" y="31702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67614" name="Rectangle 30">
            <a:extLst>
              <a:ext uri="{FF2B5EF4-FFF2-40B4-BE49-F238E27FC236}">
                <a16:creationId xmlns:a16="http://schemas.microsoft.com/office/drawing/2014/main" id="{F3743163-EE68-4E50-8C33-9EEFC7D16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8800" y="3170239"/>
            <a:ext cx="13625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67615" name="Rectangle 31">
            <a:extLst>
              <a:ext uri="{FF2B5EF4-FFF2-40B4-BE49-F238E27FC236}">
                <a16:creationId xmlns:a16="http://schemas.microsoft.com/office/drawing/2014/main" id="{9C7D644C-BB85-4650-94AD-D173E604E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8275" y="5426076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16" name="Rectangle 32">
            <a:extLst>
              <a:ext uri="{FF2B5EF4-FFF2-40B4-BE49-F238E27FC236}">
                <a16:creationId xmlns:a16="http://schemas.microsoft.com/office/drawing/2014/main" id="{3EEA280C-9AEC-4C94-AC7D-FFBD72820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088" y="5222876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17" name="Rectangle 33">
            <a:extLst>
              <a:ext uri="{FF2B5EF4-FFF2-40B4-BE49-F238E27FC236}">
                <a16:creationId xmlns:a16="http://schemas.microsoft.com/office/drawing/2014/main" id="{38E7CFE5-6013-41FB-B6AE-0248037B0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5426076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18" name="Rectangle 34">
            <a:extLst>
              <a:ext uri="{FF2B5EF4-FFF2-40B4-BE49-F238E27FC236}">
                <a16:creationId xmlns:a16="http://schemas.microsoft.com/office/drawing/2014/main" id="{C813ADDA-E948-444C-8702-A77FA1E36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5" y="49085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19" name="Rectangle 35">
            <a:extLst>
              <a:ext uri="{FF2B5EF4-FFF2-40B4-BE49-F238E27FC236}">
                <a16:creationId xmlns:a16="http://schemas.microsoft.com/office/drawing/2014/main" id="{A944CB2C-D0C5-4164-AB1C-90A5537B7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451" y="49085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0" name="Rectangle 36">
            <a:extLst>
              <a:ext uri="{FF2B5EF4-FFF2-40B4-BE49-F238E27FC236}">
                <a16:creationId xmlns:a16="http://schemas.microsoft.com/office/drawing/2014/main" id="{69E3BD1F-E0F4-419A-AA74-49483717C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3263" y="47053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1" name="Rectangle 37">
            <a:extLst>
              <a:ext uri="{FF2B5EF4-FFF2-40B4-BE49-F238E27FC236}">
                <a16:creationId xmlns:a16="http://schemas.microsoft.com/office/drawing/2014/main" id="{435258F7-473D-4A59-BE47-C7DD31FA2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490855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2" name="Rectangle 38">
            <a:extLst>
              <a:ext uri="{FF2B5EF4-FFF2-40B4-BE49-F238E27FC236}">
                <a16:creationId xmlns:a16="http://schemas.microsoft.com/office/drawing/2014/main" id="{E4027119-7C97-4EA1-BD75-87B251417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588" y="439102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3" name="Rectangle 39">
            <a:extLst>
              <a:ext uri="{FF2B5EF4-FFF2-40B4-BE49-F238E27FC236}">
                <a16:creationId xmlns:a16="http://schemas.microsoft.com/office/drawing/2014/main" id="{D61A209C-DBD5-48EC-8CDF-9AA6B1536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3263" y="418782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4" name="Rectangle 40">
            <a:extLst>
              <a:ext uri="{FF2B5EF4-FFF2-40B4-BE49-F238E27FC236}">
                <a16:creationId xmlns:a16="http://schemas.microsoft.com/office/drawing/2014/main" id="{B6C6215F-0391-43F4-BE3C-937A632C8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439102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5" name="Rectangle 41">
            <a:extLst>
              <a:ext uri="{FF2B5EF4-FFF2-40B4-BE49-F238E27FC236}">
                <a16:creationId xmlns:a16="http://schemas.microsoft.com/office/drawing/2014/main" id="{6E9F4E83-B9AB-4387-A216-C9DD0F286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300" y="387350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6" name="Rectangle 42">
            <a:extLst>
              <a:ext uri="{FF2B5EF4-FFF2-40B4-BE49-F238E27FC236}">
                <a16:creationId xmlns:a16="http://schemas.microsoft.com/office/drawing/2014/main" id="{0ED26F51-F147-45D0-9236-E79D0BFE6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525" y="367030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7" name="Rectangle 43">
            <a:extLst>
              <a:ext uri="{FF2B5EF4-FFF2-40B4-BE49-F238E27FC236}">
                <a16:creationId xmlns:a16="http://schemas.microsoft.com/office/drawing/2014/main" id="{2231374D-D3F5-4B00-A3B2-6DCE4D133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039" y="3873501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8" name="Rectangle 44">
            <a:extLst>
              <a:ext uri="{FF2B5EF4-FFF2-40B4-BE49-F238E27FC236}">
                <a16:creationId xmlns:a16="http://schemas.microsoft.com/office/drawing/2014/main" id="{6C823699-7E86-40A7-B4B2-6321E6387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139" y="523398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29" name="Rectangle 45">
            <a:extLst>
              <a:ext uri="{FF2B5EF4-FFF2-40B4-BE49-F238E27FC236}">
                <a16:creationId xmlns:a16="http://schemas.microsoft.com/office/drawing/2014/main" id="{BE096CDD-7957-4045-8A77-889D3D6E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300" y="5233989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0" name="Rectangle 46">
            <a:extLst>
              <a:ext uri="{FF2B5EF4-FFF2-40B4-BE49-F238E27FC236}">
                <a16:creationId xmlns:a16="http://schemas.microsoft.com/office/drawing/2014/main" id="{6DBFB12B-4E97-4771-A808-16654A34B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1" y="523398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1" name="Rectangle 47">
            <a:extLst>
              <a:ext uri="{FF2B5EF4-FFF2-40B4-BE49-F238E27FC236}">
                <a16:creationId xmlns:a16="http://schemas.microsoft.com/office/drawing/2014/main" id="{58F51E4D-306D-4650-BB11-4671699A8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5233989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2" name="Rectangle 48">
            <a:extLst>
              <a:ext uri="{FF2B5EF4-FFF2-40B4-BE49-F238E27FC236}">
                <a16:creationId xmlns:a16="http://schemas.microsoft.com/office/drawing/2014/main" id="{E130245B-B81E-4D7B-99F4-F2E815DD9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2" y="4800601"/>
            <a:ext cx="184665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          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3" name="Rectangle 49">
            <a:extLst>
              <a:ext uri="{FF2B5EF4-FFF2-40B4-BE49-F238E27FC236}">
                <a16:creationId xmlns:a16="http://schemas.microsoft.com/office/drawing/2014/main" id="{A89CAF82-168D-4B0B-AC61-79AD20465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4939" y="4716463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4" name="Rectangle 50">
            <a:extLst>
              <a:ext uri="{FF2B5EF4-FFF2-40B4-BE49-F238E27FC236}">
                <a16:creationId xmlns:a16="http://schemas.microsoft.com/office/drawing/2014/main" id="{662716C9-1B40-4407-8CE5-C18351B2F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4716463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5" name="Rectangle 51">
            <a:extLst>
              <a:ext uri="{FF2B5EF4-FFF2-40B4-BE49-F238E27FC236}">
                <a16:creationId xmlns:a16="http://schemas.microsoft.com/office/drawing/2014/main" id="{D7885354-042E-417C-A986-FC08DE329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4716463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6" name="Rectangle 52">
            <a:extLst>
              <a:ext uri="{FF2B5EF4-FFF2-40B4-BE49-F238E27FC236}">
                <a16:creationId xmlns:a16="http://schemas.microsoft.com/office/drawing/2014/main" id="{1FF72EFA-C027-4B98-8458-799A06E05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4716463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7" name="Rectangle 53">
            <a:extLst>
              <a:ext uri="{FF2B5EF4-FFF2-40B4-BE49-F238E27FC236}">
                <a16:creationId xmlns:a16="http://schemas.microsoft.com/office/drawing/2014/main" id="{B88DCD8D-F584-4122-B953-F9621B590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425" y="4716463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8" name="Rectangle 54">
            <a:extLst>
              <a:ext uri="{FF2B5EF4-FFF2-40B4-BE49-F238E27FC236}">
                <a16:creationId xmlns:a16="http://schemas.microsoft.com/office/drawing/2014/main" id="{817F47EC-AAA1-4509-8FF2-278B69F63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9" y="4716463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39" name="Rectangle 55">
            <a:extLst>
              <a:ext uri="{FF2B5EF4-FFF2-40B4-BE49-F238E27FC236}">
                <a16:creationId xmlns:a16="http://schemas.microsoft.com/office/drawing/2014/main" id="{B36B42A7-6C8B-4618-8FBC-F91DDEDCF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51" y="4198939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0" name="Rectangle 56">
            <a:extLst>
              <a:ext uri="{FF2B5EF4-FFF2-40B4-BE49-F238E27FC236}">
                <a16:creationId xmlns:a16="http://schemas.microsoft.com/office/drawing/2014/main" id="{3E38BD72-651F-4721-B09B-D8E3C5F7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2451" y="41989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1" name="Rectangle 57">
            <a:extLst>
              <a:ext uri="{FF2B5EF4-FFF2-40B4-BE49-F238E27FC236}">
                <a16:creationId xmlns:a16="http://schemas.microsoft.com/office/drawing/2014/main" id="{4C3B573D-F29B-45C5-8745-377C61EA1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4198939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2" name="Rectangle 58">
            <a:extLst>
              <a:ext uri="{FF2B5EF4-FFF2-40B4-BE49-F238E27FC236}">
                <a16:creationId xmlns:a16="http://schemas.microsoft.com/office/drawing/2014/main" id="{08F2B18E-A54D-4712-B591-7A7083E21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425" y="41989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3" name="Rectangle 59">
            <a:extLst>
              <a:ext uri="{FF2B5EF4-FFF2-40B4-BE49-F238E27FC236}">
                <a16:creationId xmlns:a16="http://schemas.microsoft.com/office/drawing/2014/main" id="{B48EED09-667A-4B24-A2EB-AB394C77F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9" y="4198939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4" name="Rectangle 60">
            <a:extLst>
              <a:ext uri="{FF2B5EF4-FFF2-40B4-BE49-F238E27FC236}">
                <a16:creationId xmlns:a16="http://schemas.microsoft.com/office/drawing/2014/main" id="{C7177974-6C1F-41B8-BDB0-0FAA757B8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7964" y="3681414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5" name="Rectangle 61">
            <a:extLst>
              <a:ext uri="{FF2B5EF4-FFF2-40B4-BE49-F238E27FC236}">
                <a16:creationId xmlns:a16="http://schemas.microsoft.com/office/drawing/2014/main" id="{F99BD15D-9633-4DF8-9D8E-7753FABC2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8613" y="36814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6" name="Rectangle 62">
            <a:extLst>
              <a:ext uri="{FF2B5EF4-FFF2-40B4-BE49-F238E27FC236}">
                <a16:creationId xmlns:a16="http://schemas.microsoft.com/office/drawing/2014/main" id="{2130DC46-0614-4C1B-B76E-D64B7BB28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739" y="3681414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7" name="Rectangle 63">
            <a:extLst>
              <a:ext uri="{FF2B5EF4-FFF2-40B4-BE49-F238E27FC236}">
                <a16:creationId xmlns:a16="http://schemas.microsoft.com/office/drawing/2014/main" id="{B8744471-E499-420B-BCE0-7DD038865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539" y="3681414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8" name="Rectangle 64">
            <a:extLst>
              <a:ext uri="{FF2B5EF4-FFF2-40B4-BE49-F238E27FC236}">
                <a16:creationId xmlns:a16="http://schemas.microsoft.com/office/drawing/2014/main" id="{4C96EEC5-D63C-4F33-B515-FB38851D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3681414"/>
            <a:ext cx="18274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c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49" name="Rectangle 65">
            <a:extLst>
              <a:ext uri="{FF2B5EF4-FFF2-40B4-BE49-F238E27FC236}">
                <a16:creationId xmlns:a16="http://schemas.microsoft.com/office/drawing/2014/main" id="{3FA2B7E4-2F0B-4C61-83FB-54A278A68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26" y="3170239"/>
            <a:ext cx="8207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100n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0" name="Rectangle 66">
            <a:extLst>
              <a:ext uri="{FF2B5EF4-FFF2-40B4-BE49-F238E27FC236}">
                <a16:creationId xmlns:a16="http://schemas.microsoft.com/office/drawing/2014/main" id="{F54F08FD-7EEE-44F5-8869-880BE9534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3275" y="31702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1" name="Rectangle 67">
            <a:extLst>
              <a:ext uri="{FF2B5EF4-FFF2-40B4-BE49-F238E27FC236}">
                <a16:creationId xmlns:a16="http://schemas.microsoft.com/office/drawing/2014/main" id="{7548FA53-1558-432E-BE29-045CC8409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238" y="3170239"/>
            <a:ext cx="2276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T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2" name="Rectangle 68">
            <a:extLst>
              <a:ext uri="{FF2B5EF4-FFF2-40B4-BE49-F238E27FC236}">
                <a16:creationId xmlns:a16="http://schemas.microsoft.com/office/drawing/2014/main" id="{7D1BCE86-8D73-4ED7-A98F-DE43070A8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439" y="3170239"/>
            <a:ext cx="20518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n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3" name="Rectangle 69">
            <a:extLst>
              <a:ext uri="{FF2B5EF4-FFF2-40B4-BE49-F238E27FC236}">
                <a16:creationId xmlns:a16="http://schemas.microsoft.com/office/drawing/2014/main" id="{0A39D98C-06BD-4C2D-BD50-879E46D5B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170239"/>
            <a:ext cx="2276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latin typeface="Times New Roman" panose="02020603050405020304" pitchFamily="18" charset="0"/>
              </a:rPr>
              <a:t>T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4" name="Rectangle 70">
            <a:extLst>
              <a:ext uri="{FF2B5EF4-FFF2-40B4-BE49-F238E27FC236}">
                <a16:creationId xmlns:a16="http://schemas.microsoft.com/office/drawing/2014/main" id="{189A0D33-8EA2-43A4-AC51-75903635A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518795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5" name="Rectangle 71">
            <a:extLst>
              <a:ext uri="{FF2B5EF4-FFF2-40B4-BE49-F238E27FC236}">
                <a16:creationId xmlns:a16="http://schemas.microsoft.com/office/drawing/2014/main" id="{EA4AC702-3FF9-44A7-B754-E46C81077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414" y="518795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£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6" name="Rectangle 72">
            <a:extLst>
              <a:ext uri="{FF2B5EF4-FFF2-40B4-BE49-F238E27FC236}">
                <a16:creationId xmlns:a16="http://schemas.microsoft.com/office/drawing/2014/main" id="{C52F0039-B859-4E2C-8E6D-A8D2091F5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4339" y="46704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7" name="Rectangle 73">
            <a:extLst>
              <a:ext uri="{FF2B5EF4-FFF2-40B4-BE49-F238E27FC236}">
                <a16:creationId xmlns:a16="http://schemas.microsoft.com/office/drawing/2014/main" id="{E36347E9-6F65-4551-B16A-05AA7D910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714" y="46704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8" name="Rectangle 74">
            <a:extLst>
              <a:ext uri="{FF2B5EF4-FFF2-40B4-BE49-F238E27FC236}">
                <a16:creationId xmlns:a16="http://schemas.microsoft.com/office/drawing/2014/main" id="{454CAC7B-D15C-452A-A6E8-CCB12AD1A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46704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59" name="Rectangle 75">
            <a:extLst>
              <a:ext uri="{FF2B5EF4-FFF2-40B4-BE49-F238E27FC236}">
                <a16:creationId xmlns:a16="http://schemas.microsoft.com/office/drawing/2014/main" id="{5689EC59-36E3-42BB-B020-11EF8E8BC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4670426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0" name="Rectangle 76">
            <a:extLst>
              <a:ext uri="{FF2B5EF4-FFF2-40B4-BE49-F238E27FC236}">
                <a16:creationId xmlns:a16="http://schemas.microsoft.com/office/drawing/2014/main" id="{98AD2793-4F57-484E-97FE-B664CD2DF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1851" y="41529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1" name="Rectangle 77">
            <a:extLst>
              <a:ext uri="{FF2B5EF4-FFF2-40B4-BE49-F238E27FC236}">
                <a16:creationId xmlns:a16="http://schemas.microsoft.com/office/drawing/2014/main" id="{B1A87FF9-E39A-4A62-A28E-9E6659161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41529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2" name="Rectangle 78">
            <a:extLst>
              <a:ext uri="{FF2B5EF4-FFF2-40B4-BE49-F238E27FC236}">
                <a16:creationId xmlns:a16="http://schemas.microsoft.com/office/drawing/2014/main" id="{D8F41F33-587B-42B9-AC62-83B32A82D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41529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3" name="Rectangle 79">
            <a:extLst>
              <a:ext uri="{FF2B5EF4-FFF2-40B4-BE49-F238E27FC236}">
                <a16:creationId xmlns:a16="http://schemas.microsoft.com/office/drawing/2014/main" id="{BF31444D-9166-4013-BFC8-FFEFF7D20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3635375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4" name="Rectangle 80">
            <a:extLst>
              <a:ext uri="{FF2B5EF4-FFF2-40B4-BE49-F238E27FC236}">
                <a16:creationId xmlns:a16="http://schemas.microsoft.com/office/drawing/2014/main" id="{BB90EE10-E666-41AE-BEB1-3AD6FFB84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2639" y="3635375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-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5" name="Rectangle 81">
            <a:extLst>
              <a:ext uri="{FF2B5EF4-FFF2-40B4-BE49-F238E27FC236}">
                <a16:creationId xmlns:a16="http://schemas.microsoft.com/office/drawing/2014/main" id="{15941ED1-EB56-4457-9D2E-351D11B3D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414" y="3635375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£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6" name="Rectangle 82">
            <a:extLst>
              <a:ext uri="{FF2B5EF4-FFF2-40B4-BE49-F238E27FC236}">
                <a16:creationId xmlns:a16="http://schemas.microsoft.com/office/drawing/2014/main" id="{6D58317A-5662-425F-BE51-B69746AB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826" y="31242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+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67667" name="Rectangle 83">
            <a:extLst>
              <a:ext uri="{FF2B5EF4-FFF2-40B4-BE49-F238E27FC236}">
                <a16:creationId xmlns:a16="http://schemas.microsoft.com/office/drawing/2014/main" id="{B1186528-966C-4EF2-9139-87063FE32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124201"/>
            <a:ext cx="2260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Symbol" panose="05050102010706020507" pitchFamily="18" charset="2"/>
              </a:rPr>
              <a:t>=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6875876" y="2023675"/>
              <a:ext cx="4318560" cy="50832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68317" y="2017546"/>
                <a:ext cx="4333679" cy="5216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" name="Ink 26"/>
              <p14:cNvContentPartPr/>
              <p14:nvPr/>
            </p14:nvContentPartPr>
            <p14:xfrm>
              <a:off x="6095396" y="5262715"/>
              <a:ext cx="1772640" cy="3648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89636" y="5256214"/>
                <a:ext cx="1787760" cy="49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/>
              <p14:cNvContentPartPr/>
              <p14:nvPr/>
            </p14:nvContentPartPr>
            <p14:xfrm>
              <a:off x="8473796" y="4742395"/>
              <a:ext cx="2786880" cy="82944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467316" y="4734108"/>
                <a:ext cx="2800561" cy="8445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8" name="Ink 47"/>
              <p14:cNvContentPartPr/>
              <p14:nvPr/>
            </p14:nvContentPartPr>
            <p14:xfrm>
              <a:off x="3790436" y="5841115"/>
              <a:ext cx="1808160" cy="30720"/>
            </p14:xfrm>
          </p:contentPart>
        </mc:Choice>
        <mc:Fallback xmlns="">
          <p:pic>
            <p:nvPicPr>
              <p:cNvPr id="48" name="Ink 47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85388" y="5835112"/>
                <a:ext cx="1821500" cy="427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0" name="Ink 49"/>
              <p14:cNvContentPartPr/>
              <p14:nvPr/>
            </p14:nvContentPartPr>
            <p14:xfrm>
              <a:off x="9902276" y="2607355"/>
              <a:ext cx="1217760" cy="22080"/>
            </p14:xfrm>
          </p:contentPart>
        </mc:Choice>
        <mc:Fallback xmlns="">
          <p:pic>
            <p:nvPicPr>
              <p:cNvPr id="50" name="Ink 49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897601" y="2601564"/>
                <a:ext cx="1230348" cy="333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2" name="Ink 51"/>
              <p14:cNvContentPartPr/>
              <p14:nvPr/>
            </p14:nvContentPartPr>
            <p14:xfrm>
              <a:off x="280196" y="4715515"/>
              <a:ext cx="2591520" cy="993600"/>
            </p14:xfrm>
          </p:contentPart>
        </mc:Choice>
        <mc:Fallback xmlns="">
          <p:pic>
            <p:nvPicPr>
              <p:cNvPr id="52" name="Ink 5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4435" y="4710473"/>
                <a:ext cx="2605561" cy="10051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7678" name="Ink 67677"/>
              <p14:cNvContentPartPr/>
              <p14:nvPr/>
            </p14:nvContentPartPr>
            <p14:xfrm>
              <a:off x="897956" y="5698075"/>
              <a:ext cx="1191840" cy="111840"/>
            </p14:xfrm>
          </p:contentPart>
        </mc:Choice>
        <mc:Fallback xmlns="">
          <p:pic>
            <p:nvPicPr>
              <p:cNvPr id="67678" name="Ink 6767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92917" y="5691962"/>
                <a:ext cx="1202999" cy="1233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4043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1E3FB380-A28E-4050-885B-572575463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A3A8C935-E7F8-4390-A15C-BC3456D19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74837" y="1066800"/>
            <a:ext cx="8488363" cy="5367339"/>
          </a:xfrm>
        </p:spPr>
        <p:txBody>
          <a:bodyPr/>
          <a:lstStyle/>
          <a:p>
            <a:pPr marL="533387" indent="-533387">
              <a:lnSpc>
                <a:spcPct val="130000"/>
              </a:lnSpc>
              <a:buNone/>
            </a:pPr>
            <a:r>
              <a:rPr lang="en-US" altLang="en-US" sz="2400"/>
              <a:t>				</a:t>
            </a:r>
            <a:r>
              <a:rPr lang="en-US" altLang="en-US" sz="2400" b="1">
                <a:latin typeface="Comic Sans MS" panose="030F0702030302020204" pitchFamily="66" charset="0"/>
              </a:rPr>
              <a:t>T(n) = T(n-1) + n</a:t>
            </a:r>
          </a:p>
          <a:p>
            <a:pPr marL="533387" indent="-533387">
              <a:lnSpc>
                <a:spcPct val="130000"/>
              </a:lnSpc>
            </a:pPr>
            <a:r>
              <a:rPr lang="en-US" altLang="en-US" sz="2400"/>
              <a:t>Guess: </a:t>
            </a:r>
            <a:r>
              <a:rPr lang="en-US" altLang="en-US" sz="2400">
                <a:latin typeface="Comic Sans MS" panose="030F0702030302020204" pitchFamily="66" charset="0"/>
              </a:rPr>
              <a:t>T(n) = O(n</a:t>
            </a:r>
            <a:r>
              <a:rPr lang="en-US" altLang="en-US" sz="2400" baseline="30000">
                <a:latin typeface="Comic Sans MS" panose="030F0702030302020204" pitchFamily="66" charset="0"/>
              </a:rPr>
              <a:t>2</a:t>
            </a:r>
            <a:r>
              <a:rPr lang="en-US" altLang="en-US" sz="2400">
                <a:latin typeface="Comic Sans MS" panose="030F0702030302020204" pitchFamily="66" charset="0"/>
              </a:rPr>
              <a:t>)</a:t>
            </a:r>
          </a:p>
          <a:p>
            <a:pPr marL="914377" lvl="1" indent="-457189">
              <a:lnSpc>
                <a:spcPct val="130000"/>
              </a:lnSpc>
            </a:pPr>
            <a:r>
              <a:rPr lang="en-US" altLang="en-US" sz="2000"/>
              <a:t>Induction goal: </a:t>
            </a:r>
            <a:r>
              <a:rPr lang="en-US" altLang="en-US" sz="2000">
                <a:latin typeface="Comic Sans MS" panose="030F0702030302020204" pitchFamily="66" charset="0"/>
              </a:rPr>
              <a:t>T(n)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≤ </a:t>
            </a:r>
            <a:r>
              <a:rPr lang="en-US" altLang="en-US" sz="2000">
                <a:latin typeface="Comic Sans MS" panose="030F0702030302020204" pitchFamily="66" charset="0"/>
              </a:rPr>
              <a:t>c n</a:t>
            </a:r>
            <a:r>
              <a:rPr lang="en-US" altLang="en-US" sz="2000" baseline="30000">
                <a:latin typeface="Comic Sans MS" panose="030F0702030302020204" pitchFamily="66" charset="0"/>
              </a:rPr>
              <a:t>2</a:t>
            </a:r>
            <a:r>
              <a:rPr lang="en-US" altLang="en-US" sz="2000"/>
              <a:t>, for some </a:t>
            </a:r>
            <a:r>
              <a:rPr lang="en-US" altLang="en-US" sz="2000">
                <a:latin typeface="Comic Sans MS" panose="030F0702030302020204" pitchFamily="66" charset="0"/>
              </a:rPr>
              <a:t>c</a:t>
            </a:r>
            <a:r>
              <a:rPr lang="en-US" altLang="en-US" sz="2000"/>
              <a:t> and </a:t>
            </a:r>
            <a:r>
              <a:rPr lang="en-US" altLang="en-US" sz="2000">
                <a:latin typeface="Comic Sans MS" panose="030F0702030302020204" pitchFamily="66" charset="0"/>
              </a:rPr>
              <a:t>n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≥ n</a:t>
            </a:r>
            <a:r>
              <a:rPr lang="en-US" altLang="en-US" sz="2000" baseline="-25000">
                <a:latin typeface="Comic Sans MS" panose="030F0702030302020204" pitchFamily="66" charset="0"/>
                <a:cs typeface="Arial" panose="020B0604020202020204" pitchFamily="34" charset="0"/>
              </a:rPr>
              <a:t>0</a:t>
            </a:r>
            <a:endParaRPr lang="en-US" altLang="en-US" sz="200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914377" lvl="1" indent="-457189">
              <a:lnSpc>
                <a:spcPct val="130000"/>
              </a:lnSpc>
            </a:pPr>
            <a:r>
              <a:rPr lang="en-US" altLang="en-US" sz="2000">
                <a:cs typeface="Arial" panose="020B0604020202020204" pitchFamily="34" charset="0"/>
              </a:rPr>
              <a:t>Induction</a:t>
            </a:r>
            <a:r>
              <a:rPr lang="en-US" altLang="en-US" sz="2000"/>
              <a:t> hypothesis: </a:t>
            </a:r>
            <a:r>
              <a:rPr lang="en-US" altLang="en-US" sz="2000">
                <a:latin typeface="Comic Sans MS" panose="030F0702030302020204" pitchFamily="66" charset="0"/>
              </a:rPr>
              <a:t>T(n-1)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≤ </a:t>
            </a:r>
            <a:r>
              <a:rPr lang="en-US" altLang="en-US" sz="2000">
                <a:latin typeface="Comic Sans MS" panose="030F0702030302020204" pitchFamily="66" charset="0"/>
              </a:rPr>
              <a:t>c(n-1)</a:t>
            </a:r>
            <a:r>
              <a:rPr lang="en-US" altLang="en-US" sz="2000" baseline="30000">
                <a:latin typeface="Comic Sans MS" panose="030F0702030302020204" pitchFamily="66" charset="0"/>
              </a:rPr>
              <a:t>2</a:t>
            </a:r>
            <a:r>
              <a:rPr lang="en-US" altLang="en-US" sz="2000"/>
              <a:t> for all </a:t>
            </a:r>
            <a:r>
              <a:rPr lang="en-US" altLang="en-US" sz="2000">
                <a:latin typeface="Comic Sans MS" panose="030F0702030302020204" pitchFamily="66" charset="0"/>
              </a:rPr>
              <a:t>k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&lt;</a:t>
            </a:r>
            <a:r>
              <a:rPr lang="en-US" altLang="en-US" sz="2000">
                <a:latin typeface="Comic Sans MS" panose="030F0702030302020204" pitchFamily="66" charset="0"/>
              </a:rPr>
              <a:t> n</a:t>
            </a:r>
          </a:p>
          <a:p>
            <a:pPr marL="533387" indent="-533387">
              <a:lnSpc>
                <a:spcPct val="130000"/>
              </a:lnSpc>
            </a:pPr>
            <a:r>
              <a:rPr lang="en-US" altLang="en-US" sz="2400"/>
              <a:t>Proof of induction goal: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 sz="2400"/>
              <a:t>	</a:t>
            </a:r>
            <a:r>
              <a:rPr lang="en-US" altLang="en-US" sz="2400">
                <a:latin typeface="Comic Sans MS" panose="030F0702030302020204" pitchFamily="66" charset="0"/>
              </a:rPr>
              <a:t>T(n) = T(n-1) + n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≤ c </a:t>
            </a:r>
            <a:r>
              <a:rPr lang="en-US" altLang="en-US" sz="2400">
                <a:latin typeface="Comic Sans MS" panose="030F0702030302020204" pitchFamily="66" charset="0"/>
              </a:rPr>
              <a:t>(n-1)</a:t>
            </a:r>
            <a:r>
              <a:rPr lang="en-US" altLang="en-US" sz="2400" baseline="30000">
                <a:latin typeface="Comic Sans MS" panose="030F0702030302020204" pitchFamily="66" charset="0"/>
              </a:rPr>
              <a:t>2</a:t>
            </a:r>
            <a:r>
              <a:rPr lang="en-US" altLang="en-US" sz="2400">
                <a:latin typeface="Comic Sans MS" panose="030F0702030302020204" pitchFamily="66" charset="0"/>
              </a:rPr>
              <a:t> + n 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		= cn</a:t>
            </a:r>
            <a:r>
              <a:rPr lang="en-US" altLang="en-US" sz="2400" baseline="30000">
                <a:latin typeface="Comic Sans MS" panose="030F0702030302020204" pitchFamily="66" charset="0"/>
              </a:rPr>
              <a:t>2</a:t>
            </a:r>
            <a:r>
              <a:rPr lang="en-US" altLang="en-US" sz="2400">
                <a:latin typeface="Comic Sans MS" panose="030F0702030302020204" pitchFamily="66" charset="0"/>
              </a:rPr>
              <a:t> – (2cn – c - n)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≤ cn</a:t>
            </a:r>
            <a:r>
              <a:rPr lang="en-US" altLang="en-US" sz="2400" baseline="3000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		if:  2cn – c – n ≥ 0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 c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≥ n/(2n-1)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 c </a:t>
            </a: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≥ 1/(2 – 1/n)</a:t>
            </a:r>
          </a:p>
          <a:p>
            <a:pPr marL="914377" lvl="1" indent="-457189">
              <a:lnSpc>
                <a:spcPct val="130000"/>
              </a:lnSpc>
            </a:pPr>
            <a:r>
              <a:rPr lang="en-US" altLang="en-US" sz="2000">
                <a:cs typeface="Arial" panose="020B0604020202020204" pitchFamily="34" charset="0"/>
                <a:sym typeface="Symbol" panose="05050102010706020507" pitchFamily="18" charset="2"/>
              </a:rPr>
              <a:t>For n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≥ 1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 2 – 1/n ≥ 1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any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</a:rPr>
              <a:t>c ≥ 1 </a:t>
            </a:r>
            <a:r>
              <a:rPr lang="en-US" altLang="en-US" sz="2000">
                <a:cs typeface="Arial" panose="020B0604020202020204" pitchFamily="34" charset="0"/>
              </a:rPr>
              <a:t>will work</a:t>
            </a:r>
            <a:endParaRPr lang="en-US" altLang="en-US" sz="200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3955556" y="4996795"/>
              <a:ext cx="1584480" cy="4080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50888" y="4990353"/>
                <a:ext cx="1597406" cy="52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6123716" y="6115195"/>
              <a:ext cx="614400" cy="1008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19394" y="6111293"/>
                <a:ext cx="625204" cy="182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/>
              <p14:cNvContentPartPr/>
              <p14:nvPr/>
            </p14:nvContentPartPr>
            <p14:xfrm>
              <a:off x="8149796" y="5781595"/>
              <a:ext cx="2821440" cy="4478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146197" y="5776555"/>
                <a:ext cx="2830438" cy="45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2" name="Ink 21"/>
              <p14:cNvContentPartPr/>
              <p14:nvPr/>
            </p14:nvContentPartPr>
            <p14:xfrm>
              <a:off x="5974916" y="1588795"/>
              <a:ext cx="5899680" cy="69168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72396" y="1581957"/>
                <a:ext cx="5906520" cy="7013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6" name="Ink 55"/>
              <p14:cNvContentPartPr/>
              <p14:nvPr/>
            </p14:nvContentPartPr>
            <p14:xfrm>
              <a:off x="5119556" y="4338235"/>
              <a:ext cx="865920" cy="38880"/>
            </p14:xfrm>
          </p:contentPart>
        </mc:Choice>
        <mc:Fallback xmlns="">
          <p:pic>
            <p:nvPicPr>
              <p:cNvPr id="56" name="Ink 5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114157" y="4332885"/>
                <a:ext cx="879596" cy="513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8" name="Ink 57"/>
              <p14:cNvContentPartPr/>
              <p14:nvPr/>
            </p14:nvContentPartPr>
            <p14:xfrm>
              <a:off x="6714596" y="2279515"/>
              <a:ext cx="1707360" cy="51840"/>
            </p14:xfrm>
          </p:contentPart>
        </mc:Choice>
        <mc:Fallback xmlns="">
          <p:pic>
            <p:nvPicPr>
              <p:cNvPr id="58" name="Ink 57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709915" y="2273911"/>
                <a:ext cx="1719242" cy="6269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2128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7E8CA10F-0269-4ED6-BC06-64A8FF3BE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61ECAA74-7B72-431C-890A-251C1B1FF9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1" y="1062037"/>
            <a:ext cx="9097963" cy="5872163"/>
          </a:xfrm>
        </p:spPr>
        <p:txBody>
          <a:bodyPr>
            <a:normAutofit/>
          </a:bodyPr>
          <a:lstStyle/>
          <a:p>
            <a:pPr marL="533387" indent="-533387" algn="ctr">
              <a:lnSpc>
                <a:spcPct val="130000"/>
              </a:lnSpc>
              <a:buNone/>
            </a:pPr>
            <a:r>
              <a:rPr lang="en-US" altLang="en-US" b="1">
                <a:latin typeface="Comic Sans MS" panose="030F0702030302020204" pitchFamily="66" charset="0"/>
              </a:rPr>
              <a:t>T(n) = 2T(n/2) + n</a:t>
            </a:r>
          </a:p>
          <a:p>
            <a:pPr marL="533387" indent="-533387">
              <a:lnSpc>
                <a:spcPct val="130000"/>
              </a:lnSpc>
            </a:pPr>
            <a:r>
              <a:rPr lang="en-US" altLang="en-US"/>
              <a:t>Guess: </a:t>
            </a:r>
            <a:r>
              <a:rPr lang="en-US" altLang="en-US">
                <a:latin typeface="Comic Sans MS" panose="030F0702030302020204" pitchFamily="66" charset="0"/>
              </a:rPr>
              <a:t>T(n) = O(nlgn)</a:t>
            </a:r>
          </a:p>
          <a:p>
            <a:pPr marL="914377" lvl="1" indent="-457189">
              <a:lnSpc>
                <a:spcPct val="130000"/>
              </a:lnSpc>
            </a:pPr>
            <a:r>
              <a:rPr lang="en-US" altLang="en-US"/>
              <a:t>Induction goal: </a:t>
            </a:r>
            <a:r>
              <a:rPr lang="en-US" altLang="en-US">
                <a:latin typeface="Comic Sans MS" panose="030F0702030302020204" pitchFamily="66" charset="0"/>
              </a:rPr>
              <a:t>T(n)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≤ </a:t>
            </a:r>
            <a:r>
              <a:rPr lang="en-US" altLang="en-US">
                <a:latin typeface="Comic Sans MS" panose="030F0702030302020204" pitchFamily="66" charset="0"/>
              </a:rPr>
              <a:t>cn lgn</a:t>
            </a:r>
            <a:r>
              <a:rPr lang="en-US" altLang="en-US"/>
              <a:t>, for some </a:t>
            </a:r>
            <a:r>
              <a:rPr lang="en-US" altLang="en-US">
                <a:latin typeface="Comic Sans MS" panose="030F0702030302020204" pitchFamily="66" charset="0"/>
              </a:rPr>
              <a:t>c</a:t>
            </a:r>
            <a:r>
              <a:rPr lang="en-US" altLang="en-US"/>
              <a:t> and </a:t>
            </a:r>
            <a:r>
              <a:rPr lang="en-US" altLang="en-US">
                <a:latin typeface="Comic Sans MS" panose="030F0702030302020204" pitchFamily="66" charset="0"/>
              </a:rPr>
              <a:t>n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≥ n</a:t>
            </a:r>
            <a:r>
              <a:rPr lang="en-US" altLang="en-US" baseline="-25000">
                <a:latin typeface="Comic Sans MS" panose="030F0702030302020204" pitchFamily="66" charset="0"/>
                <a:cs typeface="Arial" panose="020B0604020202020204" pitchFamily="34" charset="0"/>
              </a:rPr>
              <a:t>0</a:t>
            </a:r>
            <a:endParaRPr lang="en-US" altLang="en-US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914377" lvl="1" indent="-457189">
              <a:lnSpc>
                <a:spcPct val="130000"/>
              </a:lnSpc>
            </a:pPr>
            <a:r>
              <a:rPr lang="en-US" altLang="en-US">
                <a:cs typeface="Arial" panose="020B0604020202020204" pitchFamily="34" charset="0"/>
              </a:rPr>
              <a:t>Induction</a:t>
            </a:r>
            <a:r>
              <a:rPr lang="en-US" altLang="en-US"/>
              <a:t> hypothesis: </a:t>
            </a:r>
            <a:r>
              <a:rPr lang="en-US" altLang="en-US">
                <a:latin typeface="Comic Sans MS" panose="030F0702030302020204" pitchFamily="66" charset="0"/>
              </a:rPr>
              <a:t>T(n/2)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≤ </a:t>
            </a:r>
            <a:r>
              <a:rPr lang="en-US" altLang="en-US">
                <a:latin typeface="Comic Sans MS" panose="030F0702030302020204" pitchFamily="66" charset="0"/>
              </a:rPr>
              <a:t>cn/2 lg(n/2)</a:t>
            </a:r>
          </a:p>
          <a:p>
            <a:pPr marL="533387" indent="-533387">
              <a:lnSpc>
                <a:spcPct val="130000"/>
              </a:lnSpc>
            </a:pPr>
            <a:r>
              <a:rPr lang="en-US" altLang="en-US"/>
              <a:t>Proof of induction goal: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/>
              <a:t>	</a:t>
            </a:r>
            <a:r>
              <a:rPr lang="en-US" altLang="en-US">
                <a:latin typeface="Comic Sans MS" panose="030F0702030302020204" pitchFamily="66" charset="0"/>
              </a:rPr>
              <a:t>T(n) = 2T(n/2) + n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≤ 2c (n/2)</a:t>
            </a:r>
            <a:r>
              <a:rPr lang="en-US" altLang="en-US">
                <a:latin typeface="Comic Sans MS" panose="030F0702030302020204" pitchFamily="66" charset="0"/>
              </a:rPr>
              <a:t>lg(n/2) + n 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>
                <a:latin typeface="Comic Sans MS" panose="030F0702030302020204" pitchFamily="66" charset="0"/>
              </a:rPr>
              <a:t>	        = cn lgn – cn + n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≤ cn lgn </a:t>
            </a:r>
          </a:p>
          <a:p>
            <a:pPr marL="533387" indent="-533387">
              <a:lnSpc>
                <a:spcPct val="130000"/>
              </a:lnSpc>
              <a:buNone/>
            </a:pP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					if:  - cn + n ≤ 0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c </a:t>
            </a:r>
            <a:r>
              <a:rPr lang="en-US" altLang="en-US">
                <a:latin typeface="Comic Sans MS" panose="030F0702030302020204" pitchFamily="66" charset="0"/>
                <a:cs typeface="Arial" panose="020B0604020202020204" pitchFamily="34" charset="0"/>
              </a:rPr>
              <a:t>≥ 1</a:t>
            </a:r>
          </a:p>
          <a:p>
            <a:pPr marL="533387" indent="-533387">
              <a:lnSpc>
                <a:spcPct val="130000"/>
              </a:lnSpc>
            </a:pPr>
            <a:r>
              <a:rPr lang="en-US" altLang="en-US">
                <a:cs typeface="Arial" panose="020B0604020202020204" pitchFamily="34" charset="0"/>
              </a:rPr>
              <a:t>Base case?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3250916" y="4755872"/>
              <a:ext cx="155520" cy="1934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43014" y="4749015"/>
                <a:ext cx="170246" cy="2067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3" name="Ink 22"/>
              <p14:cNvContentPartPr/>
              <p14:nvPr/>
            </p14:nvContentPartPr>
            <p14:xfrm>
              <a:off x="6249476" y="5874272"/>
              <a:ext cx="1038720" cy="3984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43715" y="5867513"/>
                <a:ext cx="1052762" cy="547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2" name="Ink 61"/>
              <p14:cNvContentPartPr/>
              <p14:nvPr/>
            </p14:nvContentPartPr>
            <p14:xfrm>
              <a:off x="4565636" y="5238272"/>
              <a:ext cx="1224000" cy="216000"/>
            </p14:xfrm>
          </p:contentPart>
        </mc:Choice>
        <mc:Fallback xmlns="">
          <p:pic>
            <p:nvPicPr>
              <p:cNvPr id="62" name="Ink 6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59509" y="5231443"/>
                <a:ext cx="1238777" cy="2325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88433" name="Ink 188432"/>
              <p14:cNvContentPartPr/>
              <p14:nvPr/>
            </p14:nvContentPartPr>
            <p14:xfrm>
              <a:off x="4067876" y="4857632"/>
              <a:ext cx="7165440" cy="1725120"/>
            </p14:xfrm>
          </p:contentPart>
        </mc:Choice>
        <mc:Fallback xmlns="">
          <p:pic>
            <p:nvPicPr>
              <p:cNvPr id="188433" name="Ink 18843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061036" y="4851152"/>
                <a:ext cx="7180199" cy="1738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495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64C9AF2-AB9B-415A-90DD-ED1E4ADA48BB}"/>
</file>

<file path=customXml/itemProps2.xml><?xml version="1.0" encoding="utf-8"?>
<ds:datastoreItem xmlns:ds="http://schemas.openxmlformats.org/officeDocument/2006/customXml" ds:itemID="{8EE1FCC7-5A16-4420-8B97-A2B9E6E393B5}"/>
</file>

<file path=customXml/itemProps3.xml><?xml version="1.0" encoding="utf-8"?>
<ds:datastoreItem xmlns:ds="http://schemas.openxmlformats.org/officeDocument/2006/customXml" ds:itemID="{A4FB3346-B55F-4678-9EF0-4760CDE033AB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854</Words>
  <Application>Microsoft Office PowerPoint</Application>
  <PresentationFormat>Widescreen</PresentationFormat>
  <Paragraphs>213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Symbol</vt:lpstr>
      <vt:lpstr>Times New Roman</vt:lpstr>
      <vt:lpstr>Office Theme</vt:lpstr>
      <vt:lpstr>Equation</vt:lpstr>
      <vt:lpstr>CMPE371 Analysis of Algorithms FALL 2025-2026 Lecture 4 Part II   </vt:lpstr>
      <vt:lpstr>Methods for Solving Recurrences</vt:lpstr>
      <vt:lpstr>Substitution method</vt:lpstr>
      <vt:lpstr>Example of substitution</vt:lpstr>
      <vt:lpstr>Example (continued)</vt:lpstr>
      <vt:lpstr>A tighter upper bound?</vt:lpstr>
      <vt:lpstr>A tighter upper bound!</vt:lpstr>
      <vt:lpstr>Example </vt:lpstr>
      <vt:lpstr>Example </vt:lpstr>
      <vt:lpstr>Changing variables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CMPE371 Analysis of Algorithms Summer 2022-2023 Lecture 6 Part II  Adnan ACAN</dc:title>
  <dc:creator>ACAN</dc:creator>
  <cp:lastModifiedBy>Ahmet UNVEREN</cp:lastModifiedBy>
  <cp:revision>4</cp:revision>
  <dcterms:created xsi:type="dcterms:W3CDTF">2023-08-04T18:01:05Z</dcterms:created>
  <dcterms:modified xsi:type="dcterms:W3CDTF">2025-10-10T06:30:37Z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