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9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4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ink/ink38.xml" ContentType="application/inkml+xml"/>
  <Override PartName="/ppt/ink/ink39.xml" ContentType="application/inkml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notesSlides/notesSlide5.xml" ContentType="application/vnd.openxmlformats-officedocument.presentationml.notesSlide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6.xml" ContentType="application/vnd.openxmlformats-officedocument.presentationml.notesSlide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notesSlides/notesSlide7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notesSlides/notesSlide8.xml" ContentType="application/vnd.openxmlformats-officedocument.presentationml.notesSlide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notesSlides/notesSlide9.xml" ContentType="application/vnd.openxmlformats-officedocument.presentationml.notesSlide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notesSlides/notesSlide10.xml" ContentType="application/vnd.openxmlformats-officedocument.presentationml.notesSlide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notesSlides/notesSlide11.xml" ContentType="application/vnd.openxmlformats-officedocument.presentationml.notesSlide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notesSlides/notesSlide12.xml" ContentType="application/vnd.openxmlformats-officedocument.presentationml.notesSlide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  <p:sldMasterId id="2147483687" r:id="rId5"/>
  </p:sldMasterIdLst>
  <p:notesMasterIdLst>
    <p:notesMasterId r:id="rId56"/>
  </p:notesMasterIdLst>
  <p:sldIdLst>
    <p:sldId id="256" r:id="rId6"/>
    <p:sldId id="430" r:id="rId7"/>
    <p:sldId id="466" r:id="rId8"/>
    <p:sldId id="467" r:id="rId9"/>
    <p:sldId id="468" r:id="rId10"/>
    <p:sldId id="431" r:id="rId11"/>
    <p:sldId id="469" r:id="rId12"/>
    <p:sldId id="470" r:id="rId13"/>
    <p:sldId id="259" r:id="rId14"/>
    <p:sldId id="261" r:id="rId15"/>
    <p:sldId id="268" r:id="rId16"/>
    <p:sldId id="269" r:id="rId17"/>
    <p:sldId id="262" r:id="rId18"/>
    <p:sldId id="471" r:id="rId19"/>
    <p:sldId id="432" r:id="rId20"/>
    <p:sldId id="288" r:id="rId21"/>
    <p:sldId id="263" r:id="rId22"/>
    <p:sldId id="270" r:id="rId23"/>
    <p:sldId id="271" r:id="rId24"/>
    <p:sldId id="276" r:id="rId25"/>
    <p:sldId id="272" r:id="rId26"/>
    <p:sldId id="273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65" r:id="rId36"/>
    <p:sldId id="264" r:id="rId37"/>
    <p:sldId id="322" r:id="rId38"/>
    <p:sldId id="330" r:id="rId39"/>
    <p:sldId id="325" r:id="rId40"/>
    <p:sldId id="326" r:id="rId41"/>
    <p:sldId id="472" r:id="rId42"/>
    <p:sldId id="473" r:id="rId43"/>
    <p:sldId id="474" r:id="rId44"/>
    <p:sldId id="475" r:id="rId45"/>
    <p:sldId id="332" r:id="rId46"/>
    <p:sldId id="333" r:id="rId47"/>
    <p:sldId id="476" r:id="rId48"/>
    <p:sldId id="477" r:id="rId49"/>
    <p:sldId id="478" r:id="rId50"/>
    <p:sldId id="479" r:id="rId51"/>
    <p:sldId id="480" r:id="rId52"/>
    <p:sldId id="481" r:id="rId53"/>
    <p:sldId id="484" r:id="rId54"/>
    <p:sldId id="482" r:id="rId55"/>
  </p:sldIdLst>
  <p:sldSz cx="9144000" cy="5143500" type="screen16x9"/>
  <p:notesSz cx="6858000" cy="9144000"/>
  <p:embeddedFontLst>
    <p:embeddedFont>
      <p:font typeface="Gill Sans MT" panose="020B0502020104020203" pitchFamily="34" charset="0"/>
      <p:regular r:id="rId57"/>
      <p:bold r:id="rId58"/>
      <p:italic r:id="rId59"/>
      <p:boldItalic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  <p:embeddedFont>
      <p:font typeface="Wingdings 2" panose="05020102010507070707" pitchFamily="18" charset="2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39:58.3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DF5FB8-745B-4133-A42F-3813BE10C38A}" emma:medium="tactile" emma:mode="ink">
          <msink:context xmlns:msink="http://schemas.microsoft.com/ink/2010/main" type="writingRegion" rotatedBoundingBox="1140,870 23621,717 23677,9054 1197,9207"/>
        </emma:interpretation>
      </emma:emma>
    </inkml:annotationXML>
    <inkml:traceGroup>
      <inkml:annotationXML>
        <emma:emma xmlns:emma="http://www.w3.org/2003/04/emma" version="1.0">
          <emma:interpretation id="{77C66076-1709-40CF-9371-77E0854740EB}" emma:medium="tactile" emma:mode="ink">
            <msink:context xmlns:msink="http://schemas.microsoft.com/ink/2010/main" type="paragraph" rotatedBoundingBox="1344,868 21495,732 21503,1930 1352,2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F1C2EC-AB98-430B-B3B0-596FB770B772}" emma:medium="tactile" emma:mode="ink">
              <msink:context xmlns:msink="http://schemas.microsoft.com/ink/2010/main" type="inkBullet" rotatedBoundingBox="1345,983 1925,979 1931,1790 1350,1794"/>
            </emma:interpretation>
          </emma:emma>
        </inkml:annotationXML>
        <inkml:trace contextRef="#ctx0" brushRef="#br0">42 16 119 0,'0'0'203'0,"0"0"-5"0,0 0-12 16,0 0-6-16,0 0-12 0,5-8-6 0,-5 8-7 16,0 0-5-16,0 0-7 0,0 0-8 0,1-10-3 0,-1 10-6 15,0 0-10-15,0 0-3 0,0 0-4 0,0 0-7 16,0 0-7-16,0 0-13 0,0 0-1 15,0 0-10-15,0 0-4 0,0 0-12 0,0 0-5 0,0 0 0 16,0 0 0-16,0 0 5 0,0 0 3 0,-3 27-1 16,0-16 0-16,-1 2-4 0,2 0-1 0,-3-1 0 15,4 2-5-15,-4 0-3 0,0-1-4 0,1-1-4 16,3 2-6-16,-3-4-6 0,2 4 1 0,-1-4 3 16,3 1-1-16,-1-5-6 0,1-6-10 0,-1 14 6 15,1-14-3-15,-3 10-5 0,3-10-12 0,-1 10-25 16,1-10-28-16,1 8-30 0,-1-8-31 0,0 0-39 15,0 0-46-15,-2 10-59 0,2-10-230 0,0 0-533 16,0 0 236-16</inkml:trace>
        <inkml:trace contextRef="#ctx0" brushRef="#br0" timeOffset="240.95">118-146 2594 0,'4'-19'99'0,"-6"10"-65"16,4-2-2-16,-2 0-1 0,0 3 6 15,0-3 2-15,0 11 9 0,-4-22 3 0,3 14-11 16,0 0 3-16,1 8-1 0,-2-14-2 0,2 14-3 0,-3-9-7 16,3 9-1-16,-1-11-3 0,1 11-7 0,0 0-16 15,-3-8-20-15,3 8-28 0,0 0-29 0,0 0-23 16,0 0-17-16,0 0-20 0,0 0-32 0,0 0-52 15,-12 18-184-15,12-18-435 0,0 0 193 0</inkml:trace>
        <inkml:trace contextRef="#ctx0" brushRef="#br0" timeOffset="999.02">217 210 232 0,'-6'-6'272'0,"6"6"-16"16,0 0-14-16,-5-6-17 0,5 6-22 0,0 0-20 0,0 0-22 16,0 0-10-16,0 0-16 0,20-9-20 0,-8 8-8 15,4-1-11-15,4 1-9 0,0 2-11 16,4-1-8-16,1-1-21 0,-1-1-21 0,-1 2-37 0,1 0-36 15,1 2-58-15,0-4-40 0,-1 2-251 0,-4-4-429 16,0 2 190-16</inkml:trace>
        <inkml:trace contextRef="#ctx0" brushRef="#br0" timeOffset="757.28">477-104 198 0,'7'-5'255'16,"-7"5"-13"-16,11-6-12 0,-5 1-23 0,-1 2-20 0,1-1-19 16,0-1-16-16,-1-1-14 0,3-2-15 15,-1 0-13-15,-1 3-9 0,-1-2-11 0,2-1-5 0,-4 0-12 16,0 0-8-16,2 0-3 0,-4-3-7 0,4 5-8 16,-5 6-5-16,2-11-3 0,-2 11-9 0,1-12 1 15,-1 12-8-15,0 0 0 0,-5-13-4 0,5 13-6 16,0 0 0-16,-10-8-2 0,10 8 0 0,-10-3-2 15,10 3-6-15,0 0 5 0,-17 5-3 0,10-1-1 16,-1-1-1-16,-2 2 3 0,2 0-4 0,-3 1-2 16,2 4 0-16,-1 2 4 0,3-1 0 0,-6 4 1 15,5-3-1-15,-3 6-2 0,2 0 2 0,0 0 0 16,2 0 4-16,1 1 10 0,-2 2-1 0,2-1 4 16,1-1 6-16,-1 1 4 0,0-1-1 0,1 0 3 15,3-3 5-15,-3 3 6 0,2-6 6 0,2 6-1 16,-1-1-3-16,-1-5 0 0,2 1-3 0,-2 0 6 15,2 0 4-15,1-1-5 0,-1 2-1 0,2-2 2 16,-1 0-7-16,0 1-4 0,-1-1 2 0,0 1-4 16,1 0-2-16,-3-1-7 0,3-1 2 0,0-1-5 0,-1 2 13 15,1 1-18-15,0-2-4 0,-3 0-3 0,3 0 4 16,-2 0 0-16,2-1-1 0,-1-5 2 0,2 4-9 16,-1-10 3-16,-2 15-5 0,0-7 5 0,2-8-6 15,2 11 3-15,-6-2-7 0,4-9-20 0,0 11-18 16,0-11-13-16,-3 10-19 0,3-10-17 0,-3 9-23 15,0-3-27-15,3-6-32 0,-6 8-33 16,6-8-33-16,-6 5-269 0,6-5-544 0,0 0 241 0</inkml:trace>
      </inkml:traceGroup>
      <inkml:traceGroup>
        <inkml:annotationXML>
          <emma:emma xmlns:emma="http://www.w3.org/2003/04/emma" version="1.0">
            <emma:interpretation id="{32DD4DEB-A829-4447-8A48-42F6D00D0090}" emma:medium="tactile" emma:mode="ink">
              <msink:context xmlns:msink="http://schemas.microsoft.com/ink/2010/main" type="line" rotatedBoundingBox="2812,858 21495,732 21503,1930 2820,2057"/>
            </emma:interpretation>
          </emma:emma>
        </inkml:annotationXML>
        <inkml:traceGroup>
          <inkml:annotationXML>
            <emma:emma xmlns:emma="http://www.w3.org/2003/04/emma" version="1.0">
              <emma:interpretation id="{144C49B2-B226-4B80-A887-C9EC25EFFF05}" emma:medium="tactile" emma:mode="ink">
                <msink:context xmlns:msink="http://schemas.microsoft.com/ink/2010/main" type="inkWord" rotatedBoundingBox="2815,1302 4321,1291 4323,1584 2817,1594"/>
              </emma:interpretation>
            </emma:emma>
          </inkml:annotationXML>
          <inkml:trace contextRef="#ctx0" brushRef="#br0" timeOffset="2765.91">1466 55 76 0,'0'0'261'0,"1"-11"-12"0,-1 11-4 16,5-8-14-16,-5 8-13 0,0 0-12 0,4-8-8 16,-4 8-9-16,0 0-7 0,4-4-12 0,-4 4-4 15,0 0-22-15,0 0-13 0,0 0-16 0,0 0-6 16,0 0-18-16,0 0-4 0,0 0-12 0,0 0-8 15,0 0-1-15,0 0-5 0,0 0-3 0,-2 27-6 16,4-16-2-16,-1-1-2 0,3 4-6 0,-3-3 1 16,2 3-10-16,-1-3-2 0,4 3-2 0,-2-1 0 0,1-1-8 15,1 0 7-15,-1 0-3 0,2-3-14 0,-1 3 11 16,0-4-8-16,3 2 3 0,-2-5 2 0,0 0-4 16,1 3-4-16,0-5-4 0,3 2-5 0,1 0-13 15,-1-1-3-15,-2-2-7 0,1-1-6 0,-2-1-7 16,-8 0-7-16,20-4-8 0,-8 0 1 0,-2 0-2 15,0-2 4-15,1 1 3 0,0-3 3 0,-3 1 1 16,-1-3 1-16,-1 0 3 0,0-2 5 0,-1 3 0 16,0-2 4-16,0 0-1 0,-2 0 8 0,-2 2 6 15,1 2 10-15,1 0 3 0,-3 7 6 0,2-12 5 0,-2 12 3 16,3-10 4-16,-3 10 1 0,2-8 2 16,-2 8-3-16,0 0-2 0,3-11-3 0,-3 11-2 15,0 0 0-15,0 0-2 0,0 0-6 0,0 0 2 0,0 0 1 16,0 0-3-16,0 0-1 0,0 0 3 0,0 0 0 15,0 0-4-15,-3 35 4 0,3-23-3 0,-2-1 2 16,2 0-3-16,2 1 1 0,-2 0 1 0,0 1-1 16,4-1 5-16,-2-1-2 0,3 0-3 0,0-1 5 15,-2 1-7-15,0-4 2 0,1 3-2 0,1-4 0 16,1-1-5-16,4 0-2 0,-3-2-5 0,3 1-1 16,1-2-2-16,-1-2-4 0,3 0-1 0,-1 3-1 15,3-8-10-15,-2 2 0 0,1-3-7 0,-3-3-3 16,1 1-1-16,2 0-1 0,2-2-4 0,-5-2 2 0,2-3-5 15,-1 5 7-15,-4-2 1 0,7-2 8 16,-5 3 0-16,1 0 3 0,-4-1 5 0,1 1 4 16,-2 1 0-16,-1 4 5 0,-1-2 8 0,1 4 4 0,-1-1-1 15,-4 5 6-15,5-8-2 0,-5 8 1 16,3-6-4-16,-3 6 0 0,0 0 2 0,0 0-2 16,0 0 3-16,0 0-3 0,0 0 2 0,0 0 0 0,0 0 7 15,6 19-1-15,-6-19 1 0,0 14 3 16,0-5-5-16,0-9 5 0,4 15 4 0,-2-5 1 0,2-4-4 15,0 2 3-15,1 0 1 0,1-2-1 0,1 1 0 16,4 2 3-16,2-4-4 0,0-1 1 0,1 2-3 16,8-2 0-16,-2 0-1 0,3 0-1 0,2-2-1 15,0-1 0-15,0-1-5 0,-2-3-5 0,10 1-5 16,-4-2-3-16,2-4-1 0,-5 2-12 0,-3 0 3 16,1-2-1-16,-6 1-5 0,1-3 0 0,-2-1 5 15,-7 2 2-15,2-1-6 0,-3 0 12 0,-4 0-1 16,1 1 4-16,-5-2-1 0,3 0 1 0,-4 11 10 15,-11-20-3-15,3 12 0 0,1 0 2 0,-3 1 2 16,-1 0-3-16,-6 1 2 0,-4 3 6 0,0 0 1 0,1 3-5 16,4 0 4-16,0 1 2 0,0 3 1 0,-4 0 1 15,7 4 0-15,0-4 1 0,4 5-9 16,0-1 7-16,4 0 0 0,-1 2 3 0,4 2 0 0,3-1 5 16,1 3 3-16,8 2 5 0,5 2 3 0,10 1 0 15,4 0-4-15,2-4 1 0,3 2-2 0,2-3 0 16,3 1-3-16,1-4 1 0,-2-5-4 0,3 5-1 15,1-3-1-15,0-4-10 0,-3 1-32 16,-7-1-42-16,-6-4-41 0,5-4-50 0,-12 4-251 0,1-5-447 16,-7 1 199-16</inkml:trace>
        </inkml:traceGroup>
        <inkml:traceGroup>
          <inkml:annotationXML>
            <emma:emma xmlns:emma="http://www.w3.org/2003/04/emma" version="1.0">
              <emma:interpretation id="{CBE9596F-F99A-4253-A31B-153AE674FDB9}" emma:medium="tactile" emma:mode="ink">
                <msink:context xmlns:msink="http://schemas.microsoft.com/ink/2010/main" type="inkWord" rotatedBoundingBox="5021,1035 7766,1016 7770,1608 5025,1627"/>
              </emma:interpretation>
            </emma:emma>
          </inkml:annotationXML>
          <inkml:trace contextRef="#ctx0" brushRef="#br0" timeOffset="4972.99">3672-154 154 0,'0'0'199'0,"2"-13"-8"16,-2 4-9-16,0 9-9 0,0-14-5 0,3 6-5 15,-3 8-10-15,-3-12-12 0,3 12-5 0,3-13-11 16,-3 13-9-16,2-8-9 0,-2 8-9 0,0 0-14 16,0-12-7-16,0 12-12 0,0 0-4 0,0 0-9 15,0 0-3-15,0 0-6 0,0 0-1 0,0 0-6 16,5 31-2-16,-5-14 2 0,0 2-3 0,0 1-2 16,0 2 1-16,0 9-1 0,0-3 3 0,0 2 3 15,-3-2 0-15,3 3-2 0,0-4 8 0,0-5-7 16,0 1 0-16,0 2-4 0,3-3-1 0,-3-2-4 15,0-2 1-15,0 3-1 0,0-3-2 0,0-3-4 16,0 1 1-16,0-4-9 0,0-1 6 0,2 3-2 0,-2-3-3 16,1-3-1-16,-1-8-1 0,3 12 1 0,-3-4-4 15,0-8 2-15,2 9-5 0,0-2 2 0,-2-7 1 16,5 5-3-16,-5-5-3 0,11 1-7 16,-11-1-4-16,15-1-7 0,-4-1-7 0,0-3-9 0,1-2-7 15,1 0-6-15,0 1-3 0,5-6-7 0,-2 5-2 16,2-7 2-16,-2 4 4 0,-1-2 6 0,-3 3 3 15,-1 1 9-15,2 0 3 0,-5 1 1 0,2-2 1 16,0 2 3-16,-5 2 4 0,1 1 9 0,-6 4 3 16,10-7 3-16,-4 3 2 0,-6 4 1 0,4-5 3 15,-4 5-3-15,0 0 0 0,7-6-1 0,-7 6 4 16,0 0 4-16,0 0 2 0,0 0 6 0,15 8 2 16,-8-4 3-16,-5 1 2 0,3 3 2 0,1-4-1 15,-4 2 0-15,3 2 5 0,1 0-2 0,-1 0-2 0,3 1-1 16,-1 1-3-16,-1-1 0 0,1 0 3 15,0 1-2-15,2-4-4 0,-2 3-2 0,4-4-2 16,-1 3 0-16,-2-5 2 0,2 2-2 0,1-1-1 0,-2 1-5 16,5 0 5-16,-6-2-9 0,3-2-1 0,0 0-5 15,-2 0-4-15,-9-1-8 0,22-2-3 16,-11-2-5-16,-3-1-2 0,2 0 2 0,3-4-6 0,-2 3 2 16,-1-2 2-16,2 2 3 0,-1-4 1 0,-3 4 2 15,2-2 5-15,-4 2-1 0,1 0 6 0,1 1-1 16,-3-1 2-16,-5 6 0 0,11-5 5 0,-9-1-6 15,-2 6 8-15,8-5 3 0,-8 5 0 16,8-3-5-16,-8 3 5 0,0 0-3 0,8-3 6 0,-8 3-6 16,0 0 3-16,12 5-6 0,-12-5 9 0,6 6-8 15,-1 0 9-15,3-1-2 0,-1-2-1 0,-1 2 4 16,6 1-1-16,-4-3 2 0,5 2-1 0,0-1 1 16,-1 1 1-16,1-3-4 0,0 2-1 0,1 1 4 15,-1-2-4-15,2-2 4 0,1 0 0 0,-3 3-1 16,2-4-3-16,-2 0-3 0,3 0 3 0,2-1-1 15,-5-1 0-15,0 0 1 0,2 1 2 0,-4-2-2 0,1-2-3 16,-2 1 4-16,-2-1-2 0,0 3-3 0,-2-3-1 16,-1-1 3-16,-1-1 1 0,-4 7-5 0,6-11 2 15,-6 3-1-15,0 8 2 0,0-10-5 0,0 10 4 16,-6-12-2-16,2 6 4 0,4 6-1 0,-11-11-2 16,4 4 2-16,-2 5-5 0,2-3 2 0,-3 2 4 15,-1 0-1-15,1-1 2 0,-4 2-3 16,2 0 2-16,-1 2-2 0,0-2 5 0,2 4 3 0,-1 0-3 15,-1-1-2-15,0 4 5 0,3 1 3 0,-1-3-2 16,-1 3-2-16,-1 0 2 0,2 0-1 0,0 2 1 0,2 0 1 16,1-2-5-16,0 2 3 0,0 1 1 15,3-2-3-15,2 1 4 0,0 1-5 0,1-3 4 16,0 1-2-16,2-7 0 0,0 15 0 0,0-15 1 16,7 14 0-16,-4-9-1 0,7 3-4 0,1-4 7 0,-1 1-2 15,3 0 0-15,2-3-2 0,-1 1 0 16,1-1-3-16,6-2 2 0,-1-1-3 0,1 1 2 15,-5 0-5-15,-1-1-1 0,1-3-1 0,2-2-3 0,-3 1-3 16,-2 1-1-16,0-4 4 0,0 3-1 0,-1-1-1 16,-1-3 3-16,0-1-4 0,-3 4 7 0,-1-3 1 15,0 1 6-15,2 2 1 0,-7 1 5 0,6-2 5 16,-8 7 5-16,7-12-4 0,-4 9 4 0,-3 3-2 16,6-8 1-16,-6 8-2 0,2-6-5 0,-2 6 3 15,0 0-5-15,0 0-1 0,7-8-1 0,-7 8-3 16,0 0 0-16,0 0 1 0,0 0-4 0,0 0 1 15,0 0 1-15,9 18 1 0,-9-18 2 0,0 10-2 16,0-10 2-16,4 13-2 0,-4-5-3 0,6 1 8 16,-3-1-1-16,-1 0 0 0,3-1-4 0,0-1-1 0,-2 0 6 15,2 1-2-15,1-1 1 0,1-1-1 16,0 0-1-16,1-1-5 0,0 1 5 0,-3-3-6 16,9-2 5-16,-3 3-9 0,-2-2-1 0,2-2-4 0,2-2-1 15,-3-2-4-15,0 3-6 0,5-2-3 16,-4-5 0-16,0 2-1 0,4-2 2 0,-5-1-1 0,0 1 1 15,1-2 3-15,1-1 2 0,-4 2-1 0,1-1 4 16,0 2 0-16,-3-1 3 0,1 1 7 0,-2 3 2 16,-1-2 4-16,3 5 7 0,-7 3-2 0,8-10 8 15,-6 6-4-15,-2 4-2 0,0 0-2 0,9-8 3 16,-9 8-7-16,0 0 2 0,0 0-2 0,0 0-1 16,0 0-1-16,0 0 2 0,0 0-1 0,9 18 5 0,-6-11-2 15,-1 1 4-15,0 2-7 0,0 2 4 16,0-3 0-16,3 2 2 0,-3-3 1 0,3 1-1 15,-2-1 1-15,2-1-1 0,0-1 1 0,-1 3 0 0,0-3-2 16,3-1 1-16,2 2-2 0,-7-3 2 16,6-1 0-16,0 0-4 0,2-1 1 0,0-1 0 15,2 1-4-15,-12-2 0 0,20-3-4 0,-5 1-7 0,-3-2-4 16,3-1-5-16,-3-3-6 0,-2 1-3 0,6-6-8 16,-1 2-2-16,1-2-2 0,-1 0 4 15,1-1 2-15,-8 3 3 0,3-1 4 0,-2 4 1 0,2-4 5 16,-2 3 3-16,-3-1 4 0,3 1 9 0,-5 1 5 15,1 4 7-15,-5 4-1 0,8-7 3 0,-5 2-3 16,-3 5-1-16,0 0 1 0,2-9-7 0,-2 9-2 16,0 0 4-16,10-3 2 0,-10 3-6 0,0 0 2 15,0 0 2-15,0 0-2 0,6 14 2 0,-6-14 2 16,6 13-8-16,-3-9 8 0,-3-4 0 0,4 14 4 0,1-8 4 16,-1 0 2-16,2 0-2 0,3-1-2 15,-2 3 6-15,3-3-6 0,5-2 5 0,-2 3-6 16,6 0 1-16,3-2-2 0,-1-2-3 0,0-1 3 0,2 0-1 15,3 1 1-15,5-5-1 0,3 2-1 16,-4-3-4-16,2-2-3 0,1-2-2 0,-4-1-13 16,-4 1-3-16,5-3-9 0,-6 0-1 0,-3 2-3 0,-2-4 8 15,0 2 0-15,-2-2 6 0,-2 0 3 0,-7 5 4 16,3-4 3-16,-6 2 6 0,2 0 6 0,-3 3 6 16,-2-1 3-16,0 2-2 0,-2 6-4 0,-2-14 1 15,2 14-2-15,-9-9 2 0,1 5-3 0,-1 2 2 16,-3 2-1-16,-2-2-5 0,-2 5 3 0,4-2 0 15,-3 4 0-15,3 0-1 0,0 1-3 0,1 2 1 16,-2-1-1-16,4 3 3 0,5-5 1 0,-3 5 0 16,5-3-3-16,0 1 2 0,2-8 0 0,4 16 4 15,4-8-2-15,3-2-1 0,3 0 0 0,5 6-3 16,2-5 2-16,4-2 1 0,-2 2-1 0,10-2 0 0,-9-3-1 16,12 2 2-16,-12-2-5 0,9-1-18 15,-11-1-29-15,0-1-34 0,1-1-33 0,1-3-46 16,0 1-227-16,-4-3-420 0,0 1 186 0</inkml:trace>
        </inkml:traceGroup>
        <inkml:traceGroup>
          <inkml:annotationXML>
            <emma:emma xmlns:emma="http://www.w3.org/2003/04/emma" version="1.0">
              <emma:interpretation id="{796FED78-0BF6-4648-AB2D-8AE1D4CD32FC}" emma:medium="tactile" emma:mode="ink">
                <msink:context xmlns:msink="http://schemas.microsoft.com/ink/2010/main" type="inkWord" rotatedBoundingBox="8817,1217 9306,1214 9308,1511 8819,1515"/>
              </emma:interpretation>
            </emma:emma>
          </inkml:annotationXML>
          <inkml:trace contextRef="#ctx0" brushRef="#br0" timeOffset="6152.15">7490 62 138 0,'0'0'273'0,"0"0"-17"0,0 0-16 15,0 0-24-15,0 0-22 0,0 0-19 0,0 0-17 16,0 0-17-16,0 0-15 0,0 0-20 0,-6-6-3 16,6 6-9-16,0 0-12 0,0 0-4 0,0 0-6 15,0 0-7-15,0 0-6 0,0 0 3 0,5 26-9 16,-5-26-2-16,6 9 1 0,-3-5 0 0,4-2-6 15,-1 4 0-15,4-2-9 0,0 0-2 0,2 0-2 16,-1-3-6-16,2-1-2 0,0 0 1 0,3 1-6 0,-2-2-2 16,3 0 1-16,-6-3-8 0,5 1 3 15,-3 1 4-15,0-3-10 0,1 1 5 0,-2-3-4 0,-2-2-3 16,1 2 0-16,-4-1 2 0,0 0-4 0,-1-3-3 16,-2 3-3-16,-1-1 0 0,-2-1-1 0,-1 10 0 15,-1-14 3-15,0 4-1 0,-4 1 0 0,0 3-4 16,-2-2-2-16,-4 2 2 0,1 0 1 0,-3 0 2 15,-1 0-2-15,0 4-1 0,-1 2 6 0,-1-4-1 16,1 3-1-16,-1-2 0 0,2 5-1 0,0 0 4 16,-1 2-2-16,0 1 2 0,3-2 0 0,0 5 1 15,3 0-2-15,-2 0 0 0,4 0-2 0,-3 2 2 16,4-1 0-16,-2 1 8 0,2 0-6 0,3-3 0 16,1 1-2-16,2 1 2 0,0-9 2 0,0 16-3 15,4-10 2-15,-2 2-1 0,3 0 0 0,5 1 1 16,-1-4 0-16,-1 0-2 0,5-1 0 0,1 1-3 0,3-1 1 15,-2-2-11-15,4 1-3 0,-3-3-6 0,3 0-8 16,3-3-6-16,-1 1-9 0,-1-1-2 16,2 0-5-16,-8-3-1 0,4-2 0 0,1-1 4 0,-5 1 5 15,1 2 1-15,-2-2 10 0,-3 1 3 0,1-2 11 16,-1 5 11-16,-2-3 11 0,-2 3 7 0,-6 4 5 16,8-6 4-16,-8 6-4 0,7-7-3 0,-7 7-2 15,0 0-1-15,0 0-2 0,0 0 10 0,11 11-4 16,-11-11-2-16,4 14 1 0,-1-6 0 0,-2 6-2 15,3-3 1-15,3 8-2 0,-2-6-1 0,0-1-4 16,5 7-26-16,0-2-43 0,-1-1-41 0,-3-3-59 16,4-1-66-16,-4-1-171 0,0-1-432 0,-1-1 191 15</inkml:trace>
        </inkml:traceGroup>
        <inkml:traceGroup>
          <inkml:annotationXML>
            <emma:emma xmlns:emma="http://www.w3.org/2003/04/emma" version="1.0">
              <emma:interpretation id="{ACBD2F13-DD98-4ADA-8464-BCFE1BBE53FB}" emma:medium="tactile" emma:mode="ink">
                <msink:context xmlns:msink="http://schemas.microsoft.com/ink/2010/main" type="inkWord" rotatedBoundingBox="10114,1125 14053,1098 14058,1771 10118,1797"/>
              </emma:interpretation>
            </emma:emma>
          </inkml:annotationXML>
          <inkml:trace contextRef="#ctx0" brushRef="#br0" timeOffset="7036.78">8981-140 216 0,'0'0'245'16,"0"0"-16"-16,0 0-13 0,0 0-18 0,0-8-10 15,0 8-19-15,0 0-11 0,0 0-12 0,-20-5-9 16,20 5-10-16,-16-1-11 0,4 1-9 0,0 0-3 15,-1 3-5-15,1-3-7 0,-2 3-12 16,2 0-7-16,-2 0-7 0,2 1-5 0,1 0-8 0,1 0-1 16,0-1-9-16,3 2-5 0,-2 2-1 0,1-1-5 15,1 1-6-15,3-2 3 0,-1 5-4 0,2-2-3 16,3-8-8-16,-5 14 4 0,5-14 3 0,0 14-7 16,0-14 2-16,4 14-3 0,-2-9 0 0,3 4-1 0,1-4-3 15,1 1 0-15,1 3-1 0,2 0 0 16,1-3 1-16,-1 2-2 0,4-2-2 0,0 0 2 15,3 1-5-15,-3 0 3 0,0-2-3 0,2 5 0 0,0-7 3 16,-3 2-1-16,1 0-2 0,-2 1-1 0,1-3 0 16,-1 2 0-16,-4-2 1 0,0 0-1 15,-1 0 0-15,0 1 1 0,-1 0-2 0,-6-4-3 0,8 3 5 16,-8-3-2-16,5 7 2 0,-5-7 1 0,0 0 5 16,0 0 7-16,0 0-1 0,0 0 4 0,-16 12-4 15,8-12 1-15,-1 4 1 0,-6-2-1 0,2 0-3 16,0-1 1-16,-1 2-2 0,0-3-3 0,-1 0 2 15,2 0-4-15,0 2-2 0,2 1-4 0,0-2-21 16,11-1-17-16,-16 2-25 0,9 0-27 0,7-2-24 16,-13 4-22-16,13-4-23 0,-6 2-17 0,6-2-38 15,0 0-215-15,0 0-464 0,0 0 206 0</inkml:trace>
          <inkml:trace contextRef="#ctx0" brushRef="#br0" timeOffset="7987.99">9272 133 64 0,'10'-3'236'0,"-10"3"-16"0,7-5-14 0,-7 5-17 0,9-8-19 16,-3 6-16-16,2-2-14 0,-8 4-10 0,15-6-12 16,-5 2-13-16,1-2-7 0,2 2-11 0,-1-1-6 15,2-3-11-15,-2 2-4 0,0 0-11 0,1 1-3 16,-1-4-4-16,-1 3-6 0,-2-3-3 0,1 2-10 15,1-3 9-15,-8 6-2 0,4-2-5 0,-3 1 2 16,-4 5-8-16,7-12-4 0,-7 12-3 0,-2-10-2 16,2 10-1-16,-9-10-1 0,1 6-2 0,-4 1 2 15,-1 0-4-15,0 1 6 0,-7-1 0 0,7 3-2 16,-5 3 5-16,1-3-2 0,2 5-2 0,-1-3 0 0,-2 4 0 16,6 1 0-16,-1-2-5 0,3 2 4 0,0 0-4 15,2 3 2-15,-1-1-2 0,7 2-2 0,-1-2 1 16,3 3-4-16,-2-1 0 0,4-1 4 0,1 1-6 15,3-2-1-15,4 1-4 0,0-1-9 0,1 0-1 16,6-2-3-16,4 0 0 0,0-2 3 0,1 1 1 16,-1-2 0-16,2-2 1 0,1 0 5 0,-1 0-3 15,2-2 0-15,-2-2 1 0,-3 0 2 0,1 0 1 16,-1-2 0-16,-1 0 0 0,-4-1 3 0,1 2 1 16,-2-3-1-16,-2 4 3 0,1-2 9 0,-6 0 1 15,0 2 4-15,2-2 6 0,-9 4 0 0,10-4 2 16,-10 4 0-16,11-2-5 0,-11 2 1 0,10-3-8 15,-10 3 4-15,8-1-4 0,-8 1 3 0,0 0-5 16,15 1-1-16,-6 0-3 0,-9-1 1 0,16 3-2 0,-5-2 1 16,3 0 1-16,-1 2-2 0,2-3-1 15,0 3 1-15,2-1 3 0,-2-2-6 0,5 0 2 16,2 0 2-16,-1 0-3 0,-2-1 1 0,2 0-3 0,-5-2 5 16,0 0-3-16,-1 0 5 0,2-5-7 15,-4 1 4-15,-1-2-3 0,-1 0-1 0,-3-2-2 16,-1 0 4-16,2-1-6 0,-4 2 4 0,-4-2-2 0,1-2-2 15,-5 3 0-15,-4-1 4 0,0 2-4 0,0 2 1 16,-4 0-2-16,-3 2 4 0,0-2-2 0,-4 2 1 16,-2 2-1-16,-3 2-2 0,3 0-1 0,-2 4 5 15,0-1-3-15,1 4 1 0,0 3 1 0,1 0 0 16,1 1 0-16,4 1-1 0,2-1 1 0,-2 2 1 16,4-1-3-16,1 2 4 0,2-2-6 0,2 3 3 15,-2-2-1-15,3 0-2 0,1 0-7 0,1-3 0 16,3 1-3-16,-1 0-5 0,1-9 3 0,7 15 1 15,-2-7-1-15,1-1 0 0,5 1-1 0,-1-4 4 16,2 1 0-16,2 0 3 0,3-3 0 0,2-1 0 16,3 1 0-16,-1-4 1 0,-1 1 2 0,3-1 1 15,-2-1-1-15,-1-2 4 0,-2-1-2 0,-1 1 0 0,3 1 1 16,-6-1 3-16,0 0 2 0,-1-3 4 0,-1 5 6 16,-1-2 3-16,-3 2 3 0,-1 1 3 0,-1-2 0 15,-6 4-5-15,9-4-1 0,-9 4-4 0,10-2-4 16,-10 2 6-16,0 0-6 0,0 0-2 0,0 0-1 15,7 10 4-15,-7-10 0 0,-1 12 4 0,-3 0 4 16,3-1 5-16,-3 0 1 0,-2 3 3 0,2 3 3 16,-1 2 2-16,-1 1 0 0,3 0-4 0,-2-1 0 15,-3 0 3-15,6 1-2 0,-2 2 0 0,0-4-4 16,1 0 3-16,0-3-4 0,2-1-2 0,-1 1 0 16,-1-1-5-16,-1 4-4 0,4-5 4 0,0 1-3 15,0-3-2-15,0-2-19 0,4-2-17 0,-4 2-24 16,1 0-29-16,3-2-32 0,-4-7-33 0,6 12-51 15,-6-12-265-15,9 0-499 0,-2 2 222 0</inkml:trace>
          <inkml:trace contextRef="#ctx0" brushRef="#br0" timeOffset="9243.51">10412 24 239 0,'2'-8'232'0,"-2"8"-16"15,0 0-8-15,0 0-16 0,0 0-12 0,0 0-6 16,0 0-11-16,3 23-8 0,-3-23-12 0,2 16-13 0,0-9-11 16,3 3-12-16,0-1-4 0,0 1-11 0,-3-1-9 15,3-3-4-15,1 3-8 0,2-2-5 16,-2 1-6-16,0-3-1 0,3 1-8 0,-1-1-8 0,0-1 0 15,1 1-8-15,-1-2-3 0,-1-2-2 0,-7-1-2 16,18 1-2-16,-8 0-6 0,-10-1-4 0,17-2-10 16,-5-2-4-16,-4-1-6 0,3 1-5 15,0-3-12-15,-3-1-3 0,4-1-5 0,-2 1-5 0,-1-3-5 16,1 2 3-16,0-2 2 0,0 2 5 0,-1-1 2 16,-1 1 1-16,2 1 7 0,-4 0-3 0,0 2 4 15,-1 1 4-15,-5 5 2 0,8-9 2 0,-3 6-2 16,-5 3 1-16,0 0 2 0,8-6 0 0,-8 6 4 15,0 0 3-15,0 0-5 0,0 0 5 0,0 0-2 16,0 0 2-16,14 12 5 0,-14-12 0 0,3 10 17 16,0-4-13-16,-2 2 4 0,3-2 1 0,-4-6 2 0,7 12 2 15,-2-4 1-15,0-3 4 0,1 1-2 16,2 2 1-16,3-2 1 0,-1 0-1 0,2-1-1 0,2 1-2 16,4-1-6-16,3-2 6 0,-6 0-6 0,5-1 3 15,2 2-6-15,-3-2 1 0,1-1-1 16,-3-2 1-16,2-1-1 0,1-2-5 0,-7 2-3 0,1-4 0 15,2 2-8-15,-4-4-5 0,-1 2-1 0,0-3 0 16,0 0-1-16,-3 2 0 0,2-3 2 0,-4 2 1 16,-2-1-1-16,-2-1 1 0,-2 3-1 0,0-3 1 15,0 10 3-15,-5-15-2 0,0 8 2 0,-1-1 1 16,-3 1 1-16,-2-1 3 0,0 2 1 0,-1 2-4 16,2 0 1-16,-5 4 1 0,5 0 0 0,-2 0 1 15,0 0-3-15,1 4 2 0,-2-2-1 0,5 3 3 16,-3 2-3-16,0-2 4 0,2 3-1 0,-1-2 0 15,4 5 0-15,3-2 1 0,-3 3-1 16,3-2 1-16,1 1 3 0,2 2-3 0,2-1 2 0,0 0 0 16,0-1 0-16,3-1 3 0,0-1-3 0,0 1-2 15,4-1 3-15,1-1 1 0,2 0-1 0,-1-2-1 16,3 2 0-16,-1-2 3 0,8 2-5 0,-6-6 6 0,1 1-2 16,6-1-1-16,-2 0 1 0,3-2-2 0,-3 0 2 15,2-3-2-15,-6 2 5 0,6-4-3 0,-3 1-1 16,2-2 0-16,2 2 0 0,-3-5-2 0,0 2 0 15,-5 0 4-15,-2 0-4 0,-1 2 0 0,1-2 0 16,-4 5 1-16,-2-3 2 0,3 2 2 0,-3 0-2 16,-7 3-1-16,11-7 1 0,-8 3 0 0,-3 4 0 15,7-2-1-15,-7 2-3 0,0 0-1 0,0 0 1 16,0 0-1-16,0 0 0 0,11-1 4 0,-11 1-2 16,0 0 0-16,0 0-1 0,0 15 2 0,0-15-3 15,0 0 6-15,-2 15-3 0,2-15 4 0,0 9 0 16,0-9-1-16,0 11 0 0,0-11 0 0,0 10 3 15,0-10-2-15,2 9 0 0,-2-9 2 0,4 8-3 0,-4-8-1 16,0 0 3-16,2 8-1 0,-2-8-1 0,4 5 0 16,-4-5 0-16,6 4 1 0,-6-4 0 15,11-2-10-15,-11 2-2 0,14 0-13 0,-14 0-6 0,15-4-7 16,-8 1-8-16,1-2-2 0,1 0-2 0,0-1-8 16,2 0-5-16,-1-2-3 0,0 0 1 15,0 0 7-15,-2 2 6 0,3-2 2 0,-3-1 7 16,-2 1 8-16,1 3 8 0,3-1 1 0,-4 0 9 0,1 1 10 15,-1 0 8-15,-6 5 1 0,10-5 5 0,-10 5-3 16,6-6 3-16,-6 6 1 0,0 0-4 0,10-4-1 16,-10 4-3-16,0 0 3 0,0 0 3 0,0 0 1 15,12 6 6-15,-12-6 10 0,3 8-4 0,0-2-2 16,-3-6 0-16,5 9 3 0,-4-2-6 0,2-1-1 16,-2 3 0-16,-1-9-2 0,4 14 2 0,-2-6-5 15,1-2 4-15,-3-6-4 0,3 14-3 0,0-8-19 16,-1 0-31-16,-2-6-27 0,6 12-27 0,-2-9-49 15,-4-3-65-15,10 6-115 0,-4-6-351 0,-6 0 155 0</inkml:trace>
          <inkml:trace contextRef="#ctx0" brushRef="#br0" timeOffset="9762.96">12051-2 102 0,'0'0'192'0,"-16"4"-14"0,16-4-17 15,-10 8-9-15,5-2-14 0,5-6-10 0,-8 9-14 16,3-2-10-16,0-2-5 0,5-5-9 0,-5 13-4 16,1-5-11-16,2-2-5 0,2-6-5 0,-5 13-6 15,2-4-7-15,3-9-4 0,0 11-4 0,0-11 0 16,4 14-4-16,0-8 1 0,0-1-6 0,2 0-2 15,0 1-1-15,6-3-4 0,0 2-1 0,4 0-3 16,-2-4 1-16,1 2-5 0,8 0-2 0,-2-3-1 16,1 0 0-16,-2-2-4 0,5 0 0 0,-4-2-1 15,2-2 2-15,1 1-1 0,-2-2-4 0,3-1 1 16,-6 0-3-16,3-3 2 0,-3-1-3 0,-6 5 3 0,1 0 7 16,-3-1 3-16,0 0-2 0,-2 0-1 0,-3 2 10 15,-1-2-1-15,1 2-2 0,-3 1-4 16,-3 5-4-16,2-11-1 0,-2 11-2 0,-10-8-2 15,10 8-1-15,-15-6-2 0,3 3 2 0,-3 0-5 0,0 1 2 16,-7 2-2-16,3 0 1 0,-1 1 0 0,5 3-3 16,0-1-2-16,4 3 0 0,0-2 1 0,0 2 1 15,0 2-3-15,5-2-1 0,1 1 2 0,0 0 3 16,1 0 1-16,4-7-2 0,-1 13-2 0,3-5 4 16,3 2 0-16,3 0 4 0,6-1 1 15,3 1-1-15,5-1 2 0,0-2-1 0,9 5 1 0,-2-4-6 16,-4-2 2-16,6 0 0 0,0-1 0 0,1 0-1 15,-2-2-13-15,1 0-20 0,-8-1-29 16,0-2-40-16,0-2-40 0,2-2-42 0,-5 2-209 0,2-6-421 0,-1 5 186 16</inkml:trace>
        </inkml:traceGroup>
        <inkml:traceGroup>
          <inkml:annotationXML>
            <emma:emma xmlns:emma="http://www.w3.org/2003/04/emma" version="1.0">
              <emma:interpretation id="{DCB7C2BA-50F8-49AF-A38E-1FF3A2416F12}" emma:medium="tactile" emma:mode="ink">
                <msink:context xmlns:msink="http://schemas.microsoft.com/ink/2010/main" type="inkWord" rotatedBoundingBox="14761,892 15473,887 15478,1647 14766,1652"/>
              </emma:interpretation>
            </emma:emma>
          </inkml:annotationXML>
          <inkml:trace contextRef="#ctx0" brushRef="#br0" timeOffset="11090.78">13448-46 174 0,'0'0'241'0,"0"0"-10"0,0 0-16 0,0 0-22 15,-9-5-16-15,9 5-20 0,0 0-16 16,0 0-12-16,0 0-19 0,0 0-5 0,0 0-6 0,-12 12-11 15,12-12-9-15,-5 8-1 0,2 0-7 0,3-8-6 16,-3 10-3-16,1-3-5 0,2-7-1 0,0 14-11 16,0-14 1-16,0 12-5 0,1-4 2 0,-1-8-4 15,1 9 2-15,-1-9-4 0,8 12-2 0,-5-10 4 16,5 2-3-16,-8-4-2 0,13 6-3 0,-5-4-2 16,-8-2-1-16,17 1-6 0,-7-2 1 0,-10 1-1 15,16-2-2-15,-4-3-6 0,-4 2-3 0,0 0 0 16,1-5 2-16,-2 1-6 0,2-2 4 0,-7 2-6 0,4-2-5 15,-3-3-2-15,-1 2-1 0,-2 3 4 16,0 7-2-16,-2-14-1 0,1 5-4 0,-4 3 3 0,0-2 0 16,-3 3 1-16,0-1 1 0,-6 0-5 0,3 2 2 15,0 0-1-15,-1 1 1 0,12 3 1 0,-15-3-5 16,7 1-3-16,8 2-6 0,0 0-3 0,-13 0-3 16,13 0-1-16,0 0 3 0,0 0 6 0,-6 8-3 15,6-8 7-15,0 0 0 0,0 0-1 0,21 11 0 16,-8-8 1-16,3-1 5 0,5 1-2 0,3 1 2 15,8-4 1-15,1 1 5 0,3-2-5 0,1 0 2 16,1-2 2-16,1-6 1 0,2 3 1 0,-3-1 0 16,-1-4-3-16,-1 2 3 0,-3-7 4 0,-2 2-5 15,-2-3-1-15,0 1 0 0,-4-3 0 0,-10 6 0 16,1-3-1-16,-6 0 4 0,2-1-4 0,-6 6 8 16,-1-3-3-16,-1 0-9 0,-3 2 1 0,-1-1 1 15,-4 1-1-15,2 1 2 0,-5 0 0 0,0 3 1 0,-1-1-3 16,-2 1 4-16,-1 2-4 0,-2 4 2 15,1-1-4-15,0 1 3 0,-2-4 3 0,3 8-2 16,-3-1-1-16,3 2-1 0,-1 4-2 0,2-1 5 0,-1 3 0 16,0-1-1-16,-1 6 1 0,3 2 0 0,0 2 4 15,2 1-3-15,1 0 3 0,2 4 3 0,2-2-2 16,-1 3 4-16,2 5-1 0,1-6 3 0,1 7 3 16,2-1 3-16,0 1 1 0,0-8 5 0,3 7 2 15,-1-7 7-15,2-1 0 0,-2-1 2 16,1 1-5-16,-1-3 2 0,-2 2 4 0,0-1-4 0,1-2 1 15,-2-3-4-15,2-1 0 0,-1 2-1 0,-2-3-3 16,0 2-2-16,0-2-4 0,-1 1 3 0,3-1-2 16,-3 0 3-16,0-6-8 0,2 4 0 0,0 2 1 15,0-4-2-15,1 0-2 0,0 0-1 0,1-1 2 16,1-2 0-16,-3 2-20 0,3-2-14 0,0 3-22 16,0-3-21-16,-5-5-25 0,6 8-21 0,-3-3-22 0,-3-5-37 15,9 1-35-15,-9-1-229 0,0 0-472 0,0 0 209 16</inkml:trace>
          <inkml:trace contextRef="#ctx0" brushRef="#br0" timeOffset="11285.03">13903 183 152 0,'0'0'223'0,"0"0"-24"0,0 0-16 0,11-12-16 16,-2 10-12-16,-9 2-10 0,21 0-13 0,-8 0-10 15,2-2-9-15,-4 2-12 0,5 2-9 0,-2-2-15 16,0 0-10-16,0 0-24 0,-3 2-28 0,3-1-31 16,-3-1-34-16,1-1-44 0,-2 1-57 0,-10 0-129 15,16 0-302-15,-7 0 134 0</inkml:trace>
        </inkml:traceGroup>
        <inkml:traceGroup>
          <inkml:annotationXML>
            <emma:emma xmlns:emma="http://www.w3.org/2003/04/emma" version="1.0">
              <emma:interpretation id="{C50DDAE8-BDED-4BD5-9091-E76B1CB3EE59}" emma:medium="tactile" emma:mode="ink">
                <msink:context xmlns:msink="http://schemas.microsoft.com/ink/2010/main" type="inkWord" rotatedBoundingBox="16434,766 19725,744 19733,1940 16442,1962"/>
              </emma:interpretation>
            </emma:emma>
          </inkml:annotationXML>
          <inkml:trace contextRef="#ctx0" brushRef="#br0" timeOffset="13529.05">15089 164 127 0,'8'-3'250'0,"0"0"-11"0,3-4-16 0,0 2-21 15,2 0-7-15,-1-1-12 0,2 1-12 0,-1-3-9 16,0 1-17-16,6-3-10 0,-1 0-12 0,0-2-9 16,-1 1-9-16,-2 0-10 0,2-1-10 0,1-2-8 15,-4-1-8-15,4 2-6 0,-3-2-7 0,-3-3-8 16,4 1-2-16,-5 1-6 0,1-4-4 0,1 1-7 15,-1-1-1-15,4-4-10 0,-6 4-8 0,0 0-5 16,-2-2-1-16,-1 2-1 0,-4 1-3 0,2-1 2 16,-2 1-3-16,-3 2 3 0,0 2-4 0,-3-4-2 15,-2 1-1-15,-1 1 1 0,1 3-1 0,-1 0 0 0,0 3 2 16,-3-5-3-16,-2 2 3 0,0 2-1 0,2 2 2 16,0 2-4-16,0 0 1 0,-1 1 0 0,1 3 5 15,1-3-3-15,-1 2 0 0,2 2 4 16,-1-1-3-16,2-1-4 0,6 5 4 0,-17-2-3 0,9 1-1 15,8 1 1-15,-18 0 0 0,7 1 0 0,-1 1 2 16,4 1 1-16,-5 3-3 0,2-1 2 0,1 3 2 16,-5-2-1-16,5 4-2 0,-2-1 0 0,1-1 1 15,1 4 0-15,1-1 1 0,-3 3 0 0,4-2 0 16,-1 3-1-16,0 3 3 0,3-5-1 0,-1 4 2 16,4-3-1-16,-1 5 0 0,2-2-1 0,0 1 0 15,2 2 0-15,4-2 2 0,0 0-3 0,-1 1 2 16,2-3 2-16,3 3-1 0,-2-2 0 0,0 2 0 15,2-2 3-15,-1 0-3 0,3 1-1 0,-1-2 3 0,-2-1 0 16,4 2-2-16,0-2 2 0,-4-3-1 16,0 1-2-16,1 0 2 0,3-2 1 0,-3 0-1 15,2-1 0-15,-2-2 2 0,3 4-2 0,-3-2-1 0,3-2 1 16,0 0 3-16,-1 1-2 0,1-3 1 0,0 2-1 16,3-2 1-16,-6-1-2 0,3 0-1 0,3 1 5 15,1 0-2-15,-1 0-1 0,-1-4-1 0,3 2 1 16,-1 2-5-16,4-2 5 0,-3-1-1 0,0-2-2 15,3 0 8-15,-2 2-6 0,-2-3-3 0,2 0 3 16,-2-4-1-16,1 3 1 0,-2-2-4 0,-1-1-4 16,3-2-5-16,-4 1-4 0,2-2-4 0,0-1 1 15,-2-1-3-15,0 0-3 0,1 2 0 0,-2-5-2 16,1 4 4-16,-3-4-1 0,2 1 3 0,-5 0 4 16,0 0-1-16,0 0 0 0,-1 2 2 0,-1-1 2 15,0-1 7-15,-2 2-5 0,-2 0 5 0,1 0 0 16,-1 9-1-16,0-15 0 0,0 15 2 0,-3-15 0 15,-1 10-1-15,4 5 3 0,-10-13 1 0,4 9-4 0,-3-1 3 16,2 2 0-16,-1-1 0 0,8 4 0 0,-14-4-3 16,5 4 2-16,9 0 1 0,-18 0 5 0,18 0-7 15,-14 2 6-15,5 1 3 0,0 1-4 0,1-2 0 16,2 3 4-16,-2 1-1 0,4 0-2 0,-5 1 1 16,3 2 2-16,1-1 0 0,0 0 3 0,2 1 0 15,0 3 0-15,0-2 2 0,3 0 0 0,0 3 0 16,1-2 1-16,4 0 4 0,2-2 0 0,0 1 3 15,0-1 5-15,4 3 4 0,2-4-4 0,3 3 1 16,2-3-4-16,3 1 3 0,-1-4-4 0,1 0 2 16,-1 1-4-16,2-2-3 0,-1 3 0 0,-3-5 1 15,2-1-3-15,-3-1 0 0,3 0 1 0,-6 0-1 16,3-2-2-16,-1-2 2 0,-1 0-6 0,0 2 2 16,-1-3-2-16,-1 0 2 0,-1-3-1 0,3-1-5 15,-4 3 3-15,-2-3 2 0,3 3 1 0,-1 0 7 16,-4 2 2-16,0-4 4 0,0 3 3 0,-2 3 2 15,-5 2 1-15,11-7-1 0,-6 4-8 0,-5 3 1 0,7-4-4 16,-7 4-3-16,6-4-1 0,-6 4-4 16,0 0-3-16,0 0 3 0,0 0-2 0,0 0 3 15,0 0-5-15,0 0 1 0,13 12-2 0,-13-12-2 0,1 8 4 16,-1-8-3-16,3 12 2 0,-3-5 1 0,0-7 0 16,3 14-2-16,-2-8 0 0,1 2 1 15,-2-8 0-15,0 11-2 0,2-3 3 0,-2-8 1 0,3 11-3 16,-2-3 2-16,-1-8 1 0,3 8-3 0,-3-8 1 15,2 8 0-15,-2-8-2 0,1 7 0 0,-1-7 0 16,0 0 2-16,0 0-4 0,6 6-4 0,-6-6-2 16,0 0-8-16,0 0-4 0,0 0-1 0,19-12-7 15,-14 9-3-15,-1-3 0 0,3 2-3 0,0-3-8 16,2-2 3-16,1-1-2 0,-2 0-4 0,2 0-2 0,2 0 3 16,-2 0 1-16,6-3 6 0,-5 3 0 15,-1 1 6-15,1 1 0 0,-2-1 3 0,1 1 4 16,1 0 4-16,-2 0 1 0,-2 4 4 0,-1-2 6 15,-1 2 7-15,-5 4-2 0,12-7 1 0,-7 5 4 16,-5 2-4-16,10-5 3 0,-10 5 0 0,10 0 2 16,-10 0 5-16,0 0 3 0,14 7 0 0,-14-7 7 15,6 7 3-15,-1-2 3 0,-3 2 5 0,3-1 1 0,1-1 8 16,0 5 3-16,1-4 2 0,-1 4-4 0,1-1 0 16,2-1 1-16,-2 0 1 0,1 1 2 0,-1-1-4 15,0-2-1-15,2 0 0 0,0-2-5 0,-2 2-5 16,2-3 0-16,-1 0-2 0,0 0-4 0,1 0 0 15,1-1-4-15,2 2 1 0,-4-3-1 0,6-1-4 16,-3 0 1-16,1-1-1 0,3-3-1 0,-5 2 2 16,6-3-7-16,-3 1 3 0,1-4-4 0,-2 2-1 15,6-5 6-15,-1 1-8 0,-6 1-1 0,1 1-4 16,1 0 2-16,-1 0 1 0,-2-2-3 0,-2 2 4 16,2 0-1-16,-4 2-3 0,3-2 3 0,-3 4-2 15,-1 0-1-15,-5 4 3 0,8-6-2 0,-8 6-1 16,6-3-2-16,-6 3-1 0,0 0-1 0,7-7 0 15,-7 7 4-15,0 0-2 0,0 0-3 0,0 0-1 0,0 0 3 16,0 0 0-16,0 0 0 0,9 12 2 16,-9-12 2-16,2 6-1 0,-2-6 1 0,0 0 0 15,5 9 0-15,-5-9 2 0,8 7 1 0,-4-3-1 0,4-2 2 16,-1 2 0-16,6 0-1 0,-2 0 0 0,4-2 1 16,-1 1 2-16,2 0-2 0,0-3 0 0,4 0-2 15,-5 0 2-15,7 0 3 0,-7 0-2 0,2-2 0 16,3-2-2-16,0 1 0 0,-1-2 1 0,-4-1 1 15,-5 0-2-15,2-1-1 0,-2 1-2 0,-4-1 0 16,0 0-1-16,-3-1-9 0,-2-1-8 0,-1 9-9 16,-6-15-1-16,-1 8-7 0,-6-2-1 0,1 4-6 15,-3 0-2-15,-2-3-3 0,-4 4-11 0,1 2 0 16,-1 2-8-16,5 0-4 0,0 0-2 0,1 2-6 16,-2 4-4-16,4 0-2 0,-2 0 0 0,1 2 0 15,4-1-1-15,1 2 9 0,2 1-2 0,0 0 8 16,1 1 0-16,1 0 12 0,4 0 1 0,-2 0 7 15,1 1 4-15,4 1 5 0,-2-1 2 0,1 1 8 0,2-1 7 16,0 0 4-16,2 0 11 0,-2 0 6 0,2-2 7 16,1 1 8-16,0 1 8 0,2-1 6 15,-1-2 5-15,3 5 1 0,-1-5 9 0,4 5 0 0,-1 1-4 16,1-1-3-16,-1-4 3 0,3 6-3 0,-5-2 2 16,2 1 0-16,0 3-5 0,2-2 1 0,-2 0 1 15,-2-1-1-15,5 1-3 0,-5-2-1 16,-2 4-3-16,-1-4-1 0,2 2-3 0,-1 0 1 0,-3 1-4 15,2-3 1-15,1 2-4 0,-4-4 0 0,0 2-3 16,1-2 2-16,-1 1 2 0,-3-2-4 0,-1 2 2 16,0-3-3-16,-4 0 0 0,3-4 1 0,-4 6 2 15,1-5 1-15,-2 0 3 0,-1 1 2 0,1-4 0 16,-7 2-5-16,1-3 1 0,-3-1-2 0,0-2-2 16,-8 2 0-16,1-4 0 0,-3-2 1 0,2-2-5 15,-2 1-2-15,-6-3 1 0,10 1-3 0,-3 0 0 16,0-5 0-16,3 4-9 0,1-4-5 0,2 0-1 15,0 0 1-15,0 1-8 0,7-1-7 0,3 2-9 0,0 0-21 16,3 0-16-16,2-1-21 0,3-1-29 16,3-2-20-16,3-2-42 0,2-2-138 0,3 2-348 15,1 0 155-15</inkml:trace>
          <inkml:trace contextRef="#ctx0" brushRef="#br0" timeOffset="14681.57">17380 47 118 0,'0'0'201'0,"6"-10"-16"16,-6 10-17-16,13-7-16 0,-1 2-8 0,0 0-9 15,-1 1-15-15,2-2-11 0,5-2-8 0,2 0-7 16,0 1-5-16,2-1-7 0,-2 0-9 0,-1-2-9 0,11-2-6 16,-9 2-3-16,-1-2-4 0,2-1-11 15,-5 1-2-15,4-2-3 0,0 0-3 0,-5 2-2 0,1-3-2 16,1 2 2-16,-5 1 6 0,3-2 4 0,-6 0 0 15,1 2-9-15,-1 1 2 0,0 1-5 0,-2-1 2 16,0 2 0-16,-1-1-4 0,1 0-3 0,-2 0 4 16,-1 5-5-16,0-2 7 0,0 1-3 0,-2 1 4 15,-3 5-1-15,7-12 4 0,-7 12-3 0,6-6-1 16,-6 6-4-16,5-5-5 0,-5 5-1 0,0 0-3 16,0 0 0-16,5-8-3 0,-5 8-4 0,0 0-6 15,0 0 3-15,0 0-3 0,0 0 1 0,0 0-3 16,0 0-1-16,13 13 5 0,-11-9-4 0,1 4-1 15,-3-8 5-15,3 14-5 0,0-2 0 0,-1 3-2 16,0-2 9-16,2 1-3 0,-3-1 1 0,-1 9 4 16,0-2 3-16,0-1 1 0,-1 2-1 0,1 0 1 15,0 2-2-15,-4-2 1 0,4-2 0 0,0 1-1 0,0 2 0 16,-2-2-2-16,2-5 3 0,0-2-5 16,-2 3 0-16,2-2 2 0,2-2-4 0,0-1 3 15,-2-1 1-15,2-1 3 0,1 1-4 0,-1-4-2 16,2 2 0-16,-4-8 0 0,5 12 3 0,-3-6-3 0,-2-6 1 15,8 8-2-15,-3-4 5 0,-5-4-2 0,11 5-2 16,-4-5 1-16,-7 0-1 0,16 0-5 0,-16 0-7 16,21-4-8-16,-12-1-6 0,2 0-6 0,0 0 4 15,0-1 0-15,1-2 0 0,-2-1 2 0,3 3-3 16,-4-1 5-16,3 0 5 0,-4 0-1 0,0 3 3 16,-1-1-1-16,4 2 1 0,-6 0 0 0,-5 3-2 15,9-5 1-15,-9 5 1 0,11-3 0 0,-11 3-1 16,0 0 1-16,13 5 3 0,-13-5 2 0,13 7 0 15,-8-1 0-15,3 0 4 0,1 3 2 0,-2 1 5 16,1 0 0-16,-1-1 2 0,2 2 1 0,-2 2 2 16,1-2 0-16,3 6 1 0,1 0-3 0,1 0 1 15,-3 1-5-15,0 0-32 0,-2-2-47 0,-1 1-51 16,2-5-60-16,-3 1-239 0,1-1-461 0,-1-2 205 16</inkml:trace>
          <inkml:trace contextRef="#ctx0" brushRef="#br0" timeOffset="13992.04">17601-392 105 0,'0'0'213'0,"0"0"-20"0,0 0-23 0,0 0-19 15,0 0-17-15,0 0-7 0,0 0 6 0,0 0-3 16,0 0-8-16,0 0-12 0,0 0-1 0,2 38 3 15,-2-27 7-15,2 3-10 0,-2 0-9 0,0 0-10 16,0 0-5-16,0 8-2 0,1 0-3 0,0-2-7 16,3 4-3-16,-3-1-7 0,4-1-5 0,-4 0-2 15,3 8-7-15,-2-9-3 0,2 2-6 0,0-2-2 0,-2 1-4 16,1-2 1-16,2 0-6 0,-4-7-2 0,1 5-3 16,2 0 0-16,2 0 3 0,-2-4-10 0,-2 0 5 15,2-1-17-15,-3-2-24 0,0 0-27 0,2-1-23 16,-1-2-28-16,2 4-37 0,-4-5-38 0,4-1-43 15,-4-6-195-15,5 8-445 0,-3-3 197 0</inkml:trace>
        </inkml:traceGroup>
        <inkml:traceGroup>
          <inkml:annotationXML>
            <emma:emma xmlns:emma="http://www.w3.org/2003/04/emma" version="1.0">
              <emma:interpretation id="{A7AFF8C2-EEC6-4166-9A72-4CC5194EDD0A}" emma:medium="tactile" emma:mode="ink">
                <msink:context xmlns:msink="http://schemas.microsoft.com/ink/2010/main" type="inkWord" rotatedBoundingBox="20469,1179 21498,1172 21503,1930 20474,1937"/>
              </emma:interpretation>
            </emma:emma>
          </inkml:annotationXML>
          <inkml:trace contextRef="#ctx0" brushRef="#br0" timeOffset="16028.59">19120-51 193 0,'0'0'198'0,"0"0"-15"0,0 0-13 15,0 0-8-15,0 0-10 0,0 0-9 0,0 0-10 16,0 0-8-16,0 0-6 0,0 0-11 0,0 0-8 16,0 0-8-16,0 0-7 0,0 0-1 0,0 0-5 15,0 0 1-15,0 0-6 0,0 0 2 0,0 0-6 16,0 0-3-16,10 20-2 0,-10-20 1 0,5 8-4 15,-3-2 0-15,-2-6-1 0,5 13-2 0,-2-7-6 16,0 0-5-16,-3-6-5 0,5 12 0 0,-3-6-4 16,1 3-2-16,0 0 0 0,2-2-1 0,-3 0 3 15,3-2 1-15,-4 2-1 0,4 0-5 0,-5-7 2 0,5 13-2 16,0-8-7-16,-4 1 0 0,-1-6-1 0,5 10 2 16,-3-4-3-16,-2-6-1 0,5 10-11 15,-2-6 7-15,-3-4-4 0,5 8 2 0,-5-8-2 0,7 6-2 16,-7-6 3-16,0 0-7 0,6 6 0 0,-6-6 1 15,0 0-6-15,5 7 6 0,-5-7 1 0,0 0-4 16,0 0 5-16,5 5-9 0,-5-5 4 0,0 0-1 16,0 0 0-16,0 0-5 0,0 0 12 0,6 4-1 15,-6-4 8-15,0 0 10 0,0 0 4 0,0 0-4 16,0 0-6-16,0 0-5 0,0 0 0 0,0 0 1 16,15-8 0-16,-15 8 2 0,7-8-7 0,-7 8 5 15,9-5-14-15,-5 0 8 0,-4 5-7 0,6-7 2 16,-6 7-5-16,7-9 0 0,-2 3-1 0,-1-2 3 15,-4 8-2-15,7-11-4 0,-5 3-1 0,4 2-1 16,-1 0 4-16,0-2-2 0,1 2-2 0,-2-2 2 16,-1 2-3-16,5 0 1 0,-3-2 1 0,2 0-3 0,-1 0-1 15,1 0-1-15,1 0-5 0,1-1 20 0,-2 3-1 16,4-2-2-16,-7 4-3 0,7-3 5 16,-6 1 0-16,6 1-4 0,-4-1 1 0,3 0-7 15,-1 0 1-15,0 2 3 0,0 0-2 0,0-1 6 16,2 2-5-16,2 0-5 0,-2 0-1 0,0 1 2 0,0-3-2 15,2 2 3-15,-4 1 2 0,-2-2-1 16,6 4-3-16,-13 0 5 0,18-3-2 0,-10 1-4 0,1 2 5 16,-9 0 3-16,16-2-7 0,-16 2 6 0,13 0-5 15,-13 0-1-15,11 1-1 0,-11-1 0 0,10 0 0 16,-10 0 4-16,12 0-6 0,-12 0 1 0,9 3 2 16,-9-3-1-16,8 1-2 0,-8-1 2 0,5 5-2 15,-5-5 1-15,7 5-1 0,-7-5 1 0,3 6 1 16,-3-6 2-16,8 10-4 0,-6-4 2 0,-2 2 0 0,0 3-2 15,0-11 10-15,0 15-5 0,0-7-4 16,0 6-1-16,-2-7 3 0,-1 6 3 0,1 0 0 16,-1-2 0-16,0 1 1 0,-2-1-5 0,0 0 2 15,-1 0 9-15,2 0-9 0,1 0 2 0,1 1-3 16,-2-4 9-16,0 3-5 0,1-3-3 0,3 0 4 16,0-8-2-16,-5 15-1 0,5-15 3 0,0 13 1 15,0-7 0-15,0-6 3 0,3 14 0 0,-3-14-2 0,2 9 4 16,1-5 2-16,-3-4-2 0,8 12 1 0,-6-9 2 15,-2-3 3-15,13 9-8 0,-8-7 3 0,0 4-10 16,-5-6-32-16,11 3-41 0,-7 0-52 0,-4-3-69 16,13 0-86-16,-13 0-304 0,0 0-634 0,11-7 281 15</inkml:trace>
          <inkml:trace contextRef="#ctx0" brushRef="#br0" timeOffset="17097.34">20149 264 129 0,'0'0'220'0,"0"0"-12"0,0 0-15 0,-3-19-9 0,3 19-11 15,0 0-12-15,0 0-5 0,5-6-18 0,-5 6-8 16,0 0-12-16,0 0-5 0,0 0-15 0,0 0-8 16,0 0-15-16,0 0-9 0,0 0-4 0,0 0-8 15,0 0-5-15,0 0-5 0,0 0-5 0,0 0-3 16,-5 33-3-16,-3-22-1 0,1 5-4 0,-7 11-2 16,-2-1-6-16,-4 3 0 0,-5-2-10 0,-5 5-40 15,-14 9-35-15,-7-3-42 0,-3-2-58 0,-9-4-225 16,-1 1-422-16,0 3 187 0</inkml:trace>
        </inkml:traceGroup>
      </inkml:traceGroup>
    </inkml:traceGroup>
    <inkml:traceGroup>
      <inkml:annotationXML>
        <emma:emma xmlns:emma="http://www.w3.org/2003/04/emma" version="1.0">
          <emma:interpretation id="{F0DC3C2A-7EC8-4457-B147-D0AA9481CEE7}" emma:medium="tactile" emma:mode="ink">
            <msink:context xmlns:msink="http://schemas.microsoft.com/ink/2010/main" type="paragraph" rotatedBoundingBox="1231,2633 23618,2116 23646,3357 1259,38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E07C78-2BC8-4FF0-BADC-47C967D9C887}" emma:medium="tactile" emma:mode="ink">
              <msink:context xmlns:msink="http://schemas.microsoft.com/ink/2010/main" type="line" rotatedBoundingBox="1231,2633 23618,2116 23646,3357 1259,3874"/>
            </emma:interpretation>
          </emma:emma>
        </inkml:annotationXML>
        <inkml:traceGroup>
          <inkml:annotationXML>
            <emma:emma xmlns:emma="http://www.w3.org/2003/04/emma" version="1.0">
              <emma:interpretation id="{170516BA-1156-4D11-9F3A-AB305EA3EC05}" emma:medium="tactile" emma:mode="ink">
                <msink:context xmlns:msink="http://schemas.microsoft.com/ink/2010/main" type="inkWord" rotatedBoundingBox="1231,2633 2937,2593 2954,3332 1248,3371"/>
              </emma:interpretation>
            </emma:emma>
          </inkml:annotationXML>
          <inkml:trace contextRef="#ctx0" brushRef="#br0" timeOffset="22640.96">-118 1398 1 0,'0'0'140'0,"0"0"-14"0,0 0-5 0,2-7-18 16,-2 7-3-16,0 0-9 0,0 0-5 0,0 0-8 15,0 0 0-15,0 0-6 0,1-9 0 0,-1 9 0 16,0 0-3-16,0 0-1 0,0 0-4 0,3-7-6 0,-3 7 1 16,0 0-6-16,0 0 0 0,0 0 2 15,0 0 1-15,0 0-8 0,0 0 5 0,0 0-8 0,0 0 3 16,4-9-3-16,-4 9-2 0,0 0-2 0,0 0 0 16,0 0 4-16,0 0-3 0,0 0-3 0,1-11 1 15,-1 11 2-15,0 0-2 0,0 0-2 0,0 0-1 16,0 0-2-16,0 0-7 0,0 0 2 0,0 0 1 15,0 0-9-15,0 0-1 0,0 0-2 0,0 0-7 16,0 0-2-16,0 0-1 0,0 0 2 0,0 0-5 16,0 0 0-16,0 0-1 0,0 0 1 0,0 0-1 15,0 0-2-15,3 28-4 0,0-16 5 0,-2 0 0 16,2-1 0-16,-2 1-1 0,1 2 3 0,1 0-4 0,-2 5 0 16,2 1 2-16,-1-4 5 0,-1 0-4 0,2 1 4 15,0 2 4-15,-1 1 4 0,-2-1-2 16,1 1 1-16,0 0-1 0,2 0 4 0,-2-1 4 0,-1 1 2 15,0-1-2-15,1-2 1 0,-1 3-6 0,1-6 2 16,-1 5-3-16,0-2 0 0,0 2-1 0,3-5-2 16,-2 0-2-16,0 2-1 0,3 2 2 0,-3-5-1 15,0-1 0-15,3 2-3 0,-3-3-1 0,2 0-3 16,0-1 0-16,-1 2 4 0,1-1-3 0,-1-2-2 16,0 2 2-16,0-5-2 0,0 2-2 0,3-3 4 15,-5-5-1-15,6 14 1 0,-4-9-4 0,-2-5-3 16,5 10 3-16,-2-6 3 0,-3-4-3 0,5 6 4 15,-5-6-3-15,6 10 1 0,-6-10-2 0,5 7 0 16,-5-7 2-16,2 6-3 0,-2-6 1 0,0 0 4 16,0 0-1-16,6 6-5 0,-6-6 4 0,0 0 0 15,0 0 2-15,0 0-2 0,0 0 0 0,0 0 0 0,0 0-4 16,0 0 2-16,0 0 0 0,10-15 2 0,-10 15-4 16,3-12 3-16,0 5-3 0,0-2 4 0,-2 1-2 15,3 0-2-15,1 0-1 0,-3-2-1 0,4 0-2 16,-1 0 0-16,0 0-1 0,-1-1 0 0,1 1 1 15,0 3-1-15,0-4 1 0,-1 1-1 0,0 4-4 16,-1-2-1-16,2 1 0 0,0 0 2 0,2-3-4 16,-3 3 4-16,0 2-2 0,-4 5 0 0,8-12 1 15,-4 5-1-15,1 1 3 0,1 2 1 0,-1-4-1 16,0 2-1-16,-5 6-1 0,10-7 6 0,-4 3-4 16,-1-1 3-16,-5 5-2 0,11-9 6 0,-5 7-6 15,0-4 4-15,2 3-3 0,-8 3 3 0,11-8 0 0,-8 3-1 16,-3 5 1-16,13-5 2 0,-8 1 1 0,-5 4-1 15,8-6-1-15,-3 1 1 0,-5 5 1 0,8-3 0 16,-8 3-1-16,0 0-2 0,6-6-1 0,-6 6 1 16,0 0 0-16,0 0 0 0,0 0-4 0,11-1 3 15,-11 1-3-15,0 0 2 0,0 0-4 0,0 0 5 16,10 7 2-16,-10-7 0 0,4 12 0 0,-2-6 0 16,2 1 3-16,-2 3 0 0,-1 0 5 0,3 1 2 15,-2 1 0-15,1-2-1 0,1 3 4 0,-3-1-1 16,4 0-2-16,-3-2 2 0,2 2 0 0,-2-2 1 15,2 0-3-15,-4-2 2 0,3 1-5 0,-2-2 3 16,4-1-3-16,0 2 4 0,-3-2-4 0,-2-6 3 16,6 11-3-16,-1-5 1 0,-5-6-1 0,8 7 1 15,-5-4 0-15,-3-3 0 0,9 6-4 0,-2-1 1 16,-7-5 1-16,13 1 2 0,-13-1-6 0,17-3 0 16,-7 0-2-16,-2 3-5 0,4-5-5 0,-1 1 0 0,2-1-6 15,-4 3 2-15,1-6-3 0,2 3 2 0,-3-1 2 16,-1 0 0-16,3 0-3 0,-3 3 4 0,-2 0 2 15,-6 3 3-15,11-8-1 0,-5 7 1 0,-6 1-1 16,8-7 2-16,-8 7 0 0,8-3 2 0,-8 3-5 16,0 0 5-16,0 0-4 0,14 3 4 0,-14-3-3 15,7 5 5-15,-7-5-1 0,9 8 0 0,-5-2 3 16,2-1 1-16,-1 1-2 0,-3 2 4 0,4 0-4 16,0-1 1-16,1-1 2 0,0 1 4 0,-1 1-1 15,0-4-2-15,3 1-2 0,-2 3 6 0,2-5-2 16,0 2 2-16,-2-5-1 0,0 5-4 0,1-4 2 15,2 2-1-15,-10-3 1 0,14 1 0 0,-2-1 3 16,-12 0-3-16,16-1 0 0,-4-2 2 0,-1 0-5 0,0-2 3 16,0 1 0-16,-3 0-5 0,-1-2 1 0,0 1 4 15,3-1-9-15,-1-2 4 0,-2 2 0 0,-2-2 2 16,0 3-3-16,1-5 5 0,-1 3-4 0,-2-5 2 16,-1 5-1-16,1-2-1 0,-2 0 1 0,0 0 4 15,-1 9-7-15,0-18 5 0,-1 8 0 0,-3 0 4 16,2-1 3-16,-1 4 3 0,0-2-2 0,-2 2 3 15,1 0 2-15,-2-3 0 0,0 3 0 0,6 7 2 16,-10-9-6-16,4 3 2 0,-1 2-4 0,1-3-1 16,6 7 1-16,-15-6-2 0,8 1-2 0,-3 5 0 15,1-2 2-15,9 2-1 0,-18-2-2 0,6 4-3 16,-1-2 3-16,4 2-1 0,1 1 0 0,-3 1 0 16,4-3-4-16,-1 3 3 0,0 1-1 0,-1 0-2 0,3 4 1 15,-6-3 1-15,5-1-7 0,-1 4-10 16,3-2-7-16,-1 2-3 0,-1 0-10 0,0 1-11 15,0-1-15-15,0 2-23 0,4-4-15 0,-2 1-13 0,2 2-16 16,2-2-20-16,1-8-39 0,-1 12-167 0,1-12-385 16,4 8 171-16</inkml:trace>
          <inkml:trace contextRef="#ctx0" brushRef="#br0" timeOffset="23315.01">969 1850 80 0,'0'0'169'0,"0"0"-11"0,0 0-8 0,0 0-1 16,0 0-5-16,0 0-6 0,0 0-7 0,4 15-6 0,-4-15 0 15,-1 11-6-15,1-11-4 0,-2 13-9 16,2-5-7-16,0-8-4 0,-1 15-1 0,1-6-8 15,-1 2-6-15,1-1-8 0,1-1-4 0,-1-1-5 0,3 2-4 16,-2-4-6-16,3 3 1 0,-4-9-5 0,7 11-1 16,-2-5-3-16,0 0-5 0,-1 0 0 0,4-1-3 15,0-3-2-15,-8-2-1 0,17 4-3 0,-9-4-3 16,5 0-4-16,-2-1-3 0,1-1-1 0,-1-1 0 16,3 0-4-16,-3-2-4 0,0-1 2 0,0 1 0 15,0-1-4-15,-1-2 3 0,1-1-6 0,-1 0 1 16,-3 1-2-16,1 0 1 0,-1-3-4 0,1 2 2 15,2-1 1-15,-6 3-3 0,4-2 2 0,-6 1 1 0,5 1 0 16,-7 7-6-16,8-9 1 0,-5 4 5 16,-3 5-2-16,6-8-1 0,-6 8 0 0,6-4-3 15,-6 4 0-15,0 0-1 0,0 0 3 0,5-8-4 0,-5 8-1 16,0 0 1-16,0 0 0 0,0 0 1 0,0 0 1 16,0 0 3-16,7 17 2 0,-7-17 4 0,2 11-1 15,-1-5-1-15,1 3 4 0,-2-9 3 0,3 13-3 16,-2-7 0-16,-1-6 0 0,4 14-4 0,-2-4 2 15,2-4 5-15,-2 1-4 0,5-1 0 0,-4 0 1 16,3 0-1-16,0 0-6 0,-2-1 6 0,2 1-2 16,2-2-4-16,-1 0 3 0,3-1 0 0,0 0-2 15,-1 0 3-15,5-1-2 0,-3-2 1 0,3 0-4 16,-4-5 1-16,3 2 3 0,0 0-4 0,-1 0-2 16,0-2 4-16,1-1-6 0,-1-3 3 0,0-1-3 15,2 1 4-15,-2 0-3 0,-3-1 3 0,-2-1 0 16,6-6 0-16,-7 5-5 0,1-6 1 0,1 1 1 0,-4-3 6 15,2 6-11-15,-5-2 8 0,1-4-6 0,2 3 4 16,-4 1-2-16,0 5 2 0,0 0 0 16,-2-2-3-16,0 6-7 0,1-3-8 0,1 10-8 0,-5-13-12 15,5 13-21-15,-7-10-25 0,7 10-16 0,-6-3-16 16,6 3-28-16,0 0-21 0,0 0-31 0,-20 11-217 16,15-9-445-16,5-2 196 0</inkml:trace>
        </inkml:traceGroup>
        <inkml:traceGroup>
          <inkml:annotationXML>
            <emma:emma xmlns:emma="http://www.w3.org/2003/04/emma" version="1.0">
              <emma:interpretation id="{C79F1BFC-4A01-475E-839D-F39E3AEFAD8B}" emma:medium="tactile" emma:mode="ink">
                <msink:context xmlns:msink="http://schemas.microsoft.com/ink/2010/main" type="inkWord" rotatedBoundingBox="3507,3088 6498,3019 6515,3753 3524,3822"/>
              </emma:interpretation>
            </emma:emma>
          </inkml:annotationXML>
          <inkml:trace contextRef="#ctx0" brushRef="#br0" timeOffset="25454.02">2158 1842 113 0,'11'-2'215'0,"-11"2"-16"0,0 0-12 15,11 2-10-15,-11-2-10 0,7 8-8 0,-3-2-11 16,-4-6-5-16,9 14-13 0,-4-8-8 0,0 4-11 16,-2-1-2-16,2 3-8 0,0-2-8 0,-1 3-9 15,2-1-7-15,-4 0-6 0,2-3-5 0,-1-1-11 16,-2 0-5-16,2 1-2 0,0-1-6 0,0 0-5 16,-3-8-3-16,2 11-4 0,1-5 3 0,-3-6-10 15,5 13 3-15,-4-9-5 0,-1-4-2 0,1 8-1 16,-1-8-1-16,0 0 0 0,6 7-1 0,-6-7-1 0,0 0 1 15,0 0-4-15,9 1 2 0,-9-1-5 16,0 0 3-16,0 0-7 0,16-15-5 0,-10 8-6 0,1 1 0 16,0-2-6-16,-1-1-4 0,2-2-6 0,0 1 2 15,0-3 3-15,1 3 5 0,-2 0-1 0,1 0 1 16,-1 0 0-16,2 1 4 0,-2-2 0 0,-3 3 1 16,2 2 0-16,1-2-1 0,-2 4-1 0,0-1 4 15,1 0 1-15,-1-2-3 0,-5 7 4 0,6-8 1 16,-6 8 1-16,7-8 1 0,-7 8 0 0,6-4-2 15,-6 4 2-15,0 0-1 0,9-2 0 0,-9 2 4 16,0 0-2-16,0 0 4 0,17 6 0 0,-17-6 4 16,6 8 5-16,0-2-1 0,-5 0-1 0,4 2 6 15,0-3-1-15,-1 1-3 0,-3 2 5 0,4-2-1 16,-5-6-4-16,7 14 3 0,-3-8-2 0,1 0 0 16,-1 1-1-16,1-4 1 0,1 3-4 0,-1-1 0 15,1-1 1-15,-6-4-3 0,12 9 2 0,-9-7 1 0,4 2-3 16,-7-4 0-16,14 4-1 0,-7-3 3 0,-7-1-4 15,15 1 1-15,-15-1-3 0,16-1 4 0,-8 1-3 16,-8 0-1-16,15-5-2 0,-5 1 1 0,-2 2-2 16,-1-6 0-16,5 3-2 0,-2 0 3 0,-4-2-4 15,3 0 4-15,1 0 0 0,-4 0-5 0,0 1-1 16,3 1 6-16,-6-2-5 0,5 1 1 0,-3 0 1 16,1 2 9-16,-6 4-2 0,9-8 2 0,-9 8-2 15,6-5 1-15,-6 5-4 0,0 0 2 0,7-4-3 16,-7 4-1-16,0 0 1 0,0 0-2 0,13 2 1 15,-13-2 2-15,6 7-3 0,-6-7 2 0,7 12 1 16,-2-8 2-16,0 2-3 0,1 0 9 0,0 0-9 0,3 2 0 16,-4-1 1-16,0-2-1 0,3 3-3 0,-1 0 3 15,-1-3 0-15,1 0 1 0,-1-1-3 16,5 2 2-16,-1-2 0 0,-6 1 5 0,8-1 0 0,0-3-6 16,-4 2 2-16,2-1 1 0,1-4-1 0,-11 2-4 15,21-3-3-15,-9 0 0 0,1 1-3 0,0-2 0 16,-2 1-7-16,4-5 4 0,1 3-7 0,-4-1-4 15,3-1 1-15,-1 0 0 0,1-1 3 0,-2 2 2 16,0 1 2-16,0-2 1 0,0 2-4 0,-5 1 5 16,3-1-2-16,-4 0 2 0,-2 3 1 0,-5 2-2 15,16-3 6-15,-16 3-1 0,10-1 0 0,-10 1 2 16,11 0-1-16,-11 0 6 0,11 1-3 0,-11-1-1 16,9 5 4-16,-9-5 3 0,11 6 0 0,-4-3 5 0,0 0-1 15,1 2 2-15,1-3-2 0,-2 1 4 0,4 1-4 16,-2-2-2-16,2 2-1 0,0-2 6 0,-1 0-4 15,3 2-2-15,-1-2-1 0,-1 1 2 0,2-1-2 16,-2-1 2-16,-2 0-3 0,2-1-4 0,-3 1 5 16,-8-1-2-16,21-1 0 0,-13 0-1 0,1 0 0 15,-9 1 1-15,18-5-2 0,-9 3-3 0,-2-1-2 16,-7 3 3-16,13-6 0 0,-7 3-4 0,-1-3 1 16,0 3 4-16,3-2-4 0,-8 5 3 0,7-9-1 15,-5 2 4-15,-2 7-7 0,4-9-1 0,-4 9 6 16,2-12-3-16,-2 12 3 0,0-12 0 0,0 12-2 15,-2-13-1-15,2 13 1 0,-5-12-1 0,1 5 4 16,4 7-1-16,-7-11 0 0,1 8-3 0,6 3 3 0,-10-9 1 16,2 6-5-16,-2-1 5 0,3-1-4 15,-4 4 2-15,0-3 2 0,2 4 0 0,-4-1-3 16,13 1 1-16,-24 1 0 0,14 0 1 0,-3 1 0 16,0 0 0-16,0 1 0 0,2 2-3 0,2-1-1 15,-4 3 5-15,0-2-2 0,2 0-1 0,-1 1 3 16,1 1 0-16,3 0 0 0,-3-2 0 0,4 4-1 0,-4-1 1 15,7-2-2-15,-2-2 5 0,1 3-6 0,0-1 3 16,-1 0 0-16,6-6-2 0,-5 11 1 0,1-6-1 16,4-5 4-16,-3 12 0 0,3-12-2 0,-2 6 4 15,2-6-4-15,0 0 0 0,7 15 0 0,-7-15 5 16,4 5-5-16,-4-5-1 0,12 4 3 0,-12-4 3 16,13 4-6-16,-5-2-3 0,4 0-2 0,1-1-6 15,-2 0-7-15,2-1-1 0,0-1-2 0,2 0-2 16,-2-1 0-16,-1 1 6 0,4-1 0 0,-1-1 1 15,1 3-3-15,-3-6 5 0,1 1 0 0,-2 0 2 16,1 0-1-16,-2 1 3 0,1-1 0 0,1-1 1 0,-3 2 2 16,1-3 0-16,-1 2-2 0,0-1 3 15,-1-3-1-15,1 4 1 0,0-2 0 0,-4 1 4 0,1 1 0 16,-2 0 0-16,1 1-4 0,1 0 6 0,-7 4-2 16,8-6 3-16,-3 4 3 0,-5 2 0 15,5-6 0-15,-5 6-4 0,0 0 3 0,8-6-3 0,-8 6-2 16,0 0 3-16,0 0 3 0,0 0-2 0,0 0 3 15,0 0 7-15,0 0 0 0,8 12 2 0,-8-12 3 16,0 8 1-16,0-8 1 0,2 11 1 0,-2-11 6 16,-2 11 1-16,2-11 1 0,0 15-7 0,0-7 1 15,0-8 3-15,2 11-11 0,-2-11 5 0,3 13-1 16,-3-7-3-16,0-6 0 0,7 12 0 0,-4-10-4 16,-3-2-5-16,6 11 5 0,-4-8-1 0,-2-3 0 15,11 6 1-15,-7-3-4 0,-4-3 0 0,11 5-1 16,-4-5-7-16,-7 0-9 0,18 0 1 0,-18 0-4 0,17-5 0 15,-5 1-5-15,-2-1 1 0,3 5-3 16,-2-7 5-16,1 3-3 0,-1-5-3 0,4 4 6 16,-4-3 1-16,0 1 0 0,1-1-1 0,-2 2 8 0,3-1-1 15,-6-2-1-15,4 4 6 0,-5-1 0 0,4 2 12 16,-4 0 5-16,-6 4 4 0,9-6-3 0,-3 1 3 16,-6 5-3-16,7-4-2 0,-7 4 2 0,6-5-3 15,-6 5-1-15,0 0 0 0,0 0 0 0,0 0 1 16,0 0 1-16,13 8-4 0,-13-8 6 0,5 6-5 0,-5-6 0 15,2 10 4-15,1-4-4 0,-3-6 3 16,5 13-2-16,-4-8 2 0,-1-5-3 0,4 11-1 16,-1-3-3-16,-3-8 3 0,5 9-4 0,-3-4 1 0,-2-5-5 15,6 9 5-15,-6-9-3 0,2 8 3 0,-2-8-1 16,3 7 0-16,-3-7 0 0,0 0 3 16,4 7 0-16,-4-7-2 0,0 0 0 0,0 0 2 0,6 2-4 15,-6-2 1-15,0 0-1 0,0 0 0 0,0 0-7 16,18-12-3-16,-13 8-2 0,1-1-5 0,-1-1-1 15,-1 0-1-15,2-3-3 0,4 0-7 0,-2 1-5 16,1-2 3-16,3 2-3 0,-2-1 0 0,1 0-2 16,-2-2 2-16,5 3 4 0,-1-2 3 0,0 4-1 15,0-3 5-15,0 0 4 0,2 4 0 0,-2-3 0 16,-5 2 5-16,2 1 0 0,6 1 1 0,-6 1 0 16,0 1 8-16,-2 0 0 0,-8 2 8 0,16 0 3 15,-9 0 8-15,-7 0 2 0,15 4 4 0,-6 1 2 16,-1-3 12-16,-1 5 2 0,-2-2 2 0,1 2 10 0,3 2 8 15,-3-3-6-15,-1 2-2 0,1 1 4 16,-1 2 1-16,2-1-6 0,1 2 2 0,-3-1-9 0,0-1 3 16,-4 1-11-16,4-2-4 0,-3 0 1 0,1 3-2 15,-1-5-2-15,4 3-9 0,-4-3-7 0,1-1-28 16,-3-6-25-16,2 13-30 0,-2-6-39 0,0-7-34 16,0 10-38-16,0-10-49 0,0 0-260 0,-5 11-532 15,5-11 236-15</inkml:trace>
          <inkml:trace contextRef="#ctx0" brushRef="#br0" timeOffset="28525.96">4640 1784 164 0,'0'0'201'15,"0"0"-1"-15,0 0-8 0,3-7-13 0,-3 7-10 0,0 0-5 16,0 0-8-16,0 0-12 0,0 0-11 0,0 0-14 15,0 0-9-15,0 0-13 0,0 0-11 0,0 0-4 16,0 0-5-16,0 0-3 0,0 0 3 16,0 0-11-16,0 0-6 0,-5 30-2 0,3-22-3 0,-1-1-6 15,1 2-2-15,-1 0-3 0,2-1-10 0,1-8 1 16,4 18-6-16,-4-10 1 0,0-8-2 0,5 13-6 16,-1-7 3-16,2 2-5 0,-1-4 2 0,2 2-5 15,1-2 2-15,6-2-2 0,-4 4-1 0,3-3-5 16,3-3 2-16,-2 0 0 0,3 0-1 0,-4-3-5 15,2 1-2-15,-2-2-2 0,3 1-3 0,-1-2-3 16,1-1 1-16,-2 0-5 0,2-1-1 0,0-4-3 0,0 0 2 16,-4 2-4-16,-2 0 4 0,1-1-4 15,0 2 6-15,-2-2-4 0,2 2 6 0,-4-3-1 16,-1 3 3-16,1 0-2 0,-3 1 0 0,0 0 0 0,-4 7 3 16,3-12 0-16,-3 12 3 0,7-5-2 0,-7 5-1 15,4-6 0-15,-4 6 0 0,0 0 1 16,4-5-4-16,-4 5-1 0,0 0 1 0,0 0 2 15,0 0-2-15,0 0 4 0,0 0-3 0,0 0 1 0,9 18 0 16,-9-10 4-16,2-1-3 0,-2-7 0 0,2 18-1 16,1-6 2-16,0-2 1 0,2 4 1 0,0-1 0 15,0 1-1-15,1 1 4 0,3-2-1 0,-1 5 1 16,0 0-5-16,0-4 4 0,1 3 0 0,-5 2-1 16,5-2 3-16,-3-6-1 0,-1 3 2 0,4 3 1 15,-2-1-6-15,-1-2 7 0,-4 0-8 0,7 4 3 16,-5-5-2-16,-4 2 2 0,2-1 0 0,1-1 2 15,-3 6 0-15,0-5-5 0,0 6 1 0,-3-3 4 0,3 2-2 16,-2-5 2-16,2-3-3 0,-4 3 0 16,0 0 1-16,-1-2 1 0,3 0-3 0,-4 2 1 15,1-3 0-15,0 2-2 0,-1-3 3 0,-1 1-2 0,1 1 2 16,-1-3 3-16,-1 0-5 0,0 0-2 0,-2 1 1 16,0-3 2-16,0 1 0 0,-4 0 1 15,1-2 1-15,-4 0 1 0,1-1 2 0,3 0-2 0,-2-1-5 16,-3 1 4-16,-4-3-1 0,7 0 4 0,-5-2-3 15,1 0 3-15,-4-2-6 0,5 1 6 0,0-2-2 16,3 0 1-16,-1 0-1 0,0-3 0 0,-5 1 3 16,6-1-3-16,-1 0 0 0,1-4 1 0,2 1 0 15,3 1 2-15,-4-7-3 0,7 3 1 0,-6-2 0 16,6 2 0-16,1-1-2 0,3-1 2 0,1-6-2 16,2 3-4-16,0-2 3 0,7 2-2 0,-1-5-2 15,7-4 2-15,-1-1 1 0,-1 7 0 0,4 2-9 0,4-6-3 16,2 4-6-16,1-2-8 0,-5 6-7 0,1 2-7 15,2 0-8-15,6-3-8 0,-6 5-24 16,2 5-3-16,-4-2-14 0,-1 1-23 0,-1 6-23 0,-3-5-20 16,2 2-54-16,1 2-147 0,-3-1-392 0,0 0 173 15</inkml:trace>
        </inkml:traceGroup>
        <inkml:traceGroup>
          <inkml:annotationXML>
            <emma:emma xmlns:emma="http://www.w3.org/2003/04/emma" version="1.0">
              <emma:interpretation id="{16A90D26-B6B8-47E0-867F-B419B17334F3}" emma:medium="tactile" emma:mode="ink">
                <msink:context xmlns:msink="http://schemas.microsoft.com/ink/2010/main" type="inkWord" rotatedBoundingBox="7270,2508 11217,2417 11238,3316 7291,3407"/>
              </emma:interpretation>
            </emma:emma>
          </inkml:annotationXML>
          <inkml:trace contextRef="#ctx0" brushRef="#br0" timeOffset="31803.32">6118 1271 106 0,'0'0'180'15,"0"-10"-15"-15,0 10-16 0,0 0-12 0,6-3-16 0,-6 3-5 16,0 0-6-16,0 0-4 0,0 0-7 0,0 0 1 16,19 12-9-16,-17-5-8 0,2 0-2 15,2 0-4-15,-3 2-5 0,3 4-3 0,-1 1-5 0,-3 3 0 16,-2 2-2-16,0 4-6 0,3-3 1 0,-6-1-5 16,1 3 0-16,0-2-6 0,-1 4-2 0,0-1-4 15,-2-2-4-15,3-1 1 0,-2 5-1 0,-1-5 0 16,3 0-4-16,-2 0 4 0,1-4-4 0,0 2-3 15,0 1 3-15,0-5-6 0,0-1 2 0,3 1 0 16,-1-1-4-16,0-1-1 0,-2-1 0 0,3 1 0 0,-1-1-3 16,1-1 1-16,0 2 1 0,1-4-3 15,2 4 0-15,-2-5-5 0,3 2 3 0,-4-1-5 16,0-8 0-16,6 14 0 0,-3-8-4 0,-1 0 0 0,-2-6 2 16,5 8-3-16,-5-8 1 0,4 8-2 0,-4-8 4 15,4 6-2-15,-4-6-1 0,5 5-2 16,-5-5 1-16,0 0-3 0,5 5 5 0,-5-5-2 0,0 0 1 15,0 0-6-15,0 0 7 0,0 0-2 0,0 0-3 16,0 0-2-16,13-13 3 0,-13 13-4 0,3-11 4 16,-3 11-2-16,0-14 2 0,0 5-4 0,0 9-2 15,-3-16-1-15,0 4-2 0,-1 2-6 0,-2 0 4 16,1 2-3-16,-1-4 5 0,-1 3-4 0,0 0 4 16,-4 0-4-16,3 4 3 0,-3-2-2 0,-2 3 2 15,1-2 2-15,1 4 0 0,-1-1-1 0,-1 3 1 16,3-3 1-16,-3 1-2 0,13 2-2 0,-16 0 5 15,5 0-4-15,3 4 4 0,-1-1-1 0,9-3-1 0,-14 6-1 16,9-1 3-16,-1 1-1 0,0 0 3 16,3 3 2-16,-2-3 1 0,4 2-3 0,-3-1 1 15,4-7-4-15,0 15 8 0,0-7-1 0,0-8 1 0,2 14-2 16,4-7 0-16,-3-2 1 0,5 2 0 0,-1 0 1 16,3-3-1-16,2 0-4 0,1 1 7 15,-2 0-3-15,5-2-1 0,1 0-1 0,-1 0 0 0,-3-3 2 16,7-3-1-16,-6 2-2 0,1-2 1 0,-2 1 1 15,2-3-2-15,-2 0 1 0,6-3 2 0,-2-2-6 16,-3 4 2-16,-2-4-1 0,1 2 1 0,-2-3-1 16,0 2 2-16,-4-2-3 0,4 1 3 0,-2 1-4 15,-1-2 2-15,2 3 0 0,-2 0 2 0,-2 3 1 16,-1-2 0-16,0 2-2 0,-5 5 1 0,7-5-5 0,-7 5 2 16,6-4-1-16,-6 4 0 0,0 0-1 15,0 0 3-15,0 0-1 0,15 7 5 0,-15-7 1 16,5 11 3-16,-1-3 1 0,-3 1 0 0,2 2 1 0,0-2 3 15,-1-1-4-15,1 1 1 0,-2 2-4 16,2-1 3-16,-1-1 2 0,0 0 0 0,0-2-3 0,-1 0-3 16,-1-7-14-16,3 14-18 0,-2-9-29 0,-1-5-33 15,0 0-39-15,-1 13-48 0,1-13-88 0,0 0-145 16,0 0-443-16,0 0 197 0</inkml:trace>
          <inkml:trace contextRef="#ctx0" brushRef="#br0" timeOffset="32400.69">6503 1462 277 0,'0'0'291'0,"2"-12"-21"0,-2 12-22 16,3-12-28-16,-3 12-23 0,3-8-18 15,-3 8-18-15,0 0-14 0,3-8-18 0,-3 8-13 0,10-2-14 16,-10 2-12-16,10-2-13 0,-10 2-13 0,15 0-5 15,-15 0-15-15,15 0-6 0,-5 1-5 0,-1-1-9 16,3 1-10-16,-1-1-1 0,2 3-3 0,1-3-1 16,-1-1-3-16,0-1-1 0,2 0-1 0,0 0 3 15,1-2-3-15,4-1-1 0,-1-2 5 0,0-1-6 16,-4-5 2-16,2 4 1 0,-5 0-1 0,4-3-2 16,-5 2 4-16,-1-2-1 0,0 2 4 0,1 1-2 15,-4-2 3-15,3 0-2 0,-5 0 9 0,-2 2-2 16,2 1-1-16,-4 0-1 0,0 0 3 0,-1 8-4 15,3-14-1-15,-3 14-3 0,-3-10 0 0,3 10-4 16,0 0-1-16,-6-8-1 0,6 8-1 0,-10-2 0 16,10 2 4-16,0 0-5 0,-22 7 3 0,13 0-3 15,-2 1 0-15,3 2-1 0,-2 2 1 0,2 0-3 16,-1 8 4-16,0-1-2 0,-2-3 4 0,5 6 0 0,0-2-3 16,-3 10 0-16,4-9 2 0,0 1-1 0,2 6 2 15,0 2 2-15,3-1 4 0,-3-6-8 0,5-3 10 16,-2 4-1-16,0-2 4 0,1-1-1 0,1-2 0 15,-1 3 4-15,2-2 3 0,-3-3 5 0,4 1 9 16,-2 0 4-16,-1-4 2 0,3 5 1 0,-3-4 0 16,3-1-7-16,-4 1 8 0,0-1-8 0,5 4 2 0,-4-6-5 15,0 1 0-15,1-2-2 0,-1 0-10 16,-1 0 2-16,2 3-1 0,-2-5-4 0,0-1 3 16,2 0-4-16,-2 2 2 0,1-1-4 0,-1-9 1 15,0 14-5-15,3-5 2 0,-3-9 0 0,3 11-2 16,-3-3-7-16,0-8-7 0,1 11-15 0,-1-11-13 0,4 9-15 15,-4-9-16-15,1 6-17 0,-1-6-17 0,0 0-18 16,4 8-22-16,-4-8-12 0,0 0-37 0,0 0-13 16,0 0-247-16,0 0-483 0,0 0 215 0</inkml:trace>
          <inkml:trace contextRef="#ctx0" brushRef="#br0" timeOffset="32682.89">6634 1731 171 0,'0'0'240'0,"0"0"-15"0,0 0-22 16,0 0-20-16,0 0-12 0,0 0-16 15,0 0-10-15,0 0-9 0,0 0-8 0,24-7-13 0,-14 6-9 16,3 1-9-16,0 0-5 0,2-1-15 0,1 1-7 16,-1 0-2-16,-2 0-12 0,3 1-23 15,-1 0-22-15,-2-1-31 0,-2 3-35 0,2-1-22 16,-2 0-37-16,1-4-42 0,-4 4-188 0,-8-2-371 0,13-2 164 16</inkml:trace>
          <inkml:trace contextRef="#ctx0" brushRef="#br0" timeOffset="33204.98">7293 1516 80 0,'17'-11'225'0,"-3"3"-7"15,4 1-17-15,0-4-10 0,-1 1-20 0,-4-1-14 0,2 0-19 16,1 0-11-16,-3 3-14 0,-1-4-6 0,-3 3-9 15,0-1-10-15,0-1-7 0,-3-2-9 16,-1 1-9-16,0 0-1 0,-2 1-10 0,-2-3-7 16,1 3-1-16,-2 1-7 0,0-2-4 0,-2 1-9 0,-1 2 5 15,-3-1-8-15,0 5 1 0,0-1-4 0,-4 1-2 16,3 0-3-16,-6 3 0 0,2-3 0 0,-2 4-3 16,0-1-2-16,1 2-3 0,0 2-2 15,-1 0 2-15,3 0 2 0,-2 2-2 0,0 1 1 0,1 0-4 16,2 1 2-16,0 2-1 0,1 2 0 0,0 2 0 15,1 0-2-15,-2 0 2 0,2 5 6 0,1 0-2 16,3 0 4-16,-3 2 2 0,0 1 1 0,1 2-3 16,1 0 4-16,2 0 0 0,-2 0 5 0,2 3 1 15,-2 1-1-15,3 2 2 0,1-6 12 0,0 0 2 16,0 7 4-16,-3-9-5 0,1 3 10 0,2 5-4 16,0-6-4-16,0 0 5 0,-1-2 0 0,1 0 1 0,0-1 2 15,0-2-3-15,0 2 0 0,1-5 2 0,-1 1-7 16,2-1 5-16,-1 0 0 0,1 2-11 0,-1-4 3 15,1 4-10-15,0-6-2 0,-2 2 1 0,1 0-3 16,0-1-1-16,-1-3-4 0,4 2 8 0,-4-1-10 16,1 0 2-16,-1-9-5 0,1 16-2 0,3-11-11 15,-4-5-17-15,1 12-16 0,1-5-15 0,-2-7-19 16,3 10-18-16,-3-10-23 0,1 7-16 0,-1-7-20 16,4 7-19-16,-4-7-20 0,0 0-58 0,0 0-176 15,7 3-454-15,-7-3 202 0</inkml:trace>
          <inkml:trace contextRef="#ctx0" brushRef="#br0" timeOffset="34635.3">7079 1848 76 0,'0'0'180'0,"0"0"-4"0,0 0-10 16,12-8-13-16,-12 8-4 0,13-2-12 0,-13 2-7 16,15-2-5-16,-6 1-7 0,3 0-10 0,2 1-3 15,2-2-7-15,-1 1-3 0,7 1-8 0,-8-3-2 16,8 3-3-16,2 0-1 0,1 0-8 0,-2 0-5 16,9 0-1-16,-8 0-5 0,0-2-5 15,-1 2-1-15,9-3-6 0,-8 3-7 0,-2-2 2 0,1 1-8 16,-2-1 0-16,-7 1-8 0,1 0 1 0,0-1-3 15,-1 0 0-15,0-1-4 0,-1 1 2 0,-1-2-2 16,-2 2 3-16,-1-4-3 0,0 3 4 0,-3-1-4 16,3-2-3-16,-3 2 0 0,-6 4-1 0,7-11-3 15,-4 5 2-15,0 0-7 0,-3 6 4 0,1-17-10 0,-2 10 2 16,1 7-2-16,-6-16 3 0,1 7-5 0,-1 2 4 16,-1 1-6-16,-1-3 2 0,-3 4-3 0,1 0 3 15,-1 2-3-15,-2-1 3 0,3 1-3 0,10 3-1 16,-19 0 0-16,10 0 3 0,-2 4-4 0,0-1 2 15,3 0 2-15,-3 2-2 0,3 3-2 16,0 0-2-16,2 0 3 0,0 2-3 0,5-3 0 0,-3 2 2 16,4-9 1-16,-4 14 2 0,7-2-2 0,-1-3 3 15,2 0-3-15,0 0-1 0,2-3 3 0,2 4-2 0,2-3 3 16,5 0 1-16,-4-2-3 0,5 0 2 16,-1-1-1-16,6-2 3 0,1 2-3 0,2-2 0 15,-3-1 1-15,3-2-2 0,-2-1 0 0,3 2 0 0,0-1-2 16,-3-2 6-16,1-2-4 0,-3 2 1 15,0-2 0-15,1-1 0 0,-6 4-3 0,-1 0 2 16,1-1 0-16,-4-1-1 0,-1 4 0 0,-1-3 0 0,-9 3-1 16,17-2 1-16,-17 2 0 0,12 2-2 0,-12-2-2 15,11 0 4-15,-11 0-4 0,10 3 7 0,-5 1-5 16,-5-4 4-16,6 7 1 0,-2 0-1 0,-4-7-4 16,7 10 1-16,-2-5 2 0,-2 0 0 0,-3-5 0 15,6 10 1-15,-2-6-2 0,-4-4 1 0,4 10-1 16,-4-10 4-16,3 8 1 0,-3-8 0 0,5 4-7 15,-5-4 10-15,0 0-4 0,4 7 1 0,-4-7 0 16,0 0 5-16,0 0-7 0,0 0 5 0,0 0-6 16,0 0 0-16,0 0-1 0,0 0 2 0,10-23 0 15,-8 18-1-15,-2 5 0 0,5-11-1 0,0 5 3 0,-4-2-3 16,4 2-3-16,-1 0 3 0,4-2 1 16,-4 0-1-16,5 1-3 0,-3 0 2 0,0 3 1 15,4-3-3-15,-1 2 4 0,-1 0-2 0,0 1 2 0,-1 1 1 16,4-2-1-16,2 2-1 0,-4 0-1 0,-1-2 0 15,5 3-1-15,1 0 4 0,2-1-4 0,-1 1 2 16,1 2 3-16,0-2 1 0,6-1-2 0,-1-1 6 16,4 1 0-16,-2 1 4 0,-1-3-4 0,2 2 1 15,-6 0-1-15,-1 0 2 0,-3 3-4 0,0-4 1 16,-2-1 1-16,-1 0-2 0,-4 3-3 0,1-5 4 16,-2 2-2-16,0 2 1 0,-2-5-2 0,-4 8-2 15,2-14-5-15,0 8 0 0,-2 6-5 0,0 0 4 16,-4-19-4-16,-2 14 4 0,-1 0-4 0,1 0 4 15,6 5-4-15,-17-6 3 0,6 3 3 0,2 3-1 16,-3 0-4-16,1 3 4 0,-1-1-3 0,-1 1 3 0,2 1-4 16,1-1 3-16,0 5-2 0,3-4 3 0,-2 4-1 15,1 0 0-15,3 2-1 0,0 0 2 0,-1 0 1 16,1 3 1-16,0-5-6 0,5 4 4 0,0-2 2 16,3 0 0-16,0 0 0 0,2 0 3 0,1-1 0 15,2-1 2-15,3 1-2 0,1-2 2 0,1 0-2 16,6-1 1-16,2-1-2 0,1 2 1 0,-1-4-3 15,1 1 4-15,1-2-2 0,1-1 1 0,0-1-1 16,0 0 0-16,2 0 2 0,-5-3-3 0,3-1 2 16,-2 1-3-16,-1-1 2 0,-3-2 1 0,1-1-1 15,-6 1-1-15,0 2 2 0,-1-1 1 0,-1-1-3 16,-1 2 2-16,-2 0-4 0,-1 2 5 0,-7 2-4 0,10-4-4 16,-10 4 3-16,8-3-1 0,-8 3-1 0,0 0-1 15,0 0 0-15,0 0 2 0,0 0 0 16,0 0 1-16,11 6-1 0,-11-6 0 0,-1 9 1 0,1-9 0 15,0 10 0-15,0-10 1 0,1 13-2 0,2-8 6 16,-3-5-3-16,0 13 1 0,0-13-1 0,1 10 4 16,-1-10-6-16,4 6 4 0,-4-6 0 0,6 4 3 15,-6-4-4-15,6 2 3 0,-6-2-1 0,10 0-3 16,-10 0 0-16,11 0 0 0,-11 0 2 0,17-2-1 16,-8-2-4-16,2 0-3 0,1 0-5 0,-2-2 2 15,3 1-6-15,-2-2 0 0,2 0 1 0,-1 0 0 16,1-2-3-16,-1 3-1 0,0-2-1 0,2 1 7 15,-2 0-3-15,1 0 3 0,-7 3-1 0,5-3 3 0,-4 4 0 16,-1-1 4-16,-6 4 4 0,13-5 5 0,-7 2 1 16,-6 3-1-16,11-3-1 0,-11 3 2 15,11 2 1-15,-11-2 1 0,9 2 2 0,-9-2 3 0,6 6-3 16,-1-2 4-16,0 2 5 0,-5-6 6 0,8 10-3 16,-1 1-1-16,-3-5-2 0,3 3 4 15,-4-1-6-15,4 1 0 0,-1 0-2 0,1-2 1 0,-2 1-2 16,1 0-1-16,3-2-4 0,-2 0-20 0,-1-1-24 15,-2 0-29-15,2-1-33 0,-6-4-33 0,11 6-23 16,-4-6-36-16,-7 0-241 0,0 0-467 0,19-6 207 16</inkml:trace>
          <inkml:trace contextRef="#ctx0" brushRef="#br0" timeOffset="35117.08">9616 1671 210 0,'0'0'262'0,"-5"-7"-25"0,5 7-17 0,0 0-25 16,0 0-16-16,0 0-22 0,11-14-14 0,-3 12-15 16,4 2-9-16,0 0-15 0,3-4-8 0,1 4-9 15,5-1-10-15,-1 0-7 0,1 1-13 0,-6-2-32 16,7 4-36-16,-3-2-40 0,-4-2-49 0,2 1-72 15,-4-2-167-15,2 1-367 0,1-2 162 0</inkml:trace>
          <inkml:trace contextRef="#ctx0" brushRef="#br0" timeOffset="34951.31">9668 1344 83 0,'3'-6'264'0,"-3"6"-16"0,4-13-16 0,-1 7-23 0,-3 6-22 15,0 0-20-15,0 0-20 0,0 0-18 0,0 0-11 16,0 0-12-16,0 0-7 0,0 0-7 0,6 28-2 16,-5-14-2-16,-1 4 2 0,1 0-5 0,-1 5-2 15,-1-1-2-15,0 8-2 0,-2 0-6 16,3 1-2-16,-1-2-12 0,0-1-5 0,0-5-4 0,-2 7-2 15,2-2-8-15,0-6-4 0,-1-2-3 0,2 1 0 16,0-3-5-16,2 0-1 0,-2-4-4 0,0 4-2 16,0-5-3-16,1-2 2 0,0-1-6 0,-1-1-5 15,3-3-14-15,-3-6-10 0,1 14-14 0,-1-14-16 16,2 8-18-16,2-2-17 0,-4-6-24 0,7 2-29 16,-7-2-20-16,0 0-32 0,0 0-236 0,0 0-455 15,15-11 202-15</inkml:trace>
        </inkml:traceGroup>
        <inkml:traceGroup>
          <inkml:annotationXML>
            <emma:emma xmlns:emma="http://www.w3.org/2003/04/emma" version="1.0">
              <emma:interpretation id="{C5D37C66-7348-4AB4-A96D-B015038FD232}" emma:medium="tactile" emma:mode="ink">
                <msink:context xmlns:msink="http://schemas.microsoft.com/ink/2010/main" type="inkWord" rotatedBoundingBox="12341,2533 15123,2469 15142,3278 12360,3342"/>
              </emma:interpretation>
            </emma:emma>
          </inkml:annotationXML>
          <inkml:trace contextRef="#ctx0" brushRef="#br0" timeOffset="36014.18">11097 1492 57 0,'0'0'152'0,"-5"-6"-8"15,5 6-10-15,0 0-8 0,0 0-22 0,0 0-8 16,0 0-11-16,0 0-4 0,10-11-6 0,-10 11-1 16,0 0 3-16,12-3-4 0,-12 3 1 0,10-3 5 0,-1-2 8 15,-9 5 0-15,10-2 0 0,-4-2 3 16,-6 4 2-16,8-2-6 0,-8 2 1 0,0 0-1 15,11-4 2-15,-11 4-4 0,0 0-2 0,0 0-3 0,5-4-6 16,-5 4-6-16,0 0-5 0,0 0-8 0,0 0-6 16,0 0-5-16,0 0-2 0,0 0-5 0,-27-2-5 15,27 2-2-15,-18 1 0 0,7 0-1 0,-2 2 0 16,1 2-6-16,0-3 0 0,-1 1-3 0,3 0-2 16,2 0-1-16,-1 0-2 0,3 3 3 0,-2-1-8 15,2-3 1-15,0 3-4 0,6-5 3 0,-7 9 2 16,3-4-2-16,4-5 0 0,-5 12-5 0,5-12 5 15,0 11-4-15,0-11-1 0,10 10 2 16,-4-6 1-16,2 4-6 0,-1-2 5 0,4 3-1 0,0-4 1 0,1 5-3 16,1-5 3-16,-1 2-3 0,-1 2-4 15,4-1 2-15,-3-1 3 0,2 2-2 0,0-5 1 16,-3 4 0-16,0-2-2 0,2 4 0 0,-4-4-3 0,1 2 1 16,-2 1 2-16,2-3-1 0,-4 2 2 15,1-6-2-15,-1 4-4 0,-4 0 5 0,4 0 0 0,-6-6-5 16,4 8 6-16,-4-8-6 0,4 8 2 0,-4-8 6 15,0 10-1-15,0-10 1 0,0 0 3 0,-6 10-4 16,0-6 7-16,6-4 1 0,-13 6 1 0,4-3-1 16,0 0 2-16,-1 1-1 0,-5-3 1 0,1 2-6 15,2-2 3-15,-3-1-5 0,3 3 3 16,-2-1-1-16,-2-2 1 0,5 0-1 0,0 0-2 0,-1 0 1 16,1 0-3-16,11 0 0 0,-17 0 0 0,10 2-1 15,7-2-2-15,0 0-10 0,0 0-8 0,-16-2-15 16,16 2-16-16,0 0-11 0,0 0-9 0,0 0-15 15,0 0-16-15,0 0-17 0,0 0-12 0,0 0-18 16,0 0-18-16,0 0-39 0,35-9-177 0,-19 4-413 16,-4 1 182-16</inkml:trace>
          <inkml:trace contextRef="#ctx0" brushRef="#br0" timeOffset="36268.51">11454 1564 101 0,'0'0'262'0,"7"-4"-17"0,-7 4-27 0,0 0-23 16,0 0-27-16,0 0-12 0,0 0-15 0,0 0-8 16,0 0-9-16,0 0 5 0,7 20-5 0,-7-14 0 15,1 3-10-15,2-1-9 0,-3-8-6 0,2 19-10 16,-1-10-8-16,-1 0-8 0,3 1-9 0,-1 4-5 16,1-4-8-16,-2-1-3 0,-1-3-3 0,0-6-1 15,3 17-8-15,-1-11-4 0,-2-6-16 0,1 11-18 16,-1-11-22-16,3 10-20 0,0-6-22 0,-3-4-20 0,0 0-23 15,8 3-21-15,-8-3-17 0,0 0-18 0,0 0-50 16,19-11-133-16,-11 5-377 0,-1-2 166 0</inkml:trace>
          <inkml:trace contextRef="#ctx0" brushRef="#br0" timeOffset="36530.89">11666 1595 88 0,'9'-6'203'0,"-3"3"-9"15,-6 3-4-15,9-5-6 0,-9 5-10 0,10-1-11 16,-10 1-11-16,12-2-8 0,-12 2-12 0,12 2-3 15,-12-2 1-15,14 6-10 0,-5-3-6 0,-3 0-11 16,1 3-6-16,1-3-12 0,-2 2-5 0,1 2-8 16,-1 2-5-16,-1-3-11 0,1 0-4 0,-1 4-5 15,-2-1-5-15,-2-2-2 0,-1-7-4 0,0 14 0 0,0-14-5 16,-2 18-2-16,-3-12-2 0,-1 4-3 16,-3-3 3-16,-4 0-7 0,1-2 2 0,-1 1-4 15,-3-2-3-15,2-1 1 0,-6 2 1 0,3-3-8 16,-1 1-8-16,3-2-3 0,-1 0-9 0,2-2-14 0,1 0-9 15,-1-2-9-15,2-1-9 0,1 1-11 16,0 0-8-16,3 0-9 0,8 3-20 0,-11-8-15 0,8 2-15 16,3 6-11-16,-1-13-26 0,1 4-192 0,0 9-389 15,5-23 173-15</inkml:trace>
          <inkml:trace contextRef="#ctx0" brushRef="#br0" timeOffset="37083.78">11981 1233 177 0,'0'0'224'0,"2"13"-6"0,2 1-15 0,-3 0-9 15,3 3-14-15,-3-3-1 0,5 8-17 0,-3 5-7 0,2-6-11 16,-2 9-12-16,-1-3-13 0,0-7-5 0,2 3-10 15,-2-1-2-15,1 0-13 0,1 0-8 16,-2-1-8-16,-1-2-6 0,0-1-8 0,-1-4-3 0,0-1-8 16,0 0-5-16,0-2-3 0,2 1-2 0,-2-5-4 15,0-7-2-15,-2 12-2 0,2-12-5 16,0 11 1-16,0-11 1 0,0 0-7 0,0 9 4 0,0-9-4 16,0 0-2-16,0 0-1 0,0 0-3 0,0 0-12 15,0 0-12-15,0 0-7 0,16-22-11 0,-9 12-5 16,0 0-16-16,2-1-3 0,4-3 0 0,0-2-6 15,3 1 8-15,1 2 2 0,-2 1 7 0,1-1 3 16,0 3 4-16,-5 1 1 0,2 2 5 0,0 1 9 16,-2 0 5-16,1 2 9 0,-2 0 5 0,2 0 3 15,-3 3 7-15,0-2 2 0,-1 1 1 0,-8 2-2 0,16-2 4 16,-16 2-1-16,13 4 2 0,-6-1 4 16,0-1 3-16,-7-2-3 0,13 7-1 0,-7-1 7 15,-1 0 2-15,1 1 0 0,-2-1 7 0,3 5 1 0,-4-3 0 16,0 2-5-16,1-1 0 0,0-3 1 0,-3 6-6 15,-1-1 3-15,-1 0 1 0,-1-3 4 0,0 2-4 16,-2-4 0-16,-2 4 1 0,-5-1-4 0,-4 0 1 16,-1-3-1-16,-2-1-3 0,-2 1-3 0,0-2-1 15,0 0-7-15,1-1-16 0,4-2-15 0,-5-1-16 16,7 1-14-16,-3-1-17 0,2-1-18 0,0 1-15 16,3-1-22-16,3-2-24 0,8 3-22 0,-11-8-32 15,6 5-225-15,5 3-457 0,0-12 203 0</inkml:trace>
          <inkml:trace contextRef="#ctx0" brushRef="#br0" timeOffset="37521.21">12675 1428 229 0,'0'0'229'0,"-10"-5"-15"0,10 5-13 0,-12-4-21 16,4 3-13-16,8 1-16 0,-14-2-13 15,14 2-15-15,-15 4-10 0,15-4-15 0,-14 5-5 0,7-4-10 16,1 5-7-16,6-6-9 0,-11 7-7 0,5 0-7 16,2-2-6-16,0 0-1 0,4-5-5 0,-6 11-4 0,3-3-3 15,3-8-6-15,-3 12 0 0,3-12-5 0,3 14 2 16,0-6-2-16,1-1-1 0,-1 2-5 15,4-1-1-15,-4-2-2 0,5 3-2 0,0 2 2 0,1-3-1 16,-2 2-2-16,4-2 6 0,-1-1-1 0,-1 4 6 16,-2-3-3-16,2 1-2 0,-2-1 0 15,1-2 0-15,-5 2-4 0,1-2 3 0,0-1-3 0,-1 1-1 16,-3-6 2-16,5 12 1 0,-5-12 4 0,-3 10 3 16,3-10 4-16,-9 11 2 0,3-6-5 0,-4-3-2 15,0 2 0-15,-1-1-4 0,1-1 0 0,-3 1 0 16,4-1-12-16,-2 0-11 0,-1 0-16 0,3-2-13 15,9 0-18-15,-16 5-14 0,16-5-14 0,-11 0-17 16,11 0-20-16,0 0-21 0,0 0-25 0,-9-5-43 16,9 5-153-16,0 0-390 0,0 0 172 0</inkml:trace>
          <inkml:trace contextRef="#ctx0" brushRef="#br0" timeOffset="38428.05">12939 1614 114 0,'12'-3'238'0,"2"-2"-13"0,1 0-9 0,-1 0-13 0,0 1-17 16,1 0-22-16,3-3-11 0,-4 3-6 0,2-2-15 16,-3 0-7-16,7-4-12 0,-6 5-11 0,2-1-7 15,-1-7-7-15,-3 7-8 0,0-2-8 0,-1 2-11 16,2-4-2-16,-6 1-8 0,4 0-4 0,-5 3-7 16,-1 1-3-16,-1-3-8 0,0 2-3 0,-4 6-5 15,-2-12 1-15,2 12-7 0,-8-10 1 0,0 6 1 16,0-2-3-16,-5 2-5 0,0 1 3 0,-2 2-7 15,0-1 3-15,-5 4-2 0,1 0-4 16,-2 3 3-16,6-2 0 0,1 2-4 16,0 1 2-16,0 2-1 0,1 1 1 0,2-2-1 0,2 2-3 0,-1 2 1 15,4 1 6-15,0-2-6 0,2 1 3 0,0 0-1 16,3 1 1-16,1-3 0 0,1 3 2 0,3-3-5 0,2 2 7 16,1-2-4-16,2 0 3 0,4-3-4 0,0 3 1 15,3-4-1-15,3 1 1 0,-5-2 0 0,11-1 3 16,-2 2-5-16,2-3 6 0,-3-2-5 0,3 0 1 15,0-2-2-15,5 0 2 0,3-3-1 0,-10 0 0 16,-3-1 1-16,3 1 0 0,-2-2-2 0,0 1 1 16,-6 1 0-16,0 2 8 0,-3-3 0 0,3 1 8 15,-5 2 2-15,-1 0 1 0,-2 1 1 0,-7 2 1 16,12-4-4-16,-12 4-1 0,9-2-8 0,-9 2 4 16,7-2-3-16,-7 2-1 0,0 0-3 0,0 0 2 15,16 0-3-15,-16 0 4 0,9 2-7 0,-9-2 5 16,11 2-2-16,-11-2-4 0,13 3 4 0,-3-3 3 0,0 1-5 15,2 3 0-15,3-4 1 0,-4-2 0 16,4 2-3-16,0-2 3 0,-2 1-4 0,2-2 2 16,-1 1 0-16,-2-2 3 0,2-4-2 0,-3 1 3 0,1 1-6 15,-3-5 2-15,-1 3-5 0,2-2-5 0,-5-2-3 16,0 2-4-16,-1 0-5 0,-5-4 8 0,1 3-3 16,-7 2 0-16,1-2 0 0,-1 3 3 0,-3-1-2 15,-2 1 1-15,-2 2-1 0,-6-2 1 0,1 2 1 16,-1 6 2-16,-2 0 0 0,3-2 0 0,-2 4-2 15,-2 0 3-15,9 3 0 0,-6 3 4 0,2 0-3 16,1 0-2-16,2 3 3 0,3-2 1 0,0 1-1 16,0 0 1-16,3 0 2 0,3 1 0 0,-2 1-1 15,4-1-2-15,0 0-1 0,2 2 0 0,-3-4-1 16,4 2-2-16,2-1 2 0,3-3 0 0,-1 4 2 0,4-3 0 16,-1-2 0-16,0 1 1 0,4-5-1 15,2 3 3-15,2 2-2 0,-1-4 4 0,2 1-3 0,6-2 0 16,-6 0 1-16,-2-2 3 0,5 1-2 0,-4-1 2 15,10-1-3-15,-4 1 3 0,2 0-2 0,-9-2-1 16,2 2 0-16,1 0 2 0,-2 0-3 0,-2 0 0 16,0 0 0-16,-4 0 2 0,0 3-5 0,1 0 5 15,-2-1-3-15,-7-2 2 0,11 10-5 0,-7-4 7 16,0 3 1-16,-3 0 1 0,0 2 2 0,2 3 11 16,-3 0 8-16,-3 0-1 0,2 0-1 0,1 3-2 15,-2 0-1-15,-1 2 0 0,2-2 0 0,-2-1-3 16,1-1 1-16,1 0-2 0,-2-1 1 0,2-1-7 0,-1 2 4 15,0-3-1-15,1 2 3 0,1-3 0 16,-1 0-6-16,1 0 2 0,0-11-5 0,1 15-1 16,0-7-6-16,-1-8-18 0,4 13-18 0,-3-9-24 0,-1-4-21 15,3 8-28-15,-3-8-37 0,7 5-48 0,-7-5-230 16,0 0-462-16,0 0 204 0</inkml:trace>
        </inkml:traceGroup>
        <inkml:traceGroup>
          <inkml:annotationXML>
            <emma:emma xmlns:emma="http://www.w3.org/2003/04/emma" version="1.0">
              <emma:interpretation id="{83051829-376D-44BC-99E9-B6AD26807E09}" emma:medium="tactile" emma:mode="ink">
                <msink:context xmlns:msink="http://schemas.microsoft.com/ink/2010/main" type="inkWord" rotatedBoundingBox="15413,2714 18735,2637 18742,2943 15420,3019"/>
              </emma:interpretation>
            </emma:emma>
          </inkml:annotationXML>
          <inkml:trace contextRef="#ctx0" brushRef="#br0" timeOffset="39511.51">14113 1501 109 0,'0'0'238'0,"0"0"-13"15,0 0-12-15,-26 10-19 0,26-10-12 0,-8 9-14 16,5-4-9-16,-2 1-9 0,5-6-12 0,-4 11-19 16,3-5-4-16,1-6-10 0,0 15-7 0,0-15-7 15,1 14-1-15,2-9-2 0,0 2-3 0,-3-7-9 0,8 11-5 16,-2-5-6-16,1 1-8 0,3-2-3 0,0-1-2 15,5 2-5-15,-2-3-8 0,2 0-2 16,1 1-4-16,6-3-5 0,2-1 1 0,-3-1-8 0,0-3-11 16,-2 1-15-16,2-3-7 0,1-1-9 0,-2-1-12 15,-6 1-10-15,4-4 2 0,0 1 3 0,-6 3 5 16,-2-1 3-16,0 1 5 0,-3-2 5 0,1 3 12 16,-2 0 4-16,-1 1 5 0,-5 5-1 0,8-7 1 15,-8 7-1-15,5-7 2 0,-5 7-3 0,5-5-1 16,-5 5 0-16,0 0 1 0,0 0-4 0,0 0 5 15,0 0-3-15,0 0-1 0,0 0 2 0,0 0 0 16,0 0 1-16,0 0-2 0,0 0 4 0,-10 29-1 16,10-29 0-16,0 11 0 0,0-11 2 0,4 10 0 15,-3-4 0-15,-1-6 0 0,8 10-2 0,-3-5 6 0,2-1-2 16,4 2-2-16,0-2 2 0,3 2-2 16,1-3-3-16,0-1 4 0,0 1 2 0,7-2-2 0,-2-1 0 15,4 0-3-15,-2-1 3 0,1 0-3 0,1-3 2 16,-2 1-1-16,3-4-7 0,-2 0-10 0,-3-1-4 15,-2-4-8-15,1 2-5 0,-2-4-2 0,-2 1-4 16,1 1 1-16,-6 2 6 0,-3-2 2 0,-1 2 2 16,-2 0 6-16,-3 4-1 0,-1-5 2 0,0 11 3 15,-7-14 1-15,-3 6 5 0,0 2-1 0,-1 2 0 16,-1-2 1-16,-2 3 5 0,0 0-5 0,0 2 0 16,0 2 6-16,1 2-5 0,0 0 1 0,0 1 6 15,0 3-2-15,1 0 3 0,1 1-2 0,2 2 2 16,-1 0 0-16,3 1 4 0,1 1 2 0,1-1-1 0,4 3 2 15,-2-3-3-15,4 2-1 0,1-2-3 16,1 1 4-16,3 1 1 0,1-3 1 0,0-1-3 16,2 1 3-16,8-1 0 0,-5-2 0 0,3-1-2 0,4 1 2 15,0-3-1-15,2 0 4 0,0-2-2 16,0-2 3-16,1 2 1 0,3-4 2 0,-4 2 1 16,2-5 4-16,-2 1-2 0,3-1 0 0,0-1-4 0,-1 0-1 15,-1-2-1-15,-2 0-2 0,-1 0 3 0,2 2-1 16,-7 0 10-16,1 2 4 0,-4 0 6 0,-4 1 1 15,3-1-2-15,-4 0-2 0,-6 4-3 0,9-2-4 16,-9 2-6-16,7-2-2 0,-7 2 2 0,0 0 0 16,0 0-5-16,0 0-4 0,11 9 2 0,-11-9 5 15,2 8-3-15,-2-8 4 0,2 9-4 0,-2-9-2 16,1 12 1-16,0-7 2 0,-1-5-4 0,4 12 7 16,-4-12-6-16,1 10 1 0,-1-10 1 0,6 10 1 15,-6-10 0-15,3 6 2 0,-3-6-1 0,9 6 0 16,-9-6-2-16,7 4 1 0,-7-4-2 0,12 1 3 15,-12-1-2-15,16-2-2 0,-6-1 0 0,-1 1 2 16,3-2-7-16,-1-1-2 0,2-3-6 0,2 2-7 0,-3-1-9 16,6-2 0-16,0-1-16 0,1-1-5 0,0 0 6 15,1-1 1-15,-1 2 6 0,2 1 0 0,-2 2 11 16,-2-2 3-16,-1 4-1 0,-2 0 12 0,1 1 6 16,0 2 12-16,-1-1 1 0,2 1 1 0,-4 2 1 15,2 0 3-15,-1 4-2 0,2-1 2 0,0 1-5 16,1 5 4-16,5 1-1 0,-4 1-4 0,2 2 2 15,-1 2-6-15,1-1-26 0,3 8-43 0,0 0-60 16,0-3-99-16,-6-3-156 0,5 0-409 0,-2-4 181 16</inkml:trace>
          <inkml:trace contextRef="#ctx0" brushRef="#br0" timeOffset="41186.67">16226 1408 63 0,'0'0'218'0,"0"0"-2"0,8-8-11 0,-8 8-10 16,0 0-11-16,4-5-9 0,-4 5-10 0,0 0-11 16,0 0-6-16,7-4-15 0,-7 4-13 0,0 0-15 15,0 0-10-15,0 0-11 0,0 0-8 0,0 0-10 16,0 0-9-16,0 0-5 0,0 0-3 0,0 0-4 16,0 0-5-16,-30 15-5 0,23-9-5 0,-1 0-1 15,-2 1 0-15,0 0-3 0,1 0-2 0,3 2-6 16,-3-1 2-16,3 0-4 0,-1 3-2 0,1-3 0 15,-1 4-3-15,2-2 0 0,1 2-1 0,3-2-2 0,0-2 2 16,-3 3-2-16,4-2-1 0,0 1 1 0,4-2 0 16,-2 3-2-16,6-3 2 0,-2 3-1 15,1-3-2-15,6 1 2 0,-3-1-3 0,7 2 4 0,5-4-2 16,-7 0 0-16,6-2-1 0,1 1-2 16,-1 3 1-16,1-6-2 0,0 1 6 0,0-3-2 15,-1 1-3-15,0-1 1 0,3-2 1 0,-2 0-7 0,0 0 6 16,2-3-2-16,-2-1 4 0,1 0-5 0,-1-1 2 15,-2 2-1-15,0-5 1 0,0 2 1 0,-2-3 0 16,-1 1-1-16,1 1 1 0,-5 1-2 0,-1-1-3 16,1-1 2-16,-2 0-2 0,-1-1 5 0,-3 2 1 15,2 1-2-15,-2-2 0 0,-1 1 0 0,-1 0-1 16,-1 2-2-16,-2 0 3 0,1-1-3 0,-3 8 2 16,1-13-5-16,-1 13 1 0,-4-11 0 0,4 11-1 15,-12-7 0-15,4 5 3 0,1-2-5 0,-6 0 4 16,1 2-4-16,-1 2 0 0,0 0 2 0,-1 0-1 0,2 0 1 15,-3 2-1-15,0 1 3 0,0 2-1 0,2 1-2 16,-2-3 2-16,4 4-1 0,-4-2 1 16,3 4 0-16,-1 0 1 0,5-2-3 0,-2 2 4 0,3-1-2 15,-1 2 1-15,3-4-1 0,0 2 2 0,3 0-1 16,-3-1 3-16,5-7-1 0,-1 15 2 0,1-15-3 16,1 12 6-16,4-6-4 0,2 3 2 0,4-3-1 15,2 2-5-15,-1-4 6 0,3 2 1 0,6 0-2 16,0 2-2-16,2-4 1 0,-1-2 1 0,3-1-3 15,-2 2 6-15,1-3-8 0,-1 0 1 0,1-4 1 16,-1 2-2-16,-1-2-4 0,2 2-13 0,-2-5-2 16,-1 1 4-16,-1 0-5 0,-1-1 2 0,0-1-1 15,-3-3 5-15,-3 5-1 0,1-1 2 0,0 2 5 16,-3-4-1-16,0 3 0 0,0 1 2 0,-3-3 0 16,4 0 6-16,-3 0-2 0,0-1 3 0,0 0 0 15,-3 2 4-15,1 0 9 0,-1 1 3 0,4-1 0 0,-4 1 0 16,0 0-3-16,1 0 3 0,1 1-5 0,0 0-4 15,-3 0 4-15,2 1 2 0,2-1-3 0,-2 0 0 16,0 1-4-16,1-1 2 0,2 2-1 0,-4 0 0 16,-6 3 1-16,15-4-1 0,-7 0-1 0,2 2 3 15,-10 2-3-15,15-1 2 0,-4 1-3 0,-11 0 6 16,17 3-6-16,-8 1 5 0,0-2 2 0,3 2-7 16,-5 2 3-16,3 0 9 0,1 0-4 0,-3 3 6 15,2 1-4-15,-2-1 3 0,1 1-1 0,-3 1-1 16,0 2-1-16,-1-1-1 0,0 1 1 0,0-1 1 15,-4 0 0-15,3-3 1 0,-2 3-8 0,1-5 4 16,-2 1-1-16,-1-8 2 0,-1 15-3 0,1-15 2 0,-5 11 0 16,0-6-4-16,0 0-11 0,-2 0-18 0,1 1-21 15,-3-3-25-15,0 1-24 0,2-2-27 16,-2 1-24-16,9-3-36 0,-16 2-39 0,16-2-193 0,-13 0-446 16,13 0 197-16</inkml:trace>
        </inkml:traceGroup>
        <inkml:traceGroup>
          <inkml:annotationXML>
            <emma:emma xmlns:emma="http://www.w3.org/2003/04/emma" version="1.0">
              <emma:interpretation id="{B997501C-0DED-48C6-B751-CAB71CC06FF5}" emma:medium="tactile" emma:mode="ink">
                <msink:context xmlns:msink="http://schemas.microsoft.com/ink/2010/main" type="inkWord" rotatedBoundingBox="19624,2599 21187,2563 21195,2909 19632,2945"/>
              </emma:interpretation>
            </emma:emma>
          </inkml:annotationXML>
          <inkml:trace contextRef="#ctx0" brushRef="#br0" timeOffset="44172.5">18346 1355 113 0,'6'-3'126'0,"-6"3"-11"16,0 0-2-16,0 0-6 0,7-5-9 0,-7 5 7 15,7-8-4-15,-7 8 0 0,0 0-3 0,4-6 8 0,-4 6 0 16,0 0-2-16,5-8-3 0,-5 8-1 0,0 0-6 16,0 0-5-16,0 0-8 0,0 0-4 0,0 0-9 15,5-6-8-15,-5 6-9 0,0 0 0 0,0 0-6 16,0 0-5-16,0 0-5 0,-25 14-9 0,19-8 7 15,-6-1-5-15,6 4-2 0,-5-1-2 0,6-2-4 16,-4 2-4-16,3 5 3 0,0-3-2 0,1 3-2 16,3-1 1-16,-3 1-6 0,1 1 2 0,4-1-3 15,2 0 2-15,0-1 0 0,0 1-1 0,6 0-1 16,0-2-1-16,1 1 4 0,2-3-3 0,5 3-1 16,0-3-3-16,4-1-1 0,1-1 2 0,-3 0-1 0,2-4 1 15,-5 1 2-15,2-1-3 0,-4-2-1 16,2-1 2-16,0 0 0 0,1-1-3 0,-4 0 1 15,1-5 1-15,0 3 0 0,1-2 0 0,-1-2-3 0,-3-3 4 16,1 5-4-16,1-4-2 0,1 2 3 0,-5 0-5 16,2-1 0-16,1 2 4 0,-4 1 1 15,-1-1-1-15,0 1-2 0,-6 5 0 0,9-5-4 0,-4 1 3 16,-5 4 1-16,6-5-3 0,-6 5-1 0,9 0 1 16,-9 0-1-16,0 0-2 0,13 0 2 0,-13 0 0 15,11 2-1-15,-11-2 2 0,8 7 5 0,-3-5-3 16,-5-2 2-16,10 7 0 0,0-5-1 0,-1 2-1 15,-2-2 2-15,4 2 4 0,-2-2-2 0,5 0 5 0,-2-1 1 16,1 3 3-16,3-4-5 0,-3 3 1 0,2-3-2 16,1 0 2-16,-3 0-1 0,2-2 0 15,-4 1-4-15,5 0 2 0,-9-2-1 0,6 0 0 0,-2 1-2 16,-2-3 4-16,-1 0-5 0,1 1 6 0,-2-3-4 16,-1 0 5-16,-1 5-6 0,2-10 1 0,-5 8-5 15,-2 4 2-15,6-13 2 0,-6 5-4 0,0 8 5 16,-2-12 0-16,-3 3-3 0,5 9 0 0,-11-12 0 15,5 6 0-15,-7-1 0 0,1 2 1 0,2-2-1 16,-6 2 2-16,-2-2 0 0,3 5 3 0,-3-2-4 16,4-1 5-16,-2 3-1 0,-4-1 1 0,-5 2 2 15,6 1 0-15,3 1-3 0,-4-1-1 0,7 3-1 16,-2-1 2-16,2 3-4 0,-3 1 4 0,3-2-6 16,2 1 5-16,-1 2-1 0,4-3-6 0,-3 2 0 15,4 2 8-15,-1 0-3 0,3-1 0 0,0 2-2 16,2-4 3-16,0 2 0 0,1 1 1 0,2-8-2 0,0 17-1 15,2-9 3-15,1 1-1 0,0-4-1 0,5 5 4 16,2-4-1-16,3 2-1 0,0-3 1 0,3 0 3 16,4 0-5-16,0-1 3 0,2 1-3 0,-4-3 2 15,3 2-2-15,-6-4-6 0,1 0 5 0,-1-1 1 16,0 1 0-16,1-3-1 0,-1-1 2 0,-1-1-5 16,0 0 3-16,-1-2 0 0,0 0-1 0,-2 0 1 15,0-4-3-15,1 4 3 0,-4-3-2 0,5 1 4 16,-6 1-3-16,2-3 2 0,-2 3-2 0,-1 2 1 15,-2 0 3-15,2-1 6 0,-6 7 1 0,10-7 3 16,-10 7 0-16,6-5-3 0,-6 5-1 0,5-5-2 16,-5 5-2-16,0 0-4 0,0 0-1 0,0 0-2 15,0 0 2-15,0 0 0 0,0 0 1 0,0 0-3 0,0 0 3 16,7 14-2-16,-7-14 1 0,1 13 4 0,-1-6-1 16,0-7 1-16,1 13-2 0,3-5 6 15,-4-8-2-15,0 13 2 0,2-6-6 0,3 0 6 0,-3-2 0 16,4 2-1-16,-1-1 1 0,1-1-1 0,-6-5 0 15,12 6-3-15,-6-2-1 0,1 0 2 16,1-4 1-16,2 2-3 0,3-1 2 0,-13-1-5 0,19-3 3 16,-5 3-3-16,-1-4-3 0,-2 0 0 0,4-2-2 15,-2 2 2-15,1-3 0 0,-4 0 0 0,4 0-4 16,0 2-2-16,-1-4 2 0,-3 2 3 0,3-2 0 16,-3 3 1-16,1 0-2 0,-5 2 4 0,1-2 0 15,-7 6 5-15,10-6-8 0,-5 1 4 0,-5 5-5 16,9-3 3-16,-9 3 0 0,0 0-2 0,0 0 1 15,9-1-1-15,-9 1 0 0,0 0-3 0,8 6 3 16,-8-6 1-16,3 11-3 0,-3-11 2 0,5 8 4 16,-5 0-1-16,2-2-2 0,2 3 5 0,-2 1-2 0,0-4-2 15,1 3 1-15,0-1 2 0,-3-8-4 0,5 11 4 16,-3-5-4-16,-2-6 4 0,5 10 0 16,-5-10 0-16,0 0-1 0,0 7 3 0,0-7 0 0,0 0 2 15,4 7 1-15,-4-7 1 0,0 0-5 0,0 0-2 16,0 0 3-16,0 0 1 0,0 0-2 0,18-9-2 15,-18 9-9-15,9-7-9 0,-3 3-2 0,1-1-2 16,1-4-7-16,0 2-6 0,0-2-1 0,1 1-5 16,-3 1-4-16,5-2-6 0,1 0 3 0,-4 1 8 15,3 2 1-15,1-2 7 0,-1 2-1 0,-1 0 4 16,1 1 6-16,-1 0 1 0,-2 3 1 0,1-1-1 16,0 0 6-16,-9 3 5 0,15-1 1 0,-4 1 7 15,-11 0 1-15,15 3 4 0,-7-2 0 0,0 4 3 16,-1 0 2-16,-1 0 9 0,3 4 2 0,-3-4 5 15,2 5-4-15,0 0-2 0,-1 1-1 0,-1-2 2 16,1 3-4-16,0-1 0 0,-3-1-1 0,3 4-5 0,-1-3-11 16,-1-1-25-16,-1 1-34 0,0 0-24 0,-2 2-30 15,3-2-32-15,0-4-55 0,-3-2-180 16,4 1-412-16,1 1 182 0</inkml:trace>
        </inkml:traceGroup>
        <inkml:traceGroup>
          <inkml:annotationXML>
            <emma:emma xmlns:emma="http://www.w3.org/2003/04/emma" version="1.0">
              <emma:interpretation id="{BAB1ED62-E30E-4F40-B490-5D03956CBEF5}" emma:medium="tactile" emma:mode="ink">
                <msink:context xmlns:msink="http://schemas.microsoft.com/ink/2010/main" type="inkWord" rotatedBoundingBox="21853,2654 23629,2613 23636,2921 21860,2962"/>
              </emma:interpretation>
            </emma:emma>
          </inkml:annotationXML>
          <inkml:trace contextRef="#ctx0" brushRef="#br0" timeOffset="45419.32">20508 1414 162 0,'0'0'246'0,"0"0"-15"16,5-6-14-16,-5 6-15 0,0 0-13 0,0 0-10 15,0 0-17-15,0 0-10 0,0 0-19 0,0 0-15 16,0 0-11-16,0 0-12 0,0 0-11 0,0 0-8 16,0 0-7-16,0 0-1 0,0 0-4 0,0 0-2 15,-7 30-1-15,7-20 0 0,0 0-3 0,0 1-6 16,0 1-1-16,0-3-2 0,2 2-3 0,-2-1-2 15,5 0-5-15,-5-2-1 0,2 2-3 0,2-2-4 16,-2 0-5-16,3-1 6 0,0-2-5 0,-1 1-1 16,2-1 1-16,1 1-4 0,4 0-3 0,0-1-1 0,0 0 1 15,2-2-6-15,1 0-1 0,-3-5 3 16,4 4-7-16,-4-2 5 0,4-3-3 0,1 1-2 16,-5-1 2-16,4-3-1 0,-2 0-5 0,5-2 1 15,-5 1-2-15,-2-1-1 0,-2-2-1 0,2 1-1 0,0-1-1 16,-2 1-1-16,-2 0 0 0,-1-1 4 0,3 5-3 15,-5-4 2-15,-1 3-1 0,3 1 0 0,-6 5 0 16,4-11 0-16,-4 11-2 0,5-6 0 0,-5 6-1 16,6-6-5-16,-6 6 2 0,0 0 1 0,4-6-2 15,-4 6 1-15,0 0-1 0,0 0 2 0,0 0-3 16,0 0 3-16,0 0-2 0,0 0 2 0,-12 20-2 16,12-20 3-16,-5 14-2 0,1-8 5 0,0 4 0 15,1 1 0-15,3-4-2 0,-2 3 4 0,2-1-2 16,0-9 1-16,2 16-1 0,-2-7 5 0,5 0-5 15,-1 0 5-15,0 1-2 0,1-3 1 0,5 0 1 16,0 1-3-16,1 0 1 0,2-2 0 0,-2 0 0 16,2-1 0-16,2-4-2 0,-3 3 1 0,3-4 1 15,0 2 0-15,-2-2 2 0,-1-2-5 0,1 0 8 16,3-4-11-16,-3-1-4 0,2 0-3 0,1-2-5 16,-6-1 3-16,6-3-2 0,-4 4 3 0,-4-3-8 0,5-2 1 15,0-2 2-15,0 2 0 0,-3 5 2 16,-4-2 3-16,3 1 0 0,-3 1 2 0,3 0 1 0,-6 2 1 15,1 1 0-15,-4 6 3 0,9-8-4 0,-9 8 2 16,6-5-3-16,-6 5-2 0,3-5 0 0,-3 5 1 16,0 0-1-16,0 0 4 0,0 0 0 0,0 0 3 15,0 0-2-15,0 0-1 0,7 17 1 0,-7-17 3 16,2 12-1-16,-1-6 1 0,2 3 3 0,-1-2 1 16,2 1-1-16,0 3-1 0,1-2 2 0,1 1 4 15,1-1-5-15,-2-3 4 0,4 3-2 0,1-1 1 16,2-3-1-16,-1 3 5 0,4-3-7 0,1-2 5 15,5 1-4-15,-3-1 4 0,2 1-1 0,1-2 5 16,0 0-3-16,4-4-3 0,-4 1 7 0,2-3-6 16,-2-2 0-16,4 0 0 0,-4-1 2 0,7-6-2 15,2 0-3-15,-10 4 6 0,6-6-9 0,-6 2-7 0,-1-4-2 16,-1 6-3-16,-2-3 1 0,-1-2 2 16,-4 2 1-16,-1-2 4 0,-1 4-1 0,-3 3-2 0,1-1 0 15,-4 4 0-15,0-3 1 0,0 2-1 0,-3 7-2 16,0-12 2-16,0 12 3 0,0 0-2 0,-9-12 0 15,3 10 1-15,6 2 0 0,-14 0 0 0,14 0 5 16,-22 5-6-16,10-3 2 0,0 5 1 0,-1-1-1 16,1 0 1-16,-2 1 1 0,3 1-1 0,3 1 1 15,-1 1-3-15,0-1 4 0,2 3 0 0,2-2 1 16,2 2-1-16,3-1 3 0,2 3-1 0,3-6 0 16,1 6 2-16,7 0 4 0,2 0-4 0,7-4 0 15,0 2 0-15,12 3 3 0,-3 0-2 0,3-4-2 16,1 0 4-16,-3-4-2 0,5 3 0 0,0-2-1 0,-5-2 3 15,6-2-2-15,-5 1-1 0,2-2 0 16,-3-1 1-16,-11 0-3 0,2-2-10 0,-2-2-17 16,-3 1-12-16,-5-2-25 0,1 2-28 0,-3-4-36 0,-1 1-42 15,-4 0-72-15,-6 4-139 0,6-10-414 16,-6 10 184-16</inkml:trace>
        </inkml:traceGroup>
      </inkml:traceGroup>
    </inkml:traceGroup>
    <inkml:traceGroup>
      <inkml:annotationXML>
        <emma:emma xmlns:emma="http://www.w3.org/2003/04/emma" version="1.0">
          <emma:interpretation id="{D04AFE6C-0260-4021-AD1F-A47DD3F62C25}" emma:medium="tactile" emma:mode="ink">
            <msink:context xmlns:msink="http://schemas.microsoft.com/ink/2010/main" type="paragraph" rotatedBoundingBox="1115,3875 3584,3701 3661,4800 1193,4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E2B15C-72E9-4493-B81B-FEB34898BE03}" emma:medium="tactile" emma:mode="ink">
              <msink:context xmlns:msink="http://schemas.microsoft.com/ink/2010/main" type="line" rotatedBoundingBox="1115,3875 3584,3701 3661,4800 1193,4974"/>
            </emma:interpretation>
          </emma:emma>
        </inkml:annotationXML>
        <inkml:traceGroup>
          <inkml:annotationXML>
            <emma:emma xmlns:emma="http://www.w3.org/2003/04/emma" version="1.0">
              <emma:interpretation id="{94E70FC4-31EF-4886-AE36-804683E06DEF}" emma:medium="tactile" emma:mode="ink">
                <msink:context xmlns:msink="http://schemas.microsoft.com/ink/2010/main" type="inkWord" rotatedBoundingBox="1115,3875 3584,3701 3661,4800 1193,4974"/>
              </emma:interpretation>
            </emma:emma>
          </inkml:annotationXML>
          <inkml:trace contextRef="#ctx0" brushRef="#br0" timeOffset="47632.7">218 2728 5 0,'0'0'260'15,"0"0"-14"-15,0 0-18 0,0 0-16 0,-7-3-13 16,7 3-18-16,0 0-11 0,0 0-10 0,0 0-14 0,0 0-13 16,0 0-10-16,0 0-15 0,0 0-5 15,0 0-17-15,0 0-4 0,12-17-9 0,-12 17-9 16,9-8-5-16,-5 5-4 0,-4 3-10 0,11-10 2 15,-6 4-8-15,1 3-3 0,-1-5-5 0,1 2-3 16,0 2-5-16,-1-4 3 0,0 1-6 0,-1 0 0 16,2-2-4-16,-3 2-2 0,1 0-4 0,-4 7 1 0,5-11-3 15,-4 4-3-15,-1 7-6 0,0-13-1 0,0 13-3 16,-3-6-1-16,3 6-2 0,-11-9 1 0,3 9-2 16,8 0 1-16,-22-3-4 0,8 0 2 0,0 4 3 15,-2 1 0-15,-5 1-1 0,-2 3 2 0,4-1 0 16,0-1 0-16,-1 2-2 0,7 0 4 0,-6 1-3 15,6 2 1-15,-1-4 1 0,2 6 2 0,2-1-3 16,1-1 4-16,0 4 1 0,1-3 1 0,2 4-2 16,1 1 1-16,4-1-4 0,-4 2 3 0,5 0-2 15,0 2 4-15,4-1-2 0,-3 3 4 0,1 1 0 0,3 0 2 16,0-2-1-16,1 1 7 0,-1 0-5 0,-1 2 3 16,2-2 3-16,-1 4 5 0,1 3-1 15,-2-3-1-15,-3-4 1 0,2 4 5 0,-3-5 1 16,-2 3-1-16,4-2 2 0,-4 2-1 0,2 0 1 0,-1-1 1 15,0-2 1-15,-1 3-1 0,0-2-6 16,1 2 2-16,1 0-4 0,0-1 2 0,0 0-4 0,3-1 2 16,-1 3-4-16,-1-4 0 0,-1 0 1 0,5 0-5 15,-1-2 2-15,1-4 2 0,0 7-2 0,-2-6 3 16,5-3-4-16,-4 3-2 0,0-2-1 0,1 1 0 16,1-2 2-16,-3-1-2 0,1 0 0 0,-2-1 4 15,2 1-2-15,-3-1-4 0,0-3-3 0,-1-6-6 0,2 14-17 16,-4-7-14-16,2-7-22 0,-5 14-20 0,-2-5-19 15,4-5-30-15,-3 4-21 0,0-5-32 16,6-3-43-16,-12 7-187 0,3-6-444 0,9-1 197 0</inkml:trace>
          <inkml:trace contextRef="#ctx0" brushRef="#br0" timeOffset="48224.47">-184 3310 5 0,'0'0'211'0,"0"0"-15"0,0 0-26 0,14-6-1 15,-14 6-19-15,18 3-12 0,-5-3-13 0,2 4-8 16,3 2-13-16,4-2 2 0,-1 1-14 0,3 0-7 16,0-1-7-16,10 5-5 0,0-2-3 0,-3-3-7 0,-1 1 1 15,3 0-11-15,-10 1-2 0,1-3-3 0,-2 3-3 16,1-4-11-16,-1 4 2 0,-3-4-2 0,-5 1-3 16,-1 0-3-16,1-2-2 0,-2 0 0 0,0 0-2 15,3-2-3-15,-8 2 0 0,-7-1-1 0,20-1 1 16,-11 0 3-16,1 0-1 0,-2-2-4 0,3-2 2 15,2 1-2-15,-2 1-6 0,-2 0 3 0,2-1-2 16,-3-1-2-16,1-1-3 0,0 2 3 0,-1-4 1 16,1 6-1-16,-2-4 2 0,-1 2-5 0,2-3 4 15,-3 2 1-15,-5 5 0 0,7-12 1 0,-2 7 3 16,-4-2-4-16,-1 7 0 0,5-10 5 0,-5 10-5 16,-1-14-1-16,1 14 2 0,-6-14-4 0,2 9 3 15,-2-1-5-15,-2 0 1 0,-3 2-2 0,0-2 2 0,0-1-3 16,-3 2 3-16,0 0-4 0,-1 0 2 0,-1 4-8 15,1-2 6-15,-5 1-1 0,2-1 2 16,1 3-4-16,0 3-2 0,2-3 5 0,-1 2-2 0,1-2 0 16,0 6-3-16,3-4-1 0,-1 1 2 0,2 4-3 15,0-2 2-15,0 0 1 0,4 1-2 0,1 0 0 16,-1 2-2-16,5 1-1 0,-3-1-9 0,4 0-10 16,-2 2-13-16,6 0-25 0,-2 3-11 0,4-2-19 15,0 0-24-15,2 0-17 0,1-2-27 0,3 0-68 16,1-2-131-16,0-2-386 0,7 2 171 0</inkml:trace>
          <inkml:trace contextRef="#ctx0" brushRef="#br0" timeOffset="48582.99">686 3355 204 0,'8'-2'199'0,"-8"2"-20"0,0 0-17 0,0 0-15 15,0 0-11-15,0 0-13 0,6 10-7 0,-6-10-5 16,3 8-11-16,-1-1-7 0,-2-7-2 0,4 10-7 0,0-4-7 16,-4-6-5-16,2 13 2 0,1-7-11 15,-3-6 1-15,2 13-1 0,-2-13-2 0,0 11-6 16,0-11 0-16,1 9-6 0,-1-9-4 0,3 9-2 0,-3-9-1 16,0 0-3-16,0 0 10 0,2 7 5 15,-2-7 16-15,0 0 10 0,0 0 0 0,0 0-8 0,0 0-3 16,0 0-4-16,0 0 2 0,0 0-6 0,0 0 2 15,2-26-9-15,0 16-1 0,-1-3-5 0,2 2-6 16,2-1-2-16,0-2-7 0,1-3-4 0,1 1-3 16,4 0 1-16,-2 3-10 0,1-3 5 0,0 6-3 15,-1-1-1-15,1 2-11 0,0 0-14 0,1-2-19 16,-2 6-20-16,-2 0-26 0,4-1-22 0,-3 4-25 16,2 2-20-16,-10 0-20 0,15 2-22 0,-8 0-19 0,-7-2-246 15,15 4-481-15,-9-2 214 0</inkml:trace>
          <inkml:trace contextRef="#ctx0" brushRef="#br0" timeOffset="49235.97">1065 3290 104 0,'0'0'232'0,"0"0"-14"16,13-2-14-16,-13 2-16 0,0 0-7 0,16-2-11 15,-16 2-14-15,8 2-11 0,0 0-13 0,-8-2-8 16,11 6-12-16,-5-4-10 0,-6-2-4 0,11 7-9 15,-5-2-6-15,-3-1-10 0,3 3-4 16,-6-7-4-16,6 10-5 0,-2-6-7 0,-2 4-6 0,-2-8-4 16,5 8-5-16,-5-8-4 0,3 12 1 0,-3-12-9 15,3 8 1-15,-3-8-4 0,3 8 0 0,-3-8-1 16,0 0 0-16,0 7-2 0,0-7 0 0,0 0-3 16,0 0-1-16,6 4-1 0,-6-4-4 0,0 0-2 15,0 0 2-15,0 0-13 0,15-19-1 0,-11 13-7 16,2-4-2-16,1 1-9 0,3-2-1 0,-1 3-7 0,3-6 6 15,-2 3 1-15,-2 2-1 0,3 1 2 0,-2-3 0 16,0 6 7-16,-3-1 3 0,0-1-3 16,0 3 6-16,-6 4-1 0,8-9 0 0,-8 9 2 0,7-5 0 15,-7 5 2-15,7-3-6 0,-7 3 8 0,0 0-3 16,0 0 0-16,12 9 12 0,-12-9 2 0,4 10-2 16,-4-2 3-16,3-1 5 0,-2 1 2 0,2 3 2 15,-2-1 3-15,0-1 0 0,-1 2-3 0,1 2 0 16,2-3-4-16,-3 0 0 0,1-4 0 0,0 6-1 15,-1-12-2-15,0 12 0 0,0-5-4 0,0-7 4 16,2 11-2-16,-2-11-3 0,2 9 0 0,-2-9 5 0,0 0-3 16,2 6 2-16,-2-6-1 0,0 0-1 15,10 2-2-15,-10-2 3 0,0 0-6 0,16-8-1 0,-7 2-11 16,-2 0-6-16,2-2-5 0,2-1-9 0,-2-1-5 16,1-2 4-16,4-1-6 0,-4 1 7 15,-1 3 5-15,1-4 1 0,0 4 1 0,1 1 7 0,-3-1 1 16,1 2 3-16,-2-1 10 0,0 2 5 0,-3-1-1 15,4 2 5-15,-3 0-6 0,-5 5 5 0,10-3 3 16,-4 0 0-16,-6 3 4 0,0 0 2 0,17 0 1 16,-9 4 4-16,-8-4 1 0,15 4 3 0,-6 4-3 15,-3-2 2-15,4 0-3 0,-1 0 5 0,2 4-4 16,0-4 2-16,-2 5-3 0,-1-5-4 0,3 5 0 16,-1-1-3-16,-1-3 0 0,-2 2-3 0,2 1 1 15,-3-7-10-15,0 5-27 0,-2-1-31 0,1 0-36 16,-3-2-40-16,-2-5-37 0,5 9-71 0,-5-9-180 0,0 0-454 15,0 0 202-15</inkml:trace>
          <inkml:trace contextRef="#ctx0" brushRef="#br0" timeOffset="49873.93">1984 2739 156 0,'0'0'231'0,"0"0"-19"0,0 0-9 0,2-11-17 16,-2 11-14-16,0 0-13 0,0-11-11 0,0 11-11 16,5-6-6-16,-5 6-11 0,4-8-7 0,-4 8-11 15,9-4-10-15,-9 4-9 0,10-7-5 0,-2 4-11 16,-2 1-1-16,-6 2-7 0,15-3-5 15,-5 3-8-15,3-1-5 0,-4-1-6 0,5 2 1 0,0-1-4 16,-3 1-5-16,3 1-5 0,-1 2-1 0,-4-1-2 16,3-1-1-16,-2 1-1 0,-6 1-5 0,7 0-2 0,-4 1 2 15,1 0-7-15,0-2 4 0,-5 5-1 0,2-2 0 16,0 0-2-16,1 0 2 0,-2 1-4 16,1 2 6-16,0-2-4 0,-4 0 3 0,4 2-5 0,-2-2 6 15,0 2-2-15,-3-8 8 0,5 14 1 0,-5-7-2 16,0 2 3-16,0-9 5 0,0 14-2 0,0-5 7 15,0-9 5-15,-3 14-1 0,0-4 1 0,1-4-1 16,-1 6 1-16,0-1-2 0,0 0 1 0,-2-2 2 16,0-1-1-16,3 4 0 0,-2-3 0 0,0 0 0 15,-1-1-8-15,3 1 0 0,-3-2-5 0,0 1 2 16,1 5-1-16,0-5-1 0,1-2-4 0,0 2-2 16,3-8-3-16,-5 14 3 0,5-8-4 0,-4 2 2 15,4-8-4-15,-4 12 2 0,0-5-12 0,3-1-15 0,1-6-21 16,-2 14-25-16,-2-6-39 0,-1 3-39 15,0 0-42-15,1-4-56 0,-2-2-259 0,1 3-539 16,-2 0 239-16</inkml:trace>
          <inkml:trace contextRef="#ctx0" brushRef="#br0" timeOffset="50170.21">2075 3372 212 0,'6'6'198'0,"-1"-3"-6"0,-5-3-19 0,11 5-4 15,-7-3-13-15,-4-2-4 0,11 5-12 0,-11-5-9 16,10 4-2-16,-10-4-8 0,9 2-2 0,-9-2-10 16,7 3-7-16,-7-3-5 0,0 0 0 0,10 2 3 15,-10-2 4-15,0 0 7 0,0 0 4 0,0 0 2 16,0 0-8-16,0 0-7 0,10-7-1 0,-10 7-10 15,0 0-7-15,0-11-11 0,0 11-4 0,0 0-12 16,0 0-1-16,-4-14-5 0,4 14-9 0,0 0-8 0,0 0-10 16,-5-9-31-16,5 9-36 0,0 0-43 0,0 0-41 15,0 0-46-15,0 0-65 0,0 0-273 0,-20 13-553 16,14-9 245-16</inkml:trace>
        </inkml:traceGroup>
      </inkml:traceGroup>
    </inkml:traceGroup>
    <inkml:traceGroup>
      <inkml:annotationXML>
        <emma:emma xmlns:emma="http://www.w3.org/2003/04/emma" version="1.0">
          <emma:interpretation id="{308F1E2F-26CF-436A-80E7-1F93E9940EA2}" emma:medium="tactile" emma:mode="ink">
            <msink:context xmlns:msink="http://schemas.microsoft.com/ink/2010/main" type="paragraph" rotatedBoundingBox="3790,5282 15997,5201 16003,6070 3796,61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0B254F4-49CD-47DD-A5DD-93474D3BF223}" emma:medium="tactile" emma:mode="ink">
              <msink:context xmlns:msink="http://schemas.microsoft.com/ink/2010/main" type="line" rotatedBoundingBox="3790,5282 15997,5201 16003,6070 3796,6150"/>
            </emma:interpretation>
          </emma:emma>
        </inkml:annotationXML>
        <inkml:traceGroup>
          <inkml:annotationXML>
            <emma:emma xmlns:emma="http://www.w3.org/2003/04/emma" version="1.0">
              <emma:interpretation id="{EC01BF89-F993-4C2A-85C4-AC2F5C0AEE68}" emma:medium="tactile" emma:mode="ink">
                <msink:context xmlns:msink="http://schemas.microsoft.com/ink/2010/main" type="inkWord" rotatedBoundingBox="3791,5402 5873,5388 5877,6052 3796,6066"/>
              </emma:interpretation>
            </emma:emma>
          </inkml:annotationXML>
          <inkml:trace contextRef="#ctx0" brushRef="#br0" timeOffset="56118.88">3641 4121 163 0,'-8'-4'169'0,"8"4"-9"0,-14 6-2 16,5-3-3-16,-2 2 1 0,1 2-8 0,-6 0-5 15,-2 3-9-15,-8 8-6 0,0 0-4 0,-3-1-3 0,1 3-11 16,3-2-6-16,-4 3-2 0,-2-1-7 0,-2 2-9 15,1 0-5-15,1 2-3 0,-5-1-4 0,3 0-7 16,1 3-5-16,-4-5-6 0,3-1-1 0,-5 2-8 16,3-3-4-16,2 1-2 0,-4-2-3 0,1 1-7 15,5-3 0-15,-3 0-1 0,1 1-4 0,2-2 0 16,0-1-2-16,0 1-3 0,0 0-3 0,5-1 2 16,2-3-4-16,2 1-1 0,-1-4-8 0,1 2-11 15,2 1-11-15,-1-2-12 0,3-3-22 0,3 2-21 16,2-4-13-16,3 1-22 0,1 0-26 0,2-3-16 15,7-2-41-15,-13 5-203 0,13-5-423 0,-5 4 186 16</inkml:trace>
          <inkml:trace contextRef="#ctx0" brushRef="#br0" timeOffset="55727.36">3090 4120 5 0,'0'0'193'0,"0"0"-16"0,0 0-17 16,0 0-17-16,0 0-11 0,0 0-13 0,0 0-11 0,0 0-11 15,0 0-3-15,0 0-12 0,0 0-1 0,0 0 0 16,0 0-10-16,0 0 0 0,0 0-4 0,0 0-3 16,-6 25 1-16,6-25 3 0,2 19-4 0,1-10 0 15,-2 4 0-15,4-1-6 0,-3 2-1 0,3 4-1 16,0-1-5-16,1 1-4 0,-2 1 4 0,2-2-2 16,1 2-4-16,2 0 0 0,-1 1-7 0,-1 0 1 15,2-3-1-15,-2 5-1 0,2-3-4 0,2-2-2 16,-3 0-3-16,1-1 0 0,-2-2-2 0,2 2-2 15,2-1-6-15,-5-2 2 0,3-1-2 0,-4 4 0 16,1-7-4-16,-1 5 2 0,1-4-5 0,1 3-1 16,-3-2 1-16,3 2 1 0,-5-6-2 0,3 3-1 0,-4-2-3 15,4-1 2-15,0 2-1 0,-3 0 0 16,6-2 2-16,-8 0-4 0,5-1-6 0,-3-1-17 16,-2-5-9-16,13 9-15 0,-8-4-14 0,1-2-19 0,1 0-18 15,-7-3-26-15,11 2-24 0,-11-2-18 0,16-1-64 16,-16 1-125-16,8-6-380 0,-8 6 169 0</inkml:trace>
          <inkml:trace contextRef="#ctx0" brushRef="#br0" timeOffset="56646.9">3943 4401 138 0,'0'0'199'0,"0"0"-15"0,31-11-12 0,-21 11-11 16,0 0-11-16,3 0-6 0,3 3-11 0,4-2-11 0,-1-1-4 15,1 1-12-15,1-1 0 0,-2 0-9 0,3 0-9 16,0-1-2-16,-2 1-4 0,2 1-4 0,0-1-8 16,0 0-2-16,-3 1-11 0,6-2-2 0,-9 1-4 15,3 0-5-15,1-2-3 0,-4 3 0 0,-1-2-6 16,-2-2-4-16,0 3-1 0,-2 0-4 0,1-2-2 16,1 1-1-16,-2 1-6 0,2-2-3 0,-13 2 0 15,20-1 0-15,-14-1-5 0,3 1 2 0,-9 1-4 16,11 0-1-16,-11 0-5 0,11-2-6 0,-11 2-11 15,0 0-12-15,0 0-14 0,0 0-26 0,0 0-22 16,0 0-27-16,0 0-14 0,0 0-28 0,0 0-52 16,0 0-132-16,-37 8-368 0,26-5 163 0</inkml:trace>
          <inkml:trace contextRef="#ctx0" brushRef="#br0" timeOffset="56881.11">4043 4638 48 0,'11'0'223'0,"2"0"-12"0,2 0-12 0,6-4-17 16,0 1-7-16,2 1-10 0,0-1-15 0,0 3-13 16,-2-2-11-16,2 2-11 0,1-4-13 0,-4 3-11 15,-5 0-10-15,9-1-7 0,-8 1-9 0,-1 1-6 16,-2 0-18-16,0 0-22 0,-2 0-23 0,3 0-34 15,-5 1-9-15,-1 1-38 0,-8-2-7 0,20 0-44 16,-9 0-175-16,-4-3-336 0,-7 3 149 0</inkml:trace>
        </inkml:traceGroup>
        <inkml:traceGroup>
          <inkml:annotationXML>
            <emma:emma xmlns:emma="http://www.w3.org/2003/04/emma" version="1.0">
              <emma:interpretation id="{8A952DF0-A8A4-4778-B30A-286F6C4A8C70}" emma:medium="tactile" emma:mode="ink">
                <msink:context xmlns:msink="http://schemas.microsoft.com/ink/2010/main" type="inkWord" rotatedBoundingBox="6469,5328 7776,5319 7781,6040 6474,6049"/>
              </emma:interpretation>
            </emma:emma>
          </inkml:annotationXML>
          <inkml:trace contextRef="#ctx0" brushRef="#br0" timeOffset="57341.04">5120 4065 198 0,'2'-7'237'0,"-2"7"-13"16,7-4-18-16,-7 4-22 0,9-4-12 0,-9 4-19 15,0 0-13-15,13 0-13 0,-13 0-6 0,14 11-6 0,-6-5-5 16,1 4-8-16,0 0-3 0,-1 0-7 0,2 1-9 16,1 6-5-16,2-1-5 0,-3-2-4 15,6 6-2-15,-3-4-9 0,1 2-2 0,3 7-6 0,-2-9-4 16,1 1-6-16,4 9-6 0,-9-10-1 0,2 3-1 15,5-3-3-15,-5 2 1 0,0-4-7 16,1 0-1-16,1 2-3 0,-2-2-2 0,-4-2 1 0,4-4-2 16,-2 3-4-16,0-5-4 0,-4 3 3 0,2-2-6 15,-3-1-11-15,1-2-7 0,2 0-11 0,-9-4-11 16,7 8-13-16,-4-4-10 0,-3-4-14 0,8 2-12 16,-8-2-21-16,0 0-27 0,0 0-20 0,0 0-18 15,0 0-58-15,5-11-119 0,-5 11-377 0,3-13 167 16</inkml:trace>
          <inkml:trace contextRef="#ctx0" brushRef="#br0" timeOffset="57640.93">5608 4112 37 0,'0'0'217'0,"0"0"-9"15,-18 5-16-15,12 0-10 0,-6 1-11 0,1 2-8 16,0 1-9-16,-4 1-7 0,0 5-5 0,-1-1-10 16,1 0-8-16,-8 8-10 0,5-6-8 0,4 1-8 15,-4 0-3-15,4-1-7 0,-1 2-4 16,0 1-8-16,-8 1-8 0,3 1-5 0,6-3-1 0,-2-4-6 16,1 2-6-16,1-2-7 0,1-1-1 0,-1-1-7 15,4 0 1-15,0-2-6 0,0-1 0 0,-1 0-4 16,0-1-3-16,4 2-6 0,-1-2-14 0,3-3-20 15,0 2-19-15,-1-1-19 0,1-1-23 0,1 0-26 16,-2 1-29-16,6-6-28 0,-3 6-61 0,3-6-163 16,0 0-417-16,0 0 185 0</inkml:trace>
          <inkml:trace contextRef="#ctx0" brushRef="#br0" timeOffset="58117.86">5938 4491 38 0,'0'0'243'0,"7"-12"-19"0,-3 6-11 16,3-2-16-16,-3-1-7 0,0 1-18 0,2-2-20 15,-1 0-5-15,0 0-12 0,1 0-8 0,-1-2-11 16,-1 4-11-16,1-2-5 0,-1 0-3 0,-2-1-5 16,3 2-7-16,-3 4-9 0,-2 5-6 0,4-14-3 15,-4 14-5-15,2-9-4 0,-2 9-3 0,3-8-11 16,-3 8-2-16,0 0-7 0,4-7-7 0,-4 7-3 15,0 0 0-15,0 0-6 0,0 0-4 0,0 0-1 16,0 0 2-16,0 0-4 0,0 0-3 0,0 0-2 16,0 0 1-16,-4 32-1 0,1-25 1 0,0 2 1 15,3 3 2-15,-4 2-6 0,4-3 3 0,-1 1-1 16,-2 1-1-16,1 0-2 0,2-1 5 0,0 2-2 0,0-2 0 16,0 1-1-16,-2-1-2 0,1 1-1 15,1-2 5-15,-3 0-4 0,3 0-13 0,-2-5-23 16,2-6-27-16,-5 18-28 0,3-11-28 0,2-7-31 0,0 14-44 15,0-14-243-15,0 8-469 0,0-8 209 0</inkml:trace>
          <inkml:trace contextRef="#ctx0" brushRef="#br0" timeOffset="58370.82">6425 4523 233 0,'2'9'240'16,"-2"-9"-8"-16,3 9-11 0,-3-9-13 0,-5 14-16 15,5-14-11-15,-4 16-14 0,2-5-12 0,-5-2-5 16,3 4-19-16,1-2-8 0,-6 0-16 0,2 1-6 16,-1-2-8-16,-2 1-13 0,2 0-5 0,0 1-9 15,-2-1-8-15,-4 1-16 0,2-4-23 0,-3 3-28 16,1-3-32-16,1-2-23 0,3 1-31 0,-5-1-22 0,5-2-25 15,1-1-62-15,1-1-163 0,1 2-399 0,7-4 177 16</inkml:trace>
        </inkml:traceGroup>
        <inkml:traceGroup>
          <inkml:annotationXML>
            <emma:emma xmlns:emma="http://www.w3.org/2003/04/emma" version="1.0">
              <emma:interpretation id="{C1774285-96DA-45AF-92DE-D58FE2ADEB5B}" emma:medium="tactile" emma:mode="ink">
                <msink:context xmlns:msink="http://schemas.microsoft.com/ink/2010/main" type="inkWord" rotatedBoundingBox="8667,5250 10517,5237 10521,5901 8672,5914"/>
              </emma:interpretation>
            </emma:emma>
          </inkml:annotationXML>
          <inkml:trace contextRef="#ctx0" brushRef="#br0" timeOffset="58840.7">7318 3984 36 0,'0'0'220'0,"0"0"-15"0,6-6-19 16,-6 6-15-16,6-6-12 0,-6 6-9 0,0 0-12 16,0 0-10-16,22 9-7 0,-14-5-12 0,-2 3-1 15,2 0-8-15,2 2 3 0,-1 3-5 0,2-1-3 0,0 5-9 16,-1 5-2-16,2-2-5 0,1-1 1 0,-1 2-7 15,3 5-6-15,-3-5-6 0,-1-1-5 16,0 1-5-16,5 5-6 0,-1 0-5 0,-3-5-1 0,1-4-4 16,-2 1-1-16,4 1-4 0,-3-3-1 0,2 2-8 15,0-6 6-15,0 4-5 0,-4-7-4 0,0 0 0 16,1 0-8-16,1-2-15 0,-2 2-11 0,0-2-14 16,-2-4-23-16,3 2-25 0,-3-2-17 0,2-2-37 15,-10 0-35-15,16-6-57 0,-8 4-165 0,0-7-422 16,-1 0 188-16</inkml:trace>
          <inkml:trace contextRef="#ctx0" brushRef="#br0" timeOffset="59139.95">7784 4077 112 0,'0'0'242'0,"-19"3"-13"0,11 1-7 0,0 1-11 16,0 3-8-16,-4 1-12 0,-2 2-12 0,-2 3-3 15,2 0-15-15,-2 2-11 0,3 0-15 0,-2-1-12 16,-1 2-6-16,3 0-6 0,0-1-13 0,-1 3-10 16,1-1-6-16,0-2-7 0,1 1-10 15,-2-1-3-15,2 0-9 0,1-1-3 0,5-3-4 0,-5 1-2 16,3-2-6-16,1-2-8 0,1 1-23 0,0-1-21 15,-5 0-23-15,6-2-39 0,0 0-26 0,-3-1-27 16,6-2-34-16,2-4-35 0,-6 10-233 0,6-10-466 16,-4 5 207-16</inkml:trace>
          <inkml:trace contextRef="#ctx0" brushRef="#br0" timeOffset="59909.1">8067 4306 132 0,'0'0'207'0,"3"-8"-12"0,-3 8-17 15,0 0-15-15,3-11-15 0,-3 11-14 0,0 0-8 16,8-6-11-16,-8 6-16 0,10-2-6 0,-10 2-6 16,10-6-6-16,-10 6-5 0,12-6-6 0,-6 6-3 15,-6 0-7-15,14-2-4 0,-4 2-7 0,-10 0 0 16,14 0-8-16,-5 2-4 0,-9-2-3 0,13 3-3 16,-5-2-12-16,-2 1 7 0,2 1-5 0,-8-3-2 15,7 9-2-15,-2-5-3 0,-3 2-3 0,-2-6 3 16,5 11 0-16,-5-3 9 0,3 1-1 0,-3-9 4 15,-4 21-5-15,0-10 0 0,2 2-3 0,-3 0 10 16,-1-1-3-16,-3-1 4 0,2 0-5 0,-2 6-2 0,0-6 1 16,3 2-6-16,-2-2-1 0,-3-1 3 0,-1 0-2 15,4 0 0-15,-5 3-3 0,1-3 1 16,0-3 0-16,-1 2 1 0,1-2-6 0,0 1 0 0,1-2 0 16,2-1-1-16,-2-1 0 0,1 3 0 0,3-5-2 15,-1 0 1-15,8-2-2 0,-12 5 1 0,12-5 1 16,-7 3-1-16,7-3 0 0,0 0 2 0,0 0-1 15,0 0-1-15,0 0-2 0,0 0 0 16,0 0-2-16,0 0-6 0,0 0-5 0,0 0 0 0,18-17-9 16,-6 15 5-16,-4-3 0 0,4 1 3 0,0 0-1 15,3 1 3-15,1 0-5 0,-2-1 4 0,0 2 1 16,1 1 2-16,-1-1-5 0,7 1 3 0,-6 1 2 16,0 0-1-16,1 0 2 0,-2 1-1 0,0-1-2 0,0 2 6 15,-3 1-3-15,2-3 2 0,-3 4-3 0,2 0 6 16,-3-1-3-16,-1 0 2 0,1 1-6 0,0 1 7 15,1-3-2-15,-4 3 3 0,0-2-4 0,2 0-6 16,-8-3-20-16,11 8-12 0,-8-4-19 0,-3-4-27 16,7 7-25-16,-7-7-21 0,8 4-48 0,-8-4-192 15,7 5-403-15,-7-5 178 0</inkml:trace>
          <inkml:trace contextRef="#ctx0" brushRef="#br0" timeOffset="61209.85">9163 4364 132 0,'0'0'200'0,"0"0"0"16,7-5-12-16,-7 5-7 0,0 0-7 0,0 0-9 15,0 0-17-15,0 0-9 0,0 0-14 0,0 0-15 16,0 0-9-16,0 0-7 0,0 0-2 0,0 0 7 16,0 0-7-16,0 0-7 0,-15 29-7 0,7-17-9 15,0 0-6-15,-3 3-4 0,-4 0-7 0,-2 0-2 16,-3 1-6-16,-5 2-14 0,-1 2-36 0,2 1-32 16,-2 0-33-16,-3-6-40 0,8-1-37 0,2-2-72 15,-2 0-143-15,2-2-393 0,3 0 174 0</inkml:trace>
        </inkml:traceGroup>
        <inkml:traceGroup>
          <inkml:annotationXML>
            <emma:emma xmlns:emma="http://www.w3.org/2003/04/emma" version="1.0">
              <emma:interpretation id="{69FEE464-8F42-43A6-BD42-4C4CA40BB309}" emma:medium="tactile" emma:mode="ink">
                <msink:context xmlns:msink="http://schemas.microsoft.com/ink/2010/main" type="inkWord" rotatedBoundingBox="11077,5679 13387,5664 13390,6087 11080,6102"/>
              </emma:interpretation>
            </emma:emma>
          </inkml:annotationXML>
          <inkml:trace contextRef="#ctx0" brushRef="#br0" timeOffset="61619.74">9728 4479 33 0,'4'-3'253'0,"-4"3"-13"0,0 0-24 0,6-5-20 16,-6 5-22-16,0 0-18 0,10-4-15 0,-10 4-13 15,0 0-17-15,12-1-11 0,-12 1-14 0,11-1-25 16,-11 1-25-16,10 0-29 0,-10 0-44 0,14 1-23 0,-4 0-36 15,-10-1-196-15,17 0-314 0,-5 0 139 16</inkml:trace>
          <inkml:trace contextRef="#ctx0" brushRef="#br0" timeOffset="61815.33">10182 4448 175 0,'0'0'191'16,"0"0"-23"-16,12-2-15 0,-12 2-20 0,11 0-7 15,-11 0-17-15,10 0-16 0,-10 0-22 0,15 2-28 16,-15-2-27-16,15 0-27 0,-5 3-37 0,3-2-156 16,-4 0-220-16,2 0 98 0</inkml:trace>
          <inkml:trace contextRef="#ctx0" brushRef="#br0" timeOffset="62002.45">10594 4438 199 0,'0'0'177'0,"7"-6"-12"0,-1 3-22 15,-6 3-17-15,9-2-24 0,-9 2-29 0,15-3-27 16,-8 3-36-16,-7 0-29 0,15-1-68 0,-15 1-70 15,18-3-168-15,-6 3 75 0</inkml:trace>
          <inkml:trace contextRef="#ctx0" brushRef="#br0" timeOffset="62207.37">10961 4424 18 0,'14'-2'235'0,"-9"-2"-13"0,-5 4-17 0,11-6-20 16,-5 3-22-16,-6 3-11 0,12-5-19 0,-6 1-13 16,-6 4-15-16,11-5-13 0,-11 5-23 0,12-2-32 0,-12 2-29 15,14 0-36-15,-5 1-40 0,-9-1-44 16,17 0-144-16,-1 0-278 0,-8 1 123 0</inkml:trace>
          <inkml:trace contextRef="#ctx0" brushRef="#br0" timeOffset="62330.71">11475 4432 24 0,'8'-3'22'0,"-2"0"-30"15,-6 3-9-15,10-6 5 0</inkml:trace>
          <inkml:trace contextRef="#ctx0" brushRef="#br0" timeOffset="62565.66">12038 4466 177 0,'-5'11'241'0,"-3"2"-21"0,-3 1-19 0,1 3-22 0,-3 0-18 16,-9 4-14-16,2 2-12 0,-4 1-17 0,-1 0-8 15,-3 0-27-15,0-5-38 0,1 3-38 0,1-3-55 16,-2 2-24-16,3-2-85 0,-1-1-102 0,5 2-278 16,-2 0 123-16</inkml:trace>
        </inkml:traceGroup>
        <inkml:traceGroup>
          <inkml:annotationXML>
            <emma:emma xmlns:emma="http://www.w3.org/2003/04/emma" version="1.0">
              <emma:interpretation id="{F51ADF54-6F33-45D6-B767-FE21CB3AA7F6}" emma:medium="tactile" emma:mode="ink">
                <msink:context xmlns:msink="http://schemas.microsoft.com/ink/2010/main" type="inkWord" rotatedBoundingBox="14563,5282 15997,5272 16001,5899 14568,5908"/>
              </emma:interpretation>
            </emma:emma>
          </inkml:annotationXML>
          <inkml:trace contextRef="#ctx0" brushRef="#br0" timeOffset="63431.7">13220 4036 190 0,'0'0'193'0,"-2"-10"-5"0,2 10-10 15,0 0-5-15,-3-9-8 0,3 9-9 0,0 0-9 16,0 0-9-16,-1-9-12 0,1 9-12 0,0 0-8 15,0 0-12-15,0 0-11 0,0 0-9 0,0 0-5 16,12-4-2-16,-12 4-6 0,0 0-4 0,22 12-1 16,-10-6-4-16,0 2 1 0,3 6-3 0,1 0-3 15,-1-1-3-15,2 5-3 0,1-2 2 0,-3 1-1 16,7 6 0-16,-2-2-4 0,-5-3-1 0,2-2-2 0,3 6-5 16,-3-4-1-16,-3-2-4 0,1 1-2 0,-1-1-1 15,1 1-2-15,1 0-2 0,-2-6-2 0,0 3-1 16,1 2 1-16,0-4-4 0,1 0 1 0,0-2-2 15,1 0 1-15,-1 0-3 0,4 1 2 0,0-1-4 16,-2-3-6-16,2 0-12 0,-6-3-13 16,5 4-15-16,-5-5-13 0,-1 2-8 0,2-2-10 0,-3-1-12 15,-3-2-11-15,0 1-25 0,-9-1-28 0,11-3-15 16,-11 3-50-16,11-5-153 0,-6-1-394 0,-3-2 175 16</inkml:trace>
          <inkml:trace contextRef="#ctx0" brushRef="#br0" timeOffset="63755.31">13798 4061 26 0,'0'0'191'0,"0"0"-13"0,0 0 4 16,0 0-10-16,0 0-9 0,-17 4-9 0,17-4-1 16,-15 14-10-16,4-4-5 0,-1-1-5 0,-2 5-9 15,3-3-12-15,-4 4-5 0,-1 0-9 0,2 2-5 16,-4-1-8-16,5-2-10 0,-2 3-7 0,-2 0-5 16,1-1-6-16,1 1-5 0,-1 0-6 0,5-1-5 15,-5-1-7-15,1 0 1 0,0 0-2 0,3-1-8 16,3-2-12-16,-2-1-23 0,1 0-21 0,0 0-22 15,-1-2-18-15,3 0-25 0,-2-2-33 0,6 1-26 0,-2-3-221 16,1 1-405-16,-1-1 180 0</inkml:trace>
          <inkml:trace contextRef="#ctx0" brushRef="#br0" timeOffset="64531.65">14118 4404 53 0,'0'0'244'0,"0"0"-26"0,0 0-22 0,0 0-19 0,0 0-20 16,0 0-12-16,0 0-17 0,0 0-13 0,0 0-8 15,0 0-6-15,0 0 1 0,0 0-10 16,-7 28-4-16,7-28-14 0,2 16-2 0,-2-16-8 0,1 9-3 15,-1 0-10-15,0-9 0 0,0 15-8 0,1-9-7 16,-1-6 7-16,0 9-3 0,0-9-2 0,0 11-7 16,0-11-1-16,4 8-2 0,-4-8-3 0,0 0-5 15,1 7 0-15,-1-7-4 0,0 0 2 0,3 9-3 16,-3-9 1-16,0 0-2 0,0 0 1 0,0 0 0 0,2 6-1 16,-2-6-3-16,0 0-1 0,0 0 1 15,0 0-3-15,0 0 0 0,0 0-2 0,0 0 1 16,17-14 0-16,-17 14 0 0,6-6-3 0,-2 1-3 0,-4 5 0 15,10-8 2-15,-4 5 1 0,-1-5-1 0,1 2-1 16,-2 0 1-16,1 1-2 0,1-3 1 16,0 3-2-16,2-4-2 0,-1 1 2 0,3 0-2 0,-3-2 0 15,3 2 3-15,-1 0-3 0,2 0 3 0,1 0-5 16,1 0-2-16,-1 1 2 0,-2-1 1 16,1 2 0-16,-1-4-1 0,0 1-1 0,-1 4 3 0,1-1-4 15,-1 1 0-15,-2 2 4 0,0-3-6 0,-1 2 5 16,1 2 3-16,-7 2-3 0,11-6 0 0,-5 4-1 15,-6 2 3-15,10-5-2 0,-10 5 1 0,9-3-2 16,-9 3 3-16,0 0-4 0,12 0 3 0,-12 0 1 16,0 0 1-16,0 0 0 0,12 5 1 0,-12-5 2 15,3 8 5-15,-2-2 2 0,-1-6 13 0,-1 14 6 0,1-14 0 16,0 14 3-16,-3-5-2 0,1 3 5 16,2 0 3-16,-4-3-3 0,4 5 2 0,-3-3-5 0,0 2 0 15,3-1 0-15,-2 0 0 0,2 1-7 0,0-2-1 16,2 0-1-16,1 1-3 0,0-2 0 0,1 2-1 15,2-1 1-15,3 0-2 0,0-1-2 0,2 0-7 16,3 1-12-16,2 0-22 0,-2-4-35 0,6 2-42 16,-1-3-54-16,1-1-50 0,1 2-272 0,0-6-516 15,-2 0 229-15</inkml:trace>
        </inkml:traceGroup>
      </inkml:traceGroup>
    </inkml:traceGroup>
    <inkml:traceGroup>
      <inkml:annotationXML>
        <emma:emma xmlns:emma="http://www.w3.org/2003/04/emma" version="1.0">
          <emma:interpretation id="{0666D105-9D5E-468B-8A07-64FC380581F1}" emma:medium="tactile" emma:mode="ink">
            <msink:context xmlns:msink="http://schemas.microsoft.com/ink/2010/main" type="paragraph" rotatedBoundingBox="1383,8450 7484,7914 7574,8933 1473,94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DE7AEE-6D67-4F4E-B076-DA853B4B5701}" emma:medium="tactile" emma:mode="ink">
              <msink:context xmlns:msink="http://schemas.microsoft.com/ink/2010/main" type="line" rotatedBoundingBox="1383,8450 7484,7914 7574,8933 1473,9470"/>
            </emma:interpretation>
          </emma:emma>
        </inkml:annotationXML>
        <inkml:traceGroup>
          <inkml:annotationXML>
            <emma:emma xmlns:emma="http://www.w3.org/2003/04/emma" version="1.0">
              <emma:interpretation id="{A2F690DF-C748-4211-9E00-B499956B963B}" emma:medium="tactile" emma:mode="ink">
                <msink:context xmlns:msink="http://schemas.microsoft.com/ink/2010/main" type="inkWord" rotatedBoundingBox="1383,8450 5301,8106 5390,9117 1472,9462"/>
              </emma:interpretation>
            </emma:emma>
          </inkml:annotationXML>
          <inkml:trace contextRef="#ctx0" brushRef="#br0" timeOffset="76570.66">112 7513 27 0,'0'0'221'15,"0"0"-24"-15,0 0-20 0,0 0-13 0,0 0-16 16,0 0-9-16,0 0-14 0,0 0-6 0,0 0-6 15,35 1-14-15,-22 1-3 0,7 1-7 0,2 2-7 16,2-1-7-16,0-2-6 0,9 1-10 0,-3 2-11 0,2 1 2 16,4 2-6-16,-4-2 0 0,3-1-9 15,-3 0-4-15,2-1-9 0,-2 2-25 0,0 0-22 16,-9-2-22-16,1 1-21 0,0 2-19 0,-3-7-33 0,0 5-25 16,-1-2-152-16,-5 1-321 0,3-2 142 0</inkml:trace>
          <inkml:trace contextRef="#ctx0" brushRef="#br0" timeOffset="76251.25">408 7273 42 0,'0'0'217'0,"0"0"-20"0,0 0-14 0,0 0-22 16,0 0-13-16,0 0-23 0,0 0-7 16,0 0-17-16,0 0-3 0,0 0-4 0,0 0-7 15,0 0-2-15,0 0-1 0,-19 20-2 0,15-10 1 0,-4 0-3 16,1 1-8-16,0 2-1 0,-1 5-4 0,-4-2-1 15,0 3-2-15,-2 9-3 0,2-1-1 16,-4 0-6-16,2 0-3 0,0-1-1 0,1 1-11 0,1-1 6 16,-1 0-8-16,2-7-1 0,-1 1-4 0,3 0-4 15,-2 0 0-15,0-1-3 0,2-1-1 0,0-1-2 16,1 0-3-16,1-4 0 0,1-2-3 0,-1 3 0 16,2-5-1-16,1 0 0 0,1-3-3 0,-1 0 0 15,1 1-2-15,3-7 2 0,-4 10-4 0,4-10-1 16,-3 6 3-16,3-6 2 0,0 0-7 0,0 0 7 15,-4 6-5-15,4-6 2 0,0 0-2 0,0 0 1 16,0 0-3-16,8-23-1 0,-2 11 0 0,1-2 1 16,2-3-3-16,1-1 1 0,5-8-7 0,1-1-1 0,1-1-7 15,3-5-7-15,1 3-3 0,0-1-1 0,-1-1-6 16,-2 0-1-16,6 1 1 0,-6 0 3 16,1 1-1-16,-3 4 2 0,1-2-1 0,1 3 5 0,-3 0 2 15,-4 6 0-15,2 2 6 0,-5 0-2 0,2 1 6 16,-2 0-2-16,-2 1 0 0,-1 3 0 0,-1 1 5 15,-1-2-4-15,1 2 6 0,-3 2 3 0,2 1 3 16,-3 8 4-16,2-14 3 0,0 10-3 0,-2 4-1 16,4-9 2-16,-4 9-4 0,0 0 1 0,6-9-3 15,-6 9 1-15,0 0-3 0,0 0 4 0,0 0-6 16,0 0 3-16,0 0 2 0,0 0-2 0,8 23-2 16,-11-13 2-16,7 4 1 0,-3 2-1 0,3 5-2 0,-3-5 1 15,3 7 3-15,2 5-2 0,-2-6 3 16,2 6-1-16,1 0-2 0,3 1 5 0,1 1 2 15,-4-7-2-15,3 3-3 0,2 2 3 0,-1 2-4 0,-3-9 2 16,5 5 0-16,-5-6 2 0,2-2-1 16,0 2 2-16,-1-2-4 0,2 1 3 0,-3-2-5 0,3-2 2 15,-3-2 2-15,3 1-1 0,-1-3-3 0,2 3 2 16,-1-3 4-16,0-2-3 0,2 0-1 0,-1-2 2 16,0 0-1-16,4-1 2 0,-2 0 0 0,-1 0-4 15,1-3-5-15,-2 2-6 0,1-1-9 0,-2 0-12 16,0-3-14-16,-3 2-10 0,-8-3-9 0,14 2-18 15,-14-2-17-15,12 3-24 0,-12-3-30 0,0 0-215 16,0 0-396-16,8-8 175 0</inkml:trace>
          <inkml:trace contextRef="#ctx0" brushRef="#br0" timeOffset="76989.31">925 7645 39 0,'6'4'177'0,"-6"-4"-8"0,7 6-8 15,-7-6-10-15,5 7-9 0,-1-2-7 0,-4-5-10 16,5 11-13-16,0-6-6 0,-3 3-8 0,1 1-7 16,-3-9-4-16,1 14-4 0,0-6-8 0,-1 3-3 15,0-11-9-15,0 13-4 0,-1-5-5 0,1-8-8 16,0 13-5-16,-4-7-5 0,4-6-2 0,-1 12-4 15,1-12-3-15,-2 7-1 0,2-7-2 0,0 0 5 16,0 10-10-16,0-10-2 0,0 0 0 0,0 0 3 0,0 0-3 16,0 0-2-16,0 0-9 0,0 0-6 15,0 0-4-15,0 0-7 0,0 0-9 0,0 0 2 0,16-21-10 16,-10 11-8-16,0 3-1 0,2-5 1 0,0 1-1 16,-1 0-5-16,2 1 11 0,2-3 0 15,-1 3 8-15,0 1 4 0,1-2-1 0,0 3 6 0,-2 1-1 16,-1-2 7-16,4 3 5 0,-4 2 7 0,-1-1 6 15,1 1 7-15,-2 0 1 0,-6 4-7 0,12-5 8 16,-5 4 0-16,-7 1 5 0,11 0 4 0,-11 0-4 16,10 4 6-16,-10-4-1 0,11 8 6 0,-7-3-2 15,0 2 2-15,5 2 1 0,-8-3-2 0,3 3-2 0,1 2-1 16,1-2-7-16,-2 2 4 0,0-1-6 0,0 2 1 16,1-4-5-16,0 4 1 0,0-1-4 15,1-1 2-15,-1-3-15 0,-1 2-20 0,1-2-26 0,1 1-24 16,-1-1-27-16,-1 0-35 0,2-4-45 0,-6-3-172 15,11 6-375-15,-4-4 167 0</inkml:trace>
          <inkml:trace contextRef="#ctx0" brushRef="#br0" timeOffset="77402.89">1614 7578 236 0,'-5'-9'221'0,"5"9"-20"0,-6-5-16 16,6 5-16-16,-10-3-21 0,10 3-15 0,0 0-12 15,-13-1-17-15,13 1-8 0,-14 1-4 0,14-1-13 16,-16 2-7-16,12 1-7 0,4-3-11 0,-11 6-3 16,6-1-4-16,5-5-7 0,-7 9-1 0,6-2-6 15,1-7-2-15,-5 12 0 0,5-12-4 0,-2 13-2 0,7-7-1 16,-3 3-10-16,1 1 3 0,2-4 0 15,-2 4-3-15,0 0-2 0,6-1 1 0,-4 0-4 0,1 1 0 16,0 0 2-16,2 0-5 0,-4 0 5 16,2-1-5-16,-3-1 4 0,1 1-1 0,1-3 4 0,-2 4 3 15,-1-4-2-15,-2-6-1 0,5 14 2 0,-4-9 2 16,-1-5 8-16,-1 12-2 0,1-12 8 0,-5 9 0 16,-1-4-1-16,6-5-6 0,-13 8 4 0,0-5-6 15,-2 0 1-15,0-1-4 0,-2 1-3 0,-3-1-3 16,7 2-1-16,-1-4-1 0,-2 0-5 0,4 2-13 15,-2-2-7-15,2-2-11 0,0 2-8 0,3-3-16 16,9 3-14-16,-17-3-14 0,10 0-23 0,7 3-23 16,-8-7-25-16,8 7-67 0,-4-9-124 0,4 9-367 15,4-12 164-15</inkml:trace>
          <inkml:trace contextRef="#ctx0" brushRef="#br0" timeOffset="78656.15">1778 7644 153 0,'0'0'255'0,"0"0"-23"0,0 0-22 0,0 0-18 16,0 0-24-16,0 0-19 0,0 0-11 0,0 0-12 16,0 0-1-16,0 0-3 0,0 0-9 0,0 0-9 15,0 0-7-15,-6 28-6 0,6-28-7 0,-4 14-4 16,4-8-7-16,0 4-1 0,-5-1-6 0,5-9-7 15,0 19-6-15,0-13-3 0,0-6-7 0,3 16-4 16,-1-10-1-16,2 2-4 0,1-2-3 0,-1 0-4 0,0 0-1 16,4-1-2-16,-1-2-2 0,2 1-2 15,3-2-5-15,2 0 2 0,-2-2-4 0,2-2-7 16,-1 1-4-16,3-2 0 0,-3 1-8 0,2-2-2 0,-2-2-5 16,3 0-1-16,-4-1-4 0,1-1 0 0,-3-1-5 15,2 1 1-15,0-3 2 0,-6 3 1 0,4-1 1 16,-6-2 2-16,1 1 1 0,-2 3 4 0,2 0-3 15,-2-1 6-15,-3 8-1 0,5-11 4 0,-5 11-1 16,6-9 1-16,-6 9 2 0,0-6-1 0,0 6 0 16,0 0-1-16,0 0-2 0,0 0 0 0,0 0 4 15,0 0-1-15,0 0 2 0,0 0-1 0,0 0 1 16,0 0 0-16,0 0-2 0,0 0 6 0,-9 22-4 16,9-22-1-16,-1 17 2 0,1-10 0 0,0 5 2 0,1-4-1 15,3 1-6-15,1 2 9 0,-1-2-4 0,-1-1 4 16,3-2-3-16,-2 4 1 0,4-3 1 15,0 1 2-15,3-3-3 0,2 1 3 0,-1-1-1 0,2-1 0 16,0-1-2-16,2-1 3 0,-1 0-1 0,2-2-3 16,3-2 3-16,-5 2-3 0,1-2 3 0,-2-2 2 15,5-2-5-15,-5 0 1 0,2-1-2 0,-4-2 3 16,1 1-3-16,-2-3 0 0,-4 0 3 0,1 0-5 16,-1-1 5-16,-1-1-2 0,3-5 0 0,-7 6 0 15,1-1 1-15,1 3-4 0,-2-4 5 0,1 3-3 16,-1 5 2-16,-2 6-3 0,3-14 4 0,-3 14-2 15,2-11-3-15,-2 11 4 0,1-11-2 0,-1 11 0 16,0 0-4-16,0 0 2 0,0 0-2 0,0 0 5 0,0 0-2 16,0 0 2-16,0 0-4 0,0 0-2 0,0 0 4 15,0 0 0-15,-1 34 0 0,2-26 2 16,-1-8-1-16,2 16 3 0,1-7-3 0,-2 1 4 0,4 0-2 16,2 0 1-16,-3-4-1 0,5 2 2 15,-3 0-5-15,4-2 4 0,1-1 0 0,-3-1 1 16,7 1-1-16,-1-2 0 0,7 2-1 0,-2-1 0 0,4 1-4 15,-2-2 3-15,2-2-5 0,2 1-7 0,-3-2-6 16,0 0-8-16,2-2 2 0,1 1-4 0,-1 0 3 16,-4-6-8-16,3 5 0 0,-2-2-3 0,-5-2 5 15,-3 0-2-15,0-2 2 0,-2 0 3 0,-2 0 5 16,-1 0-5-16,0 2 11 0,-3-6 2 0,-2 6-4 16,-3 6 2-16,0-15 3 0,0 15 0 0,-7-12 3 15,1 6 3-15,-3 1-4 0,2 2 2 0,-3 0 3 16,-3 0-2-16,1 3 6 0,1 0 0 0,-5 2 0 15,3 0 0-15,0 2 0 0,3 2 2 0,-2 0-1 0,3 1 1 16,1-1 4-16,3 2 0 0,-4 2-3 0,3-1-3 16,3 1 5-16,1-1-3 0,1-1 3 15,1-8-2-15,3 18 3 0,0-7-1 0,0-1-2 0,4-2 3 16,1 0 0-16,2-2-1 0,0 0 0 0,4 0 2 16,2 0-2-16,1-3-12 0,1 1 10 0,1-1 0 15,6-3 0-15,-2 0 2 0,1 0-1 0,2 0 1 16,7-4-1-16,-10 1 2 0,1-1-2 0,-2 1 0 15,0-2 1-15,-5 2-1 0,4 0-1 0,-5 0 2 16,-5 0-1-16,2 1 2 0,-1 0-6 0,-1-1 8 16,-2 2-5-16,-9 1 0 0,12 0 0 0,-12 0 5 15,12 1-3-15,-5 2 1 0,-7-3 7 0,11 7 4 16,-9-2 2-16,2-1-1 0,-4-4-1 0,7 15-1 16,-5-9-1-16,2 2-1 0,1 2 0 0,-5 0 0 15,4-2 2-15,0-2-2 0,-2 5-2 0,3-3 3 16,-2-2-1-16,-1 3-5 0,1 0 0 0,2-4 2 0,-5-5 2 15,5 11-6-15,-5-11 2 0,4 6 2 0,-4-6-2 16,0 0 1-16,4 5-3 0,-4-5 3 0,0 0-2 16,0 0 3-16,0 0-4 0,16-17-3 0,-14 11 3 15,1-4 1-15,-1-4-1 0,2 2 2 0,0-1 2 16,1-1 2-16,1-6 0 0,1 4-4 16,3-4 8-16,0 2-1 0,1 2-1 0,2-1 2 0,0 1-2 15,-1 0 1-15,7-1 1 0,-1 3 0 0,-3 1-4 16,6 0 1-16,-2 1-4 0,-1 2 3 0,-3 1-5 15,1 0 2-15,-3 5-1 0,-3 1-4 0,6-2-17 16,-2 5-15-16,-2-3-16 0,2 3-21 0,-5 3-7 16,0-3-22-16,2 3-27 0,2 0-42 0,0 0-203 15,-2 2-399-15,4 0 177 0</inkml:trace>
          <inkml:trace contextRef="#ctx0" brushRef="#br0" timeOffset="79563.03">3963 7394 45 0,'0'0'243'16,"0"0"-11"-16,0 0-9 0,0 0-12 0,0 0-12 15,0 0-8-15,0 0-12 0,0 0-5 0,0 0-3 16,0-12-9-16,0 12-10 0,0 0-5 0,0 0-3 0,7-11-4 16,-7 11-7-16,9-9 0 0,-9 9-8 15,5-7 2-15,-4-1 2 0,-1 8 3 0,4-11-8 16,-1 4 2-16,-3 7-16 0,2-16-1 0,-2 16-9 15,-5-14-5-15,3 8-1 0,0-2-18 0,2 8-8 16,-1-11-10-16,1 11-9 0,-8-7-6 0,8 7-2 0,-7-6-10 16,7 6-2-16,-10-4-11 0,10 4-25 0,-11 2-36 15,11-2-22-15,-11 7-23 0,4-2-28 0,-1 3-45 16,-2 2-65-16,4 0-75 0,-1 1-292 0,-1 0-643 16,1 0 285-16</inkml:trace>
          <inkml:trace contextRef="#ctx0" brushRef="#br0" timeOffset="79159.53">3880 7801 98 0,'0'0'239'16,"0"0"-13"-16,0 0-15 0,8 7-20 0,-8-7-17 15,5 4-17-15,-5-4-14 0,0 0-13 0,6 8-10 16,-6-8-13-16,7 5-6 0,-7-5-12 0,6 3-9 15,-6-3-6-15,5 3-5 0,-5-3-11 0,0 0-3 16,8 3-5-16,-8-3 2 0,0 0-3 0,0 0 10 16,0 0 7-16,0 0 10 0,7 5 6 0,-7-5-8 15,0 0-2-15,0 0-7 0,0 0-3 0,11-11-5 0,-11 11-1 16,5-8 6-16,-5 8-6 0,5-10-2 0,-5 2-2 16,0 8 3-16,6-10-2 0,-6 10 5 0,0-8-14 15,0 8-2-15,2-9-5 0,-2 9 1 0,2-8-10 16,-2 8 2-16,0 0-9 0,0 0-3 0,0 0-7 15,5-9-13-15,-5 9-22 0,0 0-17 0,0 0-14 16,0 0-16-16,0 0-28 0,0 0-19 0,0 0-31 16,0 0-45-16,0 0-14 0,0 0-73 0,-25 6-146 15,25-6-462-15,0 0 204 0</inkml:trace>
        </inkml:traceGroup>
        <inkml:traceGroup>
          <inkml:annotationXML>
            <emma:emma xmlns:emma="http://www.w3.org/2003/04/emma" version="1.0">
              <emma:interpretation id="{B69908AC-E5B7-448E-9278-1A987DDF3425}" emma:medium="tactile" emma:mode="ink">
                <msink:context xmlns:msink="http://schemas.microsoft.com/ink/2010/main" type="inkWord" rotatedBoundingBox="6034,8192 7497,8063 7574,8933 6110,9062"/>
              </emma:interpretation>
            </emma:emma>
          </inkml:annotationXML>
          <inkml:trace contextRef="#ctx0" brushRef="#br0" timeOffset="172214.98">4959 7137 144 0,'0'0'156'0,"0"0"-5"0,0 0-12 16,0 0-6-16,0 0-3 0,0 0-9 0,0 0-6 16,0 0-10-16,0 0 0 0,18-10-11 0,-18 10-4 15,0 0-5-15,0 0-10 0,0 0 2 0,0 0-8 16,0 0-6-16,0 0-2 0,0 0-3 0,0 0-5 15,0 0-3-15,-2-12-3 0,2 12-3 0,0 0-3 0,0 0-5 16,0 0-4-16,0 0 2 0,4-10-4 16,-4 10-4-16,0 0-3 0,9-6-3 0,-9 6 0 0,7-8-1 15,0 5-5-15,-7 3 2 0,11-6-4 0,-3 3 0 16,0 1-5-16,2-2 0 0,1 0 2 16,-2 0-1-16,2-1-2 0,-1 1-7 0,2-1 5 15,-1 1 2-15,-3 2-3 0,6-1-1 0,-4 1 1 0,0-2-1 16,0 2 0-16,1-1 2 0,-1 2-3 0,-2-3 0 15,-8 4-1-15,18 0 3 0,-7 0-5 0,-11 0 4 16,15 0-4-16,-4 0 2 0,-4 3 1 0,-7-3 0 16,15 1 0-16,-6 0 0 0,-9-1 0 0,12 5-1 15,-6-4 0-15,-6-1-2 0,11 5 0 0,-2-4 0 16,-3 3 4-16,-6-4-3 0,7 7 1 0,-2-4-1 16,-5-3 2-16,8 8-4 0,-3-4 0 0,-5-4 3 15,7 10 1-15,-4-7 0 0,-3-3-1 0,5 9 1 16,-5-9-5-16,3 11 3 0,-2-6-6 0,-1-5 8 0,0 14-1 15,0-14 0-15,-1 10-2 0,1-10 2 16,-3 13-3-16,1-6 2 0,2-7 0 0,-6 14 0 0,2-8 0 16,1 2 1-16,3-8 1 0,-5 14 1 0,0-8-2 15,-1-1-2-15,1 3 1 0,1 1-2 0,-2-2 5 16,1 3 0-16,-3-1 0 0,1-1 1 0,2 0-3 16,-4 0 3-16,2 1-1 0,1 2 3 0,-1-3-3 15,-1 1 1-15,1 1-1 0,-4-1 3 0,3-1-2 16,-1 1 6-16,-3-1-7 0,4 1 2 0,-1 1 1 15,-2-4-1-15,0 3-3 0,4-1 4 0,-1-1 0 16,-2 2 2-16,2-3-6 0,-3 2 5 0,2 0-2 16,-2 0 1-16,0-1-3 0,3 3 2 0,-4-1-2 0,4 0 2 15,-2 0-1-15,2-2 3 0,-3-1-5 0,0 5 1 16,2-5 1-16,-2 2-1 0,4-1-2 16,-4-1 4-16,2 3-1 0,-2-4 2 0,0 1-11 0,1 2 12 15,0-2 1-15,2 2 0 0,1-4-6 0,-4 1 4 16,3 2 0-16,-2-2 0 0,-1 2 0 0,3 0-1 15,-4-1-2-15,4-1 3 0,0 2-1 16,-4-1 1-16,6-3-4 0,-1 3 1 0,1-1 0 0,-4 2-2 16,4-3 2-16,6-4-2 0,-12 6 2 0,9-4 1 15,3-2-4-15,-7 5 2 0,7-5 4 0,0 0-1 16,-9 7-3-16,9-7 2 0,0 0-2 0,0 0 8 16,0 0-6-16,-7 2 4 0,7-2-1 0,0 0-1 0,0 0-3 15,0 0 3-15,0 0-1 0,0 0 2 0,0 0-4 16,0 0 3-16,31-14-4 0,-20 12-1 0,-2-3-1 15,2 1 1-15,2-1-1 0,0 1 3 0,0-1-2 16,5-5 1-16,-5 8 0 0,3-5 1 0,-1 5-4 16,-2-3 4-16,3 3-4 0,-3-3 2 0,0 2-3 15,-1 0 3-15,1 0-2 0,-2 1 1 0,0 0 0 16,-2 0 0-16,-1 0-3 0,-8 2 2 0,16-2 2 16,-12-2 0-16,-4 4-5 0,13 0 5 0,-13 0-4 15,0 0 1-15,11 5-1 0,-11-5 5 0,7 4-5 16,-7-4 3-16,6 7-2 0,-6-7-2 0,5 10 2 15,-5-10 2-15,5 9 1 0,-5-9-2 0,4 10 2 16,-2-4 0-16,0 2 0 0,0-2 0 0,3 3-2 0,-1-4 3 16,3 2-2-16,-2 2 0 0,1-3 3 15,1 2-1-15,1-2 2 0,3-1 0 0,-4 1-2 0,4-1 3 16,3-2-2-16,-1 0 2 0,1 2-3 0,-2-3 2 16,1-2-2-16,5 3 2 0,-2-3 0 0,5 0 3 15,-1 0-8-15,-1-3 7 0,-3 2 0 0,2-2-1 16,-1 0-1-16,6-2 3 0,-8 2-4 0,-1-3 11 15,2 1-7-15,-4 1 3 0,1-1 5 16,0 0 2-16,-2 1-2 0,-4-1 2 0,1 3-3 0,2-3-3 16,-4-2-2-16,1 5-1 0,-7 2 1 0,11-6 1 15,-11 6-4-15,7-6 4 0,-7 6-2 0,0 0-2 16,6-6-4-16,-6 6-4 0,0 0-13 0,7-2-18 16,-7 2-22-16,0 0-20 0,0 0-23 0,0 0-24 15,0 0-23-15,0 0-49 0,0 0-179 0,0 0-405 16,1-11 180-16</inkml:trace>
          <inkml:trace contextRef="#ctx0" brushRef="#br0" timeOffset="173519.52">5658 6842 109 0,'0'0'172'15,"0"0"-15"-15,0 0-14 0,0 0-12 0,0 0-9 16,0 0-7-16,7-14-9 0,-7 14-1 0,0 0-11 16,0 0-8-16,0 0-5 0,0 0-3 0,0 0-6 15,0 0-10-15,0 0-8 0,0 0-4 0,0 0-2 0,0 0-9 16,0 0-4-16,0 0-2 0,0 0 0 0,0 0-5 15,0 0-5-15,0 0 2 0,0 0 2 16,0 0 2-16,0 0 0 0,0 0-1 0,0 29 1 0,0-29 4 16,0 10-1-16,0-10-1 0,0 14 4 15,0-14-9-15,-3 14 5 0,3-5 0 0,0-9 0 0,0 13-1 16,0-4-7-16,-1-1 0 0,1-8 1 0,0 14 0 16,0-5-5-16,0-9 3 0,1 13-5 0,-1-13 1 15,-1 12-4-15,1-12 0 0,-2 10-4 0,2-10 1 16,0 0-1-16,0 11-2 0,0-11 0 0,0 0-1 15,0 0 2-15,0 9-1 0,0-9 1 0,0 0 7 16,0 0 2-16,0 0 11 0,0 0 3 0,0 0 5 16,0 0-5-16,0 0-2 0,0 0-3 0,0 0 3 15,0 0-8-15,0 0 2 0,0 0-4 0,0 0-1 16,0 0-4-16,0 0-1 0,8-25-1 0,-8 25-4 0,6-11 3 16,-4 3-5-16,-2 8-1 0,8-10 0 0,-3 4-1 15,0 1 2-15,1-2-2 0,-1 2-1 0,0-1-5 16,-5 6 5-16,12-10-5 0,-6 4-2 0,1 2 0 15,1 1 4-15,-1-2-3 0,1-1-2 0,-2 3 1 16,5-2 3-16,-4 1-7 0,2 0 6 0,-3 1-3 16,-1 0 0-16,-5 3-3 0,20-6 7 0,-13 3-6 15,1 1 4-15,-1-1-6 0,0-1 5 0,2 2 0 16,-9 2 0-16,15-4-2 0,-4 0 5 0,-4 3-4 16,-7 1 3-16,18-4-2 0,-8 3 0 0,-1 0 0 15,-9 1 2-15,14-4-3 0,-8 1 5 0,-6 3-6 16,15-1 5-16,-15 1-3 0,11-2 4 0,-11 2-5 0,11-2 4 15,-11 2-1-15,7-2 0 0,-7 2-2 0,0 0 3 16,13-1-2-16,-13 1 1 0,6-3-2 0,-6 3 3 16,0 0-3-16,0 0 1 0,0 0-1 15,0 0 3-15,0 0-4 0,0 0 2 0,0 0-1 0,0 0-1 16,14 0 0-16,-14 0 1 0,0 0 0 0,0 0 1 16,0 0 0-16,3 9-2 0,-3-9 1 0,0 0 3 15,0 0-1-15,-1 11 4 0,1-11 0 0,0 0 2 16,-6 13 0-16,6-13 3 0,-4 11 0 0,4-11 3 15,-5 11-2-15,5-11-1 0,-7 9 2 0,5-1 5 16,-1-4-4-16,0 4 6 0,3-8 0 0,-7 11-3 16,3-4-1-16,2-2 4 0,2-5-6 0,-5 11 1 15,5-11 4-15,-5 11 2 0,5-11-4 0,-1 8 5 0,1-8-1 16,-2 9 5-16,2-9 2 0,0 0 8 0,0 0 2 16,3 12 3-16,-3-12-3 0,11 4-1 15,-4-2-1-15,1 0-9 0,-8-2 1 0,17 1 1 0,-7 0-6 16,1-2 3-16,3 1-3 0,-1 0-7 0,-1 1-6 15,1-1-19-15,0 0-30 0,0 2-31 16,-3-1-42-16,-1 0-39 0,-2 3-44 0,1-2-78 0,-8-2-194 16,13 5-509-16,-10-1 225 0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13:26.7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E9216BE-0236-4960-98FC-B89C5A655B11}" emma:medium="tactile" emma:mode="ink">
          <msink:context xmlns:msink="http://schemas.microsoft.com/ink/2010/main" type="writingRegion" rotatedBoundingBox="16276,974 24058,1736 23923,3120 16141,2358"/>
        </emma:interpretation>
      </emma:emma>
    </inkml:annotationXML>
    <inkml:traceGroup>
      <inkml:annotationXML>
        <emma:emma xmlns:emma="http://www.w3.org/2003/04/emma" version="1.0">
          <emma:interpretation id="{4F422C07-0294-415F-A9D3-9351C87A7B83}" emma:medium="tactile" emma:mode="ink">
            <msink:context xmlns:msink="http://schemas.microsoft.com/ink/2010/main" type="paragraph" rotatedBoundingBox="16276,974 24058,1736 23923,3120 16141,23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5F0530-9B73-455F-9D44-44729084F241}" emma:medium="tactile" emma:mode="ink">
              <msink:context xmlns:msink="http://schemas.microsoft.com/ink/2010/main" type="line" rotatedBoundingBox="16276,974 24058,1736 23923,3120 16141,2358"/>
            </emma:interpretation>
          </emma:emma>
        </inkml:annotationXML>
        <inkml:traceGroup>
          <inkml:annotationXML>
            <emma:emma xmlns:emma="http://www.w3.org/2003/04/emma" version="1.0">
              <emma:interpretation id="{7859E602-A6F3-48D1-A42E-57C327DB70EC}" emma:medium="tactile" emma:mode="ink">
                <msink:context xmlns:msink="http://schemas.microsoft.com/ink/2010/main" type="inkWord" rotatedBoundingBox="16265,1095 18162,1281 18067,2252 16170,2066"/>
              </emma:interpretation>
            </emma:emma>
          </inkml:annotationXML>
          <inkml:trace contextRef="#ctx0" brushRef="#br0">13982-894 128 0,'0'0'194'0,"0"0"-12"16,0 0-19-16,0 0-11 0,0 0-11 16,0 0-12-16,0 0-17 0,0 0-13 0,0 0-10 0,0 0-9 15,0 0-12-15,0 0-1 0,0 0-5 0,0 0 6 16,0 0-6-16,0 0-3 0,0 0-5 0,-1 31-4 16,1-31-1-16,1 14-8 0,-1-7-2 0,2 2-5 15,-2-9 0-15,-2 15-3 0,4-5-6 0,-2-1-2 16,0-1 0-16,2 3 0 0,-2 0-6 0,0-1-22 15,0 1-23-15,1-1-33 0,1 0-32 0,-1-1-31 16,-1-9-65-16,3 14-111 0,2-8-325 0,0 3 144 16</inkml:trace>
          <inkml:trace contextRef="#ctx0" brushRef="#br0" timeOffset="-293.86">13844-930 26 0,'0'0'215'0,"16"-12"-14"0,-16 12-14 16,0 0-15-16,0 0-16 0,9-2-12 0,-9 2-15 15,0 0-11-15,0 0-14 0,0 0-11 0,0 0-11 16,10 5-3-16,-10-5-9 0,0 0-9 0,4 6-6 16,-4-6-4-16,0 0-4 0,3 8-2 0,-3-8-5 15,3 11-1-15,-3-11-4 0,1 9-1 0,-1-9-2 16,2 11-1-16,-2-11-2 0,0 9 0 0,0-9-2 15,0 14-4-15,0-14 1 0,0 14-3 0,0-9-2 16,0-5 2-16,-2 11-5 0,2-11-3 0,0 12 0 16,0-12 0-16,0 0 0 0,2 12-2 0,-2-12-1 15,-3 7 2-15,3-7-4 0,-2 10 2 0,2-10-2 16,0 0-2-16,-2 9-7 0,2-9-18 0,-4 7-13 16,4-7-19-16,0 0-19 0,-6 7-16 0,6-7-27 15,0 0-5-15,0 0-25 0,0 0-181 0,0 0-350 0,0 0 156 16</inkml:trace>
          <inkml:trace contextRef="#ctx0" brushRef="#br0" timeOffset="75040.33">14397-493 58 0,'0'0'173'0,"0"0"-6"15,0 0-16-15,0 0-8 0,9-3-5 0,-9 3-8 0,0 0-4 16,0 0-10-16,0 0-14 0,0 0 0 15,0 0-11-15,0 0-8 0,0 0-7 0,0 0-6 16,0 0-7-16,0 0-5 0,0 0-9 0,0 0-3 16,0 0-6-16,0 0-4 0,0 0-3 0,0 0 2 15,0 0-4-15,0 0 0 0,0 0 2 0,0 0-3 0,0 0 0 16,0 0-3-16,0 0-4 0,0 0 1 0,0 0 2 16,0 0-2-16,0 0-2 0,0 0-3 0,0 0 0 15,0 0-4-15,0 0 2 0,0 0-5 0,0 0 2 16,0 0-1-16,0 0-5 0,0 0 0 15,0 0-2-15,0 0-1 0,0 0-1 0,0 0 3 0,0 0-2 16,0 0-2-16,0 0 3 0,0 0 0 0,9 9 0 16,-9-9-1-16,0 0 3 0,0 0 9 0,6 4 0 15,-6-4 1-15,0 0 4 0,8 9 1 0,-8-9 0 16,5 5-3-16,-5-5-4 0,6 4 3 0,-6-4-5 16,6 6 1-16,-6-6-2 0,6 5-2 0,-6-5 0 15,5 5 1-15,-5-5-2 0,6 6 4 0,-6-6 1 16,8 4-4-16,-8-4 4 0,6 4 0 0,-6-4-2 0,7 6-1 15,-7-6 1-15,8 5-2 0,-8-5-3 16,8 8 7-16,-4-4-7 0,-4-4 2 0,11 5-3 0,-6-2-1 16,-5-3-1-16,9 8-2 0,-6-5 3 0,-3-3 2 15,8 9-8-15,-3-7 2 0,-5-2 1 0,8 8 1 16,-8-8 0-16,6 6 5 0,-1-2-3 0,-5-4 6 16,8 6-1-16,-3-2 0 0,-5-4 1 0,8 6 0 15,-1-1 1-15,-7-5-4 0,8 8-3 0,-4-4 4 16,-4-4-4-16,10 7 1 0,-8-3-1 0,-2-4-2 0,10 5 1 15,-10-5 0-15,9 6-3 0,-4-2 3 16,-1 0-3-16,-4-4 0 0,8 10 2 0,-3-6-1 16,-5-4 0-16,7 8-3 0,-2-5 1 0,-5-3 3 15,9 8-1-15,-9-8 0 0,7 5 0 0,-2-3-2 0,-5-2 3 16,9 7-1-16,-6-2-2 0,-3-5 1 16,7 6 0-16,-7-6-1 0,7 6-1 0,-3-3-1 0,-4-3-1 15,6 5 6-15,-6-5-2 0,6 6 0 0,-6-6-1 16,7 5 1-16,-7-5-2 0,8 7 2 0,-3-2 1 15,-5-5 1-15,7 5 2 0,-2-1 2 0,-5-4 0 16,9 7 3-16,-3-3-1 0,0 0 2 0,0 0-1 16,-6-4 1-16,10 7-8 0,-4-3 6 0,0 1-2 15,-2-1 4-15,-4-4-9 0,11 6 5 0,-3-2-5 16,-3 1 6-16,1-1-6 0,-1 1 0 0,-5-5 2 16,8 7 2-16,-2-3-6 0,-1 1 3 0,1 0 0 15,1-1-4-15,-7-4 2 0,7 8 1 0,-2-2 1 0,-5-6-1 16,11 7-3-16,-7-3 1 0,1-1-1 15,-5-3 1-15,7 10-1 0,-3-6 6 0,-4-4-1 16,7 9-1-16,-2-4 2 0,-5-5 0 0,10 8 4 0,-5-2 2 16,0-4 0-16,-5-2 4 0,9 9-2 0,-5-4 2 15,3-1-3-15,-1 1 0 0,1-3 2 16,-1 2 1-16,2 0-5 0,-2 0-1 0,0 2-2 0,0-4 4 16,3 4-2-16,-5-1-3 0,2-2 0 0,-6-3-1 15,12 8 0-15,-7-5 1 0,-5-3-6 0,11 5 4 16,-7-1 0-16,-4-4-3 0,8 5 3 0,-8-5 4 15,7 4-6-15,-7-4 0 0,6 7 0 0,-6-7 2 16,7 3-6-16,-7-3 5 0,6 5-2 0,-6-5 4 16,5 4-6-16,-5-4 2 0,5 5-1 0,-5-5 3 0,6 6-4 15,-6-6 6-15,5 5-4 0,-5-5-1 16,7 5-2-16,-7-5 5 0,6 6-1 0,-6-6-2 16,0 0 4-16,6 7-5 0,-6-7 1 0,6 4-2 0,-6-4 4 15,0 0-1-15,6 6 3 0,-6-6 2 16,0 0-2-16,0 0 5 0,0 0-3 0,6 3 2 0,-6-3-1 15,0 0 1-15,0 0 2 0,0 0-3 0,0 0-2 16,0 0 6-16,0 0-4 0,0 0-1 16,0 0 1-16,0 0-13 0,0 0-25 0,0 0-35 0,0 0-50 15,0 0-53-15,0 0-43 0,-27-12-60 0,11 7-232 16,0-5-545-16,-2 3 242 0</inkml:trace>
          <inkml:trace contextRef="#ctx0" brushRef="#br0" timeOffset="76996.55">14423-477 109 0,'0'0'115'0,"0"0"-9"0,0 0 3 16,0 0-2-16,0 0-3 0,0 0-3 0,0 0 0 0,0 0-7 15,0 0-2-15,0 0-3 0,0 0-15 16,0 0 10-16,0 0-5 0,0 0 0 0,0 0-5 0,0 0 0 16,0 0-2-16,0 0-2 0,0 0 2 0,0 0-2 15,0 0-5-15,5-7-5 0,-5 7-3 0,0 0-2 16,0 0-1-16,0 0-5 0,0 0 2 0,0 0-7 15,0 0-2-15,0 0 1 0,0 0-2 0,0 0-8 16,0 0-1-16,0 0-5 0,0 0-2 16,0 0-1-16,0 0-1 0,0 0-3 0,0 0 1 0,0 0-3 15,0 0-1-15,0 0-5 0,0 0-2 0,0 0-1 16,0 0 0-16,0 0-2 0,0 0-1 0,0 0-7 16,0 0 5-16,0 0-2 0,0 0 0 0,0 0 1 0,0 0 0 15,0 0-3-15,0 0 0 0,0 0 2 16,0 0-1-16,-12 21-3 0,12-21 7 0,-2 10-3 0,2-10 1 15,-4 12 0-15,4-12 1 0,-2 10 0 0,2-10 5 16,-2 13-5-16,0-7 1 0,2-6 3 0,-1 14-1 16,1-14 1-16,-1 11 5 0,-1-6-4 0,2-5 2 15,0 14-1-15,0-14 3 0,0 12-2 0,0-12-2 16,-2 11 4-16,2-11-3 0,0 11 0 0,0-11 2 16,0 11 1-16,0-11 0 0,-1 12-1 0,1-12 1 15,-2 10-2-15,2-10-1 0,0 0 2 0,2 8-1 16,-2-8-2-16,0 0 0 0,-2 12-2 0,2-12 2 15,0 0-4-15,0 0 4 0,-1 8-3 0,1-8-2 16,0 0 2-16,0 0-2 0,0 0-1 0,-3 8-1 16,3-8 4-16,0 0-1 0,0 0 0 0,0 0 0 15,0 10-1-15,0-10-1 0,0 0 0 0,0 0 1 0,0 0-2 16,0 0-2-16,0 12 4 0,0-12-1 16,0 0-1-16,0 0 1 0,0 0-2 0,0 0 4 15,0 0-1-15,2 7 1 0,-2-7 4 0,0 0 5 0,0 0 6 16,0 0 10-16,0 0 2 0,0 0 5 0,0 0 5 15,0 0 1-15,0 0 4 0,0 0 7 16,0 0-2-16,0 0 2 0,0 0-1 0,0 0-4 0,0 0-21 16,0 0 10-16,0 0-5 0,0 0-1 0,0 0-5 15,1-30 0-15,-1 30-6 0,1-11 0 0,-1 11-3 16,3-13-4-16,-3 13 0 0,2-9-1 0,0 2-5 16,-2 7-6-16,1-11 6 0,-1 11 2 0,3-13-5 15,-1 8 3-15,-2 5-6 0,5-11 4 0,-4 3 1 16,-1 8-2-16,5-11 0 0,-5 11-2 0,2-8 1 0,-2 8 0 15,5-11-4-15,-3 5 0 0,1-2 0 16,-3 8 7-16,4-14-12 0,0 10 9 0,-4 4-2 0,4-11-2 16,-1 6 3-16,-3 5-3 0,6-11 0 15,-2 5-3-15,-4 6 1 0,4-10 2 0,-1 4 0 0,-3 6-1 16,6-12 2-16,-3 10 1 0,-3 2-8 0,5-8 10 16,-5 8-4-16,6-10 5 0,-6 10-8 0,4-6 3 15,-4 6-2-15,0 0 2 0,2-9-1 0,-2 9 1 16,0 0 3-16,3-6-3 0,-3 6 0 0,0 0 3 15,0 0-4-15,5-8-1 0,-5 8 2 0,0 0 9 16,0 0-9-16,0 0 0 0,0 0 0 0,0 0 5 16,0 0-14-16,3-6 7 0,-3 6 2 0,0 0 0 0,0 0-9 15,0 0 8-15,0 0 2 0,0 0-3 16,0 0-2-16,0 0 5 0,0 0-5 0,0 0 0 16,0 0 4-16,0 0 0 0,0 0-4 0,0 0 5 0,0 0-1 15,0 0-4-15,3-8 7 0,-3 8 1 16,0 0-4-16,0 0 2 0,0 0-5 0,0 0-2 0,0 0 7 15,0 0-1-15,0 0 2 0,0 0-3 0,0 0-6 16,0 0 3-16,0 0 0 0,0 0 15 0,0 0-16 16,0 0 5-16,0 0-4 0,0 0-1 0,0 0 2 15,0 0 0-15,0 0-3 0,0 0-2 0,0 0 6 16,0 0-1-16,0 0-2 0,0 0-3 0,0 0 6 16,0 0-3-16,0 0-1 0,0 0-1 0,0 0 5 0,0 0-4 15,0 0 8-15,0 0-7 0,22 8-4 0,-16-6 15 16,-6-2-2-16,17 3-11 0,-4-2 10 15,1 1-11-15,1-2 13 0,1 1-6 0,-1-1 3 0,-1 2-2 16,-1-2 3-16,2 0-2 0,-2 0 2 0,0 0-4 16,-4 0 3-16,-9 0-4 0,18 0 4 15,-11-2-1-15,-7 2 2 0,12-1-1 0,-12 1 4 0,0 0 0 16,12 1-2-16,-12-1 1 0,0 0-6 0,0 0 3 16,10 0 1-16,-10 0-6 0,0 0 3 15,0 0-2-15,0 0 2 0,0 0-8 0,0 0-12 0,0 0-11 16,0 0-20-16,0 0-19 0,0 0-24 0,0 0-26 15,0 0-29-15,0 0-32 0,0 0-32 0,0 0-34 16,0 0-233-16,0 0-518 0,0 0 229 0</inkml:trace>
          <inkml:trace contextRef="#ctx0" brushRef="#br0" timeOffset="1215.37">15557-803 130 0,'0'0'178'0,"0"0"-8"0,0 0-9 0,0 0-4 16,0 0 1-16,0 0-7 0,0 0-6 0,0 0-7 0,0 0-5 15,0 0-4-15,0 0-6 0,0 0-6 0,0 0-2 16,0 0-12-16,0 0-1 0,0 0-13 0,0 0-9 16,11-21-12-16,-11 21-6 0,0 0-8 0,0 0-6 15,0 0-4-15,0 0-7 0,0 0-4 0,0 0-2 16,0 0-3-16,0 0-2 0,0 0-7 0,0 0 1 15,0 0-4-15,0 0-1 0,5 25 1 16,-5-25-6-16,1 9 3 0,-1-9-2 0,0 10-3 0,0-10-1 16,4 9 1-16,-4-9 0 0,0 12 1 0,0-12-1 15,2 10-3-15,-2-3 3 0,0-7-3 0,0 0-5 16,-1 14-9-16,1-14-14 0,1 10-8 0,-1-10-19 16,0 0-9-16,-1 14-19 0,1-14-16 0,0 0-9 15,-1 11-21-15,1-11-23 0,0 0-16 0,0 0-27 16,-3 8-132-16,3-8-347 0,0 0 154 0</inkml:trace>
          <inkml:trace contextRef="#ctx0" brushRef="#br0" timeOffset="1513.37">15723-771 183 0,'0'0'175'0,"0"0"-15"0,0 0-11 0,0 0-13 16,0 0-16-16,0 0-5 0,0 0-8 0,0 0-8 16,0 0-3-16,0 0-8 0,0 0 1 0,0 0-2 0,4 12-5 15,-4-12-7-15,3 7-7 0,-3-7-5 0,2 11-5 16,-2-11-9-16,1 12-4 0,2-7-2 0,-3-5-4 15,1 15-3-15,-2-8-2 0,1 4-4 0,0-11-15 16,-3 20-33-16,2-12-33 0,-1 5-38 0,-1-4-55 16,1 0-180-16,-2-2-350 0,4-7 156 0</inkml:trace>
        </inkml:traceGroup>
        <inkml:traceGroup>
          <inkml:annotationXML>
            <emma:emma xmlns:emma="http://www.w3.org/2003/04/emma" version="1.0">
              <emma:interpretation id="{CE948E97-62EE-4BF2-9EDD-E56C1FE87AB3}" emma:medium="tactile" emma:mode="ink">
                <msink:context xmlns:msink="http://schemas.microsoft.com/ink/2010/main" type="inkWord" rotatedBoundingBox="19546,1534 20205,1598 20137,2290 19479,2226"/>
              </emma:interpretation>
            </emma:emma>
          </inkml:annotationXML>
          <inkml:trace contextRef="#ctx0" brushRef="#br0" timeOffset="2768.98">17240-543 68 0,'0'0'219'0,"0"0"-18"0,0 0-15 0,0 0-22 16,0 0-17-16,0 0-15 0,0 0-9 0,0 0-23 15,0 0-5-15,0 11-6 0,0-11-3 0,-3 8-6 16,3-8-5-16,-2 9-7 0,2-9-6 0,0 16-1 16,0-5-3-16,0-2-1 0,-4 3 0 0,4 1-3 15,0 1-4-15,-2 4 0 0,0 1-3 0,-1-6 1 16,-2 7 1-16,5-1-3 0,0-2-2 0,0 2-2 15,0 1-5-15,0-1 1 0,0 0-3 0,-2 1-3 16,2-1-1-16,2 1-3 0,-2 0-2 0,3-4 0 16,-1 3-3-16,2 1 0 0,-2-6-6 0,3 3-3 15,-5-3 6-15,5 3-2 0,-3-1-5 0,3-2 3 0,-2-1-6 16,0 0 3-16,0-1-1 0,1 1 2 16,2-3-6-16,-4 4 1 0,1-4-4 0,1 0 3 0,-2-2 0 15,0 3 1-15,0-5-5 0,1 2 2 16,-3-8-2-16,4 14 2 0,-2-9 0 0,-2-5 0 0,4 12-7 15,-4-12-17-15,5 11-14 0,-5-6-16 0,0-5-19 16,2 9-18-16,-2-9-11 0,0 0-25 0,0 0-25 16,3 9-30-16,-3-9-207 0,0 0-414 0,0 0 184 15</inkml:trace>
          <inkml:trace contextRef="#ctx0" brushRef="#br0" timeOffset="3287.71">17085-75 68 0,'12'1'208'0,"3"0"-19"0,7 2-17 0,-2 0-15 15,1 1-14-15,0 0-11 0,-2-1-21 0,6 4 1 16,-5-5-11-16,-1 2-8 0,1 2-14 16,-4-2-7-16,-1 0-8 0,1 1-6 0,-3 0-7 0,0-3-1 15,0 5-8-15,-4-2 0 0,2 0-10 0,-3 0-1 16,-1-2-4-16,4 3-1 0,-5-1-2 0,1-3-4 15,0 3-1-15,2-1 2 0,-2 0-3 0,1 0-1 16,2 0 3-16,0-2-7 0,1 1 0 0,2-1 1 16,0 0-4-16,0 2 2 0,2-4 3 0,1 3-4 15,0-3 2-15,-1-3-3 0,1 2-1 0,-1-1 0 16,1 0 1-16,-1-1-2 0,-2-2 5 0,-3-1-4 16,3 0-1-16,-5-3 2 0,2 2-5 0,0-1 1 15,-5-3-2-15,1-1 0 0,-6 1-5 0,2 0 4 0,-4-1-5 16,0 2 1-16,-7 0-1 0,2-2-1 15,-6 0-3-15,0 2 1 0,-2 1-2 0,-1 2-4 16,-2 0-8-16,-2 1-2 0,-1-1-4 0,5 5-15 16,-4-3-7-16,4 5-10 0,1-3-14 0,2 3-11 0,0 0-12 15,2-1-16-15,0 2-42 0,11-1-124 16,-15 0-298-16,8 3 132 0</inkml:trace>
        </inkml:traceGroup>
        <inkml:traceGroup>
          <inkml:annotationXML>
            <emma:emma xmlns:emma="http://www.w3.org/2003/04/emma" version="1.0">
              <emma:interpretation id="{1742B84F-A01B-4418-A9C1-08965824A798}" emma:medium="tactile" emma:mode="ink">
                <msink:context xmlns:msink="http://schemas.microsoft.com/ink/2010/main" type="inkWord" rotatedBoundingBox="20913,1428 24058,1736 23923,3120 20778,2812"/>
              </emma:interpretation>
            </emma:emma>
          </inkml:annotationXML>
          <inkml:trace contextRef="#ctx0" brushRef="#br0" timeOffset="4869.63">18934 100 133 0,'0'0'271'0,"9"-1"-24"0,-9 1-26 0,0 0-25 0,13 3-18 16,-13-3-20-16,9 4-15 0,-7 1-11 0,-2-5-13 16,5 17-4-16,-3-6-9 0,2 3-10 0,-4 2-10 15,0 4-5-15,2 2-8 0,-2-2-4 0,3 2-6 16,-3 0-7-16,0 0-7 0,-5 7 2 0,5-2-8 16,0-4-2-16,0 9-3 0,0-5-3 0,0-6-3 15,-1 2-4-15,1-3-5 0,-3 1-7 0,6 1-21 16,-3-3-15-16,0-1-21 0,0-3-22 0,-3-5-23 15,1 4-25-15,2-3-24 0,0-3-23 0,-5-1-64 16,5-7-121-16,-2 7-373 0,2-7 165 0</inkml:trace>
          <inkml:trace contextRef="#ctx0" brushRef="#br0" timeOffset="5232.96">18949-12 143 0,'3'-7'202'0,"-1"1"-8"16,3-2-18-16,1 2-14 0,-4 0-17 0,3-2-14 15,-5 8-9-15,13-8-12 0,-5 6-11 0,-3-2-7 16,6 1-13-16,-2 0-6 0,2 2-2 0,4 1-6 15,-4 0-1-15,5 1-2 0,-3 1-5 0,-4-2-2 16,2 2-6-16,0 2-3 0,-2 0-7 0,0 0 0 16,-2 2-8-16,-4 0-1 0,0 0-5 0,1 0-2 15,1 2 0-15,-5-8-4 0,1 15-1 0,-1-8-1 16,0 2-2-16,0-9 2 0,-3 20-4 0,0-10-2 16,-1 0 2-16,-1 2-9 0,-3-4 10 0,3 3-1 0,-4-2-3 15,2 0-4-15,-1-1-16 0,3-3-18 0,-3 3-32 16,1-2-23-16,1 0-37 0,1-3-20 0,5-3-71 15,-6 8-111-15,6-8-347 0,0 0 154 16</inkml:trace>
          <inkml:trace contextRef="#ctx0" brushRef="#br0" timeOffset="5608.22">19419 108 40 0,'9'-3'190'0,"0"1"-17"16,2-2-21-16,2 0-15 0,0-2-10 0,0 2-12 0,3 0-11 16,-1 0-11-16,-2-3-9 0,5 1-10 0,-3 2-6 15,1-1-14-15,-1 0-2 0,1-1-6 0,-5-2-7 16,0 2 1-16,0-2-7 0,-3 0-4 0,0 0 4 16,-2-2-7-16,-2 4-4 0,-1-3-6 0,-3 9 2 15,0-18-8-15,-3 11 0 0,3 7-3 0,-10-14-1 16,-1 5 0-16,-1 3 6 0,-1 1-1 0,0-1 6 0,2 2-3 15,-4 2 11-15,-1-1 6 0,1 1 1 16,-1 2-7-16,1 2 4 0,2-1-1 0,2 3 5 16,-3 1-2-16,3 3 0 0,-2-2-9 0,2 1 3 0,4 2 3 15,1 1-2-15,-1 2-1 0,2-1 1 0,2 1 1 16,0 2 0-16,3 0 3 0,3-1-2 0,0 0 3 16,2 1-3-16,3 3-3 0,-1-4 2 15,4 2-4-15,2-3-2 0,3 2-3 0,-2-1-8 0,0-2-27 16,1-2-27-16,-5-1-33 0,6-2-31 0,4 0-46 15,-5-3-208-15,4-2-392 0,2-1 173 0</inkml:trace>
          <inkml:trace contextRef="#ctx0" brushRef="#br0" timeOffset="6043.42">19976-5 70 0,'-6'-12'239'15,"6"12"-23"-15,0 0-21 0,0 0-20 0,0 0-15 16,0 0-13-16,-15 3-10 0,15-3-13 0,-9 10-9 16,2-4-9-16,2 0-5 0,1 2-3 0,-2 4-8 15,0-2-5-15,2 2-6 0,-2-1-6 0,4 3-4 16,1-2-6-16,-1 1 1 0,2-2-11 0,2 3-2 0,-1 0-4 16,4-3-5-16,2 3-2 0,-1-3-2 15,1 1-4-15,1-2 0 0,1-1-3 0,2-1-2 16,0 2-2-16,2-3-3 0,0-2-3 0,0 1-3 15,3-4 2-15,-1-2-15 0,1 1-11 0,-1-2-8 0,3-1-10 16,-2-2-3-16,-1-2-5 0,3-4-3 16,0 1-2-16,-6 2 0 0,0-2 1 0,1-1 5 15,-3 1 2-15,1-2 1 0,-1-1 6 0,-2 5 8 0,-3-2 13 16,4 3 13-16,-5 2 4 0,3-2 2 0,-7 6 5 16,7-8-2-16,-7 8-8 0,4-6-3 0,-4 6-4 15,0 0 2-15,0 0-2 0,10-1-3 0,-10 1 1 16,0 0-2-16,7 12 2 0,-3-7 0 0,1 4-1 15,-1 0 1-15,2 1 0 0,-1 1 3 0,2 3-2 16,-1 0 0-16,1-3 2 0,1 6-1 0,-2-3 2 16,3-4-3-16,-3 2-1 0,0-1-6 0,-1 0-23 15,-3-2-23-15,0-1-39 0,1-2-45 0,-3-6-40 16,3 8-210-16,-3-8-414 0,0 0 184 0</inkml:trace>
          <inkml:trace contextRef="#ctx0" brushRef="#br0" timeOffset="6618.62">20415-181 265 0,'0'0'250'0,"7"-11"-25"0,-2 6-21 0,1 1-22 16,-6 4-23-16,11-5-13 0,-2 5-18 15,-1-3-23-15,-8 3-22 0,21-1-24 0,-13 1-13 16,4 1-13-16,1 2-15 0,-1 1-13 0,1 0-10 0,2-2-4 16,0 2-4-16,1-2-11 0,5 1-5 0,-6-1 1 15,5 0-2-15,2 0 3 0,-2 1-5 0,0-3 9 16,3-4 1-16,-1 1 0 0,3 2 5 0,-1-3 1 16,-4-2 4-16,7 0 10 0,-7-2 9 0,1 2 8 15,-3-3 4-15,-1-1 8 0,-4 2-2 0,-1-2-1 16,-5 1 10-16,2-2 3 0,0-1-9 0,-5-1-1 15,-1 2-6-15,0 0-2 0,-5-3 1 0,1 2-2 16,0-1 1-16,-4 2-8 0,0-1 7 0,0 6-5 16,-2-2 1-16,1 1-3 0,-1 2 1 0,0-1-1 15,-4 1-2-15,1 2-4 0,1 1 1 0,-3 2-3 16,12 0 3-16,-20 6-4 0,12 0 2 0,-3 3 1 16,2 1 0-16,-2 1 0 0,3 6 3 0,0 0 0 15,0 5-1-15,1-2 12 0,3 1-2 0,1 5 4 0,-3 2 1 16,3 2 4-16,3 0-1 0,0-1 3 0,0-1 0 15,0 2 6-15,5-2-3 0,-1 3-2 0,-1-1 2 16,1-1 3-16,1-5-2 0,-3-3 0 16,6 8-2-16,-3-7-1 0,1-2-1 0,-1 3 0 0,1-2 0 15,0 1-4-15,0-2 1 0,0 1-2 0,1 1-4 16,-1-5 0-16,0 2-5 0,0-1 1 16,-2-1 0-16,0-6-3 0,-2 4 1 0,3-1-3 0,-1-1 1 15,-2-4 0-15,2 1-5 0,-3-2-20 0,-1 2-20 16,0-2-8-16,0-8-17 0,0 13-20 0,0-13-20 15,-1 9-19-15,1-9-35 0,-4 9-38 16,4-9-156-16,0 0-376 0,-7 6 167 0</inkml:trace>
          <inkml:trace contextRef="#ctx0" brushRef="#br0" timeOffset="7347.46">20774 167 173 0,'12'6'170'0,"5"2"-18"0,4-1-11 0,0 2-14 15,-1 0-6-15,2-2-9 0,0 2-9 0,9-1-4 0,-9-2-8 16,2 1-6-16,-1 0-4 0,2-2 1 0,-4-3-3 16,1 2 1-16,-3-3 3 0,-4-1-3 0,1 0-2 15,-3-1-1-15,-1-1 1 0,-2 0-5 0,0 1-5 16,0-5-5-16,1 0-4 0,-4 1-4 0,2 0-6 16,-3-1-5-16,0 0-2 0,-2 0-6 0,2 2 1 15,-6 4-11-15,10-12 1 0,-8 9-5 16,-2 3-4-16,8-8-1 0,-8 8-5 0,6-5-2 0,-6 5-3 15,0 0 0-15,0 0-2 0,6-3-3 0,-6 3 1 16,0 0 0-16,0 0-1 0,0 0 1 0,16 7 2 16,-16-7-3-16,6 6 3 0,0-2 0 0,-6-4-3 15,10 4 1-15,-4 0 0 0,4-2 0 0,-1 1-3 16,-1-2 2-16,5 1 1 0,-1-2-3 0,-3 0 3 16,3-1-7-16,-1 0-3 0,-2 0 3 0,3-2-8 15,1 1 2-15,-2-4 0 0,0 0 1 0,-3 1 1 16,0 3 0-16,-1-1-2 0,-1-1 5 0,-6 4-3 15,11-6-1-15,-11 6-8 0,10-2-14 0,-10 2-11 16,0 0 1-16,0 0 3 0,0 0 4 0,0 0 2 0,6 9 1 16,-6-9 4-16,-5 13 5 0,2-1-1 15,-1-2 6-15,0 8 0 0,-2 1 3 0,0 3 0 0,-3 6 0 16,0 2 5-16,-1 2-2 0,2 6 6 16,5-1 0-16,-2 2 1 0,5-1-1 0,0 1 2 0,0 2 3 15,3-1-1-15,-1 0-1 0,0-2 0 0,4 2 3 16,-1-2-4-16,3-2 6 0,-1-2-4 0,2 0 2 15,-3-4 0-15,0-8-1 0,0-1-1 0,0-3 2 16,0 0 2-16,-4-8-6 0,-1-1 4 0,1-2 1 16,-2-7-2-16,0 0 1 0,0 0 1 0,0 0 0 15,0 0-4-15,-25-14-10 0,10 1-6 16,-5-13 3-16,-3 0 1 0,1-3-1 0,-1-2 4 0,-1-1-1 16,4-5 3-16,-1 3-3 0,-1-1-5 0,2-1 4 15,3 2-3-15,3 0-10 0,8-1-19 0,0 4-27 16,7 8-14-16,4 0-38 0,6 7-167 0,4-3-315 15,9-4 139-15</inkml:trace>
          <inkml:trace contextRef="#ctx0" brushRef="#br0" timeOffset="3835.27">18644-236 16 0,'-14'-5'202'0,"5"1"-14"15,-4 2-13-15,0-1-22 0,0 2-16 0,0-1-11 16,-1 2-14-16,1 2-6 0,4-1-15 0,-2 0-9 15,-2 1-5-15,4 4-8 0,0 0-7 0,1 0-6 0,-2 1-8 16,4-1-1-16,2 4-7 0,-1-4 0 16,0 4-3-16,4-2-4 0,1 2-4 0,-2 3-1 15,4-2-6-15,-1 0 2 0,4 3-2 0,-3-2-4 0,5-2-5 16,-1 3 4-16,4 2-4 0,-2-3 0 0,1 1-2 16,0 1 0-16,4 1-1 0,0-2 0 0,0-1-1 15,0-2 6-15,-1-1 5 0,-3 0-1 16,4 1 1-16,-6-3 2 0,4 2 1 0,-5-4 0 0,-2 2-4 15,3-2-5-15,-3 1 3 0,1-3-2 0,-5-3-1 16,5 9-6-16,-5-9 4 0,5 8-8 0,-5-8 7 16,0 0 7-16,0 0 7 0,-13 12-2 0,5-10 2 15,-3 0-1-15,-4-1-4 0,3-1-1 0,-9 0-1 16,5 0-4-16,-4-1 2 0,4 1-6 0,3-2-21 16,-2 1-17-16,2 1-26 0,0-1-16 0,2 1-25 0,11 0-24 15,-15 0-26-15,15 0-52 0,-10-4-119 16,10 4-343-16,0 0 152 0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4.4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4DDC479-6042-4865-8F64-A5F4C3AC8B99}" emma:medium="tactile" emma:mode="ink">
          <msink:context xmlns:msink="http://schemas.microsoft.com/ink/2010/main" type="inkDrawing"/>
        </emma:interpretation>
      </emma:emma>
    </inkml:annotationXML>
    <inkml:trace contextRef="#ctx0" brushRef="#br0">3 30 63 0,'0'0'86'0,"0"0"-4"0,0 0 1 16,0 0-1-16,-2-9-5 0,2 9-4 0,0 0-7 15,0 0 4-15,0 0-5 0,0 0-2 0,0 0-3 16,0 0-2-16,-3-11-1 0,3 11-4 0,0 0-4 16,0 0-4-16,0 0 2 0,0 0 1 0,0 0-2 15,0 0 2-15,4-11-1 0,-4 11-3 0,0 0-2 16,0 0 1-16,0 0-2 0,0 0 3 0,0 0-7 16,0 0-1-16,0 0-6 0,0 0-1 0,0 0-1 15,0 0-1-15,0 0-5 0,0 0-2 0,0 0-4 0,0 0-2 16,0 0-3-16,0 0 4 0,0 0 0 0,0 0-6 15,0 0 1-15,0 0-3 0,0 0-5 0,0 0 4 16,0 0-5-16,0 0 8 0,0 0-4 0,0 0 0 16,0 0-2-16,0 0 2 0,15 14 0 0,-15-14-1 15,3 8-1-15,-3-8 0 0,0 0-2 0,7 9 3 16,-7-9 0-16,2 6 1 0,-2-6 2 0,5 8 5 16,-5-8-1-16,7 6-1 0,-7-6-2 0,5 6 3 15,-5-6-8-15,8 7 7 0,-8-7-4 0,5 6 2 16,-5-6-1-16,5 6 2 0,-5-6-3 0,6 8 0 15,-6-8 1-15,6 6-1 0,-2-2 0 0,-4-4-5 16,6 4 3-16,-6-4 2 0,6 10 2 0,0-6-10 0,-6-4 3 16,9 6-2-16,-7-2 5 0,-2-4 2 0,8 9-10 15,-3-5 2-15,-5-4 7 0,7 7 2 0,-2 0-3 16,0-3 1-16,-1 2 5 0,-4-6-1 0,8 8-2 16,-8-8 1-16,8 7-4 0,-4-5-3 0,0 3 3 15,-4-5 3-15,6 9-3 0,1-4-1 0,-7-5 2 16,6 9-4-16,-3-4 1 0,-3-5-2 0,6 6 8 15,-6-6-7-15,7 8 3 0,-7-8-3 0,6 6-7 16,-2-2 10-16,-4-4 2 0,6 9-2 0,-6-9 1 16,6 6-2-16,-6-6-4 0,6 9 5 0,-1-7 2 15,-5-2-3-15,6 9 3 0,-6-9 0 0,5 10-1 16,-2-5-2-16,-3-5 0 0,8 9-1 0,-5-3 1 16,-3-6 0-16,6 10 0 0,-5-5-6 0,-1-5 6 0,6 9 0 15,-2-4-2-15,-4-5 0 0,4 7-1 0,1-1 2 16,-5-6 1-16,6 5-3 0,-6-5 0 0,5 8 1 15,-3-4 0-15,-2-4 2 0,5 5 0 0,-5-5-8 16,6 9 6-16,-6-9 2 0,5 7-4 0,-5-7 0 16,6 7 2-16,-6-7-5 0,5 2 8 0,-5-2-1 15,5 6-3-15,-5-6 1 0,0 0 1 0,6 8-1 16,-6-8 3-16,0 0-4 0,0 0 2 0,8 6 3 16,-8-6-3-16,0 0 0 0,0 0-2 0,0 0 2 15,7 3 8-15,-7-3-2 0,0 0-3 0,6 2 2 16,-6-2-1-16,0 0-3 0,0 0 2 0,0 0-4 0,0 0 4 15,9 3-1-15,-9-3-9 0,0 0-7 16,0 0-8-16,0 0-14 0,0 0-18 0,0 0-24 16,0 0-29-16,0 0-30 0,0 0-49 0,0 0-110 0,0 0-318 15,0 0 141-15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5.62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73B8121-1690-43CC-B1AF-12A024480B63}" emma:medium="tactile" emma:mode="ink">
          <msink:context xmlns:msink="http://schemas.microsoft.com/ink/2010/main" type="inkDrawing"/>
        </emma:interpretation>
      </emma:emma>
    </inkml:annotationXML>
    <inkml:trace contextRef="#ctx0" brushRef="#br0">38 37 41 0,'0'0'110'0,"0"0"-9"15,0 0-10-15,0 0 0 0,0 0-6 0,0 0-5 16,0 0-1-16,4-9-9 0,-4 9 1 0,0 0 1 16,0 0-10-16,0 0 1 0,0 0-4 0,0 0 0 15,0 0 1-15,0 0 7 0,0 0-13 0,0 0-4 0,0 0 4 16,0 0-5-16,0 0 0 0,0 0-6 16,0 0-3-16,0 0-7 0,0 0-7 0,0 0-2 0,0 0-2 15,0 0-3-15,0 0-3 0,0 0 6 0,0 0-2 16,0 0 5-16,0 0-1 0,0 0-4 0,0 0 4 15,0 0-5-15,0 0 4 0,-6 28-3 0,6-28 0 16,-3 7 2-16,3-7 0 0,-1 10 0 0,1-10-1 16,-4 10-1-16,4-10 2 0,-1 12-6 0,1-12 4 15,-2 9 3-15,2-9-2 0,-4 12-2 0,4-12-2 0,0 12 5 16,0-12 0-16,-3 10-5 0,2-2-2 16,1-8 0-16,-5 10-2 0,5-10-1 0,-1 10 0 15,1-10-3-15,-4 10 2 0,3-4-1 0,1-6 0 0,0 0 0 16,-3 13-3-16,3-13 1 0,0 0-1 0,-3 9-1 15,3-9 1-15,0 0-1 0,-1 8 1 16,1-8 0-16,0 0-4 0,0 0 2 0,0 0-2 0,0 0 6 16,0 0 2-16,0 11 3 0,0-11 5 0,0 0 6 15,0 0 7-15,0 0-3 0,0 0-1 0,0 0-2 16,0 0-4-16,0 0-3 0,0 0 0 0,0 0-5 16,0 0 0-16,0 0 2 0,0 0-4 0,0 0 0 15,7-28-4-15,-4 23 1 0,-3 5-2 0,3-11-1 16,-3 11-2-16,2-12-4 0,-2 12 4 0,3-11 0 15,-3 11-3-15,3-13-1 0,0 8 2 0,-3 5-4 16,4-11-4-16,-3 5 5 0,-1 6-3 0,5-12 0 16,-5 12-1-16,6-7-2 0,-6 7 5 0,4-7-4 0,-4 7 1 15,6-8-6-15,-6 8 5 0,3-6-2 16,-3 6 6-16,1-9-1 0,-1 9 1 0,0 0 1 0,5-11 0 16,-5 11-2-16,4-8 2 0,-4 8 0 0,0 0-2 15,3-9 1-15,-3 9 1 0,5-5-2 0,-5 5 6 16,4-7-6-16,-4 7 1 0,0 0 0 0,1-10 2 15,-1 10-2-15,0 0 3 0,5-8-3 0,-5 8 3 16,0 0-3-16,0 0 2 0,4-7 1 16,-4 7 1-16,0 0-6 0,0 0 5 0,0 0-1 0,0 0-2 15,0 0 3-15,0 0-3 0,3-7-1 0,-3 7 2 16,0 0-6-16,0 0 4 0,0 0 1 0,0 0 4 16,0 0-5-16,18 3 3 0,-18-3 4 0,13 4-3 15,0-2 0-15,-3 3-1 0,2-2-4 0,3-2 7 16,-1 3-1-16,1-2 0 0,6 2-2 0,-1-4 0 15,0 4-2-15,1-3 2 0,-1 3-4 0,2-2-10 0,-3 1-12 16,-3-2-15-16,-1 1-17 0,-1 0-17 0,-1-1-20 16,-3 2-21-16,-2-3-27 0,-8 0-56 15,11 0-123-15,-11 0-348 0,0 0 153 0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9.1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66CADFD-E3AC-4CC8-AA63-410D9FE676CA}" emma:medium="tactile" emma:mode="ink">
          <msink:context xmlns:msink="http://schemas.microsoft.com/ink/2010/main" type="inkDrawing"/>
        </emma:interpretation>
      </emma:emma>
    </inkml:annotationXML>
    <inkml:trace contextRef="#ctx0" brushRef="#br0">-6 2 30 0,'0'0'130'16,"0"0"-11"-16,-6-5-6 0,6 5-11 0,0 0-3 16,0 0-2-16,0 0-11 0,0 0-7 0,0 0-6 15,0 0-2-15,0 0-6 0,0 0-5 0,0 0-4 0,0 0 2 16,0 0-15-16,0 0-1 0,0 0 0 0,0 0-2 16,0 0-8-16,0 0-4 0,0 0-1 0,0 0-2 15,0 0-5-15,0 0 0 0,0 0 1 0,0 0-4 16,29 3-2-16,-29-3-1 0,14 2-4 15,-5-2 3-15,-1 4-1 0,5-3-2 0,-1 0-13 0,-2 1 16 16,3-1-5-16,2 2 5 0,-1-1-7 0,1-2 2 16,4 0 1-16,-1 3-6 0,-5-2 4 0,8-1-3 15,-1 2 0-15,-7-2-3 0,1 3 2 0,2-3-3 16,-3 0-1-16,2 2 4 0,-1-1-3 0,-3-1 6 16,1 0-5-16,1 2 1 0,-1-1 4 0,0 0-13 15,1 0 6-15,-2-1 3 0,1 2 1 0,2-1-1 16,-2 2-1-16,1-3 6 0,0 5-5 0,0-4-2 0,0 1 3 15,-1 0-4-15,2 0 0 0,-2 0 1 16,0 0 4-16,1 2 1 0,-4-3-10 0,4 0 10 16,-3 2-8-16,1-2 4 0,-3 1-1 0,2 0 2 0,-2-2-5 15,-8 0 6-15,16 3-4 0,-8-2 3 0,2-1 3 16,-10 0-4-16,19 2-1 0,-11-1-1 0,-8-1 1 16,15 0 0-16,-6 0 2 0,-9 0-1 0,15-1-1 15,-6-1 0-15,-9 2 0 0,14-1 3 0,-14 1-2 16,12-1-10-16,-12 1 9 0,10-2 2 0,-10 2 6 15,0 0-3-15,13 0-1 0,-13 0 3 0,0 0-8 16,0 0 2-16,8-5 0 0,-8 5-3 0,0 0-6 16,0 0 0-16,0 0-7 0,0 0-7 0,0 0 2 15,0 0-6-15,0 0-6 0,0 0-2 0,0 0-23 0,0 0-19 16,0 0-9-16,0 0-32 0,-31 5-102 16,31-5-237-16,-16 0 106 0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9.90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28304D-4F36-4E9E-A167-8746968AED4A}" emma:medium="tactile" emma:mode="ink">
          <msink:context xmlns:msink="http://schemas.microsoft.com/ink/2010/main" type="inkDrawing"/>
        </emma:interpretation>
      </emma:emma>
    </inkml:annotationXML>
    <inkml:trace contextRef="#ctx0" brushRef="#br0">385 0 122 0,'0'0'127'16,"0"0"-10"-16,0 0-14 0,0 0-7 0,0 0-14 15,0 0-4-15,0 0-4 0,0 0-2 0,0 0-6 16,0 0-6-16,-25 9-2 0,25-9-3 16,-12 3-8-16,4-1-2 0,0 1-8 0,-5-1-1 0,-3 4-2 15,1-4 4-15,-1 1-3 0,-3 0-6 0,4 3-1 16,-1-3-4-16,0-1-6 0,0 3 2 0,1-1 1 16,0 0-6-16,4 0 3 0,-4-2-6 0,0 4 5 15,4-3-4-15,-1 2-2 0,5-2 3 0,-1-1-2 16,8-2 1-16,-13 5-2 0,5-1 3 0,8-4-1 0,-10 5-3 15,10-5-2-15,-9 4 3 0,9-4-1 16,-8 2-5-16,8-2-3 0,-7 3 3 0,7-3 0 16,0 0 3-16,0 0-6 0,-10 2 1 0,10-2 0 0,0 0-2 15,-4 7 1-15,4-7 0 0,0 0 3 16,0 0-3-16,0 0-1 0,0 0 0 0,-7 2-1 16,7-2 2-16,0 0-1 0,0 0-1 0,0 0 2 0,0 0 0 15,0 0-3-15,-5 6 6 0,5-6-4 0,0 0 1 16,0 0-1-16,0 0 1 0,0 0 2 0,0 0 6 15,9 13 1-15,-9-13 2 0,6 5-3 0,0-1 0 16,0 0 7-16,3 0-5 0,1 2-3 0,-3-3 2 16,5 2-1-16,3 1 0 0,-1 0-1 0,-1 0-1 15,6 1 2-15,-6 1-4 0,1-2-4 0,-2 0-6 0,1 2-11 16,-1-2-27-16,0 2-20 0,0-2-17 16,-1 3-39-16,2-2-154 0,-7-3-295 0,6 4 131 15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53.3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8E5AA8-5D0A-47F5-9B39-FE49BE3EF56C}" emma:medium="tactile" emma:mode="ink">
          <msink:context xmlns:msink="http://schemas.microsoft.com/ink/2010/main" type="inkDrawing"/>
        </emma:interpretation>
      </emma:emma>
    </inkml:annotationXML>
    <inkml:trace contextRef="#ctx0" brushRef="#br0">-1 34 36 0,'-2'-9'122'0,"2"9"-7"16,0 0-6-16,0 0-2 0,0 0-20 0,0 0 9 0,0 0-3 15,0 0-8-15,0 0-5 0,4-14 0 0,-4 14-6 16,0 0-1-16,0 0-4 0,0 0-7 0,4-8-3 16,-4 8-2-16,0 0-6 0,0 0-4 0,0 0-6 15,0 0-5-15,0 0-4 0,0 0-2 0,0 0-5 16,0 0 4-16,0 0-8 0,0 0-1 0,0 0-5 15,7-2 2-15,-7 2-3 0,0 0-3 0,0 0 0 16,16 0 3-16,-16 0-1 0,13 2-4 0,-4 1-5 16,0-2-1-16,2-1 2 0,1 4 4 0,3-3-4 15,6 2 0-15,-7-1 5 0,6-2 2 0,1 3 0 16,1-2-1-16,-1 0 0 0,1 2 4 0,0-1-1 16,-3 0 1-16,-3 0 0 0,4-2 1 0,-5 0-5 15,1 0-1-15,-3 3 1 0,0-2-2 0,0 0-3 16,2 0 2-16,-4 2-7 0,4-3 5 0,-2 2-1 15,1 1-1-15,-2-2-2 0,1 1-1 0,-1 1 8 0,0 0-5 16,-1-1 1-16,2 2 0 0,-1-2-2 16,-1 1-1-16,4 0 1 0,-1 2-2 0,-1-3 2 15,0-1-4-15,-1 3-1 0,0-2 2 0,2 0-10 0,-2 0 13 16,0 0-1-16,1 0 1 0,-5-1-1 0,6 0-3 16,-4 3 4-16,-3-2-5 0,3-2 3 0,1 0 0 15,-11 0 3-15,17 2-3 0,-6-1 2 0,-3-1-4 16,3 0 4-16,-11 0 0 0,18 2-6 0,-8-1 0 15,-1-1 7-15,1 1-3 0,-10-1 2 0,17 0-2 16,-7 0-1-16,-10 0 1 0,15 0-5 0,-7 0 3 16,-8 0 0-16,14 1 0 0,-14-1 3 0,12-1 0 15,-12 1-4-15,10-1 5 0,-10 1 0 0,0 0-1 16,14 0-1-16,-14 0 1 0,0 0-1 0,8-1-1 0,-8 1 1 16,0 0-2-16,0 0-3 0,0 0-19 0,0 0-6 15,0 0-14-15,0 0-11 0,0 0-14 16,0 0-20-16,0 0-16 0,0 0-22 0,0 0-141 0,0 0-287 15,-24-9 127-15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54.35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29CA84-8525-4224-AEF4-BAECFED592BF}" emma:medium="tactile" emma:mode="ink">
          <msink:context xmlns:msink="http://schemas.microsoft.com/ink/2010/main" type="inkDrawing"/>
        </emma:interpretation>
      </emma:emma>
    </inkml:annotationXML>
    <inkml:trace contextRef="#ctx0" brushRef="#br0">473 0 37 0,'0'0'106'0,"0"0"15"15,0 0-17-15,0 0-14 0,0 0-5 0,0 0-7 16,0 0-7-16,0 0-6 0,0 0-9 0,0 0 0 16,0 0-7-16,0 0 3 0,0 0-8 0,-30 7-1 0,30-7-1 15,-13 4-4-15,4-2 3 0,1 0-8 0,0 0 1 16,-2 1 6-16,1 0-16 0,-3 1 9 15,1-1-4-15,3-1 2 0,-2 1-17 0,-2-1 9 0,-1 1 0 16,1 0-2-16,2 0-4 0,-5-1-3 0,5 3 3 16,-1-2 0-16,2 0-8 0,-3-1 2 0,1 2 3 15,0-2-9-15,0 1 3 0,0 1-1 0,1-2-3 16,3 1 1-16,-3-1-3 0,10-2 6 0,-15 4-2 16,8-2 0-16,-2 0-4 0,9-2 4 0,-15 4 1 0,9-2-5 15,6-2 2-15,-15 4 3 0,9-2-4 16,6-2-2-16,-15 3 3 0,9 0-3 0,6-3 0 15,-10 4 3-15,10-4-1 0,-12 1-2 0,12-1 1 0,-10 3 3 16,10-3-3-16,-9 3 5 0,9-3-3 0,-7 2 3 16,7-2-3-16,0 0 0 0,0 0-2 15,-11 4 4-15,11-4 2 0,0 0-3 0,0 0 1 0,-8 2-1 16,8-2 5-16,0 0-1 0,0 0-2 0,0 0-3 16,0 0-4-16,0 0 12 0,0 0 0 0,0 0-10 15,0 0 14-15,0 0 1 0,0 0-7 0,0 0 10 16,0 0 1-16,0 0-10 0,-9 3 15 0,9-3 2 15,0 0-3-15,0 0 0 0,0 0 0 0,0 0-1 16,0 0-2-16,0 0 0 0,0 0-2 0,0 0-4 16,0 0-2-16,0 0 1 0,0 0-1 0,0 0-2 15,0 0-4-15,0 0-2 0,0 0 5 0,24 3-7 16,-24-3 2-16,16 2 1 0,-7 1-1 0,3-2 3 16,2 0-1-16,2 0-3 0,4 2 3 0,-6 0-2 0,6 1-3 15,-5 0 2-15,5 0 4 0,-6 0-6 16,0 2 1-16,-2-1-2 0,3 1-2 0,-3-2-12 0,-2 3 0 15,0-2-12-15,1 4-11 0,-2 0-10 0,2-3-15 16,-4 2-17-16,2 2-17 0,0-4-27 16,-2 4-182-16,-2-4-327 0,2 2 144 0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00.93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5572E99-FD13-441A-AB75-E280D85B40CE}" emma:medium="tactile" emma:mode="ink">
          <msink:context xmlns:msink="http://schemas.microsoft.com/ink/2010/main" type="inkDrawing"/>
        </emma:interpretation>
      </emma:emma>
    </inkml:annotationXML>
    <inkml:trace contextRef="#ctx0" brushRef="#br0">15 33 83 0,'0'0'102'0,"0"0"-17"0,0 0 7 0,0 0-10 0,0 0 4 16,-4-11-11-16,4 11 1 0,0 0-6 0,0 0 1 15,0 0-5-15,0 0-6 0,0 0-3 0,-2-9 2 16,2 9-7-16,0 0-2 0,0 0-5 0,0 0 0 16,0 0 1-16,0 0-5 0,-5-6-2 0,5 6 0 15,0 0 2-15,0 0-2 0,0 0 3 0,0 0-2 16,0 0-2-16,0 0 3 0,0 0 1 15,0 0-1-15,0 0-1 0,0 0-6 0,0 0 0 0,0 0 0 16,0 0-1-16,-4-7-3 0,4 7-4 0,0 0-5 16,0 0-2-16,0 0-1 0,0 0-5 0,0 0 0 15,0 0 0-15,0 0-3 0,0 0 1 0,0 0 0 16,0 0-5-16,0 0-3 0,0 0 3 0,22 12-4 0,-22-12 1 16,10 5 0-16,-10-5 0 0,6 6 2 0,-3-2-5 15,-3-4 3-15,6 10-2 0,-1-5 2 0,0 0-4 16,-5-5-1-16,8 10 4 0,-4-6-1 0,0 2 1 15,1-1 2-15,1 3 2 0,0-3 4 0,-1 1-1 16,1 1-1-16,3 0 0 0,-3-1-1 0,1 2 3 16,3 1-4-16,-5-4 2 0,4 1-1 0,-3-1 2 15,1 1-4-15,-2-2-1 0,1 0 2 0,2 0-2 16,-3 1 0-16,0 0-1 0,-5-5 3 0,10 8-5 0,-7-4 0 16,-3-4 2-16,9 9-2 0,-6-5 1 15,-3-4 2-15,8 7-4 0,-3-2 4 0,-5-5-1 16,7 9 0-16,-2-4-4 0,1-3 1 0,-6-2 2 0,10 9 1 15,-6-4-1-15,2 0 0 0,-6-5-3 16,11 9 6-16,-4-5 0 0,1 0 1 0,-2 2-6 0,2-3 0 16,-2 2 1-16,0-2 1 0,1 2-2 0,-1-1 1 15,1 0 0-15,-1 0-5 0,-6-4-5 0,12 7-5 16,-6-3-10-16,-6-4-4 0,9 7-8 0,-7-5-13 16,-2-2-6-16,9 8-8 0,-9-8-16 0,6 6-19 15,-6-6-21-15,6 5-9 0,-6-5-30 0,0 0-85 16,0 0-262-16,0 0 115 0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02.01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50A4F47-8775-469C-8F4D-F3DC6A0B5742}" emma:medium="tactile" emma:mode="ink">
          <msink:context xmlns:msink="http://schemas.microsoft.com/ink/2010/main" type="inkDrawing"/>
        </emma:interpretation>
      </emma:emma>
    </inkml:annotationXML>
    <inkml:trace contextRef="#ctx0" brushRef="#br0">133 16 46 0,'0'0'128'15,"0"-9"-15"-15,0 9 2 0,0 0-11 0,0 0-5 16,0 0-4-16,0 0-5 0,0 0-3 0,0 0 0 0,0 0-11 15,3-8-6-15,-3 8-15 0,0 0 4 0,0 0-6 16,0 0-1-16,0 0-6 0,0 0-9 16,0 0-2-16,0 0-5 0,0 0-10 0,0 0 7 0,0 0-6 15,0 0-1-15,0 0 0 0,0 0 0 0,0 0-3 16,0 0 4-16,0 0-8 0,-22 15 3 16,22-15 0-16,-3 7 0 0,-1 0-1 0,4-7 0 0,-6 10 0 15,3-5 3-15,3-5-3 0,-8 11 2 0,5-5 1 16,-2 2-3-16,3-2 3 0,-4 2 1 0,2-2-5 15,-1 2 3-15,1 1-3 0,-1-1 0 0,1 0 0 16,0-2-1-16,-1 2-5 0,0-2 1 0,5-6 0 16,-6 13 1-16,1-8 4 0,2 1 1 0,3-6-1 15,-5 14-4-15,3-10 1 0,2-4 0 0,-5 10 0 16,5-10-2-16,-4 8-2 0,4-8-1 0,-3 7 2 16,3-7 0-16,0 0 2 0,-4 8-6 0,4-8 5 15,0 0-5-15,0 0 0 0,0 0 1 0,0 0 6 0,0 0 3 16,-1 10 1-16,1-10 3 0,0 0 2 15,0 0-5-15,0 0 4 0,0 0-4 0,0 0 1 16,0 0-2-16,0 0-5 0,0 0 2 0,0 0-2 0,0 0 2 16,0 0-3-16,0 0-5 0,15-22 2 0,-12 17 1 15,-3 5-1-15,6-11-5 0,-1 5 1 0,-1 1-1 16,-4 5 1-16,6-12-3 0,-1 6 3 0,-5 6-3 16,6-12-1-16,-2 7 0 0,-4 5 0 0,6-7 0 15,-3-1 0-15,-3 8 3 0,6-9-11 0,-6 9 5 16,1-7 3-16,-1 7-3 0,4-8 6 0,-4 8 1 15,2-7-3-15,-2 7 3 0,5-9-2 0,-5 9 0 16,1-10 0-16,-1 10-1 0,4-6-1 0,-4 6 3 16,2-9 0-16,-2 9 2 0,0 0-6 0,5-13 3 15,-5 13 2-15,3-6-1 0,-3 6-1 0,4-5-1 16,-4 5-1-16,0 0 2 0,4-8 5 0,-4 8-6 0,0 0 2 16,7-4-1-16,-7 4 1 0,0 0 0 0,0 0 0 15,6-7-1-15,-6 7-1 0,0 0-1 0,10 0 0 16,-10 0 1-16,0 0 1 0,18 5-4 0,-12-5 2 15,2 4 0-15,3 0 1 0,-1-3 4 0,0 4-1 16,2-3-2-16,3 4 2 0,-4 0-3 0,1-1 3 16,1 1-3-16,-1-1-18 0,-1 0-19 0,1 1-7 15,-3 0-16-15,2 0-15 0,-4-1-19 0,3-3-21 16,-4 3-39-16,0 2-125 0,3-5-302 0,-3 1 134 16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04.60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37F5D5-9BD5-4858-A521-124E6C3F5B3B}" emma:medium="tactile" emma:mode="ink">
          <msink:context xmlns:msink="http://schemas.microsoft.com/ink/2010/main" type="inkDrawing"/>
        </emma:interpretation>
      </emma:emma>
    </inkml:annotationXML>
    <inkml:trace contextRef="#ctx0" brushRef="#br0">11-1 34 0,'0'0'137'0,"0"0"-2"16,0 0-11-16,-12 2-3 0,12-2-9 0,0 0-5 15,0 0-18-15,0 0 0 0,0 0-12 0,0 0-2 0,0 0-8 16,0 0-7-16,0 0-3 0,0 0-7 15,0 0-5-15,0 0-4 0,0 0-12 0,0 0 5 16,0 0-5-16,34 1 0 0,-27 1-3 0,-7-2-4 16,20 2 1-16,-6 0-2 0,-2-2-6 0,2 0 0 15,0 4 4-15,1-2 4 0,5 0-2 0,0 2-1 0,-4-2-6 16,5 0 3-16,-2 1-4 0,4-2-2 0,-2 2 1 16,2-1 1-16,-3 1-6 0,2-1 1 15,-1 1 2-15,-1-2-2 0,-1 2-3 0,2-2 0 0,-5 0 1 16,4-1 0-16,-5 2-2 0,0 0 0 0,1-1 1 15,-4-1-1-15,1 0-5 0,0 0 6 0,-3 0-4 16,2 0-9-16,-2 1 12 0,-10-1 0 0,18 2-4 16,-10-2 3-16,-1 1-5 0,-7-1 4 0,16 1 2 15,-8-1-3-15,-8 0-1 0,13 1 0 0,-13-1 0 16,14 3 2-16,-7-3-1 0,-7 0 0 0,16 4 1 16,-8-3-2-16,-1 0 0 0,3 1 3 0,-3 0-1 15,-7-2-4-15,16 4 2 0,-7-4 1 0,1 2-6 16,-3-2-1-16,-7 0-7 0,14 4 2 0,-14-4-5 15,11 1-7-15,-11-1-3 0,7 2-13 0,-7-2-13 0,0 0-7 16,0 0-2-16,0 0-21 0,0 0-10 0,0 0-49 16,0 0-76-16,0 0-233 0,-38 2 104 0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05.32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5FA0432-7C44-4624-9B66-EEDFF961AD37}" emma:medium="tactile" emma:mode="ink">
          <msink:context xmlns:msink="http://schemas.microsoft.com/ink/2010/main" type="inkDrawing"/>
        </emma:interpretation>
      </emma:emma>
    </inkml:annotationXML>
    <inkml:trace contextRef="#ctx0" brushRef="#br0">274 0 64 0,'-31'6'116'16,"31"-6"-7"-16,-10 5-6 0,10-5-12 0,-10 3-9 16,10-3-6-16,-11 4-2 0,5-2-5 0,-1 2-4 15,7-4 0-15,-15 4-28 0,8-1 13 0,1 0-1 16,6-3 0-16,-14 6 0 0,6-3-8 0,2-1-3 15,-1 1 0-15,7-3-8 0,-12 6 1 0,3-3-9 0,9-3-6 16,-10 5 8-16,10-5-6 0,-12 2 0 0,7 1-1 16,5-3-3-16,-11 2-2 0,5 2-2 15,6-4-1-15,-9 3 4 0,9-3-1 0,-8 5-9 0,8-5 4 16,-9 6 1-16,9-6-4 0,-6 3 2 0,6-3 1 16,-8 4-8-16,8-4 5 0,0 0 1 0,-11 5-4 15,11-5 6-15,-6 4-2 0,6-4-13 0,-6 5 8 16,6-5 4-16,0 0-6 0,-4 5 6 0,4-5-10 15,0 0 6-15,0 0 1 0,-4 10 8 0,4-10 1 16,0 0-6-16,0 0-1 0,5 11 4 0,-5-11-1 16,6 6 1-16,0-1 4 0,1-2 5 0,-1 1-2 15,1 0-5-15,2-1 3 0,3 1-5 0,-1 1 14 0,5 0-7 16,-2-1-1-16,6 1-4 0,-4 1 4 0,1 2-4 16,4-3-1-16,-4 0 1 0,2 1-3 15,-5 0-4-15,0 2-2 0,0-2-19 0,-2-1-4 0,0 1-20 16,-1 1-13-16,-1-1-17 0,1 1-18 0,-5-2-35 15,1-1-99-15,-1 0-244 0,0 2 108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12:56.7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AB4DE75-A8DA-48BA-A954-99F7F20F846F}" emma:medium="tactile" emma:mode="ink">
          <msink:context xmlns:msink="http://schemas.microsoft.com/ink/2010/main" type="writingRegion" rotatedBoundingBox="2079,1861 24698,1418 24888,11111 2269,11554"/>
        </emma:interpretation>
      </emma:emma>
    </inkml:annotationXML>
    <inkml:traceGroup>
      <inkml:annotationXML>
        <emma:emma xmlns:emma="http://www.w3.org/2003/04/emma" version="1.0">
          <emma:interpretation id="{C2F09324-FC74-432A-B2C0-8BCC896FA3A8}" emma:medium="tactile" emma:mode="ink">
            <msink:context xmlns:msink="http://schemas.microsoft.com/ink/2010/main" type="paragraph" rotatedBoundingBox="2410,1855 15470,1599 15493,2768 2433,30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CA948D-D4F7-49DE-9068-541A5433989B}" emma:medium="tactile" emma:mode="ink">
              <msink:context xmlns:msink="http://schemas.microsoft.com/ink/2010/main" type="line" rotatedBoundingBox="2410,1855 15470,1599 15493,2768 2433,3024"/>
            </emma:interpretation>
          </emma:emma>
        </inkml:annotationXML>
        <inkml:traceGroup>
          <inkml:annotationXML>
            <emma:emma xmlns:emma="http://www.w3.org/2003/04/emma" version="1.0">
              <emma:interpretation id="{FBF16D39-0D1B-4034-A001-B7429F543379}" emma:medium="tactile" emma:mode="ink">
                <msink:context xmlns:msink="http://schemas.microsoft.com/ink/2010/main" type="inkWord" rotatedBoundingBox="2413,2018 5182,1964 5199,2866 2431,2920"/>
              </emma:interpretation>
            </emma:emma>
          </inkml:annotationXML>
          <inkml:trace contextRef="#ctx0" brushRef="#br0">0 6 36 0,'0'0'129'16,"0"0"-17"-16,0 0-4 0,0 0-6 0,0 0-7 15,0 0-10-15,0 0-14 0,0 0 1 0,0 0-12 0,11-6-2 16,-11 6-2-16,0 0-7 0,0 0-8 16,0 0-1-16,0 0-5 0,0 0 0 0,0 0-11 15,0 0-1-15,0 0-7 0,0 0-5 0,0 0-9 0,0 0-7 16,0 0-4-16,0 0-11 0,0 0-4 16,0 0-8-16,0 0-14 0,0 0-23 0,0 0-28 0,0 0-63 15,0 0-173-15,0 0 77 0</inkml:trace>
          <inkml:trace contextRef="#ctx0" brushRef="#br0" timeOffset="802.25">11 0 121 0,'0'0'136'0,"0"0"-11"0,0 0-12 0,0 0-6 16,0 0-20-16,0 0 4 0,0 0-7 0,0 0-8 15,0 0-14-15,0 0-2 0,0 0-7 0,0 0-5 16,0 0-6-16,0 0-3 0,0 0-11 0,0 0-9 0,0 0-4 15,0 0-6-15,0 0-17 0,0 0 0 0,0 0-7 16,0 0-5-16,0 0 3 0,8 5-10 16,-8-5 7-16,0 0 1 0,0 0 0 0,0 0 3 0,0 0 1 15,0 0 8-15,0 0-3 0,0 0 7 16,0 0 0-16,0 0 7 0,0 0-4 0,0 0 14 0,0 0 4 16,0 0 8-16,0 0 3 0,0 0 8 15,0 0-4-15,0 0-2 0,0 0-2 0,0 0 2 0,0 0 4 16,0 0 1-16,0 0 2 0,0 0-3 0,0 0-2 15,0 0 0-15,0 0 0 0,0 0-2 16,0 0-11-16,0 0 11 0,0 0-4 0,0 0-3 0,0 0 2 16,0 0 1-16,0 0-6 0,0 0-2 0,0 0 0 15,0 0-2-15,0 0-1 0,0 0-3 0,0 0-4 16,6-10-3-16,-6 10 5 0,0 0-3 0,0 0 3 16,0 0-3-16,0 0-3 0,0 0-4 0,0 0 1 15,0 0 2-15,0 0-1 0,0-13 0 0,0 13-3 0,0 0 6 16,0 0-1-16,1-11-2 0,-1 11-3 15,0 0 4-15,4-10-11 0,-4 10 16 0,0 0-1 16,3-6-2-16,-3 6 5 0,0 0-4 0,4-11-1 0,-4 11 5 16,0 0-2-16,0 0 1 0,4-7 3 0,-4 7-1 15,0 0-3-15,0 0 5 0,0 0-8 0,1-7 10 16,-1 7-2-16,0 0 1 0,0 0-2 0,0 0-2 16,0 0 6-16,0 0-10 0,0 0 7 0,0 0 0 15,0 0 3-15,0 0-1 0,0 0-2 0,0 0 1 16,0 0 0-16,0 0-12 0,0 0 11 0,0 0-1 15,0 0-1-15,0 0-4 0,0 0-2 0,0 0 1 16,0 0 1-16,0 0 5 0,0 0 2 0,0 0-1 16,0 0 4-16,0 0 7 0,20 7 3 0,-14-3-2 15,-6-4-5-15,11 6 4 0,-5-1-2 0,-2 0-2 16,2 1 3-16,4 2-4 0,-4 1 1 0,2-1-2 16,-3-1 3-16,1 0-3 0,3 2-4 0,-3 0 2 0,1 1 1 15,-1-1 3-15,0 1-1 0,3-1-6 0,-3 0 3 16,3 2 0-16,-2 0-2 0,-1-1 1 0,4-1 0 15,-2 3-4-15,-2-1 5 0,3 1-1 0,-1-2-4 16,-1 0 1-16,2 1 2 0,1-1-6 0,-3 0 5 16,1 2-5-16,-2-5 2 0,0 2-2 0,4-1 1 15,-4-2-4-15,0 0 4 0,-2-1-3 0,2 0-2 16,-6-5 2-16,11 7 0 0,-6-2-1 0,-5-5 0 16,8 7 0-16,-8-7 2 0,4 6 0 0,-4-6-1 15,0 0-1-15,7 4-1 0,-7-4-3 0,0 0 3 16,8 3-6-16,-8-3-12 0,0 0-12 0,0 0-29 15,8 3-13-15,-8-3-34 0,0 0-36 0,0 0-36 16,12-9-79-16,-12 9-139 0,4-10-422 0,-3 1 187 0</inkml:trace>
          <inkml:trace contextRef="#ctx0" brushRef="#br0" timeOffset="1272.23">427-19 142 0,'-9'2'151'15,"9"-2"-10"-15,-6 5-14 0,6-5-9 0,-11 8-4 16,5-2-10-16,1-2 2 0,-7 4-6 0,2-2-1 16,-1 4-10-16,-2-1-1 0,1-1-9 0,-2 5-1 0,-1-1-9 15,1 2 7-15,0-1-4 0,-2-1-6 0,3 2-4 16,-2 0-1-16,1 0-3 0,1 2-4 0,2-5-2 15,-5 1-5-15,6-2-4 0,-1 1-7 0,0-2 4 16,2 1-8-16,-2 0-1 0,0 0-6 0,5 0-6 16,-2-1 1-16,1-3-1 0,1-1-4 0,0 0 2 15,-1 1-1-15,2 2-3 0,5-8 2 0,-8 7-5 16,3-3-1-16,5-4 0 0,-6 9-2 0,6-9-1 16,-6 5-8-16,6-5-10 0,-7 5-18 0,7-5-16 15,0 0-23-15,-4 6-13 0,4-6-19 0,0 0-26 16,0 0-22-16,-7 4-171 0,7-4-346 0,0 0 153 15</inkml:trace>
          <inkml:trace contextRef="#ctx0" brushRef="#br0" timeOffset="1795.23">565 296 42 0,'0'0'208'0,"0"0"-16"0,0 0-13 0,0 0-15 0,0 0-12 16,0 0-9-16,-6 18-6 0,6-18-9 0,-3 11-9 15,3-11-10-15,-3 12-4 0,3-4-4 0,-1-1-9 16,-1 2-4-16,2-9-7 0,-1 14-3 0,-3-8-7 15,4-6-5-15,-1 13-7 0,1-13-2 0,0 14-7 16,0-14-7-16,-1 10-3 0,1-10-4 0,0 12-5 16,0-12 1-16,0 12-3 0,0-12-4 0,-2 9-1 15,2-9-2-15,0 0 0 0,6 11-2 0,-3-6 0 16,-3-5-1-16,8 9-2 0,-6-6-2 0,-2-3-2 0,11 9-1 16,-6-7-1-16,-5-2 3 0,11 5-4 15,-7-1-1-15,-4-4 0 0,11 5-4 0,-5-4-7 16,-6-1-17-16,8 4-14 0,-8-4-18 0,0 0-21 0,9 5-19 15,-9-5-43-15,0 0-44 0,0 0-209 16,0 0-418-16,9-11 184 0</inkml:trace>
          <inkml:trace contextRef="#ctx0" brushRef="#br0" timeOffset="2108.12">791 89 36 0,'3'-8'283'0,"-3"8"-21"15,0 0-13-15,2-14-15 0,-2 14-16 0,0 0-22 16,1-7-16-16,-1 7-17 0,0 0-11 0,0 0-17 0,1-10-14 15,-1 10-13-15,0 0-10 0,0 0-11 0,0 0-8 16,0 0-11-16,0 0-4 0,0 0-12 0,0 0-9 16,0 0-19-16,0-10-19 0,0 10-22 0,0 0-13 15,0 0-13-15,0 0-13 0,0 0-15 0,0 0-21 16,0 0-28-16,0 0-22 0,11 21-78 0,-11-21-125 16,6 6-373-16,1-1 165 0</inkml:trace>
          <inkml:trace contextRef="#ctx0" brushRef="#br0" timeOffset="2470.63">1093 232 191 0,'0'0'234'0,"0"0"-20"0,4 7-14 16,-4-7-14-16,0 0-15 0,0 0-11 0,14-3-10 0,-14 3-9 16,0 0-12-16,21-2 0 0,-13 0-6 0,3 2-9 15,-3-1-6-15,-8 1-6 0,25-1-8 0,-14 1-2 16,-2 0-6-16,2 0-10 0,0-2 0 0,-1 2-11 16,4 0-4-16,-2 0-1 0,0-1-6 0,-1 1-4 15,-3-2 0-15,-8 2-11 0,18 0 1 0,-18 0-9 16,12-1 1-16,-12 1-7 0,16 0 0 0,-16 0-3 15,10 1-2-15,-10-1-3 0,0 0 1 0,13-1-11 16,-13 1-7-16,0 0-19 0,0 0-16 0,9 0-25 16,-9 0-13-16,0 0-13 0,0 0-20 0,4 6-17 0,-4-6-19 15,0 0-21-15,0 0-61 0,0 0-170 0,0 0-427 16,-19 12 190-16</inkml:trace>
          <inkml:trace contextRef="#ctx0" brushRef="#br0" timeOffset="2728.05">1190 414 63 0,'14'0'249'0,"-1"-2"-12"0,9 2-11 16,1-3-15-16,0 2-17 0,10-3-11 0,-10 3-17 15,1-2-14-15,2 3-12 0,-1 0-18 0,-1 0-7 16,-4 0-14-16,1 0-8 0,-5 4-9 0,-6-3-11 16,4-2-8-16,-6 1-16 0,1 1-19 0,-9-1-27 15,16 3-25-15,-16-3-18 0,6 4-19 0,-6-4-20 16,3 6-27-16,-3-6-40 0,0 0-205 0,0 0-380 0,0 0 168 16</inkml:trace>
          <inkml:trace contextRef="#ctx0" brushRef="#br0" timeOffset="4597.35">2019-48 87 0,'2'-11'162'0,"-2"11"-8"0,0 0-16 0,0 0-12 15,0 0-11-15,0 0-5 0,0 0-11 0,0 0-5 0,0 0-4 16,0 0-6-16,0 0 0 0,0-10-5 0,0 10-1 16,0 0-7-16,0 0-2 0,0 0-1 0,0 0-4 15,0 0-1-15,0 0-3 0,0 0-7 0,0 0 3 16,0 0-2-16,0 0-2 0,3-6-3 0,-3 6-1 15,0 0 0-15,0 0-2 0,0 0 1 0,0 0-5 16,0 0-1-16,0 0-6 0,0 0-3 0,0 0-1 16,0 0-6-16,0 0-3 0,0 0-5 0,0 0 0 15,0 0-6-15,0 0-2 0,0 0-3 0,0 0 3 16,0 0-4-16,0 0 1 0,0 0-1 0,0 0 2 0,6 24-1 16,-6-24-1-16,0 12 0 0,0-4 2 15,2 0-6-15,3-2 5 0,-3 2-5 0,1-2 6 16,0 3-3-16,0-1 3 0,4 2-4 0,-4-4-1 0,2 2 1 15,-1-2 2-15,-4-6-1 0,7 11 1 0,0-5 1 16,-1-2 2-16,1 1-1 0,-2 0 3 16,-5-5-2-16,12 8-1 0,-3-4 1 0,-4-1-1 0,3-1 0 15,-1 1-2-15,2-1 0 0,-9-2 2 0,20 3-2 16,-14-3 0-16,3 2 0 0,-9-2 0 0,19-3 0 16,-9 1 0-16,-2 0-3 0,-8 2 2 0,16-3-3 15,-9 0 1-15,1-1-2 0,-1 0 3 0,4-5 0 16,-6 4 1-16,1-1-5 0,3-3-2 0,-3 3-2 15,1-4 4-15,-1 0-5 0,-3 4-5 0,2 0 7 0,-1-2 1 16,-3 2-4-16,4-2 2 0,0-1-1 16,-5 9 3-16,4-13-2 0,-4 13 3 0,2-13-2 15,-2 7-1-15,0 6 1 0,1-10 3 0,-1 10-1 0,0 0-1 16,0-11-1-16,0 11 3 0,4-8-2 0,-4 8-2 16,0 0 2-16,0 0-3 0,2-9 4 15,-2 9 1-15,0 0-1 0,0 0-2 0,0 0 2 0,0 0 0 16,2-6-4-16,-2 6 1 0,0 0-2 0,0 0 2 15,0 0-1-15,0 0-2 0,0 0 2 0,0 0-1 16,0 0 0-16,0 0 0 0,0 0 1 0,0 0 1 16,0 0 0-16,0 0 0 0,0 0-4 0,0 0 1 15,0 0-5-15,0 0 11 0,0 0-3 0,0 0 1 16,0 0 1-16,0 0-2 0,0 0 4 0,0 0-3 16,0 0 2-16,0 0 3 0,11 19-4 0,-11-19 3 15,3 7 0-15,-3-7-3 0,4 10-1 0,-1-6 0 16,-3-4 2-16,6 11-3 0,-4-6 6 0,-2-5-2 0,5 13-2 15,-2-8 0-15,0 2 1 0,1 1-1 16,-1-2 0-16,-1 3 2 0,4 1 0 0,-1 2 3 16,-3-3-2-16,2 1 0 0,3 4 2 0,-2-2-2 0,-3 0-1 15,2 0 0-15,3 3 4 0,-2-1-1 0,-2 0 1 16,2 0-4-16,-3 5-1 0,1-5 5 16,-3 0-3-16,3 0 0 0,0 0 0 0,-1 4 3 0,0 1-1 15,1-6-1-15,-3 4-2 0,0-1 1 0,0-2-1 16,0 2 0-16,0 3 3 0,0-6 1 0,0 0 1 15,0 5-1-15,0-4-3 0,0-1 0 16,0 6-1-16,-3-7 0 0,1 1 2 0,2-1 1 0,-2-1 0 16,-1 3 0-16,-3-1-2 0,4-1 3 0,0 1 2 15,-6-4-3-15,5 4-1 0,-2-3 0 0,0 2 0 16,-1-3 0-16,4 0-4 0,-5 1 7 0,3-1-2 16,-3 0-4-16,2-3 4 0,2 1-2 0,-4 0 2 15,1-2-1-15,-1 4 3 0,-2-4 0 0,2 1-1 0,-1-2 1 16,1 0 3-16,-2-2-1 0,0 1-2 0,-2-1 0 15,0-1 3-15,-2 2 0 0,0-2-2 0,0-1 1 16,-2-1 0-16,3 1 2 0,-4-3-1 0,3 2 4 16,-5 0-1-16,8-5 4 0,-6 3 4 0,3-2 2 15,0-1 2-15,1-2 3 0,1 2 2 0,1-5 5 16,1 3 0-16,2-2-2 0,-1 0-3 0,1-2-2 16,0-2-4-16,3 3 2 0,2-3-3 0,-1-5-6 15,3 1 2-15,0 5-2 0,3-3 1 0,1-1-3 16,0-2-4-16,6 2 1 0,-2 5-3 0,3-3-1 15,2 0 3-15,1 0-6 0,-1 5 2 0,-2 1 2 16,4-2-4-16,-2 2-4 0,-1 2-10 0,-1 0-8 16,2 0-25-16,-2-1-13 0,-4 6-24 0,1-2-15 15,-3 0-22-15,-5 4-26 0,15-4-26 0,-15 4-59 16,9-2-139-16,-9 2-398 0,9 0 176 0</inkml:trace>
          <inkml:trace contextRef="#ctx0" brushRef="#br0" timeOffset="5446.33">2753 289 109 0,'0'0'199'0,"0"0"-12"0,0 0-15 0,0 0-12 15,0 0-13-15,0 0-15 0,0 0-16 0,0 0-6 16,0 0-9-16,0 0-17 0,0 0-11 0,0 0-9 15,0 0-1-15,0 0-8 0,0 0-9 0,0 0-1 16,0 0-5-16,0 0-4 0,1 20-3 0,-1-20-6 16,-1 12 0-16,1-12-2 0,-2 12-4 0,2-12 3 15,0 14-3-15,0-6 1 0,0-8-2 0,0 14-1 16,0-5 0-16,-3-1 1 0,6 2-1 0,-3-10-1 0,0 16 2 16,0-6-1-16,0 0 1 0,2 2-4 0,1-2 0 15,-2 1 1-15,1 0-1 0,-2 1-1 0,2-1 5 16,-2-1-4-16,3-2 1 0,-1 4 2 0,-2-2-1 15,4 2-2-15,-4 0-1 0,1 1-4 0,0-4-5 16,2 1 7-16,-1-1-2 0,-2-1 1 0,2 3-5 16,1-2 0-16,-6 3-1 0,6-3 3 0,-3 0-1 15,0 2-2-15,0-11-3 0,0 14 1 0,0-5 0 16,0-9 1-16,0 13 1 0,0-13 0 0,0 12-3 16,0-12 1-16,0 13-6 0,0-13 4 0,0 9 2 15,0-9-1-15,0 0-3 0,0 14 1 0,0-14 0 16,0 0 1-16,-5 8 2 0,5-8 1 0,0 0 2 15,-2 7 1-15,2-7 8 0,0 0 5 0,-6 6 3 16,6-6 5-16,0 0-1 0,-10 1 3 0,10-1 0 16,0 0-3-16,0 0-5 0,-21-8 8 0,21 8-6 0,-13-3 0 15,5 0-2-15,0-1 2 0,8 4-4 0,-13-7 2 16,6 5-2-16,-1-2-3 0,3-3 2 0,5 7-4 16,-13-7-7-16,6 2 6 0,1-1-3 0,-1 0-3 15,2 0 1-15,1 0-2 0,4 6-1 0,-9-13 2 16,6 8 0-16,0-2-1 0,3 7-7 0,-5-13-8 15,5 6-14-15,0 7-12 0,-2-14-9 0,2 14-9 0,2-12-15 16,-2 12-23-16,0-14-21 0,0 14-12 16,0-14-31-16,2 8-41 0,-2 6-201 0,6-18-428 15,-1 9 190-15</inkml:trace>
          <inkml:trace contextRef="#ctx0" brushRef="#br0" timeOffset="5733.63">2725 54 175 0,'6'-14'244'0,"-6"14"-20"0,4-10-22 0,-4 10-17 0,5-6-20 16,-5 6-18-16,6-3-17 0,-6 3-15 15,0 0-11-15,8-2-23 0,-8 2-28 0,0 0-27 0,0 0-35 16,0 0-35-16,0 0-45 0,0 0-197 0,2 16-308 16,-2-16 137-16</inkml:trace>
        </inkml:traceGroup>
        <inkml:traceGroup>
          <inkml:annotationXML>
            <emma:emma xmlns:emma="http://www.w3.org/2003/04/emma" version="1.0">
              <emma:interpretation id="{9A1ADECD-03F8-48D4-AC84-A8ED90C33F86}" emma:medium="tactile" emma:mode="ink">
                <msink:context xmlns:msink="http://schemas.microsoft.com/ink/2010/main" type="inkWord" rotatedBoundingBox="6338,2163 7914,2132 7920,2463 6345,2494"/>
              </emma:interpretation>
            </emma:emma>
          </inkml:annotationXML>
          <inkml:trace contextRef="#ctx0" brushRef="#br0" timeOffset="15631.4">3927 238 99 0,'0'0'140'0,"0"0"-7"0,0 0-13 15,21-14-18-15,-21 14-12 0,0 0 4 0,0 0-30 16,0 0 11-16,0 0-11 0,0 0 2 0,0 0-11 15,3-7 0-15,-3 7-2 0,0 0-11 0,0 0-7 16,0 0-2-16,0 0-11 0,0 0 5 0,13-3-2 16,-13 3-12-16,7-2 11 0,-7 2-3 0,14-1 1 15,-5-2 1-15,-9 3 1 0,18 0-2 0,-10 0-9 16,-8 0 5-16,16-2-6 0,-6 2 0 0,-10 0-2 16,16 0-3-16,-9-3-3 0,-7 3 8 0,14 0-2 0,-14 0-4 15,12 0-6-15,-3 3 6 0,-9-3-4 0,13 0 1 16,-13 0 2-16,15 2-3 0,-5-2 1 15,-10 0 0-15,16 0-2 0,-4 0 6 0,-4 0-6 0,6 0-3 16,-1 0 2-16,0 3 1 0,1-3 3 0,-1 0-3 16,0 1 3-16,3-1-3 0,-3 0-1 0,0 0 0 15,0 0-3-15,0 0 7 0,1 0-1 0,-1 1-1 16,-4-1-15-16,0 0 18 0,-9 0-2 0,15 0-7 16,-15 0 6-16,13 1-4 0,-13-1 6 0,9-1-4 15,-9 1 3-15,16 0 0 0,-9 1-4 0,-7-1 1 16,13 2-1-16,-13-2-4 0,12 2 6 0,-5 0-3 15,-7-2-3-15,15 2 8 0,-5-2 0 0,-2 0 0 16,-8 0-1-16,22 2-1 0,-11-2-2 0,-5 1-1 16,5 1 0-16,-11-2 4 0,16-2 1 0,-7 4 2 0,-9-2-7 15,13 1 7-15,-4 1-7 0,-9-2 4 0,14 0-5 16,-8 1 2-16,-6-1 4 0,13 0-3 0,-13 0 1 16,13 0 2-16,-6 1-3 0,-7-1 0 15,11 0 2-15,-2 2 1 0,-9-2-4 0,13 0 6 0,-13 0-3 16,16 0-7-16,-16 0 4 0,14 0-5 0,-7 0 2 15,-7 0 6-15,18 0-7 0,-10 0 9 0,2 0 0 16,-10 0-5-16,20 2 0 0,-11-2 8 0,1-2-12 16,3 4 5-16,-3-2-1 0,-10 0-1 0,19 0-1 15,-10 0 0-15,2-2 3 0,-11 2-2 0,20 2-12 16,-13-4 3-16,3 4-11 0,-10-2 9 0,14-2 2 0,-14 2-6 16,11 0 6-16,-11 0 0 0,11-2 2 15,-11 2-2-15,0 0 3 0,15 0-2 0,-15 0-7 16,12-1 8-16,-12 1-6 0,11-1 14 0,-11 1-12 0,14 0 6 15,-14 0-2-15,12 0 2 0,-12 0 9 0,17-2-4 16,-8 2 0-16,-9 0-4 0,16 0 0 0,-7-1 8 16,-9 1-2-16,18 0 1 0,-12-2-1 0,-6 2-3 15,13 0 0-15,-13 0 0 0,12 0 5 0,-12 0-4 16,12 2-3-16,-12-2 8 0,10 1-6 0,-10-1 3 16,0 0 1-16,16-1-2 0,-16 1 1 0,9-2 0 15,-9 2 2-15,12 0-4 0,-12 0 2 0,13-1 0 16,-13 1 0-16,14 0 3 0,-14 0 0 0,15-2-4 15,-15 2 1-15,14 0-1 0,-7 0 8 0,-7 0-8 16,12 0-3-16,-12 0 3 0,13 0 0 0,-13 0 3 16,12 0 3-16,-12 0-4 0,12 0 2 0,-12 0 0 0,8-4-2 15,-8 4 2-15,11-1 0 0,-11 1 3 16,11-1-4-16,-11 1 4 0,9-2 0 0,-9 2 0 16,9-2-1-16,-9 2 4 0,9-4 0 0,-9 4 3 0,11 0-8 15,-11 0 5-15,11-2-14 0,-11 2 13 0,14 0 0 16,-14 0-1-16,13 0-5 0,-5-3 3 0,-8 3 0 15,13-3 4-15,-3 3 1 0,-10 0-2 0,19-1-4 16,-12 0 8-16,-7 1-1 0,19-1-3 0,-12 1 2 16,-7 0-7-16,12 0 0 0,-12 0 4 0,0 0-2 15,15 0-1-15,-15 0 2 0,0 0 0 0,10-3-2 16,-10 3-1-16,0 0-3 0,0 0-5 0,0 0 0 16,0 0-13-16,0 0-22 0,0 0-11 0,0 0-32 15,0 0-61-15,0 0-80 0,0 0-241 0,0 0 106 16</inkml:trace>
          <inkml:trace contextRef="#ctx0" brushRef="#br0" timeOffset="16198.27">5205 75 108 0,'0'0'129'0,"0"0"-8"0,11-14-6 0,-11 14-9 0,0 0-9 16,0 0 0-16,0 0-3 0,6-3-4 15,-6 3-8-15,0 0-3 0,0 0-3 0,6-6-18 16,-6 6 10-16,0 0-5 0,0 0 0 0,0 0-3 0,0 0-7 16,0 0-5-16,11-2-3 0,-11 2-5 0,0 0-3 15,0 0-1-15,0 0-9 0,0 0 2 16,0 0-2-16,0 0-4 0,15 2 0 0,-15-2-4 16,0 0 5-16,7 6-6 0,-7-6 0 0,8 3-4 0,-8-3 1 15,8 4 0-15,-8-4 2 0,8 7-7 0,-8-7 2 16,11 6 6-16,-7-1-1 0,2-2-5 0,-1 1 0 15,2 1 1-15,-2-1-2 0,0 1 2 0,5 0-3 16,-4 1-2-16,3-1 1 0,-3 0 1 0,4 1 0 16,1 2 1-16,0-2 0 0,2 2-3 0,-2-2 0 15,2 2 1-15,-3-3-2 0,1 1-2 0,0 2 0 16,0-2-1-16,-4 1 1 0,-1 0 0 0,-3 0-1 16,3-2 1-16,-2 1-1 0,-4-6-7 0,4 12 7 0,-2-5-3 15,-2-7 3-15,-4 14-4 0,4-14 4 16,-7 11-1-16,1-4-8 0,-2 0 8 0,-4 0-1 15,2 1 2-15,-2 1 0 0,-2-3-7 0,-3 3-8 0,3-2-14 16,2 1-17-16,-1-2-11 0,-2-1-18 0,0 3-17 16,0-2-22-16,4 0-33 0,1 2-152 0,-2-4-318 15,7-3 141-15</inkml:trace>
        </inkml:traceGroup>
        <inkml:traceGroup>
          <inkml:annotationXML>
            <emma:emma xmlns:emma="http://www.w3.org/2003/04/emma" version="1.0">
              <emma:interpretation id="{2FCA66FD-936E-4CD9-83AF-FCD13416654C}" emma:medium="tactile" emma:mode="ink">
                <msink:context xmlns:msink="http://schemas.microsoft.com/ink/2010/main" type="inkWord" rotatedBoundingBox="8844,1926 10264,1898 10273,2342 8853,2370"/>
              </emma:interpretation>
            </emma:emma>
          </inkml:annotationXML>
          <inkml:trace contextRef="#ctx0" brushRef="#br0" timeOffset="19438.37">6433-95 146 0,'1'-12'191'15,"-1"12"-9"-15,0 0-12 0,4-8-13 0,-4 8-11 16,0 0-12-16,0 0-13 0,0 0 0 0,2-8-14 16,-2 8-9-16,0 0-9 0,0 0-10 0,0 0-4 15,1-9-9-15,-1 9-6 0,0 0-9 0,0 0-4 0,0 0-7 16,0 0-5-16,0 0-8 0,0 0 4 16,0 0-9-16,0 0 1 0,0 0-3 0,0 0 0 0,0 0-3 15,0 0-6-15,0 0 2 0,0 0 1 0,0 0-4 16,0 0 0-16,0 0-1 0,0 0-2 0,0 0 0 15,0 0 2-15,0 0-5 0,0 0 1 0,0 0 4 16,0 0-3-16,0 0-4 0,0 0 5 0,0 0-7 16,0 0 2-16,0 0-2 0,0 0 0 0,0 0 4 15,0 0-4-15,0 0 1 0,0 0 0 0,0 0 0 16,0 0 1-16,0 0-3 0,0 0-1 0,0 0-2 16,0 0 3-16,0 0 4 0,0 0-1 0,0 0-1 15,0 0-2-15,0 0 2 0,0 0 2 0,0 0-1 0,0 0 0 16,0 0-3-16,0 0 4 0,0 0 0 0,0 0-1 15,0 0 0-15,0 0-2 0,0 0 4 0,0 0-3 16,0 0 1-16,0 0 1 0,0 0 0 0,0 0-1 16,0 0-1-16,0 0 0 0,0 0 0 0,0 0-2 15,0 0-3-15,0 0 3 0,0 0 1 0,0 0 3 16,0 0-2-16,0 0-3 0,0 0 1 0,0 0-1 16,0 0 0-16,0 0 2 0,0 0-4 0,0 0-3 15,0 0-2-15,0 0 6 0,0 0 0 0,0 0-1 16,0 0 3-16,0 0-1 0,0 0-1 0,5 26 5 15,-6-18 4-15,0 3 0 0,-3 1 11 0,3 0-1 0,0 0-4 16,1 0 1-16,-3 3 1 0,3-1 0 0,-1-2 0 16,1 2 3-16,0 0-3 0,0 0-2 0,0 0 2 15,4-2 4-15,-2 1-3 0,2-1-2 0,-2 2-1 16,3-1 4-16,0-1-2 0,1-1 2 0,-3-3-7 16,3 1 3-16,0-2-4 0,-1-1 6 0,1 0-3 15,0 1 0-15,0-3-1 0,3 1 0 0,0-3-2 16,-2 2 0-16,-7-4 1 0,14 3 0 0,-14-3 0 15,13 0-2-15,-13 0 0 0,16-6 2 0,-3 3-2 16,-5-5-1-16,1 2-1 0,2-2 3 0,-1 0-8 16,-1-4 2-16,0 1 1 0,-1-2 0 0,0-2-6 15,3-1 2-15,-2-1-2 0,0 0-4 0,-1 1 0 16,0 0-1-16,-2-2-1 0,0 2 2 0,0-3-3 0,-1 7 5 16,0-4-2-16,-2 4 0 0,0 0-1 0,1-1-1 15,1 2 4-15,-1 0 2 0,-2 2 2 16,2 1-7-16,-3-1 5 0,-1 9 3 0,5-11-2 0,-4 6-2 15,-1 5-1-15,0 0 3 0,3-11-1 16,-3 11-2-16,0 0 3 0,2-9-1 0,-2 9-5 16,0 0 1-16,0 0-1 0,0 0 4 0,0 0-2 0,0 0 3 15,0 0-1-15,0 0-1 0,3 31 0 0,-5-17 2 16,2 0 3-16,0 5 3 0,2 0-1 0,-2 1 1 16,1 1 5-16,3 0 1 0,0 2-3 0,-2-2 2 15,3-1-2-15,-3 2 3 0,3-4-6 0,-2 2 5 16,1-6-3-16,0 0 2 0,-1-2-3 0,-1 2 1 0,2-5-13 15,-2 1-20-15,1-1-14 0,-2-3-20 0,-1-6-22 16,2 11-24-16,-2-11-13 0,4 8-34 16,-4-8-203-16,0 0-387 0,0 0 172 0</inkml:trace>
          <inkml:trace contextRef="#ctx0" brushRef="#br0" timeOffset="20200.18">7234-134 64 0,'0'0'190'0,"-17"0"-8"0,17 0-20 0,-14 0-20 15,14 0-10-15,-13 5-8 0,4-2-16 0,2 0-9 16,3 3-11-16,-5-2-7 0,3 2-7 0,1-1-9 15,3 4-8-15,-3-2-2 0,2 4-5 0,2-3-6 16,1 3-4-16,0 1-7 0,0-2 4 0,3 1-3 16,-2 0-9-16,4 1 1 0,2-1-1 0,-3 0-1 15,2 2-5-15,1-1 4 0,1-1 3 0,-1 0 7 0,1-1 0 16,0 0-4-16,1-2 5 0,-3 1-2 0,0 1-4 16,-2-3 3-16,3 1-4 0,-5 0-9 15,1-3 3-15,0 1-2 0,-3-6-4 0,1 14 11 0,-1-14 3 16,-4 14-3-16,-1-6 1 0,1-2 1 0,-3-1-3 15,-1 1-2-15,1-1-7 0,-4 0 2 0,4-1 1 16,-3 1-4-16,3 0 2 0,1-1-5 0,-2-1-1 16,8-3-7-16,-12 4-8 0,12-4-1 0,-8 2-7 15,8-2-3-15,0 0-8 0,0 0-5 0,0 0-14 16,0 0-7-16,0 0 0 0,0 0-1 0,0 0-9 16,37-6 2-16,-22 2-5 0,1 1-7 0,4-2 7 15,1-1 2-15,1 2 8 0,0 0 16 0,2-1 3 0,0 1-1 16,1-1 17-16,0-1 3 0,-1 2 14 15,8-2 13-15,-7 0 12 0,0 1 4 0,-3-2 3 16,1 2 4-16,1 0 0 0,-4-1-3 0,-2 1 8 0,-4 0 3 16,-2 1 7-16,0-1-3 0,-1-1 3 0,-1 1-9 15,0-1-4-15,-3 1-2 0,0-1 0 0,-1 0-10 16,1-2 4-16,-2 2-4 0,0-2-4 16,-2 0-2-16,0-1-2 0,0 3-2 0,-2-2-2 0,-1 8-6 15,2-22-6-15,-4 14-4 0,2 0 1 0,-3-1-5 16,0 0-2-16,-1 3-9 0,0-3 11 0,-2 3-1 15,1 0 1-15,5 6-2 0,-13-8 5 0,5 2-6 16,-3 2 2-16,1 0 2 0,-2 2-6 0,0 2 7 16,-1-1-1-16,1 4 0 0,0 1-3 0,-2 0 1 0,-1 2 2 15,3 2-2-15,1 0 4 0,-5 5 3 16,7-1 1-16,-3 2-2 0,1 4 0 0,3-2 1 16,4-2 3-16,-1 1 3 0,3-1 3 0,2-1 1 0,2 3 3 15,4 1 1-15,1 1 6 0,2-2 2 0,1-6 3 16,6 5 4-16,2-1-1 0,1-4-5 0,3-1 3 15,0-1-6-15,9 1 1 0,-9-4-1 0,3 0-5 16,-1 1-11-16,-2-3-24 0,1 0-27 0,-2-3-38 16,-6 0-34-16,6-3-46 0,-7 0-222 0,5-3-418 15,-2-2 186-15</inkml:trace>
        </inkml:traceGroup>
        <inkml:traceGroup>
          <inkml:annotationXML>
            <emma:emma xmlns:emma="http://www.w3.org/2003/04/emma" version="1.0">
              <emma:interpretation id="{A752D3DE-9BE8-4F9F-A025-9DC575EDD2D2}" emma:medium="tactile" emma:mode="ink">
                <msink:context xmlns:msink="http://schemas.microsoft.com/ink/2010/main" type="inkWord" rotatedBoundingBox="11258,2054 11860,2042 11866,2320 11264,2331"/>
              </emma:interpretation>
            </emma:emma>
          </inkml:annotationXML>
          <inkml:trace contextRef="#ctx0" brushRef="#br0" timeOffset="21261.39">8861 102 43 0,'2'-12'243'0,"-2"12"-12"16,0 0-12-16,0 0-18 0,-2-9-15 0,2 9-17 15,0 0-15-15,0 0-18 0,0 0-17 0,0 0-13 16,0 0-14-16,0 0-8 0,0 0-4 0,0 0-9 15,0 0-8-15,0 0-11 0,0 0-1 0,-14 19-9 0,14-19-2 16,0 14-2-16,0-5-3 0,0-9-3 16,5 16-1-16,-3-8-9 0,3 0 5 0,3 1-1 15,-1-1-2-15,-1-2-4 0,5 0 1 0,0-1-3 0,0 0-2 16,2-2-1-16,0-2 2 0,0 0-5 0,-1 2 2 16,3-5-3-16,-2 1-3 0,2-4 0 0,-4 3 0 15,2-4 0-15,-2-2-1 0,1-1-5 0,-1 2 0 16,0-2-8-16,-2-3-3 0,1 0-4 0,-3 0 1 15,-1 0-7-15,-2 2-2 0,0-2 4 0,-2-1-3 16,1 1 4-16,-3 1 0 0,-3-1 5 0,2 1-1 16,-2 3-2-16,-1 0 1 0,-1 0 1 0,-4 2-1 15,-1-2 4-15,3 2 2 0,-2 3-5 0,-2-3 5 16,0 4 2-16,-1-1 3 0,-1 0 3 0,1 3-1 16,0 0 1-16,12 0 5 0,-20 4-5 0,12 0 0 15,-3 3-1-15,0-3 4 0,4 4-2 0,-1-2-1 16,2 0 2-16,0 6-5 0,1-4 6 0,3 0-2 0,-2 1 1 15,3-1 2-15,0 0 0 0,1 2 3 0,0-10-4 16,4 18 2-16,-1-10 0 0,2 1 2 16,1-3-4-16,0-1 3 0,0 1 2 0,4 2-3 0,1-2 2 15,0-2-3-15,0 0-1 0,2 1 5 0,-3-2-3 16,2-2 3-16,2-1-6 0,-3 0 0 0,1-1-4 16,0-2 2-16,-1 0-6 0,-2-2 1 0,3 2-7 15,0-5 0-15,-1 3-1 0,-1-1-1 0,1-2 1 16,0 4-1-16,0-3 4 0,-4 1 1 0,1 2 1 15,-1 0 1-15,0 1 1 0,-7 3 0 0,15-8 1 16,-7 5 1-16,-8 3-3 0,13-1 8 0,-1 2 5 16,3 2 3-16,-2 2 2 0,1 1 1 0,2 2-4 15,3-2 3-15,-7 3 0 0,2-2-2 0,2 7-2 0,-1 0 3 16,1-3-3-16,-8 1-2 0,5-1 1 0,-4 0-24 16,-1-1-17-16,-2 2-19 0,-1-5-30 15,-1-2-33-15,1 2-33 0,-5-7-63 0,2 7-124 16,-2-7-362-16,0 0 161 0</inkml:trace>
        </inkml:traceGroup>
        <inkml:traceGroup>
          <inkml:annotationXML>
            <emma:emma xmlns:emma="http://www.w3.org/2003/04/emma" version="1.0">
              <emma:interpretation id="{491735F9-8367-43ED-AB73-E839FDD7BE5E}" emma:medium="tactile" emma:mode="ink">
                <msink:context xmlns:msink="http://schemas.microsoft.com/ink/2010/main" type="inkWord" rotatedBoundingBox="12432,1658 15470,1599 15493,2768 12455,2828"/>
              </emma:interpretation>
            </emma:emma>
          </inkml:annotationXML>
          <inkml:trace contextRef="#ctx0" brushRef="#br0" timeOffset="21774.21">10095-167 88 0,'-9'-1'182'0,"9"1"-22"0,-16 0-14 0,16 0-14 16,-14 2-13-16,6 0-12 0,8-2-12 0,-10 7-9 15,10-7-5-15,-7 6-11 0,7-6-5 0,-5 10-3 0,2-3-10 16,3-7 0-16,1 11-5 0,-1-11-5 16,3 14 1-16,-1-10-3 0,1 3 0 0,-1 2-1 15,3-3-1-15,-1 3-3 0,2-2 7 0,-2 1 2 0,2-2 0 16,0 2 0-16,3 0-7 0,-2 1 3 0,1 1-2 16,-1 0 0-16,0-2-1 0,3 2-9 0,-2 0 3 15,-1-2-3-15,2 0-2 0,-2 2-2 0,-1-2-1 16,2 1 0-16,-1 0-6 0,-2 0 2 0,0-3-7 15,1 4 3-15,-3-3-5 0,0 0 1 0,0-2 0 16,-3-5-5-16,3 13 3 0,-1-7-3 0,-2-6-1 16,2 10 1-16,-2-10-2 0,0 0 4 0,-5 14-1 15,-1-10-1-15,6-4 2 0,-11 6-2 0,0-2 1 16,-2 1-3-16,2-5-4 0,-3 2 6 0,1-1-1 0,1 1-10 16,0-1-20-16,3-1-12 0,-1 2-8 15,-1-1-19-15,11-1-12 0,-11 0-10 0,11 0-5 16,0 0-15-16,-14-1-43 0,14 1-163 0,0 0-338 15,0 0 149-15</inkml:trace>
          <inkml:trace contextRef="#ctx0" brushRef="#br0" timeOffset="22252.22">10414 97 72 0,'0'0'242'0,"8"-5"-13"16,-8 5-27-16,0 0-23 0,0 0-14 0,0 0-13 15,0 0-16-15,11-1-15 0,-11 1-14 0,0 0-5 16,0 0-8-16,0 0-9 0,0 0-3 0,8-2-6 16,-8 2-10-16,10-2-4 0,-10 2-4 0,9-2-7 15,-9 2-6-15,12-4-2 0,-6 1-11 0,-6 3 2 16,17-6 0-16,-8 6-9 0,1-3-2 0,1-1-2 16,1 0-3-16,1 1-4 0,-1-3 3 0,-2 4-3 15,2-2-5-15,1 2 2 0,-2 2-3 0,1-2 1 16,-3 2-5-16,-9 0 3 0,17 2-2 0,-7-2-13 15,-3 3 12-15,0 1-2 0,1 0-4 0,-1 5 3 0,2-1-1 16,-3 3 0-16,-1 1 2 0,-1 1-3 16,1 8 3-16,-3-2-4 0,-1 8 2 0,-2 4 2 0,-4-3-3 15,1 2-2-15,0 2 2 0,-3 0 2 0,1 1 1 16,4-3 0-16,-2 2 1 0,2-1 3 0,-1-1-3 16,1-7 2-16,0 7-1 0,-1-9-3 0,1 2-1 15,-1-3 6-15,3-1-5 0,0-5-1 0,-1 0 0 16,-1 0 3-16,2-3-2 0,-3 1 1 0,1-3-2 15,0-2 1-15,-2 1 3 0,-2-2 1 0,0-1-4 16,-3-1 4-16,-3-1-2 0,-2-1-1 0,0-2 2 16,-1-4-4-16,-2 2-8 0,-4-6-2 0,1-1-9 15,-1-1 4-15,1-4-8 0,-7-1-9 0,9-1-5 16,-11-3-6-16,8 0-13 0,-3-4-22 0,4 0 10 0,-1 3-16 16,8 2-11-16,2-2-24 0,2-1-42 15,0 3-150-15,4-4-338 0,5 2 150 0</inkml:trace>
          <inkml:trace contextRef="#ctx0" brushRef="#br0" timeOffset="23060.06">11080 24 143 0,'0'0'242'16,"7"-4"-22"-16,-7 4-25 0,0 0-19 0,0 0-16 16,0 0-18-16,0 0-15 0,13 4-9 0,-13-4-12 15,6 6-7-15,-6-6-5 0,2 10-2 0,-2-3-6 16,0-7-11-16,0 13-4 0,0-13-4 0,-2 15-11 15,2-7-2-15,0-8-4 0,-1 14-7 0,-1-7-1 16,2-7-4-16,-1 13-1 0,-1-5-8 0,2-8-1 16,-3 11-5-16,3-11 0 0,-1 13-4 0,-3-9 2 15,4-4-3-15,-1 10-2 0,1-10-1 0,0 0 2 16,-5 9-1-16,5-9 1 0,0 0-1 0,-2 6 0 0,2-6-4 16,0 0 1-16,0 0-2 0,0 0 1 0,0 0-7 15,0 0-6-15,0 0-5 0,11-25-6 0,-9 19-1 16,3-2-3-16,-1 2-1 0,-4 6-2 0,11-11 4 15,-6 4 3-15,1 1 1 0,-1 1 1 0,-1 0-2 16,1-2 6-16,1 2-4 0,-6 5 4 0,12-6 1 16,-6 3-3-16,0-3-1 0,-6 6 3 0,9-2-1 15,-9 2 5-15,0 0-4 0,16-1 2 0,-16 1 0 16,0 0-3-16,11 3 1 0,-11-3 1 0,9 7-4 16,-3-3 6-16,-1 0-3 0,-3 4 1 0,3-3 4 15,0 1-2-15,1 2 2 0,-3-2 0 0,2 2-2 16,0-2 4-16,-3 1-3 0,-2-7 0 0,5 14 2 15,-4-6 3-15,1-2-2 0,-2-6-2 0,3 14 1 16,-2-9 3-16,-1-5-3 0,0 11 5 0,0-11-2 0,0 0-1 16,-1 12-2-16,1-12-2 0,0 0-3 0,-5 5-3 15,5-5-3-15,0 0-4 0,0 0-8 16,0 0-2-16,0 0-4 0,0 0-7 0,0 0-3 0,0 0-4 16,0 0 3-16,0-30 0 0,4 22-5 0,0-1 1 15,2-1-3-15,-1-1 4 0,2-1-6 0,2 4 2 16,-3-3 0-16,4 2 13 0,0 0-17 0,0-1 23 15,-1 2 11-15,1-1 5 0,1 1 8 0,0 2 8 16,-2-1 5-16,4 2 9 0,-2-1 4 0,-4 2 7 16,5 2 1-16,1 1 2 0,-2-2 1 0,-3 3 2 15,-8 0-6-15,18 0 3 0,-7 3-4 0,-5-1 0 16,3-1-3-16,-1 3 0 0,2 2-4 0,-4-2 4 16,5 4-2-16,-3-1-4 0,1 0 3 0,-1 2-6 15,1-1 2-15,-3 0-3 0,0-1-2 0,-1 0 1 16,0-1 0-16,0 2-2 0,-2-3-9 0,1 0-20 15,-4-5-12-15,4 12-14 0,-1-9-18 0,-3-3-22 0,0 0-23 16,0 0-19-16,0 0-35 0,0 0-139 0,0 0-324 16,0 0 144-16</inkml:trace>
          <inkml:trace contextRef="#ctx0" brushRef="#br0" timeOffset="23584.07">11873-231 27 0,'2'6'192'16,"-2"-6"-16"-16,6 13-14 0,-4-3-13 0,2 0-10 16,-1 4-13-16,2 2-5 0,0 1-11 0,-4-1-6 15,4 2-9-15,-1 3-8 0,-1-1-10 0,1-1-4 16,-1 1-5-16,0-1-12 0,0-1-2 0,0-2-6 15,0-2-3-15,-2 1-8 0,3-2 2 0,-3-2-7 16,-1-1 2-16,4 0-6 0,-4-3-5 0,0-7-1 16,1 12 1-16,0-6-1 0,-1-6 0 0,0 0-3 0,4 10-1 15,-4-10-2-15,0 0-4 0,9 0 1 16,-9 0-3-16,0 0 0 0,17-8 3 0,-10 3-5 0,-1-1 2 16,3-1-7-16,1-2 3 0,1 1 0 0,-2-1-4 15,3 0 2-15,3-5 2 0,-4 5-8 0,-1 2 5 16,0-2-2-16,1 1 0 0,1 0 2 0,-1 1 0 15,-4 2-1-15,2-1 1 0,2 2 0 0,-3 0-4 16,0 2 0-16,1-2 1 0,1 3-1 0,-10 1-1 16,15-1-1-16,-15 1 2 0,17 1-3 0,-11 1 3 15,1 3 0-15,-1-1 1 0,1 0 2 0,-7-4 0 16,8 12-3-16,-4-4 1 0,1 0-1 0,-1-2 7 16,-1 4-4-16,-1-1-3 0,0 0 5 0,-2-9 3 15,-1 14 4-15,1-5 5 0,0-9 3 0,-6 14 1 16,0-10 0-16,-3 2 0 0,-4 0-3 0,0-1 1 15,-6 1-2-15,3-3 0 0,-3 0-3 0,-5 0 3 16,5-1-17-16,1-1-13 0,5 0-14 0,0-2-18 16,0 1-13-16,1-1-23 0,0 1-11 0,12 0-16 0,-14-3-36 15,14 3-188-15,-8-8-360 0,8 8 160 0</inkml:trace>
          <inkml:trace contextRef="#ctx0" brushRef="#br0" timeOffset="23914.03">12370 77 107 0,'8'6'202'15,"-8"-6"-16"-15,10 3-17 0,-3 0-14 0,0 0-14 16,-1 2-11-16,0 1-1 0,5-1-14 0,-2 1-12 16,3-1-6-16,-1 1-9 0,1-1 0 0,1 0-8 15,0-1-1-15,-4 1-5 0,3-2-7 0,3-1-5 16,-4 2 0-16,3-4-4 0,-3 2-5 0,1 1 2 15,-1-6 4-15,2 3 0 0,-1 0 3 0,0-5 9 16,-1 2-2-16,-1-1-6 0,1-3-5 0,-1 0-5 0,-1 0-1 16,-2-1-10-16,-2-3-7 0,0-1-5 0,-4 0-3 15,-1-2-5-15,-2 0 0 0,-4 1-5 16,-3-4-1-16,-3 2-4 0,-3 0-4 0,-2 1 1 16,1 0-4-16,-5 3-6 0,2 1-10 0,2 1-11 0,1 3-11 15,4 2-17-15,-3 3-13 0,0-4-16 0,5 5-18 16,0 0-19-16,10 0-11 0,-13 2-15 0,13-2-21 15,-11 4-41-15,11-4-127 0,0 0-358 0,-8 4 158 16</inkml:trace>
          <inkml:trace contextRef="#ctx0" brushRef="#br0" timeOffset="24228.16">12928-486 67 0,'0'0'217'16,"0"0"-26"-16,0 0-18 0,0 0-22 0,0 0-12 15,0 0-5-15,8 15-10 0,-7-4 1 0,-1 2 1 16,3 6 0-16,-1 2 1 0,1 2-3 0,-1 5-13 15,0 2-8-15,2 2-10 0,-2-1-3 0,7 1-7 0,-5 3-8 16,2-1-6-16,1 0-6 0,-1 2-4 16,4-1-6-16,-2 2-5 0,1-3-3 0,0-1-2 15,-1 1-12-15,-2 0-33 0,2-1-29 0,-3-1-35 16,3-4-47-16,-5-6-61 0,0-2-227 0,-1-2-435 0,3 1 193 16</inkml:trace>
        </inkml:traceGroup>
      </inkml:traceGroup>
    </inkml:traceGroup>
    <inkml:traceGroup>
      <inkml:annotationXML>
        <emma:emma xmlns:emma="http://www.w3.org/2003/04/emma" version="1.0">
          <emma:interpretation id="{E9435CE5-939A-4898-B844-0A8B6FE597C4}" emma:medium="tactile" emma:mode="ink">
            <msink:context xmlns:msink="http://schemas.microsoft.com/ink/2010/main" type="paragraph" rotatedBoundingBox="8653,2844 24799,3096 24745,6505 8600,62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11CF5A-88F0-4728-B656-7997BED8CF82}" emma:medium="tactile" emma:mode="ink">
              <msink:context xmlns:msink="http://schemas.microsoft.com/ink/2010/main" type="line" rotatedBoundingBox="8663,2742 21602,3086 21570,4277 8631,3932"/>
            </emma:interpretation>
          </emma:emma>
        </inkml:annotationXML>
        <inkml:traceGroup>
          <inkml:annotationXML>
            <emma:emma xmlns:emma="http://www.w3.org/2003/04/emma" version="1.0">
              <emma:interpretation id="{21224D7A-9922-43AC-B6B2-8315C4D62BB0}" emma:medium="tactile" emma:mode="ink">
                <msink:context xmlns:msink="http://schemas.microsoft.com/ink/2010/main" type="inkWord" rotatedBoundingBox="8659,2901 10716,2956 10699,3596 8642,3541"/>
              </emma:interpretation>
            </emma:emma>
          </inkml:annotationXML>
          <inkml:trace contextRef="#ctx0" brushRef="#br0" timeOffset="39238.18">6565 940 144 0,'0'0'214'0,"0"0"-7"0,0 0-12 0,0 0-6 16,0 0-7-16,0 0-8 0,0 0-12 0,0 0-8 16,0 0-16-16,0 0-11 0,0 0-12 0,0 0-14 15,0 0-9-15,0 0-11 0,0 0-9 0,0 0-10 16,0 0-3-16,0 0-9 0,0 0-6 0,19 9-1 16,-19-9-2-16,3 14-6 0,1-3 1 0,-1 0 0 15,0 1-5-15,2 1 0 0,-3 1-1 0,7 4 2 16,-1 0-4-16,-1 2 3 0,2-1-9 0,1-1 1 0,0 3-2 15,2 4-2-15,-3-4-6 0,-1-2 8 16,1 0-7-16,-3 1 1 0,2-1-2 0,-3 0 3 16,-3 1-1-16,-2-3-4 0,0 4-2 0,-2-6-2 15,-2-1-16-15,0 0-11 0,-4-1-20 0,-1-1-20 16,-1-1-16-16,0 0-28 0,1-1-23 0,-4-4-30 16,5 1-40-16,-5 0-198 0,6-5-427 0,-2 2 190 0</inkml:trace>
          <inkml:trace contextRef="#ctx0" brushRef="#br0" timeOffset="40626.17">6228 1420 80 0,'0'0'183'16,"0"0"-18"-16,25-14-6 0,-13 11-15 0,3-4-6 15,4 3-10-15,-4-2-6 0,4-3-11 0,1-1-10 0,-1 1-2 16,-1-2-13-16,0 0-8 0,1 0-9 0,-2-1-1 16,1-1-6-16,1 0-8 0,-4-2-11 15,-1-2 1-15,2 3-6 0,-1-3-4 0,0 1-5 0,0-3 0 16,-2 2-4-16,0 0-3 0,-1-1-4 0,0-2 1 15,1 2-4-15,-5 2-4 0,6-1 2 0,-7 0-2 16,2 0 3-16,-2 1-5 0,0 4-3 0,1-1 5 16,2-4-6-16,-4 6-2 0,3-3 3 0,-2 5-6 15,-1-3 1-15,2 1 0 0,-1 1 5 0,-2 1-2 16,2 0 4-16,0 4 2 0,-1-2 11 0,-1 3 0 16,1-4-2-16,0 4 2 0,-6 4-3 0,7-9-2 15,0 5 4-15,-7 4 1 0,6-5 3 0,-6 5 2 16,7-5-3-16,-7 5-2 0,5-5-2 0,-5 5-1 15,0 0-6-15,8-4-1 0,-8 4 1 0,0 0-2 16,0 0-6-16,0 0 0 0,17 7 2 0,-15-3 2 16,3 2-4-16,-5-6 4 0,8 17-3 0,-2-6 2 0,-1 2-6 15,1-1 3-15,-1 2 4 0,1 3 2 0,0 0 2 16,0 3 6-16,0 1 0 0,-3-2 1 0,3 2 3 16,-2 0-2-16,-2-4-1 0,2 4 0 0,-2-1-1 15,3 0 0-15,-2-1-2 0,0 0 3 0,-3 0-6 16,3-1 3-16,-2-4-2 0,2-1-2 0,-1 0 1 15,-1 0-2-15,-1 0-2 0,3-1 1 0,-2 1-3 16,3-3 1-16,-3-2-2 0,-1-2 6 0,2 2-2 16,-2-8 0-16,4 12-3 0,-4-12 2 0,3 10-4 15,-3-10 7-15,4 5-2 0,-4-5-4 0,8 4 0 16,-8-4 1-16,0 0 0 0,0 0 2 0,20-9-2 16,-12 4 0-16,-3 0-1 0,5 1-5 0,0-6-5 15,-1 1-11-15,3 0 0 0,-1-2-2 0,-1 2-2 16,0-1 2-16,1-3-1 0,0 3 0 0,-1 1 1 15,0 2 2-15,-3-2 2 0,0 1-1 0,-2 3 3 16,-1 1 0-16,-4 4-1 0,10-8 1 0,-10 8 3 16,5-5 0-16,-5 5-3 0,6-6-1 0,-6 6 0 0,0 0 4 15,0 0-2-15,0 0 3 0,0 0-1 16,11 12 3-16,-7-7 2 0,-2 3-1 0,-2-8 4 0,5 12-1 16,0-6 0-16,-2 3 0 0,3 0 4 0,2 0-1 15,-4-2 5-15,5 2 1 0,-5 1-1 16,7-2 2-16,-5-3 1 0,1 4-2 0,2-4 0 0,1 0 2 15,-3-1-4-15,5 3 2 0,-1-4-3 0,0 1 1 16,-3-2-1-16,-1 0 2 0,3-1-3 0,-10-1 4 16,20 0-2-16,-14-3 1 0,-6 3-3 0,15-6-4 15,-8 3-2-15,3-5 0 0,-1 0-4 0,-3 3 4 16,2-4-1-16,-1 0-1 0,-1 3-2 0,-2 0 2 16,2 2 1-16,-1-3 2 0,0 0-2 0,-2 1-3 15,-3 6 5-15,9-8-1 0,-9 8-2 0,5-6 1 0,-5 6 0 16,0 0-3-16,5-3 2 0,-5 3 0 0,0 0 0 15,0 0-1-15,0 0 4 0,16 6-4 16,-16-6 2-16,9 6 1 0,-5-1-1 0,1-1 3 16,3 1-3-16,-2-1 3 0,1 3 0 0,2-5 3 0,1 5-6 15,1-4 5-15,2 3-2 0,1 0 0 0,3-2-1 16,-2 1 5-16,1-4-4 0,4 1 2 0,0 1 1 16,-7 0-1-16,3-1 3 0,-5-2-5 0,-2 0 2 15,-9 0 1-15,20-2 0 0,-11-1 0 0,-2 2-3 16,0-3-1-16,-7 4-1 0,6-9-4 0,-5 2-8 15,-1 7-8-15,-2-14 2 0,-4 3 0 16,0 5-5-16,-4-4 7 0,0 4-1 0,-1-2 0 0,-6-2 2 16,-2 1 0-16,1 3 5 0,4 1-1 0,-1 0 1 15,-1 2 1-15,1 2 2 0,-1-1-2 0,3-1 1 16,-2 3 1-16,0 0 2 0,3 3-4 0,3 0 1 16,-2-3 4-16,4 4 3 0,-1 0-2 0,2 2 0 15,0-2 1-15,6-4 1 0,-10 10 0 0,8-4-8 0,0 2 12 16,2-8-2-16,0 12 4 0,0-12-3 15,4 13 3-15,0-9 1 0,-4-4 3 0,11 8 1 16,-5-3 3-16,1-2-4 0,6-1 1 0,-1 3 1 0,2-5-1 16,-3 1-1-16,1 1 8 0,3-2 2 0,1 0-5 15,-3-2 7-15,2 0-2 0,-1-2-2 0,1 2 1 16,-2-4-1-16,1 2-1 0,-3-2-2 0,-1-1-2 16,1-2-1-16,0 6-1 0,-2-5 0 0,-1 5-1 15,-3-2-2-15,-5 5-3 0,10-7 4 0,-5 5-5 16,-5 2-2-16,0 0 1 0,9-5-2 0,-9 5 1 15,0 0-1-15,0 0 0 0,0 0-1 0,9 7 1 16,-9-7 2-16,3 12 2 0,-3-3-6 0,0-9 4 16,4 14-3-16,-4-3 6 0,1-1-2 0,1 0 0 0,2 4-1 15,1-1 5-15,-3-2-4 0,2-1-8 16,-1 2-18-16,-2-4-12 0,1 1-28 0,-2-9-18 16,1 14-20-16,-1-14-16 0,0 7-27 0,0-7-69 15,0 0-122-15,0 0-364 0,0 0 162 0</inkml:trace>
          <inkml:trace contextRef="#ctx0" brushRef="#br0" timeOffset="41298.9">8031 1204 57 0,'0'0'230'16,"-10"-5"-5"-16,10 5-8 0,-4-8-14 0,4 8-12 16,0 0-16-16,0 0-15 0,-6-3-16 0,6 3-11 15,0 0-11-15,0 0-15 0,0 0-5 0,0 0-6 16,0 0-6-16,0 0-4 0,32 0-4 0,-18 3-10 0,0-3-3 16,7 3-3-16,0 0-12 0,0 0-1 15,-2-3-7-15,2 3-2 0,-7-2-5 0,0 0-3 0,2 2-7 16,-2-3-20-16,-2 2-22 0,-1-2-26 0,-2 0-27 15,-9 0-25-15,12 0-44 0,-12 0-57 16,10-6-209-16,-10 6-433 0,7-5 192 0</inkml:trace>
          <inkml:trace contextRef="#ctx0" brushRef="#br0" timeOffset="40993.12">8070 887 107 0,'0'0'213'0,"6"-3"-22"0,-6 3-24 16,0 0-11-16,0 0-16 0,0 0-13 0,0 0-5 15,13 12-2-15,-12-7-3 0,-1-5-5 0,2 13-6 16,0-3 1-16,-1 3-5 0,-1-1-1 0,3 2-4 16,-1 4-5-16,-4-1-13 0,2 1 1 0,0-2-9 15,-2 6-3-15,2-5-3 0,0 3-7 0,-2-3-4 16,2 2-1-16,-2 0-6 0,4 0-5 0,-2 1 0 0,0-2-4 15,0 1-6-15,1-7 3 0,2 4-6 16,-1-2-1-16,0 3-5 0,1-4 1 0,-1 1-6 16,-1-3 6-16,2 3-6 0,1-4 3 0,0 2-8 0,3-1 4 15,-1-2-17-15,0 0-16 0,-2-1-19 0,-1-4-24 16,2 3-22-16,0-1-19 0,-5-6-25 16,4 5-27-16,-4-5-36 0,6 5-212 0,-6-5-434 0,0 0 192 15</inkml:trace>
        </inkml:traceGroup>
        <inkml:traceGroup>
          <inkml:annotationXML>
            <emma:emma xmlns:emma="http://www.w3.org/2003/04/emma" version="1.0">
              <emma:interpretation id="{E2B647A3-DC33-4D2D-8D93-0957C69290A3}" emma:medium="tactile" emma:mode="ink">
                <msink:context xmlns:msink="http://schemas.microsoft.com/ink/2010/main" type="inkWord" rotatedBoundingBox="11459,3083 12988,3124 12969,3802 11441,3762"/>
              </emma:interpretation>
            </emma:emma>
          </inkml:annotationXML>
          <inkml:trace contextRef="#ctx0" brushRef="#br0" timeOffset="48336.5">9710 1018 151 0,'0'0'175'0,"-9"-5"-12"0,9 5-9 16,0 0-9-16,0 0-16 0,0 0-10 0,0 0-9 15,0 0-12-15,-14 3-5 0,14-3 3 0,-13 6-3 16,5 0 1-16,-2 1-9 0,-1 2-4 0,1 1-3 16,-3 0-2-16,-3 3-5 0,-1 3-4 0,2-2-1 15,-6 6-3-15,-1 2-5 0,6-5-2 0,-6 6-2 16,-3 1 3-16,-2 1-3 0,5 1-2 0,0-1-4 16,-2-1-4-16,0 2-2 0,0 1-3 0,1-1-2 0,-1 0-5 15,1-2 0-15,2 1-6 0,-2-1 2 16,3-4-4-16,-1 2 0 0,5-7-4 0,2-2-1 0,1 2-2 15,0-4 1-15,4 0-2 0,0 2-2 16,-2-4-1-16,2-1-7 0,-1 0-19 0,3-1-20 0,1-2-17 16,0 0-28-16,-1 0-23 0,1-1-21 0,6-4-34 15,-7 2-63-15,7-2-159 0,0 0-409 0,0 0 182 16</inkml:trace>
          <inkml:trace contextRef="#ctx0" brushRef="#br0" timeOffset="47934.06">9091 1099 63 0,'-5'-9'208'0,"5"9"-18"16,-2-7-1-16,2 7-16 0,0 0-11 0,-4-7-1 15,4 7-12-15,0 0-6 0,0 0-6 0,-4-7-11 16,4 7-9-16,0 0-6 0,0 0-13 0,0 0-11 16,0 0-12-16,0 0-9 0,0 0-3 0,0 0-7 15,0 0-6-15,0 0-5 0,0 0-10 0,0 0 12 16,16 18-7-16,-10-8 5 0,4 0-4 0,-1 2 3 15,5 3-3-15,0 1 6 0,1-1-4 0,0 3-1 0,8 4 1 16,-5-5-4-16,5 2-3 0,3 1 2 16,-5 0-9-16,4-1 1 0,-2 3-2 0,-7-8-4 0,1 2-3 15,2 2 1-15,-2-4-3 0,-1-2-3 0,0 1-2 16,-2 0-1-16,-2-2-2 0,-1-2 2 0,-1 0-3 16,1 0 3-16,-1 0-2 0,-3-5-4 0,1 2-9 15,-2-2-8-15,0 2-8 0,0-3-12 0,-6-3-14 16,9 5-9-16,-9-5-14 0,3 6-8 0,-3-6-13 15,0 0-24-15,0 0-23 0,7 3-25 0,-7-3-27 16,0 0-205-16,0 0-425 0,0 0 189 0</inkml:trace>
          <inkml:trace contextRef="#ctx0" brushRef="#br0" timeOffset="49095.88">9745 1564 92 0,'0'0'242'0,"0"0"-8"0,0 0-11 16,0 0-4-16,0 0-14 0,0 0-4 15,0 0-17-15,0 0-9 0,0 0-14 0,0 0-13 0,0 0-12 16,0 0-13-16,0 0-13 0,0 0-7 0,0 0-16 16,22-11-2-16,-22 11-10 0,8-6-7 0,-1 1-8 15,-3-2-3-15,3 2-9 0,0 0-4 0,-1-2-5 16,2-2-2-16,-1 0-4 0,3 0-6 0,0-1-1 16,-3 2-3-16,0-1-3 0,1 1-1 0,-2-4-5 15,2 4-3-15,-4 0 2 0,3 2-2 0,-4 2-2 0,-3 4 2 16,8-9-5-16,-8 9 0 0,2-6-2 0,-2 6-1 15,0 0-3-15,6-6-3 0,-6 6 1 16,0 0-3-16,0 0 4 0,0 0 1 0,0 0-4 0,0 0 2 16,0 0-3-16,0 27 1 0,-1-17-1 0,1 0 1 15,0 2 3-15,0 1-1 0,0-1 0 0,0 0 1 16,1 1 0-16,-1 4 2 0,4-6 1 0,-4 3 4 16,1-2 1-16,1 1 1 0,1 0 1 0,0-1 0 15,0 0-1-15,-1-7 1 0,-1 6-7 0,0-3 13 16,1-2-9-16,-2-6-1 0,3 14-4 0,-3-14 1 15,0 11 1-15,0-11 3 0,1 11 0 0,-1-11 1 16,0 0-2-16,3 7-3 0,-3-7-11 0,0 0-11 16,0 0-16-16,-4 11-19 0,4-11-20 0,0 0-29 15,-5 4-21-15,5-4-23 0,0 0-32 0,0 0-57 0,0 0-177 16,0 0-448-16,0 0 199 0</inkml:trace>
          <inkml:trace contextRef="#ctx0" brushRef="#br0" timeOffset="49469.15">10150 1620 209 0,'6'-6'233'15,"-6"6"-19"-15,0 0-19 0,8-2-16 0,-8 2-18 16,0 0-10-16,12 0-13 0,-12 0-14 0,10-1-13 15,-10 1-10-15,11-1-10 0,-11 1-8 0,0 0-8 16,16 0-10-16,-16 0-3 0,12 1-10 0,-12-1-18 16,8 1-19-16,-8-1-30 0,0 0-22 0,10 1-25 15,-10-1-20-15,0 0-36 0,10 0-54 0,-10 0-130 16,0 0-326-16,0 0 145 0</inkml:trace>
          <inkml:trace contextRef="#ctx0" brushRef="#br0" timeOffset="49727.18">10472 1609 8 0,'0'0'255'0,"0"0"-14"16,0 0-20-16,0 0-23 0,0 0-13 0,10-5-21 15,-10 5-15-15,0 0-22 0,7-2-4 0,-7 2-13 16,0 0-15-16,15-2-6 0,-15 2-10 0,10 0-11 16,-10 0-4-16,0 0-11 0,14-2-21 0,-14 2-23 15,0 0-18-15,11 2-29 0,-11-2-26 0,7 1-27 16,-7-1-43-16,0 0-189 0,12-1-349 0,-12 1 154 16</inkml:trace>
        </inkml:traceGroup>
        <inkml:traceGroup>
          <inkml:annotationXML>
            <emma:emma xmlns:emma="http://www.w3.org/2003/04/emma" version="1.0">
              <emma:interpretation id="{3ED6379C-EF87-4908-903D-CC8AB29C1065}" emma:medium="tactile" emma:mode="ink">
                <msink:context xmlns:msink="http://schemas.microsoft.com/ink/2010/main" type="inkWord" rotatedBoundingBox="13376,3348 14132,3368 14119,3892 13362,3871"/>
              </emma:interpretation>
            </emma:emma>
          </inkml:annotationXML>
          <inkml:trace contextRef="#ctx0" brushRef="#br0" timeOffset="50278.04">10960 1502 67 0,'0'0'298'0,"0"0"-26"0,0 0-27 0,0 0-25 0,0 0-25 16,0 0-22-16,0 0-18 0,0 0-8 0,0 0-17 15,0 0-9-15,0 0-7 0,0 0-5 0,-6 25-3 16,6-25-10-16,0 12-7 0,0-12-1 0,1 16 0 15,2-7 4-15,-3 5-8 0,1-4-9 0,2 2 0 16,-1-3-7-16,0-3-8 0,0 1-6 0,-2-7-3 16,3 14-9-16,0-8-2 0,-3-6-7 0,2 12 1 15,1-7-3-15,-3-5-6 0,1 9 2 0,-1-9-4 16,2 8-7-16,-2-8 6 0,0 0-3 0,3 8-8 0,-3-8 6 16,0 0-6-16,0 0-16 0,0 0-2 15,0 0-13-15,0 0-28 0,0 0-32 0,0 0-26 16,0 0-22-16,0 0-31 0,0 0-42 0,11-19-278 0,-6 13-518 15,-3-5 230-15</inkml:trace>
          <inkml:trace contextRef="#ctx0" brushRef="#br0" timeOffset="50524.25">11036 1314 311 0,'3'-9'294'16,"1"4"-16"-16,1-1-18 0,-5 6-21 0,6-9-18 16,-6 9-22-16,10-8-20 0,-4 6-19 0,-6 2-13 15,7-6-22-15,-7 6-13 0,4-3-9 0,-4 3-14 0,0 0-8 16,0 0-7-16,0 0-22 0,11-2-13 16,-11 2-21-16,0 0-12 0,0 0-23 0,5 16-19 15,-5-16-18-15,0 13-21 0,-1-1-21 0,1-3-28 0,0 3-40 16,-1 0-67-16,-3 1-134 0,4-3-396 0,0 1 175 15</inkml:trace>
          <inkml:trace contextRef="#ctx0" brushRef="#br0" timeOffset="50878.55">11237 1645 118 0,'0'0'231'16,"0"0"-17"-16,0 0-14 0,0 0-12 0,0 0-9 0,0 0-13 15,0 0-10-15,0 0-9 0,13-5-13 0,-13 5-4 16,10-2-4-16,-10 2-9 0,11-4-12 0,-11 4-6 15,14-4-9-15,-7 1-2 0,0 1-6 0,-7 2-11 16,14-5-9-16,-8 3-4 0,-6 2-8 0,15-1-1 16,-15 1-9-16,10-3-2 0,-10 3-3 0,10 0-3 15,-10 0-5-15,0 0-9 0,11-1-14 0,-11 1-15 16,0 0-11-16,0 0-15 0,10-1-22 0,-10 1-9 16,0 0-22-16,0 0-21 0,0 0-34 0,9 2-24 15,-9-2-222-15,0 0-423 0,0 0 188 0</inkml:trace>
          <inkml:trace contextRef="#ctx0" brushRef="#br0" timeOffset="51504.31">11582 1475 104 0,'0'0'200'0,"0"0"-11"0,0 0-12 15,0 0-10-15,0 0-8 0,0 0-12 0,0 0-9 16,0 0-12-16,0 0-5 0,0 0-9 0,0 0-9 15,0 0-9-15,0 0-6 0,0 0-6 0,0 0-5 16,0 0-2-16,0 0-4 0,0 0-8 0,16 10-3 16,-16-10-3-16,5 6-2 0,-5-6-2 0,3 10-6 0,-3-10-3 15,5 8-3-15,-2-2-2 0,0 2-6 0,-3-8 2 16,7 11-2-16,-6-2-2 0,4-1 3 0,-4-1-2 16,3 4-2-16,-2 0-2 0,3 1-5 0,-2-2 1 15,2 0-1-15,-4-2 1 0,2 3-3 0,-1 0 0 16,0-1-3-16,2 0-2 0,-4-1 0 0,2-1-1 15,1 0 0-15,-2 0-3 0,0 0 1 16,-1-8-4-16,4 14 3 0,-3-8-1 0,0 2 0 0,-1-8-5 16,4 11 2-16,-1-6 1 0,-3-5-3 0,3 12 1 15,-3-12-1-15,4 9 0 0,-4-9 0 0,2 6-1 16,-2-6 1-16,4 6-1 0,-4-6 0 0,0 0 0 16,5 8 1-16,-5-8 1 0,0 0-4 0,4 8 5 15,-4-8-6-15,0 0-4 0,0 0 5 0,0 0 2 0,0 0 1 16,0 0-3-16,0 8 3 0,0-8 0 15,0 0 0-15,0 0 0 0,0 0-2 0,0 0 1 0,0 0-5 16,0 0 6-16,0 0-9 0,0 0 6 0,0 0 0 16,0 0 3-16,0 0-2 0,0 0-1 0,0 0 2 15,0 0-1-15,0 0-5 0,0 0 3 0,0 0-8 16,0 0-10-16,0 0-15 0,0 0-21 0,0 0-23 16,0 0-27-16,0 0-30 0,0 0-32 0,0 0-41 15,0 0-234-15,0 0-475 0,0 0 209 0</inkml:trace>
        </inkml:traceGroup>
        <inkml:traceGroup>
          <inkml:annotationXML>
            <emma:emma xmlns:emma="http://www.w3.org/2003/04/emma" version="1.0">
              <emma:interpretation id="{22998EB9-61B7-4915-BA22-FDED21B8AA94}" emma:medium="tactile" emma:mode="ink">
                <msink:context xmlns:msink="http://schemas.microsoft.com/ink/2010/main" type="inkWord" rotatedBoundingBox="15060,3200 16562,3240 16553,3603 15051,3563"/>
              </emma:interpretation>
            </emma:emma>
          </inkml:annotationXML>
          <inkml:trace contextRef="#ctx0" brushRef="#br0" timeOffset="53653.65">12688 1339 148 0,'0'0'246'0,"0"0"-24"0,0 0-20 16,0 0-21-16,0 0-17 0,0 0-17 0,0 0-11 0,0 0-20 15,0 24-9-15,0-24-7 0,3 15-11 16,0-7-8-16,1-1-9 0,1 0-8 0,2 2-2 0,-1 1-9 15,2-3-3-15,3 2-7 0,-2-2-3 16,4 2-3-16,-3-2-1 0,2-3-6 0,0 3-4 0,1-4 0 16,-2 2 1-16,1-4-6 0,2 2 1 0,-3-3-1 15,2 0-5-15,-2-2-1 0,2-4 0 0,-5 4-9 16,0 0 7-16,3-5-2 0,0 3-4 0,-4-4-4 16,-2 0-7-16,-1 1-2 0,1-3 1 0,0 2-1 15,0-4 0-15,-4 2-4 0,-1-1 0 0,-1 2-2 16,-2-5 0-16,-1 5 2 0,0-2 3 15,-1 3-1-15,-3-3 2 0,2 2-3 0,-4 1 4 0,-1 2-3 16,-1-2 1-16,-4 2 3 0,2 0-2 0,-4 2 0 16,4 0 1-16,-2 0 2 0,1 3 1 0,-1-1 1 15,0 0 1-15,3 4 2 0,-2 0-1 0,1 0-3 0,1 1 1 16,1 1 1-16,3-2-3 0,-2 5 6 0,1-2-6 16,4 1 2-16,0-1-1 0,-2 4 2 15,3-5 1-15,1 2 2 0,1 2 2 0,2 1-2 0,1-9 5 16,1 19-5-16,0-7 3 0,3-4-6 0,2 3 4 15,3-2 4-15,0 1 0 0,4-4-4 0,0 2 3 16,5 1 0-16,1 1 0 0,0-1-6 0,1-3 4 16,-6-1-1-16,7 1-1 0,-6-3-2 0,2-1 0 15,-2-2-11-15,-1 0 7 0,2-2-1 0,-4-3 1 16,0 3 0-16,1-2 0 0,-1-4 0 0,-2 2-2 16,2-2-1-16,-2-2 3 0,-2 0-2 0,-1 1 3 15,0-1 0-15,2-1 2 0,-3-1 7 0,-2 3 10 16,2-1 1-16,-2 1-2 0,1 3 8 0,-5 6 5 0,3-11 4 15,1 3 4-15,-4 8 0 0,6-6-4 16,-6 6-2-16,1-5-1 0,-1 5-9 0,0 0 0 16,5-8-6-16,-5 8-2 0,0 0-1 0,0 0-7 0,0 0 3 15,0 0 0-15,0 0-4 0,0 0 1 0,9 14-1 16,-9-14 2-16,6 13-1 0,-2-7-2 0,-2 4 1 16,2 2 2-16,-3-4-2 0,3 4 0 0,-3-1 1 15,2-2 0-15,0 1-1 0,0 2 0 0,0-7 1 16,1 1-1-16,0 2-4 0,-2-2 6 0,-2-6-2 15,7 9 3-15,-3-7-1 0,-4-2 1 0,10 8-2 16,-10-8 0-16,8 0-3 0,-8 0 5 0,12-1-1 16,-12 1 0-16,15-2-3 0,-9-4 0 0,3 2-4 15,-2-2 2-15,2 2-3 0,0-4 2 0,0 2-3 16,2-1 0-16,-1-2 1 0,0 1 0 0,-1-3-2 16,-3 6 6-16,0-1-2 0,2 3-1 0,-1-2-1 15,-3-2 3-15,-4 7-4 0,8-7 1 0,-8 7 0 16,7-6-1-16,-7 6 2 0,0 0-2 0,8-7-3 15,-8 7-2-15,0 0 2 0,0 0 0 0,0 0 1 0,0 0 1 16,0 0-1-16,0 0-2 0,11 16 3 0,-11-16 0 16,1 11 2-16,0-3 2 0,1 0-4 0,-2-8 4 15,3 14-1-15,-1-8 1 0,1 2 3 0,-3-8-3 16,3 11 2-16,-3-11 1 0,5 9 0 0,-5-9-1 16,2 8 2-16,1-3-3 0,-3-5 3 0,0 0 1 15,6 5-1-15,-6-5 0 0,0 0 0 0,8 4 0 16,-8-4-2-16,0 0 2 0,15-6-1 0,-7 2-3 15,-8 4 0-15,10-10-2 0,-4 7-7 0,1-6 2 16,2 2-3-16,-2-4 4 0,-1 2-7 0,3-2 1 16,-2 3-2-16,2 0 6 0,0 1-6 0,-2-1 1 0,1 0 3 15,0-1 3-15,-3 4 0 0,2 0 0 16,-7 5 1-16,9-6 7 0,-3 1-8 0,-6 5 12 16,10-4-1-16,-10 4-1 0,9-2-1 0,-9 2-2 0,0 0-2 15,13 2 4-15,-13-2 0 0,11 6 0 16,-6 0-1-16,0-1-3 0,-1 2 4 0,4 3 1 15,0-1 0-15,-3-2 0 0,1 7 0 0,0-5-2 0,-1 1 3 16,0 2 1-16,1-2-2 0,-2-4 4 0,0 0-3 16,-1 2 2-16,0-2-2 0,2 0 2 0,-5-6-2 15,7 8 1-15,-7-8 0 0,9 3 3 0,-9-3-6 16,10 1 3-16,-10-1-8 0,13-4-11 0,-3 2-11 16,-3-4-3-16,3-2-3 0,0 2-6 0,5-8-12 15,-3 6-3-15,3-6 0 0,0-2-5 0,3-1-10 16,-2 2 15-16,3-1-2 0,-3-1 2 0,0-2 7 15,2 4-6-15,0-1 19 0,-5-1-4 0,2 3 7 16,1 0 17-16,-6 3 6 0,0 1 16 0,-2 1 6 16,2-1 1-16,-2 4 9 0,-2-1 8 0,0 1-2 15,-1 2 1-15,-5 4-6 0,9-8 0 0,-9 8-8 16,6-4-1-16,-6 4-4 0,0 0-2 0,12 0-1 0,-12 0 0 16,0 0-3-16,11 6 0 0,-6 0 2 0,0-1 0 15,-1 4-2-15,2 0 1 0,0 1 3 0,0 4-1 16,0-4 0-16,0 8-1 0,1-4 3 0,-1-2-2 15,0 1 3-15,0 5-2 0,0 0-1 0,2-1-2 16,-2-1 2-16,-1-1 2 0,0-2-6 0,-1-1 1 16,0-2 0-16,-2-1 0 0,-1-1-4 0,4-1 4 15,-5-7 0-15,1 10-1 0,-1-10 3 0,4 6-1 16,-4-6 7-16,0 0 8 0,0 0-3 0,2 8 3 16,-2-8-6-16,0 0 2 0,0 0-6 0,0 0 1 15,0 0-5-15,-19-22 0 0,11 16 0 0,1-2-1 16,-2 2-1-16,-1 0-2 0,-1-2-9 0,-3 0 8 15,2 2-4-15,-4 1 2 0,1 1-2 0,3 2 1 0,-3 0-3 16,1 1-4-16,0 1 7 0,0-2-3 16,2 4-5-16,12-2 6 0,-18 1 0 0,10 1-3 15,-2 0 3-15,4 5-1 0,0-5 2 0,6-2-2 0,-7 12 2 16,4-8-2-16,3-4 4 0,1 12 4 0,-1-12-5 16,6 11 2-16,3-2-6 0,2-3 4 15,2 1-6-15,0-2-16 0,6 3-18 0,-1-2-22 16,2 0-28-16,1 0-30 0,-2-3-49 0,1 0-250 15,0-2-452-15,-3-1 200 0</inkml:trace>
        </inkml:traceGroup>
        <inkml:traceGroup>
          <inkml:annotationXML>
            <emma:emma xmlns:emma="http://www.w3.org/2003/04/emma" version="1.0">
              <emma:interpretation id="{609FE2E0-31B7-4726-9C19-290CA396CA6A}" emma:medium="tactile" emma:mode="ink">
                <msink:context xmlns:msink="http://schemas.microsoft.com/ink/2010/main" type="inkWord" rotatedBoundingBox="17492,2976 19893,3040 19861,4231 17460,4167"/>
              </emma:interpretation>
            </emma:emma>
          </inkml:annotationXML>
          <inkml:trace contextRef="#ctx0" brushRef="#br0" timeOffset="54454.54">15075 988 140 0,'0'0'238'0,"0"0"-10"15,0 0-17-15,0 0-18 0,0 0-18 16,0 0-18-16,0 0-16 0,0 0-14 0,0 0-16 0,0 0-7 16,0 0-4-16,0 0-3 0,0 0-5 0,0 0-2 15,18 17-1-15,-11-12-6 0,2 1-1 0,1 2-6 16,4 0-8-16,-3-2-1 0,4 2-7 0,1 2-4 16,-3-2-5-16,2 2-3 0,0-1-9 0,-3-2-2 15,2-2-2-15,-2 2-3 0,3-1-3 0,-4 2-2 0,1-4-4 16,-1 3 0-16,2-2 1 0,-2-2-10 15,0 3-5-15,-5-6-6 0,-6 0-12 0,14 5-9 16,-14-5-12-16,11 1-18 0,-11-1-15 0,8 0-24 0,-8 0-20 16,0 0-34-16,11-2-27 0,-11 2-68 0,7-4-143 15,-4-3-410-15,-3 7 181 0</inkml:trace>
          <inkml:trace contextRef="#ctx0" brushRef="#br0" timeOffset="55088.93">15569 902 148 0,'0'0'172'0,"0"0"-21"0,0 0-14 15,0 0-10-15,0 0-15 0,0 0-11 0,0 0-2 16,0 0-9-16,0 0-1 0,0 0-1 16,0 0-4-16,0 0-2 0,-19 12 3 0,19-12 0 0,-3 13-9 15,1-7 9-15,0 3 2 0,2 2-2 0,0 3-3 16,-1-3-8-16,0 4 0 0,1-1-6 16,-3 5 0-16,1-1-3 0,-2 1-4 0,0 1-5 0,1 2-4 15,-2 0-3-15,1-2-1 0,-2 2-5 0,0-2-3 16,0 4 0-16,-3-4 3 0,2 1-2 0,3 0 2 15,-5-2-8-15,3 0 1 0,2 1 1 0,-2 0-3 16,0 2-4-16,0-3 1 0,0 1-2 0,1-4-5 16,0 2-2-16,0-4 1 0,1 1 2 0,1-1 2 15,0-1-5-15,0 0-2 0,0-1-2 0,2 1 1 16,-3-2 0-16,3 0-1 0,0-3 0 0,-2 2-4 16,2 0 1-16,1-10 0 0,-5 12-1 0,5-5 1 15,0-7-3-15,-1 9 0 0,1-9 1 0,0 0-4 0,-2 10 3 16,2-10 2-16,0 0 1 0,-1 8 3 15,1-8 4-15,0 0 4 0,0 0 1 0,0 0 0 16,0 0 2-16,0 0-2 0,0 0 0 0,0 0-6 16,-2 7 6-16,2-7-4 0,0 0 2 0,0 0-3 0,0 0-3 15,0 0 3-15,0 0-8 0,0 0 7 0,0 0-3 16,0 0-4-16,0 0 4 0,0 0-2 16,0 0-2-16,0 0 0 0,0 0-5 0,0 0 4 0,0 0-7 15,0 0 2-15,0 0 0 0,0 0-5 0,0 0 4 16,0 0 1-16,0 0-2 0,0 0-3 0,0 0 5 15,0 0 1-15,0 0-7 0,0 0 4 0,0 0-1 16,0 0-7-16,0 0-1 0,0 0-17 0,0 0-21 16,0 0-18-16,0 0-30 0,0 0-39 0,0 0-42 15,0 0-52-15,0 0-47 0,0 0-259 0,-4-25-572 16,4 25 253-16</inkml:trace>
          <inkml:trace contextRef="#ctx0" brushRef="#br0" timeOffset="56132.14">15641 1588 160 0,'0'0'204'0,"0"0"-13"16,0 0-12-16,0 0-12 0,0 0-13 0,0 0-9 16,0 0-8-16,0 0-4 0,0 0-7 0,0 0-2 15,0 0-5-15,0 0 0 0,0 0-6 0,0 0 2 16,0 0-5-16,0 0 0 0,0 0-5 0,0 0 2 15,0 0-6-15,0 0-9 0,0 0-5 0,0 0-9 16,0 0-11-16,0 0-3 0,0 0-7 0,0 0-6 16,0 0-5-16,0 0-8 0,11-27-4 0,-7 22-1 0,0-1-4 15,0 0-1-15,-4 6-1 0,10-14-5 0,-5 9-3 16,-1-3-2-16,-1 0-4 0,2 2 0 0,1-2 0 16,-2 0-7-16,1 2 4 0,-1 0 2 0,-4 6-3 15,7-11-3-15,-7 11-1 0,6-8 4 0,-6 8-4 16,4-6 4-16,-4 6-6 0,0 0-3 0,4-8 0 15,-4 8-3-15,0 0 0 0,0 0-1 0,0 0-1 16,0 0-1-16,0 0 1 0,0 0-1 0,0 0-2 16,0 0 3-16,0 0 2 0,0 0 0 0,0 0-2 15,-11 29-3-15,8-21 8 0,-2 2 1 0,3 2-4 16,-1-2 3-16,2 4 1 0,-1-5 1 0,-1 4-3 16,2-1 8-16,0 1-5 0,1 0 9 0,0 0 0 15,-2 0 4-15,2-2 5 0,2 3 2 0,-1-5-5 16,0 4 5-16,2-3 1 0,-3 1-4 0,2-1 4 15,-1-1 3-15,2-4-1 0,-3-5 1 0,1 14-5 0,0-9 3 16,-1-5-4-16,4 9-4 0,-4-9 1 16,1 8 0-16,-1-8 9 0,0 0-12 0,3 6-3 15,-3-6-5-15,0 0 5 0,0 0-2 0,0 0-1 0,5 7-8 16,-5-7-21-16,0 0-18 0,0 0-15 0,0 0-22 16,0 0-29-16,0 0-32 0,0 0-42 0,0 0-41 15,0 0-41-15,0 0-228 0,0 0-530 0,0 0 234 16</inkml:trace>
          <inkml:trace contextRef="#ctx0" brushRef="#br0" timeOffset="56518.37">15975 1662 23 0,'12'0'312'0,"-12"0"-21"15,0 0-18-15,0 0-24 0,15-3-15 0,-15 3-12 16,12-3-19-16,-12 3-17 0,11-3-16 0,-11 3-14 16,14-3-15-16,-14 3-12 0,14 0-15 0,-14 0-11 15,12-2-14-15,-12 2-6 0,10 2-9 0,-10-2-7 16,0 0-8-16,8 0-6 0,-8 0-18 0,0 0-18 16,0 0-22-16,0 0-22 0,13-2-28 0,-13 2-28 15,0 0-28-15,0 0-25 0,0 0-29 0,0 0-38 16,0 0-214-16,0 0-451 0,0 0 200 0</inkml:trace>
          <inkml:trace contextRef="#ctx0" brushRef="#br0" timeOffset="56727.15">16233 1610 61 0,'0'0'289'0,"7"-6"-13"0,-7 6-16 0,10-4-15 16,-10 4-12-16,9-6-12 0,-9 6-15 0,9-2-21 15,-9 2-19-15,10-6-21 0,-10 6-11 0,9-4-15 16,-9 4-14-16,12-2-10 0,-12 2-11 0,0 0-14 16,10 1-23-16,-10-1-22 0,0 0-29 0,10 1-29 15,-10-1-22-15,0 0-24 0,0 0-25 0,5 8-36 16,-5-8-36-16,0 0-221 0,0 0-428 0,0 0 190 16</inkml:trace>
          <inkml:trace contextRef="#ctx0" brushRef="#br0" timeOffset="56892.2">16425 1573 274 0,'10'-6'269'0,"-10"6"-16"0,7-8-21 15,-1 4-23-15,-6 4-21 0,11-4-20 0,-11 4-17 16,8-7-11-16,-3 5-16 0,-5 2-21 0,0 0-24 0,0 0-37 16,10-3-30-16,-10 3-20 0,0 0-22 0,0 0-23 15,0 0-20-15,0 0-30 0,0 0-49 16,0 0-153-16,0 0-329 0,12 5 146 0</inkml:trace>
          <inkml:trace contextRef="#ctx0" brushRef="#br0" timeOffset="57412.48">16816 1523 27 0,'0'0'251'0,"0"0"-11"0,0 0-13 16,0 0-18-16,0 0-17 0,0 0-17 15,0 0-15-15,0 0-20 0,2-12-13 0,-2 12-16 0,0 0-13 16,0 0-11-16,0 0-12 0,0 0-3 0,0 0-7 16,0 0-4-16,0 0-4 0,-15 28-4 0,15-20-2 15,-2 0-4-15,0 5 2 0,-1-3-7 16,2 4 2-16,-2-2-5 0,1 2-1 0,2 4-5 0,-5 2 1 15,4 0-4-15,1-1-1 0,-2 3-1 0,4-4 6 16,-2 0-4-16,1 2-3 0,4 0 3 0,-5-3-2 16,2 4-5-16,-2-4-3 0,4 0-1 0,-1 0 5 15,1 2-5-15,-4-5 0 0,5 6 1 0,-1-4-2 16,0-2 1-16,-2-1-2 0,1-1 0 0,-1 0-4 16,3 4-4-16,-4-6 8 0,4 2-10 0,-5-1 5 15,3 0-4-15,-1-2-2 0,-2-3 0 0,1 2 0 16,-1-8 1-16,2 11-1 0,-2-11-3 0,0 11 2 15,0-11 2-15,0 0-4 0,0 8 7 0,0-8 3 16,0 0 9-16,-5 9 7 0,5-9 1 0,0 0 0 16,-14 3-6-16,14-3 2 0,-15-7-5 0,15 7-5 0,-20-7-1 15,6 1 3-15,1-2 0 0,-2-1-6 16,-3 1 3-16,7-3-2 0,-7 0 0 0,5-1-3 0,0 6 2 16,-2-7-4-16,4 4-8 0,0-1-8 0,2-1-21 15,2 0-22-15,1-1-30 0,-4-2-27 16,4 3-30-16,-1-3-55 0,5-6-49 0,-2 1-238 0,7 0-519 15,-1 0 231-15</inkml:trace>
          <inkml:trace contextRef="#ctx0" brushRef="#br0" timeOffset="57655.44">16803 1356 189 0,'0'0'330'0,"8"-13"-21"0,-3 9-28 15,0-2-24-15,-5 6-25 0,7-5-25 0,-7 5-18 16,8-6-24-16,-8 6-13 0,4-5-26 16,-4 5-15-16,0 0-24 0,0 0-23 0,0 0-22 0,12-3-23 15,-12 3-20-15,0 0-33 0,0 0-28 0,2 14-21 16,-2-14-35-16,0 10-29 0,0-10-240 0,-1 12-417 15,1-12 185-15</inkml:trace>
          <inkml:trace contextRef="#ctx0" brushRef="#br0" timeOffset="57980.02">17078 1618 191 0,'0'0'267'0,"0"0"-13"0,9-5-12 16,-9 5-15-16,10-2-12 0,-10 2-13 0,8-5-9 16,-8 5-12-16,13-3-9 0,-8 1-19 0,-5 2-4 15,13-4-15-15,-5 2-10 0,-8 2-10 0,11-3-3 16,-4-1-14-16,-7 4-8 0,16-1-10 0,-16 1 0 15,8-5-16-15,-8 5-4 0,10-2-8 0,-10 2-3 0,0 0-7 16,8-2-9-16,-8 2 2 0,7-2-3 0,-7 2-20 16,0 0-14-16,0 0-22 0,0 0-14 0,11-4-20 15,-11 4-23-15,0 0-26 0,0 0-26 0,0 0-20 16,13 4-30-16,-13-4-52 0,0 0-201 0,0 0-473 16,12-4 210-16</inkml:trace>
          <inkml:trace contextRef="#ctx0" brushRef="#br0" timeOffset="58341.15">17444 1430 101 0,'0'0'205'0,"0"0"-5"0,7-4-14 15,-7 4-9-15,0 0-9 0,0 0-11 0,0 0-9 16,9-1-19-16,-9 1-10 0,0 0-12 16,0 0-10-16,0 0-13 0,0 0-11 0,0 0-10 15,0 0-2-15,0 0-15 0,0 0 1 0,0 0-2 0,0 0-5 16,0 0-4-16,0 0 2 0,-6 22 1 16,6-22 8-16,-3 14 1 0,1-5-1 0,2-9 0 15,-2 17-1-15,-1-9-1 0,3 3 0 0,-2 2 1 0,2-2-2 16,-1 2-2-16,1-1 0 0,-2 1-3 0,4-1-1 15,-2 2-2-15,1-2 0 0,1 2-1 0,1 0-4 16,-3-4-3-16,0 2 0 0,2 1-6 0,-1-1-2 16,2 0-3-16,-2-4-25 0,-1 6-39 0,0-4-50 15,-1 0-56-15,1-10-97 0,1 12-190 0,-1-12-477 16,3 7 210-16</inkml:trace>
        </inkml:traceGroup>
        <inkml:traceGroup>
          <inkml:annotationXML>
            <emma:emma xmlns:emma="http://www.w3.org/2003/04/emma" version="1.0">
              <emma:interpretation id="{CB25F100-CF3D-481B-8E15-146D5358B79F}" emma:medium="tactile" emma:mode="ink">
                <msink:context xmlns:msink="http://schemas.microsoft.com/ink/2010/main" type="inkWord" rotatedBoundingBox="21047,3190 21598,3204 21585,3691 21034,3676"/>
              </emma:interpretation>
            </emma:emma>
          </inkml:annotationXML>
          <inkml:trace contextRef="#ctx0" brushRef="#br0" timeOffset="59716.31">18630 1319 13 0,'0'0'277'15,"0"0"-10"-15,0-10-11 0,0 10-12 0,0 0-12 0,0 0-13 16,0 0-16-16,0 0-22 0,0 0-18 16,0 0-17-16,0 0-11 0,0 0-22 0,0 0-9 15,0 0-11-15,0 0-8 0,0 0-9 0,0 0-6 0,0 0-5 16,0 0-3-16,0 0-2 0,0 0-2 0,-4 30-7 16,4-18-5-16,2 0-4 0,-2 1-3 15,0 0-3-15,0 0-2 0,0-1-3 0,0 2 0 0,0 0-6 16,0 2 0-16,0-4-5 0,0-1 1 0,0 3-2 15,2-3-4-15,-2 1 1 0,0-3 0 0,0-9-4 16,-2 12 1-16,2-12-18 0,0 14-16 0,0-14-18 16,-2 11-17-16,2-11-19 0,0 9-20 0,0-9-21 15,0 0-21-15,-3 7-30 0,3-7-34 0,0 0-250 16,0 0-488-16,0 0 217 0</inkml:trace>
          <inkml:trace contextRef="#ctx0" brushRef="#br0" timeOffset="59952.88">18738 1178 206 0,'0'-18'281'0,"0"9"-20"16,0 9-16-16,0-13-18 0,4 8-19 0,-4 5-17 15,0-11-22-15,0 11-11 0,0 0-23 0,0-9-14 16,0 9-19-16,0 0-23 0,0 0-26 0,3-8-13 15,-3 8-19-15,0 0-18 0,0 0-21 0,0 0-12 16,0 0-21-16,0 0-20 0,4 22-31 0,0-14-29 16,-2-2-63-16,3 0-124 0,2 0-343 0,2 4 152 15</inkml:trace>
          <inkml:trace contextRef="#ctx0" brushRef="#br0" timeOffset="60397">19137 1319 199 0,'0'0'215'0,"11"-5"-9"0,-11 5-13 15,8-1-13-15,-8 1-16 0,10-2-1 0,-10 2-7 0,0 0-8 16,0 0-7-16,11-3-14 0,-11 3-9 0,0 0-10 16,0 0-12-16,0 0-13 0,2-8-7 0,-2 8-10 15,0 0-7-15,0 0-6 0,0 0-6 16,0 0-7-16,-31 0-2 0,31 0-5 0,-18 0-2 15,10 3-4-15,8-3-3 0,-18 5-5 0,7-4 3 0,2 2-5 16,0-1 0-16,2 1-4 0,-1 3-2 0,0-3-1 16,0 4 1-16,0-3-3 0,3 1 1 0,-2 3-1 15,4-3-2-15,-2 1 2 0,5-6-5 0,-7 11 5 16,6-5-3-16,1-6 3 0,0 14-1 0,0-14-4 16,0 13 4-16,1-7-4 0,-1-6 4 0,5 13-2 15,-1-4 1-15,0-3-2 0,1-1-3 0,2 3 0 16,-1-2 2-16,-2 3 0 0,5-1-1 0,-2-2-2 15,1 4 6-15,2-1-4 0,-4-4-1 0,3 4 1 16,-3-4 1-16,1 3 1 0,-2-4-1 0,-1 1-1 0,0 3-1 16,-4-8-2-16,5 9 4 0,-5-9-1 15,1 8 1-15,-1-8 0 0,-8 9 2 0,8-9 2 16,-15 8-2-16,4-5 3 0,-2 1-2 0,-3-2 0 16,3 1-18-16,-2-1-28 0,-3 1-33 0,-5-1-33 0,8-1-40 15,-1-2-42-15,-3 1-234 0,4-2-458 0,4 2 203 16</inkml:trace>
        </inkml:traceGroup>
      </inkml:traceGroup>
      <inkml:traceGroup>
        <inkml:annotationXML>
          <emma:emma xmlns:emma="http://www.w3.org/2003/04/emma" version="1.0">
            <emma:interpretation id="{A701A1FB-47C0-44E5-8A68-D74373168992}" emma:medium="tactile" emma:mode="ink">
              <msink:context xmlns:msink="http://schemas.microsoft.com/ink/2010/main" type="line" rotatedBoundingBox="9198,4215 24777,4458 24760,5592 9180,5349"/>
            </emma:interpretation>
          </emma:emma>
        </inkml:annotationXML>
        <inkml:traceGroup>
          <inkml:annotationXML>
            <emma:emma xmlns:emma="http://www.w3.org/2003/04/emma" version="1.0">
              <emma:interpretation id="{48DB532C-DD5A-4B04-BE87-B3294514EF03}" emma:medium="tactile" emma:mode="ink">
                <msink:context xmlns:msink="http://schemas.microsoft.com/ink/2010/main" type="inkWord" rotatedBoundingBox="9196,4366 13027,4426 13020,4911 9188,4852"/>
              </emma:interpretation>
            </emma:emma>
          </inkml:annotationXML>
          <inkml:trace contextRef="#ctx0" brushRef="#br0" timeOffset="62506.15">7634 2641 88 0,'0'0'173'0,"0"0"-11"0,0 0-16 0,0 0-17 16,0 14-6-16,0-14-13 0,1 10-9 0,-1-10-10 16,0 0-9-16,-5 16-3 0,5-16-4 0,-1 11-10 15,1-11-3-15,0 11-12 0,0-11 1 0,0 0-9 16,0 11 0-16,0-11-8 0,0 0-1 0,-3 7 0 15,3-7 0-15,0 0-4 0,0 0-2 0,0 0-2 16,9 5 0-16,-9-5-9 0,0 0 0 0,0 0 0 16,16-12 1-16,-10 9-7 0,0-5-1 0,0 1 2 15,4 0-9-15,-4-2 6 0,3-1-5 0,1-1 1 0,-1 2 1 16,2-2 1-16,-3 2-1 0,2-3-2 0,-1 4-9 16,-2 0 13-16,4 0-6 0,-3 1 15 0,0 0 7 15,-2 3 4-15,2-2 1 0,-1 4 0 0,-7 2 2 16,14-7-2-16,-8 5 3 0,-6 2-2 0,15-1 2 15,-15 1-3-15,15 3-2 0,-9 0 2 0,0 1 0 16,0-1-2-16,-1 4-4 0,-1-2-5 0,-1 4 3 16,4 0-5-16,-5-2-5 0,2 2 2 0,-2 0 1 15,3 1-3-15,-4 0 4 0,3-1-1 0,-3 0-2 16,1-2-6-16,1 0-17 0,-3-7-21 0,1 11-14 16,1-3-20-16,-2-8-21 0,5 11-23 0,-1-9-16 15,-4-2-58-15,9 4-139 0,-9-4-351 0,16-1 155 16</inkml:trace>
          <inkml:trace contextRef="#ctx0" brushRef="#br0" timeOffset="62076.87">6985 2446 127 0,'0'0'244'0,"-5"-5"-16"0,5 5-11 0,-6-6-12 15,6 6-16-15,-4-5-15 0,4 5-14 0,-7-6-12 0,7 6-14 16,-11-5-8-16,11 5-15 0,-13-3-7 16,13 3-10-16,-15 0-7 0,6 3-6 0,-2-1-4 15,-2 4-8-15,0-3-9 0,0 5-2 0,0 0-2 0,-3 4-9 16,6-6-2-16,-1 6-5 0,3-2-3 15,-3 5-5-15,4-3-2 0,2 0-3 0,0 4-2 16,3-4-1-16,2 4-1 0,1-2 0 0,4 5-4 0,2-3 1 16,4-1-2-16,2 2-3 0,2-3-2 0,3-1 2 15,0-1 2-15,5-3-7 0,-4 1 6 0,2-4-5 16,0 3-2-16,0-3-5 0,0-2-1 0,-1 0-2 16,-4-2-3-16,-2 0-3 0,0-2-3 0,-1 0 0 15,3-2-2-15,-4 0 3 0,-2 0 4 0,1-4-3 16,-2 3 3-16,-1-1 0 0,0 1-2 0,0-3-1 15,0 1 5-15,-2 0-4 0,0 0 1 0,-1 2-4 16,-5 3 6-16,15-6-4 0,-9 3 2 0,-6 3-2 0,13-2 1 16,-5 2 2-16,-8 0-1 0,18 2 1 0,-4 1 0 15,-2-3-2-15,-2 7 2 0,0-3-1 16,2 1 1-16,-1 1-2 0,0-3 5 0,-2 4 0 0,0-2-2 16,-1-2 1-16,1 1 2 0,0-1-4 0,-3 0 6 15,-6-3-4-15,12 3 3 0,-12-3-1 0,14 1-1 16,-14-1-2-16,12 0 2 0,-12 0-1 0,12-4-1 15,-12 4-2-15,9-6-3 0,-4 1-4 0,-5 5 2 16,9-11-2-16,-6 5-1 0,-3 6 2 0,5-14-1 16,-4 6-5-16,-1 0-1 0,0 8-5 0,-4-22 2 15,1 15-5-15,-2-2 7 0,-1-1-3 0,-2 3 8 16,-1-2-1-16,0 2 3 0,-2 0-1 0,-3 2 3 16,3-1-3-16,-4 1 4 0,1 1-1 0,0 1 2 0,1 1-2 15,-1 0 3-15,2 0-2 0,1 2 3 16,2 4-2-16,9-4 5 0,-16 2-8 0,10 2-3 15,-2-1-8-15,2 2-4 0,6-5-10 0,-9 9-1 0,6-2-10 16,3-7-14-16,-1 12-14 0,1-12-23 16,4 13-14-16,-1-7-18 0,3 0-43 0,0-1-154 15,5 0-353-15,2-1 157 0</inkml:trace>
          <inkml:trace contextRef="#ctx0" brushRef="#br0" timeOffset="63058.23">8212 2497 110 0,'0'0'211'15,"-10"-4"-19"-15,10 4-15 0,-9-5-14 0,9 5-17 16,-12 0-11-16,12 0-15 0,0 0-15 0,-18 4-7 15,11-2-10-15,7-2-7 0,-11 9-5 0,9-5-11 16,2-4-6-16,-9 10-5 0,8-6-2 0,1-4-8 16,-5 15-4-16,5-15-5 0,0 13 0 0,2-4-4 15,1 1-2-15,1 0-5 0,-2-1 0 0,3 2-5 16,3-1 2-16,-1 2-3 0,-1-1-2 0,4 0-2 0,-4-1 0 16,1 2-2-16,-2-1-6 0,2-1 4 15,-4-2 0-15,2-1-4 0,-1 2-1 0,1-4 1 0,-5-5 1 16,4 12 1-16,-4-5 4 0,0-7 6 0,1 10 4 15,-1-10 4-15,-8 11 7 0,8-11 6 0,-7 6 0 16,7-6-3-16,-11 4-1 0,5-1-3 0,6-3-2 16,-13 5-5-16,7-5-2 0,6 0-1 0,-8 3 0 15,8-3-1-15,0 0-4 0,0 0 1 0,-18-3-5 16,18 3-1-16,0 0-10 0,0 0-13 0,0 0-8 16,3-11-1-16,-3 11-9 0,11-10-12 0,-3 4-2 15,6-2-7-15,-2 0-3 0,3-4-1 0,2 4 0 16,2-4 0-16,-1 1 4 0,1 0 10 0,2 0 4 0,-3 2 10 15,1-3 7-15,-2 3 11 0,-2 3 15 0,-1 3 4 16,-3-4 8-16,0 2 12 0,-4 2 3 16,-2 1 1-16,-5 2-6 0,10-7-2 0,-10 7-13 0,8-1 6 15,-8 1-3-15,0 0-3 0,0 0-1 0,9 6-4 16,-9-6 3-16,3 8-2 0,-3-8-3 16,0 13 4-16,0-6 0 0,0 5-1 0,-4-2 0 0,4 4-4 15,-1-3 5-15,1 1-5 0,-4 0 3 0,5-3-3 16,-2 3 0-16,1 1 1 0,0-5 2 0,-1 1-9 15,1-9-21-15,0 16-24 0,0-8-24 0,0-8-33 16,-2 10-33-16,2-10-52 0,0 0-165 0,0 0-380 16,0 0 168-16</inkml:trace>
          <inkml:trace contextRef="#ctx0" brushRef="#br0" timeOffset="63258.47">8521 2380 229 0,'0'0'268'0,"-1"-14"-30"0,1 14-24 0,0-11-22 0,0 11-24 15,0 0-22-15,3-8-20 0,-3 8-24 0,0 0-25 16,9-4-22-16,-9 4-22 0,0 0-25 0,11 1-22 16,-11-1-15-16,0 0-22 0,15 3-19 0,-15-3-30 15,13 2-56-15,-13-2-84 0,12-2-259 0,-3 0 115 16</inkml:trace>
          <inkml:trace contextRef="#ctx0" brushRef="#br0" timeOffset="65060.91">8861 2311 169 0,'3'8'203'0,"0"1"-10"0,2 4-15 16,-1 0-17-16,0 5-10 0,2-2-11 0,1 5-8 0,-3 0-10 15,4-2-14-15,-3 1-14 0,1 2-5 16,0-4-7-16,0 3-6 0,2-1-8 0,-3 0-11 16,-1-1 3-16,0 0-7 0,5-1-7 0,-7-5-2 0,3 0-6 15,-2-1-5-15,0-1 1 0,0-2-2 0,-1 0-5 16,1-1 0-16,-2 0-4 0,-1-8-1 16,5 12-4-16,-5-12 1 0,1 8-10 0,-1-8 11 0,0 0-3 15,4 8-3-15,-4-8-3 0,0 0 1 0,0 0-1 16,0 0-1-16,0 0-15 0,0 0 2 0,-26-8-5 15,16 2 0-15,-2 0-3 0,0 2 5 0,-2-1 0 16,2 0 5-16,-2-1-4 0,0-2 1 0,2 5-1 16,0 1 0-16,-1-2 3 0,1 2-5 0,0-1 2 15,2 3 0-15,10 0 2 0,-14 0-3 0,14 0 4 16,-14 0-3-16,6 2 2 0,8-2-1 0,-11 3 4 16,5-2-3-16,6-1 3 0,-6 8-3 0,6-8 3 15,-5 7 6-15,5-7 3 0,0 0 0 0,3 13 5 16,-3-13 7-16,7 8 2 0,0-3 0 0,1-1-1 15,4 1-4-15,0 0-1 0,2-2 0 0,8 3-2 0,-2 0-3 16,1-2 0-16,2 2-1 0,-2-3-3 0,1 1 0 16,-2 0 1-16,3-4-5 0,-8 3-6 0,6-2-5 15,0 0-7-15,-1-1 2 0,1-2-5 16,-8-1 4-16,2 3 1 0,0-2 0 0,-1 0 1 0,-2 0-3 16,-1-2 3-16,1 2 0 0,-3-4-1 0,2-1 4 15,-1 2-3-15,-3 2-1 0,2-5-3 0,1 2 9 16,-5 0-1-16,2-3-1 0,-1-1 4 0,0 2-3 15,0-3 4-15,1 1 0 0,-1-2-2 0,-2 3 0 16,1-2 1-16,-1-1 2 0,-1 3-1 0,1-1-1 16,-3 2 2-16,0 0-2 0,0-1-2 0,-1 9 3 15,0-13-3-15,0 13-1 0,-2-12 0 0,2 12 3 16,-6-9-4-16,6 9 5 0,-9-5-5 0,3 2 3 16,6 3-2-16,-16-2 0 0,6 4 0 0,10-2 1 0,-25 2 4 15,11 0-4-15,1 0 0 0,3 4 1 16,-2 0 5-16,0 1 1 0,1-2-3 0,0 4 1 15,2 0 3-15,1 0-1 0,0 1 3 0,3 0 2 0,0 0 3 16,1 3 3-16,3-2-3 0,-3 1 9 0,7-1-1 16,-1 3 1-16,3-3 4 0,3 0 0 0,1 0 1 15,1 0 0-15,8 1 0 0,1-1-3 0,0-1 5 16,13 0 5-16,-1-2-4 0,1-2 1 0,2-3-5 16,-3 2-1-16,-6-3-2 0,4-2-2 0,-4 2-3 15,-4-4 4-15,-1 2-4 0,-1-2-3 0,-4-2 0 16,3 2-1-16,-6-4-1 0,1 1 0 0,0-4 2 15,-2 3-6-15,1-1 3 0,-1-2-1 0,-2 0-2 16,1 1-3-16,-4 4 2 0,-1-3-2 0,-1 2 6 0,-4 5 1 16,7-8-2-16,-3 2 0 0,-4 6-1 0,0 0 1 15,6-7-5-15,-6 7 0 0,4-4-2 16,-4 4 0-16,0 0-1 0,0 0-1 0,0 0-3 0,0 0 5 16,0 0 0-16,11 13-2 0,-8-7 1 0,-3-6 1 15,3 12-2-15,-1-6 1 0,1 1 0 0,-3-7 2 16,2 14-1-16,2-8 1 0,-4-6-2 0,2 12 3 15,1-5-4-15,-3-7 5 0,0 9-1 0,0-9-4 16,0 0 4-16,1 11 0 0,-1-11-2 0,1 7 6 16,-1-7-1-16,0 0 1 0,0 0-3 0,0 0-3 15,0 0-2-15,0 0 2 0,0 0-6 0,0 0-4 16,0 0 2-16,0 0 0 0,0 0-5 0,0 0-1 16,-1-34-3-16,4 28-2 0,0-2-1 0,0 1 3 15,2-1 0-15,1 0 2 0,1 0-1 0,1-1 4 16,-2 6 0-16,2-3 0 0,1-1 0 0,1 2 0 15,0 1 3-15,2-4 5 0,-1 5-3 0,0 0 2 16,3 1 2-16,-1-3 3 0,1 4 4 0,2-2 6 16,-1 3 2-16,7-3 1 0,-2 1-1 0,-1-1 0 0,1 3 0 15,0-1 0-15,1-2-4 0,-6 6 0 0,-1-6 2 16,1 3 0-16,-1 0-3 0,-1-2-2 0,0-1-1 16,-1 1 6-16,-1-2-4 0,-1-1 0 0,1 2-2 15,-5 0 1-15,7-1-2 0,-6 0-1 0,-1-2 1 16,0-2 0-16,0 2-8 0,1-2-5 0,-3 3-4 15,-1-1-6-15,-3 6-8 0,4-14-1 0,-4 7-6 16,0 7-4-16,-5-13-1 0,5 13-4 0,-6-8 3 0,-1 3 5 16,7 5 0-16,-12-7 2 0,5 5 3 15,7 2 5-15,-18 0 1 0,18 0 2 0,-16 2 1 16,4-1 3-16,1 3 5 0,1 1-2 0,0 1-1 16,-1 2 6-16,4 1 1 0,-3 0-2 0,3 0 4 15,-1-1 2-15,3 4-9 0,0-2 11 0,1 2 3 16,2-3 5-16,2 3 3 0,2 0 2 0,2 0 6 0,1-2 5 15,3 2 4-15,1-3 4 0,1 2 2 0,5-3 2 16,4 3-5-16,-1-3 0 0,3-2 1 0,2-1 0 16,-2 0-2-16,4-1-2 0,0 1-3 0,-2-5-1 15,-1 0-2-15,2-2 0 0,-1-1-4 0,-3-1-2 16,0-1 0-16,-2-3-3 0,1 0 2 0,-2-2-1 16,-5 2-7-16,2-7-6 0,1 1-5 0,-2-2-12 15,2-2-7-15,-3 1-4 0,1 0 2 0,-3-1-2 16,1 0 0-16,0 0 0 0,-3 2 4 0,0 4 3 15,0-4-4-15,-3 3 8 0,4 2 0 0,-4 0 6 16,-1 3 6-16,-1 2 3 0,0-1 4 0,0 0-8 16,-3 7 4-16,3-9-2 0,-3 9-4 0,0 0 7 15,6-7 3-15,-6 7-11 0,0 0 9 0,0 0 3 0,0 0-7 16,0 0 10-16,1 22-5 0,-1-22 10 0,-2 18 3 16,1-6 0-16,1 0 0 0,-3 1-1 0,3 0 6 15,0 1 0-15,-1 4-2 0,1-1 2 0,1 3 2 16,-1-6-2-16,3 0-3 0,-1 1 1 0,-1-1-3 15,3 4-1-15,0-6 0 0,-2 0 1 0,-1 1-3 16,1-4 3-16,1 3-8 0,0-6 3 0,0 0 0 16,-3-6 5-16,2 12-3 0,-2-12 0 0,3 7-1 15,-3-7 15-15,0 0 4 0,0 0 0 0,0 0-2 16,0 0-4-16,0 0-5 0,0 0-1 0,0 0-1 16,0 0 1-16,0 0-5 0,-19-15-1 0,11 10-2 15,1 2 2-15,-3-5-2 0,-1 2 0 0,-1 3-4 16,-4-2 3-16,3 2-1 0,-2 0 0 0,1 1-3 15,-2 1 2-15,-2 1-2 0,5 1 3 0,-1 0-4 0,2 2 2 16,-2-2-2-16,3 4 1 0,3-1-1 16,-1 1 1-16,9-5 0 0,-10 8-2 0,4-5 3 0,6-3 1 15,-5 11-2-15,5-11 4 0,0 10 3 0,0-10-1 16,12 10-5-16,-6-5 1 0,6 0 2 16,-2-1 1-16,5 1-2 0,-1-2 0 0,0 0-1 0,2 0-13 15,-2-3-15-15,4 2-15 0,-3-2-23 0,-2-2-21 16,2 2-28-16,-2-4-47 0,2 2-240 0,-2-4-430 15,0 1 190-15</inkml:trace>
        </inkml:traceGroup>
        <inkml:traceGroup>
          <inkml:annotationXML>
            <emma:emma xmlns:emma="http://www.w3.org/2003/04/emma" version="1.0">
              <emma:interpretation id="{EE49743D-EA90-4C11-A1D3-BB72FA2059D3}" emma:medium="tactile" emma:mode="ink">
                <msink:context xmlns:msink="http://schemas.microsoft.com/ink/2010/main" type="inkWord" rotatedBoundingBox="13798,4611 15501,4637 15494,5076 13792,5050"/>
              </emma:interpretation>
            </emma:emma>
          </inkml:annotationXML>
          <inkml:trace contextRef="#ctx0" brushRef="#br0" timeOffset="76958.16">11379 2835 34 0,'0'0'216'0,"7"-2"-10"0,-7 2-7 0,5-7-3 0,-5 7-12 16,6-3-7-16,-6 3-10 0,0 0-4 0,0 0-8 16,6-6-5-16,-6 6-6 0,0 0-10 0,0 0-16 15,0 0-10-15,0 0-9 0,0 0-8 0,0 0-12 16,0 0-8-16,0 0-8 0,0 0-7 0,0 0-5 15,0 0-3-15,0 0-7 0,0 0-3 0,0 0-5 0,2 17-5 16,-2-17 3-16,2 13-4 0,-2-13-3 0,5 12-1 16,-2-4-1-16,1-4-2 0,3 6-2 0,1-6-2 15,2 0 0-15,1 2 0 0,4-2-1 0,-1 0-3 16,0-1 2-16,1 0-1 0,4-3-4 0,-3 0 1 16,-1 0-6-16,1 0 1 0,-2-2-2 0,-2-1 3 15,2 1-3-15,-1-2-3 0,-2-2 0 0,2-1-1 16,-5-2-6-16,2 2-3 0,-1-3-7 15,-1-1 1-15,-1 1-1 0,-4-2 0 0,0 3-2 0,-2-3 2 16,-1 1-1-16,0 1 4 0,0 10 1 0,-6-20 3 16,1 12-4-16,-1-1 4 0,0 1 2 0,-3 2 3 15,0 2 3-15,-2 0 9 0,-1 0 5 0,-1 2-2 0,1 0 4 16,-1 2-4-16,-2 0-1 0,0 2 2 0,1 0 2 16,-1 3-1-16,0 0-5 0,-1 0 2 15,2 2 0-15,2 2-2 0,-2 0 0 0,2 2-1 16,1-2-2-16,2 2 2 0,2-1 1 0,-1 0-3 0,5 1 1 15,-2-3-1-15,2 3 1 0,0-5 1 0,1 3 0 16,2-9 1-16,5 16 2 0,3-8 1 0,-5-1-4 16,6-2 3-16,2 1-4 0,-1-2 6 0,6 0-7 15,-2-2 3-15,3 2-3 0,-2-3 0 0,2-1-3 16,3 0-1-16,-3-1-1 0,3-1-5 0,-6 0-5 16,2-3-2-16,-1 0-1 0,4-4-1 0,-2 0-5 15,-4 1 2-15,0 0-2 0,-2 0-1 0,4-5-1 16,-4 3 1-16,1-1 5 0,-2 5 2 0,0-5 2 15,-3 3 1-15,-2 2 0 0,1-2 1 0,-1 4 0 16,-1-1 7-16,-4 5-3 0,9-8 3 0,-9 8-6 0,6-6 2 16,-6 6-2-16,0 0 4 0,8 0-1 0,-8 0-3 15,0 0 4-15,9 11 0 0,-9-11 1 16,6 12 2-16,-3-3 2 0,-1 0 3 0,1 3-3 0,0-3 2 16,-1 3 1-16,0 0 0 0,1 0-1 0,0 0 2 15,-2-2-1-15,2-1 1 0,1 3-1 0,-2-5 1 16,-1 1 0-16,3 0 1 0,-4-8-2 0,6 10-12 15,-5-3-10-15,-1-7-4 0,7 9-9 0,-4-4-12 16,-3-5-24-16,9 1 6 0,-9-1-5 0,11 0-2 0,-11 0-1 16,15-6-6-16,-7 1 4 0,1-2 7 15,2-1 5-15,-1 0 6 0,2-4 7 0,-1 3 4 16,2-1 8-16,-1-1 6 0,-1 1 12 0,-1 2 11 0,1-3 15 16,-1 3 3-16,-1-1 7 0,-3 4 6 0,0 0 4 15,0 0-4-15,-6 5 1 0,10-6 0 16,-10 6-7-16,6-5-3 0,-6 5 1 0,0 0-4 0,0 0-1 15,14 3 1-15,-14-3 2 0,5 7 2 0,-5-7-1 16,2 11 5-16,-1-4 0 0,3 0 4 0,-4-7-1 16,0 15 1-16,-1-7-5 0,2-1 3 0,-1-7-2 15,0 12-3-15,1-5-2 0,-1-7-1 0,2 11-1 16,-2-11 0-16,0 9-1 0,0-9 0 0,1 8-3 0,-1-8 3 16,0 0 0-16,5 7 1 0,-5-7-2 15,0 0 2-15,7 3-5 0,-7-3 1 0,0 0-3 16,16-4 3-16,-16 4-6 0,15-9-2 0,-5 2-5 0,-2-1-1 15,4 0-1-15,0-1-6 0,3-2 0 0,-4 3 0 16,1-2 2-16,-1 1 1 0,-2 3 0 0,1-3 2 16,-4 2-2-16,1 3 1 0,-1 0 2 0,1 0 6 15,-1-1 1-15,0 1-3 0,-6 4 2 0,12-5-1 16,-12 5 4-16,10 0 1 0,-10 0 1 0,14 0 5 16,-14 0-2-16,14 5 3 0,-5-1 5 0,-3 1-2 15,3 1-7-15,-2 0 9 0,2 3-6 0,-3 0 2 16,3 1 1-16,-2-1-4 0,-1-1 1 0,-2 2-2 0,0-2-1 15,0-2 1-15,0 3-1 0,0-2 2 0,1 0-15 16,-1-2-20-16,1 1-19 0,-1-1-16 16,-4-5-20-16,7 9-23 0,-4-6-23 0,-3-3-17 15,13 0-46-15,-13 0-177 0,12-7-396 0,-1 2 175 0</inkml:trace>
          <inkml:trace contextRef="#ctx0" brushRef="#br0" timeOffset="77403.88">12911 2547 198 0,'0'0'182'0,"0"0"-14"16,6 11-20-16,-6-11-4 0,1 14-9 0,-1 0-13 16,3 0-7-16,-2 0-4 0,-2 3-13 0,2 4-3 15,-1 2-9-15,-1-2-4 0,2 0-8 0,0 1-4 0,2 1-6 16,-1-1-10-16,-1-2-1 0,3-1-6 15,-1-4-2-15,0-2-5 0,0 1-3 0,0-3-7 16,-1-1 0-16,0 2 0 0,0-6-6 0,-2-6 1 0,4 11-1 16,-1-7-1-16,-3-4 5 0,0 0 8 0,1 10 6 15,-1-10 3-15,0 0-4 0,0 0-7 0,0 0 0 16,0 0-6-16,0 0-2 0,0 0-3 0,9-20-1 16,-9 20-5-16,0 0 1 0,-8-19-6 0,3 14 1 15,1-1-5-15,-5-3 0 0,1 2 0 0,0 1-1 16,-6 1 3-16,3 1-4 0,-4 1 6 0,2 0 2 15,-1 3-3-15,-2 0-1 0,1 2 0 0,2-1-2 16,-3 2 0-16,2-1 2 0,-1 5-4 0,4-2 0 0,0 2-2 16,2-1-4-16,0 0 6 0,3 2-2 0,3 1 6 15,2-3-3-15,1-6 0 0,1 15 1 16,4-6 0-16,1-3 2 0,4 2-1 0,2-2 0 0,8 2-2 16,1-4 1-16,0 3 0 0,2-3-1 15,1 1-8-15,-3-3-19 0,3 1-26 0,0-1-34 0,-3 1-25 16,3-2-29-16,0-4-42 0,-1 2-236 0,8-4-444 15,-6 3 197-15</inkml:trace>
        </inkml:traceGroup>
        <inkml:traceGroup>
          <inkml:annotationXML>
            <emma:emma xmlns:emma="http://www.w3.org/2003/04/emma" version="1.0">
              <emma:interpretation id="{EA74897F-F595-4A3F-9401-DF95AEE3096B}" emma:medium="tactile" emma:mode="ink">
                <msink:context xmlns:msink="http://schemas.microsoft.com/ink/2010/main" type="inkWord" rotatedBoundingBox="16610,4556 18301,4582 18291,5212 16601,5185"/>
              </emma:interpretation>
            </emma:emma>
          </inkml:annotationXML>
          <inkml:trace contextRef="#ctx0" brushRef="#br0" timeOffset="78319.82">14821 2486 183 0,'0'0'171'0,"-4"-7"-5"0,4 7-14 0,0 0-10 0,0 0-11 15,-12-1-7-15,12 1-4 0,0 0-5 16,-21 5-3-16,10-1-4 0,1 2 1 0,-4 1-4 0,-2 4-2 16,-1-1-2-16,0 3-7 0,-2-1 1 0,0 4-10 15,-6 5-3-15,0-2-6 0,2 1-4 0,-2 3 2 16,0-1-4-16,-3 0-10 0,6 0-8 0,-3 0 2 16,-1-1-8-16,3 0-7 0,-2-1 2 0,2-1-4 15,3-5-8-15,3 3-1 0,-9-2-1 0,12-2-3 16,-3 0 0-16,2 2-1 0,-1-5-4 0,6 0-4 15,-1-2-21-15,5 0-16 0,-3 1-16 16,3-2-20-16,3-1-20 0,-2 1-19 0,2-1-26 0,3-6-29 16,0 0-44-16,5 14-194 0,1-10-422 0,3-2 187 15</inkml:trace>
          <inkml:trace contextRef="#ctx0" brushRef="#br0" timeOffset="77972.17">14282 2519 205 0,'0'0'222'0,"-5"-6"-10"0,5 6-14 0,0 0-19 16,0 0-25-16,0 0-9 0,0 0-18 0,0 0-12 16,0 0-1-16,0 0-4 0,0 0 1 0,0 0-5 15,14 18 1-15,-6-8 0 0,-3 2 0 0,4 1-2 16,2 1-4-16,0 6 1 0,1-2-4 0,7 6-7 16,-3-7-10-16,-4 4-5 0,4-4-6 0,0 0-8 15,-2 2-6-15,6 4-7 0,-3-7 2 0,-5 1-9 16,3-2-3-16,-3-1-5 0,1-1-1 0,-4 0-4 0,0-5 0 15,1 2-8-15,-1-2 4 0,-2 1-6 0,-2-4-1 16,1 0-12-16,-1-1-6 0,1 1-22 16,-6-5-6-16,6 8-12 0,-6-8-14 0,6 3-12 0,-6-3-21 15,0 0-24-15,9 4-27 0,-9-4-33 0,0 0-39 16,14-9-229-16,-14 9-474 0,8-14 210 0</inkml:trace>
          <inkml:trace contextRef="#ctx0" brushRef="#br0" timeOffset="78752.2">14940 2921 202 0,'0'0'312'0,"0"0"-18"0,0 0-29 0,0 0-24 15,0 0-29-15,0-12-19 0,0 12-23 16,0 0-15-16,0 0-14 0,0 0-18 0,0 0-7 16,0 0-16-16,0 0-1 0,0 0-7 0,-12 30-5 0,8-23-7 15,2 0-3-15,2-7-4 0,-4 19-11 0,3-9 0 16,0 2-2-16,-1-4-9 0,2 1 1 15,0-9-5-15,0 16-6 0,0-7-5 0,0-9 4 0,3 15-1 16,-2-7-11-16,-1-8-1 0,4 10-1 0,-3-4-3 16,-1-6 3-16,5 10-6 0,-4-4 2 0,-1-6-3 15,8 8-4-15,-3-6 0 0,-5-2 3 0,7 8-13 16,-7-8-15-16,12 1-17 0,-12-1-26 0,13-1-22 16,-13 1-22-16,13-4-37 0,-5 0-41 0,0-3-36 15,1 0-287-15,-1-4-539 0,0-2 239 0</inkml:trace>
          <inkml:trace contextRef="#ctx0" brushRef="#br0" timeOffset="78963.9">15165 2665 137 0,'2'-9'305'15,"3"0"-25"-15,0 3-28 0,-2-2-24 0,2 3-19 16,-5 5-23-16,3-11-20 0,-3 11-15 0,4-9-16 15,-4 9-17-15,0 0-13 0,6-4-17 0,-6 4-18 16,0 0-21-16,0 0-17 0,0 0-17 0,11 14-15 16,-10-6-16-16,-1-8-25 0,5 17-28 0,-3-5-26 15,2-3-30-15,0 2-51 0,1 3-158 0,1-5-363 16,4 3 161-16</inkml:trace>
          <inkml:trace contextRef="#ctx0" brushRef="#br0" timeOffset="79246.28">15505 2902 58 0,'20'-10'268'0,"-20"10"-13"0,13-4-16 16,-4 1-14-16,-2-1-12 0,6 4-8 0,0-6-4 0,2 2-11 15,2 2-10-15,3-4-14 0,0 2-13 16,2-1-11-16,-2 2-13 0,-4 0-12 0,5 0-12 15,-6 0-9-15,1 0-9 0,1 1-8 0,-2 0-6 0,-3 0-12 16,2 2-5-16,-3 0-7 0,-4-2-4 0,-7 2-9 16,14-3-3-16,-14 3-13 0,13 0-16 0,-13 0-16 15,0 0-17-15,10-2-25 0,-10 2-22 0,0 0-12 16,6 5-5-16,-6-5-20 0,0 0-31 0,0 0-14 16,0 0-26-16,-21 8-60 0,11-5-138 0,10-3-413 15,-18 0 182-15</inkml:trace>
          <inkml:trace contextRef="#ctx0" brushRef="#br0" timeOffset="79470.75">15526 2992 52 0,'15'2'222'15,"0"-1"-14"-15,4 2-9 0,5 0-12 0,-1 0-11 16,2-3-17-16,-2 0-15 0,0 0-14 0,-2 2-14 15,-2-2-12-15,-3 0-8 0,1 3-13 0,-3-6-17 16,0 3-29-16,-3 0-21 0,-3 0-21 16,-8 0-20-16,18 0-34 0,-12 0-35 0,-6 0-63 0,13-5-120 15,-13 5-298-15,14-4 132 0</inkml:trace>
        </inkml:traceGroup>
        <inkml:traceGroup>
          <inkml:annotationXML>
            <emma:emma xmlns:emma="http://www.w3.org/2003/04/emma" version="1.0">
              <emma:interpretation id="{F07507BE-C24F-4A5A-9568-9B7C23132866}" emma:medium="tactile" emma:mode="ink">
                <msink:context xmlns:msink="http://schemas.microsoft.com/ink/2010/main" type="inkWord" rotatedBoundingBox="18761,4710 19973,4729 19961,5517 18749,5498"/>
              </emma:interpretation>
            </emma:emma>
          </inkml:annotationXML>
          <inkml:trace contextRef="#ctx0" brushRef="#br0" timeOffset="80399.75">16362 2697 219 0,'0'0'242'0,"0"0"-26"16,0 0-23-16,0 0-22 0,0 0-13 0,0 0-18 15,0 0-12-15,0 0-15 0,0 0-6 0,-17 12-9 0,17-12 0 16,0 8-4-16,0-8 1 0,0 0-3 15,2 16 0-15,3-10-4 0,1 2-3 0,1-1-2 16,1 0-5-16,3-1-1 0,0 2-2 0,3-3-5 16,4 4-11-16,1-4 0 0,2-1-4 0,0 0-6 0,1-1-3 15,2 1-7-15,-1-3-1 0,-2-1-5 0,-1 0-2 16,2-2-3-16,-7-1-1 0,5-2-3 0,-4 3-5 16,2-7-2-16,-3 1-3 0,2-1 0 0,-2-2-3 15,-3 2-2-15,1-2-3 0,-2 1-6 0,-1-2-3 16,-2 3 1-16,-1-4 0 0,1 5-2 0,-2-6 1 15,1 4 1-15,-3 4-2 0,0-1 0 0,-4 7 3 16,3-13-4-16,-3 13-2 0,3-9-3 0,-3 9 3 16,0 0 1-16,0 0-2 0,0 0 2 0,0 0 1 15,0 0-1-15,0 0 2 0,0 0-2 0,0 0 2 16,0 0-2-16,0 0 1 0,-17 22-2 0,14-10 4 16,1-1-2-16,0 0 1 0,-1 4 1 0,3-2-1 0,-2 8 4 15,4 0-1-15,1-1 1 0,0 2 2 0,2-1-1 16,2 2 1-16,2 4-2 0,-1-7 2 15,4 6-5-15,-6-6 3 0,6 7-1 16,-4-5 0-16,5 6 1 0,-8-6 0 0,5-3 0 0,-4 9 2 0,0-8-3 16,0 8-1-16,1-6 0 0,-4 1 2 0,3-1-1 15,-3-3 2-15,2 0 0 0,0 1-1 0,-3-1 0 16,-1-1 2-16,2-2 0 0,-2 0 1 0,0-2-6 16,-1 0 5-16,0-2-4 0,3-4 3 0,-6 3-2 15,2-3 2-15,1-8-3 0,-5 14 4 0,5-8 0 16,0-6 1-16,-13 6 3 0,5-4-9 0,-4 0 3 15,1-4 7-15,-7 2-5 0,3-6 1 16,-4-2 0-16,-4 0-1 0,-1-2 3 0,4 1-5 0,-9-8 1 0,9 6 3 16,-1-3-7-16,1 0 4 0,2 0 2 15,3 0 0-15,1 0 1 0,3 3 1 0,0-5-3 16,5 4 3-16,0 1-4 0,1-3 4 0,5 2-5 0,-1-1-4 16,6-1-17-16,0 2-15 0,0-1-14 15,5-3-16-15,0 5-25 0,5-2-24 0,4 3-32 0,-1 0-29 16,1-3-83-16,3 3-134 0,0 1-425 0,3 1 188 15</inkml:trace>
          <inkml:trace contextRef="#ctx0" brushRef="#br0" timeOffset="80951.03">17303 3011 270 0,'-9'-17'264'0,"9"17"-14"0,0 0-15 0,0 0-17 15,0 0-13-15,0 0-17 0,0 0-19 0,0 0-15 16,0 0-20-16,0 0-14 0,0 0-13 0,0 0-11 16,0 0-7-16,0 0-11 0,0 0-6 0,0 0-10 15,0 0-6-15,5 24-4 0,-5-24-2 0,2 16-8 16,-2-7-1-16,3 1-5 0,-3 2-2 0,0-1 0 16,3 3-5-16,0-3 0 0,-3 3-1 15,2 0-2-15,1 0 6 0,-2 0-4 0,1 0 2 0,-1 1 3 16,1-3 7-16,5 6 3 0,-5-5 1 0,2-2-5 15,-2 1 8-15,3 1-1 0,-3-1 1 0,1-1-7 16,1 0 0-16,2 0-2 0,-3 0-4 0,-1-4-4 0,-1 0-1 16,-1-7 1-16,5 14-3 0,-3-7-6 15,-2-7-5-15,3 9 5 0,-3-9-8 0,2 9 1 16,-2-9 4-16,0 0-5 0,0 8 1 0,0-8 2 16,0 0 1-16,0 0 1 0,-12 3-8 0,12-3 3 0,-12 0 6 15,12 0-7-15,-20-6-5 0,13 4 0 0,-4-4 1 16,0 3-1-16,4 0-6 0,-3 1 12 15,5-4-11-15,-3 3-1 0,8 3-11 0,-14-9-16 0,10 5-19 16,-2-2-13-16,0 0-21 0,6 6-37 0,-6-12-30 16,6 7-30-16,0 5-42 0,0-17-78 0,0 6-200 15,5-2-538-15,-1 2 238 0</inkml:trace>
          <inkml:trace contextRef="#ctx0" brushRef="#br0" timeOffset="81154.1">17451 2728 99 0,'0'0'334'0,"3"-14"-29"16,0 8-30-16,2-2-26 0,1 4-29 0,-6 4-22 16,12-7-21-16,-4 7-19 0,4 0-19 0,-12 0-26 0,14 6-30 15,-4-4-35-15,-4 2-39 0,1 3-34 16,-1-1-29-16,-1 2-39 0,0-2-54 0,-3 1-201 15,-2-7-377-15,2 12 166 0</inkml:trace>
        </inkml:traceGroup>
        <inkml:traceGroup>
          <inkml:annotationXML>
            <emma:emma xmlns:emma="http://www.w3.org/2003/04/emma" version="1.0">
              <emma:interpretation id="{E1A2189C-14D7-4A6E-BDB7-C9CFED9EDEA9}" emma:medium="tactile" emma:mode="ink">
                <msink:context xmlns:msink="http://schemas.microsoft.com/ink/2010/main" type="inkWord" rotatedBoundingBox="20977,4704 21487,4712 21480,5154 20970,5146"/>
              </emma:interpretation>
            </emma:emma>
          </inkml:annotationXML>
          <inkml:trace contextRef="#ctx0" brushRef="#br0" timeOffset="81766.33">18559 2848 77 0,'0'0'297'0,"5"-4"-4"16,-5 4-13-16,0 0-15 0,5-6-16 0,-5 6-15 0,0 0-25 15,0 0-24-15,0 0-13 0,0 0-24 0,0 0-19 16,0 0-12-16,0 0-12 0,0 0-10 15,0 0-3-15,0 0-16 0,0 0-5 0,4 19-5 0,-4-9-8 16,0-10 0-16,2 18-5 0,-2-8-3 0,2 4-6 16,3-4-4-16,-3 2-1 0,0 0-3 0,2-2-3 15,-2 4-3-15,3-5-6 0,-2 2 3 0,-1-1-5 16,1-1-1-16,2-1-6 0,-5-2-22 0,0-6-21 16,5 14-26-16,-3-9-25 0,-2-5-30 0,2 7-16 15,-2-7-19-15,0 0-32 0,4 6-68 0,-4-6-214 16,0 0-495-16,0 0 219 0</inkml:trace>
          <inkml:trace contextRef="#ctx0" brushRef="#br0" timeOffset="81984.31">18636 2645 50 0,'-2'-12'254'0,"2"12"-27"0,-1-8-24 0,1 8-23 15,0 0-25-15,0 0-22 0,6-7-24 0,-6 7-29 16,0 0-30-16,0 0-33 0,24 9-26 0,-17-6-38 16,0 0-75-16,-7-3-92 0,15 5-231 0,-2-1 103 15</inkml:trace>
          <inkml:trace contextRef="#ctx0" brushRef="#br0" timeOffset="82256.5">19053 2736 48 0,'0'0'233'0,"0"0"-19"0,0 0-23 15,-16-8-17-15,16 8-18 0,0 0-18 0,-10 0-11 16,10 0-15-16,0 0-10 0,-13 8-9 16,13-8-11-16,-9 7-4 0,7 1-10 0,-1 0-7 0,3-8-4 15,-4 13-9-15,1-4 0 0,3 3-10 16,0 0-3-16,0 2 1 0,3 0-6 0,-1-3-5 15,3 4 4-15,0-3 2 0,-2 1 3 0,4 5 7 0,-1-5 3 16,-1 1 2-16,6 1-1 0,-4-2-7 0,-2-2-3 16,-2 2-2-16,2-4-7 0,-3-2-1 0,2 2-3 15,-4-3-2-15,0-6 1 0,-4 15-2 0,4-15 1 16,-2 13-5-16,-5-9 3 0,1 0-19 0,-7-1-22 16,3 1-27-16,-3 0-31 0,0-4-29 0,2 3-36 15,1 0-68-15,-5-3-142 0,5-2-385 0,10 2 171 16</inkml:trace>
        </inkml:traceGroup>
        <inkml:traceGroup>
          <inkml:annotationXML>
            <emma:emma xmlns:emma="http://www.w3.org/2003/04/emma" version="1.0">
              <emma:interpretation id="{CF51FAB9-9C79-4C11-8881-4E5760C56FC6}" emma:medium="tactile" emma:mode="ink">
                <msink:context xmlns:msink="http://schemas.microsoft.com/ink/2010/main" type="inkWord" rotatedBoundingBox="22292,4420 24777,4458 24767,5100 22282,5061"/>
              </emma:interpretation>
            </emma:emma>
          </inkml:annotationXML>
          <inkml:trace contextRef="#ctx0" brushRef="#br0" timeOffset="83133.42">19948 2867 70 0,'0'0'316'0,"7"-4"-22"0,-7 4-25 0,0 0-23 16,0 0-31-16,0 0-21 0,7-4-20 0,-7 4-17 15,0 0-14-15,0 0-14 0,14 3-11 0,-14-3-11 16,12 3-14-16,-5-1-1 0,6 0-10 0,-4-1-8 16,4 2-10-16,0-1-4 0,-1-1-4 0,-1-1-5 15,1 3-7-15,-12-3-1 0,19 0-6 0,-11 0-1 0,-8 0-6 16,19-4-1-16,-12 3-9 0,0-3 0 0,1 1-2 15,-3-2-8-15,-5 5-9 0,8-11-3 0,-5 4-9 16,-3 7-9-16,0-19-8 0,-5 11 2 0,-1-4 1 16,-5 2 2-16,-2 1 2 0,-4-5 2 0,0 3 4 15,-5 1-2-15,6 1 3 0,-5 3-2 0,4 1-1 16,-1-1 8-16,2 3-5 0,3 2 3 0,-2 2 1 16,4 2-3-16,-2 0 4 0,1 2 0 0,-1 1 2 15,5 2 0-15,-1 0-1 0,2 1 3 0,2 3 0 16,1-2 4-16,1 4 0 0,3-4 0 0,1 2 1 0,3-1 0 15,-2 0-2-15,8-3 6 0,-4 3-1 0,4-1-1 16,2-2-2-16,6 1 4 0,-3-4-3 16,2 2-2-16,4-3 2 0,0-1 5 0,-7-3-4 0,4 0 0 15,-1-2 3-15,-4-1-4 0,5 0-1 0,0-3 1 16,-3-1-2-16,0 0 4 0,1-1-3 0,-3 0-4 16,5-5 2-16,-7 5-1 0,-1-1-1 0,1 0 0 15,-4 3 1-15,4 0 2 0,-6 0-1 0,1-2-1 16,0 6 1-16,-6 2-1 0,9-6-6 0,-9 6 4 15,5-3-2-15,-5 3-2 0,0 0 3 0,0 0-3 16,0 0 1-16,0 17 3 0,0-17 2 0,-1 17 2 16,2-6-4-16,0 0 4 0,0 1 1 0,2 0 1 15,-1 0-2-15,1-1 0 0,1 0 1 0,-3 0 1 16,4-2-1-16,-3 0-12 0,2-2-13 0,1-2-12 16,-5-5-13-16,4 7-28 0,-4-7-26 0,9 5-22 15,-9-5-33-15,0 0-220 0,18-9-409 0,-8 1 181 16</inkml:trace>
          <inkml:trace contextRef="#ctx0" brushRef="#br0" timeOffset="83644.13">20787 2442 230 0,'5'-7'275'0,"-5"7"-27"0,0 0-27 0,5-7-25 15,-5 7-23-15,0 0-18 0,0 0-12 16,0 0-19-16,0 0-12 0,0 0-10 0,2 27-9 0,-2-13-8 16,0 3-7-16,4 2-5 0,-4 1-5 0,2 2-7 15,2 7-5-15,-3-5-7 0,4-2-1 16,-2 6-3-16,3 2-6 0,-2-9-2 0,1 1-5 0,-4-2-2 16,5 1-2-16,-1-1-2 0,-3-2-3 0,0-3-1 15,4-4-3-15,-5 0-3 0,4 0 2 0,-4-4-2 16,2 3 0-16,-3-10-2 0,5 9 0 0,-5-9-1 15,1 10 1-15,-1-10 1 0,2 7 4 0,-2-7 9 16,0 0-1-16,0 0-6 0,4 6 1 0,-4-6-3 16,0 0-2-16,0 0-3 0,0 0-2 0,0 0 1 15,0 0 1-15,0 0-8 0,0 0-1 0,-10-26-1 16,10 26-1-16,-9-6 0 0,0 1 0 0,1 0-2 0,0 5-2 16,-7-5-1-16,5 4 5 0,-2 0-5 15,-2-1 3-15,-2 2-2 0,2 0-2 0,1 0-1 0,-3 3 1 16,2 3 1-16,1-4 0 0,0 2 0 15,-2 0-2-15,6 2 6 0,-2 0-7 0,2 0 5 0,-1-1-4 16,2 3 7-16,-2-3-2 0,6-1 0 0,-1 3 0 16,-1 0-2-16,6-7 5 0,-4 11-2 0,3-6 3 15,1-5 0-15,0 0 1 0,5 14-3 0,1-12 2 16,3 3 2-16,2-1-4 0,1 0 1 0,2-3-5 16,-1 0-17-16,3 0-17 0,-1-2-26 0,1-1-27 15,0-2-14-15,-1 0-43 0,5-3-39 16,1-2-70-16,-4-5-145 0,0 0-432 0,2-1 193 0</inkml:trace>
          <inkml:trace contextRef="#ctx0" brushRef="#br0" timeOffset="84972.31">21279 2354 228 0,'0'0'246'0,"0"0"-30"0,0 0-22 15,0 0-15-15,0 0-23 0,0 0-13 16,7 18-16-16,-3-11-11 0,-4 6-8 0,1 1-11 16,1 2-9-16,-1 3-3 0,0 1-8 0,-1 2-5 15,2 2-3-15,0-2-7 0,-2 7-4 0,0 1 0 16,2-2 1-16,1-5-8 0,-3-1-4 0,2 1-1 15,-2-4-6-15,1 4-2 0,-1-6-7 0,3 4 0 16,-3-4-4-16,0-3 0 0,1-3-3 0,0 2 1 16,-2-2-6-16,1 1 1 0,0-12 0 0,1 12-4 0,-1-6 0 15,0-6 2-15,3 11-4 0,-3-11 3 0,0 10 7 16,0-10 13-16,0 0 13 0,0 0-2 16,2 5-5-16,-2-5-4 0,0 0-5 0,0 0-1 0,0 0-1 15,0 0-7-15,0 0-5 0,0 0 4 0,0 0-10 16,8-21-1-16,-8 21-3 0,0 0 2 0,-5-15-9 15,5 15-3-15,-8-8 3 0,8 8 0 0,-11-5-2 16,5 1-3-16,6 4 6 0,-15-3-4 0,7-1-1 16,8 4 1-16,-19 0-1 0,12 0-3 0,7 0 2 15,-20 4 0-15,10-3-2 0,-1 3 4 0,4-1-3 0,-3 1 0 16,0-1-3-16,4 0 1 0,-1 1 3 16,7-4-2-16,-9 13 1 0,5-9 3 0,-1 1 0 15,5-5 0-15,-6 10 0 0,6-10 2 0,0 11-1 16,0-11 8-16,0 0-8 0,5 14 2 0,2-9 1 15,-1 2-4-15,3 0 2 0,3-2-2 0,1 1 1 16,0-1-1-16,3 2 4 0,-1-5-1 0,5 3-4 16,-2-1 6-16,2 0-4 0,-3-4 0 0,5 2 0 0,-1-2-2 15,2-1 0-15,-4-1 1 0,1-1 2 0,0-1-2 16,-4-1-1-16,4-2 0 0,-7 3-3 0,2-5-2 16,2 3-2-16,0-6-7 0,-4 4-4 0,-1-1 2 15,-3-1 1-15,2-2-7 0,-2 3 1 0,-1-6 3 16,-3 5-5-16,0-4 2 0,-4 3-1 0,2-2-2 15,-3 2 7-15,0 11-3 0,-4-18 5 16,1 9-3-16,-1 3 2 0,-3 0 3 0,3-1-3 0,4 7 0 16,-10-8 3-16,3 6-1 0,7 2 6 0,-12-2-4 15,12 2 2-15,-15 2 3 0,15-2-1 0,-12 6 0 16,5 1-1-16,-1-1 1 0,1 2 2 0,1 0-2 16,-1 4 2-16,1-1 3 0,1 2-1 0,1-2 1 15,0 0 4-15,1 1-3 0,1 0 1 0,1 1 2 16,1-1 0-16,1-2 0 0,-1-1 3 0,1 2 0 15,0-5 3-15,4 2 7 0,0-2 3 0,3 2 5 16,1-1 1-16,1-3 1 0,0 1-4 0,2 0-1 16,3-3 0-16,-1 0 0 0,2 1-3 0,5-8 1 15,1 4-3-15,-2-1-2 0,1-2 1 0,-3-3-2 0,4 0 0 16,-1-3-3-16,0-1-3 0,0-3 3 16,6-2-5-16,-3-1-4 0,2-4-8 0,-3 1-9 15,-2-1-4-15,2-2-13 0,-4-1-4 0,-3 1-5 16,3-2 0-16,-1 0 6 0,-2 0 2 0,-4 6 5 0,7-6 0 15,-9 6 3-15,2-2 6 0,0 3 1 0,-1 0 1 16,-2-1 3-16,1 3 2 0,-4 2 9 16,2 2 4-16,-1 0 4 0,-1 2 1 0,-1 3 5 0,0-1 3 15,-1 4 2-15,2-1-4 0,-6 5-2 0,8-7 2 16,-8 7-2-16,10 0 0 0,-10 0 0 0,15 4-5 16,-8 0 3-16,1 4-2 0,2 0 1 15,-2 2-3-15,0 4 4 0,-1 1 0 0,3 5-3 0,-2-2 3 16,-1 4 0-16,0-4 2 0,2 11 1 0,-3-7 0 15,1 6 4-15,2-1-2 0,-4-6 2 0,1 2-3 16,0-3 3-16,1 1-1 0,-3 1-3 0,0-2 1 16,1-1 0-16,-1 0-2 0,1-7 2 0,-3 1 0 15,0 1 0-15,1-6 0 0,1 2-1 0,-2-2 0 16,-2-8 1-16,3 11 4 0,0-6 2 0,-3-5 3 0,2 8 5 16,-2-8 6-16,0 0 10 0,2 8 2 15,-2-8 3-15,0 0 5 0,0 0-4 0,0 0-8 16,0 0-4-16,0 0-3 0,0 0-2 0,0 0-5 15,0 0-2-15,0 0-6 0,0 0 2 0,-13-22-4 0,5 16-2 16,-2 1-4-16,0-2 2 0,-1 1-1 16,-2 1-3-16,-1 2-1 0,-3-1 1 0,2 2-2 0,-6-2-2 15,2 3 2-15,4 1-1 0,-1 1-3 0,1 3 1 16,1-2-1-16,1 1 0 0,-3 1 1 0,1 0 0 16,3-1-1-16,-3 4 1 0,5-2 1 0,4 1 1 15,1-1 1-15,0 0 1 0,0 3 3 0,5-8-3 16,0 0-2-16,4 13 5 0,3-6 2 0,4 0-2 15,3 2 0-15,3 0-3 0,3-2-15 0,1 2-22 16,1-3-21-16,2 0-32 0,-2-1-37 0,-3-4-47 16,5 0-39-16,-2-1-266 0,-2-2-515 0,-1-3 229 15</inkml:trace>
        </inkml:traceGroup>
      </inkml:traceGroup>
      <inkml:traceGroup>
        <inkml:annotationXML>
          <emma:emma xmlns:emma="http://www.w3.org/2003/04/emma" version="1.0">
            <emma:interpretation id="{F99A24E8-5C5C-4944-A576-93EC420949C2}" emma:medium="tactile" emma:mode="ink">
              <msink:context xmlns:msink="http://schemas.microsoft.com/ink/2010/main" type="line" rotatedBoundingBox="8953,5661 12172,5317 12240,5953 9021,6297"/>
            </emma:interpretation>
          </emma:emma>
        </inkml:annotationXML>
        <inkml:traceGroup>
          <inkml:annotationXML>
            <emma:emma xmlns:emma="http://www.w3.org/2003/04/emma" version="1.0">
              <emma:interpretation id="{6C9CE636-43B4-4269-84BD-EC4F9BF45C50}" emma:medium="tactile" emma:mode="ink">
                <msink:context xmlns:msink="http://schemas.microsoft.com/ink/2010/main" type="inkWord" rotatedBoundingBox="8953,5661 9666,5585 9733,6210 9020,6287"/>
              </emma:interpretation>
            </emma:emma>
          </inkml:annotationXML>
          <inkml:trace contextRef="#ctx0" brushRef="#br0" timeOffset="91486.35">6608 3973 169 0,'-11'2'182'0,"11"-2"-10"16,0 0-9-16,-8 3-15 0,8-3-3 0,0 0-8 16,0 0-9-16,0 0-8 0,0 0-6 0,0 0-12 15,-7 4 2-15,7-4 2 0,0 0 5 0,0 0 3 0,0 0-4 16,0 0-7-16,26 4-6 0,-14-4-11 15,3-2-3-15,7 2-8 0,0 0-4 0,10-2-11 16,3 1-4-16,1-6-7 0,-3 7-4 0,3-1-7 0,-4-2 1 16,1 3-7-16,-8-1-2 0,-2 0-9 0,2 1-4 15,-6 0-8-15,1-4-2 0,-6 4-3 0,-2 0-3 16,-2-2 2-16,-1 4 0 0,-9-2-5 0,13-2 5 16,-13 2-5-16,10 2 2 0,-10-2-5 0,0 0 0 15,10 3 1-15,-10-3 3 0,5 5-2 0,-5-5 3 16,1 11-1-16,-1-11-2 0,0 14 1 0,2-5 0 15,0-2 1-15,-2-7 2 0,2 13 0 16,-2-7 1-16,4 1-4 0,-4-7 0 0,5 14 1 0,-3-8 5 16,2 1-4-16,-4-7 0 0,9 7 1 0,-3-2 4 0,0-2 1 15,1-1-1-15,3 0 0 0,-10-2-1 0,16 4 1 16,0-6 1-16,-3-2-1 0,-2-1-1 0,1 0 1 16,-2 1 3-16,1-6-2 0,-2 3-3 0,1 0 2 15,-3-4 2-15,-1 2-2 0,2-4-2 0,-5-1-1 16,-2 3 0-16,-3-6-1 0,0 0 2 0,-1 3-5 15,-3 0 0-15,-2 2-2 0,-1-1 3 0,0 2-4 16,-2 3 2-16,0 1-2 0,-1 0 2 0,-1 1 1 16,0 3 1-16,0 0-2 0,0 1-2 0,0 2-6 15,1 0-9-15,0 2-17 0,1 2-18 0,2-2-30 16,1 1-19-16,0 2-15 0,3 0-27 0,5-5-20 16,-10 9-225-16,10-9-425 0,-5 3 188 0</inkml:trace>
          <inkml:trace contextRef="#ctx0" brushRef="#br0" timeOffset="90900.21">6723 3610 64 0,'0'0'161'16,"4"-7"-12"-16,-4 7-11 0,4-9-6 0,-4 9-7 15,4-6-2-15,-4 6 1 0,0 0-18 0,3-11 0 16,-3 11-3-16,0 0-4 0,3-8 1 0,-3 8-4 16,0 0-5-16,0-9-6 0,0 9-1 0,0 0-4 15,0 0 0-15,0-8-6 0,0 8-2 0,0 0 1 0,0 0-4 16,0 0 2-16,0 0-5 0,0 0 1 0,0 0-4 16,0 0-5-16,0 0-4 0,0 0-6 0,0 0-8 15,0 0-4-15,0 0-2 0,0 0-4 0,0 0-6 16,0 0 0-16,0 0-1 0,-18 19-2 0,14-10 1 15,-1 2 5-15,0 0-3 0,0 1 4 0,2 3 0 16,0 3 3-16,-1 1-3 0,0 0-3 0,4-3 4 16,0 4-1-16,2-3 2 0,1 1-3 0,0 2 2 15,0-2 0-15,0-1 4 0,1 2 2 0,-1 0 2 16,2-5 2-16,-1 0-7 0,1 4-1 0,-3-5 0 0,3 1-5 16,-2 3 0-16,0-3 0 0,0 0 0 15,-2 0-4-15,3-1 3 0,-3-1-5 0,0-1 2 16,2 2-1-16,-2-1-2 0,0-1 0 0,-1 1-1 0,2-4-6 15,0 2 1-15,-1 0-2 0,0-2 2 0,-1-8 10 16,4 13-14-16,-4-6 3 0,0-7-1 0,3 10-1 16,0-4-1-16,-3-6 1 0,3 10-6 0,-3-10 3 15,5 9 10-15,-5-9-12 0,6 5-1 0,-6-5 1 16,7 5 4-16,-7-5 1 0,10 4-10 0,-10-4-13 16,9 3-13-16,-9-3-18 0,8 2-17 0,-8-2-17 15,0 0-19-15,13 0-18 0,-13 0-22 0,0 0-30 16,0 0-31-16,14-5-35 0,-14 5-253 0,4-9-525 0,-4 9 232 15</inkml:trace>
        </inkml:traceGroup>
        <inkml:traceGroup>
          <inkml:annotationXML>
            <emma:emma xmlns:emma="http://www.w3.org/2003/04/emma" version="1.0">
              <emma:interpretation id="{98E8AA0C-2EA7-4294-9E87-4AE05F58A11C}" emma:medium="tactile" emma:mode="ink">
                <msink:context xmlns:msink="http://schemas.microsoft.com/ink/2010/main" type="inkWord" rotatedBoundingBox="10402,5596 12182,5405 12240,5953 10461,6143"/>
              </emma:interpretation>
            </emma:emma>
          </inkml:annotationXML>
          <inkml:trace contextRef="#ctx0" brushRef="#br0" timeOffset="87719.54">8119 3494 129 0,'0'0'203'0,"0"0"-13"0,0 0-14 0,0 0-14 0,0 0-10 16,0 0-12-16,0 0-9 0,0 0-4 16,-18 19-11-16,15-12-5 0,0 0-7 0,-2 4-2 15,2 0-8-15,2 1-4 0,-4-1-6 0,4 3-5 0,-4 0-5 16,1 2-3-16,3-3-6 0,-1 5-9 0,-3 2 0 16,1-1-1-16,2-5-3 0,-1 3-2 15,-1 3-5-15,2-1-6 0,-2 1-5 0,3-6 2 0,0-2-6 16,-3 2-4-16,4 3-2 0,-4-6 1 0,4 3-7 15,-2-5 3-15,2 5-6 0,-1-8 4 0,1 6-5 16,0-12-2-16,1 15 2 0,-1-9-3 0,0-6-1 16,1 11 5-16,-1-11-4 0,6 10 6 0,-1-7-3 15,-5-3 9-15,14 3-4 0,-4-2 1 0,-2-1-8 16,6 0 3-16,2-3 1 0,-3 2-5 0,7-2 2 16,0 3-4-16,-4-2 0 0,-3-1 2 0,7 0 0 15,-4-1 1-15,-2 0-4 0,-1 1-2 0,1 0-1 0,-2 1 2 16,1-1-2-16,-4 2-3 0,0-3 3 15,1 1-2-15,-10 3-2 0,16-3-1 0,-7 1-2 0,-9 2-2 16,16 0-7-16,-16 0-10 0,13 0-10 0,-13 0-16 16,16 0-14-16,-16 0-18 0,13 0-17 0,-13 0-18 15,12 3-13-15,-12-3-29 0,13-1-36 16,-13 1-209-16,14-2-433 0,-4 0 192 0</inkml:trace>
          <inkml:trace contextRef="#ctx0" brushRef="#br0" timeOffset="88144.11">8999 3547 24 0,'0'0'226'16,"0"-9"-15"-16,0 9-13 0,0 0-13 0,-4-11-11 0,4 11-16 16,-6-8-20-16,6 8 0 0,-11-6-14 0,4 3-5 15,7 3-9-15,-17-1-2 0,6 2 0 0,-2 2-8 16,-1-3 0-16,-1 6-7 0,0-1-6 0,-6 4-7 16,2-1-4-16,-1 3-4 0,-1 0-10 0,4 3-1 15,-4-1-5-15,2 1-5 0,3 0-5 0,0 4-1 0,1-2-2 16,3 0-7-16,0-3-2 0,1 5-2 15,3-5-3-15,2 1-4 0,4 0-1 0,-3-2-2 16,2 2 0-16,2-3-1 0,2 2-2 0,4-1 1 0,0 0 1 16,1-4 0-16,5 3 3 0,2-4-2 0,0 2-5 15,7 2 0-15,-3-4 4 0,3-1-9 16,0-2 2-16,-2 0 0 0,2 0-5 0,-4-2-5 0,-1-2-14 16,1 2-20-16,-1-1-25 0,-2 1-22 0,1-2-23 15,-3 1-21-15,-1-1-29 0,-2 0-32 16,-8 0-65-16,19-4-171 0,-12 1-451 0,4-2 200 0</inkml:trace>
          <inkml:trace contextRef="#ctx0" brushRef="#br0" timeOffset="88640.58">9782 3455 58 0,'0'0'236'15,"-5"-11"-12"-15,5 11-16 0,0 0-24 0,-9-7-10 0,9 7-17 16,-14-1-9-16,7-3-9 0,7 4-7 0,-21 0-12 15,8 3-8-15,1-2-9 0,0 3-6 0,2 0-11 16,-3-2-6-16,0 4-4 0,1-1-4 16,0 1-12-16,-1 0-5 0,3-1-3 0,-1 4-4 0,3-2-9 15,-1-1-5-15,1 5-2 0,4-5 1 0,-1 2-5 16,-1 0-1-16,1 1-2 0,0 0-3 0,4 2-3 0,-1 0-2 16,2-2 3-16,0 3-5 0,2-4-2 0,-1-1-1 15,2 5 3-15,2-2-5 0,2-1-6 16,-1-1 8-16,0 1-2 0,1-1-3 0,1 0 1 0,0 3 0 15,2-2-1-15,-1-1-2 0,2 0-2 0,-1-2 3 16,-2 2-6-16,2 0 3 0,-5-2-1 16,3 1 2-16,-5 0 0 0,4-1-4 0,-3 2 2 0,1 0 3 15,-1-1-1-15,-2 1 0 0,0-1-1 0,-2-7 5 16,-4 11-5-16,2-2 3 0,-3 0 1 0,-4 1 2 16,-1-1-2-16,1 0-8 0,-3 1-27 0,0-3-40 15,-8 2-36-15,2 0-62 0,-2-2-70 0,-4-2-184 16,5-3-455-16,-6 1 201 0</inkml:trace>
        </inkml:traceGroup>
      </inkml:traceGroup>
    </inkml:traceGroup>
    <inkml:traceGroup>
      <inkml:annotationXML>
        <emma:emma xmlns:emma="http://www.w3.org/2003/04/emma" version="1.0">
          <emma:interpretation id="{B149F1B0-9722-47BE-B493-8C7FCA998676}" emma:medium="tactile" emma:mode="ink">
            <msink:context xmlns:msink="http://schemas.microsoft.com/ink/2010/main" type="paragraph" rotatedBoundingBox="2276,7011 24731,6164 24816,8396 2360,92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809829-4CB8-4659-A1C9-FCD3C5D5E777}" emma:medium="tactile" emma:mode="ink">
              <msink:context xmlns:msink="http://schemas.microsoft.com/ink/2010/main" type="line" rotatedBoundingBox="2276,7011 21048,6303 21091,7446 2319,8154"/>
            </emma:interpretation>
          </emma:emma>
        </inkml:annotationXML>
        <inkml:traceGroup>
          <inkml:annotationXML>
            <emma:emma xmlns:emma="http://www.w3.org/2003/04/emma" version="1.0">
              <emma:interpretation id="{9514FA10-04D8-4235-9C43-1F20A85FDD1D}" emma:medium="tactile" emma:mode="ink">
                <msink:context xmlns:msink="http://schemas.microsoft.com/ink/2010/main" type="inkWord" rotatedBoundingBox="2280,7111 2953,7085 2984,7923 2312,7948"/>
              </emma:interpretation>
            </emma:emma>
          </inkml:annotationXML>
          <inkml:trace contextRef="#ctx0" brushRef="#br0" timeOffset="122778.31">-73 5317 146 0,'0'0'131'0,"0"0"-6"0,0 0-19 16,0 0-21-16,0 0 0 0,0 0-3 0,0 0-9 15,0 0-8-15,0 0-6 0,0 0-11 0,0 0-3 16,0 0 0-16,0 0-7 0,0 0-10 0,0 0-3 16,0 0-1-16,0 0-12 0,0 0 6 0,0 0-9 15,0 0-1-15,0 0 2 0,0 0 2 0,0 0-8 16,0 0 8-16,0 0-4 0,0 0 12 0,0 0-17 0,0 0 16 15,0 0 12-15,0 0 4 0,0 0-2 0,23-13 11 16,-23 13 2-16,5-4 6 0,-5 4-3 16,5-5 3-16,-5 5 4 0,0 0 0 0,6-9 6 0,-6 9-2 15,0 0-7-15,0 0-5 0,0 0-4 0,0 0-8 16,0 0 0-16,0 0-4 0,0 0 3 0,0 0 5 16,0 0 7-16,0 0 2 0,0 0 5 0,-9 25 6 15,4-13 5-15,0-1-6 0,0 3-2 0,1 0 0 16,-3 0-4-16,1 4 2 0,-1-1-1 0,1 0-7 15,-2 0-1-15,3-3-1 0,3 0-9 0,-3 0 1 0,4 0 1 16,-2 0-3-16,1 0-5 0,2-1 0 16,0-1-5-16,0-1 0 0,1 0-4 0,0 0-2 0,4-2 3 15,0-1-5-15,0-2-1 0,-1 1-1 0,2-1-1 16,0-3 3-16,4 5 0 0,-1-1-3 16,-2-4-3-16,5 2 1 0,-3 0-3 0,2-4-10 0,-1 1-13 15,-1 0-21-15,-9-2-24 0,15-2-25 0,-15 2-29 16,10-1-39-16,-2-4-49 0,-8 5-265 0,7-8-504 15,-7 0 222-15</inkml:trace>
          <inkml:trace contextRef="#ctx0" brushRef="#br0" timeOffset="123644.13">471 5224 157 0,'7'-5'220'0,"-1"0"-19"0,0 0-14 0,0-1-15 16,-6 6-17-16,11-9-17 0,-6 1-5 0,-1 3-11 15,1 0-10-15,1-1-5 0,-6 6-12 0,5-12-7 16,-3 6-2-16,-2 6-1 0,6-10-14 0,-6 10-7 16,3-11-6-16,-3 3-3 0,0 8-8 0,-2-12-5 0,2 12-3 15,-7-12-8-15,5 4-2 16,-4 3-2-16,-4-1-5 0,0 1-2 0,-2-1-4 0,1 3 1 16,-2 0 0-16,1 1-6 0,0-2-1 0,-2 4 0 0,2 0-1 15,1 1-4-15,1-1 1 0,-3 3 2 0,5 0-1 16,0 1-2-16,1 0-1 0,-3 1-1 15,6 1-2-15,-3 2 2 0,-2 2 0 0,4 1-1 16,2 2-1-16,0-1 3 0,3 2-3 0,0 2 0 0,3-1 3 16,-2 3-2-16,1 1 4 0,2 0 1 0,2 1-1 15,-2-3 7-15,0 1-2 0,2 0 6 0,0 1 2 16,0-1 4-16,-2 1 0 0,-2-2 2 0,2 2-2 16,-2 1 1-16,-2-7 4 0,2 7 0 0,-4-3 5 15,1 1-6-15,0-3 0 0,1-1 0 0,-2 0-1 16,0-1-1-16,2 1 0 0,-2-1 3 0,-2 0-3 15,4 0 3-15,-2-1-10 0,-1 2 5 0,2 0-4 16,1 0 3-16,-1-3-8 0,2 0 3 0,-1 1-6 0,1 0 7 16,2-3-4-16,-2 3-1 0,0-1 1 15,3 3-5-15,-3-6 0 0,4 2 0 0,-3-3 0 16,3 2 3-16,0-1-3 0,-1-2-6 0,-3 2 7 16,3-2-6-16,1 1-18 0,1-4-20 0,-6-3-24 0,7 12-22 15,-2-7-33-15,-5-5-34 0,4 6-41 0,-4-6-43 16,0 0-208-16,0 0-474 0,0 0 210 0</inkml:trace>
          <inkml:trace contextRef="#ctx0" brushRef="#br0" timeOffset="123918.17">275 5493 132 0,'-1'-6'219'0,"1"6"-14"0,0 0-18 0,0 0-13 15,0 0-13-15,0 0-15 0,8-11-5 0,-8 11-14 16,12-3-12-16,-12 3-5 0,18 0-9 0,-8 0-9 16,4 0-8-16,-1 0-6 0,0 0-8 15,0 0-8-15,2 0-5 0,2 3-7 0,-3-1-5 0,1-1-16 16,-1 1-31-16,1 0-21 0,0 2-27 0,-4-2-28 15,3 1-34-15,-1-2-63 0,-1-1-150 0,1-1-350 16,-3 1 155-16</inkml:trace>
          <inkml:trace contextRef="#ctx0" brushRef="#br0" timeOffset="123093.89">24 5043 76 0,'0'0'228'0,"-8"-7"-18"15,8 7-12-15,-5-7-18 0,5 7-20 0,0 0-10 16,-6-7-19-16,6 7-14 0,0 0-17 0,0 0-8 15,0 0-5-15,-6-4-14 0,6 4-6 0,0 0-8 16,0 0-5-16,0 0-12 0,0 0-20 0,-10 18-16 16,10-18-20-16,-1 11-22 0,1-11-21 0,1 17-21 15,3-11-31-15,-3 5-184 0,4-5-318 0,0 1 140 16</inkml:trace>
        </inkml:traceGroup>
        <inkml:traceGroup>
          <inkml:annotationXML>
            <emma:emma xmlns:emma="http://www.w3.org/2003/04/emma" version="1.0">
              <emma:interpretation id="{BCFE1E18-0F78-4F23-90FD-03C6A4DC6638}" emma:medium="tactile" emma:mode="ink">
                <msink:context xmlns:msink="http://schemas.microsoft.com/ink/2010/main" type="inkWord" rotatedBoundingBox="3783,7196 5301,7139 5326,7810 3809,7867"/>
              </emma:interpretation>
            </emma:emma>
          </inkml:annotationXML>
          <inkml:trace contextRef="#ctx0" brushRef="#br0" timeOffset="129938.18">1931 5281 27 0,'0'0'160'0,"0"0"-5"0,4-8-14 15,-4 8-10-15,2-8-8 0,-2 8-10 0,2-7 1 16,-2 7-9-16,0 0-6 0,3-12-6 0,-3 12-9 15,0-10-5-15,0 10 0 0,0 0-12 0,-7-12-4 16,7 12-5-16,-4-10-10 0,4 10-3 0,-5-8-3 16,5 8-7-16,-6-9 2 0,6 9-10 0,-4-7 1 0,4 7-6 15,-12-6-1-15,8 2 1 0,4 4-8 16,-12-8 3-16,12 8-5 0,-11-2-1 0,6-3 3 16,5 5 0-16,-15-7-3 0,9 5-3 0,6 2 2 0,-15-5-5 15,9 4 1-15,6 1-4 0,-13-4 3 16,13 4-1-16,-10-4 5 0,10 4-1 0,-13-5 3 15,13 5 2-15,-10-4-3 0,10 4 2 0,-8-5-2 0,8 5 4 16,-10-5 0-16,10 5-3 0,-12-2 0 0,12 2-2 16,-9-4 3-16,9 4-1 0,-10-3-5 0,10 3 4 15,-11-2-4-15,11 2 3 0,0 0-7 0,-15-1 3 16,15 1 3-16,-11 0-4 0,11 0-1 0,-12 0 4 16,12 0-4-16,-13 0 0 0,13 0-2 0,-11 0 0 15,11 0 3-15,0 0 4 0,-14 1-2 0,14-1 1 16,-10 0 2-16,10 0 2 0,-9 1-1 0,9-1 1 15,0 0 1-15,0 0-3 0,-13 0 2 0,13 0 2 16,0 0-3-16,-11 1 3 0,11-1-3 0,0 0-1 16,0 0 0-16,-12 3-3 0,12-3 0 0,0 0 2 15,-11 2-3-15,11-2 4 0,0 0-5 0,-8 2 4 16,8-2-9-16,0 0 7 0,-11 2-1 0,11-2 1 0,-7 3-1 16,7-3 1-16,0 0-5 0,-9 2 0 0,9-2 1 15,0 0-3-15,-6 5 4 0,6-5 0 0,0 0 0 16,-10 6-1-16,10-6-1 0,-3 5 3 0,3-5-2 15,-5 6 0-15,5-6 2 0,0 0-1 0,-10 6-1 16,10-6 1-16,-6 8 0 0,6-8-2 0,-5 6 0 16,5-6 2-16,-5 5-1 0,5-5 2 0,-5 7-3 15,5-7 0-15,-7 8-1 0,3-4 0 0,4-4 3 16,-7 6 3-16,7-6-4 0,0 0 1 0,-5 10-1 0,5-10 0 16,-6 9 0-16,6-9 0 0,-8 6 2 0,6-3 0 15,2-3 2-15,-9 8 1 0,9-8-3 16,-2 7 0-16,2-7 2 0,-5 10 1 0,5-10-3 0,-4 7-1 15,4-7 0-15,-6 7 2 0,6-7-2 16,-2 8 1-16,2-8 0 0,-3 10-1 0,3-10-1 16,0 10-5-16,0-10 6 0,-5 8 4 0,5-8-4 0,-1 11 2 15,1-11-5-15,-4 9 3 0,4-9-1 0,-4 10 2 16,4-10 0-16,-2 10-2 0,2-10 2 0,0 11 0 16,0-11-2-16,-2 10 4 0,2-10 0 0,-4 8-3 15,4-8 2-15,-1 11 1 0,1-11-4 0,-2 9 3 16,2-9-1-16,-3 9-4 0,3-9 5 0,0 0-1 15,0 12 1-15,0-12-2 0,-3 9 1 0,3-9-1 16,-2 8 0-16,2-8-2 0,-3 9 1 0,3-9-1 16,-1 10 2-16,1-10 4 0,-1 10-6 0,1-10 4 15,0 0-4-15,1 14 3 0,-1-14-5 0,0 9 1 16,0-9 0-16,-1 10 3 0,1-10-3 0,0 9 2 16,0-9 0-16,0 10 0 0,0-10-1 0,2 10 2 15,-2-10-2-15,0 10 0 0,0-10-1 0,3 11 1 0,-3-11 3 16,2 9-2-16,-2-9-3 0,2 10 3 0,-2-10-2 15,3 7 3-15,0 0-1 0,-3-7 0 0,1 9-1 16,-1-9 2-16,6 10 0 0,-6-4-5 0,0-6 4 16,6 9 0-16,-6-9 1 0,4 9 0 0,2-4 0 15,-6-5 0-15,3 8-1 0,-3-8 1 0,8 9 0 16,-4-3 2-16,1-1-2 0,1-1 0 0,-6-4 0 16,7 10 0-16,-2-5 2 0,-5-5 1 0,9 6-2 15,-4 0 1-15,-5-6 2 0,11 8-3 0,-4-3 1 16,-2 0-2-16,1-1 1 0,1 1 4 0,0-1-3 15,-1-2 1-15,0 2-1 0,6 3-2 0,-6-5-1 16,3 2 3-16,-2 1-2 0,2-2 0 0,-1 0-1 0,-1 2 2 16,2-2-1-16,0-2-2 0,-1 1 4 0,1 0-2 15,-2 0-2-15,2 0 2 0,1 0-1 16,-10-2 1-16,15 2-2 0,-8-1 3 0,3 1-1 0,-2-2-3 16,-8 0 3-16,23 0 1 0,-11 0-1 0,0 0-1 15,-2-2-3-15,4 1 3 0,-1-1-1 0,-1 0 3 16,1 0-5-16,0 0 1 0,0-1 0 0,0 2 0 15,0-3 3-15,-5 4 0 0,2-2-4 0,-1-1 4 16,0 0-3-16,-9 3 2 0,15-5-2 0,-10 3 6 16,-5 2-3-16,11-4 7 0,-11 4 1 0,8-6 2 0,-8 6 1 15,5-4 3-15,-5 4 0 0,6-4-1 16,-6 4-3-16,0 0 2 0,0 0-2 0,7-2 0 16,-7 2-1-16,0 0-3 0,0 0 3 0,0 0-1 15,0 0-5-15,0 0 2 0,0 0-3 0,0 0 2 16,0 0-3-16,0 0-1 0,8-4 1 0,-8 4-7 15,0 0-15-15,0 0-16 0,0 0-23 0,0 0-18 0,0 0-24 16,0 0-28-16,0 0-30 0,0 0-39 0,0 0-234 16,-21-10-467-16,21 10 207 0</inkml:trace>
          <inkml:trace contextRef="#ctx0" brushRef="#br0" timeOffset="130862.9">2521 5094 161 0,'0'0'171'15,"-13"0"-12"-15,13 0-10 0,-18 0-12 0,10 0-6 16,8 0-7-16,-26 0-10 0,13 1-5 0,1 1-10 15,3-2-2-15,-4 0-5 0,0 2-13 0,13-2-3 16,-18 0-6-16,9 1-8 0,9-1-6 0,-16 1-5 16,16-1-3-16,-14 2-6 0,14-2-3 0,-12 2-5 15,7 1-3-15,5-3 0 0,0 0-4 0,-10 5-3 16,10-5-4-16,-6 4-1 0,6-4-2 0,-5 6 0 16,5-6-4-16,-7 5-4 0,7-5-3 0,-6 9 4 0,6-9 2 15,-5 7-5-15,5-7 1 0,-3 8 0 16,3-8-1-16,-3 12-3 0,3-12 3 0,-2 8-7 15,2-8 7-15,0 10-2 0,0-10 3 0,0 13 1 0,0-13-2 16,0 14 1-16,0-14 0 0,-3 11 1 16,3-11 1-16,-2 10-3 0,2-10 1 0,0 15 5 15,0-7-4-15,0-8 6 0,0 14-7 0,0-14 6 0,0 14 1 16,5-6 1-16,-5 0-4 0,0 4 0 0,2-4-1 16,-2-8 1-16,1 14 2 0,1-5-5 0,-2 1 1 15,1-1 3-15,1 0 0 0,-2-9-6 0,-2 19 3 16,4-10 0-16,-2-9-5 0,-2 16 5 0,1-8 0 15,1 2 0-15,-2-2 6 0,2-8-4 0,-3 15 0 16,3-3-3-16,-3-4 0 0,1-2 5 0,2-6-2 16,-2 16 0-16,2-10-2 0,0-6 1 0,-5 16-2 15,4-10 1-15,1-6-1 0,0 13 0 0,0-13 0 16,-3 12-5-16,3-12 4 0,0 14-3 0,0-8 3 16,0-6-1-16,0 12-3 0,3-5 5 0,-3-7-2 15,0 11 0-15,0-11-1 0,2 9-1 0,-2-9 0 16,6 10 2-16,-1-8 1 0,-5-2-1 0,5 5 3 0,-5-5 1 15,8 5-1-15,-2-3 2 0,1 1-4 0,-7-3 2 16,18 3 0-16,-12-1-3 0,-6-2 2 0,14 2-1 16,-6-2-2-16,-8 0-1 0,16 2 2 0,-8-1-2 15,-8-1-8-15,16 0-17 0,-16 0-19 0,15-1-18 16,-6 1-22-16,-9 0-26 0,11-3-36 0,-5 0-32 16,4-2-241-16,-5 2-448 0,1-5 198 0</inkml:trace>
          <inkml:trace contextRef="#ctx0" brushRef="#br0" timeOffset="131300.91">2764 5309 2 0,'0'0'228'0,"0"0"-12"16,-8-5-9-16,8 5-11 0,0 0-18 0,0 0-15 15,0 0-19-15,0 0-6 0,0 0-8 0,-16 2-9 16,16-2-3-16,-9 8-2 0,9-8-4 0,-9 9-8 16,4-2-10-16,1 2-5 0,0-3-6 0,-1 4-2 15,3-1-1-15,-4 1 0 0,4 2-5 0,-3-2-6 16,3 2-2-16,2-2-2 0,-3 0 0 0,1 1-6 15,2-1-7-15,-1 0 3 0,-1 1-13 0,4-3-1 16,-2-8 2-16,1 17-6 0,-1-11-3 0,2 2 3 16,-2-8-3-16,3 12 7 0,1-7-9 0,-4-5 0 0,3 9-2 15,-3-9-2-15,2 8-3 0,-2-8 1 0,6 5-4 16,-6-5-4-16,2 6 1 0,-2-6 2 16,8 6-1-16,-8-6-7 0,10 1 6 0,-10-1-3 0,13 1-3 15,-2-1 1-15,-11 0-3 0,18-1-15 0,-5 0-17 16,-2-3-22-16,4 2-21 0,-3-1-20 0,-1-1-27 15,2-1-31-15,0 0-25 0,-2-1-30 16,1-3-41-16,-2 2-226 0,-1-5-503 0,0 2 222 0</inkml:trace>
          <inkml:trace contextRef="#ctx0" brushRef="#br0" timeOffset="131551.68">2872 5133 27 0,'-2'-16'232'0,"-1"10"-7"0,3 6-15 15,0-12-9-15,0 12-11 0,-4-13-12 0,4 13-14 16,0-13-13-16,0 13-10 0,0-9-15 16,0 9-12-16,0 0-17 0,0-12-4 0,0 12-11 0,0 0-10 15,0 0-7-15,0 0-6 0,0 0-9 0,0 0-5 16,0 0-6-16,0 0-17 0,0 0-28 0,0 0-21 15,0 0-21-15,0 0-27 0,4 37-40 0,-4-26-44 16,0 1-201-16,3-1-388 0,-3 2 173 0</inkml:trace>
        </inkml:traceGroup>
        <inkml:traceGroup>
          <inkml:annotationXML>
            <emma:emma xmlns:emma="http://www.w3.org/2003/04/emma" version="1.0">
              <emma:interpretation id="{1D577E81-AA1B-4F4A-BF36-22CC4F5F6EA5}" emma:medium="tactile" emma:mode="ink">
                <msink:context xmlns:msink="http://schemas.microsoft.com/ink/2010/main" type="inkWord" rotatedBoundingBox="5591,6987 7917,6899 7953,7834 5626,7922"/>
              </emma:interpretation>
            </emma:emma>
          </inkml:annotationXML>
          <inkml:trace contextRef="#ctx0" brushRef="#br0" timeOffset="137316.87">5199 4966 73 0,'0'0'197'0,"0"0"-17"0,0 0-19 0,0 0-17 16,0 0-14-16,0 0-12 0,0 0-13 16,0 0-11-16,0 0-11 0,18-12-8 0,-18 12-7 0,0 0-5 15,16 0-8-15,-16 0-3 0,15 4-7 0,-9-3-2 16,-6-1-3-16,20 5-9 0,-9-3-2 16,1-2-4-16,-1 4 1 0,-3-1 0 0,4-1-9 0,-3 1-1 15,1-1-2-15,-10-2-1 0,15 4 0 0,-5-2-1 16,-2 0-1-16,-1 2 1 0,2-2-3 0,-9-2-2 15,10 4 2-15,-4-2-3 0,-6-2-1 0,10 3 0 16,-10-3 0-16,10 1-4 0,-10-1 2 0,6 4-3 16,-6-4 3-16,0 0-1 0,8 4 2 0,-8-4-3 15,0 0 1-15,4 6 2 0,-4-6-1 0,0 0-1 16,5 9 3-16,-5-9-3 0,4 9 1 0,-4-9 1 16,1 9 4-16,-1-9-4 0,0 11 1 0,0-11 4 15,0 12-5-15,0-5 3 0,0-7 0 0,1 14-1 0,0-9 2 16,0 4-2-16,-1-9 0 0,0 14-1 15,0-8 3-15,0-6 5 0,0 15-1 0,3-6 2 0,-3 0-2 16,0 1-3-16,0 0 0 0,0 0-4 0,0-1 6 16,0-9-7-16,0 19 3 0,0-11 1 0,0 3-3 15,0-1 4-15,0 2-5 0,3-2-4 0,-1 1 4 16,-1-2 2-16,0 1-1 0,-1 0 2 0,0 2 0 16,2-1-2-16,0-2 1 0,-1-1 1 0,-1 2-2 15,0 2-4-15,0-5 3 0,3 3 0 0,-3-2 1 16,0 3 1-16,3-2-1 0,-1-1 1 0,-2 2-2 15,1-2 4-15,0 1 2 0,-1-9-1 0,3 15-2 0,-1-9 1 16,-1 3 4-16,2-2 1 0,-1 2-3 0,-2-1 1 16,4 2-1-16,-3-4 1 0,-1-6 0 15,3 17-3-15,-1-11 2 0,-1 1-1 0,2 2 0 16,-1-1-3-16,-2-8 2 0,3 12 3 0,-2-4-4 0,-1-8 5 16,4 12-6-16,-2-7 3 0,-2-5-7 0,4 11 6 15,-4-11-1-15,1 12 3 0,-1-12-7 0,0 10 6 16,0-10 2-16,1 12-4 0,-1-12 0 0,0 10 0 15,0-10-3-15,4 9 4 0,-4-1-1 0,0-8 2 16,0 10-1-16,0-10 5 0,0 0-1 0,-1 12-6 16,1-12 2-16,0 9 2 0,0-9-3 0,-3 9 2 15,3-9 1-15,0 0 2 0,-2 10 5 0,2-10 4 16,-8 5-2-16,4-1 2 0,4-4-1 0,-13 5-2 0,6-2-3 16,-3-2-3-16,0-1 4 0,-1 2-3 15,1 1-2-15,10-3 2 0,-18 0-5 0,4 2 2 16,1 1-3-16,0-2 3 0,1-2-1 0,0 1-7 0,0 0 0 15,0 0-10-15,12 0-21 0,-21-3-12 0,14 3-17 16,7 0-20-16,-16 0-28 16,8-2-25-16,8 2-39 0,-13-6-227 0,7 1-430 0,1 1 191 0</inkml:trace>
          <inkml:trace contextRef="#ctx0" brushRef="#br0" timeOffset="166138.24">3456 5412 86 0,'0'0'184'0,"0"0"-12"0,4-6-15 0,-4 6-9 16,7-5-10-16,-7 5-3 0,0 0-1 0,0 0-6 15,5-6-13-15,-5 6-9 0,0 0-7 0,0 0-15 16,0 0-7-16,0 0-10 0,0 0-5 0,0 0-12 15,0 0-2-15,0 0-1 0,0 0 2 0,6 19 1 16,-6-11-1-16,0-8-4 0,-3 17 1 0,0-4 6 16,0 2-7-16,-1-3-3 0,-1 6 1 0,1-3-7 15,-3 4 0-15,-1-2-7 0,-4 0 3 0,6 2-5 16,-5 0 0-16,-4-3-3 0,3 5 1 0,1-4-4 16,-9 8-16-16,1-4-28 0,-1 2-22 0,2-8-31 0,2 4-26 15,-1-3-38-15,1-2-69 0,-1-2-146 0,8-1-383 16,-2-3 170-16</inkml:trace>
          <inkml:trace contextRef="#ctx0" brushRef="#br0" timeOffset="166924.14">3897 5221 87 0,'-5'-7'199'0,"5"7"-16"0,0 0-14 0,0 0-11 0,0 0-17 16,0 0-17-16,0 0-14 0,0 0-12 0,0 0-7 16,0 0-10-16,0 0-5 0,0 0-4 0,0 0-3 15,0 0-4-15,0 0 2 0,0 0 1 0,13 24-5 16,-8-17-5-16,-3 1-1 0,0 3-4 0,3 0-1 16,-3 0-4-16,2 2 2 0,-4-1 0 0,2 2 2 15,1-2-5-15,-3 1-6 0,2 1 1 16,1 0-2-16,-1 0-3 0,-3 0 0 0,2 2-3 0,-1-4 1 15,1 3-4-15,2-1-4 0,-3-1 2 0,0 2 0 0,2-3-1 16,-2 2-1-16,2 0-1 0,1 0-1 16,-3-3-3-16,3 1 2 0,0 2-3 0,-1-4 3 15,0 4-2-15,1-2-1 0,3 0-1 0,-4-1-1 16,0-1-2-16,1 1-2 0,3-2-2 0,-4-1 3 16,1 1-4-16,1-2 2 0,-1 0-2 0,0 0 1 15,-2-1-2-15,-1-6-1 0,4 12 0 0,-4-6-4 16,0-6 2-16,5 8 1 0,-5-8 0 0,0 0-3 0,2 11 4 15,-2-11-4-15,0 0 4 0,0 8 2 0,0-8 1 16,0 0 9-16,0 0 0 0,-7 7 3 0,7-7-2 16,-11 3-3-16,11-3 0 0,-13 2-2 0,1 0-2 15,4-2 1-15,-7 2-3 0,4-2-4 0,-2-2 3 16,0 2 0-16,0-3-3 0,-1 0-1 0,0 0 0 16,1 2-1-16,0-3 4 0,2 1-5 0,-2 0 0 15,3 0-2-15,-2-5-1 0,1 3-4 0,0-4-11 16,-1 1-15-16,4 0-14 0,0-2-19 0,1 0-34 15,-1 0-29-15,2-2-27 0,4 0-37 0,-3-6-48 16,3 0-211-16,2 0-480 0,2-1 212 0</inkml:trace>
          <inkml:trace contextRef="#ctx0" brushRef="#br0" timeOffset="167228.11">3907 4930 256 0,'0'-10'256'15,"3"3"-20"-15,1-1-21 0,-4 8-23 0,5-14-18 16,-3 11-16-16,-2 3-17 0,2-12-15 0,-2 12-14 0,0 0-14 15,4-5-11-15,-4 5-7 0,0 0-4 0,0 0-8 16,0 0-14-16,0 0-13 0,0 0-7 16,0 0-17-16,18 14-21 0,-15-6-14 0,0 1-17 0,-2 2-18 15,1-2-13-15,0 4-23 0,0 2-31 0,-2-4-62 16,0 2-127-16,6 1-335 0,-1-3 148 16</inkml:trace>
          <inkml:trace contextRef="#ctx0" brushRef="#br0" timeOffset="167572.12">4274 5392 157 0,'15'-4'208'0,"-15"4"-16"15,16-2-17-15,-8 0-9 0,4 0-10 0,3-2-9 0,1 2-7 16,-2-1-12-16,-2-1-9 0,1 2-9 0,0-1-9 16,-2 1-10-16,4-2-8 0,-5 3-11 15,-4-1-5-15,-6 2-9 0,18-1-5 0,-10 0-6 16,-8 1-1-16,14-3-9 0,-14 3 0 0,11 3-7 15,-11-3-1-15,11 1-15 0,-11-1-13 0,8 3-16 0,-8-3-21 16,9 2-10-16,-9-2-22 0,6 3-30 0,-6-3-28 16,0 0-76-16,15-3-111 0,-15 3-337 0,10-4 149 15</inkml:trace>
          <inkml:trace contextRef="#ctx0" brushRef="#br0" timeOffset="167874.16">4805 5089 149 0,'0'0'175'0,"0"0"-8"0,0 0-10 15,4 24-6-15,-4-15-12 0,0-9-7 0,6 17 0 16,-5-4-7-16,2 0-10 0,-2 0-2 0,4 6-4 16,0-2-11-16,0 3-8 0,0-1-8 0,2-2-6 15,-1 2-11-15,0 1-5 0,1-1-2 0,-4-2-9 16,2 2 1-16,1-1-17 0,-2 0-29 16,1-1-27-16,0-3-32 0,-4 2-45 0,3-4-55 0,-4-3-178 15,8 2-361-15,-5-1 160 0</inkml:trace>
        </inkml:traceGroup>
        <inkml:traceGroup>
          <inkml:annotationXML>
            <emma:emma xmlns:emma="http://www.w3.org/2003/04/emma" version="1.0">
              <emma:interpretation id="{723B588E-C359-4739-AC69-A680404C7FAF}" emma:medium="tactile" emma:mode="ink">
                <msink:context xmlns:msink="http://schemas.microsoft.com/ink/2010/main" type="inkWord" rotatedBoundingBox="8605,7168 9456,7136 9484,7884 8633,7916"/>
              </emma:interpretation>
            </emma:emma>
          </inkml:annotationXML>
          <inkml:trace contextRef="#ctx0" brushRef="#br0" timeOffset="139090.4">6238 5107 90 0,'0'0'140'0,"0"0"-7"0,0 0-12 0,0 0-5 16,-8-6-9-16,8 6-6 0,0 0-6 0,0 0 7 15,-8-6-7-15,8 6-4 0,0 0-5 16,-7-2-5-16,7 2 2 0,0 0-9 0,-9-4 0 0,9 4-3 16,0 0-6-16,-8-4 0 0,8 4-8 0,0 0-1 15,0 0-3-15,0 0-9 0,0 0-3 0,0 0-2 16,0 0-1-16,0 0-5 0,0 0-2 0,0 0 0 16,-8-4-1-16,8 4-3 0,0 0-3 0,0 0-1 15,0 0-1-15,0 0-5 0,0 0-3 0,0 0 1 0,0 0 0 16,0 0-2-16,0 0-4 0,0 0 1 15,0 0-1-15,0 0-1 0,0 0 0 0,25 13-1 16,-21-10 1-16,-4-3 2 0,13 6-6 0,-7-1 1 0,1-1 3 16,1 1-1-16,2-1-1 0,1 1 2 0,1 0-3 15,-1 0 1-15,4 1-1 0,-3-2 0 0,2 1 1 16,-3 0-2-16,0 1 1 0,1-1-2 0,1 0 0 16,1 1 0-16,-1 0-1 0,-1 0 4 0,-1-2-9 15,3 2 6-15,-1-1 0 0,-3 0-3 0,3 1 3 16,-1-1 1-16,0 2-5 0,2-2 1 0,0 0 3 15,-1-2-2-15,-1 1-1 0,-1 4 3 0,3-5-3 16,-4 1 1-16,2 0 2 0,0 2-6 0,1-2 6 16,-2-2-1-16,1 3-3 0,-2-3 3 0,1 4 1 15,-1-5-1-15,-3 2-1 0,6 1 1 0,-6-2-1 16,3 0-2-16,-3 1 4 0,2-1-3 0,-2 1-2 16,-7-3 0-16,15 5 5 0,-7-2-5 0,-2-1 2 0,-6-2 0 15,12 4 0-15,-12-4 3 0,11 2-3 16,-11-2-4-16,9 3 2 0,-9-3 6 0,7 2-6 15,-7-2 2-15,10 1 5 0,-10-1-6 0,0 0 1 0,7 6 2 16,-7-6-4-16,0 0 0 0,0 0 1 0,8 2 3 16,-8-2-2-16,0 0 0 0,0 0-2 0,6 3 1 15,-6-3 1-15,0 0-1 0,0 0 2 0,0 0-3 16,0 0 2-16,0 0 0 0,7 2-3 0,-7-2 2 16,0 0 0-16,0 0-2 0,0 0 5 0,0 0-4 15,0 0 2-15,0 0 0 0,0 0-7 0,0 0 5 16,0 0 2-16,5 6-1 0,-5-6 0 0,0 0-6 15,0 0 8-15,0 0-1 0,0 0-1 0,0 0-1 16,0 0 1-16,0 0 0 0,0 0-1 0,-11 17 2 0,11-17 3 16,-8 6 4-16,1-3 2 0,1 2 0 0,-1-2 0 15,-2 1 5-15,1 0 1 0,-3 2 2 16,1-1-3-16,-5 0 3 0,3 0-2 0,-2 2 0 0,0-2 2 16,1 0-2-16,-1-1-1 0,-2 2-3 0,3 1-2 15,-2-2-1-15,1 0 4 0,0 1-4 16,1 1 2-16,-2-1-1 0,3 1 0 0,-3 1-3 0,4-2-4 15,-4 0 4-15,5 2 0 0,-1-2-1 0,0 0-1 16,0 2-2-16,4-3 5 0,-1-1 0 0,0 3-2 16,-1 0 1-16,2-2 1 0,-2-2-2 0,2 3 3 15,-1-1-3-15,2 0 2 0,1 1-2 0,-1-2 5 16,1 2-3-16,5-6-1 0,-12 10 1 0,7-7-2 16,0 2-1-16,5-5 4 0,-10 8-4 0,10-8 3 15,-7 6-1-15,3-2-2 0,4-4 3 0,-6 5-1 16,6-5-2-16,0 0 0 0,-8 8-1 0,8-8 3 15,0 0-3-15,0 0 3 0,-5 6-1 0,5-6-2 16,0 0 3-16,0 0-2 0,-7 2-1 0,7-2 1 0,0 0-1 16,0 0-14-16,0 0-23 0,0 0-28 15,-1 9-31-15,1-9-34 0,0 0-56 0,0 0-243 0,0 0-461 16,0 0 205-16</inkml:trace>
          <inkml:trace contextRef="#ctx0" brushRef="#br0" timeOffset="147488.2">7043 5554 67 0,'0'0'99'0,"6"-6"2"0,-6 6-8 16,0 0-3-16,0 0-8 0,0 0-6 0,0 0-14 0,0 0-1 16,6-5-1-16,-6 5-5 0,0 0 5 0,0 0-4 15,0 0-21-15,0 0 12 0,5-6-2 0,-5 6 0 16,0 0 1-16,0 0-1 0,0 0-5 0,0 0-4 15,0 0-6-15,0 0-1 0,0 0-4 16,0 0 4-16,0 0-4 0,0 0 0 0,0 0-4 0,0 0-1 16,0 0 3-16,0 0-4 0,0 0-1 0,0 0-6 15,0 0 5-15,0 0-6 0,0 0-2 0,0 0 1 16,0 0 0-16,0 0 1 0,0 0 3 0,0 0-2 16,0 0 6-16,0 0-2 0,0 0-3 0,0 0-8 15,0 0 9-15,0 0 8 0,0 0-4 0,0 0-2 16,0 0 0-16,0 0 0 0,0 0 0 0,-27 8-3 15,27-8 4-15,0 0 2 0,0 0-8 0,-10 3-1 16,10-3 1-16,0 0 1 0,-7 6-4 0,7-6 4 16,0 0-11-16,-8 2 7 0,8-2 1 0,0 0-4 0,-7 4-6 15,7-4 5-15,0 0 1 0,-8 2 0 0,8-2 3 16,0 0 4-16,-7 4-3 0,7-4 4 0,0 0-1 16,-8 2-6-16,8-2 5 0,0 0-3 0,0 0 0 15,-8 5 1-15,8-5-8 0,0 0 2 0,0 0 0 16,-10 2 7-16,10-2-5 0,0 0-2 0,-7 3 2 15,7-3 0-15,0 0-1 0,-7 2 1 0,7-2-1 16,0 0-4-16,-10 4 1 0,10-4 7 0,0 0-7 16,0 0 1-16,-9 4-1 0,9-4 0 0,0 0 2 15,-11 4-3-15,11-4 3 0,-6 6-1 0,6-6 4 16,0 0-5-16,-11 3 3 0,11-3 4 0,0 0-9 16,-9 3 3-16,9-3 4 0,0 0 0 0,-7 2-1 15,7-2 1-15,0 0 0 0,0 0-3 0,-9 4 3 0,9-4 2 16,0 0 0-16,0 0 1 0,-9 5-6 15,9-5 2-15,0 0 3 0,0 0-9 0,-8 4 7 16,8-4 4-16,0 0-5 0,-9 2 2 0,9-2-3 0,0 0 2 16,-6 5-2-16,6-5 0 0,0 0 3 0,-10 4 0 15,10-4 2-15,0 0 2 0,-10 2-1 0,10-2-1 16,0 0-1-16,-8 5 0 0,8-5 1 0,0 0-3 16,-10 3 0-16,10-3 3 0,0 0-6 0,-8 3 4 15,8-3-1-15,0 0-3 0,-7 3 3 0,7-3-7 16,0 0 7-16,-10 3-2 0,10-3 1 0,0 0 5 15,-8 2 5-15,8-2-3 0,0 0-4 0,-10 3 0 16,10-3 1-16,0 0-2 0,-8 3 1 0,8-3-2 16,0 0-1-16,0 0 1 0,-8 5-2 0,8-5-1 15,0 0 3-15,-9 3-5 0,9-3 1 0,0 0 2 16,-7 4-2-16,7-4 3 0,0 0-4 0,-6 5 2 0,6-5-3 16,0 0 2-16,-7 5-2 0,7-5 0 0,0 0 1 15,-7 4-2-15,7-4 3 0,0 0-3 0,-8 5 4 16,8-5 0-16,0 0-2 0,-6 7-2 0,6-7 4 15,-6 3-2-15,6-3 4 0,0 0-7 0,-7 4 5 16,7-4-3-16,0 0 0 0,-6 7 2 0,6-7 2 16,0 0-3-16,-9 3-3 0,9-3 11 0,0 0 6 15,-7 3-3-15,7-3-2 0,0 0-1 0,-4 6-5 16,4-6 6-16,0 0-2 0,0 0-1 0,-10 5 0 16,10-5 1-16,0 0-2 0,0 0 2 0,-7 5-2 15,7-5 0-15,0 0 2 0,0 0-11 0,-10 4 10 16,10-4-1-16,0 0 1 0,-6 5-2 0,6-5 3 15,0 0-2-15,0 0-6 0,-8 6 6 0,8-6-1 0,0 0-1 16,-7 2-2-16,7-2 0 0,0 0 1 0,0 0-2 16,-6 5 7-16,6-5-2 0,0 0 2 0,0 0 2 15,-10 4 0-15,10-4 3 0,0 0 0 0,-5 3-5 16,5-3 1-16,0 0 1 0,0 0 1 0,-10 4-2 16,10-4 1-16,0 0-2 0,0 0 2 0,-7 4-7 15,7-4 2-15,0 0 0 0,0 0 3 0,0 0-1 16,-7 4 0-16,7-4-3 0,0 0 0 0,0 0 1 15,0 0-4-15,-7 6 3 0,7-6 2 0,0 0-4 16,0 0 2-16,0 0 2 0,0 0-2 0,0 0 0 16,0 0 2-16,0 0-4 0,-10 2 2 0,10-2-2 15,0 0 1-15,0 0 2 0,-7 4-1 0,7-4 2 0,0 0-1 16,0 0-2-16,-8 6 5 0,8-6-2 16,0 0 0-16,-6 3-1 0,6-3 0 0,0 0 0 15,0 0-1-15,0 0-1 0,-7 5 0 0,7-5-1 0,0 0 4 16,-8 4-5-16,8-4 4 0,0 0-3 0,0 0 4 15,-6 6-6-15,6-6 0 0,0 0 2 16,-2 7-1-16,2-7 0 0,0 0 1 0,0 0 1 0,0 0-3 16,0 0 2-16,0 0-2 0,0 0 0 0,0 0 5 15,0 0-2-15,0 0 1 0,0 0-2 0,0 0 1 16,-8 3 0-16,8-3 4 0,0 0-1 0,0 0 1 16,0 0-3-16,0 0 2 0,0 0-1 0,0 0 3 15,0 0-3-15,0 0 0 0,0 0-2 0,0 0 5 16,0 0-2-16,0 0 0 0,0 0-2 0,0 0-1 15,0 0 1-15,0 0 4 0,0 0-7 0,0 0 4 16,0 0-3-16,0 0 2 0,0 0-1 0,0 0 4 16,0 0-2-16,0 0-1 0,0 0-1 0,0 0 0 0,0 0 0 15,0 0-3-15,0 0-11 0,0 0-15 16,0 0-31-16,0 0-23 0,0 0-28 0,0 0-42 0,0 0-69 16,20-16-219-16,-20 16-473 0,6-9 209 0</inkml:trace>
        </inkml:traceGroup>
        <inkml:traceGroup>
          <inkml:annotationXML>
            <emma:emma xmlns:emma="http://www.w3.org/2003/04/emma" version="1.0">
              <emma:interpretation id="{79FA417C-CB22-4CE1-9393-99B58FD70E11}" emma:medium="tactile" emma:mode="ink">
                <msink:context xmlns:msink="http://schemas.microsoft.com/ink/2010/main" type="inkWord" rotatedBoundingBox="9915,6950 10416,6931 10442,7630 9941,7649"/>
              </emma:interpretation>
            </emma:emma>
          </inkml:annotationXML>
          <inkml:trace contextRef="#ctx0" brushRef="#br0" timeOffset="150052.07">7992 4997 5 0,'0'0'134'0,"0"0"-12"0,0 0-3 0,0 0-13 16,9-6-6-16,-9 6-8 0,0 0-4 0,0 0-4 15,4-7 3-15,-4 7-1 0,0 0-7 0,0 0 1 16,0 0-3-16,1-9-1 0,-1 9-2 0,0 0-6 16,0 0-3-16,0 0-6 0,0 0-4 0,0 0-3 15,0 0-1-15,-6-14-7 0,6 14-1 0,0 0-1 0,-10-5 1 16,10 5-3-16,-7-6 1 0,7 6-6 0,-8-5 1 16,8 5-4-16,-10-4 4 0,10 4-3 0,-7-7 0 15,7 7-4-15,-10-7-4 0,5 2 0 0,-1 0-1 16,6 5-3-16,-11-4 0 0,5 0-1 0,6 4-3 15,-9-4 1-15,9 4 0 0,-11-8 5 16,6 6-1-16,5 2-1 0,-10-5 1 0,10 5 3 16,-10-2-3-16,10 2-3 0,-11-5 0 0,11 5 0 0,-8-7-3 15,8 7 0-15,-11-2 1 0,11 2-5 0,-10-5-1 16,2 1-2-16,8 4 0 0,-11-4 3 0,11 4 2 16,-12-3 2-16,12 3-5 0,-15-1 1 0,15 1-2 15,-15-2 2-15,8 2-4 0,7 0 1 0,-17 0-1 16,17 0-1-16,-14 0 1 0,14 0-3 0,-14 0 0 15,14 0 1-15,-14 0-1 0,6 2-1 0,8-2-3 16,-12 3 1-16,4-2 2 0,8-1 0 0,-12 4-3 0,6 0 1 16,6-4 3-16,-11 7 1 0,4-3-3 0,7-4 2 15,-9 5-6-15,3 1 5 0,6-6-1 0,-9 10 1 16,9-10-4-16,-9 6 5 0,5-4-3 0,1 5 3 16,3-7-1-16,-7 11 1 0,2-6-1 0,0 1 4 15,0 1-4-15,1 0 3 0,0 0-2 0,0 0 2 16,0 1-2-16,0-2 1 0,-1 5-2 0,1-2-2 15,1-1 2-15,0 2 2 0,1-1-3 0,-1 0-2 16,3-9-2-16,-4 16 6 0,1-7-1 0,-1-3-3 16,2 2 3-16,-2 0 0 0,3 0-2 0,-2 1-1 0,1-1 6 15,2-8 0-15,-3 18-4 0,3-11 4 0,-1 2-3 16,1-9 0-16,0 16-1 0,-2-9 0 16,2-7-1-16,0 16 5 0,0-6-4 0,0-10 1 0,2 15-5 15,-2-7 6-15,0-8-5 0,0 16 3 16,0-8 3-16,1 0-3 0,1 2-1 0,-1-2 4 15,1 1-4-15,-2-9 1 0,0 14 0 0,2-6 3 0,-1 0-4 16,0 0 4-16,-1-8-4 0,4 14 2 0,-3-8-3 16,3 3 1-16,-3-1-1 0,-1 1 1 15,0-9 0-15,5 13 3 0,-4-5-2 0,0 0-1 0,2-2-2 16,-1 3 3-16,-2-9 1 0,4 13-1 0,-2-5-2 16,0-2 1-16,0 0 1 0,-2-6 1 0,5 14 0 15,-1-8-2-15,-2 2-2 0,3-3 3 0,-5-5 1 16,8 12 1-16,-3-8-4 0,-1 2 6 0,0 1-1 15,1-2-4-15,1 0 7 0,-6-5 0 0,13 9-2 0,-7-4 1 16,1-2-2-16,1 1 4 0,1 0-1 0,0 0 2 16,3-3-3-16,-1 3-1 0,1 1 0 0,1-3 1 15,-2-2-1-15,3 1 4 0,-1 1-4 0,0-2 1 16,0 1 2-16,-2-1-2 0,3 0 3 0,-2-3-5 16,-1 3 6-16,2-1 3 0,-5-1-3 0,3 2 0 15,0-3-3-15,-2 1 3 0,1-2-1 0,-3 2-1 16,-7 2 0-16,19-5 3 0,-12 1-4 0,1 0 3 15,-1 0-5-15,3-1-1 0,-4 2 2 0,-6 3 2 16,14-8-3-16,-8 3 4 0,0 1-8 0,-6 4 2 16,10-9 0-16,-8 5-3 0,-2 4-1 0,9-6 4 15,-9 6 1-15,6-5-1 0,-6 5-3 0,5-5-1 16,-5 5 2-16,0 0-1 0,0 0-1 0,6-6 0 0,-6 6-2 16,0 0 2-16,0 0 1 0,0 0-4 15,0 0 0-15,0 0-6 0,5-6-7 0,-5 6-9 16,0 0-9-16,0 0-6 0,0 0-23 0,0 0-12 0,0 0-23 15,0 0-23-15,0 0-25 0,-26 11-24 0,26-11-39 16,0 0-225-16,-10 3-469 0,10-3 208 16</inkml:trace>
        </inkml:traceGroup>
        <inkml:traceGroup>
          <inkml:annotationXML>
            <emma:emma xmlns:emma="http://www.w3.org/2003/04/emma" version="1.0">
              <emma:interpretation id="{491F107A-B269-44E8-B73E-A31055DFC489}" emma:medium="tactile" emma:mode="ink">
                <msink:context xmlns:msink="http://schemas.microsoft.com/ink/2010/main" type="inkWord" rotatedBoundingBox="10837,6748 12985,6667 13019,7566 10871,7647"/>
              </emma:interpretation>
            </emma:emma>
          </inkml:annotationXML>
          <inkml:trace contextRef="#ctx0" brushRef="#br0" timeOffset="151092.62">8716 4879 180 0,'0'0'194'16,"-10"-3"-13"-16,10 3-18 0,0 0-10 0,-14-2-11 0,14 2-9 15,-10-3-12-15,10 3-3 0,-13-2-7 16,5-1-8-16,8 3-7 0,-15-2-11 0,7 1-2 0,8 1-4 15,-17-3-13-15,9 3 1 0,8 0-5 0,-15-2-4 16,15 2-10-16,-14 2-6 0,14-2-7 16,-12 1 1-16,12-1-6 0,-14 0-1 0,14 0-3 0,-7 3 1 15,7-3-6-15,-11 5-2 0,11-5-3 0,-9 2-4 16,3 3 3-16,6-5-3 0,-7 7-1 0,2-2 2 16,5-5-3-16,-9 9-1 0,7-4 3 0,2-5-3 15,-6 13-4-15,3-9 2 0,3-4 0 0,-4 13 0 16,4-13 1-16,-1 13-3 0,0-8 3 0,-2 4-1 15,3-9 2-15,0 13-2 0,0-13 1 0,0 13 1 16,0-4 5-16,0-9-1 0,-1 14-2 0,2-6-1 16,-1 0 2-16,0-8-2 0,0 14 0 0,3-5 3 0,-3-9-2 15,0 16-3-15,1-9 3 0,-1-7-3 0,-1 16 1 16,2-8-2-16,-1 1-1 0,0 0 0 0,0-9 1 16,1 16 0-16,-2-8-1 0,0 2 0 0,1 0 0 15,-3 0-6-15,3-10 6 0,0 16-1 0,-1-7 0 16,1-9 1-16,0 17 1 0,0-9-5 0,0 1 3 15,-2 0-3-15,2-9 2 0,-3 12-1 0,2-3 3 16,1-9-4-16,-1 15-1 0,-1-9 2 0,2-6 3 16,-2 14-1-16,1-7 0 0,1-7-4 0,-3 14 1 15,1-7 1-15,1 0 2 0,1-7-2 0,-2 14 0 16,1-8-2-16,1-6 1 0,-3 12-2 16,1-5 1-16,2-7 1 0,-3 12 3 0,3-12-5 0,-2 12 1 15,1-6 0-15,1-6 3 0,1 12-2 0,-1-12 4 16,-1 8-2-16,1-8-2 0,1 11 3 0,-1-11-1 15,2 7-4-15,-2-7 3 0,6 8-3 0,-6-8 5 16,5 8 1-16,-5-8-3 0,7 5 2 0,-7-5 1 0,11 6 0 16,-6-6-1-16,-5 0 0 0,15 4 0 0,-8-4 0 15,-7 0 0-15,16 2-2 0,-8-1 0 0,-8-1 1 16,17-1 1-16,-8-1-2 0,-9 2 1 0,16-1 0 16,-9-2 1-16,-7 3-3 0,12-3 0 0,-12 3-2 15,8-3 2-15,-8 3-19 0,7-2-18 0,-7 2-26 16,0 0-24-16,0 0-27 0,0 0-18 0,0 0-25 15,4-11-36-15,-4 11-201 0,0 0-422 0,-4-12 186 16</inkml:trace>
          <inkml:trace contextRef="#ctx0" brushRef="#br0" timeOffset="171765.83">8841 5019 115 0,'0'0'178'0,"6"-7"-8"0,-6 7-3 0,7-8-14 16,-2 4-9-16,0-2-8 0,-5 6-7 0,9-6-4 15,-9 6-2-15,10-5-8 0,-8 0-6 16,-2 5-9-16,8-5-5 0,-8 5 1 0,6-7-2 0,-6 7-4 15,0 0-5-15,5-5-6 0,-5 5-10 0,0 0-8 16,0 0-8-16,0 0-7 0,0 0-5 16,0 0-5-16,0 0-4 0,0 0-4 0,0 0 0 15,0 0-1-15,0 0 0 0,0 0 1 0,-14 24 3 0,9-18-3 16,0 3 4-16,1 1-6 0,0-1 1 0,-1 2 0 16,2 1-1-16,0-4 2 0,0 5 1 0,2-1 5 15,2 0-4-15,-1 2 0 0,0-2 5 0,3 0-1 16,0 0 0-16,2-1 2 0,-2 2-3 0,-1-2-2 15,4-1 2-15,-1 0-6 0,0 1 0 0,0-5-5 16,-3 1 3-16,2-2-2 0,-4-5-5 0,6 12-2 16,-3-9-4-16,-3-3 2 0,5 6 2 0,-5-6-2 15,0 0 1-15,5 9-5 0,-5-9-1 0,0 0 1 0,0 0 3 16,0 0-7-16,2 5 0 0,-2-5-8 0,0 0-12 16,0 0-20-16,0 0-26 0,0 0-23 0,0 0-25 15,0 0-30-15,0 0-38 0,0 0-40 0,-2-28-254 16,3 16-508-16,1 1 225 0</inkml:trace>
          <inkml:trace contextRef="#ctx0" brushRef="#br0" timeOffset="172028.84">9036 4901 140 0,'0'0'233'0,"4"-10"-13"16,-4 10-17-16,5-11-8 0,-5 11-15 0,3-9-4 16,-3 9-17-16,6-7-13 0,-1 4-10 0,-5 3-11 15,5-6-14-15,-5 6-9 0,4-6-10 0,-4 6-7 0,0 0-15 16,6-5-8-16,-6 5-7 0,0 0-4 0,0 0-5 16,0 0-5-16,0 0-8 0,11 11-20 15,-11-11-21-15,1 11-25 0,-2-2-17 0,1-9-27 16,0 19-22-16,1-11-37 0,-1 3-60 0,-1-2-151 0,1 3-373 15,2-5 165-15</inkml:trace>
          <inkml:trace contextRef="#ctx0" brushRef="#br0" timeOffset="172399.86">9249 5196 166 0,'0'0'222'0,"0"0"-16"15,0 0-11-15,0 0-15 0,0 0-10 0,3 9-11 0,-3-9-6 16,0 0-11-16,0 0-4 0,13 0-8 0,-13 0-8 15,15 1-11-15,-7-1-4 0,-8 0-8 16,21-1-6-16,-11 1-11 0,4 1-7 0,-6-1-7 0,-8 0-4 16,19-1-8-16,-12 1-3 0,3 1-8 0,-10-1-2 15,15 0-3-15,-5-1-7 0,-10 1-1 0,13 0-2 16,-13 0-6-16,14 0-1 0,-14 0-5 0,12-2-11 16,-12 2-8-16,12 0-12 0,-12 0-14 0,8-3-17 15,-8 3-18-15,7-3-15 0,-7 3-26 0,0 0-21 16,10-3-31-16,-10 3-54 0,0 0-170 0,4-8-410 15,-4 8 181-15</inkml:trace>
          <inkml:trace contextRef="#ctx0" brushRef="#br0" timeOffset="172855.62">9705 5095 143 0,'0'0'260'0,"0"-9"-19"0,0 9-18 0,0 0-14 16,-1-16-10-16,1 16-20 0,1-9-12 0,-1 9-15 16,3-9-13-16,-3 9-16 0,2-11-7 0,-2 11-13 15,6-11-8-15,-5 5-12 0,-1 6-5 0,3-12-11 16,-3 12-6-16,5-12-7 0,-4 6-3 0,-1 6-7 0,5-10-3 15,-1 4-5-15,-4 6 0 0,2-8-10 16,-2 8 0-16,4-6-2 0,-4 6-3 0,0 0-4 16,2-9 1-16,-2 9-5 0,0 0-2 0,0 0-2 0,0 0-3 15,0 0-3-15,0 0-1 0,0 0-3 0,0 0 1 16,0 0 1-16,0 0-1 0,0 0-2 0,0 25 2 16,0-16 3-16,0-9 8 0,-1 24 1 0,1-13 7 15,0 3 0-15,0 5 9 0,0-6 3 0,0 6 0 16,0-1 3-16,-1-3-8 0,2-1 2 0,-2 3-3 15,2 0-2-15,-1-5 1 0,1 3-2 0,-1 2-8 16,-1-3 6-16,1 1-1 0,0-2-5 0,0 1 6 16,0-3-5-16,0 1 2 0,-1-1-3 0,-3-1-10 15,2-1-27-15,-1-2-25 0,2 2-36 0,-4 0-35 16,1-3-49-16,4-6-55 0,-8 8-258 0,8-8-520 16,-6 2 231-16</inkml:trace>
          <inkml:trace contextRef="#ctx0" brushRef="#br0" timeOffset="175292.05">10162 5170 70 0,'0'0'218'0,"0"0"-22"0,0 0-17 0,0 0-17 16,0 0-20-16,0 0-8 0,0 0-7 0,0 0-7 0,0 0-11 15,0 0-2-15,-13 22-3 0,13-22-6 0,-5 11-3 16,0-3-7-16,3 1-7 0,-1 1-7 0,-1-1-7 16,1 1-9-16,0 1-4 0,-2-1-5 0,0 1-2 15,2-2-5-15,-2 2-9 0,-1-1 4 0,-1 2-2 16,1-2-16-16,-3 0-25 0,0 1-33 0,-2-1-34 15,-2-1-34-15,1 0-40 0,-1-1-216 16,1-3-392-16,0 1 174 0</inkml:trace>
          <inkml:trace contextRef="#ctx0" brushRef="#br0" timeOffset="176088.74">10510 4947 158 0,'0'0'195'0,"0"0"-12"0,0 0-13 0,0 0-12 15,0 0-12-15,0 0-15 0,0 0-11 0,0 0-12 16,0 0-13-16,0 0-8 0,0 0-10 0,0 0-8 16,0 0-4-16,0 0-7 0,0 0-6 0,0 0-1 15,0 0-4-15,0 23 0 0,0-23-2 0,3 14-1 16,-2-6-2-16,-1 0-3 0,0 4 7 0,0-2-3 15,0 0-5-15,0 1 4 0,0 1-4 0,0-1 6 16,0 0-4-16,1-1 1 0,-1 0-7 0,1 1 4 16,2 2-2-16,-1-1 0 0,0-1-2 0,1 1 0 15,0-1-6-15,2 0 3 0,-2 1-1 0,0-2 2 16,2 4-3-16,0-4 2 0,-3 2-7 0,3-1 0 16,0 1-2-16,-1-1-1 0,-1 0-1 0,4 0-5 15,-5 1-3-15,2-2 4 0,1 1-1 0,-3 1-2 0,1-4 0 16,0 1-4-16,-1-1 1 0,-1-1-1 0,1 2-3 15,-2-9-3-15,1 14 4 0,-1-6-3 0,0-8 1 16,-1 13-1-16,1-13-1 0,-2 12 5 0,1-6-2 16,1-6-1-16,-5 14 1 0,5-14-2 0,-4 8 0 15,-2-5 3-15,6-3 1 0,-10 9 2 0,5-7 2 16,5-2 1-16,-10 6 1 0,10-6-1 0,-11 5 2 16,5-4 2-16,6-1-5 0,-12 2 3 0,12-2 1 15,-13 0-2-15,13 0-2 0,-12-2 1 0,12 2-3 16,-12-2 1-16,4-2-2 0,8 4-3 0,-12-6 4 15,7 2-1-15,-3-2 1 0,4 0-3 0,-3 0-2 16,1-3 1-16,2 0-5 0,-2 0-17 0,0 0-20 16,1-2-21-16,3 0-29 0,-2-3-27 0,0 0-30 0,2 0-39 15,2-6-42-15,0 4-213 0,0-4-472 16,1 1 209-16</inkml:trace>
          <inkml:trace contextRef="#ctx0" brushRef="#br0" timeOffset="176371.56">10472 4657 119 0,'-1'-10'297'0,"1"-2"-29"0,0 12-16 0,1-15-17 16,0 9-21-16,3-1-20 0,-4 7-23 0,5-11-15 16,-3 6-17-16,-2 5-16 0,7-7-10 0,-7 7-12 0,7-2-15 15,-7 2-24-15,0 0-28 0,0 0-22 0,15 7-32 16,-13-2-23-16,-2-5-32 0,5 13-37 16,-4-6-46-16,-1-7-204 0,-2 15-391 0,-1-4 173 15</inkml:trace>
        </inkml:traceGroup>
        <inkml:traceGroup>
          <inkml:annotationXML>
            <emma:emma xmlns:emma="http://www.w3.org/2003/04/emma" version="1.0">
              <emma:interpretation id="{571E9602-114A-4186-B0F5-95F8FFB74A6A}" emma:medium="tactile" emma:mode="ink">
                <msink:context xmlns:msink="http://schemas.microsoft.com/ink/2010/main" type="inkWord" rotatedBoundingBox="13354,6809 13763,6793 13793,7603 13384,7619"/>
              </emma:interpretation>
            </emma:emma>
          </inkml:annotationXML>
          <inkml:trace contextRef="#ctx0" brushRef="#br0" timeOffset="156193.69">10939 4721 61 0,'0'0'151'0,"0"0"-12"0,0 0-1 15,0 0-5-15,0 0-5 0,0 0-3 16,0 0-22-16,0 0 3 0,0 0-9 0,0 0 0 0,0 0-13 16,0 0-6-16,0 0-10 0,0 0-7 0,0 0-4 15,0 0-8-15,0 0-4 0,21 0-3 0,-21 0-4 16,0 0-6-16,16 0-3 0,-16 0-1 0,13 0-5 16,-13 0-3-16,14 0-2 0,-6 0-4 0,-8 0 3 15,16 0 0-15,-9 0-2 0,-7 0-5 0,15 0-1 0,-5 0-1 16,-10 0-4-16,16 0 4 0,-6 0-6 15,-10 0-1-15,17 0 5 0,-17 0 0 0,15 0 0 0,-5 0 1 16,-10 0-4-16,13-2 2 0,-13 2 4 0,13 0-2 16,-13 0-3-16,12 0 4 0,-3 0-4 15,-9 0-1-15,0 0 4 0,17-2 0 0,-17 2 1 0,9-1-3 16,-9 1 4-16,0 0-1 0,12-1 1 0,-12 1 0 16,0 0-1-16,10-2-1 0,-10 2 2 0,0 0 0 15,0 0-4-15,11-1 1 0,-11 1 0 0,0 0 2 16,0 0-5-16,0 0 2 0,0 0-1 0,0 0-2 15,0 0 1-15,0 0-2 0,0 0 3 0,11 0-5 16,-11 0 3-16,0 0-2 0,0 0-3 0,0 0 0 0,0 0 2 16,0 0 0-16,0 0-3 0,0 0 3 0,2 9 3 15,-2-9-2-15,0 0-1 0,2 8 2 16,-2-8-4-16,0 0 0 0,0 12 7 0,0-12-2 0,-2 9-1 16,2-9-6-16,0 10 6 0,0-10-1 0,-3 9 1 15,3-9-2-15,0 0 0 0,1 16 2 0,-1-16-1 16,-1 12 0-16,1-12 0 0,1 13 3 0,-1-7 0 15,0-6-3-15,2 14 1 0,-2-14 1 0,-3 11 2 16,3-11-1-16,0 14 1 0,0-14 1 0,-2 14 1 16,4-9-3-16,-2-5 3 0,0 15 0 0,0-7-2 15,3-1 2-15,-3-7 3 0,0 13-6 0,0-5 1 16,0-8 0-16,2 13 2 0,0-7-3 0,-2-6-1 16,0 14 0-16,2-6 2 0,0-1-1 0,-2-7-2 15,1 13 1-15,0-7 3 0,-1-6-2 0,4 12 0 16,-4-12-1-16,1 12 1 0,-1-12 0 0,4 11-2 15,-4-11 4-15,0 11-3 0,1-4 0 0,-1-7-3 0,1 12 5 16,-1-12-3-16,5 11 0 0,-5-11 2 0,1 13-2 16,-1-8 4-16,0-5-3 0,4 13 3 0,-3-9-11 15,-1-4 10-15,3 14-3 0,-1-8 0 0,-2-6 0 16,4 10 0-16,-3-1-1 0,3-4 4 0,-4-5 0 16,4 11-3-16,-2-3 0 0,2-2 1 0,-4-6 1 15,4 14-3-15,-2-8 2 0,0-1-4 0,-2-5 5 16,3 14-4-16,-1-6 3 0,-2-8-1 0,3 11 0 15,-2-5 1-15,3 1-5 0,-4-7 6 0,2 13-2 16,-2-7 1-16,4 2-1 0,-4-8 3 0,1 11-4 16,1-5 3-16,-2-6-6 0,3 12 2 0,-3-12 2 15,0 10 2-15,0-10-5 0,3 9 0 0,-3-9 2 16,2 7 3-16,-2-7-3 0,3 9 2 0,-3-9-5 0,1 9 8 16,-1-9-2-16,3 10-3 0,-3-10 2 0,3 9-4 15,-3-9 4-15,4 7 2 0,-4-7 0 16,2 9 1-16,-2-9-3 0,1 6 6 0,-1-6-7 0,3 8 2 15,-3-8 0-15,0 0-1 0,2 10-3 0,-2-10 0 16,4 7 2-16,-4-7 0 0,2 6 3 16,-2-6-4-16,4 8 2 0,-4-8-6 0,0 0 8 0,1 9 0 15,-1-9-4-15,0 8 3 0,0-8-2 0,0 0 5 16,2 11 0-16,-2-11-1 0,0 0 5 0,0 11 0 16,0-11 0-16,2 8 5 0,-2-8 0 0,0 0 3 15,0 0-3-15,-2 12 4 0,2-12-4 0,-4 7-1 16,4-7 1-16,-6 7 1 0,6-7 0 0,-11 5 2 15,3-5-4-15,8 0 3 0,-18 6-4 0,3-4 0 16,0 0-14-16,0 2-32 0,-1-2-44 0,-5 1-35 16,5-2-71-16,0 0-212 0,0-1-427 0,-7-1 190 15</inkml:trace>
        </inkml:traceGroup>
        <inkml:traceGroup>
          <inkml:annotationXML>
            <emma:emma xmlns:emma="http://www.w3.org/2003/04/emma" version="1.0">
              <emma:interpretation id="{32775497-53E6-4ABD-BEBF-51490F54D63F}" emma:medium="tactile" emma:mode="ink">
                <msink:context xmlns:msink="http://schemas.microsoft.com/ink/2010/main" type="inkWord" rotatedBoundingBox="15655,6506 17356,6442 17394,7442 15693,7506"/>
              </emma:interpretation>
            </emma:emma>
          </inkml:annotationXML>
          <inkml:trace contextRef="#ctx0" brushRef="#br0" timeOffset="193471.97">13786 5182 123 0,'0'0'117'0,"0"0"-8"0,0 0-7 16,-12 4-16-16,12-4 1 0,0 0-23 0,0 0 5 16,-10 3-7-16,10-3-11 0,0 0 4 0,-9 2-6 15,9-2-1-15,0 0-1 0,-9 1 1 0,9-1 3 16,0 0-8-16,0 0 6 0,0 0 1 0,-8 3-9 16,8-3 4-16,0 0-3 0,0 0 1 0,0 0 7 15,0 0-6-15,0 0-1 0,0 0 3 16,0 0-2-16,0 0 5 0,0 0-4 0,0 0 4 0,0 0 0 15,0 0-7-15,0 0 3 0,0 0-8 0,0 0 0 16,0 0-6-16,0 0 0 0,0 0-4 0,0 0-3 16,0 0 1-16,0 0-6 0,0 0 1 0,0 0-5 0,20-13 1 15,-20 13-2-15,15-5-4 0,-8 3 0 0,1-1-5 16,-1-2 7-16,3 3-2 0,-2-1 0 0,4-1-2 16,0 2 0-16,0-4-2 0,0 3 0 0,1-2-1 15,-2-1 1-15,-2 3-1 0,2-3 3 0,-3 1-3 16,2 2 1-16,-1-3-2 0,-2 2 2 0,-1 0-4 15,4 0-2-15,-4 2 0 0,2-3 2 0,-2 0 2 16,-6 5 1-16,12-6-3 0,-7 3 0 0,-5 3 1 16,10-7 0-16,-4 3-2 0,-6 4 0 0,11-5 2 15,-11 5-3-15,9-7 1 0,-3 6-1 0,-6 1-1 16,10-4 5-16,-10 4-5 0,9-5 0 0,-9 5 1 16,6-5 1-16,-6 5-2 0,8-4 2 0,-8 4-7 15,0 0 7-15,9-2-2 0,-9 2 1 0,0 0 2 16,10-6-2-16,-10 6 0 0,0 0-1 0,0 0 2 15,7-2 0-15,-7 2-1 0,0 0-3 0,0 0 9 0,0 0 1 16,0 0-3-16,6-4 0 0,-6 4 2 16,0 0-4-16,0 0 1 0,0 0-3 0,0 0 5 0,0 0-3 15,0 0 0-15,0 0-4 0,0 0 2 0,0 0 3 16,0 0-4-16,0 0 2 0,0 0 1 0,0 0-1 16,0 0-3-16,0 0 0 0,0 0 1 0,0 0-2 15,0 0-4-15,0 0 5 0,0 0-3 0,0 0 3 16,0 0 1-16,0 0-1 0,0 0 1 0,0 0 1 15,0 0-2-15,-28 12 3 0,22-10-3 0,-4 2 1 16,0-3 0-16,-1 3 0 0,1-1 2 0,-2 2 1 16,2-2-1-16,-2 2 0 0,0 0-1 0,1 0 0 15,-1-1 1-15,-1 1 0 0,0-1-2 0,2-1 1 0,0 3-3 16,0 0 5-16,1 0-1 0,-1-2-3 0,0 2 3 16,-1-2 0-16,2 1 0 0,1 0-5 0,1-3 5 15,0 4-1-15,1-1-3 0,-2-1 4 0,0 0 0 16,2 0 2-16,-1 1-3 0,1-2 2 0,7-3-3 15,-12 8-1-15,8-5-1 0,4-3 5 0,-12 6-6 16,7-3 6-16,5-3 0 0,-7 5-1 0,7-5-2 16,-10 3 5-16,10-3-4 0,-6 5 2 0,6-5-3 15,-8 5-2-15,8-5-2 0,-6 4 5 0,6-4 1 16,-7 4 1-16,7-4 0 0,0 0 0 0,-7 4-2 16,7-4 1-16,0 0 1 0,-6 5-3 0,6-5 3 15,0 0 1-15,0 0 1 0,0 0-6 0,0 0 4 16,0 0-3-16,-6 5 0 0,6-5 4 0,0 0-1 0,0 0-2 15,0 0 2-15,0 0-3 0,0 0 1 16,0 0-6-16,0 0 9 0,0 0-3 0,0 0-1 16,0 0 2-16,0 0-1 0,0 0 3 0,0 0-2 0,0 0 1 15,0 0-3-15,-10 1-3 0,10-1 6 0,0 0-2 16,0 0 2-16,0 0-3 0,0 0 2 0,0 0-2 16,0 0 2-16,0 0-5 0,0 0 0 0,0 0 4 15,0 0-3-15,0 0 1 0,0 0 4 0,0 0-5 16,0 0 5-16,0 0-3 0,0 0 6 0,0 0-2 15,0 0 0-15,13 18 2 0,-7-14 6 0,4 4-1 16,-2-3 5-16,5 0 1 0,0 2 9 0,2-4-1 16,3 3 3-16,1 3 0 0,1 0-4 0,-2-3 5 15,2 0 0-15,0 1-1 0,-1 0 1 0,1-1-4 16,-4 0-2-16,-1-1 0 0,0-2-4 0,-5 2-2 16,1-1-1-16,-4-1-2 0,-1-1-1 0,0 1-1 15,-6-3-2-15,10 5-3 0,-10-5 4 0,8 2-4 0,-8-2 0 16,6 3 0-16,-6-3-1 0,0 0 1 15,0 0-2-15,5 6-2 0,-5-6 3 0,0 0 2 16,0 0-3-16,0 0-1 0,0 0-6 0,0 0-11 0,-11 10-8 16,11-10-14-16,0 0-12 0,0 0-13 0,-10 4-8 15,10-4-10-15,0 0-22 0,0 0-30 0,0 0-51 16,0 0-194-16,0 0-406 0,0 0 179 0</inkml:trace>
          <inkml:trace contextRef="#ctx0" brushRef="#br0" timeOffset="191807.14">13668 5219 114 0,'0'0'136'0,"0"0"-12"0,0 0-4 16,0 0-15-16,0 0-4 0,0 0-8 0,0 0-3 0,0 0-5 16,0 0-12-16,0 0 1 0,0 0-6 0,0 0-2 15,0 0-7-15,0 0-5 0,0 0 1 0,0 0-8 16,0 0-6-16,0 0-3 0,0 0-2 0,0 0-5 16,0 0 0-16,0 0-4 0,0 0-1 0,0 0-3 15,0 0-2-15,0 0-2 0,0 0 0 0,0 0 0 16,0 0 0-16,0 0-1 0,0 0-1 0,0 0-2 15,0 0 5-15,0 0-1 0,0 0 1 0,0 0 2 16,0 0-2-16,0 0 1 0,0 0 6 0,0 0-5 0,29-9 1 16,-21 8-3-16,-8 1-1 0,17 0 1 0,-6-1-3 15,0-1-1-15,-1 1 0 0,-10 1 0 16,16-2-1-16,-5-1 0 0,-11 3 0 0,20 0-2 0,-10 0 2 16,-10 0 1-16,16-3-7 0,-7 3 0 0,-1-1-2 15,-8 1 3-15,17-1-2 0,-9 0-2 0,-8 1 1 16,14-3-1-16,-14 3-1 0,13-1-1 0,-7 0 0 15,-6 1 3-15,13-3-3 0,-13 3-1 0,9-2 2 16,-9 2-5-16,13-2 3 0,-13 2-3 0,11 2 2 16,-11-2-2-16,10 0-10 0,-10 0 9 0,12 2 10 15,-12-2-9-15,12 0 4 0,-12 0-3 0,14 0 0 16,-7 0 1-16,-7 0-2 0,15 0 0 0,-7 0 2 16,-8 0-2-16,13 0 4 0,-3 0-2 0,-10 0-2 15,16 0-1-15,-16 0-1 0,17-2 5 0,-7 2-8 16,-10 0 4-16,17 0 4 0,-5-3-2 0,-3 3-1 15,-9 0 0-15,16-1 2 0,-7 1 2 0,-9 0-2 16,11-3 1-16,-11 3-2 0,16-1-4 0,-7 0 7 0,-1-2 0 16,-8 3 1-16,15 0 1 0,-7-2 0 0,-8 2 2 15,16-3-3-15,-9 3 3 0,-7 0-4 0,12-1 1 16,-12 1-1-16,15-1-2 0,-15 1 2 0,13 0 0 16,-13 0-5-16,12-1 3 0,-12 1-1 0,12 0 2 15,-3 1-2-15,-9-1 5 0,13 0-4 0,-13 0 1 16,15 0-3-16,-15 0 0 0,14 0 4 0,-14 0-2 15,14 0 1-15,-6 0-3 0,-8 0 0 0,13 1 0 16,-13-1-3-16,15 0 6 0,-15 0 0 0,13 0-3 16,-5 0 1-16,-8 0 0 0,12 1 0 0,-12-1-2 15,14 0 3-15,-14 0-4 0,12 0 0 0,-12 0 2 0,14 3 4 16,-14-3-5-16,14-3 3 0,-14 3-2 0,12 0 0 16,-12 0 0-16,13 0 2 0,-13 0 0 0,16-1-5 15,-16 1 3-15,13 0 1 0,-6-1 1 0,-7 1 1 16,12 0-4-16,-12 0 1 0,12 0-1 0,-12 0 1 15,12 0 0-15,-12 0-3 0,12 0-2 0,-12 0 5 16,10 1 3-16,-10-1-1 0,13 0-7 0,-13 0 8 16,13 0-2-16,-13 0 1 0,12 0 3 0,-3 1-5 15,-9-1-1-15,12 0 2 0,-12 0 2 0,14-1-2 16,-14 1 0-16,16 1-2 0,-8-1 3 0,-8 0-1 16,17 0-2-16,-8 0 0 0,-9 0 3 0,18 0-2 15,-10 0 2-15,3 0 0 0,-2 0 3 0,-9 0 2 16,19 3 1-16,-10-6 1 0,-9 3 2 0,19 0 1 0,-12 0 3 15,-7 0-5-15,16-1 4 0,-6 0-8 16,-10 1 5-16,15 0-2 0,-15 0-1 0,16 0 0 16,-9 0 0-16,-7 0-2 0,14-1-2 0,-14 1 4 0,11 0 0 15,-11 0-3-15,11 0-2 0,-11 0 0 0,0 0 0 16,14 1 2-16,-14-1 1 0,0 0-3 16,0 0 6-16,11-1-6 0,-11 1 2 0,0 0-1 0,0 0 0 15,0 0-3-15,8-3 1 0,-8 3 1 0,0 0 0 16,0 0-6-16,0 0-4 0,0 0-16 0,0 0-13 15,0 0-21-15,0 0-25 0,0 0-29 0,0 0-24 16,-36 3-50-16,18-3-166 0,3-3-379 0,-6 0 167 16</inkml:trace>
          <inkml:trace contextRef="#ctx0" brushRef="#br0" timeOffset="194358.15">13243 4487 21 0,'0'0'178'0,"0"0"-6"0,4-7-14 0,-4 7-6 15,0 0-8-15,0 0-10 0,0 0-12 0,3-7-12 16,-3 7-8-16,0 0-8 0,0 0-6 0,0 0-11 15,0 0-7-15,0 0-12 0,0 0-2 0,0 0-5 16,0 0-11-16,0 0-1 0,0 0 0 0,0 0-6 16,0 0-3-16,0 0-3 0,0 0-6 0,0 0 5 15,0 0 3-15,0 0-2 0,-3 26 2 0,3-26-2 16,0 8 1-16,0-8-5 0,0 0 2 0,-1 12 3 0,1-12-3 16,0 0-12-16,3 10 12 0,-3-10-3 15,0 0-3-15,1 9-3 0,-1-9 3 0,0 0-3 16,2 8-2-16,-2-8-2 0,0 0 2 0,0 0-1 0,4 8-5 15,-4-8 5-15,0 0-3 0,4 6-5 0,-4-6 4 16,0 0-9-16,5 6-8 0,-5-6-4 0,0 0-11 16,0 0-7-16,6 4-10 0,-6-4-9 0,0 0-14 15,13-2-8-15,-13 2-8 0,10-5-12 0,-2 1-10 16,-8 4-13-16,10-9-13 0,-5 4-19 0,1-2-114 16,1-2-281-16,-1 3 125 0</inkml:trace>
          <inkml:trace contextRef="#ctx0" brushRef="#br0" timeOffset="194603.5">13419 4442 84 0,'6'-6'111'16,"-6"6"0"-16,5-6 5 0,-5 6-1 0,6-7-5 16,-6 7 3-16,0 0-3 0,5-7-2 0,-5 7-6 15,0 0-5-15,0 0-1 0,4-5-7 0,-4 5-3 0,0 0-10 16,0 0-7-16,0 0-7 0,0 0-6 16,0 0-10-16,0 0-4 0,0 0-5 0,0 0 2 15,0 0-7-15,0 0 1 0,0 0-1 0,0 0 6 0,0 0 4 16,0 0-2-16,0 0-2 0,0 0 4 0,0 0-5 15,-3 25-5-15,3-25 0 0,2 7-2 0,-2-7-6 16,1 11 1-16,-1-11-3 0,2 9-4 0,-2-9 2 16,1 12 0-16,-1-12-3 0,-1 12-3 0,1-3 0 15,0-9-4-15,1 14-21 0,-4-5-23 0,2-2-33 16,1 5-22-16,-3-5-46 0,3-7-224 0,1 15-388 16,-1-15 172-16</inkml:trace>
        </inkml:traceGroup>
        <inkml:traceGroup>
          <inkml:annotationXML>
            <emma:emma xmlns:emma="http://www.w3.org/2003/04/emma" version="1.0">
              <emma:interpretation id="{9A674620-8ACC-4F19-8352-3DDE8D8D532D}" emma:medium="tactile" emma:mode="ink">
                <msink:context xmlns:msink="http://schemas.microsoft.com/ink/2010/main" type="inkWord" rotatedBoundingBox="17747,6638 17982,6629 17987,6759 17752,6768"/>
              </emma:interpretation>
            </emma:emma>
          </inkml:annotationXML>
          <inkml:trace contextRef="#ctx0" brushRef="#br0" timeOffset="195629.95">15338 4605 139 0,'0'0'210'16,"0"0"-12"-16,0 0-19 0,-4-6-15 0,4 6-7 15,0 0-10-15,0 0-18 0,0 0 2 0,0 0-10 16,0 0-10-16,0 0-7 0,0 0-5 0,0 0-6 15,0 0-5-15,0 0-4 0,0 0-9 0,0 0-1 16,0 0-7-16,0 0-8 0,0 0-2 0,0 0-8 0,0 0-6 16,0 0-5-16,0 0-6 0,0 0-3 0,2-14-2 15,-2 14-3-15,0 0-4 0,0 0-3 0,0 0-5 16,0 0 0-16,0 0-1 0,0 0 1 0,0 0-2 16,0 0 0-16,0 0-1 0,0 0-4 0,0 0 0 15,0 0 1-15,0 0-1 0,0 0 1 0,8 23-5 16,-8-23 5-16,0 0-1 0,5 10-1 0,-5-10-2 15,2 6 0-15,-2-6 4 0,4 6 0 0,-4-6-2 16,0 0-1-16,5 8-1 0,-5-8 3 0,0 0-4 16,3 8 5-16,-3-8-4 0,0 0 2 0,4 7 0 15,-4-7-2-15,4 5-13 0,-4-5-13 0,2 7-17 0,-2-7-6 16,0 0-13-16,3 7-17 0,-3-7-9 16,0 0-12-16,0 0-7 0,0 0-9 0,3 7-23 0,-3-7-67 15,0 0-118-15,0 0-349 0,18-10 156 16</inkml:trace>
          <inkml:trace contextRef="#ctx0" brushRef="#br0" timeOffset="195921.62">15525 4585 29 0,'5'-9'212'0,"-5"9"-12"0,0 0-14 15,0 0-13-15,1-8-11 0,-1 8-15 0,0 0-6 16,4-8-6-16,-4 8-6 0,0 0-10 0,0 0-3 15,0 0-7-15,1-10-8 0,-1 10-8 0,0 0-5 16,0 0-4-16,0 0-10 0,0 0-3 0,0 0-7 16,2-7-9-16,-2 7-7 0,0 0-8 0,0 0-3 15,0 0-7-15,0 0-9 0,0 0 6 0,0 0-3 16,0 0-1-16,0 0-8 0,0 0 2 0,0 0 0 16,0 0-3-16,0 0 4 0,0 0-4 0,5 23-4 0,-1-18 2 15,-4-5-4-15,4 11 3 0,-1-5-2 0,0-1 1 16,1 2 3-16,-4-7-5 0,3 15-27 15,0-9-41-15,-1 6-35 0,-2-2-42 0,3-1-84 0,-3-9-176 16,-3 13-431-16,3-13 191 0</inkml:trace>
        </inkml:traceGroup>
        <inkml:traceGroup>
          <inkml:annotationXML>
            <emma:emma xmlns:emma="http://www.w3.org/2003/04/emma" version="1.0">
              <emma:interpretation id="{58C8D845-EAA5-45D8-B45A-173E303DCA83}" emma:medium="tactile" emma:mode="ink">
                <msink:context xmlns:msink="http://schemas.microsoft.com/ink/2010/main" type="inkWord" rotatedBoundingBox="18450,7119 18703,7110 18718,7495 18465,7505"/>
              </emma:interpretation>
            </emma:emma>
          </inkml:annotationXML>
          <inkml:trace contextRef="#ctx0" brushRef="#br0" timeOffset="204517.75">16284 5038 182 0,'0'0'180'0,"4"-9"-16"16,-4 9-10-16,0 0-9 0,0 0-14 0,0 0-11 0,0 0-12 15,0 0-11-15,0 0-12 0,0 0-9 16,1-7-7-16,-1 7-9 0,0 0-7 0,0 0-2 0,0 0-6 16,0 0-3-16,0 0-4 0,0 0-5 0,-1 27 2 15,1-27-4-15,-1 18-3 0,-3-8-1 0,2 2-2 16,-2 2-3-16,-2 4 2 0,-2-1-1 0,1 3-4 16,-5-1 1-16,-2 7-2 0,-3 1-12 0,-2 1-23 15,0-1-31-15,-3-1-26 0,0-3-39 0,0 2-68 16,6-8-99-16,-3 3-303 0,-5 1 134 0</inkml:trace>
        </inkml:traceGroup>
        <inkml:traceGroup>
          <inkml:annotationXML>
            <emma:emma xmlns:emma="http://www.w3.org/2003/04/emma" version="1.0">
              <emma:interpretation id="{51836D00-DCA3-46F7-8633-B1418DA0500E}" emma:medium="tactile" emma:mode="ink">
                <msink:context xmlns:msink="http://schemas.microsoft.com/ink/2010/main" type="inkWord" rotatedBoundingBox="19447,6521 21053,6461 21077,7081 19470,7142"/>
              </emma:interpretation>
            </emma:emma>
          </inkml:annotationXML>
          <inkml:trace contextRef="#ctx0" brushRef="#br0" timeOffset="206391.1">17049 4699 93 0,'-3'-6'183'0,"3"6"-17"15,-3-14-13-15,3 14-16 0,-2-14-8 0,2 14-11 0,2-12-18 16,1 5-7-16,-3 7-7 0,8-13-10 0,-3 8-13 16,0-3 2-16,0 3-8 0,4-2-11 15,-2 2-1-15,1-2-4 0,5 1-7 0,2-2-4 16,0 2 2-16,1-2-5 0,1 0-6 0,-2 2 3 16,3-3-7-16,2-1 0 0,-2 4-2 0,-2-3-2 15,-1 2-4-15,0 1 0 0,-2 0 1 0,-2-2-2 0,4 2 0 16,-5 1 1-16,2-1-5 0,0 1 3 0,-4-1 2 15,3 1-3-15,-4 0 7 0,0-1-4 0,-1 3 1 16,1-2-1-16,-2 1-1 0,1 1 4 0,-6 3 0 16,10-7-3-16,-5 3-2 0,-5 4 2 0,8-3-4 15,-8 3-2-15,10-2-3 0,-10 2 3 0,0 0-9 16,0 0 11-16,13 0-2 0,-13 0 0 0,7 6-4 16,-7-6 0-16,9 10 2 0,-7-3 0 0,3 3 1 15,1 0 4-15,-2 0 4 0,0 1 3 0,1 3 2 16,0 0 1-16,0 2-1 0,0 3 7 0,0-2 1 0,-1 0-4 15,3 0 2-15,-3-3-2 0,-2 0 0 0,0 0 0 16,3 6-1-16,-3-1-1 0,1-3-3 16,-3-2 1-16,0 2-2 0,2-4 2 0,-2 7-6 0,0-6 4 15,0 2-2-15,0-1-5 0,0 0 4 0,0-2 0 16,0 1-2-16,0 1 1 0,0 0 0 16,0-2 1-16,1-2-4 0,0 0-1 0,0-1 2 0,1 0 1 15,1-1 0-15,-3-8 2 0,3 15-5 0,-1-10 3 16,0 2-4-16,-2-7 6 0,4 8-2 0,-4-8-1 15,5 8 0-15,-5-8-1 0,0 0 0 0,7 2 5 16,-7-2-3-16,11 0-2 0,-11 0-5 0,0 0 3 16,20-6 0-16,-12 4 1 0,0-2-1 0,2-2-1 15,1-1-2-15,-2-2 4 0,2-1-6 0,-3 3-5 16,1-3-2-16,0-1 0 0,2 2-4 0,-6-1 0 16,2 1 3-16,3 1-2 0,-5-1 1 0,1-1 3 15,-1 3 2-15,-2 1 0 0,2 0-2 0,0-1 3 0,-5 7-2 16,8-8 0-16,-5 2 1 0,-3 6 2 0,4-7 2 15,-4 7-3-15,0 0-2 0,4-7-4 0,-4 7-7 16,0 0 13-16,0 0 0 0,0 0 0 0,0 0 0 16,0 0 4-16,0 0-6 0,0 0 4 0,15 7-3 15,-15-7-2-15,5 10 4 0,0-5 0 0,-3 0 3 16,2 3-1-16,1-2-4 0,2 0 6 0,1 2 6 16,-1-1 5-16,-1-2 2 0,4 3 2 15,-2-4 2-15,-1 1 1 0,4 0-4 0,0-2-1 16,-1 3 3-16,2-1-3 0,1-4 0 0,-2 0 0 0,2 0-2 15,3 1 2-15,-1-4-6 0,0 4 3 0,1-4-2 16,4 2 1-16,-3-1-3 0,5-4-1 0,-1 1 1 16,-8-1-1-16,6-2 0 0,-4 2-3 0,0-1 2 0,-2-2-5 15,0-1-3-15,-3 3 4 0,4-4-4 16,-5 1 1-16,-1 1 0 0,-1 0-2 0,2 0 2 16,-4 1 0-16,-2-1-3 0,2 3 2 0,0-3-2 0,-5 8 2 15,2-12-3-15,-2 12 0 0,-2-14 0 0,2 14 1 16,-5-10-1-16,0 5 0 0,5 5 1 0,-11-10 4 15,5 6-5-15,-5 0 0 0,2 0 0 0,-1 1 5 16,-2 2-3-16,-1 0-1 0,-3 1-2 0,3 0 2 16,0 1 4-16,0 1-2 0,2 1 0 15,-3 2 1-15,3 0-6 0,0 0 4 0,3 2 1 0,-1 0 2 16,3-1-1-16,1-1 1 0,0 2 1 0,0 2-1 16,5-9-8-16,0 14 10 0,5-5 2 0,0-2 1 15,2 4-3-15,6-3 5 0,4 3-7 0,3-2 5 16,3 1 1-16,9 2-5 0,1-6 4 0,-2 2 2 15,5-2-4-15,1-4 3 0,-2 6 0 0,1-4-2 16,1 1 2-16,-1-3 0 0,0 2 0 0,-2-1-2 16,-8 1-1-16,-1-1 6 0,-6-5 0 0,-4 2-2 0,-2 0-4 15,1 0 2-15,-7 2-1 0,-7-2-1 16,13-2-2-16,-13 2 1 0,10-3-1 0,-10 3-6 0,0 0-11 16,0 0-16-16,10 5-10 0,-10-5-13 0,0 0-24 15,0 0-23-15,-23 9-21 0,10-5-35 0,0 0-180 16,-2-3-368-16,4 4 163 0</inkml:trace>
          <inkml:trace contextRef="#ctx0" brushRef="#br0" timeOffset="205225">17250 4682 155 0,'0'0'219'0,"0"0"-19"0,0 0-26 0,0 0-10 15,0 0-21-15,0 0-13 0,0 0-15 0,0 0-7 16,0 0-7-16,0 0-11 0,11 23-5 0,-6-15-1 16,-3 2-2-16,3 2-7 0,-1-3-6 0,-2 5-8 15,3-5-2-15,-2 4-5 0,2-1-3 16,-3 1-9-16,1-2-1 0,-1 3-4 0,-2 0-1 0,0-1-6 15,2 1 3-15,0 0-11 0,-1-2 2 0,0 4-5 16,-1-4 1-16,0-2 0 0,-1 5-1 0,1-5-8 16,0 2-14-16,0-1-14 0,-1 0-16 0,1-3-12 15,0-8-25-15,-2 15-20 0,0-8-22 0,2-7-24 16,0 12-69-16,0-12-106 0,-2 9-336 0,2-9 149 16</inkml:trace>
        </inkml:traceGroup>
      </inkml:traceGroup>
      <inkml:traceGroup>
        <inkml:annotationXML>
          <emma:emma xmlns:emma="http://www.w3.org/2003/04/emma" version="1.0">
            <emma:interpretation id="{1923F88A-4C6B-48D4-8F43-CEFFB0AE6253}" emma:medium="tactile" emma:mode="ink">
              <msink:context xmlns:msink="http://schemas.microsoft.com/ink/2010/main" type="line" rotatedBoundingBox="15601,7605 24766,7207 24815,8349 15651,8747"/>
            </emma:interpretation>
          </emma:emma>
        </inkml:annotationXML>
        <inkml:traceGroup>
          <inkml:annotationXML>
            <emma:emma xmlns:emma="http://www.w3.org/2003/04/emma" version="1.0">
              <emma:interpretation id="{C48F19B6-2B30-4D50-89EE-C6B7BEEF66FC}" emma:medium="tactile" emma:mode="ink">
                <msink:context xmlns:msink="http://schemas.microsoft.com/ink/2010/main" type="inkWord" rotatedBoundingBox="15609,7783 19438,7617 19480,8581 15651,8747"/>
              </emma:interpretation>
            </emma:emma>
          </inkml:annotationXML>
          <inkml:trace contextRef="#ctx0" brushRef="#br0" timeOffset="207645.92">13254 6039 140 0,'0'0'192'16,"0"0"-18"-16,0 0-17 0,0 0-15 0,0 0-13 16,0 0-12-16,0 0-10 0,-5 24-7 0,5-24-8 0,-6 14-9 15,3-5-4-15,-2 3-5 0,3-1-7 16,-1-1 0-16,1 0-7 0,-1 3-5 0,2-3-4 0,0-2-2 15,0 4-5-15,-2-4-2 0,3-8-2 16,-1 16-5-16,1-10-3 0,0-6-3 0,-1 14-1 16,1-14-2-16,1 11-5 0,-1-11-1 0,0 10-3 0,0-10 1 15,4 8-1-15,-4-8-1 0,0 0 1 0,1 8-4 16,-1-8 9-16,0 0 10 0,0 0 1 0,0 0-1 16,0 0-1-16,0 0-2 0,0 0-4 0,0 0 1 15,0 0-7-15,15-20-2 0,-12 13 0 0,2-5-3 16,-2 0 0-16,3 2-1 0,-1-2-4 0,0-2 1 15,1 0-2-15,1 1-1 0,1 1 0 0,0-4-4 0,1 4-1 16,-2-1 0-16,1 4 1 0,2-3-3 16,0 4-1-16,1-2-6 0,2 3 1 0,1 0-7 0,4 1 0 15,1-2-2-15,2 3 3 0,0 1 1 0,0-1 2 16,1 3 0-16,0 0-2 0,1 1 1 0,0 1 6 16,-4 0 1-16,2 1 1 0,-1 2-6 0,-5 1 6 15,-5 1-3-15,1 0-4 0,0 1 3 16,-4-1 2-16,-1 0 3 0,1 1 0 0,-1 1 2 0,-1-1-4 15,-2 2 7-15,0 0 4 0,-1 0 3 0,0 0 6 16,-2-8 1-16,3 16-1 0,-1-10-2 0,-2-6 0 16,0 16-1-16,0-16 0 0,1 12-2 0,-1-12-1 15,2 9-1-15,-2-9-1 0,0 11-3 0,0-11 7 16,0 8-5-16,0-8 2 0,1 9-4 0,-1-9 2 16,0 0 1-16,2 10-6 0,-2-10-17 0,1 9-18 0,-1-9-21 15,0 0-17-15,0 9-26 0,0-9-44 0,0 0-27 16,0 0-205-16,0 0-402 0,0 0 179 15</inkml:trace>
          <inkml:trace contextRef="#ctx0" brushRef="#br0" timeOffset="207852.81">13763 5885 95 0,'0'0'205'0,"0"-12"-22"15,0 12-24-15,0-10-7 0,0 10-17 0,0 0-17 16,0 0-10-16,0 0-25 0,0 0-12 0,0 0-20 16,0 0-19-16,18 17-19 0,-13-9-25 0,0 0-12 15,-1 3-8-15,2 2-14 0,-2-1-13 0,1 1-47 16,-2-1-82-16,1 1-204 0,2-1 91 0</inkml:trace>
          <inkml:trace contextRef="#ctx0" brushRef="#br0" timeOffset="208345.15">13883 6091 5 0,'7'8'128'0,"-1"2"0"16,0-3 2-16,-1-2-1 0,1 1 2 0,2-3 0 15,0 4 0-15,-3-3-3 0,4-1-7 0,-2 1 0 16,2-2-10-16,1 0-5 0,-1-1-8 0,3 1-7 16,1-2-9-16,-2 0-4 0,3-2-7 0,1-1-6 15,-2 2-8-15,1-4-5 0,0 2-4 0,-1 0-4 16,2 0-4-16,0-3-4 0,-2 1-8 0,2 0-3 16,-4-2 4-16,0 0-3 0,-2 0-3 0,-4 0-6 15,3 0 0-15,-5 0-10 0,-2-5 4 0,-1 1-1 16,-4 1-5-16,-2 0 0 0,-1 0-4 0,-4 1-7 15,-2 2 1-15,0-1 1 0,-3 2-1 0,0-2 1 16,-4 4 1-16,4 2-3 0,-3-2 0 0,2 3 0 16,2 1 2-16,-1 1 0 0,4 3 0 0,2 0 0 15,-2 0-2-15,3 2-1 0,2 0 0 0,1 2 1 16,2-2 2-16,0 4 0 0,3-1 1 0,1 3 0 16,1 1-1-16,3 0-4 0,0-1 8 0,2 1-5 0,1 3 3 15,3 0 1-15,2 0-2 0,-2-2 3 0,4 2-2 16,1-2 0-16,-2 0 1 0,3 0 0 0,-1 0-5 15,1 0 7-15,-1-3-1 0,-1 3-5 0,-1-2 5 16,3 2 0-16,-2-1 0 0,2-2-4 0,-2 4 3 16,0-4 0-16,-4 2 1 0,-1-1 1 0,-2 1-3 15,4 3 3-15,-1 1 0 0,-3-5 1 0,-1 5-3 16,-2-1-1-16,1-2 3 0,0-2 0 0,-2 2-1 16,-1-1 0-16,-1 1-1 0,-2-3 2 0,2 1 2 15,-2-1-3-15,-1-3 4 0,-2 3-7 0,-2-1 5 16,-1-5 0-16,1 1 3 0,-5 0-2 0,-2-2 1 15,-1-2 0-15,-2 1 1 0,-1-3-2 0,-3 0 1 16,5-1 0-16,-5-3 1 0,-2-4-2 0,3 2 2 0,-2-3-1 16,2 0-13-16,2-4-10 0,0 2-19 15,2-3-24-15,-2-3-30 0,4 0-26 0,2-2-62 0,-4-6-131 16,8 3-336-16,2-7 149 0</inkml:trace>
          <inkml:trace contextRef="#ctx0" brushRef="#br0" timeOffset="208845.13">14406 5643 140 0,'0'0'178'16,"4"14"-15"-16,-1-6-11 0,-1 2-12 0,-2 4-9 16,1 6-15-16,2-2 3 0,-3 3-6 0,0-1-10 15,1 0-7-15,-1-1-10 0,0 1-9 0,-1 1-2 16,3-3-7-16,-2 1-6 0,2 0-3 0,1-4-6 16,-1-1-3-16,1 0-6 0,0 1-2 0,0-3-3 15,0 0-6-15,0-2-4 0,0-1 2 0,1 0-4 16,-2-3-2-16,-2-6-2 0,5 13-1 0,-2-8-2 15,0 0-2-15,-3-5-2 0,8 6 2 0,-8-6-3 16,8 3 1-16,-8-3-4 0,0 0 3 0,15-3-3 16,-15 3-3-16,9-9-2 0,-4 3 2 0,-3 0-3 15,3-2 1-15,0 2-3 0,0-4 2 0,1 2-1 16,-2 1-2-16,-1-2 0 0,0 3-2 0,2 0 1 16,0 0 1-16,-5 6-3 0,7-12-1 0,-7 12-1 15,9-5 1-15,-4 3-1 0,-5 2-1 0,13 1 0 16,-13-1 1-16,19 6 2 0,-9 0-3 0,2 2 4 0,-2 0 1 15,1 0-2-15,-1 2 1 0,0 3 0 0,1-3-1 16,0 5 2-16,-4-3-1 0,2 1-1 0,-1-3 2 16,-1 0-15-16,0 0-11 0,-2-2-25 0,-2-2-24 15,0-1-15-15,-3-5-26 0,6 9-23 0,-6-9-196 16,0 0-361-16,0 0 159 0</inkml:trace>
          <inkml:trace contextRef="#ctx0" brushRef="#br0" timeOffset="209124.89">14942 5685 74 0,'3'13'174'0,"-1"-2"-16"0,-1 3-2 0,2 4-12 15,1 1-14-15,0 1-6 0,-2-2-11 0,2 2-8 0,-1-1-13 16,1 1-6-16,0-1-10 0,-1 0-2 0,-1-5-9 16,4 6-6-16,-2-6-9 0,-3-1-1 0,4 5-5 15,-4-6-7-15,3 2-2 0,-1-1 0 0,-2-2-6 16,2-3-5-16,-1-1-22 0,-2-7-17 0,0 14-24 16,3-9-25-16,-3-5-25 0,2 10-47 0,-2-10-130 15,0 0-287-15,0 0 127 0</inkml:trace>
          <inkml:trace contextRef="#ctx0" brushRef="#br0" timeOffset="210152.99">14808 5980 45 0,'0'0'177'0,"0"0"-19"0,0 0-17 0,14-9-10 16,-14 9-12-16,20-5-12 0,-7 5-8 0,3-2-7 15,-1 0 0-15,7 2-4 0,1-2-6 0,-1 0 2 16,1 4-3-16,-1-4-1 0,3 2 1 0,-2 0-2 0,-2 2-17 15,-3-4 5-15,-3 4-4 0,2-2-9 16,-1 2-6-16,-5 0-5 0,1 0-5 0,1 0-3 0,-5 1-4 16,0 0-9-16,-1 0 3 0,-2 2-7 0,-5-5 2 15,7 8-1-15,-3-4-2 0,-4-4-3 0,2 10 0 16,-2-10 2-16,3 11-4 0,-3-11-2 0,0 9-2 16,4-3 3-16,-4-6-5 0,0 10 3 0,0-10-1 15,1 9-1-15,-1-9 1 0,0 0-5 0,0 0 4 16,0 12 3-16,0-12-3 0,0 0 3 0,0 0-2 15,0 0-2-15,5 4 1 0,-5-4-1 0,0 0-8 16,0 0-8-16,20-13-5 0,-11 2-17 0,-5 2-7 16,6-2-6-16,1 0-2 0,-2 1-7 0,-1-1 2 15,3-2 10-15,-3 3 6 0,2-2 6 0,-4 2 5 16,3-2 18-16,-1 3 3 0,-3-1 6 0,1 4 9 0,-1 0 1 16,0 1-2-16,-5 5 2 0,7-6-3 0,-7 6 0 15,8-5 0-15,-8 5-4 0,0 0 2 16,10 0-2-16,-10 0-1 0,0 0 1 0,8 6 1 0,-8-6-2 15,9 8 3-15,-7-2 2 0,3 0 5 0,-2 2-2 16,2-2 4-16,-3 1-1 0,3 1 1 0,1 1-1 16,-1-1 1-16,0-1 0 0,1-1-1 0,0 1-1 15,1 1 0-15,-1-2-3 0,-2-1 3 0,2 2-6 16,-1-2 4-16,1-3-3 0,-6-2 2 0,10 8-1 16,-4-7-2-16,-6-1 2 0,10 1 1 0,-10-1-6 15,0 0 3-15,17-5 1 0,-10 3-6 0,0-3 1 16,-1-2-2-16,0 0 1 0,1-1-3 0,-1-2-1 0,1 2-3 15,0-2 4-15,-1 2-1 0,-1-2-6 0,0 3 5 16,0-1 4-16,-3 2-3 0,5-2-3 16,-3 3 0-16,-4 5 3 0,5-7 0 0,-5 7 1 0,4-8-2 15,-4 8 2-15,6-3-2 0,-6 3 0 0,0 0 0 16,0 0 1-16,0 0-3 0,19 11 5 0,-13-9 0 16,-1 3 0-16,1-1 4 0,0-1-2 0,2 4 1 15,-1 0-1-15,3-1 2 0,-1 4-7 0,-3-6 9 16,4 3 0-16,-1 1-2 0,1-4 1 0,-2 0 1 15,-1 0-3-15,-1 2 1 0,4-6 1 0,-10 0-3 16,14 5 2-16,-7-5 1 0,-7 0-1 0,16-1 0 16,-16 1-4-16,15-7 3 0,-8 5-4 0,3-2 2 15,-1-4-5-15,1 2 0 0,-2-1-6 0,2-2 3 16,-3 1-7-16,2 0-4 0,-3 3 10 0,3-4 3 16,-5 4 1-16,1-2-4 0,-5 7 0 0,11-7 5 15,-11 7-3-15,7-7-2 0,-7 7 1 0,6-4 1 0,-6 4-1 16,0 0 0-16,0 0 2 0,15 4-1 15,-15-4 2-15,6 7-5 0,-1-3 6 0,0 1-1 16,1 1 3-16,6 0 0 0,-8 1 2 0,7 2 2 0,-1-3 1 16,2 2 4-16,-1-4 3 0,3 3-1 0,0-1-3 15,4 0 1-15,-3-4-3 0,1 1 1 0,-1 0 6 16,-1-3-7-16,-2 0 0 0,0 0 3 16,4-2-4-16,-7 1 3 0,3-4-1 0,-2 3 1 0,-4-4-2 15,1 0-4-15,-4 1-1 0,2-2-2 0,-5 7 2 16,2-19 1-16,-3 11-2 0,1 8-1 0,-6-20 4 15,-1 12-7-15,-2-4-2 0,-6 4 2 0,3-2 0 16,-7 1-1-16,0 1-2 0,5 2 2 0,-6 0-15 16,4 3 0-16,1-2-5 0,1 8-5 0,-1-3-10 15,3-3-14-15,-2 3-10 0,5 3-8 0,9-3-12 0,-13 5-13 16,8-4-14-16,5-1-41 0,0 0-138 16,0 0-314-16,0 0 139 0</inkml:trace>
          <inkml:trace contextRef="#ctx0" brushRef="#br0" timeOffset="210466.17">16431 5709 179 0,'0'0'209'0,"-8"-5"-20"0,8 5-24 15,0 0-12-15,-10-2-18 0,10 2-17 0,0 0-11 16,0 0-10-16,-16 2-6 0,16-2-9 0,0 0-14 15,-9 8-2-15,9-8-6 0,-5 6-7 0,5-6-5 16,-4 9-4-16,4-9-7 0,0 0-2 0,5 19-6 16,-2-13 5-16,-1 2-4 0,4 3-3 0,1 0-2 15,-1 1 0-15,1 1 6 0,1 3-4 0,0-4 2 16,-1 4-1-16,1-4 3 0,-1 0-3 0,2-2 0 16,0 4-1-16,-2-4-2 0,-1 0-2 0,0 0 0 15,-1-3-1-15,-2 0-4 0,-3-7 0 0,3 9-2 16,2-4 4-16,-5-5-6 0,0 0 3 0,0 0 3 15,-10 15 0-15,4-11-1 0,6-4-1 0,-15 4 0 16,3 0-3-16,0-3 1 0,-1-1-10 0,2 1-12 0,1-1-19 16,10 0-22-16,-17 0-10 0,10-2-22 15,7 2-22-15,-14-7-22 0,11 2-40 0,3 5-181 0,-3-14-373 16,3 14 166-16</inkml:trace>
          <inkml:trace contextRef="#ctx0" brushRef="#br0" timeOffset="210758.84">16748 5560 154 0,'0'0'177'0,"-10"13"-16"0,10-13-9 15,-8 11-15-15,1-4-4 0,5 3-8 0,-4 1-7 0,0 1-2 16,2 3-7-16,1-3-9 0,0 2-1 0,1 8-4 15,1-5-2-15,1 5-5 0,1-2-6 0,4 1-6 16,-3-3-4-16,3 4-5 0,1-2-6 0,0 1-5 16,1-2-7-16,3-1-4 0,-2-2 0 0,-1 3-8 15,3-4-2-15,-5-1-1 0,4-3-6 0,-4 1 0 16,3-2-2-16,-3 2-17 0,-1-6-26 0,0 4-18 16,1-4-23-16,-2-1-31 0,-3-5-19 0,0 0-26 15,4 8-67-15,-4-8-127 0,0 0-355 0,0 0 157 16</inkml:trace>
          <inkml:trace contextRef="#ctx0" brushRef="#br0" timeOffset="210912">16710 5822 154 0,'20'-1'154'0,"3"1"-16"0,2 1-10 15,0 0-11-15,6-1-14 0,2 3-9 0,-9-1-8 0,-1 0-6 16,0 0-12-16,1-2-27 0,-8 4-22 15,-1-3-47-15,-1 0-165 0,3-1-208 0,-3-1 93 0</inkml:trace>
        </inkml:traceGroup>
        <inkml:traceGroup>
          <inkml:annotationXML>
            <emma:emma xmlns:emma="http://www.w3.org/2003/04/emma" version="1.0">
              <emma:interpretation id="{8C9032BF-2D4D-4DB6-99BD-8600AE5FBB92}" emma:medium="tactile" emma:mode="ink">
                <msink:context xmlns:msink="http://schemas.microsoft.com/ink/2010/main" type="inkWord" rotatedBoundingBox="19844,7421 23424,7265 23457,8025 19877,8181"/>
              </emma:interpretation>
            </emma:emma>
          </inkml:annotationXML>
          <inkml:trace contextRef="#ctx0" brushRef="#br0" timeOffset="-152892.56">17506 5843 37 0,'0'0'160'16,"-8"-5"-3"-16,8 5-10 0,-7-3-8 0,7 3-8 15,-11-7-3-15,11 7-2 0,-7-6-4 0,7 6-6 16,-9-4-8-16,9 4-4 0,0 0-3 0,-7-5-8 16,7 5-10-16,0 0-5 0,-7-3-10 0,7 3-6 15,0 0-3-15,0 0-13 0,0 0-3 0,0 0-2 16,0 0-8-16,0 0 0 0,0 0-3 0,0 0 0 16,0 0-4-16,0 0 1 0,0 0-5 0,0 0 4 15,0 0-6-15,38 5-1 0,-27-5-2 0,2 1 0 0,1 1-2 16,3-2-2-16,0 3 0 0,2-6-3 0,-4 3 1 15,5 0-2-15,-4 0 1 0,-1-3-2 16,-2 3 1-16,3-4 2 0,-5 1-4 0,2-1 1 0,0-1-1 16,-8 0-1-16,2 1-2 0,-1-2-2 0,-2 0-1 15,-4 6-3-15,4-13-7 0,-3 6-1 0,-1 7-7 16,-5-12 5-16,-2 5-1 0,1 0 5 0,-3-2-3 16,0 5 3-16,-4-2 2 0,1 2-1 0,2-2 1 15,-3 2-1-15,2 0 3 0,-2 2-3 0,0-1 4 16,3 2-2-16,10 1-1 0,-19 1 0 0,10 4 1 15,-2-5 1-15,0 4-1 0,2 4 0 0,3-2 2 16,-1-2 0-16,0 6 0 0,1-4 0 0,1 2 1 16,0 5 2-16,2 0 3 0,0 0 2 0,3 1 0 15,0 0-1-15,3 1 4 0,-1 3-5 0,6-2 6 16,-1 2 2-16,4-2 4 0,0-1-3 0,4 0 2 0,1-3-2 16,-1 1 0-16,3-2 1 0,3 0 1 0,0-2-5 15,-1-1 1-15,1-3 1 0,2-1-1 0,-4 1-4 16,4-3 3-16,-3-2-2 0,1 0-3 0,2 0 4 15,-2-5-1-15,2 3-4 0,1-4 1 0,-4 0 1 16,-2-4 2-16,3 2-2 0,2-4-3 0,3-7 2 16,-2 4-1-16,1-7-3 0,-2 3-9 0,-1-3 7 15,-2-3-10-15,0 2 1 0,-7 4 2 0,3-9-2 16,-5 8-1-16,-2 1-3 0,-1 0 5 0,0-1-1 16,-2-3-2-16,-2 1 3 0,1 2 2 0,1-3 0 15,-1 3 2-15,-5-4-1 0,4 3-6 0,-4 2 5 16,0 0-1-16,0-1 3 0,0 0 3 0,0 1 1 15,-2 4-4-15,0 1 3 0,2 1 0 0,0-1 3 0,-3 2 2 16,1 1 1-16,2-2 1 0,-2 4 2 0,2 9 3 16,0-14-1-16,0 14 1 0,-3-11-4 0,3 11-3 15,-1-7-6-15,1 7 6 0,0 0-1 0,0 0 0 16,0 0-5-16,0 0 6 0,0 0-2 0,0 0-1 16,-20 19-4-16,15-9 7 0,3 1-1 0,-4 0 2 15,1 3-2-15,-1 0-1 0,4 3 1 0,-3 2 2 16,-2 1 1-16,1 0 0 0,-4 3 1 0,4-4 2 15,-1 2 0-15,4 2 1 0,-5-2 0 0,6 2 0 16,0-2 2-16,-2 0-3 0,4 2 1 0,0-2 1 16,-2-2-8-16,-1 4 9 0,3-2-2 0,3 0-2 15,-1-3 1-15,-2 3 3 0,6-2-3 0,-4-5 1 16,6 3 2-16,-2-5 1 0,-2-1-2 0,5 2 3 16,-2-2-1-16,3-2 6 0,-2 1-4 0,0 0 2 15,3-2-1-15,1 0 2 0,-2-2-3 0,1 0 2 16,0-1-2-16,1 0-4 0,1 0 0 0,-3-1 2 0,1-2-5 15,1 1 3-15,-1 0-1 0,-1-3-1 0,-1 0-2 16,-9 0 5-16,18-3-6 0,-9-2 4 16,4-1-5-16,-4 0 3 0,-2-1-2 0,6 0 0 0,-7-4-1 15,3 1 1-15,0-3-2 0,-5 0 1 0,3-3-1 16,-3 2 4-16,3-2-6 0,-2-1 0 0,-2 3 0 16,0 0 0-16,-1 0-3 0,-2 0 3 0,0 0-7 15,3 2 8-15,-3 1-3 0,-3 1 1 0,3 10-3 16,0-15 2-16,-2 7-3 0,2 8 1 0,-5-11-2 15,5 11-1-15,-8-9 0 0,3 8 5 0,5 1-3 0,-11-1 0 16,11 1-1-16,-15 0 3 0,15 0-5 16,-13 5 5-16,3-2-4 0,4 2 2 0,-2 0-2 15,1 4 6-15,-2-1 1 0,2 3-4 0,3 0 2 0,-2 2 1 16,1-1 0-16,0 2 1 0,3 0-1 0,1-2 5 16,1 2-3-16,0 0-1 0,3 0 3 15,-1 0-2-15,3-3 2 0,1 0 4 0,1 2 0 0,4-2 1 16,-1-2 1-16,0 1 0 0,6 0-2 0,-6-2 0 15,4-2-2-15,-1-1 0 0,-1 3 1 16,1-4 0-16,0-2-5 0,-3 0-9 0,1-2-12 0,1 0-8 16,-12 0-9-16,19-4-8 0,-7 0-8 0,-1-2-7 15,-5-1-4-15,3 1-11 0,2-6 5 0,-4 2 7 16,1 0 5-16,1 0 5 0,-2 0 7 0,0 0 4 16,1-3 3-16,-3 6 12 0,3-5 12 0,-3-1 9 15,3 1 5-15,0 3 9 0,-3-2 4 0,0 3 11 16,0 2 11-16,-1-2-1 0,0 2 2 0,-4 6 4 15,7-9 1-15,-1 6 4 0,-6 3-1 0,5-10-1 16,-5 10-9-16,5-6 3 0,-5 6-10 0,0 0-3 16,0 0-3-16,0 0-1 0,8-2-4 0,-8 2-1 15,0 0-1-15,0 0 0 0,7 19-3 0,-7-12-2 0,3 1 2 16,-2 4 1-16,1-2 0 0,1 0 2 0,-1 1 5 16,0 1 1-16,3-4 4 0,-1 0 0 15,-2 1 1-15,3-1 0 0,1 3 4 0,-1-5-3 0,-1 1-1 16,2 0 1-16,-1-2-6 0,0 1 3 0,1-3 0 15,1 3-3-15,1-1-1 0,-1-2-3 0,2-1 0 16,-9-2-3-16,13 4 0 0,-13-4-1 0,15-1 0 16,-15 1 0-16,18-3-2 0,-11-1 1 0,4 2-8 15,-3-3 6-15,2-3-2 0,-2 2-1 0,2-3-4 16,-4-1-3-16,1 2 3 0,-4-1-1 0,5 3-2 16,-4-4-2-16,0 1 1 0,1-2 4 0,-1 5-2 15,0-2 0-15,-4 8 0 0,5-10-3 0,-5 10 2 16,2-9 0-16,-2 9 0 0,0 0 0 0,2-7-4 15,-2 7-1-15,0 0 1 0,0 0 1 0,0 0-3 16,0 0 3-16,0 0-3 0,0 0 3 0,0 0 0 16,0 0 4-16,11 23-1 0,-6-16 1 0,-5 1-2 15,5 0 6-15,1 2-3 0,2-1 0 0,-6-1 1 0,8 0 2 16,-4 0 1-16,1-2-1 0,-1 0 3 0,1 0 0 16,0-1-6-16,-1 0 7 0,2-1-3 15,-3 1 0-15,2-3-1 0,2 2 1 0,-2-1 2 0,-7-3 1 16,15 2-3-16,-6-2 0 0,-9 0 3 0,13-4-4 15,-13 4 0-15,12-6 0 0,-4 0-3 0,-3 2 3 16,1-1 0-16,-2-3-1 0,1-1 2 0,1 1-5 16,-4 0 1-16,3-1 0 0,-1 2 0 0,-4 7 2 15,5-14-2-15,-3 8-2 0,-2 6-1 0,5-8 3 16,-5 8-3-16,0 0 1 0,3-11-3 0,-3 11-1 16,0 0 2-16,0 0 3 0,0 0-1 0,10 0-1 15,-10 0 1-15,0 0-1 0,13 11-2 0,-7-3 7 16,-1-2-4-16,4 0 0 0,2 2 1 0,-3 0-1 15,5 2 1-15,0-2 2 0,5 2-1 0,-2 0 0 16,4-2 0-16,0-2 5 0,1 2-5 0,0-2 2 16,0-3-4-16,-1 0 0 0,3 0 1 0,-4-1 3 15,1-2-2-15,2-2-2 0,-7 0 4 0,1-1 1 0,-2-1 0 16,0 0-2-16,2-6 1 0,-2 2-3 16,-3 0-9-16,-1-3-4 0,-4-1-9 0,-1-1-1 0,-3-1-2 15,3 1-5-15,-1 0-2 0,-4 0 6 0,-4 0-3 16,-1 0 4-16,3 3 0 0,-3-2 4 0,-1 6 2 15,-1-2 2-15,-1 1 3 0,2 3 0 0,-1-1-1 16,7 5 4-16,-16-4-4 0,8 2-1 0,8 2 5 16,-17 2-2-16,17-2 5 0,-14 5 0 0,4 3 5 15,2-1-2-15,1 3 0 0,1 0 1 0,1 2-5 16,3 0 8-16,-2 0 0 0,4-1-1 0,-1 0 1 16,2 0 1-16,1 1 2 0,0 0-2 0,3-2 5 15,-2-2 1-15,4 0 1 0,1 0 0 0,-3 2 4 16,9-5 2-16,-1 0-1 0,-1 1 0 0,5-3-5 15,2 2 3-15,-3-1-1 0,-1-2 1 0,6-4-3 16,-5 2 3-16,1-1-2 0,2-2 0 0,-4-2-1 16,1 1 1-16,-4-3-3 0,0 1 3 0,2 0 0 0,-1 0-4 15,-5-1-5-15,4-1 4 0,-3 1 2 0,-1-1-3 16,-1 0 0-16,0 6 1 0,-3-4-4 0,-4 6 3 16,8-8-3-16,-8 8 3 0,7-5-6 0,-7 5 4 15,3-4-3-15,-3 4 0 0,0 0-1 0,0 0 3 16,0 0-5-16,0 0 4 0,0 0 3 0,0 0-1 15,0 19-3-15,0-19 2 0,0 12-2 16,0-4 2-16,0-8-3 0,0 14 4 0,4-8-2 0,-2 2 3 16,-2-8-2-16,2 12 7 0,0-5 4 0,-2-7 10 15,5 11 1-15,0-5 5 0,-2-1-6 0,-3-5 0 16,13 5-6-16,-8-3 4 0,2 1-2 0,-7-3-2 16,15 2-2-16,-15-2 2 0,16-2-3 0,-7 1 0 15,-1-2-1-15,3 0 0 0,-2-4-2 0,2 0 2 16,0 1-8-16,-2-4 6 0,1 3-2 0,-2 0-1 15,0-5 0-15,4 1 0 0,-3 2-3 0,1-3 2 16,-1 3 1-16,0 0-1 0,-3-1 0 0,4 1 1 16,-6 2-5-16,2 3 0 0,-1-1 0 0,-5 5 1 0,7-8-3 15,-7 8-1-15,6-4 0 0,-6 4 1 16,0 0-3-16,0 0 6 0,0 0-3 0,13 12-2 16,-8-6 5-16,0 1-3 0,1 1-1 0,-4 1 0 0,5 0 0 15,-3 5 4-15,4-4-3 0,-2 1 4 0,-2 0-1 16,6 1 1-16,-5-1-2 0,6-1 2 0,-4 1 3 15,0-2-3-15,-1-3-1 0,1 0 2 0,-1 0-1 16,0-1 2-16,-6-5-4 0,10 7-13 0,-10-7-14 16,9 1-18-16,-9-1-13 0,0 0-19 0,11-9-11 15,-9 1-12-15,2 1-8 0,0-2-18 0,0-4-3 16,1 1-12-16,0-6-27 0,1-1-157 0,-2 0-353 16,1-3 156-16</inkml:trace>
          <inkml:trace contextRef="#ctx0" brushRef="#br0" timeOffset="-152450.56">20475 5531 139 0,'7'-10'190'0,"1"1"-12"0,2 3-10 16,-5 1-9-16,1-1-8 0,-1 2-7 0,-5 4-15 0,10-7-11 15,-10 7-11-15,8-1-5 0,-8 1-7 0,0 0-9 16,16 8-5-16,-8-3-3 0,-1 2-7 0,3 2-4 16,-5 2-1-16,5 1-2 0,-4 1 4 15,6 5-7-15,-3 0 1 0,1-1-7 0,1 1-5 16,-1 0-5-16,-3 0-4 0,4 1-3 0,-3 2-4 0,0-3-2 15,0 0-6-15,-2-1 2 0,2 3-2 0,-1-3-6 16,-1-4-1-16,1 5-1 0,-3-6 0 0,3 1-5 16,-2-2 3-16,1 0-2 0,-1 1-1 0,-2-5 2 15,0 2-6-15,-1-4-3 0,3 3-11 0,-5-8-6 16,2 7-16-16,-2-7-7 0,4 8-8 0,-4-8-6 16,0 0-20-16,0 0-7 0,0 0-7 0,0 0-8 15,0 0 0-15,0 0-6 0,-19-18-2 0,9 9 0 16,2 2 6-16,-5-7 12 0,1 4 11 0,-5-4 2 0,3-1 11 15,-3 1 4-15,-1 0 18 0,0 2 8 16,3-1 14-16,2 2 11 0,0 3 16 0,5 0 15 16,0 2 15-16,4-1 6 0,4 7 12 0,-11-8-1 15,9 4 2-15,2 4-6 0,0 0-6 0,0 0-1 0,0 0-10 16,13-10-4-16,-13 10-7 0,20 2-1 16,-5 0-4-16,1 0 0 0,5 2 0 0,3 1-1 15,-1 1-8-15,2 2-1 0,8-2 2 0,-8-2-2 0,6 4-3 16,-9-2-5-16,3-2-18 0,-3 2-28 0,2-1-21 15,-1 3-25-15,1-3-30 0,0-1-37 0,-5-2-167 16,7 2-347-16,6-5 154 0</inkml:trace>
        </inkml:traceGroup>
        <inkml:traceGroup>
          <inkml:annotationXML>
            <emma:emma xmlns:emma="http://www.w3.org/2003/04/emma" version="1.0">
              <emma:interpretation id="{3DC909A6-D24D-4E6A-8F68-E930CC2A79B8}" emma:medium="tactile" emma:mode="ink">
                <msink:context xmlns:msink="http://schemas.microsoft.com/ink/2010/main" type="inkWord" rotatedBoundingBox="23756,7437 24774,7393 24812,8274 23794,8318"/>
              </emma:interpretation>
            </emma:emma>
          </inkml:annotationXML>
          <inkml:trace contextRef="#ctx0" brushRef="#br0" timeOffset="-151769.95">21389 5804 47 0,'0'0'150'0,"3"9"-7"16,-3-9-10-16,5 5-7 0,-5-5-6 0,8 10-9 16,-2-6-10-16,0 2-5 0,0-1-13 0,5 1-3 15,-2 2-12-15,2-3-3 0,-1-1-6 0,2 1-9 16,3 1-3-16,-3-3-2 0,-2-1-9 0,4 1 0 0,1 0-3 16,-3-3 9-16,0 0-3 0,-3-3-8 0,2-2 1 15,-4 0 0-15,0 1 1 0,-3-4-5 16,0-3-2-16,-1 0-3 0,-7-7 0 0,-1 6-5 0,-2-6-3 15,-3-1-4-15,-6 3-1 0,1-2-3 16,-4 4-2-16,1-3 3 0,-1 6-4 0,0 0 0 16,0 0-1-16,1 4-4 0,2 1 4 0,3 2-3 15,0 2-5-15,2 4 3 0,11-2-9 0,-17 1-6 0,11 2 6 16,6-3-1-16,-10 6 4 0,10-6-3 0,0 10 5 16,0-10 3-16,9 11 1 0,-4-6-1 0,5 4-4 15,1 0 4-15,1-3-1 0,2 2 4 0,6-2-1 16,1 0 2-16,2 3-2 0,1-6-4 0,2 0 2 15,6-1 0-15,2-1-2 0,1 2 3 0,-1-5-1 16,1 1 3-16,0-2-5 0,2 0 1 0,-2-2 4 0,6-2 2 16,-4-1-3-16,-4-2 3 0,4-2-3 15,0-2 1-15,-5 2-4 0,1-3 0 0,-3-2 3 16,-2-3-1-16,-4 1-1 0,-6 3-1 0,-1-7 0 16,-3-3-3-16,-7 6 2 0,0 0-1 0,-4-3 0 15,-3 4 8-15,-3-1-5 0,-1-2-1 0,-6 5 2 16,0-2-1-16,0 2 1 0,-2 1 1 0,2 6 0 15,-5-1 3-15,2 3 3 0,-1 6-2 0,2-2-1 0,-3 3 2 16,5 3-2-16,-1 3 4 0,-1 0-1 0,3 5 2 16,-1 0 9-16,4 4-2 0,-1 3 6 0,2 3 5 15,0 2 6-15,5 0 1 0,-1 9 5 0,2-1-9 16,4-1 13-16,0 1-8 0,-2 3 1 0,2-1 0 16,1 1-1-16,-2-1-1 0,1 2 0 0,-1-3-7 15,2-1 2-15,0 1-3 0,-1-9-3 0,-4 1-3 16,4 6 1-16,-4-6-7 0,3-1 4 0,-3-2-3 15,-1 0 4-15,2-1-1 0,-1-2-4 0,1 1 2 16,1 1-7-16,-2-6 3 0,-1 1 4 0,-1 2-1 16,1-5-6-16,1 3-25 0,-1 0-10 0,2-5-21 15,-2 3-16-15,2-1-18 0,-2-2-24 0,2-2-14 16,-2-7-41-16,4 11-166 0,-4-11-353 0,2 6 157 16</inkml:trace>
          <inkml:trace contextRef="#ctx0" brushRef="#br0" timeOffset="-151609.37">21974 5952 26 0,'4'-11'207'15,"-4"11"-24"-15,14-6-17 0,-3 4-15 0,5 2-12 16,4 2-18-16,3 3-11 0,2 0-15 0,7 2-7 0,-2 1-5 16,0 3-11-16,3 0-6 0,-2-2-16 0,-2 3-35 15,1-1-34-15,-6-4-48 0,-2 2-181 0,0-4-269 16,-1 1 120-16</inkml:trace>
        </inkml:traceGroup>
      </inkml:traceGroup>
    </inkml:traceGroup>
    <inkml:traceGroup>
      <inkml:annotationXML>
        <emma:emma xmlns:emma="http://www.w3.org/2003/04/emma" version="1.0">
          <emma:interpretation id="{7C7A9179-EEB9-44CA-AD37-B1D84CF280A1}" emma:medium="tactile" emma:mode="ink">
            <msink:context xmlns:msink="http://schemas.microsoft.com/ink/2010/main" type="paragraph" rotatedBoundingBox="15544,8845 22697,8664 22719,9510 15565,969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D39C1CD-1806-404D-A02F-7CB706CC336B}" emma:medium="tactile" emma:mode="ink">
              <msink:context xmlns:msink="http://schemas.microsoft.com/ink/2010/main" type="inkBullet" rotatedBoundingBox="15546,8928 17843,8870 17858,9434 15560,9492"/>
            </emma:interpretation>
          </emma:emma>
        </inkml:annotationXML>
        <inkml:trace contextRef="#ctx0" brushRef="#br0" timeOffset="-148092.4">13725 6854 5 0,'0'0'196'0,"0"-14"-12"16,0 14-15-16,0-7-11 0,0 7-13 0,0 0-14 0,0 0-16 15,0 0-10-15,-6-7-15 0,6 7-5 0,0 0-1 16,0 0-4-16,-28 13-3 0,16-5-1 0,-5 2 3 15,-2 1-9-15,2 4 5 0,-1 0 1 16,-6 7-7-16,-3 0 1 0,5-3 1 0,-2 2-10 0,0 2-1 16,-1 1-7-16,0-2-2 0,-2 0-3 0,4 1-7 15,3-1-2-15,-3-1-5 0,4-5-2 0,4 3-1 16,-8-1-3-16,-2 1-1 0,9-4-7 0,-1 0 1 16,0-1-1-16,7-3-1 0,-3-1-13 0,2 1-16 0,2 1-14 15,1-3-21-15,2 1-19 0,-1-1-18 16,3-3-22-16,4 2-27 0,0-8-34 0,0 0-198 15,11 11-393-15,-2-8 174 0</inkml:trace>
        <inkml:trace contextRef="#ctx0" brushRef="#br0" timeOffset="-148412.53">13171 6944 112 0,'4'-4'194'0,"-4"4"-11"16,8-14-12-16,-2 9-4 0,-2-4-5 0,1 4-3 15,1-1-5-15,-2-2-9 0,0 2-7 0,-4 6-9 16,6-11-2-16,-2 6-4 0,-4 5-12 0,3-8-10 15,-3 8-15-15,0 0-11 0,5-6-8 0,-5 6-6 16,0 0-2-16,0 0-12 0,0 0-3 0,0 0-4 16,5 24-7-16,-6-13 1 0,1 0-5 0,4 3 0 0,1 4-2 15,2 1-1-15,4-1 0 0,1 1 3 0,2 2-2 16,4 2 2-16,-4-4-6 0,7 2 0 0,-1 0-1 16,-2-4-2-16,-2 0-3 0,3-3 3 0,-1 2-3 15,-1-2-1-15,2-3-3 0,-4 2-2 0,2-1 1 16,0-4-3-16,-4 1 1 0,-1-1-2 15,0 0 0-15,-3-3-5 0,-2 2-12 0,2-5-12 0,-3 1-11 16,-6-3-4-16,10 5-1 0,-10-5-3 0,6 4-22 16,-6-4-22-16,0 0-23 0,0 0-17 0,0 0-26 15,0 0-35-15,0 0-197 0,6-20-414 0,-6 20 184 16</inkml:trace>
        <inkml:trace contextRef="#ctx0" brushRef="#br0" timeOffset="-147312.75">13959 7257 134 0,'0'0'242'0,"-15"4"-14"16,15-4-9-16,0 0-17 0,0 0-10 0,0 0-16 16,0 0-4-16,0 0-11 0,0 0-9 0,0 0-9 15,0 0-11-15,0 0-14 0,0 0-12 0,0 0-14 16,0 0-5-16,0 0-8 0,0-12-8 0,0 12-8 15,0 0-3-15,0 0-9 0,0 0-6 0,6-14-3 16,-6 14-2-16,4-12-5 0,-4 12-6 0,2-12-1 0,0 5-7 16,-2 7 1-16,1-12-4 0,-1 4 3 0,0 8-8 15,4-16 4-15,-4 8-5 0,0 8 1 0,1-16-3 16,-1 10-1-16,0 6-3 0,0-11 1 0,0 11-1 16,1-11-2-16,-1 11-1 0,0 0-1 0,0-9-1 15,0 9-1-15,0 0-4 0,0 0 1 0,0 0-2 16,0 0 2-16,0 0-3 0,0 0 2 0,0 0 0 15,0 0 0-15,0 0-1 0,0 0 2 0,0 0-2 16,-2 34 4-16,3-25-3 0,0 1 3 0,-1 2-2 16,4-1 3-16,-4 0-4 0,1 2 5 0,3-2-1 0,-3 1 0 15,0 1 5-15,1-1 1 0,1-2-3 16,-3-2 2-16,3-1-4 0,-1 1 5 0,-2-8-5 16,0 14 3-16,1-8-3 0,-1-6 2 0,2 12 2 0,-2-12-2 15,1 10-1-15,-1-10-1 0,-1 10 2 0,1-10-1 16,0 10-3-16,0-10-10 0,0 0-16 15,-3 8-10-15,3-8-19 0,-2 8-27 0,2-8-20 0,0 0-31 16,-2 8-23-16,2-8-18 0,0 0-241 0,0 0-450 16,0 0 199-16</inkml:trace>
        <inkml:trace contextRef="#ctx0" brushRef="#br0" timeOffset="-147036.63">14224 7302 118 0,'0'0'220'0,"0"0"-9"0,0 0-10 16,0 0-15-16,10 2-11 0,-10-2-10 0,10 0-11 0,-10 0-16 15,15 0-2-15,-6-2-8 0,-9 2-12 16,15-1-12-16,-5 1-9 0,-1-2-10 0,-9 2-9 15,13 2-8-15,-13-2-8 0,13 0-5 0,-13 0-5 0,13 0-9 16,-13 0-13-16,10 0-24 0,-10 0-18 0,0 0-23 16,11-2-19-16,-11 2-24 0,7 3-20 15,-7-3-20-15,0 0-26 0,0 0-198 0,0 0-372 0,0 0 165 16</inkml:trace>
        <inkml:trace contextRef="#ctx0" brushRef="#br0" timeOffset="-146841.45">14471 7281 109 0,'0'0'183'16,"11"-2"-11"-16,-4 0-14 0,-7 2-11 0,12-2-12 15,-12 2-13-15,13 0-5 0,-13 0-17 0,11-2-8 16,-11 2-8-16,9-2-9 0,-9 2-9 0,0 0-2 16,11 0-10-16,-11 0-3 0,0 0-23 0,8 2-17 0,-8-2-22 15,0 0-22-15,10 3-18 0,-10-3-26 16,0 0-61-16,7 4-105 0,-7-4-264 0,9 0 117 0</inkml:trace>
        <inkml:trace contextRef="#ctx0" brushRef="#br0" timeOffset="-146696.84">14759 7276 187 0,'0'0'213'16,"15"-3"-15"-16,-5 1-20 0,-10 2-18 0,13-2-15 15,-5 0-12-15,-8 2-16 0,13 0-11 0,-13 0-12 16,14 2-9-16,-14-2-25 0,13 2-25 0,-6-2-23 15,-7 0-21-15,8 4-31 0,-8-4-38 0,10 4-66 16,-10-4-98-16,7 0-263 0,-7 0 117 0</inkml:trace>
        <inkml:trace contextRef="#ctx0" brushRef="#br0" timeOffset="-145876.81">15203 7144 237 0,'0'0'242'0,"0"0"-9"0,5-5-8 15,-5 5-13-15,0 0-20 0,0 0-19 0,0 0-16 16,0 0-19-16,0 0-15 0,0 0-12 0,0 0-13 16,0 0-9-16,0 0-5 0,0 0 0 0,0 0-5 15,-20 18 2-15,17-11-4 0,-5 1-5 0,0 0-2 0,1 0-2 16,1 2-9-16,0-4 1 0,4 3-7 16,-2-1-7-16,1 0 2 0,1-1-1 0,2-7-8 15,-4 13 1-15,4-5-6 0,0-8 5 0,2 14-7 0,0-6-3 16,0-2-1-16,-2-6-3 0,5 14-3 0,-2-9-4 15,0 1 3-15,-3-6-1 0,7 11-4 0,-1-8 0 16,0 3 0-16,0 0-3 0,0 0-3 0,-1-3-10 16,-5-3-15-16,10 2-22 0,-10-2-19 0,11 5-22 15,-11-5-28-15,9 0-34 0,-9 0-25 0,0 0-49 16,12-8-248-16,-7 0-499 0,3 0 222 0</inkml:trace>
        <inkml:trace contextRef="#ctx0" brushRef="#br0" timeOffset="-145692.65">15415 6920 181 0,'1'-11'282'0,"-1"-1"-18"0,2 2-16 16,0-1-21-16,0 2-22 0,0 1-17 0,-2 8-21 0,1-12-18 15,-1 12-15-15,4-9-18 0,-4 9-17 0,1-7-25 16,-1 7-21-16,0 0-18 0,0 0-18 0,0 0-27 15,0 0-23-15,0 0-29 0,0 0-20 0,0 0-31 16,0 0-62-16,-6 28-153 0,6-28-354 0,-5 12 156 16</inkml:trace>
      </inkml:traceGroup>
      <inkml:traceGroup>
        <inkml:annotationXML>
          <emma:emma xmlns:emma="http://www.w3.org/2003/04/emma" version="1.0">
            <emma:interpretation id="{6F25550F-BC24-4F76-8B97-D9EFB7BEE47E}" emma:medium="tactile" emma:mode="ink">
              <msink:context xmlns:msink="http://schemas.microsoft.com/ink/2010/main" type="line" rotatedBoundingBox="18793,8763 22697,8664 22719,9510 18815,9609"/>
            </emma:interpretation>
          </emma:emma>
        </inkml:annotationXML>
        <inkml:traceGroup>
          <inkml:annotationXML>
            <emma:emma xmlns:emma="http://www.w3.org/2003/04/emma" version="1.0">
              <emma:interpretation id="{4E76C46A-AAD6-4F15-A15C-C56CC9B08718}" emma:medium="tactile" emma:mode="ink">
                <msink:context xmlns:msink="http://schemas.microsoft.com/ink/2010/main" type="inkWord" rotatedBoundingBox="18797,8901 19359,8886 19371,9337 18808,9352"/>
              </emma:interpretation>
            </emma:emma>
          </inkml:annotationXML>
          <inkml:trace contextRef="#ctx0" brushRef="#br0" timeOffset="-145233.07">16388 7045 295 0,'0'0'322'0,"5"-6"-13"16,-5 6-24-16,4-8-16 0,-4 8-25 0,5-5-25 15,-5 5-20-15,0 0-25 0,0 0-17 0,0 0-17 0,0 0-14 16,0 0-10-16,13 11-11 0,-13-11-7 15,4 12-13-15,-3-5-8 0,4 2-5 0,-3 3-9 16,2-1-8-16,-1 1-5 0,-2 0-4 0,2-3-2 0,1 2-7 16,0 1-1-16,-2-1-1 0,1-1-5 0,-2 2-5 15,3-1 1-15,-3-5 1 0,1 2-6 16,1 0 3-16,-2 0-11 0,-1-8-17 0,4 14-25 0,-2-8-25 16,0 2-19-16,-2-8-21 0,1 9-18 0,-1-9-19 15,3 7-26-15,-3-7-12 0,0 0-45 0,0 0-251 16,0 0-503-16,0 0 222 0</inkml:trace>
          <inkml:trace contextRef="#ctx0" brushRef="#br0" timeOffset="-145068">16506 6862 120 0,'0'-11'232'0,"0"-1"-21"15,0 4-23-15,0 8-16 0,2-13-23 0,-2 13-14 16,1-8-33-16,-1 8-28 0,0 0-15 0,0 0-21 15,0 0-29-15,0 0-32 0,0 0-24 0,12 2-63 16,-12-2-109-16,0 0-236 0,17 12 105 0</inkml:trace>
          <inkml:trace contextRef="#ctx0" brushRef="#br0" timeOffset="-144741.25">16891 6910 179 0,'0'0'243'0,"0"0"-21"16,0-12-18-16,0 12-19 0,0 0-19 0,-9-11-20 16,9 11-15-16,-9-4-10 0,9 4-14 0,-14-2-9 0,7 0-10 15,7 2-10-15,-16 2-8 0,16-2-5 16,-15 4-7-16,6-2-5 0,2 2-6 0,1 1-6 16,6-5-2-16,-9 10-2 0,7-4-6 0,2-6-2 0,-4 14-1 15,2-2-3-15,4-2-2 0,-1 2-3 16,4-1-5-16,-3 0 4 0,3 3-3 0,3 2-7 0,2 3 3 15,2-1 0-15,-2-2-2 0,5 1-1 0,-2-1-3 16,0 1 4-16,0 0-4 0,-6-8 4 0,6 3-6 16,-6-1 3-16,2-3-8 0,-2 0 6 0,1-3-6 15,-5 2 2-15,3-1-1 0,-6-6 0 0,4 10-2 16,-4-10 4-16,0 0 1 0,-10 10 2 0,0-5-7 16,-1-2-28-16,-4-2-28 0,-1 2-27 0,-3-1-30 15,3-1-34-15,0 2-227 0,-5-6-406 0,1 2 179 16</inkml:trace>
        </inkml:traceGroup>
        <inkml:traceGroup>
          <inkml:annotationXML>
            <emma:emma xmlns:emma="http://www.w3.org/2003/04/emma" version="1.0">
              <emma:interpretation id="{0467F0E1-4159-42E9-ACF1-C1D96EBBA1C1}" emma:medium="tactile" emma:mode="ink">
                <msink:context xmlns:msink="http://schemas.microsoft.com/ink/2010/main" type="inkWord" rotatedBoundingBox="19933,8734 22697,8664 22719,9510 19954,9580"/>
              </emma:interpretation>
            </emma:emma>
          </inkml:annotationXML>
          <inkml:trace contextRef="#ctx0" brushRef="#br0" timeOffset="-143599.51">17532 7044 157 0,'-4'-9'196'0,"4"9"-22"0,0 0-17 0,13-9-15 15,-13 9-13-15,22 0-17 0,-9 0-6 0,3 3-13 16,6-1-5-16,2 2-7 0,10 0-10 16,-4 2-3-16,6 3-5 0,1 0-8 0,-4-2-13 0,1-2 10 15,3 3-6-15,-4-3-6 0,4 0-1 0,-4 1-5 16,3-5-6-16,-3 3 5 0,-1-1 1 16,-1-1-4-16,-6-2-2 0,-1 0-3 0,0 0-2 0,-4-2 1 15,0-2 2-15,-4 3-2 0,-3-2 2 16,2-1 2-16,-2-2-2 0,-2 0-2 0,0-3 0 0,-2 0-16 15,-3-1 11-15,1-1-4 0,-2-1-3 0,-4 1-1 16,2 0-5-16,-6 1 4 0,0-2-4 0,-2 2 0 16,-2 0-3-16,-2 2-1 0,-1-3-2 0,-1 4 0 15,-1-1 1-15,-3 0-1 0,-1 4 5 0,1 2-5 16,-7-3 3-16,2 5-2 0,-1-3 3 0,0 6 1 16,1-1-1-16,7 3-5 0,-2 0 5 0,2 3-3 15,2 0-1-15,-2 0 2 0,6 2 1 0,-2 3-3 0,2-5 2 16,2 4 3-16,2-1 1 0,0 0-3 0,3-1 3 15,0 1-1-15,0 1 4 0,5-2-2 16,4-1 0-16,0 0 1 0,2-1 1 0,2 0-3 0,0-2 0 16,2-1-1-16,-2 1 0 0,3-3 0 0,-1-2 2 15,1 0-1-15,-1-1 1 0,1-2-3 0,-1-1 1 16,-2 0 0-16,0-5-2 0,5-3-2 0,-5 2 1 16,-2 0-1-16,1-5 1 0,-1 3 1 0,-1 1-7 15,-1 1 5-15,0-1-3 0,0 0 2 0,-5 5-3 16,1-2 2-16,1 1-3 0,-6 6 3 15,5-8-2-15,-5 8-1 0,5-5 0 0,-5 5 1 0,0 0-3 16,0 0-1-16,0 0 6 0,0 0-4 0,13 16 3 16,-11-9-3-16,2 1 1 0,0 2 4 0,-1 0 1 15,-1 3-3-15,4-3 3 0,-1 4-2 0,2-3 5 16,-3-1-2-16,0-1-1 0,1 1 3 0,-1-1-1 16,-2-3 3-16,3 2-3 0,0-2 1 0,-5-6-14 15,5 8-16-15,-5-8-24 0,5 6-25 0,-5-6-39 0,0 0-39 16,0 0-207-16,0 0-390 0,0 0 173 15</inkml:trace>
          <inkml:trace contextRef="#ctx0" brushRef="#br0" timeOffset="-144221.21">17707 6667 146 0,'6'-5'291'16,"-1"0"-23"-16,-2-1-22 0,-3 6-28 0,8-6-19 15,-8 6-23-15,4-4-20 0,-4 4-14 0,0 0-14 16,11 10-12-16,-6-4-12 0,1 4-3 0,-1 2-10 0,-1 0-2 15,5 6-4-15,-5 2-4 0,2 1-4 0,-1 0-1 16,2 7-3-16,-1-7-8 0,1 2-5 16,-3-3-4-16,1 4-9 0,2 4 0 0,-4 0-7 0,2-6-3 15,-3 5-2-15,3-4-5 0,-5-1-2 0,4 0 0 16,-4 1-3-16,2-3-6 0,-2-3-4 0,0 3-12 16,-2-4-25-16,-2 3-15 0,2-5-17 0,2 0-18 15,-5 0-30-15,0-4-12 0,4 1-14 0,-6-1-22 16,5-2-33-16,-3-3-70 0,5-5-128 0,-8 5-412 15,8-5 182-15</inkml:trace>
          <inkml:trace contextRef="#ctx0" brushRef="#br0" timeOffset="-142583.63">18621 6691 1 0,'7'-4'246'16,"-1"-2"-19"-16,1 4-14 0,-7 2-21 0,13-4-16 15,-4 4-15-15,-9 0-13 0,11 6-8 0,-2-1-6 16,0 4-10-16,0 1-10 0,1 8-8 0,-3-2-4 16,4 1-7-16,-6 3-6 0,3-1-6 0,-1 1-12 15,-1 2-2-15,-1-2-6 0,-2 1-7 0,1-2-7 16,-3 1-4-16,-1-2-4 0,0 1-1 0,-1-7-5 16,-1 2-3-16,0 0-1 0,-1-2 0 0,1 0-10 15,-3-1-6-15,1-1-16 0,2-3-20 0,-3-2-12 16,3 3-11-16,2-8-16 0,-2 10-3 0,2-10 3 0,-4 6-4 15,4-6-9-15,0 0-10 0,0 0-7 16,0 0-3-16,15 0 1 0,-15 0 6 0,16-7 3 16,-5-1 9-16,-3-1 4 0,4 3 12 0,-1-2 8 0,-1 0 15 15,1-1 24-15,-2 1 7 0,2 2 14 0,0-2 7 16,-2 1 18-16,-3 2 17 0,4-2 8 0,-7 2 8 16,-3 5 4-16,10-9 4 0,-5 6-5 0,-5 3-6 15,3-6-7-15,-3 6-9 0,0 0-5 0,0 0-6 16,0 0-3-16,0 0-1 0,-19-8-5 0,19 8-3 15,-18 1-4-15,9-1-1 0,-2 5-4 0,0-2 1 16,-2 1-4-16,1 1-1 0,-1 1 0 0,5-2-3 16,1 0-3-16,-1 3 0 0,-1-2 1 0,2 1 1 15,2 1-4-15,3-2 2 0,-4 3 3 0,4-2 1 0,2-6-2 16,0 13 1-16,0-13 0 0,4 12-1 16,2-5-2-16,4 0 3 0,1-1-2 0,2 0 0 15,2-2-2-15,5 4-1 0,4-2 4 0,0-4-4 16,1 2-1-16,6 0-1 0,-5-3 2 0,7 2 0 0,-11-3 0 15,13 0-1-15,-8-3 1 0,-5 2 1 0,12-6-3 16,-11 2 0-16,1-1-1 0,-1 0 1 16,-3-5-2-16,-1 0 2 0,-4 0-2 0,1 0 1 0,-5 0-1 15,-4 2-2-15,1-4 2 0,-3 2-9 0,-3 2 6 16,-2-2-1-16,0 1-2 0,-2 0 1 16,-3-1 1-16,-3 2 1 0,1 0-3 0,-4 2 1 0,3 2-2 15,-4-2 2-15,3 5-1 0,-4-2-1 0,4 3-1 16,9 1 1-16,-22 1 2 0,15 0 0 0,-1 4-2 15,1-1 3-15,3 1 2 0,-3 4-2 0,2 2 3 16,2-1 3-16,0-3-2 0,3 5-1 0,0-1-2 16,0-1 3-16,6 2 1 0,-1-1 0 0,2-4 1 15,4 2 3-15,0 0-2 0,2-2-3 0,0 0-1 16,2-2 4-16,3 1-1 0,2-1 1 0,-4-2-1 16,5-3 3-16,-1 2-6 0,3-2 4 0,1-2-3 15,-2-1-5-15,0-2 6 0,-1 1-3 0,0-3 4 0,-1 0-2 16,1-1-1-16,-3 0 0 0,-3 3 0 0,-1-1 1 15,-1 0 0-15,-4 0 0 0,-2 2 0 16,2 1 2-16,-9 3-2 0,10-5 2 0,-10 5-3 16,7-4-7-16,-7 4 2 0,0 0 2 0,0 0-1 0,0 0-1 15,0 0 0-15,9 9 3 0,-9-9-1 0,0 0 0 16,0 13 2-16,0-13 1 0,0 0 1 0,-5 15-1 16,5-15 0-16,2 10 1 0,-2-10 4 0,3 8-2 15,-3-8 2-15,2 7 2 0,-2-7 0 0,9 5 1 16,-9-5-2-16,13 5 0 0,0-3-5 0,-6-1 4 15,6-1-2-15,2 0-1 0,8 2 1 0,-4-2 3 16,1-2-1-16,6 1-2 0,5 0-3 0,0 0 5 16,0-2-3-16,6 1 1 0,-4 2-4 0,3 0 4 15,-3 2-3-15,-2-2 3 0,-7 4-4 0,1 0 2 16,6 2-4-16,-10 2 0 0,2-2 1 0,-4 3-1 16,-1 1-1-16,1 2 4 0,-4 2 0 0,0 2-6 15,-2 1 4-15,-2 4 1 0,-1-1-7 0,-5 0-29 0,6 9-19 16,-7-1-28-16,-1-1-28 0,-6 4-34 15,-1-8-95-15,-1-3-126 0,-6 0-397 0,-8 8 176 16</inkml:trace>
        </inkml:traceGroup>
      </inkml:traceGroup>
    </inkml:traceGroup>
    <inkml:traceGroup>
      <inkml:annotationXML>
        <emma:emma xmlns:emma="http://www.w3.org/2003/04/emma" version="1.0">
          <emma:interpretation id="{06E6E3E6-9A49-45F8-91C4-411DC7AF1DBF}" emma:medium="tactile" emma:mode="ink">
            <msink:context xmlns:msink="http://schemas.microsoft.com/ink/2010/main" type="paragraph" rotatedBoundingBox="2268,10739 6109,10755 6105,11555 2265,115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11DB54-1D37-4060-AAD6-C4FB0E412B5F}" emma:medium="tactile" emma:mode="ink">
              <msink:context xmlns:msink="http://schemas.microsoft.com/ink/2010/main" type="line" rotatedBoundingBox="2268,10739 6109,10755 6105,11555 2265,11539"/>
            </emma:interpretation>
          </emma:emma>
        </inkml:annotationXML>
        <inkml:traceGroup>
          <inkml:annotationXML>
            <emma:emma xmlns:emma="http://www.w3.org/2003/04/emma" version="1.0">
              <emma:interpretation id="{13042CE7-22A8-4E12-B1D6-964CCD89653D}" emma:medium="tactile" emma:mode="ink">
                <msink:context xmlns:msink="http://schemas.microsoft.com/ink/2010/main" type="inkWord" rotatedBoundingBox="2268,10739 6109,10755 6105,11555 2265,11539"/>
              </emma:interpretation>
            </emma:emma>
          </inkml:annotationXML>
          <inkml:trace contextRef="#ctx0" brushRef="#br0" timeOffset="-189329.15">-87 9164 144 0,'0'0'237'16,"0"0"-26"-16,0 0-12 0,0 0-19 0,0 0-11 15,-20 14-9-15,15-8-6 0,-1 2-10 0,0 3-13 16,0-2-9-16,2 5-14 0,0-1-9 0,-1 2-6 0,3-1-9 15,1 0-9-15,-2 1-6 0,3-1-6 16,3 1-5-16,-2-4-6 0,0 2-2 0,4-1-5 16,0-2-5-16,1-3-2 0,2 2-6 0,-2-4 0 0,1 0-1 15,5 0-5-15,1-2-4 0,0-3 1 0,1 0-2 16,3-3-5-16,3-2 4 0,-2-1-6 16,-2-2-3-16,1 2-2 0,1-7-1 0,-1 0-6 0,-3-1-12 15,-1-1-6-15,2-1-6 0,-6-2-5 0,3-1-3 16,-4 0 3-16,1-1-2 0,-3 4-1 0,-3-5 1 15,1 3 5-15,-2-2-3 0,-2 3 4 0,0 3 2 16,-2-6-1-16,-2 7 5 0,-1 2 1 0,-1 0 4 16,-1-1-4-16,0 2 9 0,-4 1 3 0,3 3-1 0,-5 1 3 15,0 0-2-15,0 1 1 0,0 4 4 0,-3 0 0 16,0 0-2-16,1 4 3 0,0 1-1 16,-1-1 0-16,3 3 1 0,-2 0-2 0,2 0 0 15,-2 5 3-15,2-1-2 0,3-1 0 0,-1-1-12 0,5 1-20 16,0 0-17-16,0 0-17 0,4-1-15 15,1 2-28-15,1-11-25 0,6 13-58 0,-2-9-128 0,5 0-347 16,3 0 154-16</inkml:trace>
          <inkml:trace contextRef="#ctx0" brushRef="#br0" timeOffset="-189042.57">585 8911 137 0,'0'0'189'0,"0"0"-6"0,-8 31-11 0,8-23-8 0,-1 6-9 16,0 4-3-16,1 0-6 0,0 0-8 16,0 3-9-16,-1-1-9 0,1 2-10 0,0-2-11 0,-3 1-5 15,2-1-11-15,0 2-4 0,2-1-9 16,-5 3-4-16,4-4-10 0,-3 10-1 0,-1-10-6 15,1-1-1-15,0-1-6 0,2 1-4 0,-4 0-6 0,3-1-17 16,-2-3-23-16,3-4-19 0,-5 3-22 0,2-3-27 16,1-2-20-16,1-4-31 0,-2 3-24 0,4-8-198 15,-11 6-376-15,6-3 167 0</inkml:trace>
          <inkml:trace contextRef="#ctx0" brushRef="#br0" timeOffset="-187934.61">299 9155 107 0,'-4'-18'185'15,"4"-2"-15"-15,0 0-18 0,5-1-15 0,1 1-18 16,-1-2-12-16,1 0-12 0,5-4-6 0,3-2-9 16,-1 3-12-16,4-3-5 0,1 3-4 0,-1 1-4 0,7 1-10 15,2 1-2-15,-2-1-5 0,-3 4-5 0,-4 2-2 16,-2 1-3-16,4 5-2 0,-2-1-4 0,-5 2-10 15,1 1 6-15,-2 2 0 0,-1 0-2 0,1 1-2 16,-1-2 2-16,-2 5-7 0,-2 1-3 0,2-2 5 16,-8 4-8-16,12-2 5 0,-12 2-2 0,0 0-4 15,17 6-2-15,-10-4 3 0,-1 4 6 0,0 5 8 16,-1-4 3-16,2 7-2 0,1-2 0 0,-1 6 3 16,-2 1 1-16,1 1 9 0,3 2 2 0,-4-1 2 15,2 1-1-15,2-1 1 0,-2 7 1 0,2-1 4 16,1 0 0-16,-7-4 1 0,4-2-2 0,-1 0-3 15,-1 1-4-15,-2 0 0 0,0-2-2 0,0 0-4 16,-3-1 1-16,2 0-6 0,0-2 2 0,1-3-5 16,-1 0-1-16,-1-3 0 0,2 2 2 0,-1-3-6 15,2 1 4-15,-3-3-1 0,5 0-1 0,-3 0-4 16,0-2 3-16,3 0-3 0,-3 0 2 0,3 0-3 0,0-2 3 16,-6-4-3-16,13 6-2 0,-8-3 2 0,2-1-9 15,-7-2-8-15,12 3-8 0,-12-3-10 16,14-3-10-16,-14 3-18 0,14-5-5 0,-6 0-9 0,-4-1-11 15,2-1-15-15,1-3 2 0,-3 4-1 0,1-4-6 16,0 2-1-16,-5-1 13 0,4 0 15 0,-2 1 4 16,-2 8 4-16,3-14 9 0,-2 7 15 0,-1 7-3 15,5-10 30-15,-5 10-1 0,1-8 8 0,-1 8 3 16,0 0 8-16,1-10-2 0,-1 10 6 0,0 0 6 16,0 0 9-16,11-2 2 0,-11 2 7 0,0 0 4 15,0 0-2-15,16 10-5 0,-10-6 8 0,3 2-3 16,-1 3-3-16,1-1-4 0,0-2 1 0,1 5 2 15,0-5-6-15,4 5 2 0,-1-3-3 0,0-2-2 0,1 2-1 16,3 3-4-16,-2-6 0 0,3-3-1 16,-3 2-3-16,3 1 1 0,-2-5 1 0,3 1-5 15,-5-1 1-15,2 0-3 0,-2-1-2 0,-1 0 3 0,2-3-3 16,-3-1-3-16,4 0-6 0,-3-1-3 0,0 1-2 16,-4-4 0-16,2 0-4 0,-5-1-7 0,0 0-1 15,-2 0 3-15,-2 0 0 0,2 0 5 0,-10 0 0 16,2 3-1-16,4 7 3 0,-7-14 2 0,1 6-3 15,-2 3-1-15,0-1 4 0,8 6 4 0,-14-5-1 16,5 1-1-16,9 4 10 0,-15 0-2 0,15 0 5 16,-14 9 3-16,6-6-6 0,3 3 5 0,-2 2-2 15,5 0 1-15,0 3-1 0,0 0 3 0,2 0-2 16,2 1-8-16,-2-1 11 0,4 3-11 0,-1 0 10 16,6-4 0-16,-1 0 0 0,4 4-2 0,-2-7 0 15,1 4-1-15,5-5-2 0,-1-4 1 0,1 2 2 16,-1-3-2-16,1 0-1 0,-3-1 1 0,2-1 0 0,-2-4-3 15,0 3 2-15,3-3 0 0,-7 1-3 16,3-1 1-16,0-3-1 0,-1 2-3 0,-3-4-5 0,2 1-3 16,-2 3 2-16,2-3 1 0,-2 3-2 0,-2-1 0 15,6 1 4-15,-7 0-9 0,-1 1 7 0,5 0 0 16,-2 2 1-16,-7 3-2 0,12-2 1 0,-3 1-4 16,-9 1 2-16,13 1 3 0,-6 1 2 0,-7-2-2 15,12 8 2-15,-4-3-2 0,-1 1-1 0,-1 3 2 16,-2-1 2-16,-1 0 0 0,1 1 1 0,2-1-1 15,-1 1-1-15,-1 1 4 0,1-1-6 0,-3-2 3 0,0 4 1 16,-2-11-1-16,3 9-3 0,-3-9 6 16,1 9 0-16,-1-9 5 0,2 7 9 0,-2-7 2 0,0 0-4 15,0 0 8-15,0 0-5 0,0 0 4 0,0 0 2 16,0 0-2-16,0 0-2 0,-10-27-4 16,7 18 2-16,6-4-3 0,-3 2 0 0,2-3-2 0,3 0-2 15,-4 2 0-15,5-1-5 0,2-1-2 0,-3 4 2 16,3 0 1-16,3-2-1 0,-2 5-5 0,2-2-8 15,0 2-11-15,-3 0-15 0,2 3-18 0,-3 1-16 16,4 2-16-16,-11 1-28 0,16-2-21 0,-16 2-199 16,16 2-359-16,-7-1 160 0</inkml:trace>
          <inkml:trace contextRef="#ctx0" brushRef="#br0" timeOffset="-187219.59">2114 9140 46 0,'0'0'213'0,"0"0"-18"0,0 0-12 0,0 0-15 0,13 2-10 15,-13-2-6-15,9 8-12 0,-5-3-10 0,-4-5-9 16,9 9-8-16,-7-1-7 0,3-2-9 0,-3 0-1 16,4 0-7-16,-6-6-6 0,9 11-11 0,-7-3-2 15,3-5-8-15,-1 4-5 0,2-2-4 0,-1 0-2 16,-5-5-7-16,6 9-4 0,-1-7-2 0,-5-2-3 15,11 3-1-15,-11-3-3 0,11 0-4 16,-11 0-1-16,14 0-8 0,-14 0 3 0,13-8-2 0,-6 4-3 16,-1-2-2-16,1 0 2 0,-2-3-8 0,3 0 0 15,-2 0-4-15,-1-2-3 0,-1-2 4 0,-1 4-5 16,3 0 0-16,-6 0 1 0,5 2-3 0,-5 7 2 16,4-14 0-16,-4 5 1 0,0 9-5 0,1-9 3 15,-1 9-4-15,5-7 3 0,-5 7-3 0,0 0-1 0,0 0-1 16,0 0 2-16,0 0-1 0,0 0 2 15,0 0-1-15,0 0-1 0,0 0 0 0,0 0 4 16,0 0-2-16,0 27 3 0,0-27-2 0,0 14 4 0,0-8 0 16,0 6-1-16,3-4 0 0,-3 2 3 0,0-10-2 15,2 14 3-15,-2-5-5 0,4-3 6 0,-1 2-1 16,1-2 2-16,0 0 0 0,-1-1 0 0,3 0-2 16,1 1 1-16,-7-6 0 0,15 2-2 0,-6-1 0 15,6-2 4-15,-4-1-4 0,2 0 0 0,1-2 3 16,-1-3-1-16,3 2-3 0,-5-5 1 0,-1 1 1 15,1-1-2-15,1 1-1 0,-6 0 4 0,3-1-6 16,-3 1 2-16,-1 1 0 0,1 2-1 0,-1 1-2 16,-1-3 5-16,-4 8 0 0,3-11 0 0,-1 5-2 0,-2 6-2 15,6-7 1-15,-6 7-4 0,0 0 3 16,5-7-4-16,-5 7 2 0,5-4 3 0,-5 4-7 16,0 0 8-16,13-1-1 0,-13 1 0 0,0 0-1 0,15 2 2 15,-15-2-3-15,11 5 0 0,-4-2-1 0,-7-3 0 16,13 5-1-16,-7-1 2 0,1 1 0 0,-1 1 1 15,-1-3-2-15,2 4 4 0,-1-1 3 0,-4 0 2 16,3 2 5-16,-1-3 3 0,-2 2 3 0,-2-7 3 16,3 16-3-16,-1-9 3 0,-2 2-3 0,0-9-3 15,2 12 1-15,-2-12 1 0,0 14-5 0,-2-5 4 16,2-9-5-16,0 10-1 0,0-10-1 0,-2 12 1 16,2-12 0-16,0 12-2 0,-3-5-6 15,3-7-16-15,-3 11-19 0,3-11-22 0,-3 6-27 0,3-6-28 16,0 0-37-16,-2 8-38 0,2-8-226 0,0 0-446 15,0 0 198-15</inkml:trace>
          <inkml:trace contextRef="#ctx0" brushRef="#br0" timeOffset="-187038.59">2757 8872 149 0,'-3'-6'207'0,"3"6"-24"0,0 0-16 0,0 0-19 16,0 0-23-16,0 0-29 0,0 0-29 0,0 0-27 16,0 0-31-16,-6 23-27 0,6-23-54 0,0 14-112 15,-2-8-199-15,2-6 88 0</inkml:trace>
          <inkml:trace contextRef="#ctx0" brushRef="#br0" timeOffset="-186343.07">3020 8990 90 0,'0'0'216'0,"0"0"-22"0,0 0-19 16,0 0-19-16,0 0-8 0,0 0-15 0,-27 10-16 16,27-10-9-16,-9 6-9 0,3-1-14 0,1 1-6 15,1 0-8-15,4-6-9 0,-9 11 0 0,7-6-7 0,-3 2-4 16,5-7-9-16,-4 11 0 0,4-11-7 0,0 14-3 15,0-14 2-15,4 10-6 0,-4-4-3 16,0-6-2-16,10 13 0 0,-7-10-2 0,4 3-4 0,-2-1-3 16,1-2 1-16,3 3-1 0,-3 0-3 0,2-1 1 15,0 0 0-15,-3 0-2 0,-1 1-1 0,-4-6-2 16,9 9 0-16,-7-6 2 0,-2-3-1 0,6 11 7 16,-6-11 8-16,0 0 6 0,-3 13 2 0,3-13-5 15,-8 10 2-15,8-10 3 0,-8 8-3 0,1-2-6 16,7-6 2-16,-11 5-5 0,6-3 0 0,5-2-1 15,-10 4-7-15,10-4 3 0,-10 5 0 0,10-5-5 16,0 0-1-16,-6 5 5 0,6-5 0 0,0 0-2 16,0 0-3-16,0 0 0 0,0 0-3 0,0 0 1 15,0 0 1-15,26 3 1 0,-16-6-9 0,3 3 7 16,0-6-9-16,3 5 7 0,-1-2-1 0,9-1 3 16,-4-1-3-16,4 2-4 0,7-3 4 0,0 1-1 15,-5 1 1-15,-1-3 0 0,-1 4 1 0,-1-3 0 0,0 1-4 16,3-1 5-16,-5 3-5 0,0-3 3 15,-9 1-1-15,4-2 1 0,-4 1 0 0,-1 0 0 0,0-2 1 16,-4 2-1-16,-1 1-1 0,-1-1 4 0,-5 6-3 16,4-14-2-16,-4 6 1 0,0 8 1 15,0-12-3-15,0 12 2 0,-7-13-3 0,1 8-1 0,-1-1-1 16,2 1 1-16,-8-2 0 0,0 5 2 0,0-1-1 16,0 3 1-16,0 0-4 0,-2 3 3 0,1-1-3 15,1 1 3-15,-1 2-3 0,3 1-2 0,-2 0 0 16,3 2 5-16,0 0-1 0,2-2 3 0,1 4 0 15,3-1 0-15,-1 0 4 0,5 2 5 0,0 0 5 16,3-2 4-16,1 1 6 0,5-2 6 0,-1 1 0 0,7 2 7 16,0-5-3-16,9 0-1 0,7-2 5 15,-5 1 2-15,7-4-1 0,0 2-6 0,2-5-5 16,-13 4-1-16,2-1-6 0,-4-1 4 0,1-1-4 0,-2-2-4 16,-4 2-3-16,1 1-17 0,-6-1-18 0,3-2-21 15,-3 0-27-15,-2 1-34 0,-8 2-37 0,13-5-34 16,-8 1-49-16,-5 4-218 0,5-5-474 0,-5 5 209 15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11.52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84534C7-7AAF-4E3F-8A64-5655A288AEEC}" emma:medium="tactile" emma:mode="ink">
          <msink:context xmlns:msink="http://schemas.microsoft.com/ink/2010/main" type="inkDrawing"/>
        </emma:interpretation>
      </emma:emma>
    </inkml:annotationXML>
    <inkml:trace contextRef="#ctx0" brushRef="#br0">123 22 36 0,'-6'-5'114'0,"6"5"-3"16,0 0-9-16,0 0 2 0,0 0-19 0,0 0-1 15,0 0-11-15,0 0 4 0,0 0-10 0,-5-8-5 16,5 8-4-16,0 0-3 0,0 0-8 0,0 0-2 16,0 0 2-16,0 0-4 0,0 0-3 0,0 0 1 15,-1-9-7-15,1 9-2 0,0 0 4 0,0 0-3 16,0 0-4-16,0 0-1 0,0 0 1 0,0 0-3 16,0 0 1-16,0 0-5 0,0 0-2 0,0 0-2 15,0 0-3-15,0 0-3 0,0 0-4 0,0 0-2 16,0 0 0-16,0 0 5 0,0 0-5 0,0 0 2 0,0 0-4 15,0 0-1-15,0 0 1 0,0 0-1 16,0 0 0-16,0 0 2 0,0 0 2 0,0 0-4 16,0 0-6-16,0 0 3 0,0 0 2 0,-1 27 4 0,1-27-6 15,0 0 8-15,-1 13-10 0,1-13 4 0,-4 8 1 16,4-8 8-16,-1 8-9 0,1-8 5 0,-4 10-4 16,4-10 2-16,-1 10 1 0,1-10 0 0,-5 10-1 15,5-10 2-15,-1 10-2 0,1-10 3 0,-2 12-5 16,2-12 5-16,-1 11-2 0,1-11 1 0,-4 11-4 15,4-11 4-15,0 9-4 0,0-9 0 0,-1 12 11 16,1-12 0-16,1 9 1 0,-1-9 1 0,-1 10-8 16,1-10 3-16,1 9 2 0,-1-9-4 0,-1 12-3 0,1-12 5 15,1 10-7-15,-1-10 3 0,-1 12 0 0,1-12 1 16,0 12-2-16,0-12-9 0,-1 12 4 0,1-12 6 16,-2 8-2-16,2-8-1 0,0 11-4 0,0-11 3 15,-2 11 0-15,2-11 0 0,0 11 1 0,0-11 2 16,-1 12-5-16,1-12 1 0,-4 12-1 0,4-12 1 15,0 11 4-15,0-11-2 0,0 12-3 0,0-12 0 16,0 9 7-16,0-9-5 0,-1 13-2 0,1-13 0 16,-1 10 3-16,1-10 0 0,0 9-1 0,0-9 3 15,-4 11-7-15,4-11 3 0,0 10-2 0,0-10 2 16,-4 11-9-16,4-11 10 0,-2 12-2 0,2-12 5 16,2 10-5-16,-2-10 3 0,-2 11-2 0,2-11-4 15,-1 12 1-15,1-12 5 0,-3 13-1 0,3-13-1 16,-3 12 0-16,3-12 0 0,-3 10 0 0,3-10-1 15,-2 11 4-15,2-11 0 0,0 11 0 0,0-11 0 0,-4 10 5 16,0-5-5-16,4-5-1 0,-2 9 2 16,2-9-1-16,-5 11-6 0,5-11 8 0,-1 11 4 15,1-11-5-15,0 12 2 0,0-12-2 0,-3 10-8 0,3-10 6 16,0 9 3-16,0-9-2 0,-2 8 1 0,2-8 2 16,0 0-1-16,1 14-5 0,-1-14 5 0,-5 8-3 15,5-8-2-15,0 0 3 0,0 11-1 0,0-11-3 16,0 0 4-16,0 0 1 0,-1 10-2 0,1-10 3 15,0 0-7-15,0 0 5 0,0 0-2 0,0 0 4 16,0 0-3-16,0 0-1 0,0 0 3 0,0 0-1 16,0 0 1-16,0 0-2 0,0 0 3 0,-1 9-1 15,1-9 2-15,0 0-13 0,0 0-11 0,0 0-22 0,0 0-21 16,0 0-40-16,0 0-7 0,0 0-32 0,-18-20-175 16,18 20-340-16,-6-13 151 0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12.91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6848FA-FC7A-496A-89D6-303AB51583B6}" emma:medium="tactile" emma:mode="ink">
          <msink:context xmlns:msink="http://schemas.microsoft.com/ink/2010/main" type="inkDrawing"/>
        </emma:interpretation>
      </emma:emma>
    </inkml:annotationXML>
    <inkml:trace contextRef="#ctx0" brushRef="#br0">199 0 4 0,'0'0'119'0,"0"0"-14"0,0 0 6 15,0 0-11-15,0 0 0 0,0 0-4 0,0 0-9 0,0 0-5 16,0 0-6-16,0 0-7 0,0 0-4 0,0 0-10 16,0 0-1-16,0 0-7 0,0 0-7 0,0 0 6 15,0 0 2-15,0 0-7 0,-13 12 0 0,13-12-2 16,-9 4 1-16,9-4-1 0,-7 7-7 0,7-7 2 16,-7 9-3-16,2-3 0 0,5-6-6 0,-9 10 1 15,5-5 8-15,-1 1-6 0,2 2 1 0,-2-2-2 16,0 2-3-16,0-2 2 0,1-1-5 0,1 3 4 15,-4-2-2-15,2-1 2 0,5-5-7 0,-3 16 2 0,-4-11-2 16,3 2 0-16,-1 0-5 0,2 0-1 16,-2-2 2-16,0 3-3 0,2-2-1 0,3-6 4 15,-9 12-2-15,7-6-4 0,-3 0 2 0,5-6-3 0,-9 10 0 16,4-4-7-16,5-6 6 0,-6 10 4 16,3-6-1-16,3-4-3 0,-6 8-6 0,6-8 3 0,-6 8-1 15,2-1 1-15,4-7 4 0,0 0-3 0,-7 7 3 16,7-7-5-16,0 0 0 0,-6 8 4 0,6-8-6 15,0 0 2-15,-5 5 2 0,5-5 0 0,0 0 0 16,0 0 5-16,0 0 1 0,0 0-2 0,0 0 10 16,0 0-1-16,0 0 1 0,0 0 4 0,0 0-5 15,0 0-3-15,0 0 2 0,0 0-5 0,0 0 1 16,0 0-1-16,0 0-8 0,0 0 7 0,0 0 0 16,0 0-3-16,0 0 2 0,20-22-6 0,-17 16-2 15,-3 6-3-15,6-10-2 0,-1 4-5 0,-1-2 4 16,1 2-2-16,0 1-5 0,0-3 2 0,5 2-6 15,-5 0 5-15,0-2 3 0,-2 3-1 0,1-1 3 16,1-2-4-16,-5 8 0 0,6-11 3 0,-2 5 0 16,2-1 0-16,-1 2 6 0,-5 5-5 0,6-11 3 0,-2 5-1 15,-4 6-1-15,4-11 4 0,-1 6-4 0,-3 5 4 16,4-10-2-16,0 4 0 0,-4 6 3 0,2-9-3 16,-2 9 3-16,5-9-1 0,-5 9-1 0,4-8 2 15,-4 8 0-15,1-7-3 0,-1 7 1 0,5-7 1 16,-5 7 1-16,0 0-1 0,4-9-2 0,-4 9 1 15,0 0 2-15,3-8 1 0,-3 8 0 0,0 0 0 16,0 0 0-16,5-5-2 0,-5 5-1 0,0 0 3 16,4-7-2-16,-4 7 1 0,0 0 0 0,0 0 1 0,0 0-2 15,0 0 2-15,0 0-2 0,0 0-2 16,0 0 5-16,0 0-6 0,6-6 0 0,-6 6 4 16,0 0-1-16,0 0 0 0,0 0-2 0,0 0 3 0,0 0-1 15,0 0 2-15,0 0-5 0,0 0 2 0,0 0 2 16,0 0-3-16,0 0 3 0,0 0-2 0,0 0-1 15,0 0 5-15,0 0-3 0,0 0 0 0,12 10 1 16,-12-10 0-16,0 0-3 0,9 9 6 0,-7-6-3 16,-2-3 3-16,7 8 5 0,-5-3 4 0,-2-5-2 15,11 12-1-15,-5-7 0 0,-1 0 0 0,0 1-4 16,1 1 3-16,0 0 0 0,1-2 2 0,-4 2-3 16,6 0 2-16,-5-2-6 0,2 1 2 0,-2 1 0 15,2-2 1-15,-1 2-6 0,-2 0 3 0,2 0 0 16,0 1 1-16,-1-1 0 0,1 1 0 0,-2-4-2 15,1 4 0-15,1 0 3 0,-1-1 3 0,0-2-5 16,1 0 0-16,-1 3 1 0,-4-8-3 0,8 11 6 0,-6-6-3 16,6 1 0-16,-6-1-1 0,-2-5-4 0,6 9 2 15,-6-9-1-15,7 5-2 0,-7-5-11 16,4 6-13-16,-4-6-18 0,3 6-16 0,-3-6-13 0,0 0-19 16,0 0-33-16,0 0-36 0,0 0-143 0,0 0-329 15,0 0 146-15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16.95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1CAFA6-0B7C-4360-9DB9-A88A42280570}" emma:medium="tactile" emma:mode="ink">
          <msink:context xmlns:msink="http://schemas.microsoft.com/ink/2010/main" type="inkDrawing"/>
        </emma:interpretation>
      </emma:emma>
    </inkml:annotationXML>
    <inkml:trace contextRef="#ctx0" brushRef="#br0">34 21 47 0,'0'0'115'0,"0"0"0"15,0 0-12-15,-7-7-8 0,7 7-8 0,0 0-7 16,0 0-3-16,0 0-5 0,-2-8-6 0,2 8-3 15,0 0-8-15,0 0-6 0,0 0-1 0,0 0-18 16,-9-4 7-16,9 4-2 0,0 0-4 0,0 0 0 16,0 0-6-16,0 0-3 0,-10-2-4 0,10 2-5 15,0 0-1-15,0 0 2 0,0 0-7 0,0 0 9 16,0 0-8-16,0 0 4 0,0 0-2 0,0 0 1 0,0 0-3 16,0 0 7-16,0 0 0 0,-6 11-7 0,6-11 2 15,0 0 6-15,0 0-3 0,19 11-4 0,-13-10 9 16,0 3-9-16,3 0 0 0,2-4-1 0,-2 5-5 15,3-1 8-15,0-2-2 0,3 1-6 0,-2-1 5 16,0 3 2-16,7-2-7 0,-3 1 4 0,-2-4-4 16,4 5 1-16,-3-4 6 0,7 0-10 0,-7 2 0 15,3-3 8-15,2 1-3 0,-1-1-1 0,-3 1-2 16,5-1 4-16,-7-1-7 0,5 2 6 0,-4 1-4 16,-1-2-2-16,-2-2 0 0,3 2 4 0,2 0 1 0,-5 0-4 15,1 2 2-15,-1-2 1 0,1 2-5 16,1-2 3-16,-2 3-3 0,0-3 3 0,0 1-1 15,-1 1-4-15,2 0 8 0,-3-1-6 0,1 0 0 0,1 0 2 16,-1 2-1-16,-3-1-1 0,1-1 2 16,-2 1-1-16,0-1-1 0,2 1 5 0,-2-1 0 0,-8-1-2 15,16 5-5-15,-8-5 1 0,-8 0 4 0,14 2-7 16,-7-2 5-16,-7 0-1 0,13 1 4 0,-4 1 0 16,-9-2-8-16,12-2-1 0,-12 2 3 0,12 2-9 15,-12-2 5-15,10-2-1 0,-10 2-9 0,10-1-3 16,-10 1-11-16,0 0-12 0,11-2-3 0,-11 2-13 15,0 0-7-15,0 0-1 0,0 0-28 0,5-5-94 16,-5 5-206-16,0 0 92 0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17.8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B78EDE6-DB60-4A59-9CE0-464B153765DD}" emma:medium="tactile" emma:mode="ink">
          <msink:context xmlns:msink="http://schemas.microsoft.com/ink/2010/main" type="inkDrawing"/>
        </emma:interpretation>
      </emma:emma>
    </inkml:annotationXML>
    <inkml:trace contextRef="#ctx0" brushRef="#br0">366 0 90 0,'0'0'115'0,"0"0"-11"0,0 0-2 0,0 0-4 15,0 0-1-15,0 0-13 0,0 0-1 0,0 0-6 16,0 0-3-16,0 0-8 0,-21 19-3 0,16-17-6 16,5-2-5-16,-13 9-5 0,2-5-4 0,0 1-6 15,1-3 0-15,-1 3-6 0,-2 2-5 0,1-4 5 16,-2 1-7-16,2 2-1 0,-3-2 2 0,2 0-7 16,-2 0-2-16,-1 2 0 0,1-3-2 0,0 2 0 15,1 1 1-15,0-4-2 0,2 2-3 0,-1 0-17 0,1 0 16 16,2 1 4-16,-1 0-6 0,1-2 0 15,3 0 1-15,-1 0-12 0,8-3 10 0,-11 8-2 0,6-4 2 16,5-4-5-16,-8 8 5 0,5-4-3 16,3-4 2-16,-5 9 1 0,5-9 1 0,0 0-9 15,-3 11 17-15,3-11-6 0,0 0-3 0,0 12 4 16,0-12 0-16,0 0-6 0,2 10-1 0,-2-10 4 16,3 6 1-16,-3-6-5 0,0 0 5 0,1 10-1 15,-1-10-8-15,0 0 8 0,0 0-4 0,2 9-17 0,-2-9 19 16,0 0-1-16,0 0 4 0,0 0-8 0,0 0 8 15,0 0-7-15,0 0 7 0,0 0-2 0,0 0-6 16,0 0-1-16,0 0 5 0,0 0-5 0,-2 11-4 16,2-11 7-16,0 0 1 0,0 0 0 0,0 0 0 15,0 0-3-15,-4 6 3 0,4-6 1 0,0 0-6 0,0 0 3 16,-2 9 9-16,2-9-1 0,0 0-3 0,0 0-3 16,6 11 6-16,-3-7 1 0,-3-4-1 15,10 10 2-15,-1-6 0 0,-2 1 0 0,2 4-6 0,3-2 3 16,-1 1 1-16,2 2 1 0,0-3-4 0,0 4-14 15,-2-3-12-15,0 3-17 0,-1-2-15 0,1 1-32 16,-4 2-23-16,3-3-166 0,-4 1-295 16,-2-4 130-16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33.6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853798-A878-4517-8885-FF1A6D0080C2}" emma:medium="tactile" emma:mode="ink">
          <msink:context xmlns:msink="http://schemas.microsoft.com/ink/2010/main" type="inkDrawing"/>
        </emma:interpretation>
      </emma:emma>
    </inkml:annotationXML>
    <inkml:trace contextRef="#ctx0" brushRef="#br0">1 0 70 0,'0'0'103'0,"0"0"1"0,0 0-1 0,0 0-9 15,0 0-11-15,0 0-2 0,0 0-8 0,0 0-1 16,0 0-8-16,0 0-5 0,0 0-8 0,0 0 5 16,0 0-15-16,0 0 6 0,0 0-10 0,0 0 5 15,0 0-11-15,0 0-1 0,0 0-5 0,0 0 1 16,0 0-6-16,0 0-3 0,0 0-4 15,0 0 2-15,0 0-4 0,0 0-1 0,0 0 5 0,0 0-1 16,0 0-8-16,0 0 2 0,0 0-3 0,0 0 7 16,0 0-9-16,0 0 0 0,0 0 2 0,0 0 5 15,0 0 3-15,0 0 1 0,0 0 0 0,0 0 7 16,0 0-5-16,0 0 3 0,0 0-4 0,0 0-5 16,0 0 0-16,0 0-2 0,0 0-9 0,0 0-2 15,0 0-18-15,0 0-8 0,0 0-13 0,0 0-19 16,0 0-13-16,0 0-14 0,0 0-36 0,-1 16-69 15,1-16-209-15,0 0 93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34.9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BD1C53C-981D-4E87-8DF8-0BCBD5F3829A}" emma:medium="tactile" emma:mode="ink">
          <msink:context xmlns:msink="http://schemas.microsoft.com/ink/2010/main" type="inkDrawing"/>
        </emma:interpretation>
      </emma:emma>
    </inkml:annotationXML>
    <inkml:trace contextRef="#ctx0" brushRef="#br0">18 17 81 0,'0'0'96'15,"0"0"2"-15,-4-9-16 0,4 9 0 0,0 0-12 16,0 0-1-16,0 0-3 0,0 0-5 0,0 0 7 15,0 0-13-15,0 0 2 0,-9-3-7 0,9 3 4 16,0 0-2-16,0 0 4 0,0 0-5 0,0 0 3 16,0 0-19-16,0 0 17 0,0 0-1 0,0 0-5 0,0 0 2 15,0 0-1-15,0 0 1 0,-6-6-3 16,6 6-1-16,0 0 2 0,0 0-6 0,0 0 0 16,0 0-2-16,0 0-13 0,0 0 6 0,0 0 0 15,0 0-6-15,0 0 0 0,0 0-1 0,0 0-3 0,0 0-3 16,0 0-2-16,0 0-1 0,0 0-1 0,0 0-5 15,0 0 1-15,0 0 1 0,0 0-4 0,0 0 4 16,0 0 1-16,0 0-2 0,0 0-4 0,0 0-1 16,0 0 0-16,0 0-2 0,0 0 1 0,0 0 0 15,0 0 0-15,0 0-2 0,0 0 2 0,0 0 3 16,0 0-6-16,26 8-4 0,-26-8 5 0,0 0 0 16,0 0 3-16,9 4-6 0,-9-4 3 0,9 2-2 15,-9-2-1-15,0 0 5 0,8 5-4 0,-8-5 3 16,10 3-2-16,-10-3 3 0,7 2 1 0,-7-2-3 15,9 1-1-15,-9-1 1 0,9 3 2 0,-9-3-5 16,7 5 5-16,-7-5-8 0,12 3 3 0,-12-3 2 0,4 3 1 16,2 1-1-16,-6-4 2 0,9 2 0 0,-9-2-2 15,7 4 2-15,-7-4-3 0,6 6 1 16,-6-6 0-16,9 4-1 0,-4-1 3 0,-5-3-1 0,7 2-5 16,-7-2 7-16,10 5-1 0,-10-5 0 0,10 4-3 15,-4-3 4-15,-6-1 2 0,13 4-1 0,-13-4-5 16,12 5 9-16,-6-2-3 0,5-2 2 0,-5 1 0 15,-6-2-3-15,14 4 3 0,-7-2-3 0,2 0 3 16,-2 2 3-16,-7-4-3 0,14 4-2 0,-7-2 0 16,2-1-1-16,-9-1-2 0,13 5 2 0,-6-4-4 15,-7-1 3-15,12 6-1 0,-6-4 2 0,2 1-3 16,-1 0 2-16,-7-3-2 0,11 4-1 0,-5-1 0 0,-1 1 2 16,-5-4-1-16,9 3-1 0,-4 1 1 0,-5-4-3 15,8 4 0-15,-8-4 5 0,11 4-5 0,-6-1 0 16,-5-3 2-16,8 4-2 0,-8-4 5 0,11 6-4 15,-9-3 1-15,-2-3-2 0,10 5 1 0,-2-2 0 16,-2 1 1-16,0 0 0 0,1-1-1 16,2 0-3-16,2 1 6 0,0 0 1 0,0-2 0 0,0 2-3 15,-2-2 9-15,1 2-1 0,1-1-2 0,-1 2-5 16,-2-3 5-16,2-2-2 0,-5 4-2 0,-5-4-1 16,16 4 2-16,-9-3-1 0,-7-1-1 15,12 5 0-15,-6-2-2 0,-6-3 2 0,11 3-3 0,-7 0 3 16,-4-3 0-16,10 6 0 0,-7-3 2 0,-3-3-1 15,10 5-3-15,-10-5 0 0,8 5 0 0,-2-3 1 16,-6-2 1-16,7 7-2 0,-2-5 2 0,-5-2-1 16,14 8 3-16,-8-4-8 0,2-2 7 0,1 3-14 15,-1-1 13-15,0-1 2 0,-3 1-6 0,5-1 3 16,-4-1-1-16,-6-2 2 0,14 7 1 0,-8-4-2 0,1 1 2 16,-7-4-1-16,11 4 0 0,-11-4-2 0,8 3-2 15,-8-3 4-15,7 5 1 0,-7-5 4 0,0 0-3 16,0 0 2-16,6 2 0 0,-6-2 5 0,0 0 0 15,0 0 1-15,0 0 0 0,0 0 0 0,10 4 1 16,-10-4 0-16,0 0-1 0,0 0 2 16,5 3 0-16,-5-3-2 0,0 0-1 0,0 0-3 0,0 0 4 15,10 4 1-15,-10-4-7 0,0 0 6 0,0 0-4 16,0 0 0-16,0 0-7 0,0 0 7 0,0 0-2 16,0 0 3-16,0 0-2 0,6 1-3 0,-6-1 1 15,0 0 1-15,0 0-6 0,0 0-4 0,0 0-25 16,0 0-17-16,0 0-22 0,0 0-25 0,0 0-24 15,-31-8-33-15,23 6-42 0,-5-2-148 0,2-3-367 16,-2 3 163-16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36.3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613603D-D1AF-43FA-B092-00916072AD54}" emma:medium="tactile" emma:mode="ink">
          <msink:context xmlns:msink="http://schemas.microsoft.com/ink/2010/main" type="inkDrawing"/>
        </emma:interpretation>
      </emma:emma>
    </inkml:annotationXML>
    <inkml:trace contextRef="#ctx0" brushRef="#br0">4 11 79 0,'0'0'134'0,"-4"-6"-5"16,4 6-11-16,0 0-4 0,0 0-8 0,0 0-6 15,0 0-4-15,0 0-5 0,0 0-7 0,0 0 0 16,0 0-5-16,0 0-3 0,0 0-1 0,0 0-11 15,0 0-2-15,0 0 1 0,0 0-4 16,0 0 0-16,0 0-5 0,0 0-4 0,0 0-2 0,0 0-8 16,0 0-5-16,0 0-3 0,0 0-1 0,0 0-4 15,0 0-5-15,0 0-9 0,0 0 5 0,0 0-2 16,0 0-1-16,0 0-2 0,0 0-2 0,0 0 0 16,0 0 1-16,0 0-7 0,0 0 4 0,0 0-4 15,0 0 1-15,0 0 1 0,0 23-4 0,0-23 3 16,0 0 1-16,0 15 1 0,0-15 1 0,1 10-1 15,-1-10-1-15,1 10 6 0,-1-10 0 0,1 11 3 0,-1-11-3 16,4 13 1-16,-3-7 1 0,-1-6-1 16,1 14-1-16,2-7-2 0,-3-7 4 0,1 14-7 15,-1-7 3-15,0-7-1 0,2 15 0 0,-2-11-1 0,0-4 2 16,0 15-3-16,0-15 4 0,0 9 1 16,0-1-4-16,0-8 1 0,0 11 1 0,0-11-3 0,0 9 2 15,0-9-1-15,0 0-1 0,-2 11 1 0,2-11-6 16,0 0 3-16,0 0 0 0,-1 9 1 0,1-9-6 15,0 0 4-15,0 0 3 0,-4 8 0 0,4-8-1 16,0 0 6-16,0 0 5 0,0 0-2 0,0 0 3 16,0 0 2-16,0 0-2 0,0 0-2 0,0 0 3 15,0 0 2-15,0 0-5 0,0 0 7 0,0 0 0 16,0 0-1-16,0 0-1 0,0 0-3 0,0 0 0 16,0 0-6-16,0 0 4 0,0 0-3 0,0 0-3 15,0 0 3-15,0 0-5 0,0 0 0 0,0 0 0 16,0 0 1-16,0 0-4 0,0 0-1 0,5-28 2 15,-5 28-3-15,0 0 1 0,2-14-1 0,-2 14-3 0,-2-11-2 16,2 11 1-16,2-12-7 0,-2 12-3 16,0-15-4-16,3 9 3 0,-2-3-3 0,-1 9 2 0,1-14-3 15,-1 14 2-15,2-12 3 0,-2 12-1 0,2-11-1 16,-1 4 3-16,-1 7-1 0,6-12-4 0,-6 12 4 16,0-9 4-16,0 9-2 0,2-7 5 0,-2 7-2 15,2-6-1-15,-2 6 0 0,0 0 1 0,4-11 0 16,-4 11 3-16,0 0 0 0,5-7-2 15,-5 7 0-15,0 0 2 0,1-7 1 0,-1 7-2 0,0 0 1 16,0 0-1-16,0 0 1 0,0 0 0 0,5-8 0 16,-5 8 2-16,0 0-1 0,0 0-1 0,0 0 4 15,0 0-3-15,0 0 1 0,0 0 0 0,4-6-2 0,-4 6 1 16,0 0 1-16,0 0 1 0,0 0-2 16,0 0-1-16,0 0 2 0,6-6 2 0,-6 6-3 15,0 0 3-15,0 0-1 0,0 0-2 0,0 0-2 0,0 0 4 16,3-7-1-16,-3 7 1 0,0 0 1 15,0 0 3-15,0 0-1 0,0 0-1 0,0 0 3 16,0 0-2-16,0 0 0 0,0 0 1 0,0 0 1 0,0 0-2 16,0 0-3-16,3-9 5 0,-3 9-1 0,0 0-1 15,0 0 0-15,15 0-3 0,-15 0 0 16,13 2 1-16,-13-2-3 0,19 0 3 0,-7 2-2 0,2-1 4 16,-2 0-3-16,3 1 2 0,2 1 2 0,3-2-2 15,-7 1-3-15,5 0 3 0,-4-2 2 0,1 3-2 16,-1-2-3-16,-3 1 3 0,1-1-5 0,-4-1 7 15,-8 0-4-15,12 1 0 0,-12-1-9 0,12 0-12 16,-12 0-11-16,9 1-18 0,-9-1-21 0,0 0-30 16,0 0-26-16,0 0-35 0,0 0-45 0,0 0-142 15,0 0-377-15,-16-17 167 0</inkml:trace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4:33.69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05A093B-BEB4-48E4-A0AD-C041FB8A1A1C}" emma:medium="tactile" emma:mode="ink">
          <msink:context xmlns:msink="http://schemas.microsoft.com/ink/2010/main" type="writingRegion" rotatedBoundingBox="20101,3623 25091,3667 25049,8434 20059,8390"/>
        </emma:interpretation>
      </emma:emma>
    </inkml:annotationXML>
    <inkml:traceGroup>
      <inkml:annotationXML>
        <emma:emma xmlns:emma="http://www.w3.org/2003/04/emma" version="1.0">
          <emma:interpretation id="{BEEAB424-DB4E-4F46-8C4B-8930747AE23D}" emma:medium="tactile" emma:mode="ink">
            <msink:context xmlns:msink="http://schemas.microsoft.com/ink/2010/main" type="paragraph" rotatedBoundingBox="20100,3629 23600,3654 23595,4274 20096,42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9C634C-ADAD-47EA-8930-BC3DDCFA2E14}" emma:medium="tactile" emma:mode="ink">
              <msink:context xmlns:msink="http://schemas.microsoft.com/ink/2010/main" type="line" rotatedBoundingBox="20100,3629 23600,3654 23595,4274 20096,4250"/>
            </emma:interpretation>
          </emma:emma>
        </inkml:annotationXML>
        <inkml:traceGroup>
          <inkml:annotationXML>
            <emma:emma xmlns:emma="http://www.w3.org/2003/04/emma" version="1.0">
              <emma:interpretation id="{42D2D63A-1367-4D4C-A283-B7E922F6B468}" emma:medium="tactile" emma:mode="ink">
                <msink:context xmlns:msink="http://schemas.microsoft.com/ink/2010/main" type="inkWord" rotatedBoundingBox="20100,3742 21122,3749 21119,4251 20096,4243"/>
              </emma:interpretation>
            </emma:emma>
          </inkml:annotationXML>
          <inkml:trace contextRef="#ctx0" brushRef="#br0">-3 33 53 0,'0'0'144'0,"0"0"-9"0,0 0-10 16,0 0-7-16,0 0-4 0,0 0-15 0,-2-8-2 0,2 8-7 15,0 0-2-15,0 0-10 0,0 0-3 0,0 0-2 16,0 0-17-16,0 0 5 0,0 0-9 16,0 0-5-16,0 0-2 0,15-5 1 0,-15 5-9 0,18-1 5 15,-7-1-5-15,4 1 9 0,1 0 0 0,4-3-5 16,1 4 6-16,2 0 0 0,8 0-12 16,-5 0 7-16,7 0 5 0,4 0-1 0,-1-2 1 0,1 4-7 15,-2-4 2-15,0 2-8 0,1 0-6 16,2 2 0-16,-6-2 3 0,3 4-11 0,-12-4 3 0,1 0 0 15,-2 0-3-15,0 0-2 0,-2-4-2 0,-4 4-1 16,-3 0-1-16,-3 0-1 0,-1-2-2 0,3 4-2 16,-12-2-4-16,13-2 5 0,-13 2-1 0,10 0-4 15,-10 0 1-15,8-3 2 0,-8 3-1 0,0 0-2 16,10-1 3-16,-10 1-5 0,0 0 0 0,0 0 0 16,0 0-11-16,0 0-14 0,0 0-13 0,0 0-19 15,11 0-25-15,-11 0-20 0,0 0-15 0,0 0-6 0,0 0-23 16,0 0-27-16,0 0-126 0,0 0-318 15,-26 6 140-15</inkml:trace>
          <inkml:trace contextRef="#ctx0" brushRef="#br0" timeOffset="295.02">510 124 9 0,'2'10'202'0,"-2"-10"-16"0,0 11-5 0,0-11-10 16,0 13-17-16,-2-5-9 0,2-8-7 0,0 17-7 16,-1-5-10-16,1-1-10 0,-5-1-9 0,5 3-11 0,-5-2-9 15,5 2-6-15,-2-1-6 0,2-1-7 16,-4 0-10-16,2 3 0 0,-1-3-2 0,3 2-10 16,0 2-2-16,-2-5-4 0,0 2-2 0,2 1 0 0,0-1-5 15,0-1-3-15,0-1-4 0,2 0-12 0,0-2-23 16,1 1 0-16,-1-2-12 0,2 2-9 0,0-5-10 15,-4-4-13-15,9 12-4 0,-2-6-11 0,0-3-9 16,1 2-8-16,1-4-17 0,3 0-3 0,1-1-17 16,-13 0-32-16,18-4-83 0,-5 1-263 0,0-2 117 15</inkml:trace>
          <inkml:trace contextRef="#ctx0" brushRef="#br0" timeOffset="605.04">700 421 14 0,'6'-3'112'0,"-1"0"6"0,-5 3-3 0,11-9 2 15,-7 5-5-15,-4 4 3 0,7-6-2 0,-7 6-11 16,6-4-3-16,-6 4-6 0,0 0-10 0,0 0-10 15,8-4-8-15,-8 4-1 0,0 0-11 0,0 0-3 16,0 0-4-16,0 0 0 0,0 0 4 0,0 18-4 16,0-18-9-16,0 12-3 0,0-12-1 0,0 14-2 0,0-6-5 15,0-8-3-15,2 15 0 0,1-10 3 16,0 4-1-16,2-2 7 0,1-1-4 0,1-3-2 16,3 3 4-16,1-1-7 0,5-1 3 0,-5-3-3 0,5 2-3 15,-1-2-6-15,-2 1 3 0,5-4 0 0,-3-2-4 16,-1 1-1-16,1-2 1 0,-4-1-5 0,5 1 4 15,-6-2-4-15,3-3 1 0,-3 2-1 0,-2-1-2 16,-1-2-6-16,-1 3 4 0,-1 0 3 0,-3-3-3 16,-2 11 0-16,0-14-6 0,0 14-7 0,-9-14-2 15,3 5-11-15,-6 4 3 0,-1-1-3 0,-3 0-2 16,-5 0-12-16,6 4-2 0,-6 0-2 0,2 2-7 16,-1 0-15-16,5 0-8 0,-1 3-24 0,3-1-12 15,4 1-16-15,-2-1-142 0,3 1-286 0,8-3 126 0</inkml:trace>
        </inkml:traceGroup>
        <inkml:traceGroup>
          <inkml:annotationXML>
            <emma:emma xmlns:emma="http://www.w3.org/2003/04/emma" version="1.0">
              <emma:interpretation id="{AE18B96C-C581-4568-BB94-7E6B046AC984}" emma:medium="tactile" emma:mode="ink">
                <msink:context xmlns:msink="http://schemas.microsoft.com/ink/2010/main" type="inkWord" rotatedBoundingBox="21639,3640 23600,3654 23595,4274 21635,4260"/>
              </emma:interpretation>
            </emma:emma>
          </inkml:annotationXML>
          <inkml:trace contextRef="#ctx0" brushRef="#br0" timeOffset="1336.98">1577 6 101 0,'0'0'176'0,"0"0"-21"16,0 0-5-16,0 0-16 0,0 0-8 15,0 0 6-15,0 0-15 0,-8 31-4 0,5-19-11 16,-2 6 5-16,1 1-11 0,3 0-7 0,-4 1-7 16,0 3-5-16,3-3-3 0,-1 2-5 0,2 0-6 15,-1 3-3-15,-1 1-6 0,3-2-4 0,0-3-5 16,0 0-4-16,0-1-2 0,-2 1-5 0,2 0-3 0,2-8-6 16,-4 4 2-16,2-3-2 0,-2 0-8 0,2-3 4 15,0-2-4-15,2 1-2 0,-2-10 3 0,0 12-6 16,0-4 2-16,0-8-2 0,0 8 1 0,0-8-1 15,0 0 4-15,0 0 1 0,0 0-1 0,0 10 1 16,0-10-4-16,0 0 1 0,0 0-9 0,0 0 6 16,15-16-6-16,-6 8 0 0,-2-1 0 0,1 0-3 15,2-1-4-15,0 0 2 0,1 0-1 0,2-2-1 16,-3 3-4-16,3 1 1 0,-2-2 4 0,2 2 0 16,-3 0-1-16,2 0 1 0,1 0-1 0,-2 2 0 0,0 0-1 15,-2 0 3-15,2 1-4 0,0 3 3 0,-2-1 0 16,0 3 1-16,-9 0-5 0,15-3-3 15,-8 2 6-15,-7 1 2 0,16-2-2 0,-16 2 0 0,13 0-1 16,-13 0-3-16,8 3 1 0,-8-3-1 16,7 3 4-16,-7-3-1 0,6 8 2 0,-4-3-1 15,-2-5-1-15,0 9 2 0,0-9-3 0,0 14 2 0,0-14 0 16,-4 16 3-16,3-7-4 0,-4-1 5 0,2-2 0 16,-1 3-3-16,-2-2 3 0,-3 4-1 15,2-4 1-15,-1 3 0 0,-2-2 0 0,0-2 2 0,-2-2-1 16,1 0 3-16,-2-1 1 0,0 0-2 0,2 0-4 15,-1-1 3-15,-2-2 2 0,1 1-3 0,1 0 0 16,-1-1 2-16,13 0-3 0,-16 0-4 0,9 1-4 16,7-1-10-16,-13-1-11 0,13 1-9 0,-10-2-7 15,10 2-18-15,-6-5-21 0,6 5-10 0,0 0-8 16,0 0-17-16,0 0-7 0,16-11-14 0,-3 8-34 16,-3-2-99-16,3 0-292 0,2 1 129 0</inkml:trace>
          <inkml:trace contextRef="#ctx0" brushRef="#br0" timeOffset="1988.03">2018 376 70 0,'0'0'176'0,"4"-6"-14"0,-4 6-11 0,0 0-12 16,0 0-9-16,0-8-10 0,0 8-13 0,0 0-5 16,0 0-11-16,0 0-2 0,0 0-5 0,-16-3-6 15,16 3-9-15,0 0 3 0,-16 6-6 0,16-6-3 16,-12 5-7-16,8 0-1 0,-3 2-10 0,2-2-2 15,5-5-4-15,-10 11 0 0,5-5-10 0,1-3 3 16,4-3-3-16,-4 13 0 0,1-7-3 0,3-6 6 16,0 7-9-16,0-7 4 0,0 0-1 0,6 12-2 15,-1-8 3-15,-5-4-5 0,13 6-2 0,-6-4 0 16,2-1-5-16,1 0 1 0,-10-1 1 0,20 0-5 16,-8-1 2-16,1-2-3 0,-2-1-1 0,2 1 0 0,0-5-5 15,-1 2 1-15,-1-2 0 0,0 0-2 0,-1 0 0 16,1 0 1-16,-1-2-3 0,-2 0 0 0,-1 2-4 15,0 0 7-15,-1 0-6 0,0 1 4 16,-1 2 0-16,-5 5-3 0,8-9 6 0,-5 5 5 0,-3 4-5 16,4-7 2-16,-4 7-5 0,0 0-1 0,9-5-4 15,-9 5 4-15,0 0-1 0,0 0-5 0,0 0 1 16,0 0 4-16,0 0 1 0,0 0-2 0,2 19 0 16,-2-19 1-16,1 14-3 0,0-6 1 0,2 0 2 15,-3 0-1-15,5 1 1 0,2 0 4 0,-1-1-3 16,1 3 2-16,-1-5 2 0,3 4-3 0,-3-6 0 15,3 3 3-15,-2-3 1 0,1 1 0 0,3-1-4 0,-2-4 2 16,2 2 1-16,-2-1-1 0,-9-1 1 16,16-3-3-16,-10 2 0 0,6-4 2 0,1 1-2 15,-5-4 7-15,3 2-5 0,-2-4-3 0,0 4 4 16,1-3-3-16,-2-1 0 0,2-2 0 0,-1 4 0 0,-2 0-1 16,0-1-2-16,-2 4 5 0,-2-3-6 15,2 2 4-15,-5 6 0 0,8-9 2 0,-8 9-5 16,7-8 2-16,-7 8-5 0,3-3 0 0,-3 3 2 0,0 0-4 15,0 0 0-15,0 0 4 0,0 0-2 0,0 0 1 16,0 0-3-16,0 0 4 0,0 0-2 0,-5 26 1 16,5-26 2-16,-2 14-2 0,2-4 3 0,-4 2 0 15,4-12 0-15,0 14 0 0,0-6-1 0,1 0-2 16,-1-8 2-16,3 17 3 16,-1-13-6-16,-2-4 4 0,4 12-7 0,-4-12-17 0,6 9-12 0,-6-9-20 15,3 5-22-15,-3-5-32 0,7 6-49 0,-7-6-214 16,0 0-403-16,0 0 178 0</inkml:trace>
          <inkml:trace contextRef="#ctx0" brushRef="#br0" timeOffset="2188.52">2541 129 114 0,'0'0'204'0,"10"-5"-21"0,-2 1-18 0,0 4-17 16,-8 0-14-16,13-4-13 0,-5 4-17 0,-8 0-25 16,13-1-24-16,-13 1-21 0,16 3-34 0,-16-3-15 15,13 2-26-15,-13-2-34 0,13 0-127 0,-13 0-218 16,10 0 96-16</inkml:trace>
          <inkml:trace contextRef="#ctx0" brushRef="#br0" timeOffset="2488.02">2842-6 192 0,'0'0'182'15,"1"15"-5"-15,-1-4-8 0,-1 3-10 0,-2 5-11 0,2 0-7 16,0 1-11-16,0 4-7 0,1-1-10 15,0 5-12-15,-3-5-4 0,1 3-7 0,4-2-9 0,-2-2-12 16,3 0-4-16,-2-3-4 0,1 2-7 16,-2 0-4-16,5-1-5 0,-3-3 0 0,1-3-9 0,0-2-3 15,2 0-1-15,-2-1-4 0,2-2-11 0,0 2-19 16,-1-4-23-16,2 0-20 0,0-3-22 0,1 2-37 16,1-2-42-16,2-4-42 0,-2 0-123 0,-8 0-336 15,25-8 149-15</inkml:trace>
          <inkml:trace contextRef="#ctx0" brushRef="#br0" timeOffset="2986.06">3432-81 102 0,'0'0'181'0,"8"-5"-20"15,-8 5-13-15,10-3-15 0,-10 3-13 0,0 0-11 16,14 4-10-16,-9 1-9 0,-2 2-10 0,2-2-3 16,-3 5-1-16,1 1-5 0,-1 1 2 0,2 7-4 0,-4-1-6 15,4 0 0-15,-4 5 4 0,2 1-9 0,-2-4-2 16,-4 4-1-16,4 3-3 0,-2-4-4 16,2-2-5-16,0 1-3 0,-4-2-6 0,4 2 1 15,-1-3-6-15,1 2-1 0,-1-6-6 0,-3 0 1 16,3-3-4-16,1 0 3 0,-2-3-3 0,2 3-4 15,-3-2 1-15,3-10-5 0,3 15 3 0,-3-15-3 16,0 9 2-16,0-9-2 0,0 0 1 0,0 0 1 0,0 12 7 16,0-12 2-16,0 0-3 0,0 0 1 0,0 0-5 15,0 0-3-15,0 0-8 0,0 0-7 0,0 0-4 16,0 0-12-16,-8-36-3 0,4 30 2 0,1 0 2 16,-4-2 2-16,1 2 0 0,-1-1 0 0,-5-2 2 15,-1 4-1-15,0-1 2 0,-2 3 0 0,-1 0 2 16,-4-2 4-16,4 5-2 0,-5 0 3 0,1 3 0 15,0-1 0-15,3 2 0 0,1 0-2 0,3 2 1 16,-1-2 5-16,1 4-3 0,2-2-1 0,1 3 5 16,1-1 0-16,3 1 0 0,0 0 1 0,6 3 4 15,0-4-2-15,3 4 2 0,1-2 6 0,5 1-5 16,3 0 1-16,4-2 0 0,5-1-1 0,7 3 0 16,-4-3-1-16,-3-1 1 0,10 1-17 0,-7-6-29 15,11 1-29-15,-14 0-29 0,-1-6-39 0,2 0-199 16,-9 0-363-16,2-2 161 0</inkml:trace>
        </inkml:traceGroup>
      </inkml:traceGroup>
    </inkml:traceGroup>
    <inkml:traceGroup>
      <inkml:annotationXML>
        <emma:emma xmlns:emma="http://www.w3.org/2003/04/emma" version="1.0">
          <emma:interpretation id="{CBCE21BE-FC9F-4BC8-8C22-2125DF09AD49}" emma:medium="tactile" emma:mode="ink">
            <msink:context xmlns:msink="http://schemas.microsoft.com/ink/2010/main" type="paragraph" rotatedBoundingBox="20408,4729 22871,4569 22897,4973 20435,51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326248-98B5-4D72-B192-84699FE6E425}" emma:medium="tactile" emma:mode="ink">
              <msink:context xmlns:msink="http://schemas.microsoft.com/ink/2010/main" type="inkBullet" rotatedBoundingBox="20408,4729 21708,4644 21733,5033 20434,5117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5277.96">382 1005 163 0,'0'0'203'0,"0"-13"-13"0,0 13-15 16,0 0-7-16,0 0-14 0,0 0-13 0,0 0-8 15,0 0-9-15,0 0-7 0,0 0-7 0,0 0-8 0,0 0 1 16,0 0-9-16,0 0-3 0,0 0-1 0,0 0-4 16,0 0-6-16,0 0-6 0,0 0-3 0,0 0-5 15,5-12-6-15,-5 12-7 0,0 0-7 0,0 0-4 16,0 0-8-16,0 0-4 0,0 0-3 0,0 0-5 15,0 0-1-15,0 0 0 0,0 0-7 0,0 0 2 16,0 0-1-16,0 0-3 0,-9 28 0 0,9-21-5 16,0-7 2-16,-6 15-1 0,6-15-1 0,0 13 0 15,-5-5 1-15,5 3-3 0,-6-1 1 0,4-1 1 16,-1-1-7-16,1 3 3 0,2 0 4 0,-2-2-6 16,-1 1 1-16,0 0 4 0,0-2-1 0,3 0-1 15,-2 0 1-15,2-8-4 0,-3 16 1 0,1-9-2 16,0 1 4-16,2-1-2 0,0-7 2 0,-5 16-1 0,5-9-2 15,0-7-2-15,-1 14 3 0,1-8-3 16,0-6 6-16,-3 11-3 0,3-11 0 0,-2 13-2 16,2-13 0-16,0 9 0 0,0-9-1 0,5 11 1 0,-5-11 4 15,1 5-3-15,-1-5 1 0,5 5 2 0,-5-5-6 16,9 8 8-16,-3-6-1 0,-6-2-2 0,12 2 1 16,-1 1-1-16,-5 0-1 0,7-1 1 0,0-1 0 15,2-1 1-15,0 0 0 0,0 0-3 0,1 0 2 16,-1-1-4-16,2 2 6 0,-4-2-2 0,2-1-1 15,3 2-2-15,-2-3 1 0,4 0 0 0,0 2-4 16,-5 0 5-16,2 0-2 0,3 0-3 0,1 0 4 16,-6-2-1-16,0 3-1 0,1 0-1 0,-3 0 1 15,3-2 1-15,-6 2-3 0,1-2 6 0,0 2-2 0,-11 0-2 16,17 0 1-16,-7 2-4 0,-2-2 4 16,-8 0-4-16,13-2 3 0,-13 2-7 0,16-1-3 15,-16 1-7-15,9-1-5 0,-9 1-6 0,0 0-5 0,11 1-8 16,-11-1-9-16,0 0-7 0,0 0-5 0,0 0-13 15,13 0-13-15,-13 0-18 0,0 0-17 0,0 0-27 16,9-4-39-16,-9 4-153 0,4-7-370 0,-4 7 164 16</inkml:trace>
        <inkml:trace contextRef="#ctx0" brushRef="#br0" timeOffset="5914.68">1429 948 101 0,'0'0'190'0,"0"0"-6"0,0 0-12 16,0 0-12-16,-4-13-14 0,4 13-10 0,0 0-7 16,-5-9-12-16,5 9-9 0,0 0-11 0,-8-5-17 15,8 5 1-15,0 0-7 0,-14-2-8 0,14 2 3 16,-15 0-4-16,15 0-7 0,-18 3-5 0,5-1 3 15,2 2-5-15,-2 1 1 0,3 1-5 0,-5 2-4 16,2-2-1-16,0 1-2 0,0 0-5 0,2 1-2 16,-1 0-1-16,-1 2-6 0,3 2 1 0,-1-4-1 15,1 4-2-15,0-4-2 0,1 4-1 0,0-2-6 0,1 2-4 16,3-2 5-16,-1 2 0 0,-1-4-3 0,2 6-1 16,1-4 4-16,4 3-7 0,-2-1 3 15,4 0-3-15,-2-3-2 0,4 2 1 0,1 1 4 0,-1-2-1 16,2 1-3-16,4-2 3 0,3 0-5 0,-2 1 1 15,2-4 0-15,5 4 0 0,2-1 1 16,-1-3 3-16,1-1-1 0,0 2-2 0,2-5 0 16,-2 1 0-16,3-1 0 0,-2 2-1 0,-1-2 2 0,2 0-1 15,-2-1 0-15,-5 0-4 0,3-1 3 0,-5-1-4 16,3-2 4-16,-3 3 0 0,-5-2-1 16,4 1-1-16,-6-2 2 0,4 1 2 0,-10 2 5 0,13-2-3 15,-7 0-2-15,-6 2-2 0,10-2 2 0,-10 2 1 16,7-6-4-16,-7 6 1 0,0 0-9 0,8-2-15 15,-8 2-12-15,0 0-22 0,3-5-16 0,-3 5-15 16,0 0-23-16,0 0-28 0,7-4-39 0,-7 4-46 16,9-5-153-16,-9 5-401 0,7-9 178 0</inkml:trace>
      </inkml:traceGroup>
      <inkml:traceGroup>
        <inkml:annotationXML>
          <emma:emma xmlns:emma="http://www.w3.org/2003/04/emma" version="1.0">
            <emma:interpretation id="{279624D7-E119-4988-8D5C-FC49F7CF0D48}" emma:medium="tactile" emma:mode="ink">
              <msink:context xmlns:msink="http://schemas.microsoft.com/ink/2010/main" type="line" rotatedBoundingBox="22100,4656 22873,4605 22897,4973 22124,5023"/>
            </emma:interpretation>
          </emma:emma>
        </inkml:annotationXML>
        <inkml:traceGroup>
          <inkml:annotationXML>
            <emma:emma xmlns:emma="http://www.w3.org/2003/04/emma" version="1.0">
              <emma:interpretation id="{FAF63624-19DA-4A3E-99C6-B74A9BD5FFE0}" emma:medium="tactile" emma:mode="ink">
                <msink:context xmlns:msink="http://schemas.microsoft.com/ink/2010/main" type="inkWord" rotatedBoundingBox="22100,4656 22873,4605 22897,4973 22124,5023"/>
              </emma:interpretation>
            </emma:emma>
          </inkml:annotationXML>
          <inkml:trace contextRef="#ctx0" brushRef="#br0" timeOffset="6616.01">2271 922 120 0,'0'0'184'0,"-15"-2"-12"15,8 1-9-15,7 1-6 0,-20-1-14 0,9 2-12 16,-2-1-8-16,0 0-7 0,-2 1-9 0,3 1-6 16,-3 1-11-16,2 0-8 0,-1 2-7 0,0 0-2 15,2-1-12-15,-1-2-5 0,2 4-8 0,2 0-3 16,-2 0-6-16,0-1 0 0,4 0-2 15,-1-1-11-15,2 1 1 0,1 2-3 0,0-1-7 0,5-6 5 16,-6 12 0-16,4-5-3 0,2-7-7 0,0 12-1 16,0-12 1-16,3 14 2 0,2-8 1 0,1-1-3 15,-1 0-3-15,8 0 0 0,-2 2-2 0,1-1 2 0,1-1-3 16,2 0 1-16,1 1-3 0,4 0-2 0,-5-1 1 16,7-2 0-16,-4 3 2 0,2 0 0 15,-5-3 0-15,1 0-4 0,-1 2 0 0,-2-3 0 0,2 4-4 16,-2-4 5-16,-1 2-1 0,-2-1-1 0,3 4 1 15,-1-3-2-15,-3-2 0 0,0 2 4 0,-3 0-3 16,4 0 1-16,-4 1-1 0,1-2-2 0,1 2 2 16,-2 0-1-16,-1-1 0 0,1 3-1 0,-6-7 2 15,7 7-2-15,-7-7 4 0,8 8-5 0,-6-3 3 16,-2-5 2-16,4 7-2 0,-4-7 1 0,0 0-1 16,0 0-2-16,-6 16 4 0,0-11 0 0,6-5 0 15,-9 5 0-15,0-4 0 0,-1 2 4 0,-3-1-2 16,2-2-2-16,-2 3 0 0,1-3 5 0,-1 0 1 0,0 0-2 15,-3-3 5-15,5 2 3 0,-6 0-2 16,1-2 3-16,3 2-3 0,-2 0 0 0,2-3-1 16,-3 2 0-16,1-1-2 0,3 2 1 0,-3-2-1 15,2 1-4-15,0-2-2 0,1 3 1 0,2-2-7 0,0 2-8 16,-1-2-10-16,11 3-7 0,-16-2-12 16,16 2-10-16,-15-2-12 0,15 2-18 0,-13-1-11 15,13 1-13-15,-4-3-16 0,4 3-11 0,0 0-19 0,0 0-144 16,0 0-317-16,0 0 140 0</inkml:trace>
          <inkml:trace contextRef="#ctx0" brushRef="#br0" timeOffset="7462.23">2719 1146 210 0,'0'0'263'0,"0"0"-24"0,0 0-20 0,-14-7-22 0,14 7-19 15,0 0-20-15,0 0-19 0,0 0-12 0,0 0-11 16,0 0-13-16,0 0-9 0,0 0-12 0,0 0-3 16,0 0-11-16,0 0-1 0,0 0-6 0,0 0-7 15,0 0-2-15,0 0-4 0,-1 23-9 0,1-23 0 16,0 0-1-16,0 0-4 0,0 0-2 0,0 0-4 16,0 0 1-16,0 0 5 0,0 0 0 0,0 0 2 15,0 0 7-15,0 0 10 0,0 0 3 0,0 0 6 16,0 0 1-16,0 0-4 0,0 0-12 0,0 0 0 15,0 0-6-15,0 0 1 0,0 0-11 0,0 0-1 16,0 0-4-16,0 0-2 0,0 0 0 0,0 0-5 0,0 0-4 16,0 0-9-16,0 0-12 0,0 0-9 15,0 0-18-15,0 0-15 0,0 0-20 0,0 0-19 16,0 0-27-16,0 0-29 0,-3-28-24 0,3 28-40 16,0 0-55-16,0 0-145 0,-2-12-438 0,2 12 193 0</inkml:trace>
          <inkml:trace contextRef="#ctx0" brushRef="#br0" timeOffset="7688.39">2769 903 266 0,'0'0'311'0,"0"0"-26"0,0-16-24 16,0 16-19-16,0-7-19 0,0 7-25 0,0 0-19 15,0-10-19-15,0 10-13 0,0 0-27 0,0 0-23 16,0 0-28-16,0 0-24 0,0 0-24 0,-5-7-22 16,5 7-29-16,0 0-29 0,0 0-26 0,-21 7-16 15,21-7-49-15,-13 5-45 0,5 0-140 0,0-2-360 16,0 0 159-16</inkml:trace>
        </inkml:traceGroup>
      </inkml:traceGroup>
    </inkml:traceGroup>
    <inkml:traceGroup>
      <inkml:annotationXML>
        <emma:emma xmlns:emma="http://www.w3.org/2003/04/emma" version="1.0">
          <emma:interpretation id="{14B46E6E-B8B7-42C7-9D07-F7F33A52C3E4}" emma:medium="tactile" emma:mode="ink">
            <msink:context xmlns:msink="http://schemas.microsoft.com/ink/2010/main" type="paragraph" rotatedBoundingBox="20436,5339 25056,5379 25049,6123 20430,60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F66701-6B0D-4422-B128-FE2182398D47}" emma:medium="tactile" emma:mode="ink">
              <msink:context xmlns:msink="http://schemas.microsoft.com/ink/2010/main" type="inkBullet" rotatedBoundingBox="20434,5611 21007,5616 21003,5987 20431,5982"/>
            </emma:interpretation>
          </emma:emma>
        </inkml:annotationXML>
        <inkml:trace contextRef="#ctx0" brushRef="#br0" timeOffset="9145">328 2015 80 0,'0'0'190'0,"0"0"-8"0,0 0-21 0,0 0-13 0,2-14-9 16,-2 14-6-16,0 0-8 0,6-10-5 0,-6 10-8 15,8-8-7-15,-6 2-10 0,-2 6-2 0,10-9-13 16,-5 4-1-16,1-1-3 0,-1 1-1 0,1-2-5 16,-2 1-3-16,1 0-4 0,1-1-3 0,-1 2-1 15,-3-2 0-15,-2 7-2 0,6-12-2 0,-1 6-7 16,-5 6 0-16,5-8-1 0,-5 8 0 0,2-4-4 16,-2 4 1-16,0 0 0 0,4-10-3 0,-4 10-4 15,0 0-2-15,0 0-2 0,4-6-2 0,-4 6-9 0,0 0 2 16,0 0-4-16,0 0-4 0,0 0-1 0,0 0-1 15,0 0-5-15,0 0 0 0,0 0-1 0,0 0-2 16,0 0-2-16,0 0 3 0,0 0-6 0,0 0 2 16,0 0 2-16,-2 25-3 0,2-25 0 0,-2 15 0 15,-1-4 1-15,2-1 0 0,-1 0 0 0,-1 3 0 16,-1-2 1-16,1-1-3 0,0 0-2 0,3 0 5 16,-5 2 2-16,0-2 2 0,5-1-3 0,-2 3 0 15,-2-4-1-15,-1 4 3 0,5-4 0 0,-2 0 4 16,0 1-2-16,2-2 7 0,-3 2-4 0,2 0 6 15,-1 1-2-15,-1-2-3 0,3-8-1 0,-2 16 1 16,2-7 2-16,0-9-3 0,-2 12 1 0,2-4 0 16,0-8-1-16,0 11-1 0,0-11-6 0,0 0 9 15,-4 11-1-15,4-11 1 0,0 10-2 0,0-10 0 0,4 8-2 16,-4-8 2-16,0 0-6 0,2 8 0 16,-2-8 4-16,2 5-1 0,-2-5-1 0,0 0 3 15,3 8 0-15,-3-8-2 0,0 0-15 0,10 4-15 0,-10-4-20 16,0 0-23-16,5 4-23 0,-5-4-26 0,0 0-25 15,0 0-27-15,11 1-28 0,-11-1-76 0,0 0-144 16,13-5-446-16,-6 3 198 0</inkml:trace>
        <inkml:trace contextRef="#ctx0" brushRef="#br0" timeOffset="9506.28">695 2116 185 0,'0'0'225'15,"0"0"-21"-15,0 0-13 0,0 0-18 0,0 0-2 16,5-6-11-16,-5 6-8 0,16 2-2 0,-16-2-7 16,19 1-11-16,-7 2-8 0,3-3-7 0,-4 2-12 15,4 1-14-15,-4-2-4 0,4 1-14 0,-4-2-5 16,1 1-6-16,-6 0-4 0,-6-1-10 0,18 1-2 16,-18-1-9-16,10 3-12 0,-10-3-12 0,10 0-10 15,-10 0-12-15,0 0-18 0,11 0-20 16,-11 0-19-16,0 0-35 0,0 0-36 0,0 0-25 0,0 0-54 15,6-8-131-15,-6 8-375 0,2-6 166 0</inkml:trace>
      </inkml:traceGroup>
      <inkml:traceGroup>
        <inkml:annotationXML>
          <emma:emma xmlns:emma="http://www.w3.org/2003/04/emma" version="1.0">
            <emma:interpretation id="{A70CDAD5-6B79-4C6F-A32C-FD6396D135D8}" emma:medium="tactile" emma:mode="ink">
              <msink:context xmlns:msink="http://schemas.microsoft.com/ink/2010/main" type="line" rotatedBoundingBox="21401,5347 25056,5379 25049,6123 21394,6091"/>
            </emma:interpretation>
          </emma:emma>
        </inkml:annotationXML>
        <inkml:traceGroup>
          <inkml:annotationXML>
            <emma:emma xmlns:emma="http://www.w3.org/2003/04/emma" version="1.0">
              <emma:interpretation id="{68EF4948-64B9-40B2-903A-C4CFCB2E7F8B}" emma:medium="tactile" emma:mode="ink">
                <msink:context xmlns:msink="http://schemas.microsoft.com/ink/2010/main" type="inkWord" rotatedBoundingBox="21400,5463 23290,5480 23285,6068 21394,6051"/>
              </emma:interpretation>
            </emma:emma>
          </inkml:annotationXML>
          <inkml:trace contextRef="#ctx0" brushRef="#br0" timeOffset="10052.4">1494 1935 9 0,'-10'-16'207'0,"10"16"-15"0,-8-5-16 0,8 5-7 15,-11-6-11-15,2 4-10 0,9 2-8 0,-18-5-12 0,5 4-8 16,4 0-9-16,-4-2-9 0,3 3-12 16,10 0-8-16,-23 0-7 0,16 4-6 0,-2-3-16 15,9-1 4-15,-15 6-6 0,7-3-8 0,1 2-3 0,2 1-2 16,-1-1-4-16,-1 1-5 0,3 0-2 16,4-6-2-16,-7 14-5 0,5-8 0 0,2-6 0 15,2 16-2-15,-2-7-3 0,2-1-1 0,3 2 0 0,-1-1-1 16,3 2-3-16,-1-3-1 0,3 3 1 0,2-3-3 15,-3 2 0-15,4-1 2 0,-1-2-2 0,-3 4-3 16,2-2 2-16,0-1-2 0,1 1-1 0,-4-2 2 16,2 1-7-16,0 1 5 0,-5-3-3 0,1 2 4 15,-1-2-1-15,0 0-3 0,-2 2-2 0,-2-8 6 16,3 10-5-16,-1-6 2 16,-2-4 1-16,0 11 2 0,0-11 7 0,0 0 3 0,-5 14 0 0,5-14 2 15,-6 7 1-15,-1-5-2 0,7-2-2 0,-13 4 1 16,6-3-3-16,7-1 0 0,-22 0-3 0,12 0-6 15,-1-1-7-15,-1-1-9 0,-1 0-12 0,5 0-11 16,-2 0-5-16,10 2-15 0,-15-5-13 0,9 0-16 16,6 5-15-16,-10-9-18 0,10 9-27 0,0-14-37 0,0 14-128 15,10-15-337-15,1 5 150 0</inkml:trace>
          <inkml:trace contextRef="#ctx0" brushRef="#br0" timeOffset="11340">1758 2146 10 0,'0'0'200'0,"0"0"-13"0,0 0-13 0,0 0-13 16,0 0-5-16,31 4-13 0,-18-3-9 0,0 3-7 15,2-2-11-15,7 2-11 0,-2 0-9 0,0 2-9 0,3-1-10 16,-2-1-8-16,-3-1-5 0,4 2-5 0,-2-3-8 16,2 2-4-16,-3-1-7 0,4 1-2 15,-3-3-6-15,-4 0 0 0,0 1-7 0,5-1-9 0,-6 1 1 16,6-1-4-16,-5-2-2 0,-4-2-1 0,2 0-5 15,-2 3 1-15,1-3 4 0,0 3-5 0,-2-6 1 16,-4 2-2-16,1-5 2 0,-1 4-4 0,2-4 2 16,-4 3 1-16,3-2-1 0,-3 2-1 0,1-3 0 15,-4 2-3-15,-2 7-4 0,2-19 5 0,-3 12-5 16,1 7 7-16,-3-16 1 0,-3 9-3 0,1 0 1 16,5 7 1-16,-11-10 0 0,2 4 1 0,0 2 2 15,-1 0 1-15,-1 0-9 0,-2 2 10 0,0 2 2 16,0 0-2-16,-2-2 0 0,2 4-5 0,0 2 3 15,0 0 2-15,2 2-4 0,1-2 1 0,-2 2-1 0,1 0-2 16,2 1 3-16,3-2-1 0,-3 3 0 16,2 0 3-16,2 1-11 0,3 1 7 0,-2-4 1 15,2 3 0-15,2 1 1 0,0-10-1 0,2 16-1 0,2-9 6 16,-2 1-1-16,6-2 0 0,0 1-2 0,1-2-4 16,2 1 3-16,0-2 0 0,2 0 4 0,1 0-7 15,-2-2 3-15,1-1 2 0,-3 0-3 0,3-2 4 16,-3 0-3-16,2-3-3 0,-1-1 1 0,0 1-10 15,-2-4 9-15,0 2-5 0,1-3 3 16,2 1-3-16,-3-2-4 0,-2 1 5 0,-1 3 1 0,0-4 9 16,-2 4-5-16,1-2 9 0,-2 2 7 0,-3 6 4 15,7-10-2-15,-6 6 3 0,-1 4 4 0,9-8-4 16,-9 8-3-16,0 0-4 0,6-3-3 0,-6 3-5 16,0 0-2-16,0 0 5 0,0 0-4 0,0 0-1 15,0 0-2-15,0 0 3 0,0 0-5 0,11 13 3 16,-11-13-1-16,4 8 0 0,-4-8-1 0,1 10 1 15,-1-10-4-15,9 10 6 0,-8-6-6 0,-1-4 7 16,10 8-3-16,-6-6 2 0,3 2 0 0,-7-4 0 16,12 5 1-16,-6-3-2 0,-6-2-3 0,13 1 2 15,-13-1-1-15,15-1 1 0,-2-4-2 0,-6 4 2 0,4-4-2 16,0 0-1-16,-1-1-1 0,0 3 2 16,1-3-2-16,-1 1 1 0,0 0-3 0,-3 1 2 0,-1 0-4 15,2 0 4-15,-8 4-2 0,11-6-1 0,-11 6-1 16,10-2-1-16,-10 2 0 0,5-4 2 0,-5 4-4 15,0 0 3-15,0 0-4 0,16 4 3 16,-16-4-1-16,5 6-1 0,-5 2 3 0,0-8-3 0,2 12 4 16,0-4 2-16,-2-8-3 0,0 14 0 0,3-7 1 15,-3-7 2-15,3 13-3 0,-1-6 4 0,-1-1-2 16,-1-6 3-16,5 11-1 0,-5-11 3 0,2 6 9 16,-2-6 14-16,4 5 8 0,-4-5 10 0,0 0 5 15,0 0-1-15,9 2-5 0,-9-2 6 0,0 0-9 16,11-10-2-16,-6 4 2 0,-5 6-6 0,9-11-2 15,-5 3-4-15,2 0-5 0,-1-1 3 0,1-3-5 0,2 1-2 16,-5 3-6-16,7-2 2 0,-4-1-7 16,1 2 5-16,-1 1-7 0,2 0 0 0,-2-2-15 0,0 4-14 15,2-1-11-15,-3 2-19 0,5 1-26 0,-5 0-16 16,4-3-27-16,-2 5-23 0,1-2-22 16,3-2-28-16,-4 2-48 0,1 0-162 0,2-2-437 15,-3 2 194-15</inkml:trace>
          <inkml:trace contextRef="#ctx0" brushRef="#br0" timeOffset="10395.02">1813 1724 20 0,'0'0'176'0,"0"0"-9"16,0 0-14-16,0 0-1 0,0 0-7 0,0 0-1 15,0 0-11-15,-6 27-4 0,6-27-2 0,3 22 5 16,-2-10-8-16,1 7-2 0,5 1-5 0,-5-4-4 15,2 4-4-15,3-3-9 0,-1 5-1 0,1-3-8 0,-1 2-6 16,1-2-9-16,-2 2-5 0,2-3-6 16,-1 2-5-16,2 0-9 0,-3-1-1 0,0-1-7 15,-1 0-2-15,0 0-7 0,1-4 1 0,-2 0-2 0,-2 0-6 16,3 3-3-16,-2-3-3 0,1-3-2 0,-3 1-1 16,0 1 1-16,0-2 0 0,0 0-13 15,0-3-9-15,0-8-13 0,-3 17-18 0,1-9-14 0,2 1-7 16,0-9-18-16,-4 11-18 0,4-11-18 0,-7 11-16 15,7-11-28-15,0 8-5 0,0-8-41 0,0 0-149 16,0 0-377-16,0 0 167 0</inkml:trace>
          <inkml:trace contextRef="#ctx0" brushRef="#br0" timeOffset="11838.71">2956 2063 222 0,'-7'-7'205'0,"7"7"-21"15,0 0-17-15,0 0-16 0,0 0-17 0,12-10-18 0,-12 10-9 16,15 0-6-16,-2 0-14 0,0 2-7 0,3-4-10 16,-1 5-8-16,1-3-6 0,-1 1-8 15,1 1-14-15,-4-1-17 0,-1 0-18 0,-1-1-20 16,4 2-22-16,-14-2-16 0,17-2-28 0,-5 2-37 0,-4-1-127 16,-8 1-273-16,19-5 121 0</inkml:trace>
          <inkml:trace contextRef="#ctx0" brushRef="#br0" timeOffset="11648.05">3017 1740 115 0,'0'0'186'0,"0"0"-13"0,0 0-19 15,0 0-7-15,0 0-10 0,0 0-3 0,16 17-6 16,-12-11-12-16,-3 4-1 0,5 2-8 0,-1 2 0 15,-1-1-9-15,1 5-8 0,-1 6 0 0,-1-5-4 16,-1 1-3-16,0-1-2 0,-2 2-5 0,5-2-3 16,-5 0-10-16,0 1-2 0,0-2-9 0,0-1-2 15,-3-2-4-15,1 4-6 0,2-2 0 0,0-3-7 0,0-3 3 16,-2 0-8-16,-1 2 0 0,1-1 0 16,1 0-7-16,-1-4-2 0,1 0-5 0,-1 3 6 0,-1-5-4 15,0 4-6-15,2-2-15 0,1-8-11 0,-1 12-12 16,1-12-6-16,0 11-21 0,0-11-14 0,0 0-12 15,1 12-18-15,-1-12-23 0,4 5-22 0,-4-5-58 16,0 0-139-16,12-2-370 0,-12 2 163 0</inkml:trace>
        </inkml:traceGroup>
        <inkml:traceGroup>
          <inkml:annotationXML>
            <emma:emma xmlns:emma="http://www.w3.org/2003/04/emma" version="1.0">
              <emma:interpretation id="{A51FAA1C-94C2-4FCD-8A2B-818FE09F314A}" emma:medium="tactile" emma:mode="ink">
                <msink:context xmlns:msink="http://schemas.microsoft.com/ink/2010/main" type="inkWord" rotatedBoundingBox="23741,5368 25056,5379 25049,6123 23735,6111"/>
              </emma:interpretation>
            </emma:emma>
          </inkml:annotationXML>
          <inkml:trace contextRef="#ctx0" brushRef="#br0" timeOffset="13065.04">3632 2155 106 0,'8'-4'185'16,"-8"4"-12"-16,14-1-10 0,-3-3-11 0,2 4-5 0,-1-2-10 16,2 2-8-16,2 0-6 0,-1 2-4 0,-1-2-7 15,4 3-6-15,1-3-6 0,-3 1-6 0,-2 0-4 16,-1 0-9-16,1 2-4 0,-2 0-14 0,-3-1-5 16,0 2-9-16,-2-2-1 0,2 3-7 0,-2-2-3 15,-2 0-8-15,-1 3-2 0,-4-6 0 0,9 10-6 16,-5-4-4-16,-4-6 2 0,5 9-1 0,-5-9-4 15,1 9-2-15,-1-9-2 0,4 10 0 0,-4-10 0 16,1 7 1-16,-1-7-3 0,0 0-1 0,0 0-1 16,2 10 0-16,-2-10-2 0,0 0 2 0,0 0 0 15,2 8 1-15,-2-8 3 0,0 0-3 0,0 0-3 16,0 0-11-16,0 0-3 0,0 0-7 0,0 0-4 16,0 0-5-16,0 0-6 0,12-23-11 0,-8 15-9 15,1 2-1-15,2-3-2 0,3-2-6 0,-2 4-5 16,0-4-1-16,3 3 6 0,0-1 6 0,0 0 5 15,2 2 6-15,-4-2 6 0,2 1 7 0,-4 5 6 16,0-3 5-16,1 4 10 0,2-2 5 0,-10 4 0 16,12-4 2-16,-5 3 1 0,-7 1 3 0,0 0-2 0,15 0 1 15,-15 0 3-15,10 4 0 0,-10-4-1 0,7 5 2 16,-7-5 2-16,10 8 1 0,-6-2 6 16,-4-6-1-16,9 8 1 0,-7-2 1 0,3 0 1 0,-2-1-1 15,1 1 4-15,3-1 4 0,-3 0-7 0,0 0 6 16,1 0-3-16,4-1-3 0,-3 1-1 0,-1-1 1 15,3-1-1-15,0 1 3 0,1-2-3 0,-1 1 3 16,2 0-2-16,-1-3 3 0,-9 0 4 0,17 2-1 16,-7-4-2-16,-10 2 1 0,13-4-1 0,-5 1-3 15,0 0-2-15,-8 3 3 0,10-10 1 0,-5 4-5 16,-1-1 4-16,-4 7-4 0,4-11-2 0,-2 3-2 16,-2 8 6-16,-2-16-9 0,-2 5 1 0,-2 3-3 15,-3-1 3-15,0 0-2 0,2 2-4 0,-4 1 4 16,0-2-1-16,-1 4-2 0,-2-3 2 0,0 3-3 15,1 2 1-15,0-1-6 0,2 2 8 0,-2-1-7 16,2 4-7-16,-2-1-15 0,2 0-8 0,11-1-13 16,-18 3-9-16,13-1-14 0,-4 3-13 0,3 0-11 15,6-5-21-15,-9 6-25 0,9-6-27 0,-4 8-126 0,4-8-315 16,0 0 139-16</inkml:trace>
          <inkml:trace contextRef="#ctx0" brushRef="#br0" timeOffset="12364.05">3977 1801 87 0,'4'-6'194'0,"0"1"-15"16,1-3-18-16,0 2-8 0,-3-3-13 0,3-1-15 16,-2 2-7-16,-2 0-16 0,-1 8-7 0,0-20-8 0,-1 12 0 15,1-4-10-15,-3 1-7 0,-1 0-8 0,2 4 0 16,-3 0-6-16,0 0-6 15,0 1-9-15,0 0-1 0,-1-1-5 0,6 7-4 0,-12-7-3 16,5 4-5-16,7 3-2 0,-15-2 0 0,15 2-4 0,-18 0-3 16,18 0 0-16,-13 7-6 0,5-2 1 15,2 0-1-15,-3 5 4 0,0-2-2 0,0 6 0 0,-3-3 2 16,5 5 5-16,-1 0-2 0,0 3 2 0,5 2 8 16,-7 1 1-16,5 7 0 0,-1-3 2 0,0-2 6 15,2 4-2-15,-1 0 0 0,4-6-2 0,-4 3-1 16,1-3-3-16,2 0 2 0,0-2-3 0,2 2 0 15,-2-2 4-15,1-1-3 0,1 0 0 0,-2-4-2 16,1 3-1-16,1-3-2 0,-2-1 1 0,2 0-5 16,0 2 1-16,-1-2-4 0,2-3 2 0,-2 3-4 15,1-3-3-15,0 0 3 0,-2 2-2 0,4-2 2 16,-4 3-4-16,2-7-3 0,-1 4-11 0,2 0-13 16,-1-11-17-16,0 14-20 0,0-8-26 0,0-6-21 15,-1 13-23-15,1-13-32 0,1 9-31 0,-1-9-179 16,0 0-398-16,0 0 177 0</inkml:trace>
          <inkml:trace contextRef="#ctx0" brushRef="#br0" timeOffset="13730.15">4463 2097 8 0,'0'0'163'0,"0"0"-14"16,0 0-8-16,0 0-4 0,0 0-10 0,9 10-5 15,-9-10-1-15,0 0-10 0,-3 11-5 0,3-11-7 16,0 0-4-16,-3 17 0 0,0-11-1 0,3-6-10 16,-2 14 1-16,2-14-13 0,-2 10-6 0,0-4-4 15,2-6-4-15,-1 12-4 0,1-12-5 0,-1 8-5 16,1-8 1-16,0 0-8 0,0 10 0 0,0-10-1 16,0 0-1-16,0 0 6 0,0 0 9 0,1 10-6 0,-1-10-2 15,0 0-1-15,0 0-7 0,0 0 0 16,13-3-7-16,-13 3 2 0,0 0-8 0,19-9 4 15,-12 4-6-15,3-1-5 0,-2-1-1 0,-1 2-1 16,-1 0-1-16,5-1-2 0,0-2-4 0,-2 1 0 0,1-2 0 16,-4 4 0-16,3-1-1 0,-3 1-1 0,1-2 0 15,-1 5-1-15,-6 2 0 0,10-9 1 0,-10 9-3 16,6-5-3-16,-6 5 2 0,6-5-3 0,-6 5-2 16,0 0 0-16,0 0 1 0,0 0 1 15,0 0 2-15,0 0-4 0,0 0 4 0,13 9 0 16,-13-9-1-16,1 10-1 0,-1-10 0 0,1 11 2 0,2-3 1 15,-3-8 1-15,0 11-1 0,0-11 0 0,2 14 0 16,0-9 3-16,0 1 1 0,-2-6-2 0,2 12 0 16,-2-12 3-16,3 10 1 0,-3-10-1 15,4 6 1-15,-4-6 1 0,0 0 0 0,6 6 3 0,-6-6 3 16,7 1-2-16,-7-1-2 0,0 0 2 0,14-3-4 16,-14 3 2-16,14-4-2 0,-6-1 1 0,-1 1-3 15,2-5-1-15,1 3 0 0,-2 0 0 0,4-3-3 0,-1 0-2 16,0 2 2-16,-1 0 9 0,2 0-12 15,-2 2-1-15,-4 1 0 0,1-1 0 0,-1 1 0 16,-6 4 0-16,9-5-3 0,-9 5 0 0,9-3 1 16,-9 3 0-16,0 0 2 0,12 6 0 0,-8 0 0 0,1-1 1 15,0 4-1-15,-3-3 0 0,3 4 0 0,1 4 2 16,0-3-1-16,0 3 3 0,1 3-11 16,-1 2-23-16,0-2-25 0,-1 0-30 0,2 3-33 0,1-4-58 15,-3-2-209-15,-2-1-422 0,2-2 186 0</inkml:trace>
        </inkml:traceGroup>
      </inkml:traceGroup>
    </inkml:traceGroup>
    <inkml:traceGroup>
      <inkml:annotationXML>
        <emma:emma xmlns:emma="http://www.w3.org/2003/04/emma" version="1.0">
          <emma:interpretation id="{53BC7525-F158-43F6-B53A-338144CF1981}" emma:medium="tactile" emma:mode="ink">
            <msink:context xmlns:msink="http://schemas.microsoft.com/ink/2010/main" type="paragraph" rotatedBoundingBox="21128,6344 24191,6536 24134,7449 21070,72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FDC5784-ECD6-47FF-84E0-B564FD90BFCE}" emma:medium="tactile" emma:mode="ink">
              <msink:context xmlns:msink="http://schemas.microsoft.com/ink/2010/main" type="line" rotatedBoundingBox="21128,6344 24191,6536 24134,7449 21070,7257"/>
            </emma:interpretation>
          </emma:emma>
        </inkml:annotationXML>
        <inkml:traceGroup>
          <inkml:annotationXML>
            <emma:emma xmlns:emma="http://www.w3.org/2003/04/emma" version="1.0">
              <emma:interpretation id="{DD1B279C-3699-4B2A-9F12-ED83A3D7AE1A}" emma:medium="tactile" emma:mode="ink">
                <msink:context xmlns:msink="http://schemas.microsoft.com/ink/2010/main" type="inkWord" rotatedBoundingBox="21128,6344 21725,6381 21668,7294 21070,7257"/>
              </emma:interpretation>
            </emma:emma>
          </inkml:annotationXML>
          <inkml:trace contextRef="#ctx0" brushRef="#br0" timeOffset="43537.88">1422 2912 65 0,'0'0'111'0,"0"0"-12"0,0 0-8 15,0 0 7-15,0 0-4 0,0 0-5 0,7-5-14 0,-7 5-3 16,0 0-3-16,11-2-6 0,-11 2 0 16,10-2-4-16,-10 2 1 0,0 0 2 0,0 0-8 15,8 0-2-15,-8 0-6 0,0 0-1 0,0 0 1 0,0 0-1 16,7-6-9-16,-7 6 2 0,0 0-6 0,0 0 2 16,0 0 0-16,0 0 0 0,0 0-3 15,0 0 6-15,0 0 0 0,0 0 1 0,6-6-7 0,-6 6 0 16,0 0-1-16,0 0-3 0,0 0 1 0,0 0-3 15,0 0-1-15,0 0 2 0,0 0-5 16,0 0 2-16,0 0-4 0,0 0 0 0,0 0 1 0,0 0-2 16,0 0-1-16,0 0 7 0,0 0-6 0,0 0 3 15,0 0-3-15,0 0 5 0,5-4-2 0,-5 4-3 16,0 0-1-16,0 0-1 0,0 0-2 0,6-7-3 16,-6 7 3-16,5-5-8 0,-5 5 6 0,0 0 2 15,7-6-6-15,-7 6-3 0,0 0 4 0,8-7-2 16,-8 7-1-16,2-7-1 0,-2 7 3 0,9-7 1 15,-9 7-4-15,2-9 0 0,3 5-1 0,-5 4-2 16,6-9 1-16,-6 9-2 0,2-11 7 0,1 4-4 16,-3 7-1-16,4-8-2 0,-4 8 0 0,3-10 0 0,-3 10-3 15,2-9 2-15,-2 9 3 0,0-11-6 0,0 11 4 16,0 0-1-16,-2-13 1 0,2 13-3 0,0 0 2 16,-3-9-7-16,3 9 9 0,0 0-6 0,-2-10 5 15,2 10-1-15,-8-6-1 0,8 6 0 0,-5-5 2 16,5 5-3-16,-7-5 3 0,7 5-4 0,-9-7 5 15,9 7-3-15,-7-4 1 0,7 4-4 0,-8-8 4 16,8 8 5-16,-7-6 1 0,7 6-3 0,-11-6 2 16,6 2 1-16,5 4-3 0,-8-6 1 0,8 6-2 0,-13-7 3 15,8 6-2-15,5 1 0 0,-15-6-1 16,10 3-2-16,5 3-3 0,-13-5 8 0,7 2 3 16,6 3-2-16,-13-3 4 0,13 3-2 0,-10-6 1 0,4 3-3 15,6 3 5-15,-9-5-3 0,9 5 2 0,0 0 0 16,-13-5 3-16,13 5 0 0,-11-4-2 15,11 4-3-15,-5-2 3 0,5 2 1 0,0 0-3 0,-10-3 0 16,10 3-2-16,0 0 0 0,-11-5 1 0,11 5-2 16,0 0-4-16,-10-2 4 0,10 2-1 0,0 0-1 15,-10-1 1-15,10 1-2 0,0 0 2 0,0 0-6 16,-16 2 2-16,16-2-4 0,-13 4 5 0,6-4 0 16,7 0-1-16,-13 5 0 0,5-5-1 0,0 2 0 15,8-2 1-15,-15 4 0 0,11-2-1 0,4-2-1 0,-12 7 1 16,6-5-8-16,-1 1 6 0,7-3 4 15,-8 5 1-15,3 0-1 0,5-5-2 0,-10 5-5 16,10-5 5-16,-5 6 0 0,5-6 0 0,-9 8-2 0,9-8 2 16,-4 6-3-16,4-6 4 0,-5 8 1 0,5-8-7 15,-6 6 6-15,6-6-2 0,-2 8 3 16,2-8 1-16,-3 8-3 0,3-8-1 0,-5 7-6 0,5-7 6 16,-3 11 3-16,1-6-1 0,2-5 2 0,-5 8-2 15,5-8-1-15,-4 10 3 0,4-10-4 0,-2 8 3 16,2-8-2-16,-5 10 0 0,5-10 1 0,-2 11 1 15,2-11-1-15,-3 12 1 0,3-12-2 16,-3 8 0-16,3-8 0 0,-3 12 0 0,3-12-2 16,-4 10 5-16,4-4-1 0,0-6 1 0,-5 9-3 0,5-9 0 15,0 10-1-15,0-10 4 0,-4 9-3 0,4-9 0 16,-2 7 0-16,2-7 0 0,0 9 0 0,0-9 0 16,-5 9 1-16,5-9-2 0,0 8 3 0,0-8 1 0,0 0-2 15,-2 11-5-15,2-11 5 0,0 0 1 0,2 12-1 16,-2-12 2-16,3 8-6 0,-3-8 6 15,4 8-2-15,-4-8 4 0,6 6-5 0,-1-1 0 0,-5-5 3 16,5 8 0-16,-5-8 1 0,8 6-2 16,-3-2 0-16,-5-4 1 0,6 8-3 0,-1-6 3 0,-5-2-1 15,5 6 1-15,0-2-3 0,-5-4 3 16,7 7-1-16,-7-7-4 0,9 6 4 0,-9-6-1 0,7 5-1 16,-7-5 3-16,8 5-6 0,-3-2 8 0,-5-3-3 15,11 6-1-15,-4-4-1 0,-7-2 0 0,10 5 2 16,-4-2 0-16,-6-3 0 0,12 6-1 0,-6-2-2 15,1-2 1-15,-1 1 0 0,-6-3-2 0,13 5 2 16,-5-5 2-16,0 3-2 0,-8-3 1 0,9 5 0 16,-3-3 1-16,-6-2-2 0,12 4 1 0,-12-4-1 15,9 3 0-15,-9-3-3 0,8 4 4 0,-8-4-3 16,9 2 3-16,-9-2 0 0,9 6-1 0,-2-4 0 16,-7-2-1-16,0 0 2 0,13 3-2 0,-13-3 1 15,7 5-1-15,-1-2 1 0,-6-3-5 0,11 4 6 0,-4-1-4 16,-7-3 2-16,8 7 1 0,-8-7-1 15,10 4 4-15,-5-2-1 0,-5-2-1 0,8 5-2 0,-8-5 1 16,8 3 2-16,-8-3-3 0,7 4 1 0,-7-4 0 16,0 0-1-16,13 5 1 0,-7-3-2 0,-6-2 3 15,5 5-4-15,-5-5 2 0,7 6 0 0,-7-6 0 16,9 3-1-16,-9-3 3 0,7 5 2 0,-7-5-1 16,8 6-7-16,-3-3 7 0,-5-3-1 0,8 9-1 15,-8-9 2-15,5 7-4 0,1-2 3 0,-6-5 1 16,7 8-4-16,-5-3-1 0,4 0 3 0,-6-5 1 15,5 9 0-15,0-4-3 0,1 1 4 0,-4-1-1 16,-2-5-2-16,7 10 4 0,-7-10-5 0,6 7 3 16,-1-1-2-16,-3 2-2 0,-2-8 1 0,5 8 5 15,-1-2 0-15,-4-6-6 0,4 8 2 0,-4-8 3 16,5 8-3-16,-5-2 3 0,0-6-2 0,5 9-2 16,-5-9 2-16,1 8 0 0,-1-8-3 0,0 10 6 15,0-10-3-15,5 6-3 0,-5-6 4 0,0 12-3 16,0-12-2-16,0 10 3 0,0-10 2 0,0 0-1 15,-2 14 1-15,2-14-1 0,0 9-2 0,0-9 3 0,-3 11 1 16,3-11-2-16,0 10-3 0,0-10 4 0,-6 9-7 16,6-9 6-16,-2 12 0 0,2-12 3 15,-3 8-6-15,3-8 2 0,-4 12 3 0,4-12-3 0,-9 8 1 16,7-3 0-16,2-5 1 0,-8 9 1 0,8-9-2 16,-7 8-2-16,2-6 4 0,5-2 0 0,-9 9-1 15,5-4 1-15,4-5-2 0,-11 8 1 0,6-4-2 16,5-4 2-16,-8 7 1 0,-2-4-1 0,2-1-4 15,0 2 4-15,1 0-3 0,-4-2 6 0,3 2-1 16,0 0 0-16,-2-2-2 0,0-1 1 0,10-1 0 16,-15 4-2-16,4-2 2 0,4 0 0 0,-4 1-1 15,0-2-4-15,11-1 5 0,-15 2-3 0,8 0 2 16,7-2 3-16,-14 2-1 0,4-2-3 0,10 0 3 0,-13 2-2 16,13-2 2-16,-15 0-2 0,15 0 4 0,-16-3-7 15,8 3 5-15,8 0-1 0,-18-1-4 16,5-1 6-16,1 1-1 0,1 0 0 0,-2 0 4 15,2-2 0-15,-2-1 0 0,6 3-3 0,-4-2 2 0,2 1 3 16,-4-3-1-16,5 4 3 0,-3-2-3 0,1 1-1 16,10 2 0-16,-18-4 0 0,10 1-4 0,-3 0 0 15,2 1 0-15,9 2 2 0,-13-2-1 0,13 2-3 16,-11-1 0-16,11 1 5 0,-15-3-3 0,15 3 2 16,-11-3-1-16,11 3-5 0,-10-3 4 0,10 3 1 15,0 0-3-15,0 0 4 0,-8-3-3 0,8 3 3 16,0 0-3-16,0 0 2 0,0 0-2 0,-9-5-1 15,9 5-15-15,0 0-15 0,0 0-18 0,0 0-16 16,-4-6-24-16,4 6-29 0,0 0-29 0,0 0-33 16,0 0-215-16,13-15-424 0,-5 10 189 0</inkml:trace>
        </inkml:traceGroup>
        <inkml:traceGroup>
          <inkml:annotationXML>
            <emma:emma xmlns:emma="http://www.w3.org/2003/04/emma" version="1.0">
              <emma:interpretation id="{4EC8B0BA-C3F5-4865-BBF8-5EEFE99BAC2E}" emma:medium="tactile" emma:mode="ink">
                <msink:context xmlns:msink="http://schemas.microsoft.com/ink/2010/main" type="inkWord" rotatedBoundingBox="22054,6420 24190,6554 24141,7330 22005,7196"/>
              </emma:interpretation>
            </emma:emma>
          </inkml:annotationXML>
          <inkml:trace contextRef="#ctx0" brushRef="#br0" timeOffset="44258.44">2064 2827 31 0,'0'0'140'0,"0"0"-19"0,0 0-8 0,0 0-8 15,-4-12-2-15,4 12-10 0,0 0-4 0,0 0-11 16,0 0-3-16,-5-7-7 0,5 7-9 0,0 0-11 15,0 0 4-15,0 0-7 0,0 0-1 0,0 0 0 16,0 0 1-16,0 0-2 0,0 0 5 0,0 0 3 16,-18 4-1-16,18-4 6 0,0 0-1 0,-10 10-2 15,5-5-1-15,-1-1-8 0,-1 2 3 0,1-1 0 16,-1 4-1-16,1-1 2 0,-4 0-5 0,4 3 5 16,-1-4 0-16,2 6 2 0,1-2 6 0,-5 1-2 15,7 2-8-15,-3 0-2 0,2 5 2 0,0-5-2 0,-1-1-3 16,1 6-3-16,1-5 0 0,2 5 2 15,-1-1-5-15,1 1-3 0,0 0-3 0,0-5-1 16,1 4-5-16,-1 2-1 0,1-3 3 0,0-2-4 0,2-1-3 16,-1 5-3-16,-2-7-1 0,2 4 0 0,1-2 0 15,0-2-2-15,2 4-7 0,-5-2 9 0,2-3-5 16,3 1 1-16,-5 0-3 0,6 1 2 0,-1-2-2 16,0-1-4-16,1 0-6 0,-2-1-12 0,-1-2-12 15,4-1-16-15,-6 2-13 0,4-3-25 0,1 1-15 16,-6-6-20-16,7 8-21 0,-7-8-32 0,7 6-48 15,-7-6-123-15,0 0-367 0,11 0 163 0</inkml:trace>
          <inkml:trace contextRef="#ctx0" brushRef="#br0" timeOffset="45001.08">2299 3102 135 0,'0'0'204'0,"0"0"-20"16,0 0-12-16,0 0-20 0,0 0-16 0,0 0-16 16,0 0-13-16,0 0-11 0,0 0-9 0,0 0-6 0,0 0-7 15,0 0-3-15,0 0 1 0,0 0-1 0,-8 29 2 16,5-20-4-16,3 2-3 0,0-2-5 0,-1 3-2 15,1 0-1-15,0-3 0 0,0 4-7 16,0-1-4-16,0 0-1 0,1 1 2 0,-1-1-5 0,0-1-4 16,-1 2-5-16,2-2 0 0,-1-2-7 0,3 2-1 15,-3-1-3-15,2-3-3 0,-2 1-2 16,3 0 1-16,-3-8-3 0,3 10 0 0,-3-10-4 0,4 10 0 16,-4-10 1-16,0 0 0 0,1 8-2 0,-1-8 2 15,0 0-2-15,0 8 2 0,0-8 1 0,0 0 2 16,0 0-4-16,0 0 2 0,0 0 1 0,0 0-6 15,0 0 0-15,0 0 2 0,0 0-4 0,11-22 1 16,-7 11-2-16,1 0-4 0,0 0-5 0,-3 0-2 16,2-1-7-16,1 1-1 0,2-3-4 0,1-2 3 0,-1 4-1 15,-1-2 2-15,-1 3-8 0,1-2 1 0,1 2-2 16,0-3 0-16,-1 3 4 0,-1-2 2 16,1 3 1-16,-1 0 4 0,3-2 0 0,-6 4-1 0,3 0 2 15,1-3 1-15,-2 4 1 0,1-1 4 16,0 0-1-16,-2 4 1 0,3-1-4 0,-6 5 6 0,7-11 0 15,-4 8-2-15,-3 3 1 0,9-9-4 0,-9 9 3 16,6-5 0-16,-6 5 2 0,3-6 0 0,-3 6-1 16,0 0 0-16,7-4-4 0,-7 4 1 0,0 0 1 15,9-4 1-15,-9 4 2 0,0 0-1 0,0 0-1 16,13 0-7-16,-13 0 6 0,0 0 2 0,9 5 2 16,-9-5 1-16,6 5 0 0,-6-5 8 0,5 9 0 15,0-2 7-15,-5-7 4 0,3 14-2 0,0-7 8 16,-1 3 4-16,2 2 1 0,-3-2-1 0,1 0-1 15,1 0 3-15,0 4-2 0,-3-2-1 0,5 0-6 16,-4 3 4-16,-1-3-1 0,1 2-4 0,4 4 1 0,-4-6-4 16,2 2-2-16,-3-2 3 0,2 0-6 0,0-1 1 15,-2-3-2-15,1 0 1 0,1 0-1 16,-2-8-3-16,2 14 1 0,-2-14-3 0,-2 11-8 16,2-11-9-16,0 11-20 0,0-11-13 0,-2 8-14 0,2-8-14 15,-3 7-20-15,3-7-15 0,0 0-18 0,-2 8-12 16,2-8-14-16,0 0-35 0,0 0-164 0,0 0-377 15,0 0 167-15</inkml:trace>
          <inkml:trace contextRef="#ctx0" brushRef="#br0" timeOffset="45270.45">2843 3274 126 0,'0'0'176'0,"0"0"-11"16,0 0-5-16,0 0-13 0,0 0-12 0,0 0-3 16,-16 27-7-16,14-20-16 0,-3 0 3 0,0 1-7 15,1 3-7-15,-2-2 3 0,-3 2-7 0,5 0-4 16,-3 0-9-16,1-2-4 0,1 5-9 0,-1-3-6 16,0-2-7-16,0 1-4 0,1-1-6 0,-3 0-3 15,3-2-4-15,3 0-5 0,-3 0-5 0,-1-1-14 0,6-6-19 16,-6 12-16-16,1-8-21 0,5-4-16 15,-10 6-18-15,5-2-22 0,5-4-24 0,-10 2-25 16,10-2-170-16,0 0-344 0,0 0 153 0</inkml:trace>
          <inkml:trace contextRef="#ctx0" brushRef="#br0" timeOffset="46271.95">3048 3155 42 0,'0'0'167'0,"0"0"-10"16,0 0-17-16,0 0-7 0,0 0-7 0,0 0-7 0,0 0-10 15,0 0-4-15,0 0-12 0,10 12-6 0,-9-5-1 16,-1-7-10-16,2 8 1 0,-2-8-8 16,3 15 6-16,-2-6 1 0,1-3-6 0,0 2-2 0,-2 1-2 15,2 2-8-15,-2-11-5 0,3 15-2 16,-2-6-3-16,0 1-3 0,-1-3-5 0,0-7-1 16,1 14-5-16,-1-8-3 0,0-6-4 0,0 14-3 0,3-8 0 15,-3-6-4-15,0 0 1 0,0 14-4 0,0-14 4 16,0 0-9-16,-3 8 3 0,3-8 0 0,0 0-2 15,0 0 2-15,0 0 3 0,0 0 5 0,3 10 4 16,-3-10 4-16,0 0 0 0,0 0-5 0,0 0-1 16,0 0 0-16,0 0-6 0,0 0-1 0,0 0-8 15,7-24-2-15,-7 24 1 0,6-14-11 0,-2 7-1 16,1 0-5-16,1-4-3 0,4 2-7 0,-3-2 2 16,2 1-1-16,0 1 4 0,-1-2-2 0,0 1 3 15,-1 3 0-15,-1 0-1 0,4 0-3 0,-2-2 10 16,-1 4 0-16,-1 0 0 0,0-1 0 0,0 1 1 0,-2 0-3 15,-4 5 6-15,12-7 1 0,-5 5 0 0,-7 2-1 16,8-6 5-16,-8 6-4 0,10-6 2 16,-3 4-1-16,-7 2 0 0,9 0 2 0,-9 0 4 0,11-3-3 15,-11 3 0-15,11 0-2 0,-11 0 0 0,10 5-3 16,-10-5 2-16,10 3 2 0,-10-3 2 16,8 4-4-16,-2 1 5 0,-6-5-5 0,7 7 0 0,-4-3 3 15,3 2-1-15,-6-6-1 0,2 13 4 0,-1-7-5 16,3 2 3-16,-4-8 0 0,1 15 1 0,0-9-3 15,-1-6 2-15,0 14 2 0,3-6-4 0,-2 0 1 16,-1-8-5-16,0 9 5 0,0-9 2 0,1 10-3 16,-1-10-2-16,0 10 2 0,0-10 2 0,0 0-1 15,0 0 1-15,-1 10-1 0,1-10 4 0,0 0-3 0,0 0 4 16,0 0 2-16,0 0-3 0,0 0 1 16,0 0 3-16,0 0-8 0,0 0 3 0,0 0-11 15,0 0-5-15,0 0 1 0,12-23-3 0,-9 13-3 16,6 1-2-16,-3 0-18 0,2-1 12 0,0 0 5 15,2 2-4-15,-2-1 4 0,2 2 5 0,-1-4-6 16,1 2 1-16,-3 1 8 0,0-1-3 0,1 2 5 16,-2 2 0-16,0-2-2 0,4 2 6 0,-4 2-3 0,0-3 1 15,-6 6-1-15,9-7-1 0,-4 3 7 0,-5 4-3 16,9-2 1-16,-9 2-1 0,6-6 3 16,-6 6-2-16,0 0 1 0,11 0 1 0,-11 0 1 0,0 0-1 15,0 0-1-15,15 0 2 0,-15 0-4 0,8 3 2 16,-8-3 2-16,8 5 1 0,-8-5 0 0,6 11 0 15,-4-5 1-15,2-1 2 0,-4-5 3 0,3 12 0 16,1-2 1-16,-2-1 2 0,3 1-3 0,-4 1 6 16,0-2 6-16,3 1 2 0,-3 4-3 0,3-2-1 15,-1-3-3-15,0 4 4 0,-2-1-5 0,3-1 4 0,-2 1-2 16,1-4 3-16,-1-2-5 0,-1 2 1 16,2 0-4-16,1-2 3 0,-4-6-2 0,4 13-1 15,-2-8 0-15,-2-5-1 0,5 10-4 0,-5-10-5 0,2 8-11 16,-2-8-8-16,0 0-8 0,4 6-10 0,-4-6-24 15,0 0-31-15,0 0-30 0,0 0-35 0,0 0-200 16,0 0-387-16,6-20 172 0</inkml:trace>
          <inkml:trace contextRef="#ctx0" brushRef="#br0" timeOffset="47138.01">3879 2798 61 0,'0'0'193'0,"0"0"-11"0,0 0-16 0,0 0-8 0,0 0-15 16,0 0-7-16,0 0-10 0,0 0-11 0,0 0-9 15,0 0-9-15,0 0-12 0,0 0-9 0,0 0-8 16,0 0-1-16,0 0-8 0,0 0-2 16,0 0-4-16,0 0-5 0,0 0-3 0,0 0-2 0,20 14-2 15,-14-10-1-15,-1 2-2 0,1-1-6 0,-1 2-1 16,2 0-3-16,1 0-5 0,-2 1 2 0,3 1-3 16,0-1 2-16,-1 3-3 0,0-2-2 0,1 3-3 15,-2-2 3-15,-1 3-4 0,2-1 2 0,0 2-1 16,-2-4 1-16,2 6-6 0,-2-2 3 0,-1 0 0 15,1-2 0-15,-2 2-5 0,1 4-2 0,-4-5 3 16,3 1-1-16,-3 0 2 0,3 0-4 0,-3 0 1 16,-1 2-3-16,-1 2 3 0,-3-6 0 0,3 7 2 15,-4-1 0-15,0 1 10 0,-1-8-2 0,-2 6 3 16,1-4 3-16,-1-1 4 0,-1 3-2 0,1-1 0 0,0-4 2 16,-2 2-2-16,2-2-2 0,-1 1 5 0,0-2-3 15,-1 1-1-15,3-1 0 0,1-4-2 0,-3 3-2 16,4-1-1-16,0 0 0 0,0-3 0 0,1 2-2 15,-2-1-2-15,6-5-3 0,-6 8 2 0,1-4-3 16,5-4 4-16,-5 6-7 0,5-6 1 16,-4 6-1-16,4-6 0 0,0 0-2 0,0 0 2 15,0 0-1-15,-6 5-3 0,6-5 0 0,0 0 3 16,0 0-2-16,0 0 0 0,0 0 1 0,0 0 0 0,0 0 4 16,0 0 1-16,0 0-2 0,0 0 7 0,0 0 1 15,0 0 2-15,0 0 4 0,0 0-4 0,0 0 4 16,0 0 2-16,0 0-7 0,0 0 2 0,0 0-8 15,0 0 1-15,14 5-1 0,-14-5 1 0,0 0-4 16,0 0-2-16,0 0 0 0,0 0 2 0,0 0-3 16,0 0-3-16,0 0 5 0,15-4-4 0,-15 4 0 15,0 0-2-15,0 0 3 0,0 0 0 0,0 0-2 16,0 0 4-16,0 0-6 0,0 0 5 0,0 0-2 16,12-1-3-16,-12 1-6 0,0 0-7 0,0 0 0 0,0 0-19 15,10-3-9-15,-10 3-16 0,0 0-14 0,0 0-19 16,7-4-24-16,-7 4-30 0,0 0-35 15,0 0-34-15,3-7-58 0,-3 7-148 0,0 0-450 16,0 0 200-16</inkml:trace>
        </inkml:traceGroup>
      </inkml:traceGroup>
    </inkml:traceGroup>
    <inkml:traceGroup>
      <inkml:annotationXML>
        <emma:emma xmlns:emma="http://www.w3.org/2003/04/emma" version="1.0">
          <emma:interpretation id="{631B3351-2FC4-4311-BD38-E4667C6353C4}" emma:medium="tactile" emma:mode="ink">
            <msink:context xmlns:msink="http://schemas.microsoft.com/ink/2010/main" type="paragraph" rotatedBoundingBox="21072,7480 25067,7645 25032,8494 21036,83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11F8684-6D93-4DA0-BFCC-8C4A60002109}" emma:medium="tactile" emma:mode="ink">
              <msink:context xmlns:msink="http://schemas.microsoft.com/ink/2010/main" type="line" rotatedBoundingBox="21072,7480 25067,7645 25032,8494 21036,8328"/>
            </emma:interpretation>
          </emma:emma>
        </inkml:annotationXML>
        <inkml:traceGroup>
          <inkml:annotationXML>
            <emma:emma xmlns:emma="http://www.w3.org/2003/04/emma" version="1.0">
              <emma:interpretation id="{9B0133BD-7C02-4F2A-A924-349ED5B65327}" emma:medium="tactile" emma:mode="ink">
                <msink:context xmlns:msink="http://schemas.microsoft.com/ink/2010/main" type="inkWord" rotatedBoundingBox="21061,7727 22475,7786 22458,8204 21044,8146"/>
              </emma:interpretation>
            </emma:emma>
          </inkml:annotationXML>
          <inkml:trace contextRef="#ctx0" brushRef="#br0" timeOffset="48748.98">1026 4285 146 0,'0'0'144'0,"0"12"-24"0,0-12 7 16,2 14-8-16,1-9-13 0,-3-5-5 0,6 12-7 16,-4-6-8-16,3-1-3 0,1 0-7 0,-1-1-4 15,-1 1-3-15,-4-5-7 0,11 6-3 0,-6-1-5 16,3-5-2-16,-8 0-1 0,13 4-5 0,-13-4-4 16,16-1 2-16,-16 1-6 0,15-5-3 0,-8 3-5 15,2-2-5-15,-2 2 0 0,4-2-5 0,-3-2 1 16,1-2-1-16,0 2-2 0,0-1-3 0,-3-2 4 0,4-1-11 15,-4 1 4-15,1-1-2 0,-4 0-1 16,7 0-1-16,-4 0 2 0,-4 0-1 0,3 0-2 16,-3 2-2-16,1 1-2 0,0-2 0 0,-3 9 2 0,0-14-2 15,0 5 0-15,-2-2 4 0,2 11-3 0,-4-15-1 16,2 5 0-16,-3 5 2 0,0-3 1 0,5 8 0 16,-8-7-4-16,0 3 5 0,1-1-1 0,7 5 1 15,-16-9 2-15,5 6-1 0,1-1 3 0,-2 2 1 16,1 0-1-16,-2 2 6 0,0 0-1 0,0 0 0 15,0 3 3-15,0-1-1 0,-2 2 0 0,2 2-3 16,0-1 2-16,0 2-2 0,2 0-6 0,1 0 2 16,-2 1 0-16,1 1-1 0,3 0-2 0,-2 1 0 15,4-2-6-15,-1 1 6 0,2 3 2 0,0-1-4 0,0 0 2 16,2 2 1-16,6-6-4 0,-3-7-2 0,5 16-5 16,-3-4 8-16,1-5-1 0,7 2 0 15,1 0-2-15,-1-2-9 0,2-2-1 0,1 2-2 0,-2-2-8 16,5-2-1-16,-3 0-7 0,2-1 0 0,1 1 1 15,-3-6 0-15,0 3-2 0,0-2 5 0,0-2-1 16,-1 0 0-16,-1-2 1 0,4-2 2 0,-4 0-2 16,2-1-9-16,0 1 13 0,2-4-1 0,-2 2 3 15,-1 1-1-15,-1-2 8 0,0 1 2 0,-2 2 1 16,0-3 9-16,0 2 2 0,-3 2 0 0,4 2 3 16,-4-2 5-16,-6 7 0 0,7-8 0 0,-4 4 1 15,-3 4-4-15,7-9 4 0,-7 9-2 0,0 0-4 16,5-5 0-16,-5 5 1 0,0 0-6 0,0 0 2 15,0 0 1-15,0 0 4 0,0 0 1 0,6 15 7 16,-6-15-2-16,0 14 6 0,0-14 4 0,0 18 5 0,-2-6 1 16,2 0-2-16,-3 0 2 0,2 1-2 0,1-2-5 15,0 3-3-15,-2-2 0 0,4-1-1 16,-2 1-2-16,-2-1-2 0,2-4 0 0,0 2 1 0,0-9-9 16,2 14-19-16,-2-5-22 0,1-3-20 0,-1-6-18 15,3 12-11-15,-3-12-18 0,0 8-18 0,0-8-31 16,9 3-52-16,-9-3-117 0,0 0-340 0,17-5 151 15</inkml:trace>
          <inkml:trace contextRef="#ctx0" brushRef="#br0" timeOffset="49208.98">1535 4281 115 0,'0'0'200'0,"6"-3"-12"0,-6 3-17 0,0 0-18 15,0 0-15-15,0 0-16 0,10-3-11 0,-10 3-12 0,0 0-4 16,0 0-21-16,0 0 5 0,0 0-5 0,5 15-18 15,-5-15 3-15,1 10-6 0,-1-10-3 16,0 12-4-16,0-6-2 0,0-6-1 0,0 12-3 0,0-6-4 16,0-6-2-16,0 14-4 0,0-14-1 0,0 14-2 15,0-14-7-15,0 10 3 0,0-10-2 16,0 0-5-16,0 10-4 0,0-10 2 0,0 0-2 0,0 0 1 16,0 8 2-16,0-8-2 0,0 0 3 0,0 0-7 15,0 0-2-15,0 0-10 0,0 0 3 0,0 0-4 16,0 0-4-16,25-16-5 0,-19 9-9 15,3-2-3-15,2-1 4 0,0 2-2 0,-1-3-5 0,0 3 1 16,1-3 4-16,-4 0 2 0,3 0 5 0,0 4 13 16,-4-1 3-16,1 0 3 0,-3 3 3 0,0 1 10 15,3-3 4-15,-7 7 2 0,9-7 1 0,-7 2-3 16,-2 5 5-16,8-5-5 0,-8 5-3 0,5-6-2 16,-5 6-2-16,0 0-2 0,0 0 2 0,0 0 2 15,0 0 3-15,16 9 0 0,-16-9 2 0,4 9 7 16,0-4 4-16,-4 4-1 0,2-2 6 0,1 3 0 15,-3-1-4-15,2 4-5 0,1-2-1 0,-2 3-2 0,1-2-2 16,1 0-1-16,-3-1-3 0,0-1 0 16,2 2-2-16,0-1-7 0,1-5-13 0,-3 2-24 15,0-8-16-15,2 13-18 0,-2-13-13 0,1 12-13 0,-1-12-9 16,1 6-26-16,-1-6-28 0,0 0-202 0,0 0-383 16,0 0 170-16</inkml:trace>
          <inkml:trace contextRef="#ctx0" brushRef="#br0" timeOffset="49685.63">2169 4033 45 0,'0'0'199'0,"0"0"-19"15,0 0-18-15,0 0-15 0,0 0-10 0,0 0-10 16,11 14-12-16,-10-7-10 0,-1-7-7 0,0 21-3 15,2-8-7-15,-4-1-6 0,2 2-6 0,0 4-8 0,0 1 1 16,2 0 2-16,0-1-13 0,-2 1-4 0,0-3-2 16,2 2-1-16,-2 0-4 0,0-5-3 0,0 1-4 15,3-3-3-15,-1 2-4 0,3-3-2 0,-4-2-3 16,-1 0-2-16,0-8-2 0,1 14-4 0,0-9-2 16,-1-5 0-16,3 9 1 0,-3-9 6 0,2 6 11 15,-2-6 12-15,0 0 4 0,0 0-2 0,0 0-3 16,0 0-4-16,0 0-11 0,0 0 4 0,0 0-3 15,0 0-8-15,0 0 0 0,11-20-5 0,-11 20-3 16,-1-10 2-16,1 10-3 0,0 0-4 0,-4-16-2 16,1 8 0-16,3 8-5 0,-11-10 2 0,1 7-7 15,4 0 6-15,6 3-6 0,-17-5 5 0,7 5-5 16,-3-3-1-16,0 6-2 0,2-3 2 0,0 2-2 0,-2 2 4 16,1 1-2-16,2-1 1 0,0 0-4 15,4 0 2-15,1 2 1 0,0 0-2 0,2 0 2 0,-2 2 1 16,5-8 2-16,-3 15-3 0,3-15 5 0,3 14 2 15,6-7 3-15,0 0-1 0,4 0 0 0,3-1 0 16,2 2-1-16,4-2 1 0,2 0-1 0,0 0-14 16,1-3-30-16,-4-1-22 0,4-2-39 0,-3 2-31 15,1-4-36-15,-2 2-268 0,4-7-469 0,-4 3 209 16</inkml:trace>
        </inkml:traceGroup>
        <inkml:traceGroup>
          <inkml:annotationXML>
            <emma:emma xmlns:emma="http://www.w3.org/2003/04/emma" version="1.0">
              <emma:interpretation id="{8B2F5810-3494-4C2F-9003-1E3B0A6AB431}" emma:medium="tactile" emma:mode="ink">
                <msink:context xmlns:msink="http://schemas.microsoft.com/ink/2010/main" type="inkWord" rotatedBoundingBox="23076,7563 25067,7645 25032,8494 23041,8412"/>
              </emma:interpretation>
            </emma:emma>
          </inkml:annotationXML>
          <inkml:trace contextRef="#ctx0" brushRef="#br0" timeOffset="50877.05">2948 4381 121 0,'0'0'154'0,"0"0"-5"0,0 0-8 16,0 0-7-16,0 0-6 0,27 17-8 0,-16-14-4 15,-1 5-5-15,6-3-3 0,-3 2-8 0,5 3-16 16,-5-3 4-16,2 0-11 0,-2 0-3 0,9 3-4 15,-9-4-6-15,4 1-2 0,-3 0-9 0,0 0-3 16,-1-1-7-16,0 0-6 0,-1 0-1 0,-1-1-2 16,1 0-3-16,-3-1-3 0,-2-2-6 0,2 1 3 15,0-2-5-15,3 3-5 0,-12-4 3 0,17 1-3 16,-9 1 2-16,-8-2-3 0,13-2-3 0,-2 1 6 16,-3-3 0-16,-1 2 7 0,-7 2-1 0,17-8 0 15,-9 6-2-15,-2-2 6 0,1-1 4 0,1 0-2 0,-2 1 4 16,-2-2-5-16,2 2 3 0,0-2 2 0,-6 6-4 15,7-10 2-15,-2 4 0 0,-5 6-2 16,5-9-4-16,-5 9 5 0,3-11-6 0,-3 11-3 0,2-8-4 16,-2 8-4-16,-5-11-3 0,5 11-2 0,-11-10 2 15,4 5 0-15,-4 0-4 0,-2-3-6 0,3 2-6 16,-5 2-5-16,3 0-4 0,-1 1-4 0,-1 0-6 16,0-1-5-16,-3 2-9 0,4 0-2 0,-1 1-14 15,-2 1-10-15,4 0-10 0,-2 1-9 0,2 2-14 16,0 0-22-16,4-1-11 0,1 0-31 0,7-2-176 15,-16 4-366-15,13 0 162 0</inkml:trace>
          <inkml:trace contextRef="#ctx0" brushRef="#br0" timeOffset="50405.95">3272 3933 212 0,'2'-9'210'0,"-2"9"-15"0,2-14-13 15,-1 6 0-15,-1 8-12 0,1-13-13 0,-1 13-10 16,-1-14-12-16,1 14-14 0,-1-11-14 0,1 11-10 15,-5-12-11-15,-1 10-5 0,6 2-14 0,-8-9-6 16,8 9-7-16,-7-5-7 0,7 5-5 0,-12-1-1 16,12 1-6-16,-16 1-7 0,8 1 1 0,-3 1-3 0,4 3-11 15,-3-1 0-15,-1 5 2 0,0-1 2 16,2 0-7-16,-2 2 1 0,1 1-4 0,1 4 2 16,-3 3 0-16,6-1-3 0,-4 1 1 0,5 1 3 0,0 0-1 15,2 3 0-15,-4 6 4 0,6-7 6 0,-1 6 1 16,-1-7 1-16,3-1-1 0,0 2 1 0,-2 1-1 15,4-1 2-15,-2-2-3 0,3 0 1 0,-3 1-3 16,0-1 1-16,-3 2-2 0,1-2 1 0,2 0-3 16,-2-1-3-16,0 0-3 0,-1 1 5 0,2-6-4 15,1 5-1-15,-5-3-2 0,2 4 1 0,1-8-2 16,0 2 3-16,1-1-1 0,-2-1-2 0,1-2-1 16,-1 2 0-16,1-4 0 0,-2 2-3 0,4-3 2 15,0-7 0-15,-1 16-4 0,1-16 5 0,0 13-1 0,1-7-13 16,-1-6-11-16,4 12-12 0,-2-3-20 15,-2-9-20-15,8 7-19 0,-5-2-21 0,4-1-31 16,-7-4-24-16,11 6-60 0,-11-6-146 0,11 2-402 16,-4-2 177-16</inkml:trace>
          <inkml:trace contextRef="#ctx0" brushRef="#br0" timeOffset="51325.01">3701 4031 217 0,'0'0'192'0,"0"0"-18"0,0 0-19 0,0 0-16 15,-5-8-11-15,5 8-17 0,0 0-3 0,0 0-4 16,0 0-8-16,-2 33 0 0,-1-20 2 0,3 6 7 16,0-1-10-16,-1 2-3 0,2 2-6 0,-1 0-7 15,0 5-9-15,3 3-2 0,-3-9 0 0,1 8-6 16,2-2-8-16,-2-3-5 0,1-2-4 0,-1 0 2 16,1 0-6-16,-1-2-4 0,-1 0-2 0,0-2-3 15,4 0-6-15,-3-5-1 0,0 0-2 0,1-1 2 16,0 0-6-16,-1-1 1 0,-1-2-6 0,1-3 3 15,-1-6-4-15,3 10-4 0,-3-10-4 0,1 9-6 16,-1-9-3-16,0 0-4 0,0 0-14 0,5 8-22 16,-5-8-14-16,0 0-15 0,0 0-20 0,18-12-25 0,-9 3-22 15,1-3-41-15,0-5-176 0,1-3-385 0,1 1 170 16</inkml:trace>
          <inkml:trace contextRef="#ctx0" brushRef="#br0" timeOffset="51644.39">4000 3861 174 0,'0'0'169'16,"0"0"-31"-16,0 0-14 0,0 0 0 15,0 0-1-15,0 0-7 0,0 0-13 0,0 0-4 16,0 0-7-16,0 0-6 0,-3 33 6 0,2-21 11 15,-3 1 3-15,2 4-4 0,-5 1-6 0,3 0 0 16,-3 4-1-16,3-2 3 0,-4 8-3 0,3-4-7 16,1-2-6-16,-4 4-5 0,2 2-5 0,0 0-6 15,-1-6 1-15,5 1-6 0,-3-1-9 0,2 1 0 0,0-2-1 16,2 1-7-16,-1 0 0 0,-1-2-5 0,3 2-3 16,0-5-6-16,2 0 0 0,-2-2-3 15,1 3-1-15,1-7-4 0,-1 3-5 0,0-3-15 0,1 0-20 16,1-1-27-16,1-3-25 0,-1 1-18 0,-3-8-23 15,7 11-25-15,-2-6-22 0,1-2-42 16,3-1-199-16,-9-2-432 0,20-2 193 0</inkml:trace>
          <inkml:trace contextRef="#ctx0" brushRef="#br0" timeOffset="51997.11">4173 4431 36 0,'0'0'176'0,"8"9"-13"0,-8-9-7 0,0 0-13 0,-1 17-12 16,1-17-11-16,-2 11-7 0,2-11-10 16,-3 13-6-16,3-13-7 0,0 14 1 0,-2-6-9 15,2-8-8-15,0 12-5 0,0-12-7 0,-1 11-5 16,1-11-1-16,0 10-4 0,0-10-3 0,5 10 2 16,-5-10-1-16,4 5 1 0,2-2-6 0,-6-3-3 0,10 5-3 15,-10-5-5-15,13 0-4 0,-13 0-3 0,18-5 1 16,-11 1-5-16,1 0-1 0,-2 0-2 0,2-2-5 15,1-3-3-15,-3-1-3 0,-3 4 0 0,0-2-4 16,0 1 1-16,-3-2-3 0,1-1 5 0,-2-2-3 16,-2 0-2-16,2 2-1 0,-4 2-1 0,-1-1 0 15,-3-1 0-15,4 3-2 0,-6-2 0 0,0 3 0 16,2 0-3-16,-2 2-1 0,-1 1 5 0,2 0-9 16,2 1-10-16,8 2-8 0,-15-2-18 0,15 2-10 15,-16 0-18-15,8 4-12 0,8-4-27 0,-11 0-18 16,11 0-25-16,-6 6-135 0,6-6-315 0,0 0 140 15</inkml:trace>
          <inkml:trace contextRef="#ctx0" brushRef="#br0" timeOffset="52537.03">4445 4400 139 0,'0'0'228'0,"0"0"-27"0,0 0-22 0,0 0-16 16,0 0-21-16,0 0-12 0,0 0-14 0,0 0-14 16,0 0-8-16,0 0-11 0,0 0-8 0,0 0-4 15,0 0-10-15,0 0-4 0,0 0-9 0,-8 29-2 16,8-29-1-16,4 10-3 0,-3-4-3 0,-1-6 3 16,3 12 0-16,0-7 5 0,4 0-3 0,-7-5-2 15,8 8 0-15,-3-4-1 0,1-1-3 0,4-1-5 16,-10-2-5-16,19 0-1 0,-8-1-3 0,-11 1 2 15,18-6-4-15,-3 2-3 0,-5-4-3 0,2 2-1 16,1-2-3-16,-1 0-6 0,-1-2-5 0,0-2-4 16,-1 3-1-16,0 0 1 0,-3 0 1 0,1 2 1 15,-2 1 1-15,-1-1 0 0,0 2 1 0,-5 5 3 16,6-7-4-16,-6 7-2 0,4-6-1 0,-4 6-1 16,0 0-3-16,4-6 2 0,-4 6 1 0,0 0-5 15,0 0 3-15,0 0 3 0,0 0-2 0,0 0-1 0,0 0 4 16,0 0 0-16,0 0-4 0,-8 28 4 15,4-22-1-15,4-6 1 0,-5 14 1 0,4-6-1 16,0 0 6-16,1 4 5 0,0-12 2 0,0 17 1 16,-2-8 7-16,4-2 2 0,0 1-5 0,2 0 9 0,1-2-1 15,-1 0 4-15,0 0 2 0,3-1-3 0,0 0-3 16,2-5 0-16,1 4-1 0,-1-3-3 0,4-2 1 16,-1 1 1-16,2-1-3 0,-2-4-1 0,0-4-2 15,1 0-2-15,3-1-1 0,-2-4-1 0,0 0-3 16,-2 0-1-16,1-3-16 0,-5 1-11 15,3-2-24-15,-3 2-22 0,2-3-24 0,-3 3-15 0,0 2-11 16,-2 0-28-16,1 0-23 0,-2 2-28 0,1 4-152 16,0-6-373-16,-1 7 166 0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27.99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-2 9 15 0,'0'0'245'0,"0"0"-22"0,7-11-11 0,-7 11-15 15,0 0-9-15,0 0-15 0,0 0-13 0,0 0-15 16,0 0-10-16,0 0-18 0,0 0-7 0,0 0-16 15,0 0-11-15,0 0-9 0,0 0-7 0,0 0-5 16,0 0-3-16,0 0-9 0,0 0-3 0,0 0 0 16,0 0 3-16,4 28-2 0,-4-20-3 0,0-8-4 15,0 22 3-15,0-12-7 0,0 3 3 0,0 5 0 16,0 0-2-16,2 2-5 0,-2 0-2 0,0 0-2 16,0 0 2-16,0-3-3 0,3 3-2 0,-3-2-4 0,2 0 0 15,0-4-1-15,-2 5-3 0,0-5-1 0,3 0-3 16,-3 3 2-16,0-4-3 0,3 2 1 15,-3-1-2-15,0-2-2 0,3 1-4 0,-3 1-20 0,2-3-16 16,-4-1-13-16,2-1-17 0,-3 0-21 0,3-9-10 16,-3 14-20-16,0-7-30 0,3-7-26 15,-4 10-30-15,4-10-189 0,-9 5-418 0,9-5 185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29.06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0 433 82 0,'2'-13'193'16,"-2"13"-25"-16,8-10-12 0,-5 4-16 0,3 0-10 15,1 2-14-15,3-3-6 0,2 0-16 0,1 0-5 16,0-2-10-16,1 2-9 0,3 0-3 0,1 0-9 16,-1-2-3-16,-4 0-4 0,5-1-6 0,-3-1-1 15,1-1-4-15,-1 2-4 0,-2 1-5 0,3-3 1 16,-1-1-6-16,-4 5 2 0,4-6-2 0,-3 4-9 16,1 0 1-16,3-4 1 0,-1 0-9 0,-6 4 3 15,1 0 2-15,0 0-6 0,1 0 2 0,-2-1-1 16,-3-1-6-16,4 1 4 0,0 0-2 0,-4-1-2 15,4 4 0-15,-4-3-2 0,1 0 1 0,-1 4 1 0,-1-1 1 16,-1 3 0-16,1-2 1 0,-5 7 4 16,4-10 0-16,-4 10-1 0,2-6-3 0,-2 6-2 0,0 0-3 15,10-8-4-15,-10 8 2 0,0 0-4 0,0 0 6 16,0 0-13-16,0 0 13 0,0 0-1 0,0 0 0 16,0 0 2-16,0 0 0 0,-8 30 3 0,4-21 1 15,4 3 6-15,-4 0 8 0,-1 1-6 0,3 1-3 16,0 5 8-16,-3-1 0 0,4-1-1 0,-4 3 4 15,2 0-7-15,3 2 1 0,-2-1-1 0,0-1-2 16,2 0 2-16,0 0 4 0,0-1-6 0,-3-1 0 16,3 2 4-16,3-7-3 0,-3 6 1 0,0-1-3 15,0 0 4-15,0 0-2 0,2-5 1 0,0 1-3 16,1-2-2-16,-3-2 1 0,2 2-3 0,-1-2 3 0,1-2-5 16,-1 0 2-16,-1-8-1 0,2 14 3 15,-2-14-6-15,0 11 4 0,0-11-3 0,5 10 1 16,-5-10 2-16,2 5 1 0,-2-5-1 0,6 6-1 0,-6-6-1 15,0 0-1-15,13 2 3 0,-13-2 0 0,10-2-4 16,-10 2 3-16,13-3-1 0,-2-3 0 16,-2 1-4-16,2 0-9 0,2-1-10 0,0-1 2 0,-2 0-6 15,1-1 0-15,-4-1-5 0,5 1 7 0,-2 0-5 16,-2 1 6-16,0 0 3 0,-2 2-1 0,1-4-3 16,-1 4 7-16,-1-2 0 0,-1 2 6 0,-5 5-4 15,11-7 5-15,-9 1-2 0,-2 6 4 0,5-5 0 16,-5 5-2-16,0 0 4 0,0 0-5 0,8-8 1 15,-8 8 0-15,0 0-5 0,0 0-5 0,0 0 7 16,0 0 4-16,0 0 1 0,0 0-2 0,12 10-1 16,-12-10 6-16,1 10 1 0,2-5 1 0,-1 3 1 0,-2-8 2 15,5 12 4-15,0-3 2 0,-4 1-2 0,3-1-1 16,-1-1 3-16,4 1 3 0,-3 2-2 16,0-3 5-16,1 0 1 0,1 1 0 0,2-1-3 0,-3-2 2 15,2 2-3-15,-1-2 2 0,1-2 3 0,4 0-2 16,0 2 2-16,-2-1-4 0,4-2 1 0,-2-2-1 15,5 0-7-15,-5 1 0 0,4 0 3 0,-3-4 2 16,3-2-5-16,1 2-1 0,0-4 2 0,-2 4 0 16,0-3-3-16,-1-2 0 0,2 0 0 0,-4 0 0 15,0-3-1-15,2 1 1 0,-4 0-2 0,2-2 0 0,-3 3-2 16,-1-3 4-16,0 2-2 0,2-1 1 16,-3 1 0-16,-3 0 3 0,-2 4-1 0,-1 5 3 15,3-11-1-15,-3 11-3 0,0-9-3 0,0 9 2 16,0 0-4-16,-11-11 1 0,4 8-3 0,7 3 4 0,-15-5-5 15,6 5 0-15,9 0 1 0,-18 3-1 0,8 2 1 16,-1-1-3-16,4 0 2 0,-4 2-1 0,2 2-2 16,0 1 3-16,4 0 0 0,0 1 2 0,0-1-1 15,2 2 1-15,1 0 0 0,2 0 3 0,2-1-1 16,3 3 0-16,2-4-2 0,2 3 2 0,1-3 2 16,3-1 0-16,5 2-3 0,0 0 3 0,4-5-7 15,-7 1-16-15,5 2-14 0,2-4-23 0,-5-2-25 16,4 1-46-16,-6-1-24 0,7-2-82 0,-2-2-127 15,-5 2-389-15,6 0 172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17:12.6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F11ACC-CCA3-457D-BC0C-442DF7780377}" emma:medium="tactile" emma:mode="ink">
          <msink:context xmlns:msink="http://schemas.microsoft.com/ink/2010/main" type="writingRegion" rotatedBoundingBox="15590,10313 25159,10758 24996,14264 15427,13819"/>
        </emma:interpretation>
      </emma:emma>
    </inkml:annotationXML>
    <inkml:traceGroup>
      <inkml:annotationXML>
        <emma:emma xmlns:emma="http://www.w3.org/2003/04/emma" version="1.0">
          <emma:interpretation id="{D80F47B1-8853-44BB-AE84-FB0CA4B9D56C}" emma:medium="tactile" emma:mode="ink">
            <msink:context xmlns:msink="http://schemas.microsoft.com/ink/2010/main" type="paragraph" rotatedBoundingBox="15590,10313 25159,10758 25105,11902 15537,114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EAC075-FF1A-4D99-8CD7-3F4BC596909E}" emma:medium="tactile" emma:mode="ink">
              <msink:context xmlns:msink="http://schemas.microsoft.com/ink/2010/main" type="line" rotatedBoundingBox="15590,10313 25159,10758 25105,11902 15537,11457"/>
            </emma:interpretation>
          </emma:emma>
        </inkml:annotationXML>
        <inkml:traceGroup>
          <inkml:annotationXML>
            <emma:emma xmlns:emma="http://www.w3.org/2003/04/emma" version="1.0">
              <emma:interpretation id="{D18CF2E3-2F83-491E-965C-DAA0DA51ED02}" emma:medium="tactile" emma:mode="ink">
                <msink:context xmlns:msink="http://schemas.microsoft.com/ink/2010/main" type="inkWord" rotatedBoundingBox="15582,10493 15703,10499 15695,10674 15573,10669"/>
              </emma:interpretation>
            </emma:emma>
          </inkml:annotationXML>
          <inkml:trace contextRef="#ctx0" brushRef="#br0">13165 8449 152 0,'0'0'176'0,"4"-8"-4"0,-4 8-12 16,0 0-10-16,5-6-3 0,-5 6-11 0,0 0-9 15,6-8-7-15,-6 8-8 0,6-6-5 16,-6 6-4-16,0 0-3 0,6-6-2 0,-6 6-5 0,0 0-2 16,0 0-2-16,5-8-7 0,-5 8-3 0,0 0-3 15,0 0-10-15,0 0-8 0,0 0-7 0,0 0-4 16,0 0-1-16,0 0-10 0,0 0-2 0,0 0-3 15,0 0 0-15,0 0-3 0,0 0-2 0,11 17-4 16,-11-17 0-16,4 11 1 0,-3-6-1 0,-1-5-2 0,9 12-5 16,-6-6 1-16,2 1-1 0,1 2 1 0,-2-1-3 15,0-2 2-15,2 2-3 0,-1-3 2 16,0 3-4-16,0-3 0 0,-1 2-2 0,-1-1 1 0,2 1-5 16,-5-7 1-16,3 10-14 0,-1-2-14 0,-2-8-16 15,0 0-20-15,-2 14-16 0,2-14-20 16,-5 11-23-16,5-11-29 0,-8 6-18 0,8-6-24 0,-6 3-174 15,6-3-393-15,0 0 174 0</inkml:trace>
        </inkml:traceGroup>
        <inkml:traceGroup>
          <inkml:annotationXML>
            <emma:emma xmlns:emma="http://www.w3.org/2003/04/emma" version="1.0">
              <emma:interpretation id="{1593170F-C673-4A29-961A-D3BEFE4E6FB3}" emma:medium="tactile" emma:mode="ink">
                <msink:context xmlns:msink="http://schemas.microsoft.com/ink/2010/main" type="inkWord" rotatedBoundingBox="15830,10466 15866,10468 15856,10662 15821,10661"/>
              </emma:interpretation>
            </emma:emma>
          </inkml:annotationXML>
          <inkml:trace contextRef="#ctx0" brushRef="#br0" timeOffset="225.69">13445 8385 136 0,'0'0'241'0,"6"-5"-24"0,-6 5-20 0,0 0-26 0,0 0-13 16,0 0-17-16,0 0-16 0,0 0-12 0,0 0-10 16,0 0-8-16,-4 22-12 0,4-22-3 0,-6 14-11 15,2-4-6-15,2-1-2 0,-3 1-6 0,1 1-8 16,2 2 0-16,-3-3-8 0,2 2-3 0,2 0-21 16,-2-1-29-16,0 0-31 0,3-1-27 0,0-1-37 15,1 0-54-15,-1-9-153 0,8 13-340 0,-3-5 151 16</inkml:trace>
        </inkml:traceGroup>
        <inkml:traceGroup>
          <inkml:annotationXML>
            <emma:emma xmlns:emma="http://www.w3.org/2003/04/emma" version="1.0">
              <emma:interpretation id="{C2B5F710-F99D-4598-9356-A8E791C0BDBA}" emma:medium="tactile" emma:mode="ink">
                <msink:context xmlns:msink="http://schemas.microsoft.com/ink/2010/main" type="inkWord" rotatedBoundingBox="16466,10354 17394,10397 17342,11518 16414,11475"/>
              </emma:interpretation>
            </emma:emma>
          </inkml:annotationXML>
          <inkml:trace contextRef="#ctx0" brushRef="#br0" timeOffset="1148.56">14201 8564 10 0,'0'0'208'16,"0"0"-7"-16,0-14-5 0,0 14-9 0,2-6-10 15,-2 6-11-15,0 0-15 0,2-14-6 0,-2 14-12 0,2-6-4 16,-2 6-8-16,2-8-3 0,-2 8-10 0,0 0-7 16,5-7-5-16,-5 7-6 0,0 0-6 0,4-10-11 15,-4 10-7-15,0 0-5 0,0 0-5 0,0 0-7 16,6-3-12-16,-6 3 3 0,0 0-7 0,0 0-3 15,0 0-4-15,0 0-3 0,9 15 0 0,-9-15 2 16,5 11 2-16,-4-3 4 0,0 2-3 0,4 0 4 16,0 0-1-16,-4 2 2 0,4-1-3 0,-2 2-2 15,-2-2-2-15,4 1 4 0,-2 2-6 0,0 1 5 16,1-2 0-16,-2 0-4 0,2 1-4 0,-2 0 1 0,0 1-2 16,0-1 3-16,-1 1-9 0,0 3 0 0,1-2-3 15,-4-2 1-15,2 2 1 0,0-3 1 0,-1 4-6 16,1-2 2-16,0 3 1 0,-1-2 0 0,-1 0-3 15,0-1-4-15,4 1 4 0,-4 0-5 16,1-1 8-16,1-1 1 0,0 0-4 0,0 3-5 0,0 2 3 16,0-5 1-16,-1 0-1 0,1 2-4 0,1-4 4 15,-1 3-3-15,0-1 6 0,0 0-4 0,-1 0 1 16,1-2-3-16,0 2-1 0,0 1 1 0,1-4-3 16,0-1 1-16,-2 5 1 0,2-7 4 0,-1 2-3 15,0-1-1-15,2 2-2 0,-2-11 3 0,0 14 0 0,2-8 3 16,-2-6-9-16,1 14 6 0,-1-8 2 0,0-6 4 15,3 15-6-15,-1-9-1 0,-1 2 0 16,-1-8 1-16,5 12-2 0,-4-6 2 0,-1-6-1 0,7 10 1 16,-5-4-7-16,-2-6 7 0,4 8 1 0,-4-8-2 15,1 8 0-15,-1-8 0 0,0 0-5 0,4 6 4 16,-4-6-1-16,0 0 2 0,1 9-1 0,-1-9 4 16,0 0-9-16,0 0 6 0,1 9 0 0,-1-9 0 15,0 0-4-15,0 0 8 0,0 0-1 0,0 0 1 16,0 0-2-16,0 0-5 0,0 0-19 0,0 0-28 15,0 0-37-15,0 0-35 0,0 0-37 0,0 0-43 16,0 0-79-16,0 0-200 0,5-32-518 0,-1 21 229 16</inkml:trace>
          <inkml:trace contextRef="#ctx0" brushRef="#br0" timeOffset="2297.77">14214 8521 11 0,'10'-2'152'0,"-10"2"-14"0,9-4 0 15,-9 4-9-15,8-5-10 0,0 2-1 0,-8 3-9 0,11-7-1 16,-3 4-5-16,-8 3-8 0,9-4-3 0,-9 4 1 15,8-5-6-15,-8 5 1 0,8-4-7 0,-8 4 0 16,0 0-5-16,0 0-7 0,6-2-9 0,-6 2-3 16,0 0-5-16,0 0-2 0,0 0-3 0,0 0-1 15,0 0-3-15,0 0 4 0,0 0 1 16,-18 13 2-16,12-8 4 0,-1 2-3 0,-1-3-4 0,3 1-2 16,-5 4 0-16,-1-2-5 0,2 0-5 0,-2 2 8 15,-1-3-2-15,1 3-1 0,1-3-2 0,0 4-7 16,1-3 2-16,2 1-4 0,-3 0 2 0,1-2-6 15,1-2-1-15,2 3 1 0,-2-1-3 16,2-2-2-16,-1 0-4 0,1 2 2 0,-2-2-5 0,2 0-1 0,6-4 1 16,-11 5 0-16,5-2-1 0,6-3 0 15,-9 7 2-15,9-7-8 0,-6 4 4 0,6-4-6 16,-6 6 6-16,6-6-4 0,0 0 4 0,0 0-4 0,-10 2 4 16,10-2-2-16,0 0 1 0,0 0 1 0,0 0 2 15,0 0-3-15,0 0-2 0,0 0 0 0,0 0 1 16,0 0 1-16,0 0-1 0,0 0-1 0,0 0-2 15,0 0 2-15,11-22-3 0,-11 22-2 0,11-8 2 16,-5 5-2-16,3-8 0 0,-2 8-1 0,0-5 1 16,1 5 0-16,-3-4 0 0,1 0 0 0,4-1 1 15,-4 5-8-15,5-6 6 0,-3 4-2 0,-2 0 4 16,0 1-5-16,0-1 3 0,-6 5-2 0,10-9 5 16,-5 4 1-16,1 2-7 0,0-2 2 0,2 2-5 0,-2-1 0 15,0 0 1-15,-6 4 4 0,11-8 2 16,-5 6-4-16,-6 2 3 0,11-9-2 0,-4 7 4 15,-7 2-4-15,7-6-2 0,-7 6 3 0,11-6 1 16,-11 6-3-16,7-4 1 0,-7 4-1 0,8-4-1 0,-8 4 3 16,7-5 0-16,-7 5-1 0,0 0 2 0,9-2-4 15,-9 2 2-15,0 0-2 0,9-5 1 0,-9 5-3 16,0 0 2-16,0 0-1 0,0 0 2 0,14 7-3 16,-14-7 2-16,8 7-2 0,-8-7 7 0,8 6-6 15,-1 2 2-15,-1-3 2 0,1 1 0 0,-1 3 0 16,0-2 0-16,-1 0-1 0,1 0 2 0,-1 0-4 15,2 0 9-15,-4 1-7 0,2-2 2 0,-1 2-1 0,1 1 3 16,0-4-21-16,0 3-20 0,0 0-30 16,-4-1-36-16,4-1-29 0,-3 0-35 0,-2-6-52 15,8 10-218-15,-2-10-473 0,-6 0 211 0</inkml:trace>
          <inkml:trace contextRef="#ctx0" brushRef="#br0" timeOffset="2903.05">14701 8297 8 0,'0'0'220'0,"0"0"-15"0,0 0-7 16,0 0-12-16,0 0-12 0,0 0-13 0,0 0-13 15,0 0-12-15,0 0-15 0,0 0-11 0,0 0-15 16,0 0-5-16,0 0-5 0,0 0 6 0,0 0-3 15,0 0-2-15,0 0-2 0,0 0 3 0,0 0-11 16,0 0 3-16,0 29-6 0,0-29-1 0,1 12-10 16,-1-12-1-16,2 11-8 0,-1-3-6 0,-1-8-1 15,4 11-2-15,-3-5-5 0,-1-6-1 0,3 12-5 16,-3-12-2-16,4 10-5 0,-4-10 2 0,3 5-5 16,-3-5-2-16,2 9-2 0,-2-9 0 0,0 0-3 15,1 9-2-15,-1-9-2 0,4 7-1 0,-4-7-20 16,3 7-11-16,-3-7-17 0,0 0-16 0,0 0-13 0,3 8-13 15,-3-8-11-15,0 0-33 0,0 0-27 16,0 0-33-16,0 0-50 0,16-6-147 0,-7 1-409 16,-3-1 181-16</inkml:trace>
          <inkml:trace contextRef="#ctx0" brushRef="#br0" timeOffset="3093.44">14884 8329 72 0,'11'-5'217'0,"-11"5"-8"0,8-6-3 16,-8 6-6-16,8-3-6 0,-8 3-17 0,6-4-7 0,-6 4-16 15,0 0-15-15,10-3-11 0,-10 3-7 16,0 0-12-16,0 0-2 0,13 7-8 0,-10-3-9 16,-3-4-10-16,6 9-6 0,-2-3-8 0,-2 0-5 0,-2-6-9 15,4 16-1-15,-3-6-4 0,3 1-5 0,-3-1-4 16,0 3-2-16,1-3-17 0,0 4-27 0,-2-1-38 16,0 1-44-16,-2 1-46 0,4-4-89 0,-2 1-185 15,0-4-442-15,0 2 196 0</inkml:trace>
        </inkml:traceGroup>
        <inkml:traceGroup>
          <inkml:annotationXML>
            <emma:emma xmlns:emma="http://www.w3.org/2003/04/emma" version="1.0">
              <emma:interpretation id="{39C5BB66-5129-4879-8C81-D5F96FB946EF}" emma:medium="tactile" emma:mode="ink">
                <msink:context xmlns:msink="http://schemas.microsoft.com/ink/2010/main" type="inkWord" rotatedBoundingBox="18015,11177 18185,11185 18170,11523 17999,11515"/>
              </emma:interpretation>
            </emma:emma>
          </inkml:annotationXML>
          <inkml:trace contextRef="#ctx0" brushRef="#br0" timeOffset="4617.39">15755 9115 63 0,'5'-6'209'0,"-5"6"-4"0,4-6-14 0,-4 6-10 16,0 0-12-16,5-6-14 0,-5 6-15 0,0 0-16 15,0 0-8-15,0 0-8 0,0 0-8 0,0 0 3 16,0 0-4-16,0 0-1 0,1 20-8 0,-1-20-8 16,-7 17-4-16,2-6-7 0,-1 2-5 0,-1 3-7 15,-2-4-5-15,-2 5-2 0,0 0-10 0,-2 0 1 16,3-3-5-16,-2 5-1 0,1-2-8 0,0-1 1 16,1 3-13-16,0-7-24 0,-1 4-20 0,2-4-17 15,3 0-18-15,-4-2-18 0,7 2-24 0,-4-4-17 16,2 0-29-16,4-2-48 0,1-6-145 0,0 10-371 0,0-10 163 15</inkml:trace>
        </inkml:traceGroup>
        <inkml:traceGroup>
          <inkml:annotationXML>
            <emma:emma xmlns:emma="http://www.w3.org/2003/04/emma" version="1.0">
              <emma:interpretation id="{B87E0E0A-3145-4C11-89A0-AF730E662368}" emma:medium="tactile" emma:mode="ink">
                <msink:context xmlns:msink="http://schemas.microsoft.com/ink/2010/main" type="inkWord" rotatedBoundingBox="18945,10601 20600,10678 20564,11434 18910,11357"/>
              </emma:interpretation>
            </emma:emma>
          </inkml:annotationXML>
          <inkml:trace contextRef="#ctx0" brushRef="#br0" timeOffset="5015.92">16955 8741 236 0,'0'0'220'0,"0"0"-26"15,0 0-4-15,0 0-12 0,-15 20-12 0,10-10-8 0,3 3-13 16,-3 0-15-16,-1 4-7 0,2 2-11 0,2 1-5 16,-3 0-10-16,3 1-11 0,-1-1-4 15,0 3-6-15,3-2-11 0,3 2-5 0,-3-1-5 16,3 0-4-16,-1-1-6 0,-2 0 0 0,1-2-8 0,-1 1-1 16,0 0-3-16,0-2-1 0,0-3-6 15,0-1 1-15,-1 3-3 0,-1-3-10 0,-1-1-18 16,3 1-19-16,-4-2-21 0,0-4-16 31,2 0-17-31,-1 0-15 0,-3-2-22 0,6-6-25 0,-7 9-29 0,0-4-188 0,7-5-383 0,0 0 169 0</inkml:trace>
          <inkml:trace contextRef="#ctx0" brushRef="#br0" timeOffset="5841.57">16514 8867 76 0,'5'-17'216'0,"-3"3"-13"0,8-3-22 16,0-1-17-16,2 2-13 0,2 1-13 0,4 0-13 15,8-4-10-15,-7 5-15 0,10-3-8 0,-2 1-3 16,-4 6-14-16,4-6-7 0,1 1-9 0,-7 4-8 16,-1 1-1-16,1-1-4 0,0-1-3 0,-3 2-7 15,1 4-2-15,-2-3-7 0,-6 2-1 0,1 0-4 16,-1 0-6-16,0 3 3 0,-2 0-2 0,0 0-3 15,-2 2-5-15,1-2 0 0,-8 4 3 0,14-2-3 16,-5-1-4-16,-9 3 1 0,15 1 0 0,-15-1-2 16,13 4-1-16,-9 2-1 0,3-2 2 0,-2 4-2 15,5 2 1-15,-2 1 5 0,-5 3 5 0,7 2 3 16,-2 5 11-16,-1-1 1 0,-1 3 5 0,2 6 0 16,2 0 0-16,-2 1 2 0,2 1-1 0,-3 0-3 15,1-1-2-15,-2 0-3 0,-1 0 0 0,1-7-4 0,0-1-1 16,0-2-3-16,-3 2 1 0,0-1 0 15,1-3-3-15,1 1-3 0,1-2-1 0,-1 0-2 16,0-4 0-16,-2-2 2 0,2 0 0 0,2 1 0 0,-2-1 0 16,3-2 0-16,-3 0-2 0,3-3 0 15,-2 1-1-15,6-2-1 0,-5-1 2 0,5 1-1 0,-2-2-4 16,-3-3-11-16,7 0-10 0,-2 1-8 0,-1-4-13 16,2-1-4-16,-1-2-7 0,0 1-11 0,0-3-5 15,1-1-3-15,0 0 1 0,-4-1 4 0,2-1 2 16,-3 0 10-16,2 2 5 0,-2-3 10 0,-2 2 7 15,1 3 11-15,-2-1 6 0,-3 3 2 0,-2 5 7 16,6-11 3-16,-1 7-1 0,-5 4-2 0,5-6 3 16,-5 6-2-16,0 0 0 0,0 0 0 0,0 0-1 15,0 0 3-15,8 14 5 0,-8-14 5 0,0 16 5 16,3-7 1-16,0 2 4 0,2-1 4 0,0 2 10 0,1-1-4 16,3 5 1-16,-3-4-5 0,4 0 1 15,5 0 1-15,-4 1-1 0,2-1-3 0,-1-2 1 16,3 0-4-16,-2-1-6 0,4-1 4 0,-2-3-3 0,6 1-1 15,-4-1-1-15,4-1-2 0,-6 1 3 0,2-5-4 16,3 2 0-16,0-4-1 0,-4-3 0 16,3-1-9-16,-1-3-7 0,-1 1-9 0,-1-2-5 0,-3 0-2 15,0-4-2-15,-2-2-1 0,-2 3 4 0,-3 1-2 16,1-2 5-16,-4 0 1 0,-3 1-2 0,0 1 4 16,-5 0 1-16,0 2-2 0,-1 0 2 0,-3 1-1 15,-2 3 6-15,-2-2-2 0,0 3 2 0,-3 1 2 16,1 2 0-16,-1 2 1 0,3 2 2 0,-2 2 3 15,-1-2-4-15,6 4 1 0,-5 1 1 0,7 2 0 0,1-3 2 16,6 2 2-16,-4 2 4 0,5 1 1 16,5 2 7-16,3 3-1 0,5 1-3 0,3-1 2 15,6 0 0-15,9 1 1 0,-2-3-4 0,3 0 4 0,1 0-5 16,3 1 1-16,-3-5 1 0,-1-1-20 16,-1-1-41-16,-8-4-42 0,-3 0-64 0,-4-4-222 15,-1 0-410-15,-2-2 181 0</inkml:trace>
        </inkml:traceGroup>
        <inkml:traceGroup>
          <inkml:annotationXML>
            <emma:emma xmlns:emma="http://www.w3.org/2003/04/emma" version="1.0">
              <emma:interpretation id="{559EDB1C-C0FB-4BCC-8C70-B3AC3CBF5F3C}" emma:medium="tactile" emma:mode="ink">
                <msink:context xmlns:msink="http://schemas.microsoft.com/ink/2010/main" type="inkWord" rotatedBoundingBox="21018,10565 25159,10758 25105,11902 20965,11709"/>
              </emma:interpretation>
            </emma:emma>
          </inkml:annotationXML>
          <inkml:trace contextRef="#ctx0" brushRef="#br0" timeOffset="6551.91">18575 9100 216 0,'0'0'217'0,"0"0"-14"0,0 0-7 0,0 0-6 16,38 5-10-16,-28-1-7 0,3 2-12 0,-1-1-14 16,-1 4-12-16,0-1-13 0,2-1-10 0,-2 4-11 15,0-4-10-15,-2 4-8 0,0 0-5 0,-3-1-6 16,3-3-5-16,-5 3-10 0,1 0-3 0,1-2-9 15,-4-2-3-15,1 2-2 0,-1-3-4 0,-2-5-1 16,8 11-5-16,-5-7-3 0,-3-4-2 0,0 0 0 16,0 0 0-16,5 7-4 0,-5-7 4 0,0 0-2 0,0 0-3 15,0 0 1-15,0 0-5 0,0 0 4 0,0 0-6 16,0 0-1-16,0 0 2 0,-9-27-4 0,9 15 3 16,0 0-8-16,1-3-6 0,2 3-17 0,2-2-13 15,-1-5-15-15,5 1-20 0,0 2-9 0,0 2-2 16,4 0 1-16,-3 4 1 0,0 1 6 0,9 1 1 15,-6 0 4-15,-1 3 10 0,3-1 5 0,-2 3-7 16,5 0 19-16,1 0 4 0,-3 0 6 0,2 3 11 16,-1 0 8-16,4 0 11 0,-2 4 6 0,3 0 12 15,-6-3 11-15,-3 2-3 0,0 3 4 0,-2 1 1 16,1 0-1-16,-4-1 4 0,0 3 3 0,-1 0-1 16,-1-1 2-16,-1 3-5 0,0-2-2 0,-2 2-1 15,0 0-3-15,2-1-1 0,-5 1-2 0,2 1 0 0,-2-3-4 16,2 0 3-16,-2 1-3 0,3 1-1 0,-2-3-4 15,-1-8-2-15,-1 15 0 0,2-7 0 16,-1-8-3-16,-1 11-3 0,1-11-21 0,-3 9-20 16,3-9-23-16,0 0-20 0,-4 8-31 0,4-8-48 0,-9 3-42 15,9-3-214-15,0 0-440 0,-12-14 196 0</inkml:trace>
          <inkml:trace contextRef="#ctx0" brushRef="#br0" timeOffset="7171.94">19236 8815 85 0,'2'-13'259'0,"-2"13"-21"0,3-10-24 0,-3 10-27 16,0-8-18-16,0 8-17 0,0 0-14 0,0 0-14 16,0 0-20-16,0 0-19 0,0 0-24 0,6 29-19 15,-2-19-23-15,-1 4-18 0,-1 1-22 0,3-2-12 16,-4 6-15-16,6 0-7 0,-4 0-8 0,3-2-7 15,-4 0 5-15,0 1 5 0,1-3 4 0,5 2 3 16,-5-4 11-16,-1 1 6 0,4 1 10 0,-1-2 12 16,-1-1 9-16,2 1 24 0,-1-2 9 0,2 1 20 0,2-4 14 15,0 2 8-15,-1-1 11 0,3-3 1 0,5 2 8 16,-3-3 1-16,2-1-1 0,1-1-2 16,-1 1-5-16,1-3-2 0,-1 0-12 0,0 1-4 0,1 0-8 15,-1-2-5-15,-2 0-3 0,3-4-5 0,-4 3-2 16,1-2-5-16,-7 1-4 0,3-2-6 15,-3 0 1-15,0-2-7 0,-2-1-3 0,-3-4-11 16,-1 11-9-16,-6-21-6 0,-3 12-1 0,0-4-5 0,-1 2-4 16,-1 2 0-16,-3 0 2 0,-2-2 2 0,1 1 1 15,2 5 2-15,-1 1-3 0,-1-1 1 0,4 3 3 16,-2 0 2-16,2 1 0 0,11 1-3 0,-20 3 2 16,13 1-1-16,-1 0 1 0,3 6 4 0,-3-3 1 15,5 3-3-15,-1 1 3 0,4-1-1 0,-3 4 4 16,6 4-4-16,-3-4 1 0,4 5 0 0,3 1 0 0,-1 0-2 15,5 1 5-15,2 7-1 0,1-2 2 0,3 1-2 16,-4-8-1-16,7 11 6 0,-2-5 5 16,0 1 4-16,0-3 3 0,0 0 8 0,-5-4 0 15,0-1-3-15,0 2 0 0,-5-4-2 0,2 2 4 0,-2-1-6 16,-5-3-4-16,0-1-3 0,-3-2 1 0,0 1 1 16,-3 0 1-16,-4-2 1 0,3 1-1 15,-6-3-2-15,2 1 3 0,-7-4-5 0,2 1 1 0,-1 0 2 16,0-2-3-16,-7 0 4 0,8-3-3 0,-3-1-2 15,-2 1 0-15,1-2-3 0,1-2-13 0,3-1-14 16,0 2-9-16,0-6-14 0,-3 0-17 16,6-2-15-16,0 0-20 0,-1-5-27 0,1-4-28 0,5 0-206 15,-3-1-388-15,5-10 172 0</inkml:trace>
          <inkml:trace contextRef="#ctx0" brushRef="#br0" timeOffset="7678.69">19833 8535 95 0,'7'9'219'0,"-1"2"-1"16,3 2-12-16,-2 3-12 0,1 2-19 0,-3 2-10 15,0 2-7-15,1-2-12 0,-3 3-14 0,1-2-12 16,1 2-10-16,-2 4-10 0,-2-5-8 0,-1 1-7 16,1 1-8-16,-1-4-7 0,2-1-6 0,-1-1-4 15,-1-4-5-15,2-1-7 0,-2 0-1 0,0 0-5 16,0-3-5-16,3-3-2 0,-1 2-2 0,-2-9-2 16,2 11-4-16,1-5 1 0,-3-6 0 0,2 6-2 0,-2-6-2 15,8 3-5-15,-8-3 2 0,0 0-3 0,22-3-2 16,-13-5-2-16,0 2-2 0,4-3-6 0,-5-1-13 15,2-1-7-15,0-3 0 0,5-1-2 16,-3 0-1-16,-3 0 3 0,1 4 1 0,-2 0 2 0,0 2 1 16,-1-2 1-16,-1 3-2 0,-1 0 6 0,1 2-2 15,-6 6-1-15,7-8-1 0,-4 5-3 0,-3 3 2 16,0 0-1-16,0 0-2 0,0 0 3 0,0 0 2 16,15 13-1-16,-15-5 4 0,5 4 3 0,-4 2 5 15,-1 0 4-15,4 3 3 0,-3 2 0 0,3 1 4 16,1-1-3-16,0-1 1 0,-1 1-2 0,-2-6 2 15,0 1-4-15,3 5 2 0,-1-7-2 0,-4 2 0 16,4-2-1-16,-1-1-14 0,-3-2-24 0,2-2-27 16,-2-7-19-16,0 13-30 0,0-13-20 0,0 0-35 15,0 0-72-15,0 0-123 0,0 0-385 0,0 0 172 16</inkml:trace>
          <inkml:trace contextRef="#ctx0" brushRef="#br0" timeOffset="7954.88">20395 8598 191 0,'5'4'217'16,"2"5"-12"-16,1 2-13 0,-1 0-12 0,-1 3-14 15,4 3-5-15,-2 2-9 0,-1 3-14 0,1-1-14 16,2 5-10-16,-4-3-10 0,1-2-9 0,-1 0-7 0,0 7-8 15,-1-4-10-15,-1-4-4 0,-1 1-8 0,2-3-5 16,-2 2-4-16,2-2-6 0,0 0 1 16,-4-5-9-16,0-1 0 0,3 0-4 0,-3 0-1 0,0 0-12 15,1-4-25-15,-2 3-32 0,0-3-26 0,0-8-36 16,0 14-44-16,0-14-57 0,-2 9-162 0,2-9-393 16,0 0 173-16</inkml:trace>
          <inkml:trace contextRef="#ctx0" brushRef="#br0" timeOffset="9000.1">20291 8931 89 0,'0'0'202'16,"11"-12"-17"-16,-4 10-3 0,-7 2-27 0,23-3-12 16,-9 3-15-16,3-1-8 0,3 2-12 0,3-1-6 15,-1 0-2-15,2 0-7 0,-1 4-3 0,-1-3-3 16,2 0-2-16,0 2-7 0,-4-1-6 0,0-2-1 15,-4 3-7-15,-3 0-10 0,0 0-1 0,-1-1-6 16,-2 4-5-16,-4-4-8 0,4 2-1 0,-4 1-3 16,0 0-4-16,-1 3-5 0,-3-2 2 0,4 2-4 15,-4 1-1-15,2 2-1 0,-3-3-1 0,1 1-3 16,1 2-2-16,-3-2 3 0,0-1-1 0,2 0 1 16,1 0-2-16,-3-8 1 0,2 14-3 0,0-8-2 15,-2-6 5-15,0 9-4 0,0-9 1 0,3 7 2 16,-3-7-1-16,0 0 4 0,0 0-2 0,8 4-1 15,-8-4-1-15,0 0-2 0,17-4 2 0,-13-2-2 0,7 1-1 16,-1-4-3-16,-2 2-10 0,2-4-11 0,4-2-7 16,-5 1-5-16,7-1-1 0,-3-2 3 0,-1 1 3 15,2-1-1-15,-4 2 6 0,-2 2 0 16,-2 0 2-16,3 2 9 0,0 0 12 0,-3 3 7 0,0-3 3 16,-2 3 2-16,-4 6 0 0,10-9-1 0,-10 9-3 15,7-5-1-15,-7 5-4 0,5-4 1 0,-5 4-7 16,0 0 7-16,0 0-4 0,13 10 1 0,-13-10-1 15,8 10 1-15,-3-1 2 0,-3-1 8 16,2 0-5-16,-1 0-1 0,0 2-1 0,0 0 6 16,-1-4-2-16,2 2-6 0,-2 1 5 0,2-2-3 0,-3 0 0 15,-1-7-1-15,5 12 0 0,-1-7 1 0,-2 1 2 16,-2-6-2-16,7 9 3 0,-1-7-5 0,-6-2 2 16,7 5 2-16,2-2-3 0,-9-3 0 0,13 0 2 15,-13 0-2-15,15-5 3 0,-5 0-7 0,3-1 2 16,-2-1-5-16,-1 1-6 0,2-2-4 0,-1 0 1 15,1-3 0-15,0 2-3 0,0 0 3 0,-3-1 1 16,1 1 0-16,-3 3 2 0,2 1 0 0,-3-3 0 16,0 5 5-16,3-1 5 0,-9 4 8 0,7-9-4 15,-7 9-2-15,8-4-2 0,-8 4-4 0,0 0 1 0,0 0 0 16,0 0 3-16,15 9-5 0,-13-3 2 16,-2-6 0-16,7 11 2 0,-2-3-1 0,-1 0 2 15,1-1 0-15,1 2 1 0,-1 0-1 0,0-3 0 16,-1 2-1-16,1-4 4 0,1 3 1 0,-1-1-1 0,2-1-2 15,-1 1 3-15,-1-1-2 0,3-1 8 0,-2 0-9 16,1-2 0-16,3 1 1 0,-10-3-1 16,15 2 0-16,-5-3-1 0,-10 1-1 0,19-4-13 0,-9 0-6 15,2-2-7-15,-1 1-3 0,1-1 4 0,0 0 1 16,-3-2 4-16,1 2-3 0,-2 0 3 0,0 1 1 16,-2 0-1-16,-1 1 4 0,-5 4 0 0,11-6 1 15,-6 2-3-15,-5 4 1 0,0 0 2 0,9 0-2 16,-9 0 2-16,0 0-1 0,0 0 11 0,8 10-8 15,-8-10 1-15,6 13 6 0,-2-6-4 0,2 0 5 16,2 4 1-16,1-3 0 0,1 3 2 0,1-3 3 16,3 2 1-16,3 0-8 0,2 1 8 0,-2-3-1 15,0-2 1-15,2 3-2 0,2-1 3 0,-2-6-5 16,-4 2 3-16,7-3-2 0,-2 0 1 0,-6 1 2 16,-1-5-1-16,1 1-2 0,-3-1 0 0,0-4-2 0,-2 0-1 15,-1-1-1-15,-4-5-9 0,1 2-13 16,-6-3-3-16,-4 0 2 0,-1 2-7 0,-3 1 0 15,-2-1-1-15,-5-4-4 0,-3 2 3 0,2 5-3 16,-6-1 1-16,2 2-6 0,-1 1-3 0,0 3-5 0,0 2-8 16,7 1-8-16,2 1-10 0,-2 0-3 15,2 2-8-15,0 1-9 0,6-1-8 0,1 2-14 16,6-4-34-16,-6 8-116 0,6-8-290 0,0 0 128 16</inkml:trace>
          <inkml:trace contextRef="#ctx0" brushRef="#br0" timeOffset="9295.79">22008 8875 107 0,'3'-6'217'0,"0"-2"-11"0,2 3-16 0,-5 5-13 16,2-11-15-16,-2 11-16 0,4-6-17 0,-4 6-14 15,0 0-12-15,0 0-10 0,0 0-13 0,0 0-2 16,0 0-12-16,0 0-6 0,0 0-7 0,0 0-3 15,0 0-9-15,0 0-7 0,0 0 2 0,-6 28-5 16,3-17-4-16,2 0 2 0,0 0-7 0,1 3 4 16,0 0 3-16,1 0 3 0,0-2 2 0,2 4 0 15,-3 2-6-15,5 0 3 0,-4-5 1 0,5 5 2 16,0 1-4-16,0-2 3 0,-2-4-4 0,1-2 0 16,-1 1-5-16,-2-1-3 0,2 0-2 0,-2-3 3 15,0-1-5-15,-2-7 1 0,2 12-2 0,-2-12-2 16,0 9 0-16,0-9 1 0,0 0-1 0,-10 6 0 15,10-6 1-15,-13 0 0 0,13 0-10 0,-15-5-21 16,6 1-18-16,2-1-20 0,1 0-20 0,-3-3-28 16,2 1-31-16,2-5-33 0,0 1-62 0,4-2-121 15,-2 0-376-15,6-1 166 0</inkml:trace>
          <inkml:trace contextRef="#ctx0" brushRef="#br0" timeOffset="9741.16">22300 8908 104 0,'0'0'189'15,"0"0"-15"-15,20-9-13 0,-1 13-15 0,2 1-5 16,10 1-14-16,0 2-9 0,3-2-5 0,1 4-11 16,1 0-14-16,1-2-8 0,-5-1-6 0,1 2-8 15,-11-3-6-15,-1-2-27 0,-7 2-36 0,1-2-58 16,-2-2-55-16,-5-1-150 0,-1 1-289 0,-7-2 128 15</inkml:trace>
          <inkml:trace contextRef="#ctx0" brushRef="#br0" timeOffset="9586.82">22396 8683 95 0,'0'0'199'16,"0"0"-17"-16,0 0-18 0,0 0-11 0,0 0-7 16,-5 24-3-16,3-12-6 0,0 0-7 0,-1 2-1 15,1 5-12-15,-1-1-8 0,2 1-5 0,-1 1-5 16,1 0-9-16,1 3-5 0,0-3-11 0,0 1-3 0,1-1-6 15,1-1-4-15,-1 3-7 0,2-2-6 16,-1-1-3-16,-1-1-6 0,3 1-3 0,-2-4-2 16,2 0 0-16,-3-1-3 0,3-3-2 0,-2 1-1 0,3-1-4 15,-4-1-8-15,1-1-19 0,-1-3-17 0,3 2-22 16,-4-8-14-16,1 7-16 0,-1-7-27 0,0 0-35 16,0 0-29-16,0 0-201 0,0 0-394 0,0 0 175 15</inkml:trace>
        </inkml:traceGroup>
      </inkml:traceGroup>
    </inkml:traceGroup>
    <inkml:traceGroup>
      <inkml:annotationXML>
        <emma:emma xmlns:emma="http://www.w3.org/2003/04/emma" version="1.0">
          <emma:interpretation id="{E63FA540-4184-44CD-B00B-9155C97D032B}" emma:medium="tactile" emma:mode="ink">
            <msink:context xmlns:msink="http://schemas.microsoft.com/ink/2010/main" type="paragraph" rotatedBoundingBox="15570,12005 24105,12022 24101,13916 15566,138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BA444A-5399-4DAC-9A09-3EAF31C8F8C0}" emma:medium="tactile" emma:mode="ink">
              <msink:context xmlns:msink="http://schemas.microsoft.com/ink/2010/main" type="line" rotatedBoundingBox="15570,12005 24105,12022 24103,13078 15568,13061"/>
            </emma:interpretation>
          </emma:emma>
        </inkml:annotationXML>
        <inkml:traceGroup>
          <inkml:annotationXML>
            <emma:emma xmlns:emma="http://www.w3.org/2003/04/emma" version="1.0">
              <emma:interpretation id="{2CA47071-11D5-4C53-8E01-B0A2DCF646D4}" emma:medium="tactile" emma:mode="ink">
                <msink:context xmlns:msink="http://schemas.microsoft.com/ink/2010/main" type="inkWord" rotatedBoundingBox="15570,12034 19334,12042 19332,12823 15568,12816"/>
              </emma:interpretation>
            </emma:emma>
          </inkml:annotationXML>
          <inkml:trace contextRef="#ctx0" brushRef="#br0" timeOffset="42882.95">13172 10621 113 0,'0'0'189'16,"-7"-8"-7"-16,7 8-15 0,-6-7-10 0,6 7-15 16,-5-6-8-16,5 6-14 0,0 0-11 0,0 0-15 15,0 0-2-15,0 0-15 0,0 0-6 0,0 0-7 16,0 0 1-16,0 0-6 0,17-3-7 0,-17 3-3 15,20 0-6-15,-5 0-3 0,1-1-2 0,5 1 0 16,-2 0-6-16,-1 0-3 0,1-1-1 0,-3-2-6 16,-1 1-3-16,5-4 2 0,-5 5-4 0,-2-4 0 0,-1 0-11 15,2-1 8-15,-3 1-3 0,0-2 2 16,-1 0 0-16,-2 0-5 0,-4 0 2 0,1 1-2 0,-1-2-3 16,-2 0 2-16,0-4-6 0,-2 12-4 0,-2-17-2 15,-1 10-2-15,-2 1-1 0,-1-2-3 0,6 8-1 16,-14-9 7-16,4 7-5 0,-4-1 0 15,5 1 4-15,-2 2 2 0,11 0-3 0,-30 3 1 0,15-1 1 16,-3 4-2-16,4-1 0 0,-2 5 1 0,3-1 3 16,-3 2 1-16,3 3 6 0,-1 0 0 0,5-2-6 15,3 2 4-15,0-1 1 0,1 1 2 0,4 0-3 16,1 5 4-16,1-4-1 0,4-2 3 0,3 3 0 16,5 0 3-16,3-3-2 0,1-1-1 0,3-2 1 15,1-1 3-15,3-2 0 0,1-3-5 0,6 1-2 16,-7-2 0-16,8-3 2 0,-8 0-2 0,-1-5 2 15,1 2-5-15,0-4 3 0,0 0 2 0,-2-3-2 16,0 0 0-16,5-6-2 0,-8 0 2 0,6-5-4 16,-2-1 1-16,-2-2-13 0,-1 0-6 0,-3-1-10 0,3-2-5 15,-1-2-8-15,-3-1-9 0,2 0-2 16,-5-2-3-16,1 0-1 0,-3 3 6 0,1-3 12 0,-6 1-6 16,2 1 7-16,-2 2 7 0,-4-3 0 0,1 5-1 15,-3 4 7-15,0 0 5 0,-4 3 3 0,3-3 0 16,0 4 0-16,-3 1 9 0,3 3 6 15,-3 1 9-15,2 0 0 0,0 2 1 0,0 2 4 0,-1 2-5 16,3 7-2-16,-1-12-1 0,1 12-3 0,-7-5-2 16,7 5 4-16,0 0-5 0,-16 1 6 0,16-1-3 15,-14 9 5-15,4-1 7 0,2 4 5 0,-3 3 5 16,-2 0 2-16,2 2-4 0,0 1-2 0,0 0 9 16,-3 12 1-16,0-1 0 0,-1 3 2 0,3-2-2 15,0-1-4-15,2-1 4 0,2 0-4 0,1 2 1 16,-1-1-4-16,3 1-3 0,3-2 0 0,-1-8 0 15,6 5 1-15,-1-3-3 0,3-2-1 0,1 0 3 16,2 1-3-16,1-4 1 0,4 0-1 0,-1-1-3 16,2-4 1-16,-2 2 0 0,0-5-1 0,5 0-1 0,-3 0 0 15,5-2 0-15,-2 0-2 0,4-3-3 0,-1 0 2 16,-1 0-4-16,0-2 4 0,1-2-4 0,2 0-2 16,-7 0 3-16,0-2-1 0,2 0-2 0,2-3-1 15,-5 0 3-15,-2-1-5 0,3 0-1 16,-3-5-12-16,1 3 3 0,2-4-4 0,-8 2 5 15,4-1-5-15,-3-1-1 0,-1-1 1 0,-2 1 1 0,0-2-3 16,-3 0 3-16,1 2 1 0,-3-1-1 0,0 0 3 16,-3 2 0-16,1-1 2 0,-2 2-4 0,0-1 2 15,-1 0 0-15,1 4 2 0,4 7-4 0,-12-9 4 16,5 2 0-16,1 5-1 0,6 2 2 0,-14-3 0 16,14 3-3-16,-15-3 0 0,6 6 4 0,9-3-2 15,-15 5 1-15,6 1 2 0,2 2-1 0,-1 0 0 16,2 2-1-16,0 2 6 0,1-1-6 0,1 1 4 15,2-1-3-15,2 3 4 0,2-1 3 0,0 2 1 16,0-3 0-16,4 6 3 0,3-6-3 0,-3 1 4 0,3-1-2 16,-2 1 0-16,3-2 1 0,0-5 3 15,0 3-2-15,1-2-1 0,2-1 2 0,0-3-5 16,-1 2 2-16,3-2 2 0,-2 0-2 0,5-2-1 0,-5-1-2 16,3 0 2-16,0-1-1 0,-1-1 2 0,-1-2-1 15,-1-1-2-15,1 1-2 0,4-3-5 16,-1-4-3-16,-4 4-4 0,-1-2-2 0,3-5-2 15,-4 5 2-15,0-1 2 0,-1 1-1 0,-1 0 3 0,-1-3 2 16,0 2-1-16,-2 0 3 0,-1 4-1 0,1-2 1 16,-1 4-2-16,-1-2 3 0,-4 6 0 0,5-9-1 15,-5 9-2-15,4-7-2 0,-4 7 1 0,0 0-1 16,0 0 3-16,0 0-4 0,0 0 4 0,0 0 0 16,0 0 3-16,7 19 4 0,-7-11 7 0,1 1 1 15,-1 2 3-15,1-1 1 0,1 2 0 0,0-3 4 16,0 2-2-16,1 0-3 0,0-2 6 0,1 3-3 15,1-2-3-15,-3-2 1 0,3-2-1 0,-1 2-1 16,1-4 0-16,0 0 0 0,1 3-1 0,0-3-1 0,0 0 2 16,-6-4-2-16,13 4 0 0,-6-1-1 0,-7-3-2 15,15 0 1-15,-15 0-2 0,15-5 3 0,-8 1-3 16,1 0 2-16,1-2-1 0,-1-2-3 0,-1-1-2 16,1-2 1-16,0 0-4 0,-3-1-5 0,0 1 0 15,-1-1 2-15,2-2-2 0,-2 3 1 0,-1 1 5 16,2 0-2-16,-2 0-1 0,-2 2-1 0,3 3 2 15,-4 5 0-15,2-11-2 0,-2 11 2 0,5-6-3 16,-5 6-2-16,8-5 2 0,-8 5 1 0,0 0 4 16,11 0-3-16,-11 0 1 0,11 10-3 15,-4-4 4-15,1 1 1 0,-1 0-2 0,1 3 5 0,1-1-1 16,-1 1-1-16,0 0 6 0,1-1-5 0,1 2 0 16,-3-3 0-16,2 0 2 0,-2 3 1 0,3-2 0 15,-3-1-2-15,3-2 1 0,-4 0 1 0,2-1-2 16,-1 0 2-16,-1-2 0 0,-6-3-1 0,13 2-1 15,-13-2 2-15,12 0 1 0,-12 0-3 0,12-3-4 16,-6-1-7-16,-6 4 4 0,13-10-7 0,-8 2 1 16,1-2-1-16,1 1-1 0,-1-2 0 0,1 0 1 15,-4 2-1-15,4-1 1 0,-2 0 1 0,-2 2 4 16,1 0-2-16,1 0 2 0,-5 8 0 0,6-11 0 0,-1 7-1 16,-5 4 1-16,11-7 0 0,-7 4 1 0,-4 3 0 15,13 0 2-15,-13 0 2 0,18 2 0 16,-9 3-1-16,0-2 3 0,1 3 4 0,2 1 2 15,-3 1-1-15,3 0 2 0,0 1 2 0,6 1-4 0,-6-1 1 16,5 1 4-16,1-1-2 0,-5 0 0 0,2-2 0 16,0-2 0-16,-2 3-1 0,3-5 0 0,-6 2-1 15,6-1-1-15,-3-3 1 0,0 0-1 0,1 1 2 16,-1-2-3-16,2-2 1 0,-1 0-1 0,-3-2 0 16,-3-2-2-16,3-2-7 0,-1 2-5 0,-2-2-3 15,-3-1-3-15,0-1-10 0,-1-4-2 0,-2 5 1 16,-2-5 2-16,0 3 1 0,-2-3 2 0,-1 2 3 15,-1 1 2-15,-1 1-2 0,-1 3 7 0,1-2-5 16,0 2 4-16,-1 2-1 0,6 5 0 16,-10-6 4-16,4 4-1 0,6 2-1 0,-11-1 4 0,11 1 1 15,0 0 0-15,-17 8-2 0,13-4 4 0,0 4-1 16,4-8 5-16,-1 16 2 0,2-6 1 0,-1 0 1 16,3 1 3-16,2 1-1 0,0 0 5 0,4 0-3 0,0 0 1 15,5 3 1-15,-3-4 4 0,1-1-6 16,2-2 2-16,-2-2-1 0,2 2 0 0,-2-2-2 0,1-1 0 15,2 1 0-15,-3-4 0 0,2 2 1 0,-2-3 0 16,1-2-3-16,0-2 5 0,-2 2-6 0,2-6 3 16,-3 3-1-16,-1-3-1 0,-1-2-1 0,2 2-1 15,-2-2-2-15,-2 0 0 0,-1 1 2 0,2-3 1 16,-4 6 0-16,2 1-1 0,0-7-2 0,-2 5-1 16,-3 6-1-16,5-10 7 0,-5 10-4 0,6-6-3 15,-6 6-2-15,0 0-1 0,0 0 2 0,0 0 1 16,12 2-4-16,-12-2 5 0,0 0-4 0,8 14 0 15,-6-8 4-15,0 0-2 0,0 2 1 0,-1 2 1 16,3-2 1-16,-2 1 1 0,2 2-1 0,1-1 0 16,-4-1 1-16,1-2 1 0,-2-7 1 0,7 11-1 15,-3-4 3-15,1-4 2 0,2 1-4 0,-7-4 3 16,12 6 1-16,-6-3-3 0,1 0 0 0,-7-3-2 16,18 0 1-16,-18 0 1 0,18-6-2 0,-6 2 1 0,-2-1-4 15,3 0 0-15,-1-6 0 0,0 2 5 16,2 3-4-16,-3-5 0 0,0 1 0 0,1 1 0 15,2-3 3-15,-3 2-3 0,1 4-1 0,-2-3 5 16,0 1 7-16,4 1 11 0,-2 0 3 0,0 1 4 0,2 3 9 16,2-2 6-16,-2 3 3 0,0 1 0 0,6 0 7 15,2 1-5-15,-1 2-1 0,-1 3-6 0,1-1-4 16,-8 2-5-16,0 1 2 0,-1 1-9 0,0 1-1 16,1 0-3-16,-6-1-1 0,2 1-1 0,-1 1-4 15,0 1-1-15,-2-3-11 0,-1-2-20 0,-3 3-16 16,2-2-23-16,-4-7-30 0,3 12-27 0,-3-12-39 15,0 0-26-15,0 0-224 0,0 0-434 0,0 0 192 16</inkml:trace>
          <inkml:trace contextRef="#ctx0" brushRef="#br0" timeOffset="43193.53">16509 10178 152 0,'-1'14'182'0,"-1"0"-11"0,-1 0-10 16,1 2-6-16,-3 2-14 0,5 3-9 16,-1-2-9-16,0 1-9 0,1 0-4 0,0 4-8 15,1-2-9-15,-1 1-8 0,1-1-7 0,-1 6-7 0,2-7-1 16,0 0-9-16,1-2-6 0,0 1-5 0,-1 0-1 15,1-3-5-15,1 2-3 0,0-5-6 0,-2-1-4 16,0-1-2-16,1-2-3 0,0 1 2 0,-1-2-5 16,1 3-12-16,-1-6-20 0,-2-6-17 0,5 14-6 15,-4-8-21-15,3 1-23 0,-4-7-17 0,6 6-28 16,-6-6-36-16,0 0-153 0,6 2-335 0,-6-2 149 16</inkml:trace>
          <inkml:trace contextRef="#ctx0" brushRef="#br0" timeOffset="43433.25">16400 10495 120 0,'0'0'203'0,"13"-8"-14"16,-3 4-13-16,5 2-14 0,0 0-13 0,7-1-14 16,3 2-11-16,7 0-11 0,3 2-11 0,-2 3-6 15,0-4-13-15,-2 2-6 0,-5 1-10 0,-3 2-5 16,2-3-9-16,-2 2-18 0,0 2-26 0,-4-2-30 15,4 4-35-15,-4-1-45 0,1-3-57 0,-7 1-113 0,6-2-291 16,2 2 129-16</inkml:trace>
        </inkml:traceGroup>
        <inkml:traceGroup>
          <inkml:annotationXML>
            <emma:emma xmlns:emma="http://www.w3.org/2003/04/emma" version="1.0">
              <emma:interpretation id="{75811A8B-D3CD-45CF-B287-874FE050D726}" emma:medium="tactile" emma:mode="ink">
                <msink:context xmlns:msink="http://schemas.microsoft.com/ink/2010/main" type="inkWord" rotatedBoundingBox="19921,12014 20893,12016 20891,12929 19919,12927">
                  <msink:destinationLink direction="with" ref="{652050A9-8AF7-4703-941A-9ECD57BEF2E4}"/>
                </msink:context>
              </emma:interpretation>
            </emma:emma>
          </inkml:annotationXML>
          <inkml:trace contextRef="#ctx0" brushRef="#br0" timeOffset="44099.87">17689 10504 67 0,'0'0'177'0,"0"0"-13"0,0 0-16 15,-27 14-7-15,27-14-15 0,-6 8-5 0,4-2-11 16,2-6-4-16,0 10-10 0,0-10 2 0,0 0-5 16,8 15-3-16,-3-10-6 0,2-2 0 0,-1-1-11 15,5 1-10-15,0 0-4 0,5-2-3 0,-1-1-5 16,1 2-3-16,3-4-8 0,-4 1-4 0,3-4-3 15,-5 1-4-15,0-2 0 0,2-1-3 0,-2-4-5 16,-3-3-15-16,-4 3-20 0,-1-3-12 0,0-6-19 16,-7 1-2-16,-3 0-4 0,-4 1 8 0,-4-3-5 0,0 1 10 15,-9-2 3-15,-2 0 0 0,-4 4 3 16,0-1 6-16,-2 5-4 0,-2 3 7 0,4 3-1 16,4 4 2-16,2-1 3 0,2 5 6 0,2 0-2 15,3 0 3-15,2 3-1 0,0-1 3 0,5 2 3 0,3 4-1 16,5-8 4-16,-3 11-3 0,3-2 6 15,0-9 5-15,16 11-5 0,-1-3 1 0,1-1-6 16,4 1 9-16,4-2-6 0,6 1 0 0,4-5 3 0,0 0 4 16,2 0 4-16,3 0 3 0,2-1-1 0,3-4 8 15,0 1 0-15,13-1-2 0,-11-5 0 16,14 0-1-16,-16 0-3 0,13-6 3 0,-15 3-5 0,-4-3 1 16,1-4 0-16,-3 0 0 0,-2-4-8 0,-3 3-4 15,-6-5-6-15,-4 0-6 0,-3 2 1 0,-7 1 2 16,-2-1-3-16,-3 1 1 0,-1-1 7 0,-5 1-1 15,0 0 6-15,0 5 10 0,-5 2-3 0,1 0 2 16,0 5-3-16,2-2 4 0,-5 2-3 0,3 6 0 16,-3-1 0-16,7 4-1 0,-13 0 2 0,13 0 4 15,-16 4-2-15,9-1 4 0,-1 6 0 0,-1 2 7 16,2 0 1-16,-3 5 14 0,3 4 2 0,1-3-1 16,-2 5 11-16,0 6-2 0,3 3 4 0,1 0-3 15,-5 2-1-15,7-3 2 0,-3 4 0 0,-1-1 1 16,4 1 0-16,-3-1-5 0,1-2-2 0,2 2 1 15,0 0-3-15,2-1-4 0,0-2 2 0,-3-3-9 16,1 1 3-16,2 1-9 0,0-5-2 0,0-2 3 16,0 6-3-16,2-7-2 0,1-2 0 0,0 3 1 15,-2-3 0-15,1-7-5 0,0 4 1 0,3-2-4 16,-3-2-11-16,1-1-20 0,0-1-16 0,2 1-19 0,-3-2-18 16,1-1-20-16,-1-2-29 0,-2-6-29 15,6 6-42-15,-6-6-179 0,0 0-401 0,0 0 178 16</inkml:trace>
          <inkml:trace contextRef="#ctx0" brushRef="#br0" timeOffset="44241.49">18227 10510 176 0,'8'-4'161'0,"3"3"-16"0,5 0-15 16,-1 1-13-16,8 0-10 0,-2 2-9 0,4 4-13 15,-3-2-7-15,0 2-13 0,-9 0-22 0,3 0-49 16,-3-1-47-16,-3-1-138 0,1 1-208 0,-1-3 93 15</inkml:trace>
        </inkml:traceGroup>
        <inkml:traceGroup>
          <inkml:annotationXML>
            <emma:emma xmlns:emma="http://www.w3.org/2003/04/emma" version="1.0">
              <emma:interpretation id="{831AC169-EF44-40AD-8D1B-DD288A274EAA}" emma:medium="tactile" emma:mode="ink">
                <msink:context xmlns:msink="http://schemas.microsoft.com/ink/2010/main" type="inkWord" rotatedBoundingBox="21706,12055 24105,12060 24103,13078 21704,13073"/>
              </emma:interpretation>
            </emma:emma>
          </inkml:annotationXML>
          <inkml:trace contextRef="#ctx0" brushRef="#br0" timeOffset="44789.84">19291 10018 222 0,'7'-7'231'0,"-7"7"-14"16,11-3-14-16,-11 3-8 0,15 7-7 0,-2-5-6 15,5 4-7-15,2 4-6 0,2 1-9 0,6 4-8 16,0-1-4-16,2 4-6 0,0-2-12 16,1 4-6-16,0 0-12 0,-4-1-13 0,4 1-7 0,-4-3-7 15,1 1-9-15,-9-3-8 0,1-2-6 16,-2-1-6-16,-2-3-2 0,-6 0-6 0,5-2-8 0,-3 1-24 15,-5-4-29-15,0 1-24 0,4-1-21 0,-7 1-19 16,-4-5-14-16,6 5-29 0,-6-5-25 0,0 0-36 16,0 0-38-16,0 0-199 0,0 0-453 0,9-19 202 15</inkml:trace>
          <inkml:trace contextRef="#ctx0" brushRef="#br0" timeOffset="45066.92">20082 9969 92 0,'0'0'192'0,"0"0"-18"0,0 0-14 0,0 0-15 15,0 0-11-15,0 0-7 0,0 0-3 0,0 0-5 16,-27 17-4-16,17-5-14 0,2-1 2 0,-4 5 0 16,-1 4-2-16,2 0-5 0,-1 6-6 0,-1-1-3 15,0 4-2-15,0 0-4 0,2-1-10 0,0 3 0 0,-3 2-11 16,3-1-3-16,1 0-9 0,-1 1-2 0,2-1-4 15,-2 2-3-15,-2-2-5 0,2-2-1 16,2 3-2-16,-2-4-4 0,0-1-7 0,2-1-5 0,-2-6 3 16,5-3-13-16,-4-1-17 0,4 0-21 0,-1-3-21 15,3-2-24-15,-2-2-28 0,3-1-39 0,1-3-33 16,-1 0-196-16,3-6-404 0,0 0 179 0</inkml:trace>
          <inkml:trace contextRef="#ctx0" brushRef="#br0" timeOffset="45504.25">20195 10620 146 0,'0'0'217'0,"9"-5"-18"0,-9 5-18 16,11-9-16-16,-7 4-14 0,-4 5-14 0,12-6-13 15,-9-1-10-15,2 2-13 0,2-2-9 0,-1-2-11 16,0 1-3-16,1-3-11 0,0 3-3 0,-1-3-9 0,-1 0-6 16,0-1-4-16,-3 1-5 0,2-1-7 15,-2 0 0-15,0 0-3 0,1 2-8 0,-3-2 0 16,0 1 2-16,0 1-8 0,0-2 0 0,0 12-4 0,0-14 1 16,0 14 0-16,-3-16 1 0,3 16-1 15,-2-8 1-15,2 8-3 0,0-10-2 0,0 10-1 16,0 0 0-16,0 0-4 0,0 0 3 0,0 0-3 15,0 0 5-15,0 0 2 0,0 0 0 0,-13 28 14 16,13-17 6-16,-2 3 0 0,2 2 4 0,2-4 0 16,3 8 4-16,-2 2 2 0,4-1 2 0,-1-3-4 0,-1 3-3 15,2-1-2-15,-1-3-2 0,-1-3-5 16,0 0 0-16,-2-1-2 0,1-1-1 0,-3 0-4 0,2-2-2 16,0-2 3-16,-2 1-6 0,0-1-9 0,3-2-21 15,-4-6-18-15,0 15-24 0,1-7-25 0,-1-8-22 16,1 10-24-16,-1-10-18 0,0 9-24 0,0-9-48 15,0 0-135-15,4 7-381 0,-4-7 168 0</inkml:trace>
          <inkml:trace contextRef="#ctx0" brushRef="#br0" timeOffset="45725.9">20591 10666 230 0,'0'0'203'0,"5"-7"-11"0,-5 7-15 16,0 0-22-16,9-4-11 0,-9 4-18 0,12-1-10 15,-12 1-14-15,15 1-10 0,-15-1-8 0,13 2-10 0,-5 0-4 16,-1 1-10-16,-7-3-7 0,14 4-26 16,-8 1-21-16,0-3-27 0,1 1-29 0,-7-3-26 15,15 6-32-15,-9-5-168 0,-6-1-299 0,10 4 132 16</inkml:trace>
          <inkml:trace contextRef="#ctx0" brushRef="#br0" timeOffset="45885.47">20924 10637 59 0,'0'0'115'0,"12"1"-14"15,-12-1-5-15,13 1-18 0,-13-1-9 0,12 2-14 16,-12-2-5-16,14-2-23 0,-14 2-8 0,11 2-21 15,-11-2-11-15,8 2-19 0,-8-2-72 0,10 4-113 0,-10-4 51 16</inkml:trace>
          <inkml:trace contextRef="#ctx0" brushRef="#br0" timeOffset="46003.16">21035 10650 47 0,'13'-3'119'0,"-13"3"-5"0,11-4 13 0,-3 2-8 16,-8 2 3-16,12-6-7 0,-7 2-6 0,-5 4-4 0,14-6-15 16,-7 4-1-16,-1 0-9 0,1-2-10 0,0-1-9 15,-7 5-7-15,17-4-3 0,-9 0-9 0,-8 4-13 16,12 0-27-16,-12 0-20 0,15-3-30 0,-15 3-30 15,13 0-156-15,-13 0-253 0,14 3 113 0</inkml:trace>
          <inkml:trace contextRef="#ctx0" brushRef="#br0" timeOffset="46618.12">21537 10479 129 0,'8'-4'182'0,"-8"4"-11"0,10-4-6 16,-10 4-7-16,8-4-6 0,-8 4-6 0,9 0-11 0,-9 0-10 15,0 0-10-15,0 0-13 0,0 0-12 16,14 0-9-16,-14 0-11 0,5 8-4 0,-4-2-8 15,-1-6-1-15,5 14-2 0,-4 0-3 16,2-3-1-16,-2 1 2 0,1 2-2 0,0 4-1 0,0-4-3 0,2 6-4 16,-3-1-3-16,3-1 1 0,-3 4-5 0,2-3-1 15,-1 1-1-15,1 1-3 0,-2-3-3 16,2 3 0-16,-1-4-2 0,-1 2-3 0,3 1 1 16,-4-8 2-16,1 6-2 0,0 3-6 0,1-5-1 0,0-2 2 15,-1-5-2-15,-1 2-1 0,1 0 1 0,2-3-4 16,-3 0 0-16,0-8-1 0,0 14-2 0,0-14 0 15,1 13 1-15,-1-13-3 0,-1 10-2 0,1-10 5 16,-4 6-2-16,4-6 2 0,-6 5-2 0,6-5 3 16,-9 2-2-16,9-2 1 0,-16-2-3 15,16 2 4-15,-20-3 1 0,7 3-6 0,-1-5 0 0,0-1 0 16,0 3 4-16,-1-1-8 0,-3-5-14 16,-1 1-10-16,-1-2-18 0,-2 0-17 0,4-2-9 0,-1-2-22 15,4 3-15-15,-2-3-21 0,2 0-38 0,3 0-8 16,0-4-214-16,2 1-414 0,6-1 183 0</inkml:trace>
          <inkml:trace contextRef="#ctx0" brushRef="#br0" timeOffset="46853.78">21686 10261 1841 0,'-1'-21'10'0,"1"6"88"16,-3 1-10-16,2 2 12 0,1-1-7 0,0-1-10 15,0 3-3-15,0 11-21 0,4-19-8 0,-3 13-10 16,-1 6 0-16,1-9-8 0,-1 9 1 0,3-7-7 16,-3 7-2-16,0 0-4 0,0 0 0 0,0 0-17 15,0 0-22-15,0 0-17 0,0 0-27 0,0 0-17 16,-5 27-33-16,-4-19-34 0,2 3-53 0,-1 1-152 16,-2-1-378-16,0-1 167 0</inkml:trace>
        </inkml:traceGroup>
      </inkml:traceGroup>
      <inkml:traceGroup>
        <inkml:annotationXML>
          <emma:emma xmlns:emma="http://www.w3.org/2003/04/emma" version="1.0">
            <emma:interpretation id="{1ADE769F-7576-4A96-8111-A5777204BC68}" emma:medium="tactile" emma:mode="ink">
              <msink:context xmlns:msink="http://schemas.microsoft.com/ink/2010/main" type="line" rotatedBoundingBox="15947,13215 18222,13375 18179,13990 15904,13830"/>
            </emma:interpretation>
          </emma:emma>
        </inkml:annotationXML>
        <inkml:traceGroup>
          <inkml:annotationXML>
            <emma:emma xmlns:emma="http://www.w3.org/2003/04/emma" version="1.0">
              <emma:interpretation id="{E93E5932-25AF-4AAD-9697-0C8661685D89}" emma:medium="tactile" emma:mode="ink">
                <msink:context xmlns:msink="http://schemas.microsoft.com/ink/2010/main" type="inkWord" rotatedBoundingBox="15937,13365 16530,13406 16498,13872 15904,13830"/>
              </emma:interpretation>
            </emma:emma>
          </inkml:annotationXML>
          <inkml:trace contextRef="#ctx0" brushRef="#br0" timeOffset="47924.38">13516 11509 124 0,'0'0'194'0,"0"0"-11"0,6-9-5 0,-6 9-7 0,4-5-10 16,-4 5-18-16,0 0-14 0,0 0-10 16,0 0-14-16,0 0-10 0,0 0-14 0,0 0-2 0,0 0-6 15,0 0-5-15,0 0-6 0,-6 36-2 0,5-23-5 16,-2-1-10-16,1 0-2 0,2 3-4 16,-1-3-2-16,1 1-2 0,0 0-4 0,0 0-4 0,1 1 0 15,1-3-3-15,0-1 1 0,-1 0-3 0,2-2-1 16,-1 1-2-16,-1-1 0 0,0 0-15 0,-1-8-15 15,4 11-21-15,-2-6-13 0,-2-5-18 0,4 12-27 16,-4-12-13-16,5 6-21 0,-5-6-29 0,0 0-161 16,0 0-338-16,0 0 150 0</inkml:trace>
          <inkml:trace contextRef="#ctx0" brushRef="#br0" timeOffset="48111.91">13537 11299 91 0,'-2'-8'190'0,"-3"4"-18"15,5 4-19-15,-8-10-13 0,8 10-16 0,0 0-14 16,0 0-11-16,0 0-15 0,0 0-17 0,0 0-16 16,0 0-17-16,0 0-23 0,32 18-20 0,-20-13-16 0,-2 5-9 15,3-4-19-15,4 6-10 0,1-3-39 16,-5-2-72-16,7 1-188 0,-2 1 84 0</inkml:trace>
          <inkml:trace contextRef="#ctx0" brushRef="#br0" timeOffset="48499.3">13981 11428 47 0,'0'0'140'0,"0"0"-13"15,0 0-7-15,0 0-4 0,0 0-3 0,0 0 3 16,0 0-6-16,-20 16-17 0,14-14-1 15,6-2-7-15,-16 4 3 0,10 1-12 0,-1-1-7 16,-1 1-5-16,1-2-7 0,2 2-4 0,-3 1-9 0,8-6-1 16,-9 5-4-16,6 1-13 0,3-6 6 0,-5 11-5 15,5-11 1-15,2 11 0 0,-2-11-3 0,9 11 1 16,-3-4-2-16,3-2-10 0,4 5 6 0,-1-4-5 16,0 3-2-16,0 0-1 0,6 1-3 0,-6-1 4 15,0 1-3-15,2-2-6 0,-3 2 2 0,-1-1-2 16,2 0 0-16,-4-1-4 0,3 0 3 0,-6-1-1 15,1 0 5-15,-4-1-4 0,3 0-3 0,0 1 1 16,-2-2 3-16,-3-5 0 0,0 0 12 0,-2 14 8 16,2-14 4-16,-4 7 3 0,4-7-1 0,-10 8-5 15,3-6 1-15,7-2-5 0,-16 2-3 0,4-1 1 16,5 0 3-16,-1 3-7 0,8-4 3 0,-21 0-1 16,13 0-1-16,8 0-5 0,-13 0-3 0,13 0-11 15,-11-3-16-15,11 3-7 0,-7-3-21 0,7 3-30 16,0 0-15-16,0 0-21 0,0 0-29 0,0 0-172 0,14-22-340 15,-3 13 150-15</inkml:trace>
        </inkml:traceGroup>
        <inkml:traceGroup>
          <inkml:annotationXML>
            <emma:emma xmlns:emma="http://www.w3.org/2003/04/emma" version="1.0">
              <emma:interpretation id="{F2FF24C3-3737-4011-AA9D-B931EA70FB03}" emma:medium="tactile" emma:mode="ink">
                <msink:context xmlns:msink="http://schemas.microsoft.com/ink/2010/main" type="inkWord" rotatedBoundingBox="17042,13292 18222,13375 18180,13970 17000,13887">
                  <msink:destinationLink direction="with" ref="{652050A9-8AF7-4703-941A-9ECD57BEF2E4}"/>
                </msink:context>
              </emma:interpretation>
            </emma:emma>
          </inkml:annotationXML>
          <inkml:trace contextRef="#ctx0" brushRef="#br0" timeOffset="48858.8">14830 11219 137 0,'0'0'189'0,"0"0"-11"0,0 0-27 16,0 0-18-16,0 0-6 0,0 0-12 0,0 0 1 0,0 0-5 16,0 36-5-16,0-20 6 0,0-2-6 0,0 5-4 15,-2 0-12-15,1 2-1 0,0 1-9 16,1 1-1-16,-4 2-11 0,3-5 0 0,1 3-6 0,-3 3-6 15,2-3-2-15,-1-1-6 0,-2-2-4 0,3-1-7 16,-2 1-5-16,1-1 1 0,-1-1-3 0,2-1-4 16,-1-2 2-16,0-2-4 0,2 1 0 0,0 0-2 15,0-2-5-15,0 1 2 0,0-1-3 0,0 0 1 16,2-2-19-16,-2-1-18 0,0-1-25 0,2 0-16 16,-2-8-16-16,1 14-32 0,-1-14-18 0,2 12-27 15,-2-12-20-15,0 8-156 0,0-8-357 16,0 0 159-16</inkml:trace>
          <inkml:trace contextRef="#ctx0" brushRef="#br0" timeOffset="49524.71">14595 11670 166 0,'14'0'156'15,"6"0"-16"-15,2 0-7 0,0 3-17 0,1-3-8 16,1 0-14-16,0 2-6 0,-1-2-11 0,1 3-17 16,1-2 8-16,-2 2-9 0,-2-1-6 0,4 1-8 15,-3-1-1-15,0 1-5 0,0 1-13 0,-1-2 3 0,4 1-2 16,-2 0-1-16,0 0-1 0,0 2-8 16,2-1 4-16,7-3-2 0,-1 3-3 0,-5 1-1 15,-3-5 0-15,3 2 2 0,-1 2-9 0,-2-2 0 16,-2 0 0-16,2 2-18 0,-2-2 17 0,-1-2 1 0,-4 0-3 15,-1 0 2-15,-3-2-2 0,2-1 7 0,-7 0-3 16,3 1-4-16,-2-4 0 0,-2 2-2 0,-1-1 14 16,-5 5-14-16,8-14 1 0,-8 6-7 0,3 0 8 15,-3 8-6-15,-5-20 0 0,-1 10-3 0,-1 1-3 16,-1-1 8-16,-1 1-1 0,-3-3-5 0,0 6 9 16,-8-4-1-16,5 1 5 0,-6 0 5 0,1 4 1 15,1 0 3-15,-2 0 2 0,-2 3 4 0,-1 0 0 16,-1 2 2-16,2 0-3 0,-1 2-2 0,2 0 0 15,2 3-1-15,5 0-5 0,2 0-1 0,-2 2 3 16,6 1-2-16,-2 2-1 0,5-1 1 0,4 0-2 16,-1-1 0-16,6 3-1 0,-1 0 5 0,3-2-2 15,1 1-2-15,3-1 2 0,3 0-5 0,-1-1 2 16,3 0 0-16,7 1 3 0,-4-1-6 0,-2-3 7 16,0-2-6-16,1 3-6 0,-5-4 2 0,5-2-3 15,-4 3-2-15,2-3-3 0,-2-3-11 0,0 1 3 16,1-2-14-16,-1 0 3 0,0-2-4 0,-4 1 7 15,3-2 4-15,0-1 0 0,-4-1-3 16,-3 1 1-16,2 3 8 0,-1-1 2 0,-5 6-1 0,10-11-3 0,-7 8 8 16,-3 3 2-16,6-5-1 0,-6 5-4 0,0 0 4 15,7-5 3-15,-7 5-1 0,0 0 0 16,0 0 5-16,13 7-2 0,-9-2 3 0,1 2-1 0,-1-1 1 16,0 2 0-16,1 2-4 0,-3 0 1 0,2 0-6 15,2-1 7-15,-3 2-1 0,-2-2 2 0,2-1 2 16,0 0-1-16,-1 0 4 0,-2-8-10 0,3 11-15 15,-2-5-6-15,-1-6-22 0,0 9-25 0,0-9-25 16,0 0-19-16,0 0-183 0,0 0-317 0,5 7 141 16</inkml:trace>
          <inkml:trace contextRef="#ctx0" brushRef="#br0" timeOffset="49822.06">15632 11395 71 0,'0'0'159'0,"0"0"-20"16,0 0 1-16,0 0-8 0,0 0-8 0,15 22-6 16,-14-11-6-16,0 3-7 0,1-3-3 0,-2 5-1 15,1 4-6-15,1-1 0 0,-2 1-12 0,2 0 1 16,-1-1-16-16,0 1-3 0,1 1-9 0,1-4-4 15,-2-3-2-15,3 4-5 0,-2-2-6 0,1-2 0 0,-1-3-5 16,0 3 0-16,1-3-4 0,0 0-3 16,0-3-11-16,2 1-19 0,-2-1-22 0,2-2-11 15,0-1-23-15,-2 1-15 0,6-1-10 0,-2-2-21 16,1 0-15-16,-8-3-32 0,18 0-108 0,-9-3-281 0,6-1 125 16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0.8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35 86 153 0,'0'0'184'16,"-8"7"-20"-16,8-7-13 0,0 0-17 0,-1 11-3 15,1-11-15-15,-4 8-8 0,4-8-17 0,0 0 1 16,4 12-5-16,-4-12-7 0,2 10-4 0,-2-10-2 16,7 6 1-16,-7-6-6 0,8 6-5 0,-5-3-1 15,-3-3-4-15,13 2-5 0,-13-2-4 0,15 0-2 16,-9 0-2-16,-6 0-8 0,19-2-4 0,-12 1-3 16,0-3-1-16,1 0-4 0,3-2-3 15,-4 2-1-15,4-2-5 0,-2-2 1 0,0-1-10 0,-1 2-8 16,-3-2-2-16,3 0-2 0,-2 0-1 0,-5 1 1 15,5 2-3-15,-4 0 0 0,0-2 3 0,-2 8-2 16,0 0-1-16,-8-19 4 0,3 13-1 0,1 1 1 16,-4 0-1-16,8 5 1 0,-16-7-1 0,8 7 5 15,-5-2-6-15,1 2 5 0,12 0 4 0,-22 2-5 16,12-2 5-16,-1 4 1 0,-1-1 1 0,-1 2-4 0,4 0 0 16,0-2 2-16,1 5-2 0,1-2-2 0,1 2 2 15,-1-3 2-15,3 4-3 0,-1-2 2 16,1 2-1-16,1 0 3 0,3-9-2 0,-1 14 3 0,1-7-1 15,0-7-1-15,4 14 1 0,-4-9 2 0,0-5 0 16,7 10-2-16,-1-6-7 0,1 0 8 0,-7-4 0 16,10 3-2-16,-1 0 2 0,-9-3-2 0,14-2 1 15,-14 2 1-15,17-2-6 0,-8-2 2 0,-3 0 1 16,5-1-4-16,-4 0 4 0,3-1-3 0,-2-2-2 16,3 1 2-16,-2 0-1 0,-3-1-1 0,1 2 2 0,2-2 1 15,-4 2-3-15,0 1 0 0,-5 5 5 16,7-6-1-16,-7 6-1 0,8-5-1 0,-8 5-3 15,3-6 0-15,-3 6-3 0,0 0 8 0,0 0-5 16,0 0-1-16,0 0 5 0,0 0 1 0,0 0-2 0,14 11-2 16,-14-11-2-16,4 11 3 0,-2-5 5 0,-2-6-5 15,5 15 0-15,-4-6 2 0,0-2 0 0,3 2 1 16,-4-1-3-16,2 0-6 0,1 0-6 0,-2 0-13 16,3-2-8-16,-4-6-10 0,3 11-4 0,-1-6-8 15,-2-5-10-15,5 9-2 0,-5-9-12 0,6 2-4 16,-6-2-16-16,0 0-8 0,12-2 16 0,-12 2 7 15,0 0 4-15,17-6 11 0,-12 1 12 0,4-1 4 16,-3 0 11-16,0 0 9 0,3-2 6 0,-1 1 15 16,0-2 17-16,1 3 14 0,-3 1 16 0,0-3 15 15,1 4 2-15,1-1 3 0,-8 5 5 0,8-7 0 16,-2 4-8-16,-6 3 2 0,7-4-10 0,-7 4-3 16,0 0-2-16,8-5-3 0,-8 5 0 0,0 0-6 0,0 0-7 15,0 0 1-15,10 9-4 0,-10-9 2 16,5 10-4-16,-4-4 4 0,-1-6-1 0,2 14 5 15,-1-8 2-15,2 2 0 0,-2 0 4 0,1 1-5 0,2-2 2 16,-3 5 3-16,1-4 2 0,2 0 4 0,-4-8-3 16,5 15 2-16,-3-7-3 0,2-2-1 0,-4-6 0 15,1 10-5-15,-1-10 1 0,5 8 0 0,-5-8 6 16,0 0 11-16,3 6 12 0,-3-6 2 0,0 0 2 16,6 3-10-16,-6-3-3 0,0 0 2 0,0 0-4 15,11-12-4-15,-11 12-2 0,7-14-6 0,-2 4-1 16,1-1-3-16,-1 1-1 0,2-3-3 0,-1 3 4 15,-2-1-6-15,2-3-2 0,-1 3 5 16,0-1-3-16,1 0-1 0,-3 0 1 0,1 3-4 0,3-3-1 16,-2 4-7-16,1-3-1 0,-1 4-1 0,2 2-2 15,-6 0-9-15,-1 5-13 0,12-9-14 0,-9 4-16 16,-3 5-15-16,12-2-18 0,-12 2-11 0,15 0-12 0,-15 0-5 16,13 0-10-16,-5 2-6 0,0 2-12 15,1-2 8-15,-2 1-6 0,-7-3 6 0,19 5 2 16,-7 0 9-16,-4-2 12 0,3 0 4 0,-4 0 15 0,1 0 4 15,-1 0 17-15,-1 0 9 0,4-1 26 0,-10-2 13 16,12 3 21-16,-12-3 12 0,9 3 7 0,-9-3 13 16,7 3 3-16,-1-1 2 0,-6-2-5 15,0 0 5-15,9 3-3 0,-9-3-2 0,7 6-3 0,-7-6 3 16,3 10-3-16,-2-5-1 0,-1-5 6 0,4 13-6 16,0-7 3-16,-3 3-2 0,-1 2-2 15,2-3-4-15,1-1-3 0,-3-7-4 0,0 15 1 0,1-7 0 16,-1-8-11-16,0 16 8 0,0-11-1 0,0-5-4 15,1 10 2-15,-1-10-2 0,2 10 2 0,-2-10 1 16,0 0 10-16,2 9 4 0,-2-9 11 0,0 0 12 16,0 0 16-16,0 0-5 0,0 0 2 0,0 0-13 15,0 0-5-15,0 0-7 0,0 0-1 0,15-23-7 16,-13 13 2-16,7 0-8 0,-2-2-3 0,1-1-6 0,2-3-2 16,-3 4-1-16,4-4-2 0,-2 5-3 0,-1 0-2 15,1-2-4-15,1 3-6 0,1 0 0 0,0 0-9 16,1 3-13-16,-3 0-5 0,2 2-5 0,-2 3-15 15,0-1-14-15,0 1-9 0,1 2-11 0,-10 0-12 16,15 0-10-16,-15 0-3 0,13 5-9 0,-5-2-7 16,-3 3-7-16,0 0-4 0,0-1 8 0,1 2 9 15,-4 0 9-15,3 0 12 0,0-1 3 0,0 2 17 16,1-1 2-16,-2-1 11 0,-1-1 19 16,1 3 10-16,0-2 13 0,-4-6 9 0,6 13 20 0,-5-7 12 15,4 0 7-15,-2 0 7 0,-3-6 14 0,6 10 4 16,-2-4-4-16,2 0 5 0,-6-6 0 0,7 8-3 15,-2-3 9-15,1 1-1 0,0-4 2 0,2 2 4 16,-1 0-3-16,2 0-1 0,-2-2-6 0,3-2-5 16,-10 0-6-16,21 0-1 0,-9 0-3 0,1 0-10 15,-2-2 0-15,1-1-1 0,-1 1-5 0,0-3-2 16,2 1-1-16,-2-2-2 0,-3 1-8 0,1-3 3 16,1-1 1-16,-4 2-2 0,2-2-3 0,-2 0-2 15,-1-1-4-15,-4 3 3 0,0-4-3 0,-1 11 0 16,-1-14-4-16,-4 6 2 0,1 1-5 0,4 7 5 15,-15-14-4-15,7 7 2 0,-3 4-4 0,-2-2 0 0,1 2 2 16,-3 2-1-16,3-1-1 0,-2 3-7 0,1 1-3 16,-2 1-8-16,1 2-6 0,3-2-15 0,-1 3-10 15,1 1-15-15,1-1-12 0,1 2-15 0,3-1-4 16,3-1-23-16,0 1-50 0,3-7-106 0,-2 11-301 16,2-11 133-16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1.45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 33 39 0,'0'0'169'0,"0"0"-19"0,0 0-14 15,0 0-10-15,0 0-4 0,0 0-13 0,0 0-7 16,0 0-8-16,0 0-7 0,0 0-1 0,-11 23-8 15,11-23-3-15,-1 11-5 0,1-11-8 0,-2 12-1 0,2-12-3 16,-1 13-6-16,1-13 5 0,0 11 0 0,0-11 3 16,1 8 0-16,-1-8 1 0,3 7 1 0,-3-7-3 15,5 5-4-15,-5-5-2 0,7 5-6 0,-7-5-5 16,13 1 1-16,-13-1-10 0,12-4-1 0,-12 4-4 16,17-5-2-16,-5 0-4 0,1 1-1 0,-2-3-1 15,1 2-5-15,-2-3-1 0,0 1-9 0,1-3-1 16,-1 3-3-16,0-3-1 0,-4 4-1 0,1-5 0 15,-2 5 1-15,-1 2 0 0,0-3 2 0,-4 7-4 16,7-9 2-16,-7 9-1 0,7-5-3 0,-7 5 0 16,0 0-3-16,5-4 1 0,-5 4 2 0,0 0-4 15,0 0 0-15,0 0 5 0,0 0-4 0,0 0-1 16,0 0 3-16,0 0-1 0,-1 20 4 0,1-20 1 16,-4 14 1-16,4-14 0 0,3 17 0 0,-1-9 6 15,-2 3 4-15,4-1-1 0,-3 0 5 0,3 2 1 16,1-2 2-16,1-2 2 0,3 1 4 0,-4-1 0 15,6-2-1-15,-3 3-4 0,3-2-1 0,3-1 4 0,-2 0-4 16,3-4-2-16,-1-2 0 0,-1 3 5 16,1-6-1-16,2 3 5 0,-3-2 0 0,1-5 7 0,-2 0 2 15,-1-1 2-15,2-1 3 0,-1 1-2 0,-3-4-1 16,2 2-5-16,-4-1 1 0,1 0-5 0,-2-1-4 16,0 3-4-16,-2-4 0 0,-2 3-3 0,-1 1-7 15,2 2-16-15,-3 7-19 0,2-11-20 0,-2 11-27 16,0-11-18-16,0 11-19 0,-6-6-27 0,6 6-21 15,0 0-27-15,-7-5-37 0,7 5-133 0,0 0-386 16,0 0 170-16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1.8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79 0 42 0,'-13'1'172'16,"13"-1"-14"-16,-11 3-12 0,11-3-15 0,-11 4-14 0,4 0-11 15,7-4-7-15,-8 6-17 0,8-6-1 0,-8 8-11 16,3-2-7-16,5-6-10 0,-7 11 0 0,3-6-7 15,2 1-4-15,2-6 2 0,-3 13-1 0,3-13-3 16,3 14 4-16,-2-8-3 0,2 3-1 0,2-2 1 16,-2-1-2-16,1 5 5 0,2-3-1 0,-1 4 5 15,-1-5-8-15,-2-1-2 0,2 2-3 0,0 1 2 16,-1-2-4-16,0 0 0 0,2 1-3 0,-4 1-1 16,-1-9-4-16,5 11 0 0,-4-5-1 0,-1-6-1 15,-1 12 4-15,1-12-1 0,0 10 2 0,0-10 1 16,-4 9-1-16,4-9 1 0,-6 7-2 0,6-7-1 15,-7 9-4-15,7-9 3 0,-9 4-5 0,3-2-3 16,6-2-18-16,-11 4-19 0,11-4-27 0,-9 6-30 16,3-3-30-16,6-3-33 0,0 0-34 0,0 0-166 15,0 0-368-15,0 0 163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2.10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27 8 0,'0'0'307'0,"0"0"-14"16,0 0-9-16,0 0-4 0,0 0-15 0,0 0-22 16,0 0-16-16,13-5-20 0,-13 5-11 15,0 0-19-15,7-3-18 0,-7 3-13 0,0 0-20 0,9-5-11 16,-9 5-4-16,6-5-16 0,-6 5-13 0,6-4-14 15,-6 4-20-15,0 0-28 0,0 0-28 0,10-5-36 16,-10 5-42-16,0 0-49 0,0 0-56 0,0 0-49 16,0 0-220-16,0 0-496 0,0 0 220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6.65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72 13 49 0,'0'0'136'16,"0"0"-12"-16,0 0-3 0,0 0-10 0,0 0-2 16,0 0-2-16,0 0-3 0,0 0-7 0,0 0-6 15,0 0-2-15,0 0-5 0,0-14-3 0,0 14-1 16,0 0-6-16,0 0-5 0,0 0-3 0,0 0-3 15,0 0-4-15,0 0-2 0,0 0-11 0,0 0-5 16,0 0-7-16,0 0-6 0,0 0-3 0,0 0 4 16,0 0-7-16,0 0 3 0,0 0-1 0,-19 18 0 15,15-12 4-15,1 2 1 0,-1-1-4 0,0 4 3 0,-3 0 1 16,1 0 3-16,3 3 4 0,1 0 5 16,-3-1-7-16,5-1 2 0,-6 4-5 0,6-4 2 15,-2 2-5-15,0-3 0 0,2 3 4 0,0-2 1 0,-3-1-7 16,3 2 3-16,0-13-4 0,-2 14-2 0,4-6 1 15,-2-8-5-15,0 14-1 0,0-14-4 0,3 11 1 16,-3-11-1-16,0 9 2 0,0-9-1 0,2 8-4 16,-2-8-3-16,0 0 4 0,2 7-1 0,-2-7-6 15,0 0-9-15,4 7-13 0,-4-7-10 0,0 0-17 16,0 0-15-16,7 4-26 0,-7-4-28 0,0 0-22 16,0 0-45-16,16-9-186 0,-16 9-396 0,10-14 176 15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6.97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 37 174 0,'-3'-8'208'0,"3"8"-10"0,0 0-15 0,-2-10-15 16,2 10-9-16,0 0-14 0,0-11-14 0,0 11-11 15,0 0-13-15,0 0-14 0,-3-10-8 0,3 10-9 16,0 0-6-16,0 0-11 0,0 0-22 0,0 0-18 15,0 0-10-15,0 0-7 0,0 0-13 0,0 0-23 16,0 0-18-16,0 0-19 0,0 0-16 0,0 0-40 16,13 25-151-16,-10-21-299 0,2 4 133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7.6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72 26 0,'0'0'182'0,"0"0"-13"0,0 0-12 16,0 0-10-16,0 0-12 0,12 9-5 0,-12-9-7 15,3 11-4-15,-3-11-7 0,3 9-10 0,-1-1-7 0,0-2-10 16,-2-6-6-16,3 13-6 0,0-5-4 15,-3-8-7-15,0 12-4 0,3-6-2 0,-3-6-2 16,2 14-12-16,0-9-2 0,-2-5 1 0,3 10-7 16,-3-10 0-16,0 9-5 0,0-9 1 0,3 9-5 15,-3-9-3-15,0 0-3 0,3 8 0 0,-3-8 0 16,0 0-1-16,0 6-3 0,0-6 2 0,0 0 2 16,0 0 6-16,0 0 11 0,0 0-5 0,0 0 0 0,0 0-4 15,0 0-4-15,0 0-1 0,0 0-4 16,10-21 0-16,-5 15-5 0,-2 0 0 0,5-4-4 15,-6 0-1-15,5 1-7 0,2-1-6 0,-2-1 3 0,1-1 0 16,-1 4-3-16,-1-5 2 0,1 3-1 0,4 0 2 16,-4 1 1-16,2 0 0 0,0 3-3 0,-5-4 4 15,3 4-2-15,-1 1-2 0,-1 1-1 0,2-1 5 16,1-1 0-16,-3 3 0 0,-5 3-5 0,10-7 5 16,-2 4-3-16,-8 3 0 0,10-3 1 0,-10 3-1 15,9-2-3-15,-9 2 2 0,0 0 2 0,13-4 0 0,-13 4-1 16,9 6-1-16,-9-6-3 0,11 6 6 15,-6-4-2-15,-5-2 1 0,10 10-1 0,-7-2 5 16,-1-2 0-16,4 4 4 0,-1-2 4 0,-3 1 1 0,2 3 4 16,1-1 1-16,-5 1-3 0,4 2 2 15,-1-2-2-15,0-1 1 0,0 0-4 0,-1 1 2 16,0 0-4-16,1-3 2 0,-1 5-2 0,1-5-1 0,-1-1 1 16,-1 0 1-16,-1 1 0 0,5 2-8 0,-5-3-19 15,0-8-14-15,2 14-25 0,1-7-27 0,-3-7-38 16,2 12-14-16,2-6-42 0,-4-6-191 15,0 9-399-15,0-9 177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2.08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155 5 93 0,'0'0'91'0,"0"0"-1"0,0 0-1 0,0 0-8 16,-7-6-5-16,7 6-11 0,0 0 8 0,0 0-11 0,0 0 4 15,0 0-5-15,0 0-2 0,0 0-2 16,0 0 4-16,0 0-6 0,0 0 1 0,0 0-5 15,0 0-1-15,0 0 2 0,0 0-6 0,0 0-2 0,0 0-7 16,0 0 6-16,0 0-6 0,0 0-4 0,0 0-2 16,0 0-2-16,0 0-2 0,0 0-2 0,0 0-10 15,0 0 1-15,0 0-2 0,0 0-2 0,0 0 2 16,0 0-2-16,0 0-1 0,0 0 2 0,0 0-2 16,0 0-2-16,0 0 0 0,-11 11 2 0,11-11-2 15,0 0 8-15,0 0-3 0,-5 8 2 0,5-8 2 16,0 0 1-16,-5 6-3 0,5-6 2 0,-3 8 0 15,3-8 2-15,0 0-11 0,-2 8 6 0,2-8 0 0,0 0-8 16,-4 7 8-16,4-7-1 0,-2 7-3 16,2-7 3-16,-5 9 0 0,5-9-2 0,-5 10 4 15,5-10 2-15,-2 9-2 0,2-9 0 0,-4 10-1 0,4-10-1 16,-2 10 2-16,2-10-4 0,-5 8-2 0,5-8 4 16,-2 7 0-16,2-7-7 0,-3 9 4 0,3-9 0 15,-3 9 1-15,3-9-2 0,-2 10-3 0,2-10 2 16,-3 9-2-16,3-9 1 0,-2 7-2 0,2-7 1 15,-3 8-2-15,3-8 2 0,0 0 0 0,-6 10-1 16,6-10 1-16,-2 9 0 0,2-9 0 0,-5 8 4 16,5-8-1-16,-4 9-4 0,0-5 2 0,4-4-5 15,-5 10 2-15,5-10-6 0,-2 10 4 0,2-10-4 16,-3 10 9-16,3-10-5 0,-1 10 1 0,1-10 2 16,-2 9-1-16,2-9-7 0,0 0 3 0,0 12 2 0,0-12 1 15,-3 9-1-15,3-9 2 0,0 11-2 16,0-11 2-16,-2 9-5 0,2-9 5 0,0 11 3 0,0-11-2 15,-5 9-4-15,5-9 0 0,0 9 0 0,0-9 3 16,-2 8-1-16,2-8 1 0,-1 10-2 0,1-10 1 16,0 0-1-16,0 14 0 0,0-14 2 0,-3 9 2 15,3-9-4-15,0 0 3 0,0 12-4 0,0-12-1 16,-2 8 1-16,2-8 2 0,0 0 0 0,0 10 0 16,0-10-3-16,0 0 0 0,0 14 1 0,0-14 1 15,0 9 1-15,0-9-2 0,0 10 0 0,0-10-3 16,0 0 4-16,2 12-4 0,-2-12 4 0,0 8-2 15,0-8 1-15,0 9 0 0,0-9-1 0,0 10-1 16,0-10 2-16,0 0 2 0,0 12-1 0,0-12-2 16,0 0-2-16,0 13 0 0,0-13 2 0,0 0 1 15,0 7 0-15,0-7-4 0,0 0 3 0,0 10 4 0,0-10-6 16,0 0 3-16,0 0-3 0,0 0 6 0,0 0-3 16,0 12 0-16,0-12-3 0,0 0 3 0,0 0 1 15,-4 7-1-15,4-7-1 0,0 0-18 0,-5 4-22 16,5-4-23-16,0 0-25 0,-8 9-24 0,8-9-30 15,0 0-64-15,-8 2-122 0,8-2-354 0,0 0 158 16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3.42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124 19 150 0,'4'-10'221'0,"-4"10"-18"15,0 0-12-15,0 0-11 0,0-10-14 0,0 10-18 16,0 0-14-16,0 0-13 0,0 0-11 0,0 0-9 0,0 0-10 15,0 0-10-15,-27 9-6 0,16-4-6 16,3 2-3-16,0 3-1 0,-4-1-9 0,1 2-4 16,3 0-5-16,-2 2-1 0,3 2-4 0,-1 1-7 0,3-2-2 15,3 4 0-15,-4 0-1 0,3-4-3 0,1 4-2 16,2 0-4-16,0-3-2 0,2-3 3 0,-2 2-2 16,5-1-8-16,-1-2 3 0,0 0 3 0,7-2-3 15,-4-1-1-15,4 0 2 0,0 0-4 0,-2-1 4 16,7-3-5-16,-1-1 2 0,-2 0-2 0,3 0 1 15,-1-2-6-15,0 0 1 0,-1-3-1 0,-1-1 2 16,0-3-8-16,1 1-3 0,-2-1-7 0,-3-2-1 16,5-1 1-16,-5 4 0 0,1-4 2 15,-1-1 1-15,-3 6 1 0,0-3-3 0,0 1 2 0,-1 0 5 16,-5 6-2-16,8-8-4 0,-2 5 5 0,-6 3 0 16,0 0-3-16,7-7-1 0,-7 7-2 0,0 0-2 15,0 0 2-15,8-2-2 0,-8 2 5 0,0 0 2 16,0 0-2-16,0 0 0 0,5 14 3 0,0-8-5 15,-5-6 4-15,7 7 1 0,-3 0 1 0,-2-2 0 16,6-2-1-16,-4 3 0 0,0 0 1 0,3-3-1 0,-1 2 4 16,2-1 3-16,-1 0-4 0,3-1 2 0,-2-2-1 15,-8-1 0-15,21 2 0 0,-14 0-2 0,3-4 1 16,-10 2 3-16,17 0-3 0,-9-2 1 0,-1 0-1 16,4-2 0-16,-2-2 0 0,-2 0-1 0,3 0 1 15,-1-2 1-15,-3 0-6 0,0-2 0 0,0 1 1 16,-1-2-5-16,-1 3-1 0,-2-2-4 0,0 1 1 15,1-1 8-15,-3 10-7 0,0-14 1 0,0 14-3 16,-6-14 1-16,2 8 4 0,4 6-3 0,-10-10 2 16,-1 6 1-16,3 0 1 0,-2 2-1 0,10 2-2 0,-19-4 1 15,9 4 8-15,-3 3-9 0,3-2 4 0,0 0-3 16,-3 3 0-16,2 1 2 0,1 1-1 16,0 2 2-16,-1 0 1 0,2 0 0 0,-1 0 1 15,2 1 3-15,0 2 1 0,2-2-6 0,-1 2 2 0,3-3 3 16,1-1 3-16,-1 0-1 0,2 2 1 15,-1-1-1-15,3-8 3 0,0 14-2 0,0-14 2 16,3 12 1-16,3-6 2 0,-2-2-4 0,1 0 3 0,5 0-2 16,-4-1 1-16,7-3 4 0,0 3-5 15,-1-3 0-15,3 1-6 0,-1-5 0 0,2 4 0 0,-3-3-6 16,1-1-9-16,0 0-5 0,0-2-2 0,0-2 2 16,2 1-2-16,-1-2 3 0,-7 2 3 0,3 0 1 15,-2 1 2-15,1 0 3 0,-4 1 9 0,-3 0 4 16,-3 5 5-16,7-8-2 0,-7 8-2 0,8-4-2 15,-8 4-3-15,0 0 1 0,8-3 3 0,-8 3-4 16,0 0-2-16,0 0 3 0,0 0-2 0,6 11 3 16,-6-11 0-16,3 14 0 0,0-8 0 0,-2 2-2 0,1-1 4 15,1 2-2-15,-3-9 1 0,2 15 1 16,1-8-1-16,-1-1 0 0,-1 3-6 0,-1-9-12 16,2 11-25-16,-2-11-20 0,3 9-26 0,-3-9-24 15,0 0-26-15,5 8-22 0,-5-8-154 0,0 0-341 0,0 0 151 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4.13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129 6 121 0,'0'0'176'0,"-8"-4"-11"0,8 4-10 15,-12-2-12-15,12 2-10 0,-16 2-6 0,16-2-13 16,-18 0-12-16,13 2-9 0,-5 0-6 0,10-2-10 16,-13 6-11-16,5-4-4 0,0 0-5 0,4 3-8 15,4-5-3-15,-11 9-2 0,6-4-3 0,0 1-7 16,2 0-5-16,3-6-2 0,-4 14-2 0,4-6-3 16,0-8-1-16,0 14 0 0,2-8-3 0,0 4-1 15,1-4-2-15,1 2 0 0,1 1-3 0,-4-3 4 16,6 2-1-16,-2 0 4 0,1 0 5 15,-1-4 0-15,1 4-1 0,-4-3 0 0,4 1-3 0,-6-6-2 16,7 13-1-16,-5-7-1 0,1-1-3 0,-3-5-4 16,3 9 4-16,-3-9-3 0,0 9-1 0,0-9 3 0,0 0 3 15,-6 11 4-15,6-11 2 0,-4 8-2 0,4-8-2 16,-9 5 3-16,9-5-3 0,-6 3-3 16,6-3 1-16,0 0-2 0,-7 6-1 0,7-6 2 15,0 0 4-15,0 0-3 0,0 0 2 0,-7 3 1 0,7-3-1 16,0 0 0-16,0 0-2 0,0 0 1 0,0 0-9 15,0 0 1-15,36-1 2 0,-26 1-1 0,2-1-5 16,3 0 3-16,-1 1-2 0,7-3 0 0,0 0-1 16,-2 1 0-16,4-1-1 0,-1 1 0 0,0-2 2 15,3 2-1-15,-1-2 1 0,-1 0 3 0,-1-2 0 16,-5-1 1-16,1 2 1 0,-4-2 0 0,2 1-5 16,-4 0 0-16,-2-3 3 0,0 1-1 0,-3 0-1 15,1-1-1-15,-2-1-2 0,-1 0-2 0,0 0 1 16,-1-2 1-16,-2 5-1 0,-2-3-3 0,0 10-1 0,-2-14 0 15,2 14 1-15,-4-14-1 0,0 8 0 0,-1 0 0 16,5 6-2-16,-8-9 1 0,3 4-2 16,5 5 1-16,-10-5-3 0,10 5 0 0,-14-2 2 15,14 2 2-15,-14 1 0 0,14-1 0 0,-15 6-2 0,8 1 2 16,-4 0-2-16,4 3 0 0,-4-2 1 0,3 4 0 16,1-1 0-16,2 2 1 0,-1-2 0 0,1 3 0 15,3-2 6-15,2-1-5 0,2 2 7 0,-1-4 8 16,3 1 6-16,1 1 9 0,1-1 7 0,3-2 0 15,1 0-1-15,0-2-2 0,2 1-4 16,0-2-5-16,1 0 2 0,1-1-7 0,1-3 3 0,0 2-11 16,0-1-22-16,-7-1-17 0,6 2-27 0,-1-3-31 15,1 0-32-15,-3 0-40 0,5-4-47 0,-4 2-205 16,3-3-444-16,-1-1 196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18:03.2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52050A9-8AF7-4703-941A-9ECD57BEF2E4}" emma:medium="tactile" emma:mode="ink">
          <msink:context xmlns:msink="http://schemas.microsoft.com/ink/2010/main" type="inkDrawing" rotatedBoundingBox="18133,13710 20009,13821 19991,14119 18115,14008" semanticType="callout" shapeName="Other">
            <msink:sourceLink direction="with" ref="{75811A8B-D3CD-45CF-B287-874FE050D726}"/>
            <msink:sourceLink direction="with" ref="{F2FF24C3-3737-4011-AA9D-B931EA70FB03}"/>
          </msink:context>
        </emma:interpretation>
      </emma:emma>
    </inkml:annotationXML>
    <inkml:trace contextRef="#ctx0" brushRef="#br0">164 35 64 0,'-6'-4'160'0,"6"4"-19"0,-15-2-6 16,6-1-6-16,9 3-7 0,-20-1-12 0,7 1-3 15,0 1-8-15,0 2-2 0,0-1-15 0,2 2-8 16,0-1-6-16,2 2-6 0,-1-2-3 0,4 2-11 16,0 0 3-16,3 2-7 0,-1-2 1 0,4-5-2 15,-3 16-5-15,3-16 0 0,6 17-5 0,0-6-2 16,3-5-5-16,2 2 0 0,1 1-1 0,8 3 0 15,0-4-4-15,2 0-3 0,0 0 0 0,9 0-5 16,0-2 1-16,2-1 0 0,2-2 0 0,3 1-6 16,-2-4-1-16,1 2 4 0,1-3-5 0,-7 0 2 15,1-3-2-15,-1-2 3 0,-9 1-4 0,-1 0-2 16,-4-4 2-16,2-1-2 0,-3-1 0 0,-5 1-10 16,-2-1 0-16,-4 0 1 0,3 0 3 0,-5-3-3 15,0 2 2-15,-3-1 1 0,0 2-3 16,-1 0 3-16,-1 3-1 0,-1-2-1 0,-2 2 3 0,5 8-4 15,-10-9-3-15,4 4 4 0,-1 3 0 0,7 2-2 16,-13-2 1-16,13 2 1 0,-16 4 1 0,16-4-2 16,-12 5 0-16,6-1 6 0,1 4 1 0,2-2-4 15,1 2 3-15,2-8 6 0,-3 17-2 0,3-8-2 16,3 1 1-16,-1 2 4 0,4-2-2 0,-1 2 0 16,3-4 2-16,0 0 2 0,4 3-8 0,0-4 7 15,-1 1-3-15,4-3 5 0,-2 2-5 0,3-2 1 16,-2 0-3-16,2-4 5 0,-1 2-1 0,-2-4-2 0,3 1 1 15,-2 0 0-15,-1-3 2 0,1 0-3 16,0-2 0-16,-3 0 4 0,1 1-6 0,-4 0-3 16,3-5 2-16,-3 4 1 0,2-2-3 0,-3 3 3 0,3-3 0 15,-4 4-6-15,-1-2 5 0,-5 5-2 0,10-9 1 16,-6 4 1-16,-4 5 3 0,7-3 0 0,-7 3 0 16,10-2-2-16,-10 2 0 0,0 0 2 0,11 0-2 15,-11 0 0-15,0 0-2 0,14 4-5 0,-8 0 6 16,-6-4 1-16,11 5 1 0,-6 0 1 0,2-3-2 15,0 2 2-15,-1 0 1 0,2 0-3 0,1-2 1 16,0 2-1-16,2-4 4 0,-3 0-3 0,7 3 3 16,0-1-5-16,-1-2-1 0,3 0 3 0,-2-2-2 15,7-1 0-15,-1 3 0 0,11-3 2 0,0-2-4 16,2 3 1-16,1-2 0 0,7 2 3 0,-3 0-6 16,2 1 1-16,3 1 1 0,1 0 2 0,-1 1-1 15,1 1-1-15,-1 2-6 0,0 0 14 0,-2 4 6 16,0-1-6-16,-9 3 0 0,-2-2-1 0,-12 1 4 15,-1 4-2-15,-6 2-4 0,0 1-15 0,-5 3-29 0,-3 4-40 16,-4-3-43-16,-4 7-72 0,-5-4-130 0,-4 4-350 16,-5 1 155-16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4.9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-1 379 33 0,'0'0'186'0,"0"0"-12"0,-5 8-9 0,5-8-6 16,0 0-6-16,0 0-8 0,5 14-3 0,-5-14-5 15,5 8-5-15,-5-8-8 0,7 6-9 0,1-4-7 16,-2 1-7-16,1 0-11 0,3-2-10 0,2-1-2 15,1 2-7-15,-1-2-8 0,-12 0-5 0,16-2-2 16,-6 1-5-16,2-2-6 0,-2-2-4 0,-1 1-1 16,0-3-5-16,-3-2-7 0,1 1-4 15,-1 0-13-15,-1-3-11 0,-4 0-15 0,2-1-14 0,-6 1-3 16,2-3 1-16,-5 3-1 0,1-2 6 0,-1 3-6 16,-3 0 7-16,1 0 1 0,-4 2 1 0,1 1 4 15,0-3-1-15,3 3 3 0,-3 1-2 0,2 3 5 16,0-1 1-16,9 4-3 0,-11-2 4 0,11 2 1 15,-11 0-1-15,11 0-1 0,0 0 3 0,0 0 3 16,0 0 1-16,0 0-2 0,0 0 3 0,0 0 2 0,0 0 2 16,0 0 1-16,0 0 2 0,27 15 5 0,-14-15 5 15,0 0-1-15,3 5 6 0,8-4 0 16,-1-1 3-16,4 1 7 0,-2-2 1 0,7-2 4 16,0 0 3-16,1-2 2 0,-2 3 0 0,0-4-4 0,-6 0-1 15,5-2 4-15,-5 1-4 0,-4-3-1 0,1 1-1 16,-2-3-5-16,-4 1-3 0,1-4-1 15,-1 3-1-15,-6 1-4 0,0 0-1 0,-3 0-4 16,1-1-1-16,-2 1 0 0,-2-3-5 0,-2 2 4 0,-1 5-7 16,-1 7 1-16,-1-11 0 0,1 11 0 0,-2-12-5 15,-2 4 6-15,4 8-4 0,-7-6-5 0,7 6-1 16,-8-5-4-16,8 5 0 0,-10-1 1 0,10 1-2 16,0 0 3-16,0 0 0 0,-16 9 0 0,11-4 0 15,0-1-2-15,1 3 1 0,0 4 3 0,-2 1-1 16,1-3 2-16,-2 3 3 0,3 4 4 0,-4 0 2 15,2 4 3-15,2-1 1 0,1 3 5 0,-2-2 2 16,2 4 0-16,0-2 4 0,0 2 1 0,-1-4 4 16,2 9 0-16,2 0-1 0,0-8 2 0,0 2 3 15,0-2 1-15,0 0 3 0,0-1 0 0,1-1-2 16,2 3-1-16,-1-4 1 0,-1 2-1 0,1-5-4 16,-1-1 3-16,2 4-3 0,-1-5 0 0,-1 1-5 15,3-1 0-15,-3-1-2 0,0-1-1 0,0 0-2 16,2-4 0-16,-2 1-1 0,3-1-1 0,-2 1-4 15,-2-8 3-15,4 11-9 0,-2-3-14 0,-2-8-15 16,5 6-16-16,-5-6-13 0,4 8-16 0,-4-8-18 16,2 6-14-16,-2-6-10 0,0 0-25 0,0 0-42 0,0 0-35 15,0 0-178-15,0 0-425 0,0 0 188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5.1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1 208 0,'6'-1'197'15,"-6"1"-16"-15,17 0-17 0,-5-1-11 0,1 1-15 0,1 1-14 16,2 0-11-16,2 1-14 0,1 0-8 0,1 2-12 16,-3-4-22-16,-3 3-20 0,-1-2-22 0,2 0-37 15,0 0-36-15,-3 1-48 0,-2 0-139 0,-10-2-266 16,16 0 117-16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6.67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43 102 24 0,'0'0'177'0,"0"0"-12"0,0 0-26 15,-8 6 2-15,8-6-8 0,0 0-14 0,-5 6-8 16,5-6-11-16,0 0-5 0,0 0-4 0,-2 10-8 16,2-10-4-16,0 0-2 0,0 0-6 0,0 0-3 15,7 12-3-15,-7-12-4 0,6 3-3 0,-6-3 0 16,0 0-2-16,10 5 0 0,-2-5-8 0,-8 0 4 16,0 0-5-16,18 0-3 0,-18 0-5 0,15-4-4 15,-6 3-1-15,0-2-1 0,-1 1-4 0,4-2 1 16,-6 2-4-16,5-4-3 0,-2 0 0 15,2 1 0-15,-2-1-6 0,-2 1 2 0,1-4-2 0,-1 4 0 16,1-4 1-16,-3 4 0 0,0 0-2 0,1-1 4 16,-4-2-1-16,-2 8 10 0,7-8-1 0,-3 3-2 15,-4 5-2-15,0 0 0 0,0-13-3 0,0 13-4 0,0 0-5 16,0-8-1-16,0 8 0 0,0 0 1 0,-11-9-5 16,7 6 2-16,4 3-3 0,-11-4-5 15,11 4 6-15,-16-2 0 0,16 2-3 0,-15 2 2 0,15-2-3 16,-16 0 3-16,10 2-1 0,-3 0-2 0,9-2-1 15,-17 4 2-15,8-2-1 0,-2 4-1 0,0-3 3 16,4 0-4-16,-3 0-3 0,0 2 7 0,4-1-6 16,-1 2 2-16,1-2-4 0,-1 0 7 0,2 1-4 15,-3 0 2-15,8-5-1 0,-9 9 3 0,5-7-3 16,4-2-1-16,-7 11 0 0,3-5 0 16,4-6-1-16,-5 6-1 0,5-6 4 0,-5 7-1 0,5-7-2 15,0 0 4-15,0 0 1 0,5 12 2 0,-5-12-4 16,9 6 3-16,-9-6-2 0,9 1 3 0,-1 0-6 15,-8-1 3-15,16 2 0 0,-5-2-1 0,0 0-1 0,3-2 1 16,-1 0 2-16,-3-2 0 0,3 2-2 16,-1-1 1-16,-1 1-5 0,2-2 2 0,0-1 0 15,0-3 0-15,0 2 2 0,0 1-3 0,-3-1 1 0,1 0 2 16,-1 2-2-16,-5-3 1 0,3 2 1 0,0 1-3 16,-8 4 0-16,10-8 5 0,-5 5 2 15,-5 3 6-15,11-7 0 0,-9 3 1 0,-2 4 0 0,0 0-1 16,8-5-3-16,-8 5 0 0,0 0-2 0,0 0-2 15,0 0-2-15,0 0-1 0,0 0-4 0,0 0 3 16,0 0-4-16,0 0 1 0,0 0-2 0,0 0 2 16,0 0-1-16,-3 22 3 0,3-22-2 0,-2 13 3 15,2-4-1-15,-3 0 1 0,3-9-1 0,0 16 0 16,0-7-1-16,3 0-12 0,-3 1-14 0,4-1-16 16,-3 2-20-16,4-2-27 0,0-3-34 0,1 1-44 15,-1-2-67-15,2 1-159 0,1-3-428 0,3 1 190 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1.20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 20 101 0,'0'0'138'0,"0"0"5"16,-6-6-20-16,6 6-7 0,0 0-7 0,0 0-9 15,0 0-10-15,0 0-12 0,-7-5-7 0,7 5-6 16,0 0-6-16,0 0-7 0,0 0-5 0,0 0-7 16,0 0 9-16,0 0-3 0,0 0 9 0,0 0-3 15,0 0 7-15,0 0 0 0,0 0 6 0,0 0-2 16,0 0 1-16,0 0 3 0,0 0-3 0,0 0 0 16,0 0-2-16,0 0-2 0,0 0-1 0,0 0-2 15,0 0 0-15,0 0-5 0,-2-9-3 0,2 9-6 16,0 0-2-16,0 0-7 0,0 0 2 0,0 0-7 0,0 0 0 15,0 0-4-15,0 0-6 0,0 0 0 16,0 0 1-16,0 0-2 0,0 0-1 0,0 0-5 16,0 0 1-16,0 0-2 0,0 0-3 0,0 0-6 0,0 0 7 15,0 0-2-15,0 0-2 0,0 0 1 0,0 0-1 16,0 0-4-16,0 0 1 0,0 0-1 0,0 0 4 16,0 0-5-16,0 0 0 0,0 0-1 0,0 0 5 15,0 0-3-15,0 0-1 0,0 0 3 0,0 0 2 16,0 0-1-16,0 0 4 0,0 0 2 0,0 0 3 15,0 0-1-15,0 0 1 0,0 0-3 0,0 0 2 16,0 0-3-16,0 0 0 0,0 0 1 0,0 0 0 16,0 0 1-16,0 0 1 0,0 0-6 0,0 0 1 15,0 0-1-15,0 0 0 0,9 20 2 0,-9-20 2 0,0 0 3 16,0 0 0-16,0 0-2 0,0 0 6 16,0 0 0-16,0 0 0 0,0 0 2 0,0 0-3 15,0 0 3-15,0 0-4 0,0 0 3 0,0 0 0 0,0 0 0 16,0 0 0-16,0 0-5 0,0 0 1 15,0 0 0-15,0 0 0 0,0 0 1 0,0 0 3 16,0 0-2-16,0 0 5 0,0 0-4 0,0 0 3 0,0 0 0 16,0 0 0-16,0 0-1 0,0 0 1 0,0 0-2 15,0 0-2-15,0 0 3 0,0 0-8 16,0 0 6-16,0 0-3 0,0 0-3 0,0 0 4 0,0 0-3 16,0 0 1-16,0 0-4 0,0 0 0 0,11 3-1 15,-11-3 1-15,0 0-1 0,0 0 0 0,0 0-1 16,0 0 8-16,0 0-7 0,0 0-4 0,0 0 0 15,0 0 2-15,9 1-5 0,-9-1 3 0,0 0-6 16,0 0 3-16,0 0 5 0,6 5-2 0,-6-5-3 16,0 0-2-16,0 0 0 0,11 3 4 0,-11-3 0 15,0 0-2-15,7 5 3 0,-7-5-6 0,6 3 1 16,-6-3 1-16,7 4-2 0,-7-4 0 0,5 4 5 16,-5-4-6-16,8 5 3 0,-8-5 1 0,5 6 1 15,-5-6 1-15,11 6-3 0,-11-6-3 0,9 6 3 0,-5-4 3 16,-4-2-4-16,10 4 4 0,-6 1-5 15,-4-5 5-15,9 7-1 0,-9-7-2 0,8 6 0 0,-6 0 0 16,-2-6-4-16,11 3 3 0,-6 1-2 0,1 0 1 16,-6-4 6-16,9 6-5 0,-6-2 2 15,-3-4-4-15,10 7 1 0,-7-3 2 0,-3-4 0 0,10 5 1 16,-7 0 2-16,-3-5-4 0,9 6-1 0,-5-3-2 16,-4-3 4-16,9 7 3 0,-5-3 6 0,-4-4-7 15,10 8-6-15,-10-8 7 0,5 5-4 0,0-3-5 16,-5-2 15-16,10 6 2 0,-10-6-6 0,10 6 4 15,-6-3-1-15,-4-3-5 0,7 5 3 0,-7-5 2 16,11 6-5-16,-6-3-1 0,-5-3 0 0,10 8 4 16,-3-5 4-16,-7-3-10 0,11 6 3 0,-5-2-2 15,-1-1 0-15,2 1 0 0,-7-4 0 0,13 7 2 0,-7-3-2 16,-1-1-1-16,2 2 0 0,-7-5-1 16,8 7 4-16,-3-5-1 0,-5-2-3 0,11 10 7 0,-6-8-5 15,-2 4-1-15,-3-6-2 0,10 6 6 0,-4-2-6 16,-6-4 4-16,7 8 0 0,-1-5-7 15,-6-3 6-15,7 8-4 0,-5-5 1 0,-2-3 2 0,10 8 3 16,-4-5-3-16,-2 0 4 0,-4-3 1 0,11 8 1 16,-4-4 3-16,-1-2 1 0,0 3-4 0,-1 0 2 15,-5-5 1-15,11 5-4 0,-7-1 9 0,1 1-6 16,2-1-3-16,-7-4 3 0,11 5-6 0,-5 0 4 16,-1-2 0-16,-5-3 4 0,10 6-6 0,-5-4 4 15,-5-2-8-15,7 5-1 0,-7-5 2 0,9 5 0 0,-3-1-2 16,-6-4 4-16,7 3-5 0,-7-3 0 15,7 3-2-15,-7-3 5 0,6 6 4 0,-6-6-3 16,0 0 0-16,7 5-1 0,-7-5 1 0,3 6-2 0,-3-6-1 16,0 0 6-16,8 5-5 0,-8-5 2 0,0 0-2 15,0 0 2-15,0 0 2 0,8 2-5 0,-8-2 3 16,0 0 0-16,0 0 3 0,0 0 0 16,0 0 1-16,0 0 1 0,0 0-3 0,0 0-2 0,0 0 2 15,0 0-7-15,0 0-7 0,0 0-19 0,0 0-35 16,0 0-43-16,0 0-32 0,0 0-34 15,0 0-43-15,0 0-40 0,-6-25-257 0,-1 16-555 16,7 9 246-16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2.63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9 54 56 0,'0'0'142'0,"0"0"-8"0,0 0-8 0,0 0-6 16,0 0-7-16,0 0-7 0,0 0-7 0,0 0-1 16,5-6-3-16,-5 6-2 0,0 0-6 0,0 0-8 0,0 0-2 15,0 0-5-15,0 0-3 0,0 0-2 16,0 0-6-16,0 0-1 0,0 0-2 0,0 0-3 16,0 0-8-16,0 0-4 0,0 0-5 0,0 0-2 15,0 0-6-15,0 0-1 0,0 0-2 0,0 0-3 0,0 0 0 16,0 0 2-16,0 0 4 0,0 0-2 0,0 0-4 15,0 0 0-15,0 0-4 0,0 0 2 16,8 20-1-16,-8-20 0 0,3 8 3 0,-3-8-1 0,0 9-2 16,0-9 3-16,0 11 0 0,0-11-2 0,-3 11-3 15,3-11 4-15,3 10 2 0,-3-10-4 0,-4 10 2 16,4-10-3-16,-1 11-1 0,-3-5 4 0,4-6 1 16,-2 13-6-16,2-13 0 0,-3 11 1 0,3-11 3 15,-2 9 2-15,2-9-4 0,-2 11-2 0,2-11 0 16,-2 11-3-16,2-11 2 0,-1 9-4 0,1-9 2 15,0 0-7-15,-3 10 4 0,3-10-2 0,0 0 3 16,0 9-5-16,0-9 1 0,0 0-4 0,0 0 2 16,-3 10-2-16,3-10 1 0,0 0-1 0,0 0-2 0,5 9 2 15,-5-9-1-15,0 0 3 0,0 0-4 0,0 0 0 16,0 0 2-16,0 0-2 0,0 0 0 16,1 9 0-16,-1-9 0 0,0 0 0 0,0 0 3 0,0 0-2 15,0 0 7-15,0 0-2 0,0 0 3 0,0 0 5 16,0 0 5-16,0 0 7 0,0 0-1 15,0 0 0-15,0 0-5 0,0 0-4 0,0 0 1 16,0 0-4-16,0 0-5 0,10-23-6 0,-10 23-8 0,6-11-4 16,-4 3-3-16,1 1-2 0,1 0 0 0,-1-1-6 15,0-2 1-15,2 0 0 0,-3 2 1 16,1-2-2-16,1 3 1 0,-1-1-3 0,0 0 3 0,-3 1 7 16,0 7-3-16,5-16 1 0,0 11 1 0,-3-4 3 15,-2 9-2-15,4-11 0 0,-4 5 2 0,0 6 3 16,5-13 1-16,-5 13-1 0,2-9 0 0,-2 9-1 15,4-8 0-15,-4 8 2 0,0-8 0 0,0 8 1 16,0 0 3-16,4-10-6 0,-4 10 5 0,0 0 2 16,0-9-3-16,0 9 1 0,0 0-2 0,0 0 0 0,0 0-2 15,0 0 5-15,3-9 0 0,-3 9 0 16,0 0 0-16,0 0-3 0,0 0 2 0,0 0 0 16,0 0 2-16,0 0-2 0,0-10 2 0,0 10-4 15,0 0 4-15,0 0 1 0,0 0-3 0,0 0 1 0,0 0 2 16,0 0-2-16,0 0 0 0,0 0 0 15,0 0-2-15,0 0-1 0,0 0 6 0,0 0-6 16,0 0-1-16,0 0 2 0,0 0-1 0,0 0-1 0,0 0 3 16,0 0 3-16,13 1-1 0,-13-1 0 0,0 0-2 15,0 0 2-15,0 0-1 0,0 0 0 0,15 7-1 16,-15-7 1-16,9 2 0 0,-9-2 6 0,14 2-3 16,-14-2 0-16,11 2-2 0,-3-2 0 0,-8 0 1 15,15 1 0-15,-5-1-1 0,-2 1-1 0,-8-1 6 16,16-1-4-16,-16 1 1 0,15 0 2 0,-15 0-4 15,13 0 3-15,-13 0-1 0,10 0-1 0,-10 0-2 16,11 0-1-16,-11 0 2 0,0 0-3 0,0 0 2 16,10 1-1-16,-10-1-5 0,0 0-14 0,0 0-19 15,0 0-20-15,0 0-27 0,0 0-36 0,10-2-42 16,-10 2-48-16,0 0-174 0,0 0-418 0,0 0 185 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4.85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284 0 56 0,'0'0'194'16,"0"0"-8"-16,0 0-14 0,-26 13-9 0,21-8-8 16,5-5-11-16,-13 8-8 0,7 1-8 0,-3-3-10 15,2 2-8-15,-4 0-10 0,4-1-9 0,-3 0-9 0,-1 5-7 16,0-6-6-16,-2 2-8 0,2 0-5 15,-2-3-13-15,-5 7-15 0,6-5-25 0,-2 1-25 16,0-2-22-16,1 3-47 0,-1-3-30 0,4-2-45 16,-3 0-122-16,2 1-312 0,-1-3 138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5.28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27-6 117 0,'1'-7'218'0,"-1"7"-24"0,0 0-18 16,0 0-21-16,0 0-14 0,0 0-2 0,0 0-10 15,0 0-7-15,0 0-4 0,-1 35-6 0,1-21-2 16,1 0-5-16,2 0-2 0,-2 4-9 0,0 1-2 15,4 2-4-15,-2 2-8 0,0-3-11 0,1 0-6 16,0 1-2-16,1 1-7 0,-2-2-3 0,1-3-5 16,-1 6-6-16,-1-5-5 0,-1 2-2 0,0-2-11 15,-2-4-15-15,0 0-13 0,-1-1-20 0,-2-1-21 0,-1 0-18 16,0-3-18-16,-1 1-15 0,0-1-20 0,-1-3-23 16,1-1-21-16,-1 0-34 0,-1-1-110 15,8-4-331-15,-13 3 147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6.4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29 412 169 0,'-6'-14'230'16,"2"0"-11"-16,-2 2-12 0,2-2-13 0,-1 0-19 15,4 1-15-15,-1-5-17 0,1 4-15 0,1 2-13 16,1-2-11-16,1 0-9 0,2 0-12 0,2-7-8 15,-1 7-9-15,6-4-4 0,0 1-8 0,-3 6-7 16,4-5-12-16,4 2-6 0,0 0-8 0,9-5-1 16,-7 6-5-16,1 1-3 0,3-1-1 0,0 5-3 15,9-5-3-15,-10 5 0 0,4 4 1 0,-1-3-2 16,7 3-1-16,-6-1 0 0,7 2 0 0,-9-1 4 16,-2 3 0-16,-1 0 4 0,-3-2 0 0,-3 3-1 15,2-2 3-15,-5 2-1 0,-1 0-5 0,1 2-1 0,-4 1 10 16,-7-3-14-16,14 2 1 0,-8 1-2 0,1 1 0 15,-2 2-1-15,-1 2 2 0,-2 0 0 16,3 3-1-16,-3 3 1 0,0-2 0 0,0 6 3 16,-2-3 0-16,0 4-1 0,0 1 4 0,2-1 3 0,-2 2 3 15,-2 0 3-15,2 1 2 0,-3-1 1 16,2 0 3-16,-3 1 4 0,6-1 1 0,-5 0 0 16,1 1-8-16,0-3 0 0,-2-2 1 0,4 3-3 15,-2-4 0-15,2-1 0 0,0-2-2 0,0-2-2 0,0 3 5 16,0-4 0-16,0 0-7 0,0 0 5 0,0-10-2 15,2 15-2-15,-1-9-3 0,2 2 3 0,-3-8-1 16,7 11 2-16,-4-7-3 0,2 1 2 0,-5-5-2 16,11 2 1-16,-5 2-2 0,-6-4-1 15,13-1 1-15,-13 1-3 0,19-5-2 0,-8 2 0 16,0 0-14-16,-2 0-5 0,3-6-15 0,-2 1-7 16,0-3-9-16,3-1-7 0,-2 1 1 0,3-4 0 0,-3 3 2 15,-1 4 5-15,0-4 2 0,-3 1 1 0,0 1 11 16,0 1 0-16,-2 3 6 0,0 1 2 0,-5 5 2 15,7-9 0-15,-7 9 6 0,5-5 0 0,-5 5-2 16,0 0 0-16,0 0-3 0,0 0 5 0,0 0 0 16,0 0 3-16,0 0 5 0,10 14 2 0,-8-8 5 15,-2-6 2-15,2 15 4 0,-4-6-1 0,5 2 4 16,-3-3 5-16,1 2 1 0,3-2 6 0,-3 3-1 16,3-4 1-16,0 5-3 0,-1-8 3 0,0 3 1 15,2 1 0-15,-1-4-1 0,0 1 0 0,5 2-3 16,-3-3 1-16,1 0-3 0,1-1-2 0,-1-1 0 15,6 1 1-15,-4-3-2 0,4 0-4 0,0-3-3 16,0 2-1-16,0-1-1 0,0-2-7 0,0 0-8 16,3-5-4-16,-4 2-4 0,1-3-14 0,-3 2 6 15,2-1 0-15,-1-3-6 0,-1 2 5 0,-1-1 0 0,-3 1 2 16,-1 3 3-16,-2 0-1 0,2-3 0 0,-5 2 2 16,0 8 9-16,0 0-4 0,-2-14 2 15,2 14-1-15,-9-8 5 0,3 5-3 0,6 3 2 16,-10-2 5-16,10 2-4 0,0 0 2 0,-20 6 2 0,12-1 6 15,0-1 2-15,1 3-4 0,1-2 2 0,-2 4 0 16,2 1 2-16,1 0-2 0,-1 0 3 0,0 0-1 16,1 2 0-16,4-6 0 0,0 3 2 0,1-9 0 15,0 16 1-15,1-7 1 0,4-3 8 0,-3 1 4 16,4 1 1-16,4-2-2 0,0 0 2 0,1-3 0 16,2 0-1-16,1-2 3 0,7 0-3 0,-2-1 4 15,-4 0 0-15,2-2 1 0,3-1-3 0,-1 0-2 16,-3-2-2-16,-1 2-7 0,1-3 4 0,4-1-1 15,-7 0-3-15,1 1 2 0,-2-4-3 0,2 5-1 16,-3 1-1-16,0-2-2 0,-5 1 0 0,2 4 0 16,-8 1-1-16,8-6-2 0,-8 6-3 0,10-2 1 15,-10 2-2-15,0 0 0 0,9-3-1 0,-9 3 1 16,0 0 0-16,0 0 0 0,0 0 3 0,3 15-3 16,-3-15 0-16,2 11 1 0,-2-11 1 0,-3 14 0 15,3-8 1-15,0-6 0 0,-2 14-5 0,2-14 2 0,-1 14 4 16,1-14-2-16,-2 9 1 0,2-9 0 15,0 0 1-15,-1 7-1 0,1-7 4 0,0 0 6 16,4 8 10-16,-4-8 7 0,0 0-4 0,0 0 6 0,0 0-11 16,0 0-2-16,0 0-5 0,28-13 2 0,-18 8-4 15,1-1 0-15,3-3-2 0,4 0-5 0,-3 2-2 16,1-2 1-16,-2 1-3 0,4 2 4 16,-2 1-4-16,-4 1 4 0,1-1-3 0,-1 2 0 0,0 1-6 15,-3 2 3-15,1-3-2 0,-10 3 0 0,17 1 1 16,-8 1 2-16,-1 2-4 0,0 0 3 0,-2 2-2 15,-1 0 0-15,1 4 1 0,0 2 1 0,-2 1 2 16,-3 1-5-16,0 0-13 0,-2 3-18 0,-2 0-17 16,-6 2-21-16,-2 2-26 0,-8 2-38 0,-2 0-42 15,-7-4-203-15,1-2-415 0,-4-1 184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7.77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33 102 7 0,'-12'6'189'0,"12"-6"-10"0,-8 6-19 0,3-1-11 0,5-5-13 16,-2 9-15-16,2-9-9 0,-6 10-8 0,6-10-22 15,0 12-2-15,0-12-12 0,4 11-3 0,-4-11-3 16,2 10 0-16,3-4-5 0,-1-2-7 0,2 1-2 16,-6-5-1-16,21 7-3 0,-11-7-7 0,6 2-4 15,-5-2 0-15,0-2-7 0,3 2-1 0,-1-4-3 16,0 1-4-16,0-2-4 0,-3 0-3 0,2 1-6 16,1-3-13-16,1 1-3 0,-6-5 1 0,4 0-10 15,-4 0-1-15,0-1-3 0,2 2 8 0,-4-2-4 16,-1-1 5-16,-1 4 8 0,-1-1 9 0,-3 1-3 15,0 9 8-15,-3-17 3 0,3 17 2 0,-4-14 3 0,-1 9 2 16,-1-1 3-16,6 6 2 0,-13-6 1 16,3 4 6-16,2 2 3 0,8 0 1 0,-18 0-2 15,7 2-1-15,-4 2-2 0,4 0 1 0,-2 2-1 0,1 0-5 16,2 0 2-16,-1 3-1 0,4-2-6 16,-2 4-1-16,2-3 0 0,-1 3-1 0,3-2-2 15,3-1 3-15,-2 2-3 0,-1 0 2 0,5-3-3 0,0-7 1 16,3 13-3-16,0-7 2 0,2 1-2 0,0-4 1 15,3 1-2-15,-1 1 0 0,-1-2-4 0,4-1-6 16,1-2-3-16,-1 3-6 0,3-3-10 16,0 0-4-16,-1-5-1 0,1-1-12 0,1 0 1 0,-1 2-2 15,-3-3 3-15,3 1-3 0,-1-2 4 0,-1-1 7 16,0 5 10-16,-4 0 6 0,-1-1 5 0,3 2 6 16,-9 3-2-16,6-8-1 0,-6 8 0 0,7-3-1 15,-7 3 0-15,0 0 4 0,0 0 3 0,0 0 6 16,11 6 1-16,-11-6 7 0,5 10 1 0,-5-10-3 15,5 14 0-15,-2-3 3 0,-3-1-1 16,3 3-2-16,-3-3 1 0,2 2-2 0,0 0-1 0,-2-2-2 16,4 4 1-16,-3-6-5 0,0 2-5 0,2-3-17 15,-1 1-9-15,-2-8-16 0,5 11-14 0,-5-11-23 16,5 9-20-16,-5-9-35 0,6 0-39 0,-6 0-136 0,0 0-331 16,20-7 147-16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8.7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133 49 132 0,'0'0'165'16,"0"0"-12"-16,8-2-11 0,-8 2-6 0,0 0-9 15,0 0-6-15,5 19-2 0,-2-8-7 0,-3 3-10 16,0-3-6-16,0 6 0 0,0 5-3 0,0-2-7 15,0 0-1-15,1 1-9 0,-1-1 3 0,2 2-7 16,-1-2-5-16,1-1 1 0,2 1-5 0,-1-2-6 16,0 0-7-16,0-4-4 0,-1-3-4 0,0 2-3 15,3-2-4-15,-2-2-4 0,-1 0 0 0,-2-1-5 16,0-8 0-16,1 11-3 0,-1-11-3 0,3 11-2 16,-3-11 0-16,2 6 0 0,-2-6-1 0,0 0 1 15,2 6-2-15,-2-6-3 0,0 0-2 0,0 0 0 16,0 0-5-16,0 0-3 0,0 0-9 0,0 0 0 15,0 0-4-15,0 0 11 0,0 0-14 0,-15-24 1 16,10 20-2-16,5 4 3 0,-11-12 0 0,2 7 2 0,0-1 1 16,1 1 2-16,-1-3 0 0,-2 5-5 0,0-1 6 15,4 1 2-15,-4 1 3 0,3-1-3 0,8 3 2 16,-18-2-1-16,18 2 2 0,-15 2 1 0,15-2 1 16,-11 5-4-16,4-4 1 0,7-1 5 0,-13 8-2 15,8-4-1-15,0 1 2 0,5-5 0 0,-3 8 7 16,3-8-1-16,0 12 7 0,0-12 5 15,6 12 2-15,-6-12 1 0,12 12-2 0,-4-6 1 0,5 0-1 16,0-4 0-16,3 2-1 0,6 0-2 0,0-1 1 16,-2-2-4-16,4-1 0 0,-2 0-2 0,2-3-2 15,-4 2 0-15,2-1-1 0,0-4-1 0,-2 1-2 16,2-1-1-16,0-4 0 0,-2 3 1 0,2-4-4 16,-2-1 1-16,2 1 2 0,-1-3-3 0,4-5-4 15,-7 5 3-15,-1-2-2 0,-1 2-2 0,0-5-2 0,0 4-6 16,0-4 3-16,-1 5-2 0,-2-2-4 15,-1-5-1-15,-1 2 2 0,2 2-2 0,-3-1 2 16,-1-2 1-16,1 3 1 0,-3 1 1 0,1 1 1 16,-2 2 0-16,-1 1 7 0,0-1 0 0,-3 4 3 0,2 3 3 15,-2-2 1-15,-2 8-2 0,7-10-3 16,-7 10-2-16,0-10 0 0,0 10-1 0,0 0-4 16,0 0 4-16,6-4-4 0,-6 4 1 0,0 0-1 15,0 0 1-15,0 0 3 0,-6 28-2 0,4-15 0 16,-1 1 4-16,0 4-4 0,0 0 3 0,-1 2 1 15,4-1 1-15,-5 4-2 0,3-3 3 0,-2 2-1 16,-1-1 0-16,3-1 2 0,-2-1-1 0,2 0 0 0,-3-1-1 16,3 1 3-16,2-5-2 0,-4-2 1 15,4 0-2-15,-1 1 1 0,0-2 0 0,-2-3 3 0,3-8-1 16,0 17-4-16,0-11 4 0,0-6-2 0,-1 10 1 16,1-10 2-16,1 11-4 0,-1-11 3 0,3 6 1 15,-3-6-3-15,3 7 8 0,-3-7-6 0,0 0 9 16,0 0-9-16,0 0-2 0,0 0 3 0,0 0-6 15,0 0 0-15,0 0-3 0,0 0 0 0,0 0-2 16,0 0-1-16,0 0 3 0,0 0-2 0,-7-30 1 16,1 25-1-16,6 5 4 0,-13-6-4 0,5 3 3 15,-2 1-3-15,10 2 1 0,-15-3 0 0,2 3-1 16,2 0 4-16,11 0-2 0,-18 5 0 0,10-2 2 16,-4-1 2-16,4 2 1 0,2 1 6 0,-1-1-2 15,-1 1 1-15,2 0-2 0,6-5 2 0,-9 8 0 16,4-4 4-16,5-4 2 0,-3 11 9 0,3-11 3 0,0 0 6 15,7 13-4-15,-1-9 2 0,2-2 2 0,4 3-6 16,1-3 1-16,0-1-2 0,3 1-1 16,-1-1-6-16,1-1 1 0,-3 0-17 0,6 3-23 15,-7-6-20-15,3 6-31 0,-4-7-32 0,4 2-41 0,1-1-37 16,-6-4-70-16,2 3-165 0,3-4-452 0,-4 4 199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8:56.80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16 22 0,'0'0'100'15,"0"0"-8"-15,0 0-5 0,0 0-10 0,9-11-2 16,-9 11-8-16,0 0-7 0,0 0 11 0,0 0-13 0,0 0 4 16,0 0-3-16,4-8 3 0,-4 8-9 0,0 0 4 15,0 0-15-15,0 0 6 0,0 0-6 0,0 0-2 16,0 0 5-16,0 0-5 0,0 0-9 0,0 0 5 15,0 0-2-15,0 0-1 0,0 0 1 0,0 0-5 16,0 0 4-16,0 0-1 0,0 0-5 0,0 0 0 16,0 0-2-16,0 0 2 0,0 0-4 0,0 0-2 15,0 0-6-15,0 0 2 0,0 0 0 0,0 0-3 16,0 0-1-16,0 0-3 0,0 0 0 0,0 0-4 0,0 0 6 16,0 0-2-16,0 0-6 0,0 0 0 15,0 0 0-15,0 0-5 0,0 0 10 0,0 0-5 0,0 0-2 16,0 0 0-16,0 0-4 0,0 0 4 0,0 0 2 15,0 0 2-15,0 0-4 0,0 0-2 0,13 3-2 16,-13-3 4-16,0 0 2 0,13 0 1 0,-13 0-2 16,0 0-3-16,17 0-3 0,-17 0 6 0,12 2-3 15,-12-2 2-15,10-2-4 0,-10 2 2 0,16 2-1 16,-16-2 2-16,13 0-4 0,-6 0 7 0,-7 0-5 16,13 2 6-16,-13-2-5 0,16 0-7 0,-16 0 11 15,15 0-1-15,-15 0-9 0,11 1 7 0,-11-1 3 16,10 0-5-16,-10 0-1 0,11 0 2 0,-11 0-3 15,10 0 5-15,-10 0-4 0,0 0 4 0,15 1-2 16,-15-1 0-16,0 0-2 0,11 2 2 0,-11-2 0 0,7 0 0 16,-7 0-2-16,0 0 3 0,15 2-1 0,-15-2 1 15,9 2 1-15,-9-2-4 0,13 4 4 0,-13-4 0 16,9 0-6-16,-3 4 5 0,-6-4-3 16,13 1 2-16,-13-1-3 0,11 1 2 0,-11-1 5 0,12 3-4 15,-12-3 0-15,11 3 1 0,-11-3 2 0,7 2-16 16,-7-2 11-16,11 0 1 0,-11 0 2 0,0 0-4 15,10 0 6-15,-10 0-1 0,9 3-1 0,-9-3-1 16,0 0 1-16,11 0 0 0,-11 0-2 0,0 0 6 16,11 0-6-16,-11 0-1 0,0 0-4 0,16 0 6 15,-16 0-3-15,7 0 4 0,-7 0 1 0,11 1 0 16,-11-1 0-16,10 0-1 0,-10 0 0 0,13 2 1 16,-13-2-1-16,11 1-2 0,-11-1-2 0,12 2 2 15,-4-2 2-15,-8 0-4 0,12 5 1 0,-12-5 0 0,12 0 0 16,-12 0 2-16,14 0-1 0,-14 0 4 0,13 0-6 15,-13 0 4-15,13-3-4 0,-13 3 2 16,16 0-2-16,-16 0 5 0,13-2-1 0,-13 2-8 0,13-1 8 16,-13 1 4-16,11-1-8 0,-11 1 6 0,13-1-7 15,-13 1 3-15,12 0 2 0,-12 0 0 0,13-2 2 16,-13 2-6-16,11 2 1 0,-11-2 5 0,10 0-1 16,-10 0-1-16,12-2-6 0,-12 2 7 0,13 0 0 15,-13 0 1-15,13-1-4 0,-4 1 2 0,-9 0-4 16,12 0 6-16,-12 0-1 0,14 0-4 0,-7 0 5 15,-7 0-2-15,15 0-3 0,-15 0 3 0,16 0 1 16,-10 0 2-16,-6 0-7 0,17 0 1 0,-9 1 4 16,-8-1 0-16,18-1-2 0,-18 1 1 0,15 1 2 15,-4-1-7-15,-11 0 10 0,18 0-5 0,-10 0 1 16,2 2 0-16,-10-2-4 0,21 0 2 0,-14 0-3 16,-7 0 4-16,16 0-5 0,-10 1 7 0,-6-1-3 0,15-1 3 15,-15 1-4-15,13-2 1 0,-13 2-1 16,0 0 3-16,13-1-4 0,-13 1 5 0,10 0 3 0,-10 0-2 15,0 0-1-15,13-3 3 0,-13 3-13 0,8-2 8 16,-8 2 3-16,0 0-2 0,12 0-2 0,-12 0 2 16,0 0-1-16,8-4 2 0,-8 4 0 0,0 0-2 15,11-2 3-15,-11 2-2 0,0 0-1 0,0 0-2 16,0 0-7-16,0 0 9 0,0 0-3 0,0 0-5 16,0 0-10-16,0 0-3 0,0 0-17 0,0 0-14 15,0 0-13-15,0 0-46 0,0 0-152 0,0 0-282 16,-37 6 125-16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9.18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48 0 8 0,'0'0'238'15,"0"0"-20"-15,0 0-16 0,0 0-7 0,0 0-11 16,0 0-6-16,0 0-6 0,6 28-9 0,-6-16-6 15,3-2-11-15,-1 5-11 0,-1-2-6 0,1 2-6 16,-1 1-13-16,-1 1-10 0,2-3-8 0,-2-1-7 16,0 7-8-16,0-3-8 0,0-3-7 0,0 0-4 15,-2 0-5-15,2-3-6 0,-1 3-5 0,-2-3 0 0,1 0 0 16,-1 0-13-16,-2-2-11 0,3 0-18 16,-3-2-24-16,0-1-18 0,2 2-25 0,-2-3-24 15,1 2-19-15,4-7-28 0,-9 9-26 0,3-6-29 16,6-3-199-16,-10 4-422 0,10-4 186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0.05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0 143 13 0,'0'0'218'0,"5"-15"-23"0,-1 5-19 15,3 2-17-15,-1-4-14 0,5 3-12 0,0 2-20 16,2-5-10-16,-1 5-10 0,6-2-4 0,1 0-12 16,-4 4-3-16,-2-1-4 0,7 1-2 0,2-1-6 15,-2 2-2-15,-6 0-4 0,5-1-3 0,-4 4-5 16,-1-1-3-16,-1 0-4 0,0 1-3 0,-6-2-4 16,4 3 1-16,0 0-3 0,-11 0-1 0,15-3 0 15,-15 3-1-15,12 3 1 0,-12-3-3 0,13 0 1 16,-7 0-2-16,-6 0 2 0,7 3-4 0,-7-3 0 15,11 3-5-15,-11-3-1 0,5 8 2 0,1 0 4 16,-2-2 6-16,-1 0 1 0,0 8 1 0,1-1 2 16,1 4 2-16,-2 2 3 0,2-2 0 0,-1 2-1 15,0-1-2-15,-2 1-2 0,2-2 3 0,0 2-1 16,2-3-4-16,-6 1-1 0,2 0-4 0,2-3 0 16,-3 0-4-16,1 3-1 0,1-7-2 0,0 4-1 15,2-4-2-15,-4-2 0 0,2 2-2 0,1 0 2 16,-1-3-3-16,3 1 1 0,-4-2-3 0,-2-6 2 15,7 11-1-15,-3-5-5 0,-4-6 4 0,9 8-5 0,-3-7 2 16,3 1 1-16,-9-2 0 0,15-2-6 0,-15 2-1 16,21-3-3-16,-10-1-5 0,2-1-8 15,2-3-6-15,-4 2-2 0,6-4-1 0,1 0-10 16,-6 1 2-16,4-1 5 0,-4 3 3 0,1 0-1 16,-1 1 5-16,-1-2 1 0,-1 2 1 0,-3 2 1 0,1 2 1 15,-2-2 7-15,-6 4-6 0,11-6 1 16,-11 6 2-16,6-3 2 0,-6 3-3 0,0 0-2 0,10-3 2 15,-10 3 3-15,0 0-1 0,0 0 1 0,10 12 0 16,-10-12 3-16,2 10-1 0,1-2 3 0,-2-1-3 16,0 1 3-16,3-2 4 0,-3 4 1 0,-1-10 3 15,5 14 6-15,1-2 1 0,-2-4 7 0,2-2 5 16,4 2 0-16,0 0-4 0,1-2 1 0,1 1 0 16,2 0-5-16,8 1-1 0,-7-5 2 0,7-2-4 15,-1 3 0-15,2-1 0 0,3-2-2 0,-1 0 0 0,0-1-1 16,1-2-2-16,7-3-2 0,-10 1 1 15,2-1-3-15,-4-4 1 0,1 2-3 0,-1-1-5 16,-7 2-2-16,3-6-1 0,-6 5 0 0,-1-1 2 16,0-1-3-16,-4-1-1 0,-4 5 6 0,2-2-7 15,-4 7-1-15,0-12-4 0,0 12 3 0,-7-11-1 0,0 6 5 16,-4-3-5-16,-1 4 1 0,-2 2-3 0,-1-1 5 16,1 3 0-16,-2 0-1 0,0 3 1 15,-3-1 0-15,5 1 2 0,-2 2 0 0,1 3-3 0,1-1 1 16,3-2 0-16,-1 4 1 0,1 2 2 15,3-6 5-15,2 2-2 0,1 0-1 0,4 0 4 16,1-7 0-16,5 13 0 0,4-5 1 0,2 0 0 16,1-2 5-16,6 2-5 0,7 0-1 0,7 0 0 15,0 2 0-15,0-2-2 0,7-2 9 0,-4-3-9 0,2 3 2 16,-2-2 0-16,-1 2-5 0,-3-2-12 0,-9-1-17 16,-2 0-26-16,2 1-15 0,-8 0-32 0,-1-3-25 15,-2 0-37-15,-3-1-34 0,-1 3-200 0,-7-3-435 16,0 0 192-16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1.2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215 19 49 0,'-15'-5'211'15,"7"4"-11"-15,8 1-6 0,-19-7-8 0,10 6-13 16,-4-1-10-16,4 1-9 0,9 1-11 0,-17-1-14 16,6 0-12-16,11 1-11 0,-16 0-13 0,16 0-5 15,-11 1-13-15,11-1-7 0,-11 4-5 0,11-4-9 16,-6 5-4-16,6-5-4 0,-5 7-4 0,5-7-3 16,0 0-3-16,0 11-1 0,0-11-2 0,0 8-1 15,0-8-3-15,5 14-1 0,-2-8-2 0,-3-6-5 16,8 12 2-16,-2-5-4 0,1 0-3 0,-5-1 2 15,4-1-4-15,-4 2 0 0,6 2-4 0,0 0 2 16,-3 3-2-16,3-7 1 0,-1 6 0 0,0-3-6 16,-1 2 1-16,1-1 2 0,-1-1-4 0,-1 3 2 15,1-1-3-15,-1 1-1 0,-3-3 2 0,3 0-1 16,-2 1 0-16,0 0 0 0,-3-2-8 0,0-7-4 0,0 14 4 16,0-14 3-16,-3 13 0 0,-3-9-1 0,6-4 2 15,-9 12 0-15,1-10 2 0,-5 2 2 0,2 2-1 16,1-6-2-16,0 4 0 0,-1-3 4 0,-5-1-2 15,5 2 3-15,-3-1-2 0,1-1-3 0,3 0-1 16,-3-1-6-16,13 1-9 0,-16 0-13 0,16 0-15 16,-13-2-18-16,13 2-18 0,-11-1-39 0,11 1-30 15,0 0-31-15,0 0-186 0,0 0-396 16,22-14 176-16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1.73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263 26 54 0,'0'0'243'0,"0"0"-25"0,8-1-29 15,-8 1-14-15,0 0-22 0,0 0-12 0,0 0-14 16,0 0-9-16,0 0-8 0,0 0-11 0,0 0-2 16,13 9-5-16,-13-9-5 0,4 2-5 0,-4-2-4 15,14 0-4-15,-6 1-6 0,-8-1-7 0,14-1-5 16,-6-1-4-16,-8 2-6 0,16-4-5 0,-8 3-4 15,-1-2-4-15,2-1-7 0,-9 4-1 0,15-4 0 16,-8 0-2-16,2 1-5 0,-2 1 0 0,-7 2-5 16,13-7-3-16,-7 6-5 0,-6 1 3 0,9-1-8 15,-9 1 3-15,0 0-2 0,13 2 1 0,-13-2-3 0,0 0 2 16,9 9 1-16,-9-2-3 0,2 0 0 0,-2 2-2 16,2 2 3-16,-2 2-2 0,3-1 0 0,-1 3 3 15,-2 3-3-15,3 1 3 0,-3 2-5 16,0-1 4-16,0-1 0 0,2 4 3 0,-2 0 0 0,0-3-3 15,-2 0 4-15,2 1-3 0,-3 0 2 0,1-3 1 16,-3 1 4-16,2-1 0 0,-7 2 2 0,-1-3 1 16,3 1 2-16,-9-6 4 0,2 2 3 15,-4 2 2-15,-4-4 6 0,-5 1 3 0,2-7-1 0,3 3 5 16,-9-4-2-16,7-2-4 0,1-2 0 0,0 1-2 16,2 0-5-16,-2-2 0 0,1-2-2 0,3 2 0 15,7-3-6-15,-3 0 0 0,3 3-10 16,3-4-10-16,1 0-16 0,0-1-21 0,3-1-31 0,1 1-27 15,5 5-25-15,-5-17-35 0,10 6-24 0,0-1-226 16,1-1-445-16,3-3 197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2.44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25 37 43 0,'0'0'199'0,"7"5"-12"0,-7-5-11 16,4 9-14-16,0-3-8 0,-4-6-11 0,0 13-11 15,3-5-6-15,-3-8-8 0,0 14-4 0,-3-6-5 16,3 1-5-16,0-9-5 0,-4 15-9 0,1-7-9 0,1 0-3 15,2-8-5-15,-6 14-3 0,1-9-5 0,3 3-8 16,2-8-3-16,-4 9-3 0,-1-2-3 16,5-7-8-16,0 0 0 0,-4 8-4 0,4-8-1 15,-5 4-2-15,5-4-3 0,0 0-1 0,0 0-3 16,0 0-2-16,0 0-12 0,0 0 0 0,0 0-5 16,0 0-9-16,5-29-4 0,-1 21-9 0,3-4-5 0,2 0 2 15,-1-6-4-15,4 2-2 0,-1 1 3 0,-1 4 3 16,1-1 3-16,-1 1 3 0,0 2 0 0,1-1 3 15,0 3 5-15,-4 1-1 0,4-1 1 0,-2 2 6 16,-2 2-2-16,2 1-5 0,-9 2 6 0,10-2-3 16,-10 2 2-16,0 0-1 0,16 4 0 0,-11 1-2 15,-2 1 1-15,0 2-2 0,-3-8 4 0,4 12 3 16,-4-3 0-16,0 3 0 0,0-3 1 0,0 4 2 16,-2-4 4-16,0 4 0 0,2-2-3 0,-4 1 1 15,3-3 3-15,0-3-3 0,-2 4-1 0,1-2-1 16,2-8 2-16,-5 13 1 0,5-13-5 0,0 13 2 15,0-13 2-15,-1 9-2 0,1-9-1 16,0 0 2-16,-3 8 0 0,3-8-3 0,0 0-10 0,0 0-8 16,0 0-12-16,0 0-2 0,0 0-12 0,0 0-10 15,0 0-1-15,20-21-11 0,-13 14-9 0,1-2 9 16,-1-1-13-16,4-4 8 0,0 1-1 0,0-2 6 16,0 0 9-16,-3 4 5 0,3 1 13 0,-1-2 12 15,-2 6 7-15,2-3 16 0,-2 1 5 0,-1 1 11 16,-1 3 9-16,1 1 4 0,-7 3 3 0,13-6 3 15,-8 3 3-15,-5 3 2 0,15 3 8 0,-15-3-2 16,11 7-2-16,-5-1-4 0,-1-1 2 0,0 5 3 0,-1 1-6 16,0 1-2-16,-2 0-3 0,1 0-4 15,-1 2-1-15,-4-2-5 0,2 0 2 0,-3 0-7 0,3-2 2 16,0 3-2-16,-3-4-3 0,2 0-2 0,1-9-12 16,-4 14-12-16,2-8-14 0,2-6-7 0,-5 10-21 15,5-10-7-15,-3 6-5 0,3-6-20 0,0 0-18 16,0 0-31-16,0 0-15 0,0 0-28 15,0 0-131-15,0 0-332 0,14-27 146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2.9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92-4 128 0,'2'-6'173'0,"-2"6"-17"16,0 0-12-16,0 0-5 0,0 0-7 0,0 0-11 15,-13 26-5-15,11-16 0 0,-4 4-12 0,-1 4 3 16,1-1-6-16,-4 1 0 0,5 3-10 0,-1 2 1 16,2-3-10-16,0-1-1 0,-2 2-6 0,0 0-5 15,4-1-8-15,-1-6-4 0,2 0-4 0,-2 3-6 16,-1-4-8-16,4 0-2 0,-2-3-4 0,-1 0-4 16,3-2-3-16,0-8-2 0,0 13 0 0,0-13-3 15,0 12 2-15,0-12-2 0,3 6-5 0,-3-6 0 16,6 5-3-16,-6-5-4 0,0 0-8 0,0 0-2 15,20-10-8-15,-13 6-5 0,1-5-8 0,2 0-7 0,1 2-6 16,-1-2-4-16,1-1-1 0,4-1 8 16,2-2 0-16,-1 2 5 0,-6 2 2 0,5 0 1 15,-8-1 6-15,5 0 12 0,-2 5 1 0,1-3 5 16,-1 2 4-16,-2 1 6 0,-1 2 3 0,-1-2 0 16,3 4-2-16,-9 1 1 0,12-2 1 0,-12 2-1 15,13 0-3-15,-13 0 2 0,12 3-1 0,-4 2-2 16,-5-2 0-16,-3-3 4 0,11 12-4 0,-9-3 3 15,1-2-2-15,-1 1 1 0,0 3 6 0,-2-3 0 0,0 2 0 16,0-10 5-16,-8 18 7 0,2-6-2 0,0-4-1 16,-3 0 2-16,-1 0-2 0,-2-2-1 15,-1 3-2-15,-6-4 0 0,-1 0-5 0,4 1 0 0,1-2-2 16,1-2 1-16,-5 0-8 0,3-1-3 0,3 2-11 16,0 1-14-16,1-4-16 0,12 0-13 0,-15 0-14 15,15 0-21-15,-11-2-14 0,11 2-25 0,0 0-16 16,0 0-17-16,0 0-12 0,0 0-165 0,26-19-360 15,-16 13 159-15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3.23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31 120 96 0,'0'0'115'0,"9"3"-13"0,-9-3-16 0,8 6 5 15,-3-1 0-15,-5-5-7 0,5 6-7 0,0-2-4 16,-5-4 4-16,8 10-3 0,-6-5 0 0,4 0 3 15,1-2-1-15,-2 3 0 0,3-3 5 0,-8-3-4 16,13 3-1-16,-4-1-3 0,-9-2 5 0,14 0-6 16,-7 0-4-16,-7 0-2 0,15-3 2 0,-9 1-3 15,2-3-5-15,-3 1-4 0,3-2-3 0,-2 0-4 0,-2-1-4 16,1 1-11-16,0-6 4 0,-2 2-4 16,0-4-6-16,-2 4-1 0,0-1-9 0,-2-2-8 15,0 3-6-15,-4-1 2 0,-1 4-9 0,-3-3-9 16,1 1-5-16,-3 4-9 0,-1-1 2 0,-1 3-6 0,-1-2-13 15,-1 3-4-15,0 0-13 0,-1 2-9 0,3 0-11 16,-2-1-16-16,-1 1-13 0,5 0-15 0,11 0-12 16,-18 0-128-16,18 0-285 0,-13-1 127 15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3.53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50 0 47 0,'0'0'184'0,"0"0"-4"15,0 0 0-15,0 0-17 0,-11 25 3 0,11-8-11 16,-3 2-5-16,3 1-1 0,-2 1-7 0,0 2-7 15,-1 0-7-15,1 5-4 0,2 0-13 0,0-4-11 16,1 5-4-16,-1 1-9 0,-5-7-14 0,5 1 9 16,0-2-20-16,0-1-6 0,-2 0-3 0,0 2-4 15,0-6-12-15,1 2-22 0,-2-6-22 0,0 0-28 16,1-1-28-16,1-4-27 0,-3 4-31 0,3-6-36 16,1-6-64-16,-2 11-118 0,2-11-367 0,6 9 164 15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4.07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59 25 86 0,'1'-9'200'0,"-1"9"-6"0,0 0-2 15,0-8-9-15,0 8-10 0,0 0-16 0,0 0-11 0,4-9-22 16,-4 9-9-16,0 0-11 0,0 0-2 16,0 0-3-16,0 0-6 0,0 0 1 0,-7 30-2 15,7-22 1-15,-3 6 2 0,2-1-7 0,-2 6-1 16,3 2-6-16,-2 1 0 0,2-2 0 0,2 4 2 15,-4-2-7-15,2 8 0 0,2-7-6 0,-4-2-6 0,6 7-6 16,-6-5-3-16,2-2-6 0,-4 2-4 16,1 0-5-16,3-5-8 0,-5 1 0 0,4-5 3 15,-3 4-8-15,2-4-4 0,-1 0 0 0,1-3 3 16,1 2-5-16,-3 0-4 0,-1-3-4 0,4-4-9 16,-2 3-18-16,3-9-14 0,-6 13-19 0,6-5-10 15,0-8-19-15,-2 9-20 0,2-9-19 0,-2 8-17 16,2-8-16-16,0 0-21 0,-2 7-26 0,2-7-47 0,0 0-143 15,0 0-418-15,0 0 185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4.47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59 14 0,'0'0'167'16,"17"4"-12"-16,-4 2-6 0,-1-3-11 0,2 3-3 16,5 0-9-16,1 1 0 0,2-2-12 0,-2 3-8 15,-2 0-9-15,2-3-7 0,0-1-7 0,-2 3-12 16,2-2-1-16,-1 0-8 0,-2-1-5 0,-4 0-7 16,7-1-2-16,-5-2-4 0,-2 2 0 0,1 0-5 15,1-3 1-15,0 0-4 0,-2 2 1 0,2-2-5 16,1 0-3-16,-1 0-6 0,2 0 3 0,-2-2-4 15,6 0-3-15,-6-2 0 0,1 1-3 0,-2-2 0 16,0-1-2-16,2 1-4 0,-5-2-2 0,3 0 2 16,-4-2 0-16,1 1-3 0,-3 2 4 0,-1-2 1 15,-3 3 3-15,3-1-2 0,-7 6 1 0,3-12-8 0,-2 5 10 16,-1 7-6-16,0 0-3 0,-11-18 0 16,5 13 1-16,-2-1-3 0,-5 0 1 0,2 2-3 15,-1 0-1-15,-5 0 1 0,2 2 1 0,-5 0-2 16,-1 0-1-16,5-1 1 0,-6 2-6 0,1 5 3 0,0-2-15 15,-3 0-12-15,1 0-18 0,1 1-20 0,0 0-27 16,1-1-22-16,0 0-31 0,1 1-32 0,-1-1-125 16,5-1-327-16,-5 1 146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8:58.0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342 27 41 0,'0'0'101'0,"0"0"-10"0,5-6 3 0,-5 6-5 16,0 0-7-16,7-6-15 0,-7 6 14 15,3-5-7-15,-3 5-8 0,0 0-2 0,0 0-1 0,9-6-3 16,-9 6-1-16,0 0-3 0,0 0-4 0,0 0-1 16,4-5 0-16,-4 5-4 0,0 0-4 0,0 0-2 15,0 0-1-15,0 0 1 0,0 0-2 0,0 0 2 16,0 0-9-16,0 0 4 0,0 0-5 0,0 0 3 16,0 0-3-16,0 0-3 0,0 0-2 0,0 0-7 15,0 0 4-15,0 0-1 0,0 0 7 0,0 0-4 16,0 0 2-16,-32 3-3 0,25-1 1 0,7-2 2 15,-15 6-3-15,4-4-2 0,1 1-2 0,0 1-4 16,-1-2 2-16,-2 4 0 0,3-3-5 0,0 2 3 0,1-2-2 16,-4 2-4-16,6 1 2 0,-5-1-2 0,3-1-1 15,2-1-1-15,-3 2-1 0,2-1-1 0,-2 0 1 16,2 1-3-16,0-2 4 0,-1 0-6 16,9-3 2-16,-9 10-1 0,0-8 4 0,5 3-2 0,-1-2-3 15,5-3-1-15,-8 7 3 0,3-3-3 0,5-4-1 16,-7 8 5-16,7-8-3 0,-6 6-3 0,6-6 1 15,-7 5 3-15,7-5 2 0,-5 5-5 0,5-5 3 16,0 0-1-16,-6 6-2 0,6-6-1 0,-6 6 4 16,6-6 0-16,0 0-1 0,0 0-1 15,-5 6 0-15,5-6-1 0,0 0 2 0,-5 6 1 0,5-6-6 16,0 0 2-16,-7 4 3 0,7-4-2 0,0 0 2 16,-6 6-2-16,6-6-5 0,0 0 5 0,0 0 1 15,0 0-1-15,-6 5-2 0,6-5 6 0,0 0-3 16,0 0 0-16,0 0-3 0,0 0 4 0,0 0-4 15,0 0 4-15,0 0 1 0,0 0-2 0,-7 4 2 16,7-4-1-16,0 0-3 0,0 0-7 0,0 0 10 16,0 0-4-16,0 0 3 0,0 0-2 0,-11 5-2 0,11-5-1 15,0 0 7-15,0 0-2 0,0 0 0 16,0 0 1-16,0 0-3 0,-7 0-3 0,7 0 5 0,0 0-3 16,0 0 1-16,0 0 0 0,0 0 1 15,0 0-1-15,0 0 1 0,0 0-1 0,0 0 1 0,0 0-1 16,0 0 2-16,0 0-3 0,0 0 6 0,0 0-7 15,0 0 4-15,0 0-2 0,0 0 5 0,0 0 1 16,0 0 2-16,0 0 3 0,0 0 2 0,0 0 3 16,18 8 1-16,-18-8-1 0,11 3 1 0,-11-3-4 15,11 3 5-15,-11-3-2 0,9 0-3 0,-9 0 1 16,11 2-2-16,-11-2 1 0,9 3-1 0,-9-3 0 16,12 3-7-16,-5-2 1 0,1 4 0 0,-3-4-1 15,3 2 3-15,-1 2-3 0,1-3 1 0,0 4-1 16,2 2-2-16,1-3 2 0,-3 2-1 0,3 0-5 15,-2-1-12-15,-1 2-11 0,3-2-15 0,-4 3-19 0,0-1-37 16,2-2-45-16,-4 2-67 0,-3-3-116 0,6 1-351 16,-5-2 155-16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5.5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113 0 34 0,'0'0'216'0,"0"0"-18"16,0 0-24-16,0 0-17 0,0 0-19 0,0 0-9 15,0 0-12-15,0 0-2 0,0 0-8 0,0 0-4 16,0 0-5-16,0 0-3 0,0 0-1 0,-11 26-5 16,6-21-5-16,5-5-5 0,-1 15-3 0,-3-5-4 15,-1 1-3-15,2 1-2 0,0-2-2 16,0 3-3-16,1-4 0 0,0 3-11 0,-3 0 1 0,5 0-5 16,-4 0-1-16,0 1-3 0,1 0-3 0,-2-1-4 15,2 1-5-15,1 0 0 0,-3-2-3 0,0 1 1 16,1 1 0-16,-3-1-8 0,3-3 1 0,0 4-3 15,2-5-1-15,-3 4-1 0,0-4 0 0,4 0-4 16,1-8-2-16,-5 14-1 0,5-9 0 0,0-5-1 16,-2 14 0-16,2-14 1 0,0 10 0 0,0-10-1 15,2 10 0-15,-2-10 1 0,2 7 4 0,-2-7-3 16,9 7-6-16,-2-5 5 0,1 2-3 16,3-3-1-16,-1 0-1 0,3 1-1 0,2-2 2 0,6 4-3 15,0-7 2-15,-1 3 0 0,1 0-3 0,2 0-1 16,-2-1 6-16,2 1 2 0,1 0-8 0,-2 0 1 15,0-2-1-15,-2 2 0 0,4-1 2 0,-2 0-2 0,0 1 1 16,-7-1-3-16,1 1-2 0,-1-3 5 16,-2 6 0-16,3-3-4 0,-7-3 6 0,2 6-5 15,2-6 1-15,-3 7 1 0,0-4-1 0,-10 0 2 16,19-1-4-16,-19 1 1 0,12-3-2 0,-12 3 4 0,11 4-4 16,-11-4 1-16,13-1-5 0,-13 1-10 15,10 1-8-15,-10-1-12 0,10 1-9 0,-10-1-17 16,9 3-15-16,-9-3-15 0,0 0-6 0,0 0-17 15,10 0-22-15,-10 0-20 0,0 0-36 0,0 0-177 0,13-5-401 16,-8 0 178-16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6.12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391 23 111 0,'-2'-13'193'0,"2"13"-16"16,0 0-8-16,-11-6-13 0,11 6-2 0,-10-3-10 16,10 3-3-16,-13-1-5 0,3 1-4 0,10 0-7 15,-26 4-5-15,13-2-1 0,0 3-17 0,-5-3-2 16,5 3-6-16,-8 3-3 0,4 0-7 0,-1 0-5 16,-1 1-3-16,1 3-4 0,2-2-9 0,-1-1-5 15,1 3-3-15,3-3-3 0,0 3-6 0,-3 2-4 16,6 2-2-16,-3-1 5 0,6-3-14 0,-4-2 3 15,3 4-7-15,0-5-2 0,2 6-1 0,-1-4-3 0,3 3-3 16,1-2-4-16,2 2 3 0,1 0 1 16,1-2-2-16,4-2 7 0,0-2-1 0,5 3 11 15,1-2 1-15,7 1 9 0,2-1 2 0,2-1 4 16,9 1 7-16,4-4 9 0,0 1-16 0,0 0-2 0,1 0 0 16,-3-4-8-16,0 0 1 0,-3 2-8 0,-7-2-3 15,1-4-1-15,-9 2-4 0,1 0-1 16,-3 0-4-16,0-3 1 0,-4 2-7 0,-9 1-3 15,18 0-12-15,-12-2-11 0,-6 2-11 0,11-2-15 0,-11 2-12 16,5-6-15-16,-5 6-15 0,0 0-14 0,0 0-18 16,0 0-16-16,0 0-8 0,0 0-20 0,-11-17-16 15,11 17-32-15,-5-6-28 0,5 6-183 0,-8-9-450 16,8 9 199-16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6.8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249 14 15 0,'0'0'249'0,"0"0"-12"0,0 0-16 0,0 0-13 0,4-8-18 15,-4 8-15-15,0 0-20 0,0 0-10 0,0 0-17 16,0 0-12-16,-19-5-10 0,19 5-4 0,-17-1-9 15,9 1-7-15,8 0-9 0,-24 3-3 0,10 0-10 16,2-3-1-16,-2 5-5 0,1-4-6 0,0 3-5 16,-1 0-5-16,3 2-3 0,-1-1-8 0,1 0 0 15,-1 0-1-15,5-1-5 0,-4 3-1 0,6-3-2 16,-1 1-3-16,6-5-7 0,-9 11 5 0,3-8-3 16,1 1 0-16,5-4-2 0,-6 10 1 0,6-10-2 15,-4 9-2-15,4-9 0 0,0 0 0 0,5 14-1 16,0-6 0-16,0-4-4 0,2 0 2 0,1 4 1 15,1-1-1-15,2-1-1 0,-2 4 0 0,4-5-1 16,-1 1 1-16,1-1-4 0,0 4 1 0,-2-3-3 0,2-2 3 16,0 2 1-16,-2 1-2 0,-1-4-1 0,-2 4-1 15,4 2 2-15,-7-4 0 0,7-1-1 16,-4 3 1-16,0-3-4 0,-5 1 2 0,6 0-2 16,1 3 3-16,-4-4-1 0,0 4 0 0,0-5 3 0,1 4-1 15,1-2-3-15,-4-1 3 0,2 4-2 0,-1-2 0 16,0 0 0-16,-2-1 2 0,3 2-3 15,-2 0 1-15,-1 0 2 0,0-1-2 0,-3-6 0 16,7 12 2-16,-5-6 0 0,2 2 0 0,-4-8-1 0,0 13-2 16,2-7 6-16,-2-6-2 0,-2 12 0 0,2-12 6 15,-2 14 0-15,0-7-2 0,2-7 0 0,-6 12 5 16,0-6 6-16,-1 1-5 0,-1-3-1 0,-2 1 6 16,3-2 0-16,-5 2 7 0,3-2-2 0,-5 0 0 15,1 0 6-15,-3-3-3 0,1 0 2 0,0-2 6 16,-1 2-7-16,0 0 4 0,1 0-8 0,2 0-2 15,-2-1-1-15,0-1 4 0,4 1-4 0,-2 0-2 16,5-1-3-16,8 2-5 0,-18-5-10 0,13 2-18 16,5 3-14-16,-11-3-15 0,11 3-17 0,-7-5-18 15,7 5-26-15,-6-5-23 0,6 5-21 0,0 0-32 16,-2-12-12-16,2 12-52 0,0 0-140 0,8-9-419 16,-8 9 186-16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7.13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 20 222 0,'0'0'301'0,"0"0"-25"0,-2-12-31 16,2 12-26-16,0 0-23 0,0 0-25 0,0 0-28 15,0 0-41-15,0 0-46 0,0 0-62 0,0 0-72 16,0 0-231-16,0 0-333 0,-13-8 149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31.1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0 598 99 0,'15'-17'202'0,"-15"17"-16"0,0 0-6 16,0 0-11-16,5-4-11 0,-5 4-9 0,0 0-11 16,0 0-4-16,0 0-14 0,6-4-11 0,-6 4-14 0,0 0-10 15,0 0-9-15,0 0-7 0,0 0-9 0,0 0-8 16,0 0-2-16,0 0-6 0,0 0-8 0,0 0 1 15,7 12-4-15,-7-12-1 0,0 0-6 0,0 12 6 16,0-12 3-16,0 11 0 0,0-11-4 0,0 13 5 16,0-13 1-16,0 13 0 0,0-13-3 0,-2 13 0 15,2-6 0-15,0-7 4 0,-3 14-7 0,3-8 0 16,0-6-2-16,-2 14-2 0,2-14-1 0,0 13-2 16,0-13-3-16,0 11 1 0,0-11-5 0,0 11 0 15,0-11-2-15,0 0 2 0,0 12-1 0,0-12-2 16,2 7-2-16,-2-7 2 0,0 0 2 0,0 0-1 15,0 9 3-15,0-9 4 0,0 0 0 0,0 0 7 16,5 6 3-16,-5-6 4 0,0 0 4 0,0 0 8 0,11-1 0 16,-11 1 0-16,0 0 1 0,20-11-1 0,-7 3-8 15,0-3-5-15,5-3-3 0,5-6-2 16,0 0-8-16,1-5 1 0,4-2-6 0,4-3-3 16,9-11 5-16,2-2-5 0,3 2-5 0,1-3-13 15,3 2-15-15,-3-5-15 0,1 3-30 0,0 0-21 16,-1 3-31-16,-3-3-28 0,-1 5-39 0,-2-1-54 0,-15 13-246 15,0 1-522-15,0-1 230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47.6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37 222 26 0,'-4'-6'167'0,"4"6"-10"16,0 0-6-16,0 0-7 0,0 0-11 0,0 0-10 15,0 0-9-15,0 0-5 0,0 0-6 0,0 0-7 16,0 0-4-16,0 0-4 0,-1-10-7 0,1 10-6 16,0 0-3-16,0 0-3 0,0 0-5 0,0 0-2 15,0 0-4-15,0 0-8 0,0 0-4 0,0 0-4 16,0 0 0-16,0 0-2 0,0 0 0 0,0 0-7 15,0 0-2-15,-9-7-1 0,9 7 2 0,0 0-3 16,0 0-1-16,0 0 1 0,0 0-6 0,0 0-4 16,0 0-1-16,0 0 0 0,0 0-3 0,0 0-4 15,0 0 0-15,0 0-6 0,0 0 5 0,0 0-6 16,0 0 2-16,0 0 2 0,0 0 0 0,0 0-1 0,0 0 7 16,0 29 4-16,0-29 3 0,-2 11-2 0,2-11 2 15,0 14-2-15,-2-8 1 0,-1 2-1 0,3-8 9 16,-3 15-4-16,2-8-4 0,1-7-1 0,-2 14 3 15,0-6-2-15,0 1 1 0,2-9 2 0,-3 11-1 16,3-11-4-16,0 14 2 0,-1-8-3 0,1-6-1 16,-1 13-1-16,1-13-4 0,-4 12 3 0,4-12 1 15,3 10-5-15,-3-10 0 0,0 12 0 0,0-12 0 16,0 10 0-16,0-10 1 0,1 10 1 0,-1-10 1 16,0 8-3-16,0-8 0 0,1 10-6 0,-1-10 3 15,1 8-3-15,-1-8 3 0,0 0 2 0,3 11 0 16,-3-11-1-16,4 8-1 0,-4-8-3 0,2 7 5 15,-2-7-3-15,0 0-2 0,1 11 1 0,-1-11-1 16,1 7-2-16,-1-7 2 0,0 0 2 0,5 7-4 16,-5-7 3-16,0 0 4 0,2 6 1 0,-2-6 0 0,0 0 1 15,0 0 5-15,0 0 1 0,2 8 7 0,-2-8 7 16,0 0 9-16,0 0 6 0,0 0 4 16,0 0 6-16,0 0-10 0,0 0 11 0,0 0-11 0,24-14 10 15,-13 8-13-15,-2-4 0 0,5-4-8 0,1 0-1 16,9-6-7-16,1-1-1 0,1 0 3 0,-1-4-7 15,3-2-8-15,0 1-16 0,2-3-15 0,-2 0-16 16,2-2-17-16,8-5-31 0,-2 8-20 0,-4 0-26 16,-1 2-32-16,-3 0-34 0,2 3-57 0,-6-2-266 15,2 9-558-15,-8 2 247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7:12.1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-5 199 81 0,'0'0'178'0,"0"0"-12"16,0 0-14-16,0 0-15 0,0 0-11 0,0 0-16 15,-4-9 1-15,4 9-9 0,0 0-7 16,0 0-9-16,0 0-3 0,0 0-8 0,0 0-6 0,0 0-5 15,0 0-4-15,0 0-15 0,0 0 5 0,0 0-2 16,0 0-1-16,0 0-3 0,0 0-4 0,0 0-6 16,0 0 1-16,0 0-3 0,0 0-3 0,0 0 3 15,0 0-1-15,0 0-1 0,17 16-2 0,-17-16 5 16,2 7 2-16,-2-7-3 0,2 10-3 0,-2-10 3 16,4 9-1-16,-4-9 1 0,-4 11 0 0,4-11 3 15,4 13-2-15,-3-7-6 0,-1-6 4 0,4 16 3 16,-4-7 2-16,1-3 0 0,0 2-7 0,0 0 4 0,-1-8-8 15,1 17 2-15,-1-7-4 0,3-3 1 0,-3 3-5 16,0-1 6-16,0 3-2 0,0-12 0 16,0 16-3-16,0-8 1 0,0-8-6 0,0 14 1 0,0-6 2 15,0-8-7-15,0 14 0 0,0-14 3 0,0 12-4 16,0-12 0-16,3 11 2 0,-3-11 0 16,2 11-4-16,-2-11 3 0,0 9 0 0,0-9-1 0,2 8-1 15,-2-8 1-15,0 0 3 0,4 8-3 0,-4-8 3 16,0 0 6-16,0 0 3 0,0 0 11 0,4 6 6 15,-4-6 8-15,0 0 0 0,0 0 2 0,18-8-7 16,-10 1 2-16,4 2-2 0,0-6-6 0,4 0 3 16,2-2-2-16,-2-1-5 0,7-6-6 0,2 0-6 0,1-4-3 15,3-1 2-15,-2 1-16 0,6-2-13 0,-1-3-19 16,3 1-21-16,10-7-28 0,-10 9-31 16,-1-3-40-16,-2 1-37 0,2-1-53 0,-4 1-260 0,1-3-538 15,-3 3 238-15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29.37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18 59 0,'0'0'161'16,"0"0"-9"-16,0 0-12 0,0 0 0 0,0 0-12 16,0 0-5-16,18-13-7 0,-18 13-4 0,0 0-9 15,0 0-2-15,10-4-8 0,-10 4-4 0,0 0-7 16,0 0-1-16,0 0-1 0,0 0-2 0,0 0-2 15,5-2-5-15,-5 2-3 0,0 0-7 0,0 0 1 16,0 0-8-16,0 0-4 0,0 0-7 0,0 0-4 16,0 0 0-16,0 0-8 0,0 0-5 0,0 0-5 15,0 0 0-15,0 0-5 0,0 0-3 0,0 0-1 16,0 0-2-16,0 0 1 0,0 0-4 0,0 0 0 16,0 0 2-16,0 20 4 0,0-20-6 0,0 0-1 15,-2 17 1-15,2-17 5 0,-2 12-2 0,2-5 2 0,0-7-1 16,0 16 0-16,0-5 0 0,-1-5 1 15,1 6 2-15,-5 0-2 0,7-4-1 0,-4 3 2 16,-1 2-1-16,6-3 2 0,-3 2-2 0,0-1 4 0,-3 3 0 16,6-4-3-16,-3-1 1 0,0 0 6 0,0 2-8 15,0 2 1-15,0-1-2 0,0-2 1 16,0-2-2-16,0 3-3 0,0-1 2 0,0 1-1 0,0-11 1 16,-3 16-4-16,3-10 11 0,3 3-9 0,-3-9-2 15,0 13 2-15,0-13-4 0,-3 13 1 0,3-13 0 16,0 12 0-16,0-12 1 0,-2 11-2 0,2-11 0 15,0 9 0-15,0-9 0 0,-2 9-11 0,2-9-4 16,-4 10-14-16,4-10-9 0,0 0-17 0,-2 8-13 16,2-8-22-16,0 0-20 0,-3 9-22 0,3-9-27 15,0 0-21-15,0 0-186 0,0 0-392 0,0 0 174 16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30.63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-1 8 182 0,'0'0'174'0,"0"0"-4"0,0 0-7 16,0 0-5-16,0 0-3 0,0 0-11 0,0 0-6 15,0 0-6-15,0 0-8 0,0 0-8 0,0 0-3 16,0 0-13-16,-4-8-6 0,4 8-12 0,0 0-10 15,0 0-9-15,0 0-6 0,15-2-5 0,-15 2-6 16,13 2-4-16,-3-2-4 0,3 0-4 16,-2 3-3-16,4-1-3 0,-2 1-3 0,3-1-2 15,4 2-5-15,-2-1 1 0,-3 0-1 0,4 0-1 0,-1-1-1 16,-2 3 0-16,4-2-2 0,-5 1 3 0,1-2-4 16,-3 3 0-16,-3-4-2 0,4 2-3 0,-4 0 1 15,-3-1-2-15,-7-2-3 0,12 3 1 0,-6 0-2 16,-6-3-2-16,11 8-1 0,-6-6 2 0,-5-2-2 15,4 6 2-15,-4-6-3 0,4 6 1 0,-4-6 0 16,5 9 1-16,-5-9 0 0,0 11-3 0,0-11 4 16,0 12-3-16,0-12 2 0,-5 12-1 0,4-5-1 15,1-7 0-15,-10 12 3 0,6-2 1 0,0-2-3 16,-3-2 1-16,1-1 0 0,-4 4 3 0,6-3-3 16,-7 2 3-16,4-3-4 0,-4 3 2 0,0-2-1 0,3-1 3 15,1-2 0-15,-4 2-2 0,-2 0 5 0,4 3-4 16,0-6 0-16,-1 2-2 0,0-2 3 15,-1 1-2-15,-2-1 0 0,5 1 2 0,-2-3 0 16,0 0-2-16,-1 4-1 0,-1-3 1 0,12-1-3 0,-15 3 2 16,4-3 2-16,11 0 0 0,-16 1 1 0,16-1-5 15,-13-1 1-15,13 1-3 0,0 0 3 16,-13 1-8-16,13-1 0 0,0 0 2 0,-9 0-1 0,9 0 0 16,0 0 0-16,0 0 2 0,0 0 4 0,0 0-3 15,0 0-1-15,0 0-2 0,0 0 1 0,0 0-5 16,0 0 1-16,0 0 0 0,0 0 1 0,0 0 1 15,33 0-4-15,-26 1 0 0,4 3-1 0,-2-4 0 16,-9 0 0-16,22 0 3 0,-11 0 2 0,2 0-3 16,1 2 4-16,-2-2 0 0,-3 0-1 0,4 0 1 15,-3 3 4-15,-2-2-3 0,5 2 2 0,-3-2 2 16,1 3 1-16,-3-2-3 0,3-2 1 0,-2 4 0 16,2 0 0-16,0 2-1 0,-1-2 2 0,0 0 3 15,-2-2-5-15,4 4 5 0,-1 0-5 0,-1 0 1 0,1-3 5 16,-1 3-2-16,-2-4 0 0,4 7-2 15,-1-4 1-15,-3 2 1 0,1 2-1 0,2-3 0 16,-3 2-2-16,2 1 1 0,-4-4 1 0,1 1-1 16,-2 0 1-16,1 0-2 0,-1 2 1 0,-1-6 0 0,-4-2-2 15,6 13 1-15,-3-8 0 0,-3-5 0 16,3 10 0-16,-3-10 2 0,3 9 2 0,-3-9-1 16,0 0 1-16,0 11-2 0,0-11 1 0,-4 9-2 0,4-9 0 15,-2 10 1-15,2-10 0 0,-5 9 1 0,5-9 1 16,-7 8 1-16,3-4 1 0,4-4 2 15,-9 7 3-15,9-7 2 0,-12 6-1 0,2-1 3 0,2-3-2 16,8-2 1-16,-17 3 1 0,5-2-1 0,0-2-1 16,-1 2 2-16,3-1-3 0,-2 0 1 0,-3 0 0 15,4-3-2-15,-4 2 6 0,1-1 0 16,1-1-4-16,0 2 0 0,0 0-1 0,0-3 3 0,0 2-3 16,1-2 0-16,-3 0-3 0,0 1 1 0,3 0 0 15,-1-1-2-15,0 0-2 0,2 2 5 0,2-2-3 16,-2-2-1-16,4 3 2 0,7 3-2 0,-14-5 0 15,6 0-1-15,8 5 0 0,-10-4 1 0,10 4-1 16,-10-7-3-16,10 7-13 0,-8-4-15 0,8 4-14 16,-7-5-20-16,7 5-19 0,-11-3-26 0,11 3-26 15,-11-5-29-15,11 5-45 0,-10-5-125 0,2 1-360 16,0 0 160-16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48.33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138 18 62 0,'0'0'132'0,"0"0"-9"0,1-7-2 0,-1 7-7 0,0 0-1 16,0 0-4-16,0 0-3 0,0 0-4 0,0 0-3 15,-1-12 2-15,1 12-5 0,0 0-9 0,0 0 1 16,0 0-5-16,0 0-10 0,0 0-4 0,0 0-5 16,0 0-7-16,0 0-4 0,0 0-8 0,0 0-5 15,0 0-8-15,0 0-2 0,0 0-2 0,0 0-8 16,0 0 0-16,0 0 2 0,0 0-5 0,0 0-1 15,0 0 1-15,0 0-1 0,-7 24 5 0,7-24 0 16,0 12 3-16,-4-3 1 0,4-9-6 0,0 15-3 0,0-4 5 16,2 0 8-16,-4-2 2 0,0 3-1 15,2 1-1-15,-4-1 0 0,3 1 1 0,-2-1 0 16,1 1 1-16,0-3 2 0,0 2-1 0,1 2 0 16,-3 0 5-16,3-3-2 0,-3 3-4 0,2-2 2 0,-2 2-3 15,-2-1 1-15,2 0 0 0,-2-1-3 0,3 3 3 16,-4-3-3-16,4 1-3 0,-2 0-4 0,-1-2 2 15,2 4-1-15,-4-3-3 0,3 0 0 0,-1 2-4 16,0-3-1-16,0 2 0 0,3-1-1 0,-2-1 1 16,3 0-6-16,-3-4 2 0,4 3 0 15,-2 1-2-15,3 0 5 0,0-11-5 0,0 16-2 0,0-9 2 16,0-7-2-16,3 16 0 0,-2-11-4 0,-1-5 1 16,2 13 1-16,1-8 1 0,-3-5-4 0,2 12 4 15,0-5-1-15,-2-7 0 0,5 6 0 0,-3-1-1 16,-2-5-4-16,4 13 6 0,-2-9-4 0,-2-4 1 15,4 10-2-15,-4-10 0 0,2 6 3 0,-2-6 0 16,5 7 0-16,-5-7 0 0,5 9-3 0,-5-9 5 16,6 4-4-16,-6-4 4 0,5 9-5 0,-5-9 2 0,8 3 1 15,-8-3-1-15,8 5-1 0,-8-5-1 0,11 2 3 16,-11-2 2-16,18 0-3 0,-11 2 1 16,4-1-1-16,-1 0 1 0,2 1-2 0,4-2 3 15,-1 0-4-15,2 1-2 0,-2 0 4 0,7-2 3 16,-2 1-7-16,0-3 6 0,2 3-4 0,-5 0 3 15,4 2-4-15,-2-4 2 0,-1 2-3 0,-4-1 5 0,4-2-3 16,-2 3 0-16,2-2 0 0,-5 4-2 0,2-7 6 16,-4 4-6-16,3 1-1 0,-1-1 4 0,-4 1 0 15,1-1 0-15,-10 1-1 0,15-3-1 16,-8 3 2-16,-7 0-1 0,0 0 1 0,16-3 0 0,-16 3-5 16,0 0 2-16,10 0 3 0,-10 0-1 0,0 0-4 15,8 3-3-15,-8-3-7 0,0 0-9 0,0 0-14 16,0 0-21-16,0 0-21 0,0 0-30 0,0 0-30 15,0 0-32-15,-28 6-35 0,19-3-210 0,-3-3-449 16,12 0 198-16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8:59.33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21 12 0,'0'0'137'0,"0"0"-2"16,0-10-1-16,0 10-14 0,0 0-4 16,0 0-4-16,0 0-8 0,0 0-7 0,0 0-1 0,0 0-11 15,0-12-1-15,0 12-10 0,0 0 2 0,0 0-6 16,0 0-8-16,0 0-8 0,0 0-4 0,0 0-5 15,0 0-6-15,0 0-6 0,0 0 2 0,6-3-2 16,-6 3 6-16,0 0-12 0,18 9 11 0,-10-6 0 16,-3 2 0-16,5 3 0 0,2 0-1 0,-1 0 2 15,2 1-5-15,3 3 2 0,-3 0 1 0,7 4-1 16,-2-6 4-16,1 6 0 0,-1 0-1 0,8 1-5 16,-6-3 2-16,1 0-6 0,-3 0-6 0,3-1 6 15,-4 0-7-15,2-3 0 0,-3 1-2 0,-1 1-5 0,3 0 1 16,-5-6-1-16,-1 3 1 0,-1 0-4 0,0-1-3 15,-1 0 2-15,-3 0-5 0,2-1 3 16,-2 0 0-16,-1-1-3 0,3-1 0 0,-3 1-4 0,-1 2 2 16,2-2-1-16,-3-2 0 0,1 3-1 0,-3-1 1 15,5-1 1-15,-1 1-4 0,-6-6 1 16,8 11 1-16,-5-8 2 0,-3-3-2 0,7 8 0 0,-5-4-4 16,-2-4 4-16,6 6 1 0,-6-6-1 0,10 4-3 15,-10-4 5-15,0 0-5 0,2 5-1 0,-2-5-12 16,0 0-6-16,0 0-15 0,0 0-8 0,4 5-20 15,-4-5-21-15,0 0-28 0,0 0-30 0,0 0-41 16,0 0-168-16,0 0-377 0,0 0 168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49.36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480 32 157 0,'-4'-8'163'0,"4"8"-5"0,0 0-4 0,-7-8-16 0,7 8-6 16,-8-6-11-16,8 6-4 0,-10-3-8 16,10 3-8-16,-8-4-6 0,8 4 0 0,-13-5-7 15,13 5-6-15,-13 0-10 0,13 0-7 0,-13 2-3 0,13-2-4 16,-13 6-1-16,5-3-4 0,-1 0-6 0,-1 3 2 16,-2 0-5-16,2 3-1 0,0 0 1 0,-5 5 0 15,3-6-3-15,0 6-2 0,-1 0 0 16,-3 0-3-16,3 3 6 0,-2-3-8 0,-3 2 0 15,1 0-1-15,-3 5-2 0,5-3-4 0,0-1 0 0,0-1-1 16,-1 1-2-16,2 1 2 0,3 1-4 0,0-3-1 16,0 2 0-16,1-2-4 0,0 1 0 0,-1 0-3 15,5-1 0-15,-4 1-2 0,5-5-1 0,0 4 0 16,2-4-2-16,1 1-1 0,-4-1 3 0,6 1 1 16,-4-2-2-16,4 0-4 0,0 1 0 0,3-4 3 15,-1 0-1-15,1 1 0 0,3 0-1 0,0 1 1 16,-1-4-1-16,5 4 2 0,0-3 2 0,1 0-4 15,2-3-2-15,-1 1 3 0,0 0-2 0,4-5-1 16,0 4-1-16,6-2 1 0,-4 2 0 0,2-1-3 16,1-2 2-16,-2 0-1 15,-3 2-1-15,-1-3 0 0,1 2 0 0,-2-2 1 0,0 3-1 16,2-2 0-16,-2-1 1 0,0 0-3 0,2 2 1 0,-2-1 5 0,-1-1-2 16,0 0-1-16,0 0-4 0,3 0 0 0,-5 0 1 15,2 0 0-15,-3 0 3 0,0 0 0 16,-10 0-2-16,15 0 3 0,-15 0-3 0,13-1-1 0,-13 1 2 15,8-2-5-15,-8 2-13 0,0 0-18 0,10-4-25 16,-10 4-28-16,0 0-25 0,0 0-24 0,0 0-27 16,0 0-20-16,-13-22-31 0,5 16-151 0,2-5-394 15,0 3 175-15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49.97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424 12 146 0,'0'0'166'16,"0"0"-5"-16,-7-8-15 0,7 8-9 0,-9-3-9 0,9 3-4 15,-13-3-8-15,13 3-5 0,-14 3-6 16,3-1 1-16,1 1-12 0,-1 1-6 0,-3 1-5 16,2 0-7-16,0 1-3 0,-1 2-5 0,2-2-11 0,0 5-6 15,2-1-3-15,-2-3-5 0,1 3-2 0,0 2-2 16,1-1-8-16,2 0-3 0,-1-1 0 0,3 3-4 31,-1-2-2-31,2 2-3 0,1-3 0 0,1 0-3 0,-1 2-1 0,2-2 0 0,1-1-1 0,0-9 3 16,4 18-5-16,-4-11-2 0,5-1 0 0,-3 4-1 15,0-5-2-15,4 2 2 0,1 2-3 0,2-2-1 16,-3-2-1-16,3 1 3 0,-4 0-1 0,6 2-3 16,-3-1-1-16,-1 0 0 0,0-4 4 0,2 3-5 15,1-1 1-15,-3 3-1 0,2-3 0 0,-2-1 3 16,-1 2-1-16,5 1-5 0,-4 0 2 0,0-2 0 15,-1 0-2-15,-1 1 1 0,3 0 0 0,-1 2 0 16,-3-3-1-16,-1 1 2 0,3 0-2 0,-1 0 1 16,-2-1-1-16,2 1 2 0,-5-6 1 0,5 12 0 15,-5-12 2-15,-2 10-2 0,2-10 0 0,-8 14 0 16,5-9 2-16,-8-2 3 0,2 2-1 0,-4 0 0 16,-8 7-2-16,3-8 5 0,-3 1-4 0,1-3 1 15,-2 3-1-15,2-5-1 0,-1 0-1 0,1 0 0 0,-1-2-4 16,1 2-1-16,-1-1-10 0,-2-1-8 15,4 0-10-15,4-2-13 0,-1 3-14 0,3-2-17 0,-1-1-28 16,1 2-28-16,7-4-33 0,-1 3-164 0,-2-8-354 16,9 11 156-16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0.42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0 87 0,'0'0'225'0,"0"0"-21"0,5 5-19 0,-5-5-16 0,0 0-11 16,15-2-9-16,-15 2-9 0,16-1-7 0,-3-1-11 16,0 2-8-16,0 2-5 0,0-2-4 0,3 0-10 15,-1 0-3-15,5 1-7 0,1-1-5 0,0 2-4 16,2-1 0-16,-2 1-8 0,2-1-1 0,-2-1-8 15,-1 3 1-15,1-1-10 0,-2 1-6 0,1-2 2 16,0 1-6-16,-5-1-2 0,3-1-4 0,-5 3-1 16,1 1-4-16,1-2-5 0,0-2-2 0,1 4-2 15,-5-4-1-15,2 1-3 0,-5 0-3 0,-1 1-1 16,-7-2-2-16,16 4-9 0,-16-4-22 0,10 2-22 16,-10-2-18-16,5 3-17 0,-5-3-28 0,0 0-31 15,0 0-38-15,0 0-32 0,0 0-174 0,-23 14-411 16,13-12 182-16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0.67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0-1 137 0,'15'2'223'16,"5"-2"-15"-16,2 0-16 0,0 2-15 0,0-1-15 0,2 2-8 16,-4-3-15-16,0 2-17 0,-4-4-11 0,5 4-11 15,-1-2-11-15,-4 3-11 0,-1-6-7 16,1 7-3-16,-6-4-10 0,-3 2-21 0,4-2-18 16,-3 2-19-16,-8-2-23 0,15 0-23 0,-15 0-21 0,8 1-19 15,-8-1-26-15,11-3-58 0,-11 3-104 0,7-6-297 16,-7 6 133-16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1.2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422 0 138 0,'0'0'160'0,"0"0"-17"16,0 0-12-16,0 0-14 0,0 0-10 0,0 0-14 15,0 0-1-15,0 0-4 0,0 0-3 0,0 0-2 16,0 0-1-16,0 0-9 0,-24 16 1 0,17-12-7 15,-2 0-4-15,3 2-7 0,-5 0 0 0,2 3 3 16,-2-1-3-16,0 0-5 0,-2 0 0 0,-1 2-5 16,-1 2-4-16,-1 0-3 0,-1-3-4 0,-1 3 0 15,1-3-1-15,-1 5-2 0,3 0-4 0,-3-3-5 0,3 3-1 16,-3-5-2-16,5 0 1 0,-3 1-4 0,1-1-2 16,4-2-1-16,1 5 0 0,0-6-2 15,-1 1 0-15,4 1-2 0,-4 0 0 0,3-4-2 16,5 2 2-16,-4-1-5 0,1 0 1 0,6-5-2 0,-7 10 3 15,5-6-1-15,2-4 0 0,-4 9-3 0,4-9 5 16,0 0-4-16,4 11 3 0,-4-11-2 0,9 9-2 16,0-6 2-16,-2 4-2 0,4-5 3 0,4 0-4 15,-2 3 0-15,5-2-1 0,0 0 0 0,1 0 1 16,1 2-1-16,0-4 2 0,2 2-1 0,-2 2 2 16,0-1-1-16,-1-3 0 0,-3 2 1 0,-1-2-2 15,3 1 0-15,-5 1 0 0,0-1 3 0,3-2-2 16,-6 0 0-16,0 5-3 0,1-2-2 0,-1-2-9 15,-5 2-17-15,3-1-13 0,-8-2-23 0,10 6-17 16,-4-4-27-16,-6-2-20 0,9 3-26 0,-9-3-34 16,7 3-103-16,-7-3-315 0,14-2 141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1.5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102 0 161 0,'0'0'186'0,"0"0"-13"0,0 0-11 15,0 0-7-15,0 0-1 0,0 0-14 0,-22 24-8 16,17-16-13-16,3-2-6 0,-4 8-10 0,1-3-8 15,0 1-3-15,1-1-7 0,-2 2-6 0,1 1-10 16,1 0-7-16,0-2-3 0,1 7-5 0,0-7-6 16,2 1-4-16,-5 0-4 0,3 2-4 0,3-2-1 15,-2-1-5-15,2-1-13 0,-3 1-18 0,1-2-22 16,-1 0-20-16,3-10-28 0,-3 16-19 0,3-10-31 16,0-6-34-16,0 0-169 0,-5 12-350 0,5-12 156 15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2.17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40 181 0,'0'0'185'0,"6"-8"-14"0,-4 2-14 15,-2 6-18-15,5-7-13 0,-5 7-16 0,13-8-10 16,-3 6-7-16,-2 1-11 0,3-4-6 0,2 3-10 16,0 2-9-16,0 0-2 0,-1 0-6 15,1 0-4-15,3 0-6 0,-3 2-1 0,2-2-2 0,3 5-2 16,-5-3-4-16,3 3-1 0,-3-3 0 16,2 5-3-16,-4-5-3 0,1 4-6 0,-4-2 0 0,0 0-2 15,2 2-2-15,-2-2 1 0,-1 5-3 0,-2-4 6 16,-1 1 0-16,-2-1 4 0,2 2 3 0,-4-7 4 15,1 11 2-15,-1-11 7 0,-5 14 0 0,3-5-2 16,-5-5 2-16,-2 4-1 0,-1 1-4 0,-1-1-4 16,-3-2-6-16,-6 2 1 0,7-2-4 0,-2 0 0 15,3 0 0-15,-2 0-4 0,-1-2-2 0,2 2-1 16,5 0 0-16,0-3-4 0,-2-1-1 0,4 1-10 16,6-3-7-16,-12 5-2 0,12-5-9 0,-8 3-2 15,8-3 1-15,-5 3 5 0,5-3-6 0,0 0 1 16,0 0-4-16,0 0 8 0,0 0-12 0,0 0 6 15,13 12-7-15,-13-12 0 0,13 5-4 0,-3-3 7 16,-4-1-2-16,9 1 3 0,-2-1 2 0,2 1 3 16,1 1 2-16,0 0 4 0,-2 0-1 0,2-1 6 15,-1-1-6-15,-1 2 3 0,2-1 4 0,-1 1 0 0,0 1 3 16,-2 0-1-16,0-1 5 0,-3-1 2 0,1 1-1 16,0 0 6-16,-2-1-2 0,-3 2 2 0,1 1-4 15,-1 1 5-15,2-1 4 0,-2 0 2 16,-6-5 0-16,4 7 4 0,-4-7 3 0,7 9 4 0,-5-2 12 15,-2-7 6-15,-2 9 6 0,2-9 4 0,-7 10 4 16,4-4 6-16,-4-3 2 0,-7 2-7 0,4 1-4 16,-2-1-7-16,-4-1-3 0,1 1-5 0,-6 0-1 15,9-3-4-15,-7 2-2 0,1 1-3 0,-1-4-14 16,3 4-11-16,3-3-22 0,-1 2-19 16,1-4-21-16,2 4-20 0,2-2-25 0,-2 1-25 0,5-1-22 15,6-2-32-15,-11 3-153 0,11-3-366 0,0 0 162 16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2.4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47 0 149 0,'-2'12'226'0,"2"-12"-13"0,0 0-12 0,-3 16-19 0,3-16-19 16,-6 13-11-16,6-5-11 0,-2-1-5 0,0 3-15 15,1-1-8-15,-2 0-16 0,1-2-4 16,2-7-10-16,-5 16-14 0,3-7-10 0,0-1-4 16,2-8-6-16,-2 14-17 0,-2-10-30 0,4-4-21 0,-5 12-31 15,2-8-36-15,3-4-36 0,0 0-45 0,-3 7-149 16,3-7-341-16,0 0 150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2.92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313 45 173 0,'0'0'170'16,"7"-6"-1"-16,-7 6-14 0,3-6 1 0,-3 6-14 15,0 0 1-15,5-7-8 0,-5 7-7 0,0 0-6 16,2-9-6-16,-2 9-10 0,0 0-5 0,0 0-10 15,0 0-7-15,0 0-9 0,-10-14-7 0,10 14-3 0,-7-2-6 16,7 2-11-16,-12-1-1 0,12 1-4 16,-16 1-2-16,16-1-4 0,-18 4-4 0,5 0-1 15,3 1 1-15,-2 0-9 0,1 3 1 0,-1-2 2 0,-1 0-1 16,0 3-3-16,0-1-1 0,-3 5-2 0,1-3 2 16,2 0-3-16,1 5-1 0,-4-4-4 0,6 1 5 15,-5 3-4-15,0-1 0 0,4-3-2 0,-1 3 0 16,4 4-2-16,1-7 0 0,1 0-1 0,-1 0 2 15,4 0-3-15,0 0 3 0,2 0 0 0,-1 0 0 16,4-2-2-16,-1 2 2 0,2-4 3 0,3 0-1 16,3 1 0-16,-1 0 0 0,0-2 1 15,5-2 1-15,1 3-2 0,-3-1 5 0,5-1-8 0,-2-2 1 16,2 0 2-16,-3-2-7 0,2 4-6 0,-1-3-12 16,2 0-25-16,-2-2-29 0,-1 0-34 0,0 0-41 15,2-2-50-15,0-1-248 0,-2-3-473 0,0 1 209 16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3.19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146 0 106 0,'0'0'214'15,"5"5"-10"-15,-5-5-13 0,2 8-8 0,1-2-6 16,-3-6-4-16,0 14-3 0,0-14-9 0,-5 14-9 16,1-3-12-16,0-5-10 0,2 6-11 0,-4-4-9 0,-1 2-10 15,0 1-6-15,-1-2-11 0,0-4-6 16,1 4-5-16,-3-2-8 0,2 2-5 0,0-2-3 16,-3 2-6-16,3-2-8 0,-3 1-13 0,3-5-17 0,4 4-21 15,-4-5-24-15,8-2-25 0,-9 8-29 0,9-8-21 16,-8 6-28-16,8-6-21 0,0 0-21 0,-5 2-189 15,5-2-399-15,0 0 177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0.11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486 46 33 0,'-2'-9'113'0,"2"9"-6"0,0 0-11 0,-1-9-11 16,1 9-8-16,0 0-8 0,0 0-7 16,-2-10 2-16,2 10-8 0,0 0-3 0,-3-8-13 15,3 8 3-15,0 0-4 0,0 0 1 0,0 0-9 16,-2-10 5-16,2 10-2 0,0 0-4 0,0 0 0 16,0 0-3-16,0 0 5 0,0 0 2 0,0 0-4 15,0 0 1-15,0 0-9 0,0 0 4 0,0 0-3 16,0 0-1-16,0 0-2 0,-6-4-2 0,6 4 0 0,0 0-1 15,0 0-3-15,0 0 7 0,0 0-8 16,0 0 7-16,-20 5-3 0,20-5 5 0,-11 5-3 0,4 1 3 16,-4 2-9-16,4-4 9 0,-1 3 3 0,-2 2 6 15,-3-1-5-15,5 0 2 0,-2 4-6 0,0-3 2 16,1 3 3-16,0-2-3 0,-4 4-2 0,2-1 1 16,0 0-3-16,-2 3 3 0,4 0-3 0,-4-3-1 15,2 4-7-15,0-3 4 0,-1-3-1 0,2 5 2 16,-1-2-4-16,-2 1 1 0,3 1-1 0,0-5 5 15,3 1-3-15,-4-1 2 0,2-1-3 0,0 2 3 16,1-4 0-16,1 5-3 0,-2-3 0 0,2 0 0 16,-1 2-4-16,1-1 10 0,-2-2 1 0,3-1-4 15,-1 3 3-15,0-6-3 0,1 4 0 0,1-1-1 0,-1-2-4 16,2 2 2-16,-1-4-3 0,-1 4 2 16,4-3-3-16,2-5 1 0,-10 9 0 0,10-9-4 15,-6 7 0-15,6-7 1 0,-5 6 0 0,5-6-1 0,-4 6 0 16,4-6-4-16,0 0 1 0,-4 5-1 0,4-5 3 15,0 0-3-15,0 0 3 0,0 0-4 0,-5 6-2 16,5-6-8-16,0 0-8 0,0 0-8 0,0 0-19 16,0 0-13-16,0 0-44 0,0 0-40 0,0 0-214 15,0 0-382-15,0 0 169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3.49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73 11 114 0,'0'0'280'0,"3"-6"-10"0,-3 6-13 16,4-7-22-16,-4 7-22 0,0 0-23 0,0 0-20 0,0 0-21 15,0 0-16-15,0 0-18 0,0 0-5 0,0 0-12 16,0 0-8-16,0 0-9 0,-4 28-2 0,1-15-5 16,0-3-1-16,2 6-10 0,-1-4-1 0,-3 5-3 15,3 3-4-15,0-2-5 0,0 0-7 0,0 1-3 16,-2-5-4-16,3 6-3 0,-3-3 0 0,2-1-5 15,2-3 0-15,-4 2-4 0,3-1-5 0,-2-5-21 16,-2 2-20-16,2 0-22 0,0-3-13 0,1 1-31 16,-3-3-22-16,1 1-38 0,4-7-38 0,-7 7-28 15,1-5-192-15,6-2-440 0,0 0 196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4.08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40 82 0,'7'-12'188'0,"-3"8"-14"0,-4 4-21 16,11-9-16-16,-3 4-11 0,-1 1-13 0,4 1-8 15,2 3-12-15,-1-2-6 0,2 1-10 0,-1 1-10 0,3 0 1 16,-2 1 0-16,6 0-13 0,-6 1-7 0,2 0 3 15,-1 2-3-15,1 2-4 0,3-4-3 0,-4 4-6 16,-3-2-2-16,0 1-1 0,-1 2-3 0,0-2 0 16,-2 0-8-16,-2-1-3 0,0 2 1 0,-3 1 1 15,1-3 9-15,-1 4-3 0,-4-8 2 0,0 12 9 16,0-12 4-16,-5 12 6 0,0-6 4 0,-5 0-1 16,0 3-2-16,-2-5-7 0,0 3 0 0,-4-2-7 15,-3 4-1-15,0-4-2 0,0 0-5 0,-1 3-1 16,1-3-2-16,5-1-1 0,-2 2-1 0,4-3-5 15,-2 3-2-15,2-3-2 0,1 0-6 0,3 0-8 16,1-1-8-16,7-2-2 0,-11 5-2 0,11-5-1 16,-6 5 1-16,6-5-1 0,0 0 0 0,0 0-2 15,0 0-2-15,9 13-3 0,-9-13-3 0,14 5-4 16,-5-3-1-16,3 0-3 0,-1 1 5 0,4 2 3 16,4-1-3-16,-1 1 4 0,3-1 6 0,-4 1-2 15,4 1 6-15,-6-5-5 0,5 3 5 0,-4 1 2 16,-2-2 1-16,0-2 1 0,1 2 0 0,-3 3 0 15,2-4 3-15,-2 1-2 0,-3 2 6 0,-3-2 2 16,1 1-2-16,2-1 4 0,-5 1-3 0,-4-4 8 16,9 11 2-16,-6-8 6 0,-3-3 7 0,0 12 6 15,0-12 4-15,0 0 4 0,-8 16 1 0,2-11 3 16,-1-1 2-16,-4-2-3 0,-1 3-2 0,-2-2-2 0,0-1-5 16,-2 2 1-16,0-4-5 0,-2 3-2 0,-2-3-7 15,-1 1-4-15,6-2-16 0,2-2-12 0,-2 3-20 16,1 0-20-16,2 0-18 0,2-2-26 15,10 2-22-15,-17-2-25 0,12-2-43 0,5 4-140 0,-7-6-358 16,7 6 158-16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4.75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85 25 195 0,'-7'-5'220'0,"7"5"-19"16,-9-5-10-16,9 5-11 0,-7-4-12 0,7 4-8 15,0 0-6-15,0 0-13 0,0 0-11 0,-8-5-14 16,8 5-7-16,0 0-12 0,0 0-8 0,-5-7-6 16,5 7-5-16,0 0-6 0,0 0-11 0,0 0-5 15,0 0-5-15,0 0-5 0,0 0-5 0,0 0-10 16,0 0 3-16,0 0-7 0,0 0-1 0,0 0-5 15,0 0-1-15,0 0 3 0,29 5-7 0,-29-5-3 16,16 4 2-16,-6-4-3 0,1 3-1 0,0 2-1 16,1-1-3-16,3-2 1 0,0 3-2 0,1-3 0 15,-3 1 2-15,2-2-5 0,-1 4 6 0,-2-1-5 0,3 0 2 16,-2 0-2-16,1-1 4 0,-2 0-5 16,-3-1 2-16,2 1 4 0,-1 2-1 0,0-2-3 15,-3-1-1-15,2 1-1 0,-2 1 3 0,-1 0-1 16,2 0 0-16,-8-4-1 0,12 3 4 0,-7 0 1 0,-5-3 5 15,10 5 0-15,-10-5 1 0,10 6 1 0,-10-6 0 16,7 5-1-16,-7-5-4 0,10 4 0 0,-10-4 0 16,4 2 1-16,-4-2-4 0,0 0-1 15,6 3-2-15,-6-3 0 0,0 0-1 0,6 5 0 16,-6-5 3-16,0 0-4 0,0 0-1 0,0 0 1 0,6 6-3 16,-6-6 1-16,0 0 3 0,0 0-1 0,0 0 2 15,4 8-4-15,-4-8 1 0,0 0 3 0,0 0 3 16,0 6 2-16,0-6 2 0,0 0 5 0,-5 12 10 15,5-12 7-15,-6 10-1 0,1-4-1 0,-3 3 10 16,0-2-5-16,-3 1-4 0,-3 1 2 0,-8 1 1 16,-4 10-14-16,-5-3 9 0,-2 0-8 0,-2 0-28 15,0 5-50-15,-13 9-77 0,11-7-101 0,2 1-309 16,-4-2-588-16,-12 6 261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12:58.8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55CE454-2864-480D-8971-DC5B44CFAC21}" emma:medium="tactile" emma:mode="ink">
          <msink:context xmlns:msink="http://schemas.microsoft.com/ink/2010/main" type="writingRegion" rotatedBoundingBox="1608,2623 23526,2616 23529,11872 1611,11880"/>
        </emma:interpretation>
      </emma:emma>
    </inkml:annotationXML>
    <inkml:traceGroup>
      <inkml:annotationXML>
        <emma:emma xmlns:emma="http://www.w3.org/2003/04/emma" version="1.0">
          <emma:interpretation id="{12140D92-9D5C-4E50-8EB8-B40B2891A7AD}" emma:medium="tactile" emma:mode="ink">
            <msink:context xmlns:msink="http://schemas.microsoft.com/ink/2010/main" type="paragraph" rotatedBoundingBox="2252,2551 15572,2791 15550,4023 2229,37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3FC8F0-2970-434A-8A86-BD46FC98383B}" emma:medium="tactile" emma:mode="ink">
              <msink:context xmlns:msink="http://schemas.microsoft.com/ink/2010/main" type="line" rotatedBoundingBox="2252,2551 15572,2791 15550,4023 2229,3784"/>
            </emma:interpretation>
          </emma:emma>
        </inkml:annotationXML>
        <inkml:traceGroup>
          <inkml:annotationXML>
            <emma:emma xmlns:emma="http://www.w3.org/2003/04/emma" version="1.0">
              <emma:interpretation id="{54F78107-CD6A-42F1-9BDE-876D98854988}" emma:medium="tactile" emma:mode="ink">
                <msink:context xmlns:msink="http://schemas.microsoft.com/ink/2010/main" type="inkWord" rotatedBoundingBox="2249,2707 4826,2753 4806,3830 2229,3784"/>
              </emma:interpretation>
            </emma:emma>
          </inkml:annotationXML>
          <inkml:trace contextRef="#ctx0" brushRef="#br0">86 15 278 0,'0'0'278'0,"6"-7"-16"15,-6 7-18-15,3-9-26 0,-3 9-23 0,0 0-20 16,0 0-22-16,0 0-16 0,0 0-14 0,0 0-11 15,0 0-10-15,0 0-3 0,11 16-6 0,-10-4-1 16,-2 1-1-16,3 8-6 0,1-2-5 0,-6 2-5 16,2 8-3-16,-2 2 3 0,3-1-8 0,-2 0-3 15,2 3-2-15,-2-3 0 0,2 0-6 0,-2 1-5 16,2-2-1-16,-1-1-6 0,-1-7-5 0,-2 0-2 0,2 7-5 16,2-8-5-16,-1 2 0 0,-1-3-2 0,-4 1-2 15,4 2 1-15,0-3-3 0,-1 4-3 0,-1-7 3 16,1-2-17-16,0 0-17 0,0 6-15 0,-3-1-23 15,0-2-27-15,-3-4-31 0,3 2-32 0,-4 1-28 16,3-4-38-16,2-4-45 0,-1 0-206 0,1-2-496 16,5-6 220-16</inkml:trace>
          <inkml:trace contextRef="#ctx0" brushRef="#br0" timeOffset="-329.93">-331 314 89 0,'-6'-15'225'0,"6"15"-10"0,-1-9-7 0,1 9-13 0,-8-10-8 16,4 4-9-16,4 6-11 0,-9-9-11 0,4 4-8 16,5 5-10-16,-9-9-8 0,1 4-12 0,8 5-15 0,-13-6-7 15,7 3-13-15,-1-2-7 0,7 5-6 16,-14-4-6-16,7 2-10 0,7 2-6 0,-14-1-4 16,14 1-7-16,-18 1 0 0,8 1-6 0,2 0-3 0,0 0-2 15,-2 3-5-15,3-1-2 0,-1 1-1 0,-2 1-2 16,3 2-10-16,1-2-3 0,1 2-6 15,-1-1 2-15,2 0-5 0,0 0 0 0,2 0 0 0,2-7-1 16,-4 14-3-16,4-6 4 0,0-8-1 0,4 15 1 16,0-9-3-16,0 2 6 0,3 1-3 0,-1-5 4 15,3 5 0-15,3-1-2 0,-1 0 4 0,1-2-2 16,0 1-1-16,1-2 3 0,0 4-2 0,1-5 0 16,2 3-3-16,-1 0 5 0,3-1 0 0,-7 2-1 15,4-4-3-15,0 3 2 0,-4-2-1 0,5 1 5 16,-5 0-5-16,1-1 2 0,-2 1-1 0,0 2-1 15,3-1 2-15,-5 0 2 0,2-1-5 0,-3 1 5 16,0 1-3-16,-3-3 1 0,0 3 1 0,3-1-2 0,-3-1 0 16,1 5 6-16,-2-5-2 0,-3 2 2 15,0-8 5-15,3 18 4 0,-3-9 0 0,0-9 6 0,-4 18-3 16,1-10-1-16,-3 2 5 0,-3 0 2 0,-1 0-2 16,-7 0-3-16,0-2 0 0,-3 3 0 0,-1-3-3 15,-11-3 1-15,5-2-2 0,-4 0 2 0,8-3 0 16,-2-3 3-16,2 1-2 0,-1-1-1 0,3-3-1 15,-1 1 1-15,5-1-2 0,1 1 4 0,2-3 1 16,3-1-2-16,0 0-3 0,2 3-1 0,3-4-7 0,1 1-8 16,3 1-12-16,2-4-14 0,0 12-19 15,5-22-14-15,-1 12-20 0,5 0-25 0,1 0-27 16,6-4-37-16,0 3-31 0,2-3-216 0,1 0-454 0,5 3 201 16</inkml:trace>
          <inkml:trace contextRef="#ctx0" brushRef="#br0" timeOffset="751.42">-110 614 188 0,'0'0'198'0,"0"0"-12"0,0 0-14 0,0 0-8 16,0 0-12-16,0 0-7 0,0 0-7 0,30 8-12 0,-30-8-4 15,16 0-10-15,-8-1-8 0,-8 1-11 0,24 0-8 16,-11-2-7-16,4 2-5 0,-2 0-5 0,5 0-10 16,2 0-6-16,-4 0-5 0,1-5-4 0,2 5-1 15,1-4-8-15,-2 2-3 0,1-1-3 0,1-1-1 16,-2 0-7-16,0 1 0 0,-3-2-3 0,1-1 1 16,-3 3-3-16,1-2-5 0,-2-1 1 0,-2-2 1 15,0 2-5-15,-2 1 3 0,1-3-2 0,-4 3-2 16,0 0-1-16,-2-3 1 0,0 2-1 0,-3 0-3 15,3-1 5-15,-5 7-5 0,4-16 3 0,-4 10 2 0,0 6-4 16,-4-15 0-16,-1 8 2 0,-1-2 0 16,0 4-3-16,-4-1 3 0,0-2-1 0,-3 4 0 15,0-2 1-15,1 4 2 0,-2-1-2 0,1 3-2 0,-2 0 4 16,0 0-2-16,2 3-1 0,-1-1-1 0,2 2 3 16,-3 0-3-16,3 3 1 0,3 2-3 0,-2 0-2 15,2 1 5-15,3-1-1 0,-1 2-3 0,-3 0 3 16,4 3 0-16,1-3-6 0,2 3 5 0,2 1-1 15,-1 0 4-15,5-3-6 0,0 1 6 0,3 1-1 16,4 0-3-16,4 1 4 0,-2-7 0 0,6 3-4 16,-1-3 2-16,6 3 2 0,0-7 1 0,9 4-4 15,-7-3 5-15,6-5-5 0,1 0 1 0,0 0-2 16,0-3 7-16,1 3-3 0,-11-5 2 0,10 0 7 16,-1 1 4-16,-7-2-1 0,-3 0 7 0,2-1 0 15,-8 2 5-15,-1-1-2 0,-1 2 2 0,0-1 2 0,0 1 3 16,-4 1 1-16,-3 0 3 0,3 1-8 0,-9 2-1 15,14-2-7-15,-14 2 2 0,6-2-6 0,-6 2-5 16,9-3-3-16,-9 3 1 0,0 0-3 0,0 0-1 16,7 8-1-16,-7-8 0 0,0 13-4 0,4-2 3 15,-4-1-2-15,-4 4 3 0,3 5 0 0,0 0-1 16,1 1 0-16,-1 0 1 0,-1 2-1 0,-1-3-3 16,3 3 0-16,-3 1 4 0,3-4 1 0,0 1-4 15,0 1-2-15,-3-1 4 0,3 1-1 0,0-3 3 0,0 0-7 16,0 0-12-16,0-4-18 0,0-2-18 15,0 0-14-15,3 1-28 0,-3-2-22 0,0 1-14 16,0-5-30-16,2 1-23 0,-2-8-31 0,0 10-205 0,0-10-449 16,0 0 198-16</inkml:trace>
          <inkml:trace contextRef="#ctx0" brushRef="#br0" timeOffset="1144.04">727 694 63 0,'2'-13'213'0,"1"2"-14"16,-3-3-5-16,3 2-6 0,0 2-11 0,2-2-11 15,-2 1-14-15,0-1-17 0,1 2-4 0,1 2-5 16,-1-3-1-16,2 2-3 0,0-1-7 16,-4 4-8-16,1-2-5 0,2 1-3 0,0-1-12 0,1 2-6 15,-1 1-10-15,2-1-2 0,-4 0-7 0,2-1-8 0,-5 7-2 16,8-8-7-16,-3 4-1 0,4-1-8 15,-9 5-2-15,15-1-6 0,-8-1 0 0,3 1-5 0,0-1-3 16,-10 2 2-16,16 0-5 0,-9-1-1 0,-7 1-4 16,15 4-1-16,-6-1 6 0,2 2-3 0,-1-2-2 15,-3 0-3-15,-1 0 1 0,5 5-4 0,-1-4 1 16,-5 0 0-16,5 2-1 0,-5-1-1 0,-3 1 1 16,-2-6-1-16,8 11-2 0,-8-5 1 0,3 2 3 15,-3-8-2-15,-8 14 3 0,-2-8 0 0,-1 2-8 16,-3-3-4-16,1 4-11 0,-1-4-6 0,-1-2-8 15,2 1-14-15,-2 0-15 0,3 0-14 0,-4-2-20 16,9 0-13-16,-6-1-20 0,4 2-21 0,9-3-29 16,-11 0-41-16,11 0-162 0,0 0-409 15,0 0 181-15</inkml:trace>
          <inkml:trace contextRef="#ctx0" brushRef="#br0" timeOffset="1554.1">1362 427 126 0,'0'0'234'0,"6"-6"-17"0,-6 6-6 16,0 0-11-16,8-8-17 0,-5 4-14 0,-3 4-15 15,10-7-5-15,-10 7-12 0,6-7-5 0,1 1-10 16,-4 0-8-16,-3 6-12 0,10-9-9 0,-4 4-9 15,-2-1-9-15,-4 6-1 0,8-13-4 0,-6 8-8 16,-2 5-5-16,6-11-5 0,-1 5-1 0,-5 6-5 16,4-8 1-16,-4 8-7 0,3-7 2 0,-3 7-3 15,0 0-2-15,0 0-6 0,3-9 0 0,-3 9-7 0,0 0-5 16,0 0-5-16,0 0-3 0,0 0-5 16,0 0 2-16,0 0 3 0,0 0-4 0,0 0-3 15,0 0 0-15,-15 30 4 0,10-18-5 0,2 0-1 0,0 2 5 16,-4-1 1-16,4 1-4 0,-2 5 4 0,0 1 8 15,0-2-3-15,4 0 0 0,-1 0-2 0,-1-2 2 16,1 6-4-16,2-5 2 0,0-3 2 0,0 0-2 16,0 2-2-16,0-2-3 0,-2 0 6 0,2-4-4 15,2 3-19-15,0-4-20 0,-2-2-28 0,3 2-28 16,-3 2-41-16,2 0-32 0,-1-6-35 0,-1-5-74 0,5 11-154 16,0-6-458-16,3-1 204 0</inkml:trace>
          <inkml:trace contextRef="#ctx0" brushRef="#br0" timeOffset="1793.06">1728 622 190 0,'0'0'342'0,"0"0"-16"0,0 0-24 0,0 0-18 16,4-5-35-16,-4 5-19 0,0 0-24 0,0 0-13 15,0 0-15-15,0 0-6 0,0 0-17 0,0 0-6 16,0 0-8-16,0 0-6 0,9 14-11 0,-9-14-14 15,2 7-6-15,-2-7-15 0,5 6-3 0,-5-6-2 16,0 10-18-16,0-10-2 0,5 7-9 0,-5-7-18 16,3 6-29-16,-3-6-29 0,0 0-23 0,3 9-31 15,-3-9-22-15,0 0-26 0,0 0-31 0,0 0-38 16,0 0-56-16,0 0-274 0,0 0-564 0,0 0 251 16</inkml:trace>
          <inkml:trace contextRef="#ctx0" brushRef="#br0" timeOffset="1946.11">1849 353 53 0,'6'-12'307'0,"4"3"-11"0,-5-2-21 0,5 3-26 15,1 0-27-15,-2 0-21 0,2 1-20 0,0 1-22 16,-4 2-20-16,-1-2-31 0,-6 6-40 0,10-4-49 16,-10 4-51-16,10 0-41 0,-10 0-61 0,0 0-206 15,0 0-368-15,0 0 163 0</inkml:trace>
        </inkml:traceGroup>
        <inkml:traceGroup>
          <inkml:annotationXML>
            <emma:emma xmlns:emma="http://www.w3.org/2003/04/emma" version="1.0">
              <emma:interpretation id="{75D99822-F5A0-4B0B-B1A3-8AA4C21D048E}" emma:medium="tactile" emma:mode="ink">
                <msink:context xmlns:msink="http://schemas.microsoft.com/ink/2010/main" type="inkWord" rotatedBoundingBox="5516,2610 7876,2652 7861,3488 5501,3446"/>
              </emma:interpretation>
            </emma:emma>
          </inkml:annotationXML>
          <inkml:trace contextRef="#ctx0" brushRef="#br0" timeOffset="2880.08">3057 196 14 0,'4'-5'260'15,"-4"5"-22"-15,0 0-16 0,5-9-23 0,-5 9-21 16,0 0-17-16,0 0-14 0,-18-12-16 0,9 8-10 16,-7 1-15-16,6-2-8 0,-11 3-5 0,0-1-6 15,1-1-9-15,-2 4-6 0,2-2-8 0,-2 1-1 16,0 2-8-16,4 1-7 0,3-2-6 0,-1 3-4 15,6 0-5-15,-1-1-2 0,1 1-5 0,0 0-2 0,3 5-4 16,-2-2 0-16,4-1 0 0,2 0 0 0,-2 3-6 16,3 0-1-16,2 0 0 0,0-8-3 15,0 18 3-15,2-10 0 0,1 4-4 0,0-3 1 16,4 2-4-16,2 0-1 0,2-1 1 0,-2-1 0 0,4 2-1 16,0 0 1-16,2 0-1 0,-2-2 0 0,-1 2-4 15,1-3 1-15,-4 3-1 0,6 1 6 0,-4-3-8 16,4 3 4-16,-3 0-1 0,-1-1 1 15,0 3-9-15,-1-5 7 0,-2 2-1 0,0 0 2 0,-1 0-2 16,1-2 3-16,-3 4-2 0,0-2-1 0,0 0-1 16,-4 0-1-16,-1 1 5 0,-1-1 2 0,-4-2 2 15,0 1 2-15,-1-1 3 0,-3-1 4 0,-2 0 2 16,-2 1 0-16,-5-4-2 0,-5 2 1 0,4-2-2 16,-1-3 2-16,-1-1-3 0,-2-1-4 0,1 1 3 15,0-1-1-15,2 0-1 0,1-4-2 0,1-2 1 0,3 2-3 16,-1 0-3-16,3-2-12 0,-2 0-11 0,5-2-9 15,-1 0-22-15,5-1-29 0,-1-1-18 16,5-2-15-16,2 1-17 0,0-4-29 0,9-3-62 0,-3 1-149 16,7 0-398-16,3-9 177 0</inkml:trace>
          <inkml:trace contextRef="#ctx0" brushRef="#br0" timeOffset="4131.02">3230 527 8 0,'0'0'202'0,"31"0"-12"16,-18 0-15-16,-3 1-12 0,5 1-14 0,-2 0-12 15,3 2-8-15,4-1-13 0,-7 3-7 0,9-4-8 16,-5 1-18-16,6-1 3 0,-1 2-8 16,0-2-7-16,-3 6-8 0,1-7-7 0,4 1-7 15,-4-1 0-15,1 0-5 0,2 0-6 0,-5 2-2 0,4-1-6 16,-2-1-1-16,0-1-11 0,2 2 6 0,-7-1-1 16,5-2-6-16,-4-1 2 0,-1-1-2 0,1 0-5 15,-3 2 2-15,0-3 2 0,-2 1-6 0,-2 0 1 16,-1-2 1-16,-3 0 5 0,2-1 6 0,-3 0-2 15,-4 6-3-15,8-12-3 0,-5 5-1 0,-3 7 1 16,2-12-1-16,-3 3-1 0,1 9-2 0,-12-16-2 0,4 5 1 16,-3 3-4-16,-1 2 2 0,1-2 1 15,0 4 3-15,-3 0-1 0,-1-2 0 0,-4 1-2 16,3 1 2-16,1 4 0 0,-1 0 2 0,1 0-4 0,-1 0 0 16,3 0-3-16,0 4 3 0,1 1-3 0,2-3-1 15,-1 3-1-15,3 2-1 0,-2-3 3 0,4 2 0 16,1 0-6-16,1 2 4 0,4-8 0 0,-3 14-2 15,2-8-1-15,1-6 5 0,4 19-2 0,-2-8-1 16,3-3 5-16,3-1-2 0,-1 4 1 0,4-3-1 0,2 1-3 16,7-4 5-16,0 1 1 0,-3-1-1 15,3 1 0-15,-2-1-3 0,4-3 2 0,-7-2 4 16,5 1-1-16,2-3-1 0,-8 2 6 0,0-4-1 0,1 2 3 16,-5-2-1-16,6 0-4 0,-3-2 6 0,-3 1 2 15,-2 2-2-15,0-3 2 0,-1-3-3 16,1 4 2-16,0 0 4 0,-2 1-2 0,-6 4-1 0,10-6-2 15,-10 6 2-15,7-8-3 0,-7 8-3 0,5-4 0 16,-5 4-7-16,0 0 1 0,0 0-2 0,8-4-3 16,-8 4-2-16,0 0 1 0,0 0 0 0,0 0-3 15,0 0 1-15,0 0 0 0,0 0 0 0,-2 25 4 16,2-25-4-16,2 11 1 0,-2-5 2 0,0-6 2 16,3 11 2-16,-1-5 1 0,-2-6-2 0,6 10 0 15,-2-4-1-15,-4-6 1 0,8 6 2 0,-1-3 2 16,-1 2-3-16,2-5 1 0,3 0-4 0,-1 3 6 15,-10-3-5-15,20-3 1 0,-7 1-2 0,-2-2 1 16,2 1-2-16,0-2 3 0,-1 0-4 0,-2 2 1 16,4-2 3-16,-4-1-6 0,2 3 0 0,-3 1 3 15,-2 1-3-15,-7 1-1 0,12-5-2 0,-5 2 0 0,-7 3 1 16,10-2-1-16,-10 2-3 0,0 0 5 16,0 0-5-16,16 5 0 0,-14 0 2 0,-2-5-1 15,7 9-2-15,-4-3 6 0,0 2 0 0,-3-8-4 0,5 16 2 16,0-4 3-16,-2-4-2 0,0 1 3 0,-1 1 0 15,1 0-3-15,-1 0 1 0,-1-2 1 0,3-1-1 16,-4-7 1-16,0 10 3 0,0-10 2 0,2 8 8 16,-2-8 10-16,0 0 5 0,0 0 3 0,0 0 4 15,0 0 2-15,0 0 2 0,0 0-1 0,0 0-1 16,0 0 2-16,10-27-8 0,-9 19 2 0,5-1-1 16,-2-2-10-16,5 0 4 0,-2-1-1 0,1 1-3 15,5-3-4-15,3 1-6 0,-2-1-5 0,2-1-13 16,7-5-18-16,-2 6-15 0,5-2-15 0,-8 2-23 15,10 0-17-15,-6 1-26 0,4-4-21 0,-4 9-19 0,-1-6-7 16,-4 3-12-16,2-1-7 0,-3 2-25 16,-4-1-189-16,-1 4-432 0,-3-2 191 0</inkml:trace>
          <inkml:trace contextRef="#ctx0" brushRef="#br0" timeOffset="3181.69">3286-94 143 0,'0'0'188'0,"6"-5"-24"0,-6 5-18 0,0 0-10 15,0 0-15-15,0 0 7 0,0 0-3 0,5 22-8 16,-5-15 0-16,2 6-4 0,-2-2 6 0,0 4-8 16,0-1 2-16,0 8 5 0,0-3-3 0,0 11-7 15,0 3-3-15,0-3-5 0,3 2 1 0,-1 0-5 16,-1 2-6-16,4 0-4 0,0-2-3 15,-3 3-9-15,2-1-10 0,1-4 0 0,2 1-14 16,-4 1 1-16,7-3-2 0,-5-7-8 0,-4 6-5 0,3-5-1 16,4-1-3-16,-5 0-10 0,0-2-10 0,1-1-16 15,-1-1-12-15,-1-4-16 0,-1 1-23 0,2-4-25 16,-3 3-32-16,2-4-21 0,0-1-32 0,-2-2-27 16,0-7-239-16,0 13-467 0,0-13 207 0</inkml:trace>
          <inkml:trace contextRef="#ctx0" brushRef="#br0" timeOffset="4357.09">4716 266 33 0,'3'-6'163'15,"-3"6"0"-15,0 0-2 0,0 0-3 0,0 0-8 16,0 0-9-16,0 0-15 0,0 0-19 0,0 0-7 15,0 0-7-15,0 0-10 0,0 0 2 0,0 0 2 16,0 0 7-16,5 26 0 0,-4-15-3 0,-1 6 3 16,0 4-2-16,2 2 0 0,-2-2-4 0,2 7 0 15,1-5-15-15,-3 5-1 0,2-6-2 0,-2 0-2 0,1 8-3 16,2-10-3-16,-1 9-9 0,1-10 1 0,-1 0-10 16,-2 0 0-16,2-5-9 0,-1 0 2 15,-1 4-1-15,-1-5-12 0,2-1-21 0,-1-1-24 0,2-1-32 16,-2-1-22-16,0-9-22 0,-3 14-31 15,3-14-28-15,-2 9-34 0,2-9-211 0,0 0-434 16,0 0 192-16</inkml:trace>
          <inkml:trace contextRef="#ctx0" brushRef="#br0" timeOffset="4525.19">4727 577 115 0,'7'-7'251'16,"-7"7"-17"-16,13-6-20 0,-6 3-20 0,5 0-20 15,3 1-16-15,-2 1-15 0,7 1-14 0,4-3-13 16,-5 3-23-16,1 0-32 0,1 0-38 0,-6 1-41 16,1-2-50-16,5 2-56 0,-8-1-159 0,7 0-306 15,-5 0 135-15</inkml:trace>
        </inkml:traceGroup>
        <inkml:traceGroup>
          <inkml:annotationXML>
            <emma:emma xmlns:emma="http://www.w3.org/2003/04/emma" version="1.0">
              <emma:interpretation id="{3E9ED061-2D2D-41F9-9B27-4D2A4043533A}" emma:medium="tactile" emma:mode="ink">
                <msink:context xmlns:msink="http://schemas.microsoft.com/ink/2010/main" type="inkWord" rotatedBoundingBox="8720,2777 10795,2815 10775,3889 8701,3852"/>
              </emma:interpretation>
            </emma:emma>
          </inkml:annotationXML>
          <inkml:trace contextRef="#ctx0" brushRef="#br0" timeOffset="5744.16">5841 776 146 0,'8'-7'229'0,"0"0"-16"0,5 4-16 0,-1-3-15 15,4 1-18-15,-2 0-12 0,-1 1-14 0,3-5-16 16,-2 7-12-16,1-3-9 0,1 2-13 0,2-3-7 0,-3 3-7 15,1 1-7-15,-1-1-9 0,2 1-4 16,-1 2-7-16,0 0-7 0,4 1-3 0,-7-1-3 16,0 1-4-16,4 1-1 0,-3-1-7 0,-1 0 1 0,2 3-1 15,-4 1-2-15,1 2-4 0,-1-3 0 16,2 5 0-16,-5-4-2 0,4 4 4 0,-4-1 1 16,1 1 2-16,-2 2-5 0,1-3 0 0,0 4-2 15,-5-4 3-15,3-2-5 0,-1 2-1 0,0-3 3 0,-3 1-7 16,-2-6-6-16,4 11 6 0,-4-11 0 0,1 8-1 15,-1-8-1-15,0 0 0 0,1 9 3 0,-1-9-3 16,0 0-4-16,0 0-4 0,0 0-3 0,0 0-7 16,0 0-8-16,0 0-6 0,0 0-2 0,0 0 0 15,0 0-2-15,-5-34-7 0,9 26 0 0,-1 2-6 16,5-2-1-16,-3-3-9 0,4 4 5 0,-1 0 2 16,5-2 1-16,-2-1 5 0,1 3 6 0,0 3-4 15,1-4 8-15,-1 2 10 0,0 2 11 0,3 1 5 0,-2 3 10 16,-1-2 8-16,1-1 3 0,1 1 7 15,-2 1 2-15,3 1 0 0,-4 1 3 0,3 1 0 16,-3 1-2-16,1-1 2 0,-1 2 1 0,0 1-3 16,2-1-4-16,-1 4 2 0,-2-3 3 0,1 2-5 15,1 0-1-15,1 1 1 0,0 1-1 0,2-4 0 16,-5 4-2-16,8-1-3 0,-4-2 3 0,3 4-4 16,-6-4 1-16,3 0-1 0,-3 1-4 0,3-3 0 0,-1 0 0 15,-1-2-3-15,-1 3 4 0,-1-4-4 0,0 1 4 16,-2-2 4-16,-8 0 7 0,16 0-3 15,-16 0 1-15,13-3-5 0,-7-2 0 0,-2 1-2 0,2-2 0 16,-1-1-3-16,-1-2-2 0,-2 1 2 0,1 1-2 16,-3-6-4-16,1 0 1 0,-2-1-5 0,-3 2 3 15,-1 2-3-15,0-2 3 0,-3 1-6 0,-1 1 1 16,-2 1-1-16,-8-3 0 0,2 1-1 0,5 5 3 16,-7 1-1-16,6-3 0 0,-1 5-2 0,1-1 1 15,-3 0-2-15,2 2 2 0,2 1-4 0,-1 1-13 16,5 1-6-16,-2 1-11 0,1 2-14 0,2-2-8 15,7-2-17-15,-16 8-18 0,10-2-12 0,1-3-30 16,5-3-24-16,-6 11-190 0,6-11-378 0,-2 7 168 16</inkml:trace>
          <inkml:trace contextRef="#ctx0" brushRef="#br0" timeOffset="5026.15">6275 364 160 0,'2'-11'220'0,"-2"-1"-11"0,2-2-18 0,-4-1-10 0,2 0-16 15,-3-3-17-15,2 2-9 0,-4-3-7 16,0 1-16-16,0 4 2 0,-2-3-7 0,-4 1-10 16,2 0-10-16,-2-1-5 0,-1 0-5 0,-1 4-6 0,3 1-9 15,-2 4-6-15,0-1-11 0,-1 2 0 16,0-1-7-16,-2 4-3 0,3 0-8 0,-2 2-5 15,2 1-5-15,0 2 3 0,-2 1-3 0,3 4-4 0,2 0-3 16,-2 2 0-16,0 2-4 0,1 4 1 0,-2 4 0 16,3 1 1-16,4 2-10 0,-3 8 5 0,2 0-1 15,2 2 2-15,0 2-3 0,3 1-3 0,1 2 4 16,-4-1 3-16,8-1-7 0,-3 5 4 0,3-3 3 16,-2 1 3-16,3 1 1 0,-2-1 3 0,-3 0-4 15,5-2 4-15,-2 4-1 0,1-3-2 0,0-2-1 0,-3-1-2 16,4-3 3-16,-3-2 1 0,1-4-3 15,2 5 2-15,-2-9-5 0,0 2 2 0,-1 0 2 16,1-2-4-16,0 0-5 0,-1-7-20 0,-1 1-24 0,0 0-18 16,2 0-26-16,-1-3-29 0,-1-1-30 15,2-3-49-15,-2 2-218 0,-1-9-444 0,0 0 197 16</inkml:trace>
          <inkml:trace contextRef="#ctx0" brushRef="#br0" timeOffset="6398.1">7093 689 222 0,'0'0'224'0,"0"0"-17"0,0 0-21 15,12 5-18-15,-12-5-7 0,9 6-17 0,-9-6-12 16,4 5-12-16,-4-5-15 0,8 12-12 0,-7-6 0 16,2-1-11-16,1 4-3 0,-3-2-3 0,2 2-9 15,-3 1-2-15,3-1-6 0,-3-9-3 0,1 13-9 16,2-7-4-16,-2 3 0 0,0-3-7 0,-1-6-8 15,1 13 5-15,-1-13-6 0,0 10 2 0,0-10-6 16,3 10 1-16,-3-10-7 0,0 0 5 0,2 7-5 16,-2-7 3-16,0 0-6 0,8 2 2 0,-8-2-6 15,0 0-5-15,17-9-1 0,-8 6-2 0,2-4-1 16,0 3-5-16,0-4-4 0,-1 0 2 0,2 0-3 16,-1 0 2-16,0 0 1 0,1-1 1 0,1 0-2 0,-3 3 7 15,0-2 5-15,-2-1 1 0,0 4 6 0,-2 0-1 16,0 1 4-16,-6 4-1 0,10-5-3 15,-10 5-4-15,6-5-1 0,-6 5 1 0,5-6-5 16,-5 6 2-16,0 0-6 0,0 0 2 0,0 0-2 0,0 0 3 16,0 0-1-16,7 14 1 0,-7-14 0 0,3 11-2 15,-1-5 2-15,-2-6 0 0,0 15-3 0,0-15 5 16,0 12 0-16,1-6 0 0,-1-6-1 0,3 14 0 16,-3-9 1-16,0-5 2 0,1 12-3 0,-1-12 6 15,4 9-5-15,-4-9 5 0,4 7-2 0,-4-7 2 16,3 4-1-16,-3-4 3 0,10 5-3 0,-10-5-1 15,12 0 1-15,-12 0 2 0,14-5-4 0,-14 5-1 16,19-6-2-16,-7 1 2 0,-1 0-4 0,4-7 2 16,-3 4 0-16,3-4 2 0,1 1-1 0,-4 3-2 0,1-3-3 15,-3 3 3-15,1 2-2 0,1-3 2 0,-1 1-2 16,-4 5 7-16,2-6 5 0,-3 5 0 0,0 0-2 16,2-1 3-16,-8 5-7 0,7-3 0 0,-7 3-2 15,10-3 0-15,-10 3-1 0,0 0 0 16,15 4-1-16,-9 3 0 0,0-4-1 0,1 2 2 15,1 4 1-15,2 2 3 0,0 4-5 0,3 1 3 0,0 1-4 16,3-1 3-16,-2 1 5 0,4 2-12 0,-5-1-28 16,4-2-27-16,7 4-45 0,-8-4-40 0,1-3-60 15,-3-1-217-15,2 0-456 0,0-2 202 0</inkml:trace>
        </inkml:traceGroup>
        <inkml:traceGroup>
          <inkml:annotationXML>
            <emma:emma xmlns:emma="http://www.w3.org/2003/04/emma" version="1.0">
              <emma:interpretation id="{6170D630-75C7-4DB7-BE72-46C3F182BBEA}" emma:medium="tactile" emma:mode="ink">
                <msink:context xmlns:msink="http://schemas.microsoft.com/ink/2010/main" type="inkWord" rotatedBoundingBox="11910,2982 15567,3048 15554,3768 11897,3702"/>
              </emma:interpretation>
            </emma:emma>
          </inkml:annotationXML>
          <inkml:trace contextRef="#ctx0" brushRef="#br0" timeOffset="8886.08">9560 407 170 0,'0'0'263'0,"0"0"-16"0,0 0-17 15,0 0-19-15,6-4-18 0,-6 4-13 0,0 0-16 16,0 0-12-16,0 0-13 0,0 0-16 0,0 0-11 16,0 0-11-16,0 0-10 0,0 0-8 0,0 0-15 15,0 0-5-15,-16-18-6 0,10 13-5 0,6 5-8 16,-13-7-4-16,5 5-4 0,-3-4-6 0,1 3-1 16,-5-1-7-16,3-1-1 0,-3 0 0 0,2 2-1 15,-7-3-4-15,-1 1-2 0,0 1 3 0,1-2-7 16,-3 3 4-16,3 0-6 0,-3-1 1 0,3 2 0 15,0 0-2-15,0 0 1 0,3-1-8 0,1 3 4 0,3 0-2 16,0 3 0-16,-1-3-1 0,2 2-1 16,0 1-1-16,5 0-1 0,-6 2 3 0,5-2-4 15,-2 3 3-15,2-1 2 0,0 1-2 0,-1 1 0 0,2 0 1 16,1 0-3-16,-2 3 0 0,3-5-4 16,0 1-2-16,4 3-1 0,-1-2 2 0,-1 2-5 0,3-9 3 15,-1 15 3-15,1-8-3 0,0-7 2 0,1 17 1 16,3-10 1-16,1 0-1 0,-3 1 3 0,5 1 0 15,0 0-4-15,3-2 3 0,1 1 1 0,0 1 3 16,4-3 0-16,4 4 1 0,0 0-2 0,2-2-1 16,1-1 1-16,-1 2 1 0,2-3-2 0,-1 2-1 15,1-2 3-15,-2 2-3 0,1-2 0 0,-2 0 3 16,-5-2-1-16,4 8 0 0,-1-10 1 0,0 4 2 16,-2 0-3-16,0 1-1 0,-2-3 0 0,2 0-1 0,-1 2 3 15,-1-2 0-15,-1 0-1 0,-2-2 1 0,1 3 0 16,0 0-2-16,0-1 0 0,-1 1 1 0,1 0 1 15,1 2-1-15,-4 0 1 0,2-2 2 16,0 1-5-16,-3 1 5 0,0-2-5 0,6 0 3 0,-7 4 1 16,3-2 2-16,-1 2-3 0,-1-1 1 0,2-2-2 15,-2 3 1-15,-1 0-1 0,1-1 3 0,-4 1-4 16,3-2-1-16,1 3 3 0,-3 0-1 0,-1-1 0 16,-2-1 1-16,2 0 0 0,-1 0 0 0,0 0 0 15,0 0 0-15,-3 0 0 0,0-8-3 0,3 14 0 0,-3-5 2 16,0-9 2-16,0 11 0 0,0-11 0 15,-2 11 1-15,2-11-1 0,-7 12 1 0,2-6-1 16,-2-1 5-16,0 0-5 0,0-2 4 0,-7 3 0 0,0-3 0 16,-6 2 1-16,-1-4-3 0,-2 0 6 0,1-3 4 15,-1 2 1-15,-2 0 1 0,0-3-3 16,-7-2 4-16,2 1-5 0,-4-1 7 0,2 0-2 0,7 0 1 16,1 1 2-16,-1 2-7 0,2-5 1 0,1 2 0 15,2 1 2-15,3 2-6 0,1-1-1 0,3-1 2 16,1 0-2-16,5 2-4 0,7 2-10 0,-13-3-9 15,13 3-16-15,-10-3-18 0,10 3-16 16,-8-3-14-16,8 3-18 0,0 0-15 0,0 0-37 0,0 0-26 16,0 0-61-16,0 0-132 0,0 0-398 0,23-11 176 15</inkml:trace>
          <inkml:trace contextRef="#ctx0" brushRef="#br0" timeOffset="9361.56">10305 284 127 0,'0'0'202'0,"-11"0"-14"0,11 0-13 0,-14 0-9 0,14 0-7 16,-17 4-11-16,6 1-15 0,-3 1-1 15,1 2-5-15,-5 1-9 0,0 3-11 0,2 1-3 16,0 1-5-16,-1 3-6 0,1 0-4 0,-2 7-7 0,6-4-6 16,-5 7-8-16,7 0-3 0,-1 2-9 15,1 0-3-15,6 1-3 0,1 0-7 0,1 0-8 0,2 2 3 16,5 1-4-16,-1-5 1 0,7 3-5 0,0-2-2 16,3-2-5-16,3-2 1 0,-1 3-4 0,0-11 4 15,5 4-3-15,4 1-3 0,-6-7-18 16,2-1-11-16,-1-3-26 0,0-2-32 0,0-1-34 0,2 1-16 15,-9-5-35-15,11 1-51 0,-11-3-177 0,9-2-415 16,-6 1 184-16</inkml:trace>
          <inkml:trace contextRef="#ctx0" brushRef="#br0" timeOffset="10510">10572 605 93 0,'0'0'199'0,"0"0"-2"0,0 0-11 0,0 0-21 0,10-2-6 16,-10 2-8-16,0 0-15 0,0 0-8 16,0 0-12-16,0 0-11 0,13 0-7 0,-13 0-10 0,0 0-6 15,0 0-9-15,0 0-6 0,7 10-1 0,-7-10 2 16,1 8-6-16,3-3-4 0,-4-5-2 16,0 12 3-16,1-6-9 0,-1-6-2 0,4 12-3 0,-4-4-2 15,1 0-6-15,-1-8 1 0,3 14-3 16,-3-8-4-16,0-6-2 0,2 12 1 0,-2-12 0 0,1 7-3 15,-1-7 4-15,1 9-5 0,-1-9 1 0,0 0-1 16,3 8 6-16,-3-8-3 0,0 0 5 0,0 0 0 16,0 0 7-16,2 9 0 0,-2-9 7 0,0 0-5 15,0 0 4-15,0 0 0 0,0 0 1 0,0 0-5 0,0 0-6 16,0 0-4-16,0 0 0 0,0 0-4 16,0 0-6-16,0 0 0 0,0 0-1 0,0 0-7 15,0 0 1-15,0 0 3 0,0 0-2 0,0 0-7 0,0 0 4 16,0 0-7-16,0 0 2 0,0 0-1 15,0 0 1-15,0 0 1 0,0 0-5 0,0 0 5 16,0 0-8-16,0 0 1 0,0 0 4 0,0 0-2 0,0 0-2 16,0 0 2-16,0 0-2 0,0 0-1 0,0 0-1 15,0 0-7-15,0 0 9 0,0 0-1 0,0 0-1 16,15-18 2-16,-11 13-6 0,-4 5 1 0,7-11-7 16,-2 5 4-16,-1-2-13 0,1 0 2 0,0 3-4 15,0-4 0-15,3 2-3 0,-1-2-9 0,-3 0-5 16,3 5 1-16,-1-5-4 0,2 1 5 0,0 1 1 15,-2 2 1-15,0-1 4 0,0-1 7 0,1 2-3 16,1 0 2-16,-2 0 0 0,-6 5 4 0,11-6 2 16,-3 1 2-16,0 2 0 0,-1 0 5 0,-7 3-3 0,12-6 0 15,-5 3 5-15,1 0 2 0,3 2-2 16,-11 1 0-16,17-1 4 0,-8-2-2 0,-9 3 1 16,12-2-2-16,-4 2 2 0,-8 0 3 0,12-6-3 0,-12 6-1 15,11-1 1-15,-11 1-1 0,10-2 3 0,-10 2 1 16,7-4-1-16,-7 4 0 0,0 0-4 15,0 0 6-15,0 0-5 0,14 0 1 0,-14 0 1 0,6 5 2 16,-6-5-1-16,0 0-1 0,6 10-1 0,-6-10 3 16,1 8-1-16,1-2 3 0,-2-6 0 0,2 11 5 15,-2-11 4-15,-2 19 0 0,2-9 1 0,0-1 4 16,-2 2 3-16,2 1 3 0,0-1 8 16,0-1 1-16,0 0-5 0,2 2 5 0,-2 1-4 0,2-2 3 15,-2-2-8-15,0 0 0 0,1-1 1 0,0 5-3 16,-1-13-3-16,4 12-2 0,-6-4 2 0,5-3-4 15,-3-5-3-15,3 14-18 0,-1-7-24 0,-2-7-21 16,4 10-32-16,0-4-34 0,-1 2-30 0,2-6-41 0,-5-2-39 16,16 4-207-16,-8-4-473 0,-8 0 211 0</inkml:trace>
          <inkml:trace contextRef="#ctx0" brushRef="#br0" timeOffset="10739.34">11304 714 17 0,'0'0'230'16,"0"0"-7"-16,4 11-5 0,-4-11-17 0,0 12-1 15,0-12-4-15,-2 14-8 0,1-4-9 0,0-2-13 16,-3 1-13-16,1 2-16 0,-1 2-7 0,0-2-10 16,-1 1-9-16,0-1-15 0,-1-1-8 0,-2 2-6 15,2-2-10-15,-1-2-5 0,-2 2-7 0,0 0-8 0,1-3-19 16,-2 1-23-16,-1 1-23 0,1-4-38 15,-1 0-34-15,1 1-36 0,3-2-28 0,-1-1-46 16,8-3-208-16,-12 0-436 0,12 0 193 0</inkml:trace>
          <inkml:trace contextRef="#ctx0" brushRef="#br0" timeOffset="11587.54">11629 609 73 0,'0'0'250'0,"6"-4"-17"16,-6 4-22-16,0 0-19 0,0 0-19 0,0 0-11 15,9-2-12-15,-9 2-9 0,0 0-9 0,0 0-7 16,6 14-10-16,-6-14-9 0,1 12-7 0,-1-12-8 15,0 17-6-15,3-7-1 0,-6 4-3 0,2-4-3 16,2 0-5-16,-3 3-3 0,1-2-3 0,-3 1-6 16,1-1-7-16,3-1-3 0,-3 3-5 0,1-3-6 0,1-2-4 15,0 1-3-15,1-9-1 0,0 14-4 0,0-14-4 16,-4 8 2-16,4-8-5 0,-2 10 0 0,2-10-4 16,0 0 2-16,-3 10 0 0,3-10 0 0,0 0-1 15,0 0-1-15,0 0-7 0,0 0-1 0,0 0-10 16,0 0-8-16,0 0-1 0,0 0-6 0,0 0-4 15,13-34-13-15,-7 25-6 0,1-4-5 0,2 1-5 16,-2 2 0-16,6-7-4 0,2 5-6 0,-3 1 4 16,0 0 5-16,4-5 1 0,-4 8 8 0,1-2 8 15,-1 0 8-15,0 2 4 0,2 2 7 0,-4-1 4 16,1 1 11-16,0 0 6 0,1 2 2 0,-3-2 4 16,2 3 4-16,-1 1 2 0,-1-1 2 0,-2 1 0 0,-7 2-3 15,16-3 3-15,-16 3-7 0,15 1-1 16,-9 3 0-16,-6-4-2 0,11 4 2 0,-11-4-3 15,7 10 5-15,-3-6-1 0,0 4 1 0,-3 0-2 16,3 4 7-16,-3-2-3 0,0-1 6 0,3 1-2 0,-3 2 2 16,-1-1-2-16,0-4-2 0,0 5-1 0,-1 0 3 15,0-4-7-15,-2 3 0 0,2-3 0 16,1-8 0-16,-2 14-5 0,-1-8 0 0,3-6 0 0,-2 14 1 16,0-7-4-16,2-7 2 0,-3 9-7 0,3-9-6 15,0 0 3-15,-3 12 4 0,3-12 1 16,0 0-3-16,0 0-8 0,0 0-3 0,0 0-5 0,0 0-4 15,0 0-2-15,0 0 0 0,0 0-10 0,20-30-5 16,-13 21 4-16,3-2-10 0,-1 1-8 0,5-2-3 16,1-2 1-16,-1-1 2 0,0 1 4 0,3 0 3 15,-4 1 6-15,2 2 4 0,-1 1 6 0,-3 1 5 16,6 0 4-16,-6 0 10 0,2-2 11 0,-2 6 10 0,-1-2 5 16,-1 0 5-16,1 1 2 0,-1 4 1 15,0-2-1-15,-9 4 0 0,12-5-4 0,-6 2-1 16,-6 3-2-16,11-2 1 0,-11 2-2 0,0 0-4 15,14 4 2-15,-9 0-1 0,-5-4 0 0,7 8-2 0,-2-2 2 16,-3 0 2-16,-2-6-2 0,5 17 2 0,-3-9 4 16,-1 0-2-16,2 4-3 0,-3 1 1 15,3-1-3-15,-3 1-1 0,0 0 1 0,4 0-2 0,-4-1-2 16,1 0 2-16,-2-1-3 0,1 0-1 16,0-2-19-16,1 2-13 0,-1-11-23 0,-1 13-24 0,-1-5-16 15,2-8-23-15,0 9-26 0,0-9-27 0,0 0-41 16,0 0-164-16,0 0-399 0,0 0 177 0</inkml:trace>
          <inkml:trace contextRef="#ctx0" brushRef="#br0" timeOffset="11901.18">12646 365 128 0,'0'0'182'0,"0"0"-14"0,11-1-9 0,-11 1-8 16,0 0-12-16,13 9-9 0,-11-4-8 0,3 2-2 15,-1 1-3-15,-2 3 1 0,2 2-5 0,-2 6 0 16,1-1-4-16,-3 2-8 0,4 0-10 15,-4 4-4-15,0 9-9 0,0-1-5 0,-4-2-5 16,0 3-8-16,-2 1-4 0,-1 0-5 0,-4 3-12 0,-5-3-21 16,-1-2-30-16,-2 1-31 0,-6-1-35 0,-2-2-46 15,1-2-57-15,-5-4-179 0,3-1-388 0,-2-1 173 16</inkml:trace>
        </inkml:traceGroup>
      </inkml:traceGroup>
    </inkml:traceGroup>
    <inkml:traceGroup>
      <inkml:annotationXML>
        <emma:emma xmlns:emma="http://www.w3.org/2003/04/emma" version="1.0">
          <emma:interpretation id="{7BAFD3F9-CF53-4F03-BD53-E75115D7BF17}" emma:medium="tactile" emma:mode="ink">
            <msink:context xmlns:msink="http://schemas.microsoft.com/ink/2010/main" type="paragraph" rotatedBoundingBox="2122,4078 21801,4127 21798,5188 2119,51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4B69FF-F744-4F90-B3FB-9B81F7D8C9C0}" emma:medium="tactile" emma:mode="ink">
              <msink:context xmlns:msink="http://schemas.microsoft.com/ink/2010/main" type="line" rotatedBoundingBox="2122,4078 21801,4127 21798,5188 2119,5140"/>
            </emma:interpretation>
          </emma:emma>
        </inkml:annotationXML>
        <inkml:traceGroup>
          <inkml:annotationXML>
            <emma:emma xmlns:emma="http://www.w3.org/2003/04/emma" version="1.0">
              <emma:interpretation id="{24456E60-55EF-4021-B4A4-CC37FE34DB27}" emma:medium="tactile" emma:mode="ink">
                <msink:context xmlns:msink="http://schemas.microsoft.com/ink/2010/main" type="inkWord" rotatedBoundingBox="2122,4197 4599,4203 4597,5146 2119,5140"/>
              </emma:interpretation>
            </emma:emma>
          </inkml:annotationXML>
          <inkml:trace contextRef="#ctx0" brushRef="#br0" timeOffset="14746.01">-221 1485 30 0,'5'-7'210'0,"-5"7"-20"0,0 0-10 0,0 0-11 16,0 0-9-16,1 21-8 0,-1-10-2 0,1 0-4 15,1 3-12-15,-2 4 1 0,2 4-11 0,-2-1-6 16,-2 2-6-16,4-3-4 0,-4 10-5 0,4-3-8 16,-2-4-9-16,-2-1-7 0,4 6-4 0,-2-5-5 0,-2 7-5 15,2-7 1-15,-2-1-10 0,1 5-2 0,0-4-5 16,-3-1-6-16,3 0-2 0,0-2-2 0,-2-1-6 16,-1 0-2-16,2-1-3 0,1-4 0 0,1-2-6 15,-1 2 1-15,-1-2-5 0,2-1-7 0,-2-1-19 16,1-1-10-16,1-9-19 0,0 14-19 0,0-14-19 15,0 14-17-15,0-14-20 0,0 10-15 0,0-10-18 16,3 8-32-16,-3-8-221 0,0 0-431 0,0 0 190 16</inkml:trace>
          <inkml:trace contextRef="#ctx0" brushRef="#br0" timeOffset="14375.91">-495 1668 47 0,'0'0'206'16,"0"0"-9"-16,0 0-14 0,0 0-14 0,0 0-17 16,0 0-16-16,0 0-12 0,0 0-7 0,0 0-12 15,0 0-4-15,-6-13-9 0,6 13-8 0,0 0-7 16,0 0-2-16,-4-6-3 0,4 6-5 0,-6-5-10 0,6 5-4 16,0 0-5-16,-11 0-8 0,11 0-1 0,-14 0-5 15,14 0-2-15,-17 3-1 0,10-1-6 16,7-2 0-16,-17 1 2 0,9 1-4 0,1 0-4 0,-2 2-6 15,9-4 3-15,-12 5-3 0,12-5 2 0,-9 1-7 16,9-1 4-16,-6 4-4 0,6-4-1 0,0 0-1 16,-6 4-1-16,6-4 2 0,0 0 0 0,-4 11-5 15,4-11 6-15,0 0 0 0,0 9-4 0,0-9 0 16,0 0-1-16,6 12 0 0,-2-8-1 0,-4-4 2 16,6 8-1-16,-1-3 1 0,-2 3-3 0,3-1 2 15,0 0-1-15,1 0 1 0,0 2-5 0,-1-1 3 16,2-2 0-16,0-1 3 0,0 0-4 0,1 4 0 15,-2 0 0-15,1-2-1 0,-1 1-1 0,1-3-1 16,-3 1 6-16,2-3-1 0,-1 3-5 0,-1 1 6 16,1-3-5-16,-1 3-2 0,1-1 3 0,-2-2 1 15,1 4-1-15,0-2-1 0,0 1 3 0,-1 0-1 0,4 2 0 16,-4-2 1-16,2-1-1 0,-2 5-2 16,-1-3 2-16,2 0 0 0,-1 1-1 0,-3 0 1 15,1-1 1-15,0-2 0 0,-1 2-1 0,0 0 0 0,-1-8 1 16,-1 17 3-16,0-9-5 0,1-8 3 0,-5 17 0 15,0-6 6-15,0-5 1 0,-4 2 5 0,2 1 5 16,-4-2-1-16,0 1 2 0,-1-4 2 0,-1 2 0 16,1-1 4-16,-2-2 3 0,1 2 0 0,-2-2-1 15,0 0 2-15,2-2-2 0,-2-1 0 0,0 0-2 16,2-2 3-16,0 0-6 0,1 0 2 0,0-2-6 0,2-1 7 16,-3 0-5-16,2-1-1 0,1 0-4 15,0-2-3-15,3 0-8 0,-1-2-10 0,1 0-14 16,1-1-12-16,4-3-19 0,-2 0-7 0,3 0-11 15,2 2-13-15,1-1-7 0,2 0-20 0,1-1-12 16,1 2-8-16,2-1-23 0,0 1-21 0,0 0-180 16,3 2-379-16,0-4 168 0</inkml:trace>
          <inkml:trace contextRef="#ctx0" brushRef="#br0" timeOffset="15704.06">-339 2008 109 0,'0'0'189'0,"11"-2"-13"16,-11 2-12-16,13 0-20 0,-13 0-12 16,15 2-14-16,-5-2-10 0,-10 0-12 0,17 2-4 0,-8 0-8 15,4-1-3-15,0 0-8 0,-2-1-6 0,6 3-3 16,-3-3-10-16,0 0-3 0,6-4-9 0,1 4 4 15,-4-3-8-15,8 1 1 0,-2-1-1 0,2-4-5 16,-5 6-2-16,-4-4-3 0,5-2-3 0,-1 3 1 16,-2-2-1-16,-4 2-4 0,-3 0 3 0,0-4 3 15,0 2-5-15,-4-2 5 0,1 0-3 0,-3 2-5 0,-2-3 0 16,2 1-2-16,-5 2-6 0,0 6 3 16,0-19-4-16,0 19-2 0,-6-14 0 0,-1 7-3 15,1 1 1-15,-3 3-3 0,9 3 4 0,-18-6-9 0,5 5 9 16,1 1-2-16,-4 1-4 0,3 0 4 0,1 4 0 15,0 0-2-15,1 1 1 0,-1 2-1 0,3 0-5 16,0 2 5-16,2 2 0 0,-1 0-4 0,5 1 3 16,-2 1 1-16,3-2-3 0,1 4 4 0,2-2-9 15,2-2 10-15,1 1-3 0,4 4 3 0,-2-4 0 16,5-1-2-16,0-3 0 0,6 2 2 0,0-3-5 16,-1-3 3-16,-1-1 0 0,1 1-11 0,-2-3-4 15,4 0-5-15,-5-2-3 0,1-4-4 0,3 4-2 16,-2-3 4-16,1-2 1 0,-3-1 3 0,1 0-3 15,-3 0 2-15,1-1 4 0,1-2 2 0,-5 4 4 16,4-2 4-16,-4 0 10 0,-2 1 6 0,1 1-1 16,-7 5 2-16,9-7-3 0,-3 5-9 0,-6 2 9 15,9-3 2-15,-9 3-5 0,0 0-1 0,16 5 2 16,-9-2 9-16,-4 1 3 0,6 2 9 0,-6 4 1 0,5 1-1 16,0 1 4-16,-4 1 3 0,5 1-4 0,-3 3 4 15,1 3 0-15,-1 2-2 0,2-1-6 0,-3-3 2 16,0 4-4-16,-1-2 3 0,-1 0-7 0,0 1-3 15,2-4 0-15,-3-5 2 0,2 6-5 0,-3-3 1 16,-1-2-3-16,3 0-2 0,-2-1 0 0,0-4 3 16,-1 0-5-16,0-8-1 0,0 15-2 0,1-9 2 15,-1-6-2-15,0 0 2 0,0 12 1 0,0-12 2 16,0 0 0-16,0 0-3 0,0 0-5 0,0 0 0 16,0 0-3-16,0 0-3 0,0 0-7 0,0 0-3 15,0 0-1-15,-21-21 4 0,16 11-2 0,-1 0-2 0,0-3-5 16,-2 2 0-16,2-7-3 0,0 4-2 15,1-5 3-15,-2 1-1 0,2-4-1 0,-1 2 3 0,3-2-8 16,1-9 7-16,2 3 3 0,-1-3-4 0,4 3 8 16,3 0 6-16,-3 6-4 0,3 1 6 0,2 3-2 15,0-4 3-15,1 2 2 0,-2 0 1 0,4 3-3 16,0 1 3-16,1 6 1 0,-4-1-4 0,6-2 0 16,-3 3 1-16,0 2 3 0,1-1 0 0,-2 0-2 15,0 2 1-15,-1 0-4 0,2 0 4 0,-2 4-1 16,-1 1 0-16,-1-3-2 0,2 4 0 0,-9 1 5 15,18-3-2-15,-11 3-8 0,-7 0 6 0,15 2 1 16,-6 0 2-16,-9-2 0 0,10 7 1 0,-4-1-5 0,-2-1 4 16,1 1 1-16,-1 3-1 0,-1 1 2 15,0-2 7-15,-1 4-4 0,-2 0-5 0,0 0 4 16,-1 0 0-16,-3-1 5 0,3 1-2 0,-4-1-2 0,0 2-2 16,0-3-18-16,-6 2-21 0,1-3-23 0,0 2-23 15,-1-3-34-15,3-2-36 0,-2 2-202 16,-5-4-384-16,5 1 170 0</inkml:trace>
          <inkml:trace contextRef="#ctx0" brushRef="#br0" timeOffset="16463.32">1151 1853 105 0,'0'0'238'15,"0"0"-17"-15,0 0-17 0,-3-11-16 0,3 11-17 16,0 0-12-16,0-11-18 0,0 11-16 0,0 0-7 16,3-11-13-16,-3 11-9 0,6-11-9 0,-2 6-10 15,1 1-3-15,-5 4-7 0,11-11-9 0,-6 5-6 16,-1 2 0-16,-4 4-6 0,16-6-5 0,-8 2-3 15,-1 2-5-15,2-2-9 0,-1 2-1 0,-8 2-2 16,18 0-2-16,-11 0-2 0,-7 0-4 16,13 2-6-16,-13-2 2 0,11 6-4 0,-7 1 2 0,2-3 1 15,-3 4-3-15,-1 4-3 0,-2-3 2 0,0 4-1 0,0 1 0 16,-5 0 0-16,-2 6 0 0,-1-2-1 0,0 2 1 16,-2-2 0-16,2 1 0 0,-3 0 1 15,4-3 2-15,-6 1 1 0,0-1 4 0,1 2 2 0,-1-4 2 16,4-3-1-16,-4 3 1 0,3-3 4 0,0-3-1 15,-1 1-2-15,-2-1 4 0,3 0-4 0,-5-1 1 16,3 0-3-16,3-2 1 0,-2-1-7 0,-1 1 6 16,-1-3-2-16,7 1-1 0,-4-3-1 0,2 4 2 15,8-4-3-15,-13 0 2 0,13 0-5 0,-12-5 2 16,12 5-7-16,-9-7 6 0,9 7-7 0,-7-8 3 16,4 4-6-16,3 4 1 0,0 0 2 0,-2-15 1 15,2 15-3-15,0 0 0 0,5-14-4 0,0 9 5 16,-5 5-3-16,10-7 3 0,-4 2-2 0,4 2 1 15,-4 1 0-15,6-2 1 0,1 2 0 0,0-1 3 0,-3 0 7 16,4 1 6-16,3 2 2 0,-1-2 9 16,-1 1 7-16,7-2 5 0,-2 3 1 0,1 0-1 0,1 0-4 15,-3 0-4-15,-4 0 0 0,1 3-5 0,-1 0-3 16,-2-1-4-16,0 1 1 0,1 0 1 16,-4 2-9-16,0-4-3 0,-3 1-21 0,1 1-15 0,1 0-22 15,-2 2-32-15,-7-5-26 0,10 9-27 0,-5-4-44 16,-1-2-56-16,-4-3-197 0,0 0-468 0,7 8 207 15</inkml:trace>
          <inkml:trace contextRef="#ctx0" brushRef="#br0" timeOffset="16699.72">1627 2067 11 0,'0'0'399'16,"0"0"-17"-16,4-7-18 0,-4 7-35 0,0 0-35 15,6-4-31-15,-6 4-27 0,0 0-25 0,0 0-18 16,0 0-20-16,0 0-25 0,0 0 0 0,0 0-25 16,0 0-10-16,0 0-15 0,5 14-5 0,-5-14-10 15,0 0-14-15,0 11-7 0,0-11-6 0,0 11-24 16,0-11-24-16,-5 10-25 0,5-10-19 0,0 0-26 16,-2 12-34-16,2-12-32 0,-5 9-43 0,5-9-33 15,-1 6-31-15,1-6-256 0,0 0-529 0,0 0 234 16</inkml:trace>
          <inkml:trace contextRef="#ctx0" brushRef="#br0" timeOffset="16861.87">1721 1775 253 0,'0'0'263'15,"1"-13"-28"-15,-1 13-22 0,0-11-29 0,0 11-33 0,3-6-47 16,-3 6-36-16,0 0-43 0,0 0-54 0,7-6-39 15,-7 6-166-15,0 0-252 0,0 0 111 0</inkml:trace>
        </inkml:traceGroup>
        <inkml:traceGroup>
          <inkml:annotationXML>
            <emma:emma xmlns:emma="http://www.w3.org/2003/04/emma" version="1.0">
              <emma:interpretation id="{3889A338-5836-4656-ABF2-D839F5465CA9}" emma:medium="tactile" emma:mode="ink">
                <msink:context xmlns:msink="http://schemas.microsoft.com/ink/2010/main" type="inkWord" rotatedBoundingBox="5789,4087 8926,4095 8924,5026 5787,5018"/>
              </emma:interpretation>
            </emma:emma>
          </inkml:annotationXML>
          <inkml:trace contextRef="#ctx0" brushRef="#br0" timeOffset="17473.94">2938 1530 59 0,'-11'-4'257'0,"11"4"-18"15,-5-6-22-15,5 6-22 0,0 0-22 0,0 0-15 16,0 0-12-16,18-7-8 0,-7 4-3 0,9 3-10 16,1 0-2-16,4-2-4 0,4-2-7 0,8 4-1 15,1 0-5-15,1 0-5 0,2 4-9 0,3-2-9 16,-5-2-13-16,3 2-4 0,-3 2-6 0,-1-4-3 16,-5 3-11-16,-9-1-3 0,0 1-22 0,-4 0-16 0,-7-1-22 15,3 2-25-15,-3 0-22 0,-4-2-23 16,-1 2-22-16,0-2-27 0,-4 2-13 0,-4-4-24 0,0 0-207 15,0 0-412-15,0 0 182 0</inkml:trace>
          <inkml:trace contextRef="#ctx0" brushRef="#br0" timeOffset="17743.1">3193 1597 13 0,'-2'8'200'15,"2"-8"-16"-15,-2 14-9 0,-1 0-6 0,-3-3-13 16,2 6-11-16,-1 2-1 0,-1 1-10 0,1 1-12 16,-3 8-7-16,-2-2-10 0,0 0-8 0,1 3-15 15,2-2 2-15,-1 2-5 0,1-2-6 0,-2-1-2 16,5 1-6-16,-1-6-7 0,2-2-5 0,3 1-7 16,-3 0-1-16,0 0-6 0,3-3-1 0,3 2-5 15,-3-3-3-15,3 1-3 0,-3-4 1 0,3 5-8 16,2-5-2-16,-1 0-20 0,2-2-16 0,-3 0-20 0,-1 1-20 15,3-4-16-15,-3 2-27 0,2-4-35 0,-2 0-34 16,1-2-173-16,-3-5-369 0,8 8 164 0</inkml:trace>
          <inkml:trace contextRef="#ctx0" brushRef="#br0" timeOffset="18147.27">3077 2114 163 0,'26'0'189'0,"5"-2"-15"16,0 4-10-16,3-2-13 0,-3 0-15 0,0-2-7 0,-8 4-14 16,3 2-13-16,-3 0-10 0,-2-3-10 0,-1 4-7 15,2-2-9-15,-7 0-2 0,5 2-7 0,-4-2-5 16,-1 1-4-16,1 1-4 0,-3-3-1 0,0 4-6 15,0-4-1-15,3 2-1 0,-3-2-1 0,0 0-1 16,1 1 0-16,-1-2-1 0,3 1-2 0,-1-1-1 16,4-1-2-16,-1 0-1 0,-5-1-2 0,10 1 0 15,-10-3-2-15,0 0 4 0,-5 1-3 0,2 0 6 16,-2-2 4-16,0 0-4 0,2-2-3 0,-4 1-5 16,-1-2 0-16,-1-1-3 0,-4 8-2 0,0-13-2 15,0 13 1-15,-6-18-1 0,-1 10-7 0,-2-3-1 16,-2 5 1-16,-2-2-3 0,0 0 3 0,-3 5-5 15,-4-5 1-15,1 4 0 0,5 0-8 0,-5 2-16 16,3 1-8-16,3 1-13 0,-2 3-14 0,-1-3-19 0,3 2-30 16,0 1-16-16,1 0-11 0,4 0-57 15,1 2-131-15,-2-5-346 0,5 6 153 0</inkml:trace>
          <inkml:trace contextRef="#ctx0" brushRef="#br0" timeOffset="19209.12">3886 2187 188 0,'0'0'254'15,"8"-3"-19"-15,-8 3-17 0,10-3-21 0,-2-2-19 16,-8 5-13-16,11-7-12 0,-6 3-15 0,3-4-12 16,1 2-10-16,0-3-12 0,1-2-5 0,-2 2-7 15,5-5-13-15,-3-2-6 0,2 0-9 0,-1-4-9 16,0 2-13-16,-1-8-13 0,6-1-21 0,-1 1-19 15,-3-4-7-15,0-1-22 0,0-3-22 0,-4 0-9 0,-3 1-12 16,5-5-15-16,-4-1 5 0,-6 2 5 0,0 0 2 16,0 0 9-16,-5 3 5 0,-4 2 0 0,1 1 26 15,-1 1 6-15,-4 5 15 0,4 6 7 0,-3 0 15 16,5 7 8-16,-1 0-1 0,-3 5-1 0,6 1 4 16,-1 1-4-16,-3 2 3 0,9 3-2 0,0 0 2 15,-20 5-4-15,11 4 3 0,1-2 5 0,1 3 2 16,3 4 3-16,0 5 11 0,-4 0 9 0,5 2-1 15,2 11 10-15,1-1 0 0,-4 3 5 0,4 1 1 16,0-1 0-16,0 0-3 0,5-1 0 0,1 2-3 16,2 2-2-16,-1-4-1 0,3-3-6 0,-4 2 6 15,4-2-1-15,1-1-8 0,3-1 6 0,2-1-3 16,-5-9-5-16,-1 3-1 0,2-5-2 0,0-3-1 16,2 2 0-16,-3-6 2 0,0-1-3 0,7 3-3 15,-5-5-2-15,2-1 0 0,1 2-3 0,-3-2-3 0,0-3 0 16,5 1-2-16,-3-3-4 0,1 0 0 15,5 0-4-15,-1-3-6 0,-5 1-2 0,4-2-4 0,1-4 1 16,-5 3-11-16,4-6 0 0,-1 1-4 0,-2-2 0 16,1-4-9-16,1 0-1 0,4-9-8 0,-4 0 0 15,-3 1-1-15,1-5-4 0,-1-2-4 0,-2-1-8 16,0-3 3-16,1-2-5 0,1 3 9 0,-5-4-5 16,0 4 13-16,-3-2 2 0,-1 2 11 0,2 1 11 15,-5 3-1-15,-3 1 5 0,2 9 14 0,-2-2 6 16,-3 3 1-16,1 0 3 0,-1-1 10 0,-2 9 3 15,4-3-3-15,-4 2 8 0,2 2-5 0,-1 4-2 16,-1-1-3-16,-3 3-4 0,8 4-1 0,-16-3 0 0,4 3 0 16,-2 6-4-16,1 2 1 0,-7-2 2 0,2 8 0 15,0 1 0-15,-6 9 7 0,1 4 0 16,0 0 0-16,5 7-1 0,-6 0 5 0,7 0-1 0,-4 18-2 16,6-18 0-16,-2 3-2 0,8 0 0 0,2 2 1 15,1 1-2-15,1-3-2 0,5-4-2 16,5 0-2-16,-3 2 2 0,6-6-4 0,1-4 4 0,-2-4-6 15,5 0 5-15,1-6-3 0,1 2 0 0,3-7 2 16,2 3-5-16,1-5-1 0,4-2 2 0,1 1-5 16,-4-2-8-16,5-3 0 0,-3-2-8 0,2-2-8 15,-1 1-2-15,-3-3-4 0,-1-3-7 0,4 0-1 16,-6-1-1-16,2-2-3 0,0 0 2 16,-3-1 6-16,-4 3 0 0,5-3 8 0,-6 2 10 0,0 2 7 15,-3 1 8-15,2-1 6 0,-4 2 4 0,-7 4 4 16,11-7 3-16,-4 7-5 0,-7 0-3 0,6-3 1 15,-6 3-2-15,0 0 1 0,0 0-2 0,15 3 1 0,-15-3 1 16,5 8 2-16,-2-2 5 0,-3-6 5 0,6 11-2 16,-4-5 0-16,0 3-1 0,2-2-3 15,3-2 3-15,-2 4-3 0,-1-4 2 0,2 4-1 0,4-4 2 16,-4 1 4-16,5 0-4 0,-1 0-2 0,0 0 1 16,3-2-5-16,0-1 2 0,2 0 0 0,0-1-3 15,4-1-5-15,-1 1-4 0,-3-2-7 0,3-2-5 16,0-1-5-16,-3 0-1 0,1 1-2 0,-3-2 2 15,-2-3-2-15,-1 0 0 0,-1 0 3 0,-5-2-2 16,2-1-2-16,-1-2 3 0,-4 1-1 0,-2 0 5 0,-5-1-1 16,0 1 4-16,-3-1 5 0,-2-2 0 15,-5 3 1-15,2 3 2 0,-1-4 0 0,-3 6-3 16,-2-1 2-16,4 5-1 0,0-2-1 0,2 3-3 16,-6 1-11-16,6 1-21 0,0 0-14 0,1 4-12 15,2-2-18-15,3 1-17 0,0 1-17 0,4 1-21 16,4-6-178-16,-6 11-341 0,6-11 152 0</inkml:trace>
          <inkml:trace contextRef="#ctx0" brushRef="#br0" timeOffset="19697.06">5316 2086 194 0,'0'0'245'0,"4"-6"-13"16,-4 6-17-16,0 0-21 0,0 0-22 0,1-10-20 15,-1 10-14-15,0 0-12 0,0 0-15 0,0 0-15 0,0 0-5 16,0 0-9-16,0 0-12 0,0 0-5 16,0 0-4-16,-7 25-8 0,7-25-5 0,-3 13 0 15,3-13-9-15,0 14-5 0,0-14-3 0,3 15 0 0,-2-8-3 16,1 0-8-16,2-1 5 0,1-1-2 16,0 0 0-16,1 0-3 0,5-2-1 0,2 1-2 15,-1-2-2-15,-2-2-2 0,2 0-2 0,2-2-1 0,-1-2-2 16,1 0-1-16,-1-2 2 0,2-2-6 0,0-3-1 15,0-1 3-15,-4 4-1 0,5-6-1 0,-6 4 1 16,-3-2-1-16,3 3-2 0,-3-2-2 0,1 4 2 16,0-3 1-16,-4 5-1 0,1-1-1 0,-5 6 6 15,5-10-3-15,-5 10 2 0,5-6-1 0,-5 6-4 16,0 0-1-16,0 0-1 0,0 0 1 0,0 0 2 16,0 0-3-16,0 0 4 0,0 0-4 0,-13 25 3 15,11-20-2-15,2-5 1 0,-2 16 1 0,0-7-1 16,2 2 0-16,2-1 3 0,0-4-3 0,3 4 2 0,0 1 0 15,1-3 3-15,6 1-3 0,6 1 5 0,-4-5 2 16,6 1-2-16,6-1 1 0,6-1 3 0,3-1 3 16,-2-1 2-16,4-4-1 0,-6-1 2 15,-7 0 1-15,1-1-3 0,-3-4-4 0,2 0 2 0,4-6-2 16,-12 3-8-16,3-3-12 0,-7 0-11 0,2-2-33 16,-3-4-31-16,-5 3-43 0,-1-7-51 0,-2 2-37 15,-4 4-173-15,-4-1-418 0,1 0 185 0</inkml:trace>
        </inkml:traceGroup>
        <inkml:traceGroup>
          <inkml:annotationXML>
            <emma:emma xmlns:emma="http://www.w3.org/2003/04/emma" version="1.0">
              <emma:interpretation id="{F8AA8B03-EAA8-4123-A200-5624DB3FD8DA}" emma:medium="tactile" emma:mode="ink">
                <msink:context xmlns:msink="http://schemas.microsoft.com/ink/2010/main" type="inkWord" rotatedBoundingBox="9447,4132 11312,4136 11310,4927 9446,4922"/>
              </emma:interpretation>
            </emma:emma>
          </inkml:annotationXML>
          <inkml:trace contextRef="#ctx0" brushRef="#br0" timeOffset="21229.98">6590 1843 123 0,'-5'-12'229'15,"1"1"-24"-15,3-3-22 0,2 0-21 0,0 0-14 16,7-2-13-16,-2 4-12 0,6-7-23 0,-2 8-5 0,6-5-11 16,3 3-14-16,-2-4-4 0,3 6-7 0,6-10-11 15,1 4-6-15,-8 3-7 0,10-2-3 0,0 3-5 16,1-3-3-16,-3 2-2 0,0 1-4 0,-5 3 0 16,2 1-11-16,-5-1 9 0,3 0-3 0,0 1-5 15,-3 0 3-15,0 2-1 0,1-2 1 16,-2 4-3-16,-3-1-2 0,1 0 7 0,-2 2-1 0,-1 1 2 15,-1-3 2-15,2 0-1 0,-2 3-4 0,1-1 5 16,0 0-2-16,0 0 2 0,-1 4 1 0,0-2-3 16,-2 2-2-16,2 0 0 0,1 2-5 0,-1-2 3 15,-2 6-5-15,1 0 6 0,0 0-7 0,-3 2 1 16,3 0-2-16,-4 4 0 0,-1 2-1 0,5 1 6 16,-6 5-2-16,0-2 4 0,0 6 7 0,0 7 6 0,-2-2 3 15,-1 1 6-15,0 2-3 0,-3 2 2 0,2-1 1 16,-1-1-2-16,2 0-1 0,-2 1 0 15,0-3-4-15,3 0 2 0,0 1-5 0,0-1-1 0,4-2-2 16,-6-6 1-16,4 0-3 0,-4-2 3 0,4-1-5 16,-1-1 0-16,1-4-5 0,1-2 6 0,-1 2-5 15,2-5 0-15,1 5 0 0,3-5-3 0,-3 0-5 16,5-1-9-16,-1 0-16 0,3-3-10 0,4 0-13 16,-4 0-12-16,-1-3 1 0,2 0-6 0,-3-2-11 15,5-2-3-15,-5 0 3 0,1-5-6 0,4 1-11 16,-1-5 4-16,-4 2-3 0,-1 1-4 0,-2-4 3 15,5-4 7-15,-5-1 8 0,1 1 13 0,-4 4-2 16,-1-2 22-16,2 2 19 0,-3 0 20 0,1 2 16 16,-1 0 8-16,-4 1 8 0,-1 9 3 0,5-11 11 15,-4 4-3-15,-1 7-6 0,0 0-6 0,2-8-3 16,-2 8-4-16,0 0 0 0,0 0 2 0,0 0 2 16,0 0-2-16,0 0 5 0,0 0-3 0,0 0 6 15,6 20 6-15,-6-20-2 0,2 13 1 0,1-4 8 16,-2 0 7-16,2 0 1 0,0-2 0 0,3 3 4 0,4-2-6 15,-3-2 8-15,2 2-1 0,2-2-6 0,1 2-3 16,2-4-7-16,2 3 0 0,2-2-6 16,3 0 0-16,-6-3-8 0,9 0-1 0,-1 0-5 0,2-2-2 15,-1-2-10-15,-3 2-4 0,3-5-3 0,-2-2-6 16,1 2-6-16,-3-3-4 0,1-2 0 0,-1 0-5 16,-2 0 2-16,1-2-5 0,-4 0 5 15,-4 2 3-15,-3-1 0 0,2-1 8 0,-4 2 4 0,-2-2 3 16,0 4-4-16,-3-1 7 0,-1 9-1 0,-3-15-4 0,3 15 4 15,-8-11-1-15,1 7-1 0,-3-1-2 0,-1 1 1 16,-2 2 2-16,0 2-8 0,0 0 8 16,1 4-3-16,0-2-2 0,-1 3 3 0,4 0-1 15,0 1 0-15,-1 3 0 0,3 0 1 0,0-1 2 0,4 2-5 16,0-1 5-16,-2 4 0 0,8-4-3 0,-1 3 3 16,3-1 0-16,3 0 2 0,3-3 2 0,4 6-2 15,2-5-2-15,4 1 2 0,2-1-1 0,7 2-7 16,-8-3-19-16,3 0-27 0,-1 0-29 0,0-2-42 15,0-6-46-15,-3 4-224 0,1-1-423 0,-2-4 186 16</inkml:trace>
          <inkml:trace contextRef="#ctx0" brushRef="#br0" timeOffset="20314.09">7226 1605 76 0,'-2'-10'283'0,"2"10"-22"15,0 0-27-15,0 0-27 0,0 0-24 0,0 0-18 16,0 0-17-16,0 0-13 0,0 0-10 0,0 0-2 15,0 0-5-15,-2 33-11 0,6-19-9 0,-3 5-4 16,0 0-1-16,4 1-8 0,-2 4-7 0,1 5-9 16,-2-2-10-16,3 4-2 0,-4-1-4 0,3 1-6 15,0-3-3-15,-2 3-7 0,-4 2-16 0,2-5-14 16,-3-1-21-16,1-2-20 0,-6 1-22 0,2-3-24 16,-3-2-27-16,1-1-27 0,-3-3-42 0,-2-1-225 0,0-2-435 15,2-5 192-15</inkml:trace>
        </inkml:traceGroup>
        <inkml:traceGroup>
          <inkml:annotationXML>
            <emma:emma xmlns:emma="http://www.w3.org/2003/04/emma" version="1.0">
              <emma:interpretation id="{25DB09AA-199E-45C0-9E78-2F50D61385DB}" emma:medium="tactile" emma:mode="ink">
                <msink:context xmlns:msink="http://schemas.microsoft.com/ink/2010/main" type="inkWord" rotatedBoundingBox="12137,4491 15380,4499 15379,4922 12136,4914"/>
              </emma:interpretation>
            </emma:emma>
          </inkml:annotationXML>
          <inkml:trace contextRef="#ctx0" brushRef="#br0" timeOffset="22091.15">9270 2028 153 0,'0'0'183'16,"2"14"-16"-16,2-8-17 0,3 2-2 0,1-1-11 0,3 0-14 15,2 0-6-15,0 0-15 0,7-2-6 0,-4 1-10 16,4-3-8-16,1-1-7 0,1 1-7 0,-1-2-10 15,2 1-4-15,-8-2-7 0,1-3-4 0,-1 0-8 16,0-1-7-16,-3 0-3 0,0-4-6 0,0 1-5 16,-5-2-7-16,0 1 3 0,1-4-9 0,-5 1 0 15,1-3-6-15,-4 3 1 0,-1-1 0 0,-3 1 1 0,-1-1-3 16,-1 2 4-16,-4-2 7 0,-1 2 6 16,-1 2 5-16,-2 0 1 0,-4 1 8 0,-2-1 2 15,-1 5 4-15,0 0 4 0,1 1-2 0,4 4 3 0,1-2 0 16,1 3-4-16,-2 0-5 0,1 3-1 0,0 0 0 15,3 1-7-15,2 1 5 0,0 2-6 16,3-2 1-16,0 2-5 0,1 1 3 0,4-2-1 0,-2 2-3 16,4 1 5-16,0-5-4 0,4 5 0 0,0-3-1 15,3-2 1-15,-1-1-1 0,5 1-1 0,2-2 0 16,-1 0-4-16,0-3 7 0,2 1-6 0,-1-2-2 16,2-1-3-16,0-4-4 0,-1 2-6 0,-2-3 1 15,0 0-1-15,1-2 0 0,-1-1 3 0,0-2-4 16,-2 1 2-16,-1 0-2 0,2-2 7 0,-4 2 11 15,1 1 9-15,-2 0 6 0,-3 2 7 0,3 1 7 16,-2 0 1-16,-4 5 2 0,9-6 0 0,-9 6-8 16,2-6-3-16,-2 6-8 0,0 0 3 0,0 0-9 0,0 0 12 15,11 15 2-15,-9-8-1 0,-1 3 2 16,1 2-3-16,0 1-4 0,0 5 1 0,-1-4-3 16,2 0-5-16,2 2 1 0,1 2-2 0,-2 0-14 0,-1-4-21 15,1-3-29-15,0-1-28 0,-2 0-28 0,-2-3-37 16,5 0-45-16,-5-7-207 0,10 5-427 0,-10-5 190 15</inkml:trace>
          <inkml:trace contextRef="#ctx0" brushRef="#br0" timeOffset="22436.56">9851 1936 150 0,'9'-1'223'0,"-9"1"-16"0,0 0-24 0,15 3-7 15,-8 2-12-15,-2-1-9 0,1 4-12 0,0 2-10 16,0 0-10-16,0-1-8 0,1 4-8 0,-1-1-8 16,-1 1-5-16,1 0-6 0,1 0-9 0,-4 2 0 0,-1-2-7 15,3-1-7-15,-1 0-4 0,1-2-4 16,0 3-4-16,-3-3-4 0,0-1-3 0,0-3-2 16,-2-6-2-16,2 13-3 0,0-7 3 0,-2-6 6 0,0 0 10 15,3 8 19-15,-3-8 0 0,0 0-4 0,0 0-8 16,0 0 8-16,0 0-11 0,0 0-3 0,0 0-6 15,8-29-6-15,-7 16 5 0,4 1-8 0,-3-3-4 16,2-1-3-16,2-2-1 0,2 2-10 0,0-3-1 16,0 4-11-16,0-2-1 0,1 5-17 0,1-4-11 15,-3 6-13-15,3-1-19 0,-1 2-18 0,-1 3-25 16,1 1-31-16,2 0-25 0,-4 3-27 0,1 1-21 16,2-1-15-16,-10 2-42 0,14 2-170 0,-14-2-456 0,18 3 202 15</inkml:trace>
          <inkml:trace contextRef="#ctx0" brushRef="#br0" timeOffset="22766.09">10288 1992 14 0,'4'3'202'15,"-4"-3"-4"-15,4 5-6 0,-4-5-5 0,9 9-14 16,-7-4 3-16,3 3-12 0,1 1-10 0,-2-2-13 0,2 3-9 16,2 1-12-16,-2 0-10 0,-1 0-10 0,1-2-8 15,-1 3-6-15,0-4-6 0,0 3-7 0,-3-3-9 16,2 0-6-16,-2-2-6 0,0 2-5 0,-2-8 1 15,5 9-8-15,-5-9 5 0,3 7 0 0,-3-7 3 16,1 6 8-16,-1-6 8 0,0 0-10 0,0 0-6 16,0 0-2-16,0 0-5 0,0 0-5 0,0 0-1 15,-3-31-6-15,3 18 0 0,0-2 0 0,2-3-2 16,2-2 2-16,2 0-6 0,0 1-3 0,0-1-1 16,2 0-6-16,2-2 1 0,2 3-2 0,0 2 0 15,1 3-4-15,0 0 3 0,1 0-8 0,-2 5 0 16,5 1-13-16,-2-1-8 0,2 2-11 0,-3 4-8 15,2 1-14-15,-2 1-18 0,0 1-20 0,2 2-22 0,-1 0-10 16,-1 4-20-16,0-2-13 0,0 0-12 0,-2 0-10 16,1 2-6-16,0 0-17 0,0 0-127 0,-2 0-351 15,-5-2 156-15</inkml:trace>
          <inkml:trace contextRef="#ctx0" brushRef="#br0" timeOffset="23064.09">10792 1939 593 0,'4'6'27'0,"-4"-6"23"16,6 9 14-16,-1-4 13 0,-5-5 11 0,6 9 9 15,-5-4 2-15,-1-5-7 0,6 12-10 0,-5-4 12 16,3-1 2-16,-3 3 6 0,2 2 0 0,2-3-1 15,1 2-7-15,4 0-4 0,-4 0-5 0,1 1-6 16,3-2-9-16,0 2-6 0,1-4-3 0,4 4-7 0,-3-3-3 16,2-3-4-16,-2 0-9 0,4 1 1 15,-5-2-2-15,5-3-6 0,-3 4-3 0,0-5-5 16,0 0-6-16,0-1-3 0,0-2 3 0,-4 0-9 0,1-4-7 16,0-1-5-16,-1 0 1 0,-1-2-8 15,-2-2-3-15,-2-2-6 0,0 1-3 0,-3-2-1 0,-1-5-3 16,0 2 7-16,-5-2 0 0,1 2-3 0,-5 0 0 15,-1 3 8-15,-4-2 0 0,1 2 3 0,0 6 4 16,1 0 0-16,-2-1 1 0,1 5-2 0,-1 0 0 16,1 3-4-16,-2-2 8 0,1 3-1 0,2 2 2 15,0-1 1-15,4 1-6 0,-3 5-13 0,5-2-9 16,0 1-15-16,0 0-9 0,2 2-21 0,2 0-11 16,2-8-21-16,2 14-44 0,-2-14-148 0,6 13-325 15,3-4 143-15</inkml:trace>
          <inkml:trace contextRef="#ctx0" brushRef="#br0" timeOffset="23614.1">11327 2005 173 0,'0'0'283'0,"0"0"-16"0,1-8-19 0,-1 8-25 15,0 0-25-15,0 0-22 0,0 0-19 0,0 0-16 0,0 0-16 16,0 0-8-16,0 0-13 0,0 0-11 0,0 0-10 15,0 0-7-15,0 0-8 0,0 0-4 0,-6 31-9 16,6-24-3-16,0-7-4 0,1 16-5 0,1-11-5 16,-2-5-4-16,4 16-2 0,1-8-2 0,0-4-2 15,0 2-1-15,3-1 0 0,-1-2 1 0,5 3-5 16,-3-4-1-16,3-2-3 0,1 2 0 0,-1-4-4 16,2-1-2-16,-1 0-3 0,3-2 3 0,-4-1-1 15,2-2-1-15,5-3-4 0,-7 1 3 0,3-3-1 16,-1-3-2-16,-4 2-2 0,3-2 4 0,-1 4-8 0,-5-2 4 15,3 4 0-15,-2 0 2 0,-5 2 6 0,1 0 3 16,0 4-5-16,-4 4-2 0,6-9-4 0,-6 9-1 16,5-6-1-16,-5 6-2 0,0 0 2 0,0 0-1 15,0 0-2-15,0 0 0 0,0 0 1 0,0 0-1 16,0 0 0-16,-10 30-2 0,9-21 3 16,-1 2-3-16,0 0 2 0,2 2 2 0,2-1 1 0,1 1-4 15,2-1 1-15,1-1 4 0,-1-1-4 0,1 1 6 16,2-4-6-16,3 4 3 0,0-3 0 0,3-1 3 15,-1-3-4-15,2 0 3 0,4-2-4 0,4 2 4 16,-5-4 0-16,2-1 10 0,0-2-1 0,-2-3 14 16,1-1 10-16,-2-5 3 0,-1 1-5 0,0-3 2 15,-3 0-2-15,0-2-8 0,-2-2-1 0,-5-1-2 0,1-1-1 16,0 1-5-16,-4 0-7 0,1-1 2 16,0 1 1-16,-3 7-4 0,0-4-9 0,0 4 1 15,-2 1-14-15,1 4-16 0,0 7-19 0,-1-14-18 0,1 14-19 16,-9-7-18-16,9 7-19 0,0 0-14 15,-8-2-15-15,8 2-29 0,0 0-12 0,0 0-28 0,0 0-195 16,0 0-446-16,0 0 197 0</inkml:trace>
          <inkml:trace contextRef="#ctx0" brushRef="#br0" timeOffset="23953.56">12482 1820 259 0,'0'0'255'0,"3"-9"-14"0,-3 9-17 16,2-9-18-16,-2 9-19 0,0 0-19 0,-6-11-15 15,6 11-15-15,-12-8-15 0,3 8-12 0,9 0-9 16,-20-4-11-16,10 4-10 0,1-1-5 0,9 1-13 16,-25 5-3-16,13-2-8 0,2 0 0 0,-1 3-11 15,3-1-2-15,-2 0-2 0,2 3-5 0,2 0-3 0,1 1-1 16,0 2-10-16,1 0 7 0,2-1-8 15,2 3 2-15,2 0-4 0,1 2 1 0,4 2-6 16,0-4 4-16,4 4-4 0,2 2-2 0,-1-3 2 16,2 0 1-16,2 5-3 0,-3-5-5 0,2 2 3 0,1-6-3 15,-2 1 2-15,-2 4 4 0,-1-6-4 0,-2 1 3 16,-2-2-3-16,-1 1 1 0,-1-2-5 0,-1 0-3 16,-3-2-15-16,-1-7-17 0,-1 14-29 0,1-14-32 15,-11 11-46-15,3-6-50 0,-3-2-233 0,3-2-457 16,-7-2 203-16</inkml:trace>
        </inkml:traceGroup>
        <inkml:traceGroup>
          <inkml:annotationXML>
            <emma:emma xmlns:emma="http://www.w3.org/2003/04/emma" version="1.0">
              <emma:interpretation id="{B6BB7BC8-3AB1-4B98-BFC8-4768B03E66F9}" emma:medium="tactile" emma:mode="ink">
                <msink:context xmlns:msink="http://schemas.microsoft.com/ink/2010/main" type="inkWord" rotatedBoundingBox="16365,4313 18197,4317 18195,4861 16364,4857"/>
              </emma:interpretation>
            </emma:emma>
          </inkml:annotationXML>
          <inkml:trace contextRef="#ctx0" brushRef="#br0" timeOffset="25602.12">13538 1997 67 0,'0'0'256'0,"0"0"-22"16,0 0-27-16,0 0-20 0,0 0-17 15,0 0-21-15,0 0-8 0,0 0-12 0,0 0-13 16,0 0-7-16,0 0-2 0,0 0-1 0,6 26 0 0,-2-17-5 16,-1 1-6-16,2-4-6 0,1 2-3 15,3 1-1-15,2 1 1 0,3-1-5 0,-3-3-5 16,1 2-10-16,4-2-4 0,3-1-5 0,0 0-5 15,0-1-3-15,1-1-7 0,-4-1-4 0,-2 1-2 0,4-6-5 16,-3 2 0-16,2-2-4 0,-5 1-4 0,3-5-1 16,1 3-4-16,-4-4-5 0,-1 0 5 0,3-1-10 15,-4 0-4-15,0 0-2 0,-2-3 1 0,-2 3-6 16,-1-2 0-16,-2-1-4 0,-1 3-1 16,1-1-1-16,-5-1 7 0,-1 1-4 0,-3 0 1 0,2 2-2 15,-7 0 2-15,-1 0 0 0,-6-2 1 0,-1 3-1 16,0-4 2-16,-3 5 0 0,0 1-1 0,-3 2 1 15,0-2-2-15,3 1-1 0,-1 2 3 0,2 2-2 0,0 0 1 16,6 0-2-16,-5 4 4 0,4-2 0 0,1 4 0 16,2-2-3-16,-1 2-1 0,3 2 1 15,1 1 7-15,2 1-3 0,1-4 0 0,1 6-2 0,0-2 2 16,5 1-4-16,-3 1 6 0,4-3-2 0,2 4-2 16,2-1 3-16,1-4 2 0,4 2-4 0,2-1 5 15,0 1 0-15,0-3-2 0,9 4 1 0,0-4 1 16,-1-2-3-16,1 0 3 0,1 0-3 0,0-4-4 15,0-1-1-15,-5 0 2 0,-1-1-6 0,6 0 0 16,-5-3 3-16,2-2-3 0,1-2 3 0,-6 2-3 16,5-5-1-16,-3 0 3 0,-3 2-2 0,4-6-2 15,-3 2 3-15,-3 2 0 0,1-3 3 0,-1 3 10 16,-2 1 7-16,-2-2 7 0,-1 6 6 0,-1-2 9 16,0 2 1-16,1 1 4 0,-5 5 1 0,6-10-3 15,-6 10-2-15,4-6-4 0,-4 6-14 0,0 0 5 0,6-7-3 16,-6 7-4-16,0 0 2 0,0 0 0 15,0 0-9-15,0 0 1 0,4 25-5 0,-5-16 8 0,1-9-3 16,0 20-3-16,0-12 2 0,-3 4 4 16,6-2-4-16,-2 3-1 0,0-4 0 0,1 3-4 0,0 1 4 15,-1-5 1-15,2 2-4 0,0-4 0 0,0 2 3 16,2-3 2-16,0 3-4 0,0-2-1 0,1-3-2 16,-6-3 1-16,11 6-6 0,-2-6 2 0,-1 2-3 15,-8-2-8-15,20-6-5 0,-8 4 1 0,1-1-8 16,-2-2 0-16,1-1-4 0,0 0-1 0,2-2-3 15,0 2 0-15,3-2 1 0,-4-1 7 0,0 0 0 16,-4 2 6-16,0-2 5 0,-1 6 10 0,0-3 2 16,-2 2 5-16,2 0 1 0,-8 4 6 0,7-7-7 0,-7 7-1 15,9-4 1-15,-9 4-3 0,0 0-1 0,8-2 0 16,-8 2-1-16,0 0-1 0,0 0 2 16,9 8 0-16,-9-8 0 0,4 13 0 0,-3-4 3 0,1 0-6 15,1-3 4-15,-2 2 4 0,0 0-7 16,-1-8 1-16,0 19 3 0,2-10 1 0,0-1-3 0,-1 1 6 15,-1-9-3-15,0 11 3 0,0-11-4 0,2 10-1 16,-2-10 2-16,0 0 0 0,0 9 4 0,0-9 2 16,0 0-3-16,0 0 3 0,9 1-1 0,-9-1-3 15,0 0-2-15,15-8 0 0,-9 1 0 0,2-1-3 16,2 0-4-16,0 0-1 0,1-1-3 0,0-2-6 16,2-3 1-16,-2 6 1 0,-1-2-2 0,6-2 2 15,-5 0 2-15,-1 3 2 0,1 1-1 0,-1-2 4 0,0 3 0 16,0-2 3-16,-4 6 9 0,1-4 0 15,1 1-5-15,-3 4 3 0,-5 2 4 0,12-6-2 16,-5 6-1-16,-7 0 2 0,13 0-6 0,-13 0 6 16,13 7 1-16,-8-2 1 0,3 1-2 0,-3 0 0 0,1 3-1 15,1 0 3-15,-1 2 1 0,-1 1-7 16,0-2 5-16,0 3 0 0,0 0-5 0,-1 1 4 16,1-1-5-16,-4-4 3 0,4 3-4 0,-3-4-22 0,0-3-9 15,-2-5-12-15,1 13-16 0,2-7-19 0,-3-6-15 16,0 0-18-16,2 11-20 0,-2-11-37 15,0 0-40-15,0 0-228 0,0 0-471 0,0 0 209 0</inkml:trace>
          <inkml:trace contextRef="#ctx0" brushRef="#br0" timeOffset="26082">15064 1602 50 0,'9'-3'211'0,"-9"3"-20"0,7-3-15 0,-7 3-13 0,0 0-9 16,16 7-10-16,-11-1-11 0,3 1-6 0,-6 1-4 15,4 4-8-15,0 1-5 0,1 5-8 16,-1 1-1-16,1 3 0 0,-2 0-10 0,1 6-10 16,0-7-5-16,1 9-5 0,0 2-7 0,-1-3-10 0,0-2-1 15,3-2-6-15,-4-2-3 0,0-1-5 0,0 0-2 16,1-2-6-16,-1-1-1 0,-3-3-3 0,3-4-3 15,0 2-5-15,-2-3 1 0,2 0 0 0,-1-1-1 16,-1-4-2-16,2 0 1 0,0-1-4 0,-5-5 0 16,10 8 0-16,-10-8 0 0,10 2-2 0,-10-2-2 15,0 0-1-15,13-3 2 0,-13 3-3 0,6-12-4 16,-3 7-4-16,0-6-9 0,-3 1 2 0,2 0-1 16,-4-1 1-16,-2 0 3 0,-1 0-5 0,-2 0 3 15,0 0-1-15,0 2-1 0,-2 1 0 0,-2-1 4 0,-3 4-2 16,0-3 4-16,-1 4 1 0,-4-1 1 15,4 3-2-15,-5 0 8 0,0 6-3 0,5-2 2 0,0 0-1 16,0 3 0-16,3 0 0 0,0 1 0 0,2-1-5 16,0 1 3-16,3 5-2 0,0-6 1 0,2 4 3 15,4-3 0-15,0 2-1 0,1-8 3 16,2 14-2-16,3-6 0 0,4 0 4 0,3-2-5 16,6 3 0-16,1-1 0 0,2-2-16 0,3 2-21 0,7 1-32 15,-7-2-40-15,7-4-34 0,0-1-47 0,-9-2-219 16,9-2-440-16,-8 2 196 0</inkml:trace>
        </inkml:traceGroup>
        <inkml:traceGroup>
          <inkml:annotationXML>
            <emma:emma xmlns:emma="http://www.w3.org/2003/04/emma" version="1.0">
              <emma:interpretation id="{C225E983-2727-4FD9-B647-774FB8528804}" emma:medium="tactile" emma:mode="ink">
                <msink:context xmlns:msink="http://schemas.microsoft.com/ink/2010/main" type="inkWord" rotatedBoundingBox="19007,4188 21801,4195 21799,5121 19004,5115"/>
              </emma:interpretation>
            </emma:emma>
          </inkml:annotationXML>
          <inkml:trace contextRef="#ctx0" brushRef="#br0" timeOffset="28049.38">16139 1896 182 0,'5'-4'275'0,"-5"4"-16"16,0 0-13-16,0 0-16 0,0 0-17 0,6-7-21 0,-6 7-19 15,0 0-23-15,0 0-16 0,0 0-15 0,0 0-8 16,0 0-15-16,0 0-6 0,0 0-11 15,0 0-5-15,-2 26-12 0,3-17-2 0,-1 2-7 0,1-1-5 16,-1 2-2-16,3 0-3 0,1-2-5 16,-2 4-4-16,1-5-3 0,0 3-1 0,1-3-4 15,2 3 1-15,0-5 0 0,1 3-5 0,0-2-2 0,-1-4-1 16,4 1 1-16,-1 0-1 0,-1-5-6 0,2 2 3 16,2 1-4-16,-1-6 1 0,2 1-7 0,-3-1 4 15,1-1 0-15,1-3-2 0,-1-1-2 0,1 2-2 16,1-5 1-16,0-3 1 0,0 0-3 0,-2 4-2 15,2-8-1-15,-4 8 1 0,2-8-4 0,-5 8 0 16,3-1 0-16,-3 1 0 0,1 0 0 0,1 0 1 0,-6 2 0 16,1 4 1-16,2-2 0 0,-5 6-4 15,6-7-2-15,-6 7 3 0,5-7-4 0,-5 7 3 16,0 0-1-16,0 0 0 0,0 0 0 0,0 0 0 16,0 0 3-16,9 16-2 0,-9-16-1 0,2 14 1 0,-1-4 3 15,-1 2 1-15,3 0-2 0,0 1 1 16,2 0 0-16,-1 1 3 0,2-2 1 0,0 0 0 15,1-1 8-15,0 0-1 0,-1-2-3 0,3 3 6 0,-2-3-3 16,2 0-2-16,0-2 2 0,-1-2 0 16,3 2-2-16,1-2 1 0,-6-1 0 0,8-1-6 0,-2-3 2 15,-3 0 0-15,2-3 4 0,3 3-5 0,-3-4-5 16,2-1-9-16,-2-2-5 0,-2-2 0 0,2 0-7 16,0-3-7-16,4-1-5 0,1-3-4 0,-3-1-9 15,0-1-6-15,-1-8 2 0,2 1-4 0,2 1-13 16,-3-1-7-16,1-3-3 0,1-2 6 0,-3 3 2 15,3-4 5-15,-2 1 6 0,2 0 9 0,1 2 9 16,-6-3 8-16,0 5 22 0,-2 4 13 0,-1 4 5 16,-1 0 5-16,-1 4 13 0,-4 2 3 0,3-1 9 15,-3 2 15-15,1 3 2 0,1 2 1 0,-3 6-5 0,2-11-10 16,-2 11-4-16,1-7-11 0,-1 7-2 0,0 0 1 16,0 0-7-16,0 0 3 0,0 0-3 15,0 0-2-15,0 0-1 0,4 33-2 0,-1-18-4 0,-3 5 4 16,3 3-1-16,-3 4 4 0,4 1 0 15,-1 3 1-15,3 0-4 0,-1-1 2 0,-1-1-1 0,2 1 4 16,1 0 0-16,4 0 2 0,0-2-3 0,-4 1 2 16,1-7-5-16,2 0 3 0,3 3-4 0,-5-7-1 15,2 3 2-15,0-7-2 0,1-3-1 0,-5 3 4 16,6-3-3-16,-4-2 4 0,3-1-4 0,1-2-2 16,3 1-1-16,-4-3-2 0,2 0 0 0,-3-3 0 15,3 2 2-15,-5-1 0 0,5-4-5 0,-2-1 3 16,1 2-8-16,1-4-1 0,0-5-2 0,-2 1 1 15,-2 1-4-15,2-3 2 0,0 0-2 0,-4-2 2 0,1 0-3 16,-1 2 4-16,2-1 0 0,-2 0 2 16,-4 2-1-16,4 0 0 0,-2 2 4 0,-1 2 0 0,1 0 7 15,-5 6-3-15,4-13-3 0,-4 13 3 16,3-4-7-16,-3 4 0 0,0 0-2 0,6-7-2 16,-6 7 4-16,0 0-1 0,0 0-1 0,0 0 7 0,0 0-7 15,0 0 1-15,8 16 2 0,-8-16 3 0,5 14 0 16,-3-7 5-16,0 5 1 0,3-1 2 0,1-2 2 15,-1 2 3-15,2 1 4 0,1-4-2 0,1 4 3 16,1-3-1-16,2 1 2 0,-1 0 1 0,0-4 1 16,4 2-5-16,1-1 0 0,-4-2-2 0,2-1 0 15,6 0 1-15,-4-3-3 0,-1 0-5 0,0-2 5 16,-1-1-1-16,1-3-2 0,0 0-3 0,-1 2 3 16,1-8-4-16,1 2-8 0,-6-2-14 0,6-3-11 15,-1-2-4-15,-5 2-7 0,0-2-11 0,-5 4-3 16,1-2 7-16,-1 0 2 0,-3 0 5 0,-2 5 3 15,0-3 3-15,0 1 2 0,0 11 4 0,-2-15 2 0,-6 9 3 16,3 1 1-16,5 5-2 0,-11-6 4 0,11 6-1 16,-14 0 5-16,14 0 2 0,-15 6 1 0,11-3 2 15,-3 3-1-15,1 1 0 0,-1 2 3 0,4-1 0 16,1 1 1-16,1 1 1 0,-2 1 0 16,3 0 4-16,3-1-2 0,0 1 2 0,2 0-1 0,2-3 3 15,-1 2 0-15,3-4-1 0,2 2-4 0,0 0 5 16,4-4 1-16,-2 0 1 0,1 2-2 0,3-3 2 15,1-2-1-15,2 2 1 0,-4-3-2 0,1 0 3 16,0-4-1-16,1 1-1 0,-2 1 2 0,4-6-1 16,-3 0-2-16,-3 2 0 0,-1-2 2 0,0 2 0 15,0 0-3-15,3 0 4 0,-8-2 4 0,-1 6 3 0,1-1-2 16,-8 3 1-16,10-5-8 0,-10 5 1 16,8-4-3-16,-8 4 2 0,0 0-1 0,0 0 1 15,0 0-2-15,0 0 3 0,3 14-5 0,-3-14 3 0,0 0 1 16,-7 20 2-16,3-12-1 0,2 0-1 0,2 1-1 15,0-9 1-15,-3 16-1 0,3-10 4 16,0-6-1-16,0 14 2 0,0-14-3 0,5 9 7 0,-1-4-2 16,-4-5 4-16,15 3 0 0,-8 0 0 0,6-3-2 15,-2 1-1-15,4-1 1 0,-2-3-1 0,8-1-1 16,-1 0 1-16,1 0 0 0,2-4-3 0,3 2-2 16,5-5 0-16,0 2-2 0,6 1-11 0,-4-1-6 15,3 1 0-15,1 0-2 0,1 2 4 0,-5 1 1 16,-1 2 3-16,-7 1-2 0,-1 2 4 0,0 0 1 15,-2 2 8-15,-1 0 1 0,-2 4-2 0,-5-1 4 16,0 2-3-16,-2 3 4 0,1 3-4 0,-2 3 4 16,0 2 0-16,-2 1-1 0,2 2 0 0,2 5-3 0,-2 3 6 15,-2 1-1-15,2 1-15 0,0-2-28 16,-4 2-34-16,1-1-31 0,-1 0-57 0,-2-1-254 16,-1 0-448-16,-4-6 199 0</inkml:trace>
        </inkml:traceGroup>
      </inkml:traceGroup>
    </inkml:traceGroup>
    <inkml:traceGroup>
      <inkml:annotationXML>
        <emma:emma xmlns:emma="http://www.w3.org/2003/04/emma" version="1.0">
          <emma:interpretation id="{DAA41B0E-4517-436A-8E9D-0448F46E7AFF}" emma:medium="tactile" emma:mode="ink">
            <msink:context xmlns:msink="http://schemas.microsoft.com/ink/2010/main" type="paragraph" rotatedBoundingBox="5658,5779 23508,5333 23539,6609 5690,70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E9F650-A365-4C4F-8A04-9A4EC7B5C29A}" emma:medium="tactile" emma:mode="ink">
              <msink:context xmlns:msink="http://schemas.microsoft.com/ink/2010/main" type="line" rotatedBoundingBox="5658,5779 23508,5333 23539,6609 5690,7055"/>
            </emma:interpretation>
          </emma:emma>
        </inkml:annotationXML>
        <inkml:traceGroup>
          <inkml:annotationXML>
            <emma:emma xmlns:emma="http://www.w3.org/2003/04/emma" version="1.0">
              <emma:interpretation id="{27CCA0D0-2C8F-495F-9583-84D63E36C754}" emma:medium="tactile" emma:mode="ink">
                <msink:context xmlns:msink="http://schemas.microsoft.com/ink/2010/main" type="inkWord" rotatedBoundingBox="5668,6175 6158,6163 6166,6469 5676,6482"/>
              </emma:interpretation>
            </emma:emma>
          </inkml:annotationXML>
          <inkml:trace contextRef="#ctx0" brushRef="#br0" timeOffset="32261.44">2883 3632 172 0,'0'0'179'0,"-2"10"-8"0,2-10-16 15,0 12-13-15,0-12-11 0,2 11-10 0,0-5-9 0,-2-6 0 16,4 9-2-16,-4-9-1 0,5 7-5 15,-1-1 3-15,-4-6-8 0,6 3-6 0,-6-3-4 16,13 3-8-16,-3-3-4 0,-10 0-9 0,21-5-5 0,-8 1-9 16,-3 0-2-16,5 0-9 0,-4-2-3 0,0-1-3 15,-2-2-8-15,4-1 0 0,-4-2-7 0,4 3-12 16,-4-7-2-16,4 1-8 0,-2-2 0 0,-4 3-3 16,-1 4 5-16,-1-4-6 0,0 3 3 0,-2 0-2 15,-3 2 0-15,0-1 4 0,-1-2-2 0,1 12-1 16,-5-13 1-16,1 4 1 0,-1 4 2 0,-3-2-1 15,0 5-3-15,-2-2 3 0,-1 3 3 0,-2 1-3 16,0 0 8-16,-3 5-1 0,-4 0 6 0,-1 1 2 16,1 5-2-16,-1 0-1 0,3-2 2 0,2 2 0 0,0 0 2 15,1 2-1-15,2 1-2 0,1-1 1 16,1-1-2-16,4-3-2 0,1 3 0 0,-1 0-1 0,3-3-2 16,0 1 0-16,4 0 0 0,0-1 0 0,0-9 1 15,2 16-1-15,2-8 1 0,0-3 0 16,3 1 2-16,2-2-8 0,1 0 0 0,5-1-8 0,-2 0-5 15,4-3-9-15,5 0-9 0,2-3-4 0,-1 1-3 16,-2-3-10-16,-1-4-6 0,4 0-6 0,-4-1-5 0,-2-1 4 16,3-2-2-16,-3-3-1 0,0 2 9 15,-5 0 9-15,3 1 14 0,-9 0 22 0,4 3 10 16,-3 2 25-16,-3 1 13 0,2 2 8 0,-4 0 2 16,-3 5-9-16,7-6-6 0,-7 6-6 0,6-5-3 0,-6 5-4 15,0 0-5-15,0 0-1 0,0 0 2 0,12 14-2 16,-8-8-1-16,1 4-3 0,-1 1 2 15,2 1-2-15,-1 4 0 0,2 2-2 0,2 1-2 16,-5 0-18-16,2 0-27 0,-1 1-30 0,-3-2-32 0,7-5-41 16,-4 0-54-16,-3-2-174 0,6-2-399 0,-1 0 177 15</inkml:trace>
        </inkml:traceGroup>
        <inkml:traceGroup>
          <inkml:annotationXML>
            <emma:emma xmlns:emma="http://www.w3.org/2003/04/emma" version="1.0">
              <emma:interpretation id="{FD3AF260-88BB-43FE-AC5E-F599045C2E2E}" emma:medium="tactile" emma:mode="ink">
                <msink:context xmlns:msink="http://schemas.microsoft.com/ink/2010/main" type="inkWord" rotatedBoundingBox="6828,5750 8136,5717 8157,6563 6849,6596"/>
              </emma:interpretation>
            </emma:emma>
          </inkml:annotationXML>
          <inkml:trace contextRef="#ctx0" brushRef="#br0" timeOffset="32931.08">4499 3292 187 0,'-10'-7'202'16,"10"7"-11"-16,-3-10-8 0,3 10-8 0,-3-5-5 16,3 5-3-16,-5-6-7 0,5 6-5 0,0 0-5 15,-4-10-3-15,4 10-10 0,0 0-8 0,0 0-10 16,0 0-14-16,0 0-10 0,-5-6-15 0,5 6-5 15,0 0-14-15,0 0-4 0,0 0-5 0,0 0-5 16,0 0-5-16,0 0-6 0,0 0-1 0,17 28-4 16,-8-18-1-16,3 4-2 0,1 3 3 0,5 0 2 15,3 10 2-15,2-3 4 0,5 0-8 0,-4 3 4 16,2-3-2-16,2 0 3 0,0 1-2 0,-1 1-3 16,2-3 2-16,0 0-8 0,-3-1 0 0,-2 0-6 15,-3-1 4-15,-2-5-6 0,-2-2 2 0,-2 0-3 16,1 0-3-16,-3 0-5 0,0-1 3 0,-2-1 2 0,1-4-4 15,-2 3 1-15,0-4-1 0,-1 3 1 16,0-2-1-16,-1-1-3 0,-2 2 1 0,0-4 1 16,2 1-10-16,-2-1-4 0,0 3-9 0,-1-5-10 0,2 1-14 15,1 0-12-15,-8-4-17 0,11 5-17 0,-4-4-27 16,-7-1-16-16,12 3-30 0,-12-3-23 0,0 0-49 16,16-7-199-16,-16 7-465 0,4-8 205 0</inkml:trace>
          <inkml:trace contextRef="#ctx0" brushRef="#br0" timeOffset="33801.91">4557 3317 14 0,'7'-9'177'16,"-7"9"-4"-16,2-5-11 0,-2 5-8 0,8-6-1 15,-8 6-1-15,0 0-5 0,3-7-10 0,-3 7 0 0,0 0-15 16,5-5-3-16,-5 5-10 0,0 0-2 16,0 0-12-16,0 0-3 0,0 0-11 0,0 0-5 15,5-5-11-15,-5 5-7 0,0 0-11 0,0 0-8 0,0 0 0 16,0 0 2-16,0 0 5 0,0 0 3 0,0 0-6 15,-11 30-4-15,9-23-1 0,-2 0 5 0,4-7-5 16,-6 16-3-16,5-6 1 0,-4 1-1 0,2 1-2 16,-1-4 0-16,2 4-2 0,-4-2 0 0,1-4-3 15,0 4 1-15,0-1-2 0,3 3-2 0,-2-6 0 16,2 4-1-16,-3-4-3 0,5-6-2 0,-6 11 0 16,2-6 0-16,0 1-8 0,4-6 7 0,-6 12-5 15,2-6-1-15,4-6-2 0,-5 7-1 0,5-7-3 16,-8 12 3-16,6-10 1 0,2-2-3 0,-6 9 1 15,6-9 1-15,-5 8-5 0,5-8 4 0,-4 3-3 16,4-3 1-16,0 0-1 0,-4 8 1 0,4-8 5 16,0 0-5-16,0 0 4 0,0 0 4 0,0 0-2 0,0 0 5 15,0 0-6-15,0 0 6 0,0 0-10 0,0 0 3 16,0 0-4-16,0 0-4 0,0 0 0 16,4-28-5-16,-4 28-11 0,7-15-3 0,-3 5-4 0,0 2 0 15,-2-3-2-15,4 0 3 0,-1 1-4 0,0 0-3 16,0-2-4-16,1 0 6 0,-4 1-1 0,3 3-1 15,-1-3 2-15,2 0-4 0,-1 3 9 0,0-6 0 16,-1 4 3-16,3 0 1 0,-4 4-2 0,0 0 2 16,1-2 4-16,0 1 4 0,0-1-1 0,-4 8 4 15,3-11 2-15,2 5 3 0,-5 6 4 0,5-11 0 16,-5 11 2-16,1-11 7 0,-1 11-1 0,5-7 5 16,-5 7 3-16,2-6 2 0,-2 6-3 0,0 0-4 15,0 0 1-15,2-8-2 0,-2 8-6 0,0 0-2 16,0 0 0-16,0 0-2 0,0 0-2 0,0 0 0 15,0 0 3-15,0 0-1 0,0 0-1 0,13 16 1 0,-13-16-3 16,9 9 0-16,-5-4 4 0,4 2 0 0,-2-1-6 16,0 0 6-16,1-3-2 0,1 7 5 0,-1-1-18 15,4-2-10-15,-4 0-24 0,5 1-31 0,-3-2-28 16,1 2-30-16,2-2-32 0,-1-4-60 0,-11-2-196 16,15-2-456-16,-9 4 202 0</inkml:trace>
          <inkml:trace contextRef="#ctx0" brushRef="#br0" timeOffset="35156.12">4039 3120 77 0,'0'0'195'0,"8"-6"-11"16,-8 6-4-16,4-7-11 0,-4 7-1 0,6-7-1 15,-6 7-15-15,5-8-11 0,-5 8-6 16,1-9-3-16,-1 9-3 0,0 0-2 0,4-8-8 0,-4 8-6 16,0 0-10-16,0 0-10 0,3-7-13 0,-3 7-12 15,0 0-10-15,0 0-5 0,0 0-4 0,0 0-7 16,0 0-3-16,0 0-2 0,-10 27-4 0,5-17-4 15,0 3-3-15,-1-1 0 0,1-3-3 0,1 5 0 16,0 0-1-16,-3 5-1 0,2-5-6 0,-1 1-22 16,1-2-19-16,4 4-30 0,-8 2-15 0,3 0-29 15,-4-4-36-15,8-2-45 0,0 0-228 0,-1-1-443 16,-3 0 197-16</inkml:trace>
          <inkml:trace contextRef="#ctx0" brushRef="#br0" timeOffset="36989.65">5248 3005 14 0,'0'0'238'0,"0"0"-11"0,9-5-14 15,-9 5-12-15,0 0-11 0,0 0-14 0,0 0-19 16,5-3-17-16,-5 3-15 0,0 0-13 0,0 0-13 16,0 0-7-16,0 0-12 0,0 0-7 0,5 17-8 15,-2-9-4-15,-3-8-7 0,-3 17-3 0,3-8-4 16,-1 4-7-16,-1 1-3 0,-1-1-18 0,1-1-19 15,0 4-21-15,-4 1-28 0,1-1-44 0,0-2-56 16,-3-1-218-16,4-3-397 0,-4 1 176 0</inkml:trace>
        </inkml:traceGroup>
        <inkml:traceGroup>
          <inkml:annotationXML>
            <emma:emma xmlns:emma="http://www.w3.org/2003/04/emma" version="1.0">
              <emma:interpretation id="{6C8AB575-B654-43E1-8305-22B1BF40CA93}" emma:medium="tactile" emma:mode="ink">
                <msink:context xmlns:msink="http://schemas.microsoft.com/ink/2010/main" type="inkWord" rotatedBoundingBox="9574,5825 12773,5745 12802,6878 9602,6958"/>
              </emma:interpretation>
            </emma:emma>
          </inkml:annotationXML>
          <inkml:trace contextRef="#ctx0" brushRef="#br0" timeOffset="38344.08">6923 3325 155 0,'-13'-8'194'0,"13"8"-7"15,-13-3-6-15,13 3-15 0,-21-2-6 0,6 1-4 16,4 1-12-16,-1 1-4 0,-1 1-10 0,1-1-10 15,0 1-4-15,-1 1-16 0,2 0-11 0,2-2-4 16,1 1-10-16,8-2-9 0,-14 5-5 0,8-2-7 16,6-3-6-16,-8 7-4 0,3-3-4 0,5-4-2 15,-7 10-5-15,3-6-5 0,4-4-1 0,-2 14-1 16,2-14-3-16,4 11 2 0,0-3-5 0,-1 1-3 16,5-1-1-16,3 2-3 0,-2-3 0 0,2 4 1 0,2-2-5 15,0 1 2-15,4 2 0 0,-1-2 0 16,2 1-1-16,0-2-2 0,-5 0 0 0,0 1-2 15,-2-4 4-15,1 2-2 0,-5 1 0 0,3-2-1 16,-5-1-4-16,1 1 0 0,-1 0-1 0,0-1 4 0,-1 0-3 16,-4-6-2-16,2 16 5 0,-2-16 5 0,-7 18 2 15,-3-8-2-15,-4-1 0 0,-3 0 1 0,1 1-3 16,-1-1-1-16,0 0-1 0,2-4 0 0,-4 3 1 16,6 0-6-16,-2-2-12 0,2-1-18 0,2 0-26 15,-1-2-24-15,2 0-23 0,4-2-13 0,6-1-22 16,-8 5-23-16,8-5-33 0,0 0-169 0,0 0-390 15,0 0 173-15</inkml:trace>
          <inkml:trace contextRef="#ctx0" brushRef="#br0" timeOffset="38770.12">7126 3523 94 0,'6'-6'238'0,"-6"6"-24"0,0 0-25 0,0 0-19 16,0 0-15-16,0 0-13 0,0 0-11 15,8 14-9-15,-8-14-7 0,2 12-5 0,2-4-11 0,-2-1-3 16,2 2 0-16,1-3-4 0,0 0-1 16,5 4-6-16,-3-2-2 0,1-2-6 0,0-2-9 15,4 0-4-15,-2-2-4 0,5 3-8 0,-4-5-5 16,2 0-4-16,1 0-1 0,-1-2-7 0,0-1-2 0,2-3-4 16,-3 0-4-16,7-4-2 0,-7 5-2 0,1-4-2 15,0 3-3-15,4-5-5 0,-4 2-3 0,-2 4-2 16,1-1-6-16,-2-1 0 0,0 2-1 0,-3 0 1 15,1 3-7-15,-2-2-4 0,-6 4-1 0,14-2 1 0,-14 2-4 16,12 6 2-16,-6-1 2 0,1 1 2 0,1 7-3 16,-2-1 5-16,-2 6-2 0,1 4-2 15,-3 6 7-15,-2 4-4 0,-1 5 4 0,-3 0-1 16,2 3 1-16,-6 13 3 0,1-15-3 0,-1 2 2 0,-1-1 1 16,0-3-1-16,-1 0 1 0,3-3 2 15,-2-3 0-15,0-10 0 0,2 1 1 0,-7-3 4 16,3 0-7-16,-2-2 4 0,-4-2 2 0,-5-5 4 0,-1 1-6 15,-8 0 3-15,-1 0-5 0,8-8-6 0,-9-2-10 16,9-2-10-16,-8 2-13 0,8-5-25 16,3 1-23-16,-1-5-24 0,5 2-25 0,1-7-45 0,1 3-190 15,3-3-400-15,7 0 178 0</inkml:trace>
          <inkml:trace contextRef="#ctx0" brushRef="#br0" timeOffset="39455.87">7693 3585 78 0,'0'0'188'0,"11"-1"-15"0,-11 1-15 0,14 2-7 0,-8 2-11 15,-6-4-3-15,12 8-5 0,-5-2-7 0,-1-1-1 16,-1 2-7-16,1 3-9 0,-4-2-5 0,3 1-3 15,-2 3-9-15,0-1-5 0,0-1 3 0,-1-1-4 16,-2 1-6-16,0 1-5 0,0-2-11 0,0-9-1 16,-2 14-8-16,1-6 0 0,1-8-7 0,-3 9-3 15,3-9-5-15,-2 11-3 0,2-11-1 0,-3 7-2 16,3-7 3-16,0 0 2 0,0 0-7 0,0 0-1 16,0 0-3-16,0 0-3 0,0 0-12 0,0 0-8 15,17-18-7-15,-8 9-6 0,7-5-9 0,-1 1-4 16,2-2-3-16,-1-1-2 0,2 2-2 0,0-1 3 0,1 1 2 15,-1 0 0-15,2 1 5 0,-4-1 6 0,-5 6 10 16,0-2 12-16,1 4 10 0,-4 0 4 0,3-2 7 16,-4 4 7-16,-1-1-3 0,-6 5-2 0,12-5-8 15,-12 5-1-15,7-2-4 0,-7 2-4 0,0 0-4 16,0 0 3-16,11 7-4 0,-11-7 2 0,0 17-3 16,1-9-1-16,-2 5 0 0,0-1 2 0,1 1-3 15,0-2 2-15,-3 3-6 0,2-2 2 0,0 0 1 16,2 2-1-16,-1-3 1 0,1 0-1 0,2 0 1 15,-2-3 0-15,0 0-3 0,-1-8 4 0,4 12-3 16,-3-7 2-16,-1-5-1 0,5 8 3 0,-5-8-6 16,9 1 0-16,-9-1-11 0,16-1 0 0,-16 1-6 15,16-9 0-15,-5 1-8 0,1 0 2 0,-1-2-1 0,2 1-5 16,1-5 0-16,1 0 1 0,0 0-2 0,-1 3 7 16,-3 1 2-16,1 1 6 0,-3-1 8 15,-1 3 9-15,0 1 5 0,-1 1 2 0,-1 0 1 0,-6 5-1 16,9-6-4-16,-9 6-2 0,6-6-1 15,-6 6 1-15,0 0-2 0,0 0 0 0,12 8 0 16,-7-2 0-16,-5-6-3 0,6 15 6 0,-3-5-3 0,3 2-6 16,0 1 8-16,-1 1-3 0,0-3 2 0,1 7 1 15,2-6-2-15,-1 1 3 0,-1-3-8 0,0 0-16 16,-1-1-3-16,3 0-9 0,-3-4-9 0,0-1-15 16,-5-4-20-16,8 3-30 0,-8-3-16 0,0 0-18 15,15-7-15-15,-10-4-39 0,1 3-158 0,0-4-377 16,4-6 168-16</inkml:trace>
          <inkml:trace contextRef="#ctx0" brushRef="#br0" timeOffset="39889.08">8744 3264 59 0,'0'0'223'16,"4"-8"-27"-16,-4 8-21 0,0 0-20 0,0 0-14 15,0 0-12-15,0 0 0 0,0 0-10 0,2 25-6 0,-6-14-7 16,3 3 0-16,-5 9-3 0,0-1-8 0,-2 6-6 15,1-1-4-15,1 1-7 0,1-6-5 0,-1 0-6 16,-2 1-3-16,5-3-8 0,-2-1-2 0,2-1-11 16,2 0 2-16,-3-3-6 0,3-1-1 0,0-1-5 15,1-1-6-15,-3-4 3 0,3-8 0 0,0 14-7 16,0-14 6-16,4 10-2 0,-4-10-5 0,0 0 1 16,7 3-3-16,-7-3-3 0,0 0 0 0,23-10-1 15,-11 3-3-15,-2 0-3 0,2-2 1 0,2 0-7 16,3-5-5-16,0 2-4 0,3-1 1 0,-2-1 2 15,1-2-1-15,-1 3-1 0,1 0 3 0,-3 0 0 16,1 4-3-16,-3 1 1 0,-4 0 2 0,-2 2 0 16,2 1 4-16,-1 3-3 0,-2-1-2 0,3 2 0 15,-10 1-4-15,15-3 6 0,-15 3-4 0,12 3 4 16,-12-3-3-16,11 4 1 0,-5 0 2 16,-3 3-2-16,1 1-1 0,-3 0 4 0,-1-8 5 0,1 17 3 0,-2-10 5 15,-4 2 4-15,2 1 1 0,-3-1 0 0,0 2-5 16,-5-3 2-16,-1 1 1 0,-7 0-2 0,6-3 0 15,-2 0-10-15,-4 1-17 0,0-1-22 16,-2-2-20-16,7-1-26 0,-1 0-22 0,-1-1-19 0,4 0-26 16,5-2-26-16,7 0-215 0,-13-4-420 0,13 4 186 15</inkml:trace>
          <inkml:trace contextRef="#ctx0" brushRef="#br0" timeOffset="40183.53">9162 3570 152 0,'5'3'216'16,"-5"-3"-3"-16,6 4-16 0,-6-4-13 0,10 10-3 0,-6-4-11 15,4-1-11-15,2 1-13 0,1 1-13 0,1 0-15 16,3-2-9-16,4 2-11 0,-3-1-8 0,2-1-10 16,-3-4-6-16,8 5-6 0,-3-3-5 0,0-2-14 15,0-2 4-15,-4 0-5 0,3-3-7 16,-4 0-2-16,0-1 2 0,-3-2-7 0,-2-1-4 15,1-2-4-15,-1-3 1 0,-4 1-9 0,-1-2 1 0,0-3-7 16,-5 3-7-16,-1 0-7 0,-4 0-1 0,-1 2-5 16,-3-3-7-16,-2 6-7 0,-4-4-9 0,2 6-4 15,-6-1-7-15,2 2-10 0,1 2-13 0,0 1-4 16,4 0-13-16,-2 3-18 0,-2 2-23 0,5 0-7 16,2 0-32-16,9-2-164 0,-16 0-352 0,16 0 156 15</inkml:trace>
          <inkml:trace contextRef="#ctx0" brushRef="#br0" timeOffset="40436.89">9766 3035 59 0,'0'0'242'16,"4"-7"-25"-16,-4 7-37 0,0 0-8 0,0 0-20 15,0 0-8-15,0 0-4 0,0 0-8 0,-3 33-2 16,2-19 1-16,-3 5-12 0,3 1-6 0,1 10-6 16,1 1-8-16,3 0-3 0,3 2-11 0,-4-2-8 15,7 5-4-15,-2-2-6 0,7 4-10 0,-4-1-3 16,5 0-31-16,-3 0-28 0,-2-3-32 0,1 3-41 16,-2-2-43-16,0-4-59 0,-2-1-195 0,5-2-406 15,-2 1 180-15</inkml:trace>
        </inkml:traceGroup>
        <inkml:traceGroup>
          <inkml:annotationXML>
            <emma:emma xmlns:emma="http://www.w3.org/2003/04/emma" version="1.0">
              <emma:interpretation id="{912244A3-CC5E-4452-914B-2C3CC2FA706C}" emma:medium="tactile" emma:mode="ink">
                <msink:context xmlns:msink="http://schemas.microsoft.com/ink/2010/main" type="inkWord" rotatedBoundingBox="13599,5740 14109,5727 14122,6253 13613,6266"/>
              </emma:interpretation>
            </emma:emma>
          </inkml:annotationXML>
          <inkml:trace contextRef="#ctx0" brushRef="#br0" timeOffset="41118.5">10751 3306 67 0,'0'0'334'0,"0"0"-14"0,0 0-35 0,-5-6-28 16,5 6-30-16,0 0-26 0,0 0-18 0,0 0-20 0,0 0-10 15,0 0-15-15,0 0-14 0,-2 23-4 0,2-12-8 16,0 0-8-16,0 0-9 0,1 0-11 16,0 2-8-16,-2 1-3 0,4-2-8 0,-1 2-10 15,-1 0 0-15,-1 0-4 0,1 0-7 0,-1-2-9 0,2-2-24 16,-4 1-25-16,2 0-25 0,2-3-24 0,-2-8-33 15,-2 14-34-15,0-7-33 0,2-7-37 0,0 0-56 16,-4 10-157-16,4-10-445 0,0 0 198 0</inkml:trace>
          <inkml:trace contextRef="#ctx0" brushRef="#br0" timeOffset="41314.45">10877 3039 188 0,'-1'-11'197'0,"1"11"-30"0,0 0-28 16,1-12-20-16,-1 12-23 0,0 0-30 0,0 0-39 0,0 0-30 16,0 0-35-16,0 0-122 0,21 14-173 0,-14-10 77 15</inkml:trace>
          <inkml:trace contextRef="#ctx0" brushRef="#br0" timeOffset="41641.53">11199 3137 78 0,'-10'-3'214'15,"-5"1"-18"-15,5 1-20 0,10 1-12 0,-22-1-18 0,15 1-17 16,7 0-14-16,-18 2-10 0,12 0-7 15,6-2-11-15,-10 8-7 0,10-8-9 0,-8 7-8 16,5-1-4-16,3-6-7 0,-1 12-6 0,1-12-16 0,1 11 9 16,2-3-2-16,3 1-4 0,-1 1-3 0,2-2-7 15,2 1 1-15,-2 1-1 0,2 2-6 0,2-2-5 16,1 4 6-16,-1-1-7 0,-1-4 0 0,5 4 3 16,-5-4 4-16,0 2 4 0,-3-3-4 0,2 3 0 15,-3 0 3-15,-1-3-1 0,-1 0-1 0,-2 1 0 16,-1-2 9-16,2 2 1 0,-3-9-6 0,-4 12 4 15,2-5-2-15,-3 0-3 0,-2-1-1 0,-4 1-9 16,0-2-29-16,1-1-20 0,-2 0-36 0,-4 2-36 16,4-4-42-16,-2 2-47 0,2-6-129 0,2 2-354 15,10 0 158-15</inkml:trace>
        </inkml:traceGroup>
        <inkml:traceGroup>
          <inkml:annotationXML>
            <emma:emma xmlns:emma="http://www.w3.org/2003/04/emma" version="1.0">
              <emma:interpretation id="{214AF594-4742-4328-B07A-47A164F07786}" emma:medium="tactile" emma:mode="ink">
                <msink:context xmlns:msink="http://schemas.microsoft.com/ink/2010/main" type="inkWord" rotatedBoundingBox="15031,5608 18704,5517 18720,6151 15047,6243"/>
              </emma:interpretation>
            </emma:emma>
          </inkml:annotationXML>
          <inkml:trace contextRef="#ctx0" brushRef="#br0" timeOffset="43210.33">12180 3281 158 0,'0'0'215'0,"-6"-6"-7"0,6 6-1 16,0 0-3-16,0 0-6 0,0 0-10 0,0 0-10 16,0 0-15-16,0 0-13 0,0 0-17 0,0 0-12 0,0 0-8 15,0 0-10-15,0 0-7 0,0 0-10 0,0 0-8 16,22 14-6-16,-18-8-9 0,-1 1-4 15,1 3-8-15,1 2-3 0,0 0-3 0,-1 0-2 0,1-1-7 16,-3-1 0-16,2 2-8 0,-3 0-2 0,3-2 0 16,-2 4-5-16,1-5-1 0,-1 3-3 15,0-4 2-15,0 2-2 0,-1-4-2 0,-1-6 0 0,3 11-4 16,-3-11 2-16,3 6 3 0,-3-6 2 0,0 0-1 16,0 0-3-16,0 0-5 0,0 0 2 0,0 0 0 15,0 0-5-15,0 0-4 0,0 0-6 0,0 0-1 16,7-30 0-16,-6 17-9 0,1 0-2 0,2-1-2 15,1 0 1-15,-3 2 4 0,3-4 0 0,1-1 0 0,-1 3 6 16,3 3 0-16,-1 0-5 0,3 0 1 16,-1 0 5-16,-1 4-5 0,5 0 6 0,-1 0-2 15,3 0 2-15,-3 3-2 0,3 1 1 0,0 0-2 0,6 2 6 16,-2 0-3-16,2-1 2 0,1 2 1 16,3 0-1-16,-3 0 1 0,2 0 4 0,8 2 0 15,-11-1-3-15,2 0-3 0,-2-1 3 0,3 0 1 0,-2 0 2 16,-1 0 3-16,-1 0-2 0,-4-1 0 0,-3 0-1 15,-1-1-1-15,2 0 4 0,-4 0-5 0,1-2 6 16,-1 2-3-16,-3-4-3 0,4 2 2 0,-4 0-2 16,-1-2 2-16,0-1-2 0,-1 1-5 0,-1 0-3 15,-1 0-3-15,-3 6-3 0,1-14 1 0,-1 14-5 16,-4-12 1-16,4 12 2 0,-10-12-1 0,-1 8 3 16,-2-1-4-16,-3 1-2 0,3 2 6 0,-2-1 2 15,-1 3 0-15,0 0 2 0,0 4 1 0,2-2-1 16,-6 6 0-16,3 0 1 0,4 0-2 0,0 1 2 0,0 4 3 15,-1 1 1-15,3 1-5 0,1 1 5 16,4-2 0-16,2 0 3 0,4 5-2 0,0-7 4 16,3 8-1-16,3-1 3 0,1-2-3 0,4-1 3 0,2 0 0 15,3-2 0-15,1-4-5 0,5 2 6 0,-2-5 4 16,1 1-2-16,1-4-2 0,-2 0 3 16,0-1-2-16,-1-2-2 0,2 1-2 0,-1-4-4 0,-5 1-4 15,1-4 0-15,2 1-1 0,-3-1 0 0,4-4-5 16,-1-1 2-16,-3-1-1 0,2-1 3 15,-3 4 0-15,-2 0 0 0,0 0 0 0,-2-1 1 0,0 2 2 16,-4 3 0-16,3-1 0 0,-3 1 3 0,-6 4-2 16,9-5-1-16,-9 5 3 0,12-2-1 0,-12 2 6 0,0 0-2 15,16 2 2-15,-16-2 5 0,10 5 0 16,-3 1 8-16,3 0-1 0,-2 0 1 0,4 1 3 16,0 2-1-16,1 0-3 0,4 1 5 0,-5-4-3 0,2 0-2 15,4 2-1-15,2 0 1 0,-6-3-2 0,2-1-3 16,-2-2 1-16,1 2-1 0,1-4-4 0,-3 0 3 15,0 0 0-15,-1-1-1 0,1-4-4 0,-1 2 4 16,-4-1-4-16,1-6-2 0,-1 0-2 0,-2 0-4 16,0 0-3-16,-5-1-5 0,1-1-5 0,-2 1 1 15,-4 0-1-15,-1 0-1 0,-3-2 3 0,0 3 2 16,-2-1-2-16,-2 3 3 0,-2 0-1 0,-2 2 0 16,-4-1 3-16,-2 3 2 0,5 0-2 0,-7 2 0 15,2 2 2-15,3 0 0 0,-1 4 3 0,5 1 0 16,0 0-1-16,2 1 1 0,0 0 3 0,3 3-2 15,2 1 0-15,-1-3 2 0,4 3 2 0,0 2-1 16,3-2-1-16,2-4 6 0,0-6-2 0,2 16 1 0,5-5 1 16,1-8 5-16,2 5-2 0,2-3 2 0,1 1-2 15,3-6 2-15,-1 3-1 0,0-2-2 0,-1-2 0 16,1-4 2-16,0 1-6 0,1 0 5 0,-3-2-6 16,2-2 3-16,1-2-3 0,-4 0 0 0,4 0 2 15,-6-1-1-15,5-3-2 0,-5 4 4 0,0-1-3 16,-1 2 5-16,-2 1 7 0,1 0 2 0,-4 3 4 15,1-1 1-15,-5 6 2 0,10-8-5 0,-10 8-2 16,4-5-3-16,-4 5-3 0,0 0 3 0,0 0-4 16,0 0 1-16,0 0 1 0,11 10-1 0,-11-10 1 15,2 12 0-15,2-3-6 0,-4-9 7 0,1 19-2 16,2-5 4-16,-2-3-6 0,1 3-1 0,1-4-11 16,-3 2-16-16,1-2-16 0,0-2-15 0,3-2-20 15,-2 2-31-15,3-2-25 0,-5-6-49 0,13 6-50 16,-6-4-150-16,2-1-409 0,-9-1 181 0</inkml:trace>
          <inkml:trace contextRef="#ctx0" brushRef="#br0" timeOffset="44514.09">13844 3175 190 0,'0'0'230'0,"0"0"-18"0,-11-6-15 0,11 6-14 16,0 0-10-16,-19 6-13 0,12-3-12 0,-2 2-12 15,0 1-12-15,-1 2-8 0,1 1-6 0,-1 1-7 16,1 1-9-16,2 1-7 0,1-3-5 0,-1 2-3 16,1 1-2-16,4-2-6 0,-2-1-1 0,3 1 0 15,1-2-7-15,0-8 6 0,0 13-1 0,0-13 0 16,6 13 0-16,1-8-9 0,4 1-1 0,3-2-5 16,-2-2-3-16,3-2-7 0,9 0-1 0,-2-1 1 0,-3-1-8 15,2-5-8-15,2 2-2 0,-1-2-1 0,1-5-6 16,-2 3-5-16,6-7-15 0,-1-3-9 15,0 0-9-15,-1-1-8 0,1-1-19 0,0-3-13 0,-3-2-11 16,3 2-7-16,-3-1-5 0,2-3 4 0,-4 2 2 16,-1 0 6-16,-2-3 6 0,-1 3 10 15,2 2 7-15,-9 5 8 0,-2 2 5 0,1-1 15 0,-4 4 8 16,0 3 8-16,-1 1 7 0,-1 2 5 0,0 2 1 16,-3 6 3-16,5-11-7 0,-5 11-4 0,3-8 2 15,-3 8 2-15,0 0 0 0,0 0-3 0,0 0-3 16,0 0 2-16,-16 25 5 0,9-12 12 0,-3 2-2 15,3 3 5-15,-2 2 4 0,-1-2 3 0,2 10-1 16,3-4-1-16,-4 5 1 0,4 0 1 0,1-7-1 16,1 6 3-16,0-5-3 0,3 7 1 0,3-8-9 15,-1 7 3-15,-1-8 1 0,4 2-2 0,2-3-4 16,-4-1 1-16,3 0-4 0,2 2 0 0,0-8-3 0,-1 0 1 16,0-3-2-16,2 0 3 0,-1 0-2 0,0-1-3 15,0-4-3-15,2 1-4 0,-1-4-4 16,-2 0-1-16,2-2-5 0,-9 0-1 0,18-6-5 0,-7 2-4 15,-2-2-7-15,1-3-4 0,1 3-2 0,-2-4-2 16,-1 1-4-16,3-2 2 0,-1-1-1 0,2 0 10 16,-3 0-2-16,1 2 5 0,-1 0 5 0,-2 1 15 15,-2-2 5-15,1 7 8 0,-1-2 5 0,-1 1 5 16,-4 5-4-16,6-7 2 0,-6 7-1 0,5-6-7 16,-5 6 1-16,0 0-4 0,0 0-2 0,10-2 1 15,-10 2-1-15,0 0 7 0,10 10 2 0,-10-10-1 16,8 12 5-16,-4-8 5 0,3 6 3 0,3-1 4 0,-1 1 4 15,2-1 1-15,0-1-3 0,3 2-1 16,-3-3-5-16,7 3-1 0,-2 0-4 0,0-5 1 0,-1 0 0 16,6-1 0-16,-6 0-1 0,5 2-4 15,-3-6-8-15,1 0 8 0,2-2-4 0,-5-2-4 0,3-4-4 16,-2 6 1-16,-2-6-9 0,3-3 0 16,-5 2-5-16,3-2-11 0,-5-1-2 0,5-1-4 15,-4-1-7-15,-4 0-3 0,2 3 5 0,0 0 6 0,-3 0 0 16,-4 4 3-16,0 2-3 0,1-2 4 0,-3 7 0 15,1-10 1-15,-1 10 2 0,0 0 2 0,0 0 0 16,-17-2-3-16,17 2 8 0,-13 8 1 0,7-3 0 16,-3 1 0-16,-2 3-1 0,0 1 0 0,3-1 1 15,1 3 4-15,2-1 0 0,-1 2 2 0,3-1 1 16,0 4-2-16,3 1 2 0,0-6 1 0,4 6 2 16,1-6 2-16,3 0-2 0,3 1 4 0,-1-2-3 15,7-1 4-15,2 1-1 0,0-6 0 0,2 3 0 0,4-3 2 16,8-1-8-16,-8-3 5 0,7-4 1 15,0-4 0-15,0-2-1 0,-1-2 0 0,2 0-1 16,-3-1 0-16,-2-1-12 0,2-3-8 0,-4-4-4 16,2-2-14-16,0 2-10 0,-3 0-9 0,0-4-7 15,4-1 3-15,-5 1-5 0,-2 0 11 0,0 1 3 0,-2 3 8 16,-5 3 13-16,1 1 13 0,-4 2 6 0,-6 5 7 16,4 0 0-16,-4 2 12 0,0 3 2 0,1-2 1 15,-4 3-7-15,-3 4-2 0,9-5-1 0,-9 5 3 16,0 0-1-16,0 0 0 0,0 0-4 0,10 14 0 15,-10-7 3-15,0-7 6 0,2 18-1 0,-2-4 4 16,0-2 7-16,1 4 4 0,2 0 1 0,-1 4 5 16,2-1 0-16,-4-1-4 0,6 4 6 0,-2-4 2 0,2 0-2 15,0 1 2-15,0-2-4 0,3-3 0 16,-5 2 1-16,2-3-4 0,0 1-5 0,-1-4 0 16,2-2-1-16,-2 1-1 0,0-4-3 0,1 0 4 0,-6-5-7 15,9 8 6-15,-3-7-8 0,-6-1 3 0,0 0-1 16,0 0-3-16,16-5 0 0,-16 5-1 15,4-9-6-15,-4 9 3 0,0-11-3 0,0 11-4 0,-4-14 0 16,1 7 3-16,-4-3-3 0,-1 2 1 0,-3 2-4 16,-2 1 3-16,-3-3 1 0,-1 4-5 0,-4-4 2 15,0 5 3-15,-4 2-3 0,4 0 2 0,-1 3-1 16,0-1-1-16,1 2-2 0,6 4 2 0,-5-4 2 16,6 3-3-16,0 0 0 0,2 2 0 0,2 0 3 15,1 1-1-15,6-3 1 0,-2 0 4 0,1 0-4 16,3 6 8-16,1-12 4 0,1 16 3 0,8-6-2 15,-2-4 0-15,4 4 0 0,3-2 1 0,1 0-5 16,4-2-11-16,5-1-25 0,-1-1-32 0,-1 2-35 0,2-4-48 16,0-2-39-16,-3-1-259 0,3 0-477 0,-1-3 211 15</inkml:trace>
        </inkml:traceGroup>
        <inkml:traceGroup>
          <inkml:annotationXML>
            <emma:emma xmlns:emma="http://www.w3.org/2003/04/emma" version="1.0">
              <emma:interpretation id="{5654F7D8-7545-4D00-9B8F-D4E210C67173}" emma:medium="tactile" emma:mode="ink">
                <msink:context xmlns:msink="http://schemas.microsoft.com/ink/2010/main" type="inkWord" rotatedBoundingBox="18997,5674 21263,5617 21280,6310 19014,6366"/>
              </emma:interpretation>
            </emma:emma>
          </inkml:annotationXML>
          <inkml:trace contextRef="#ctx0" brushRef="#br0" timeOffset="44680.64">16278 3473 183 0,'-2'14'191'0,"-4"0"-22"0,1-3-13 0,-2 8-11 16,-1-2-20-16,-5 0-33 0,0 2-46 0,-4-5-58 16,-2 6-171-16,-1-6-197 0,0 0 87 0</inkml:trace>
          <inkml:trace contextRef="#ctx0" brushRef="#br0" timeOffset="45599.73">16669 3367 126 0,'0'-11'268'0,"0"11"-24"16,0 0-29-16,0 0-24 0,0 0-22 0,0 0-16 16,0 0-13-16,0 0-15 0,0 0-13 0,0 0-10 0,0 0-8 15,0 0-8-15,0 0-3 0,4 25-6 0,7-17-5 16,0-3 1-16,0 2-4 0,4-1-5 0,-1 0-4 15,5-1-6-15,-3-1-4 0,2-3-3 0,-5 2-4 16,2-3-8-16,1 0-3 0,-1-3-4 0,1-1 1 16,-6 2-5-16,3-8-9 0,-1 2-7 0,-1-2-5 15,0 1-11-15,-4-2-3 0,1-5-7 0,-2 2-5 16,1-2-2-16,-2 1-1 0,-4-3 0 0,-2 4 1 16,-1 2 1-16,-1 0 1 0,-3 1 0 0,-3 0 6 15,2 1 2-15,-2 3 3 0,-4 1-6 0,3 1 2 16,-6 0 2-16,1 5 5 0,-1-2 4 0,-4 4 0 15,7 2 3-15,-3 0-2 0,1 2-2 0,-3 5 7 16,5-2-1-16,2 1 8 0,1 1-3 0,-2 3-1 16,6-2 2-16,-3 2 4 0,7-3-1 0,0 1 1 15,-3 2 3-15,7-2 6 0,1 0 2 0,0-1 3 0,4-2 2 16,4 1 1-16,2-4-1 0,0 0 1 0,0 0-3 16,3-2-5-16,3-2-2 0,-3 0 0 15,0-2-2-15,-1 0-2 0,1-2-2 0,4-2-2 0,-2-5-2 16,1-1-11-16,-1-1-5 0,2-3-2 0,-5 4-7 15,1-5 5-15,-1 2-1 0,-4 3 4 0,0 1 2 16,-2-1 6-16,0 3 7 0,-2 3 1 0,-1-1 0 16,1 1-6-16,-7 4-4 0,6-4 3 0,-6 4-2 15,0 0 0-15,0 0 1 0,0 0 4 0,5 17-2 16,-5-7-2-16,0-2 0 0,2 4 3 0,-2 2 1 16,1 2 2-16,0 0-4 0,1-2 3 0,5 6-6 15,-1 0-11-15,1-3-14 0,0-1-18 0,-2-4-16 16,3-2-21-16,-2-1-22 0,1-4-25 0,1 3-36 0,0-4-199 15,2-4-396-15,-10 0 175 0</inkml:trace>
          <inkml:trace contextRef="#ctx0" brushRef="#br0" timeOffset="46486.18">17613 2924 28 0,'0'0'230'0,"15"11"-12"0,-12-5-22 0,2 3-4 16,1 2-12-16,1 3-14 0,0 2-11 0,-3 4-6 15,-2 2-18-15,3-1-6 0,0 0-12 0,-5 1-9 16,3 0-9-16,0 1-6 0,1 4-6 0,-4-5-6 16,5-2-10-16,-4 1-5 0,4 0-8 0,-3-3-1 15,1 0-6-15,-1-4-3 0,-2-3-5 0,4 0-5 16,-4 1-4-16,2-4-3 0,-2-8 0 0,2 14-4 0,1-12 4 15,-3-2 2-15,0 0-2 0,0 12 0 16,0-12-5-16,0 0-2 0,0 0-11 0,0 0-10 0,0 0-10 16,0 0-9-16,-3-32-9 0,-5 22-4 0,6 0 0 15,-8-3-2-15,2 2 7 0,-3 1 1 0,-2 1 0 16,-1 1 4-16,3 0 3 0,-8-1 3 16,1 1 0-16,0 3 4 0,1-1 4 0,1 6 0 0,3 0 3 15,-2 0 3-15,-1 2 0 0,3 3 2 0,-2 4-1 16,4-5-1-16,-1 6 1 0,4-2 0 0,0 3 3 15,0-2-1-15,6 2 0 0,-1-2 3 0,3 4 2 16,5-2 4-16,0 1 3 0,6-4 5 0,-2 3-3 16,4-3 0-16,5 1-1 0,6-4 0 0,4 4-3 15,-4-4-2-15,1-1 5 0,7-2-4 0,2-2 1 0,-3-2-2 16,-1-6-2-16,-1-2 2 0,-4 2-7 16,4-5-19-16,-3-2-9 0,5-2-13 0,-5-2-10 15,2-3-13-15,-1-2-16 0,0-1-7 0,-3 1 0 0,2-3-6 16,-1-1 4-16,-1 0-7 0,0 0 12 0,-2 0 10 15,0 1 18-15,-7 4 15 0,0 3 27 0,-5 1 18 16,1 0 19-16,-1 3 7 0,-2 4 7 0,-3 3 10 16,0-2 3-16,0 3-1 0,-1 3-11 0,-2-1-3 15,-2 6-6-15,7-7 0 0,-7 7-6 0,0 0-3 16,0 0-2-16,0 0-2 0,6 15-1 0,-6-15-3 16,2 20-1-16,-2-9 6 0,-2 8 2 0,2 0 9 15,2 1 3-15,-2 3 5 0,3 1-3 0,-1 3 1 16,3 2 4-16,1 0 2 0,-1-7-5 0,-1 8 6 15,5-2-4-15,-5-9-4 0,5 1-3 0,-7 0 1 16,3 0-6-16,1-1-4 0,-1-5 0 0,-5-2-1 16,4 0-4-16,0-4 1 0,-2 1-4 0,1-4 2 0,-3-5 5 15,2 10 4-15,-2-10 9 0,5 7 11 16,-5-7-4-16,0 0-3 0,0 0-7 0,0 0-2 16,0 0-1-16,0 0-8 0,0 0-6 0,0 0-7 0,0-31-4 15,-2 20-2-15,-1 0-5 0,-2-2-1 0,-1 2-1 16,-1 2-1-16,-6-2 0 0,0-1 2 0,-2 0-1 15,-3 3-2-15,5 1 0 0,-8 0 3 0,0 3-3 16,3-2 2-16,-2 4 1 0,5 3 0 0,-2 0 2 16,-3 1-1-16,4 1-1 0,1 3 0 0,2-2 1 15,0 3-1-15,1 2 2 0,1-2-2 0,3 2 2 16,3-2 1-16,-1 4-1 0,4-4 2 0,-1 4 2 16,6 0 0-16,0 1-2 0,4-3 5 0,4 2-3 15,4 2 0-15,6-1-4 0,0 0 0 0,10 3-6 16,2-4-9-16,1 0-14 0,-1-2-24 0,1-2-27 15,-3-1-34-15,3-1-38 0,-3-5-54 0,-5-2-208 16,5-3-452-16,-3 1 200 0</inkml:trace>
        </inkml:traceGroup>
        <inkml:traceGroup>
          <inkml:annotationXML>
            <emma:emma xmlns:emma="http://www.w3.org/2003/04/emma" version="1.0">
              <emma:interpretation id="{73D031A8-605E-4687-864D-6730A117C54E}" emma:medium="tactile" emma:mode="ink">
                <msink:context xmlns:msink="http://schemas.microsoft.com/ink/2010/main" type="inkWord" rotatedBoundingBox="21888,5402 23508,5361 23528,6142 21908,6182"/>
              </emma:interpretation>
            </emma:emma>
          </inkml:annotationXML>
          <inkml:trace contextRef="#ctx0" brushRef="#br0" timeOffset="47697.9">19029 2970 127 0,'6'-18'190'16,"4"1"-13"-16,0-2-10 0,1 3-15 16,4-1-12-16,1 0-11 0,-1 1-13 0,8-4-8 15,-4 7-9-15,1-2-11 0,-2 2-10 0,2-2-4 0,2 2-7 16,-2 1-3-16,-2 1-10 0,1 2-1 15,1-2-2-15,-1 3-1 0,-1 0-6 0,-3 1 0 0,3 0-5 16,-5 2 1-16,2 1-6 0,-1-1-1 0,-2 2-5 16,-1 3 3-16,5 0-1 0,-2 3-3 0,0 1-4 15,-1-2 2-15,2 2-3 0,-4 2-2 0,2 6 6 16,-2-2-5-16,1 7 0 0,-2 0 4 0,0 2 3 16,-2 8-3-16,3-1 5 0,-2 6-3 0,-3-5 1 15,-3 6-4-15,-1-1 0 0,0 1-5 0,-2 0 4 0,2-1-6 16,1 0-6-16,-6 0 4 0,3-2 1 15,-2-1-3-15,2 0 1 0,0-8-2 0,4-2 2 16,-6-1-3-16,4 0 1 0,-2-5-1 0,2 1 0 0,-2-5 0 16,3-1-1-16,-3 1-2 0,2-1 4 0,-2-8-1 15,0 8 1-15,0-8 1 0,6 4 0 16,-6-4-1-16,13 0-3 0,-13 0-4 0,12-5 1 0,-2 0 1 16,-2-2-7-16,0-2-11 0,3 0 0 0,0 0-8 15,-2-2-7-15,7-4-5 0,-6 1-6 0,2-1 3 16,2 1 1-16,0 1-3 0,-3-1 10 0,0 2 2 15,1 4 3-15,-6-1 2 0,5 0 7 16,-7 4-2-16,4 0 4 0,-2 1 5 0,-6 4-2 0,8-6-2 16,-8 6 1-16,5-4 1 0,-5 4 0 0,0 0 3 15,0 0 6-15,13 10 0 0,-8-4 6 0,-2 1 6 16,3 3 6-16,-2-1 1 0,2-1 6 0,1 4-4 16,0-2 2-16,1 1 3 0,4-1 5 0,2 3-2 0,2-2-3 15,0 0 0-15,1-2 2 0,1 2-5 16,2-2-3-16,2 1-3 0,1-2-1 0,-1-2-1 15,-3-5 3-15,5 3-5 0,-4-4-2 0,-1 1-2 0,1-2 2 16,0-3-4-16,-2-3 1 0,-2 1-1 0,2-2-2 16,-4-3-5-16,1 0-4 0,1-1-4 15,-3-4-3-15,-4 6-3 0,0-3 5 0,-2-1-1 0,0 2 2 16,-5-1-3-16,1 2 1 0,-2 3-1 0,-5-3 3 16,2 1-3-16,-5 5 2 0,-2-2 0 0,-1 1 0 15,-5 1 0-15,2 0 0 0,-4 4-4 0,-1 1-1 16,1 1 6-16,2 2 1 0,-1 2-2 0,2 0 0 15,2 1 2-15,0 2 4 0,4 2 0 0,1 0 2 16,2-1 8-16,4 3 5 0,1 1-1 0,3-1 5 16,4 5 2-16,4-1 2 0,7 2 0 0,4 1-3 15,5 0 0-15,2-4 2 0,4 4-4 0,-1-4-1 16,3-1-1-16,-1-1 0 0,-3-2-12 0,1-2-12 0,-10-1-25 16,3-2-25-16,6 1-40 0,-8-3-40 15,-2-5-58-15,-5 1-249 0,-1-4-484 0,-1-2 215 16</inkml:trace>
          <inkml:trace contextRef="#ctx0" brushRef="#br0" timeOffset="46914.18">19472 2939 98 0,'0'0'263'0,"-26"13"-21"0,26-13-14 0,-3 9-12 16,3-9-11-16,-2 14-10 0,2-6-7 0,0 3-7 0,0 3-10 15,0 6-11-15,2-4-13 0,1 2-15 0,-3 4-6 16,4-2-10-16,0-1-8 0,1 2-15 15,-2-2-8-15,4 1-13 0,-2-1 2 0,0-1-9 0,1-2-4 16,-4 0-10-16,1 0-4 0,-3-1-10 0,3-3-24 16,-4-1-23-16,1 0-17 0,0-3-18 0,0-8-23 15,-7 15-25-15,1-10-37 0,-1 0-33 0,-2-2-35 16,-3-1-242-16,-1-2-477 0,0-1 210 0</inkml:trace>
        </inkml:traceGroup>
      </inkml:traceGroup>
    </inkml:traceGroup>
    <inkml:traceGroup>
      <inkml:annotationXML>
        <emma:emma xmlns:emma="http://www.w3.org/2003/04/emma" version="1.0">
          <emma:interpretation id="{D9321C64-AD7C-424F-9CEC-B513D12032D6}" emma:medium="tactile" emma:mode="ink">
            <msink:context xmlns:msink="http://schemas.microsoft.com/ink/2010/main" type="paragraph" rotatedBoundingBox="5595,7379 20747,6841 20799,8314 5648,88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ABFB6B5-CC0A-4D56-BD99-477DFFED8E2D}" emma:medium="tactile" emma:mode="ink">
              <msink:context xmlns:msink="http://schemas.microsoft.com/ink/2010/main" type="line" rotatedBoundingBox="5595,7379 20747,6841 20799,8314 5648,8852"/>
            </emma:interpretation>
          </emma:emma>
        </inkml:annotationXML>
        <inkml:traceGroup>
          <inkml:annotationXML>
            <emma:emma xmlns:emma="http://www.w3.org/2003/04/emma" version="1.0">
              <emma:interpretation id="{C73465AA-FD30-4A40-9F17-D52A70E6FB8D}" emma:medium="tactile" emma:mode="ink">
                <msink:context xmlns:msink="http://schemas.microsoft.com/ink/2010/main" type="inkWord" rotatedBoundingBox="5603,7600 9145,7474 9185,8608 5644,8734"/>
              </emma:interpretation>
            </emma:emma>
          </inkml:annotationXML>
          <inkml:trace contextRef="#ctx0" brushRef="#br0" timeOffset="49672.74">3036 4946 56 0,'5'-5'152'0,"-5"5"4"0,5-10 0 0,0 2 2 0,-2 3 4 15,2-1 2-15,-5 6 1 0,7-10-3 16,-7 10-2-16,1-10-10 0,-1 10-9 0,-1-10-14 15,1 10-10-15,0 0-12 0,-12-12-11 0,12 12-9 0,-10 0-3 16,-6 0-6-16,-4 0-3 0,3 6-7 0,-8 2-2 16,4-2-7-16,-2 6-6 0,-3 0-5 0,0 6-2 15,1 1-5-15,3 2-5 0,5-5 0 0,4 3-4 16,-1 1-3-16,5 2 2 0,-2-2-5 0,4 1-2 0,4 9 0 16,0-9-1-16,6 3-5 0,0-4 2 15,2 3-1-15,2-4-1 0,1-3-4 0,3-1-7 16,-1-5 0-16,3-1-6 0,0 0-6 0,5-3-1 0,5 0-9 15,-2-4-3-15,5 0 1 0,-4-4 1 0,2 1 0 16,0-2 4-16,1-3-4 0,6-4-2 16,-7 1-1-16,4-3 3 0,1-1-3 0,-2-1 3 0,-5 4-5 15,-2-2 8-15,-1 1 0 0,-1 1 2 0,-3 0 1 16,1 2 5-16,-6 3-2 0,-3 0-1 16,7 1 2-16,-10-1-1 0,-4 5 0 0,13-3 0 0,-13 3 0 15,11 0 0-15,-11 0 2 0,11 3-4 0,-4 2 4 16,-7-5 4-16,11 9-1 0,-4-1 2 0,-1 1-3 15,-2-1 1-15,5 0 0 0,-2 3 2 0,4-2 1 16,-1 0 4-16,2-3-3 0,-1 2 3 0,0-2 2 16,4-2 7-16,-2 1-7 0,1-2 7 0,2 0-1 15,-2 0 0-15,-1-3 1 0,3-3-1 0,-1 3 3 16,1-4 2-16,-1 2-9 0,-1-3 4 0,-3 1-2 16,2-2-4-16,-2-2 7 0,0-2-4 0,-4 1-3 15,0-1 2-15,-6 2-2 0,2-4-7 0,-1 2 0 0,-4-2-5 16,-2 0-5-16,-6 2-2 0,-3-4 4 15,-2 0-3-15,-5 1-1 0,-2 3 5 0,-9 1-2 16,0-2 3-16,-2 3-2 0,2 6 0 0,5-3 3 0,3 6 1 16,0-1-3-16,1 4-6 0,0-2-12 0,4 5-24 15,5-2-17-15,0 2-13 0,2 2-12 0,1-1-31 16,4 0-20-16,4 1-61 0,0-1-134 0,2-8-365 16,10 18 162-16</inkml:trace>
          <inkml:trace contextRef="#ctx0" brushRef="#br0" timeOffset="50049.09">3740 5131 123 0,'0'0'183'15,"0"0"-12"-15,0 0-8 0,4 15-12 0,-4-15-11 16,5 14-1-16,-4-8-11 0,2 6-4 0,-1-1-5 15,-2-1-8-15,5 1-7 0,0 1-1 0,-4-1-10 16,2 2 0-16,-1-2-6 0,5 0-6 0,-3-2-5 16,0 2-8-16,-2-3-5 0,1 1-7 0,3-3-3 15,-4-1-3-15,-2-5-7 0,2 9-3 0,-2-9-1 16,3 8 10-16,-3-8 10 0,0 0 15 16,0 0 0-16,7 5-8 0,-7-5-9 0,0 0-1 0,0 0-1 15,0 0-1-15,2-28-7 0,2 16 3 0,1 0-1 0,-3-2 2 16,3-3-5-16,1-3-8 0,-1 1-1 15,3 2 1-15,3-3-3 0,-4 2-7 0,3 0-3 16,2 0-4-16,3 1 2 0,-1 3-13 0,-1 0-1 0,1 1-12 16,-2 6-15-16,-1-1-18 0,2 2-18 0,0 1-19 15,-2 1-25-15,-2 4-26 0,2-1-9 16,0 1-24-16,1 2-25 0,-4 1-34 0,-8-3-211 0,15 2-462 16,-6 5 205-16</inkml:trace>
          <inkml:trace contextRef="#ctx0" brushRef="#br0" timeOffset="50686.58">4199 5146 139 0,'0'0'190'16,"5"9"-9"-16,-4-4-16 0,1 4-8 0,1 0-4 16,1 1-9-16,-1-1-10 0,0-1-8 0,0 3-15 0,1 1-4 15,0-2-5-15,1 0-7 0,-3 0-7 0,0 0-7 16,3-2-5-16,-2-2-10 0,-2 2-4 15,1-2-7-15,-2-6-6 0,5 9-1 0,-5-9-4 0,1 8-2 16,-1-8 4-16,0 0 7 0,4 6 17 0,-4-6 11 16,0 0 9-16,0 0-7 0,0 0-7 0,0 0-6 15,0 0-11-15,0 0 3 0,8-20 2 0,-4 8-8 16,2 1-2-16,-1-6-11 0,4 5-2 0,3-7-3 16,-2 1 2-16,1 1-7 0,2 1 1 0,0-2-8 15,2 2-2-15,-1 0-6 0,1 4-1 0,3-1-12 16,-2 1 2-16,-1 2-14 0,-2 4-10 0,3-2-8 15,-3 4-12-15,2 2-13 0,-1-3-4 0,-2 4-6 16,1 1-4-16,-5 0-2 0,4 1 0 0,-3 0 1 16,-9-1 3-16,15 4 3 0,-9-2 3 0,3 2 4 15,-2 0 2-15,-1 0 10 0,0-2 2 0,1 3 5 16,-1 0 4-16,0 2 0 0,0-2 4 0,0-1 3 16,-2 0 5-16,5 0 5 0,-2 1 7 0,0-1 6 0,1 0 3 15,2-3 1-15,2 2 4 0,-3-1-6 0,7 0 11 16,-1-1 1-16,-2 1 0 0,3 1-2 0,5-3 0 15,-4 0 2-15,2 0 1 0,-1-2-5 0,-3 1 5 16,1-2-1-16,-3 1-3 0,0 0-4 0,-2-2 4 16,-4 2-2-16,1-1 0 0,-3-2 0 0,2-1 0 15,-7 6-7-15,8-8 2 0,-8 8-1 0,-2-13 0 16,2 13-2-16,-7-10 2 0,-3 5-5 0,-2 0 1 16,-1-1-1-16,-2 3 0 0,-1 2 1 0,-3-1 1 15,-1 3-1-15,3 0 2 0,2 0 1 0,-2 2 0 16,2 3-1-16,-1-1 4 0,4 0-4 0,-1 5 3 15,3-2-1-15,1 2 2 0,-1 1-3 0,3-1 4 16,1 3 0-16,1-1 1 0,2-1 1 0,3 3 2 16,5-4 0-16,-2 4 0 0,0 0-1 0,4-3 4 15,2-1-4-15,1 0-2 0,0 0 0 0,3-2-9 0,2 3-23 16,1-6-23-16,4 5-28 0,-7-4-32 0,7-4-35 16,-1 1-47-16,3-2-210 0,-9-2-430 0,11 1 190 15</inkml:trace>
          <inkml:trace contextRef="#ctx0" brushRef="#br0" timeOffset="51016.09">5336 5069 179 0,'0'0'246'15,"-5"-7"-20"-15,5 7-20 0,-7-2-19 0,7 2-21 16,0 0-15-16,-10-5-17 0,10 5-14 0,0 0-11 15,-15 2-8-15,15-2-13 0,-9 5-7 0,9-5-11 0,-7 7-13 16,1-2 1-16,1 1-5 0,5-6-6 16,-6 13-4-16,2-6-5 0,3 3-4 0,-1-1-5 15,2-9 0-15,0 20-4 0,2-7 1 0,1 0-7 16,-1 1 2-16,-1-2-5 0,5 2 3 0,-2 0-6 0,-1-1 0 16,2-1-2-16,1 1 0 0,-2-2-2 0,2-2 5 15,-5-1-3-15,2-1 8 0,-2 0-4 0,2 2 0 16,-3-9-1-16,2 11 4 0,-2-11 6 0,0 0 4 15,-5 10-3-15,5-10-5 0,-11 4-1 16,1-4-9-16,2 2-24 0,-5 0-27 0,1-1-29 0,0-1-34 16,-2 1-26-16,2-2-45 0,-1 0-215 0,13 1-421 15,-17-4 188-15</inkml:trace>
          <inkml:trace contextRef="#ctx0" brushRef="#br0" timeOffset="66332.34">5634 5106 124 0,'0'0'230'16,"0"0"-24"-16,0 0-23 0,0 0-15 0,0 0-10 15,0 0-14-15,0 0-9 0,-18 21-2 0,15-7-4 0,1 0-5 16,1 2-3-16,-3 7-9 0,5-1-8 15,2 9-7-15,-1-2-3 0,3 0-5 0,0 1-2 16,1 2-11-16,0 1-7 0,0 0-9 0,0 2-2 0,1-1-5 16,0-2-4-16,1 3-6 0,-4-4-6 0,5 1-1 15,-5-3-2-15,1 2-3 0,-3-8-3 0,2-2-4 16,-4-1-5-16,1 1-11 0,-1-3-15 0,-4-4-18 16,2 5-14-16,-4-5-17 0,-3 0-24 0,2-2-19 15,-1-1-31-15,0 0-20 0,-3-3-30 0,0 0-204 16,1-5-414-16,-1 1 184 0</inkml:trace>
          <inkml:trace contextRef="#ctx0" brushRef="#br0" timeOffset="66739.31">5628 5134 63 0,'0'0'190'0,"6"-10"-18"15,-2 6-8-15,2-1-14 0,-6 5-10 0,11-10-12 16,-3 7-6-16,0-1-12 0,1 0-6 0,-3 0-6 15,1-2-4-15,3 3-5 0,-2-2-4 0,4 3-7 16,-5-1-4-16,-7 3-7 0,14-4-8 0,-4 4-12 16,-10 0-4-16,13 0 0 0,-13 0-3 0,9 4-7 15,-9-4-2-15,6 9 0 0,-2-3-1 0,-3 2 1 16,-1-8-1-16,1 19-1 0,-3-9-3 0,1 2-2 16,-3 0-2-16,1 0-1 0,-3 0-3 0,1-1 0 0,-1 0-1 15,-1 0-2-15,-1 1 0 0,-3 0-4 16,0-2-17-16,0 1-22 0,2 0-21 0,-2 1-20 15,3-4-23-15,-2 2-22 0,6-4-22 0,-2 0-43 0,0 0-137 16,6-6-340-16,-4 8 151 0</inkml:trace>
          <inkml:trace contextRef="#ctx0" brushRef="#br0" timeOffset="67050.18">6031 5208 133 0,'0'0'239'0,"10"-4"-24"0,-10 4-22 0,9-2-20 0,-9 2-14 16,0 0-16-16,17 3-6 0,-10 2-9 0,4-1-8 16,-2 1-9-16,2 0-7 0,-2 0-8 15,3 0-7-15,-1 1-11 0,0 0-5 0,-1-3-6 0,3 0-3 16,-2 0-6-16,1 0-3 0,-1 1-7 0,1-4 3 16,2 1-3-16,-7-1-2 0,-7 0-4 0,18-3-1 15,-11 1-5-15,-1-2 1 0,2-1-10 0,-2 0-1 16,-1-1-3-16,0 0-2 0,-3-2-3 0,-2 8-4 15,-1-21-7-15,-3 9-5 0,-2 1-10 0,-1 2-3 16,-3-1-8-16,-6-2-2 0,2 4 1 0,-3-2-2 16,-2 2-1-16,1 0-4 0,0 3-5 0,1 3-10 15,1 1-12-15,2 1-5 0,-2 3-11 0,1 2-23 16,2 1-23-16,2-2-27 0,4 2-41 0,1 1-146 16,4 0-357-16,-1 0 158 0</inkml:trace>
        </inkml:traceGroup>
        <inkml:traceGroup>
          <inkml:annotationXML>
            <emma:emma xmlns:emma="http://www.w3.org/2003/04/emma" version="1.0">
              <emma:interpretation id="{47ECCD03-A2AD-46F6-BAC1-CF55E8CA5189}" emma:medium="tactile" emma:mode="ink">
                <msink:context xmlns:msink="http://schemas.microsoft.com/ink/2010/main" type="inkWord" rotatedBoundingBox="9377,7536 12104,7439 12146,8621 9419,8718"/>
              </emma:interpretation>
            </emma:emma>
          </inkml:annotationXML>
          <inkml:trace contextRef="#ctx0" brushRef="#br0" timeOffset="67493.03">6524 5199 69 0,'0'0'261'0,"7"-2"-24"0,-7 2-25 0,0 0-23 0,0 0-17 15,0 0-16-15,0 0-16 0,13 7-10 0,-8-3-10 16,-5-4-13-16,7 8-8 0,-3-2-5 0,1 0-7 15,0-2-6-15,-5-4-13 0,6 11-4 0,-2-6-9 16,-4-5-3-16,7 9-5 0,-7-9-4 0,4 5-5 16,-4-5-1-16,0 0-6 0,6 6 9 0,-6-6 4 15,0 0 3-15,0 0-6 0,10 0-6 0,-10 0-2 0,0 0-4 16,14-10-1-16,-7 4-2 0,-1 1-4 16,4-4-1-16,-3-1-15 0,2 1-4 0,5 0-3 15,-6-2 3-15,1 2-6 0,2 1 6 0,-4 1-5 0,3-2 6 16,-2 4-5-16,-2 1 2 0,0-3-2 0,0 4-5 15,-6 3 4-15,6-6-3 0,-6 6 1 0,0 0 0 16,0 0 2-16,15 5-1 0,-10 0 1 0,0 4-3 16,-2 0 2-16,1 0 3 0,1 2-2 0,-1-1-2 15,1 1 2-15,0 1 3 0,1 0-1 16,0 1 2-16,0-1 0 0,2 0 3 0,2-3-1 16,2 2-5-16,-2-4-12 0,2 0-18 0,1 0-4 0,-1-2-12 15,1-3-16-15,0 2-11 0,0-4-3 0,1-2-14 16,-3 0 1-16,1-3-6 0,3-2-12 0,1-4-6 15,-1 0-23-15,0-3 13 0,0-5-14 0,5-4-25 16,0-1-85-16,0-1-268 0,-2-3 118 0</inkml:trace>
          <inkml:trace contextRef="#ctx0" brushRef="#br0" timeOffset="68060.28">7352 4856 65 0,'8'-11'206'0,"-1"0"-1"0,-4 3-12 0,2 2-19 0,-1 1-15 15,-4 5-21-15,7-8-12 0,-7 8-11 0,0 0-13 16,0 0-12-16,0 0-11 0,19 12-5 0,-16-5-9 15,0 4-4-15,2 1 1 0,-3 2-1 0,3 5-3 16,1 0 1-16,-1 1-7 0,2 0 1 0,-4 2-6 16,5 0-2-16,-2 0-6 0,1 0-2 0,1 0-3 15,-1 1 1-15,1-2-7 0,0-1 1 0,-2-4-4 16,-2 2 1-16,2-4-6 0,-1-6 0 0,-1 1-5 16,-1 1 5-16,1-5-5 0,-3 3 0 0,3-1 6 15,-4-7 4-15,0 0 6 0,3 8 10 0,-3-8-6 16,0 0-1-16,0 0-5 0,0 0-4 0,0 0 0 15,0 0-4-15,0 0-5 0,0 0-3 0,-15-29-1 16,5 22-2-16,-2-1-1 0,3 0 0 0,-7 2-2 0,2 3 0 16,-5-5-4-16,-4 5-1 0,1 0 1 15,1 3-2-15,2 2-1 0,2 0 2 0,1 1-4 16,-3 4 0-16,5-1 0 0,2 0 3 0,1 3-2 0,-2 1-1 16,6-1 2-16,1 2 1 0,1-3-1 0,2 4 4 15,2-2 0-15,1 0-1 0,0-10-1 0,3 18 2 16,4-11-5-16,3 0 1 0,2 1-7 0,2 0 1 15,6-4-1-15,2 1-6 0,-1-2 0 0,3 0 3 16,0-1-4-16,-1-2-2 0,9-3 4 0,1-2-3 16,1-1 5-16,-11-2 1 0,6-3 0 0,2 2 0 15,-1-4-4-15,0-1 4 0,-4-3 1 0,-8 4 6 16,3 1-4-16,0 0 2 0,-5 1 4 16,0 1 11-16,-7 2 5 0,-2 4 1 0,0-1-4 0,-3 2-4 0,-4 3-3 15,11-4-3-15,-11 4-2 0,9-2 2 16,-9 2-2-16,0 0-1 0,0 0 1 0,10 14 2 15,-9-6-3-15,0 1 1 0,2 0-2 0,-1 5 5 0,0-1-3 16,1-1 1-16,-1 1 1 0,2 4 0 16,-1-6-1-16,1 3 5 0,-1-3-4 0,2 1 0 15,0 0 0-15,0-1-1 0,-1-1-15 0,1-4-16 0,-4-1-17 16,-1-5-13-16,9 11-22 0,-6-9-40 0,-3-2-45 16,10 0-67-16,-10 0-136 0,0 0-400 0,12-10 177 15</inkml:trace>
          <inkml:trace contextRef="#ctx0" brushRef="#br0" timeOffset="68265.63">7879 4801 236 0,'-1'-8'295'0,"1"8"-27"0,-5-13-25 15,5 13-25-15,-1-7-20 0,1 7-26 0,0 0-13 16,0 0-20-16,10-6-15 0,-10 6-23 15,0 0-25-15,19 11-23 0,-10-4-22 0,1 3-27 0,1 1-19 16,3 3-17-16,-2 4-27 0,3-2-13 0,-4 3-24 16,0-2-22-16,3 2-43 0,-3-1-133 0,1-3-319 15,2 2 141-15</inkml:trace>
          <inkml:trace contextRef="#ctx0" brushRef="#br0" timeOffset="69116.3">8150 5166 148 0,'0'0'203'0,"4"8"-12"16,-4-8-16-16,7 8-5 0,-4-2-12 0,-3-6-21 16,10 7-8-16,-5-3-13 0,0 1-6 0,1-1-16 15,2 1-5-15,-8-5-12 0,8 6-5 0,-3-3-10 16,1 2-1-16,-6-5-6 0,9 5-6 0,-9-5 0 16,10 2-5-16,-10-2-5 0,0 0-3 0,13-2-3 0,-13 2 0 15,10-4-7-15,-2 0-2 0,-1-1-2 16,0 1-1-16,1-1-3 0,3-2-2 0,-2-3-1 15,0 0-4-15,1 1-5 0,1-2-1 0,2-5 1 0,-1 3-3 16,-1 2 1-16,-2 1-6 0,1-1 4 0,-2-1-2 16,2 4 2-16,-2 0 6 0,-1 0 4 0,-1 2 1 15,-1 1 1-15,-5 5-3 0,7-6 1 0,-2 0-4 16,-5 6 1-16,0 0-4 0,8-5 0 0,-8 5-3 16,0 0 0-16,0 0-1 0,0 0 1 0,13 8-1 15,-13-8 0-15,7 10-1 0,-4-6 3 0,2 3 0 16,-2 0 0-16,-3-7 0 0,7 11 1 0,-2-3-3 15,1-2 1-15,2 1 2 0,-1-3-1 0,1 4-1 16,5-3 2-16,-4 1-2 0,3 3 2 0,-1-4-1 16,-1-1-2-16,2-1-12 0,1-1 7 0,1 1-2 15,-3-3-4-15,5 0-2 0,-1-3 2 0,0 1-5 16,0-1 3-16,5-3 1 0,-5 4 2 0,5-3-2 0,-1-2-1 16,-6 1 4-16,2 0-4 0,0-1-8 0,0 3 11 15,-2-2 1-15,-2-2 1 0,2 3-3 0,-2 0 2 16,-3 4 4-16,-1-4 2 0,-7 5-1 0,11-5 2 15,-11 5-4-15,8-2 0 0,-8 2 1 0,11 2-1 16,-11-2 3-16,13 2 2 0,-13-2 1 0,12 5 0 16,-6-1 0-16,0 0 2 0,2 0 1 0,-1 1 3 15,4 0 1-15,0 1 2 0,2-2-2 0,0 1 3 16,1 0-2-16,-1-3-3 0,2 1 2 0,0-2 2 16,0 0-3-16,1-1 1 0,1-1-1 15,-2 0 5-15,-2-3-3 0,0-2 1 0,-1 0-1 0,2-1 2 16,-3 0-2-16,0-2-2 0,-2 1 0 0,-2-2-7 15,-2 4 0-15,-2-5-7 0,-1 0-24 0,-4 0 2 0,2 11-3 16,-8-17-9-16,-1 8 0 0,-2 1-6 0,-2 2 2 16,-1 3-2-16,-4-5-5 0,3 5 7 15,-7 1 1-15,2 2-2 0,3 1 2 0,-3 1-1 0,1 3 2 16,4 2 0-16,3 0-3 0,-1 1 4 0,1 2 3 16,3 0 1-16,0 1 8 0,3 0-3 0,-4 6 4 15,4-1 12-15,3 6 2 0,3-2-3 0,0-1 7 16,5 1-1-16,3 2 16 0,4 4 3 0,2 2 6 15,3-2-1-15,1 1 5 0,2-1 2 0,0 1 3 16,3 2 3-16,0-1-2 0,-4 1-3 0,5-1 5 16,-5 3-2-16,0 0-3 0,-2 2 0 0,0-3 0 15,-4 0-3-15,-1 1 1 0,-5 0-5 0,0 0 6 16,-7-4 6-16,1 1-6 0,-4-6 7 0,-3-2 1 16,-2-1 1-16,-5-1 4 0,0-3 6 0,-2 0 0 15,-5-2 1-15,-2-3 1 0,-3-5-5 0,-7 3-2 16,-1-3-5-16,-2-2-8 0,-3-3-15 0,4 0-25 0,-6 0-32 15,1-4-29-15,2 2-36 0,2-1-45 16,1-2-160-16,9 0-348 0,3-1 153 0</inkml:trace>
        </inkml:traceGroup>
        <inkml:traceGroup>
          <inkml:annotationXML>
            <emma:emma xmlns:emma="http://www.w3.org/2003/04/emma" version="1.0">
              <emma:interpretation id="{29353D3A-0229-476E-BF1F-0590E563F3F5}" emma:medium="tactile" emma:mode="ink">
                <msink:context xmlns:msink="http://schemas.microsoft.com/ink/2010/main" type="inkWord" rotatedBoundingBox="12819,7123 16071,7007 16113,8194 12861,8310"/>
              </emma:interpretation>
            </emma:emma>
          </inkml:annotationXML>
          <inkml:trace contextRef="#ctx0" brushRef="#br0" timeOffset="70092.17">10131 4768 108 0,'0'0'173'0,"14"-7"-1"0,-5 3 4 0,-1 1-6 0,1-1-2 15,2-1-2-15,-4 3 3 0,0-4-2 0,1 3 1 16,-8 3-4-16,8-8 0 0,-8 8-2 0,8-5-14 16,-8 5-11-16,5-4-13 0,-5 4-14 0,0 0-11 15,0 0-14-15,0 0-7 0,0 0-7 0,-29-2-12 16,16 4-1-16,-3-2-7 0,-3 7-8 0,-2-2-1 15,2 0-5-15,0 1-5 0,-2-1-5 0,5 1 0 0,-1 2-6 16,3-2 0-16,4 2-3 0,1-1-3 16,0 0-5-16,3 3 2 0,0-4-1 0,-1 5-2 15,3-4-7-15,2 2-2 0,2 1 4 0,0-10-5 0,5 16 1 16,-2-8 0-16,0 1 0 0,5-3-5 0,-1 4 4 16,4-1 2-16,-2 0-1 0,3-1-1 15,1 0 1-15,-1 0 1 0,1-2-1 0,0 0-4 0,-1 2-1 16,-1-4 5-16,0 2-2 0,-1 0 3 0,-1-1-4 15,-2 0 0-15,-1 0-1 0,-1-1 0 0,-1 1 0 16,-4-5 1-16,5 7 2 0,-5-7-1 0,0 10 2 16,0-10 0-16,0 0 0 0,-9 15 1 0,3-11-2 15,-1 1 1-15,-3 1 3 0,0 2-3 0,0-2-1 0,-5-1-7 16,5 0-18-16,-1 3-10 0,0-4-12 16,3-2-13-16,1 3-17 0,0-2-16 0,7-3-15 15,-11 6-11-15,11-6-1 0,-6 3-11 0,6-3-28 0,0 0-13 16,0 0-48-16,0 0-122 0,0 0-370 15,26-14 164-15</inkml:trace>
          <inkml:trace contextRef="#ctx0" brushRef="#br0" timeOffset="70497.05">10315 4947 170 0,'6'-2'255'16,"1"-1"-14"-16,-7 3-23 0,9-5-22 0,-9 5-23 16,7-2-21-16,-7 2-15 0,0 0-13 0,0 0-14 15,13 7-10-15,-13-7-9 0,7 9-5 0,-2-5-9 16,1 2-8-16,2 1-2 0,0 1-8 0,2 0 0 15,2-2-1-15,2 1-3 0,0-3-7 0,0 1 0 16,-3-3-3-16,3 1 0 0,-1-2-4 0,2-1-6 16,-1 0-4-16,2-2 1 0,4-2-7 0,-7 0 4 15,0-2-8-15,2 0-1 0,-2 1-5 0,0-4 0 16,5 1-5-16,-4-5-11 0,4 5-9 0,-5 1-7 16,1-1-8-16,-3 2-7 0,2-2 1 0,0 3-1 15,-4 2-4-15,-1 0 2 0,1 3-1 0,-9 0 5 0,12 0 3 16,-12 0 3-16,12 10-4 0,-5-1 8 0,-1-2-2 15,-4 6-6-15,4 0 14 0,-3 7 0 16,1 2 2-16,-2 9 7 0,-2 3 2 0,1 4 4 0,-1-1 5 16,1 2 4-16,-1 3 0 0,-1-4 4 0,1 2-4 15,0-3 4-15,0-3-4 0,-1 0 5 0,1-6 6 16,1-6 5-16,-2-1-2 0,-5-2 2 0,3-3 4 16,0-4 7-16,-4-2 3 0,-4 1 4 0,-6-2-7 15,4-4-1-15,-6 0-6 0,-2-5-1 0,-4 0-6 16,1-2-5-16,-8 0-19 0,7-2-26 0,-6-3-17 15,7 0-16-15,0-1-37 0,2-3-21 0,-5-5-32 16,7 2-34-16,2 1-201 0,-2-8-417 0,8 3 186 16</inkml:trace>
          <inkml:trace contextRef="#ctx0" brushRef="#br0" timeOffset="71162">11038 4940 61 0,'0'0'211'0,"3"6"-16"0,-3-6-10 15,4 11-15-15,-3-3-12 0,-1-8-7 0,1 12-13 16,-1-4-13-16,0-8-14 0,1 13-5 0,-1-5-11 15,0-8-7-15,0 12-11 0,0-12-6 0,0 14-8 16,0-14-4-16,3 8-6 0,-3-8-5 0,0 0-3 16,0 11-4-16,0-11 0 0,0 0-12 0,0 0 6 15,7 1-9-15,-7-1-7 0,0 0-10 0,19-10-13 16,-8 4-12-16,0-1-9 0,-1-1-9 0,2-2-8 16,3-2-1-16,1 0-2 0,-1 1-4 0,1 0 8 0,-3 0-1 15,0 2 7-15,-2-1 15 0,-3 2 4 0,1 2 13 16,-3-2 10-16,0 4 7 0,-1-2 5 0,-5 6-4 15,10-5-4-15,-10 5-6 0,7-5 5 0,-7 5 1 16,0 0-3-16,0 0 3 0,0 0 3 0,13 10-3 16,-13-10 3-16,1 12-1 0,0-6 5 0,-1-6-1 15,0 14 2-15,0-4-5 0,3-2 13 0,-2 4-3 16,0-6 2-16,1 2 1 0,2 0-2 0,-1-2-1 16,1 0-2-16,0 1 3 0,-1-1 3 0,3 0-7 0,2-2 1 15,0-2-1-15,1 0 0 0,1-1-5 16,2-1 0-16,1 0-1 0,0-3-5 0,0 1 1 15,0-4 1-15,-1 1-2 0,3 0-3 0,3-4-9 0,-4 3-1 16,7-6-7-16,-5 4 4 0,1-2-2 16,-3 2 2-16,-2 1-4 0,0-2 1 0,1 3 7 0,-2 1 6 15,-4 0 3-15,1-1 6 0,-2 3-4 0,0-2-1 16,-6 5-2-16,12-3 2 0,-12 3-4 0,0 0 1 16,11 5 6-16,-11-5 3 0,7 8-2 0,-6-2 3 15,-1-6-2-15,5 12 0 0,-3-4-3 0,2 0-1 16,1 4 0-16,-4-3-2 0,2 3 1 0,0-5 4 15,0 0-2-15,0 2-2 0,0-3-7 0,2 3-10 16,-5-9-11-16,5 10-11 0,-5-10-5 0,2 6-6 16,-2-6-19-16,0 0-21 0,0 0-7 0,8 2-13 15,-8-2-10-15,0 0-19 0,12-14-19 0,-8 6-22 16,2-3-122-16,1-3-317 0,-1 0 140 0</inkml:trace>
          <inkml:trace contextRef="#ctx0" brushRef="#br0" timeOffset="71600.09">12030 4600 64 0,'7'-5'186'0,"-7"5"-8"0,0 0-15 0,0 0-12 15,0 0-3-15,1 19-7 0,-2-7-10 0,-1 2-7 16,-1-1-2-16,-2 5-8 0,2 3-8 0,-1-2-7 16,0 1-10-16,1 3-7 0,0-2-7 0,-1-2-4 15,2 2-6-15,0-2-6 0,0-4-6 0,0 4-5 16,-1-5-1-16,3 0-8 0,3-3-3 0,-3 0 0 15,0-2-5-15,1-3 0 0,-1-6-3 0,1 13-4 0,-1-13-3 16,4 9 4-16,-2-5-7 0,-2-4-2 0,10 2-10 16,-10-2-3-16,0 0-2 0,21-7-12 15,-13 4-8-15,3-6-9 0,0 2-3 0,-1-2 0 0,2-2 0 16,5-2-5-16,0 0-12 0,0 1 14 16,0-2-3-16,0 1 12 0,-1 3 0 0,1-1 8 0,-4 1 11 15,-2 3 0-15,0-2 2 0,0 4 3 0,0 2 4 16,0 0 7-16,-2 0-5 0,-9 3-1 0,16 0-2 15,-9 0 2-15,-7 0 2 0,13 4 2 0,-7 0 3 16,-1 0 3-16,-2 1 7 0,-3-5 0 0,4 14 12 16,-4-8-1-16,0-6 0 0,-4 19 4 0,-2-10 1 15,2 1 4-15,-3-1 4 0,-3 0 0 0,-2-2-1 16,0 0-5-16,-6 1 0 0,-1 2-6 0,0-3-1 16,-1-2-4-16,-1 0 0 0,4-1-7 0,-3 1-17 15,1-3-17-15,3 1-29 0,0-1-15 0,1 0-28 16,1 0-17-16,6-2-24 0,8 0-37 0,-15-2-65 0,15 2-123 15,0 0-379-15,0 0 167 0</inkml:trace>
          <inkml:trace contextRef="#ctx0" brushRef="#br0" timeOffset="71907.93">12480 4860 52 0,'4'10'204'0,"-1"-4"-15"0,1 0-13 16,2 1-14-16,4 0-8 0,-1 0-13 0,2 2-9 16,1-3-18-16,0 2-2 0,3-2-7 0,1-1-7 15,5 0-6-15,-6-1-7 0,1-1-10 0,4-3-4 16,-7 0-2-16,3-2 2 0,1 1-11 16,2-4 2-16,-4 1-3 0,-2-4-8 0,-1 0 2 0,2-6-3 15,-4 5-6-15,-4-2-7 0,2-8-6 0,-7 1-7 16,3 0-1-16,-8-2-7 0,0 1-6 0,-6-1-4 0,-2 1-3 15,0-1 0-15,-3 1-4 0,1 4-3 16,-3 0 1-16,0 1-11 0,-2 3-3 0,5-1-11 16,0 6-14-16,3 3-16 0,0-2-15 0,-1 5-24 0,4-2-18 15,8 2-18-15,-14-1-30 0,14 1-152 0,0 0-341 16,0 0 152-16</inkml:trace>
          <inkml:trace contextRef="#ctx0" brushRef="#br0" timeOffset="72150.08">13133 4289 227 0,'-6'25'228'0,"3"-13"-11"15,-1 7-8-15,-2 2-12 0,2 9-7 0,-1 2-14 16,1 4-10-16,1 0-10 0,3 6-11 0,1-1-9 15,2 13-10-15,2-1-10 0,2-12-11 0,-4-2-9 16,2 1-12-16,3-1-8 0,1 2-4 0,1 0-25 16,1 10-32-16,-3-15-34 0,0 3-52 0,0-1-50 0,3-6-72 15,-1 0-204-15,6-3-430 0,0-7 191 0</inkml:trace>
        </inkml:traceGroup>
        <inkml:traceGroup>
          <inkml:annotationXML>
            <emma:emma xmlns:emma="http://www.w3.org/2003/04/emma" version="1.0">
              <emma:interpretation id="{F51C4A91-74A4-43D5-AE7D-CE873CA6D008}" emma:medium="tactile" emma:mode="ink">
                <msink:context xmlns:msink="http://schemas.microsoft.com/ink/2010/main" type="inkWord" rotatedBoundingBox="16883,7013 17672,6985 17703,7863 16914,7891"/>
              </emma:interpretation>
            </emma:emma>
          </inkml:annotationXML>
          <inkml:trace contextRef="#ctx0" brushRef="#br0" timeOffset="73215.28">14037 4870 153 0,'19'6'183'0,"5"-4"-13"0,7 2-10 0,4 2-7 16,0 0-7-16,2 1-14 0,0-1-11 0,-2 0-22 0,1 2 1 16,-3-1-5-16,-1 0-15 0,-9-1-14 0,2-1 2 15,0 0-6-15,-4-1-6 0,1 0-8 16,-2 2-6-16,-1-4-2 0,-3-1-4 0,4-1-4 0,0 2 1 16,-4-2 0-16,0 0-1 0,4-2 1 15,-4 1 1-15,5-1-2 0,-5-2 0 0,3 0-1 0,-6-2 3 16,0 1 1-16,0-1 1 0,-1-3-6 0,-1 1 3 15,-2-2-4-15,-2-1 0 0,2-1-2 0,-6 1-5 16,2-3-3-16,-3 3-5 0,0-5 3 0,-2 2-3 16,-4 2-4-16,-1-3-8 0,-3 2 8 0,-3 4-3 15,-4-4-3-15,-6 4 0 0,5 1 0 0,-6 3 0 16,2 1-6-16,0 2-6 0,3-1-10 0,2 6-8 16,-1-2-8-16,3 1-11 0,-1 1-12 0,0 2-16 15,3 3-11-15,0-2-13 0,4-2-5 0,1 3-8 0,3-2-21 16,3-5-50-16,-2 14-106 0,2-14-310 0,8 10 137 15</inkml:trace>
          <inkml:trace contextRef="#ctx0" brushRef="#br0" timeOffset="72831.57">14257 4361 47 0,'1'-9'228'0,"-1"9"-7"0,0-15-8 0,1 4-7 0,-1 2-3 16,0 9-1-16,2-14-2 0,-2 14-14 0,2-9-6 15,-2 9-13-15,1-10-13 0,-1 10-17 0,0 0-15 16,0 0-18-16,0 0-9 0,0 0-11 0,0 0-10 16,0 0-3-16,0 0-2 0,7 30-2 0,-3-13 1 15,-3 3-2-15,3 0-6 0,0 9 2 0,1 2 5 16,-2 0-6-16,-1 2-6 0,0 4-2 0,-1-2-3 15,3 0 0-15,1 0-6 0,-4-1-8 0,3-1 1 16,-2-1-7-16,0 1-2 0,1-1 1 0,0-1-3 0,0-1 0 16,0-2 11-16,-2-4-19 0,3 4-3 0,-2-5-4 15,1-1-11-15,-2 1-13 0,0-4-14 16,1 3-22-16,0 1-17 0,-1-7-16 0,-1 2-22 16,0-5-29-16,0 0-7 0,0-6-15 0,1 2-31 0,-1-9-24 15,2 10-56-15,-2-10-156 0,0 0-456 0,0 0 202 16</inkml:trace>
        </inkml:traceGroup>
        <inkml:traceGroup>
          <inkml:annotationXML>
            <emma:emma xmlns:emma="http://www.w3.org/2003/04/emma" version="1.0">
              <emma:interpretation id="{D2E9B9FA-FBAB-4AE2-882A-8678F2AB07EA}" emma:medium="tactile" emma:mode="ink">
                <msink:context xmlns:msink="http://schemas.microsoft.com/ink/2010/main" type="inkWord" rotatedBoundingBox="18519,7196 20757,7116 20779,7729 18541,7808"/>
              </emma:interpretation>
            </emma:emma>
          </inkml:annotationXML>
          <inkml:trace contextRef="#ctx0" brushRef="#br0" timeOffset="73716.58">15682 4490 165 0,'4'-10'298'16,"-4"10"-23"-16,0 0-29 0,3-6-25 0,-3 6-24 0,0 0-21 16,0 0-20-16,0 0-10 0,0 0-14 15,0 0-10-15,0 0-8 0,3 26-2 0,-3-13-7 16,1-1-8-16,-1 7-5 0,0 1-9 0,-1 2 1 15,-2 0-2-15,3 7-6 0,-2 0-4 0,1 1-5 0,-1-9-3 16,2 2-3-16,-2-1-7 0,2 8-4 16,0-8 1-16,0-1-14 0,0 0 2 0,0 0-4 0,0 0-2 15,0-1-3-15,-3-3 0 0,2-3-6 0,1 2 3 16,-2-5-8-16,1 1 0 0,1-2-2 0,-2-1 0 16,2-9-3-16,-1 17-6 0,1-11 6 0,0-6 0 15,1 12-4-15,-1-12 6 0,0 8-1 0,0-8 6 16,8 5-12-16,-1-4-3 0,4 0 2 0,4 2 3 15,2-7-2-15,5 3 1 0,-1 0-9 0,5-1-4 0,5-1-14 16,0-5 9-16,2 3-10 16,-1 1 2-16,-1 1 4 0,0-3 4 0,3 1 0 0,-3 3-1 15,-8-1 4-15,1 1-2 0,0-1 2 0,-1 1 1 0,-2 2 0 16,0-4-6-16,-5 3-1 0,-3-2-13 0,2 2-7 16,1 0-11-16,-3-2-8 0,-5 3-13 0,2-2-16 15,-10 2-20-15,14-1-26 0,-8-2-23 0,-6 3-32 16,11-3-42-16,-11 3-226 0,6-11-484 0,-2 6 214 15</inkml:trace>
          <inkml:trace contextRef="#ctx0" brushRef="#br0" timeOffset="74100.25">16896 4562 94 0,'-5'-5'269'16,"-3"1"-16"-16,-2-2-21 0,-3 2-14 0,0 3-21 0,-2-2-17 16,-6 6-14-16,0-2-15 0,3 3-12 0,-2 2-14 15,2 2-11-15,-2 3-9 0,1 1-9 0,3 1-8 16,-1 3-7-16,-4 5-3 0,11-2-9 15,-1 0-2-15,4 1-4 0,-2 0-2 0,3 3-4 16,5-1-4-16,0 0 0 0,3 0 1 0,4-2-5 0,-1 2 4 16,6-3-2-16,0-3-2 0,4 0-1 0,1 0 1 15,4-3-5-15,0-1-12 0,1-1 4 0,1-3 1 16,0-1-6-16,-1 0-6 0,2-2 1 0,-2-1-2 16,0-4-6-16,2-1-10 0,-4-1-15 0,-4 0-15 15,-1-2-28-15,0-1-12 0,-4-1-22 0,6 0-25 16,-7-3-28-16,2 2-25 0,0-2-36 0,-4-2-60 15,1 3-168-15,3-3-461 0,-2 2 204 0</inkml:trace>
          <inkml:trace contextRef="#ctx0" brushRef="#br0" timeOffset="74558.08">17894 4525 29 0,'0'-12'280'0,"0"12"-18"0,0-13-21 16,0 13-20-16,-5-11-18 0,1 6-18 0,-2-3-18 15,-2 2-16-15,8 6-15 0,-19-6-10 0,8 4-16 16,-3 1-9-16,1 0-6 0,-2 2-9 0,-1 0-13 15,1 1-5-15,0 1-4 0,-7 0-5 0,4 3-8 16,5 2-3-16,0-2-5 0,1 4-6 0,-3 3-3 16,2-6-4-16,2 4-2 0,3 0-3 0,-2 0-1 15,2 0-3-15,3 1-1 0,-1 0 0 0,4 1-4 16,-1-1-1-16,7 2 2 0,-3 0-1 0,5-1-1 0,1 4-1 16,1-1-2-16,3 1-3 0,2-1 1 15,3 0 0-15,-1-1-3 0,-2 1 1 0,3-2-3 16,-2 2-3-16,-1-1 0 0,-2-1-1 0,0 0 0 0,-2-4-1 15,-1 3 3-15,-3-2 0 0,1-1-1 0,-1 2 3 16,-3-1 4-16,-2-1 2 0,0-4 4 16,0-6 2-16,-5 17-4 0,-1-10 5 0,-3 1-1 0,-2 0-3 15,-2-3 2-15,0 0-4 0,-2-1-13 0,-3 4-29 16,-5-2-27-16,4 0-35 0,-1-1-35 0,0 1-37 16,1-2-51-16,-2 0-230 0,8-4-482 0,-2 5 214 15</inkml:trace>
        </inkml:traceGroup>
      </inkml:traceGroup>
    </inkml:traceGroup>
    <inkml:traceGroup>
      <inkml:annotationXML>
        <emma:emma xmlns:emma="http://www.w3.org/2003/04/emma" version="1.0">
          <emma:interpretation id="{E14D6011-978A-41CC-B601-62462DF05191}" emma:medium="tactile" emma:mode="ink">
            <msink:context xmlns:msink="http://schemas.microsoft.com/ink/2010/main" type="paragraph" rotatedBoundingBox="1610,9355 22624,9348 22625,10758 1611,107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3690E0-F901-498F-96F4-483ABE140EEB}" emma:medium="tactile" emma:mode="ink">
              <msink:context xmlns:msink="http://schemas.microsoft.com/ink/2010/main" type="line" rotatedBoundingBox="1610,9355 22624,9348 22625,10758 1611,10765"/>
            </emma:interpretation>
          </emma:emma>
        </inkml:annotationXML>
        <inkml:traceGroup>
          <inkml:annotationXML>
            <emma:emma xmlns:emma="http://www.w3.org/2003/04/emma" version="1.0">
              <emma:interpretation id="{9F30D0A9-EAAE-4396-9F96-A5000129AD7F}" emma:medium="tactile" emma:mode="ink">
                <msink:context xmlns:msink="http://schemas.microsoft.com/ink/2010/main" type="inkWord" rotatedBoundingBox="1610,9355 4625,9354 4626,10524 1611,10525"/>
              </emma:interpretation>
            </emma:emma>
          </inkml:annotationXML>
          <inkml:trace contextRef="#ctx0" brushRef="#br0" timeOffset="76434.11">-973 6865 15 0,'0'0'226'0,"7"-7"-10"0,-7 7-7 0,5-10-5 0,-5 10-5 16,0 0-10-16,3-10-6 0,-3 10-14 0,0 0-14 16,-8-14-14-16,2 10-10 0,-3-2-15 15,-3 1-13-15,-3 3-6 0,1 1-11 0,-5-3-7 0,-1 4-9 16,-2-2-7-16,2 2-6 0,-1 3-5 16,2 0-9-16,3-1-3 0,1 1-6 0,1 2-5 15,-2 0 0-15,5 0-5 0,1 1-2 0,1 2-2 0,1-1 0 16,1 2-6-16,2-1-1 0,3-2-10 0,2-6-5 15,0 16-5-15,5-5-4 0,-2 1-7 0,4-4-6 16,3 4-12-16,0-2-7 0,6 1 3 0,1 0-3 16,-3-3 2-16,6 4-1 0,-1-1 3 0,1 0 3 15,2-2 5-15,-1-1-1 0,3-2 5 0,-1 2 4 0,-1 0 3 16,-2-2 4-16,1 0-1 0,-3-1 0 16,-3 3 3-16,-1-3 4 0,-1 1 0 0,0-2 5 15,-1 2 2-15,-2 1 2 0,-3-1-2 0,1-4 6 0,-2 6 9 16,-1-2 2-16,-5-6 7 0,1 12 13 0,-1-12 2 15,-5 11 8-15,1-6 1 0,-8 0-3 0,0-2-3 16,-7 3-2-16,-3 0-3 0,-3-4-3 0,0 1-2 16,2 0-3-16,0-3-5 0,0 2-2 0,0 0 0 15,1-1-6-15,1-1-19 0,-1 1-15 0,6-1-15 16,0 0-20-16,2 0-24 0,1 0-25 0,3 0-33 16,10 0-31-16,-16-2-223 0,10-2-423 0,6 4 187 15</inkml:trace>
          <inkml:trace contextRef="#ctx0" brushRef="#br0" timeOffset="77634.07">-554 7137 144 0,'0'0'222'0,"0"0"-15"0,5-11-19 0,-5 11-15 16,10-3-12-16,-10 3-15 0,16-1-11 0,-16 1-10 16,16 1-10-16,-4-1-8 0,1 0-6 0,0 0-8 15,3 3-9-15,4-3-1 0,2 3-7 0,-1-1-9 16,4 0-5-16,7 2-11 0,0-1-1 0,1-1-5 15,2 1-5-15,-1 0-1 0,-1 0-4 0,-1-3-6 16,1 0-1-16,-3 1-3 0,-5-1 1 0,-3-1-9 16,2-3 1-16,-6 4-2 0,-3-2-4 0,0-3 1 0,-3 2-1 15,1-3-4-15,-6 0 1 0,1-2-2 0,-3 2-9 16,-1-2-5-16,-1-2 0 0,-3-1-4 16,-3-1-6-16,-2 4 7 0,1-2-2 0,-6 0 3 0,-2 2-2 15,-1-1 2-15,-8 4 1 0,2-1 2 0,-2-2 1 16,-1 5-4-16,1 1 3 0,3 2-2 15,3 2 5-15,-2 1-3 0,3 4-3 0,-1-2 5 0,4 2-2 16,-1 0 2-16,3 1 2 0,2 4-2 0,1-2-1 16,4 0-5-16,0 2-1 0,3 0-4 0,3-1 0 15,2 2-4-15,4-2-5 0,1-1-4 0,5 3 4 16,3-1-9-16,3-3 7 0,2-1 4 0,6 1 1 16,4-3 1-16,-9-1-1 0,6-4 4 0,1 1 6 15,-6-1 0-15,-1-2 2 0,-1-1 6 0,1-1 3 0,-1 0 11 16,1 0 6-16,0 0 5 0,-3 2 7 0,-3-3 5 15,-5 4 3-15,1 0-1 0,-1-2-5 16,-1 4-3-16,-5 0-2 0,0 1-3 0,1 1 1 16,2 1 0-16,-2 4 1 0,0 1-3 0,1 5 5 0,-1 4 0 15,1 7 6-15,0 1 0 0,-3 6-1 0,-1-2-6 16,-1 2 4-16,-2 1-5 0,-3 2-2 16,2-3-1-16,-2 1-2 0,3-4 1 0,-1 3-2 0,-2-3-3 15,0-2-1-15,0-8-4 0,2 1 4 0,-2-8-4 16,3 6 3-16,-2-5-4 0,-2-3-2 15,0 2-1-15,1-7 5 0,0-6-2 0,-4 14 2 0,4-14-4 16,-2 9 3-16,2-9 0 0,-7 2 1 16,7-2 0-16,0 0-5 0,0 0 2 0,-14-11 0 0,14 11-4 15,-7-14-2-15,1 3-6 0,3-2-5 0,0 0-5 16,1-1-2-16,-2-4 0 0,-1-4-2 0,4 2-3 16,1-8-5-16,1 1 0 0,0-5-1 0,3 2 3 15,-4 0-1-15,4-1 2 0,1-3 4 0,1 1-1 0,-1-2 4 16,2 4 4-16,-1-3 7 0,2 4-5 15,-3-2 20-15,1 3 8 0,-4 1 5 0,1 5 1 16,-1 3 0-16,1-10 5 0,-1 11 0 0,-1-1 3 0,1 0 0 16,0 6-8-16,1 1 4 0,0 0-3 15,-3 1-4-15,3 3-3 0,0 1 1 0,1 0-6 0,3 5-4 16,-3-4-1-16,6 3 1 0,-10 4-3 0,15 0-4 16,-8 0 3-16,-7 0-1 0,19 7-1 0,-8-1-2 15,0 0 1-15,-2 3 0 0,-1 0-3 0,2 1-1 16,0 2-4-16,-3 1-5 0,-4-2-14 0,2 1-6 15,-1-1-6-15,-4 3-19 0,-4-2-9 0,0 1-24 16,-2 0-15-16,-2-4-28 0,-1 2-26 0,-3-3-34 16,0 2-217-16,-2-4-441 0,2-2 195 0</inkml:trace>
          <inkml:trace contextRef="#ctx0" brushRef="#br0" timeOffset="76760.17">-365 6643 171 0,'0'0'254'0,"0"0"-26"0,0-9-19 0,0 9-27 0,0 0-19 16,0 0-15-16,0 0-9 0,0 0-9 0,0 0-6 15,0 0-6-15,-2 37-3 0,0-23-8 0,0 4-3 16,2-4-4-16,1 5-5 0,-1 0-6 0,1 3-1 16,-1 7-3-16,4-7-5 0,-3 0-5 0,3 5-1 15,-2 5-6-15,2-2-7 0,-2 0-6 0,3-1-6 16,0-1 0-16,-2 3-6 0,1-10-6 0,-1 8 0 15,1-5-9-15,-3 4-22 0,-1-4-20 0,1 3-17 16,-1-5-34-16,-1 0-28 0,-3-1-22 0,0-1-47 16,0-2-40-16,-1-5-237 0,-1-2-474 0,-2-3 210 15</inkml:trace>
          <inkml:trace contextRef="#ctx0" brushRef="#br0" timeOffset="78256.16">1064 6987 171 0,'0'0'271'0,"0"-13"-19"15,0 13-23-15,2-11-23 0,-2 11-23 0,10-5-14 16,-10 5-17-16,15-3-17 0,-9 3-11 0,-6 0-12 16,23 3-10-16,-13-3-12 0,0 3-6 0,1 3-12 15,2-1-4-15,-5 2-9 0,2 1-7 0,-2 0-7 16,-2 1-1-16,0 1-9 0,0 0 0 15,-4 0-2-15,-2 0-6 0,0 3-4 0,-2-2 1 0,-1-1 3 16,-4 1 0-16,1 1-4 0,-3-2-1 0,0 0-1 0,-4 0 2 16,0-1-7-16,3-1 2 0,-1-2-4 0,-1 2 2 15,1-1-2-15,3-3 1 0,1 1-5 0,0 0 2 16,7-5-7-16,-11 6 3 0,5-3-5 0,6-3-7 16,-7 6-3-16,7-6-1 0,-5 6-6 0,5-6 0 15,0 0-4-15,0 0-4 0,12 8-4 0,-12-8 2 16,11 6 1-16,-4-4-1 0,1 2 0 0,3 0 2 15,-2-1 6-15,0 1 3 0,1-2-3 0,0 1 1 16,3 2 4-16,-2-1 4 0,2 1 3 0,-5 0 10 16,-1 0-1-16,3 1 6 0,-2-1-1 15,-1 1 1-15,-1 3 4 0,0-1-1 0,-1-1 1 0,-3 2 4 16,3-2 3-16,-3-1 3 0,1 4 3 0,-3-10 1 16,-1 16 3-16,1-16 3 0,-4 12 3 0,-1-6 2 0,5-6 1 15,-10 8-1-15,7-2-5 0,-6-1-2 0,3-1-3 16,-4-1-4-16,0 1-2 0,2-1-6 15,0 0-18-15,1-1-16 0,-1 1-30 0,8-3-27 0,-11 2-32 16,11-2-32-16,-16 1-34 0,16-1-65 16,0 0-194-16,0 0-466 0,0 0 207 0</inkml:trace>
          <inkml:trace contextRef="#ctx0" brushRef="#br0" timeOffset="78456.15">1495 7323 304 0,'0'0'309'16,"0"0"-20"-16,0 0-22 0,10 3-15 0,-10-3-10 16,5 6-15-16,1-1-11 0,1-2-19 0,-3 2 6 15,5 3-35-15,-3-3-3 0,4 0-27 0,-4 3-16 16,1 0-13-16,-3-3-6 0,1 1-21 0,1-2-35 16,-6-4-29-16,5 13-22 0,-5-13-29 0,-5 8-46 15,5-8-51-15,-6 9-53 0,6-9-74 0,-9 3-205 0,9-3-501 16,0 0 221-16</inkml:trace>
          <inkml:trace contextRef="#ctx0" brushRef="#br0" timeOffset="78598.89">1748 6936 187 0,'5'-5'206'0,"-5"5"-39"0,6-3-35 16,-6 3-30-16,0 0-46 0,0 0-52 0,0 0-147 15,0 0-154-15,0 0 68 0</inkml:trace>
        </inkml:traceGroup>
        <inkml:traceGroup>
          <inkml:annotationXML>
            <emma:emma xmlns:emma="http://www.w3.org/2003/04/emma" version="1.0">
              <emma:interpretation id="{4F3A921D-1F43-4DE5-826F-461E04F92AC4}" emma:medium="tactile" emma:mode="ink">
                <msink:context xmlns:msink="http://schemas.microsoft.com/ink/2010/main" type="inkWord" rotatedBoundingBox="5540,9438 7355,9437 7356,10698 5541,10699"/>
              </emma:interpretation>
            </emma:emma>
          </inkml:annotationXML>
          <inkml:trace contextRef="#ctx0" brushRef="#br0" timeOffset="79407.11">3077 6879 77 0,'0'-9'246'0,"0"9"-18"16,0 0-13-16,-18-4-16 0,5 3-16 0,0 2-11 16,-10-1-11-16,-1 1-16 0,-6 2-13 0,3-1-4 15,-4 1-18-15,6 1-10 0,2-4-6 0,0 4-9 16,-1-1-8-16,3 2-8 0,-2-1-6 0,8-2-11 16,2 1 2-16,0 2-7 0,2 1-6 0,1-1-2 15,2 2-7-15,3-2-6 0,-2 1-2 0,6 1 4 0,1-7-5 16,-2 17-4-16,5-8-4 0,2 1 2 15,2 1 0-15,4 1-5 0,-3 0-3 0,8 1 3 0,-1 1-3 16,5 0-2-16,0-3-1 0,-3 3-1 0,3 0 0 16,9 2 0-16,-9-4 0 0,9 1-1 15,-11-1 1-15,-1-1-3 0,2-1 3 0,-6-3-6 0,-1 1 3 16,1-2 0-16,-4 3 1 0,-2 0 0 0,-1-2-3 16,-1-1 4-16,-1 2 6 0,-1-2 1 0,-3-6 12 15,-3 13 2-15,3-13-2 0,-10 11 2 0,-5-7 0 16,-1 0-4-16,0 0 0 0,-4-2-1 0,-3 1-1 15,2-1-2-15,1-1-3 0,-4-1-3 0,4 0-1 16,-4-1-10-16,11-1-14 0,-7-3-18 0,4 2-8 0,3 0-23 16,0-3-18-16,4 1-19 0,-2 0-23 15,5-1-28-15,1-2-36 0,5 8-61 0,0-15-129 16,5 4-407-16,-2 0 180 0</inkml:trace>
          <inkml:trace contextRef="#ctx0" brushRef="#br0" timeOffset="79686.23">3341 6723 101 0,'0'0'256'0,"5"-6"-28"16,-5 6-23-16,0 0-24 0,0 0-15 0,0 0-9 16,0 0-14-16,0 0-4 0,5 22-3 0,-8-9-10 15,1-2-2-15,2 3-8 0,0 6-4 0,0 2-8 16,0-1-1-16,2 11-7 0,-2-1-5 0,4-3-6 15,-2 4-3-15,3 0-11 0,0-2-3 0,1 1-8 16,1 0-7-16,-1 3-2 0,1-3-3 0,1 1-4 16,-1 0-3-16,4-2-7 0,-2 0 0 0,-3-1-9 15,2-8-1-15,0-1-21 0,-3 2-22 0,-2-3-17 16,0 1-25-16,1-6-28 0,-4-1-28 0,3 1-28 0,-1-4-39 16,-2 2-68-16,-2-4-149 0,2-8-435 15,-3 13 193-15</inkml:trace>
          <inkml:trace contextRef="#ctx0" brushRef="#br0" timeOffset="80075.92">3198 7273 8 0,'0'0'243'0,"0"0"-20"0,0 0-22 0,16-13-18 16,-8 12-10-16,5 1-11 0,3-3-14 0,1 6-13 15,5-2-12-15,0 1-11 0,2 1-14 0,10 0-4 16,-4 2-9-16,1 0-7 0,3-3-7 0,-3 5-9 16,-5-1-6-16,5-4-8 0,-7 3-4 0,1-1 1 15,7-1-7-15,-1 4-3 0,-9-4-5 0,13 1 1 16,-4 0-5-16,-9-3-5 0,4 2 0 0,-3-2-2 16,-2-2 0-16,0-1-3 0,0 1 1 0,-7 0 0 15,-1-3-1-15,1 0 8 0,-4-1 6 0,-1-4 2 0,-2 1-6 16,-1-1-2-16,-4-1-1 0,0-1-1 15,-5 0-3-15,-2-1-1 0,-4 2-5 0,-2 0-2 0,-2 0-3 16,-5 1 1-16,-2-1 1 0,-4 2 1 0,0 4-6 16,2-2-3-16,-2 4 1 0,0 2 3 0,1-2-3 15,3 4-2-15,2 2-11 0,2-2-12 0,3 3-16 16,-1 3-16-16,3 1-14 0,0-1-14 0,4 1-15 16,1 1-19-16,6-1-30 0,0 3-23 0,3-2-45 15,2-1-117-15,6-1-358 0,-2 0 159 0</inkml:trace>
          <inkml:trace contextRef="#ctx0" brushRef="#br0" timeOffset="80590.07">4038 7251 295 0,'1'-19'282'0,"2"-1"-12"16,2 4-19-16,0 3-25 0,3 0-21 0,5-1-19 15,2 3-16-15,1-3-18 0,5 9-19 0,-1-4-10 16,3 5-10-16,1 0-13 0,9 3-14 0,-2 2-4 16,1 1-13-16,-1 4-2 0,2-1-13 0,-2 4-1 15,-11-3-6-15,3 4-4 0,-6 0-6 0,-2 3-3 16,-1 0-6-16,-8-1-1 0,2-1-4 0,-5-1 1 0,-3 2-3 16,-3 0-1-16,-5 2-4 0,-5 0-21 0,0-2-24 15,-7 1-26-15,0-1-38 0,1 0-45 0,-4-3-44 16,1 2-73-16,0-3-159 0,2-2-448 0,2 1 199 15</inkml:trace>
          <inkml:trace contextRef="#ctx0" brushRef="#br0" timeOffset="80328.75">4110 7340 48 0,'0'0'245'0,"9"0"-24"0,-9 0-24 16,0 0-22-16,11 3-14 0,-11-3-15 0,5 8-13 15,-1-1-1-15,-2 3-8 0,-1 1-5 0,-1 3-4 16,3 0-2-16,-3 6-13 0,0 1-3 15,0 3-5-15,0 5-2 0,0 3-12 0,0 0-4 0,0-1-11 16,-1 2-4-16,1-3-6 0,0-7-1 0,1 6-7 0,-2 2-4 16,1-2-5-16,0-7 0 0,0 1-6 0,1-1 3 15,-1-2-11-15,0 2-11 0,0-5-21 16,0-3-18-16,0 0-26 0,0 0-22 0,0-4-18 0,0 0-32 16,0-3-25-16,0-7-36 0,0 12-183 0,0-12-399 15,0 0 177-15</inkml:trace>
        </inkml:traceGroup>
        <inkml:traceGroup>
          <inkml:annotationXML>
            <emma:emma xmlns:emma="http://www.w3.org/2003/04/emma" version="1.0">
              <emma:interpretation id="{A96A6530-CB8E-4A09-98FE-D4339193B32D}" emma:medium="tactile" emma:mode="ink">
                <msink:context xmlns:msink="http://schemas.microsoft.com/ink/2010/main" type="inkWord" rotatedBoundingBox="8757,9516 11606,9515 11607,10238 8758,10239"/>
              </emma:interpretation>
            </emma:emma>
          </inkml:annotationXML>
          <inkml:trace contextRef="#ctx0" brushRef="#br0" timeOffset="82356.55">5913 7228 220 0,'-5'-10'295'0,"2"4"-17"0,3 6-16 15,-2-11-18-15,-2 5-15 0,4 6-14 0,-1-10-18 16,1 10-17-16,0 0-20 0,-7-8-22 0,7 8-11 0,0 0-16 16,0 0-11-16,0 0-11 0,0 0-9 15,0 0-7-15,0 0-10 0,6 28-2 0,-4-16-2 16,2 1-7-16,0-1-2 0,1 8-8 0,0-2 0 0,-4 3-3 16,1-7-10-16,3 3 2 0,0 0 0 15,4-1-9-15,-4-4 3 0,1 1-2 0,1-2 0 0,2 0-4 16,-3-2-1-16,1-2 0 0,3-3-7 15,-1 1-11-15,0-2-4 0,3-3-13 0,0 0-8 0,2-3-5 16,-1-2-8-16,2-1-2 0,4-2-3 0,-3-6-4 16,1 3 2-16,0-3-3 0,-1-3 1 0,0 1-1 15,-1-1 5-15,1-3-3 0,-1 4 9 0,-1-2 5 16,0 3 4-16,-4 0 0 0,-1 4 6 0,-1-1 7 16,0 6 0-16,-3-1 4 0,0 2 2 0,1-1-1 15,-6 6-2-15,6-5 4 0,-6 5 0 0,0 0-1 16,0 0 2-16,12 11 3 0,-12-11 4 0,3 14-1 0,-2-2 4 15,4 0 7-15,-1 2 1 0,2 4-1 0,-2 1 2 16,2-3-1-16,3 1 1 0,-1 0-3 16,2-1 4-16,-3-4 1 0,7 1 3 0,-6-2-1 15,5-2 1-15,-3-1-1 0,1-2 2 0,0-1-5 0,3-1 1 16,-1-3-3-16,0-2 1 0,2 0 1 0,1-4 0 16,3-4-7-16,-1-1 3 0,1-2-5 15,0-2-6-15,4-5-6 0,0-3-9 0,-3-1-14 0,2-5-8 16,-5 3-21-16,7-3-16 0,-2 0-2 0,-2-4-5 15,1 1-1-15,-2-2-1 0,0-1 3 0,-1 0 4 16,1 1 6-16,-1 1 9 0,-4 0 13 0,1 4 16 16,-5 6 12-16,1-4 11 0,-4 10 17 0,-2 2 16 15,1 2 6-15,-1 2 8 0,-2 3-2 0,0 2-3 16,-3 5-12-16,3-7 2 0,-3 7-5 0,0 0 0 16,0 0 0-16,0 0 3 0,0 0 3 0,-10 31 1 15,5-13 0-15,0 4 5 0,-2 7 2 0,-3 1 2 16,7 1 1-16,-3 5-2 0,0-6 0 0,2 6-4 15,3-2-1-15,1-3 0 0,0 2 0 0,4-2-1 0,3 0-4 16,-1-1 2-16,0-8-1 0,1 1-2 0,1-3-1 16,2-3 1-16,0-1-7 0,1 0 3 0,1-2-3 15,-1-5 3-15,3 0-3 0,-2-2-1 0,3-1-2 16,1-1 3-16,-2-4-4 0,2 1-1 0,-1-2-2 16,-2-2-6-16,3-1-6 0,-1-3 1 0,-1 0-4 15,-1-2 3-15,3-3-3 0,-4 1-1 0,-1-1 1 16,2-3 5-16,-5 3-4 0,0-3 0 15,-1 4 4-15,1 1-1 0,-3-1 1 0,1 4 6 0,-1 1 1 16,-5 5-2-16,6-9 1 0,-6 9-5 0,5-8 0 16,-5 8-3-16,0 0 1 0,0 0 2 0,0 0-1 15,0 0-1-15,0 0 3 0,0 0 6 0,5 24-2 16,-5-15 1-16,0 0 2 0,1 1 2 0,0 1 0 16,3 1 6-16,-2-6 0 0,3 4 2 0,1-1 5 0,2 0 4 15,2-1 3-15,-3-4-4 0,7 1-1 16,-1 1-2-16,7-2-1 0,2 0 2 0,0-2-4 0,2 1 1 15,-1-6-3-15,2 3-3 0,-2-3 1 0,2 0-4 16,2-2-2-16,2-5 2 0,-1-2 0 16,-7 1-3-16,-4-3-10 0,3 3 0 0,-3-5-10 0,-3 1 3 15,-2 1 0-15,0-2 1 0,-7 4-3 0,-2 1 1 16,-2 2 0-16,-1-1 2 0,1 4-1 0,-1 6 3 16,-9-10-2-16,9 10 2 0,-12-9-4 0,0 8 5 15,1 1 0-15,-3 1 0 0,2 4-4 0,-2 0 4 16,2 2 1-16,0 3-2 0,2-2 1 0,0 6 0 15,-1-2 2-15,3 1 2 0,2 1-1 0,1 0-1 16,3 0 4-16,2-2-1 0,0 1 0 0,0-1 2 16,2-1 1-16,2 1 3 0,2-2-3 0,3-4 2 15,1 3-4-15,1-4 5 0,0 0-3 0,5-1 0 16,-1-2 4-16,7 0-3 0,-2-1-1 0,3-1 2 16,-1-3 0-16,9 0-3 0,-6-4 4 0,-3 3 0 15,0-2-1-15,-2-1-2 0,1-2 1 0,0 0 0 0,-2 1-1 16,0 0-1-16,1 2-1 0,-9-2-1 15,2 2 0-15,0 2 3 0,-6 2-2 0,2-2 0 16,-2 1-2-16,-7 3 0 0,10-1-2 0,-10 1-1 16,0 0-2-16,10 6 1 0,-10-6 0 0,1 8 2 0,-1-8 2 15,0 10 1-15,0-10-1 0,-1 12 0 0,1-12 3 16,-4 16 3-16,0-9 1 0,2 0-1 16,2-7-1-16,-1 13 3 0,1-13-4 0,-1 10 5 0,1-10-3 15,0 0 6-15,0 14 3 0,0-14 6 0,0 0 3 16,6 5 0-16,-6-5-4 0,0 0-8 0,16 0 5 15,-8-3 0-15,-8 3-1 0,24-6-5 0,-9 4 0 16,3-6 2-16,3 2-14 0,1-2-3 0,10-1-8 16,2-1-4-16,0 2-3 0,1 0-2 0,2-1 0 15,0 3 4-15,-2 0-2 0,0 3 0 0,-2 2 4 0,-1 1 1 16,-7 1 1-16,-2 0 5 0,-2 1-2 16,0 3 7-16,-1 1-1 0,-2 0 1 0,-4 2 1 15,1 2 0-15,-3 0 0 0,-2 1-1 0,1 3-18 0,0 2-26 16,-5 1-26-16,0-3-40 0,-2-1-56 0,0 2-254 15,-3-3-461-15,-2 1 205 0</inkml:trace>
        </inkml:traceGroup>
        <inkml:traceGroup>
          <inkml:annotationXML>
            <emma:emma xmlns:emma="http://www.w3.org/2003/04/emma" version="1.0">
              <emma:interpretation id="{54DB3B53-D65B-4BDE-BBC6-04E03ABDBC4A}" emma:medium="tactile" emma:mode="ink">
                <msink:context xmlns:msink="http://schemas.microsoft.com/ink/2010/main" type="inkWord" rotatedBoundingBox="12696,9618 14491,9617 14492,10761 12697,10762"/>
              </emma:interpretation>
            </emma:emma>
          </inkml:annotationXML>
          <inkml:trace contextRef="#ctx0" brushRef="#br0" timeOffset="83447.35">9830 7001 276 0,'0'0'255'16,"0"0"-28"-16,0 0-15 0,0 0-14 0,0 0-12 15,0 0-12-15,0 0-9 0,6 24-2 0,0-17-9 16,-1 0-8-16,4-1-3 0,2 3-9 0,0-1-6 16,3-3-4-16,1 1-15 0,1-1-7 0,-2-2-9 15,7-1-8-15,3-2-7 0,-1-2-8 0,1-1-6 16,-1-3-5-16,1-2-5 0,0 1-6 0,0-2-7 15,-5-1 5-15,2-3-15 0,1 1-2 0,-3-3-6 0,-1 0-3 16,-1 1-3-16,-2 0-2 0,-5 3-9 0,2 0 0 16,-3 1 2-16,-1 3-3 0,-2 0-3 0,-1 2-12 15,-5 5-12-15,7-7-2 0,-7 7 2 0,0 0 5 16,0 0-1-16,5 17 2 0,-5-17 3 0,-5 25 1 16,0-6 2-16,3 10-1 0,-4 2 2 0,2 5 0 15,-3 2 0-15,-4 15 2 0,2 0 3 0,0 3-2 16,1-1 3-16,1 1 0 0,-1 2 0 15,2-5 0-15,-1 0 0 0,2 0-3 0,4-11 3 0,-1-3 1 16,4 3 3-16,2 0-1 0,-2-4 1 0,1-2 0 16,3-2-2-16,-2-2 0 0,-2-2 1 0,2-2-1 15,-4-8-1-15,2 0 3 0,0-8-2 0,-2-1 0 0,-2-2 2 16,1 1-1-16,1-10 4 0,-6 9 0 16,0-5 0-16,-2-3-2 0,8-1 8 0,-22-5-3 15,10 0-1-15,0 1-1 0,-2-6 1 0,0-1 0 0,0-5-1 16,0 1-2-16,3-5 0 0,0 1 0 0,1-2-4 15,6-2 3-15,1 1-1 0,3-10-7 16,5 1-5-16,6-2-7 0,2 3-15 0,8-3-15 0,5 2-9 16,11-14-10-16,5 6-8 0,-1 3-5 0,6-1 2 15,-13 11 4-15,2 1 8 0,2 1 6 0,-2 4 13 16,-5 0 13-16,2 0 16 0,-2 2 7 0,-2 1 14 16,-2 1 15-16,-4 4 12 0,-6 2 8 0,-2 2 11 15,-5 4 5-15,2-1-3 0,-5 2-1 0,2-2-6 16,-9 5-7-16,10-6-5 0,-4 6-6 0,-6 0-5 15,10-4 0-15,-10 4-3 0,0 0-2 0,0 0 1 16,17 6-2-16,-13-2-1 0,-4-4-4 0,13 8 4 16,-5-6-3-16,0 1 1 0,3 1-4 0,3 1 3 15,-3-2-6-15,4-1 5 0,1 0 0 0,-1 0-1 16,5-4-1-16,-1 1 3 0,-3 1-8 0,4-4 4 16,-2-3-2-16,-4 3-1 0,5-4 1 0,-7-1-1 0,0 1-1 15,1-2-1-15,-5-2-1 0,2 1 3 0,-5-2-5 16,-1-1 4-16,-2 2-3 0,-6-2-3 0,2 0 0 15,-7 1 1-15,1 1-1 0,-6-2 0 0,-4 2-2 16,-1 2 0-16,-3 1 1 0,0 2 0 0,-3 2 2 16,3 4 0-16,0 2 1 0,6 0 1 0,1 3-10 15,-5-4-8-15,5 6-8 0,1 0-13 0,4 3-16 16,1-2-13-16,2 0-9 0,-1 2-14 0,5-1-12 16,0 1-12-16,3-9-12 0,3 15-18 0,1-7-9 15,4-2-31-15,3 1-182 0,-1-1-397 0,6-3 176 16</inkml:trace>
          <inkml:trace contextRef="#ctx0" brushRef="#br0" timeOffset="83683.1">11132 7184 123 0,'19'-9'163'0,"-2"3"-3"15,-5 1-6-15,-1 0-13 0,2 0-7 0,-7 3-12 0,1-2-13 16,-7 4-11-16,13-3-13 0,-13 3-6 0,0 0 0 16,13 6-6-16,-13-6 1 0,6 11-2 0,-2-6 2 15,-1 1-1-15,0 2 3 0,2 2 3 16,-1 0 2-16,2-1 9 0,0 2 3 0,0-2 4 0,4-2 9 15,-2-2 3-15,0 1 15 0,5-3-9 0,-1 0 1 16,3-3-2-16,1 0 6 0,-3-3-18 0,8 0-6 16,-1-5-5-16,-4 2-9 0,5-4-14 0,-1 1-8 15,-3-1-2-15,0 0-10 0,-1-2-16 0,1 0-34 16,-2 0-28-16,-4 3-28 0,-1-1-48 0,1 1-56 16,-1-2-67-16,-1 0-302 0,-2 0-574 0,-1 0 253 0</inkml:trace>
        </inkml:traceGroup>
        <inkml:traceGroup>
          <inkml:annotationXML>
            <emma:emma xmlns:emma="http://www.w3.org/2003/04/emma" version="1.0">
              <emma:interpretation id="{C4E99682-8C93-4846-B283-5A3ECD3A9795}" emma:medium="tactile" emma:mode="ink">
                <msink:context xmlns:msink="http://schemas.microsoft.com/ink/2010/main" type="inkWord" rotatedBoundingBox="15707,9440 18741,9439 18742,10081 15708,10082"/>
              </emma:interpretation>
            </emma:emma>
          </inkml:annotationXML>
          <inkml:trace contextRef="#ctx0" brushRef="#br0" timeOffset="85168.51">12841 7145 80 0,'0'0'244'0,"1"-11"-11"0,-1 11-10 0,0-8-15 16,0 8-12-16,0 0-23 0,0 0-16 0,4-9-16 16,-4 9-17-16,0 0-13 0,0 0-11 0,0 0-7 15,0 0-3-15,0 0-9 0,0 0-3 0,7 20-5 16,-7-20-1-16,4 15 0 0,-1-3-7 0,-3 1-3 0,3-1-5 15,-1 2-9-15,0-1-1 0,0-1-7 0,0 2-1 16,0-2-4-16,1 2-2 0,-2-2-7 16,0 1-1-16,-1-5-2 0,1 0-1 0,-1-8-2 0,3 14 0 15,-3-14-3-15,1 9 5 0,-1-9 1 0,3 5-3 16,-3-5-4-16,0 0 0 0,0 0-1 0,0 0 2 16,0 0-8-16,8-23 2 0,-5 12-1 0,1-2-2 15,3-1-3-15,-1 0-13 0,1-2-7 0,2-4 4 16,2 3-3-16,-1 0 0 0,0-2-3 0,2 2 5 15,0 3-3-15,1-3 2 0,-1 7 0 0,-1 1 1 0,6-1-1 16,3 0 5-16,-6 5-2 0,1 0 4 16,5-1-1-16,1 4 3 0,3 2-2 0,8 0 0 15,-10 2 1-15,9 1 3 0,3 0 1 0,-2 4 2 0,1-1 5 16,-3 2 2-16,4-4 0 0,-1 1 3 0,-10-2-3 16,2 1-1-16,0 0 1 0,-1-1 0 15,0-1 3-15,-9-2-1 0,4-1 0 0,-3 0 0 0,-3-2 0 16,0-1 1-16,1 2-6 0,-3-6 0 0,0 2 0 15,-4-3 1-15,1 3-4 0,-3 0 3 0,-3-2-5 16,2-1 0-16,-4 9-7 0,-4-19 0 0,2 11 3 16,2 8-1-16,-10-12 0 0,3 5-1 0,-2 3-5 15,-4 1 8-15,1 1-1 0,-1-1-2 0,0 6-3 16,-3-1 0-16,3 4 0 0,-1-1 1 0,-3 4 0 16,2 3 2-16,0 0-2 0,3 2 1 0,3-2 3 15,1 4-2-15,3-2 3 0,-1 3-2 0,2 1-4 16,6 2 3-16,0-2-2 0,1 1 2 0,6-1-2 0,2 0 2 15,0-2-2-15,5-1 0 0,3-2 3 0,0-1 1 16,5-2-2-16,-2-3 2 0,9 3-4 16,1-4 6-16,-10-3-3 0,0-2 2 0,5-1 0 15,-6-1 2-15,0-2-1 0,1-2 1 0,-2 0-1 0,-1-3-2 16,0 1 2-16,0-4-2 0,-1 2 2 0,0-1 0 16,-1-2 2-16,-6 5-1 0,0-2-2 0,2 4 4 15,-4-4-2-15,-1 5-2 0,-2 0 1 0,0 1 0 16,1 0-7-16,-7 3 7 0,13-5-3 0,-13 5 3 15,12-2-2-15,-12 2 1 0,12 2 1 0,-12-2 4 16,15 5-3-16,-6 0 9 0,-2-2-1 0,7 1 5 16,-3 2 4-16,2-4 1 0,2 3 2 0,6 0 2 15,-7-2-2-15,2 0 4 0,-1-3-1 0,-1 1 1 16,-1-1 0-16,-1-1-4 0,0-2-4 0,-3 0 1 16,0 1-4-16,-2-2-2 0,-1-1-1 0,0-5-3 15,-3 4-6-15,-1-4-4 0,-5-2-1 0,-2 0-3 0,-1 1-1 16,-3 0-5-16,-5-6 4 0,-3 4-1 0,0 1 1 15,-3-2-1-15,0 3 1 0,-2 1 3 0,0 4 1 16,-1-1 0-16,2 0-3 0,1 4 2 0,3 3-2 16,-3 0 2-16,-1 3 1 0,7-3 2 0,1 6 1 15,-1-1-4-15,4 0 3 0,0 4 1 0,2 1-4 16,3 0 4-16,0 0 2 0,1-1-1 0,3-2 1 16,1 2 1-16,0-9 1 0,6 15 0 0,0-6-3 15,3-2 1-15,1-2 2 0,1 1 4 0,4-3-1 16,-2 2 0-16,3-1 0 0,4-2-4 0,1-2 3 15,3 0 0-15,-5-3 0 0,5 0 1 0,-5-2-1 16,2 1-2-16,0-2 2 0,0-1-2 0,-1 1 1 16,-1-6-2-16,-1 5 2 0,-1-5-2 0,-1 1-1 15,-1 4 2-15,-3 0 2 0,-3 0 7 0,1 2 4 16,-3-2 6-16,-2 4-2 0,1-1 5 0,-6 4-10 16,9-4-4-16,-9 4-2 0,0 0 2 0,10 0-2 15,-10 0 1-15,6 8-2 0,-6-8 0 0,5 12-1 0,-3-3 1 16,0 1 2-16,0 2 1 0,1-1 1 15,-1 2 2-15,2 1-1 0,-2-3-1 0,2 2 2 0,0-3 0 16,1 1-2-16,-1 3-2 0,3-4 0 0,-1 0-9 16,0 0-18-16,0-4-16 0,0 2-24 0,3 0-25 15,1-2-23-15,-1-3-23 0,2 0-24 16,2 0-29-16,3-3-34 0,-2-3-182 0,-1 0-430 0,7-4 190 16</inkml:trace>
          <inkml:trace contextRef="#ctx0" brushRef="#br0" timeOffset="85753.11">14779 7096 56 0,'0'0'222'0,"0"0"-17"16,-2-14-15-16,2 14-12 0,-6-6-13 0,6 6-15 0,0 0-10 15,-15 0-5-15,15 0-10 0,-16 2-2 16,9 3-7-16,-1-1-8 0,2 4-12 0,-3 0-5 16,2 1-4-16,2 1 2 0,-1-1-6 0,3 0 1 0,1 2-3 15,-3 0 1-15,4-3-2 0,-2 0 1 0,3-8-2 16,4 15 4-16,-1-5 2 0,3-6-4 0,0 1-7 15,1 1-5-15,6-2-5 0,-2 0-2 0,2 0-9 16,2-8-10-16,-2 6 4 0,2-2-6 0,5-2-7 16,1-2-5-16,0-2 1 0,-1-1-8 0,0-4 4 15,-1 0-7-15,3 1-9 0,3-10-9 0,-7 8-9 16,1-4-12-16,6-6-11 0,-4-2-3 0,1 3-11 16,-3-9 3-16,1-1-13 0,0-1 0 0,-2 2-2 15,-3 0 13-15,1 1 3 0,-3 2 3 0,-2 0 2 0,-1 1 6 16,-1 7 6-16,-5 5 9 0,2 2 2 15,-3 0 4-15,-1 5 1 0,0 1-1 0,-2 6 1 16,4-11-1-16,-4 11-1 0,0 0 2 0,0 0-5 16,0 0 2-16,0 0 5 0,0 0-2 0,-17 19 1 15,11-7 3-15,0 1-1 0,1 7 4 0,-4 2 1 16,4 1 3-16,0 5 3 0,0 2 2 0,1 0-2 16,-1-7 0-16,3 7 0 0,1 0 4 0,2-1 1 0,1-7-2 15,-2-2-1-15,5-1 2 0,-2 0 0 0,3-1-1 16,-2-4-1-16,2-2 0 0,3 0 1 0,-2-3 0 15,2 1 3-15,2-4-2 0,1 0-3 0,2-3 0 16,3 0 0-16,-3-1 1 0,7-4 3 0,-3-1-5 16,6-2 2-16,-3 1-1 0,1-2 5 0,-2-4-3 15,-1 4 5-15,3-2 5 0,-2 0 2 0,-1 2 8 16,-4 0-5-16,-2 1 4 0,2 2-4 0,-2-1-3 16,0 3 4-16,2 1-7 0,-2 3-1 0,8-1 2 15,-7 4-5-15,4 2 2 0,3 0 0 0,-2 4-2 16,0-2 0-16,0 2-4 0,-1 5-9 0,1-3 9 15,-3 2-14-15,-1 0-28 0,-1 2-28 0,1-2-38 16,-3 1-36-16,1-1-47 0,-1-3-63 0,-3-1-232 0,1-3-516 16,-1 0 228-16</inkml:trace>
        </inkml:traceGroup>
        <inkml:traceGroup>
          <inkml:annotationXML>
            <emma:emma xmlns:emma="http://www.w3.org/2003/04/emma" version="1.0">
              <emma:interpretation id="{FD7BAF7B-599B-4346-A0AC-9E84672A8A85}" emma:medium="tactile" emma:mode="ink">
                <msink:context xmlns:msink="http://schemas.microsoft.com/ink/2010/main" type="inkWord" rotatedBoundingBox="19863,9682 22624,9681 22625,10099 19864,10100"/>
              </emma:interpretation>
            </emma:emma>
          </inkml:annotationXML>
          <inkml:trace contextRef="#ctx0" brushRef="#br0" timeOffset="91606.08">16997 7062 31 0,'0'0'268'16,"0"0"-18"-16,0 0-19 0,13 0-20 0,-13 0-18 15,0 0-22-15,0 0-13 0,7 5-16 0,-7-5-12 16,9 6-15-16,-7-3-8 0,-2-3-8 0,8 11-6 16,-3-2-7-16,0 1-11 0,-3-1-6 0,4 2-7 15,-3 0-5-15,-1-1-9 0,1 0-1 0,2 3-3 16,-2 0-6-16,-1-3-1 0,0 3-6 16,2-2-1-16,-2-2-3 0,1 2 1 0,-1 0-5 0,-2-5-4 15,0 2 0-15,0-8 0 0,4 13-4 0,-4-13-1 0,1 9-1 16,-1-9 2-16,0 0-1 0,0 9 9 15,0-9 2-15,0 0-4 0,0 0 0 0,0 0-2 0,0 0-1 16,0 0 0-16,0 0-4 0,6-25 1 0,-1 13-2 16,-2-2 0-16,-1 3-4 0,3-3-1 0,4-7 1 15,-2 2-2-15,0-4-1 0,4 2-2 16,2-5 1-16,0 6 2 0,-4 2-2 0,6-1-5 0,-1 1-2 16,-1 1 3-16,2 3-3 0,-4 5-10 0,0-2-12 15,-1 5-11-15,2 0-19 0,-1 1-20 0,5 2-16 16,-6 3-17-16,1 2-24 0,3 2-29 0,-3-2-16 15,2 2-60-15,-8 0-129 0,10 0-395 0,-9 0 175 16</inkml:trace>
          <inkml:trace contextRef="#ctx0" brushRef="#br0" timeOffset="91930.09">17465 7153 155 0,'1'8'188'0,"4"-2"-4"0,-1 2-12 16,-1 0-9-16,3 1-8 0,1 0-21 0,1 0-3 15,-3-1-8-15,6 0-13 0,-3 3-7 0,4-3-12 16,-4 1-4-16,2-3-17 0,0 2 2 0,3-3-9 0,-2 0-4 16,-4-3-9-16,6-1-4 0,-4 2-1 15,4-3-5-15,-1 0-8 0,3 0-2 0,-4-5-3 16,-5 4-2-16,6-4 1 0,-4-3-4 0,3-1-6 0,-2 2 0 16,0-2-1-16,-5-1 0 0,5-3-3 0,-7 1-1 15,3-2-1-15,-5 0-2 0,0-1-4 0,0 3 2 16,-5-2-5-16,3 0 8 0,-4 1-2 15,-1 2-1-15,-2 1 0 0,-1 3-3 0,0-2-6 0,-3 1 9 16,2 3-1-16,-2 2-3 0,1-1 2 0,-1 4 0 16,-2 0-2-16,4 1 4 0,-2 0-7 0,0 4-11 15,0 0-23-15,3 0-22 0,2 2 3 0,1 0-14 16,1-1-16-16,1 2-18 0,0-2-21 0,5-6-29 16,3 14-163-16,-3-14-341 0,9 9 152 0</inkml:trace>
          <inkml:trace contextRef="#ctx0" brushRef="#br0" timeOffset="92448.22">17900 7101 235 0,'0'0'215'0,"0"0"-24"0,0 0-19 0,0 0-20 15,0 0-8-15,0 0-15 0,0 0-9 0,0 0-10 16,0 0-1-16,0 0-6 0,0 0-4 0,0 0-12 15,-6 32-5-15,6-25 3 0,2 1-10 0,-2-8-4 16,4 16-4-16,-4-9-2 0,5-1 0 0,-3 2 0 16,-2-8 0-16,9 11-5 0,-5-4 1 0,1-5-5 15,1 2 0-15,-6-4-10 0,15 6-1 0,-5-6-8 16,3-3 0-16,-2 1-1 0,4-2-6 0,-2 1-5 16,3-4 4-16,-3 0-9 0,5-1-1 0,0-3 1 15,-1-2-4-15,-1 1-4 0,1 0 2 0,-8 2-3 16,7-2 2-16,-6 2-4 0,-1-2 0 15,0 5-3-15,-3 1 2 0,-1-1-3 0,0 2 2 0,-5 5-5 16,5-8 1-16,-5 8-4 0,5-3 0 0,-5 3-3 0,0 0-1 16,0 0 2-16,0 0 3 0,0 0-6 0,0 0 0 15,0 0 4-15,0 0 3 0,-5 25-4 0,5-25 5 16,0 19-2-16,-1-8 4 0,2 1-5 16,2-1 6-16,4 3 0 0,-1-3 0 0,3 4 2 0,5 1 1 15,-1-2 4-15,2 0 2 0,3-5 1 0,3 1-4 16,0-2-2-16,2-1 3 0,0-2-1 0,-2-3-1 15,2-2 0-15,1 3 0 0,-2-6 0 0,0-2-1 16,-2-1-3-16,-2-3 1 0,1-1 0 0,-2 0 1 16,-7 0 1-16,1-4 0 0,0 3-4 0,-2-1 1 15,0-5-7-15,-5 5-9 0,2-2-6 0,-3 1-13 16,-3 1-11-16,0-1-8 0,0 1-17 0,-3 4-18 16,3 8-15-16,-6-12-23 0,-1 6-17 0,1 4-24 15,6 2-29-15,-13-4-208 0,13 4-431 0,-14 0 190 0</inkml:trace>
          <inkml:trace contextRef="#ctx0" brushRef="#br0" timeOffset="93965.93">19430 7166 64 0,'0'0'171'16,"0"0"-10"-16,0 0-8 0,6-4-1 0,-6 4-6 15,0 0-2-15,0 0-5 0,0 0-4 0,0 0 3 0,0 0-6 16,0 0-4-16,2-9-7 0,-2 9-10 0,0 0-8 16,0 0-12-16,0 0-12 0,0 0-9 0,0 0-7 15,0 0-5-15,0 0-6 0,0 0-3 0,0 0-3 16,0 0-5-16,-19 17-5 0,15-12 0 0,-1 3 1 15,5-8 0-15,-6 13-5 0,1-3 5 16,0 0-3-16,4-2 6 0,1 3-4 0,-1 0-4 0,1-1 1 16,1 2 0-16,0-1 1 0,2 0 0 0,-1-2 3 15,3-1 4-15,3 3-1 0,1-2-3 16,0 1-2-16,2-3-6 0,-1 0-1 0,2-1-2 0,3 0-1 16,-1 0 0-16,-1-2-4 0,2-1-2 0,2-2 0 15,3 1-4-15,-4-4-1 0,2 1 3 0,-3-2 0 16,1 0-6-16,-1-2-2 0,1 0-1 15,-3-1-2-15,0-3 2 0,-3 1-3 0,2-2-2 0,-1 1-9 0,-1-2 3 16,-1-1-3-16,-3 1-1 0,0 1-4 16,0-2 0-16,-3 0-3 0,1 2-2 0,-2-4-8 15,-4 4 1-15,0-1-7 0,-3-2 1 0,-1 2-7 0,-1 3-3 16,-4-1-7-16,-2-1-2 0,-5 3-7 16,-2-1-4-16,2 0-10 0,-6 2-7 0,1 2-9 15,1-2-13-15,-3 4-12 0,5 0-15 0,-2-1-12 16,0 2-15-16,3 0-14 0,3-2-176 0,-1 3-371 0,6 0 164 15</inkml:trace>
        </inkml:traceGroup>
      </inkml:traceGroup>
    </inkml:traceGroup>
    <inkml:traceGroup>
      <inkml:annotationXML>
        <emma:emma xmlns:emma="http://www.w3.org/2003/04/emma" version="1.0">
          <emma:interpretation id="{15C08E16-B582-47C5-B78D-65462C02D34B}" emma:medium="tactile" emma:mode="ink">
            <msink:context xmlns:msink="http://schemas.microsoft.com/ink/2010/main" type="paragraph" rotatedBoundingBox="5432,11202 11852,11172 11855,11874 5435,119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A8E0636-9EA7-4047-A0D8-F11DBE019347}" emma:medium="tactile" emma:mode="ink">
              <msink:context xmlns:msink="http://schemas.microsoft.com/ink/2010/main" type="inkBullet" rotatedBoundingBox="5433,11551 5667,11550 5668,11801 5435,11802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96269.89">2601 8955 129 0,'0'0'194'0,"0"0"-18"16,0 0-8-16,-7 6-5 0,7-6-12 0,-5 5-9 15,5-5-9-15,-3 8-9 0,3-8-8 0,-8 8-3 16,8-8-13-16,-4 12-5 0,2-6-7 0,2-6-5 16,0 14-5-16,-2-6-6 0,2-8-8 0,-2 12-5 15,2-5-7-15,0-7-4 0,0 11-1 0,2-4-1 16,-2-7 1-16,6 12 4 0,1-9 3 16,-1 0-2-16,1 1-6 0,-7-4-1 0,20-1-2 0,-9-4-7 15,2 3-4-15,0 0-2 0,3-3-4 0,-5-1-1 16,4 3-5-16,-3-5 1 0,-1 2 0 0,-1-1-4 15,1-1 0-15,-1-1-3 0,-2 0-4 0,1 0-4 16,0-1 0-16,-5 1-6 0,2-2 2 0,-1-3-7 16,0 4 6-16,-5 0-6 0,3 0-1 0,0-4 2 15,-3 6 0-15,0-3 1 0,0 11-1 0,-6-15 2 16,4 8 1-16,-1 1 3 0,-2-3 2 0,-1 4 10 0,-1-1-14 16,-1 1 0-16,1 1 1 0,-1-1 0 15,8 5-1-15,-21-2-2 0,13 4 2 0,-2-2-2 16,-3 2 0-16,3 2 2 0,-3-1-3 0,-1 2 3 15,3 0-1-15,0 1-8 0,3 2-13 0,-2-2-13 0,2-1-12 16,3 2-15-16,3-1-22 0,-4 1-9 16,3 1-15-16,3-8-17 0,0 13-28 0,0-13-24 15,9 10-178-15,-5-6-384 0,7-4 171 0</inkml:trace>
      </inkml:traceGroup>
      <inkml:traceGroup>
        <inkml:annotationXML>
          <emma:emma xmlns:emma="http://www.w3.org/2003/04/emma" version="1.0">
            <emma:interpretation id="{6C3F9C95-CE1A-4E25-B1B2-A9F9A53FB9E1}" emma:medium="tactile" emma:mode="ink">
              <msink:context xmlns:msink="http://schemas.microsoft.com/ink/2010/main" type="line" rotatedBoundingBox="6009,11200 11852,11172 11855,11874 6013,11902"/>
            </emma:interpretation>
          </emma:emma>
        </inkml:annotationXML>
        <inkml:traceGroup>
          <inkml:annotationXML>
            <emma:emma xmlns:emma="http://www.w3.org/2003/04/emma" version="1.0">
              <emma:interpretation id="{47EF9325-8B5E-435D-931D-3BEDD99FE462}" emma:medium="tactile" emma:mode="ink">
                <msink:context xmlns:msink="http://schemas.microsoft.com/ink/2010/main" type="inkWord" rotatedBoundingBox="6011,11502 6494,11499 6496,11791 6012,11794"/>
              </emma:interpretation>
            </emma:emma>
          </inkml:annotationXML>
          <inkml:trace contextRef="#ctx0" brushRef="#br0" timeOffset="96621.26">3145 8967 144 0,'4'10'152'16,"2"-1"-8"-16,-1 1-9 0,0-2-4 0,1 2-11 15,-1-2-9-15,-1 0-7 16,-1 0-6-16,0-2-10 0,-3-6-6 0,5 11-6 0,-3-7-3 0,-2-4-8 15,5 7-4-15,-5-7-3 0,3 7 5 0,-3-7 3 16,0 0 10-16,0 0 5 0,0 0-1 0,0 0-5 16,0 0-7-16,0 0-2 0,0 0-3 0,0 0-9 15,0 0-4-15,0 0-1 0,3-24-3 0,-3 13-3 16,3 0-3-16,-1 0-3 0,0-4-1 0,3 3-5 16,1-6 0-16,2 2-6 0,2-1-2 0,1 1-3 0,4 0-2 15,8-5-3-15,-7 6 1 0,5 2-4 0,9-3-3 16,-3 1-2-16,1 3-14 0,3 2-13 15,-6 4-19-15,-3 1-23 0,-5 0-25 0,7 1-25 0,-6 3-28 16,5 0-39-16,-4 1-187 0,-4-3-397 0,8 3 175 16</inkml:trace>
        </inkml:traceGroup>
        <inkml:traceGroup>
          <inkml:annotationXML>
            <emma:emma xmlns:emma="http://www.w3.org/2003/04/emma" version="1.0">
              <emma:interpretation id="{7C72222A-64F4-4940-8D36-C6CE0A445695}" emma:medium="tactile" emma:mode="ink">
                <msink:context xmlns:msink="http://schemas.microsoft.com/ink/2010/main" type="inkWord" rotatedBoundingBox="7302,11193 10372,11179 10375,11834 7305,11848"/>
              </emma:interpretation>
            </emma:emma>
          </inkml:annotationXML>
          <inkml:trace contextRef="#ctx0" brushRef="#br0" timeOffset="97318.96">4555 8899 244 0,'-11'0'274'0,"11"0"-21"15,-13 0-26-15,13 0-24 0,-16 6-16 0,8-3-19 0,1 2-14 16,-4 1-11-16,5 2-13 0,-3 2-10 16,0-4-13-16,2 6-8 0,1-1-12 0,-1 3-5 15,5-4-7-15,-2 4-7 0,3-2-9 0,1 0-5 16,1 1-1-16,2-2-2 0,0 1-6 0,5-1 0 16,0-1-7-16,3 1-2 0,1-2 0 0,3-4-5 15,2 1 0-15,0 1-4 0,8-5-7 0,-3 0 0 0,4-4-5 16,5-1-3-16,-9-3-6 0,1 3-5 0,-2-2-9 15,0-1-8-15,-2-2-2 0,-2-1-2 0,-1-1 0 16,-1 3 1-16,-4 0 3 0,1-2 2 0,-1 4 0 16,-1-1 4-16,-1 3 0 0,-2-3 4 0,-1 2-2 15,-6 4 2-15,9-4-1 0,-9 4-1 0,10-2 0 16,-10 2-1-16,0 0 4 0,0 0-2 0,12 0-1 16,-12 0 5-16,4 5 1 0,-4-5 2 0,9 9 8 15,-3-4-3-15,-3 1 5 0,7-1 2 0,-2 3 4 16,0 0 6-16,6-2 3 0,1 1 4 0,-2 1-4 15,1-3-2-15,5 0-1 0,-1 3-5 0,4-5 0 0,-4 1-1 16,2 1 2-16,0-2-4 0,-3-2-3 16,2 0-8-16,0-2-1 0,-4 1-6 0,1 0 3 15,-3-1-5-15,0-2 6 0,-1-2-3 0,1 0 2 0,-2 1-1 16,-4-2 3-16,-1 3 0 0,1-4 0 0,-1 1-2 16,-4-2 0-16,-2 8 3 0,2-15-2 15,-4 7 0-15,2 8-2 0,-8-20 1 0,-2 12 1 16,4-1-1-16,-7-1-1 0,0 1 0 0,-6 1 3 0,2 0-5 15,-3 3 1-15,1 1 3 0,-5-1 0 0,4 4-6 16,-2 1-12-16,-1 0-10 0,4 1-15 0,-4 4-13 16,-2-5-17-16,4 4-9 0,1 1-17 0,1-3-16 15,3 2-24-15,5 1-18 0,2-2-23 0,3-1-29 16,-4 2-129-16,10-4-364 0,0 0 162 0</inkml:trace>
          <inkml:trace contextRef="#ctx0" brushRef="#br0" timeOffset="97619.02">5669 8467 145 0,'0'0'205'0,"0"0"-6"0,0 0-10 16,0 27 0-16,-1-14-7 0,-1 5-8 0,1 2-6 0,-1-2-11 16,0 6-6-16,1 4-4 0,-4-7-9 0,5 7-4 15,4 1-10-15,-8-1-5 0,4-4-9 0,0-4-10 16,0 3-5-16,-1-1-8 0,1 0-12 0,0-2-3 16,1 0-1-16,-2 1-13 0,2-1-5 0,-1-2-5 15,0-6-4-15,-1 2-15 0,-3 0-23 0,3-5-19 16,2 1-27-16,-1 1-31 0,-1-4-25 15,1-7-21-15,1 14-21 0,-1-14-18 0,4 6-32 0,-4-6-44 16,0 0-138-16,0 0-400 0,0 0 176 0</inkml:trace>
          <inkml:trace contextRef="#ctx0" brushRef="#br0" timeOffset="97823.54">5880 8813 110 0,'0'0'250'0,"0"0"-26"0,8-3-16 0,-8 3-27 15,0 0-14-15,0 0-12 0,10 8-12 0,-7 0-11 16,0-2-8-16,-2 4-13 0,1 2-6 0,1-4-11 16,-3 4-10-16,2-1-9 0,-1 0-8 0,-1 1-6 15,0-1-4-15,0 1-7 0,0-2-6 0,0-10-7 16,-3 14-15-16,1-6-24 0,2-8-20 0,-3 12-20 16,3-12-20-16,-2 11-18 0,2-11-21 0,0 0-36 15,0 0-40-15,7 4-136 0,-7-4-340 0,0 0 151 0</inkml:trace>
          <inkml:trace contextRef="#ctx0" brushRef="#br0" timeOffset="98082">6176 8804 178 0,'0'0'185'0,"11"0"-8"16,-11 0-22-16,0 0-11 0,6 9-11 0,-6-9-5 15,2 9-8-15,1-1-2 0,-3-8-10 0,-3 16-6 16,3-8-6-16,-1 4-3 0,-3-2-4 0,2 2-10 15,-1-3-3-15,-3 2 2 0,1 0-7 0,0-1-5 16,-2 2-1-16,-3-2-1 0,0-1-1 0,-1 2-7 16,-2-6-2-16,0 4-3 0,-3 0-8 0,3-2-3 15,-1 0-1-15,0-2-7 0,-1 0-1 0,1-1-5 16,0-2-10-16,1 0-17 0,-3-1-14 0,6-1-19 16,-5 0-20-16,3 0-17 0,12 0-19 0,-16-3-28 15,10 1-29-15,6 2-41 0,-7-12-155 0,7 12-373 16,4-16 165-16</inkml:trace>
          <inkml:trace contextRef="#ctx0" brushRef="#br0" timeOffset="98703.09">6343 8879 188 0,'8'-5'237'0,"-8"5"-27"0,0 0-20 16,0 0-20-16,0 0-17 0,12 5-14 0,-12-5-12 0,6 9-2 15,-2-5-11-15,-4-4-6 0,2 12-4 16,0-6-4-16,-1 2-9 0,-1-8-5 0,0 15-9 0,0-15-3 16,-1 16-11-16,-1-10 0 0,2-6-9 0,-1 16-5 15,2-11-6-15,-1-5-2 0,-1 12-5 0,1-12-1 16,-1 8-4-16,1-8-1 0,0 0 1 0,0 0-4 16,0 10 1-16,0-10-3 0,0 0 0 0,0 0-6 15,0 0-1-15,0 0-4 0,0 0-5 0,21-12-7 16,-13 4-7-16,1-1-7 0,1 3-6 0,1-5-2 15,1 2-4-15,3-4-1 0,-4 2 0 0,3 0 4 16,-2 2 1-16,0-1 1 0,1 4 3 0,-2 0 12 16,0-5 2-16,-2 7 4 0,-3-1 0 0,-1 0 5 15,-5 5-4-15,8-3 1 0,-8 3 0 0,9-3-2 16,-9 3-2-16,0 0 4 0,0 0 3 0,10 6 6 0,-10-6 3 16,3 10 3-16,-3-10 0 0,0 13 3 0,0-7-1 15,0-6 2-15,-2 15-3 0,2-15-2 0,-2 14-2 16,2-5 1-16,-4-3-3 0,4-6 1 15,-3 14-2-15,2-9 0 0,1-5-3 0,-1 13 3 0,1-13-3 16,0 10 0-16,0-10 2 0,0 0 1 16,2 7-1-16,-2-7 0 0,0 0-3 0,0 0-1 0,9 4-1 15,-9-4-10-15,0 0-9 0,0 0-4 0,21-11-10 16,-12 7 0-16,-1-4-2 0,3 2-3 0,0-2 3 16,0-3 3-16,1 2 0 0,-2 2 1 0,1-2 4 15,-3 0 4-15,2-2 9 0,-1 6 13 0,-3-4 10 16,0 4 8-16,0 1 11 0,2 0 14 0,-8 4-2 15,11-8 2-15,-11 8 3 0,7-4-4 0,-7 4-4 16,0 0-7-16,13 0-3 0,-13 0-4 0,0 0-2 16,0 0-5-16,11 8 2 0,-9-2-7 0,-2-6-2 15,5 11 1-15,-4-2-3 0,3-3 2 0,-4-6-3 16,1 19 0-16,-1-11-18 0,-1 3-19 0,0-2-20 16,-3 0-33-16,3-2-27 0,-3 2-28 0,2-1-23 0,2-8-41 15,-3 11-35-15,3-11-192 0,0 0-458 16,3 9 204-16</inkml:trace>
          <inkml:trace contextRef="#ctx0" brushRef="#br0" timeOffset="99072.07">7013 8922 135 0,'0'0'304'0,"7"-4"-35"0,-7 4-23 0,0 0-30 0,0 0-23 15,0 0-16-15,9 6-17 0,-9-6-16 0,3 9-14 16,-3-9-10-16,3 10-10 0,-3-10-9 0,1 14-9 15,-1-8-9-15,0-6-7 0,0 13-7 16,0-13-7-16,3 13-5 0,-3-6-4 0,0-7-5 0,1 12-5 16,-1-12-5-16,1 8-2 0,-1-8-3 0,0 0 0 15,4 8-3-15,-4-8 1 0,6 3-3 0,-6-3-3 16,0 0-5-16,16-3-4 0,-16 3 1 0,21-8-7 16,-10 2-11-16,4 0-4 0,-2-2-7 0,5-3-8 15,-1 0 0-15,4-2 0 0,-1 2 1 0,-1-1 0 16,1 1 3-16,0 2 6 0,-3 1 4 0,2 0 6 15,-7 3 1-15,3 1 11 0,-3 0 5 0,0 3 4 16,3 1 0-16,-6-3 3 0,1 3-2 0,-10 0 1 16,19 3 0-16,-10 0-3 0,-2 0 2 0,3 2-2 15,-2 2-2-15,-1 0-5 0,-1 2-1 0,3 0 3 16,-2 1-2-16,-1-1-3 0,-3 2-11 0,2-1-17 16,0 1-25-16,-3 1-37 0,3-2-40 0,-4 2-43 15,3-4-57-15,-1 2-234 0,0-4-490 0,3 1 217 0</inkml:trace>
        </inkml:traceGroup>
        <inkml:traceGroup>
          <inkml:annotationXML>
            <emma:emma xmlns:emma="http://www.w3.org/2003/04/emma" version="1.0">
              <emma:interpretation id="{E117FC04-77B8-4C8F-8DD8-D9FA011A6D21}" emma:medium="tactile" emma:mode="ink">
                <msink:context xmlns:msink="http://schemas.microsoft.com/ink/2010/main" type="inkWord" rotatedBoundingBox="11074,11408 11853,11405 11855,11874 11076,11877"/>
              </emma:interpretation>
            </emma:emma>
          </inkml:annotationXML>
          <inkml:trace contextRef="#ctx0" brushRef="#br0" timeOffset="99649.12">8286 8899 20 0,'0'0'261'0,"0"0"-23"0,-8-3-26 0,8 3-17 16,0 0-8-16,0 0-12 0,0 0-13 0,0 0-8 15,-8 20-10-15,8-20-12 0,-2 13-8 0,-2-1-5 0,2-3-12 16,-1 2-9-16,1-1-8 0,2 4-8 16,-1-3-8-16,1 3-3 0,0 0-8 0,0 0-6 15,1-2-7-15,1 1 4 0,2-2-6 0,1 1-7 0,0-1-3 16,0 0-2-16,3-3-2 0,0 3 1 0,1-5 1 16,2 1-5-16,1 0-3 0,0-5 3 15,2 2-9-15,-1-1 1 0,3-3-5 0,-2-1-2 16,3-1 2-16,-2-2-4 0,1 2-3 0,2-5 4 0,1 0-2 15,-6-1-3-15,4-3-1 0,-1-1-1 0,-2-1-2 16,1-3 0-16,-1 0 1 0,-2-3-3 0,-5 0-1 16,5-1-3-16,-6 1-1 0,0-4-4 0,-2 3 5 15,-2-4-2-15,-1 5-1 0,-2-1-1 0,-3 0 8 16,0-2-7-16,-4 4 1 0,-1 1-3 0,-2-1 3 16,0 2 2-16,-2-1-1 0,-2 4-4 0,-1 3 1 15,-4 1-1-15,3 0 1 0,-2 3-2 0,-2 0 3 16,-1 3-3-16,1 0 8 0,0 3-5 0,0 2-1 15,2 2 3-15,1-2-9 0,4 3-9 0,0-1-10 16,0 5-18-16,2-3-14 0,-4 1-23 0,6 2-17 16,-1 2-17-16,1 1-26 0,4-1-33 0,0 2-41 15,2-2-176-15,1 0-425 0,3 3 188 0</inkml:trace>
          <inkml:trace contextRef="#ctx0" brushRef="#br0" timeOffset="99972.13">8940 9113 150 0,'0'0'288'16,"0"0"-22"-16,0 0-22 0,0 0-16 0,0 0-18 15,5 6-8-15,-5-6-8 0,0 0-8 0,0 0-4 16,0 0-7-16,0 0-2 0,0 0-6 0,0 0 9 16,2 6-4-16,-2-6 14 0,0 0 12 0,0 0 9 15,0 0 9-15,0 0 10 0,0 0-3 16,0 0-15-16,0 0-21 0,0 0-21 0,0 0-14 0,11-11-15 16,-11 11-12-16,7-9-17 0,-7 9-16 0,6-8-32 15,-4 2-34-15,-2 6-55 0,6-7-55 0,-2 3-64 16,-4 4-67-16,0 0-79 0,5-9-101 0,-5 9-333 15,0 0-788-15,0 0 349 0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57:50.9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C4A7D70-7CBA-4255-A782-03E2B65AB147}" emma:medium="tactile" emma:mode="ink">
          <msink:context xmlns:msink="http://schemas.microsoft.com/ink/2010/main" type="writingRegion" rotatedBoundingBox="22841,4045 24251,4045 24251,5361 22841,5361"/>
        </emma:interpretation>
      </emma:emma>
    </inkml:annotationXML>
    <inkml:traceGroup>
      <inkml:annotationXML>
        <emma:emma xmlns:emma="http://www.w3.org/2003/04/emma" version="1.0">
          <emma:interpretation id="{C255AA0A-720D-4543-89DE-C66F87E564C8}" emma:medium="tactile" emma:mode="ink">
            <msink:context xmlns:msink="http://schemas.microsoft.com/ink/2010/main" type="paragraph" rotatedBoundingBox="22841,4045 24251,4045 24251,5361 22841,53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A77935-9650-4B14-98F1-F5AEA251B9D3}" emma:medium="tactile" emma:mode="ink">
              <msink:context xmlns:msink="http://schemas.microsoft.com/ink/2010/main" type="line" rotatedBoundingBox="22841,4045 24251,4045 24251,5361 22841,5361"/>
            </emma:interpretation>
          </emma:emma>
        </inkml:annotationXML>
        <inkml:traceGroup>
          <inkml:annotationXML>
            <emma:emma xmlns:emma="http://www.w3.org/2003/04/emma" version="1.0">
              <emma:interpretation id="{0421B26D-12D2-4658-BEB4-663CB9CD1866}" emma:medium="tactile" emma:mode="ink">
                <msink:context xmlns:msink="http://schemas.microsoft.com/ink/2010/main" type="inkWord" rotatedBoundingBox="22841,4045 24251,4045 24251,5361 22841,5361"/>
              </emma:interpretation>
            </emma:emma>
          </inkml:annotationXML>
          <inkml:trace contextRef="#ctx0" brushRef="#br0">505 167 61 0,'0'0'137'0,"0"0"-5"0,0 0-8 0,0 0-10 16,0 0-7-16,0 0-12 0,0 0-10 0,0 0-6 16,0 0-11-16,1-9-6 0,-1 9-6 0,0 0-3 15,0 0-7-15,0 0-12 0,0 0 4 0,-11-6-9 16,11 6 0-16,0 0-4 0,-12-2-4 0,12 2-3 0,-15 0 2 15,15 0-11-15,-10 2-3 0,10-2 6 16,-16 1 1-16,9 0-1 0,-4 1 0 16,3 4 1-16,0-4-3 0,-4 4 2 0,3-4 3 0,-1 4-15 15,-5-3 8-15,6 2 3 0,-3-1 3 0,1 2-1 0,-1-2-3 16,6 0 8-16,-4 1-5 0,-2 3 4 0,4-4 4 16,-3 2-10-16,1-2 2 0,4 0 2 0,-3 0 3 15,4 0-5-15,-6 0-1 0,5 0-1 16,-1 1 3-16,3 0 0 0,-2-2-3 0,-2 3-2 0,3-1-1 15,-3 3 0-15,2-2 1 0,-1 0 0 0,1-1-4 16,0 1 4-16,0 0-2 0,1 0-4 0,0 1 2 16,-1-2-3-16,1 1 2 0,-2 0 1 0,3-2 0 15,0 3-2-15,-1-1-3 0,5-6 2 0,-10 11 0 16,8-5 1-16,-4 2-2 0,0-4 2 0,1 3-1 16,0-1-2-16,2 2 4 0,-2-2-9 0,5-6 7 15,-7 14 0-15,2-8-4 0,1-1 4 0,-2 3 3 0,6-8 0 16,-5 11-5-16,4-3-1 0,-4-2-2 0,5-6 9 15,-5 14-6-15,4-6-5 0,-4-1 9 16,0-2-3-16,5-5 1 0,-4 15 2 0,4-8-2 0,-3 0-1 16,3-7 4-16,-3 16-8 0,1-8 6 0,-1 0-2 15,3-8 3-15,0 16 0 0,-2-10-2 16,2 6-2-16,-3-5 1 0,3-7 2 0,-1 14-10 0,1-6 10 16,0-8 0-16,0 15 0 0,-1-8-2 0,1-7 1 15,0 16-1-15,0-16 3 0,0 10-2 0,0-10-2 16,0 14-1-16,1-8-2 0,-1-6-7 0,0 15 11 15,1-8 3-15,-1-7-2 0,3 14-3 0,-3-8 0 16,0-6 2-16,0 15 1 0,0-7-1 0,0-8-4 16,2 14 3-16,-2-8-1 0,0-6 5 0,3 14-1 0,-1-8-2 15,-2-6-2-15,3 14 5 0,-3-9 1 16,0-5-5-16,3 13 2 0,-1-6 1 0,0-1 0 16,-2-6-4-16,5 16-2 0,-2-10 5 0,-1 1-2 0,-2-7 1 15,3 13 4-15,1-7-3 0,-2 3 2 0,1-2-6 16,0-1 1-16,1 2 2 0,0-2 0 0,-1 2 0 15,-1-2-8-15,2 1 8 0,2 1 1 0,-1 0-7 16,-3-3 0-16,3 2 3 0,0 0-6 0,3 0 1 16,-2 2 0-16,1 0-1 0,-1-2 1 0,1-1 0 15,-2 0-3-15,3 1 2 0,-1 2 9 0,3-1-4 16,-1 0-3-16,1-3 1 0,-1 2 1 0,0 0 5 16,-1 0-6-16,3 0-2 0,-2 0 1 0,2-2 1 15,0 3 3-15,-1-3 0 0,0 2-3 0,-1-2 6 16,5-1-3-16,-3 1 4 0,1 5-6 0,-1-2 4 15,2-3-2-15,-2 2-1 0,-2 1-1 0,4-4 6 16,-1 3 0-16,-1-1-8 0,0-1 1 0,1 2 8 0,-2-2 1 16,-1-2-8-16,1 5 4 0,4-3 1 15,-3-1-5-15,0 1 4 0,0 0 3 0,0-2 2 16,-2-1-8-16,-1 4 1 0,5-1 1 0,-2-3 2 0,-4 3-2 16,6-1 4-16,-5-1-3 0,2-1 0 15,2 3-3-15,1-1 1 0,-6-3-2 0,3 2 7 0,2 1-5 16,1 1 2-16,-1-2-3 0,-3 0 2 0,4 1-3 15,0-4 2-15,-1 1 1 0,0 0-1 0,1 0 4 16,-2 0 1-16,1-1-5 0,-1 0 1 0,1 0 6 16,-2 0-3-16,3 0 1 0,-1 2-2 0,-1-2-4 15,0 0 0-15,1 0 5 0,1 0 2 0,-1 0-3 16,-2 0-2-16,2-2 0 0,1 1 4 0,-4 0-1 16,1 0 0-16,5-2 0 0,-5 1 2 0,-1 0 5 15,2-1-4-15,-1 2 6 0,2-4-9 0,0 0 4 16,1 1 3-16,-2 1 0 0,-3-4 1 0,3 3 3 15,2 1-3-15,-5-4-7 0,3 2 11 0,-3-2 3 16,4 0-3-16,-3 0 3 0,1 1-2 0,2-2 0 16,-3 0 0-16,2 1-1 0,-5 0 2 0,4 0-2 0,-3 2 3 15,2-1 2-15,-2-2-2 0,2 3-1 16,-3 0-8-16,3-4 10 0,-3 4 0 0,1-1-1 0,-2 1-1 16,3-4-6-16,-2 0 2 0,-1 6-2 15,2-6 1-15,-2 2 0 0,1 1 2 0,-1-1-6 16,1-3 1-16,-2 4-2 0,2-1 2 0,-1 0 0 0,1 2 0 15,0-4-2-15,-1 2-2 0,0 2-3 0,-1-3 6 16,1 2-1-16,0-1-3 0,2-3-7 0,-2 4 6 16,1-3 1-16,-2 2-2 0,1 1 1 0,0-2-2 15,0 2 1-15,-3-4 3 0,3 2-3 0,-2 1 1 16,2-4 0-16,-1 4-1 0,-1 0 6 0,1-1-7 16,-1 0 3-16,1-1-2 0,-3 1 4 0,3-3-2 15,-3 2 0-15,0 1-1 0,2 0-1 0,-2-4 1 16,0 1 2-16,1 0 0 0,-1 1-3 0,1-2-3 15,-2 3 3-15,0-3-1 0,0 1-2 0,0-1 2 16,-2 3 0-16,2 9-2 0,0-18 1 0,-1 11 2 0,1 7-1 16,-2-18-2-16,0 8 2 0,-1 2 0 15,2 0-2-15,-4-2 0 0,5 10 2 0,-5-13-1 16,3 5-2-16,2 8 2 0,-5-13-1 0,2 5 0 0,0 1 3 16,3 7-1-16,-6-15-1 0,3 10-2 0,0-5 5 15,-4 0-4-15,5 2 3 0,-3 0-2 0,-1-2-2 16,1 1 4-16,1-1 1 0,-1 1-2 0,-1 2-3 15,1-3 2-15,3-1 0 0,-3 6 1 0,-1-7 0 16,-1 3-3-16,1 1 1 0,0-2 1 0,0 1 1 16,-2 0-2-16,2 2 1 0,0-1-1 0,0 0 0 15,-4-1 0-15,3 3-3 0,-1-3 5 0,2 5-2 16,-1-6 1-16,2 5 4 0,-1-3-4 0,0 4 0 16,1-4 2-16,1 2 0 0,-2-2-1 0,-1 2 0 15,3 1 3-15,4 5-3 0,-11-14 2 0,4 8-2 16,4 0-2-16,-4-1 1 0,2 1 0 0,5 6 2 15,-9-11-3-15,1 5 2 0,1-2-1 0,1 2 1 16,-2 2-3-16,2-2 3 0,0 0-1 0,0-2 2 16,-2 2-3-16,0 1 3 0,2 1-1 0,6 4-2 0,-13-11 0 15,7 6 4-15,0 0-5 0,6 5 2 16,-11-7-2-16,6 2 4 0,5 5-2 0,-12-6 0 16,7 1 1-16,5 5-2 0,-11-8 3 0,7 2-3 0,4 6 1 15,-13-5 0-15,7 2 4 0,-2 0-4 0,0 0 0 16,8 3 0-16,-13-8-2 0,5 5 4 0,-1-2-1 15,-1-1 2-15,-1 0-4 0,-2 2 1 16,1-1-2-16,0 0 3 0,1 0 1 0,-3-1 1 0,-1 1 1 16,3 1-3-16,-3-1 0 0,1-1-1 0,2 1 1 15,-1-3 0-15,-1 5 0 0,0-3 0 16,-4 0-4-16,4 1 6 0,0 0 0 0,1 0-4 0,0 4 1 16,0-2 2-16,0 0-1 0,0 1-1 0,0-1-1 15,-1 5 2-15,2-2 0 0,-5 0-2 0,0 1-8 16,-2 4-13-16,-1-1-12 0,-2 3-21 0,-1 1-15 15,-8 3-33-15,0 3-26 0,-1 1-191 0,-6-3-347 16,3 0 154-16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57:53.0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B14ADB-DC84-4B99-B8EA-B5B758CE132E}" emma:medium="tactile" emma:mode="ink">
          <msink:context xmlns:msink="http://schemas.microsoft.com/ink/2010/main" type="writingRegion" rotatedBoundingBox="6934,10423 15872,10360 15881,11624 6943,11687"/>
        </emma:interpretation>
      </emma:emma>
    </inkml:annotationXML>
    <inkml:traceGroup>
      <inkml:annotationXML>
        <emma:emma xmlns:emma="http://www.w3.org/2003/04/emma" version="1.0">
          <emma:interpretation id="{4F5236BC-488F-40DF-81B4-05B94B7FD0CB}" emma:medium="tactile" emma:mode="ink">
            <msink:context xmlns:msink="http://schemas.microsoft.com/ink/2010/main" type="paragraph" rotatedBoundingBox="6934,10423 15872,10360 15881,11624 6943,116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F1A265-82B6-476E-8A1F-2F5137AB9B7E}" emma:medium="tactile" emma:mode="ink">
              <msink:context xmlns:msink="http://schemas.microsoft.com/ink/2010/main" type="line" rotatedBoundingBox="6934,10423 15872,10360 15881,11624 6943,11687"/>
            </emma:interpretation>
          </emma:emma>
        </inkml:annotationXML>
        <inkml:traceGroup>
          <inkml:annotationXML>
            <emma:emma xmlns:emma="http://www.w3.org/2003/04/emma" version="1.0">
              <emma:interpretation id="{20685714-F495-436D-9CCC-F237995DFDFC}" emma:medium="tactile" emma:mode="ink">
                <msink:context xmlns:msink="http://schemas.microsoft.com/ink/2010/main" type="inkWord" rotatedBoundingBox="6935,10507 9998,10485 10003,11269 6940,11290"/>
              </emma:interpretation>
            </emma:emma>
          </inkml:annotationXML>
          <inkml:trace contextRef="#ctx0" brushRef="#br0">63 51 41 0,'0'0'219'0,"-13"-8"-7"0,11 3-14 16,-4 1-10-16,6 4-10 0,-10-8-12 0,7 3-7 16,3 5-6-16,-7-6-11 0,7 6-9 0,-8-6-5 15,8 6 0-15,0 0-11 0,-8-4-12 0,8 4-11 16,0 0-9-16,0 0-7 0,0 0-9 0,-7-6-7 16,7 6-3-16,0 0-7 0,0 0-8 0,0 0-8 15,0 0-2-15,0 0-2 0,0 0-5 0,0 0-1 16,0 0-5-16,0 0 1 0,33 14 0 0,-17-10-1 0,6 3-4 15,2 0 0-15,12 0-5 0,1 3 1 0,6-1 1 16,-1-4-5-16,17 1 1 0,-1 2 0 0,-13-4-1 16,15-1-1-16,-16 1-2 0,18 2 2 0,-16-4-2 15,-1 4-3-15,13 0-2 0,4-3 8 0,-15 1-5 16,-3-2-2-16,0 1 1 0,1 2-3 0,-7-1 3 16,0 0-3-16,-3-1-7 0,-9 0-3 0,-2-1-10 15,-2 2-9-15,1 0-7 0,-2 0 3 0,1-2-6 16,-9 1-2-16,1-2-9 0,-3 1-3 0,-2 0-3 15,-3-1-11-15,5 0-12 0,-11-1-7 0,14 2-19 16,-14-2-8-16,0 0-18 0,7 0-34 0,-7 0-185 16,0 0-378-16,0 0 168 0</inkml:trace>
          <inkml:trace contextRef="#ctx0" brushRef="#br0" timeOffset="266.07">739 176 200 0,'-6'11'248'0,"-2"4"-10"15,1 4-21-15,1 1-10 0,1 0-17 0,1 7-13 16,2-3-12-16,-2 5-11 0,3-1-16 0,0 0-5 16,-3-4-12-16,2-1-10 0,-2 4-14 0,1 1-3 15,2-5-14-15,-2-1-4 0,-1 0-10 0,-1-1-2 16,-1 0-9-16,1-2-3 0,3 1-7 0,-4 0-5 15,3-4-15-15,-1-2-19 0,0-1-20 0,3 2-17 16,1-4-15-16,-1-1-22 0,5 2-15 0,-1-5-27 16,3-2-27-16,4-1-17 0,6 0-74 0,-1-4-127 0,16-2-384 15,6-2 169-15</inkml:trace>
          <inkml:trace contextRef="#ctx0" brushRef="#br0" timeOffset="591.04">1912 146 40 0,'0'0'236'16,"-21"3"-16"-16,6 2-5 0,1 1-6 0,-5 7-16 0,-5 5-6 15,-3 1-3-15,6 6-7 0,-1-3-9 16,2 6-14-16,-2-1-9 0,6-1-12 0,0 2-7 16,-1 1-13-16,5-2-9 0,1 1-4 0,3-5-6 0,1 3-3 15,2-3-11-15,-1-3-11 0,3 2-5 16,1 0-2-16,1-1-9 0,-1-2-4 0,5-1 1 16,1 1-10-16,-2-5-5 0,3 0-13 0,0-2-28 0,1-1-30 15,1 0-29-15,3-1-32 0,-2-3-41 0,4-2-40 16,2 0-50-16,0-5-217 0,6-5-480 0,0 0 212 15</inkml:trace>
          <inkml:trace contextRef="#ctx0" brushRef="#br0" timeOffset="1051.23">2205 499 106 0,'0'0'274'0,"0"0"-31"16,0 0-21-16,0 0-15 0,0 0-12 0,0 0-12 0,0 0-11 15,0 0-16-15,0 0-9 0,-10 31-14 16,5-18-14-16,0-1-8 0,0-1-9 0,1 3-8 16,-1-2-13-16,1-1-7 0,-1 3-7 0,0-4-5 15,3-1-8-15,-3-1-3 0,1 1-7 0,1-4-2 0,-1 6-5 16,1-5-2-16,3-6-6 0,-5 10-8 0,5-10-5 16,-2 6-3-16,2-6-9 0,0 0-10 0,0 0-22 15,0 0-8-15,0 0-15 0,0 0 3 16,0 0 1-16,23-28-5 0,-13 17-13 0,5-5-5 0,1-3-1 15,5-1 4-15,1-2 8 0,4 1 3 0,-4 0 11 16,2 2 7-16,-6 5 11 0,2-1 10 0,-2 3 8 16,1-1 15-16,-2 3 13 0,1-1 5 0,-5 6-2 15,0-2 10-15,0 2-1 0,-1 2 8 0,-1-1-3 16,-2 2-2-16,-1 2 3 0,-8 0-1 0,19 6 0 16,-13-3 5-16,5 4-1 0,-3 2 1 0,0 0 5 15,-2 4 5-15,-2 0-5 0,5 3 2 0,-7-2-3 0,3 0-3 16,-4 3-1-16,1-3-2 0,1 4-6 15,-2-4 0-15,1 0-7 0,-1-1 5 0,-1-1-9 0,2 2 1 16,0-3-2-16,-2-2-2 0,0-1-12 0,0-8-17 16,0 14-21-16,0-14-18 0,0 10-19 0,0-10-20 15,0 0-27-15,-7 9-34 0,7-9-32 16,0 0-56-16,0 0-167 0,0 0-437 16,0 0 194-16</inkml:trace>
          <inkml:trace contextRef="#ctx0" brushRef="#br0" timeOffset="1276.03">3005 172 262 0,'9'7'253'16,"0"3"-9"-16,-3 3-15 0,4 4-17 0,-3 1-7 0,-1 1-14 15,-1 2-9-15,-1 9-18 0,-2 0-11 0,0-7-6 16,-2 5-9-16,-2 1-7 0,-6 0-9 0,0 0-10 15,-5-1-11-15,2-2-8 0,-7-1-6 16,1 1-15-16,-6-3-3 0,-2-1-20 0,-2 0-23 0,0-4-31 16,-5 0-37-16,1-1-42 0,2-1-54 0,-1-4-45 15,0-2-93-15,8-6-143 0,-2 2-455 0,6 0 202 16</inkml:trace>
        </inkml:traceGroup>
        <inkml:traceGroup>
          <inkml:annotationXML>
            <emma:emma xmlns:emma="http://www.w3.org/2003/04/emma" version="1.0">
              <emma:interpretation id="{9C3E8063-6BA3-4091-8673-63C50D0BBE70}" emma:medium="tactile" emma:mode="ink">
                <msink:context xmlns:msink="http://schemas.microsoft.com/ink/2010/main" type="inkWord" rotatedBoundingBox="10624,10397 15872,10360 15881,11624 10633,11661"/>
              </emma:interpretation>
            </emma:emma>
          </inkml:annotationXML>
          <inkml:trace contextRef="#ctx0" brushRef="#br0" timeOffset="1813.08">3717 354 153 0,'-13'-3'261'15,"13"3"-16"-15,0 0-19 0,-12-1-20 0,12 1-20 16,0 0-20-16,0 0-15 0,0 0-8 0,0 0-2 16,0 0-3-16,0 0-4 0,0 0-4 0,34 16-5 15,-15-12-1-15,14 5-7 0,-1-3-3 0,5 3-8 16,2 0-5-16,0-1-14 0,6-3 12 0,1 0-17 0,0-1-3 15,13 0-11-15,0 0-7 0,-14-2-7 16,-2 2-4-16,0-2-6 0,-2 2-1 0,-3-4-11 0,-2 1-1 16,-3-1 3-16,-11 1-6 0,-1 1-6 15,1-2-1-15,-9 0-9 0,-1 0-16 0,-5 0-17 16,-7 0-15-16,14 0-27 0,-14 0-33 0,0 0-29 0,0 0-27 16,0 0-22-16,0 0-47 0,0 0-266 0,-48-2-529 15,26 2 234-15</inkml:trace>
          <inkml:trace contextRef="#ctx0" brushRef="#br0" timeOffset="2033.91">3786 603 155 0,'0'0'284'0,"1"10"-9"0,-1-10-9 0,20 6-14 15,-5-2-11-15,6-2-14 0,3 0-24 0,12 4-9 16,0-6-11-16,2 0-15 0,1 0-14 15,1 0-15-15,2 0-17 0,-3 0-5 0,4-2-12 0,0 2-13 16,-3 0-9-16,-2 0-11 0,-3-3-12 0,-3 1-20 16,0 2-34-16,-10 0-32 0,2 0-42 0,-1 0-36 15,-2 1-52-15,-3-2-36 0,0 0-71 0,-3-5-176 16,0 6-474-16,0-2 210 0</inkml:trace>
          <inkml:trace contextRef="#ctx0" brushRef="#br0" timeOffset="2642.04">5147 253 195 0,'5'-6'271'16,"0"1"-17"-16,-5 5-21 0,2-7-24 0,-2 7-22 0,0 0-21 15,0 0-15-15,0 0-14 0,0 0-12 0,0 0-7 16,0 0-4-16,-19 36-6 0,5-19-4 0,2 2 0 15,-9 6-9-15,1 3-6 0,0 0-4 16,2 4-7-16,2-3-10 0,0 0-1 0,2-2-8 16,-2 1-7-16,4 1-3 0,5-8-5 0,-1-1-6 0,2 3-2 15,0-2-6-15,2 1-1 0,3-2-3 0,2-2 0 16,1-4-1-16,2 0-1 0,4-5 3 0,0 5 6 16,3-6-1-16,3 1 7 0,6-3 3 0,2-1-5 15,0 1-2-15,4-3-1 0,6-3 1 0,5-4-1 16,5-1-8-16,-3 0 1 0,3 0-4 0,15-9 1 15,-13 4-5-15,13-7 1 0,-1-1-2 0,-1-4 1 16,-2 2-5-16,-10 1-4 0,11-6 7 0,0-3-5 0,-19 7-6 16,-3-3-3-16,0-1-4 0,-2 0-17 0,-5-3-5 15,-6 3-7-15,-4-3-3 0,-6 9-6 16,-5-4-14-16,-4-4 2 0,-7-1-6 0,-6 3-5 0,-3-3 6 16,-8 0-5-16,-7 3-6 0,-4 0 5 0,-16-3 1 15,12 9 2-15,-3 1 3 0,-15-4 10 16,16 6 3-16,-4 5 5 0,4-3 2 0,-1 8 1 0,4 0 10 15,-5 4 6-15,6 2 5 0,-1 2 5 0,3 1 1 16,1 3 5-16,3 2 3 16,6 1 1-16,3 0 0 0,0 1 3 0,2 1-2 0,1 2 1 0,5-1-3 15,0 2 8-15,4 0-2 0,2 0 0 16,-1 5 6-16,5-5 8 0,4 3 4 0,1-2 11 0,4 3 0 16,4 0 8-16,2-1 5 0,4-1 2 0,11 0 9 15,2 3 1-15,4-5-3 0,5-2 3 0,3-1-3 16,2 2-11-16,1-7 1 0,1 2-6 0,1-4-5 15,-1-2-1-15,2 4-3 0,14-1 0 0,-17-3-11 0,1-1-18 16,1 0-26-16,-3-2-34 0,-3 1-38 16,1-1-58-16,-2-1-44 0,3-5-63 0,-3 2-243 15,1 0-545-15,0 1 242 0</inkml:trace>
          <inkml:trace contextRef="#ctx0" brushRef="#br0" timeOffset="3190.6">6903 45 262 0,'-14'-2'261'15,"-2"5"-10"-15,-5 0-16 0,-9 1-11 16,0 7-13-16,5-2-11 0,-4 8-12 0,0 5-12 15,3 1-12-15,0 5-11 0,4 5-9 0,3-2-13 0,4 3-11 16,2 2-5-16,4 4-11 0,-1 11-11 0,7-12-4 16,3 0-8-16,4 3-8 0,2-4-6 15,0 1-7-15,7-1-3 0,-1-4-5 0,0 0-13 0,-2-6-22 16,4 0-26-16,-4-9-27 0,-1-2-34 0,1-1-30 16,0-4-32-16,-2-4-44 0,3-2-52 0,2-2-242 15,2-3-508-15,6-1 225 0</inkml:trace>
          <inkml:trace contextRef="#ctx0" brushRef="#br0" timeOffset="3731.98">7365 395 81 0,'3'-13'234'0,"0"0"-15"0,1-1-15 15,2 3-18-15,2-8-16 0,2 1-17 0,-1 2-15 16,5-2-15-16,-2 2-10 0,1 2-11 0,-1 0-10 16,-2 4-13-16,6-2-1 0,-4 4-16 0,0 0-2 15,2 2-8-15,-2 0-8 0,1 4-6 0,0 1 0 16,0-1-8-16,0 2-2 0,0 3-3 16,-1-2 1-16,-1 3-5 0,-2 2-2 0,0 2-3 0,-1 1 3 15,2 7 2-15,-4 0 5 0,-5-1 6 0,0 5 11 16,1 4 5-16,-2 5-1 0,-4 1 5 0,-5 3 2 15,1-4-1-15,-2 3-2 0,0-3 4 0,-5 1-3 16,-1 0 1-16,-1-2-8 0,-3 0-2 0,-3 0-2 16,-1-3-4-16,-3 0-1 0,0-1-1 0,-5-1-4 15,-1-3-8-15,-3 1 2 0,-1-3 0 0,2 1-2 16,-2-7-5-16,4 2 2 0,2-4-5 0,0-1 2 0,1-2 0 16,7-1-3-16,-1-2 3 0,2 0-6 15,2-3-1-15,5 2-1 0,-1-1 1 0,4-2 1 0,2-2 2 16,1-1-3-16,9 3 1 0,-15-2-9 0,15 2-14 15,-7-6-4-15,7 6-3 0,-2-8-1 16,2 8-2-16,12-11-1 0,-1 5-2 0,7 0 4 0,3-1-1 16,4 0 3-16,5-1 4 0,5 2-1 0,4 0 2 15,4 1 2-15,0 2-2 0,3 0 3 0,-2 1-1 16,14-1 4-16,-14 3 0 0,3-1 1 0,-5 1 1 16,4 1 2-16,-6-1-5 0,-3 1 4 0,-1-1 2 15,-5 3-8-15,-9-3-10 0,0 1-11 0,-8-1-16 16,-2 0-21-16,1-1-15 0,-5 1-17 0,-8 0-40 15,13-4-31-15,-9-1-46 0,-4 5-177 0,3-9-427 16,-3 9 189-16</inkml:trace>
          <inkml:trace contextRef="#ctx0" brushRef="#br0" timeOffset="4231.08">7786-88 145 0,'0'0'205'0,"0"0"-5"0,0 0-13 15,0 0-14-15,0 0-8 0,5 28-10 0,-3-20-8 0,3 6-4 16,0-4-5-16,0 4-13 0,0 1-7 0,1 1-9 15,-2-4-8-15,-2 2-11 0,2-2-7 16,-3 1-8-16,0 0-7 0,3-1-6 0,-3-1-7 16,-2-1-5-16,1 0-2 0,0-10-4 15,-5 14-3-15,4-8-4 0,1-6-1 0,-5 10-7 0,5-10-1 0,-6 6 0 16,6-6-2-16,-8 2 0 0,8-2-4 0,0 0-5 16,0 0-9-16,-16-13-11 0,13 8-2 0,0-4-9 15,3-2-16-15,0-1-11 0,4 0 2 0,2-8-6 16,1 4-1-16,2 1 5 0,1-2 4 0,1 0 7 15,-1 7 0-15,5-5 3 0,-2 4 6 0,0 0 6 16,-1 3 5-16,1 0 8 0,6-1 4 0,-5 4 7 16,-1 3 3-16,3 0 5 0,4-3 4 0,-5 8-1 15,1-3 0-15,3 2 5 0,1 1 4 0,-4 1-3 16,4 1 2-16,-2 4-4 0,1-2 4 0,-4 3-3 16,2 2-4-16,-2 0-2 0,-4-1 4 0,2 3-7 0,-3-1 1 15,-1-1-4-15,-3-1 0 0,0 8-2 16,-2-6-16-16,-3 0-31 0,-1 0-25 0,-3 0-39 15,0-1-52-15,-2 0-53 0,-1-4-197 0,1 0-435 0,2-2 193 16</inkml:trace>
          <inkml:trace contextRef="#ctx0" brushRef="#br0" timeOffset="4529.97">8863-147 160 0,'19'12'217'0,"-15"0"-7"0,1 6-12 15,2 10-4-15,0 6 0 0,-2 5-3 16,8 16-10-16,-6 4-12 0,-2 5-7 0,-2 3-6 0,-1-1-11 15,-7 28-15-15,2-29-13 0,-6-1-9 0,-4-5-12 16,-2 4-4-16,-7-5-15 0,-6 2-14 0,-2-5-28 16,-7-5-30-16,-1 1-35 0,-5-6-51 0,-3-4-62 15,-2-6-119-15,-1-3-136 0,-4-7-430 0,12-9 190 16</inkml:trace>
        </inkml:traceGroup>
      </inkml:traceGroup>
    </inkml:traceGroup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01:52.4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BBC43FF-20B3-44CA-910C-823438BAE01C}" emma:medium="tactile" emma:mode="ink">
          <msink:context xmlns:msink="http://schemas.microsoft.com/ink/2010/main" type="writingRegion" rotatedBoundingBox="19688,961 25085,966 25081,5296 19684,5291"/>
        </emma:interpretation>
      </emma:emma>
    </inkml:annotationXML>
    <inkml:traceGroup>
      <inkml:annotationXML>
        <emma:emma xmlns:emma="http://www.w3.org/2003/04/emma" version="1.0">
          <emma:interpretation id="{B2046611-6B90-44A0-AA52-31528BCF8E72}" emma:medium="tactile" emma:mode="ink">
            <msink:context xmlns:msink="http://schemas.microsoft.com/ink/2010/main" type="paragraph" rotatedBoundingBox="19688,961 23827,965 23826,1677 19687,16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DCB569-5D01-424F-A9BC-72E34BB44428}" emma:medium="tactile" emma:mode="ink">
              <msink:context xmlns:msink="http://schemas.microsoft.com/ink/2010/main" type="line" rotatedBoundingBox="19688,961 23827,965 23826,1677 19687,1673"/>
            </emma:interpretation>
          </emma:emma>
        </inkml:annotationXML>
        <inkml:traceGroup>
          <inkml:annotationXML>
            <emma:emma xmlns:emma="http://www.w3.org/2003/04/emma" version="1.0">
              <emma:interpretation id="{F1641CA8-3D0E-4431-A16E-1DE32779C165}" emma:medium="tactile" emma:mode="ink">
                <msink:context xmlns:msink="http://schemas.microsoft.com/ink/2010/main" type="inkWord" rotatedBoundingBox="19688,961 20715,962 20714,1489 19687,1488"/>
              </emma:interpretation>
            </emma:emma>
          </inkml:annotationXML>
          <inkml:trace contextRef="#ctx0" brushRef="#br0">77 16 106 0,'0'0'174'0,"-2"-11"-4"0,2 11-7 0,0 0-13 16,0 0-9-16,0 0-4 0,6-6-5 0,-6 6-11 16,0 0-3-16,0 0-2 0,0 0-4 0,0 0-10 15,0 0-7-15,0 0-9 0,0 0-10 0,0 0-9 16,0 0-7-16,0 0-7 0,0 0-5 0,0 0-6 16,0 0-8-16,0 0-2 0,0 0-3 0,0 0-3 15,0 0-1-15,-8 26 1 0,8-15-3 0,-3-3 2 16,1 4 0-16,2-2 2 0,-3 1-1 0,0 3 0 15,-1 0 5-15,3 0 4 0,-1 2 0 0,-1 2-3 16,-1 2 1-16,2-7-2 0,-1 7 0 0,2-2 0 16,-2 0 1-16,1-1-3 0,-3 0-3 0,3-5-1 15,0 2-2-15,-2-1-1 0,-1 1-1 0,1-2 0 0,3-1-6 16,-2 2 0-16,0-2-1 0,1 0 0 0,2-3-4 16,0 0 3-16,0-8 1 0,-2 17-1 15,0-8 0-15,2-9-3 0,0 13-1 0,-2-6 1 16,2-7 1-16,2 12-1 0,-2-12-5 0,4 9 4 0,-2-3-2 15,-2-6-10-15,5 8-17 0,-5-8-17 0,6 9-19 16,-6-9-22-16,7 5-22 0,-7-5-26 16,5 5-25-16,-5-5-33 0,0 0-61 0,0 0-130 15,0 0-404-15,15-15 179 0</inkml:trace>
          <inkml:trace contextRef="#ctx0" brushRef="#br0" timeOffset="592.04">528 46 69 0,'-8'2'128'16,"-4"1"-1"-16,1-1-9 0,-2 1-3 0,0 3-7 16,-2-1-6-16,-3 3-4 0,-2 1-3 0,4-4-6 15,-1 1-7-15,-3 3-3 0,1-2-7 0,0 2-1 0,2 0-4 16,2 1-6-16,-3 0-6 0,5-3-3 15,-2 1-10-15,4 1-3 0,-2-1 2 16,-3 4 0-16,7-2-3 0,-2-1-6 0,-2-1 1 0,1-2-6 16,4 2 1-16,-3 1-7 0,-1-2 1 0,6 2 3 15,-4 0-5-15,2-1-4 0,-2-1 1 0,1 2 1 16,2-3-2-16,-1 2-1 0,1-1-1 0,2 1 1 16,-1-3 0-16,1 2 0 0,-2-1-2 0,4 0-5 0,-2 0 3 15,-1-1-1-15,6-5-3 0,-5 10 0 0,3-5 0 16,2-5-2-16,-3 8 1 0,3-8 2 0,0 10 4 15,0-10-1-15,3 9-3 0,-3-9 0 0,6 11 2 16,1-5-1-16,-1-3 1 0,6 1-1 0,-2 0-3 16,3 2 1-16,2-2 1 0,-2 0-2 0,2-2-1 15,1 4 3-15,3-3-5 0,-4 0 2 0,-2-1 3 16,-1 2-3-16,3-3-1 0,-4 2 2 0,0-2-6 16,2-1 3-16,-6 1 2 0,-7-1-3 0,16 2 2 15,-10 0-3-15,-6-2-1 0,10 0-5 0,-10 0-8 16,12 0-16-16,-12 0-17 0,0 0-23 0,13 0-25 0,-13 0-37 15,0 0-36-15,11-4-139 0,-11 4-330 0,11-5 147 16</inkml:trace>
          <inkml:trace contextRef="#ctx0" brushRef="#br0" timeOffset="1953.02">993 95 111 0,'-15'1'128'16,"15"-1"-7"-16,0 0-6 0,-11-1-8 0,11 1-7 0,0 0 0 16,-13 1-12-16,13-1 2 0,-13-1-5 0,13 1-8 15,-15 0-6-15,15 0 0 0,-16-1-9 0,7 2-1 16,9-1-4-16,-18 1-3 0,12 0 2 0,6-1-5 15,-20 3-9-15,9 0-1 0,4-2-5 16,7-1 1-16,-19 2-8 0,9 1 3 0,2-3-8 16,-2 2-1-16,2 2-3 0,0 0-2 0,8-4 0 0,-15 6 1 15,9-1-5-15,-2-2 1 0,1 1-1 16,0 0 0-16,7-4-5 0,-13 7 1 0,9-2-1 0,-3-2-1 16,0 1 2-16,7-4-4 0,-8 7 2 0,8-7 0 15,-9 5-2-15,9-5 2 0,-7 2-2 0,7-2 1 16,-6 5-4-16,6-5 3 0,-5 6-1 0,5-6 0 15,0 0-2-15,0 0 1 0,-4 8-1 0,4-8 3 0,0 0-3 16,-3 8 1-16,3-8 0 0,0 0 1 16,0 0 2-16,7 11-5 0,-7-11 3 0,5 5 1 15,-5-5-2-15,8 7 1 0,-8-7 1 0,8 2-3 16,-2 1-1-16,-6-3 0 0,9 5 1 0,-3-3-2 0,-6-2 2 16,11 4-3-16,-11-4 0 0,12 4 0 0,-6 0 3 15,-6-4-3-15,13 2 2 0,-9 2 1 16,2-1-4-16,-6-3-1 0,15 2 2 0,-9 1 5 15,-6-3-2-15,13 2-5 0,-9 2 3 0,-4-4 0 0,16 1-2 16,-10 0 3-16,3 2-3 0,0 0 2 16,0-1 2-16,2 2-1 0,0-2-1 0,-4 0 3 0,1 0-3 15,-1 2-2-15,2-4-3 0,-9 0 3 16,15 4-1-16,-5-2 4 0,-10-2-3 0,10 3 1 0,-10-3-3 16,11 1 2-16,-11-1 1 0,9 5 2 0,-9-5-5 15,9 2 4-15,-9-2-1 0,8 4 0 0,-8-4-2 16,0 0 0-16,10 2 2 0,-10-2-2 0,6 6 4 15,-6-6-3-15,7 5 0 0,-7-5-2 16,2 5 2-16,-2-5 1 0,0 0 1 0,6 9 1 0,-6-9-2 16,2 7-1-16,-2-7-2 0,3 6 0 0,-3-6 3 15,2 9 1-15,-2-9-4 0,5 6 4 0,-5-6 0 16,4 8-1-16,-4-8 1 0,2 8-2 0,-2-8 3 16,2 5-2-16,-2-5-2 0,0 0 0 0,3 12 0 15,-3-12 3-15,0 6-3 0,0-6 2 0,0 0-1 16,0 0 1-16,0 14 0 0,0-14-1 0,0 0-1 15,-3 13 5-15,3-13-3 0,-2 6 3 0,2-6-7 16,-2 10 5-16,2-10-2 0,-4 9 2 0,4-9-1 16,-2 9 3-16,2-9-1 0,-5 8 2 0,5-8 2 0,-5 8-2 15,5-8 0-15,-6 8 4 0,6-8 1 16,-5 6 5-16,5-6 2 0,-8 5 3 0,3-1 0 16,5-4 6-16,-10 7 0 0,2-4 0 0,8-3 1 0,-13 2 0 15,5 0 2-15,8-2-2 0,-14 4-3 16,3-3 1-16,-2-1 0 0,13 0-1 0,-18 0-1 15,10 0 1-15,8 0-3 0,-25-3 2 0,14 1 4 0,-2 0 2 16,5 1-3-16,-2-2 1 0,10 3-1 0,-19-6 1 16,10 1 0-16,0 2-3 0,5 0-1 0,4 3-4 15,-14-10 2-15,10 6-4 0,-2 0 2 16,6 4-1-16,-10-10-7 0,10 10-2 0,-6-9 2 0,4 4-2 16,2 5-11-16,0 0-18 0,-3-10-11 0,3 10-16 15,0 0-16-15,-4-6-23 0,4 6-24 0,0 0-24 16,0 0-30-16,-1-10-53 0,1 10-137 0,0 0-384 15,0 0 169-15</inkml:trace>
        </inkml:traceGroup>
        <inkml:traceGroup>
          <inkml:annotationXML>
            <emma:emma xmlns:emma="http://www.w3.org/2003/04/emma" version="1.0">
              <emma:interpretation id="{A801D1C1-5598-47C9-BB12-B2DEF6436204}" emma:medium="tactile" emma:mode="ink">
                <msink:context xmlns:msink="http://schemas.microsoft.com/ink/2010/main" type="inkWord" rotatedBoundingBox="21371,983 22656,984 22655,1676 21370,1675"/>
              </emma:interpretation>
            </emma:emma>
          </inkml:annotationXML>
          <inkml:trace contextRef="#ctx0" brushRef="#br0" timeOffset="4653.04">1883 52 128 0,'0'0'120'0,"10"-4"4"0,-10 4-12 16,0 0-5-16,8-2 2 0,-8 2-6 0,0 0 0 16,0 0-5-16,7-8 1 0,-7 8-1 0,0 0 3 15,4-6-7-15,-4 6 2 0,0 0-3 0,0 0-4 16,5-6-2-16,-5 6-3 0,0 0-1 0,0 0 0 16,0 0-3-16,4-5-6 0,-4 5-4 0,0 0-4 15,0 0-5-15,0 0-5 0,0 0-8 0,0 0-6 16,0 0-8-16,0 0 1 0,0 0-4 0,-28 4-1 15,15-1-4-15,0 2-2 0,-2 0-8 0,0-1 3 16,2 4 0-16,0 0-5 0,0 0 0 0,0 1 0 16,-1 0-5-16,-1 2-1 0,4 0 1 0,-2 2 2 15,1 2-1-15,6-2 0 0,-3-1-1 0,5 2-1 16,-3 4 0-16,5-6-1 0,-2 0-2 0,2 1 0 0,-1-1 1 16,3 2 0-16,3-4-4 0,0 4 3 0,0-4 1 15,2 2 0-15,2-1-1 0,-1 0 1 16,2 1-1-16,-1-3-1 0,3-1 1 15,0-2 1-15,-4 2-4 0,4-2 2 0,3 0 0 0,-2 0 0 0,2-2-1 16,0 1 3-16,0-2 1 0,1-2-4 16,2 1-1-16,-2 1 2 0,1-3-4 0,1 0 1 15,-3-4 1-15,1 4 0 0,-1-2-3 0,3-1-2 0,-3 0 2 16,2-2 0-16,-4 0-2 0,2 2-1 0,0-2 1 16,-2 1-3-16,-4 2 4 0,-2-2-1 0,-5 4 0 15,13-5 4-15,-13 5 2 0,8-4-4 0,-8 4-5 16,0 0 4-16,10-2-8 0,-10 2-5 0,0 0-7 15,0 0 0-15,0 0 3 0,0 0 1 0,0 0 0 16,10 4 2-16,-10-4 1 0,0 0 2 0,8 8 1 16,-8-8 1-16,3 6 2 0,-3-6 1 0,10 8-2 15,-4-6 4-15,-2 3 1 0,-4-5 0 0,11 4 1 16,-4-2-3-16,1 1 1 0,-8-3-1 0,14 3-1 16,-7-2 0-16,-7-1-1 0,15-1 2 0,-15 1 0 15,16 0-1-15,-16 0 0 0,15-6 2 0,-7 4-1 16,-3-2 4-16,4-2-2 0,-2 2 0 0,-1-1-1 15,1 1-5-15,-1-3-1 0,-2 1 3 0,1 0-1 16,-5 6 3-16,6-14-2 0,-3 8-2 0,-1-4 4 16,-2 10 0-16,2-15 1 0,-4 7-1 0,2 8 0 0,-2-14 1 15,-2 9-2-15,4 5 1 0,-10-14 2 16,5 11 0-16,-3-3 6 0,-2 0-8 0,3 1 0 0,-4 0 0 16,-2 2 5-16,0-2 3 0,1 2-2 0,-3 0-1 15,2 0 3-15,-1 0 0 0,1 2 1 0,0 1-1 16,0 0 2-16,0 1-3 0,0 2 1 15,2-2-1-15,-3 4 0 0,3-3-2 0,0 4 3 0,-2-1 1 16,4 1 0-16,-2 0-3 0,0-4 2 0,4 5 1 16,-1-2-1-16,3 0 0 0,-1 0 3 0,6-5-5 15,-9 10 3-15,9-5-5 0,0-5 6 0,0 13-5 16,0-13 4-16,2 13-1 0,3-4-2 0,3-2 2 16,3-1-2-16,1 0-6 0,1 1-7 0,0-1-2 15,8 2-4-15,-5-4-3 0,2 0-4 0,4-1-6 16,-6 0 3-16,3-2 0 0,-4-1 4 0,1 0 4 15,-1 0 1-15,1-4 6 0,-3 2 0 0,1-2 0 16,0-1-1-16,-2-3 2 0,-1 1 14 0,2 0-2 16,-2-2 1-16,-1 0 8 0,-3-1 6 0,3 1 4 15,-2 2 0-15,1-2-2 0,-5 3 7 0,1-2 7 16,0 3 1-16,-2-1-2 0,2 1 3 0,-5 5 4 16,6-7-3-16,-6 7 1 0,5-7-5 0,-5 7-2 15,0 0-6-15,0 0-3 0,5-5-8 0,-5 5 3 0,0 0-3 16,0 0 1-16,0 0-2 0,0 0-1 0,3 18-3 15,-3-18 2-15,-3 13-1 0,3-13 2 16,-3 18 0-16,1-7-1 0,2 0-2 0,-2-3-2 0,2 2 4 16,0-10 2-16,0 18-2 0,0-10-1 0,0-8-2 15,0 14-15-15,2-5-12 0,-2-9-16 16,2 11-4-16,1-5-10 0,-3-6-14 0,4 8-2 16,0-3-12-16,-4-5-5 0,12 3-12 0,-6-3-8 0,-6 0 3 15,20-4 2-15,-9 0-2 0,-1-1 5 0,5 0 10 16,-2-2 13-16,-1 0 2 0,2 0 11 0,-3 1 24 15,-1-4 21-15,2 3 18 0,-1-1 21 0,-3 0 14 16,2 3 18-16,-7 0 20 0,5-1 2 0,-4 2 10 16,-4 4 1-16,9-9 6 0,-9 9-2 0,8-4-5 15,-8 4-10-15,0 0-8 0,5-6-8 0,-5 6-10 16,0 0-3-16,0 0-10 0,0 0-2 0,0 0-3 16,12 11-9-16,-11-2 4 0,-1-9 2 0,2 19 2 15,-2-5-4-15,3-2-3 0,1 7 5 0,-2-2-7 16,0 2-1-16,0 0 1 0,1-1 0 0,3 1-3 15,-4 0 0-15,0-1-4 0,6 0 1 0,-5-4-3 16,1 6 0-16,-1-4-1 0,2-1 1 0,-3-2-4 16,3 0-22-16,-1 1-15 0,-2 0-3 0,2-2-14 15,-1 1-22-15,-2-1-19 0,-1-1-26 0,5-7-10 16,-5-4-24-16,3 12-22 0,-3-5-139 0,0-7-332 0,0 0 147 16</inkml:trace>
          <inkml:trace contextRef="#ctx0" brushRef="#br0" timeOffset="5055.3">2598 278 161 0,'4'-6'170'0,"-2"-2"1"15,1 0-7-15,3 0-17 0,-3-1-13 0,1 2-9 16,1 0-10-16,0 0-13 0,-2 1 2 0,2-2-4 16,-5 8-10-16,9-9-7 0,-5 5-10 0,-4 4-7 15,7-10-7-15,-4 7-6 0,-3 3-1 16,12-6-8-16,-8 3-6 0,-4 3-3 0,12-5-4 0,-12 5-4 16,12-2-5-16,-12 2 2 0,14 2-4 0,-14-2-2 15,13 3-7-15,-6 2-6 0,-1 0 6 0,-1-1 0 16,0 3-7-16,1 2 7 0,1 0-2 0,-4 0-2 15,2 1-1-15,1-1-2 0,-5 0 2 0,3 2 1 16,-4-1 1-16,0-10-2 0,0 14 4 0,-4-6 8 16,3 0 4-16,1-8 1 0,-11 12-5 0,5-9 0 15,-3 1 1-15,1 0-2 0,-4 0-2 0,2-3-1 16,-2 0-9-16,6 2-18 0,-6-2-17 0,12-1-19 16,-15 2-24-16,9 0-26 0,6-2-27 0,0 0-49 15,-14-5-150-15,14 5-352 0,0 0 156 0</inkml:trace>
          <inkml:trace contextRef="#ctx0" brushRef="#br0" timeOffset="6048.03">2968 376 189 0,'0'0'203'16,"0"0"-18"-16,0 0-14 0,0 0-13 0,0 0-14 16,0 0-3-16,0 0-11 0,-4 8-12 0,4-8-7 15,0 0-9-15,-6 8-6 0,6-8-1 0,0 0-10 0,-5 5-6 16,5-5-2-16,0 0-8 0,0 0-4 0,-5 9 0 16,5-9-3-16,0 0 3 0,0 0 0 15,0 0 2-15,0 0 8 0,0 0 7 0,0 0 4 16,0 0 8-16,0 0 8 0,0 0-1 0,0 0 5 0,0 0-11 15,0 0-6-15,0 0 5 0,0 0-21 0,0 0-13 16,0 0 7-16,0 0-23 0,0 0 1 0,0 0-2 16,10-27-8-16,-10 27-5 0,0 0-5 15,0 0-18-15,1-8-18 0,-1 8-22 0,0 0-23 0,0 0-32 16,0 0-29-16,0 0-20 0,0 0-20 0,0 0-31 16,0 0-32-16,0 0-38 0,0 0-181 15,0 0-475-15,0 0 211 0</inkml:trace>
        </inkml:traceGroup>
        <inkml:traceGroup>
          <inkml:annotationXML>
            <emma:emma xmlns:emma="http://www.w3.org/2003/04/emma" version="1.0">
              <emma:interpretation id="{8C2D69F6-5FDC-45D3-8BC8-8AE009BB321D}" emma:medium="tactile" emma:mode="ink">
                <msink:context xmlns:msink="http://schemas.microsoft.com/ink/2010/main" type="inkWord" rotatedBoundingBox="23079,1034 23827,1035 23826,1457 23078,1456"/>
              </emma:interpretation>
            </emma:emma>
          </inkml:annotationXML>
          <inkml:trace contextRef="#ctx0" brushRef="#br0" timeOffset="7113.17">3391 387 135 0,'0'0'198'0,"10"0"-12"15,-10 0-8-15,9 2-8 0,-9-2-8 16,0 0-8-16,13 0-14 0,-13 0-2 0,0 0-12 15,15-2-2-15,-15 2-14 0,12 0-3 0,-5 2-9 16,-7-2-5-16,13 0-7 0,-2 2-6 0,-11-2-7 0,17 1 4 16,-10-1-14-16,-7 0-6 0,19 0-3 15,-11 0-2-15,-8 0-6 0,16 1-4 0,-7-1-1 0,-3 3-10 16,-6-3 0-16,13 0-3 0,-13 0-2 0,16 1-5 16,-16-1 3-16,12-1-4 0,-12 1-2 0,9 2-5 15,-9-2-1-15,11 3 0 0,-11-3-4 0,11 2-1 16,-11-2-10-16,0 0-8 0,9 2-10 0,-9-2-12 15,7 1-13-15,-7-1-17 0,0 0-21 0,0 0-16 16,0 0-19-16,7 3-29 0,-7-3-28 0,0 0-198 16,0 0-403-16,0 0 179 0</inkml:trace>
          <inkml:trace contextRef="#ctx0" brushRef="#br0" timeOffset="6719.15">3486 242 8 0,'0'0'165'0,"0"0"-4"0,0 0-6 15,0 0 0-15,0 0-12 0,0 0-7 0,0 0-10 0,0 0-7 16,0 0 2-16,0 0-6 0,0 0-2 0,0 0-6 16,0 0 0-16,0 0-8 0,0 0 1 15,0 0-4-15,0 0-3 0,0 0-4 0,28 1-5 16,-28-1-6-16,15 0 3 0,-15 0-11 0,16 0-2 0,-5 0-8 16,1 0-1-16,-1 1-5 0,-11-1-2 0,18 0 3 15,-10-1-3-15,-8 1-3 0,15-1-3 16,0 2-3-16,-3-1-8 0,-4 0 4 0,-8 0-5 15,12-1-3-15,-12 1-5 0,13-2-3 0,-13 2 3 0,0 0-5 16,15-1-4-16,-15 1-4 0,0 0 1 0,10 0-2 16,-10 0-2-16,0 0 8 0,0 0-10 0,0 0 1 15,11 0-6-15,-11 0-1 0,0 0 6 0,0 0-6 16,0 0 6-16,0 0-11 0,0 0-5 0,0 0-10 16,0 0-9-16,0 0-7 0,0 0-14 0,0 0-12 15,0 0-15-15,0 0-1 0,4 5 0 0,-4-5-19 16,0 0-23-16,0 0-12 0,0 0-6 0,0 0-24 15,0 0-15-15,-27 6-37 0,19-6-117 0,8 0-354 16,-18 0 157-16</inkml:trace>
          <inkml:trace contextRef="#ctx0" brushRef="#br0" timeOffset="8139.88">4044 211 75 0,'0'0'223'0,"0"0"-9"0,0 0-6 0,0 0-15 16,0 0-11-16,0 0-6 0,0 0-19 0,-6-7-9 0,6 7-14 15,0 0-14-15,0 0-8 0,0 0-10 0,0 0-12 16,0 0-4-16,12-13-9 0,-12 13-9 0,0 0-7 15,7-10-4-15,-7 10-9 0,6-6 1 16,-6 6-6-16,5-8-8 0,-2 3-4 0,-3 5-1 0,9-9-4 16,-6 3-1-16,3 1-5 0,-6 5 2 0,7-11-4 15,-4 8-1-15,-3 3-6 0,8-9 3 0,-4 5-2 16,-4 4-4-16,5-9 6 0,-5 9-5 0,6-9-2 16,-6 9 2-16,4-5-2 0,-4 5-3 0,0 0-1 15,6-6 6-15,-6 6-5 0,0 0 5 0,0 0-3 16,5-6 0-16,-5 6 1 0,0 0 3 15,0 0 1-15,0 0 0 0,0 0-2 0,2-8 1 0,-2 8-2 16,0 0 1-16,0 0-1 0,0 0 1 0,0 0 0 16,0 0 0-16,0 0-1 0,0 0 0 0,0 0 1 15,0 0-4-15,0 0 2 0,0 0 0 0,0 0-4 16,0 0 0-16,0 0-3 0,0 0 1 0,0 0-2 16,0 0-2-16,0 0-6 0,0 0 5 0,0 0 2 15,0 0-3-15,0 0 0 0,0 0-1 0,0 0 1 16,0 0 5-16,0 0-5 0,-7 24 2 0,7-24 1 15,-5 13 1-15,2-5-2 0,3-8 3 0,-5 14-2 16,2-6 3-16,0 0-3 0,2 1 5 0,-3 2-7 16,1-4 8-16,0 4-4 0,0-3 0 0,0 2-2 15,0 0 2-15,2 1 1 0,-2-1-2 0,0-2 3 16,0 0 1-16,1 1 1 0,1 0 3 0,-3-1 2 0,2 2 1 16,-2 0-2-16,3 1 0 0,-3-3 4 0,4 6-1 15,-1-6 1-15,0 0 4 0,1-8-1 16,-2 16 4-16,0-10-5 0,2-6 1 0,-1 17-1 0,1-10 2 15,0-7-4-15,-1 12 1 0,-1-5-1 16,2-7 2-16,-2 12 1 0,2-12 0 0,0 12-3 16,0-12 4-16,0 8 5 0,0-8-7 0,-1 12 3 0,1-12 6 15,0 10-4-15,0-10 5 0,0 0-2 0,0 12 0 16,0-12 0-16,0 0-4 0,0 0 15 0,0 8-18 16,0-8 4-16,0 0 2 0,0 0 0 0,0 0 5 15,1 9-1-15,-1-9 3 0,0 0-5 0,0 0 13 16,0 0 5-16,0 0-3 0,0 0 2 0,0 0-7 15,0 0 2-15,0 0-6 0,0 0-2 0,0 0 9 16,0 0-16-16,0 0-8 0,0 0-19 0,0 0-35 16,0 0-47-16,0 0-44 0,10 1-50 0,-10-1-57 15,0 0-75-15,0 0-209 0,0 0-567 0,13-2 252 16</inkml:trace>
        </inkml:traceGroup>
      </inkml:traceGroup>
    </inkml:traceGroup>
    <inkml:traceGroup>
      <inkml:annotationXML>
        <emma:emma xmlns:emma="http://www.w3.org/2003/04/emma" version="1.0">
          <emma:interpretation id="{08B194DB-5C63-41AD-AC54-2E315FBBBB19}" emma:medium="tactile" emma:mode="ink">
            <msink:context xmlns:msink="http://schemas.microsoft.com/ink/2010/main" type="paragraph" rotatedBoundingBox="19776,2072 24416,2167 24401,2880 19762,2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3EAE78-20FE-4D56-8FA7-8195DE0C5FCE}" emma:medium="tactile" emma:mode="ink">
              <msink:context xmlns:msink="http://schemas.microsoft.com/ink/2010/main" type="line" rotatedBoundingBox="19776,2072 24416,2167 24401,2880 19762,2785"/>
            </emma:interpretation>
          </emma:emma>
        </inkml:annotationXML>
        <inkml:traceGroup>
          <inkml:annotationXML>
            <emma:emma xmlns:emma="http://www.w3.org/2003/04/emma" version="1.0">
              <emma:interpretation id="{0B38CBF1-1C2A-4A8D-9EE1-4C1421E96443}" emma:medium="tactile" emma:mode="ink">
                <msink:context xmlns:msink="http://schemas.microsoft.com/ink/2010/main" type="inkWord" rotatedBoundingBox="19776,2091 21159,2119 21150,2595 19766,2566"/>
              </emma:interpretation>
            </emma:emma>
          </inkml:annotationXML>
          <inkml:trace contextRef="#ctx0" brushRef="#br0" timeOffset="15034.02">169 1141 20 0,'-1'-11'149'0,"1"11"-12"0,0 0-7 0,0 0-7 15,0 0-5-15,0 0-5 0,0 0-5 0,0 0-5 16,0 0 3-16,0 0-10 0,0 0-8 0,0 0-3 15,0 0-3-15,0 0-7 0,0 0-5 0,0 0-9 16,0 0-2-16,0 0-8 0,0 0-1 0,0 0-11 16,0 0-3-16,0 0-5 0,0 0-5 0,0 0-5 0,0 0 1 15,0 0-4-15,0 0-3 16,0 0 1-16,0 0 2 0,0 0-4 0,-16 23 3 0,15-15 3 0,-3 0 0 16,0 2-2-16,-2 0 2 0,1-2 1 15,0 5-6-15,-1-3 9 0,4 1-4 0,-3 2-1 0,-1-3 1 16,4 0 2-16,-3 4 4 0,5-4-2 0,-2 2-3 15,-1 0 2-15,1-1-1 0,-2-3-2 0,3 0-1 16,0 3 3-16,-1 0-4 0,2 0 2 0,0-2 1 16,-3-1 1-16,6 3 5 0,-3-11-8 0,0 17 4 15,2-8-2-15,-1 1 1 0,0-4-2 0,2 3 0 16,-3-9-1-16,1 15-1 0,1-6 0 0,1 0-2 16,-1-2-3-16,0 0-2 0,0 1 1 0,-2-8 1 15,1 13-5-15,1-7 4 0,-2-6-3 0,4 9 2 16,-4-9-3-16,0 8 0 0,0-8-2 0,5 9 3 15,-5-9-2-15,0 6-2 0,0-6 2 0,3 8-4 0,-3-8 3 16,0 0-1-16,2 6-2 0,-2-6 5 16,0 0-7-16,0 0-10 0,0 0-10 0,0 0-9 15,0 0-13-15,0 0-4 0,0 0-21 0,0 0-33 0,0 0-28 16,0 0-31-16,0 0-68 0,0 0-132 0,16-22-387 16,-11 15 172-16</inkml:trace>
          <inkml:trace contextRef="#ctx0" brushRef="#br0" timeOffset="15731.99">489 1272 78 0,'-7'3'119'0,"-4"2"-9"0,0-1-4 0,-1 1-10 0,2 3 3 15,-3-2-14-15,0 0-7 0,-3 2-5 0,1-2 3 16,2-1-6-16,-5 4-5 0,2-4-4 0,3 2-3 15,0 1-3-15,0-1-3 0,1-2-4 0,-1 1 2 16,2 1-6-16,1-3 1 0,0 3-6 16,4-2-6-16,-1 0-1 0,1-1-3 0,1 1 0 15,5-5 0-15,-10 5-2 0,1-1-4 0,4 1-1 0,5-5-6 16,-7 2 5-16,7-2-2 0,-6 5 0 0,6-5 0 16,0 0 1-16,-7 6-1 0,7-6-3 0,0 0-2 15,0 0 2-15,-3 7 0 0,3-7-4 0,0 0-5 16,0 0 2-16,-5 5 0 0,5-5-1 0,0 0-1 15,0 0 0-15,0 0 4 0,0 10-9 0,0-10 1 16,0 0 3-16,0 0-3 0,0 0 1 0,0 0-3 16,-2 9 2-16,2-9 3 0,0 0-3 0,0 0 2 15,0 0-4-15,2 10 4 0,-2-10-2 0,0 0 0 16,0 0 1-16,0 0-5 0,1 10 8 0,-1-10-4 0,0 0 4 16,5 5 1-16,-5-5 3 0,5 8 7 0,1-6 1 15,-6-2 2-15,11 6 6 0,-2-2-2 0,2-2 2 16,0 4 1-16,3-4 1 0,-1 3-3 0,2-2-3 15,5 1 7-15,2 0 0 0,-2 0 2 0,1 2-3 16,2-4 0-16,-3 2-3 0,2-1 0 0,-5 2-4 16,-1-1 1-16,-1-2-4 0,-2 1-3 0,1-1-4 15,-1 1 1-15,-3 2-3 0,-3-2-1 0,-1 0-1 16,4-1-5-16,-10-2 6 0,13 3-4 0,-8 0 1 16,-5-3-1-16,8 1-1 0,-8-1 0 0,0 0-3 15,7 5 2-15,-7-5-3 0,0 0-6 0,6 5-3 16,-6-5-11-16,0 0-6 0,0 0-8 0,0 0-12 15,5 5-15-15,-5-5-9 0,0 0-24 0,0 0-12 0,0 0-28 16,0 0-27-16,0 0-162 0,0 0-349 16,0 0 155-16</inkml:trace>
          <inkml:trace contextRef="#ctx0" brushRef="#br0" timeOffset="16690.02">1302 1220 45 0,'0'0'166'0,"-17"0"-6"0,3 2-13 0,3 0-8 0,-2-1-10 16,0 1-9-16,-3 1-8 0,3-2-9 0,-2 2-8 15,-1-1-9-15,3 2-3 0,0-2-4 0,-2 4-8 16,3-1-4-16,1 0-8 0,-2-2 1 0,0 2-11 15,2 2-6-15,-1 0-1 0,-1-2-3 0,5 2-7 16,-3-2 1-16,4-2-5 0,1 3-1 0,-1 1-6 16,-1-1-1-16,3-2 2 0,5-4-2 0,-7 10-3 15,3-6-5-15,4-4 1 0,-2 5-5 0,2-5 1 16,-3 10-3-16,3-10 2 0,0 0 4 0,-2 9-4 16,2-9-1-16,0 0-3 0,7 7 7 0,-7-7-7 15,11 7 4-15,-3-5-2 0,-1-1-1 0,2 2 3 0,4-1-7 16,-1 1 4-16,1-2 3 0,2 1-10 0,1-2 6 15,5 3-2-15,-3-2 2 0,2 2 0 16,1-1-2-16,0 0 1 0,-3-2 1 0,1 2-1 0,-2 0-4 16,-1 0 3-16,-3-2-4 0,5 1 5 0,-5 0-1 15,0 0-1-15,-1 2-2 0,1-3 2 0,-5 0-5 16,2 2 5-16,-10-2 0 0,16 3 0 0,-11-3 0 16,-5 0 1-16,13 3-5 0,-13-3 1 0,10 2 3 15,-4 2-5-15,-6-4 2 0,9 2-1 0,-9-2 1 16,6 4 0-16,-6-4-2 0,7 4 8 0,-7-4-5 15,6 4-1-15,-6-4-1 0,7 7 0 0,-7-7 2 16,6 5 0-16,-6-5-4 0,5 8 5 0,-5-8-3 16,3 6 3-16,-3-6-2 0,2 9 2 0,-2-9-8 15,4 11 9-15,-4-11 4 0,-4 9-6 0,4-9 0 16,0 0 3-16,0 11-1 0,0-11 2 0,-2 10-3 16,2-10 1-16,-5 9 1 0,5-9 4 0,-9 10 1 0,7-4 5 15,-5-2 2-15,1 0 2 0,-1 0 4 16,-4-1-1-16,-2 2-1 0,0-1 3 0,0 0-3 0,0-3 3 15,-5 3-1-15,-2-2-3 0,2-2-2 0,-1 0 3 16,-1 0-1-16,-1 2-6 0,0-2-1 0,3-2-2 16,-2 1 5-16,-1 1-4 0,5 0-1 0,3-1-2 15,-3 1 2-15,2-3-7 0,4 2-2 0,-4-2-11 16,6 3-8-16,8 0-7 0,-18-2-7 0,11-1-8 16,7 3-3-16,-11-3-16 0,11 3-9 0,0 0-10 15,-10-3-21-15,10 3-22 0,0 0-36 0,0 0-144 16,0 0-327-16,15-19 146 0</inkml:trace>
        </inkml:traceGroup>
        <inkml:traceGroup>
          <inkml:annotationXML>
            <emma:emma xmlns:emma="http://www.w3.org/2003/04/emma" version="1.0">
              <emma:interpretation id="{C31BE4EC-D71E-4AD7-8AEE-833D2982A19C}" emma:medium="tactile" emma:mode="ink">
                <msink:context xmlns:msink="http://schemas.microsoft.com/ink/2010/main" type="inkWord" rotatedBoundingBox="21730,2112 24416,2167 24401,2880 21715,2825"/>
              </emma:interpretation>
            </emma:emma>
          </inkml:annotationXML>
          <inkml:trace contextRef="#ctx0" brushRef="#br0" timeOffset="18313.18">2346 1163 169 0,'0'0'174'0,"-13"-4"-12"0,7 3-13 0,6 1-4 16,-18-3-10-16,8 3-8 0,-1 0-9 0,-1 0-7 16,-1 3-6-16,0-1-8 0,0 2-4 0,-3 1-9 15,3 0-6-15,-2 0-7 0,3 2-6 0,-3-1-3 16,2 6-7-16,-1-4-3 0,1 2 7 0,2 1-14 16,-2-2-4-16,5 3-3 0,-4 0-4 0,4 0-3 15,-2-1-4-15,4 3 1 0,1 0-4 0,1 0 7 16,-2-2-13-16,3 2 2 0,1-1-2 0,2 1-1 15,2 5-1-15,1-5-4 0,-3-3-1 0,5 3 3 0,0-3-4 16,0 1 0-16,4-1 4 0,0-1-2 16,2-2-3-16,-1-1 1 0,4 1 2 0,-1-1-4 15,2 0-1-15,1 0 0 0,1-6-2 0,-1 5 0 16,-1-2 0-16,6-4 0 0,-6 1-2 0,1-1 2 0,-1-1-2 16,-4-1-1-16,2 0 1 0,0 2-5 0,-2-4 2 15,-1 1 0-15,0-2 0 0,1 3-2 16,-4-2 0-16,-1 0 3 0,-6 4-1 0,13-4-2 0,-9 2 0 15,-4 2 0-15,11-6 2 0,-11 6-2 16,7-3 0-16,-7 3 1 0,0 0-4 0,0 0 0 0,7-5-5 16,-7 5 1-16,0 0-7 0,0 0 5 15,0 0 0-15,11-1 2 0,-11 1-1 0,0 0 1 0,0 0 1 16,13 4 2-16,-8 1-1 0,-5-5 2 0,11 2 0 16,-5 2 1-16,1-2 2 0,1 1-3 0,-8-3 4 15,17 2 1-15,-7 1-3 0,4-1 3 0,-6 2 0 16,7-4-1-16,-3 0 0 0,1 0 2 0,-2 0-2 15,0-2 2-15,2 0 0 0,-2-2 0 0,-2 1 1 16,-1 0-1-16,0 1 3 0,0-2-1 0,-1 0-3 16,-7 4 3-16,11-7-3 0,-4-1 0 0,-4 3 0 15,8-1 3-15,-6 1-6 0,-3-3 0 0,-2 8 5 16,5-12-5-16,-3 4 1 0,-2 8 3 0,-2-10-4 16,2 10 1-16,-2-11 0 0,2 11-2 0,-5-12 2 15,0 7-3-15,5 5 0 0,-12-6 2 0,3 1 0 16,-1 1 3-16,-1 1-2 0,-3 0-1 0,0 1 1 15,3-1 1-15,-4 2-2 0,-1-1 0 0,-2 2 3 0,3 0-3 16,1 0 1-16,-2 3-1 0,1-3 1 0,-2 3 4 16,2-1-2-16,-1 1-1 0,2 0 1 15,2 3 0-15,-3-1-2 0,4 1 2 0,0-3 0 0,0 2-2 16,4 2 4-16,0-2-2 0,4 0-3 0,-5 0 0 16,2 1 3-16,4 2-2 0,2-8 3 0,-9 11-1 15,9-5 1-15,0-6-1 0,0 11 2 0,0-11 1 16,7 13-1-16,0-8 1 0,-1 3-1 0,5-1 0 15,0-2-1-15,5 0 3 0,-1-1-2 0,4-1 3 16,2 0-3-16,-1-3 1 0,-5 2-2 0,2-2 1 16,-2 0-2-16,1-2 2 0,4-4 1 0,-4 4-3 15,-1-4 4-15,-2 3-2 0,3-2 2 0,-6-1-2 16,2-1-2-16,2 1 0 0,-6 0-1 0,1-3-2 16,-5 4 2-16,5-4 0 0,-3 4-1 0,-1-1 3 15,-5 6 1-15,6-10 0 0,-6 10 7 0,5-8-3 16,-5 8 2-16,0 0 3 0,6-4-3 0,-6 4-2 15,0 0-3-15,0 0-1 0,4-5-4 0,-4 5 2 0,0 0 1 16,0 0-2-16,0 0 1 0,0 0-1 0,0 0 2 16,0 0-1-16,-10 28 0 0,10-23 0 15,-5 3-2-15,5-8 3 0,0 12 0 0,-2-4 2 0,2-8-2 16,0 14 3-16,0-14-2 0,2 13 1 0,-2-7 1 16,0-6-3-16,7 12 3 0,-2-7-1 0,-2 0 2 15,-3-5-2-15,11 12 1 0,-9-8 4 16,6-2-4-16,-1 1 0 0,-7-3-4 0,16-1 2 0,-16 1-5 15,16-2 2-15,-2-2-1 0,-3 0 1 0,0-2-2 16,-1 0-2-16,1-1 1 0,-4-3 2 0,4 1 2 16,-2 1-3-16,2-1 0 0,-4 1 0 0,-1 2 3 15,1 1 0-15,-1 0-1 0,-1-1 2 0,-5 6 5 16,7-8-1-16,-7 8 1 0,8-5-1 0,-8 5 0 16,5-4-4-16,-5 4-1 0,0 0-2 0,0 0-1 15,0 0 1-15,0 0 3 0,0 0-2 0,4 15 0 16,-4-15 1-16,-4 18-2 0,2-7 2 0,2 4 1 15,2-2 0-15,-2 1-1 0,0 6 6 0,4-2-3 0,-2 3 3 16,3-1 3-16,-2-2 2 0,2 0 2 16,0 2-2-16,0-2-1 0,3 2 0 0,-6-3-1 15,4 0 1-15,-1 0-2 0,3-3 1 0,-5-1 0 16,2-1-1-16,-3 2 0 0,2-3-18 0,-1 0-13 0,0-3-16 16,-2 1-22-16,1-1-17 0,0 0-20 0,-2-8-33 15,4 12-25-15,-4-12-27 0,0 0-145 16,0 5-356-16,0-5 158 0</inkml:trace>
          <inkml:trace contextRef="#ctx0" brushRef="#br0" timeOffset="18783.82">2933 1395 180 0,'0'-12'186'16,"0"12"-15"-16,4-11-10 0,0 6-16 0,-4 5-9 15,5-8-16-15,-3 2-9 0,-2 6-8 0,6-8-12 0,-6 8-4 16,7-8-7-16,-7 8-5 0,9-6-7 15,-5 2-7-15,-4 4-6 0,11-5-5 0,-11 5-2 16,7-5-7-16,-7 5-1 0,12 0-8 0,-12 0 0 16,12 0-9-16,-12 0 0 0,12 0-2 0,-12 0 4 0,17 2-7 15,-8-2 3-15,3 4 0 0,-3-2-5 0,-1 1 1 16,1 2-3-16,-1-1-1 0,2 0-3 16,-6 0-1-16,0 1-3 0,-4-5 1 0,9 11-1 0,-7-7 11 15,-2-4-12-15,2 12 0 0,-2-12 1 0,-2 10 2 16,2-10 4-16,-6 13 2 0,-1-7 5 0,2 0-1 15,-1 2 1-15,-3-5 9 0,2 2-9 0,-3 0-1 16,-3 1 0-16,6-3-1 0,-5 1-2 0,1-2-4 16,0 2 3-16,2 0-2 0,1 0-9 0,0 0-13 15,3-1-17-15,5-3-15 0,-14 5-18 0,14-5-20 16,-8 5-24-16,8-5-31 0,-9 1-37 0,9-1-157 16,0 0-356-16,0 0 158 0</inkml:trace>
          <inkml:trace contextRef="#ctx0" brushRef="#br0" timeOffset="19208.14">3256 1584 124 0,'0'0'206'0,"0"0"-10"15,0 0-16-15,0 0-14 0,0 0-9 0,0 0-10 16,0 0-10-16,0 0-9 0,0 0-7 0,0 0-8 16,0 0-6-16,-8 2-2 0,8-2-5 0,0 0-6 15,0 0 4-15,0 0-4 0,0 0 3 0,0 0-4 16,0 0 6-16,0 0 5 0,0 0-5 0,0 0 8 15,0 0 3-15,0 0 2 0,0 0 6 0,0 0 5 16,0 0-15-16,0 0-8 0,0 0-8 0,0 0-3 16,0 0-7-16,0 0-3 0,0 0-2 0,0 0-16 15,0 0-5-15,0 0 1 0,0 0-6 0,0 0-13 16,0 0-5-16,0 0-2 0,0 0-6 0,0 0-17 16,0 0-25-16,0 0-18 0,0 0-26 0,0 0-13 0,0 0-10 15,0 0-9-15,0 0-22 0,0 0-26 16,0 0-27-16,0 0-30 0,0 0-41 0,0 0-51 15,0 0-179-15,0 0-506 0,0 0 224 0</inkml:trace>
          <inkml:trace contextRef="#ctx0" brushRef="#br0" timeOffset="19840.14">3647 1428 161 0,'0'0'190'0,"9"4"-9"0,-9-4-8 0,11 1-7 16,-2-1-8-16,-9 0-8 0,17 1-7 0,-8-1-7 15,2 5-4-15,1-5-5 0,0 0-7 0,-1 1-9 16,3 1-8-16,1-2-11 0,-3 0-5 0,3-2 0 15,-5 2-11-15,6 0-5 0,-4 0-2 0,2 0-9 16,-2-3-4-16,0 0-6 0,2 5-3 0,-3-2-6 16,-2-2-2-16,3 1-7 0,-12 1 4 0,17-1-8 15,-9-3-2-15,-1 4-5 0,-7 0-3 0,15-2 4 16,-15 2-4-16,7 0-4 0,-7 0-1 0,0 0-4 16,14-3 3-16,-14 3-4 0,0 0-12 0,7-1-16 0,-7 1-16 15,0 0-15-15,0 0-7 0,0 0-6 16,0 0-13-16,0 0-21 0,0 0-27 0,0 0-18 15,0 0-30-15,-26 9-34 0,15-8-132 0,2 0-365 16,0 0 162-16</inkml:trace>
          <inkml:trace contextRef="#ctx0" brushRef="#br0" timeOffset="20154.05">3677 1606 116 0,'16'0'224'16,"-16"0"-12"-16,13-2-10 0,0 2-14 0,-6 2-10 16,6-2-14-16,-2 0-9 0,2 0-12 0,1 3-8 15,-1-6-11-15,3 3-6 0,-2 0-8 0,2 0-9 16,-3 3-10-16,2-3-5 0,-2 0-8 0,-1-3-9 15,-1 3-4-15,3-2-8 0,-3 2-7 0,-11 0-3 16,17 0-6-16,-10 0 0 0,-7 0-7 0,15-3-5 16,-6 6-7-16,-9-3-8 0,10-3-22 0,-10 3-15 0,0 0-17 15,13 0-24-15,-13 0-18 0,9-3-33 16,-9 3-37-16,10-5-43 0,-10 5-175 0,7-7-399 16,-1 2 177-16</inkml:trace>
          <inkml:trace contextRef="#ctx0" brushRef="#br0" timeOffset="21386.06">4203 1347 17 0,'0'0'182'0,"0"0"-9"0,0 0-13 0,0 0-5 0,0 0-14 16,0 0-11-16,0 0-8 0,0 0-11 0,18-16-9 16,-18 16-8-16,11-8-9 0,-8 4-5 0,-3 4-10 15,14-6-3-15,-7 2-10 0,1-2-4 0,-2 2-7 16,1-1-4-16,-1 3-5 0,2-2-3 0,0 0-4 16,0 0 0-16,1-1-7 0,-1 2-1 0,-1 0 2 15,0-2-5-15,-7 5-2 0,13-5-1 0,-7 2 0 16,-6 3-2-16,14-3 0 0,-8 0-4 0,-6 3 3 15,11-3 3-15,-11 3-4 0,12-5-2 0,-12 5-2 16,8-2 1-16,-8 2-3 0,9-1-1 0,-9 1 3 16,0 0-2-16,12-3-1 0,-12 3-2 0,0 0 0 15,0 0-3-15,11 0 0 0,-11 0 2 0,0 0-1 16,11 4 3-16,-11-4-1 0,0 0-4 0,8 2-2 16,-8-2 6-16,6 6-4 0,-6-6-1 0,5 6 2 15,-5-6-2-15,3 6-1 0,-3-6 4 0,5 9-1 16,-1-5-3-16,-4-4 1 0,0 10 7 0,0-10-7 0,0 11 3 15,0-11 0-15,0 14 0 0,0-14 2 16,-4 14 3-16,3-8-1 0,1-6 0 0,-5 13 0 16,3-7 2-16,2-6-1 0,-7 16-1 0,4-10 4 0,0 3 0 15,-2 0 3-15,3-1 1 0,-2 1-4 0,-1-1 2 16,1-2 3-16,0 2 1 0,-1-1 2 0,-3 2-2 16,2-1 4-16,0 3-3 0,0-2 3 0,0-3-6 15,-1-1-1-15,1 0-1 0,-1 4 3 0,-1 0-5 16,2-2 3-16,0 2 1 0,0-1-5 0,1-2 0 15,0 1-4-15,-1 0 3 0,0-2-1 0,0-1-1 16,2 1 1-16,-5 6-2 0,6-6-1 0,3-5 0 16,-10 9 2-16,5-4-2 0,5-5 3 0,-8 9-2 15,4-4 0-15,4-5 0 0,-7 8 1 0,7-8-3 16,-6 6 3-16,6-6-1 0,-6 5-1 0,6-5-1 16,0 0 2-16,-4 5 1 0,4-5-2 0,0 0 1 15,-5 7 1-15,5-7 1 0,0 0 4 0,0 0 4 16,0 0 14-16,0 0 1 0,0 0-1 0,0 0-3 15,0 0-2-15,0 0-4 0,0 0-2 0,0 0-2 16,0 0-3-16,0 0-1 0,11-23-3 0,-11 23 0 16,13-8 0-16,-7 3-3 0,-2 2-2 0,4-3 3 15,-2 1-3-15,-6 5 0 0,10-9-2 0,-3 6 1 16,-1-2-2-16,-6 5 1 0,11-5 0 0,-5 2-1 16,-6 3 0-16,11-2-2 0,-11 2 2 0,10-3 0 0,-10 3-2 15,10-2-1-15,-10 2 3 0,11 0-3 16,-11 0 1-16,0 0 1 0,13 4-3 0,-13-4-1 0,10 2 8 15,-10-2-6-15,10 4 4 0,-10-4-3 0,11 5 2 16,-7-1-3-16,-4-4 2 0,10 7-2 16,-4-2 4-16,0-1-3 0,-6-4 2 0,11 8-1 15,-6-5 0-15,1 2 4 0,2 1-4 0,0-4 3 0,0 2 0 16,3-2-1-16,1 3 4 0,0-2 1 0,1-1 1 16,-2 0 5-16,2 0 1 0,2 1 5 0,-2-6 6 15,0 6 4-15,2-3-1 0,-4-3 3 0,-1 3 5 16,2-2-2-16,-3 0 2 0,1-2-3 0,-3 2-6 15,-7 2-1-15,15-4-3 0,-10 2 1 0,-5 2-4 16,10-4-4-16,-10 4-9 0,6-4-21 0,-6 4-31 16,0 0-35-16,0 0-30 0,0 0-34 0,0 0-34 15,0 0-40-15,-28-4-220 0,28 4-475 0,-21 0 210 16</inkml:trace>
        </inkml:traceGroup>
      </inkml:traceGroup>
    </inkml:traceGroup>
    <inkml:traceGroup>
      <inkml:annotationXML>
        <emma:emma xmlns:emma="http://www.w3.org/2003/04/emma" version="1.0">
          <emma:interpretation id="{E9A1ECF5-91CD-428C-8B1A-5F9512311052}" emma:medium="tactile" emma:mode="ink">
            <msink:context xmlns:msink="http://schemas.microsoft.com/ink/2010/main" type="paragraph" rotatedBoundingBox="23556,3033 23594,3855 23472,3860 23434,30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4DE2DA4-9B04-434D-B6B9-E753718DBB5D}" emma:medium="tactile" emma:mode="ink">
              <msink:context xmlns:msink="http://schemas.microsoft.com/ink/2010/main" type="line" rotatedBoundingBox="23556,3033 23594,3855 23472,3860 23434,3038"/>
            </emma:interpretation>
          </emma:emma>
        </inkml:annotationXML>
        <inkml:traceGroup>
          <inkml:annotationXML>
            <emma:emma xmlns:emma="http://www.w3.org/2003/04/emma" version="1.0">
              <emma:interpretation id="{D7814F9D-E6CE-48EB-A69F-45C5D51D22A2}" emma:medium="tactile" emma:mode="ink">
                <msink:context xmlns:msink="http://schemas.microsoft.com/ink/2010/main" type="inkWord" rotatedBoundingBox="23556,3033 23594,3855 23472,3860 23434,3038"/>
              </emma:interpretation>
            </emma:emma>
          </inkml:annotationXML>
          <inkml:trace contextRef="#ctx0" brushRef="#br0" timeOffset="31534.66">3805 2095 142 0,'0'0'145'0,"0"0"-11"0,0 0-2 0,0 0-10 15,0 0-8-15,0 0-8 0,0 0-6 0,0 0-7 16,0 0-1-16,0 0-7 0,0 0-10 0,0-12-7 16,0 12-7-16,0 0-5 0,0 0-2 0,0 0-3 15,0 0-3-15,0 0-5 0,-6-7 0 0,6 7-5 0,0 0 1 16,0 0-10-16,0 0 4 0,0 0-11 16,0 0 6-16,-9-2-4 0,9 2 0 0,0 0-6 15,0 0 0-15,0 0 0 0,-20 6-1 0,20-6-5 0,-7 8 4 16,7-8-5-16,-2 7-2 0,2-7 1 0,-6 8 4 15,6-8-3-15,-3 8-3 0,3-8-11 16,0 0 13-16,-1 12-3 0,1-12-1 0,0 0-2 0,-1 9 2 16,1-9 1-16,0 0 2 0,0 0 3 0,0 11-5 15,0-11 7-15,5 6 6 0,-5-6 1 0,8 2-2 16,-8-2 4-16,11 2-1 0,-11-2 1 0,11 0 2 16,-11 0 1-16,10-2 4 0,-10 2 0 0,11-2-2 15,-11 2-3-15,14-8 0 0,-9 5 2 0,-5 3-1 16,11-7 1-16,-5 5-5 0,-6 2 0 0,6-9 0 15,-2 2-2-15,-4 7-3 0,5-6-3 0,-5 6-1 16,4-8 0-16,-4 8-3 0,0 0 2 0,3-7-9 16,-3 7-7-16,0 0-18 0,5-6-16 0,-5 6-13 15,0 0-3-15,0 0-11 0,0 0-17 0,0 0-12 16,0 0-17-16,-21 13-24 0,15-9-29 0,0 1-168 16,0 0-359-16,-3 0 160 0</inkml:trace>
          <inkml:trace contextRef="#ctx0" brushRef="#br0" timeOffset="32463.03">3799 2544 75 0,'0'0'129'15,"0"0"-12"-15,0 0-5 0,0 0-3 0,0 0-12 16,0 0-7-16,0 0-4 0,0 0-16 0,0 0-6 16,0 0-3-16,0 0-2 0,0 0-9 0,0 0-7 15,0 0-6-15,0 0-3 0,0 0 1 0,0 0-9 16,0 0 0-16,0 0-1 0,0 0-1 0,0 0-4 16,0 0 0-16,0 0-1 0,0 0-2 0,0 0 0 15,0 0 4-15,0 0-5 0,0 0 3 0,0 0 6 0,0 17 2 16,0-17 5-16,0 0-8 0,0 0 17 15,0 0 4-15,0 0 4 0,11-1-3 0,-11 1-2 16,0 0 2-16,13-7 2 0,-13 7 3 0,7-4-4 16,-7 4 1-16,6-4-3 0,-6 4-7 0,7-6-3 0,-7 6 2 15,5-9-1-15,-5 9-1 0,8-9-6 0,-8 9-2 16,2-4-1-16,-2 4-3 0,5-6-3 0,-5 6-2 16,0 0-2-16,0 0-9 0,0 0-5 0,4-9-18 15,-4 9-15-15,0 0-8 0,0 0-16 0,0 0-8 16,0 0-5-16,0 0-8 0,0 0-11 0,-24 3-21 15,24-3-30-15,-10 6-163 0,3-3-326 0,7-3 145 16</inkml:trace>
          <inkml:trace contextRef="#ctx0" brushRef="#br0" timeOffset="33400.07">3873 2844 67 0,'0'0'132'15,"0"0"-18"-15,0 0 2 0,0 0-11 0,0 0-7 16,0 0-6-16,0 0 2 0,0 0-9 0,0 0-6 0,0 0-8 16,0 0-7-16,0 0-7 0,0 0 2 0,0 0-7 15,0 0-3-15,0 0-3 0,0 0-2 0,0 0-4 16,0 0-2-16,0 0 2 0,0 0-6 0,-35 0-2 15,35 0-1-15,0 0-3 0,-8 4 0 0,8-4-2 16,-5 6-2-16,5-6-1 0,-6 5-4 0,6-5 1 16,0 0-2-16,-5 6-1 0,5-6 1 0,0 0-3 15,-3 8 4-15,3-8-4 0,0 0 4 0,0 0-3 16,0 0-1-16,1 11 7 0,-1-11 3 0,0 0 1 16,7 6 2-16,-7-6 3 0,7 3-1 0,-7-3-4 15,10 2 0-15,-10-2 0 0,0 0 4 0,0 0 0 16,12 0 0-16,-12 0 2 0,0 0 4 0,9-5 2 15,-9 5-4-15,6-4 0 0,-6 4-3 0,0 0-5 16,5-9-2-16,-5 9-6 0,2-5-2 0,-2 5-1 16,0 0-9-16,0 0-12 0,0 0-17 0,0 0-22 0,0 0-25 15,0 0-27-15,0 0-25 0,0 0-26 0,0 0-59 16,-12-10-107-16,12 10-340 0,0 0 151 0</inkml:trace>
        </inkml:traceGroup>
      </inkml:traceGroup>
    </inkml:traceGroup>
    <inkml:traceGroup>
      <inkml:annotationXML>
        <emma:emma xmlns:emma="http://www.w3.org/2003/04/emma" version="1.0">
          <emma:interpretation id="{563C817B-200E-40EA-86F0-FF42335DD035}" emma:medium="tactile" emma:mode="ink">
            <msink:context xmlns:msink="http://schemas.microsoft.com/ink/2010/main" type="paragraph" rotatedBoundingBox="23384,4981 25081,4722 25149,5167 23452,54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D584EAA-517B-4A98-8240-F81ECA397E07}" emma:medium="tactile" emma:mode="ink">
              <msink:context xmlns:msink="http://schemas.microsoft.com/ink/2010/main" type="inkBullet" rotatedBoundingBox="23407,5128 23798,5068 23832,5293 23441,5353"/>
            </emma:interpretation>
          </emma:emma>
        </inkml:annotationXML>
        <inkml:trace contextRef="#ctx0" brushRef="#br0" timeOffset="45560.35">3719 4165 37 0,'0'0'114'16,"0"0"-8"-16,0 0-12 0,0 0 5 0,0 0-6 0,0 0-8 15,0 0-5-15,0 0-6 0,0 0-8 0,0 0 2 16,0 0-10-16,0 0 7 0,0 0-1 0,0 0-2 16,0 0-17-16,0 0 12 0,0 0-12 0,0 0 5 15,0 0-7-15,0 0 3 0,0 0-3 0,0 0 2 16,0 0-5-16,0 0 7 0,29 0-2 0,-29 0 1 15,15 0-2-15,-4-1-1 0,1 2-1 0,-12-1-5 16,18-3 0-16,-11 0-1 0,2 3 0 0,3 0 0 16,-2-3-1-16,-10 3 0 0,18-3-5 0,-5 3 4 0,-2-1-5 15,1 1-4-15,1-3 3 0,-2 2-6 0,2 0 5 16,-4-1-3-16,0 0 2 0,2 2-4 0,2-2-3 16,-5 1 1-16,3 0 0 0,0-1-6 0,-3 1 3 15,-8 1-1-15,18-1-10 0,-11 0 5 0,-7 1 0 16,12 0-2-16,-12 0 2 0,13-3-2 0,-13 3 2 15,11-2-5-15,-11 2 0 0,8-2-4 0,-8 2 5 16,0 0-2-16,11-1-2 0,-11 1 2 0,0 0-4 16,0 0 4-16,9-3 0 0,-9 3-7 0,0 0 7 15,0 0-2-15,0 0-1 0,0 0-3 0,0 0-6 16,0 0-17-16,0 0-14 0,0 0-12 0,0 0-15 16,0 0-10-16,0 0-13 0,0 0-14 0,0 0-11 15,0 0-27-15,0 0-49 0,-31 8-95 0,31-8-306 16,-14 3 135-16</inkml:trace>
        <inkml:trace contextRef="#ctx0" brushRef="#br0" timeOffset="46005">3857 4314 144 0,'0'0'131'0,"10"1"-4"0,-10-1-9 15,0 0-19-15,7 0 6 0,-7 0 1 0,0 0-10 0,12 0-12 16,-12 0 0-16,0 0-2 0,13 3-7 16,-13-3-2-16,10 1-4 0,-10-1-8 0,11 0-2 15,-11 0-1-15,12 2-2 0,-12-2 0 0,14 0-11 16,-5 2 1-16,-9-2-2 0,15-2-11 0,-5 4 2 16,0 2-9-16,0-3 4 0,-1-1-5 0,-9 0 2 15,19 0-3-15,-10 0-3 0,-1 0 0 0,4 0-6 0,-4 1-3 16,-8-1 2-16,16 2-5 0,-7-2 4 0,-9 0-6 15,16-2 2-15,-16 2 0 0,13 0-6 0,-13 0-6 16,9 0-12-16,-9 0-6 0,0 0-14 0,9 3-14 16,-9-3-23-16,0 0-31 0,0 0-44 0,0 0-138 15,7-7-308-15,-7 7 137 0</inkml:trace>
      </inkml:traceGroup>
      <inkml:traceGroup>
        <inkml:annotationXML>
          <emma:emma xmlns:emma="http://www.w3.org/2003/04/emma" version="1.0">
            <emma:interpretation id="{A838040C-9644-4656-91ED-7ECD44ECE20A}" emma:medium="tactile" emma:mode="ink">
              <msink:context xmlns:msink="http://schemas.microsoft.com/ink/2010/main" type="line" rotatedBoundingBox="24128,4868 25081,4722 25149,5167 24196,5313"/>
            </emma:interpretation>
          </emma:emma>
        </inkml:annotationXML>
        <inkml:traceGroup>
          <inkml:annotationXML>
            <emma:emma xmlns:emma="http://www.w3.org/2003/04/emma" version="1.0">
              <emma:interpretation id="{9B4086D4-5E4E-4D5D-8990-4229C510534F}" emma:medium="tactile" emma:mode="ink">
                <msink:context xmlns:msink="http://schemas.microsoft.com/ink/2010/main" type="inkWord" rotatedBoundingBox="24128,4868 25081,4722 25149,5167 24196,5313"/>
              </emma:interpretation>
            </emma:emma>
          </inkml:annotationXML>
          <inkml:trace contextRef="#ctx0" brushRef="#br0" timeOffset="47528.11">4454 3992 133 0,'0'0'201'0,"3"-16"-10"0,-3 16-21 0,0 0 0 15,3-4-9-15,-3 4-3 0,0 0-11 0,0 0-9 16,0 0-8-16,0 0-9 0,0 0-11 0,0 0-10 16,0 0-11-16,0 0-11 0,0 0-7 0,0 0-7 15,0 0-4-15,2-9-10 0,-2 9-5 0,0 0-5 16,0 0-7-16,0 0 0 0,0 0-6 0,0 0-2 16,0 0-1-16,0 0-3 0,0 0-5 0,0 0-1 15,15 13-1-15,-15-13 0 0,6 6-2 0,-6-6 0 16,8 10-1-16,-5-7-1 0,1 2 1 0,1 1-2 15,0-1-1-15,1 1 4 0,-3 1-3 0,1-2 0 0,1 4 0 16,1-1 0-16,-3-1 0 0,2-1 0 0,0 2 2 16,1 1-1-16,-1-2-1 0,-1 1 1 15,1-1-3-15,-3 1 0 0,3 1 1 0,-1-4-3 16,-2 4 1-16,3-2 3 0,-2-2-5 0,0 3 2 0,-3-8-1 16,5 13 1-16,-2-8 2 0,0 1-2 0,-3-6 2 15,4 13-2-15,-3-7 1 0,-1-6 1 16,5 9-1-16,-2-3 0 0,-3-6 3 0,3 13-4 0,-3-13 3 15,5 6-1-15,-3 0 1 0,-2-6 1 0,4 8 2 16,-1-2 0-16,-3-6 0 0,5 8 3 0,-5-8-2 16,5 10 4-16,-5-10-1 0,5 6-2 0,-5-6 0 15,2 8 0-15,-2-8-1 0,1 7 1 0,-1-7 1 16,0 0-3-16,0 0-1 0,7 5 6 0,-7-5 0 16,0 0 2-16,0 0-1 0,0 0 0 0,8 3 2 15,-8-3 1-15,0 0-2 0,0 0 0 0,0 0 5 16,0 0-3-16,0 0 5 0,0 0 2 0,0 0 2 15,0 0 2-15,0 0 5 0,0 0-1 0,0 0 1 16,0 0-6-16,0 0-3 0,0 0-2 0,0 0-4 0,14-8 2 16,-14 8-2-16,2-9-5 0,-2 9-2 0,5-8 0 15,-5 8-5-15,6-12 3 0,-2 6-6 16,0 0 3-16,2-6-5 0,-2 6 6 0,3-3-3 0,2-2-7 16,0 3-1-16,-2-3 2 0,-4 0-4 15,7 2-1-15,-2 1-1 0,1-2-4 0,-1 1 5 16,-2 0-3-16,3 1-1 0,-1 0-1 0,-5 1 3 15,2 0 5-15,0 2-4 0,-2-1-1 0,2-2 1 0,0 2-1 16,-5 6 0-16,5-12 1 0,-1 6-1 0,-1 1 2 16,-3 5-2-16,7-11 5 0,-6 5-1 0,-1 6-2 15,2-12 1-15,2 6 0 0,0-1-1 0,-4 7-1 16,4-12 1-16,-1 7 3 0,-3 5-3 0,0-12 2 16,0 12 1-16,4-9-1 0,-4 9 4 0,5-9-3 15,-5 9-1-15,5-8 1 0,-5 8-2 0,2-8-1 16,-2 8 2-16,5-4 2 0,-5 4-2 0,0 0 1 15,4-9-4-15,-4 9 4 0,0 0 1 0,0 0-3 16,6-5 1-16,-6 5-1 0,0 0-1 0,0 0 5 16,0 0-3-16,0 0-7 0,0 0 4 0,0 0-4 0,0 0 0 15,0 0-2-15,0 0 5 0,0 0-1 16,0 0 3-16,0 0-1 0,0 0 1 0,0 0-4 16,10 13 2-16,-10-13-2 0,1 10 3 0,3-4 1 15,-4-6-2-15,5 14 4 0,-4-8-1 0,3 2 1 0,-2 0-4 16,2-2 6-16,-2 3-4 0,3 1 4 15,-4 2-2-15,2-5-2 0,3 4 6 0,-2-4-2 0,-2 0-3 16,3 2 3-16,0 1 1 0,-2 0-5 0,2-2 5 16,-2 0-5-16,0 0 4 0,2 1-1 0,-3-1-2 15,2-2 1-15,-2 2 1 0,3-1-2 0,-1 0 4 16,-2 0-2-16,1 0 2 0,-3-7-1 0,6 11-3 16,-1-6 8-16,-1 3-4 0,-2-2-4 0,-2-6 5 15,5 10-2-15,-4-5 1 0,-1-5-3 0,8 9 4 16,-8-9-1-16,3 6 0 0,-3-6-1 0,0 0-4 15,6 8 2-15,-6-8-1 0,2 6 5 0,-2-6-3 16,0 0 0-16,2 6 3 0,-2-6 0 0,0 0 2 16,0 0-4-16,6 5 4 0,-6-5-3 0,0 0 2 15,0 0-1-15,0 0 1 0,8 3 2 0,-8-3 4 16,0 0 4-16,0 0 0 0,0 0 2 0,10 1 0 16,-10-1-3-16,0 0-1 0,0 0 6 0,13-4-2 0,-13 4 0 15,9-5-1-15,-9 5 1 0,8-4 3 16,-1 1-8-16,-7 3-1 0,9-7 0 0,-2 5 3 15,-7 2-3-15,12-9 2 0,-7 4-2 0,1 2-4 16,0-1 0-16,0 0 0 0,-1-1-1 0,-5 5 0 0,11-10 5 16,-6 3 0-16,1 2 0 0,1-3-5 0,-4 1 7 15,2 1-2-15,1-2-2 0,-1-3-1 0,-3 3 3 16,4-5 0-16,-4 3 2 0,2-4-5 0,0 4 1 16,-2-2-5-16,1-2 1 0,-1 0 0 0,-1 0-3 15,2-5 1-15,0 5 3 0,-1-2-2 0,4-2 2 16,-3-3-1-16,1 5-4 0,0-1 0 0,-2 3-1 15,3 1 0-15,2-1 3 0,-1 1-8 0,0 0 2 16,0 1-8-16,1-1-6 0,1 1-7 0,0 3-17 16,-1 0-14-16,-1 2-15 0,1-2-19 0,1 4-22 15,-4 0-26-15,-4 5-30 0,13-4-30 0,-6 2-38 16,-7 2-64-16,14-1-152 0,-14 1-488 0,13 1 216 16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05:43.2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19CD338-88C7-4DF2-A851-E3ABCDDDCD3D}" emma:medium="tactile" emma:mode="ink">
          <msink:context xmlns:msink="http://schemas.microsoft.com/ink/2010/main" type="writingRegion" rotatedBoundingBox="5946,8502 24845,8416 24866,13016 5967,13102"/>
        </emma:interpretation>
      </emma:emma>
    </inkml:annotationXML>
    <inkml:traceGroup>
      <inkml:annotationXML>
        <emma:emma xmlns:emma="http://www.w3.org/2003/04/emma" version="1.0">
          <emma:interpretation id="{0082AF11-F088-4844-9B35-7D221B3909FF}" emma:medium="tactile" emma:mode="ink">
            <msink:context xmlns:msink="http://schemas.microsoft.com/ink/2010/main" type="paragraph" rotatedBoundingBox="5946,8502 24845,8416 24866,13016 5967,131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3904DB-DAFF-4EE1-A987-7A23869CC9D3}" emma:medium="tactile" emma:mode="ink">
              <msink:context xmlns:msink="http://schemas.microsoft.com/ink/2010/main" type="line" rotatedBoundingBox="6222,8586 22632,8350 22650,9653 6241,9890"/>
            </emma:interpretation>
          </emma:emma>
        </inkml:annotationXML>
        <inkml:traceGroup>
          <inkml:annotationXML>
            <emma:emma xmlns:emma="http://www.w3.org/2003/04/emma" version="1.0">
              <emma:interpretation id="{8E7AA949-FB1A-46F7-B48A-4160414DD6A8}" emma:medium="tactile" emma:mode="ink">
                <msink:context xmlns:msink="http://schemas.microsoft.com/ink/2010/main" type="inkWord" rotatedBoundingBox="6228,9008 7606,8988 7612,9393 6234,9413"/>
              </emma:interpretation>
            </emma:emma>
          </inkml:annotationXML>
          <inkml:trace contextRef="#ctx0" brushRef="#br0">6 172 72 0,'-15'-8'224'0,"15"8"-13"16,0 0-18-16,0 0-9 0,0 0-4 0,0 0-5 15,8-20-13-15,-8 20-9 0,0 0-7 0,5-9-1 16,-5 9-8-16,6-10 1 0,-6 10-9 0,4-9-10 16,-4 9-6-16,6-9-5 0,-3 3-6 0,-3 6-2 15,4-10 3-15,-1 5-13 0,-3 5-6 0,6-9-6 16,-4 3-3-16,-2 6-4 0,5-8-2 0,-5 8-7 16,2-6-3-16,-2 6-8 0,0 0-5 0,5-8-4 0,-5 8-11 15,0 0-6-15,0 0-2 0,0 0-5 16,0 0-1-16,0 0-2 0,0 0-2 0,0 0 2 15,4 28-4-15,-2-17-2 0,-2 4 0 0,0 4 1 0,-2 0-1 16,2 2-8-16,-2 0 7 0,2 3-3 0,0-1-2 16,0-3 8-16,2 1-2 0,-2-1-2 0,2-1-3 15,0-5 1-15,1-2 0 0,-1 2 4 0,1-3-5 16,0 1 3-16,2-2 2 0,2-1 2 0,-1-3-5 16,3-1 7-16,0 0 0 0,4-1-5 0,0-4-2 15,7 1 2-15,-1-3-2 0,1-4 2 0,1 0 1 16,0-4-7-16,-3-1 1 0,6 1-8 0,-2-10-14 15,3-2-3-15,-6 2 0 0,-6 3-3 0,3-3-2 16,-4 1 1-16,-4 2 1 0,1 0 8 0,0 3-6 0,-4 0 8 16,1 3 1-16,-4-2 4 0,3 3 3 0,-2 0 9 15,-3 3 6-15,0 7-4 0,5-13 3 16,-5 7 1-16,0 6 1 0,5-8 4 0,-5 8 0 0,0 0-6 16,0-11-4-16,0 11 2 0,0 0-7 0,0 0 2 15,0 0 0-15,0 0-2 0,0 0 3 16,0 0-3-16,0 0 2 0,0 0 1 0,-5 26 0 0,0-15-4 15,3 0 4-15,1 0 1 0,-2 3-1 0,1 0-3 16,2 0 6-16,-2 1 0 0,2-3-1 0,0 2 4 16,2 0-1-16,2 0 1 0,-2-3 3 0,5 0 3 15,-2 0-6-15,3-3 1 0,5 2-2 0,-2-5 1 16,1 0 4-16,-1 1-6 0,4-3 5 0,1-3 0 16,-1-3 2-16,4-2-3 0,1 0 0 0,-2-4-3 0,0 0 0 15,2-7-3-15,-3 2 2 0,-2-4-3 16,-3-1 2-16,3 0-5 0,-6-1 2 0,2-1-5 15,-1 0 3-15,-5 0-3 0,2 4 2 0,-4-4-1 0,0 7 0 16,2-2 9-16,-5 2-9 0,-2 1 0 16,4 4 1-16,0 1 0 0,-2-3-12 0,4 5-20 0,-4 6-14 15,0 0-29-15,1-11-19 0,-1 11-6 0,0 0-5 16,0 0-12-16,0 0-15 0,0 0-11 0,0 0-12 16,9 29-21-16,-7-18-5 0,3-3-23 0,-2 2-191 15,-3 1-428-15,5 0 189 0</inkml:trace>
          <inkml:trace contextRef="#ctx0" brushRef="#br0" timeOffset="327.97">847 200 63 0,'0'0'187'0,"5"7"-1"0,-5-7 2 16,6 8 0-16,-1-6 4 0,-5-2 1 0,9 5-8 15,-9-5-2-15,13 5-11 0,-7-5-12 0,-6 0-8 16,18 0-13-16,-5-2-14 0,3 2-9 0,-1 2-12 0,1-4-10 16,4-2-10-16,-1 2-8 0,3-4-9 0,-3 1-2 15,1-1-9-15,-5 1-2 16,2-1-7-16,-2-2-5 0,-2 3-4 0,3-1-1 0,-3-4-7 15,-1 3-1-15,0-4-7 0,-3 3-3 0,1-4-7 0,-4 4-8 16,-2-3-4-16,1 0 4 0,-5 3-7 0,0 8 0 16,-4-17-2-16,-1 11 5 0,-1-3-4 15,-4 4 0-15,-3-2-3 0,0 0 5 0,1 2-2 0,-2 3 1 16,-3-1 0-16,0 2 3 0,2 2 0 0,-5-1 1 16,4 5-2-16,3 0 3 0,2 3-2 0,-2 1-2 15,4 0 5-15,1 3-3 0,2 1 2 0,2 4-1 16,3 2 3-16,2 0 3 0,4-5 0 0,2 7 1 0,11 3-3 15,3 1 2-15,3-1-2 0,3-2-1 16,3-4 1-16,2-1-8 0,0-3-20 0,0 0-27 16,1-4-45-16,-3 0-45 0,-5-6-72 0,-5-2-257 0,3-2-507 15,0 4 225-15</inkml:trace>
        </inkml:traceGroup>
        <inkml:traceGroup>
          <inkml:annotationXML>
            <emma:emma xmlns:emma="http://www.w3.org/2003/04/emma" version="1.0">
              <emma:interpretation id="{11452E78-5953-4226-9512-D520867BC054}" emma:medium="tactile" emma:mode="ink">
                <msink:context xmlns:msink="http://schemas.microsoft.com/ink/2010/main" type="inkWord" rotatedBoundingBox="8237,8606 10767,8570 10780,9460 8250,9497"/>
              </emma:interpretation>
            </emma:emma>
          </inkml:annotationXML>
          <inkml:trace contextRef="#ctx0" brushRef="#br0" timeOffset="1973.89">2206-204 198 0,'0'0'212'0,"5"-10"-6"0,-5 10-6 0,3-8-12 16,-3 8-10-16,0 0-12 0,5-7-14 0,-5 7-12 15,0 0-15-15,0 0-10 0,0 0-11 0,6-4-11 16,-6 4-4-16,0 0-3 0,0 0-2 0,12 13-5 16,-10-3-8-16,3 4 1 0,0 3-2 0,0 3-2 15,-4-1-3-15,0 3-1 0,-1 0-6 0,2 6-2 0,-1 2-2 16,-1-3-2-16,0 3-7 0,0-7-5 16,2 6 4-16,-2-7-11 0,0 1 2 0,0 0-3 15,0-2-4-15,0 0-5 0,0 0-3 0,0-2 2 0,0-1-3 16,1-4-1-16,-1-2-5 0,0-2 4 0,-1-2 0 15,1-8-5-15,0 14 5 0,1-5-9 0,-1-9 3 16,-1 9 4-16,1-9-4 0,1 9 0 0,-1-9-1 16,0 0 3-16,0 0 0 0,0 0-6 0,0 0-13 15,0 0-10-15,0 0-5 0,0 0-10 0,0 0-7 16,-4-36-4-16,0 22 0 0,0 1 2 0,-1-3 2 16,0 2-2-16,-2-2 5 0,1 1 2 0,-2 3 5 15,-4-2-1-15,3 4 7 0,-2 1-2 0,-1-2 3 16,-2 4 4-16,1 2 2 0,2 0 0 0,-2 1 4 15,0 1 6-15,0 2 2 0,1-2-3 0,-3 3 4 0,5 2-2 16,-1 0 3-16,4 1 0 0,0-1-1 16,-2 5 0-16,4-2 4 0,-1 0 0 0,2 4 2 0,2 0-1 15,-1-1 4-15,2 4 0 0,1-12 0 16,5 20-1-16,0-9 2 0,2 0 6 0,3 3 0 0,1-3-2 16,6 1 3-16,5-2 0 0,1 0 1 0,9 0 1 15,0-4-1-15,2 2 0 0,2-3-4 0,1-1 0 16,-1-1 1-16,2-3-3 0,-3 0 0 0,-12-3-1 15,10 1 1-15,-3-2-3 0,-5-5 3 0,-1 3-9 16,-4-2 0-16,1 0-5 0,-3-2-5 0,-1 0-6 16,-6 0 2-16,0 0-3 0,-4 0-2 0,-1-4 0 15,0 3 1-15,-3-3 1 0,-3 4-2 0,0-3 2 16,-1 2 2-16,-4 0 0 0,-1 0 0 0,-2 1 4 16,1 1 0-16,-1 0 1 0,-4 3-1 15,-2-2 3-15,3 3 0 16,2 1 1-16,-4 2 5 0,3-2 2 0,-2 4-4 0,1 0 5 0,2 4-4 0,9-4 2 15,-18 6 2-15,9-1 2 0,2 3 1 0,-1-1 0 0,1 6 5 16,2-4 0-16,3 4-1 0,2 1 5 0,-3 0 4 16,6 0 4-16,-1 0 2 0,9 3 4 0,-2-1 7 15,3-2 3-15,5 3 2 0,1-6 1 0,1 0 2 16,4-1-5-16,6 2 4 0,2-6-3 0,1 0 0 16,4-6-5-16,-4 0-9 0,4-2 5 0,-7 0 3 15,-2 0-10-15,5-9-1 0,-1 4-2 0,-8 0-2 16,6-7-11-16,-2 0-13 0,-2-5-12 0,1 0-11 15,1-2-10-15,-5-3-7 0,0 0-4 0,-3-1 3 16,-1 0-2-16,-2-1 2 0,-3 1 3 0,-1-3 8 16,-5 9-3-16,0-1 12 0,-1-1-3 0,0-7 8 0,-1 7-1 15,-3 1 8-15,1-4 3 0,-2 4 7 16,-1-2 1-16,1 4 4 0,-1-2 3 0,-1 1 2 16,1 0-1-16,-1 5 6 0,1-5-1 0,0 6 3 0,-3-1 1 15,2 0 0-15,0 3 0 0,-1-1 0 0,1 2-2 16,1 10 2-16,-5-16-2 0,4 9 4 15,1 7-6-15,-5-13 4 0,5 13-5 0,-1-7-2 0,1 7 0 16,0 0-5-16,-9-6 2 0,9 6-1 16,0 0-2-16,0 0 4 0,-19 14-4 0,12-6-2 0,0 4 1 15,1 1 3-15,0 3 1 0,-3 3 2 0,3 9 2 16,0-4 3-16,-1 4 5 0,3 2 0 0,0 1 4 16,1 3-1-16,5-4 1 0,-2 1 0 0,1 2 1 15,1-2 1-15,2-1 1 0,0-1 3 0,-3 1-3 16,3-8-2-16,-2 0-1 0,3 1-2 0,0 3-3 15,-2-5-1-15,0 2-1 0,-2-3 3 0,6 1-6 16,-5 2 7-16,-1-2-2 0,3-2-5 0,0 1-3 0,-3-3-15 16,1 2-28-16,-2-1-16 0,0-2-22 15,3 1-26-15,-2-3-23 0,-1 0-30 0,0-1-33 0,1-2-35 16,-1-4-240-16,0-7-500 0,-1 13 222 0</inkml:trace>
          <inkml:trace contextRef="#ctx0" brushRef="#br0" timeOffset="2389">2889 196 30 0,'-5'-4'310'0,"5"4"-13"0,-6-9-26 0,6 9-22 15,-3-7-29-15,3 7-21 0,0 0-19 0,11-9-22 16,-1 8-14-16,3 1-12 0,1 0-18 0,9 0-6 0,1 1-16 16,1-1-9-16,7 3-6 0,-1-1-7 15,2 0-8-15,0-2-4 0,1 4-11 0,-10-1-2 16,-1-2-3-16,1 0-4 0,-4 2-5 0,1-1-2 16,-6-2-6-16,-2 0 1 0,0 0-3 0,-4 0-1 0,-9 0 3 15,16 0 4-15,-16 0 4 0,11 0 5 16,-11 0 5-16,9-2-2 0,-9 2 1 0,0 0-5 0,11 2-6 15,-11-2-1-15,0 0-1 0,6 3-3 0,-6-3 4 16,2 9 4-16,-2-9-3 0,3 11 4 0,0-3 4 16,-1 0-9-16,-1 4 1 0,2-4-4 0,1 0-2 15,-3 0-6-15,4 1 4 0,-3 2-7 0,2-2-1 16,1 2 2-16,-4-3 0 0,0-2-9 0,3 2-12 16,-4-8-32-16,4 11-26 0,-4-4-29 0,0-7-32 0,1 10-28 15,-1-10-27-15,0 0-49 0,0 0-293 16,0 0-562-16,0 0 249 0</inkml:trace>
          <inkml:trace contextRef="#ctx0" brushRef="#br0" timeOffset="2595.95">3548-76 33 0,'-2'-14'340'16,"2"5"-23"-16,-4-1-17 0,4 10-33 0,-2-17-23 0,-1 10-23 15,3 7-26-15,-1-10-18 0,1 10-19 0,0 0-30 16,-1-8-34-16,1 8-30 0,0 0-24 0,0 0-19 16,0 0-24-16,0 0-26 0,0 0-31 0,0 0-40 15,0 0-39-15,-11 26-50 0,8-20-158 0,3-6-375 16,-3 18 166-16</inkml:trace>
          <inkml:trace contextRef="#ctx0" brushRef="#br0" timeOffset="3228">3599 138 44 0,'0'0'235'0,"8"9"-10"0,-4-5-15 15,1 1-10-15,0 2-17 0,-1 0-14 16,1 3-13-16,2-2-13 0,-1 1-14 0,-2 1-10 0,2 2-9 16,-2-6-10-16,2 2-9 0,-1 0-5 0,0 0-8 15,-2 1-10-15,0-4-5 0,-3-5-5 16,6 9-6-16,-6-9-7 0,3 8-3 0,-3-8-2 0,6 8-7 15,-6-8-2-15,4 3-3 0,-4-3 4 0,0 0-4 16,0 0-1-16,0 0-8 0,0 0 1 0,0 0-10 16,0 0-6-16,17-8-5 0,-13 1-16 0,2-4-3 15,0 1-3-15,1 0-7 0,0-3-1 0,1 1-5 16,-2 3 7-16,2-2-2 0,-2-1 4 0,0 1 4 16,0 2 5-16,-3 3 1 0,3-2 7 0,-6 8-4 0,7-10 10 15,-3 4 0-15,-4 6 3 0,6-6 1 16,-6 6 3-16,0 0-6 0,6-7 3 0,-6 7 6 15,0 0 0-15,0 0 2 0,0 0 3 0,0 0 0 16,0 0 8-16,15 11-1 0,-15-11 2 0,5 11 0 0,-1-4 3 16,-1-1-2-16,1 2 7 0,2 1-3 0,-1 0 3 15,-1 0 1-15,2-2 2 0,0 2-2 0,2 2-1 16,0-1-2-16,0-1 2 0,3 1-1 16,-3-2 0-16,5-2-3 0,0 0-1 0,1-1-3 15,4-1-1-15,-2 1-1 0,-1-4 2 0,7 1-6 0,-2-1-1 16,1-2-4-16,0-2-6 0,-4-3-8 0,5 1-5 15,-3-4-3-15,-1-1-11 0,1-4-8 0,-4 0-11 16,-2-2-9-16,0 0-9 0,-2 1 7 0,-3-1 3 16,0 3 7-16,-5 0 4 0,1-1 2 0,-4 2 5 15,-2-1 9-15,-2 2 8 0,-2 2 6 0,-3 1 8 16,1 0 5-16,-1 2 5 0,-2-2 0 0,0 6 1 16,-3-1 0-16,2 2 1 0,0 2 3 0,-1 2-3 0,2-1 2 15,-1 3-2-15,3 2-4 0,2 1 2 16,0 0 2-16,3 3 2 0,0 2 2 0,4 2 3 0,4-1 3 15,2 0 3-15,3 6 0 0,3-3 3 0,1-2-1 16,12 6-2-16,0-2-2 0,2 3-1 16,2-8-1-16,1 0 1 0,-1 0-4 0,2-3-2 0,0 2-4 15,-1-7-18-15,-7 0-32 0,-2-1-42 0,1-2-36 16,2-2-73-16,-9-2-243 0,7 0-470 0,-7-2 208 16</inkml:trace>
        </inkml:traceGroup>
        <inkml:traceGroup>
          <inkml:annotationXML>
            <emma:emma xmlns:emma="http://www.w3.org/2003/04/emma" version="1.0">
              <emma:interpretation id="{543324BD-6C18-43EF-8843-9C6E5D3A381F}" emma:medium="tactile" emma:mode="ink">
                <msink:context xmlns:msink="http://schemas.microsoft.com/ink/2010/main" type="inkWord" rotatedBoundingBox="11595,8509 16495,8438 16513,9741 11614,9812"/>
              </emma:interpretation>
            </emma:emma>
          </inkml:annotationXML>
          <inkml:trace contextRef="#ctx0" brushRef="#br0" timeOffset="5406.06">6817 91 300 0,'9'-3'291'0,"-9"3"-22"15,13-1-21-15,-13 1-27 0,14 4-19 0,-8-4-21 16,-6 0-10-16,12 6-20 0,-5-1-11 0,0 1-8 0,0 2-17 15,1 1-5-15,-3 4-8 0,0 0-7 16,1 6-6-16,-3-6-3 0,0 6-9 0,1 0-1 16,-2 1-3-16,2 0-7 0,-3 4-6 0,0-1-2 15,-1-2-7-15,0 8-7 0,0-1-2 0,2-6-5 16,-2 6-3-16,0 1-1 0,0 0-3 0,0-9 0 0,0 3-9 16,0 6 4-16,3-6-6 0,-3 5-3 0,1-6-14 15,1 0-25-15,0 1-18 0,1-3-30 0,-2 0-34 16,3-1-32-16,-4-6-45 0,1 0-65 0,-5-4-236 15,4-1-521-15,-2-2 231 0</inkml:trace>
          <inkml:trace contextRef="#ctx0" brushRef="#br0" timeOffset="5821.89">6834 27 152 0,'0'0'259'0,"-1"-18"-17"0,0 7-11 16,1 2-11-16,0 9-16 0,1-18-15 0,-1 13-8 15,1-3-15-15,-1 8-13 0,4-14-15 16,-1 8-15-16,1-1-10 0,1 0-7 0,-5 7-15 0,9-9-9 15,-4 4-10-15,2 3-5 0,2-1-8 0,2-1-4 16,2 4-8-16,0-2-4 0,3 2-3 0,-2 0-7 16,2 2 3-16,-2 1-6 0,0 1-1 0,5 2-3 15,-5-2-6-15,0 2 0 0,-3 0-3 0,0 2-1 16,-1 0-2-16,-3 0-3 0,-1 1 3 0,1 0-2 16,-5 3-1-16,-1-2-3 0,2-1-3 0,-3-1 0 15,0-8 6-15,-6 14-1 0,-1-9 2 0,0 3-3 16,-5-2 0-16,-1 2-2 0,0-3 4 0,-2 1-2 15,0-1-3-15,3-1-15 0,-4 1-20 0,2-3-22 16,2 2-23-16,0-1-27 0,3-1-22 0,2 1-28 0,-2-1-20 16,9-2-51-16,0 0-194 0,0 0-450 0,0 0 199 15</inkml:trace>
          <inkml:trace contextRef="#ctx0" brushRef="#br0" timeOffset="6378.87">7277 77 106 0,'0'0'263'16,"14"0"-25"-16,-14 0-23 0,0 0-25 0,0 0-18 16,7 2-15-16,-7-2-15 0,4 7-15 0,-4-7-8 0,0 10-9 15,0-10-4-15,-3 12-14 0,3-12-9 16,3 14-9-16,-3-6-2 0,0 0-10 0,0 2-1 16,0-10-9-16,-3 16-6 0,6-8-3 0,-3-8-1 0,0 14-7 15,0-8-3-15,0-6-3 0,1 8-1 0,-1-8-2 16,0 0-4-16,0 11 1 0,0-11-2 0,0 0-2 15,0 0-6-15,0 0-5 0,0 0-7 0,0 0-4 16,0 0 1-16,0 0-7 0,12-23-5 0,-6 15-6 16,-2-2-8-16,2-2 3 0,4 2-4 0,-2-1-1 15,1-1 4-15,1 3 3 0,0-2-4 0,1 3 4 16,0-1 8-16,1 1 1 0,-3 2 2 0,1 1 0 16,0-1-2-16,-1 2 4 0,-1 3 1 0,1-2 4 15,2 2 1-15,-11 1 1 0,16-1 5 0,-6 2-1 16,-10-1 1-16,20 1-2 0,-9 2 6 0,-4 0 1 15,1 2 0-15,1-3 2 0,1 3 1 0,1 1-1 16,2-2 7-16,-2 1 2 0,1 3-4 0,0-3 3 16,2-1-3-16,0 3-2 0,3-1 4 0,0 0-1 0,-2 0-2 15,0-3-2-15,1 0 2 0,-1-1-2 16,4 2-1-16,-3-2 3 0,-2-2 2 0,0 0 0 16,0 0 8-16,-5 0 2 0,-9 0 5 0,17-3-4 0,-8 0 4 15,-3 1-7-15,0-4 2 0,0 0 1 0,-1-2-4 16,-2 0-2-16,0 1-1 0,-3 7-4 15,0-18-1-15,-3 9-3 0,-3 1-1 0,-1-3-4 0,-1 0 3 16,-2 2-2-16,0-1 1 0,-2 4-3 0,1 1-3 16,-3-2 0-16,2 2 3 0,-2 1-2 0,2 0 0 15,-1 4 0-15,1 0-1 0,-2 0-5 0,5 0-19 16,9 0-15-16,-20 4-14 0,10 0-16 0,5-2-17 16,-3 3-27-16,8-5-30 0,-13 6-24 0,13-6-43 15,-4 6-165-15,4-6-402 0,0 0 178 0</inkml:trace>
          <inkml:trace contextRef="#ctx0" brushRef="#br0" timeOffset="6858.96">8000-189 45 0,'2'-7'260'0,"-2"7"-24"0,0 0-21 0,5-7-26 31,-5 7-16-31,0 0-17 0,0 0-19 0,0 0-8 0,0 0-10 0,0 0-9 0,5 26 1 0,-6-13-8 16,1 1-5-16,1-2-9 0,-1 7-4 0,0 1-14 16,1 3-1-16,-1-4-4 0,0 1-4 0,0 1-6 15,0-1-7-15,0 0-1 0,3-1-4 0,-1-1-6 16,-2 0-5-16,0-6-1 0,0 2 0 0,0-3-7 16,0 0-2-16,0-2-2 0,1-3-1 0,-1-6-2 15,0 10 4-15,0-10-1 0,4 8-1 0,-4-8-3 16,0 0-2-16,6 3 0 0,-6-3-2 0,0 0-2 15,0 0-2-15,16-19-4 0,-7 11-9 0,-3-3-6 16,1 2-9-16,1-2-4 0,-1-1-5 0,3-4 3 0,-1 6 4 16,0-2 1-16,-1 4 2 0,1-1 3 15,-2 1-2-15,3 1 0 0,-4 0 7 0,1 1-2 16,0 3 3-16,0 0-1 0,-7 3 0 0,16-2 0 0,-9 0 4 16,-7 2-3-16,14-1 4 0,-14 1-6 15,15 5 8-15,-5 1 2 0,-4-2 5 0,1 5 4 16,-2-3 0-16,3 3 9 0,-2 0 2 0,1 2 4 0,-3-1 0 15,1 1 3-15,-4-3 4 0,3 2 1 0,-2-2-1 16,-2 1-1-16,0-9 0 0,1 13-6 0,-2-5 6 16,1-8-3-16,-11 9 2 0,4-3-3 0,-6-4-1 15,-2 0-10-15,-4 0-20 0,-3-2-25 0,-2 2-38 16,1-2-39-16,-1 0-39 0,1-4-57 0,1 0-243 16,-1-2-483-16,5-1 213 0</inkml:trace>
          <inkml:trace contextRef="#ctx0" brushRef="#br0" timeOffset="4108.06">5513-99 19 0,'0'0'254'0,"5"-6"-17"0,-5 6-15 15,0 0-12-15,0 0-23 0,0 0-14 0,0 0-14 16,-14-13-11-16,14 13-17 0,-12-1-1 0,3 0-15 16,9 1-8-16,-16 0-6 0,4 0-8 0,12 0-9 15,-15 0-10-15,5 1-6 0,1 0-18 0,0 4-7 16,-1-1-5-16,2 0 3 0,8-4-8 0,-10 9-6 16,6-5-1-16,4-4-5 0,-8 11 1 0,4-6-3 0,2 1-2 15,2-6 0-15,-4 11-3 0,4-11 3 16,5 11-4-16,-1-4 2 0,-2-2-2 0,5 1-1 15,-1-1 0-15,0 2-4 0,4-1-1 0,0 0 0 16,1 0 2-16,0-1-4 0,1 3 1 0,-2-2 0 16,2-1-2-16,1 0-1 0,-2 1 1 0,0 1-1 15,-1 0-3-15,-4-3 8 0,5 2-10 0,-5 1 1 0,4-2 1 16,-4 1 0-16,-1-3-2 0,0 3 1 0,0-1 3 16,0 1-5-16,-5-6 7 0,2 13-5 0,1-7 3 15,-3-6-1-15,1 16 0 0,-1-11 0 0,0-5 2 16,-6 11-3-16,2-3 3 15,-1-2-1-15,1-1 1 0,4-5 2 0,-9 11 3 0,1-6-1 0,2 0 3 0,-5-1-4 16,-3-1 1-16,1-2-2 0,1 3 2 16,0-2-1-16,4 2-2 0,-2-3-8 0,3 3-11 15,7-4-18-15,-14 0-20 0,14 0-17 0,-12 2-18 16,12-2-16-16,0 0-45 0,0 0-40 0,0 0-212 16,0 0-435-16,0 0 193 0</inkml:trace>
          <inkml:trace contextRef="#ctx0" brushRef="#br0" timeOffset="4321.26">5786 9 16 0,'0'0'203'16,"0"0"-11"-16,7 14-15 0,-6-8-8 0,-1-6-14 15,3 15-12-15,0-6-8 0,1 1-15 0,-2 1-9 16,2 2-10-16,-2-2-10 0,0 2-8 0,0-4-11 15,-1 3-5-15,2-5-8 0,-1 2-5 0,1-2-11 0,-3-7-15 16,3 11-26-16,-3-11-24 0,0 10-41 16,0-10-10-16,0 0-28 0,4 6-193 0,-4-6-318 15,0 0 141-15</inkml:trace>
          <inkml:trace contextRef="#ctx0" brushRef="#br0" timeOffset="4619.18">6056 7 154 0,'0'0'235'0,"13"3"-14"0,-6 1-21 15,-1 1-17-15,2-1-10 0,2 0-17 0,-4 2-9 16,1 0-17-16,1 4-9 0,-2-4-11 0,0 2-14 16,-1 1-9-16,1-1-8 0,-1 3-8 0,-3-4-4 15,2 2-11-15,-4 0 0 0,0-9-6 0,-4 11 3 16,3-2-8-16,1-9 4 0,-10 12 1 0,0-5-6 15,-2-2-2-15,-2 1-3 0,-3-2-3 0,-4-2-3 0,-1 2-4 16,-3-2-5-16,1 0-5 0,1-2 3 16,-1 1-9-16,2-2-6 0,2-1-11 0,0 1-6 15,4-2-14-15,1 1-12 0,4 0-11 0,3-1-16 0,-2 0-16 16,10 3-21-16,-12-6-15 0,9 0-30 16,3 6-46-16,1-13-157 0,-1 13-376 0,10-14 167 15</inkml:trace>
          <inkml:trace contextRef="#ctx0" brushRef="#br0" timeOffset="5163.91">6312-214 191 0,'0'0'181'0,"0"0"-10"0,0 0-6 0,0 0-12 16,0 0-14-16,0 0-2 0,2 21-2 0,-3-10-11 15,1 2 0-15,-1-1-2 0,-2 6-5 0,6 1-1 16,-6 0-4-16,6 1-6 0,-3-1-3 0,1 1-10 16,0 2-6-16,0-4-8 0,2 0-8 0,-2 1-7 15,-2 0-6-15,1-4-6 0,1-2-4 0,-2-1-6 0,2-1-3 16,-1-4-2-16,1 4-1 0,1-2-6 0,-2-9-3 16,0 12-2-16,0-12 0 0,3 8-6 15,-3-8 4-15,0 0-2 0,0 0 0 0,0 10-8 0,0-10-8 16,0 0-14-16,0 0-5 0,0 0-9 0,19-18-4 15,-14 12-9-15,2-2-4 0,-1 0-3 0,2 0-1 16,0-4 3-16,1 1 4 0,0 3 1 0,2 2 8 16,-3-3 4-16,1 0-2 0,-3 5 4 0,1-2 7 15,3 1 4-15,-1 1 5 0,-2 2 9 0,1-3 6 16,-1 1 5-16,3 3 3 0,-10 1-1 0,15-1 8 16,-5 1 5-16,-10 0 0 0,14 1 2 0,-4 1 3 15,-2 3-1-15,0-2 0 0,1 1-3 0,-3 3-2 16,-2-2-1-16,2 2-2 0,0 3-5 0,-2-4 3 0,1 2-6 15,-4 0 0-15,0 1 3 0,-1 0 3 0,0-9-4 16,-6 12 7-16,1-5-5 0,-5 1-5 16,-1-2 2-16,-2 2 4 0,-6-2-9 0,-2-1 1 0,0 0-16 15,0-1-17-15,0 0-21 0,0-2-23 0,2 1-16 16,-4 2-25-16,11-5-16 0,-3 0-33 0,2 0-25 16,0-3-49-16,2 1-156 0,11 2-414 15,-11-5 183-15</inkml:trace>
          <inkml:trace contextRef="#ctx0" brushRef="#br0" timeOffset="8735.29">8557 49 174 0,'0'0'254'0,"0"0"-13"15,0 0-15-15,0 0-9 0,0 0-9 0,0 0-14 16,0 0-16-16,0 0-18 0,0 0-12 0,0 0-15 0,0 0-10 16,0 0-13-16,0 0-12 0,0 0-9 15,0 0-11-15,18-16-6 0,-11 10-7 0,0 0-8 0,0-1-5 16,1-2-4-16,2 0-8 0,-2-1-3 0,2-1-3 16,2-4-13-16,1 0-10 0,-1-1-11 0,2-3-8 15,-1 0-9-15,0-1-13 0,0-4-13 0,-2 4-1 16,-2 2 5-16,1-1 9 0,-2-3-2 0,1 5 0 15,-2-5 7-15,0 3 1 0,-5-2 0 0,2 1 1 16,-3 0 4-16,-1 1 2 0,-4 1 2 0,2-2 6 16,-3 6-7-16,-1 0 7 0,2 0-1 0,-2 1 3 15,-3 2 1-15,1 1 1 0,-3 0 0 0,1 0-1 16,0 3 6-16,1 1-3 0,-2 0-4 0,1 2 0 16,2 2 5-16,-4-2 1 0,12 4-2 0,-14-3 1 15,4 3 2-15,10 0 2 0,-16 1 0 0,16-1 4 16,-18 2-5-16,11 1 5 0,-4 0 2 0,1 2-4 0,1 2 6 15,-2 0-5-15,4-1 7 0,0 6-3 0,0-4 2 16,1 5 0-16,0-2 3 0,1 3 5 16,3 6-1-16,-5-2-2 0,4 3-1 0,0-3 3 0,0 3-3 15,0-1 4-15,2 1-1 0,-3 2 2 0,-1 5 0 16,4-6-6-16,0 6 3 0,-3-5-1 0,2 5 0 16,0-6-1-16,4 0 0 0,-1 0-4 0,0-1 3 15,3-1-2-15,-3 0-2 0,4 0 7 0,0-3-5 16,2 1 2-16,-3-5-2 0,6 4-2 0,-4-3 2 15,3-1-2-15,1-1 0 0,3 1-1 0,-3-1-2 16,4 0 0-16,-2-5 2 0,0 2 1 0,2-4-2 16,-1 1 0-16,2-2-3 0,1 0 4 0,-1-2-3 15,1 2-2-15,5-4-2 0,-5 0 3 0,5-2-1 0,1-2 0 16,-2 0-1-16,1 0-1 0,-1-3 1 0,-1-1 3 16,1 2-3-16,-6-2 1 0,4-2-2 15,-6 3 1-15,-2-1-2 0,0 1 1 0,0-3 1 0,0 1-1 16,-3 0-4-16,-2-1 5 0,0 0-4 0,-1 0 5 15,1 0-5-15,-2 0 4 0,-1 2-4 16,-2 8 2-16,0-13-4 0,0 13 1 0,-2-16-2 0,0 10 2 16,2 6-1-16,-7-10-1 0,2 3 2 0,0 2 1 15,5 5 0-15,-15-6 0 0,9 4-4 0,-3 1 2 16,9 1-5-16,-16 0 5 0,16 0-1 0,-15 3 0 16,8-1 1-16,7-2 0 0,-15 9-1 0,8-6 5 15,1 3-6-15,-1 2 3 0,1 0 0 0,-1 2 2 16,2 1-3-16,2-4 0 0,-1 4 0 0,1 0 3 15,3 0-1-15,0-1 1 0,0-10 2 0,0 18 2 16,3-8-2-16,3 1 4 0,-1 1-2 0,2-4 8 16,3 1-3-16,-3 1 5 0,2-3-7 0,2 3 0 0,1-4 1 15,-1 0 1-15,4 0 2 0,-2-2-3 0,0 0 1 16,1-1-5-16,0 0 5 0,1-3-3 16,0 0 0-16,-1 0 0 0,-1 0-3 0,3 0 2 0,-1 0-2 15,-1-5 0-15,0 1-2 0,0-1 2 0,-2-1 1 16,1 0-1-16,0 0-2 0,-2-4 3 0,2 4-1 15,-2-2-1-15,-3-3 1 0,2 3-2 0,-1 0-1 16,-2 3 0-16,2-2 0 0,-3 1 7 0,0 0 6 16,-2 1 6-16,-4 5-2 0,12-7-1 0,-7 3 2 15,-5 4-2-15,8-6-4 0,-8 6 3 0,0 0 1 16,6-5-6-16,-6 5-3 0,0 0 1 0,6-3-5 16,-6 3 3-16,0 0-1 0,0 0 1 0,0 0-3 15,10 14 0-15,-10-14-2 0,2 8 2 0,-2-8-3 0,4 11 5 16,-4-11-3-16,2 9 1 0,2-3 0 0,-4-6-3 15,3 13 3-15,0-7 0 0,0 0-8 16,0-1 9-16,-3-5-1 0,2 10 1 0,0-3-3 0,-2-7 0 16,2 10 3-16,1-6-3 0,-3-4 5 0,4 8-5 15,-4-8 2-15,0 0 2 0,2 6-8 16,-2-6 9-16,0 0-5 0,0 0-1 0,10 2-5 0,-10-2-6 16,0 0-2-16,0 0-7 0,20-11-6 0,-12 6 1 15,-1-2 0-15,2 0-5 0,0 0-2 0,3-3 2 16,-2 2 6-16,-1-1 0 0,1-2 2 0,-2 3 6 15,1 2 0-15,1-2 5 0,-4 2 7 0,0 2 7 16,-1-2 7-16,-5 6 2 0,9-9 5 0,-6 4 2 16,-3 5-1-16,9-7-1 0,-9 7-1 0,6-5-7 15,-6 5 2-15,0 0-2 0,13 0 0 0,-13 0-3 16,0 0 3-16,11 8-1 0,-11-8 1 0,6 10-2 16,-4-5-1-16,2 3 2 0,-4-8 0 0,4 11 6 0,-1-2-2 15,0 1-3-15,1-5 2 0,-3 2-1 0,2 1-4 16,-3-8 2-16,3 11 0 0,-3-11 1 15,5 11-2-15,-5-11 1 0,2 6 2 0,-2-6 0 16,3 7 3-16,-3-7-3 0,0 0 0 0,0 0-3 0,9 4-1 16,-9-4 0-16,0 0 1 0,17-8-4 0,-10 3 1 15,2-1 2-15,1-3 0 0,2 2-6 16,0-1-1-16,1-2-3 0,0-1-2 0,4 2 0 0,-2-4 1 16,1 2-1-16,-1 0 2 0,-4 3 3 0,1-1-2 15,1 3 2-15,-3-3 5 0,-2 5 17 16,-2-2 1-16,1 4-3 0,-7 2 6 0,12-5-8 0,-8 1 4 15,-4 4-5-15,11-3-2 0,-11 3-2 0,0 0-5 16,12 8 2-16,-12-8 3 0,9 6-5 0,-6 0-7 16,-3-6 8-16,7 12-9 0,-3-6-13 0,-1 0-17 0,1 1-18 15,-4-7-21-15,2 15-13 0,3-6-20 16,-2-1-31-16,0 1-22 0,2-4-55 0,0 1-85 16,5-1-149-16,-1 1-481 0,-1-3 213 0</inkml:trace>
          <inkml:trace contextRef="#ctx0" brushRef="#br0" timeOffset="9140.18">10259-6 237 0,'4'-6'237'0,"-4"6"-11"16,0 0-22-16,0 0-12 0,0 0-16 0,-8-17-13 16,8 17-9-16,-11-3-10 0,3 1-13 0,-2-1-13 0,10 3-8 15,-14-1-12-15,14 1-7 0,-19 1-7 16,9-1-12-16,10 0-3 0,-15 3-12 0,8 1-5 16,0 0-6-16,7-4-4 0,-14 6-2 0,10-1-2 0,-2-1-7 15,6-4-2-15,-6 10-2 0,1-5-1 16,5-5-5-16,-1 9 3 0,1-9-5 0,1 12 1 0,-1-12-4 15,6 14-2-15,-1-6-1 0,1-1 1 0,2 2-3 16,2 0 0-16,-2-1-2 0,0 0-2 0,-1-2 0 16,4 2 4-16,-3 1-1 0,-2-1 3 0,0-2 0 15,0 2 0-15,-1-4-5 0,1 3 2 0,-5 0-1 16,-1-7 0-16,4 9 1 0,-4-9 0 0,-6 12-1 16,6-12 3-16,-12 10-23 0,-1-4-28 0,1 0-35 15,-4 0-47-15,2-4-50 0,-1 3-67 0,0-4-190 16,-3 2-463-16,4-3 206 0</inkml:trace>
        </inkml:traceGroup>
        <inkml:traceGroup>
          <inkml:annotationXML>
            <emma:emma xmlns:emma="http://www.w3.org/2003/04/emma" version="1.0">
              <emma:interpretation id="{9088729E-798B-4A31-900A-0B736B17BC05}" emma:medium="tactile" emma:mode="ink">
                <msink:context xmlns:msink="http://schemas.microsoft.com/ink/2010/main" type="inkWord" rotatedBoundingBox="17441,8801 18135,8791 18142,9214 17447,9224"/>
              </emma:interpretation>
            </emma:emma>
          </inkml:annotationXML>
          <inkml:trace contextRef="#ctx0" brushRef="#br0" timeOffset="9919">11204 10 82 0,'0'0'272'0,"0"0"-10"0,13 0-8 0,-13 0-13 0,0 0-15 15,13 3-14-15,-7-1-14 0,-6-2-12 0,9 8-12 16,-4-6-13-16,-5-2-9 0,11 10-10 16,-6-3-13-16,-3 0-11 0,5 2-11 0,-3 1-2 0,-2-1-11 15,3 0-7-15,-2 1-5 0,1-1-10 0,-3 2-9 16,2-3-8-16,-2 4-4 0,0-1-5 16,-1-3-6-16,1 0-3 0,-1-8-5 0,3 15-4 0,-3-7-8 15,0-8-24-15,1 10-12 0,-1-10-15 0,-1 11-18 16,1-11-23-16,0 10-22 0,0-10-26 0,-5 8-32 15,5-8-26-15,0 0-36 0,0 0-253 0,0 0-505 16,0 0 223-16</inkml:trace>
          <inkml:trace contextRef="#ctx0" brushRef="#br0" timeOffset="10118.01">11277-133 70 0,'1'-10'296'15,"-2"-1"-17"-15,1 11-16 0,0-14-24 0,0 14-28 16,1-11-19-16,-1 11-19 0,0-10-18 0,0 10-19 0,0 0-28 16,1-9-20-16,-1 9-19 0,0 0-19 0,0 0-24 15,0 0-19-15,0 0-21 0,0 0-26 16,0 0-15-16,13 25-22 0,-11-16-19 0,2-2-13 0,-2 5-15 16,3-2-43-16,4 0-113 0,-5 0-304 0,2 0 135 15</inkml:trace>
          <inkml:trace contextRef="#ctx0" brushRef="#br0" timeOffset="10463.98">11400-12 31 0,'10'6'160'0,"-4"0"0"0,0-1 1 0,-3 0-3 16,-3-5 4-16,10 9-3 0,-5-5-6 0,-5-4-5 16,6 6-8-16,-4 0-8 0,-2-6-8 0,5 8-8 15,-5-8-8-15,4 10-12 0,-2-5-4 0,-2-5-10 16,4 10-3-16,-4-10-6 0,3 9-4 0,-3-9-9 16,1 9-3-16,-1-9-7 0,2 7-4 0,-2-7-2 0,4 6-3 15,-4-6-5 1,0 0-2-16,0 0-1 0,0 0-1 0,5 8-7 0,-5-8 2 0,0 0-5 15,9 0-1-15,-9 0-4 16,0 0 0-16,19-9-6 0,-10 5 0 0,2-3-4 0,1 2-7 0,1 0-10 0,-1-4-4 16,4 2-7-16,-1-5 9 0,3 3-2 0,-7 2 2 15,3 2 0-15,0-2 1 0,-1 0 0 0,1-2 17 16,-3 4 8-16,1 1 9 0,-2-1 5 0,1 2 3 16,-2 1 5-16,-2 1-2 0,-7 1 1 0,17-1-5 15,-17 1-2-15,14 2-1 0,-8 2-1 0,0 2-1 16,0 0 1-16,1 1-6 0,0 3 1 0,-1-1 0 15,0 3-3-15,1 0 0 0,-1-1-3 0,-1 3 0 16,1 0-2-16,0-2 1 0,0 3 0 0,0-3-17 16,-1 2-22-16,-1-2-28 0,2 0-31 0,0 0-38 0,0-1-47 15,-1-5-65-15,0 2-221 0,-1-2-492 16,2-2 218-16</inkml:trace>
        </inkml:traceGroup>
        <inkml:traceGroup>
          <inkml:annotationXML>
            <emma:emma xmlns:emma="http://www.w3.org/2003/04/emma" version="1.0">
              <emma:interpretation id="{17674630-AC7C-4108-90E6-0D6507DF13CC}" emma:medium="tactile" emma:mode="ink">
                <msink:context xmlns:msink="http://schemas.microsoft.com/ink/2010/main" type="inkWord" rotatedBoundingBox="18532,8631 20681,8600 20690,9216 18541,9247"/>
              </emma:interpretation>
            </emma:emma>
          </inkml:annotationXML>
          <inkml:trace contextRef="#ctx0" brushRef="#br0" timeOffset="11033.76">12403-363 174 0,'0'0'237'0,"6"-5"-15"16,-6 5-14-16,0 0-14 0,0 0-15 0,0 0-5 0,0 0-11 16,18 9-5-16,-14-4-13 0,0 3-9 0,4 1-9 15,-5 4-5-15,3-1-8 0,1 7-1 16,0-3-4-16,1 3-11 0,-5 4-4 0,3-3-1 15,-2 8-11-15,2-5-5 0,-4-2-5 16,2 9-3-16,-3-11-10 0,3 4-7 0,-2-5-4 0,1 3-1 0,0 0-7 16,0 0-5-16,-3-1 1 0,0-1-7 0,3 0-4 15,-3-1 4-15,0-3-10 0,2 2 3 0,-1-2-8 16,-1-1-20-16,0-1-17 0,1-1-16 0,2 2-23 16,-2-4-22-16,-1 0-25 15,0-1-29-15,0 1-25 0,0-10-36 0,1 11-54 0,-1-11-171 16,0 10-458-16,0-10 203 0</inkml:trace>
          <inkml:trace contextRef="#ctx0" brushRef="#br0" timeOffset="11719.02">12299 91 92 0,'0'0'212'15,"0"0"-16"-15,14-14-18 0,-14 14-2 0,13 0-9 16,1 0-6-16,-4 0 0 0,4 0-11 16,5 0-7-16,1 0-8 0,2 2-7 0,-1-1-7 0,-1-1-4 15,1 2-11-15,-2-2-4 0,1-2-9 16,0 4-9-16,-1-4-13 0,1 1-4 0,1-4-5 0,-1 4-8 16,-5-1-3-16,4-1-4 0,2-2-10 0,-6 3-1 15,-2-2-2-15,-1-4-5 0,0 2 0 0,2-2-7 16,-3 1 1-16,-4-2-2 0,1-3-7 0,-2 3 0 0,-1 2-2 15,-3 0-4-15,1 0 1 0,-3 7-3 0,0-15-2 16,0 15 2-16,-7-13-2 0,2 9-4 16,-1-1 0-16,6 5 2 0,-16-8-2 0,8 8 0 15,8 0-1-15,-19 0-3 0,10 3 3 0,-1 0 0 16,2 3-3-16,-2-1 7 0,4 3-3 0,-1-2 0 16,-1 2 0-16,3 3 3 0,0-4-9 0,3 3 4 0,1 1 3 15,1 2 2-15,0-3-1 0,3 0-1 0,4 2 4 16,-1 1-4-16,4-2 0 0,-2-2 5 0,7 0-2 15,4 2-1-15,-6-3 1 0,7 0-3 0,1 0 0 16,3-2 1-16,1-2-1 0,-4 1 1 0,1-2-1 16,-1-3 0-16,1 0 3 0,0-2-1 0,-3-2-1 15,0-2 3-15,0 3-1 0,-3-2-1 0,-3-1 0 0,2 1-2 16,-1 0 1-16,1 1 3 0,-5-4-1 16,0 5 9-16,-3 0-2 0,-7 3 1 0,10-5-2 15,-10 5 0-15,9-4-8 0,-9 4 4 0,6-2-5 16,-6 2 2-16,0 0-2 0,10 6-1 0,-10-6 0 15,6 10-1-15,-6-10 2 0,2 11-1 0,3-4 2 16,-3 4 2-16,1-4-2 0,1 4 3 0,0-3 2 16,1 0 3-16,-3 0 0 0,-1 0 1 0,-1-8-1 0,3 12-3 15,-3-12 2-15,2 8 0 0,-2-8-2 0,5 6 1 16,-5-6 1-16,0 0 3 0,2 9 10 16,-2-9 2-16,0 0-2 0,0 0-1 0,0 0-3 0,0 0-2 15,0 0 2-15,0 0-1 0,-8-32 2 0,8 25-4 16,1-3-5-16,-1 10 4 0,5-19-6 0,-3 7 1 15,1-1-3-15,3 1-16 0,1-1-8 0,-2 3-10 16,3 2-17-16,-1-2-12 0,1 4-16 0,1-3-14 16,3 4-22-16,-4 0-13 0,0 4-24 0,2 0-23 15,0-3-26-15,-1 4-40 0,-9 0-163 0,15-3-430 16,-5 3 191-16</inkml:trace>
          <inkml:trace contextRef="#ctx0" brushRef="#br0" timeOffset="12335.94">13415 39 48 0,'0'0'197'0,"0"0"-4"16,10 0-9-16,-10 0-13 0,0 0-5 0,11 1-8 0,-11-1-8 0,11 3-7 15,-11-3-8-15,7 6-5 0,-2-2-12 0,-5-4-10 16,4 10-4-16,0-5-10 0,-4-5-6 0,5 12-8 16,-5-5-9-16,0-7-9 0,2 11 0 0,-2-11-8 15,0 10-4-15,0-10-6 0,2 8-1 0,-2-8-6 16,0 0-4-16,-2 11 0 0,2-11 0 0,0 0-7 15,0 0 5-15,0 0 2 0,0 0 2 0,0 0-7 16,0 0-2-16,0 0-1 0,0 0-1 0,0 0-9 16,0 0 2-16,0 0-2 0,0 0-7 15,11-26-6-15,-6 21 0 0,5-4-12 0,-1 2-3 0,-2-2-2 16,0 1 2-16,4 0 4 0,-3 2 1 0,-1-3 0 16,4 2-9-16,-4 1 12 0,1 2-2 0,-2 0 9 15,1-1 4-15,0 1 2 0,-7 4 7 0,11-6 4 0,-6 4 1 16,-5 2-1-16,8-6-2 0,-8 6-6 0,0 0 1 15,13 2-2-15,-13-2 2 0,0 0 2 0,7 7 2 16,-4-1 1-16,-3-6 6 0,6 12-3 0,-4-7 1 16,1 2-5-16,-3-7 6 0,2 14-3 0,2-8-1 15,-3 0 0-15,-1-6 0 0,3 12-4 16,0-6-2-16,-3-6-4 0,2 9 6 0,-2-9-2 0,0 0 2 16,2 10-3-16,-2-10 0 0,0 0 1 0,4 7 1 15,-4-7 0-15,0 0 3 0,0 0-4 0,15-4-4 16,-15 4 3-16,12-8 1 0,-1 2-1 0,-3-1-3 15,3 0-4-15,1 0 2 0,-1-4-8 0,-1 3-1 16,2-1-5-16,-1-1 3 0,2 1-4 0,0-1 3 16,-2 3 1-16,1-1 1 0,-1 0 2 0,-3 0-1 15,1 4-2-15,-3 0 3 0,1 0 0 0,2 1 5 16,-9 3-5-16,12-5 4 0,-6 4-2 0,-6 1-1 16,0 0 0-16,15 2 4 0,-15-2-1 0,11 4 3 0,-6 1-8 15,-1 1 7-15,2 0-4 0,-1 0 3 16,-3 2 2-16,2-2-2 0,1 1 0 0,-1 2 2 15,1-1-1-15,-4-2-1 0,-1-6 0 0,5 13 3 0,0-7-4 16,-3 3-15-16,1-4-25 0,0 1-25 0,-3-6-26 16,3 11-25-16,-1-5-28 0,-2-6-27 0,0 0-45 15,0 0-240-15,7 5-490 0,-7-5 217 0</inkml:trace>
          <inkml:trace contextRef="#ctx0" brushRef="#br0" timeOffset="12690.97">14431-168 228 0,'0'0'292'0,"0"0"-18"0,2-8-24 0,-2 8-22 16,0 0-21-1,0 0-22-15,0 0-16 0,-7-14-20 0,7 14-14 0,0 0-13 0,-16-1-8 0,16 1-13 0,-15 2-9 16,15-2-9-16,-18 2-9 0,7 0-6 0,3 1-7 15,-5 2-8-15,3 4-4 0,2 0-3 0,1-4-5 16,1 0-7-16,-3 1-5 0,3 4 2 0,1 2-6 16,0-1 3-16,3 0-4 0,2 2-1 0,2 0-4 15,3 0-2-15,0 4-2 0,1-4-1 0,3 3 1 16,4 0-2-16,-2 1-2 0,2-3 2 0,0 0-3 16,3 0 1-16,-7-3-3 0,2-1-5 15,-1 1 2-15,-1-2-3 0,-2-1 0 0,-2-2-2 0,1 0 2 16,-2 2-1-16,-4-8-2 0,5 7-1 0,-2-2 7 15,-3-5-2-15,0 0 3 0,-12 12-19 0,3-10-24 16,-4 0-37-16,0 2-34 0,-2-2-41 0,-1-3-50 16,1 2-270-16,-6-3-506 0,6 2 224 0</inkml:trace>
        </inkml:traceGroup>
        <inkml:traceGroup>
          <inkml:annotationXML>
            <emma:emma xmlns:emma="http://www.w3.org/2003/04/emma" version="1.0">
              <emma:interpretation id="{9BF384F1-59C6-4DAE-8BB8-5279E297E597}" emma:medium="tactile" emma:mode="ink">
                <msink:context xmlns:msink="http://schemas.microsoft.com/ink/2010/main" type="inkWord" rotatedBoundingBox="21622,8558 22634,8543 22645,9255 21632,9269"/>
              </emma:interpretation>
            </emma:emma>
          </inkml:annotationXML>
          <inkml:trace contextRef="#ctx0" brushRef="#br0" timeOffset="13699.95">15457-20 250 0,'0'0'248'15,"0"0"-20"-15,0 0-22 0,0 0-12 0,0 0-13 16,-26 9-8-16,26-9-19 0,-2 10-12 0,2-10-13 15,-3 12-6-15,3-12-2 0,3 10-7 0,-3-10 2 16,7 9-9-16,-6-4-10 0,-1-5-3 0,10 7-9 16,-10-7-4-16,8 5-5 0,-8-5-7 0,10 2-9 15,-10-2-5-15,10 0-8 0,-10 0-2 0,9-6-3 16,-9 6-8-16,7-10-4 0,-1 2-17 0,-4 2-17 16,0-6-7-16,-2 1-9 0,-2 0-6 0,0 0-5 15,-1-3 1-15,-5 1 0 0,3 4 4 0,-3-5-1 0,-3 5 8 16,2-2-1-16,-2 2 1 0,3 1 2 0,-2 1 5 15,4 2-2-15,-1 1-1 0,7 4 2 0,-11-2 0 16,11 2-5-16,0 0 7 0,0 0 0 0,-13 6 4 16,13-6 0-16,0 0 3 0,3 12-5 0,-3-12 9 15,0 0-5-15,15 12 7 0,-4-7-4 0,-1 1 1 16,6-2 2-16,-1 1-2 0,7 0 1 0,0 0 1 16,3-2-2-16,8 3 12 0,0-1-4 0,3-3 3 15,-2-3 2-15,2 1 4 0,2-4 1 0,2 2-6 16,-2-5-2-16,0-3 3 0,2-1-4 0,-2 0 0 15,-4-1 1-15,2-4-1 0,-4 0-4 16,0 2-1-16,-3-6-12 0,-8 1 2 0,-5 5-2 0,1-2 1 16,-1 0-2-16,-5-2 0 0,-1 1 0 0,-5 3-2 0,1-4 4 15,-2 5 1-15,-7-3-1 0,2 2 1 0,-5 1-4 16,1 1 5-16,-1-2-2 0,-3 3 5 0,-2 1-2 16,2 0 6-1,0 2 0-15,-1 1 1 0,-1 2-3 0,1 3 3 0,2-2-1 0,8 4-3 0,-18 0 1 16,8 4 3-16,-2 2-3 15,1 2 3-15,-2 0-1 0,2 2 3 0,4 2 3 0,-4 4 3 0,1 0 0 16,1 3 5-16,2 2 0 0,-2-1-3 0,0 3 7 16,3-2-3-16,-1 10 4 0,1-3 3 0,1 0-2 15,1 1 1-15,1 0 2 0,1-7-2 0,2 1 0 16,-2-2-1-16,2 0-3 0,0 1 3 0,0-3 0 16,0 1 4-16,1 0-2 0,0-1 0 0,1-2-6 15,-2 1 0-15,7 0-3 0,-3-5 1 0,-2 2-3 16,3 1 3-16,0-2-2 0,0-3-6 0,-2 3-19 15,0-3-25-15,3 1-20 0,-2-2-26 0,-1-4-29 16,-1 2-38-16,3-2-35 0,-5-6-23 0,3 8-224 0,-3-8-467 16,0 0 207-16</inkml:trace>
          <inkml:trace contextRef="#ctx0" brushRef="#br0" timeOffset="13881.99">15797 14 131 0,'-4'-9'221'0,"4"9"-17"0,0 0-18 0,15-6-10 16,-4 7-13-16,5 1-11 0,7 1-10 0,2 2-8 16,10-1-14-16,-2 1-10 0,5 4-9 0,-1-2-11 15,0-2-10-15,1 2-8 0,1 0-6 0,-1-3-9 16,2 1-4-16,-7-1-17 0,-9-3-15 0,1-1-20 16,-1 0-28-16,-4-1-26 0,-5 0-27 0,1-2-38 15,-6-2-64-15,-1 0-128 0,-4-1-335 0,-2 1 149 16</inkml:trace>
        </inkml:traceGroup>
      </inkml:traceGroup>
      <inkml:traceGroup>
        <inkml:annotationXML>
          <emma:emma xmlns:emma="http://www.w3.org/2003/04/emma" version="1.0">
            <emma:interpretation id="{16512E72-8754-4E1F-B431-3143003AC234}" emma:medium="tactile" emma:mode="ink">
              <msink:context xmlns:msink="http://schemas.microsoft.com/ink/2010/main" type="line" rotatedBoundingBox="6145,9736 22733,9781 22729,11124 6141,11080"/>
            </emma:interpretation>
          </emma:emma>
        </inkml:annotationXML>
        <inkml:traceGroup>
          <inkml:annotationXML>
            <emma:emma xmlns:emma="http://www.w3.org/2003/04/emma" version="1.0">
              <emma:interpretation id="{9196049A-B669-4B12-88CE-137F36422828}" emma:medium="tactile" emma:mode="ink">
                <msink:context xmlns:msink="http://schemas.microsoft.com/ink/2010/main" type="inkWord" rotatedBoundingBox="6145,9882 10702,9895 10700,10829 6142,10817"/>
              </emma:interpretation>
            </emma:emma>
          </inkml:annotationXML>
          <inkml:trace contextRef="#ctx0" brushRef="#br0" timeOffset="16266.02">-71 891 198 0,'0'0'218'0,"0"0"-9"0,0 0-8 0,0 0-13 15,0 0-7-15,0 0-13 0,0 0-11 0,0 0-14 16,0 0-9-16,0 0-10 0,0 0-8 0,3-6-10 15,-3 6-7-15,0 0-8 0,0 0-3 0,0 0-11 16,0 0 1-16,16 16-9 0,-11-11 0 0,-3 4-1 16,0 0 0-16,1 1-4 0,-1 1 1 0,-1 3-6 15,4 1 2-15,-5-2-7 0,2 1 0 0,1 6-3 16,-3-6-5-16,0 5 1 0,0 0 0 0,0-2-8 16,0 2 4-16,0-1-1 0,-3 1 3 0,3-3-6 15,-2-4-5-15,2 2 1 0,0 0-2 0,0 0-3 0,0 0-2 16,-2-3 1-16,2 3-4 0,0-4-2 15,0 1-4-15,-3 0 1 0,6-3-1 0,-3 1-4 0,0-9 3 16,0 14-3-16,0-8-1 0,2 1-1 16,-2-7-4-16,0 14 1 0,2-7-2 0,-2-7 2 15,0 0 0-15,3 11-9 0,-3-11-7 0,0 0-15 0,0 9-7 16,0-9-9-16,0 0-10 0,0 8-15 0,0-8-10 16,0 0-19-16,0 0-14 0,0 0-24 0,2 9-21 15,-2-9-24-15,0 0-29 0,0 0-53 0,0 0-185 16,0 0-477-16,0 0 211 0</inkml:trace>
          <inkml:trace contextRef="#ctx0" brushRef="#br0" timeOffset="16827.72">436 1122 121 0,'0'0'149'0,"0"0"-6"0,-12-10-8 16,12 10-5-16,0 0-17 0,0 0 6 0,-19 2-5 0,19-2-4 16,-12 2-8-16,12-2-4 0,-16 5 0 0,6-4-1 15,-4 3-9-15,4 2 0 0,-3-4-6 0,0 2-2 16,-3 2-3-16,3-2-7 0,0 2 0 0,-3 0-9 15,2-1 1-15,-5 4-10 0,-1-3 2 0,2 2-8 16,5 0-1-16,-7-1-3 0,1 1-3 0,1 0-3 16,-2 0-1-16,2-2-5 0,4 2 2 0,-4-2-3 15,2 2-1-15,1-3-4 0,2 2-3 0,1 0-1 16,-1 0 1-16,2-1-7 0,0 1 3 0,4-2-5 16,-1 0 0-16,1-1-1 0,1-2 0 0,-1 4-5 0,7-6 6 15,-6 6-5-15,6-6 2 0,-7 5-4 16,7-5 4-16,-5 5-4 0,5-5 6 0,0 0-4 15,0 0 3-15,0 0-1 0,13 14-3 0,-4-10 2 0,2-2-2 16,5 1 2-16,4 1-4 0,-1-2 0 0,6 1 3 16,6-1-3-16,2-2 2 0,-7 3-4 15,6 0 2-15,-1-1-4 0,-6 2-7 0,-1-2-18 0,-4 2-24 16,4-2-21-16,-6 1-27 0,2-1-24 0,-3 1-27 16,3-3-28-16,-7 0-43 0,3 0-128 0,-2 0-373 15,-2-4 165-15</inkml:trace>
          <inkml:trace contextRef="#ctx0" brushRef="#br0" timeOffset="18292.28">550 1287 8 0,'8'-7'246'0,"-8"7"-14"16,5-5-15-16,-5 5-11 0,8-4-19 0,-8 4-16 16,7-2-15-16,-7 2-14 0,0 0-13 0,0 0-12 15,0 0-8-15,0 0-8 0,16 7-8 0,-14-2-6 0,-2-5 0 16,6 12-7-16,-5-4-4 0,1-1-7 0,-2-7-3 15,2 18-2-15,-2-8-4 0,2-4-2 0,1 2-8 16,-1 1-2-16,-2-2-7 0,0-7-4 16,0 14-3-16,5-8 2 0,-5-6-4 0,1 10-5 0,-1-10 0 15,2 12-1-15,-2-12-4 0,3 7 0 0,-3-7-1 16,7 4-2-16,-7-4-1 0,0 0-4 0,11 3-1 16,-11-3-9-16,0 0-14 0,15-11-7 0,-8 5-14 15,4-3-13-15,-5 1-1 0,6-4-9 0,-4 2-5 16,5-6-4-16,0 2 5 0,-3 0 3 0,0 0 4 15,-1 1 8-15,0 3 4 0,-3 0 12 0,1 0 12 16,-1 0 12-16,-1 5 13 0,-2-2 10 0,-3 7-1 16,8-10 5-16,-3 7-1 0,-5 3-6 0,0 0-1 15,4-9-2-15,-4 9-4 0,5-4 3 0,-5 4-2 16,0 0-1-16,0 0-2 0,0 0 4 0,4 16-1 16,-4-16 2-16,2 16 4 0,-2-8 0 0,4 4 0 0,-2-2 2 15,0 2 1-15,1-1-1 0,-3 1-2 0,5-2 1 16,-1 0-2-16,0 1-3 0,1-1 2 0,2-1-1 15,-1-1-2-15,-2 0 2 0,7-2-1 16,-4-2-3-16,2 2-4 0,3-2 4 0,-1-1-2 0,-1-1-4 16,3 1-13-16,0-2-4 0,3-1-7 0,-3-1-3 15,0-2-11-15,2 1 0 0,1-5-5 0,2 1 3 16,-5 1-4-16,0-2 8 0,7-1 1 0,-7-1 1 16,-2 0 5-16,2 3 2 0,-2 0 0 0,-4 0 7 15,2-1 4-15,-3 2 9 0,2 2 11 0,-2-1 2 16,-6 4 3-16,8-5 4 0,-8 5-4 0,6-4 2 15,-6 4-6-15,8-2-2 0,-8 2 3 0,0 0 2 0,0 0 1 16,0 0-4-16,15 6 2 0,-10-1 3 0,1-1-2 16,1-1-2-16,-1 3 6 0,4-2-3 0,-2 4-3 15,4-2 3-15,-1 0-3 0,3 1 4 0,0 0-2 16,0-1-2-16,2-3 1 0,4 2-1 0,-4-3-4 16,-1 1 2-16,-3-2-3 0,5-1 2 0,-3 0-2 15,1 0 1-15,-4-1-3 0,1 0 0 0,-3-3-6 16,5 2-3-16,-9-2-6 0,0-1 1 15,0 0-3-15,1-1-8 0,-6 6 0 0,5-13-4 0,-5 6-6 16,0 7 8-16,-6-14-2 0,1 5 5 0,-2-1 3 16,1 1 0-16,-4 1 4 0,-3 1 3 0,5 1 6 0,-8 2 2 15,1-4 4-15,-2 2 5 0,-2 1 1 16,-2 3-3-16,-1 1 9 0,2-1-2 0,2 2 2 16,1 2-3-16,-1 0 0 15,1 2-1-15,2-2-4 0,2 3 1 0,-2 0-2 0,5 3-1 16,-1-3 2-16,1 2 2 0,2 0-3 0,3 0 4 0,2 0-7 0,-2 0 4 15,5-7-2-15,0 12 0 0,0-12 3 16,5 13 0-16,1-7 1 0,4 0-1 0,1 1 1 0,3-3-3 16,2-1 1-16,3 0-3 0,1-1 1 0,6-2-1 15,-3 0-1-15,2-1 2 0,0 0-2 0,-3-2-1 16,3 0 5-16,-2-1-4 0,0-3-1 0,-3 1 2 16,1-2-4-16,-7 2 2 0,1 0 1 0,-6-1 3 15,3 0-3-15,-3 0 13 0,-1 2 5 16,-2 0 9-16,-6 5 2 0,7-8 2 0,-2 4 4 0,-5 4-4 15,8-4-6-15,-8 4-1 0,0 0-6 0,5-5-2 16,-5 5-3-16,0 0 2 0,0 0-5 0,0 0 0 16,0 0-1-16,2 15 2 0,-2-15-2 0,0 0-2 15,-2 19-2-15,2-9 0 0,0-2 3 0,0 2-3 16,0 0-3-16,0-10 5 0,0 17 0 0,3-9-2 0,0-3 0 16,3 5 1-16,-2-2 0 0,1-3-2 0,2 1 1 15,2-2 2-15,1 0-8 0,2-2 1 16,1-1-3-16,2-2-5 0,-3 1-4 0,3-2-1 15,6-3 1-15,1 0 3 0,3-4 0 0,-4 1-1 0,9-2 0 16,-7 0 1-16,-1 3-2 0,0-2 6 0,-1-1-2 16,3 1 0-16,-6 0 5 0,-5 3 3 0,-1 2 9 15,-2-2 5-15,-3 4 6 0,1-2 6 0,-8 4-4 16,12-5 0-16,-12 5-6 0,5-2-4 0,-5 2-2 16,0 0 0-16,9 8 0 0,-9-8 0 0,1 13-3 0,-1-5 5 15,0 6 13-15,0-3-12 0,-1 8-5 16,-2 3 7-16,1-1-2 0,2-1 1 0,0 4-1 15,0 4 2-15,1 5-2 0,0-3 1 0,2-2-5 16,-1 2 6-16,2-2-5 0,-2 1 1 0,2-11 1 16,-2 2-6-16,0-2 4 0,1 1-10 0,2-5 5 0,-2 0 2 15,-2-2-4-15,1-1-4 0,0-2 1 0,-2-9-5 16,0 13-6-16,0-13 0 0,0 10-2 0,0-10 0 16,0 0 3-16,-5 8-1 0,5-8 1 15,0 0 0-15,0 0-4 0,-15-2 3 0,15 2 1 16,-11-11-1-16,5 4 1 0,-2-1 0 0,1-9 2 0,1 5-1 15,1-2 1-15,-2-4-1 0,1-1 2 0,3-1 2 16,-1-1-4-16,0-2 0 0,3-8-7 0,0 3-4 16,2-3-4-16,0 2-3 0,0-1-6 0,3-3-5 15,-1 1 1-15,3-2-1 0,0 3 0 0,0-2-2 16,0 0 8-16,1 5 2 0,0-2 1 0,-2 1 5 16,1 7 1-16,0 2 1 0,0 1 5 0,1 1-1 15,-3 2 2-15,1 3 5 0,-1 2 3 0,1-2 4 16,3 3-4-16,-5 2 6 0,2 2 1 0,-2-1 2 0,3 0-4 15,-6 7-3-15,11-7-2 0,-5 3 6 0,1 1-3 16,-7 3-1-16,14-2 2 0,-14 2-1 0,17 5 1 16,-7-1 1-16,-1 1-2 0,-1 0 9 15,2 4-5-15,-1-2 6 0,-3 2-1 0,1 2-2 0,-2 1 1 16,-1 0 2-16,-4 1-4 0,0-1 6 0,0 0 1 16,-4 0-1-16,-1-1-2 0,-2 1 3 0,1-1-4 15,-6 3 1-15,0-4 0 0,-2 1-10 0,-1-5-20 16,-1 5-24-16,2-5-26 0,1 0-29 0,0-2-36 15,1-2-36-15,2 2-45 0,1-4-187 0,9 0-441 16,0 0 195-16</inkml:trace>
          <inkml:trace contextRef="#ctx0" brushRef="#br0" timeOffset="19184.99">2646 1127 102 0,'7'-3'299'0,"2"0"-19"0,-9 3-24 0,7-7-26 16,-7 7-25-16,6-5-17 0,-6 5-23 0,0 0-17 16,0 0-14-16,0 0-15 0,0 0-13 15,-23-5-8-15,23 5-12 0,-18 4-7 0,8-3-8 16,-6 3-8-16,1-1-9 0,2 3-5 0,-1 0-2 0,4 0-5 16,-1 1-8-16,-2 0-2 0,7-2-5 0,-5 4 1 15,3-3-6-15,1 3-4 0,3-1 1 0,1-1-2 16,1 0-4-16,0 5-1 0,2-12-8 0,4 16 4 15,-1-5-3-15,3 0 1 0,0-3-2 0,-1 2-2 16,3-1 1-16,1 0 2 0,0-1-1 0,-2 1-1 16,3-3-1-16,-1 2 6 0,-3-2-1 0,0-1-1 15,0-1-2-15,-2 3 3 0,-4-7 0 0,6 6 7 16,-6-6 8-16,1 6 6 0,-1-6 4 0,0 0-4 16,-12 11-4-16,2-8 3 0,-2-1-3 0,-2 1 0 0,0-1-7 15,2 1-7-15,-1-2-8 0,-3 2-12 16,3-3-10-16,5 2-11 0,8-2-5 0,-15 0-4 0,15 0-8 15,-11 0-16-15,11 0-21 0,0 0-26 0,0 0-14 16,0 0-12-16,0 0-7 0,0 0-2 16,24-10-8-16,-9 6 12 0,1 2 3 0,-1 1 20 0,5-1 4 15,2 1 18-15,0-1 24 0,2-1 26 0,-1 0 33 16,-1 3 17-16,2 0 21 0,-2-2 21 0,-1 2 14 16,2 0 9-16,-1 0 8 0,-2-3 13 0,1 2 4 15,1 1 2-15,0 0-1 0,-1-2 2 0,-1 0-10 16,-4 2-6-16,5-2-5 0,-1 2-10 0,-4 0-3 15,-3-2-5-15,2 2-7 0,0 2-5 0,0-2-5 16,-2-2 0-16,-2 2-7 0,2-2-1 0,-6 0-5 16,-7 2-2-16,16-4-3 0,-12-2-6 0,-4 6-5 15,8-9-4-15,-8 9-7 0,2-11-5 0,-2 11-7 0,-5-15-3 16,0 9 5-16,-2-2 3 0,-3-1-4 16,-4 3 1-16,3-2 1 0,-4 3 3 0,-4-1-2 15,-1-2 4-15,0 2 1 0,0 2 4 0,-2 4 3 16,2-1 4-16,1 1-3 0,1 1 5 0,4 3-1 0,0-1 0 15,-2 0-1-15,4 2 2 0,1 3-2 16,-2-3 3-16,3 1-3 0,1 3 2 0,5-4-1 0,-1 3-1 16,-1 0-2-16,2-1 3 0,4-7-2 0,-2 14 4 15,2-7-2-15,0-7 4 0,3 15-4 0,0-9 2 16,4-1-4 0,-1-1 0-16,7 3-2 0,-1-2 2 0,2-3 0 0,5 0-4 0,1 1-3 15,1-3-4-15,1-4-1 0,0 3 1 16,-1-3 0-16,1-1-1 0,-1-3 2 0,-1 2 0 0,-1-2-4 0,-3-2-1 15,-3 2 3-15,0 0 3 0,-1 1-3 0,-3 0 7 16,-3 4 12-16,0-2 5 0,0 1 7 0,-6 4 0 0,10-5-1 16,-10 5-2-16,6-5-3 0,-6 5-4 0,0 0-2 15,0 0-1-15,0 0 0 0,0 0 1 0,0 0-7 16,0 0 3-16,6 15-1 0,-6-15 0 16,-2 14-2-16,2-14 5 0,-1 13-3 0,1-1-2 0,0-5 2 15,1 2-2-15,-1-9 0 0,3 14 1 0,-1-7-5 16,3-1-20-16,-3 0-15 0,2 0-19 0,2-1-18 15,0-1-24-15,1 0-22 0,1-3-28 0,2 1-13 16,2-3-24-16,2 0-35 0,-1-2-174 0,7-3-420 16,-6 1 186-16</inkml:trace>
          <inkml:trace contextRef="#ctx0" brushRef="#br0" timeOffset="19850.66">3406 1275 30 0,'3'-6'218'0,"3"2"6"0,-6 4 1 0,6-8-3 15,-6 8-7-15,3-8-17 0,-3 8-16 0,0 0-16 0,0 0-17 16,0 0-15-16,0 0-14 0,-15-8-10 15,15 8-5-15,0 0-12 0,-17 10-5 0,12-4-14 16,-1 0-2-16,0 2-8 0,1 0-5 0,-3 2-6 0,2 1-5 16,4-5-1-16,-3 4-7 0,1 0-2 0,2 2-2 15,2-5-3-15,0-7-2 0,2 15-1 16,0-6-1-16,5-2-8 0,-2 1 6 0,6-2-2 0,0-2-4 16,1 5-2-16,4-7-2 0,5 2-1 0,1-3 2 15,3-1-4-15,-2-5 0 0,1 3-3 0,2-2 0 16,-3-1-11-16,-2-3-6 0,9-4-10 0,-8 2-9 15,-1-2-18-15,3-6-3 0,-5 4-7 16,2-7-14-16,-1-2-17 0,-6-3-6 0,1-1-9 0,-2 1 15 16,-7 6 11-16,1-2 8 0,-1 3 13 0,1-1 9 15,-3 3 15-15,1-3 13 0,-2 6 6 0,0 3 7 16,0-2 6-16,-2 3 11 0,-1 4 3 0,0 6 2 16,3-12-3-16,-3 12-2 0,0 0-6 0,1-12 2 15,-1 12-5-15,0 0-5 0,0 0 10 0,0 0 1 16,0 0 0-16,0 0 6 0,-22 23 2 0,16-12 3 15,2 0 1-15,-5 8-2 0,3-1 3 0,4 3 5 0,-3-1 2 16,-1 2-1-16,3-2-1 0,-2 0-2 0,3 0 0 16,2-2 5-16,-3 4-5 0,3-5-3 0,0 3-5 15,3-4 3-15,-3-3-2 0,2 1 0 0,3 0-4 16,-4-4 2-16,5 0-2 0,-3-1 0 0,3-4-2 16,0 1-1-16,3 0-2 0,0-1 2 0,2-2-1 15,0 2 1-15,-3-4-3 0,5-1 2 0,-1 3-5 16,2-7 2-16,1-1-2 0,-1 0-6 0,-2 0-2 15,2 1 1-15,-2-4-1 0,-1 2-4 0,-2 0 2 16,-1 3 2-16,-2-2 3 0,-6 5 2 0,9-6 5 16,-9 6-2-16,8-4 1 0,-8 4-4 0,0 0-1 15,0 0-2-15,7-1 1 0,-7 1 2 0,0 0-4 16,5 11 6-16,-5-11 2 0,5 12 9 0,-2-6 6 16,2 2 4-16,2 0 4 0,3 2 18 0,5 3-19 0,1 1 4 15,1-4 1-15,4 0-5 0,1 0-3 0,3-4-2 16,6 4-3-16,-8-2-4 0,10-1-6 0,-2-2-29 15,1 0-41-15,-8-1-47 0,0-2-65 0,8-4-97 16,-7 1-256-16,-3-5-566 0,-2 1 250 0</inkml:trace>
        </inkml:traceGroup>
        <inkml:traceGroup>
          <inkml:annotationXML>
            <emma:emma xmlns:emma="http://www.w3.org/2003/04/emma" version="1.0">
              <emma:interpretation id="{D76B8674-E61E-44D1-BEFE-FEA66393BD86}" emma:medium="tactile" emma:mode="ink">
                <msink:context xmlns:msink="http://schemas.microsoft.com/ink/2010/main" type="inkWord" rotatedBoundingBox="11839,9787 16604,9799 16601,10868 11836,10855"/>
              </emma:interpretation>
            </emma:emma>
          </inkml:annotationXML>
          <inkml:trace contextRef="#ctx0" brushRef="#br0" timeOffset="21372.71">5728 1102 211 0,'0'0'255'16,"8"-9"-3"-16,-8 9-9 0,5-6-12 0,-5 6-15 15,2-8-20-15,-2 8-15 16,0 0-21-16,0 0-16 0,0 0-13 0,-11-9-16 0,11 9-11 0,-16 3-4 15,16-3-12-15,-21 9-5 0,10-3-9 0,-1 1-6 0,-1 2-9 16,2 0-3-16,3 1-5 0,-7 3-9 16,6-1 1-16,2 0-4 0,3 2-3 0,-1 0 1 15,3 0-7-15,2 0-3 0,1-3 0 0,4 3-4 0,2-3-3 16,-1 0 2-16,7 3-2 0,-1-4-5 0,7-2-3 16,0 1-6-16,2-1-3 0,3-4-2 0,2-1-7 15,8 0 1-15,-2-3-2 0,0-2-6 0,-8-2-9 16,0-2-7-16,1 0-2 0,-4-2 2 0,0 1-4 15,-3-2 3-15,-5 3 0 0,0-1 6 0,-2 1 1 16,-1 0 2-16,-4 1 1 0,1 1 8 0,-1-1-3 16,-6 5 0-16,10-4-5 0,-10 4 5 15,0 0 2-15,11 1 3 0,-11-1-1 0,7 5 3 16,-7-5-1-16,6 12 3 0,-1-7-2 0,1 0 5 0,-1 1-2 16,3 3-1-16,-1-2 6 0,4 1-2 0,0-1 0 15,2-1-2-15,0 0 5 0,6 0-2 0,-4-2 1 16,4 0 1-16,-3-2 0 0,-1-2-3 0,1 1 3 15,-2-1 0-15,-2-1-2 0,2-3 1 0,-2 0-5 16,0-2-3-16,0-2 4 0,-3 2-6 0,1-3-10 16,-1-1-1-16,-6-2-11 0,1 1 3 0,0-2 4 0,-4 2 2 15,-2-2 4-15,0 1 0 0,-2 0 4 0,-3 1 8 16,-3 1 3-16,1 1 10 0,-2 3-2 0,-2-3 10 16,0 4 2-16,-3 0 3 0,2 2 1 0,-2 0-1 15,1 1 1-15,1 2 3 0,2 3 0 0,-4 0-1 16,4 1-2-16,-2 1 3 0,2-1-5 0,2 6 0 15,-1-4 0-15,0 2 0 0,3 3-4 16,3-4 0-16,-2 2 1 0,2-2-4 0,4 1 3 0,-3 1-3 16,3-2 1-16,1-7-1 0,3 15 0 0,0-6 1 15,1-5 1-15,2 2-1 0,4 0-4 0,2 0 0 0,3-2-2 16,0 2 3-16,6-5-9 0,-2 1 5 16,3-2-8-16,0 0-8 0,0-1-10 0,-3-3-3 15,2-2-7-15,0 0-4 0,-2-2-9 0,-3-1 9 0,1-2-3 16,0 1 7-16,-4 2 1 0,1-4 4 15,-1 4 6-15,-3 1 7 0,-5-2 9 0,4 2 16 0,-2 2 11 16,-1-1 9-16,-4 1-2 0,-2 5 3 0,9-7-5 16,-9 7-3-16,7-5-5 0,-7 5-4 0,0 0-2 15,0 0 0-15,0 0-5 0,0 0 2 16,0 0 0-16,0 0-1 0,6 17 2 0,-4-8 1 16,-1-3-2-16,0 4 5 0,-1-1-1 0,4 1-1 0,-3-1-3 15,3-3 1-15,-2 2-1 0,2-2 3 16,-2 3-3-16,3-4 4 0,-5-5-5 0,8 11 2 0,-5-5-4 15,4-2-2-15,-1-2 5 0,-6-2-6 0,12 2-1 16,-3-2-4-16,3-2-3 0,-12 2-3 0,20-4-2 16,-7-1-4-16,0 1 1 0,3-1-6 0,1-5 5 15,-1 1-1-15,-2 3 2 0,0 1 0 0,0-4 0 16,-2 1 0-16,1 2 1 0,-2 1 3 0,-1 0-1 16,-3 4 3-16,0-3-2 0,2 0 7 0,-9 4-1 0,14-2-4 15,-14 2 5-15,11 2-2 0,-5 3 6 16,-1 2-3-16,2 1 3 0,-1 4 4 0,0 0 0 15,2 6 5-15,-1 1-1 0,-1 2 2 0,3 8-2 0,0 1-2 16,-3 0 0-16,0 3 1 0,0 2-1 0,0 0 0 16,-3 2 0-16,3-1-2 0,1 1 1 0,-2-1-1 15,0-3 0-15,-2-2-8 0,2-8-22 0,-3-1-13 16,1 0-22-16,0 0-24 0,1-5-27 0,-5-3-34 16,3-3-42-16,1-2-56 0,-6-2-168 0,3-7-441 15,5 11 195-15</inkml:trace>
          <inkml:trace contextRef="#ctx0" brushRef="#br0" timeOffset="21715.04">6870 1211 236 0,'5'-14'262'0,"-2"3"-7"0,-1-1-13 0,2 1-11 0,2-1-19 16,-1 2-12-16,0 3-17 0,0-3-19 0,5 2-14 16,-4 1-13-16,0 2-12 0,3-1-10 0,0 1-14 15,-1 1-6-15,2 3-12 0,-2-2-8 0,3 1-7 16,-2 2-7-16,3 0-9 0,-1 0 0 0,2 2-7 16,-1 2-12-16,-3 0 1 0,-2 2-7 0,2 2 2 15,-1-1-5-15,0 3-5 0,-3 0-1 16,-4 0 0-16,-1 0-1 0,0 2-4 0,-3-4 3 0,-3 2-5 15,-3-1 2-15,-1 1-3 0,-5 3 3 0,1-6-3 16,-1 3-6-16,2-2-14 0,-6 0-12 0,1-2-21 16,3 0-21-16,2-2-26 0,0 2-25 0,3-2-30 0,1 0-41 15,2-2-25-15,7-2-218 0,-8 4-463 16,8-4 206-16</inkml:trace>
          <inkml:trace contextRef="#ctx0" brushRef="#br0" timeOffset="22651.01">7293 1271 113 0,'11'-2'280'0,"-11"2"-21"0,0 0-25 0,16 0-21 15,-16 0-22-15,14 2-19 0,-14-2-17 0,13 4-13 16,-5-3-15-16,-1 2-12 0,2-1-13 0,3 2-9 16,-3-4-10-16,3 3-7 0,0-3-8 0,1 1-11 15,-1 1-9-15,-3-2-4 0,2 2-10 16,-11-2-9-16,17-4-2 0,-17 4-5 0,14-4-10 0,-7 0-2 15,-2 0-12-15,-5 4-5 0,7-12-2 0,-7 4 2 16,0 8-3-16,0-19 4 0,-1 8-1 0,-4 1 2 16,-1-1-2-16,-1 1 3 0,-1 0 3 0,-2 1 6 15,-2 0 5-15,0 1 8 0,-1 1 3 0,0 2 0 16,-1 1 3-16,2 2 2 0,-3-1-2 0,0 5 0 0,3-1-2 16,-3 3-2-16,4-2 0 0,1 3-3 15,-1 0 3-15,1 3-5 0,2 0 3 0,0 2-3 0,0-1 1 16,3 2-1-16,0-2-3 0,2 0 3 0,1 2-5 15,1-3 3-15,1-8-4 0,0 14 4 0,2-6-4 16,-1 0 4-16,7-4 1 0,-3 1-1 0,3 0-5 16,1-3 5-16,2 0-2 0,1-2 1 0,2 2-5 15,-1 0 1-15,0-6 1 0,7 3-2 0,-6-4 3 16,6-2-3-16,-4 0-1 0,5-1 1 0,-4-2 3 16,-1 0-3-16,1-4-1 0,-3 3 3 0,-3 1-4 0,-1 0 4 15,1 2 13-15,-3 0 18 0,-2 2 2 16,0 0 9-16,-2 1 6 0,-4 5 2 0,10-8-4 15,-10 8-4-15,6-4-14 0,-6 4 0 0,0 0 0 0,6-3-9 16,-6 3-2-16,0 0-5 0,0 0 0 0,3 15 4 16,-3-15-6-16,0 14-2 0,2-6 2 15,-1 0-3-15,1 1 1 0,0 0-2 0,0 2-1 16,2 0 2-16,-2-3-1 0,5 1-5 0,-3-2 1 0,3-1 4 16,1 0-4-16,2 1 1 0,-1-2-17 0,3 1-2 15,-1-4-11-15,1 2-7 0,1-2-6 0,3-3-2 16,-1 0-2-16,2-3 4 0,-2 0 1 0,-2-1 3 15,6-4 2-15,-6 1-3 0,2 0 2 0,0-4 6 16,-4 4-4-16,1-4 8 0,-4 2 0 0,-1-4 4 16,-1 3 7-16,0 2 12 0,-2 2 8 0,-1 0 11 15,-2-1-3-15,-1 8 4 0,5-9 0 0,-5 9-2 16,0 0-5-16,1-7-3 0,-1 7-4 0,0 0 2 16,0 0-2-16,0 0 0 0,0 0-2 0,0 0 2 15,-12 26 0-15,10-16 2 0,1 1-4 0,0 0 0 16,-1 1 1-16,2 0 1 0,2 1-3 0,0-2 5 0,2-1-3 15,0 2 2-15,2-2 4 0,1-2-1 0,3 1-1 16,1-1 1-16,2-2-2 0,0-1 0 0,2 0-7 16,4-3 7-16,0 3 0 0,5-5-2 0,-1 1 4 15,-2-1-4-15,4-4-2 0,-1 0-1 0,1-1-2 16,-2 0 5-16,0-1-8 0,0-4 6 16,-2 1-4-16,7-5-3 0,-9 6 4 0,-3-3-1 15,1 0 0-15,-3 3 0 0,-4 2 5 0,-3-3 13 0,3 4-4 16,-1 0 6-16,-5 0 5 0,-4 5-1 0,8-7-6 15,-8 7 2-15,7-6-9 0,-7 6-1 0,0 0-5 0,0 0 1 16,0 0 2-16,0 0-1 0,13 14-6 16,-13-7 5-16,3 1-6 0,0 3 1 0,2 0 3 15,1 3-5-15,-1-3 4 0,-1 6 0 0,-1-5 0 0,0 1-1 16,2-2 1-16,1 0 2 0,-1 0-1 0,1-2 0 16,-5-1-1-16,4 0-10 0,-3-3-20 0,2 2-25 15,-4-7-31-15,3 10-28 0,-3-10-36 16,1 6-61-16,-1-6-70 0,0 0-245 0,0 0-564 0,0 0 250 15</inkml:trace>
          <inkml:trace contextRef="#ctx0" brushRef="#br0" timeOffset="22918.62">8570 924 297 0,'4'-7'277'0,"-4"7"-23"0,5-10-30 0,-5 10-29 15,5-6-28-15,-5 6-30 0,0 0-38 0,5-6-42 0,-5 6-40 16,0 0-43-16,0 0-53 0,0 0-72 16,0 0-94-16,0 0-266 0,0 0 119 0</inkml:trace>
          <inkml:trace contextRef="#ctx0" brushRef="#br0" timeOffset="24024.25">8753 1217 47 0,'0'0'243'0,"-3"-10"-18"0,3 10-22 16,0 0-20-16,19-4-15 0,-7 4-10 0,2-1-11 15,6 2-14-15,-1-1-10 0,5 1-6 0,2 2-12 16,7 0-3-16,-1-2-7 0,-7 1-9 0,-3 1-9 16,-1 0-9-16,0 0-8 0,-2-2-3 0,-2 3-7 15,-1-4-3-15,-4 0-7 0,-2 0 2 0,2 0 7 16,-2 0 1-16,-10 0 6 0,15 3 5 0,-8-3-1 16,-7 0 5-16,16 0-2 0,-16 0-4 0,11 1-7 15,-11-1-5-15,0 0-1 0,10 4 3 0,-10-4-3 16,6 6 1-16,-1-4 9 0,0 5-6 0,0-2-6 15,-1 1-1-15,-1 0-3 0,1 2-1 0,1-2-4 0,0 1-5 16,0 5-2-16,-2-6 0 0,3 6-3 0,-3-6-5 16,0 1 0-16,2 2-3 0,-3-4-22 15,-2-5-16-15,5 12-18 0,-5-12-26 0,4 6-21 0,-4-6-20 16,0 0-32-16,0 0-42 0,0 0-53 0,0 0-255 16,0 0-529-16,0 0 233 0</inkml:trace>
          <inkml:trace contextRef="#ctx0" brushRef="#br0" timeOffset="23632.03">8891 815 265 0,'0'0'286'16,"1"-9"-16"-16,-1 9-19 0,0 0-17 0,0 0-26 0,4-8-17 16,-4 8-23-16,0 0-16 0,0 0-16 0,0 0-5 15,0 0-11-15,11 22-4 0,-7-13-3 0,-1 3-8 16,2 1-8-16,-1 1-4 0,1 5-4 0,0 4-16 15,-2-1 2-15,0 6-11 0,0-1-4 0,-1 4-8 16,-1 0-1-16,2-3-5 0,-2-1-5 0,-1-4-3 16,2 1-2-16,-2-6-8 0,0 6-2 0,2-4 0 15,-2-2-6-15,0 1 0 0,1-4-5 0,-1-3-11 16,0 2-14-16,4-1-13 0,-3-1-15 0,-1-2-23 16,2 0-17-16,3 0-28 0,-1 1-29 0,-3-5-43 0,4 0-41 15,-1-3-257-15,-4-3-514 0,8 6 227 16</inkml:trace>
          <inkml:trace contextRef="#ctx0" brushRef="#br0" timeOffset="24154.91">9352 957 123 0,'0'0'280'0,"3"-12"-27"0,-3 12-27 0,0-7-21 0,0 7-27 16,0 0-16-16,0 0-22 0,0 0-31 15,0 0-28-15,0 0-30 0,0 0-28 0,0 0-29 16,0 0-31-16,0 0-31 0,7 22-25 0,-7-22-179 15,-1 14-294-15,1-6 131 0</inkml:trace>
          <inkml:trace contextRef="#ctx0" brushRef="#br0" timeOffset="24506.01">9437 1271 58 0,'7'4'249'0,"-1"0"-16"0,3-3-14 16,0 2-18-16,3-1-19 0,1 0-16 0,0-1-18 15,2 0-17-15,-1-1-11 0,-1 0-11 0,4-1-9 16,-2 0-10-16,3-1-10 0,-5 0-8 0,7-2-8 16,-4 1-6-16,-3-2-13 0,0 0 6 0,-1-1-8 15,-2-3-6-15,2-1-2 0,-1 1-7 0,-3-1 1 16,-2-1-5-16,-1 2-3 0,-1-3-4 0,-3 4-8 0,-1 8 4 16,-4-15-2-16,2 5 3 0,-5 4 0 15,0-1 1-15,-1 1 7 0,-1 0 5 0,-2 2-4 16,2 0 6-16,-3 2-6 0,-1 1 5 0,1 1-3 0,0 1-6 15,2 4 0-15,0 0 0 0,0 2-4 0,2 2 0 16,0 0-1-16,2 1 3 0,0 1-5 16,2-1-6-16,2 4 5 0,-3-3 3 0,5 0-5 15,1 2 3-15,0 0-1 0,3-2 1 0,2 2-5 0,2-2 1 16,3-2 1-16,3 3-4 0,-3-3-18 0,4-2-21 16,4 1-32-16,-1-2-35 0,2-2-49 15,1-3-49-15,-5 0-224 0,5-3-458 0,0 0 204 0</inkml:trace>
          <inkml:trace contextRef="#ctx0" brushRef="#br0" timeOffset="24833.35">10088 1065 263 0,'-2'-11'266'0,"2"11"-24"0,0 0-28 0,0 0-23 16,0 0-19-16,0 0-15 0,-3-9-19 0,3 9-10 15,0 0-14-15,0 0-12 0,0 0-11 0,0 0-12 0,0 0-5 16,0 0-8-16,-7 28-7 0,7-19-5 0,0 2-5 16,0-2-6-16,1 2-3 0,-1-2-3 15,3 1-7-15,-3 4-1 0,2-5-2 0,-1 4-1 16,3-1-1-16,1 2-7 0,-2-1-1 0,0-1 2 16,0 2-6-16,0 0 3 0,1-1-3 0,-3-2 0 0,-1 1-6 15,3 0 2-15,-3-2-3 0,-3 1 3 0,3-11 1 16,-2 15 4-16,-1-8 0 0,0 0 8 0,3-7-2 15,-9 12 0-15,0-9 1 0,2 0-3 0,-4 0-1 16,2 0-1-16,-3-1-3 0,1-1-16 0,-1 1-25 16,2-1-32-16,0-1-27 0,10 0-37 0,-15-1-35 15,15 1-41-15,-12-8-197 0,12 8-430 0,-4-5 191 16</inkml:trace>
          <inkml:trace contextRef="#ctx0" brushRef="#br0" timeOffset="25231.96">10345 1326 39 0,'0'0'281'0,"0"0"-17"0,0 0-24 0,0 0-17 16,0 0-8-16,0 0-8 0,0 0-12 0,0 0-4 0,0 0-6 15,-8 14-7-15,8-14-1 0,0 0-2 16,3 10 2-16,-3-10-7 0,0 0 6 0,0 0-13 15,5 8-11-15,-5-8 4 0,0 0-7 0,0 0 6 0,2 5-10 16,-2-5-6-16,0 0 0 0,0 0-19 16,0 0-13-16,0 0-11 0,0 0-19 15,0 0-32-15,0 0-50 0,0 0-21 0,11-19-50 0,-11 19-37 16,4-8-60-16,-4 8-58 0,1-9-59 0,-1 9-347 0,0 0-691 16,0-12 306-16</inkml:trace>
        </inkml:traceGroup>
        <inkml:traceGroup>
          <inkml:annotationXML>
            <emma:emma xmlns:emma="http://www.w3.org/2003/04/emma" version="1.0">
              <emma:interpretation id="{0BBB8087-223F-4850-B949-DD93E9E03DD0}" emma:medium="tactile" emma:mode="ink">
                <msink:context xmlns:msink="http://schemas.microsoft.com/ink/2010/main" type="inkWord" rotatedBoundingBox="17077,9766 18101,9769 18100,10435 17075,10432"/>
              </emma:interpretation>
            </emma:emma>
          </inkml:annotationXML>
          <inkml:trace contextRef="#ctx0" brushRef="#br0" timeOffset="27914.44">10865 790 133 0,'0'0'180'15,"0"0"-10"-15,0 0-6 0,0 0-8 0,26 14-8 0,-10-10-10 16,4 1-7-16,2 0-3 0,11-1-6 16,-1-2-7-16,3 0-5 0,5-1-4 0,0-1-4 0,-2 0-7 15,-1 0-7-15,0 0-8 0,0-3-5 0,-1 1-7 16,-3-2-7-16,-12 1-6 0,-5 0-4 0,0 1-7 16,0 0-4-16,-3 0 2 0,-1-1-12 0,-3 1-2 15,-2-1-12-15,2 1-25 0,-9 2-31 0,8-8-32 16,-8 8-34-16,5-6-23 0,-5 6-30 0,0 0-27 15,0 0-144-15,-13-12-356 0,13 12 157 16</inkml:trace>
          <inkml:trace contextRef="#ctx0" brushRef="#br0" timeOffset="28183.79">11001 840 82 0,'0'0'222'0,"-3"7"-11"0,3-7-8 0,0 14-10 16,0-14-12-16,-1 18-2 0,0-5-11 0,-2 1-11 16,1 2-6-16,-1 5-6 0,-2 1-10 0,-1 6-5 15,0 0-12-15,-1-3-11 0,1-1-7 0,-1 4-6 16,-1-8-5-16,4 1-7 0,-2 2-10 16,1-3-5-16,1 1-9 0,2-3-4 0,1-1-3 15,-1 2-7-15,0-5-1 0,-1 0-6 0,2 1-4 0,-1-1-1 16,4-1-8-16,-4 0-8 0,2-1-23 0,-1 0-18 15,1-1-17-15,-2 2-23 0,2-5-27 0,-1 5-28 16,-3-7-37-16,4-6-44 0,-5 13-228 0,5-13-463 16,-2 7 205-16</inkml:trace>
          <inkml:trace contextRef="#ctx0" brushRef="#br0" timeOffset="28662.86">10836 1230 67 0,'11'2'220'0,"6"1"-12"0,-2-1-14 16,8 2-8-16,2 1-14 0,3 4-16 0,-3-4-16 15,-2 0-11-15,2 1-16 0,-2 2-12 0,-3-2-9 16,0-2-12-16,-7 2-5 0,3-1-7 0,-2 0-7 16,1-2-8-16,-2 1-3 0,2-1-6 0,-5 1-3 0,2-1-2 15,-2-3-6-15,-1 0 1 0,-9 0-4 0,16 0-1 16,-10 2-1-16,-6-2-1 0,13-2 2 16,-13 2-2-16,9-4 0 0,-3 1 1 0,1-2 0 15,-7 5-6-15,11-8 1 0,-5 1-4 0,-4 1-2 16,3-2 0-16,1 1 0 0,-2-5-6 0,-1 2 2 0,-1-1 1 15,-2 3 3-15,0 8 1 0,1-16-1 0,-2 5 7 16,-1 2-2-16,-1 0 1 0,-2-1 0 0,0 3 1 16,-1 1 0-16,-1-2 1 0,-1 3-5 0,-3-1 3 15,0 2-5-15,0 1-3 0,0-1-2 0,-2 3 1 16,-3 1-5-16,3 1 4 0,-1 2-5 0,3 0-1 16,-1 2 2-16,0 2-4 0,-1-2-1 15,5 3 2-15,-3-2-17 0,3 4-14 0,1 0-13 0,0 0-17 16,3-1-17-16,-1 2-25 0,3 0-35 0,4-3-32 15,-2-8-55-15,7 16-170 0,-1-8-420 0,5-2 186 16</inkml:trace>
          <inkml:trace contextRef="#ctx0" brushRef="#br0" timeOffset="29023.51">11463 1271 98 0,'0'0'221'0,"0"0"-22"0,0 0-15 15,0 0-17-15,10 3-12 0,-10-3-2 0,5 7-13 16,-3-1-1-16,-2-6-8 0,5 13-7 0,-2-5-9 16,-1-1-6-16,-1 0-8 0,2 3-3 0,2 0-6 15,-3-5-4-15,3 3-6 0,-5-8-3 0,7 11-6 16,-4-5 0-16,-3-6-3 0,8 10-2 0,-8-10-3 16,4 6 2-16,-4-6 3 0,7 3-7 0,-7-3 0 15,0 0 0-15,0 0-11 0,16-6-3 0,-10-1-5 16,-1 0-8-16,1-3 0 0,1-1-8 0,2-1 2 15,0-7-1-15,-2 4-6 0,4-2 2 0,-2-3-6 0,5 2-5 16,-4 1-6-16,1 1-3 0,3-1-10 0,-4 6-7 16,2 0-7-16,-2 1-8 0,2 0-9 0,3 2-10 15,-4 3-12-15,4-1-23 0,-1 3-21 0,-1 2-31 16,1-1-30 0,2 2-33-16,-1 2-249 0,1-2-483 0,3 4 214 15</inkml:trace>
        </inkml:traceGroup>
        <inkml:traceGroup>
          <inkml:annotationXML>
            <emma:emma xmlns:emma="http://www.w3.org/2003/04/emma" version="1.0">
              <emma:interpretation id="{12CB83A8-CDCA-4237-85AD-6E3D2A65A044}" emma:medium="tactile" emma:mode="ink">
                <msink:context xmlns:msink="http://schemas.microsoft.com/ink/2010/main" type="inkWord" rotatedBoundingBox="18743,9979 22732,9989 22729,11124 18739,11114"/>
              </emma:interpretation>
            </emma:emma>
          </inkml:annotationXML>
          <inkml:trace contextRef="#ctx0" brushRef="#br0" timeOffset="30977.48">12533 1279 188 0,'0'0'180'0,"0"0"-17"15,0 0-14-15,0 0-16 0,0 0-14 0,0 0-4 16,0 0-11-16,0 0-6 0,0 0-4 0,0 0-4 16,-12 16-4-16,12-16-5 0,-6 10-1 0,6-10-9 15,-3 11 0-15,3-11-8 0,-2 11-5 0,1-6-7 16,1-5-3-16,1 13 2 0,-1-13-7 0,5 10-6 15,-2-5 3-15,-3-5-7 0,4 11-3 0,1-7 1 16,-5-4 0-16,13 9-3 0,-7-7-3 0,1 0-1 16,3-1 0-16,-3 1-6 0,-7-2 3 0,24 3-4 0,-12-6-3 15,-2 1 0-15,2-1-2 0,1-1-1 0,-1 2 1 16,2-2-2-16,0-1-1 0,-4 0-2 0,3-2 3 16,0-2-7-16,1 1 2 0,-3 0-2 0,-1-4 3 15,1 4-3-15,-3-1 4 0,0-2-5 16,-1 2 3-16,-2 1-3 0,-1 2 6 0,-2-3-2 0,-2 9 1 15,5-15 2-15,-5 9 3 0,0 6-3 0,0 0-5 16,-10-14 0-16,4 10 6 0,6 4 4 0,-15-4 1 16,4 3 6-16,-2 1 0 0,0 0 2 15,0 1 5-15,-2 3 1 0,-7 3 2 0,3-1 0 0,0 1 1 16,0 2-3-16,1 0 3 0,3-3-7 0,0 3-2 16,4 0 1-16,-3-1-6 0,6 0-1 0,-3-1 0 0,2 3 0 15,1-2-7-15,2-2 5 0,1 2-3 16,4-2 4-16,-3 3-1 0,4-9-5 0,1 11 0 15,-1-11 1-15,7 10-4 0,1-4-4 0,1-2-6 16,5 0-11-16,-1 0-14 0,3-2-11 0,4 1-14 0,0-3-18 16,-4 0-15-16,4-3-8 0,-1 3-19 0,1-5-4 15,1 0-8-15,0-1-9 0,-3-3 9 0,0 2 9 16,-5 1 16-16,2 0 18 0,-4-1 22 0,0 2 28 16,-3 3 21-16,-1-4 21 0,-1 4 18 0,-6 2 8 15,13-6 4-15,-9 4-1 0,-4 2 2 0,10-3 5 0,-10 3 8 16,0 0 2-16,16 7 6 0,-13-2 5 15,5 2 2-15,-4-3-1 0,7 6 1 0,-3-2-6 16,2 1-2-16,-1 2-7 0,3 0-4 0,0 3-7 16,-1-3-2-16,-4 1-3 0,4-1-5 0,-3 2-13 15,-1-4-25-15,4 3-26 0,-5-2-35 0,1-2-41 16,-1-2-62-16,-1-1-79 0,-5-5-138 0,7 3-418 16,-7-3 185-16</inkml:trace>
          <inkml:trace contextRef="#ctx0" brushRef="#br0" timeOffset="31895.79">13829 1184 201 0,'0'0'239'16,"0"0"-25"-16,0 0-18 0,0 0-12 0,0 0-11 16,4 15-8-16,-4-15-9 0,3 14-6 0,-3-4-13 0,0 2-10 15,-3-1-6-15,-1 3-8 0,-2-3-9 0,1 7-9 16,-2-3-5-16,-4 1-13 0,2 0-1 0,-2-2-5 15,0 0-5-15,-4-2-7 0,-1 2-4 0,6-4-7 16,-8 0 0-16,0-1-7 0,-1 2-8 16,1-3-1-16,-2-2-1 0,-1-1 0 0,0 0-5 0,-2-4-2 15,2 2-5-15,3-3-6 0,-3 0-7 0,1-3-2 16,-1 0-7-16,6-2-7 0,2-2-9 0,-3 0-4 16,1-3-3-16,4 1-9 0,-1 0-3 0,4-2-1 15,1 1 0-15,3-3-5 0,-1 2-4 0,8-2-2 16,-1 2-3-16,3-1 2 0,3 2 3 0,-1-2 9 15,4 1 1-15,0 1 8 0,4 0 1 0,3-1 2 16,0 1 5-16,1 1 0 0,4 4 5 0,-1 0-3 16,2 1 12-16,2-2 14 0,5 2 14 0,2 0 1 0,2 4 13 15,-2 0 5-15,-2 0 6 0,-6 3 0 16,-1 0 6-16,9 2-3 0,-3 4 3 0,-5-1-3 0,-5 2-3 16,2 0-5-16,-2 3 0 0,-2 1-5 0,0 8-4 15,1 2-3-15,-2 0 1 0,-6-4-2 16,5 11-7-16,-7-2-1 0,2 0 1 0,-6 6-2 0,1 1-1 15,-2 1-1-15,-4 1-4 0,0 2-1 0,0 2 3 16,0-1-4-16,-2-2 1 0,0 3-2 0,2-4 0 16,-5-1-3-16,1-1-2 0,-3-4 6 0,2-2-4 15,2-8 0-15,-2-2 2 0,0-1-4 0,2-1-1 16,-4-6 2-16,2 0 3 0,-1-5-8 0,-4 0 2 16,2-1-1-16,-3-1-2 0,-1-3-3 0,2-4 6 15,-1-2-5-15,-2-4 0 0,0 0-2 0,2-3-1 16,-1-3-3-16,-1-3 3 0,2-2-4 0,-2-9-3 15,3-2-8-15,0 2-2 0,3-5-2 0,3-1-4 0,2 2-8 16,2-3-4-16,6-2-9 0,-1 1-7 0,5-2 0 16,5-1-5-16,-1 2 5 0,6 2 5 15,0 2 4-15,2 1 6 0,0 0 4 0,0 5 3 0,0 3 6 16,-1 0 2-16,-5 6 5 0,0 2 6 0,2 2 5 16,-3 2-1-16,-2-1 10 0,-1 5 15 0,-1 0 5 15,0 0 1-15,-3 2 7 0,1 1 6 0,-3-2 8 16,-6 7 4-16,7-6-2 0,-2 4 0 0,-5 2-3 15,0 0-8-15,9-6-4 0,-9 6-2 0,0 0-1 16,0 0 2-16,0 0-4 0,13 10 5 0,-9-6 0 16,1 2 5-16,-2 0 1 0,3 4 3 0,1 0-2 15,-1 0 1-15,3 0-7 0,-3 1-2 0,1 0 2 16,2-2-2-16,-2 3-3 0,-1-2-1 0,-2-4-3 0,2 3-4 16,4-1-3-16,-5-1-24 0,-2-3-22 15,0 2-25-15,-3-6-30 0,4 6-21 0,-4-6-40 16,0 0-48-16,0 0-264 0,0 0-500 0,0 0 222 0</inkml:trace>
          <inkml:trace contextRef="#ctx0" brushRef="#br0" timeOffset="32081.02">14299 1029 89 0,'1'-11'284'0,"4"6"-28"16,-1-3-24-16,-4 8-22 0,5-11-24 0,-5 11-24 15,6-6-11-15,-6 6-15 0,7-2-18 0,-7 2-16 16,0 0-28-16,0 0-27 0,19 10-24 0,-14-5-19 16,0 1-28-16,1 2-31 0,-2 3-43 0,4-2-36 15,-5 2-161-15,2 1-317 0,0 0 141 0</inkml:trace>
          <inkml:trace contextRef="#ctx0" brushRef="#br0" timeOffset="32999.97">14525 1263 111 0,'7'8'250'0,"-7"-8"-10"0,5 8-10 16,-3-4-14-16,-2-4-16 0,6 10-9 0,-4-4-13 16,1 1-9-16,3 1-12 0,-4 0-10 0,0 1-12 15,1 1-14-15,1 1-8 0,2-4-9 0,-3 3-11 16,-1-3-10-16,1 1-4 0,3-2-8 0,-4 0-6 16,-2-6-5-16,7 9-8 0,-5-4-3 0,-2-5-2 15,4 6 1-15,-4-6-13 0,7 6 4 0,-7-6-9 16,0 0 2-16,0 0-12 0,18-8-7 0,-18 8-15 15,8-9-10-15,-1 3-9 0,-1-3-11 0,2-1-10 16,0-1 2-16,-3 0-4 0,3-6 3 0,-3 4 1 16,3 1 2-16,-1 0 4 0,-2-1 4 0,1 2 4 15,-1 0 3-15,-1 3 8 0,0 2 5 0,-2 0 6 16,-2 6 2-16,5-12-3 0,-3 7 2 0,-2 5-4 0,0 0 3 16,9-5 1-16,-9 5 1 0,0 0 1 0,0 0 6 15,0 0-2-15,11 14-1 0,-11-14 5 0,4 11 3 16,-1-2-1-16,-1 1 3 0,2-1-3 0,0 2 4 15,-1 2-3-15,2-2 2 0,0 0-3 16,0-1 6-16,2-1-1 0,2 1 0 0,-1-2 1 0,2-1-5 16,0 1 3-16,1-2-3 0,2 0 1 0,-1-2 0 15,3 1-3-15,3-1 1 0,1-4-2 0,2 2 0 16,2-4-7-16,-2-2-1 0,0 1-7 0,-1 1-5 16,4-6-3-1,-4 2-5-15,-2-4-4 0,2-1-7 0,-4-1 0 0,0 3-1 0,0-5 3 16,-3 4-1-16,-4-2 5 0,0-1 4 15,-4 4 2-15,-1 0 13 0,2-2-4 0,-1 3 8 0,-7-1 2 0,2 9 1 16,-5-11 2-16,5 11 4 0,-8-10 2 0,2 9-6 0,-4-2 3 16,10 3 4-16,-20-1-5 0,7 3 5 0,2 1-2 15,0 2 0-15,2 1-1 0,-2 2 3 0,3-2-6 16,-2 2 7-16,4 3-6 0,-1-1-2 0,2 1 2 16,5 1 1-16,-3-3-1 0,3-1 2 0,0 3-2 15,3 0 1-15,2-3 0 0,0 3 2 0,6-4 0 16,-1 0-1-16,3 0-2 0,2-3 3 0,4 2-2 15,3-4-1-15,5-1 1 0,-1 2 1 0,7-3 0 16,3-4-3-16,-3 3 1 0,2-3-2 0,-7-1 1 16,3-1-1-16,0-2-2 0,-7 1 1 15,6-5 0-15,-9 5 0 0,4-2 1 0,-4 0 1 0,1 2-4 16,-7 0 11-16,-1 1 4 0,0 3 10 0,-4-2 0 16,-3 2 3-16,2 1-3 0,-9 2 1 0,10-4-8 15,-10 4 0-15,8 0-6 0,-8 0 3 0,0 0-6 16,0 0 1-16,10 6-1 0,-10-6-1 0,3 10 5 15,-1-5-5-15,-2-5 4 0,0 13 0 0,1-6-5 16,-1-7 6-16,0 15-4 0,0-9 2 0,0-6-4 16,-1 14 2-16,1-14-6 0,-2 10 7 0,2-10-3 0,2 9 0 15,-2-9 3-15,0 0-1 0,1 8 1 0,-1-8 2 16,0 0-4-16,0 0 3 0,12-2-2 16,-12 2 3-16,18-6-3 0,-12 2-4 0,9-1-3 15,1-5-8-15,4 1-13 0,2-1-11 0,11-2-11 0,-2 1-3 16,0 0-1-16,2 2 4 0,4-1 1 0,-1 6 4 15,0-1 5-15,0 4-1 0,-3 1 5 0,2 0 4 16,-2 1 7-16,1 4 4 0,-3 1 12 0,-8 2 5 16,7 1 2-16,1 2 5 0,-8 0 0 0,-6 3 1 15,8 3-1-15,-1 4-2 0,-8-3-1 0,4 6 0 16,-5 1 0-16,-4-5-2 0,-3 9-20 0,0 1-36 16,-4-2-37-16,-6-6-49 0,2 2-81 0,-8-4-214 15,-8 5-467-15,-1 0 207 0</inkml:trace>
        </inkml:traceGroup>
      </inkml:traceGroup>
      <inkml:traceGroup>
        <inkml:annotationXML>
          <emma:emma xmlns:emma="http://www.w3.org/2003/04/emma" version="1.0">
            <emma:interpretation id="{11EBF765-B807-4B03-9CC9-D6C1EB0010FD}" emma:medium="tactile" emma:mode="ink">
              <msink:context xmlns:msink="http://schemas.microsoft.com/ink/2010/main" type="line" rotatedBoundingBox="5956,10883 24856,10797 24861,12023 5962,12109"/>
            </emma:interpretation>
          </emma:emma>
        </inkml:annotationXML>
        <inkml:traceGroup>
          <inkml:annotationXML>
            <emma:emma xmlns:emma="http://www.w3.org/2003/04/emma" version="1.0">
              <emma:interpretation id="{32262130-A8D0-4369-A85A-A19073F3E9B7}" emma:medium="tactile" emma:mode="ink">
                <msink:context xmlns:msink="http://schemas.microsoft.com/ink/2010/main" type="inkWord" rotatedBoundingBox="5957,11001 7258,10995 7260,11531 5959,11537"/>
              </emma:interpretation>
            </emma:emma>
          </inkml:annotationXML>
          <inkml:trace contextRef="#ctx0" brushRef="#br0" timeOffset="35798.95">888 2125 227 0,'0'0'241'0,"-16"-5"-9"0,4 3-12 15,4 2-9-15,-4 0-11 0,-2 0-14 0,-2 0-5 16,1 0-14-16,-1 2-14 0,5-2-12 16,-4 6-15-1,2-3-11-15,1 0-9 0,-1-1-12 0,6 2-12 0,-1 1-9 0,2 0-6 0,-1-2-9 0,2 3-2 16,-1-1-5-16,1-1-9 0,0 3-2 15,5-7-1-15,-1 12-5 0,1-12 0 0,0 14-8 0,-2-8-1 16,2-6-6-16,8 14 4 0,-2-6-7 0,-1-3-4 16,6 1-4-16,-2 3-2 0,4-4-4 0,0 2 1 15,3-1-3-15,2 0 2 0,3 0 1 0,-1 2-5 16,2-6 1-16,-3 3-3 0,2-1 2 0,-2 3 1 16,-2-5-1-16,-2 3-1 0,0-3 2 0,-6 2 1 15,4 0-3-15,0 2 1 0,-3-1-1 0,-2 4 3 0,3-1-3 16,-6-2-1-16,0 1-1 0,0 3 3 15,0-1 2-15,-5-1 2 0,5 3-2 0,-5 0-1 16,-5-2 2-16,5 2-3 0,-2 0-4 0,-4 0 10 0,-1 2-5 16,1-4 4-16,-4 2 1 0,1-4 0 0,-6 0-1 15,-1 2 2-15,-3-1 4 0,5-1 3 16,-6-3 6-16,4-3-2 0,-2 3-9 0,1-2 8 0,-4-2 2 16,-2-2-5-16,4 4 3 0,1-4-1 0,3 0-2 15,2-1-4-15,-3 2 4 0,3-4-2 16,1 0-6-16,1 0-15 0,1 1-23 0,4 1-20 0,-1-2-34 15,7 5-34-15,-9-8-41 0,9 8-58 0,-1-14-244 16,1 14-503-16,5-14 222 0</inkml:trace>
          <inkml:trace contextRef="#ctx0" brushRef="#br0" timeOffset="35153.97">290 2001 22 0,'0'0'170'0,"0"0"-15"0,0 0-29 0,0 0 12 16,0 0-8-16,0 0-3 0,0 0-2 0,0 0 3 16,0 0-6-16,0 0 3 0,0 0 0 0,-29 12-3 15,18-4-6-15,0 0-3 0,1 0-5 0,-8 4-5 16,-3-1-6-16,0 2-2 0,1-1-3 0,-6 3-7 16,1 3-1-16,3-6-11 0,-2 4-2 0,-3-2-7 15,-1 2-4-15,4-2-5 0,4 0-2 0,-1-3-10 16,0 3-2-16,3-3-5 0,3-2-4 0,-6 1-2 15,7-2-2-15,2 1-3 0,-6 0 0 0,8-3-7 16,-3 1 4-16,2 1-4 0,1-1-1 0,4-2-4 16,-1-2-1-16,1 2-1 0,-1-1 3 0,7-4-6 0,-11 5 0 15,11-5-5-15,-7 3 6 0,7-3-2 16,0 0-2-16,-6 5 0 0,6-5 3 0,0 0-5 16,0 0 5-16,0 0-3 0,0 0 2 0,0 0-3 0,0 0 0 15,0 0 0-15,19 5-3 0,-19-5 0 16,16 0 0-16,-7 0 0 0,4 1 0 0,1-1-3 15,1 0 3-15,0 0 2 0,7 1-5 0,-2 1 4 0,0 0 0 16,4 1-2-16,1 1-3 0,-1-2 4 0,0 1 0 16,1 3-2-16,-2-1 1 0,-2 0-1 0,0 1 4 15,-1 1-2-15,1-1-2 0,-8 0 1 0,0 1 0 16,0-2 1-16,-2 2-4 0,-1-2 0 0,0 3-2 16,-4-4-8-16,3 2-11 0,-4 2-10 0,-1-5-13 15,-2 5-15-15,3-2-24 0,-5-6-31 0,4 11-32 16,-4-11-37-16,0 10-59 0,0-10-155 0,0 0-431 15,4 7 191-15</inkml:trace>
          <inkml:trace contextRef="#ctx0" brushRef="#br0" timeOffset="34635.67">-237 2034 30 0,'0'0'257'0,"0"0"-8"0,-2-11-18 15,2 11-11-15,0 0-19 0,0 0-17 0,0 0-22 16,0 0-17-16,0 0-16 0,0 0-12 0,0 0-9 16,0 0 1-16,0 0-3 15,0 0-3-15,0 0-5 0,5 37 8 0,-4-24-7 0,4 0 0 0,-1 5-2 16,2 2-7-16,-1-2-6 0,0 2-4 0,1 0-2 15,1 1-4-15,-2-1-6 0,3-2-14 0,-1 2-1 0,-3-3-1 16,3 1-6-16,-1-1-2 0,-4 1-15 0,1-6 6 16,-1 7-4-16,0-6 3 0,-2-2-10 0,0 0 0 15,3-3-6-15,-3-8-3 0,-3 16-21 0,3-7-16 16,0-9-15-16,0 14-15 0,-2-7-19 0,2-7-26 16,-2 9-23-16,2-9-22 0,0 0-26 0,-5 9-28 15,5-9-44-15,0 0-199 0,0 0-475 0,0 0 209 16</inkml:trace>
        </inkml:traceGroup>
        <inkml:traceGroup>
          <inkml:annotationXML>
            <emma:emma xmlns:emma="http://www.w3.org/2003/04/emma" version="1.0">
              <emma:interpretation id="{44605087-7103-4C60-B5A0-E64E8878B225}" emma:medium="tactile" emma:mode="ink">
                <msink:context xmlns:msink="http://schemas.microsoft.com/ink/2010/main" type="inkWord" rotatedBoundingBox="8100,10897 8945,10893 8949,11705 8104,11709"/>
              </emma:interpretation>
            </emma:emma>
          </inkml:annotationXML>
          <inkml:trace contextRef="#ctx0" brushRef="#br0" timeOffset="36829.86">1922 2470 246 0,'0'0'227'0,"0"0"-16"0,0 0-12 0,0 0-17 16,0 0-14-16,0 0-11 0,0 0-15 0,0 0-10 15,0 0-9-15,1 28-13 0,-1-28-11 0,3 10-9 16,-3-10-6-16,6 6-8 0,-6-6-8 0,6 10-2 15,-1-7-11-15,1 0-1 0,-6-3-5 0,17 4-7 16,-4-3-3-16,-3-1-3 0,2-1-5 0,3-3-2 16,-2 1-7-16,1-2 3 0,0-1-5 0,-1-2-4 15,0-2-6-15,-1 2-7 0,-2-3-7 0,-4-3-1 16,1 4-6-16,-2-2-9 0,-2-2-3 0,-3 0 4 0,-2 0 1 16,-1 0 0-16,-1 2-1 0,-1-1 1 0,-5 3-1 15,0-2 11-15,-2 4 2 0,-2 2 2 16,-4-4 4-16,-1 4 2 0,0 1 0 0,1 3 1 0,0 1-2 15,2 2 1-15,2 1 2 0,-1 3 0 0,3-3 0 16,1 2 0-16,-1 2-4 0,4 2 1 0,1 0 0 16,1 0 1-16,0 2-2 0,2-3 3 0,4-7-5 15,4 19 4-15,-2-10-6 0,3-4 4 0,5 1-2 16,3 2-5-16,2-4 1 0,6 1 2 0,4-5 3 16,2 2-3-1,5-4-1-15,5-2 3 0,1-1 0 0,0-3 0 0,3-3 1 0,1 0-2 16,0-3 2-16,-1 0 3 0,14-9 2 0,-16 4 0 15,-1-1 7-15,-1-4-5 0,9-9 0 0,-11 9 2 16,-3-1-2-16,-4-1-2 0,-3-2 3 0,-5 2-2 0,-2 1-3 16,-4-3 2-16,-4 8 2 0,-5 1 1 0,0 0 6 15,-2 2 4-15,-3 2 0 0,-2 2 1 0,-1 2-6 0,-4 0 0 16,1 2-1-16,-3 1 0 0,1 2-1 0,0 4-3 16,-2-1 0-16,10 3 0 0,-19-2 0 0,10 4-1 15,-2 3 1-15,0 0 2 0,3-1 1 0,-3 6 2 16,1 1 3-16,-4 4 8 0,4 1 2 0,0 1 4 15,1 1 2-15,2 0 3 0,-2 2-5 0,3 2 6 16,0-2 5-16,2 8 1 0,1-6 1 0,1-1-3 16,2 2 0-16,0 5 2 0,0-6 3 0,2 1-6 15,-2-2 0-15,1 2 3 0,1-1-2 0,1 0-2 16,-3 0-5-16,3 1 2 0,1 5-1 0,1-5 0 16,-1-2-4-16,-3 1 1 0,0-1-3 0,3-2 4 15,-3 2 5-15,0-3-16 0,1-3-1 0,1 1-4 16,-4-2 6-16,5-3-2 0,-4 2-3 0,1-2 3 15,3 0-10-15,-2-3 0 0,1 1-19 0,-3-9-18 0,2 14-18 16,2-8-23-16,-4-6-21 0,5 14-19 16,-4-10-27-16,-1-4-25 0,0 0-23 0,0 10-37 0,0-10-273 15,0 0-535-15,0 0 237 0</inkml:trace>
          <inkml:trace contextRef="#ctx0" brushRef="#br0" timeOffset="37057.94">2450 2504 76 0,'0'0'233'0,"-5"-5"-15"0,5 5-18 16,0 0-21-16,0 0-17 0,0 0-14 0,0 0-13 15,0 0-17-15,0 0-9 0,0 0-12 0,0 0-12 16,29-1-4-16,-16 5-12 0,-1 1-17 0,3-3-25 15,1 0-37-15,0 1-46 0,6-3-45 0,-1 2-203 16,-1 3-329-16,2-5 146 0</inkml:trace>
        </inkml:traceGroup>
        <inkml:traceGroup>
          <inkml:annotationXML>
            <emma:emma xmlns:emma="http://www.w3.org/2003/04/emma" version="1.0">
              <emma:interpretation id="{3B519A9B-5643-4E86-B349-8BA5FC037DB1}" emma:medium="tactile" emma:mode="ink">
                <msink:context xmlns:msink="http://schemas.microsoft.com/ink/2010/main" type="inkWord" rotatedBoundingBox="9781,11139 11377,11132 11379,11583 9783,11590"/>
              </emma:interpretation>
            </emma:emma>
          </inkml:annotationXML>
          <inkml:trace contextRef="#ctx0" brushRef="#br0" timeOffset="39053.96">3794 2221 92 0,'0'0'212'0,"0"0"-17"0,0 0-14 0,-20-12-11 16,20 12-17-16,-15-1-3 0,5 1-3 0,-2 0-13 15,0 0-12-15,0 1-1 16,-2 0-7-16,0 2-7 0,2-1-4 0,-4 1-8 0,2 0-9 15,2 0-5-15,-1 0-5 0,2-1-10 0,-2 3-3 16,3-2-11-16,3 0-2 0,-2 0-8 0,3 1-1 0,6-4-5 0,-12 6-4 16,9-2-3-16,3-4 1 0,-5 10-6 0,5-10 0 15,0 0-3-15,2 12-2 0,-2-12 1 0,4 8 0 16,-4-8-8-16,13 11 3 0,-7-7-1 0,4-1-3 16,-2 2-1-16,5-3 3 0,-1 3-4 0,2-4-3 15,2 3 2-15,-5 0-1 0,4 1-2 0,-2-1 4 16,1-1-7-16,-1 3 1 0,1-1-1 0,-2 0 1 15,-1 1-2-15,2 0 2 0,-1 0-6 0,0 1 3 16,-1-1 0-16,-3 2 5 0,-1 1-5 0,1 0 2 16,-3-1-4-16,-1-1 0 0,-1 0-1 0,1-1 5 0,-4-6-1 15,-4 13 3-15,3-2-3 0,-2-4 2 16,-2-2-2-16,-1 2 4 0,-6-1-3 0,1 2 5 16,-2-2 3-16,0 0-3 0,-2-4-2 0,0 4 5 0,-4-1-1 15,4-3 5-15,-5-2-2 0,4 3-1 0,4-2-3 16,-2-1 1-16,-1 0 0 0,3 0 1 15,2 0-1-15,10 0-1 0,-14-4 1 0,14 4-4 0,-11-1 0 16,11 1 0-16,-8-6-12 0,8 6-10 0,-4-7-14 16,4 7-9-16,0 0-13 0,10-18-12 0,-4 11-16 15,3-2-9-15,2-1-15 0,1 4-10 0,5-4 5 16,-1 1 7-16,4-1 21 0,2 4-15 0,-1-3 31 16,3 1 0-16,-1 2 22 0,2 1 17 0,-2 0 14 0,1-1 10 15,0 0 4-15,-4 3 16 0,2-2 8 16,-2 0 6-16,-6 2 7 0,-1 2 6 0,1 0 3 15,-2 0 2-15,-2-1 0 0,-1 2-1 0,-9 0-5 0,14 0-7 16,-14 0 5-16,15 2 1 0,-9-1-2 0,-6-1-2 16,13 9 0-16,-9-4 3 0,0 0 2 0,2 6 3 15,-2-3-3-15,1 3 5 0,-3 0-5 0,3-1 1 16,-3 3-1-16,3 0-4 0,-4-1-3 0,1 1-1 16,2-3-3-16,-4 3-1 0,1-2-3 0,2-1-4 15,-2-2-4-15,-1-8 3 0,1 15-3 0,0-9-4 16,-1-6 2-16,4 11-8 0,-4-11-19 0,3 11-13 15,-3-11-24-15,0 6-17 0,0-6-30 0,0 0-56 16,0 0-56-16,0 0-250 0,0 0-492 0,0 0 218 16</inkml:trace>
          <inkml:trace contextRef="#ctx0" brushRef="#br0" timeOffset="39238.26">4132 2146 229 0,'0'0'218'0,"-3"-7"-21"15,3 7-25-15,0 0-20 0,0 0-28 0,0 0-32 0,0 0-40 16,0 0-37-16,0 0-36 0,0 0-37 0,0 0-138 16,19 14-211-16,-19-14 93 0</inkml:trace>
          <inkml:trace contextRef="#ctx0" brushRef="#br0" timeOffset="39987.98">4340 2421 185 0,'0'0'208'16,"0"0"-7"-16,0 0-15 0,28-5-11 0,-15 8-10 16,-1-3-9-16,2 0-5 0,7 0-7 0,2-4-8 15,0 5-9-15,-2-1-8 0,3 0-9 0,0 0-6 16,-3-1-10-16,4 1-6 0,0-1-5 0,1 0-9 16,-3-2-8-16,2 3-3 0,-1-3-7 15,2 3-4-15,-1-2-5 0,-3-1-6 0,4 3-2 16,-2-3-8-16,-2 1 2 0,-3 0-6 0,1-2-4 0,-5 0-1 15,4-1 2-15,-5 3-5 0,-3-3 1 0,-2 1-5 16,-2-1 0-16,0 0 0 0,-3 0-2 0,-4 5-2 16,4-13-1-16,-4 13-6 0,-1-12-2 0,1 12 0 15,-7-14-2-15,-1 9 0 0,1-2 0 0,-6 1 2 16,-1 0-2-16,-1 3-1 0,-5 0 0 0,0 1-5 0,-1 2 6 16,0 0-1-16,2 2 0 0,-3 1 3 15,7 0-2-15,-4 3 4 0,6 1 0 0,0 3 2 16,-4 0 0-16,6 0 1 0,2 3-1 0,3-2 1 0,0 0 1 15,5 3-2-15,1 0 1 0,2-2 2 16,4 4 1-16,2 1 3 0,6 2 1 0,3-7-1 0,1 3 0 16,10 0 0-16,2-4 3 0,3 3-4 0,-1-3 3 15,2-4-6-15,1-1-2 0,-4 0-12 0,1-3-23 16,-8 0-36-16,-3-1-46 0,-2-2-52 0,5-4-64 16,-9 0-234-16,-2 4-499 0,2-5 221 0</inkml:trace>
          <inkml:trace contextRef="#ctx0" brushRef="#br0" timeOffset="39541.33">4433 2190 140 0,'18'0'263'0,"-4"-2"-9"0,-1 4-16 16,0-2-18-16,-1 0-19 0,0 3-14 0,1-1-15 0,-2 2-12 15,-5 2-12-15,0-2-8 0,-1 5-7 16,-1-4-3-16,2 4-5 0,-1-1-4 0,-4 0-8 15,-1 3 2-15,0 1-7 0,-1-1 0 0,-2 0 0 0,-2 1-10 16,0 1-1-16,0-1-4 0,-1 0-2 16,2 2-19-16,-4-4 9 0,1 3-2 0,-1-1-7 0,2 2-6 15,1-5-4-15,-1 3-3 0,3 0-8 0,-2 1-3 16,3-1-5-16,-4-1 8 0,3-1-15 0,3 0-5 16,0 0 1-16,3-3-3 0,-3-7-4 15,2 19-2-15,2-13-24 0,2 2-26 0,-2-2-24 0,3 2-25 16,2 1-25-16,-4-4-26 0,1 1-30 0,-2-1-31 15,-4-5-41-15,11 5-48 0,-11-5-255 0,8 0-576 16,-8 0 255-16</inkml:trace>
        </inkml:traceGroup>
        <inkml:traceGroup>
          <inkml:annotationXML>
            <emma:emma xmlns:emma="http://www.w3.org/2003/04/emma" version="1.0">
              <emma:interpretation id="{BEAA5508-71DF-4A11-939F-4EE50D77944A}" emma:medium="tactile" emma:mode="ink">
                <msink:context xmlns:msink="http://schemas.microsoft.com/ink/2010/main" type="inkWord" rotatedBoundingBox="12346,11158 13493,11153 13496,11927 12350,11932"/>
              </emma:interpretation>
            </emma:emma>
          </inkml:annotationXML>
          <inkml:trace contextRef="#ctx0" brushRef="#br0" timeOffset="41625.56">6119 2229 60 0,'0'0'204'0,"0"0"-16"0,0 0-4 16,-5-6-10-16,5 6-6 0,0 0-8 0,0 0-5 15,0 0-4-15,-2-8-8 0,2 8 0 0,0 0-4 16,0 0-4-16,0 0-5 0,0 0-2 0,0 0-3 15,0 0-3-15,0 0-4 0,-5-8-9 0,5 8-13 0,0 0 3 16,0 0-15-16,0 0-6 0,0 0-9 0,0 0-10 16,0 0-5-16,0 0-10 15,0 0-2-15,0 0-6 0,0 0-1 0,0 0-8 0,0 0-1 16,0 0-3-16,0 0-2 0,4 27-1 0,-4-27-1 0,1 14 0 16,1-8 5-16,2 3-1 0,-1-1 0 0,0 2 3 15,2 1 8-15,-2 2-4 0,1-1 3 16,3 1-1-16,-1 0 1 0,-1 1 2 0,0 0 4 0,3 2-10 15,-4-2 10-15,2 0-8 0,0 2 5 0,1-3-6 16,-1 0-1-16,-1-1-4 0,0 1 9 0,-2-1-6 16,2 2 3-16,-1-3-7 0,-2 0 2 0,2 1-13 15,-1 0 7-15,0-3 5 0,0 2-6 0,-2-5-7 16,3 2 8-16,-4-8 2 0,6 11-3 0,-5-3 5 16,0-2-4-16,-1-6 3 0,5 10-2 0,-5-10 1 15,5 9-13-15,-4-2 13 0,-1-7-5 0,0 0-1 16,5 7 5-16,-5-7-10 0,3 6 3 0,-3-6-4 15,6 6 8-15,-6-6-6 0,6 3 2 0,-6-3-6 0,0 0 1 16,6 5-2-16,-6-5 4 0,0 0 1 16,6 5-1-16,-6-5-1 0,0 0 0 0,0 0-4 0,0 0 8 15,10 5-8-15,-10-5 12 0,0 0 5 0,0 0 1 16,0 0-2-16,0 0-1 0,0 0-3 0,15-5 2 16,-15 5-5-16,5-7 7 0,-5 7-9 0,5-9 0 15,-3 3 0-15,3-4-14 0,-2-2 5 0,0 2 2 16,0-4-17-16,2-1-7 0,0 1-9 0,2-5 8 15,1 0-22-15,-1 4-1 0,2-7 2 16,-2 5 3-16,-1-2 2 0,-1 5 1 0,3-4 5 0,-4 6 4 16,3-2-3-16,-5 2 10 0,3 1 2 0,0 0-5 15,-3 1 2-15,0 3 6 0,3-3 3 0,-3 4-2 16,-2 6 2-16,5-12 2 0,-4 6-2 0,-1 6 5 16,0 0-4-16,3-13 1 0,-3 13-2 0,2-5 2 15,-2 5 0-15,0 0 4 0,4-9 1 0,-4 9 0 0,0 0 2 16,0 0-1-16,2-8-6 0,-2 8 6 0,0 0 4 15,0 0 0-15,0 0 0 0,4-12 7 0,-4 12-13 16,0 0 11-16,0 0 0 0,0 0 1 0,0 0-3 16,6-5 6-16,-6 5-5 0,0 0 3 0,0 0-2 15,0 0-2-15,0 0-2 0,0 0 2 16,0 0-4-16,0 0 6 0,0 0-4 0,0 0-6 0,0 0 5 16,0 0-1-16,0 0-4 0,6-3 2 0,-6 3 3 15,0 0-3-15,0 0-1 0,0 0 6 16,0 0-6-16,0 0 2 0,9 13 0 0,-9-13-11 0,5 9 13 15,-3-3-1-15,3 0-4 0,0 5 5 0,0-1-9 16,-2 0 8-16,2 0-2 0,-2 2 6 0,2-1-8 16,0 8 4-16,-1-8 7 0,0 3-3 0,0 5 2 0,1-6 6 15,2 0 0-15,-4 0-6 0,2 1 0 16,0 5 6-16,1-1-1 0,-1-6-6 0,3 1 3 16,-6-2 7-16,4 1-3 0,-1-2 7 0,1 4-3 0,-3-5 2 15,5 0-2-15,-1 2-8 0,-4-3 0 0,4-1-5 16,-1 0 6-16,-1 0 5 0,3-1 6 15,2 0-9-15,-4-1 0 0,0-2-3 0,1 2-2 0,-1-1 3 16,1-2-1-16,-1 2 1 0,2-2-5 0,-8-2 2 16,11 5 1-16,-11-5-4 0,16 1 7 0,-16-1-4 15,8 0-3-15,-8 0 5 0,12-1-4 16,-12 1 2-16,11-5-2 0,-6 2 1 0,-5 3-1 16,9-6 1-16,-4-1-1 0,-5 7-4 0,5-9 2 0,-1 2 6 0,1 0-8 15,0 2 1-15,-3-2 2 0,-2 7 4 16,7-13-5-16,-6 7 3 0,4-3-1 0,-3 2-3 15,-2 7 1-15,5-12 0 0,-1 4-1 0,-2-1 1 16,2-1 0-16,0 0 1 0,-1-2-10 0,0 4 13 0,2-4-3 16,-2 3-1-16,1-3 3 0,0-1 2 15,1-1-8-15,-1-3 9 0,0-1-2 0,1-1 1 0,-2 0 4 16,2-1-6-16,0-1 0 0,-3 1 8 0,3 1-7 16,-1 0 6-16,-2 1 4 0,4 1 3 15,-3 3-6-15,1 0-3 0,-2 2-3 0,0-1 2 0,1 4 0 16,1-2-4-16,-3 5-3 0,1 0-9 0,-2 6 7 15,3-11-13-15,-3 11-20 0,0 0-46 0,1-8-10 16,-1 8-17-16,0 0-19 0,0 0-23 0,0 0-25 16,0 0-34-16,-25 24-45 15,17-15-57-15,-12 4-309 0,4-1-666 0,-9 7 295 0</inkml:trace>
          <inkml:trace contextRef="#ctx0" brushRef="#br0" timeOffset="42915.98">7255 2579 95 0,'-3'9'259'0,"3"-9"-8"0,-7 11-17 0,1 1-19 16,1-4-19-16,-1 4-13 0,-2 0-18 0,-3 6-15 0,1 0-12 15,-2 1-16-15,-1 0-11 0,-1 0-12 16,-6 5-23-16,0 1-42 0,1-1-40 0,-3 0-44 15,1 1-53-15,-5-3-61 0,4-2-171 0,4-6-362 16,0 3 161-16</inkml:trace>
        </inkml:traceGroup>
        <inkml:traceGroup>
          <inkml:annotationXML>
            <emma:emma xmlns:emma="http://www.w3.org/2003/04/emma" version="1.0">
              <emma:interpretation id="{CF52A834-792D-43C0-A251-FB59FD94F6F8}" emma:medium="tactile" emma:mode="ink">
                <msink:context xmlns:msink="http://schemas.microsoft.com/ink/2010/main" type="inkWord" rotatedBoundingBox="14461,10872 19309,10849 19315,12049 14467,12071"/>
              </emma:interpretation>
            </emma:emma>
          </inkml:annotationXML>
          <inkml:trace contextRef="#ctx0" brushRef="#br0" timeOffset="43846.38">8435 2265 220 0,'-14'0'246'15,"-1"1"-19"-15,2 0-19 0,-3 3-18 0,1-4-14 0,3 2-19 16,-4 2-11-16,4 0-18 0,-1 0-10 0,3 1-16 16,-1 1-8-16,1-4-9 0,4 3-9 0,-1 2-8 15,3-2-6-15,4-5-4 0,-6 9-6 0,3-3-5 16,3-6-3-16,-1 10-6 0,1-10-3 0,5 10-3 16,0-4-3-16,-1-1-4 0,1 0-5 15,3 4 2-15,1-5-3 0,-2 3-2 0,2 0-1 0,3 0-2 16,-2-2 0-16,1 1-7 0,-1 2 5 0,1-2-2 15,-2 0 0-15,2 2-5 0,0-3 4 0,0 0-3 0,-1 4-3 16,-4-2-1-16,3 1 1 0,-5-2 0 16,0 2 0-16,1 0-1 0,-2 1 1 0,0-2 1 15,-3-7-2-15,2 19 1 0,-4-11 2 0,2-8 3 0,-3 16 4 16,-2-10 8-16,-2 3 8 0,-2-1 2 0,-2-2-1 16,0-1 4-16,-2-1 0 0,0 1-1 0,0-3 0 15,1 3 3-15,0-1 2 0,0 1-7 0,-1-5 0 16,1 0-2-16,1 0-6 0,-3 0-1 0,14 0-3 15,-16 0-2-15,16 0 1 0,-14 0-3 0,14 0-7 16,-11 0-8-16,11 0-15 0,0 0-15 0,-6-5-17 16,6 5-22-16,0 0-17 0,0 0-24 0,20-17-24 15,-8 11-19-15,3-5-12 0,5 1-23 0,1 1-15 16,8-4-163-16,3 1-396 0,0 1 175 0</inkml:trace>
          <inkml:trace contextRef="#ctx0" brushRef="#br0" timeOffset="44075.78">8537 2477 777 0,'14'-3'14'0,"1"0"20"0,-3 1 13 0,-2 1 15 16,-2-2 13-16,2 3 0 0,-10 0 9 0,14-2-2 0,-14 2 2 15,11 2-2-15,-11-2 2 0,12 5-5 0,-12-5 0 16,9 7 3-16,-4 0 1 0,1-4 4 0,1 5 0 16,0-1 1-16,1 0-3 0,2 0 1 0,-1 1 2 15,0-2 2-15,4 0-2 0,-2 2 4 0,2-4-3 16,0 0-3-16,0-2-4 0,2-2-3 16,0 0 3-16,-4-2-5 0,2-1-6 0,-1-2-5 15,0 2-5-15,-1 0 5 0,0-5-13 0,-2 4-5 0,1-6-6 16,-4 4-2-16,3-2-1 0,-3 0-4 0,-1 1-13 0,1-3-7 15,-1 1-14-15,-1-2-19 0,-1 3-20 0,-2 0-19 16,6-2-23-16,-6 4-26 0,-1 6-37 16,3-14-20-16,-3 14-28 0,3-18-43 0,1 11-206 0,-2-4-477 15,2 2 212-15</inkml:trace>
          <inkml:trace contextRef="#ctx0" brushRef="#br0" timeOffset="44509.14">9129 2148 130 0,'0'0'209'0,"0"0"-21"0,0 0-12 0,0 0-13 16,0 0-15-16,0 0-8 0,0 0-4 0,-5 33-14 15,4-20-8-15,1 3-6 0,-1 3-4 0,1 1-5 16,-2 2-10-16,4-2-2 0,-1 2-10 0,-1 0-5 16,0 5-6-16,0-3-2 0,1-3-8 0,3-2-3 15,-3-1-3-15,0 1-5 0,2-7-8 0,-2 1 1 16,-2 1-7-16,3-5-2 0,-2 1-5 0,0-10 1 0,2 11 0 15,-2-11-3-15,0 9 0 0,3-4 0 16,-3-5-5-16,0 0 0 0,0 0-3 0,0 0-3 16,0 0 0-16,0 0 3 0,16-11-6 0,-10 4-14 0,4-5 3 15,-2 5-2-15,3-4 0 0,-4 1 2 16,3 1-2-16,-3 1 1 0,2 2 2 16,1-1 0-16,2 1 1 0,-3 0-5 0,3 3 3 0,0-1 2 0,2 3 0 15,-3-2 0-15,4 3 6 0,1 0 4 0,-1 0 3 16,1 4 4-16,-1-2 6 0,1 2-4 0,-3 0 0 15,-1 2-4-15,-3-1-1 0,1 3 1 0,-4-5-3 16,3 8 1-16,-6-6 2 0,1 2 8 0,-4-7 7 16,4 10 10-16,-4-10 4 0,0 0 1 0,-19 12-5 15,8-6-8-15,-2-4 0 0,-7 2-1 0,4-2-4 16,0-2-3-16,-3 4-14 0,-3-2-21 0,3 0-23 16,-1-1-22-16,-4 1-29 0,3-2-22 0,7 0-36 15,-7-2-25-15,6 2-54 0,1 0-199 0,2-3-455 0,3 1 202 16</inkml:trace>
          <inkml:trace contextRef="#ctx0" brushRef="#br0" timeOffset="45194.98">9616 2502 30 0,'-5'-19'304'0,"0"5"-19"16,0 2-20-1,3-1-18-15,2 2-18 0,0 3-18 0,0 8-20 0,0-15-18 0,1 7-15 0,-1 8-18 16,9-11-13-16,-3 6-16 0,1 1-11 0,2 1-10 0,3 0-5 16,2 1-12-16,-2 0-9 0,5 1-5 0,-2 2-8 15,7-1-4-15,-7 3-5 0,6-1-4 0,-6 3-3 16,-3 0-7-16,2 1-1 0,-2 2-4 0,-1 1-3 16,-3 0-3-16,-1-1-1 0,-2 4-2 0,-4 0 0 15,-2-3 0-15,0 2-5 0,-4 1 1 0,0-1-4 16,-4-3 3-16,-1 3-2 0,2-2-9 0,-6-1-10 15,2-3-15-15,1 2-13 0,-2-3-18 0,1 2-19 16,1 0-25-16,2-4-28 0,2 1-22 0,7-3-27 16,-12 3-51-16,12-3-164 0,0 0-426 0,0 0 189 15</inkml:trace>
          <inkml:trace contextRef="#ctx0" brushRef="#br0" timeOffset="44888.03">9598 2469 199 0,'0'0'254'15,"0"-6"-30"-15,0 6-10 0,0 0-12 0,0 0-4 16,0 0-11-16,2 24-13 0,-2-13-10 0,1 0-8 0,3 7-5 15,-3-1-10-15,2 5-7 0,0-3-8 16,1 2-4-16,-3 0-14 0,4 7-7 0,-2 0-9 16,3 3-11-16,-1-1-7 0,-4-2-6 0,3 5-9 0,-7-5-3 15,2 0 0-15,0 1-10 0,-3-5-6 0,3-5-14 16,0 1-17-16,-3 2-19 0,1-6-13 0,0-2-23 16,0 1-22-16,1-3-25 0,-2-2-26 0,-1-1-27 15,3 0-35-15,2-9-21 0,-4 7-227 0,4-7-465 16,0 0 205-16</inkml:trace>
          <inkml:trace contextRef="#ctx0" brushRef="#br0" timeOffset="45743.96">10001 2427 251 0,'10'-2'278'0,"-4"1"-22"0,-6 1-28 0,10-3-19 16,-10 3-24-16,9-2-18 0,-9 2-20 0,0 0-11 0,13 2-17 16,-13-2-9-16,7 8-9 0,-1-2-5 0,-3-2-6 15,1 3-4-15,-2 5-9 0,2-1-8 16,-2 2-8-16,-2-4-2 0,4 2-10 0,-3 1-1 0,-1 0-4 16,0-12-6-16,-1 12-5 0,0-6-1 0,1-6-5 15,-4 14 0-15,4-14-2 0,-1 10-7 0,1-10-7 16,-4 6-6-16,4-6-1 0,0 0-4 0,-2 8-12 15,2-8-10-15,0 0-4 0,0 0-2 0,0 0-11 16,0 0-1-16,11-27 0 0,-8 18-5 0,4-3-6 16,1 1-4-16,1-1 1 0,-2 0 7 0,3 1 7 15,0 2 1-15,0-5 2 0,0 6 8 0,0 0-2 16,-1-1 7-16,1 2 13 0,0 0 10 0,0 2 6 16,1 0 7-16,-2 3 4 0,-1-1 5 0,-8 3-2 0,15 2 1 15,-15-2 3-15,16 1 3 0,-8 1-2 0,0 3-1 16,-2-1-6-16,3 1 2 0,-3 3-5 0,0-1 0 15,3 0 1-15,-4 0-1 0,1 3-4 0,1 0 2 16,7 1 0-16,-4-3-1 0,0-1-3 0,7 2 2 16,-5-4-1-16,2 0-2 0,1 1 1 0,4-1-1 15,-5-2-1-15,0-2-3 0,-1 1-1 16,3-2-1-16,-4-2-8 0,3 1 1 0,-1-2 0 0,-3-2 1 16,0 2-1-16,1-5-5 0,-3-1 3 0,-2 1-3 15,3-4-4-15,-5 1 1 0,1-3-3 0,-3 4 3 16,-3-2 1-16,-1-2 6 0,-3 1 9 0,1 2 10 15,-3 2 1-15,0 0 3 0,0 1 3 0,-5 0-4 16,2 3 1-16,-4-1 1 0,0 0-5 0,-1 4-1 16,-1-1-1-16,1 2 0 0,-1 2-1 0,1 0-2 15,0 3 2-15,-2-1-3 0,5 1-18 0,-3 1-19 16,4 1-13-16,-1-1-19 0,3 3-21 0,-1-2-22 0,5-4-42 16,4-2-50-16,-8 8-163 0,8-8-389 0,0 0 172 15</inkml:trace>
          <inkml:trace contextRef="#ctx0" brushRef="#br0" timeOffset="46223.99">10776 2213 180 0,'0'-8'209'0,"0"8"-16"0,0 0-10 0,0 0-10 15,0 0-7-15,16 16-6 0,-8-8-5 0,-3 1-7 16,1 4-12-16,0 1-7 0,3-2-7 0,-3 7-7 0,2 0-8 16,0-3-8-16,-1 3-9 0,2 1-10 15,-4-4-5-15,-1-2-10 16,0 5-5-16,1-3-8 0,-2-2-5 0,2-4-3 0,-4 1-4 0,0-2-2 16,2-1-4-16,-3-8-6 0,1 12 0 15,-1-12 0-15,2 9-5 0,-2-9 1 0,0 0-2 0,3 8 0 0,-3-8 0 16,0 0-3-16,0 0-3 0,0 0-3 0,0 0-7 15,18-21-3-15,-14 11-2 0,5 0-5 0,-3 0-5 16,4 0-4-16,1-1 3 0,0-3-1 0,-1 3 0 16,1 2 0-16,0 0 0 0,0 3 2 0,-1-3 4 15,1 3 0-15,0 2-5 0,-1-1 8 0,2 0 4 16,1 2 4-16,-2 1 2 0,1 3 1 0,-12-1 1 16,17 0-3-16,-8 1 5 0,-2 2 2 0,2 1-1 15,-3 0 3-15,-1 2-1 0,0 1 7 0,0 1 4 16,-4-1 1-16,3 5 2 0,-4-2 2 0,0-1 2 15,-1 3 10-15,-3-5-5 0,-2 1-2 0,-2 0-5 16,-4 3 4-16,0-5 1 0,-1 1-9 0,-3-1 4 0,-1 1-11 16,-4-3-4-16,1 1-18 0,6 0-24 0,-6-2-33 15,-1 1-28-15,5-3-37 0,0 2-41 16,4-6-42-16,-2 2-288 0,2-1-535 0,4 0 236 0</inkml:trace>
          <inkml:trace contextRef="#ctx0" brushRef="#br0" timeOffset="47537.48">11241 2455 198 0,'15'-4'276'16,"-9"2"-24"-16,3-1-16 0,-9 3-18 0,15-3-19 15,-4 1-15-15,1 1-13 0,2-1-15 0,-3-3-15 16,1 1-10-16,-2 0-12 0,2-2-4 0,3 0-14 15,-5-2-6-15,3 0-10 0,-3-1-10 0,3 0-6 16,0-7-4-16,1 3-9 0,-3-1-2 0,1-2-8 0,2-2-8 16,-2-3-15-16,0 5-16 0,-1-6-15 15,2-6-8-15,-1-2-21 0,-5 1-27 0,1 1-5 16,-1-4 2-16,0 5 3 0,-4-2 3 0,0 6 6 0,-1 1 8 16,-4 0 2-16,2 3 7 0,-2-1 7 0,-2 7 12 15,2 0 6-15,-3 1 6 0,2-1 1 16,-2 3-2-16,0 5 4 0,-1 1 2 15,6 4-6-15,-13-5 8 0,13 5 5 0,-15 0 4 0,15 0 2 16,-17 9 7-16,6 0 0 0,1-2 0 0,0 5 2 0,-1 4-1 16,-1 0 6-16,3 3 1 0,1 2 1 0,-2-2-1 15,2 3 2-15,2-1 3 0,0 0-1 0,0 9 0 16,2-5-1-16,3-5 1 0,0 2-1 0,1 1 2 16,1 7-1-16,0-9-4 0,2 8 0 0,-1-9-2 0,3 1-5 15,1 0 5-15,2-3-2 0,-1 1 4 16,4-1-7-16,0-4 7 0,3 3-2 0,-1-3 4 15,0-6 2-15,4 6-2 0,3-6-1 0,1 1-5 0,0-1 3 16,0 1-2-16,1-4-6 0,0 0 3 0,1-1-3 16,-2-3 1-16,1-1-5 0,0-1 2 15,0-3-3-15,-3 2 0 0,1-2-2 0,-5-4 2 0,0 3-6 16,-2-3 2-16,3-1 0 0,-5-1-5 16,2-4 4-16,-6 2-10 0,2 2 3 0,-5-2 0 0,0-2-3 15,-1 1 3-15,-1 1-6 0,-2 0 6 0,-3 0-6 16,1 0 0-16,-2 3 4 0,1 0-3 0,-2-1 1 15,0 4 1-15,5 6-4 0,-8-10 0 0,1 6 1 16,1-1 3-16,6 5-8 0,-13 0 6 0,13 0-2 16,0 0 2-16,-19 4 4 0,12 0-6 0,-1-1 2 15,1 2 2-15,1 4 1 0,0 0-1 0,-2 1 0 16,6 1 0-16,-3-2 1 0,1 4 0 0,2-4-5 16,2 4 13-16,0-3-2 0,1 3 3 0,3-4 1 0,-1 3-2 15,2-5 6-15,3 5 8 0,0-2-3 16,0 0 1-16,3-4-1 0,0 3-3 0,1-3 1 15,-1-1-1-15,2-1 0 0,-1 0-2 0,2 0 0 16,-1-2 1-16,2-2-5 0,-2 0-6 0,0 0-7 16,2-2-4-16,-3 0-6 0,4-2-4 0,-3 2-3 0,0-4-4 15,-1 1-10-15,3-4 0 0,-5 1 1 0,0-2 5 16,1 3 2-16,-1-3 2 0,-2 1 1 0,0-1 5 16,0 0 3-16,-3 1 10 0,1-1 7 15,-1 2 16-15,0 4 5 0,0-1 2 0,-5 5 5 0,6-11-6 16,-6 11 7-16,3-4-4 0,-3 4-4 0,0 0 0 15,5-8-6-15,-5 8 2 0,0 0-5 0,0 0-2 16,0 0 1-16,0 0-7 0,0 0 2 0,0 0 2 16,5 22-1-16,-4-16 2 0,-1-6 0 0,2 12 4 15,1-3-1-15,-3-2-3 0,0-7 0 0,4 17 1 16,-1-11 1-16,-2 3 2 0,3-2 2 0,-4-7 0 16,3 12-8-16,1-6 6 0,-4-6-2 0,7 10-5 15,-7-10 5-15,8 3 2 0,-8-3-5 0,7 3 2 16,-7-3-1-16,11 2-2 0,-11-2 2 0,11-2-5 0,-11 2 4 15,13-6-5-15,-5 2 3 0,2-3-7 0,-2-2-9 16,0-1-2-16,1 2-3 0,1-2-4 16,-1 0 0-16,-2-2 4 0,1 1-6 0,0-1 1 0,1 2 8 15,-2 0 1-15,-2 5 5 0,-2 0 3 0,3-3 3 16,-6 8 3-16,6-8-7 0,-6 8 5 0,8-5-9 16,-8 5 6-16,0 0-3 0,0 0 1 15,0 0-1-15,0 0 3 0,0 0 0 0,0 0-1 0,8 15 1 16,-8-15 6-16,-4 15-3 0,4-6 7 0,0 1-5 15,0-10 5-15,0 18 3 0,-1-8-1 0,1-1-2 16,1-1 0-16,3 0 3 0,-1 0 1 0,0-2 0 16,-3-6 6-16,3 12-8 0,-3-12 3 0,6 10-1 15,-6-10-3-15,6 6 2 0,-6-6 5 0,10 2-4 16,-10-2-4-16,10 0 3 0,-10 0-1 0,12-5-2 16,-2 3 1-16,-3-4-5 0,4-2-5 0,-2 3 2 15,2-1-8-15,-1-6-1 0,1 5-6 0,-1-2 5 16,0 0 2-16,0 2 1 0,1-2-5 0,-5 5 4 0,1-1 6 15,0 0-1-15,-4 1 3 0,-3 4 5 0,11-8-8 16,-11 8 10-16,12-2 1 0,-12 2-1 16,11 0-3-16,-11 0 4 0,12 5 1 0,-6 0-1 0,-2 1 7 15,1 0 4-15,3 0-11 0,0 3 14 0,0-2 0 16,3 4 0-16,-3-3 4 0,1 2-1 0,0-2 0 16,-1 2-7-16,2-1 3 0,-3-2-7 15,1 2 0-15,-1 0-8 0,-1-7-22 0,-1 3-34 0,0 0-20 16,-5-5-34-16,8 8-32 0,-8-8-49 0,5 2-57 15,-5-2-81-15,0 0-179 0,13-11-543 0,-8 7 240 16</inkml:trace>
          <inkml:trace contextRef="#ctx0" brushRef="#br0" timeOffset="47839.93">13007 2246 5 0,'0'0'335'0,"0"0"-20"0,2-9-23 15,-2 9-22-15,0 0-19 0,0 0-30 0,0 0-22 16,0 0-19-16,0 0-21 0,0 0-8 0,0 0-15 16,0 0-12-16,0 0-12 0,-29 6-7 15,29-6-14-15,-10 8-9 0,3-2-7 0,-1-1-5 0,2 0-11 16,-1 4-3-16,1-3-7 0,0 2-2 0,4 0-12 16,1 0 3-16,1-8-2 0,-4 20-7 15,5-10 1-15,3 2-1 0,2 1-5 0,-1 1 3 0,5 2-10 16,1 0-2-16,-1 1 1 0,3-1-2 0,-3 2 0 15,4-3-3-15,-6-5 3 0,4 1-4 0,-2 0-1 16,-1-2-3-16,0 0-1 0,-3 0-1 0,1-3-14 16,-4 0-17-16,-1-1-16 0,-2-5-26 0,-1 11-46 15,1-11-66-15,-11 7-73 0,3-6-258 0,8-1-553 16,-23-1 244-16</inkml:trace>
        </inkml:traceGroup>
        <inkml:traceGroup>
          <inkml:annotationXML>
            <emma:emma xmlns:emma="http://www.w3.org/2003/04/emma" version="1.0">
              <emma:interpretation id="{40C78BAE-AB38-488C-8B68-A41DAA43F6AD}" emma:medium="tactile" emma:mode="ink">
                <msink:context xmlns:msink="http://schemas.microsoft.com/ink/2010/main" type="inkWord" rotatedBoundingBox="20319,11206 21695,11200 21697,11488 20320,11494"/>
              </emma:interpretation>
            </emma:emma>
          </inkml:annotationXML>
          <inkml:trace contextRef="#ctx0" brushRef="#br0" timeOffset="48735.48">14087 2410 154 0,'0'0'281'0,"0"0"-15"0,0 15-16 0,0-15-21 15,6 10-13-15,-1-6-19 0,2 1-12 0,-4 0-16 16,2 0-12-16,2 1-16 0,-1-3-10 0,4 2-13 16,-2-2-15-16,3 1-9 0,-1 0-7 0,2 0-9 15,-1-3-8-15,0-2-9 0,1 0-7 0,-2-4-8 16,1 1-12-16,-4-1-11 0,1-3-6 0,3 2-14 15,-1-4-13-15,-7 4-6 16,4-5-16-16,-4 0-13 0,-1 5-10 0,-2-7-3 0,0 2 1 0,-5 0 5 16,1-1 3-16,-2 3 7 0,-1 3 4 0,-2-2 11 15,-3 2 12-15,2-2 12 0,-1 3 7 0,0 1 7 16,2 0 5-16,-2 1 5 0,-2 3 2 0,13 0 2 16,-23 0 0-16,15 3 2 0,-5 0 0 0,6 1-2 15,-2 0-2-15,1 1 4 0,3 1 2 0,-4 2-4 16,5-1-3-16,2 0 4 0,-3-1-4 0,5-6-1 0,-2 19 3 15,2-13-5-15,0-6-2 0,4 13 1 16,-1-7 4-16,-3-6-2 0,13 9-4 0,-8-6 1 0,5-1 0 16,1 1-6-16,-3-2 4 0,-8-1-4 15,23-4 0-15,-10 4-1 0,0-5-2 0,3 0-2 0,-1-1-7 16,-5 1-2-16,9-7 0 0,-4 1-2 16,3 0-2-16,-5 3 2 0,3-4 0 0,-6 4 4 0,0 1 4 15,0-2 1-15,-2 3 12 0,-2 2 4 0,-2-1 1 16,-4 5-2-16,11-6 0 0,-11 6-7 0,7-3-3 15,-7 3-1-15,0 0 2 0,0 0-4 0,13 7 2 16,-13-7-5-16,5 11 3 0,-1-6-1 0,0 5-1 16,-1-3-1-16,1 5 8 0,-2 0-8 0,2 0-20 0,-4 0-16 15,5 1-21-15,-2-2-22 0,-2-2-21 0,1-2-23 16,1 0-25-16,-3-7-15 0,7 10-34 16,-7-10-235-16,8 3-464 0,-3 0 206 0</inkml:trace>
          <inkml:trace contextRef="#ctx0" brushRef="#br0" timeOffset="49293.65">14640 2338 145 0,'6'-2'239'0,"-6"2"-13"0,12-4-17 15,-12 4-22-15,11-1-10 0,-11 1-15 0,0 0-17 16,10 3-8-16,-10-3-15 0,5 6-9 0,-3 0-12 16,-2-6-8-16,4 12-11 0,-2-4-3 0,1 1-4 15,-1-2-9-15,-2-7-7 0,0 18-7 0,3-11-5 16,-1 2-3-16,-2-9-5 0,0 13-2 0,1-9-5 15,-1-4-1-15,3 8-2 0,-3-8-2 0,0 0-1 16,2 10 2-16,-2-10-2 0,0 0 1 0,0 0-3 16,0 0-3-16,9 0-1 0,-9 0-6 0,0 0 2 15,17-13 1-15,-12 5-4 0,4-1-3 0,-3 2-1 0,5-2 0 16,-1-1-1-16,0-3-5 0,1 3 0 16,-2-2 4-16,5 0-6 0,-4 0 2 0,1 2 0 0,-2 4 1 15,2-2-3-15,-2-1 3 0,2 4-3 16,-2-1 3-16,-2 1 3 0,1 3 4 0,5-2 3 15,-6 2 5-15,-7 2 0 0,22-1-1 0,-13 2-3 0,4 1 6 16,1-1-1-16,-1 2 0 0,0-1-3 0,2 2 2 16,-2-2-2-16,3 3 5 0,6-2-3 0,-3 2 3 15,2-1 0-15,1-2 2 0,-5-1-4 0,1 1 2 16,-3-2-3-16,-2-2 2 0,3 1-5 0,-1-4-2 16,-3 3 3-16,2-2-4 0,-4-1 0 0,1-1 1 15,-2 1-8-15,-3-2 5 0,2 2-5 0,0-2-3 16,-4 0 3-16,-1-1-4 0,-3 8-1 0,2-14-4 15,-2 6 2-15,0 8-1 0,-12-11-1 0,7 6 3 16,-5 1-2-16,-1 0 0 0,-2 3-3 0,0 0 0 16,-3 2-3-16,3 0 2 0,-7 3 2 0,7 2-1 0,0 0 2 15,1 2-1-15,-1 0 1 0,2 2 2 0,6 0-2 16,-1 0 5-16,-1 2-7 0,5 1 4 16,2 2 1-16,5-1-1 0,2 3 1 0,6-1 3 0,8 6-3 15,0-7 1-15,5 1-5 0,5 1-10 16,-3-3-28-16,3-3-34 15,0 3-42-15,-2-3-49 0,-4-3-61 0,-4-6-252 0,2 2-519 0,0-2 229 0</inkml:trace>
        </inkml:traceGroup>
        <inkml:traceGroup>
          <inkml:annotationXML>
            <emma:emma xmlns:emma="http://www.w3.org/2003/04/emma" version="1.0">
              <emma:interpretation id="{EAD55353-A535-4246-BB26-B83ED44FB762}" emma:medium="tactile" emma:mode="ink">
                <msink:context xmlns:msink="http://schemas.microsoft.com/ink/2010/main" type="inkWord" rotatedBoundingBox="22279,10809 24856,10797 24859,11615 22283,11627"/>
              </emma:interpretation>
            </emma:emma>
          </inkml:annotationXML>
          <inkml:trace contextRef="#ctx0" brushRef="#br0" timeOffset="50307.95">16240 1909 237 0,'0'0'278'16,"0"0"-22"-16,0 0-28 0,3-7-20 0,-3 7-25 16,0 0-18-16,0 0-15 0,0 0-11 0,0 0-9 15,8 19-12-15,-6-8-6 0,3 2-10 0,-1 0-7 16,3 5-6-16,-4 3-7 0,0 0-3 0,2 2-5 15,1 5-3-15,-2 1-11 0,1-7-2 0,0 6-6 0,0-6-5 16,-4-2-3-16,-1 3-8 0,2-2-3 16,0-3 0-16,-2 1-3 0,3-5-4 0,-1-1-3 15,-1-1 1-15,1-2-5 0,-2-1 2 0,-2 0-7 0,2-9 1 16,0 14-2-16,0-14 2 0,2 8-4 0,-2-8 2 16,0 0 0-16,0 8 0 0,0-8-3 0,0 0-6 15,0 0-6-15,0 0-4 0,0 0-10 16,0 0 0-16,-23-14-8 0,14 4 1 0,0 2-6 0,0-2 5 15,-8-1 1-15,4-2 1 16,-5 1 3-16,3-1 2 0,-1 2 1 0,1 2 3 0,-3-1 6 0,2 4 4 16,3 0-1-16,0 0 4 0,2 4-1 0,2-1-1 15,-2 2 1-15,11 1-1 0,-15-1 1 0,15 1 1 16,-13 2 1-16,13-2-2 0,-7 8 2 0,7-8 0 16,-6 9-1-16,6-9 3 15,0 12-2-15,0-12 5 0,8 13 0 0,-1-6 0 16,1 1-1-16,4 1 6 0,5 0-4 0,1-1 1 0,4 1-2 15,0-1-1-15,4-3-1 0,6 1 2 0,0-1-1 0,2 3 2 16,1-4-5-16,-1-2 2 0,-9 0-3 0,0-1 3 16,8-1-6-16,-2-3-6 0,-7 1-2 0,-1-1-5 15,0-2-6-15,-2-3-2 0,0 3-4 0,-1-4 1 0,-2-1-4 16,-8 1 1-16,3 2 3 0,-3-4 0 0,0 2 6 16,-5-2 1-16,-1 0 4 0,1 3-3 0,-8-1 1 15,1-1 7-15,-3-2 0 0,-1 4 4 0,-3-2 4 16,-3 1 5-16,-2 2 3 0,-2-1 4 0,-2 3 2 15,3-1 6-15,-1 4-5 0,0 0 0 0,-4 4-1 16,2 0-4-16,7 1 4 0,-5 1-3 16,3 3-5-16,3-2 2 0,0 2-1 0,3 4 2 0,-1-2 3 15,2 2-4-15,-1 3 1 0,4-4 4 0,3 4-3 16,3 0 1-16,1 0-3 0,1-3 5 0,7 6-4 16,0-4 0-16,3 1 0 0,6 0 7 0,-2-2-10 15,4-2 1-15,8 1 0 0,0-3 2 0,1-3-2 16,1 2 1-16,0-4-2 0,-1-3-1 0,3-3-12 15,-3 1-23-15,-10-2-21 0,2-1-34 0,-1-3-29 16,-2-3-56-16,10-4-36 0,-8-4-208 0,0-3-451 16,2-1 200-16</inkml:trace>
          <inkml:trace contextRef="#ctx0" brushRef="#br0" timeOffset="50945.51">16872 2361 133 0,'0'0'240'0,"20"-1"-14"16,-4-1-8-16,-3 2-13 0,2 0-3 0,7 0-12 15,-2 0-12-15,3 0-11 0,-8 2-10 0,5 0-12 16,-4-1-9-16,4 2-11 0,-5-3-5 0,-3 0-9 16,-2 0-6-16,-2 0-7 0,-8 0-3 0,16 2-9 15,-8 0-5-15,-8-2-5 16,9 2-11-16,-9-2-3 0,0 0-5 0,11 2-2 0,-11-2 2 16,4 6-7-16,-4-6-2 0,7 6-4 0,-7-6 3 0,2 9-11 15,-2-9 1-15,5 7-1 0,-5-7-7 0,1 9-1 16,-1-9-2-16,5 10 3 0,-5-10-11 0,2 8 1 15,-2-8-7-15,0 0-21 0,0 10-30 0,0-10-27 16,0 0-28-16,0 0-28 0,0 0-29 0,0 0-47 16,0 0-66-16,0 0-221 0,0 0-524 0,0 0 232 15</inkml:trace>
          <inkml:trace contextRef="#ctx0" brushRef="#br0" timeOffset="50628.87">17080 1861 59 0,'-3'-9'255'15,"-2"-1"-9"-15,0 4-18 0,2 1-14 0,3 5-9 0,-6-12-20 16,6 12-9-16,-6-7-23 0,6 7-16 0,-6-5-13 16,6 5-12-16,0 0-7 0,0 0-11 0,-19 10 0 15,10-3-6-15,0 5-4 0,-1-3-6 16,0 9-6-16,-2-2-3 0,0 3 1 0,4 3-6 0,0-2-4 16,-2 8-3-16,-2-1-3 0,3 4-2 0,5-2-4 15,-2-8-5-15,1 10-3 0,4-4 2 0,1 3-5 16,-3-9-5-16,3 9-3 0,4-2-3 0,-2-6 3 15,2-2-6-15,2 2 0 0,-3 2-4 0,6 3-2 16,-2-8 1-16,0 4-3 0,1-2 1 0,1 2-4 16,-5-2 1-16,5-2 2 0,-2 1-4 0,0-2-4 15,1-2-14-15,-2-4-16 0,-1-2-10 0,0 4-15 16,0-5-11-16,-3-1-16 0,2 0-11 0,-2-1-15 16,0 0-26-16,3-2-24 0,-5-5-30 15,4 7-49-15,-4-7-192 0,0 0-457 0,0 0 203 0</inkml:trace>
          <inkml:trace contextRef="#ctx0" brushRef="#br0" timeOffset="51113.99">17165 2054 200 0,'0'0'241'16,"0"0"-22"-16,0 0-23 0,0 0-19 0,0 0-19 15,0 0-20-15,0 0-26 0,0 0-30 0,0 0-31 0,21 17-35 16,-14-9-37-16,0-1-39 0,-2 2-41 0,1 0-134 16,0 1-254-16,0 0 112 0</inkml:trace>
          <inkml:trace contextRef="#ctx0" brushRef="#br0" timeOffset="52166.12">17334 2326 165 0,'3'6'285'0,"-3"-6"-15"0,7 11-13 15,-2-5-17-15,-1-1-7 0,2-2-19 0,-2 3-10 16,-1 1-17-16,2-2-16 0,-1 0-11 0,2 1-17 16,0 1-14-16,1-1-13 0,-2-3-4 0,-5-3-15 15,7 9-9-15,-7-9-11 0,6 5-6 0,-6-5-4 16,6 5-4-16,-6-5-5 0,0 0-7 15,10 3-3-15,-10-3-5 0,0 0-2 0,14-5-18 0,-7 0-15 16,-7 5-7-16,11-12-15 0,-3 6-11 0,0-3-11 16,1-1 5-16,-2 1-11 0,2 1-1 0,-1-3 4 15,0-2 1-15,-1 3 6 0,0 1 4 0,0 2 1 16,0-4 8-16,-2 4 9 0,1 2 9 0,-6 5 12 16,7-10 4-16,-7 10 2 0,7-9-3 0,-7 9 1 0,5-3-5 15,-5 3-2-15,0 0-2 0,0 0 0 16,0 0 0-16,0 0-2 0,0 0 1 0,0 0 0 15,7 14-3-15,-7-14 1 0,-1 14 1 0,2-4-1 16,2 2 4-16,-2-1 0 0,0-2 0 0,0 2 0 0,3 0 5 16,1-2 2-16,-2-1 1 0,3 0-3 15,0 1 4-15,0-1 3 0,4 0-3 0,0-1 3 16,2 0-7-16,2 1 2 0,2-4-3 0,2 2 0 0,3-4 1 16,1 0-4-16,1-2 3 0,0-2-1 0,0 0-3 15,0-2 1-15,0 0-2 0,-2-2-1 0,0-3-7 16,0-2-9-16,-1 1-11 0,-2-3-11 0,1-1-13 15,-2-2-6-15,-4-1-3 0,1 0 3 0,-7 1 0 16,2 1 4-16,-5 1 3 0,-1 2 5 0,-3-1 2 16,-1 0 5-16,-3 1 5 0,-2 2-3 0,-5 1 2 15,3-1 2-15,-4 4 9 0,1 1-7 0,0 0 5 16,-3 3 1-16,0 2 2 0,-1 2 1 0,0 1 4 16,2 0-1-16,-1 6 2 0,1-3 7 0,-5 5-7 15,6 1 4-15,0 0 1 0,-1 5 4 0,5-6-3 16,3 3 2-16,0-3 2 0,2 3-1 0,3-2 5 15,3 1-3-15,3-1 2 0,4-1 1 0,3 1-1 16,5-2 4-16,1 1-1 0,1 0 1 0,4-4 0 16,4 0-1-16,-3 0-2 0,8-2 3 0,-1-3-1 0,1-2-1 15,1-2 2-15,-10-1-1 0,8-2-2 16,0-1 0-16,-1-4-3 0,0 0-8 0,-1-3-10 16,-11-1-12-16,7-4-15 0,0-1-6 0,-2-3-7 15,-5 1-11-15,0-4 1 0,-2 1-15 0,0-4-2 16,-2 3 5-16,-3-3 7 0,1-2 10 0,-2-1 10 15,-2 4 16-15,-3 4 19 0,0 2 14 0,0-2 4 16,0 3 10-16,0 3 8 0,-2 3 6 0,0 3 9 0,-1-2 1 16,2 4 3-16,-4 1 3 0,1 0-4 0,-2 8-4 15,5-11-5-15,-5 11-7 0,1-5 3 0,-1 5-6 16,0 0-3-16,0 0-3 0,0 0 0 0,0 0-2 16,0 0 1-16,-8 26 0 0,5-12-10 0,0 3 8 15,-2 1 0-15,-1 5 1 0,4-1 5 0,-2 6 0 16,3 1-1-16,-3-2 1 0,3-4-2 0,0 5 2 15,1-6-2-15,0 7 2 0,1-8-5 0,-1-1 1 16,1 2 3-16,3-5 5 0,-3-3-1 0,0 0 4 16,3-3 1-16,-4 0 2 0,3 0-1 0,-3-3 2 15,2-2 3-15,-2-6-2 0,4 12 2 0,-4-12-3 16,3 8-2-16,-3-8 0 0,3 5 2 0,-3-5-3 16,0 0-2-16,0 0 0 0,0 0-6 0,0 0 3 15,0 0-4-15,0 0-4 0,0 0-3 16,0 0 0-16,8-21-1 0,-8 21 1 0,0 0-3 15,-11-16 4-15,5 11 1 0,-1 0 6 0,-2 1 2 0,-1-1 10 0,-2 0-4 16,0 2-5-16,-1 3 8 0,-3-1-3 16,3 2-2-16,-1 2 3 0,1-2-5 0,0 3 0 15,2 1 5-15,-1 1-9 0,3 2 2 0,3-2-1 0,0 4-1 16,0 0 0-16,2-4 0 0,3 2 3 0,1-8-2 16,2 16 4-16,2-7 0 0,6 0-4 15,-2-2 0-15,5 2 2 0,2 6-3 0,3-8 6 16,2-1-34-16,1-1-24 0,-2 0-33 0,1-2-41 0,1-1-67 15,3-3-65-15,-1-2-243 0,-2-3-527 0,1 3 233 16</inkml:trace>
        </inkml:traceGroup>
      </inkml:traceGroup>
      <inkml:traceGroup>
        <inkml:annotationXML>
          <emma:emma xmlns:emma="http://www.w3.org/2003/04/emma" version="1.0">
            <emma:interpretation id="{25B1075C-D339-431B-B733-DECDB8AD9E17}" emma:medium="tactile" emma:mode="ink">
              <msink:context xmlns:msink="http://schemas.microsoft.com/ink/2010/main" type="line" rotatedBoundingBox="6082,12319 16218,12433 16210,13116 6074,13001"/>
            </emma:interpretation>
          </emma:emma>
        </inkml:annotationXML>
        <inkml:traceGroup>
          <inkml:annotationXML>
            <emma:emma xmlns:emma="http://www.w3.org/2003/04/emma" version="1.0">
              <emma:interpretation id="{7F482783-2732-45B2-83BB-EA09711A162B}" emma:medium="tactile" emma:mode="ink">
                <msink:context xmlns:msink="http://schemas.microsoft.com/ink/2010/main" type="inkWord" rotatedBoundingBox="6080,12421 6775,12429 6770,12837 6076,12829"/>
              </emma:interpretation>
            </emma:emma>
          </inkml:annotationXML>
          <inkml:trace contextRef="#ctx0" brushRef="#br0" timeOffset="53844.45">-153 3671 257 0,'-5'5'251'0,"5"-5"-20"0,0 0-16 16,-4 9-15-16,4-9-14 0,0 0-16 0,6 11-14 15,-6-11-15-15,10 8-11 0,-4-6-11 0,1 2-9 16,-7-4-11-16,13 4-5 0,-5-3-7 0,-8-1-9 16,21-2-10-16,-11-1-5 0,3 1-5 0,2-2-7 15,-5-4-3-15,6 2-8 0,-6-3-2 0,6-1-1 16,-5 2-5-16,2-5-4 0,-4 1 0 0,4-2-10 16,-2-5-5-16,0 3-7 0,-2-2-6 0,0-1-1 15,-5 2-6-15,2 0-1 0,-6 3 1 0,1 3 1 16,-1-3 1-16,-1 2 7 0,0 0 6 0,-1 6 6 15,2 6-4-15,-7-12 4 0,1 5 0 0,-1 4 0 16,7 3 3-16,-16-1 1 0,16 1-6 0,-20 4 3 16,9 3 0-16,-2-1 1 0,2 6 3 0,-4 0 4 15,2 2 1-15,2 1 2 0,-3 2-2 0,3-1 5 0,0 1-11 16,2 1 0-16,3-3 1 0,-1 0 2 0,4 0-6 16,-3 0 2-16,6-4 2 0,-2 2-2 15,2-2-2-15,0 1 2 0,0-4-2 0,0-8 1 16,5 13-1-16,1-7 0 0,1-2-2 0,-1 0-3 0,-6-4 3 15,15 2-3-15,-5-2-8 0,3-3-15 0,0-1-11 16,-2-1-11-16,4-2-8 0,-2-2-10 0,5-3-9 16,-5 1-1-16,3-3 1 0,-3 0 7 0,0 0 4 15,1 1 9-15,-6 2 3 0,2 0 16 0,-2 1 13 16,-2 4 11-16,1-1 8 0,-2 2 2 0,-5 5 0 16,6-6-5-16,-6 6 2 0,10-4-2 0,-10 4 4 15,0 0 4-15,0 0 7 0,16 13-4 0,-11-8 2 16,-3 5 0-16,1 0-1 0,2 1-4 0,-2 0 1 15,2 0 3-15,0 1-4 0,-1 0-2 0,0-1-3 16,1 0-6-16,1-2-26 0,-4 0-22 0,3 0-28 16,0-3-29-16,-2 0-30 0,2 0-45 0,-5-6-40 15,11 4-205-15,-11-4-456 0,13-4 202 0</inkml:trace>
          <inkml:trace contextRef="#ctx0" brushRef="#br0" timeOffset="54132.81">519 3502 97 0,'0'0'288'16,"2"-6"-17"-16,-2 6-25 0,0 0-23 0,0 0-20 0,0 0-18 15,0 0-18-15,0 0-14 0,-22 0-15 16,22 0-9-16,-13 8-17 0,4 0-7 0,4-2-14 0,0 2-6 16,-3 1-11-16,4 2-3 0,-2-2-9 15,1 2-7-15,5 2-4 0,-2-3-7 0,0 2-6 0,2 0 1 16,2 2-4-16,2 0-5 0,2 2-1 0,-1 0-4 15,5 2-4-15,-2-1 0 0,-1-1-4 0,1 1 0 16,1-6-3-16,-5 3 0 0,6-3-2 0,-4 3-3 16,-1-7-2-16,-5 0 5 0,4-1-2 0,-4-6 3 15,3 12 0-15,-3-12-2 0,0 7-3 0,0-7 4 16,0 0-5-16,-12 5-2 0,12-5-22 0,-11 4-21 16,11-4-27-16,-15-1-25 0,15 1-30 0,-16-5-38 15,16 5-36-15,-13-7-238 0,6 0-467 0,2 1 208 16</inkml:trace>
        </inkml:traceGroup>
        <inkml:traceGroup>
          <inkml:annotationXML>
            <emma:emma xmlns:emma="http://www.w3.org/2003/04/emma" version="1.0">
              <emma:interpretation id="{9C946806-D5C6-4C6A-81DE-72DE3553CCDE}" emma:medium="tactile" emma:mode="ink">
                <msink:context xmlns:msink="http://schemas.microsoft.com/ink/2010/main" type="inkWord" rotatedBoundingBox="7908,12374 8339,12379 8332,13014 7900,13009"/>
              </emma:interpretation>
            </emma:emma>
          </inkml:annotationXML>
          <inkml:trace contextRef="#ctx0" brushRef="#br0" timeOffset="56217.81">1666 3564 148 0,'0'0'226'0,"0"0"-16"0,0 0-15 16,0 0-17-16,0 0-18 0,0 0-11 0,0 0-13 16,0 0-12-16,0 0-9 0,0 0-8 0,0 0-11 15,26-18-11-15,-22 18-4 0,0-7-11 0,-4 7-6 16,11-10-7-16,-6 4-3 0,3 1-6 0,-3-4-5 16,2 0-8-16,-1 2 1 0,0-2-6 0,0-1-1 15,-1 1-5-15,-2 3-1 0,2-4-4 16,0 3-1-16,-4 0-2 0,-1 7 0 0,7-14-1 0,-3 6-2 15,-3 2-1-15,-1 6 2 0,3-11-4 0,-3 11 4 0,0-9-5 16,0 9 10-16,0 0-3 0,3-9 5 16,-3 9-2-16,0 0 4 0,0 0-4 0,0 0-4 0,0 0-1 15,0 0-3-15,0 0 0 0,0 0 7 0,0 0 3 16,0 0 16-16,0 0 5 0,0 0 3 16,-11 31 1-16,9-17 7 0,-3 0-2 0,1 3 3 0,2-4-11 15,-3 4 14-15,2-2-3 0,1 4 0 0,1 0 1 16,-4-6-7-16,4 1-3 0,-1 1-2 15,-3 2-2-15,5-4 4 0,-2 0-19 0,1-1 7 0,1 0-7 16,-3-1 0-16,2-2 5 0,0 0-15 0,1-9-18 16,-3 15-22-16,3-7-19 0,0-8-29 0,-1 16-40 15,1-11-42-15,0-5-45 0,-2 12-53 0,2-12-249 16,0 0-541-16,6 9 241 0</inkml:trace>
          <inkml:trace contextRef="#ctx0" brushRef="#br0" timeOffset="56478.86">2085 3710 41 0,'0'0'350'15,"0"0"-32"-15,0 0-24 0,0 0-25 0,11 4-26 0,-11-4-11 16,0 8-24-16,0-8-15 0,-1 16-10 0,-2-7-21 16,-3 3-12-16,0 0-14 0,-1 3-12 15,0-1-13-15,-2 1-6 0,-4 0-12 0,1 2-7 16,2-1-11-16,-5 1-8 0,2-1-10 0,-1-3-24 0,3 2-21 15,-4 0-26-15,3-1-29 0,1-2-30 0,0-3-43 16,-2 0-44-16,6 1-49 0,-2 0-69 0,0-4-164 16,5-1-479-16,4-5 213 0</inkml:trace>
        </inkml:traceGroup>
        <inkml:traceGroup>
          <inkml:annotationXML>
            <emma:emma xmlns:emma="http://www.w3.org/2003/04/emma" version="1.0">
              <emma:interpretation id="{7A169DF4-B69C-40EC-A558-2FA12D89D0AF}" emma:medium="tactile" emma:mode="ink">
                <msink:context xmlns:msink="http://schemas.microsoft.com/ink/2010/main" type="inkWord" rotatedBoundingBox="8938,12417 9790,12427 9783,13021 8932,13012"/>
              </emma:interpretation>
            </emma:emma>
          </inkml:annotationXML>
          <inkml:trace contextRef="#ctx0" brushRef="#br0" timeOffset="57569.11">2852 3548 187 0,'0'0'234'16,"-11"-10"-18"-16,11 10-18 0,0 0-18 0,0 0-18 0,0 0-18 0,0 0-9 16,0 0-12-16,0 0-11 0,0 0-16 0,0 0-6 15,5-15-8-15,-5 15-7 0,0 0-12 0,6-11-1 16,-4 3-7-16,-2 8-9 0,10-8-1 0,-5 5-5 15,2-5-3-15,0 2-4 0,0-2-7 0,1 2 0 16,1 0-4-16,1 1-4 0,-1 2 2 0,1-5-2 16,1 2-4-16,0 4 0 0,-2 0-3 0,-1-2 0 15,-8 4-2-15,16-4-4 0,-7 4 1 0,-9 0-3 16,15-2 3-16,-15 2-1 0,11 2 1 0,-11-2-1 16,10 10-3-16,-7-4 8 0,-2 2 1 0,-1 2-1 15,-1 2 3-15,0-2 8 0,-4 5 2 0,0-2 2 0,-1 0 1 16,-3 4 0-16,0 0 1 0,0 1-1 0,-1 0 0 15,1 0-1-15,-2 1-2 0,-1-1 1 16,0 0-4-16,-2-1 3 0,2 2-2 0,-2-3-2 0,-2 1 0 16,3-2-1-16,-1 2 7 0,-2-6-11 0,1 3-3 15,4-4 0-15,-4 0 2 0,4 0-1 16,0-2 0-16,1 1-2 0,-1-4-2 0,1 1 4 16,0-2-3-16,4 0-2 0,0-2 3 0,6-2 0 0,-12 2-3 15,12-2-1-15,0 0 3 0,0 0-4 0,-16-8-3 16,16 8-4-16,-4-9-4 0,4 9 0 0,4-15-10 15,-4 15 1-15,8-16-7 0,-4 4 5 0,2 0 0 16,4 0 4-16,1 3-2 0,-1 0 4 0,1-1-1 16,3 3-1-16,3-2 8 0,0 0 1 0,2 1 6 15,-2 2 10-15,4-2 5 0,-1 2 2 0,-5 2 3 16,2 1 4-16,-4 2-3 0,1-2-1 0,1 0-1 16,-5 3-2-16,-1 0-4 0,0 3-1 15,-9-3-3-15,17 4 0 0,-9-2-1 0,-2 1-2 16,1 1-1-16,-1 0 4 0,1 2 0 0,1-1-6 0,-3-1-13 15,1 3-20-15,2-1-19 0,0 4-26 16,0-4-29-16,-1 2-38 0,4-2-41 0,2 0-50 0,-5-1-199 16,6-4-464-16,-3 0 206 0</inkml:trace>
          <inkml:trace contextRef="#ctx0" brushRef="#br0" timeOffset="57743.01">3536 3741 294 0,'0'0'273'0,"8"2"-17"0,-8-2-18 0,3 9-15 16,-3-9-11-16,-3 14-18 0,-1-3-19 0,-2 5-17 16,-9-2-12-16,4 2-13 0,-5 1-11 0,1 1-13 15,-1-1-12-15,1 1-17 0,-6 3-23 0,4-5-38 16,1 1-34-16,-1-4-37 0,2 5-40 16,-2-5-45-16,2-2-39 0,4-2-210 0,-2-3-418 0,6-2 185 15</inkml:trace>
        </inkml:traceGroup>
        <inkml:traceGroup>
          <inkml:annotationXML>
            <emma:emma xmlns:emma="http://www.w3.org/2003/04/emma" version="1.0">
              <emma:interpretation id="{BC13A612-8CF4-4485-A5A9-936146B2B31F}" emma:medium="tactile" emma:mode="ink">
                <msink:context xmlns:msink="http://schemas.microsoft.com/ink/2010/main" type="inkWord" rotatedBoundingBox="10446,12368 12626,12393 12618,13075 10438,13051"/>
              </emma:interpretation>
            </emma:emma>
          </inkml:annotationXML>
          <inkml:trace contextRef="#ctx0" brushRef="#br0" timeOffset="59133.12">4202 3747 178 0,'0'0'291'0,"12"-4"-26"16,-12 4-22-16,13-2-25 0,-7 1-20 0,-6 1-23 15,11-2-15-15,-11 2-16 0,11 0-17 0,-11 0-15 16,0 0-25-16,0 0-27 0,12 0-24 0,-12 0-26 16,0 0-33-16,0 0-35 0,3 5-46 0,-3-5-35 15,5 6-52-15,-5-6-108 0,0 0-323 0,5 5 144 16</inkml:trace>
          <inkml:trace contextRef="#ctx0" brushRef="#br0" timeOffset="59327.06">4526 3747 160 0,'9'-4'234'15,"-9"4"-17"-15,10-3-23 0,-10 3-19 0,8-2-13 0,-8 2-19 16,9-4-14-16,-9 4-15 0,9-3-10 15,-9 3-11-15,0 0-11 0,13 3-18 0,-13-3-25 16,9 4-22-16,-9-4-30 0,8 4-23 0,-8-4-27 0,11 7-24 16,-4-6-20-16,-1 1-22 0,-6-2-120 15,15 5-270-15,-8-3 120 0</inkml:trace>
          <inkml:trace contextRef="#ctx0" brushRef="#br0" timeOffset="59451.23">4718 3766 146 0,'11'0'120'16,"1"0"22"-16,-1-2 13 0,2 0 8 0,0-1 9 15,-2 0 10-15,-2-1 10 0,2-1 0 0,-3 2-1 16,2 1-13-16,-2 0-15 0,-8 2-15 0,11-5-15 15,-5 3-12-15,-6 2-16 0,7-4-11 0,-7 4-28 16,10-2-23-16,-10 2-24 0,0 0-29 0,0 0-28 16,12 0-38-16,-12 0-48 0,0 0-45 0,8 6-216 15,-8-6-417-15,7 5 185 0</inkml:trace>
          <inkml:trace contextRef="#ctx0" brushRef="#br0" timeOffset="59640.98">5214 3772 275 0,'9'1'297'0,"-9"-1"-24"16,0 0-12-16,5 7-16 0,-5-7-20 0,0 0-17 15,-13 25-16-15,7-15-15 0,-2 1-18 0,-3 2-16 0,-3 0-13 16,-2 4-14-16,-1-3-13 0,1 1-19 16,-3-2-30-16,3 0-32 0,-2 2-31 0,-1-1-32 0,2-1-32 15,-2-3-40-15,2 0-36 0,6-4-51 0,-1 2-197 16,3-5-430-16,4 1 191 0</inkml:trace>
          <inkml:trace contextRef="#ctx0" brushRef="#br0" timeOffset="60059">5659 3397 129 0,'0'0'312'0,"0"0"-21"15,0-10-24-15,0 10-29 0,0 0-27 0,0 0-22 0,0 0-18 16,0 0-11-16,0 0-5 0,0 0-6 0,4 26-4 16,-2-14 0-16,0 0-3 0,-2 2-4 0,1 6-8 15,0-1 3-15,2-1-9 0,0 0 3 0,0 2-5 16,-1-8-1-16,2 6-11 0,0-2-10 0,-2-3-6 16,2 6-6-16,-4-6-4 0,4 1-12 0,-1 3-2 15,1-3-10-15,-3 0-7 0,3 0-2 0,-3-2-4 16,0 0-16-16,-1-2-32 0,3-2-32 0,-3 2-29 15,0-10-27-15,-4 18-37 0,4-10-38 0,-2 0-41 16,2-8-48-16,-3 6-41 0,3-6-245 0,-2 8-584 16,2-8 259-16</inkml:trace>
          <inkml:trace contextRef="#ctx0" brushRef="#br0" timeOffset="60435.97">6021 3667 46 0,'6'-2'282'16,"-6"2"-21"-16,11-8-14 0,-5 6-22 0,-6 2-14 0,11-8-17 15,-6 4-16-15,-5 4-15 0,9-2-16 0,-9 2-15 16,0 0-14-16,7-3-13 0,-7 3-9 0,0 0-9 16,0 0-9-16,0 0-7 0,0 0-4 0,0 0-4 15,-31 9-5-15,19-4 2 0,0 0-3 16,-2 1 0-16,-1-2-2 0,-1 2 0 0,-2 1-1 15,-1 2 5-15,2-2-5 0,-2 2-1 0,2 0-2 0,4-1-5 16,-2-1-2-16,1-1 2 0,-4 2-3 0,6-1 0 16,-1 0-2-16,5-1-5 0,-4 3 0 0,5-4-5 15,0 2 7-15,0-2-12 0,1 0-1 0,1 0-2 16,5-5 3-16,-6 8-1 0,6-8 3 0,-2 7 3 16,2-7 3-16,0 0 6 0,1 12 8 0,-1-12-3 15,7 5 2-15,1-1-5 0,2-1-5 0,1-2 2 16,0 0-2-16,4 1-8 0,-3 0-13 0,1-3-30 15,2 1-24-15,1-3-40 0,0 3-31 0,-1 0-36 16,0-2-37-16,-1-1-42 0,2 3-44 0,-2-4-287 16,0 0-601-16,1 1 266 0</inkml:trace>
          <inkml:trace contextRef="#ctx0" brushRef="#br0" timeOffset="60637.81">6322 3805 290 0,'11'4'320'0,"-4"-3"-16"16,-7-1-18-16,12 5-17 0,-5-1-22 0,1 4-19 0,-4 0-14 16,-1-1-15-16,1 0-15 0,-4 7-17 0,3-3-24 15,-7 1-13-15,-1 0-7 0,0 1-9 0,-5 4-13 16,-2-3-13-16,-3 2-41 0,-2-2-33 16,-9 6-33-16,3-1-45 0,2-5-44 0,1 0-53 0,-2-5-62 15,2 3-260-15,1-3-522 0,1-3 232 0</inkml:trace>
        </inkml:traceGroup>
        <inkml:traceGroup>
          <inkml:annotationXML>
            <emma:emma xmlns:emma="http://www.w3.org/2003/04/emma" version="1.0">
              <emma:interpretation id="{116F3FB1-E639-4146-BEA0-CD62722BA206}" emma:medium="tactile" emma:mode="ink">
                <msink:context xmlns:msink="http://schemas.microsoft.com/ink/2010/main" type="inkWord" rotatedBoundingBox="13259,12404 16218,12438 16211,13009 13253,12975"/>
              </emma:interpretation>
            </emma:emma>
          </inkml:annotationXML>
          <inkml:trace contextRef="#ctx0" brushRef="#br0" timeOffset="61319.73">7016 3724 18 0,'6'-2'294'16,"-6"2"-17"-16,12-3-19 0,-12 3-19 0,15-3-22 15,-5 2-21-15,-3 0-17 0,-7 1-21 0,16-4-15 16,-8 2-15-16,-8 2-15 0,17-2-14 0,-8 2-19 15,-9 0-30-15,17-2-32 0,-11 2-32 0,-6 0-33 16,14 1-33-16,-14-1-35 0,14 1-30 0,-4-1-32 16,-10 0-139-16,12 2-340 0,-12-2 151 0</inkml:trace>
          <inkml:trace contextRef="#ctx0" brushRef="#br0" timeOffset="61659.37">7590 3706 14 0,'0'0'233'15,"8"-2"-24"-15,-8 2-18 0,0 0-20 0,15 0-17 16,-15 0-14-16,13 1-16 0,-4-1-9 0,-1 1-25 15,3 3-44-15,-3-1-55 0,2-2-59 0,-2 1-167 16,2-1-256-16,1 0 114 0</inkml:trace>
          <inkml:trace contextRef="#ctx0" brushRef="#br0" timeOffset="61732.17">8032 3713 96 0,'7'-5'383'0,"2"-1"-22"0,-3 2-23 0,1-2-27 16,-3 2-33-16,-4 4-22 0,12-8-30 0,-4 5-25 16,-8 3-16-16,10-6-36 0,-10 6-33 0,7-3-40 0,-7 3-34 15,0 0-31-15,11 0-34 0,-11 0-38 16,0 0-50-16,0 0-46 0,5 12-51 0,-5-12-204 16,0 0-446-16,3 9 197 0</inkml:trace>
          <inkml:trace contextRef="#ctx0" brushRef="#br0" timeOffset="61930.98">8514 3746 155 0,'10'4'311'0,"-7"2"-25"16,-3-6-15-16,4 12-13 0,-4-4-13 0,-2 4-20 0,-3-1-14 15,-4 1-22-15,-2 3-15 0,-4 2-20 0,-6 3-12 16,3-6-15-16,-6 6-17 0,3-8-33 0,-3 7-35 15,1-9-40-15,4 1-50 0,-2 0-42 0,3 1-42 16,5-6-64-16,-2 2-224 0,6-4-453 0,1-2 202 16</inkml:trace>
          <inkml:trace contextRef="#ctx0" brushRef="#br0" timeOffset="63360.15">8951 3568 42 0,'0'0'297'0,"4"-8"-9"0,-4 8-17 15,0 0-16-15,4-10-15 0,-4 10-14 0,5-4-20 16,-5 4-13-16,0 0-15 0,6-5-7 0,-6 5-18 16,0 0-13-16,4-6-16 0,-4 6-8 0,0 0-15 15,0 0-10-15,0 0-11 0,0 0-3 0,0 0-5 16,12 13-7-16,-12-13-2 0,2 10-1 0,0-2-8 15,-1 0-2-15,0 0 5 0,-1 3-3 16,4 1-4-16,-3 0-6 0,0-2 5 0,3 4 2 0,-3 0 1 0,3-3 3 16,-3 0-9-16,2 3 9 0,0 0-1 0,0-3-1 15,0 2 1-15,0-1-1 0,1-1-4 16,-2 0-4-16,2 1 3 0,1-2-4 0,-1 2 14 16,-1-4 5-16,1 0-1 0,0 0-4 0,0 0-4 15,-1-2-1-15,1 1-1 0,-2-2-4 0,3 0-4 16,-5-5-5-16,8 11-1 0,-7-6-4 0,-1-5-4 0,5 7-4 15,-5-7-4-15,5 8 11 0,-5-8-11 0,0 0-2 16,3 5-3-16,-3-5-1 0,0 0-2 0,0 0-2 16,4 8 0-16,-4-8 2 0,0 0-2 0,0 0-1 15,0 0-3-15,6 4 4 0,-6-4 4 0,0 0-6 16,0 0 1-16,0 0-4 0,11 2-3 0,-11-2 5 16,0 0-2-16,10-2 1 0,-10 2-1 0,0 0-1 15,11-7 2-15,-11 7 0 0,10-7-1 0,-6 2-2 0,1-2 0 16,1 1 6-16,0-3-10 0,-1-1 10 15,0 1-8-15,2-2-6 0,-3-1-2 0,1-3-7 16,0 2 2-16,-3-1-8 0,3-4 6 0,-1 3-13 0,0-3 1 16,-2 4-4-16,-1 0 4 0,2 3 2 0,-1-3 2 15,-1 2 1-15,1 0 13 0,-1 0-10 16,0 4 1-16,-1-1 1 0,0 9 0 0,3-14 4 0,-2 6 6 16,-1 8-2-16,4-11-3 0,-4 11 5 0,1-11-3 15,-1 11 2-15,1-7 1 0,-1 7-4 0,0 0 5 16,4-10-2-16,-4 10 0 0,0 0-1 0,0 0 7 15,1-9 0-15,-1 9-2 0,0 0 0 0,0 0 1 16,0 0 2-16,0 0-5 0,0 0-1 0,0 0 4 16,1-7 2-16,-1 7 3 0,0 0-4 0,0 0-1 15,0 0 2-15,0 0 3 0,0 0-11 0,0 0 4 16,0 0-3-16,0 0 2 0,0 0-2 0,0 0 1 16,0 0 2-16,0 0-2 0,0 0-4 0,0 0 5 15,11 17-1-15,-8-11 3 0,-3-6-1 0,5 10 1 16,-3-2-1-16,2-1 1 0,-2 3-2 0,5 0 3 15,-4 0 1-15,3 0 1 0,-1-1 7 0,0 1 2 16,3 1-2-16,-5-2 3 0,4 0 4 0,-1 2 1 0,0-3-1 16,0 2-2-16,3 0 1 0,-6-2-1 15,4 3 3-15,0-3-6 0,1 1 1 0,1 1 1 16,-1-1-2-16,-1-3 0 0,-1 2-1 0,0 0-2 0,2-3-3 16,-5-1 2-16,7 5 0 0,-6-3-1 0,2-2 1 15,0 1 0-15,3-1 0 0,0 1 2 0,-3-1-4 16,0 1 0-16,1-2 1 0,-7-3-2 0,14 6 0 15,-6-4 1-15,-1 1 3 0,-7-3-1 0,14 3-2 16,-7-1 0-16,-7-2-2 0,12 0-3 0,-12 0 4 16,12 0-2-16,-12 0 2 0,11 0 2 0,-11 0-5 15,10-2 2-15,-10 2 0 0,10-3 0 0,-10 3-1 16,8-5 1-16,-8 5 2 0,9-4 0 0,-9 4-3 16,8-7 5-16,-8 7-5 0,5-7 0 0,-2 2 3 15,-3 5 2-15,8-9-2 0,-5 3 5 0,-3 6-6 16,5-10 6-16,-1 2-9 0,-2 0-1 0,1-1-1 15,1 1 0-15,-3-1-1 0,0 0 3 0,4-2-3 16,-4 1 3-16,1 1-1 16,0 0 2-16,-1-2-1 0,1 3-1 0,-1-3 1 0,2-1 0 15,-1 3 1-15,-1-3-1 0,1 3 1 0,-2 0 10 0,3-1 10 16,-2-1 1-16,-1 2-1 0,1-3 2 0,-1 2 3 0,3-1 3 16,-3 0 0-16,0 1 0 0,0-1 2 0,1 1-5 15,0-1 1-15,-1 11-3 0,3-14 0 0,-2 6-2 16,-1 8-5-16,1-13 0 0,-1 13-2 15,1-13 0-15,-1 13-2 0,3-11-8 0,-3 11 5 0,0 0-2 16,-3-10-7-16,3 10-14 0,0 0-22 0,3-9-22 16,-3 9-28-16,0 0-35 0,0 0-40 0,0 0-28 15,0 0-11-15,0 0-13 0,0 0-19 0,-10-3-21 16,10 3-19-16,0 0-26 0,0 0-36 0,0 0-276 16,-11 14-658-16,11-14 292 0</inkml:trace>
          <inkml:trace contextRef="#ctx0" brushRef="#br0" timeOffset="63845.52">9944 3766 212 0,'0'0'285'0,"6"-3"-15"0,-6 3-14 16,0 0-10-16,0 0-10 0,0 0-13 0,0 0-10 16,0 0-17-16,0 0-10 0,0 0-17 0,0 0-15 15,0 0-14-15,0 0-18 0,0 0-13 0,0 0-10 16,0 0-11-16,0 0-8 0,0 0 3 0,6 10-12 16,-6-10-3-16,0 0-4 0,-2 12 0 0,2-12-9 15,0 0 7-15,0 13-9 0,0-13 6 0,0 0-6 16,-2 11-2-16,2-11 8 0,0 0 8 0,0 0 8 15,0 10 10-15,0-10 3 0,0 0 0 0,0 0-4 16,0 0 6-16,0 0-13 0,6 4-7 0,-6-4-11 16,0 0-7-16,0 0-31 0,0 0-41 0,0 0-62 15,0 0-68-15,0 0-81 0,16-18-111 0,-16 18-335 16,0 0-732-16,0 0 324 0</inkml:trace>
        </inkml:traceGroup>
      </inkml:traceGroup>
    </inkml:traceGroup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07:02.8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9191AD7-B962-41B1-B660-E61DE617BC46}" emma:medium="tactile" emma:mode="ink">
          <msink:context xmlns:msink="http://schemas.microsoft.com/ink/2010/main" type="writingRegion" rotatedBoundingBox="3593,1141 24751,886 24903,13565 3746,13820"/>
        </emma:interpretation>
      </emma:emma>
    </inkml:annotationXML>
    <inkml:traceGroup>
      <inkml:annotationXML>
        <emma:emma xmlns:emma="http://www.w3.org/2003/04/emma" version="1.0">
          <emma:interpretation id="{2431763A-3F80-49AF-B5F5-98CC627D3997}" emma:medium="tactile" emma:mode="ink">
            <msink:context xmlns:msink="http://schemas.microsoft.com/ink/2010/main" type="paragraph" rotatedBoundingBox="4304,1241 24740,807 24827,4882 4391,53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3396CF-3CF3-4C88-8FA8-468084A7A43C}" emma:medium="tactile" emma:mode="ink">
              <msink:context xmlns:msink="http://schemas.microsoft.com/ink/2010/main" type="line" rotatedBoundingBox="4673,1235 24740,806 24767,2092 4700,2521"/>
            </emma:interpretation>
          </emma:emma>
        </inkml:annotationXML>
        <inkml:traceGroup>
          <inkml:annotationXML>
            <emma:emma xmlns:emma="http://www.w3.org/2003/04/emma" version="1.0">
              <emma:interpretation id="{8D278F93-A5A2-4D9E-A9F1-D9B3557636D0}" emma:medium="tactile" emma:mode="ink">
                <msink:context xmlns:msink="http://schemas.microsoft.com/ink/2010/main" type="inkWord" rotatedBoundingBox="4682,1672 5964,1645 5972,2061 4691,2089"/>
              </emma:interpretation>
            </emma:emma>
          </inkml:annotationXML>
          <inkml:trace contextRef="#ctx0" brushRef="#br0">0 29 42 0,'2'-6'165'0,"-2"6"-5"15,0 0-8-15,8-5-13 0,-8 5 8 16,0 0-4-16,8-5-3 0,-8 5 1 0,0 0-2 16,4-9-2-16,-4 9-7 0,0 0 0 0,2-6-3 0,-2 6-7 15,0 0 1-15,0 0-5 0,0 0-6 0,0 0-11 16,0 0-6-16,0 0-13 0,0 0-11 0,0 0-9 16,0 0-5-16,0 0-5 0,0 0-9 0,0 0 0 15,0 0-4-15,0 0-5 0,-6 33-7 16,6-19 2-16,-3 0-2 0,1 5-2 0,2-1-3 0,2 2 1 15,-2 2-4-15,0 0 2 0,3-5-3 0,-3 2-4 16,4 1 4-16,2-1-3 0,-1-5-2 0,-3 0-2 16,1-2 3-16,5 1-1 0,-3-2-3 0,-2-2 5 15,2-2-8-15,-2 0 7 0,-1-1-7 0,3-1 4 0,-5-5 0 16,8 8 2-16,-8-8 2 0,8 3 7 0,-8-3 1 16,12 0 8-16,-12 0-4 0,11-6 1 15,-4 2-8-15,-1-2-1 0,1-4-3 0,4 0-1 0,2-8-1 16,0 3 0-16,-2-1-4 0,1-2-3 0,-4 2 6 15,3-2-2-15,1-2-6 0,-2 2 8 16,-4 5-13-16,4-5 6 0,-7 7 2 0,5 0-1 0,-4 1-1 16,1 0 0-16,-1 2-4 0,-2 2 1 0,-2 6 5 15,5-8-5-15,-5 8-3 0,3-6-3 0,-3 6 0 16,0 0 1-16,0 0-4 0,0 0-1 0,0 0 4 16,0 0-1-16,5 20-5 0,-5-6 11 0,-2 0 2 15,2 0-4-15,0 5 0 0,0 1-1 0,0 0 3 16,2-2-3-16,0 2 0 0,3 2 6 0,-1-2-2 15,1-1-4-15,-1-2 2 0,5 0 4 0,-5-3-2 16,4-2-3-16,0 1 3 0,0-3 4 0,-3-2-7 16,3 0 4-16,-3-1-5 0,2-3 3 0,-1 3-1 0,4-7 4 15,-10 0-3-15,10 2-1 0,-10-2 1 16,13-8 3-16,-5 3 0 0,2-3 2 0,-5-1-6 16,3-2-4-16,-3-3 0 0,3 0-1 0,0-5 1 0,-2-1-1 15,-2-2-1-15,1 2-1 0,-1-2 1 0,-2 3 0 16,3-2-1-16,0 2 5 0,-2-2-4 0,-1 7 3 15,3-3-1-15,-2 5 4 0,-1 2-1 0,2 1 0 16,-2 1-2-16,-2 8 2 0,5-14-5 0,-3 8-2 16,-2 6-2-16,8-5 1 0,-3 2-5 0,-5 3 2 15,0 0 0-15,18 3-3 0,-18-3 1 0,14 5 5 16,-2 1 0-16,-3-1 1 0,1 3-3 0,2 2 4 16,1 3-1-16,0-4 6 0,3 5-3 0,-1-2 4 15,3 1-3-15,-2 0 4 0,-1-2-3 0,4 0 2 0,-6-6 1 16,7 6-3-16,-2 1 4 0,2-5 3 0,-6 2-4 15,-1-5 5-15,2-1-3 0,-4 1 1 0,2-2 1 16,0 0-1-16,0 0-5 0,-1-3 3 0,1 0 0 16,-5 1 0-16,3-2 2 0,1 2 4 0,-1-2-7 15,-4-2 4-15,4 0-1 0,-3-1 4 0,1-2-7 16,0 0-2-16,-5-2-2 0,5-1 0 0,-7 0-1 16,3 1-3-16,-2 3-1 0,-3-3 0 0,0 9-2 15,0-16 3-15,-5 8 2 0,5 8 0 0,-5-19-1 16,0 13-1-16,-1 0-3 0,1 0 4 0,5 6-2 15,-15-10 2-15,2 9 1 0,4 1 0 0,9 0-1 16,-20 3-1-16,7-1 3 0,4 4 1 0,-2 2-3 16,0-2-2-16,3 6 5 0,1-1 1 0,-2 3-1 15,5 0 3-15,-1 0-3 0,3-1 3 0,-1 6-3 16,3-5 5-16,3 0 1 0,1 4-2 0,7-1 2 16,-4-6-1-16,9 4 0 0,-1-1 3 0,6-3-3 0,2-6 0 15,8 5-10-15,0-5-24 0,6 0-32 0,-1-1-37 16,3-1-49-16,2-7-52 0,-5 1-223 0,3-2-462 15,-1-1 204-15</inkml:trace>
        </inkml:traceGroup>
        <inkml:traceGroup>
          <inkml:annotationXML>
            <emma:emma xmlns:emma="http://www.w3.org/2003/04/emma" version="1.0">
              <emma:interpretation id="{0DE9EE14-2CDE-4EB3-8E39-7E3E6C68AC0B}" emma:medium="tactile" emma:mode="ink">
                <msink:context xmlns:msink="http://schemas.microsoft.com/ink/2010/main" type="inkWord" rotatedBoundingBox="6585,1610 8415,1571 8423,1939 6593,1978"/>
              </emma:interpretation>
            </emma:emma>
          </inkml:annotationXML>
          <inkml:trace contextRef="#ctx0" brushRef="#br0" timeOffset="1171.33">2040 174 10 0,'0'0'216'16,"7"7"-15"-16,-4-3-14 0,-3-4-13 0,10 10-12 15,-7-6-13-15,-3-4-10 0,7 10-13 0,-1-4-4 0,-1-2-12 16,2 1-3-16,1-2-6 0,-2 3-3 16,-1-4-7-16,3 2-11 0,-1 0-5 0,6-4-5 0,-4 4-13 15,-2-2-2-15,-7-2-4 0,18 1-6 16,-5-2-3-16,-3-1-3 0,-10 2-6 0,15-6-3 0,-9 2-4 15,1-1-4-15,-4-2 1 0,2 1-7 0,1-4-10 16,-6 2-2-16,-1-4-13 0,-4 0-3 0,0 0-5 16,-3-1 2-16,-5-2-3 0,2 2 3 0,-4 0 2 15,1 0 4-15,-3 3 6 0,-3 4 3 0,2 0 6 16,-4 1 5-16,2 1-3 0,2 2 0 0,3 2-1 16,-1 0 4-16,1 0-5 0,-3 4 4 0,4 1-4 15,0 3-3-15,3 0 3 0,1 1 1 0,2 3-2 16,4-1-2-16,-5 2 0 0,6-2 0 0,3 3 1 15,-2-3 2-15,4 1-1 0,-2 0-2 0,3-1 1 0,5 1 0 16,-3-3 0-16,3 1-1 0,2-4 3 0,3 0-4 16,0-2 0-16,2 0-1 0,1-1 4 15,-3-2-2-15,5-2 0 0,0 0 0 0,3-1 1 16,-5 0-2-16,-1-3 3 0,3-2 0 0,-5 2-4 16,5-4 2-16,-6 3 3 0,2-4 6 0,-3 1-2 0,1-2 4 15,-4-2-3-15,1 3 13 0,-3 0 8 0,-1 1 8 16,1-2 4-16,-1 3 1 0,-5 3 9 0,5-1-8 15,-5 6 3-15,7-9-6 0,-7 9-9 0,1-6-3 16,-1 6-6-16,0 0-1 0,0 0-4 0,0 0 0 16,0 0-5-16,0 0-1 0,9 16-3 0,-7-8 1 15,0 2-4-15,0 1 5 0,1-2-7 0,-1 0 5 16,4 1-1-16,-4-4-1 0,1 5-5 0,2-1 0 16,-1-3-6-16,-1 0-8 0,0-2-1 0,2 2-8 15,2-2-4-15,-1-1-3 0,1 0-8 0,-7-4-2 16,16 1-7-16,-10-1 2 0,-6 0-2 0,18-3 3 0,-8-1 3 15,0 2 3-15,1-3-1 0,-3-3 4 0,1-1 8 16,0 0 1-16,1 2 2 0,-2-2 2 0,1 0-1 16,-1 2 5-16,-2-2 4 0,-1 1 0 0,1 5 10 15,-6 3 4-15,7-8-1 0,-2 4-1 0,-5 4-2 16,0 0 0-16,8-4 1 0,-8 4 5 0,0 0-6 16,0 0 4-16,18 8 1 0,-12-4 0 0,-1 3 2 15,0 1 2-15,1-2 0 0,1 6 5 0,0-2-1 16,1 1 4-16,0-2-7 0,2 2 8 0,-3 0-6 15,1-5-1-15,3 4 0 0,-6-1 1 0,2-4 1 16,-1-1-2-16,-1 2 0 0,1-1 1 0,-6-5 0 16,9 5-4-16,-9-5 3 0,9 4-2 0,-9-4 2 15,0 0-2-15,13-4-1 0,-13 4 0 0,9-8-4 16,-3 2 2-16,0-2-1 0,0-2-3 0,-2 2 3 16,3-2 2-16,-3-1-4 0,2 0 1 0,0-3-5 0,-1 2 1 15,0 1 0-15,1 0 0 0,-1-2 1 0,1 1-2 16,-2-1 1-16,1 4-1 0,2 1-2 0,-1-3 3 15,1 5-2-15,-2 1 2 0,1-2-4 0,1 0 4 16,1 2-3-16,1 1 2 0,-2-1-3 0,1 0 2 16,3 1-1-16,1 4 6 0,1-5-7 0,2 2 2 15,-1 2-2-15,3-4 7 0,2 5-6 0,4-4 4 16,-5 2-5-16,4-3 5 0,2 2-1 0,0-3 3 16,0 3-1-16,-2-2-1 0,1 3 7 0,-3-4 4 15,-1-2 6-15,-6 2 5 0,-2 1 2 16,2 0-4-16,-6-4-1 0,3 4-1 0,-7-1 2 0,3 0-8 15,-2 0 1-15,-4 6 0 0,4-12-2 0,-4 12-2 0,-8-9-4 16,1 3 3-16,7 6-4 0,-16-6 0 16,2 6-1-16,-3-2-2 0,-2 2-2 0,-2 4 2 0,-1-3-2 15,-2 4 4-15,3 1-4 0,3 2 0 0,-3 2-2 16,6 0-1-16,0 4 1 0,0-3 3 0,7-1-6 16,2 2 5-16,1 0 0 0,2 1-2 15,4-2 3-15,2 3-3 0,3 0 2 0,10 0 3 0,-1 0-3 16,16 5 2-16,3-5 3 0,2 0-3 0,6-2-2 15,2-2 2-15,18 2 4 0,0-3-5 0,0-5 1 16,1 3-6-16,-17-2-18 0,1-2-40 0,-3-3-48 16,-3 2-55-16,2-7-60 0,-6-1-247 0,-1 0-511 15,-2-1 226-15</inkml:trace>
        </inkml:traceGroup>
        <inkml:traceGroup>
          <inkml:annotationXML>
            <emma:emma xmlns:emma="http://www.w3.org/2003/04/emma" version="1.0">
              <emma:interpretation id="{7E192A52-09C0-457E-8E46-1D2F5F0092B6}" emma:medium="tactile" emma:mode="ink">
                <msink:context xmlns:msink="http://schemas.microsoft.com/ink/2010/main" type="inkWord" rotatedBoundingBox="9069,1281 12054,1217 12079,2363 9094,2427"/>
              </emma:interpretation>
            </emma:emma>
          </inkml:annotationXML>
          <inkml:trace contextRef="#ctx0" brushRef="#br0" timeOffset="1830.81">4535-375 26 0,'0'0'255'0,"0"0"-13"16,-2-10-10-16,2 10-13 0,0 0-14 0,0 0-13 0,0 0-12 0,3-11-19 0,-3 11-10 15,0 0-14-15,0 0-12 0,0 0-9 0,0 0-1 16,0 0-5-16,16 19-2 0,-11-9 0 0,-3 2-3 16,1 4 1-16,2 1-4 0,1 5 2 0,-3-2-6 15,4 1 5-15,-1 8-8 0,0-2-2 0,-2-4-6 16,2-2-5-16,-1 1-11 0,2 7-3 0,3-1-9 15,-6-5-1-15,4-2-15 0,0 8 3 0,-2-8 0 0,-1 8-5 16,1 0-5-16,-2-7-5 0,-1-3-12 16,0 0-25-16,1 0-21 0,-2-4-18 0,-1-1-18 15,-1 0-22-15,0-1-20 0,-1 0-27 0,1-6-27 16,-1 3-30-16,1-10-42 0,-1 13-41 0,-4-6-206 0,5-7-516 16,-9 4 229-16</inkml:trace>
          <inkml:trace contextRef="#ctx0" brushRef="#br0" timeOffset="4885.89">4394-52 116 0,'0'0'276'0,"0"0"-17"15,0 0-8-15,27-14-20 0,-13 11-13 0,6-2-17 16,4-1-12-16,7 1-9 0,-6 2-12 0,5-4-19 16,-6 3-11-16,-3-1-20 0,0 5-10 0,-5-3-10 0,-1 3-12 15,1-1-25-15,-2 1-23 0,0 1-30 0,-2 0-27 16,1 1-29-16,-5 0-33 0,1 1-32 0,-3 1-33 15,4-3-29-15,-10-1-211 0,10 6-417 16,-3-4 185-16</inkml:trace>
          <inkml:trace contextRef="#ctx0" brushRef="#br0" timeOffset="5210.15">5035-40 150 0,'0'0'218'16,"0"0"-18"-16,5 5-8 0,-5-5-14 0,0 9-13 0,0-9-5 15,3 13-8-15,-3-4-8 0,1-2-11 16,-1 2-10-16,1 0-11 0,1 2-8 0,1-1-7 16,1 2-4-16,-2-1-5 0,2-3-9 0,1 3-3 0,-1-3-9 15,-1-1-8-15,0 0-2 0,0-2-4 0,1 0-3 16,-4-5-6-16,4 9-4 0,-4-9 0 0,5 7 0 16,-5-7 8-16,0 0 9 0,0 0 6 0,0 0-7 15,0 0-7-15,0 0-7 0,10-16-4 0,-8 7-3 16,2-2-2-16,-2 0-5 0,2-2-5 0,1 0-6 15,0-5 0-15,0 0-11 0,1 2 2 16,-1-2-6-16,1 5-3 0,0-1-5 0,3 1-1 0,-3 2-3 16,1-1-11-16,2 4-12 0,1-2-15 0,-3 3-18 15,6 2-14-15,-2 1-27 0,1 0-19 0,0 3-21 16,2-2-10-16,-2 6-18 0,3-2-12 0,1 0-23 16,-2 3-133-16,-1-1-371 0,1-1 164 0</inkml:trace>
          <inkml:trace contextRef="#ctx0" brushRef="#br0" timeOffset="5829.62">5432-63 121 0,'13'7'101'0,"-4"-2"22"0,0 3-1 15,-1-5 1-15,-2 2 2 0,0-2 1 0,-6-3-3 16,11 6-6-16,-11-6 8 0,10 5-6 0,-10-5-6 16,7 5-6-16,-7-5-5 0,8 4-3 0,-8-4-8 0,8 1-3 15,-8-1-12-15,15 1-2 0,-15-1-11 16,15-2-6-16,-8 1-7 0,6-1-3 0,-1 0-4 0,0-2-5 16,2 2-4-16,-1-1-8 0,2-1-7 0,-1-1-2 15,-2-2-3-15,2 0-7 0,-1 0-4 0,-1 0-8 16,1 1-2-16,-2-4 2 0,0 5 0 0,-1-1 2 15,1-2 0-15,-5 4-4 0,2 0 4 0,-2 2 4 16,-6 2-5-16,12-5 1 0,-12 5 0 0,10-3 2 16,-10 3 3-16,0 0 1 0,13 9 1 15,-8-4 8-15,-3 3 0 0,2 4-2 0,0 5 10 0,0 2 0 16,-2 3-2-16,1 11 1 0,-2 4 1 0,-1 1 2 16,0 3 0-16,-1 13-5 0,1-14-2 0,0 0 4 15,2 11-3-15,3-13-1 0,0 1-3 0,2-1 5 0,0-5-4 16,0 4 1-16,2-6-1 0,-1 1 0 15,1-4 1-15,-3-8-3 0,-1 2 0 0,0-3 1 0,-4-6-4 16,2 1 3-16,-3-2-3 0,0-4 3 16,0-8 9-16,-3 14 9 0,0-8-1 0,-4-2 2 0,7-4-9 15,-18 4 9-15,4-6-3 0,1 0 5 0,-4-5-2 16,3-1 2-16,-5-1 0 0,2-5-1 0,1-2-6 16,-1-1-5-16,0-8-1 0,1-2-1 0,3-2-5 15,1 2-1-15,3-5-10 0,6 1-10 0,3-2-4 16,2 1-17-16,7 1-7 0,1-2-8 0,3-1-10 15,4 1 1-15,2 0 4 0,1 6 1 0,4 1 6 16,0 0 4-16,0 0 4 0,4 6 4 0,-3 0 6 16,1 3 9-16,3 1 10 0,-2 4 14 0,-6 0 7 15,-2 0 5-15,1 2 11 0,-4 3 4 0,4 0 10 16,-7 0 7-16,-3 3 2 0,1-1 13 0,-3 1 5 16,-1 0 4-16,2 2-3 0,-9 2 0 0,11-6 1 15,-11 6-13-15,7-3-3 0,-7 3-10 0,0 0-6 0,8-4-11 16,-8 4-2-16,0 0 8 0,0 0-16 0,0 0 0 15,7 12-3-15,-7-12-3 0,5 7-1 16,-4 1-4-16,-1-8 6 0,4 12-5 0,-3-4 1 0,1-2-4 16,-1 3-6-16,2-1-19 0,-3-8-18 0,2 11-18 15,-2-11-21-15,1 10-29 0,-1-10-24 16,-1 8-31-16,1-8-39 0,0 0-43 0,0 0-261 0,0 0-541 16,0 0 240-16</inkml:trace>
          <inkml:trace contextRef="#ctx0" brushRef="#br0" timeOffset="6031.84">6156-224 30 0,'0'-14'341'0,"0"14"-19"0,2-10-22 16,-2 10-32-16,5-10-28 0,-5 10-26 16,6-5-21-16,-6 5-23 0,8-8-14 0,-8 8-12 15,11-2-33-15,-11 2-30 0,9 0-30 0,-9 0-27 16,11 4-26-16,-5 1-29 0,-6-5-29 0,9 7-17 15,-4 1-18-15,-1 0-16 0,0 1-23 0,2 1-4 16,2 2-24-16,-6-4-145 0,3 3-330 0,-1 0 146 16</inkml:trace>
          <inkml:trace contextRef="#ctx0" brushRef="#br0" timeOffset="6789.14">6286-46 116 0,'3'9'172'0,"0"-2"4"0,-1 0 4 16,1 0 6-16,1-1-3 0,0 2-1 0,1-2-8 15,0 2-3-15,1-2-10 0,0-1-12 0,1-1-9 16,-1 0-9-16,0 2-13 0,0-2-8 0,-6-4-10 15,12 6-11-15,-6-2-6 0,1-1-9 0,-7-3-9 16,12 3-5-16,-12-3-5 0,14 2-2 0,-8-1-8 16,-6-1-3-16,15-3-7 0,-15 3-6 0,16-4-11 15,-8-3-4-15,-2 2-3 0,4-1-8 0,-1-1-7 16,-2 0-4-16,2-2-3 0,-2 1 1 0,2 1 0 16,-3-2 2-16,-1 3 0 0,1-2 2 0,0 2 0 15,-6 6 4-15,9-9 6 0,-5 4 3 0,-4 5-4 16,7-9 5-16,-2 4-5 0,-5 5-1 0,9-3-1 0,-9 3 1 15,11-3-3-15,-11 3 2 0,11-1 0 16,-11 1-4-16,11 4 3 0,-11-4 0 0,9 3-1 16,-3 3 3-16,0-1-3 0,0-2 2 0,0 5-2 0,0-2 4 15,-1-4-3-15,3 5 1 0,-3-1 1 0,-5-6 0 16,10 7-2-16,-6-1 2 0,3-4-3 0,-1 2-3 16,-6-4-2-16,11 2-7 0,-5 1 1 0,-6-3-4 15,14 2-7-15,-7-1 0 0,-7-1-4 0,17-1-2 16,-7-4-5-16,4 3-5 0,-3-1-3 0,1 0-3 15,9-5 3-15,-4 2-5 0,2-3 6 0,-4 4 2 16,6-1 6-16,-8 1-2 0,3 2 11 0,-2-2 9 16,-2 1 2-16,0 3 6 0,-2 0 2 0,1 1 4 15,-11 0 3-15,20-3 5 0,-10 3 1 16,-1 0 3-16,0 4 1 0,-9-4-1 0,18 2 6 0,-8 4 4 16,1-1 2-16,0-2 6 0,1 1 0 0,2 0 5 15,-2 1-1-15,3-1 2 0,-2 1-2 0,8-3-2 16,-6 1-2-16,-1 0-2 0,3 0 0 0,3-3 2 15,-2 0-8-15,-2 0-2 0,-2-3 1 0,-2 2-4 0,-2 0 0 16,2-2 2-16,-3 1-5 0,-2-4-1 16,-1 2 0-16,-6 4-4 0,7-11-3 0,-7 11-2 0,0-11-4 15,0 11 2-15,-10-11-6 0,1 5 1 0,-1 1-4 16,-3 0 0-16,-2 2 0 0,-2 2 0 16,-4 0-4-16,-3 1 3 0,2 5 0 0,0-3-5 0,0 4-2 15,-1 0 1-15,0 2-12 0,3 0-1 0,2 3-1 16,-1 3-1-16,6 0 2 0,0 0-3 0,4-4 5 15,3 4 2-15,-1 2 5 0,3 2 0 0,7 5 2 16,1-3 1-16,8 8 3 0,3 1 3 0,3 0-2 16,2 0 3-16,3 3 2 0,3-3 1 0,0 1 1 15,4 2-1-15,-3-1 5 0,1-3-3 0,-2 2 2 16,1-2-2-16,-1 3 3 0,-1-3-1 0,-3-4-1 16,-7-6 3-16,1 1-1 0,-6 0 2 0,-4-7-1 15,-1-1 4-15,-4 0 12 0,-1-2 12 0,0-9 9 16,-9 10-1-16,-3-2-5 0,-1-4-3 0,-7-4 0 15,-5 0-2-15,-8 0-12 0,1-4-21 0,-1-4-29 16,-4 2-34-16,-6-4-37 0,3 0-36 0,4-3-30 16,3 0-40-16,-1-3-136 0,1-1-376 0,9 1 166 0</inkml:trace>
        </inkml:traceGroup>
        <inkml:traceGroup>
          <inkml:annotationXML>
            <emma:emma xmlns:emma="http://www.w3.org/2003/04/emma" version="1.0">
              <emma:interpretation id="{BCDDA8E7-CB56-49A4-9C23-FFB37486CC46}" emma:medium="tactile" emma:mode="ink">
                <msink:context xmlns:msink="http://schemas.microsoft.com/ink/2010/main" type="inkWord" rotatedBoundingBox="12690,1214 13369,1199 13382,1818 12703,1832"/>
              </emma:interpretation>
            </emma:emma>
          </inkml:annotationXML>
          <inkml:trace contextRef="#ctx0" brushRef="#br0" timeOffset="7692.04">8023-21 77 0,'-6'-6'257'0,"6"6"-26"15,0 0-22-15,0 0-20 0,0 0-18 0,0 0-16 16,20-5-14-16,-7 5-12 0,2 2-7 15,7 1-12-15,-2 0-10 0,2 0-8 0,3 1-3 0,0 1-7 16,-1-3-4-16,8 6-7 0,-7-5-9 16,-1 0-4-16,11 3-4 0,-6-2-8 0,-4 0-2 0,-2-1-4 15,9-1-3-15,-7 2-3 0,7-3-6 0,-7 2 0 16,-2-2-3-16,2 0-3 0,-4 1-3 0,-1-2-1 16,-4 0 2-16,-2-2-1 0,0-2-1 0,1 2 5 15,-5-2 7-15,-3-1 1 0,3-1-6 0,-5-2 0 16,-1 3 0-16,-4 5-6 0,2-15 2 0,-2 15-5 15,-11-21 1-15,1 10-2 0,-5-1-3 0,-1 3 2 16,-3-2-6-16,-4 3 2 0,-6-4-14 0,-2 6-14 0,6 2-15 16,3 2-23-16,-3 1-18 0,1-2-19 0,0 7-25 15,3-3-37-15,0 2-38 0,7-1-211 16,-1 0-438-16,-1 2 195 0</inkml:trace>
          <inkml:trace contextRef="#ctx0" brushRef="#br0" timeOffset="7357.96">8198-452 190 0,'0'0'289'0,"2"-12"-15"16,-2 12-24-16,0 0-24 0,0 0-28 0,0 0-21 15,0 0-17-15,0 0-16 0,0 0-13 0,0 0-5 16,0 0-5-16,-5 40-2 0,5-21-6 0,2 1 4 15,-1 2-11-15,1 0-5 0,2 9-6 0,-3-1-5 16,3-4-6-16,2 4-8 0,-1-2-14 0,-2-1 3 16,1-3-6-16,1 3-7 0,-2-3-3 0,2 4-4 15,-3-5-4-15,2-3-6 0,-3 4-7 0,3-4-18 16,-3 1-20-16,0-3-16 0,1-5-18 0,-4 2-16 16,2-1-22-16,-2-4-18 0,-1 3-28 0,2-6-23 15,1-7-35-15,-2 14-29 0,-1-9-224 0,3-5-475 16,-8 3 210-16</inkml:trace>
        </inkml:traceGroup>
        <inkml:traceGroup>
          <inkml:annotationXML>
            <emma:emma xmlns:emma="http://www.w3.org/2003/04/emma" version="1.0">
              <emma:interpretation id="{4298662F-288A-4CFF-855C-AE8BE55E96CC}" emma:medium="tactile" emma:mode="ink">
                <msink:context xmlns:msink="http://schemas.microsoft.com/ink/2010/main" type="inkWord" rotatedBoundingBox="14300,1029 16627,979 16641,1654 14314,1704"/>
              </emma:interpretation>
            </emma:emma>
          </inkml:annotationXML>
          <inkml:trace contextRef="#ctx0" brushRef="#br0" timeOffset="9830.04">9621-466 4 0,'0'0'270'0,"6"-9"-18"15,-6 9-10-15,5-5-8 0,-5 5-12 0,0 0-14 0,6-6-20 16,-6 6-21-16,0 0-20 0,0 0-15 0,0 0-15 16,0 0-13-16,0 0-12 0,0 0-4 0,7 23-5 15,-7-10-6-15,0 7-6 0,0 0-3 0,0 3-2 16,2-3-1-16,-4 4-7 0,2 3-2 16,0 3-7-16,0-8 5 0,4 6-10 0,-1 1-7 15,-2-7-1-15,1 0-4 0,1 0-3 0,-2-1-2 0,4-3-3 16,-4 0 2-16,3-2-5 0,1-3-3 0,-3 1-1 15,2-3 1-15,-2 2 0 0,0-6-5 0,0 1 0 16,-1-2 2-16,-1-6-3 0,3 10 2 0,-3-10 2 16,3 9 4-16,-3-9-5 0,0 0-2 0,7 5-4 15,-7-5 2-15,0 0 0 0,0 0-7 0,14-15-10 16,-7 9-6-16,2-3-2 0,-2-2-4 0,1 1-3 16,3-2 1-16,3 1-2 0,-4 1 1 0,0-2-2 0,-1 1 2 15,1 2 4-15,1-1 0 0,-2 2 1 16,2 1 1-16,-1-2 7 0,2 4-3 0,2-5-1 15,-2 6 1-15,1-1 1 0,-2 1 0 0,0-1 0 16,4 3 3-16,-2-1 1 0,1 2 1 0,-1-1-2 0,0 2 3 16,-2 0-2-16,2 2 3 0,0-1 0 15,-2 2 1-15,1-1-2 0,-5 2 3 0,2-3 0 0,2 3-2 16,-3-1 0-16,-2 2 3 0,0 1-2 0,-1-1 4 16,0 0-1-16,-3 4 5 0,-2-9 4 0,5 13 4 15,-4-7-2-15,-1-6 5 0,-3 15 8 0,-2-5 0 16,-1-3 0-16,-5 0 3 0,-2 0 2 0,-2-1-6 15,-4 1-4-15,-4-2 0 0,4 1 1 0,4-3-2 16,-6 0 5-16,1-1-10 0,1 1 0 0,4-1-2 16,0-1-2-16,3-1-1 0,-1 3-10 0,6-3-14 15,7 0-15-15,-15 0-16 0,15 0-28 0,-10 0-24 16,10 0-49-16,0 0-57 0,0 0-36 0,0 0-224 16,0 0-503-16,0 0 223 0</inkml:trace>
          <inkml:trace contextRef="#ctx0" brushRef="#br0" timeOffset="10459.64">10278-124 135 0,'0'0'316'0,"6"-6"-1"0,-6 6-20 16,0 0-16-16,0 0-19 0,0 0-27 0,6-3-28 16,-6 3-22-16,0 0-16 0,0 0-22 0,0 0-13 15,0 0-13-15,0 0-15 0,6 15-7 0,-6-15-5 16,0 12-13-16,2-5-11 0,-2-7-7 0,1 17-2 15,-1-6-5-15,4-3-11 0,-3-1 0 0,0 0-2 16,3 1-4-16,-4-8-3 0,6 11-3 0,-1-4-5 16,-1-1-2-16,0-1 1 0,3 3-2 0,-1-5-2 15,1 1-4-15,-7-4 0 0,13 4-5 0,-4-4 2 16,-9 0-7-16,15-5-3 0,-7 1-3 0,4-4-6 16,-2 1-4-16,-3-2-6 0,3-1 1 0,-1 0 3 15,-1 0-3-15,3 0-8 0,0-5 1 0,-1 0 2 16,-1 4 6-16,0-2 0 0,-2 2 3 0,2 1 2 15,-3 1 2-15,-1 2 0 0,-2 1 6 0,2 3-1 16,-5 3 2-16,8-10 2 0,-8 10-5 0,5-7 2 0,-5 7-4 16,0 0-4-16,0 0 5 0,0 0-3 15,0 0 3-15,18 14-1 0,-13-9 5 0,-2 2-4 16,3 3 4-16,0-1-3 0,0 2 2 0,2 3 5 0,-1-5 1 16,4 7 1-16,1-2-3 0,-2-3 4 0,0-2 1 15,2 2-1-15,-1-4 1 0,4 3-3 16,-2-2-2-16,-2-2 5 0,1-1-3 0,0 0-1 0,1-1-1 15,-1-3-5-15,2-1-1 0,-2-1-4 0,0-2 0 16,2 0 1-16,-2-4 0 0,0 2-2 0,1 0 2 16,0-4 3-16,-2-2-3 0,7 0 0 0,-3-3 3 15,-2 0 0-15,3 0 3 0,-6 4-4 0,0 1 5 16,1-2 5-16,-2 2 11 0,0 1 5 0,0 0 9 16,-4 2 12-16,1 1 2 0,-3 0 1 0,-3 5-10 15,7-6 3-15,-7 6-10 0,0 0 0 0,9-4-11 16,-9 4-4-16,0 0 1 0,0 0-1 0,11 12-2 15,-8-4-2-15,2 0 1 0,0 1 1 0,-1 2-1 16,0 0-3-16,1 1-2 0,-2 0 3 0,2-1 3 0,0 1-7 16,0-3-3-16,-1 3-14 15,-1-2-22-15,1-2-33 0,-1 1-39 0,-2-1-35 16,-1-8-50-16,0 12-55 0,0-12-90 0,0 0-172 0,0 0-550 16,-12 0 243-16</inkml:trace>
          <inkml:trace contextRef="#ctx0" brushRef="#br0" timeOffset="10640.94">11087-425 177 0,'6'-9'305'0,"-2"1"-30"16,2-1-28-16,-1 4-27 0,3-2-19 0,-2 3-23 15,2-1-21-15,-1 1-28 0,0 0-40 0,2 0-38 16,-4 0-33-16,4 1-30 0,-2-1-37 0,2-1-45 15,3 0-53-15,-3 0-145 0,1-1-314 0,0-3 139 16</inkml:trace>
          <inkml:trace contextRef="#ctx0" brushRef="#br0" timeOffset="10873.14">11469-684 185 0,'-4'12'237'0,"4"10"-12"0,-1-1-11 0,0 6-11 16,1 2-14-16,0 3-13 0,2-1-12 0,2 2-15 16,1 0-11-16,2 1-8 0,-1-1-14 0,3-3-4 15,0 0-11-15,-2-1-11 0,1-1-10 16,-1-6-7-16,0-3-6 0,-2-2-5 0,4 2-7 0,-7-5-16 16,1 0-20-16,2-4-24 0,-2 0-23 0,-1-2-25 15,-1-1-25-15,-1-7-18 0,1 8-18 0,-1-8-42 16,0 0-69-16,0 0-121 0,0 0-373 0,0 0 166 15</inkml:trace>
          <inkml:trace contextRef="#ctx0" brushRef="#br0" timeOffset="11272.96">11831-597 59 0,'0'0'239'16,"0"0"-29"-16,0 0-18 0,0 0-19 0,0 0-8 15,0 0-11-15,10 16-12 0,-7-4-7 0,-1-2-7 16,1 2-7-16,1 7-8 0,-4 1-4 0,0 2-5 16,3-1-5-16,0 8-8 0,0-5-6 0,1 2-9 15,0-3-5-15,-2-1-6 0,4 1-4 0,-3-3-7 0,-2 0-1 16,2-1-6-16,-1-6-3 0,0 3-2 16,0-4-5-16,0-1-1 0,1-3-7 0,-1 1 0 0,0-2-2 15,-2-7-2-15,4 9 1 0,-4-9 4 0,0 10 10 16,0-10 16-16,0 0-1 0,5 5-3 0,-5-5-10 15,0 0 1-15,0 0-9 0,0 0-4 0,0 0-5 16,0 0-5-16,-12-26-2 0,4 21 0 16,0-1-8-16,-7-1 3 0,2 2-2 0,-2 0-3 0,-7 0 0 15,2-1 2-15,-4 3-3 0,8 3-2 0,0 0 0 16,1 3 1-16,3-3-1 0,0 2 0 0,-1 1 2 16,6 0-4-16,0 0 1 0,7-3 0 0,-10 9-1 15,9-4-2-15,1-5 3 0,2 14 1 0,7-9-10 16,-1 1-9-16,11 3-16 0,-1-3-21 0,2 1-19 15,3-1-27-15,9-1-31 0,-1 1-46 0,3-6-50 16,-2 4-249-16,-1-6-512 0,3-2 227 0</inkml:trace>
        </inkml:traceGroup>
        <inkml:traceGroup>
          <inkml:annotationXML>
            <emma:emma xmlns:emma="http://www.w3.org/2003/04/emma" version="1.0">
              <emma:interpretation id="{D1AE8B1E-ABCE-4133-BD42-05FE35BC5298}" emma:medium="tactile" emma:mode="ink">
                <msink:context xmlns:msink="http://schemas.microsoft.com/ink/2010/main" type="inkWord" rotatedBoundingBox="17849,1079 21454,1001 21475,2013 17871,2090"/>
              </emma:interpretation>
            </emma:emma>
          </inkml:annotationXML>
          <inkml:trace contextRef="#ctx0" brushRef="#br0" timeOffset="11886.57">13320-269 101 0,'-6'9'249'0,"2"-6"-14"0,4-3-14 15,-5 13-14-15,1-7-10 0,-1 2-6 0,5-8-13 16,-2 15-14-16,1-8-12 0,1-7-9 0,0 15-6 16,0-15-3-16,2 14-4 0,2-9-5 0,1 0-4 15,1 3-5-15,4-4-5 16,1 2-9-16,1-4-10 0,3 2-3 0,1 0-9 0,-1-2-12 0,1-2-7 15,-4 0-5-15,0 0-2 0,2-4-11 0,-2 1 1 16,1-1-7-16,-4-3-21 0,0-1-5 0,-1-3-19 16,-4-1-8-16,-2-2-3 0,-2 3-10 0,-4-5-4 15,-2-2 1-15,-4 4 3 0,-5-5 2 0,0 5 2 16,-3-2 4-16,-3 3 0 0,-2 5 1 0,-2 1 5 16,2-2-2-16,0 7 0 0,1-1 0 0,0 3-13 15,1 3-12-15,6-1-16 0,-1 3-23 0,3 0-17 16,0 4-18-16,5 1-37 0,0-2-38 0,3 3-58 15,4-3-135-15,1-8-415 0,10 18 183 16</inkml:trace>
          <inkml:trace contextRef="#ctx0" brushRef="#br0" timeOffset="12133.1">13713-224 301 0,'3'-4'325'0,"-3"4"-33"15,0 0-31-15,0 0-33 0,6-4-23 0,-6 4-18 16,0 0-24-16,0 0-17 0,3 19-12 0,-1-11-10 16,-2 4-18-16,1 6-8 0,-1 2-8 0,0 2-8 15,-1 0-9-15,-1 8-5 0,-1 2-8 0,1 1-5 16,1 1-3-16,0 1-5 0,3 0-5 16,-2-2-2-16,2 0 2 0,0 0-8 0,2-2-9 0,0-3-22 15,-5-5-21-15,1-1-23 0,0 0-27 0,0-3-27 16,-3-2-26-16,2-4-35 0,2-1-44 0,-2 0-46 15,-1-4-144-15,2-8-422 0,0 11 187 0</inkml:trace>
          <inkml:trace contextRef="#ctx0" brushRef="#br0" timeOffset="12437.08">13625-257 294 0,'-3'-12'311'16,"2"-1"-18"-16,1 1-23 0,0 2-23 0,3-2-23 16,6 4-21-16,1-1-22 0,3 1-20 0,2 2-13 0,4 4-15 15,3-1-9-15,0 0-16 0,3 5-10 0,-1-1-13 16,2 4-6-16,-1-1-10 0,-2 2-7 16,2 0-7-16,-7 1-7 0,2 1-9 0,-6-2-3 0,-4 2-6 15,-1 0 0-15,-4-2-1 0,2 4-7 0,-3-4 0 16,-4 3 0-16,0-9-1 0,-6 15 0 0,0-7-3 15,-6 2-4-15,-7-2 3 0,0 1-9 0,-3-3-14 16,-9 2-13-16,6-4-17 0,3-2-16 0,-2 1-21 16,3-2-22-16,-3 0-24 0,2 2-22 0,6-6-28 15,3 1-33-15,1-2-53 0,1 2-138 0,3-4-425 16,3 1 188-16</inkml:trace>
          <inkml:trace contextRef="#ctx0" brushRef="#br0" timeOffset="12999.32">14114-79 197 0,'0'-9'223'0,"0"9"-19"16,0 0-18-16,21-11-22 0,-7 10-9 0,2-1-16 16,4 0-13-16,4 2-11 0,-1-2-9 0,0 1-4 15,10-2-3-15,-9 5 2 0,-2-2-1 0,3 0 3 16,-4 1 4-16,0 2-2 0,-1-3 0 0,-5 0 0 15,1 0-1-15,-2 0 0 0,-1 0-4 0,-1 2-6 16,1-2-8-16,-6 0-12 0,-7 0-5 0,13 2-12 0,-4 0-6 16,-2 1-4-16,-7-3-5 0,10 7-5 0,-6-4-2 15,-4-3-6-15,10 9-3 0,-8-2 1 16,0-1-5-16,2 1-1 16,-1 0-1-16,-3-7-6 0,4 13-4 0,-2-4-21 0,-2-9-17 15,0 12-25-15,0-12-22 0,0 12-30 0,0-12-30 0,-2 10-30 0,2-10-42 16,0 0-40-16,-7 6-185 0,7-6-466 15,0 0 207-15</inkml:trace>
          <inkml:trace contextRef="#ctx0" brushRef="#br0" timeOffset="12712.11">14302-609 56 0,'0'0'206'0,"-9"24"-7"15,7-13-10-15,1 3-10 0,-1 5-5 16,-2 1-11-16,4 4-8 0,0 4-8 0,0 2-10 0,0 1-7 15,0 0-10-15,1 2-11 0,4-1-4 0,0 0-12 16,-1 0-11-16,2 0-6 0,1-1-8 16,2-3-4-16,-2-6-5 0,-2 0-4 0,5 3-7 0,-4-5-7 15,4-3-13-15,-9-3-22 0,7 2-23 0,-2 3-25 16,-2-10-33-16,-2 2-36 0,3-6-53 0,-3 1-55 16,-2-6-125-16,3 11-372 0,-3-11 165 0</inkml:trace>
          <inkml:trace contextRef="#ctx0" brushRef="#br0" timeOffset="13171.09">14555-416 120 0,'3'-8'281'0,"-3"8"-31"0,3-10-27 16,-3 10-27-16,5-8-22 0,-5 8-28 0,8-2-31 15,-8 2-30-15,0 0-35 0,17 10-26 0,-11-6-25 16,2 4-24-16,-3 0-18 0,3-1-24 0,2 3-24 16,-4 1-23-16,3-2-107 0,-4 2-239 0,3 0 106 15</inkml:trace>
          <inkml:trace contextRef="#ctx0" brushRef="#br0" timeOffset="14468.06">14734-207 106 0,'4'8'250'0,"-4"-8"-8"0,9 8-8 0,-7-5-13 15,-2-3-10-15,8 11-7 0,-3-8-12 0,0 2-11 0,1 1-13 16,1-2-6-16,-1 3-13 0,1-4-11 16,1 1-16-16,0 0-5 0,-4-1-10 0,2 2-8 15,3-3-15-15,-9-2-5 0,14 4-9 0,-6-1-5 16,-2-1-6-16,-6-2-5 0,14 4-6 0,-5-4 0 16,-1 0-9-16,-8 0-4 0,17-4-3 0,-5-1-3 0,-5 2-6 15,1-2-10-15,2 1-10 0,0-2-6 16,-5 0-5-16,0-2-4 0,6 1-5 0,-7-2-1 15,5 1 2-15,-5-2 0 0,5 4 3 0,-4-2 7 0,-1 5-3 16,-4 3 3-16,6-12 3 0,-6 12 0 0,6-7-5 16,-6 7 2-16,5-4 0 0,-5 4-5 0,0 0 3 15,0 0 0-15,0 0 3 0,0 0-2 0,0 0 0 16,15 14 0-16,-10-8 3 0,-1 2 0 0,1 2-1 16,-1 0 1-16,1 0-3 0,-4 2 7 15,4-1 1-15,0 0 0 0,-3-2 2 0,1-2 5 16,1 0-2-16,2 3-5 0,-3-6 6 0,1 4-1 0,2-4 1 15,-1 2-1-15,-1-2 1 0,-4-4 0 0,9 8 1 16,-4-5-4-16,-5-3 6 0,13 4-3 0,-8-3-1 16,-5-1-2-16,15-1 0 0,-15 1 3 0,19-7-3 15,-9 5 0-15,0-4-4 0,4 0-4 0,-1-2-3 16,-3 0 0-16,8-1-1 0,-5 0-1 0,3-2 1 16,-4 3 1-16,0 0-1 0,-1 2 3 0,-2-3 2 15,-2 4 5-15,-1 3 5 0,-6 2-2 0,11-6-2 16,-11 6 0-16,7-6-4 0,-7 6 2 0,7-2-4 15,-7 2 6-15,0 0-4 0,0 0-1 0,11 10 1 16,-9-4 2-16,2 0-1 0,-2 2 0 0,3 0 0 16,-1 1 2-16,1 2-1 0,4 0 2 0,-6-2-2 15,4 0 4-15,0 3-3 0,-1-5 4 0,-1 3-4 16,6-4 0-16,-4 0 0 0,1-1-1 0,-3-1-2 16,3 2-8-16,-1-4 3 0,-7-2-2 0,18 3-1 0,-12-3 2 15,4 0-4-15,-10 0-1 0,15-3 3 0,-4 1 1 16,0-4-4-16,-4-1 0 0,3 0-6 15,1 0-5-15,2-3-5 0,-1 3-5 0,1-3 1 0,0 2 1 16,3 0 3-16,-1 0 1 0,-4 1 4 0,2 2 0 16,-3-1 4-16,0 3 1 0,-4 3 0 0,4-4 1 15,-10 4 6-15,15 0-1 0,-6 0 0 16,-9 0 0-16,15 4 5 0,-8-2-3 0,2 2-1 0,-1 0 6 16,-1 0-4-16,4-1 3 0,2 1 4 0,-1 0-5 15,3 1 5-15,-4 0 0 0,2-3-2 16,0 3 3-16,2-2 0 0,-1-2 4 0,-1 0 0 0,-1 1 2 15,3-2-4-15,-4 0 4 0,4-2-1 0,-6 2 2 16,0-2 0-16,-3-2 1 0,1-2-1 0,-1 2-1 16,1-4-2-16,-2 2 1 0,-5-5-4 0,0 3 5 15,0 8-6-15,-2-16 0 0,-3 6-2 0,-3 2-1 16,-2 0 2-16,-3 2-2 0,2-2 3 16,-9 3 0-16,2 2-2 0,-1 1-1 0,1 1 0 0,3 4 0 15,2-1 1-15,0 4-1 0,-3-2 2 0,2 2-1 0,1 3 1 16,4 0-4-16,-1-2 2 0,3 2 3 0,1 3-1 15,1-2-2-15,3-1 1 0,-1-3 0 16,0 2 3-16,3-8 0 0,3 11 2 0,-3-11-1 16,5 11 4-16,0-8-3 0,3 0-4 0,-8-3 1 0,13 2 2 15,-3-1 0-15,-10-1 1 0,23-2 1 16,-10-1 0-16,5-1-2 0,-2 2-1 0,4-6 4 0,-1 0-3 16,-1 1-3-16,0-2-4 0,1-1-9 0,-1-1-6 15,-3 2-5-15,3-2 3 0,-5 5 0 0,0-2 3 16,-3 0 4-16,0 4 2 0,-1 0 8 0,-2 1-6 15,-7 3 2-15,7-7-2 0,-7 7-1 0,0 0 3 16,0 0 0-16,0 0 1 0,0 0 1 0,11 12 5 16,-11-12 6-16,-3 11-1 0,3-11 4 15,0 15-3-15,0-5 0 0,0 0 6 0,0 2 1 0,3-1 2 16,-3-2 9-16,3 0 2 0,2-1 4 0,0 0 6 16,1-2 6-16,1-3 3 0,0 2 0 0,4 1 0 15,2-1-7-15,0-4-4 0,0 1 6 0,2 1-9 16,6-2-2-16,-4-5-5 0,5 1 0 0,-2-2-1 15,2-1-1-15,3-2 2 0,-2-2-9 0,6-2-3 16,-1-5 2-16,0 0-10 0,-4-4-7 0,2 0-18 16,-1-3-10-16,-1-1-6 0,-3-3-13 0,2-1-8 15,-3-2-7-15,-1-1-13 0,-1-1 9 0,-5-1 9 16,-4 0 12-16,0 1 19 0,-5 5 9 0,-4 0 5 16,0 6 9-16,-4 2 5 0,-7 2 6 0,1 1 5 15,0 3 4-15,1 2-3 0,-3 4 2 0,4-1-1 16,-3 4-4-16,2 5 2 0,1-4-2 0,8 4-4 15,-18 9 3-15,7 0 2 0,1 2-3 0,5 8 0 0,-3-1 2 16,7 5 1-16,-1-2 0 0,2 12-9 0,3 2 5 16,5 0 1-16,-3 1-1 0,7 0 2 0,4 0 0 15,-5-1 0-15,4 2-1 0,5-3-5 0,-3-2-19 16,1 0-21-16,0-5-27 0,-1-1-37 0,5-1-46 16,-2-2-78-16,0-7-124 0,-4 1-383 0,3-6 170 15</inkml:trace>
        </inkml:traceGroup>
        <inkml:traceGroup>
          <inkml:annotationXML>
            <emma:emma xmlns:emma="http://www.w3.org/2003/04/emma" version="1.0">
              <emma:interpretation id="{020F08CD-CF0C-4C14-81DC-132D31AAA055}" emma:medium="tactile" emma:mode="ink">
                <msink:context xmlns:msink="http://schemas.microsoft.com/ink/2010/main" type="inkWord" rotatedBoundingBox="21950,1064 24744,1004 24764,1923 21970,1983"/>
              </emma:interpretation>
            </emma:emma>
          </inkml:annotationXML>
          <inkml:trace contextRef="#ctx0" brushRef="#br0" timeOffset="15214.81">17499-371 127 0,'0'0'336'16,"7"-4"-17"-16,-7 4-16 0,0 0-28 0,0 0-22 15,0 0-28-15,0 0-19 0,0 0-23 0,0 0-19 16,0 0-14-16,-26-5-17 0,26 5-12 0,-25 5-12 15,8-2-15-15,2 1-9 0,-1 1-10 0,1-3-5 16,-3 6-13-16,5 1 0 0,0-3-8 0,-1-1-13 16,3 4 4-16,2-1-2 0,1 0-4 0,-2 1-5 15,4 0-7-15,-1 1 0 0,3-3-2 0,4 2 1 16,-4 3-8-16,5-1 2 0,-1-11 1 0,5 22-2 16,3-11-3-16,-1 1-3 0,5-1 2 0,3-1 3 15,0 2-5-15,5-1 11 0,-7 0-17 0,5-2 6 16,-5-2-5-16,0 0 2 0,-1 0-5 0,-1-2 0 15,-5-1-1-15,-1 2-4 0,2-4 5 0,-7-2-5 16,8 8 2-16,-8-8 3 0,0 0-3 0,-2 10 3 16,2-10 1-16,-13 7-13 0,2-5-12 0,-3-1-20 15,-1-1-18-15,1 3-20 0,-1-2-24 0,-1-1-26 16,1 0-22-16,-2 2-26 0,6-2-15 0,2 0-17 16,9 0-28-16,-16 0-151 0,16 0-421 0,0 0 187 15</inkml:trace>
          <inkml:trace contextRef="#ctx0" brushRef="#br0" timeOffset="15530.06">17710-145 178 0,'11'-1'299'0,"-11"1"-35"0,7-1-26 0,-7 1-26 0,0 0-22 16,0 0-20-16,13 4-17 0,-13-4-15 15,8 10-12-15,-1-4-16 0,-1 0-6 0,-2 2-10 0,5 1-12 16,-1 0-2-16,2 2-7 0,-2-3-4 0,5 3-6 15,-2-2 1-15,-2-1-1 0,4-1 2 0,-1-1 0 16,2 2-2-16,1-2-2 0,-2-2-7 0,1-3 1 16,-2 3-5-16,1-2-4 0,-2 1 3 0,1 0-2 15,0-2-3-15,-3-2-9 0,2-2 5 0,-1-3-3 16,-2 1-7-16,1-3-2 0,-3-2-8 0,-1-2-1 16,0 0-6-16,-5 3-9 15,-2-4-8-15,-1-1-9 0,-4-2-6 0,1 1-15 0,-9 1-1 16,1 0-18-16,-2 0-12 0,-3 4-14 0,1-1-15 15,-5 2-8-15,2 0-16 0,-1 2-15 0,0 2-19 0,4-3-13 16,5 4-29-16,0 0-30 0,4 2-129 0,2 0-380 16,7 2 169-16</inkml:trace>
          <inkml:trace contextRef="#ctx0" brushRef="#br0" timeOffset="15808.14">18165-629 149 0,'0'0'243'0,"0"0"-26"16,0 0-18-16,0 0-13 0,0 0-19 0,0 0-6 16,-5 29-6-16,4-16-10 0,1 5-13 0,-1 2-1 15,-2 1-8-15,3 11-6 0,3-2-7 0,-6 2-8 16,6 1-5-16,-2-1-14 0,-1-1-7 0,4 2-6 15,-4-6-2-15,0 2-10 0,0 0-6 0,0-8-5 16,0 2-5-16,-3-2-18 0,1-1-28 0,-4-1-27 16,1-2-32-16,0-3-32 0,1 3-32 0,2-6-35 0,-2-3-41 15,1-2-176-15,3-6-409 0,-1 8 181 16</inkml:trace>
          <inkml:trace contextRef="#ctx0" brushRef="#br0" timeOffset="16182.11">18320-194 182 0,'0'0'276'0,"6"-8"-17"0,-6 8-28 16,0 0-22-16,7-6-29 0,-7 6-17 0,0 0-16 15,0 0-18-15,0 0-8 0,0 0-12 0,8 14-13 16,-8-14-6-16,7 11-10 0,-4-2-7 0,-1 0-8 16,0 1-6-16,2-1-4 0,-2 0-4 0,2 1-7 15,-3-1-1-15,3-2-5 0,-2 0-3 0,0 1 1 16,2 0-5-16,-4-8-1 0,5 9-3 0,-5-9-2 15,4 8 1-15,-4-8 10 0,4 5 8 0,-4-5-3 16,6 4 1-16,-6-4-9 0,0 0 1 0,15-7-2 16,-9 2-8-16,0-1 4 0,1-2-4 0,3 0-5 15,-1-2 0-15,1-2 0 0,2 0-8 0,-3 3-2 16,1-2 4-16,1 1 1 0,-1 1-5 0,-3 1-1 16,4 0-1-16,-6 3-2 0,2 1 0 0,-7 4-6 15,8-8 0-15,-8 8-5 0,8-2 5 0,-8 2-3 16,0 0-3-16,0 0 2 0,8 10-1 0,-8-10 3 15,5 15-5-15,-4-5-3 0,-1 0-6 0,0 2-10 16,1-2-6-16,1 3-13 0,1 0-5 0,-3-2-20 16,1-1-13-16,1-1-26 0,1-2-22 0,1-1-37 15,1-1-38-15,-5-5-191 0,10 7-431 0,-3-6 190 16</inkml:trace>
          <inkml:trace contextRef="#ctx0" brushRef="#br0" timeOffset="16731.07">18804-84 98 0,'7'-4'237'0,"-7"4"-17"0,19-6-21 0,-6 4-17 15,0-2-16-15,3-2-14 0,1 2-10 0,-1 3-7 16,-1-1-3-16,1-1-4 0,-1 1-5 0,1-1-4 16,-4 3-4-16,1-3-4 0,1 3 1 0,-4 0 0 15,1 2-1-15,-1-2-2 0,0 1-5 0,-10-1-8 16,15 3-6-16,-9-3-13 0,-6 0-8 0,11 6-7 15,-5-5-4-15,-6-1-9 0,9 7-4 0,-5-2-1 16,0 2-9-16,1-1 9 0,-1 1-18 0,2 3-1 16,-2-1 4-16,2 0-6 0,-2 1-3 0,0-4-1 15,-1 5 11-15,2-4-11 0,-3-2-6 0,2 4-3 16,-4-9-6-16,6 10-32 0,-4-1-29 0,-2-9-22 16,3 7-27-16,-3-7-26 0,3 6-23 0,-3-6-39 15,0 0-58-15,0 0-197 0,0 0-486 0,0 0 215 16</inkml:trace>
          <inkml:trace contextRef="#ctx0" brushRef="#br0" timeOffset="16455.02">18879-469 263 0,'0'0'252'16,"5"-3"-29"-16,-5 3-18 0,0 0-25 16,0 0-15-16,0 0-20 0,0 0-12 0,10 22-13 0,-10-9-10 15,6-1-15-15,-2 6-7 0,-3 3-5 16,3 2-6-16,-1 3-6 0,-1-2-9 0,1 5-7 0,-1-5 0 15,1-2-7-15,0 6-3 0,0-7-4 0,-6 2-6 16,6-2-2-16,-3 2-19 0,0-5-24 0,0 1-26 16,-3-3-25-16,3-1-20 0,-3-1-40 15,1-4-42-15,-2 2-192 0,4-12-384 0,-4 11 171 0</inkml:trace>
          <inkml:trace contextRef="#ctx0" brushRef="#br0" timeOffset="16901.14">19182-447 197 0,'0'0'239'0,"0"-9"-27"0,0 9-20 0,0 0-19 16,0 0-20-16,0 0-24 0,0 0-31 0,0 0-29 15,0 0-35-15,16 22-41 0,-12-10-26 0,1-1-30 0,0 1-50 16,0 4-101-16,2-4-231 0,-1 7 103 0</inkml:trace>
          <inkml:trace contextRef="#ctx0" brushRef="#br0" timeOffset="17201.99">19270-104 239 0,'0'0'254'15,"5"6"-18"-15,-5-6-12 0,6 6-15 0,-1-2-16 0,1 0-16 16,1 0-15-16,2 0-17 0,1-2-17 0,1 1-9 16,-1 1-14-16,2-2-7 0,-1 3-9 0,2-5-9 15,-1 4-8-15,2-3-9 0,-1 0-6 0,-2-2-3 16,3 1-2-16,-3-1-6 0,0-3-5 0,-2 2 3 16,2-2-2-16,0-4 0 0,-4 6 2 0,1-6-4 15,-2 2-3-15,0-4-4 0,0 0 0 0,-3 2-4 16,-1-4-2-16,-2 4-1 0,-2-3 1 0,-1 0-8 15,-3 2-1-15,0 1-3 0,-5 0 4 0,1-1-10 16,-1 4-1-16,0-1-1 0,-3 2-2 0,2 0-5 16,-1 2-11-16,1 1-17 0,0-1-14 0,-1 4-19 15,2-1-23-15,1 1-22 0,1 2-18 0,1 1-30 16,8-5-33-16,-7 8-43 0,3-3-160 0,4-5-423 16,0 0 187-16</inkml:trace>
          <inkml:trace contextRef="#ctx0" brushRef="#br0" timeOffset="17555.96">19699-152 7 0,'0'0'201'0,"0"0"-17"16,5 6-18-16,-5-6-15 0,5 8-10 0,-1-1-3 15,-3 0-17-15,-1-7-13 0,5 12-11 0,-3-4-7 16,1-2-8-16,-3-6-6 0,3 14-3 0,1-9-8 15,-4-5-6-15,1 11-5 0,-1-11-3 0,2 6-1 16,-2-6 7-16,0 0 6 0,0 0 11 0,3 8 7 0,-3-8-3 16,0 0-9-16,0 0-9 0,0 0-5 15,16-6-6-15,-16 6-4 0,18-5-4 0,-10 1-6 16,7-1-4-16,-2-1-6 0,2 2-3 0,1 0-1 16,3 0-4-16,1 0-1 0,-7 1-3 0,3 0 2 0,-1 3-3 15,-1-2 1-15,-1 2 1 0,-1 0 1 16,1 4 2-16,-2 0-3 0,0 2-6 0,-2-1 4 15,-3 0-3-15,1 6 1 0,2 1-1 0,-3 2-1 0,1 2-1 16,3 10 2-16,-1 2 0 0,-3-1-3 0,0-5-1 16,-2 10-38-16,-2-3-37 0,1 2-57 0,-2-9-77 15,-1 6-217-15,-2-9-456 0,0-6 202 0</inkml:trace>
        </inkml:traceGroup>
      </inkml:traceGroup>
      <inkml:traceGroup>
        <inkml:annotationXML>
          <emma:emma xmlns:emma="http://www.w3.org/2003/04/emma" version="1.0">
            <emma:interpretation id="{8BD5718D-471B-420A-A6C6-E078D6108D93}" emma:medium="tactile" emma:mode="ink">
              <msink:context xmlns:msink="http://schemas.microsoft.com/ink/2010/main" type="line" rotatedBoundingBox="4366,2587 24377,2296 24399,3788 4387,4079"/>
            </emma:interpretation>
          </emma:emma>
        </inkml:annotationXML>
        <inkml:traceGroup>
          <inkml:annotationXML>
            <emma:emma xmlns:emma="http://www.w3.org/2003/04/emma" version="1.0">
              <emma:interpretation id="{ACE9C098-4E3C-42CD-89F0-C04A287E76C4}" emma:medium="tactile" emma:mode="ink">
                <msink:context xmlns:msink="http://schemas.microsoft.com/ink/2010/main" type="inkWord" rotatedBoundingBox="4366,2587 5090,2577 5103,3514 4379,3524"/>
              </emma:interpretation>
            </emma:emma>
          </inkml:annotationXML>
          <inkml:trace contextRef="#ctx0" brushRef="#br0" timeOffset="20357.09">-161 1363 16 0,'0'0'279'16,"0"0"-17"-16,0 0-17 0,0 0-23 0,0 0-18 15,0 0-24-15,0 0-17 0,0 0-20 0,0 0-11 16,0 0-16-16,0 0-7 0,0 0-7 0,0 0-2 16,-6 20-7-16,6-20-12 15,0 0-4-15,-2 15-8 0,2-15-4 0,-1 9-6 0,1-9-6 0,1 12-2 16,-1-12-4-16,6 9 0 0,-6-9-5 0,2 9-2 16,-2-9-2-16,8 6-1 0,0-3 0 0,-8-3-2 0,15 3-5 15,-8-3 0-15,6 0 0 0,0 2-4 16,-4-4-3-16,0-1-1 0,2-1-1 0,0 0-5 15,-2-1-3-15,2-1 2 0,-5 2-4 0,1-6-5 0,-3 4-8 16,-3-5-12-16,2 0-5 0,-3-1-10 16,0 1-3-16,-6-1 1 0,-1 2-3 0,-1-1 1 15,-4 1 0-15,-4-3 4 0,2 6-2 0,-2-2 5 0,-6 1 2 16,1 4 0-16,-4 0 0 0,3 2 1 0,2 2-1 16,-1 0-2-16,0 3-8 0,7 0-9 15,1-1-4-15,1 4-5 0,5-3-1 0,0 1-5 0,1-1-2 16,6-3-5-16,-5 12-3 0,5-12-5 0,6 11 3 15,4-6-9-15,0 0 0 0,6-1-8 0,4 1 5 16,3-3 3-16,2 1 4 0,7-3 5 0,2-3 14 16,0 1 12-16,0-4 9 0,2-2 21 0,2-1 14 15,-1-1 15-15,1-1 18 0,-1-3 11 0,-2-1 4 16,-1-1 2-16,0-4 1 0,-5-2-4 0,2 0-6 16,-6-3-1-16,-2 1-2 0,0-2-4 0,-10 6-5 0,3-7 0 15,-6 7 5-15,-4 0-1 0,1 1-1 0,-4 2-4 16,-3 3 0-16,0 1-5 0,-5 1-2 0,0 0-1 15,-1 4-3-15,2 0 0 0,-2 2-2 0,-4 1-4 16,4 2 3-16,6 3-2 0,-18-2-5 0,9 2 0 16,9 0-4-16,-19 5-1 0,7 0 2 0,6 4-3 15,-5 0 2-15,-3 8 4 0,6-2-2 0,-1 5 0 16,-3-1 2-16,4 3 8 0,0 6 9 0,1 0 4 16,4-5 6-16,-2 7 3 0,2 1-1 0,1-4 0 15,2 2 5-15,2 3 3 0,-2 0 4 0,3-5-1 16,-1 1 2-16,1 2 3 0,2-7-5 0,-3 5-2 15,-2-7 2-15,3 0-1 0,-3 1-6 0,1-1 4 0,0-1-1 16,-2 3 5-16,0-1-4 0,1-2-3 16,-3 2-3-16,3-1-2 0,0 0-5 0,-2-2-4 0,0 1-1 15,2-1-3-15,-3 0 0 0,0 1-1 0,1-5-10 16,2-5-14-16,-1 2-16 0,1-1-19 0,0 1-20 16,0-12-21-16,0 16-26 0,1-8-33 0,-1-8-28 15,5 7-43-15,-5-7-264 0,0 0-511 0,0 0 226 16</inkml:trace>
          <inkml:trace contextRef="#ctx0" brushRef="#br0" timeOffset="20526.07">108 1558 202 0,'0'0'231'0,"0"0"-25"16,0 0-23-16,20-14-18 0,-7 12-18 0,3-2-25 0,5 2-32 15,-1-2-32-15,-1 4-40 0,4-2-37 0,3 0-47 16,-1 0-158-16,-1-2-240 0,7 0 106 16</inkml:trace>
        </inkml:traceGroup>
        <inkml:traceGroup>
          <inkml:annotationXML>
            <emma:emma xmlns:emma="http://www.w3.org/2003/04/emma" version="1.0">
              <emma:interpretation id="{2DA1FF84-D1C8-4056-A38E-69C80545BA3F}" emma:medium="tactile" emma:mode="ink">
                <msink:context xmlns:msink="http://schemas.microsoft.com/ink/2010/main" type="inkWord" rotatedBoundingBox="5750,2828 6868,2811 6876,3327 5758,3343"/>
              </emma:interpretation>
            </emma:emma>
          </inkml:annotationXML>
          <inkml:trace contextRef="#ctx0" brushRef="#br0" timeOffset="20840.09">1082 1154 72 0,'0'0'265'0,"0"0"-17"16,0 0-20-16,0 0-23 0,0 0-26 0,0 0-14 16,0 0-3-16,0 0-8 0,0 0-8 0,0 0-1 15,0 0-8-15,-7 33-4 0,7-19-5 0,-2 5-1 16,0 1-5-16,2 1-4 0,2 0-15 0,-4 9-2 0,2-2-2 15,0-5-9-15,2-1-9 0,-2 0-4 16,2 1-3-16,-2 0-15 0,3-2 12 0,-1 2-17 16,0-2-8-16,1 1-2 0,-2-4-2 0,1 0-12 0,-2-4-19 15,0-2-20-15,3-1-22 0,-6 1-20 16,1-5-33-16,2-7-30 0,-1 13-29 0,-2-7-29 0,3-6-30 16,0 0-87-16,0 0-149 0,0 0-473 0,0 0 211 15</inkml:trace>
          <inkml:trace contextRef="#ctx0" brushRef="#br0" timeOffset="21224.1">1548 1229 94 0,'0'0'249'0,"-12"-9"-16"0,12 9-22 0,-13-3-17 16,4 1-13-16,9 2-13 0,-22 5-10 15,9-2-14-15,0-1-11 0,-3 4-11 0,-4 1-5 0,1 3-7 16,-4-1-9-16,5 4 0 0,-8-1-10 0,-2 5-7 16,10-4-3-16,-4-1-10 0,2 2-4 0,2-2-4 0,-1 2-1 15,1 1-4-15,3-1-1 0,-1-2-8 0,3 2-6 16,1-1 1-16,-1 1-8 0,5-3-2 0,1 0 0 16,1 0-8-16,1 1 2 0,-3-4-8 0,3 3 2 15,3-3-4-15,-1 0-2 0,1 1-3 16,2-9 3-16,5 11 0 0,-3-3-2 0,3 0-1 0,3-1 0 15,3 1-3-15,-2-2 2 0,5 2-3 0,-4-2-1 16,6-1-3-16,4 4 5 0,1-3 2 0,-5-2 0 16,2 0-3-16,-3-2 1 0,8 1-7 0,-2 0 8 15,-1-3-5-15,-4 1-1 0,-1-1 1 0,1 3-2 16,0-2-13-16,0-1-18 0,-1 0-28 0,0 0-22 16,-5 0-31-16,1 0-34 0,-11 0-41 0,18-3-50 0,-12 0-218 15,3-2-488-15,-3 0 216 0</inkml:trace>
          <inkml:trace contextRef="#ctx0" brushRef="#br0" timeOffset="21768.07">2187 1232 202 0,'0'-9'229'15,"0"9"-9"-15,0 0-9 0,0 0-12 0,-5-13-13 0,5 13-11 16,-16-5-8-16,10 3-5 0,-6-4-8 16,-1 5-4-16,0 0-11 0,0 0-8 0,-2-1-10 15,2 2-8-15,-5 2-12 0,2-1-8 0,1 1-8 0,-1 0-10 16,1 3-7-16,2 0-3 0,0-1-11 0,2 2-4 15,2-2-5-15,-2 2-8 0,0 1-2 16,4 0-5-16,-1 3-2 0,0-2-4 0,0 1 0 16,6-3-5-16,-3 3-1 0,3-3-2 0,-1 3 1 0,3-9-1 15,1 16-5-15,1-8 1 0,0 0-3 0,5 3 2 16,-1 0-5-16,1-2-1 0,4 1-3 0,0 0-1 16,3 0-2-16,0 4-1 0,2-2 0 0,-4-3-4 15,4 4 4-15,2-1 2 0,-2 0-4 0,-5-3 2 16,6 3 2-16,-1 0-8 0,-1 1 7 0,-3-6-2 15,1 5-2-15,-2-4 3 0,-3 0-2 0,2 1 1 16,-2 0 0-16,-1-2 2 0,0 5-1 0,-3-8 3 0,-2 3-1 16,2-2 1-16,-1 3 2 0,-3-8 7 15,1 10 6-15,-1-10 5 0,-3 10 1 0,-4-4-1 16,-4-1 3-16,4-2-3 0,-13 2 0 0,4-2-1 0,0-1-10 16,-5 2-9-16,1-4-14 0,-1 0-13 15,0 0-15-15,0 0-8 0,-2 0-16 0,10-2-14 16,-4 2-15-16,3-2-19 0,-1 0-16 0,2-1-19 0,2 2-26 15,0-3-30-15,0 0-217 0,2 1-455 0,2-1 202 16</inkml:trace>
        </inkml:traceGroup>
        <inkml:traceGroup>
          <inkml:annotationXML>
            <emma:emma xmlns:emma="http://www.w3.org/2003/04/emma" version="1.0">
              <emma:interpretation id="{F774D973-0760-40D6-986A-D1282A800317}" emma:medium="tactile" emma:mode="ink">
                <msink:context xmlns:msink="http://schemas.microsoft.com/ink/2010/main" type="inkWord" rotatedBoundingBox="7763,2739 12133,2676 12152,3966 7782,4030"/>
              </emma:interpretation>
            </emma:emma>
          </inkml:annotationXML>
          <inkml:trace contextRef="#ctx0" brushRef="#br0" timeOffset="23882.05">3286 1312 79 0,'0'0'291'0,"3"-9"-6"16,1 5-21-16,-4 4-10 0,5-10-17 0,-5 10-14 0,0 0-23 15,0 0-16-15,-4-13-20 0,4 13-17 0,0 0-17 16,-13-1-11-16,13 1-11 0,-24 7-11 0,9-1-7 15,-2 2-3-15,1 2-12 0,-1 3-7 0,-3 0-3 16,5 1-12-16,-1 2-5 0,4 1-6 0,0 0 1 16,1 1-7-16,4 0-10 0,0 1 4 0,2 2 1 15,5 2-5-15,4-5 0 0,-3 1-3 0,6 0-3 16,1-1-1-16,4-4-8 0,4 2-3 0,-2-2-8 16,4-5-3-16,2 2-5 0,2-3 2 15,0-2-4-15,2-2-3 0,2-2 4 0,-2 0-3 0,1-2-3 16,-4-2-4-16,1-1-2 0,-1-2-1 0,-1 1 1 15,1-4 3-15,-2 0-4 0,0-1 1 0,-6 0 0 0,1 3 6 16,0-2 1-16,-2 2 2 0,-1-2-2 0,0 3 3 16,-5 0-1-16,2 0 4 0,-8 5-5 15,11-4 4-15,-7 0-4 0,-4 4 1 0,0 0 1 16,12-4 3-16,-12 4-1 0,11 2 3 0,-11-2-1 0,14 2-1 16,-7 2 3-16,2-2 4 0,4 0-3 15,1 3-1-15,-1-3 1 0,6 1 1 0,3 0 1 0,-1 0 3 16,2 0-4-16,-2-3 3 0,3 0-1 0,-2 0 2 15,-1 0-1-15,-1-3 0 0,-6 2-1 0,2-2-3 16,-2-2-1-16,0 3 0 0,-2-3 1 0,-2 1-4 16,-2-4-2-16,0 0 1 0,-1 0-3 0,-3 2 2 15,-2-2-7-15,1-3-3 0,-3 11 3 0,-4-18-6 16,2 10 4-16,-2 1 6 0,-3-1-2 0,-4-1 1 0,-1 2 2 16,1 0-2-16,-5 2 7 0,-2 1 8 0,-6-1 2 15,5 2 5-15,-4 2 1 0,0 1 1 16,2 3 0-16,-1-2 0 0,2 3-1 0,4 0-1 15,1 0 0-15,3 2-1 0,0 1-2 0,2 0 1 0,-1 2-3 16,4-1-1-16,1-2 4 0,2 3-5 16,3 0 4-16,0 1-2 0,1-10-1 0,2 16 2 0,5-6 2 15,-1-1-1-15,4-2 0 0,0 1 1 0,6-3-1 16,-3 1 3-16,2-3-4 0,7 0-2 0,2-3 2 16,-2 0-1-16,1 0-1 0,1 0 1 0,-5-3-6 15,1-1-5-15,-1-1-1 0,-4 0 2 0,3-1 1 16,-3-2 1-16,-2 0-2 0,6-1 1 0,-7-1 1 15,-2-2 2-15,1 3 3 0,-1-3-1 0,-3 2 3 0,1 0 10 16,-2-1 14-16,-1 4 9 0,-1 0-3 16,-4 7 3-16,5-9 0 0,-5 9-6 0,4-9 0 15,-4 9-4-15,5-5-5 0,-5 5-10 0,0 0 3 16,0 0-3-16,0 0-1 0,0 0-3 0,0 0-3 16,9 16 2-16,-9-16-1 0,5 9 7 0,-4 0-4 15,3 0 0-15,-3-2 0 0,2 1-4 0,-3-8 1 16,6 14 0-16,-3-5 0 0,0-3-6 0,2 1 4 0,-5-7-10 15,2 12 0-15,3-10-4 0,-5-2-4 0,10 9 1 16,-3-4-5-16,-2-2-6 0,-5-3-2 16,17 1-1-16,-9-1-1 0,-8 0-1 0,20-1 3 0,-8-2 3 15,0-1 2-15,-2-1 7 0,5 0-2 0,-1-1 3 16,-1 1 0-16,1-3 3 0,-1 3 1 0,2-1 2 16,-4-1 5-16,3 0 2 0,-3 2 5 0,0 0 1 15,-3 1 1-15,0 2-2 0,-1 0 0 0,-7 2 0 16,15 0-2-16,-15 0 3 0,15 4-1 0,-10-1 3 15,6 3 2-15,-1 3 6 0,-3-2-3 0,1 6 1 16,3 3 4-16,-2 2 1 0,0-1-6 0,-1 5 2 16,-1 9-3-16,-1-3 4 0,4 3-6 0,-7-1 1 15,2 6 1-15,-4-2 2 0,4 0 0 0,-4-2-1 0,3-1-2 16,-2-3 0-16,-1-6-1 0,3 0-4 0,-1 1 3 16,-1-3-4-16,-1-1-4 0,0-2-11 0,3-5-16 15,-3 1-13-15,2-2-22 0,-2 0-21 0,-1 0-28 16,4-2-23-16,-3-2-26 0,3-2-47 0,-4-5-199 15,3 8-440-15,-3-8 195 0</inkml:trace>
          <inkml:trace contextRef="#ctx0" brushRef="#br0" timeOffset="24210.04">4495 1518 261 0,'-4'-11'251'0,"3"0"-3"0,1 0-17 16,-1-2-17-16,1 2-19 0,0-1-8 0,1 3-9 15,0-2-10-15,1 3-16 0,1-1-15 0,0 0-10 0,1 3-13 16,-4 6-12-16,8-14-13 0,-3 8-5 16,1 2-11-16,0 0-11 0,2-1-5 15,2 3-8-15,-3-1-1 0,-7 3-8 0,21 0-2 0,-12 2-6 16,4-1-5-16,-3 2-4 0,1 3-1 0,-1 0-5 0,-1 1 0 15,-2 2-3-15,3 0-2 0,-4 1-1 0,0 1-2 16,-1-2 1-16,-2 1 0 0,-3 2 1 0,1-1-2 16,-1 1-4-16,0-1 1 0,-1-3-4 0,-1 3-16 15,-2-2-16-15,-1 1-19 0,1 0-23 16,-1 0-28-16,0-4-32 0,0 2-18 0,5-8-30 0,-6 9-31 16,3-3-190-16,3-6-435 0,0 0 193 0</inkml:trace>
          <inkml:trace contextRef="#ctx0" brushRef="#br0" timeOffset="25125.07">4937 1511 36 0,'7'-1'255'0,"-7"1"-13"0,15-3-18 0,-15 3-18 16,10 0-26-16,-10 0-13 0,12 1-19 0,-5 1-13 0,3-1-17 16,-10-1-7-16,20 5-16 0,-8-3-8 0,2-2-7 15,-1 3-4-15,2 0-12 0,-1-1-5 16,1 0-8-16,-2 0-6 0,3 0-3 0,-2-2-14 0,-1 0-8 15,2 0-8-15,-5 0-3 0,2-2-4 16,-3 2-2-16,-9 0-1 0,15-5-4 0,-9 1-6 16,-6 4 2-16,6-10-1 0,-5 5 2 0,-1 5 2 0,-1-13-3 15,1 13 1-15,-11-16 2 0,5 11 6 0,-4-4 5 16,-1 1 17-16,-9 0 1 0,5 3 2 16,-3-2 3-16,-1 2 1 0,-2 2 0 0,2 2-1 0,-5-1-5 15,3 4-3-15,3 0-1 0,0 2-5 0,5 2-3 16,-1 2 3-16,-4 0-4 0,7 1-1 0,-3 2-1 15,4 1-2-15,4-2-4 0,4 2 4 0,-2-2-1 16,1 4 0-16,2-6-5 0,1-8 0 0,4 16-8 16,1-9-3-16,5 1-4 0,0 0 3 0,1-4-5 15,2 0-3-15,2 0 1 0,5-4-1 0,2 2 3 0,1-4-2 16,1 0 1-16,-2-4 2 0,-1 3-1 0,-1-2 1 16,-2-1-1-16,-2-3 3 0,-1 3 1 0,1-4 0 15,0-2 4-15,-6 4 9 0,1 0 19 0,-1-1 19 16,0 0 15-16,-5 3 17 0,0 0 6 15,-5 6 17-15,8-8-1 0,-3 4 4 0,-5 4-14 0,0 0-11 16,6-4-13-16,-6 4-8 0,0 0-4 0,0 0-2 16,0 0-11-16,0 0-2 0,0 0-9 15,8 16 0-15,-7-7-2 0,1 0-2 0,0-1 2 0,-1 4-9 16,0-1 7-16,3-2-8 0,-2 2-14 0,5 0-11 16,-1 0-10-16,0-3-11 0,2 2-12 0,2-1-17 15,1-5-17-15,2 4-19 0,0-4-14 0,3-2-21 16,-1 1-6-16,5-1-7 0,3-2 7 0,1-2 0 0,-2-1 6 15,3 1 19-15,-1-2 10 0,0-5 14 0,-3 1 13 16,2-2 11-16,-3 0 11 0,-2 0 19 16,-1-3 20-16,-3 1 16 0,-3 0 27 0,-2 2 19 0,-2 0 8 15,-1 3 26-15,-1-2 17 0,-1 1 13 16,-1 2 5-16,-3 6 0 0,4-10 1 0,-4 10-9 16,0-9-12-16,0 9-7 0,0 0-7 0,0 0-10 0,-9-8-9 15,9 8-4-15,0 0-18 0,0 0 8 16,-21 15-8-16,14-8-6 0,0 1-2 0,-1 0-3 0,0 4-1 15,2-1-3-15,0-1-1 0,3 1 0 0,0 2-7 16,0-1 0-16,2 1-2 0,-2-1-2 0,3 0 3 16,4-3 0-16,-1 2-11 0,1-3 7 0,5 2-3 15,1-2-3-15,1-2 4 0,3-2-2 0,-2 1-2 0,8 0-14 16,-5-4 6 0,5-1 1-16,0-1-5 0,0-1-5 0,3-2-3 0,-2-4 0 15,3 2 1-15,-3-1 3 0,9-6-1 0,-10 4 0 0,8-6 2 0,-6 4 5 16,-3-3-6-16,0 1 5 0,-2-1 6 0,0 0 9 15,-2 3 10-15,-5 0 8 0,0 4 11 0,0-2 6 16,-7 4 13-16,4 1-10 0,-3-1-2 16,-4 5-10-16,12-5-5 0,-12 5-10 0,7-4 3 0,-7 4-8 15,0 0 3-15,0 0-6 0,10 14-2 16,-10-7 0-16,0-7 2 0,4 17-2 0,0-7-6 16,1 0-13-16,-2 2-20 0,0-1-7 0,0 0-14 0,1 0-19 15,-2 1-24-15,2-2-27 0,0-1-33 0,-1 0-25 16,0-4-48-16,0 0-63 0,-3-5-193 0,0 0-522 15,0 0 231-15</inkml:trace>
          <inkml:trace contextRef="#ctx0" brushRef="#br0" timeOffset="25321.08">6269 1185 125 0,'2'-12'328'15,"-1"5"-32"-15,0-2-29 0,5-2-28 0,-1 2-19 0,0 1-26 16,0 3-17-16,2-3-33 0,0 1-33 16,-1 2-46-16,1 2-36 0,2-1-36 0,1 2-32 0,-3-3-34 15,4 3-33-15,-1-1-85 0,-1 1-106 0,-2-2-321 16,1-2 142-16</inkml:trace>
          <inkml:trace contextRef="#ctx0" brushRef="#br0" timeOffset="26149.78">6479 1463 173 0,'-5'-3'256'0,"5"3"-28"0,0 0-20 16,0 0-24-16,0 0-18 0,35 0-20 0,-22 1-24 16,4 1-24-16,3 0-25 0,1 0-14 0,1 3-15 15,1-3-10-15,0 5-6 0,2-5-12 0,-2 1-11 16,-1-1-12-16,2 1-7 0,-5-1 8 0,-1 1-6 15,1-2 3-15,1 0 4 0,-4-1 5 0,-2 1 10 16,-1-1 10-16,1-1 16 0,-2 0 13 0,-2 1 10 16,-1 1 17-16,-9-1 6 0,13-1 4 0,-13 1 1 15,13-2-3-15,-13 2-6 0,12 0-6 0,-12 0-5 16,0 0-8-16,11 1-10 0,-11-1-7 0,10 1-1 0,-10-1-5 16,7 2 1-16,-7-2-6 0,14 6-5 15,-5-4-1-15,3-1 0 0,0 1-6 0,3-1-1 0,-4 0-1 16,4 0 0-16,0-1 0 0,4 0-4 0,-3 3-4 15,4-6 4-15,0 2-5 0,0-1 2 0,-1-3-1 16,0-2 2-16,-3 4-4 0,4-6 0 0,-2 0-4 16,-1-3 3-16,2 1-1 0,-4-1 2 0,-3 0 0 15,1 3-1-15,-1-2-3 0,-1 2 2 0,-4-1-3 16,2 3 2-16,-4 2 3 0,-1 0-3 0,-4 5-4 16,8-6-6-16,-8 6-3 0,0 0 2 0,0 0-6 15,0 0 2-15,0 0 0 0,4 20 1 0,-7-6-1 16,2 5 6-16,-3 9-2 0,-3 4 1 0,1 3 3 15,3 3 0-15,0 3 5 0,3 11-5 0,2 3-1 16,0-14 7-16,6 11-1 0,2 0 2 0,-2-11-1 16,6 10-3-16,-3-12 2 0,-1 0 0 0,2-3-1 0,-6 3 1 15,0-5-2-15,-2 2 2 0,0-5 0 0,-4-9 3 16,-1-2-2-16,-6-4-1 0,-1 1 2 16,-2-6 10-16,-5-3 7 0,-7-3 0 0,-10-3-2 15,-5-4 2-15,0-3-7 0,-1-6 3 0,-1-1-2 16,-2-5-9-16,-15-7-19 0,3-2-29 0,1 0-37 15,16 3-28-15,3 3-32 0,7-2-21 0,3-3-43 16,1-1-220-16,13-1-457 0,3 4 203 0</inkml:trace>
          <inkml:trace contextRef="#ctx0" brushRef="#br0" timeOffset="25537.1">6560 1015 146 0,'0'0'250'0,"0"18"-21"15,0-4-17-15,0 4-6 0,2 2-5 0,0 3-15 16,4 5-12-16,0 3-16 0,2-1-19 0,1 4-10 16,0 0-8-16,-1-3-8 0,-1 3-13 0,4-1-9 15,0 0-11-15,-2-3-5 0,1-2-8 0,-2-1-5 16,-1-4-2-16,-1-5-7 0,0 1-7 0,0 0-6 15,-1-5-23-15,-2-1-22 0,1-1-14 0,-2 0-21 16,1-3-27-16,0 1-30 0,-2-3-37 0,3-3-44 16,-4-4-225-16,0 0-436 0,2 9 193 0</inkml:trace>
        </inkml:traceGroup>
        <inkml:traceGroup>
          <inkml:annotationXML>
            <emma:emma xmlns:emma="http://www.w3.org/2003/04/emma" version="1.0">
              <emma:interpretation id="{DD871BDC-EB8F-413E-A2A6-FE990C04A952}" emma:medium="tactile" emma:mode="ink">
                <msink:context xmlns:msink="http://schemas.microsoft.com/ink/2010/main" type="inkWord" rotatedBoundingBox="13138,2719 13603,2712 13611,3262 13146,3269"/>
              </emma:interpretation>
            </emma:emma>
          </inkml:annotationXML>
          <inkml:trace contextRef="#ctx0" brushRef="#br0" timeOffset="26749.04">8473 1057 129 0,'0'0'158'16,"0"0"2"-16,-6-6-1 0,6 6 0 0,0 0 3 16,0 0 1-16,0 0-1 0,-5-6-6 0,5 6-2 15,0 0-5-15,0 0-9 0,0 0-11 0,0 0-11 16,0 0-12-16,0 0-10 0,0 0-10 0,0 0-11 16,0 0-6-16,0 0-9 0,0 0-7 0,0 0-3 15,0 0 2-15,-4 18 0 0,4-18 1 0,0 18 5 16,1-9 4-16,1 5-3 0,-2 0 3 0,-2 6-3 15,4-1 9-15,-4 2 2 0,2 2-9 0,0-3-1 0,0 2-1 16,0 6-6-16,0-6-1 0,0 1-8 0,2 6-3 16,-2-6 1-16,3-3-6 0,-2 1-6 15,1-2 0-15,1-1-3 0,-1-3-4 0,-2-2-3 0,4 1 2 16,-2-4-4-16,-1 2 1 0,0-4-2 0,3 2-1 16,-3-3-5-16,3-1-28 0,-4-6-22 0,4 10-17 15,-1-6-23-15,-3-4-32 0,5 7-42 0,-5-7-36 16,0 0-49-16,14-2-277 0,-14 2-557 15,13-8 247-15</inkml:trace>
          <inkml:trace contextRef="#ctx0" brushRef="#br0" timeOffset="27211.1">8790 1330 205 0,'0'0'241'0,"0"0"-16"0,7-4-10 0,-7 4-12 16,0 0-10-16,0 0-11 0,6-6-14 0,-6 6-13 16,0 0-17-16,0 0-9 0,0 0-15 0,0 0-13 15,0 0-14-15,0 0-6 0,0 0-7 0,0 0-1 16,0 0-7-16,0 0-2 0,-26 14-1 0,18-10-1 16,-1 1-3-16,-3 2-7 0,1 0-1 15,-2-1-3-15,3 1-2 0,-4 2-2 0,0-1-7 0,2 1-3 16,-2-2-4-16,1 2-4 0,0-2-1 0,-4 4-2 15,5-1-2-15,-1-3 3 0,2 1-6 0,0 0-3 16,1 1-1-16,-1-3 1 0,4 2-6 0,-2-1-2 16,-1-1 4-16,3 0 2 0,1-1-7 0,1-2 1 15,5-3-2-15,-12 8 2 0,9-4 1 0,3-4-5 16,-7 5 2-16,7-5 1 0,0 0-9 0,-7 6 12 0,7-6-4 16,0 0-3-16,0 0 10 0,0 0 1 0,0 0 0 15,0 0-4-15,15 10 3 0,-5-7 1 16,0-2-4-16,5 0-4 0,-2 0 8 0,2-1-8 15,6 3-1-15,3-3 4 0,-2 3-7 0,0-1 9 16,1 0 2-16,1-1 4 0,-2 2-4 0,3-3 2 0,-3 3 0 16,-1-1-3-16,-1 1 3 0,2-2-5 0,-4 1 3 15,3 0-6-15,-7 2-7 0,-2-4-14 0,0 2-32 16,-2 0-40-16,-2 0-53 0,-8-2-55 0,11-2-71 16,-11 2-238-16,0 0-544 0,0 0 242 0</inkml:trace>
        </inkml:traceGroup>
        <inkml:traceGroup>
          <inkml:annotationXML>
            <emma:emma xmlns:emma="http://www.w3.org/2003/04/emma" version="1.0">
              <emma:interpretation id="{529F2C3F-A6B3-41B8-A120-C939ADE54EB4}" emma:medium="tactile" emma:mode="ink">
                <msink:context xmlns:msink="http://schemas.microsoft.com/ink/2010/main" type="inkWord" rotatedBoundingBox="14360,2980 15378,2965 15381,3207 14363,3221"/>
              </emma:interpretation>
            </emma:emma>
          </inkml:annotationXML>
          <inkml:trace contextRef="#ctx0" brushRef="#br0" timeOffset="29196.12">9816 1350 95 0,'0'0'268'0,"0"0"-25"0,0 0-23 16,0 0-23-16,0 0-20 0,-28 4-16 0,28-4-11 16,-6 5-14-16,6-5-15 0,-5 11-11 0,3-4-3 0,2-7-12 15,-3 14-6-15,3-3-11 0,0-3-4 16,3 3-8-16,-1-3-5 0,2 5-6 0,0-2-7 16,1-1-3-16,1-1-2 0,0 2-2 0,0-6-5 0,-1 3-4 15,2 0-1-15,0-4-3 0,0 0-2 0,2 0-1 16,-1 1-3-16,1-2-1 0,-3-1-7 15,-6-2 5-15,16 2-5 0,-16-2 2 0,15-3-1 0,-8 0-1 16,3-1-3-16,-2 2-3 0,-2-3 4 0,1 0-2 16,4-3-1-16,-5 2-3 0,-2-1 4 0,0-4-5 15,-1 4-1-15,2-3-2 0,-2-2 2 0,2 0 2 16,-4 2-4-16,-1-1 2 0,0 0-3 0,0 11 4 16,-4-22-1-16,2 14 0 0,-3-1-1 0,-2 1-1 15,0-2-2-15,-1 4-4 0,-3-2 3 0,0 4 1 16,-3-2 0-16,-1 2 0 0,1 2 1 0,-3 0-2 15,1 2 1-15,2-4-4 0,-4 4 5 0,-1 2-4 16,5-2 5-16,-2 2-3 0,1 0 0 0,4-1-11 16,0 2-15-16,-1 0-11 0,4 2-16 0,0-1-14 15,-1 4-18-15,4-2-19 0,0 2-25 0,5-8-35 16,-3 12-62-16,3-5-137 0,0-7-394 0,9 11 175 0</inkml:trace>
          <inkml:trace contextRef="#ctx0" brushRef="#br0" timeOffset="29643.03">10197 1396 99 0,'0'0'237'15,"0"0"-26"-15,0 0-18 0,0 0-22 0,4 9-15 16,-4-9-13-16,2 8-14 0,-2-8-7 0,1 8-7 15,0-1-10-15,-1-7-7 0,0 15-8 0,3-7-5 0,-2 1-8 16,-1-9-1-16,2 17-11 0,-2-11-5 16,0 3-9-16,0-9-3 0,4 14-3 0,-3-9-3 15,-1-5-5-15,4 10-8 0,-4-10 2 0,0 9-3 16,0-9-6-16,0 0 3 0,0 0-1 0,2 10-2 16,-2-10 1-16,0 0-4 0,0 0 3 0,0 0-5 0,0 0-1 15,0 0-7-15,0 0-6 0,18-14-7 0,-13 6-6 16,2 0-8-16,-1-3-9 0,2 0-6 0,0 1 1 15,6-8-5-15,-3 1 0 0,4 1 2 0,-1-1 5 16,0 0 0-16,2 3 4 0,0-1 1 0,1 3 14 16,-3 0 5-16,-2 5 13 0,3-2 5 0,-4 3 5 15,2 0 9-15,2 0 10 0,0 3 4 0,0 0 2 16,-4-1 4-16,4 2-1 0,0 4-1 0,-2-2-5 0,-2 4 0 16,3 0-4-16,-2 4-4 0,-1-4-5 0,2 6 3 15,-2 2-6-15,1 0 0 0,-2 3 0 16,-1-1-5-16,-1 4-24 0,1-3-29 0,-3 2-37 0,-2-3-44 15,2-2-54-15,-3 3-261 0,0-3-468 0,-2-3 208 16</inkml:trace>
        </inkml:traceGroup>
        <inkml:traceGroup>
          <inkml:annotationXML>
            <emma:emma xmlns:emma="http://www.w3.org/2003/04/emma" version="1.0">
              <emma:interpretation id="{052ED48E-37F0-4320-B971-076C02B5BB69}" emma:medium="tactile" emma:mode="ink">
                <msink:context xmlns:msink="http://schemas.microsoft.com/ink/2010/main" type="inkWord" rotatedBoundingBox="16157,2452 20110,2395 20127,3562 16174,3620"/>
              </emma:interpretation>
            </emma:emma>
          </inkml:annotationXML>
          <inkml:trace contextRef="#ctx0" brushRef="#br0" timeOffset="30345.08">11531 1399 74 0,'0'0'249'0,"0"0"-29"0,0 0-17 0,0 0-15 16,0 0-13-16,0 0-12 0,0 0-5 0,0 0-7 15,0 0-8-15,13 24-14 0,-7-19-7 0,-1 2-8 16,4 1-3-16,-2 0-14 0,2-2-4 0,1 2-8 16,0-1-7-16,1 0-7 0,0-1-9 15,0 0-3-15,1-2-7 0,1-1-4 0,3-2 0 16,-6 2-10-16,3-1-2 0,0-4-2 0,-1-1-6 0,-1 1-2 16,1-2-4-16,-1-1-11 0,-1-1-3 0,0-2-10 15,-1-1-9-15,-3-1-3 0,-1 0-5 0,1-2-4 16,-1 2-1-16,-3-3 1 0,1 0 2 0,-2 0 1 15,-5 0 2-15,1 0-3 0,-7 1 5 0,1 2 0 16,-1 0 4-16,-5-2-1 0,-3 2 5 0,1 2-3 16,-4 2-1-16,-1 4 4 0,-3-4-3 0,4 6 3 0,-2 0 3 15,3 0-2-15,-1 3 1 0,0 1-5 0,6-2-17 16,1 3-28-16,3-1-10 0,-2 2-22 0,5 0-28 16,3 0-12-16,1 0-23 0,4-6-204 0,0 12-382 15,0-12 169-15</inkml:trace>
          <inkml:trace contextRef="#ctx0" brushRef="#br0" timeOffset="30920.03">11992 1340 27 0,'3'-14'295'15,"2"0"-25"-15,-3 1-19 0,4 0-16 0,1 2-18 0,-2-1-17 16,1 3-17-16,0 0-24 0,3 0-11 0,0 5-18 0,-1-3-12 16,3 2-11-16,2 0-9 0,-1 3-14 0,2 0-4 15,-1 1-8-15,1 1-8 0,2 3-9 16,-4 1-5-16,-2-1-7 0,2 1-4 0,-1 3-2 0,-2-1-4 16,1 2-2-16,-3 4-5 0,0-2-6 0,-4 1 2 15,0 0-4-15,-2 1 3 0,-2 1-3 16,-2-3-1-16,-2 2-4 0,0-2 4 0,-2 1 0 0,0-6-3 15,-3 4-3-15,1-1-2 0,-3-2-10 0,1 2-21 16,-4-3-21-16,0-1-26 0,4-1-27 0,-1-1-29 16,0 0-37-16,12-2-49 0,-19-2-209 0,14-2-455 0,5 4 201 15</inkml:trace>
          <inkml:trace contextRef="#ctx0" brushRef="#br0" timeOffset="30606.04">12025 1344 86 0,'4'-4'308'0,"-4"4"-21"15,0 0-32-15,0 0-27 0,0 0-29 0,0 0-18 0,0 0-21 16,0 0-19-16,10 12-10 0,-9-1-11 0,0 0-10 15,3 2-4-15,-2 7-7 0,1 0-4 16,-1 10-6-16,-1-2-6 0,3-5-8 16,-1 5-5-16,-2 2-10 0,3-2-2 0,-2 0-6 0,0 0-4 0,1 2-9 15,1-2 2-15,-3-6-6 0,0 0 0 0,0 6-8 16,-1-8-17-16,0-1-17 0,-1 3-15 0,-1-5-27 16,-2 2-34-16,3-4-20 0,-4-2-40 0,2-4-29 15,0-1-50-15,0-2-183 0,3-6-438 0,-6 10 193 16</inkml:trace>
          <inkml:trace contextRef="#ctx0" brushRef="#br0" timeOffset="31509.85">12512 1318 27 0,'0'0'328'0,"-2"-10"-25"0,2 10-27 0,0 0-25 16,0 0-26-16,8-14-23 0,1 11-13 0,3 1-19 16,-1-2-16-16,5 1-16 0,5 3-11 0,-5 0-14 15,5 0-8-15,1 0-8 0,-2 0-8 0,0 3-16 16,-4 0-1-16,-1-2-10 0,0 3-4 0,-3-3-10 15,0 1-4-15,-2 2-1 0,1 0-8 0,0 2-4 16,-3-4-5-16,-1 2-1 0,0 1-5 0,0 0 0 16,-1 1-1-16,-1 0-2 0,-1-1-4 0,-4-5-2 15,8 11 0-15,-5-3-1 0,1-1 1 0,-4 1-5 0,0-8 2 16,7 10 1-16,-7-4-1 0,0-6 3 0,2 12-6 16,2-7 2-1,-4-5-1-15,0 11-12 0,0-11-21 0,2 7-24 0,-2-7-30 0,0 9-32 0,0-9-29 16,0 0-39-16,0 0-57 15,0 0-206-15,0 0-481 0,0 0 212 0</inkml:trace>
          <inkml:trace contextRef="#ctx0" brushRef="#br0" timeOffset="31185">12566 923 54 0,'0'0'258'0,"0"0"-36"0,0 0-17 0,0 0-19 0,0 0-14 16,0 0-14-16,0 0-11 0,14 25-12 0,-9-12-10 15,0 7-6-15,1 2 0 0,3 6-6 0,-3-6-10 16,1 7-5-16,2-2-9 0,-1 4-9 0,-1-4-8 15,-1 2-5-15,0 0-7 0,-4-1-6 0,3-1-4 16,-1-3-4-16,-1-2-5 0,0-2-4 0,0 3-15 16,-2-5-19-16,1 2-28 0,0-1-35 0,-2-5-30 0,0-3-49 15,0-1-46-15,-2-1-205 0,2-9-422 0,-2 9 187 16</inkml:trace>
          <inkml:trace contextRef="#ctx0" brushRef="#br0" timeOffset="31672.71">12886 989 21 0,'0'0'268'0,"0"-10"-34"15,0 10-29-15,0 0-38 0,0 0-16 0,0 0-23 16,0 0-29-16,0 0-29 0,0 0-41 0,0 0-35 0,0 0-30 16,19 14-47-16,-15-7-126 0,-4-7-224 0,9 14 100 15</inkml:trace>
          <inkml:trace contextRef="#ctx0" brushRef="#br0" timeOffset="32997.61">13066 1237 63 0,'0'0'260'0,"7"11"-20"16,-2-6-13-16,-5-5-13 0,7 8-14 0,-3-2-11 16,1-2-17-16,1 3-14 0,-1 0-12 0,1 1-15 15,0 0-14-15,1-1-10 0,-1 0-9 0,0-2-8 16,-1-1-8-16,1 2-5 0,-2 0-12 0,-4-6-4 16,10 8-7-16,-7-6-2 0,-3-2-4 0,9 6-5 15,-9-6-5-15,9 5-3 0,-3-4-4 0,-6-1-2 0,13 0-5 16,-13 0-6-16,13-4-13 0,-13 4-8 15,12-6-9-15,-2 1-6 0,0-2-16 16,0 0-6-16,-2-2-6 0,2 1 7 0,-1 0-3 0,1 0 3 0,-3-2 3 16,0-1 3-16,1 3 8 0,0 0 12 0,0 2 10 15,-3 1 16-15,-1-2 8 0,-4 7 11 16,8-9 3-16,-4 6 5 0,-4 3-1 0,5-6-2 0,-5 6-6 16,0 0-3-16,6-4-6 0,-6 4 0 15,0 0-4-15,0 0-1 0,0 0-1 0,0 0-3 16,14 6 0-16,-14-6 0 0,7 11-5 0,-3-7 2 0,0 4-1 15,0-2 2-15,0 2 0 0,2 2-2 0,-1-3 0 16,1 2 1-16,2-1-1 0,-2-3 2 0,2 4-3 16,-1-4-1-16,2 1 0 0,1 3 1 0,0-1-4 15,1-3 3-15,-2-3-2 0,2 3 3 0,-2 2-3 16,0-6 1-16,4 2-6 0,-6-2-2 0,5-1-4 16,-3 0-2-16,-9 0-1 0,21-4 3 0,-11 0 2 0,1-2-3 15,1-2 2-15,-1 1 1 0,2-2 1 16,0 1 1-16,-3 2-3 0,4-4 2 0,-1 1 1 15,-4 0 3-15,2 2 4 0,-2 2 6 0,-3-2-1 0,1 3 3 16,-2 0-6-16,1 1 4 0,-6 3-1 0,11-4-3 16,-11 4 1-16,14-3-1 0,-6 3-6 15,-8 0 4-15,11 4-3 0,-5 0-1 0,4-2 5 0,-2 4-3 16,-1 0 2-16,1 1 1 0,1 1-3 0,-1-1 2 16,2 0 0-16,2 2-5 0,-2-2 6 0,0-1-3 15,-2 0 4-15,-1 0-2 0,-1-2-4 0,2 0 4 16,0-2-8-16,0 2 3 0,-8-4-8 0,14 4-1 15,-5-4-2-15,-2 1 0 0,-7-1 1 0,15-3-1 16,-15 3 1-16,19-6 1 0,-7 4-10 0,0-2 7 16,1 0-2-16,-2-2 4 0,1 1-2 0,3-2 1 15,1 3-1-15,-4-1 0 0,3-2 2 0,2 4-2 16,-4 0-1-16,0-1 7 0,1 0 0 0,-2 2 3 0,2 1-4 16,-2 0 2-16,-5 1 0 0,6 1 2 15,-3 2 4-15,3-3 1 0,-2 6 1 0,1-3 3 16,2 2 2-16,-2 0 5 0,3 2-1 0,0-3-3 0,2 2 5 15,2 0-1-15,3 0 2 0,-9-2 3 0,2 0-3 16,1-2-1-16,-1 1-4 0,1-2 3 16,-3-1-7-16,-4 0 10 0,3 0-1 0,0-4 0 0,-1 4-5 15,-5-4 1-15,3 0-2 0,-2-4-1 0,-1 2-3 16,-3-2-5-16,-2-1 0 0,-1-1-2 0,0 10 2 16,-6-21-2-16,1 8-2 0,-3 1 1 15,0 2-3-15,-2 2-1 0,-3 0 3 0,-5-1 0 0,2 2-2 16,-5-2 1-16,6 6 1 0,-1-1-3 0,1 4 1 15,-3 0 5-15,5 3-6 0,-2 1 3 0,-1 1-2 16,3 2 1-16,1 2 1 0,3 0-3 0,1 1 5 16,0-1 0-16,2 2 0 0,5 2-1 0,-1-2-1 15,2-3 1-15,2 2 2 0,2-1 1 0,1 0 0 16,3-2 3-16,0 1-3 0,3-3 0 0,2-1 0 0,2 1 2 16,4-3 0-16,1-1-1 0,1-2 2 0,-1 1 5 15,1-2 6-15,1-3 1 0,-2-1 2 16,0 0 2-16,0-2-4 0,-3-2 1 0,1-2-5 0,1 2 0 15,-2-1-4-15,-2-1 1 0,1 1-2 0,-1-3 1 16,-4 5-3-16,-1 3 1 0,-1-2-2 16,-2 3-1-16,1-1-1 0,-1 1-2 0,-7 5-4 15,6-5 0-15,-6 5-3 0,0 0 0 0,0 0 1 0,0 0-2 16,0 0 2-16,0 0 0 0,12 12 1 0,-12-12 3 16,0 15 2-16,1-7-4 0,2-2-1 0,-2 2 7 15,5 2-3-15,-1-2 5 0,2 3-3 0,1-4 3 16,3 3-2-16,0-5 0 0,0 4 8 0,11-2-3 15,-7-3-1-15,6 0 2 0,2-2 0 0,-2-1 1 16,0-1 1-16,2-1-3 0,0-1 3 0,0-1-3 16,1-2 4-16,-2-2-3 0,8-6 0 0,-10 2-1 15,9-5 2-15,-2 2-2 0,1-6-3 0,-3 0-13 16,1-4-14-16,-4-1-12 0,0-3-7 0,2 0-13 0,-5 0 0 16,0-6 2-16,-4-3-11 0,-2 2 0 0,-3 2 8 15,-2 4 13-15,-3-1 11 0,-5 7 9 16,-3 1 4-16,-1 1 4 0,-3 2 4 0,-2-1 3 15,-4 5 0-15,-2 2 6 0,4 4-3 0,-2 1 2 16,-1 5-3-16,-1 2 2 0,0 1-2 0,2 6 1 0,-1 0-1 16,3 2 3-16,0 9-1 0,-2 0 2 0,3 1 0 15,2 3 1-15,2 9 0 0,5 2 1 16,1 3 0-16,2 1 1 0,8 1 3 0,-4 1-1 0,5-2 0 16,0 1 1-16,5-1 1 0,3-1-4 0,-1 1-21 15,2-4-20-15,0 3-25 0,4-4-40 0,0-2-45 16,1-3-91-16,3-5-120 0,-1 2-391 0,-6-4 173 15</inkml:trace>
        </inkml:traceGroup>
        <inkml:traceGroup>
          <inkml:annotationXML>
            <emma:emma xmlns:emma="http://www.w3.org/2003/04/emma" version="1.0">
              <emma:interpretation id="{4FA141A4-EF56-453B-8AC8-B19FC1AAEBFC}" emma:medium="tactile" emma:mode="ink">
                <msink:context xmlns:msink="http://schemas.microsoft.com/ink/2010/main" type="inkWord" rotatedBoundingBox="20781,2466 24379,2414 24390,3179 20792,3231"/>
              </emma:interpretation>
            </emma:emma>
          </inkml:annotationXML>
          <inkml:trace contextRef="#ctx0" brushRef="#br0" timeOffset="33657.06">16291 1019 107 0,'0'0'261'0,"-13"0"-18"16,13 0-18-16,-18-2-20 0,7 3-16 0,-2 4-17 16,3-5-15-16,-6 3-14 0,3 0-15 0,-2 2-13 15,2 3-11-15,1-3-8 0,3 1-9 0,-1 4-8 16,2-3-11-16,0 4-4 0,3-2-6 0,3 3-6 15,-3-1-3-15,8 2-5 0,-1-1-4 16,3 2-1-16,3-1-6 0,4 3-4 0,1-1-5 0,5 4-3 16,-4-3 0-16,4-2 0 0,0 2-3 0,0-1-2 15,0-1-4-15,-1-3 5 0,-1 3-1 0,-5-5-6 16,-1 1 2-16,-1-1-2 0,-2-3 0 0,-2 2 3 16,-3-2 0-16,1 0 9 0,-3-6 14 0,-3 13 4 15,3-13 2-15,-10 7-6 0,0 0-1 0,-3-5-2 16,-3 1-8-16,-6-1-14 0,2 2-27 0,-2-4-34 0,0 0-27 15,2 0-35-15,5-2-30 0,-1 0-34 0,3 1-18 16,6 0-46-16,-1-3-143 0,8 4-414 16,-13-9 183-16</inkml:trace>
          <inkml:trace contextRef="#ctx0" brushRef="#br0" timeOffset="33952.33">16531 1290 89 0,'10'1'255'0,"-10"-1"-25"0,8 3-22 16,-8-3-21-16,7 7-16 0,-3-2-15 0,3 1-8 16,-2 1-10-16,1 0-11 0,1 1-13 0,1 2-10 15,3 0-2-15,-2-1-11 0,5-1-5 0,-1 0-3 16,0 1-7-16,0-1-8 0,2-3-4 0,1-1-5 16,-3 0-2-16,5-1-3 0,0-1 1 0,-3 0 0 15,0-1-2-15,1-4-4 0,-3 1-3 0,-2-3 0 16,2 0-7-16,-6 0-3 0,0-4-5 0,-1 0-8 15,-1-1-11-15,-5-2-10 0,2-2-11 0,-7 1-11 16,-2-1-2-16,-6 1-4 0,-2-2-8 0,-2 2-6 0,-1 0-9 16,-10-1-7-16,7 3-8 0,-2 3-11 15,0 0-17-15,3 2-4 0,-2 2-18 0,2 2-11 16,5-1-29-16,4 3-32 0,-2-1-140 0,13 1-352 0,-13-1 156 16</inkml:trace>
          <inkml:trace contextRef="#ctx0" brushRef="#br0" timeOffset="34236.21">17099 778 202 0,'0'0'285'0,"0"0"-35"16,0 0-27-16,0 0-22 0,0 0-20 0,0 0-16 15,0 0-6-15,0 0-7 0,-7 33-8 0,4-16-4 16,3 5-7-16,-2-1-6 0,4 8-4 16,-2 5-3-16,5-1-5 0,0 0-10 0,-2 0-3 0,2-1-5 15,4 4-14-15,-2-5-9 0,1 2-2 0,-1-3-3 16,1 0-12-16,-3 0-1 0,1-7-9 0,-1-2-39 16,-3-1-30-16,1-1-31 0,0 1-36 0,-2-5-36 15,1-4-36-15,0 1-47 0,0-5-42 0,-2-7-181 16,3 11-466-16,-3-11 206 0</inkml:trace>
          <inkml:trace contextRef="#ctx0" brushRef="#br0" timeOffset="34613.1">17312 1250 227 0,'0'0'241'16,"7"-5"-22"-16,-7 5-24 0,0 0-13 0,0 0-11 15,18 7-7-15,-18-7-9 0,8 9-13 0,1 0-13 16,-5-1-11-16,5 0-11 0,-5 2-11 0,5-2-7 15,-5 2-10-15,4 0-5 0,0-1-7 0,-1-2-10 16,-1 3-2-16,-1-2-2 0,1-3-4 16,-2 1 0-16,1-1-7 0,-5-5-1 0,11 8-1 0,-2-6-4 15,-9-2-4-15,11 0-3 0,-11 0-2 0,13-2-2 16,-4-1-5-16,-2-3 1 0,-1 1-4 0,3-4-2 16,-2-1 1-16,2-1-1 0,-1-1-3 0,1-2-1 15,0 2-3-15,2-6 2 0,-2 8-1 0,-2-3 8 16,2 6 7-16,-1-4 6 0,-3 4 4 0,1 0-5 15,-2 1 1-15,-4 6-8 0,9-6-6 0,-9 6 1 16,0 0-7-16,0 0 4 0,0 0-3 0,0 0-2 16,16 12 2-16,-16-7-5 0,4 4 2 0,-2 3-2 15,1 2 1-15,1-3 0 0,0 1 1 0,1 4-2 16,4 2-1-16,-3-4 3 0,-1-3-9 0,3 1-11 0,-1-2-11 16,-1 1-17-16,1-4-18 0,-1 1-24 0,2-3-28 15,-1-2-32-15,-7-3-37 0,15 2-49 16,-6-2-206-16,-1-6-471 0,1 2 209 0</inkml:trace>
          <inkml:trace contextRef="#ctx0" brushRef="#br0" timeOffset="35145.08">18005 1276 19 0,'0'0'251'15,"12"-9"-21"-15,-3 5-22 0,3 3-13 0,0-2-11 0,2 1-10 16,2 2-8-16,3 0-5 15,1 2-4-15,3-4-9 0,-2 6-6 16,0-3-3-16,-2 0-1 0,-1 3-2 0,-2-3-1 0,0 2-3 0,-1 0-1 16,-1-2-3-16,0 2-11 15,-3-1-6-15,0 0-10 0,-3 1-12 0,1 0-10 0,-1 0-5 0,0 2-11 0,-4 0-4 16,2-1-7-16,-1 1-3 0,0 0-8 0,-5-5-2 16,6 11-3-16,-3-5-4 0,0 0-5 0,-3-6-1 15,2 11-8-15,0-6-24 0,-2-5-17 0,0 10-22 16,0-10-20-16,4 10-24 0,-4-10-26 0,0 0-31 15,-6 11-38-15,6-11-39 0,0 0-67 0,0 0-178 16,0 0-505-16,0 0 225 0</inkml:trace>
          <inkml:trace contextRef="#ctx0" brushRef="#br0" timeOffset="34862.14">18052 930 28 0,'5'-7'248'0,"-5"7"-26"0,0 0-19 0,0 0-13 15,0 0-14-15,4 21-2 0,2-9-13 0,-2 2-11 16,0 4-13-16,1 1-13 0,0 0-6 0,4 8-11 16,-4 3-8-16,-1-3-6 0,1-5-9 0,3 8-8 15,-1 0-8-15,-1-2-6 0,-1-7-9 0,0 1 1 16,1 1-7-16,1-3-3 0,-4 2-7 0,2-2-18 16,-2-3-21-16,2 2-22 0,-2-5-21 0,-1-3-35 15,-1 1-25-15,-1-5-48 0,0-7-47 0,2 12-162 16,-2-12-390-16,0 0 173 0</inkml:trace>
          <inkml:trace contextRef="#ctx0" brushRef="#br0" timeOffset="35314.95">18436 950 155 0,'0'0'246'0,"-2"-10"-28"0,2 10-20 16,0 0-23-16,0 0-22 0,0 0-29 16,0 0-29-16,0 0-37 0,18 27-32 0,-15-15-33 15,2-1-38-15,0 3-23 0,0 0-39 0,0 5-97 0,0-5-220 16,4 2 97-16</inkml:trace>
          <inkml:trace contextRef="#ctx0" brushRef="#br0" timeOffset="35595.19">18566 1332 100 0,'5'6'285'0,"-5"-6"-3"0,2 5-8 0,-2-5-10 16,6 3-13-16,-6-3-14 0,9 4-18 0,-9-4-17 15,15 4-19-15,-8-1-20 0,1-2-13 0,5 0-13 16,-3 1-18-16,5-1-6 0,-2-1-13 0,0 0-13 16,3 0-4-16,-1-1-11 0,-3 1-3 0,3-3-13 15,-2-1-1-15,2 0-4 0,-3-1-8 0,-1 0-6 16,1-5-4-16,-2 0-5 15,-4 2-5-15,3-3-6 0,-5 0 0 0,-1 1-8 0,-3 0-1 0,-4-3-4 16,-2 4 0-16,-3-2-1 0,-3 3-2 16,-1-2 2-16,0 2-2 0,-6 2-4 0,1-3-9 0,2 7-13 15,-5-5-7-15,5 7-13 0,0 0-20 0,4 0-13 16,-2 0-13-16,-1 4-10 0,3-1-18 0,5-1-24 16,-1 5-18-16,1-4-19 0,7-3-26 0,-5 9-215 0,5-9-455 15,0 9 202-15</inkml:trace>
          <inkml:trace contextRef="#ctx0" brushRef="#br0" timeOffset="35999.9">18893 1219 131 0,'0'0'260'16,"7"-2"-29"-16,-7 2-26 0,0 0-19 0,0 0-17 0,10 7-18 15,-10-7-14-15,7 7-16 0,-4-2-12 0,-3-5-7 16,5 14-10-16,0-7-8 0,-1 3-9 0,-1-2-3 15,1-1-7-15,-3 1-1 0,1 1-4 16,3-3-4-16,-5-6-6 0,5 10-2 0,-3-5 3 0,-2-5-3 16,4 6 3-16,-4-6 8 0,4 6 6 15,-4-6 8-15,0 0-3 0,0 0-7 0,0 0-5 0,0 0-6 16,0 0-6-16,0 0-10 0,21-13-6 0,-17 8-9 16,2-5-3-16,0 0-12 0,0 2-4 0,3 0-10 15,0-3-6-15,-1-2-6 0,2 2 1 0,1 2-6 16,-1-2 4-16,2-3 4 0,-2 2 1 0,-1 5 10 15,0-2 15-15,-1 1 9 0,-2 6 6 0,0-4 0 16,-3 0 1-16,-3 6-6 0,8-7-4 0,-8 7-2 16,7-4-5-16,-7 4 0 0,0 0-3 0,0 0 2 15,0 0-3-15,10 18 1 0,-8-11 0 0,2 2-2 0,-1 4 3 16,-1-2-1-16,5 2 1 0,-2 0-1 16,0 5 1-16,2 0 0 0,1-4 1 0,-3 0-7 15,2-2-18-15,-2 0-19 0,1 1-30 0,0-3-32 16,0-3-45-16,1 1-57 0,0-4-256 0,4-1-494 0,-3 0 219 15</inkml:trace>
          <inkml:trace contextRef="#ctx0" brushRef="#br0" timeOffset="36341.08">19699 1076 272 0,'0'0'344'16,"2"-9"-21"-16,-2 9-21 0,0 0-29 0,0 0-22 16,0 0-23-16,-7-14-21 0,7 14-22 0,-12-2-17 15,2-1-18-15,0 0-15 0,-2 5-15 0,-1-1-12 16,0 4-7-16,-2-1-14 0,1 0-3 0,1 4-15 16,1 2-2-16,-3 1-9 0,-1 1-6 0,2 2-1 15,4-2-6-15,0 2-6 0,1 3-11 0,5-3-7 16,-1 5-6-16,5-1-6 0,1 3-2 15,3-3-3-15,3 3-7 0,3-1-2 0,1 0 4 0,2-4 0 16,-1 1-4-16,5-2 2 0,-1 1 0 0,0-2 5 0,0 0-7 16,0 0 3-16,-5-4 1 0,-1-1-4 15,0-2-3-15,-2 0-8 0,-2-2-16 0,-3 2-3 16,-3-7-9-16,-2 16-11 0,2-16-36 0,-19 11-46 16,0-4-55-16,-1-4-64 0,-13 3-229 0,-1-5-524 0,-1 2 232 15</inkml:trace>
        </inkml:traceGroup>
      </inkml:traceGroup>
      <inkml:traceGroup>
        <inkml:annotationXML>
          <emma:emma xmlns:emma="http://www.w3.org/2003/04/emma" version="1.0">
            <emma:interpretation id="{D3969661-E9D9-4047-A673-092C9FBEE269}" emma:medium="tactile" emma:mode="ink">
              <msink:context xmlns:msink="http://schemas.microsoft.com/ink/2010/main" type="line" rotatedBoundingBox="4363,4019 20285,3681 20313,4978 4391,5316"/>
            </emma:interpretation>
          </emma:emma>
        </inkml:annotationXML>
        <inkml:traceGroup>
          <inkml:annotationXML>
            <emma:emma xmlns:emma="http://www.w3.org/2003/04/emma" version="1.0">
              <emma:interpretation id="{B4D54B8E-634A-4521-BD8C-1D81D316BC31}" emma:medium="tactile" emma:mode="ink">
                <msink:context xmlns:msink="http://schemas.microsoft.com/ink/2010/main" type="inkWord" rotatedBoundingBox="4370,4368 4549,4364 4552,4510 4373,4514"/>
              </emma:interpretation>
            </emma:emma>
          </inkml:annotationXML>
          <inkml:trace contextRef="#ctx0" brushRef="#br0" timeOffset="37566.78">-249 2783 222 0,'0'0'230'0,"0"0"-24"0,0 0-20 0,0 0-17 0,0 0-14 15,2 11-11-15,-2-11-4 0,3 6-4 16,-3-6-9-16,2 5-3 0,-2-5-1 0,9 10-7 0,-9-10-7 15,4 4-10-15,0 1-6 0,-4-5-2 16,7 4-2-16,-7-4-2 0,8 5 1 0,-8-5-5 16,7 4-5-16,-7-4 0 0,11 1-4 0,-11-1-7 0,0 0-5 15,13-5-7-15,-13 5-6 0,11-5-4 0,-4 1-3 16,-3-4-4-16,3 3 0 0,-5-5-2 0,4 0-7 16,-5 4-1-16,3-4-3 0,1 1-1 0,-5 0 0 15,0-3-2-15,0 12-12 0,-3-15 1 0,0 9 0 16,3 6-9-16,-10-14-1 0,3 8-10 15,-1 1-5-15,-5 2-4 0,0 1-5 0,-1 0-10 0,-1 4-7 16,0-2-15-16,1 2-12 0,1 5-21 0,-1-2-22 16,2 2-10-16,3 2-22 15,-1 0-24-15,7 0-2 0,0-2-30 0,3-7-205 0,5 14-436 0,1-9 193 0</inkml:trace>
        </inkml:traceGroup>
        <inkml:traceGroup>
          <inkml:annotationXML>
            <emma:emma xmlns:emma="http://www.w3.org/2003/04/emma" version="1.0">
              <emma:interpretation id="{434CD192-922F-48FF-AAF2-6A408B655265}" emma:medium="tactile" emma:mode="ink">
                <msink:context xmlns:msink="http://schemas.microsoft.com/ink/2010/main" type="inkWord" rotatedBoundingBox="4789,4010 5214,4001 5237,5058 4812,5067"/>
              </emma:interpretation>
            </emma:emma>
          </inkml:annotationXML>
          <inkml:trace contextRef="#ctx0" brushRef="#br0" timeOffset="38132.15">123 3100 115 0,'0'0'267'0,"9"-12"-24"0,0 4-26 16,4 4-10-16,-2-2-21 0,14 0-18 0,-1 0-17 15,0 1-16-15,1-1-14 0,7 3-23 0,1 0-32 16,0 1-35-16,1 2-45 0,-3-2-50 0,3 2-51 15,-11 0-187-15,10-3-328 0,-2 3 146 0</inkml:trace>
          <inkml:trace contextRef="#ctx0" brushRef="#br0" timeOffset="37967.89">325 2688 24 0,'21'-14'264'16,"-6"0"-3"-16,-1 0-8 0,-1 0-12 0,0-3-15 16,-4 1-16-16,0-1-18 0,-5 4-20 0,5-8-19 15,-7 1-12-15,0 3-18 0,1-4-9 0,-3 5-13 16,-3-2-8-16,1 2-9 0,0 3-9 0,-2-1-9 16,-1 2-6-16,1 0-5 0,-4 0-7 0,2 0-3 15,-2 3-5-15,-1 1-10 0,-2 2 3 0,4 1-6 16,-2 3-2-16,-4-1-9 0,13 3-2 0,-18 0 1 0,18 0-3 15,-13 8-1-15,4-2-3 0,3 2 2 16,-4 3-3-16,4 3 1 0,2 0 1 0,-2 4-6 16,1-1 4-16,0 1-3 0,8 5-1 0,-3 10-1 15,-3-11 6-15,6 10 3 0,-1-1 2 0,0 3 0 16,1-1 0-16,3 4 3 0,-2-4 2 0,1 1 1 0,1-1 4 16,1 2 1-16,-3-4-2 0,3-2 7 0,-2 1-9 15,0 0 6-15,0-1-2 0,0-1-7 0,-1-6 8 16,-2 0-1-16,3 9-3 0,0-5-1 0,-3-2 1 15,2-2-3-15,-4-1-2 0,0 0 5 0,0-2-8 16,0 1 1-16,0-4-2 0,0 1-3 0,0-1 0 16,0-2 0-16,0-2-2 0,-3 0-2 0,3-2-15 15,-1 0-21-15,1-10-10 0,-2 16-17 0,2-8-23 0,-5-1-26 16,5-7-32-16,-5 12-38 0,-1-7-28 16,6-5-68-16,-7 3-178 0,7-3-488 0,-13-1 216 15</inkml:trace>
        </inkml:traceGroup>
        <inkml:traceGroup>
          <inkml:annotationXML>
            <emma:emma xmlns:emma="http://www.w3.org/2003/04/emma" version="1.0">
              <emma:interpretation id="{851846BA-F530-4AF8-9AF8-9E672FB9B3D3}" emma:medium="tactile" emma:mode="ink">
                <msink:context xmlns:msink="http://schemas.microsoft.com/ink/2010/main" type="inkWord" rotatedBoundingBox="5834,4260 6993,4235 7007,4890 5848,4914"/>
              </emma:interpretation>
            </emma:emma>
          </inkml:annotationXML>
          <inkml:trace contextRef="#ctx0" brushRef="#br0" timeOffset="38528.82">1210 2585 42 0,'0'0'273'15,"0"0"-17"-15,0 0-13 0,0 0-13 0,-22 14-13 16,18-2-22-16,-1 0-10 0,1 1-12 0,-3 5-11 15,0 2-12-15,3 2-9 0,2 6-11 0,2-7-7 16,5 9-8-16,-5-2-8 0,1-5-8 0,4 4-12 16,-3-4-10-16,0 1-2 0,1 3-13 0,0-8-1 15,-3 4-7-15,3-4-3 0,-1 1-4 0,-2-6-4 16,3 1-12-16,-1-2-21 0,-2 1-24 0,2 0-20 16,1-5-29-16,-6-2-37 0,3-7-38 0,0 14-37 15,0-14-31-15,-2 9-246 0,2-9-489 0,0 0 217 0</inkml:trace>
          <inkml:trace contextRef="#ctx0" brushRef="#br0" timeOffset="38871.39">1631 2690 12 0,'0'0'258'16,"6"-6"-20"-16,-6 6-23 0,5-4-23 0,-5 4-19 0,0 0-21 15,0 0-13-15,0 0-18 0,0 0-8 0,0 0-13 16,0 0-1-16,0 0-10 0,-37 6-4 0,19 2-2 16,-2-2-4-16,-2 2 0 0,0 1-2 0,-9-2-3 15,2 7-2-15,-2-3 1 0,3 3-5 0,1 0-3 16,5-4-4-16,0 2-9 0,5 1 0 0,-4 0-8 16,6 1-6-16,-1 0-2 0,0-1-3 0,3 0-4 0,3 0-2 15,2-3-1-15,1 1-1 0,1 1-7 16,1-1 3-16,3-1-3 0,2 4-4 0,0-5-2 15,0-9 1-15,2 16 7 0,3-10 0 0,3 0 5 0,-1 4 3 16,4-4 1-16,2 2 6 0,8 0-5 0,-3-3-1 16,5 2 0-16,1-3-3 0,2 1 0 0,-1 0-4 15,-1-1-1-15,1-2-2 0,-4 1 6 0,2-3-12 16,-4 4 4-16,3-3-5 0,-6 1-4 0,-3-2-7 16,2 1-13-16,-2 1-21 0,-4 0-19 0,0 0-28 15,0-2-22-15,-9 0-22 0,13 2-30 0,-13-2-33 16,12 3-52-16,-12-3-200 0,8-5-473 0,-8 5 210 15</inkml:trace>
          <inkml:trace contextRef="#ctx0" brushRef="#br0" timeOffset="39639.08">2308 2699 55 0,'0'0'201'0,"0"0"-9"0,5-9-19 0,-5 9-10 16,0 0-7-16,0 0-24 0,0 0 1 0,0 0-2 0,0 0-3 15,0 0-6-15,-8-14-2 0,8 14-4 16,0 0-5-16,0 0-6 0,0 0 2 0,-7-8-6 15,7 8-2-15,-6-5-9 0,6 5 2 0,0 0-6 16,-10-3-1-16,10 3-6 0,-10-3-7 0,10 3-5 16,0 0-7-16,-11-3-1 0,11 3-5 15,-10 0-9-15,10 0-3 0,-15-1-4 0,15 1-2 0,-17 0-9 0,8 1 1 16,9-1-3-16,-15 3-5 0,7-3 0 0,-4 3-2 16,-1-1-2-16,-1 2-1 0,6-2-4 15,1 1 4-15,-4 0-3 0,1 1-2 0,-4 3-3 0,4-1 4 16,-2-1-2-16,6 3-6 0,-7 0 4 0,6-3-4 15,-3 2 3-15,2 1 0 0,0 0 0 0,-2 0-5 16,4 2 2-16,-1-1-1 0,1-1 0 0,-1 0-2 16,2 0 2-16,-3 2-1 0,3 0 3 0,0 0-5 15,-1-2 1-15,2 1 6 0,-1 2-6 0,-1-3 4 16,1 1 1-16,5-3-5 0,-5 6 2 0,4-4-2 16,-4 2-1-16,3 0 2 0,0-1 2 0,2-9-3 0,0 16 3 15,-2-7-1-15,4-1-1 0,-2-8 4 16,2 15-3-16,0-8 1 0,1 0 3 0,3 1-1 0,-4-4 1 15,3 5 11-15,2-4 5 0,1 2 1 16,-2-2-2-16,1-1 3 0,2 1 5 0,0 1 2 16,2-1-1-16,0-2-4 0,-4-1-1 0,1 1-2 0,-3 1 4 15,-5-4-4-15,13 2 0 0,-8 4-2 0,-5-6 3 16,13 5-4-16,-7-3 2 0,-6-2-5 16,7 3 1-16,-7-3-3 0,11 1-6 0,-11-1 3 0,9 6-1 15,-9-6 8-15,7 2-11 0,-7-2-3 0,9 6-2 16,-9-6 4-16,6 6-4 0,-2-4 3 0,-4-2 1 15,7 9-4-15,-7-9 1 0,4 9 1 0,-4-9-1 0,7 10-1 16,-7-10-8 0,0 8 1-16,4 0 4 0,-4-8 0 0,0 9 6 0,0-9 0 15,0 0 4-15,-4 14 3 0,-1-8 10 0,-2 0-6 0,-1-2 3 16,-5 0 1-16,0 0 0 0,-3 0-4 0,-4-1 0 0,-1 1 0 16,0 0-4-16,0-1-3 0,-2-1 0 0,2 1-18 15,-2-2-19-15,3 1-13 0,1 0-16 0,-1-1-17 16,4 2-22-16,1-1-20 0,-1 0-29 0,1 0-38 15,4 0-33-15,4-1-40 0,7-1-276 0,-15 2-575 16,15-2 254-16</inkml:trace>
        </inkml:traceGroup>
        <inkml:traceGroup>
          <inkml:annotationXML>
            <emma:emma xmlns:emma="http://www.w3.org/2003/04/emma" version="1.0">
              <emma:interpretation id="{F033CEC1-7A39-4B01-9620-BB4BE61F7FA0}" emma:medium="tactile" emma:mode="ink">
                <msink:context xmlns:msink="http://schemas.microsoft.com/ink/2010/main" type="inkWord" rotatedBoundingBox="7868,4109 12682,4007 12706,5140 7892,5242"/>
              </emma:interpretation>
            </emma:emma>
          </inkml:annotationXML>
          <inkml:trace contextRef="#ctx0" brushRef="#br0" timeOffset="41826.07">3387 2661 254 0,'-5'-9'314'0,"5"9"-20"15,-3-7-24-15,3 7-23 0,0 0-28 0,-11-2-25 0,11 2-13 16,-13 0-23-16,13 0-14 0,-19 4-12 16,7 3-17-16,-5 5-4 0,4-2-12 0,0 2-10 15,-1 2-14-15,2 2-4 0,-1 1-6 0,1 0-6 0,2 1-3 16,1 3-10-16,2-2-2 0,1-2-5 15,3 1-3-15,3 0-3 0,0-1-2 0,3-2-2 16,3-1-3-16,3 4-1 0,-2-7-3 0,4 0-10 0,7 1-7 16,-1-2-9-16,3-1-6 0,-1-2-4 0,13 0-3 15,0-4-10-15,-1-3 6 0,-7 0-3 0,0-2-6 16,-1-1-6-16,0-3-5 0,-2-2 2 0,1 1-3 16,-4-2 5-16,0-1 5 0,-1-1 2 0,-2 5 3 15,-6 1 1-15,3-3 3 0,-5 2 8 0,0 2-4 16,-2 1 8-16,-5 3 2 0,12-7-4 0,-12 7 1 15,7 0-1-15,-7 0 1 0,0 0 4 0,16 0-4 16,-16 0 4-16,9 8 4 0,-4-6-2 0,1 2 2 16,1 1 1-16,3-1 1 0,1 1-2 0,3 2 4 0,1-3 1 15,-1 1-2-15,2 1 5 0,3-3-4 16,-3 1 2-16,5-2-2 0,-5-1 3 0,0-2-2 16,-3 0-1-16,2 0-5 0,-2-3 2 0,-2 2 1 0,1-5-2 15,-6 2-2-15,0-1 4 0,1-2-11 16,-3-3 2-16,-2 4 1 0,-2-6 0 0,-2 3-3 15,-2-4-5-15,-1-1 4 0,-3 5-3 0,1-2 5 0,-3 1 3 16,-4-2 1-16,2 3 6 0,-3 0 2 0,-3 2 11 16,4 2 3-16,-7-1-5 0,6 5 8 0,-4 0-3 15,-1-1 3-15,4 6-3 0,-4 0 0 0,7 0-3 16,-1 4-2-16,2-1 4 0,-1 2-7 0,4 1 4 16,1 0-6-16,1 1 5 0,1-2-2 0,2 2 2 15,3 2-3-15,1-1-3 0,0-3 3 0,0-8 2 16,5 16-1-16,-2-7-2 0,6-2-1 0,0 0-1 15,2-3 1-15,2 3-4 0,1-3 1 0,2 0-6 0,4-2-3 16,-1-2-3-16,1 0-3 0,0 0-6 16,2-3 1-16,-1-3-1 0,-3 1 1 0,1 0 4 15,-5-4 0-15,-2 2-3 0,1-2 6 0,3-5-1 0,-2 0 4 16,0 3 1-16,0-3 0 0,-1 0 1 16,-6 0 5-16,0 5 6 0,2 0 6 0,-3-1 9 0,-1 4 9 15,0 1 3-15,0 0 3 0,-5 5 0 0,7-7-8 16,-7 7-2-16,5-5-7 0,-5 5 0 0,0 0-4 15,0 0 0-15,0 0-2 0,14 8 3 0,-14-8-7 16,6 11 4-16,0-4 0 0,-2 3-1 0,1 1-1 16,-1-2 2-16,-1 2 0 0,2 0-4 0,0-3 2 15,1 2-1-15,-1-2-2 0,1-1 1 0,-2-1 1 16,5 2-2-16,-5-2 0 0,0 0-2 0,3 0-7 0,-1-2-7 16,1 0-5-16,3-2-9 0,-3-2-4 0,2 3 0 15,-9-3 0-15,22-3 2 0,-10 1 1 16,3-2 5-16,-2 0 0 0,0-4 3 0,3 3 0 0,-2-2 3 15,6 1 2-15,-7-2 2 0,4-1 12 0,-3 3 6 16,1 1 7-16,-3-4 5 0,-1 8-2 16,2-1 3-16,-5 1-4 0,-8 1 1 0,15 0-4 0,-9 2-1 15,-6-2-2-15,16 6 3 0,-11-1-2 0,6 1 3 16,-5 4 0-16,-1 3 0 0,1 0 1 0,1 4 3 16,-3 2 1-16,3 3-1 0,0 9-3 0,0-3 1 15,0 8-3-15,0-1 1 0,3-2-2 0,2-1 4 16,-2 3-7-16,1-5 3 0,0 3-2 0,3-2 0 15,-2 0 2-15,0-4-1 0,1 0-5 0,-2-5 1 0,-1 2-1 16,0-3-5-16,-2-2-6 0,-2-5-11 16,1-1-13-16,-1 3-12 0,-3-6-13 0,0 1-12 15,1-2-13-15,-4 0-12 0,0-9-20 0,-4 13-20 0,-1-7-30 16,5-6-25-16,-14 3-212 0,6-4-431 16,8 1 191-16</inkml:trace>
          <inkml:trace contextRef="#ctx0" brushRef="#br0" timeOffset="42132.03">4480 2855 33 0,'4'-14'261'0,"1"0"-17"16,-1 0-5-16,1 1-14 0,2-4-9 0,-1 4-18 15,0 4-12-15,1-4-16 0,1 3-15 0,-1-1-16 16,2 1-10-16,2 3-13 0,-2-3-12 0,3 4-13 15,1 2-5-15,-1-2-12 0,0 2-5 0,1 1-12 0,0 0 0 16,0 3-9-16,-1 2-1 0,1-1-8 16,1 2-4-16,-3 1 0 0,-1 3-7 0,-1 1-3 0,0-2 0 15,-1 5-2-15,-2-3-2 0,-1 6-2 16,-3-4 1-16,1 3-5 0,-6-2 3 0,3 3-2 16,0-1-1-16,-6-1-3 0,0 2-14 0,-1-4-20 0,0 4-17 15,0-5-18-15,-3 2-22 0,3-1-23 0,-2-1-34 16,3 0-23-16,1-4-21 0,1 2-34 0,4-7-170 15,-2 10-415-15,2-10 184 0</inkml:trace>
          <inkml:trace contextRef="#ctx0" brushRef="#br0" timeOffset="43040.84">4987 2853 219 0,'9'-2'238'15,"-9"2"-14"-15,10-2-13 0,-10 2-22 0,16-2-10 16,-16 2-20-16,14 2-13 0,-5 0-14 0,1-2-10 0,2 1-13 15,-3 1-11-15,3-1-11 0,3-2-5 0,-1 4-12 16,-2-2-7-16,1 1-3 0,-2-2-4 16,4 2-6-16,-2-4-3 0,-1 2-8 0,0 0-5 0,-3-2-2 15,-9 2-5-15,16-5-1 0,-10 4-5 0,-6 1-10 16,9-8-1-16,-4 2-5 0,-5 6-2 16,0-13-4-16,0 13-2 0,-6-15-1 0,1 7-3 0,-1-1 4 15,-3-1 1-15,-2-1 0 0,-2 6 3 0,1-1 0 16,-1-3 8-16,-9 5 3 0,0-2 7 0,0 2 3 15,-1 2-3-15,2 2 0 0,0 0-3 0,0 6 0 16,2-3-1-16,1 6-3 0,1 0-1 0,4 0-4 16,3 1 0-16,1 1 1 0,0-2 3 0,0 2-2 15,6 2-2-15,0-2 1 0,1 3-2 0,3-3-3 0,0-1 5 16,3 1-5-16,3-2 4 16,-1-1-3-16,5 0 1 0,4-4-4 0,0 0-1 0,6 1-4 15,2-4 0-15,-2 1-2 0,4-2 0 0,0-3 1 0,-1 1 1 16,0-4-1-16,-5-2-2 0,3 0 0 15,-3-3 2-15,-1-1-3 0,0 1 1 0,-1-1-1 16,-1-1 3-16,0 1-3 0,-6 1 8 0,3-4 4 0,-5 6 16 16,0-2 11-16,-4 6 17 0,0-2 14 0,1 2 6 15,-1-4 7-15,-4 9-2 0,6-8-8 0,-6 8-8 16,4-4-10-16,-4 4-5 0,0 0-4 0,0 0-2 16,0 0-14-16,0 0 10 0,9 12-5 0,-9-12-7 15,3 17 0-15,-3-5 0 0,4-1-5 0,-2 0 2 16,2 5-1-16,-2-4-1 0,3 0 2 15,1 0-4-15,1 1 9 0,-1-3-9 0,1 1-4 16,3-2 0-16,0 1-3 0,1 0-5 0,1-3-14 0,1 0-6 16,0-3-17-16,3 0-7 0,-1 0-8 0,0 2-7 0,2-5-5 15,2-2-2-15,-3-2-2 0,-2 0 2 16,5-4 6-16,-1 1 3 0,-5-5 8 0,0 5 1 0,1-8 7 16,-3 6 3-16,0-3 6 0,-2 0 2 0,-1-3 12 15,0 5 24-15,-2-2 12 0,-2 0 13 0,-1 3 15 16,-1-1 8-16,-2 9 7 0,4-14 0 0,-4 14-7 15,2-8-2-15,-2 8-12 0,0 0-9 0,1-8-3 16,-1 8-4-16,0 0 0 0,0 0-5 0,0 0 3 16,0 0-4-16,0 0-3 0,0 0-1 0,-5 32-1 15,7-23-2-15,-2 3 3 0,3 0-6 0,-2 0 0 16,3 1 1-16,-2 0 2 0,3-2 0 0,3 1-3 16,0-2-1-16,0 1-2 0,0-3 2 0,2-1 0 15,0 1-2-15,2-4-8 0,1 2-1 16,1-4-4-16,0-1-2 0,1 0 1 0,0-1 3 0,4-2-4 15,2 0 0-15,-1-3 2 0,-1-4 4 0,4 4-2 0,-3-2 2 16,-1-6 0-16,5 2-1 0,-6 1 0 0,1-4 5 16,1 0-8-16,-2 0 7 0,-1 3 2 15,-4 1 7-15,-3 1 8 0,1 2 3 0,-5 1-3 0,1 2 12 16,-1-2-7-16,1 3-2 0,-7 3-7 0,6-5-2 16,-6 5-5-16,6-4 2 0,-6 4 1 0,0 0-5 15,0 0-3-15,0 0 5 0,10 12 7 0,-8-6-9 16,2 2 1-16,-3 1-4 0,4 1-9 0,-1 1-11 15,1 0-13-15,0-1-11 0,1 3-24 16,-1-2-24-16,2-3-32 0,-1 1-32 0,0 1-39 0,0-4-70 16,1-3-225-16,-1 0-528 0,-6-3 233 0</inkml:trace>
          <inkml:trace contextRef="#ctx0" brushRef="#br0" timeOffset="43238.23">6279 2510 19 0,'-1'-12'321'0,"0"-1"-25"0,1 2-24 0,0-1-27 0,-2 1-27 15,2 11-19-15,2-11-30 0,0 3-34 0,-2 8-38 16,10-6-40-16,-2 3-30 0,-8 3-37 0,13-4-31 16,-4 3-26-16,-9 1-40 0,17 0-59 0,-8-1-112 15,4 1-300-15,-3 0 133 0</inkml:trace>
          <inkml:trace contextRef="#ctx0" brushRef="#br0" timeOffset="43457.64">6512 2365 177 0,'0'0'215'16,"0"17"-5"-16,0-17-3 0,3 17-6 0,-2-5-11 0,3 3-14 15,-1 0-10-15,2 6-11 16,2 2-13-16,1 5-8 0,3 2-11 0,-1 2-6 0,2-2-13 15,-2 0-6-15,1 3-8 0,2-2-5 0,-1 0-12 16,2 0-6-16,-2-4-9 0,-1 1-3 0,-2-9-2 0,-2 1-6 16,3 3-6-16,-3-4-4 0,0 0-9 0,0-1-17 15,-3-6-20-15,0 3-26 0,0-2-28 0,1-1-32 16,-1-1-32-16,2-1-35 0,-3-4-81 0,-2 2-145 16,-1-8-420-16,10 6 186 0</inkml:trace>
          <inkml:trace contextRef="#ctx0" brushRef="#br0" timeOffset="43781.25">6576 2826 211 0,'4'-5'228'0,"2"0"-18"0,4 2-26 15,0-3-12-15,6 4-13 0,-2 0-13 16,2-1-12-16,6 0-10 0,0 2-9 0,-2 2-8 15,1-1 1-15,0 0 1 0,-2 0-5 0,-2 0 4 0,-2 2-12 16,-1-1 3-16,1 2-5 0,0-1-9 16,-7 3-1-16,2-4-7 0,0 3-2 0,-1-3-1 15,-2 4-4-15,3 1 0 0,-4 0 0 0,4-1-10 0,-4 2 2 16,-1-1-6-16,1 0 0 0,-2 0-4 0,3 3-7 16,-3-3 0-16,1 2-1 0,-5-8-8 15,7 9-3-15,-5-4-3 0,-2-5-5 0,6 10-1 0,-3-8-4 16,-3-2-1-16,6 8-17 0,-6-8-16 0,0 0-23 15,4 7-19-15,-4-7-16 0,0 0-31 0,7 3-43 16,-7-3-56-16,0 0-37 0,0 0-237 0,0 0-515 16,8-21 228-16</inkml:trace>
          <inkml:trace contextRef="#ctx0" brushRef="#br0" timeOffset="43940.51">7009 2536 78 0,'-2'-12'333'0,"1"6"-16"0,-4-1-21 15,5 7-28-15,0 0-23 0,0-15-24 0,0 15-27 0,0 0-26 16,0-11-29-16,0 11-25 0,0 0-30 0,0 0-31 16,0 0-31-16,0 0-31 0,27 17-31 15,-21-7-34-15,1-1-42 0,1-1-40 0,-1 5-201 0,3-3-385 16,2 6 170-16</inkml:trace>
          <inkml:trace contextRef="#ctx0" brushRef="#br0" timeOffset="44264.13">7242 2791 177 0,'13'0'226'16,"-5"2"-13"-16,5-4-21 0,-1 2-13 0,2-4-20 15,3 3-16-15,2 1-9 0,1-1-16 0,2-1-9 16,-1 1-12-16,1 1-9 0,-2-3-10 0,0 1-5 16,-2-4-11-16,2 4-4 15,-4-1-5-15,-2-2-2 0,-2-2-8 0,-2 2-7 0,0-1-3 0,-5-1-3 16,0 0-7-16,-3-1 0 0,-1 2 1 0,-1 6 1 15,-8-15 6-15,-1 7 3 0,-2 1 5 0,-8 0 11 0,1 0 2 16,-4 2 6-16,1 1 1 0,1 3-1 0,-1 1-5 16,5 2 0-16,3 1-4 0,-2 1-8 0,3 0-8 15,2 4-2-15,0-2-3 0,1 2 1 0,3 1-1 16,2 4-8-16,2-3 3 0,2 2 2 0,0 2-2 16,2 0 1-16,3 0-6 0,4 3 3 15,2-1-5-15,3-1 2 0,0 2-4 0,5-6-12 0,-2 3-18 16,2 0-30-16,-1-5-31 0,3 1-33 0,-1-3-38 15,1 0-46-15,2-5-71 0,-4-1-156 0,3-2-454 16,1 1 201-16</inkml:trace>
          <inkml:trace contextRef="#ctx0" brushRef="#br0" timeOffset="44554.44">7935 2591 199 0,'0'0'271'16,"-6"-6"-20"-16,6 6-24 0,0 0-24 16,-7-3-23-16,7 3-19 0,0 0-14 0,0 0-17 15,0 0-10-15,0 0-16 0,0 0-6 0,-13 12-11 16,13-12-10-16,-2 11-8 0,2-5-6 0,0-6-7 0,1 22-1 16,0-12-8-16,4 4-5 0,-1 0-5 15,0 6 2-15,-1-7-9 0,3 7-3 0,1-2 0 0,-1 1-11 16,0-3 7-16,1 3 0 0,-2-5 5 0,3 2-5 15,-2-4-2-15,0 1 4 0,0-2-7 0,-1-1 2 16,-1-3-5-16,0 0-1 0,-1-1-14 0,-3-6-21 16,8 10-26-16,-8-10-38 0,0 0-59 0,0 0-62 15,0 0-206-15,0 0-446 0,-18 3 198 0</inkml:trace>
        </inkml:traceGroup>
        <inkml:traceGroup>
          <inkml:annotationXML>
            <emma:emma xmlns:emma="http://www.w3.org/2003/04/emma" version="1.0">
              <emma:interpretation id="{008556E9-704E-4E2C-9ADA-A92A299BD849}" emma:medium="tactile" emma:mode="ink">
                <msink:context xmlns:msink="http://schemas.microsoft.com/ink/2010/main" type="inkWord" rotatedBoundingBox="13669,3919 15085,3889 15100,4591 13684,4621"/>
              </emma:interpretation>
            </emma:emma>
          </inkml:annotationXML>
          <inkml:trace contextRef="#ctx0" brushRef="#br0" timeOffset="45877.59">9025 2272 233 0,'4'-13'254'0,"-4"13"2"15,0-7-4-15,0 7-11 0,0 0-13 0,1-7-23 0,-1 7-16 16,0 0-24-16,0 0-18 0,0 0-16 15,0 0-11-15,0 0-6 0,0 0 0 0,0 0-8 0,-10 29-2 16,7-15-5-16,-2 4 3 0,-2 4-6 0,3 0-2 16,-3 5-8-16,6 0 0 0,0 1-5 0,1 2-2 15,0-7-9-15,2 5 2 0,5 1-9 0,-1 0-4 16,-1-1-2-16,0-4-4 0,-2 4-5 0,2 1-6 16,0-9-4-16,0 1-16 0,0 2-26 0,-3-1-27 15,0-9-25-15,1 8-32 0,-3-2-30 0,-2-3-39 16,2-2-26-16,0-1-40 0,-1-5-52 0,1-8-221 15,0 9-536-15,0-9 237 0</inkml:trace>
          <inkml:trace contextRef="#ctx0" brushRef="#br0" timeOffset="46218.25">9239 2852 119 0,'13'-5'254'0,"-4"1"-8"0,-2-1-17 0,5 0-14 0,-3 1-15 16,1 3-14-16,3-1-16 0,0-3-10 0,-1 0-19 15,2 0-12-15,-1-3-14 0,2 2-12 0,-1 0-7 16,-1 0-14-16,1 0-7 0,2-6-4 16,-4 2-9-16,2-3-10 0,-3 2-9 0,-3-1-9 0,1 3-4 15,-3-9-1-15,-1 6-11 0,0 1-1 0,-4 2-2 16,1-1 0-16,-4-1-7 0,2 11 3 0,-6-14-6 16,-1 5 1-16,-3 1 0 0,0 3 2 0,-5-1 1 0,0 2 5 15,1 3-1-15,-6 1 5 0,3 1-1 16,1-1 3-16,1 4-5 0,-5 1 4 0,2 2 0 15,2 2 4-15,3 0-4 0,3 3 2 0,1-1-4 0,0 5-4 16,0-2 4-16,5 6-3 0,1-6-6 16,3 2 9-16,1-2-3 0,3 1-5 0,1-1 6 15,1-1 1-15,3 0-5 0,3 2 0 0,1-2-2 0,2-3-5 16,-1-2-17-16,2 2-28 0,5-1-36 0,-3-3-39 16,-3-1-57-16,6-3-59 0,-5-2-215 0,5-2-484 15,2 1 214-15</inkml:trace>
          <inkml:trace contextRef="#ctx0" brushRef="#br0" timeOffset="46619.09">9987 2604 40 0,'1'-9'295'15,"-1"9"-24"-15,0 0-25 0,0 0-23 0,0 0-16 16,-7-13-15-1,7 13-19-15,-10-4-16 0,10 4-14 0,-14-2-15 0,5 2-13 0,9 0-8 0,-21 0-9 0,9 0-15 16,0 0-5-16,0 1-9 0,0 2-8 0,1-1-6 16,-1 1-4-16,2 3-7 0,2-3-3 15,-1 2-3-15,4 0-8 0,-1 0-4 0,0-1 3 0,2 3-8 16,4-7-1-16,-1 13 0 0,0-5 2 0,1-8-6 16,2 16-4-16,3-11 1 0,0 5-3 0,2 0-1 15,1 0 0-15,3 0-3 0,-2-4 0 0,0 4-2 16,0-4 1-16,2 3 3 0,-2-4 4 0,2 1 2 15,-5-2 6-15,1 2-1 0,0-2-2 0,-1 1 0 16,-3 0 3-16,-3-5-2 0,10 9-2 0,-6-3 7 16,-4-6 1-16,1 8 4 0,-1-8 4 0,0 0 3 15,-13 12-7-15,7-4 1 0,-3-6-5 0,-1 4-1 16,-2-4-5-16,-1 2 5 0,2-2-15 0,-1 0-17 16,3 2-14-16,-3-4-16 0,2 4-18 0,10-4-24 0,-16 0-29 15,16 0-23-15,-11-2-29 0,11 2-34 16,-6-6-72-16,6 6-158 0,0 0-460 0,0 0 203 0</inkml:trace>
          <inkml:trace contextRef="#ctx0" brushRef="#br0" timeOffset="46956.9">10352 2571 165 0,'0'0'280'0,"-10"-14"-11"16,10 14-18-16,-14-5-21 0,7 1-13 0,-3 2-15 15,0 2-25-15,-2-2-14 0,0 4-15 0,-1-2-15 16,1 2-17-16,-2 2-12 0,3-2-8 0,0 4-9 16,0-1-7-16,1 1-12 0,3 0-7 0,-2 2-1 15,2 1-8-15,2 1-4 0,2-1-6 0,2 5-4 16,2-5-5-16,1 4 1 0,4-1-4 0,1 5-5 16,6 1-4-16,0 1 3 0,3-2-4 0,5 5-5 0,-2-6 1 15,4 5 1-15,0-1-1 0,-6-6 10 16,1-2 7-16,1 0 6 0,-7-3-1 0,0 0-5 0,-2-2-4 15,-4-3-4-15,0 1-7 0,-2-2 5 0,-4-3 4 16,6 9-7-16,-6-9-1 0,0 0-8 16,-10 10-26-16,-1-7-32 0,-5 0-41 0,-3 2-48 0,-4-2-50 15,1-2-55-15,-2-1-254 0,2-1-536 0,-2 1 239 16</inkml:trace>
        </inkml:traceGroup>
        <inkml:traceGroup>
          <inkml:annotationXML>
            <emma:emma xmlns:emma="http://www.w3.org/2003/04/emma" version="1.0">
              <emma:interpretation id="{B9505F66-907D-40FF-BF65-87EC400A3B82}" emma:medium="tactile" emma:mode="ink">
                <msink:context xmlns:msink="http://schemas.microsoft.com/ink/2010/main" type="inkWord" rotatedBoundingBox="15904,3885 18965,3820 18982,4586 15920,4651"/>
              </emma:interpretation>
            </emma:emma>
          </inkml:annotationXML>
          <inkml:trace contextRef="#ctx0" brushRef="#br0" timeOffset="47410.03">11707 2402 268 0,'0'0'316'0,"1"-9"-23"16,-1 9-27-16,0 0-28 0,0 0-27 0,0 0-20 16,0 0-18-16,0 0-12 0,0 0-12 0,0 0-8 15,10 25-4-15,-6-11 0 0,1-2-14 0,1 6-2 16,-4 2-8-16,6 0 0 0,-1 2-8 0,-1 0 0 16,4 7-7-16,0-1-10 0,-3-2-12 0,4 4 0 15,-2-4-9-15,2 2 6 0,-1-1-22 0,-5-4-3 16,1-1-9-16,4 5-22 0,-4-9-25 0,2 4-30 15,-3-2-22-15,-1-1-33 0,-2-1-26 0,-1-5-31 16,0 0-29-16,2-2-49 0,-3-4-72 0,0-7-171 0,-3 11-508 16,3-11 225-16</inkml:trace>
          <inkml:trace contextRef="#ctx0" brushRef="#br0" timeOffset="48892.1">11285 2721 232 0,'-17'-11'288'0,"3"-3"-26"0,3 4-22 16,5 0-19-16,1-3-26 0,4 3-16 0,1-5-18 15,4 4-22-15,4-6-9 0,5 1-18 0,0-1-8 16,11-3-11-16,2-1-8 0,3 0-11 0,2 1-6 16,4-1-7-16,-1 0-6 0,2 0-7 0,1 2-5 0,-1-1-4 15,-1 0-3-15,-3-1-4 0,-3 4-1 16,-1-1-4-16,-2 3 2 0,-6 0-3 0,-4 4-4 15,-1-1-2-15,3 1 2 0,-3 1-6 0,-4 2-1 0,-1 0-1 16,0 2 0-16,-4 2-3 0,1-2 1 0,-1 2-3 16,2 0 0-16,-8 4-4 15,10-5 1-15,-10 5-4 0,11 3-3 0,-11-3 1 0,12 8-1 0,-5 0 0 16,2 2-1-16,1 6 2 0,2 2 0 0,-3 1-3 16,1 3 8-16,2 7-5 0,-3-1 1 0,2 3-1 15,2 2 4-15,0-2-1 0,-2 0 5 16,1 2-1-16,0-3 1 0,1 2 4 0,0-2 1 0,2-2 2 15,-2 0-1-15,-1 0 2 0,-2-10-1 0,-2-1-1 16,1-1 5-16,-2 2-7 0,1-9 4 0,-1 2-2 16,-2-3-2-16,1-2-1 0,-1-1 0 0,3 0 3 15,-2 0 2-15,0-1-4 0,1 1 0 0,2-2-1 16,1-3-1-16,-10 0 0 0,17-3-3 16,-8 3 0-16,0-6-1 0,1-2 1 0,-1 4 0 0,1-3-4 0,2-4 0 15,-2 1 2-15,0 1-4 0,5-5-2 16,-7 5 5-16,5-2-1 0,-5 3 8 0,1-3 9 0,0 1 0 15,-2 1 5-15,-1 5 8 0,-1-1-6 0,-5 5 2 16,10-7-2-16,-10 7-8 0,6-4-3 16,-6 4 0-16,0 0-5 0,11 0-2 0,-11 0 0 0,11 4 0 15,-11-4-3-15,13 8-1 0,-8-2 3 0,2-2-3 16,3 4-1-16,-1 0 4 0,0 0-6 0,0 1 0 16,-2-2 1-16,4 2 2 0,1 0 0 0,-2-2 4 15,-1 0-2-15,0 0-8 0,-2-3 2 0,3 2-3 16,-2-3-6-16,-1 0-3 0,-1 0 7 0,-6-3-7 15,13 6 0-15,-13-6 5 0,14-4-3 0,-14 4 0 0,14-5 5 16,-8 1-1-16,1 0-2 0,6-2-1 16,-2 0 2-16,-1-2 1 0,2-1-4 0,7 1-8 15,-1 0-1-15,2-1 2 0,-2 1-2 0,1 3 1 0,2-3 1 16,-8 3 2-16,2-2-1 0,-4 7 2 0,3 0 4 16,-2 0 0-16,0-2-4 0,-12 2-1 15,14 2 4-15,-4 2 1 0,0-1 3 0,0 2 0 16,-3-1-2-16,4 1 0 0,-2 2 4 0,-2 1 0 0,4-2 3 15,2 0 4-15,-1 2 1 0,-1-3 0 0,1 4 4 16,1-5-2-16,0 1 6 0,-1-1 2 0,1-1-3 16,-1 0-3-16,0-2-5 0,-3 0 6 0,1-2 4 15,-10 1-6-15,18-1 2 0,-9-2-1 0,-1 0-2 16,-8 3 0-16,11-10-12 0,-7 4 3 0,-1 0-10 16,1-3 1-16,-4-1-3 0,0 10 1 0,-5-21-2 15,0 9 2-15,-1 1-1 0,-2 1 3 0,0 0-2 16,-4-1 8-16,1 5-7 0,-1-4 4 0,-6 0-5 15,-2 6 6-15,-1-2-1 0,0 0 3 0,0 4-3 16,6 1 0-16,0 2 1 0,2-1 4 0,-1 2-6 16,3 4 5-16,-1 0 1 0,2 2-3 0,-1-2 1 0,5 4 4 15,0-5 2-15,2 3 0 0,0 4-2 0,1-4 1 16,3-8 0-16,3 18 2 0,0-8 2 0,2-7-1 16,2 6-1-16,0-1 1 0,3-3 1 0,4 0-3 15,-1 1 2-15,7 1-1 0,-5-5 2 0,1 1 0 16,1-2-1-16,3 0 4 0,0-3-2 0,-1 2-3 15,-3-3 2-15,-1 1 0 0,4-7-3 0,-2 0 2 16,1-1-2-16,-5 4-2 0,3-6 3 0,-1 0-1 16,-4 3 3-16,1-3 1 0,-3 2 2 0,-1 0 8 15,1 5 8-15,-3-1 6 0,0 1-2 0,-6 5 0 16,8-9-1-16,-4 5-9 0,-4 4 2 0,4-4-8 16,-4 4-6-16,6-5 5 0,-6 5-6 15,0 0 2-15,0 0 0 0,0 0-4 0,0 0 3 0,4 19-1 16,-4-19 1-16,0 14-2 0,0-14-1 0,1 19 6 0,-1-13-2 15,0 4-3-15,2-3 0 0,1-1 1 16,-1 4 0-16,-2-10 0 0,4 9 3 0,-2-3-1 0,-2-6 4 16,6 12-2-16,-6-12 7 0,7 4 1 0,-2 2-4 15,-5-6-6-15,11 5 4 0,-3-4-3 0,-8-1 4 16,18-4-2-16,-6 4-1 0,-2 0 2 0,5-5-4 16,-1 2-2-16,1 1 8 0,1-2-9 0,-3-3 0 15,2 3 2-15,0-1 0 0,0-1-1 0,-2 1 3 16,-1-3 1-16,-1 2 2 0,1 1 12 0,-6 2 12 15,0 0 4-15,-6 3-8 0,9-6-10 0,-9 6-2 16,9-4-1-16,-9 4-4 0,0 0-1 0,0 0-7 16,0 0 3-16,0 0 3 0,0 0 11 0,3 14-21 15,-3-14 6-15,0 0 0 0,-5 18-4 0,5-11 7 16,0-7-4-16,-3 13-3 0,2-5 2 0,1-8 1 16,-2 11-4-16,2-11 0 0,0 14-3 0,0-14-3 15,2 7 12-15,-2-7-6 0,1 9 1 0,-1-9 2 0,5 6-3 16,-5-6-3-16,10 1-3 0,-10-1-7 15,16-3-3-15,-3 0 2 0,0 0-3 0,-1 1-4 0,3-4 3 16,7 0 2-16,0-5 1 0,0 1 1 16,7-2-4-16,2 1 11 0,4 0-11 0,-12 3 4 0,-1-2 5 15,0 2-1-15,-1 3 9 0,0-1 3 0,3 1 8 16,-5 1 2-16,-3 3-1 0,-1 0 5 0,1 1-1 16,-3 1-4-16,0 4-6 0,1 0 5 0,-1 4-11 15,1-3 13-15,7 7-3 0,-6 1-2 0,3 0-3 16,-1 1-11-16,8 6-22 0,-8-5-30 0,2 5-31 15,4 0-36-15,-4 3-51 0,-5-6-52 0,1-2-337 16,-1 0-610-16,1-2 270 0</inkml:trace>
        </inkml:traceGroup>
        <inkml:traceGroup>
          <inkml:annotationXML>
            <emma:emma xmlns:emma="http://www.w3.org/2003/04/emma" version="1.0">
              <emma:interpretation id="{5A5D9127-923E-4A7D-98A0-0EFD2A2A3348}" emma:medium="tactile" emma:mode="ink">
                <msink:context xmlns:msink="http://schemas.microsoft.com/ink/2010/main" type="inkWord" rotatedBoundingBox="19552,3766 20287,3750 20298,4302 19564,4318"/>
              </emma:interpretation>
            </emma:emma>
          </inkml:annotationXML>
          <inkml:trace contextRef="#ctx0" brushRef="#br0" timeOffset="49469.89">14886 2092 194 0,'0'0'281'0,"0"0"-30"15,0 0-26-15,0 0-25 0,0 0-14 0,0 0-3 16,0 0-6-16,0 0-10 0,-7 35-1 0,4-23-3 16,0 8-10-16,3-1-12 0,-1 1-1 0,2 2-3 15,-1 1-10-15,3-1 3 0,-3 0-5 0,3 6-8 16,2-8 1-16,1-1-14 0,-2 4-14 0,0-5 4 15,2 2-18-15,0 0 5 0,-3-4-18 0,0 2 1 16,-1-3-5-16,0-3-14 0,3 2 3 0,-2-1 1 16,-1-4-11-16,4 2 0 0,-4-1-21 0,1-3-14 15,-3-7-29-15,2 11-18 0,-2-11-12 0,4 11-24 0,-4-11-14 16,4 5-17-16,-4-5-23 0,5 7-28 0,-5-7-29 16,11 1-35-16,-11-1-62 0,0 0-185 0,18-7-513 15,-10 4 226-15</inkml:trace>
          <inkml:trace contextRef="#ctx0" brushRef="#br0" timeOffset="49888.01">15273 2440 274 0,'0'0'269'16,"0"0"-18"-16,0 0-10 0,2-5-15 0,-2 5-17 15,0 0-16-15,0 0-18 0,0 0-18 0,0 0-16 16,0 0-16-16,0 0-12 0,0 0-10 0,0 0-13 15,0 0-10-15,-19-7-4 0,19 7-8 0,-18 4-7 16,7-1-5-16,0-3-11 0,0 5 3 0,-2-4-8 16,0 3 1-16,0 2-5 0,-1-4-4 0,-1 4-3 15,4-3-6-15,-1 3 1 0,2 0-2 0,-3 0 0 16,0 4-5-16,1-5-3 0,1 2 0 0,-2-2-1 0,4 1-1 16,-2 2-1-16,0-3 1 0,4 3-1 0,-4 0-1 15,3-4-2-15,1 2-1 0,-2 2 1 0,3-6 3 16,-1 2-6-16,7-4 3 0,-7 10-3 15,7-10 1-15,-6 6-1 0,1-3 2 0,5-3 5 0,0 0 7 16,0 0 12-16,3 14 9 0,-3-14 14 0,0 0 10 16,6 5 2-16,-6-5 9 0,12 4-2 0,-4-3 6 15,1 0-10-15,2 2 6 0,2-3-1 0,3 2-3 16,-3 1-3-16,2-2-8 0,1-1-4 0,4 1 2 16,-1-1-9-16,1 1-7 0,-4 1-6 0,3-1-1 15,-2 2-5-15,-3-3-7 0,1 2-23 0,1-2-25 16,-2 3-39-16,-1-2-30 0,-2 1-35 0,-1-2-52 15,-1 1-58-15,3-2-62 0,-12 1-313 0,20-2-664 0,-12-2 294 16</inkml:trace>
          <inkml:trace contextRef="#ctx0" brushRef="#br0" timeOffset="50047.07">15525 2599 2861 0,'11'0'219'15,"-11"0"-19"-15,13 0-1 0,-13 0 7 0,13-3-19 16,-13 3-30-16,9-2-28 0,-9 2-22 0,13-3-22 15,-13 3-8-15,11-3-11 0,-11 3-15 0,0 0-24 16,11 0-73-16,-11 0-67 0,0 0-65 0,0 0-63 16,9 2-98-16,-9-2-270 0,0 0-660 0,0 0 292 15</inkml:trace>
        </inkml:traceGroup>
      </inkml:traceGroup>
    </inkml:traceGroup>
    <inkml:traceGroup>
      <inkml:annotationXML>
        <emma:emma xmlns:emma="http://www.w3.org/2003/04/emma" version="1.0">
          <emma:interpretation id="{F96F2895-AFCD-43A0-AA9E-D187580D17C2}" emma:medium="tactile" emma:mode="ink">
            <msink:context xmlns:msink="http://schemas.microsoft.com/ink/2010/main" type="paragraph" rotatedBoundingBox="4469,6113 24746,6229 24727,9544 4450,94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7AF9EC-576D-4BEF-82B7-8453027D7C44}" emma:medium="tactile" emma:mode="ink">
              <msink:context xmlns:msink="http://schemas.microsoft.com/ink/2010/main" type="line" rotatedBoundingBox="4518,6198 22953,5976 22972,7593 4538,7815"/>
            </emma:interpretation>
          </emma:emma>
        </inkml:annotationXML>
        <inkml:traceGroup>
          <inkml:annotationXML>
            <emma:emma xmlns:emma="http://www.w3.org/2003/04/emma" version="1.0">
              <emma:interpretation id="{496808E5-8608-4A35-9734-8B7D37401B7C}" emma:medium="tactile" emma:mode="ink">
                <msink:context xmlns:msink="http://schemas.microsoft.com/ink/2010/main" type="inkWord" rotatedBoundingBox="4521,6461 8013,6419 8020,7010 4529,7052"/>
              </emma:interpretation>
            </emma:emma>
          </inkml:annotationXML>
          <inkml:trace contextRef="#ctx0" brushRef="#br0" timeOffset="62968.58">35 4876 46 0,'0'0'121'0,"0"0"-8"16,0 0-8-16,0 0-1 0,3-8-12 0,-3 8-5 15,0 0-8-15,0 0-7 0,0 0 5 0,0 0-2 16,0 0-7-16,0 0-7 0,0 0-1 0,0 0-7 15,0 0 1-15,0 0-13 0,0 0 1 0,0 0-7 16,0 0-1-16,0 0 2 0,0 0 0 0,0 0 4 16,0 0 3-16,0 0-4 0,0 0 3 0,-10 24 2 0,6-18-1 15,0 6 2-15,-4-4 0 0,3 4-3 0,-2-1-4 16,1 2 2-16,-1-1-3 0,0 1-2 0,1-1-1 16,-3 2 0-16,2 4-3 0,0-1 0 0,-1 0-3 15,-2 0-3-15,4-1 3 0,-1 1 0 0,3 0-1 16,0-3-3-16,1 2-1 0,-3 2 0 0,4-5 0 15,-3 5-3-15,2-4 1 0,-1 0-3 0,1-1 0 16,-2 1-3-16,2-3 0 0,0 2-2 0,-2-1-1 16,5 0-3-16,-2-2 3 0,-1-2-2 0,0 0-3 15,-1-1 2-15,4-7-1 0,-1 10 1 0,1-10-2 0,-5 9 2 16,5-9 0-16,-2 7 8 0,2-7 6 16,0 0 14-16,0 0 5 0,-4 9 11 0,4-9-5 0,0 0-5 15,0 0-6-15,0 0-2 0,0 0-4 16,0 0 0-16,0 0-5 0,0-28-1 0,1 14-8 0,4 4-3 15,0-4-8-15,0-3-4 0,1 0-7 0,4-3-2 16,0 1-6-16,1-1-4 0,-3-2-6 16,6-3 1-16,-2 6 0 0,0-1 2 0,-1-1-6 0,2-5 5 15,-2 6-1-15,0 1 4 0,-2 0-1 0,0-1 6 16,0 3 0-16,1 1 0 0,-3 2 3 0,-1 0 0 16,2 3-4-16,-4-3 6 0,2 5 7 0,-1-4 8 15,-1 1 1-15,-2 4-1 0,3-2 5 0,-5-2-1 16,0 4-1-16,4 1 5 0,-4 7 6 0,0-13 2 15,3 5 0-15,-3 8 4 0,3-9-1 0,-3 9-3 0,0 0 5 16,0-11 0-16,0 11-5 0,5-5 2 16,-5 5-5-16,0 0-6 0,0 0 0 0,0 0-4 0,3-9-6 15,-3 9-1-15,0 0 0 0,0 0 1 0,0 0-5 16,0 0 6-16,0 0 0 0,2 25-4 0,-2-17-4 16,2 3 8-16,-2 1-6 0,3 1 3 0,3 2-1 15,-4 2 3-15,3 2-1 0,1 0 0 0,-2-1-1 16,1 1 2-16,6-2-2 0,0-1 2 0,-2 1 0 15,2-1-1-15,0 1-1 0,-2-1 2 0,-1-1-4 16,-3-2 2-16,4-1-1 0,-5 1 0 0,5-1-1 16,-2-1-1-16,-1 0 2 0,1 1 6 0,-2-2-8 15,1 1 3-15,1-3-1 0,-1 2 2 0,-2-2-2 16,-1-1 2-16,3 2-1 0,-2-3-1 0,1-1 1 0,-4 4 0 16,4-4 2-16,0 1 0 0,0 0-1 0,-5-6 2 15,6 10-4-15,-2-6 2 0,1 4 1 0,1-3-2 16,-1 1-1-16,-5-6 4 0,11 8-2 0,-4-5 1 15,-1 3 1-15,1-1-3 0,-1 0 3 16,6 1-4-16,-4 0 3 0,-1-1-2 0,1-1-2 16,0 1-3-16,0-4-11 0,-3 3-6 0,-5-4-9 0,10 6-12 15,-5-4-13-15,-5-2-8 0,11 4-10 0,-11-4-2 16,5 4-8-16,-5-4-9 0,0 0-8 0,0 0-26 16,0 0-21-16,0 0-28 0,-21 6-195 0,21-6-399 15,-17-2 176-15</inkml:trace>
          <inkml:trace contextRef="#ctx0" brushRef="#br0" timeOffset="63252.25">-86 5199 77 0,'0'0'231'0,"0"-11"-19"16,0 11-19-16,0 0-14 0,8-9-11 0,0 7-17 16,-8 2-9-16,13-6-15 0,-5 4-11 0,4 1-5 15,-1-2-11-15,2 3-10 0,0-2-8 0,2 2-5 16,1-3-12-16,-1 3-8 0,3 3-3 0,-3-1-4 16,1-2-7-16,4 1-7 0,-6 1-13 0,4 1-17 15,-2-1-20-15,-1-1-20 0,-2 2-19 0,2-1-23 0,-4 2-29 16,4-3-25-16,-2 0-47 0,-2 1-124 15,4-1-324-15,-2 2 143 0</inkml:trace>
          <inkml:trace contextRef="#ctx0" brushRef="#br0" timeOffset="63812.02">853 5056 102 0,'2'-8'213'0,"-2"8"-19"0,0 0-14 0,3-9-8 0,-3 9-23 15,0 0-9-15,0 0-21 0,0 0-5 0,-10-10-12 16,10 10-6-16,-11-5-11 0,11 5-3 16,-10-1-9-16,10 1-6 0,-18 0-4 0,7 1-3 0,2 0-6 15,-7 0 0-15,5 2-6 0,-2-1-6 0,3 2-5 16,2 0 0-16,-2 0-4 0,-1 1-1 0,4-3-10 15,-1 4 1-15,3-2 1 0,5-4-5 0,-11 8-1 16,6-4-2-16,5-4-3 0,-8 12 1 0,8-12 2 16,-2 7-4-16,2-7-1 0,-3 9-1 0,3-9-5 15,0 0 3-15,5 12 0 0,-5-12-4 0,6 7 4 16,1-2-3-16,-1-1 0 0,1-2-2 0,2 2 2 16,0 0-4-16,2-2 1 0,-1 2 0 0,4 1-1 15,-3-2-1-15,0-1 2 0,2 2-2 0,-2-2 1 16,-2 1 0-16,2 0 0 0,-3-1-1 0,0 1 2 15,2-1-2-15,-3 2 1 0,-7-4 1 0,11 6-2 0,-5-2 0 16,1 0 0-16,-2-2 4 0,1 3-1 0,-6-5-2 16,7 9 1-16,-2-5 2 0,-5-4-1 0,6 8 2 15,-6-8 2-15,2 7 3 0,-2-7 0 16,0 0 3-16,0 11-2 0,0-11 7 0,0 0-1 0,-7 9 3 16,1-5 1-16,-1 1-2 0,-4 0-1 0,-4 1-3 15,4-3-3-15,-4 0 1 0,-8 1-1 0,4-2-5 16,-1 1-3-16,-3-1-4 0,6 1-8 0,-3-1-5 15,0-2-20-15,1 3 4 0,4-3-13 0,-1-3-6 16,1 3-6-16,2-3-6 0,1 3-9 0,1-2-9 16,11 2-8-16,-13-3-10 0,13 3-28 0,-5-6-27 15,5 6-178-15,0 0-356 0,2-12 158 0</inkml:trace>
          <inkml:trace contextRef="#ctx0" brushRef="#br0" timeOffset="64330.54">1347 5062 120 0,'0'0'217'0,"0"-10"-17"0,0 10-18 0,0 0-5 0,0 0-15 0,-5-13-13 16,5 13-9-16,-6-7-12 16,6 7-14-16,-7-3-6 0,7 3-9 0,-13-4-8 0,4 3-7 0,9 1-4 15,-18 0-8-15,8 0-8 0,10 0-5 0,-21 1-8 0,8 3-2 16,0-1-9-16,6 0 1 0,-6 1-4 0,2 0-5 16,2 2-1-16,3-1-7 0,-1-2 0 0,1 3-5 0,1-1-1 15,5-5-3-15,-7 9 1 0,6-2-1 16,1-7-4-16,-5 10 2 0,5-10-2 0,0 0-1 15,6 16 1-15,-4-8-2 0,5-2-4 0,-1-1 3 0,2 0-2 16,0 1-5-16,1 3 9 0,0-5-4 0,1 2-6 16,0 1 5-16,-2-2 1 0,4 1-6 15,-1-1 6-15,-5-3-2 0,3 2-5 0,0 1 4 0,-2-2-2 16,1 0 0-16,-1 0 2 0,-7-3-3 0,11 7 1 16,-11-7 1-16,8 3-2 0,-8-3 0 0,7 4-1 15,-7-4 1-15,6 5-5 0,-6-5 8 0,0 0 11 16,0 0 9-16,0 0 2 0,0 0 2 0,-14 17-2 15,7-13-1-15,-4 0-3 0,-1 0-2 0,-1 2-4 16,-2 0 2-16,-1-4 1 0,1 2-8 0,-1 0 3 16,1 1-11-16,1-1-11 0,-1 0-12 0,5-3-16 15,-1 1-16-15,1 2-18 0,5-2-21 0,5-2-26 0,-11 3-22 16,11-3-29-16,-10 3-49 0,10-3-134 16,0 0-382-16,0 0 169 0</inkml:trace>
          <inkml:trace contextRef="#ctx0" brushRef="#br0" timeOffset="64597.15">1457 5096 222 0,'0'0'257'0,"0"0"-18"0,0 0-26 15,0 0-21-15,0 0-20 0,0 0-20 0,0 0-18 16,0 0-9-16,0 0-15 0,0 0-9 0,0 0-7 15,0 0-8-15,9 18-5 0,-7-12-7 0,0 2-3 16,4-1-1-16,-3 2-3 0,4 1-5 0,-1-1-8 16,1 1-4-16,-1 0-2 0,1 0-8 0,0-1-1 15,-1 0-3-15,1-1-8 0,-3-3-14 0,3 2-21 0,-2-1-28 16,-2-1-29-16,-3-5-15 0,5 7-28 16,-5-7-28-16,5 6-14 0,-5-6-34 0,0 0-163 0,0 0-374 15,0 0 166-15</inkml:trace>
          <inkml:trace contextRef="#ctx0" brushRef="#br0" timeOffset="64934">1703 5070 112 0,'0'0'236'15,"11"-4"-19"-15,-11 4-16 0,12-3-21 0,-12 3-13 16,13 1-12-16,-13-1-13 0,16 2-13 0,-8 0-16 15,1-2-8-15,-9 0-13 0,14 7-7 0,-6-5-6 16,-3 3-12-16,1 1-3 0,1-1-3 0,-3 1-6 16,0 0-6-16,-2 1 1 0,1 1-6 0,-1 0 2 15,-2-8-8-15,0 16 8 0,-5-8-1 0,3-1 3 0,0 2-2 16,-4 0 0-16,-1-1-5 0,1 0 1 16,-4 1-5-16,-1-2-1 0,1 0-2 0,-1-2-3 15,-2 2-2-15,-1 0 1 0,-2-1-8 0,3-3 1 16,0 2-5-16,-2-2-2 0,-1 1-2 0,1 0 0 0,-1-4-1 15,3 2-7-15,-5-1-12 0,5-1-7 16,0-1-13-16,0 2-16 0,0-2-11 0,2-1-12 0,-1 2-21 16,12 0-14-16,-16-5-24 0,8 2-13 0,8 3-24 15,-7-8-45-15,7 8-146 0,0-13-379 0,0 13 168 16</inkml:trace>
          <inkml:trace contextRef="#ctx0" brushRef="#br0" timeOffset="65863.09">1818 5110 186 0,'9'-6'226'0,"-9"6"-19"0,16-3-20 0,-16 3-16 0,13-1-12 16,-5 0-14-16,-8 1-9 0,16 0-20 16,-6 1-5-16,-3 2-13 0,2-1-7 0,-2 1-7 15,1 1-8-15,-1 0 1 0,3 1-2 0,-4 0-8 0,3 2 1 16,-3 0-9-16,1-3-2 0,2 1-7 0,-7 1 1 15,3-1 0-15,-2 1-2 0,5 0-4 0,-4 1 0 16,0-2-7-16,-4-5-5 0,7 13-2 16,-6-9 0-16,-1-4-2 0,5 10-3 0,-5-10-3 0,2 8-1 15,-2-8-2-15,5 5-2 0,-5-5 0 0,4 5 1 16,-4-5-5-16,0 0 2 0,0 0 0 0,0 0 1 16,3 8 2-16,-3-8-1 0,0 0-3 0,0 0-3 15,0 0-5-15,0 0 2 0,0 0 0 0,11-22-4 16,-7 16 0-16,-2-1-3 0,3-2-5 0,2-1 4 15,-4 0-5-15,2 3 2 0,1-2-1 0,-1-1 4 16,0 1-1-16,1-1-4 0,-2 1 2 0,3 4-2 16,-2-2 4-16,1 1 1 0,0 1-3 0,-6 5 6 0,7-7-1 15,-7 7-1-15,9-5-4 0,-9 5 2 0,7-5-3 16,-7 5 3-16,0 0-3 0,0 0 3 16,0 0-4-16,0 0 4 0,10 10 1 0,-10-10-1 0,8 10 6 15,-8-6 2-15,4 3-7 0,-1-1 6 0,0 2-1 16,2 0 4-16,0-2-4 0,-2 2 3 0,2-2-6 15,2 0 1-15,-6-1 4 0,4 3-4 0,-5-8 1 16,11 8 0-16,-6-3 0 0,1-1 1 0,-6-4-1 16,9 8-3-16,-3-6 6 0,-6-2 0 0,10 4 0 15,-3-3-4-15,-7-1-2 0,14 0 0 0,-14 0-1 16,15-2-8-16,-7-2 1 0,1 0 5 0,3-1-7 16,-2 0-2-16,0-4-1 0,3 1 3 0,0 0-3 15,-2-1-1-15,-1 0 3 0,2 2-1 0,-3 0 0 0,-2 0 7 16,3 2-3-16,-4-1 4 0,-2 2 3 0,-4 4 2 15,11-8 2-15,-11 8-3 0,7-6-2 0,-7 6 0 16,6-5-2-16,-6 5 1 0,0 0 2 0,0 0-3 16,11 2 0-16,-11-2 1 0,0 0-2 15,7 9 6-15,-1-5-4 0,-6-4 4 0,7 10-1 0,-4-2 2 16,4-2-4-16,-1 0 6 0,3 2-3 0,-3-2 2 16,1-1 1-16,-1 1 0 0,6-1 2 0,-6 0 5 15,5-1-3-15,-2-1 4 0,4-2 0 0,-2 0-3 16,2-1 4-16,9-1-2 0,-11 1-7 0,7-1 2 15,-2-2-1-15,4-1 0 0,-1-3-1 0,-1 3 3 16,3-4-2-16,-3 0-2 0,2-2 0 0,-1-2 1 16,-2 0-1-16,0-1-3 0,-2 1-1 0,-3 3 0 15,-4-2 1-15,4 1 0 0,-6 0-1 0,1 0 4 16,-3 4-3-16,1-2-2 0,-2 3-3 0,-3 5 2 16,0 0 0-16,0 0-1 0,-9-15-4 0,9 15 3 15,-17-3-2-15,2 7 0 0,0-1-1 0,-2 3 3 16,-6 2 0-16,4 0-1 0,-1 5-1 0,3-2 2 15,0 3 0-15,2 1-2 0,-1-1 3 0,7 1-3 0,1 1 5 16,3-2 0-16,1 5 1 0,7-6 4 0,3 4 3 16,2-1 7-16,6-2 2 0,3 1 9 0,10 2 1 15,7-1 3-15,0-4-5 0,8-3 2 0,-1-2-5 16,-3 2 1-16,4-4-1 0,0 1-4 0,-4-2-3 16,0 0-19-16,-1-4-28 0,-3 2-30 0,0 0-33 15,-10-4-40-15,-2 0-53 0,2-2-89 0,-2-2-191 16,-1 2-505-16,-6-4 225 0</inkml:trace>
        </inkml:traceGroup>
        <inkml:traceGroup>
          <inkml:annotationXML>
            <emma:emma xmlns:emma="http://www.w3.org/2003/04/emma" version="1.0">
              <emma:interpretation id="{908EF2DD-E3D6-411F-BB50-F2E021EB22DB}" emma:medium="tactile" emma:mode="ink">
                <msink:context xmlns:msink="http://schemas.microsoft.com/ink/2010/main" type="inkWord" rotatedBoundingBox="8722,6148 11100,6119 11110,6938 8732,6966"/>
              </emma:interpretation>
            </emma:emma>
          </inkml:annotationXML>
          <inkml:trace contextRef="#ctx0" brushRef="#br0" timeOffset="66660.55">4521 4820 101 0,'0'0'279'0,"0"0"-27"15,0 0-27-15,0 0-21 0,0 0-13 16,0 0-5 0,0 0-14-16,0 0-9 0,6 25-13 0,-3-13-6 0,0-1-5 0,1 3-11 0,2 5-8 0,3-2-7 15,-4 1-12-15,-1 1-7 0,2 1-10 0,-1-3-8 16,-4-2-11-16,4 2-1 0,-3 2-6 0,1-6-4 16,-3 1-2-16,1 6-8 0,-2-6-2 0,1-2-5 15,-3 2-3-15,1-1 1 0,-2-1-8 0,0 2-1 16,-4-1-8-16,0-2-17 0,1 3-18 0,-3-2-22 15,1-2-25-15,2 3-22 0,-3-3-29 0,2 0-31 16,-2-3-17-16,2-2-41 0,2 1-45 0,1-3-151 16,5-3-432-16,-10 5 191 0</inkml:trace>
          <inkml:trace contextRef="#ctx0" brushRef="#br0" timeOffset="67960.34">4076 4940 68 0,'-8'-12'238'0,"0"0"-12"0,1 0-10 15,4 1-15-15,-2 0-16 0,4 0-13 16,1 0-11-16,0-1-15 0,2 1-16 0,2 1-9 0,0-2-12 16,2 1-12-16,2 0-6 0,5-7-5 0,-5 8-8 15,7-6-2-15,-4 7-7 0,5-3 0 0,-2-2-10 16,0 0-3-16,0 4-3 0,4-2-5 0,0-1-2 15,-1 2-4-15,3-4-5 0,0 4-3 0,-2-2-1 16,1-1-1-16,1 4-7 0,-1 0 0 0,2-2-4 16,-2 2 0-16,-2 1-3 0,2-2-1 0,-5 4-3 15,2-3 0-15,-1 5-3 0,-4 0 0 0,4-1-3 16,-3 1 0-16,2-2-4 0,-2 2 4 0,0 0-5 16,-2 2 1-16,3-3-2 0,-1 4 0 0,-2 1-3 0,1-1 3 15,-2 0-2-15,3 2-3 0,-2-1 5 0,-10 1 0 16,19 2-4-16,-6-1 0 0,-1 2 2 0,-1-1 0 15,3 4-1-15,-3-3 2 0,1 5-4 0,1 1 0 16,-1-2-1-16,3 7 3 0,-2 0-3 0,-3-4 4 16,3 9 3-16,-2-3 0 0,0 1-1 0,-4 2 5 15,1 1-2-15,-1-1 9 0,-1 4-5 0,4 7 3 16,-5-8-1-16,-3-2 5 0,2 2-3 0,-3 0 0 16,1 6 4-16,1-5 1 0,-2-1-3 0,1 0-1 15,-2-1-2-15,-2-2 6 0,4 2-4 0,-2-5 2 16,3-1 0-16,-3-1-3 0,2 0-1 0,-1 0-1 15,0-3-2-15,3 2 3 0,-3-2-1 0,3-2 0 16,-3-1 0-16,1 1-4 0,2-3 2 0,-1 2-2 16,1-2 1-16,1-1 2 0,2 1 0 0,-1-1-3 15,2 0-6-15,3-2-1 0,-3 0-8 0,-1-2-6 16,3 1-8-16,-10-2-8 0,16-2-1 0,-6 1-1 0,1-3-11 16,-1 0 7-16,1-2-1 0,-1 0 6 0,-3 4 0 15,1-4 0-15,-2-2 6 0,1 2 4 16,0 1 1-16,-1-1 5 0,-6 6 3 0,7-8 9 0,-3 3-1 15,-4 5 7-15,7-6 1 0,-7 6-1 0,5-6 0 16,-5 6-1-16,0 0-1 0,0 0 2 0,11 0-2 16,-11 0 4-16,0 0 0 0,16 9 0 0,-11-4 0 15,1-1 4-15,3 1 1 0,-3 3 0 0,4-2 4 16,1 2-2-16,-2-2 5 0,2 3-1 0,1-3-3 16,-2 2 4-16,1-4-2 0,1 2 2 0,-1-1-4 0,2-1-3 15,-2-2 0-15,0 2-1 0,-2-2 1 16,3 0-3-16,0-1-1 0,1 0 5 0,-1-1-8 15,-1-1 6-15,3 0-7 0,-1-2-2 0,-1 1-6 16,1-3-5-16,0-2-5 0,2 2-3 0,1-1-4 16,-2-2-2-16,4 1-2 0,-2-3 5 0,3 2-2 0,-4 1 3 15,-2 0 1-15,-1 1 2 0,1 2 2 0,-1 0 2 16,-2 0-2-16,-1 2 2 0,-3-1 0 0,-6 3 5 16,13-2-2-16,-13 2 0 0,14 0-1 0,-8 3 5 15,-6-3 0-15,12 6 1 0,-5-2 1 0,0 1-1 16,3 4 8-16,-4-5 0 0,0 1 2 15,3 3 2-15,1-2 2 0,0-1 4 0,1 2-4 0,0-2 4 16,-3 1 4-16,3-2-1 0,-1 2 2 0,4-3 0 0,-4 0 0 16,1 0-1-16,-1-3-2 0,1 4 2 15,-1-4-5-15,2 1 1 0,-3-1-4 0,3 0 0 16,-1-2-1-16,-2-1 3 0,1 0-3 0,-2-3 2 0,2 0-2 16,1 0-1-16,-3-2-2 0,-1 3 1 15,-2-3-4-15,0 0 2 0,-1-2-7 0,0 0-2 16,-4 3 1-16,0-3-1 0,0 10-2 0,-6-19 2 0,4 11-1 15,-7-2 1-15,1 0-1 0,-4 4 0 0,0 1 0 16,-1-3-1-16,-2 4 3 0,-6-1-4 0,1 0 7 16,0 3 1-16,1 2-5 0,-1 2 4 0,-1 1-2 15,6-1 2-15,2 2-1 0,-3 1 3 0,3 0 0 16,0 4 0-16,2 0-2 0,2-2 3 0,1 2 0 16,0 1 2-16,4-3 0 0,-1 0-1 0,4 2 1 15,1-9-5-15,-1 14 8 0,1-7-1 0,0-7-5 16,4 15 10-16,0-9-3 0,4-1-2 0,3 1-1 15,0 1 4-15,1-2-5 0,2-4-1 0,1 3 3 0,1-4 1 16,-1 0-4-16,7 0 1 0,-6-3 3 0,0 0-2 16,5-3-2-16,-1-1 1 0,-2 0-1 15,1-2-1-15,3-3 1 0,-8 0-2 0,5 1-6 16,-7 3 2-16,1 0 1 0,-1 1 1 0,-1 0-2 16,-4 1 1-16,-3 0 1 0,2 4 1 0,-6 2-6 0,10-5 1 15,-10 5 0-15,8-4-2 0,-8 4 2 16,0 0 3-16,0 0-2 0,9 11 4 0,-6-3-1 0,-3-8 2 15,0 18 0-15,1-7 4 0,-1 0 0 16,0 2-1-16,3-1 1 0,-2-1 0 0,5 0-1 16,-3 1 0-16,1-2 3 0,1 1-1 0,-3-2 2 0,-1-1-10 15,4-2-18-15,-5-6-19 0,5 10-19 0,0-6-22 16,-5-4-28-16,7 5-31 0,-7-5-33 0,0 0-50 16,0 0-180-16,16-12-438 0,-10 7 194 0</inkml:trace>
          <inkml:trace contextRef="#ctx0" brushRef="#br0" timeOffset="68315.09">6393 4621 211 0,'2'-7'209'0,"-2"7"-13"16,0 0-19-16,0 0-19 0,0 0-16 0,0 0-11 0,0 0-14 15,0 0-6-15,0 0 5 0,0 0-4 0,0 0-12 16,-17 22-2-16,13-13 3 0,0 5-2 16,0 0-8-16,-1 3 1 0,1 2-9 0,0 3 3 15,2-2-6-15,-2 3-5 0,3-2-3 0,-3 10-5 16,3-3-4-16,0 1-8 0,1-8-3 0,1 1-4 0,-1 0-5 16,0 1 0-16,0-4-9 0,4 0 1 0,-4 1-7 15,0-1-2-15,1-5-2 0,-1 0-4 0,0 0 3 16,0 0-3-16,1-3-3 0,-1 0-2 15,0 1 3-15,4-4-2 0,-4-1-4 0,0-7 1 0,1 13 0 16,0-7-4-16,-1-6-10 0,5 12-16 0,-4-5-11 16,-1-7-17-16,7 6-20 0,-7-6-23 0,4 4-19 15,-4-4-23-15,0 0-30 0,9 1-35 0,-9-1-225 16,0 0-454-16,0 0 202 0</inkml:trace>
          <inkml:trace contextRef="#ctx0" brushRef="#br0" timeOffset="68594.09">6229 4999 238 0,'0'0'247'0,"-8"-3"-9"0,8 3-8 16,0 0-16-16,0 0-14 0,0 0-15 0,0 0-12 15,-7-4-13-15,7 4-15 0,0 0-10 0,0 0-11 16,0 0-10-16,0 0-7 0,0 0-10 0,0 0-6 16,0 0-9-16,32 7-8 0,-20-7-9 0,-1 0-6 15,2 0-7-15,0 0-2 0,0 2-3 0,0-2-15 0,0 3-16 16,0-6-25-16,1 3-26 0,-14 0-27 16,22 0-31-16,-15 0-41 0,6-2-61 0,-7-2-247 0,2 0-477 15,-1 0 211-15</inkml:trace>
        </inkml:traceGroup>
        <inkml:traceGroup>
          <inkml:annotationXML>
            <emma:emma xmlns:emma="http://www.w3.org/2003/04/emma" version="1.0">
              <emma:interpretation id="{AEEB0EB0-7D11-4388-A2AE-05353FA15F00}" emma:medium="tactile" emma:mode="ink">
                <msink:context xmlns:msink="http://schemas.microsoft.com/ink/2010/main" type="inkWord" rotatedBoundingBox="11900,6378 13209,6362 13215,6865 11907,6881"/>
              </emma:interpretation>
            </emma:emma>
          </inkml:annotationXML>
          <inkml:trace contextRef="#ctx0" brushRef="#br0" timeOffset="69907.06">7280 4704 119 0,'0'0'177'0,"0"0"-15"16,0 0-14-16,0 0 0 0,0 0-5 0,0 0-3 15,0 0-3-15,0 0-2 0,0 0-6 0,-11 24-8 16,10-15 1-16,-1 0-3 0,-1 3 3 15,2 0-9-15,-3 2-4 0,4 0-5 0,-2 0 1 0,2 2-8 16,-1 2-5-16,-2 0-6 0,2 1-7 0,-2 0-4 16,3-1-7-16,-1 0-4 0,1 1-5 0,0-1-8 15,-2-6-1-15,1 2-7 0,-1 0-1 0,1 6-3 16,-1-7-5-16,2 2-3 0,-2-3-1 0,1 2-7 0,1-3 4 16,-1 1-8-16,1 0 2 0,0-3-3 0,0 2-5 15,-3-2 2-15,3-9 2 0,-2 15-9 0,2-9-7 16,0-6-13-16,-4 14-16 0,4-14-16 0,-1 11-18 15,1-11-17-15,-1 8-26 0,1-8-19 16,0 0-12-16,0 0-18 0,0 0-32 0,0 0-236 0,0 0-455 16,0 0 202-16</inkml:trace>
          <inkml:trace contextRef="#ctx0" brushRef="#br0" timeOffset="70395.09">7787 4776 47 0,'0'0'174'0,"0"0"-16"0,0 0-10 16,0 0-24-16,3-6-9 0,-3 6-14 0,0 0-8 15,0 0-10-15,0 0-2 0,0 0-6 0,-16-3 1 16,16 3-1-16,0 0 3 0,-24 6-5 0,14-4 2 15,-2 2-1-15,-1 1-2 0,-1-1-3 0,-1 1-3 16,-3 3-3-16,-3 0-2 0,2 0-2 0,0 2-1 16,-3-3-3-16,3 5-2 0,0-2-7 15,1 1 2-15,-1-2-5 0,1 0-1 0,-1 3-4 0,1 0-3 16,6-5-3-16,-1 3-5 0,2-2-2 0,1 1-2 16,0-3-2-16,2 2-3 0,1-2 0 0,1 2-1 15,0-3-2-15,3 1 1 0,-1-1-3 0,-1 1-6 0,1 2 8 16,4-8-5-16,-1 12 0 0,1-12-1 15,0 13 2-15,0-13-2 0,5 13 2 0,-3-6 2 16,3 1 4-16,1-2 0 0,4 2 2 0,0-1 5 0,1 0-2 16,8 1 6-16,-6-2 3 0,6 5-1 0,-1-3 5 15,1-2-1-15,1 1-3 0,2-2-3 0,-1 2 2 16,0-1-2-16,0 1-5 0,-7-5-1 0,4 2-4 16,0 0-2-16,-4-1 5 0,-1 2-7 0,1-3 0 15,-2 2 0-15,-1-2-8 0,-2 1-14 0,-1-2-14 16,-8-1-18-16,13 2-14 0,-13-2-20 0,10 2-15 15,-10-2-22-15,0 0-46 0,11 0-46 0,-11 0-221 16,7-5-459-16,-7 5 203 0</inkml:trace>
          <inkml:trace contextRef="#ctx0" brushRef="#br0" timeOffset="71153.09">8458 4774 177 0,'0'0'191'0,"0"-9"-12"0,0 9-6 0,0 0-14 15,0 0-1-15,0 0-12 0,-10-11-5 0,4 8-8 0,6 3-4 16,-14-3-7-16,7 1-6 0,-5 1-6 0,-1 1-3 16,0 0-7-16,-2 1-7 0,0 2-9 0,2 2-2 15,-7-3-13-15,1 5-3 0,6-1-9 16,-3-2-2-16,2 2-11 0,1 0 1 0,0 2-5 0,4-2-4 16,-1 2-3-16,1-2-1 0,2 1-8 0,-1 2-3 15,2-1 0-15,1 1 0 0,3-2-2 0,-3 2-2 16,5-9-3-16,0 14 0 0,0-7-4 0,0-7 4 15,5 15-6-15,1-4-7 0,1-5-8 0,2 2-4 16,1-1-8-16,1 0 1 0,0-2-12 0,1 0 6 16,3 2-7-16,0-1 1 0,1-3 0 0,1 2 6 15,-1 0-2-15,1-1 6 0,-2 0 0 0,-1 0 2 16,2-2 2-16,-3 1 1 0,1 0-2 0,-3 0 6 16,1 0-1-16,1 2-1 0,-2-3 6 0,-4 2-3 0,1-1 2 15,-1-1-1-15,-1 4-2 0,0-2 6 0,2 0-7 16,-3 2 6-16,0-1-1 15,-2 1-4-15,2 0 7 0,0-1 1 0,-5-5-1 0,5 11 3 16,-2-4 3-16,-3-7 4 0,0 13-7 0,1-7 7 16,-1-6 3-16,-3 11 5 0,3-11 6 0,-6 11 5 0,0-6 3 15,0 2 3-15,0-3 2 0,-3 2 2 0,-3-4-4 16,-3 2 0-16,-1-1-5 0,0-1 1 0,-5 2-2 16,-1-3-5-16,2 0-3 0,-2 2 2 0,0-4-4 15,2 1 5-15,-1-2-6 0,4 2 0 0,1-1-3 16,2 1-5-16,0-1-11 0,3 0-10 0,0 2-18 15,11-1-19-15,-15-4-21 0,15 4-20 0,-13-2-31 16,13 2-28-16,-6-3-37 0,6 3-198 0,0 0-418 0,0 0 184 16</inkml:trace>
        </inkml:traceGroup>
        <inkml:traceGroup>
          <inkml:annotationXML>
            <emma:emma xmlns:emma="http://www.w3.org/2003/04/emma" version="1.0">
              <emma:interpretation id="{D8671956-4C77-4E29-BE64-5ECED15A5945}" emma:medium="tactile" emma:mode="ink">
                <msink:context xmlns:msink="http://schemas.microsoft.com/ink/2010/main" type="inkWord" rotatedBoundingBox="13872,6258 17966,6208 17984,7653 13889,7703"/>
              </emma:interpretation>
            </emma:emma>
          </inkml:annotationXML>
          <inkml:trace contextRef="#ctx0" brushRef="#br0" timeOffset="72266.06">9363 4946 35 0,'-9'-5'275'0,"-3"2"-18"15,1 1-19-15,-1 0-16 0,-2 2-26 0,2 2-16 16,1 2-17-16,-3-1-18 0,2 3-15 0,1 2-9 0,1 1-11 16,0 0-12-16,1 1-7 0,1 1-10 0,2 0-8 15,3 1-8-15,-1 0-6 0,4 0-3 16,0 1-5-16,3-3-6 0,1 1-2 0,0 1-4 0,4-1-5 16,0-1-1-16,2-1-6 0,3 0 1 0,0-3-6 15,2 0-6-15,0 0-10 0,1-3-2 0,5 2-5 16,-1-2 0-16,2-2-3 0,-1 0 2 0,2-2-2 15,-3-2 0-15,3 0 0 0,0-2 0 0,-4 1-2 16,2-1 2-16,-2 1 1 0,-6 0 0 16,1 2 0-16,-2-2-1 0,-3 0 1 0,1 3-1 0,-10 1 3 15,14-3-3-15,-14 3-3 0,13 2 4 0,-6-1-2 16,-7-1 2-16,16 2 0 0,-10 1 1 0,3 2 1 0,-2-2-2 16,2-1 3-16,2 2 1 0,-1 2-2 0,1-1 1 15,1-1 0-15,1 0 0 0,0-1 2 16,0 2 2-16,0-2-4 0,1 0-1 0,2-1 4 0,-3-1-2 15,5 2 2-15,-5-3-2 16,1 0 2-16,2 0 0 0,-4 0-2 0,4 0-1 0,0-4 0 16,0 2 2-16,0-3-1 0,-1-1 1 0,0 3-1 0,-2-5-1 15,0 2 2-15,0-3-3 0,-2 1-4 0,-2 2 3 16,2-4-6-16,-5 3 2 0,0-2 0 0,-2 2 1 16,0-1-1-16,-4 8 1 0,1-13-4 0,-1 13 4 15,-5-12 2-15,1 6-3 0,4 6-1 0,-17-10 3 16,5 6-2-16,-8-1 0 0,-2-1 2 0,2 2 0 15,-2 0 0-15,0 4 1 0,-2-2 2 0,3 0-4 16,0 2 10-16,2 2-3 0,-2 0 3 0,6 2 0 16,-4 0-2-16,3-2 2 0,6 4-4 0,-2-2 1 15,0 0 0-15,2 2 1 0,3-1-3 0,0 1 3 16,4 1-1-16,-2-2-4 0,5-5 4 0,-6 9 3 16,6-9-6-16,-4 12 6 0,4-12-1 0,0 0 1 0,7 14 0 15,1-10 0-15,-1-1-5 0,5 1 3 0,1 0-1 16,2-3 0-16,-2 1 2 0,9 1 0 0,-7-1-4 15,6-2 2-15,1 0 1 0,-2-2-1 0,-1-2 1 16,5 3-3-16,-3-3 1 0,-2-1 4 0,0 0-4 16,-4 0 1-16,0 1-3 0,-1-2 0 0,-2 1 1 15,0-3 2-15,1 5 0 0,-5-1 0 0,2 0 0 16,-1 0 3-16,-4 1 1 0,3-2 0 0,-8 5-2 16,10-2 0-16,-10 2-5 0,0 0 2 0,11-3-1 15,-11 3-1-15,0 0-3 0,0 0 5 0,11 5 3 0,-11-5-5 16,3 6 4-1,-3-6 0-15,6 8 2 0,-5-2-1 0,-1-6-1 0,9 11-1 0,-7-5 2 16,3-1 2-16,-5-5-4 0,9 9 3 0,-4-4 0 16,1-1-1-16,-6-4 2 0,12 5 1 0,-6-3 1 0,2 1-3 15,-8-3 0-15,16 4 2 0,-9-4-3 0,-7 0-3 16,15 0 1-16,-4-2-1 0,-1 0 1 0,2-2 1 16,1 2 0-16,-1-2-3 0,1 0 4 0,2 1-2 15,1-1 0-15,-1 0 1 0,-1-1-2 0,-1 2-4 16,2 1 1-16,0 1 1 0,-2 0-4 0,-1-1 3 15,0 4 0-15,-3 0-1 0,-1-1 0 0,1 2-2 16,2 3 4-16,-5-1-1 0,3 3-3 0,-4-1 3 16,2 3-1-16,-2 1 4 0,5 7 0 0,-5 1 2 15,1 0 3-15,-1 0 2 0,1 10-2 0,-2-6 2 16,-2 10 0-16,-1 2 0 0,2-1 0 0,-1 2 1 16,0-5-5-16,0 2 1 0,0-2-2 0,3-1 4 0,-2 1 0 15,2-10-2-15,1 0 1 0,-1 2 2 0,1-1-25 16,-2 0-18-16,-1-3-22 0,2 0-30 15,-3-5-25-15,0-1-45 0,0-2-25 0,-2 2-226 0,0-7-440 16,0-6 196-16</inkml:trace>
          <inkml:trace contextRef="#ctx0" brushRef="#br0" timeOffset="72675.05">10545 5146 214 0,'0'-11'241'0,"-2"0"-7"0,2-1-11 15,0 0-6-15,-1-1-7 0,1 1-8 0,0-1-15 0,0 1-15 16,-1 1-9-16,2-2-13 0,-1 6-12 15,0 7-14-15,1-18-14 0,1 13-9 0,1-4-12 16,1 3-8-16,2 1-15 0,-6 5 0 0,13-9-11 16,-7 7-5-16,2-1-2 0,-8 3-3 0,17-1-12 0,-5 1-2 15,1 1-3-15,-3-1-3 0,0 1-3 0,2 2 1 16,0 2-6-16,-2 0-3 0,1 1-1 0,0 3-3 16,-1-1-3-16,-1 0 5 0,-3 3-5 0,1-4-1 15,-2 4 0-15,-1 1-2 0,-2-4-2 0,0 2-1 16,-1 0 4-16,-2 1 0 0,-1-2-1 0,-4 2 1 15,-1-2-9-15,-2 1-12 0,-2-2-18 0,0 2-26 16,0-5-18-16,-3 4-26 0,2-4-24 0,0 1-29 0,-1-3-17 16,6 2-12-16,-2-5-28 0,1 2-172 0,8-2-417 15,-10 4 185-15</inkml:trace>
          <inkml:trace contextRef="#ctx0" brushRef="#br0" timeOffset="73623.05">10950 5114 26 0,'0'0'208'0,"17"0"-12"0,-5-2-15 0,-1 4-13 15,-2-1-12-15,4-1-14 0,-1 3-10 0,1-2-13 16,3 1-9-16,-2 1-13 0,0-3-3 0,-1 2-13 16,3 1-7-16,-1-3-9 0,1 0-3 0,-2 1-10 15,0-1-2-15,0 0-8 0,-2-2-5 0,3 0-3 16,-3-3 2-16,-2 3-5 0,1-2 3 0,-3-1-5 15,-1 2-3-15,2-1 0 0,-3-3-7 0,-6 7 2 16,6-9-2-16,-5 1-4 0,-1 8 0 0,0-13-1 16,0 13 1-16,-7-12 3 0,-2 6-2 0,1-3 4 15,-3 4 5-15,1 0-1 0,-5 0 2 0,1 2 0 16,-1 0 1-16,0 0 0 0,-6 3 1 0,3 0-2 0,5 3 0 16,-3-1-5-1,1 3-1-15,1-1-3 0,1 1-2 0,0 1-1 0,1 2-1 0,2 1-1 16,2 2 2-16,-1-4-4 0,5 2-1 0,-2-2 3 15,3 2-4-15,0-2 2 0,3-7 2 0,-1 14-6 0,1-14 3 16,1 13-2-16,2-7 3 0,-3-6-2 0,11 9 3 16,-5-5-2-16,1-2 2 0,4 2-5 0,2-3-1 15,-2-1-3-15,2 0 2 0,-1 0-2 0,2-2 4 16,1-2-3-16,0 2 0 0,0-4-6 0,-2-2 4 16,6 0-7-16,-6-1 5 0,2 3-3 0,1-4 1 15,-4 4-4-15,1-3 5 0,-1 1 1 0,-2 0 1 16,-3 2 6-16,1 2 12 0,-4 0 1 0,3 0 4 15,-7 4-5-15,7-6 0 0,-7 6-8 0,0 0-3 0,8-2 0 16,-8 2 4-16,0 0-7 0,0 0 3 0,0 0-2 16,6 15 0-16,-6-15-1 15,0 11 1-15,0-3-4 0,0-8 3 0,0 12 1 0,0-3 1 0,2-2-3 16,-2-7 1-16,1 14-9 0,1-8-2 0,-2-6-7 16,4 13-8-16,0-9-1 0,2 2-11 0,1-2-11 15,-7-4-9-15,14 6-7 0,-5-4-1 0,1-1-5 16,2 1-5-16,2-4 13 0,-1 1 7 15,1-1-3-15,2-2 5 0,-3-1 10 0,1 0 1 0,0-4 2 16,2 3 6-16,-4 0 3 0,1-3 11 0,0 0 14 16,-1 0 14-16,-2-1 14 0,0 1 16 0,-1-1 13 15,-3 6 19-15,0-4 8 0,-1 2 6 0,-5 6 0 16,7-8-8-16,-3 5-10 0,-4 3-10 0,6-5-6 16,-6 5-6-16,0 0-4 0,0 0-4 0,0 0-3 15,0 0-5-15,0 0-5 0,0 0-1 0,-15 26-7 16,11-18 4-16,1 2-3 0,0-1 0 0,2 3-4 15,-3-1 2-15,4-1 0 0,2 0-7 0,0-1 0 0,-1 0 3 16,2-3-1-16,2 4 2 0,0-5-1 0,0 1 0 16,1 2-1-16,1-2 0 0,3-2-6 0,1 0-3 15,0-2-2-15,3 0-4 0,-2-2-3 0,3-2-3 16,0 1-2-16,1-3-2 0,0 2-10 0,-1-3 1 16,7-2 1-16,-6 0 3 0,6-2-2 0,-2-1-4 15,-2 1 5-15,1-2 1 0,-6 5 2 0,1-2 2 16,1-1 4-16,-5 4 5 0,1-4 0 0,-3 4 12 15,1 0 0-15,-3 2 3 0,-6 3-1 0,10-6 0 16,-10 6-4-16,11-5 0 0,-11 5-3 16,10 2 1-16,-10-2-1 0,7 6-2 0,-7-6 0 0,9 9 3 15,-4-2-2-15,0-1-3 0,1 3 3 0,0 1-1 0,-2-2-2 16,3 2 3-16,2 1 3 0,-3-1-2 0,0 2-1 16,0-4-1-16,0 3-14 0,2-4-10 0,-3-1-20 15,-1 0-17-15,-4-6-25 0,8 9-30 0,-5-5-35 16,-3-4-53-16,11 1-232 0,-11-1-472 0,12-2 209 15</inkml:trace>
          <inkml:trace contextRef="#ctx0" brushRef="#br0" timeOffset="73808.08">12103 4723 95 0,'-2'-9'238'0,"2"9"-25"0,3-14-18 0,1 8-30 0,-4 6-13 16,7-8-22-16,1 3-38 0,-2 2-31 16,1 0-32-16,-7 3-32 0,17-5-28 0,-7 3-38 15,2 0-50-15,-3 1-73 0,5 0-207 0,-2-2 92 16</inkml:trace>
          <inkml:trace contextRef="#ctx0" brushRef="#br0" timeOffset="74060.1">12359 4546 47 0,'0'0'212'0,"0"0"-15"15,0 0-12-15,0 0-6 0,8 23-6 0,-5-10-6 16,-1 1-15-16,2 5-8 16,0 2-8-16,1 2-2 0,0-1-10 0,1 7-3 0,0 3-9 0,2-5-11 15,-2 2-6-15,1 1-6 0,1-2-8 0,-5-5-8 16,2-1-8-1,1 0-1-15,-2 1-9 0,0-2-4 0,1-1-6 0,-3-1-4 0,2 0-7 0,-3 1 0 16,1-2-3-16,-2-5-13 0,1 0-20 0,-2-2-19 16,1-1-22-16,0 1-22 0,0-2-17 0,0-9-27 15,1 16-32-15,4-13-48 0,-5-3-196 0,6 10-417 0,0-6 185 16</inkml:trace>
          <inkml:trace contextRef="#ctx0" brushRef="#br0" timeOffset="74945.03">12289 4991 22 0,'0'0'282'0,"0"0"-21"16,-6-4-21-16,6 4-21 0,0 0-24 0,0 0-21 16,0 0-15-16,0 0-18 0,0 0-11 0,32 0-14 0,-20 0-14 15,0 3-7-15,8 0-11 0,0 0-9 16,0 0-8-16,2-1-5 0,0 3-3 0,-1-2-8 15,-1-1-5-15,-4 0-5 0,0 0-5 0,-1-2-2 0,4 3-3 16,-3-3-3-16,-3 1-1 0,0 0-5 0,0-1 0 16,-4-1-4-16,4 1-2 0,-13 0 4 15,17 0-2-15,-7-1-7 0,-10 1 6 0,15-5 0 0,-9 3 6 16,-6 2-5-16,15-6-2 0,-9 5 4 0,-6 1-4 16,10-5-2-16,-10 5 0 0,11-6-3 0,-6 4 2 15,-5 2-7-15,8-4 2 0,-8 4-2 0,13-2-1 16,-13 2-5-16,12 2-4 0,-12-2-3 0,14 0-7 15,-14 0-4-15,16 3-4 0,-4-3-3 0,-6 1-4 16,6 0 3-16,-2-1-4 0,-10 0 2 0,18-1 0 16,-5-3 4-16,2 2-1 0,-4 2 3 0,0-5 6 15,1 1-1-15,1-1 3 0,-6 2-2 0,3 0 4 16,-3 0 2-16,2-2 0 0,0 2-3 0,-2 0 3 0,-7 3-1 16,14-3 3-16,-14 3-1 0,11 0-2 15,-11 0 2-15,8 4-1 0,-8-4 2 0,4 10 0 16,-4-10 4-16,0 14-5 0,0-3 3 0,-1 3 1 0,1 4 3 15,-4 2-3-15,2 3 1 0,-7 4 4 0,0 0-2 16,2 6 2-16,1-3-2 0,1 4 1 16,1 1-3-16,4 0 5 0,3 3 1 0,0-1 2 15,2 2 1-15,0-2 1 0,3 1 1 0,-1 2-4 0,-2 0 0 16,2-3 3-16,-2 2-3 0,3-1-3 0,-5-4 3 16,4-1-1-16,-4-2 0 0,0 0-4 0,-1-3 3 15,1-7 1-15,-6 2-1 0,2-4 5 0,0-2-5 16,-2-2-1-16,1-2 6 0,-3 1 5 0,-1-6 5 15,0 2 4-15,-1-3 5 0,0-4 2 0,0 3 1 0,-6-3-2 16,1-2-4-16,-4 0 3 0,0-2-3 16,-3-3-4-16,-4-2-6 0,1-2 0 0,-9-6-8 15,-4-3-14-15,1 0-8 0,-1 0-7 0,3-5 7 16,5 1-1-16,-1-2 10 0,7 0 6 0,8 7 5 16,4-1-1-16,5-1 2 0,0 0 0 0,6 0-2 0,2-1 3 15,6 0-2-15,5-1-11 0,5-4-13 0,5 4-13 16,3-1-14-16,6 0-12 0,3-1-14 0,2 5-14 15,11-10-9-15,-9 10 6 0,-2-2 9 0,1 1 2 16,2-1 7-16,-3 3 13 0,-2 2 4 0,-2 0 9 16,-6-2 2-16,-4 9 2 0,-3-3 8 0,-1 1-5 15,-2 0-14-15,-6 0-17 0,-1 2-38 0,-2 1-136 16,-4-5-267-16,1 6 118 0</inkml:trace>
        </inkml:traceGroup>
        <inkml:traceGroup>
          <inkml:annotationXML>
            <emma:emma xmlns:emma="http://www.w3.org/2003/04/emma" version="1.0">
              <emma:interpretation id="{88D7FD27-38CE-40A3-8B9B-589662123FA3}" emma:medium="tactile" emma:mode="ink">
                <msink:context xmlns:msink="http://schemas.microsoft.com/ink/2010/main" type="inkWord" rotatedBoundingBox="18532,6257 19133,6250 19138,6698 18538,6705"/>
              </emma:interpretation>
            </emma:emma>
          </inkml:annotationXML>
          <inkml:trace contextRef="#ctx0" brushRef="#br0" timeOffset="75832.03">13870 4887 43 0,'0'0'310'0,"0"0"-6"0,0 0-21 16,0 0-16-16,0 0-15 0,0 0-9 0,0 0-32 15,0 0-19-15,0 0-24 0,0 0-14 0,0 0-16 16,0 0-11-16,0 0-8 0,0 0-6 0,0 0-5 16,0 0-4-16,-14 23-8 0,14-23 0 0,-2 12-7 15,2-12-11-15,0 12-4 0,2-4-5 0,-2-8-6 16,0 12-6-16,1-5-9 0,-1-7-4 0,2 10-3 15,1-4-2-15,-3-6-5 0,3 10-3 0,-3-10 2 16,5 12-7-16,-4-7 3 0,-1-5-6 0,5 6 0 0,-5-6-14 16,2 8-21-16,-2-8-18 0,0 0-23 0,5 6-22 15,-5-6-24-15,0 0-25 0,2 7-27 16,-2-7-31-16,0 0-30 0,0 0-26 0,0 0-47 16,0 0-162-16,0 0-483 0,0 0 215 0</inkml:trace>
          <inkml:trace contextRef="#ctx0" brushRef="#br0" timeOffset="76040.48">14045 4611 202 0,'0'0'232'0,"5"-10"-19"15,-5 10-21-15,2-10-20 0,-2 10-14 0,5-8-18 0,-5 8-26 0,0 0-28 0,0 0-21 0,7-2-28 0,-7 2-22 16,0 0-40-16,0 0-31 0,11 11-30 0,-11-11-49 16,3 9-86-16,-3-9-240 0,5 9 107 15</inkml:trace>
          <inkml:trace contextRef="#ctx0" brushRef="#br0" timeOffset="76475.42">14390 4755 60 0,'0'0'234'16,"0"0"-23"-16,0 0-21 0,0 0-13 0,0 0-15 15,0 0-8-15,0 0-11 0,0 0-13 16,0 0-6-16,0 0-12 0,0 0-8 0,-33 6-11 16,23-5-10-16,-1 2-6 0,1 1-6 0,1 0-10 15,2-2-3-15,-1 2-7 0,1 0-4 0,0 1-8 16,7-5 3-16,-10 7-5 0,5-1-3 0,2 0-6 15,3-6-2-15,-4 8-3 0,2 0-1 0,2-8-2 0,0 0 0 16,6 16-2-16,-2-10-2 0,1 0-2 0,4-3 2 16,-4 3-4-16,6 1-1 0,-3-2-3 0,3 1-2 15,0-1 1-15,1 2 1 0,1-1-3 0,-4-1 3 16,2-2-2-16,0 4 0 0,0-2-1 0,-4 1 0 16,3-1 0-16,0 2-1 0,-4-1-2 0,-1-3 4 0,1 3-5 15,-6-6 1-15,7 11 3 0,-6-6-4 16,-1-5 1-16,2 11 6 0,-2-11 10 0,0 0 0 15,-6 11 3-15,-2-7 2 0,-2-2-3 0,1 0 0 0,-3 2-2 16,-1-4-3-16,1 2 0 0,1-2-2 0,-4 3-10 16,2-3-12-16,-1 1-15 0,2-2-25 0,2 2-25 15,1 0-15-15,9-1-27 0,-17 0-30 0,17 0-24 16,-12-2-219-16,12 2-419 0,-6-5 186 0</inkml:trace>
        </inkml:traceGroup>
        <inkml:traceGroup>
          <inkml:annotationXML>
            <emma:emma xmlns:emma="http://www.w3.org/2003/04/emma" version="1.0">
              <emma:interpretation id="{C7C833CF-3C93-423F-9BA4-0EA17BB4DCF1}" emma:medium="tactile" emma:mode="ink">
                <msink:context xmlns:msink="http://schemas.microsoft.com/ink/2010/main" type="inkWord" rotatedBoundingBox="19719,6214 20109,6209 20116,6732 19725,6736"/>
              </emma:interpretation>
            </emma:emma>
          </inkml:annotationXML>
          <inkml:trace contextRef="#ctx0" brushRef="#br0" timeOffset="77126.57">15037 4555 123 0,'0'0'166'0,"0"0"-8"0,0 0-8 16,0 0-4-16,0 0-6 0,0 0-7 0,5-15 2 15,-5 15-3-15,0 0-5 0,0 0 0 0,0 0 0 16,0 0-7-16,0 0-4 0,0 0-5 0,0 0-14 16,0 0-1-16,0 0-13 0,0 0-14 0,0 0-4 0,0 0-10 15,0 0-2-15,0 0-6 0,0 0 1 16,0 0-3-16,0 0-2 0,0 0 1 0,0 0 0 15,0 0-4-15,0 0 0 0,-5 35 4 0,5-35-3 16,2 14-1-16,1-2-1 0,-3-4 2 0,0 0 1 16,0 4-4-16,5 0 5 0,-5-2-8 0,0 1 1 15,3 2 0-15,-2-1 2 0,1 1-4 0,0-3-2 0,0 2-2 16,3 0-1-16,-5-1-3 0,1 2-4 0,-1-1-1 16,3 1 1-16,-2-3-5 0,-1 4 0 0,1-3-6 15,-2 2 5-15,1-2-3 0,0 0 2 0,1 0-1 16,-1 1-1-16,-1-3 3 15,0 1-9-15,1-10 1 0,-3 16 1 0,6-9 2 0,-3-7 0 0,-3 14-7 0,3-14 5 16,0 11-4-16,0-11-3 0,3 12 4 0,-2-6-1 16,-1-6-4-16,1 10 4 0,-1-10 0 15,0 0 1-15,0 10-4 0,0-10 5 0,0 0-2 0,2 10 0 16,-2-10-1-16,3 8-5 0,-3-8-12 0,0 0-7 16,0 0-19-16,2 8-8 0,-2-8-15 15,0 0-7-15,0 0-18 0,4 6-15 0,-4-6-27 0,0 0-20 16,0 0-26-16,0 0-39 0,0 0-239 0,0 0-489 15,22-12 218-15</inkml:trace>
          <inkml:trace contextRef="#ctx0" brushRef="#br0" timeOffset="77740.2">15430 4798 167 0,'0'0'182'0,"0"0"-13"16,0 0-19-16,0 0-8 0,0 0-14 0,0 0-5 0,0 0-5 15,0 0-9-15,0 0-7 0,0 0-4 0,0 0-16 16,-34 9 6-16,28-7-9 0,6-2 0 0,-15 4-2 15,5-2 1-15,2 1-9 0,-3 2-1 0,4-1-4 16,-3 0-6-16,-1-2-5 0,1 2-2 0,2 1-7 16,-4-1-2-16,4 1-8 0,-1 0-3 0,-2 1 1 15,5-1-5-15,-2-1-4 0,0 1 1 0,1 2-2 16,-1 0-3-16,-3 0-5 0,4-2 0 0,-2 4 0 16,5-4-5-16,-3 1 2 0,1 0 0 0,-2 0-3 15,3 0 3-15,-3-3-3 0,8-3 2 0,-8 9-4 16,1-6 1-16,7-3-1 0,-8 7 0 0,5-3-6 15,3-4 4-15,-10 5 1 0,10-5-2 0,-8 5 1 16,8-5-3-16,-8 4 2 0,8-4 2 0,-5 5-1 16,5-5-3-16,-8 5 1 0,8-5-1 0,0 0 3 15,-7 2-3-15,7-2 0 0,0 0 1 0,0 0 0 0,0 0 1 16,0 0-1-16,0 0 2 0,0 0-2 0,-6 7 1 16,6-7-1-16,0 0 0 0,0 0 1 0,0 0-2 15,0 0 2-15,0 0 0 0,0 0 0 0,0 0 0 16,24 2-1-16,-24-2-1 0,0 0-1 0,9-2 3 15,-9 2 1-15,0 0-2 0,12 0 2 0,-12 0-1 16,0 0 2-16,16 0 2 0,-16 0-2 0,9 0 1 16,-9 0 0-16,13 0-3 0,-13 0 2 0,11 0 0 15,-11 0-4-15,12 2 4 0,-12-2-4 0,14 3 2 16,-4-2-2-16,-3 1 2 0,6 2-1 0,-2 0 0 16,2 1-4-16,-3-1-10 0,1 1-14 0,2-2-22 15,-1 1-27-15,-1 3-32 0,-1-4-25 0,5 1-59 16,-7-2-198-16,0 2-420 0,-1-1 186 0</inkml:trace>
        </inkml:traceGroup>
        <inkml:traceGroup>
          <inkml:annotationXML>
            <emma:emma xmlns:emma="http://www.w3.org/2003/04/emma" version="1.0">
              <emma:interpretation id="{212F3D9E-4A8B-4A9A-B4B8-3513FCF6596F}" emma:medium="tactile" emma:mode="ink">
                <msink:context xmlns:msink="http://schemas.microsoft.com/ink/2010/main" type="inkWord" rotatedBoundingBox="21158,6272 22956,6250 22962,6722 21164,6744"/>
              </emma:interpretation>
            </emma:emma>
          </inkml:annotationXML>
          <inkml:trace contextRef="#ctx0" brushRef="#br0" timeOffset="85965.65">16508 4831 73 0,'0'0'221'0,"0"0"-18"16,0 0-15-16,0 0-15 0,0 0-16 0,0 0-11 16,0 0-12-16,0 0-8 0,0 0-14 0,0 0-10 0,0 0-10 15,0 0-9-15,0 0-2 0,0 0 0 0,0 0-3 16,0 0-6-16,0 0 2 0,0 0 5 0,13 17-7 16,-13-17-6-16,7 5-6 0,-7-5-4 0,8 4-8 15,-8-4-4-15,0 0-5 0,7 5-4 0,-7-5-2 16,0 0-2-16,0 0-5 0,6 5 4 0,-6-5 1 15,0 0 6-15,0 0 4 0,0 0 6 0,0 0 3 16,0 0 3-16,0 0 4 0,0 0-1 0,0 0 1 16,7 3 1-16,-7-3-1 0,0 0-2 0,0 0 4 15,0 0-10-15,0 0 5 0,0 0-4 0,0 0-10 16,0 0-3-16,0 0 1 0,0 0-4 0,0 0-8 16,0 0 0-16,0 0 1 0,0 0-4 0,0 0-4 0,0 0 0 15,0 0-4-15,0 0 4 0,0 0-2 16,0 0-2-16,0 0-5 0,0 0 5 0,0 0 1 15,0 0-2-15,0 0-1 0,0 0-6 0,0 0 4 0,0 0 1 16,0 0 5-16,0 0-2 0,0 0 1 0,0 0-2 16,0 0 1-16,0 0-2 0,0 0-3 0,0 0 0 15,0 0-5-15,0 0 1 0,0 0 5 0,0 0-2 16,0 0 3-16,0 0-11 0,0 0 8 0,0 0 0 16,0 0-4-16,0 0 0 0,0 0 2 0,4-16-5 15,-4 16 2-15,0 0-3 0,0 0 1 0,0 0 4 16,0 0-7-16,0 0 2 0,0 0-6 0,0 0 3 15,0 0-4-15,0 0 4 0,0 0-3 0,0 0-2 16,0 0 0-16,0 0 5 0,0 0 2 0,-8 29-5 0,5-20 5 16,1-2-8-16,-1 3 4 0,2-3 0 15,-3 3 0-15,-1 0 1 0,2 1 5 0,0-1 12 16,0-2-15-16,-1 2-4 0,1 0 5 0,0-2-2 0,-2 0 1 16,3 0-2-16,-3-2 2 0,2 2 0 0,0-2 1 15,3-6-1-15,-5 11-2 0,5-11-2 0,-5 9 9 16,5-9 8-16,-2 5-9 0,2-5-1 0,-4 8 12 15,4-8-13-15,0 0-1 0,0 0 0 0,0 0 6 16,0 8-1-16,0-8 5 0,0 0 5 0,0 0 11 16,0 0-6-16,0 0 1 0,0 0-4 0,0 0-4 15,0 0 4-15,11-21 3 0,-6 15-8 0,-2-2-5 16,2-4-4-16,2-1 7 0,-1 2-7 0,6-8 2 0,-3 4-8 16,1-3-4-16,-3-1-2 0,4 1 4 0,0 1-6 15,-2-3 3-15,-3 3-6 0,5 0 7 16,-4-2-2-16,1 3-1 0,0 2 6 0,0 3-2 0,-3-3 2 15,-1 4-2-15,2-3 2 0,-1 3-6 16,0 1 8-16,1-2 2 0,-4 5-6 0,-2 6-1 16,7-12 6-16,-7 7 0 0,0 5 0 0,6-11 0 0,-1 7-1 15,-5 4-2-15,2-9 5 0,-2 9-4 0,3-6-3 16,-3 6 14-16,0 0-11 0,6-8-1 0,-6 8 0 16,0 0-2-16,2-6 0 0,-2 6-2 0,0 0-2 15,0 0-8-15,0 0 13 0,0 0 1 0,16 11 7 16,-12-5-8-16,2 2-1 0,-1 0 1 0,2 1-3 15,-1 2 7-15,4 0-2 0,-2 2 7 0,5 1-8 0,0-1 1 16,-2 3 4-16,1 0-5 0,1-2 4 16,0 0 0-16,2 0 0 0,-4-3 2 0,2 3 0 0,-1-4 0 15,-6 2 2-15,5-3-2 0,-4 2-4 16,1-3 3-16,-1 0-4 0,-2 1 16 0,1-2-12 16,-1 1 3-16,0-1-10 0,-3-2 7 0,2 1-1 0,0 0 0 15,-4-6 1-15,6 9 1 0,-3-4-3 0,-3-5 3 16,7 9-7-16,-5-5 6 0,-2-4-2 0,4 9 4 15,-4-9-3-15,4 5 0 0,-4-5-2 0,5 6 6 16,-5-6 0-16,6 6 4 0,-6-6-8 0,5 4 14 16,-5-4-9-16,7 4-7 0,-7-4-2 0,0 0-12 15,8 4-21-15,-8-4-7 0,0 0-16 0,9 1-22 16,-9-1-20-16,0 0-23 0,0 0-26 0,0 0-33 16,14-5-33-16,-14 5-39 0,6-6-244 0,-6 6-539 15,2-10 238-15</inkml:trace>
          <inkml:trace contextRef="#ctx0" brushRef="#br0" timeOffset="86266.33">16675 4860 202 0,'0'0'213'0,"0"0"-13"0,0 0-8 0,0 0-9 0,0 0-11 15,0 0-6-15,24 6-9 0,-24-6-3 16,16 1-10-16,-3 0-10 0,-1-2-8 0,1 2-9 16,2-1-11-16,-1 0-10 0,7 3-9 0,-1-2-9 0,1 0-7 15,2 2-9-15,-2-3-20 0,-5 2-30 16,4-2-23-16,0 0-28 0,-4 0-23 15,3 0-28-15,-4 0-29 0,1-2-28 0,-3 2-47 0,0-4-148 16,-1 0-371-16,-2 0 164 0</inkml:trace>
          <inkml:trace contextRef="#ctx0" brushRef="#br0" timeOffset="86846.61">17217 4738 174 0,'0'0'195'0,"9"-6"-8"0,-9 6-6 0,13-4-11 15,-4 2-4-15,4 0-8 0,2 1-8 0,-1 1-11 16,2 1-7-16,-3-1-8 0,2 2-6 0,0 0-11 16,-3 1-12-16,-2 2-8 0,1 1-9 0,-1 0-7 15,0 1-5-15,1 1-4 0,0 0-2 0,1 4-4 16,-4-2-4-16,3 0-4 0,-2 1-2 15,-1 2-6-15,2-3-3 0,-2 1-4 0,1 3 0 0,0-4-4 16,1 0-2-16,-4 0-3 0,4 0 0 0,-3 0-2 16,2-4-6-16,-4 0 0 0,2 0 0 0,1 1-2 15,0-3-5-15,0 1-10 0,-3-2-11 0,-5-3-10 16,11 6-12-16,-11-6-23 0,12 2-26 0,-12-2-21 16,13-5-31-16,-6 1-27 0,-1-2-63 0,0 0-147 15,1-4-402-15,2-2 179 0</inkml:trace>
          <inkml:trace contextRef="#ctx0" brushRef="#br0" timeOffset="86555.08">17281 4693 61 0,'0'0'229'0,"5"-7"-17"15,-5 7-24-15,0 0-17 0,0 0-14 0,0 0-18 16,0 0-12-16,0 0-6 0,0 0-3 0,0 0-2 0,0 0 3 16,6 14-5-16,-6-14-8 0,-3 14-4 0,3-2 1 15,-3-1-11-15,3 3 2 0,-5-2-6 16,3 0 0-16,-1 2-10 0,2 1-1 0,-4 4-10 16,5-5-8-16,-2 1 0 0,-1-1-5 0,1-1-8 0,0 1 0 15,2-3-8-15,-1 3-4 0,-2-2-4 0,3-1 1 16,0 0-5-16,0-2-4 0,0-9-6 0,-2 14-6 15,2-14-14-15,0 10-9 0,0-10-15 0,0 8-3 16,0-8-13-16,0 0-5 0,0 0-8 0,0 8-19 16,0-8-28-16,0 0-26 0,0 0-24 0,0 0-33 15,0 0-207-15,0 0-427 0,-7-28 190 0</inkml:trace>
          <inkml:trace contextRef="#ctx0" brushRef="#br0" timeOffset="87156.08">17653 4650 13 0,'0'0'226'0,"0"0"-17"15,0 0-10-15,9-10-8 0,-9 10-14 0,9-3-8 16,-9 3-7-16,11-2-9 0,-11 2-9 0,12 0-14 15,-12 0-15-15,0 0-10 0,12 0-10 0,-12 0-18 16,7 5-1-16,-2 0-6 16,-5-5-7-16,7 11 2 0,-6-3-1 0,0 1-6 0,0 2-3 0,2-1-1 15,-3 4-1-15,0-2 2 0,0 2-9 0,0 1-3 0,0-2-2 16,0 0-4-16,-3 1-1 0,2 1-2 0,0-2-6 16,1 1-5-16,-2 0 1 0,-1-2-1 0,2 1-3 15,1-2 2-15,-2 0-4 0,-1-1-3 0,3-10-1 16,3 16-10-16,-1-8-15 0,-2-8-12 0,1 12-16 15,2-7-17-15,-3-5-30 0,7 11-20 0,-3-8-20 16,-4-3-35-16,14 4-28 0,-14-4-213 0,13-4-435 16,-13 4 193-16</inkml:trace>
          <inkml:trace contextRef="#ctx0" brushRef="#br0" timeOffset="87941.98">17890 4601 129 0,'0'0'177'0,"0"0"-5"0,0 0-14 15,4-6-12-15,-4 6 1 0,0 0-9 0,0 0-9 16,0 0 0-16,0 0-7 0,0 0-8 0,0 0-6 16,0-10-5-16,0 10-4 0,0 0-5 0,0 0-3 15,0 0-4-15,0 0-6 0,0 0 0 0,0 0-8 16,0 0-5-16,0 0 0 0,0 0-4 0,0 0-3 16,0 0-6-16,0 0-5 0,0 0-2 0,0 0-3 15,9-4-5-15,-9 4-2 0,0 0-1 0,17 0-2 16,-17 0-1-16,16 4-5 0,-4-4-1 0,1 4-3 0,1-1 4 15,0 2-1-15,6 1-4 0,-6 0 0 0,9 0-2 16,-5 2 0-16,3-2-5 0,2 1-4 0,-3 2-1 16,-1 0 2-16,-1 1-3 0,2 1-2 15,-3-2-1-15,-3 0 2 0,-3 1-1 0,-1-1-4 0,0 1-1 16,-4-1 0-16,2 2 1 0,-1 1-8 0,-3-1 4 16,-2-3 4-16,0 3-1 0,-2-2-5 0,0 2 5 15,0-2-3-15,0-9 7 0,-8 18-4 0,1-9 4 16,-1-1 0-16,0 1 4 0,-3-2-6 0,-1 0 7 15,-3-2-4-15,1 1 5 0,1-3-6 0,-2 2 1 16,-5 1 0-16,1-3-5 0,3 0-16 0,1-1-24 0,-2 0-22 16,0 1-34-16,4 0-37 0,-1 0-36 0,2-3-52 15,-1 3-248-15,-1-3-503 0,3 2 222 0</inkml:trace>
          <inkml:trace contextRef="#ctx0" brushRef="#br0" timeOffset="87475.24">17942 4691 160 0,'0'0'238'0,"0"0"-20"16,0-11-21-16,0 11-14 0,5-7-16 0,-5 7-16 15,0 0-11-15,6-7-16 0,-6 7-10 0,0 0-13 0,0 0-11 16,0 0-6-16,0 0-5 0,0 0-7 16,12 13 0-16,-12-13-1 0,0 16-4 0,0-6-5 0,0 3-3 15,0-1-2-15,-1 3-1 0,1-1-10 0,-1-2 0 16,-3 4-3-16,3-2-1 0,-1 0-5 15,-1 0-5-15,1 0-3 0,-1-1-3 0,1 1-1 0,-2-3-4 16,4 0 1-16,-2-2-1 0,0 0-9 0,2-9-17 16,-3 12-18-16,3-12-22 0,1 12-22 0,-1-12-20 15,-1 8-19-15,1-8-26 0,0 0-24 0,0 0-235 16,0 0-423-16,0 0 187 0</inkml:trace>
        </inkml:traceGroup>
      </inkml:traceGroup>
      <inkml:traceGroup>
        <inkml:annotationXML>
          <emma:emma xmlns:emma="http://www.w3.org/2003/04/emma" version="1.0">
            <emma:interpretation id="{6977AB09-BDD0-47DD-8B63-40BEA8F369D8}" emma:medium="tactile" emma:mode="ink">
              <msink:context xmlns:msink="http://schemas.microsoft.com/ink/2010/main" type="line" rotatedBoundingBox="4462,7333 24739,7450 24732,8609 4455,8492"/>
            </emma:interpretation>
          </emma:emma>
        </inkml:annotationXML>
        <inkml:traceGroup>
          <inkml:annotationXML>
            <emma:emma xmlns:emma="http://www.w3.org/2003/04/emma" version="1.0">
              <emma:interpretation id="{9793C73B-12CA-4E29-BC67-6194D5F05AC8}" emma:medium="tactile" emma:mode="ink">
                <msink:context xmlns:msink="http://schemas.microsoft.com/ink/2010/main" type="inkWord" rotatedBoundingBox="4460,7723 5594,7730 5592,8065 4458,8059"/>
              </emma:interpretation>
            </emma:emma>
          </inkml:annotationXML>
          <inkml:trace contextRef="#ctx0" brushRef="#br0" timeOffset="90375.25">-223 6109 47 0,'3'-8'216'0,"-3"8"-13"0,4-9-13 16,-4 9-13-16,4-8-13 0,-4 8-2 0,2-6-4 15,-2 6-3-15,0 0-6 0,0-12-8 0,0 12-4 16,0 0-10-16,0 0-7 0,5-10-3 0,-5 10-4 15,0 0-6-15,0 0-8 0,2-6-2 0,-2 6-12 16,0 0-6-16,0 0-6 0,0 0-11 0,0 0-6 16,0 0-6-16,0 0-8 0,0 0-5 0,0 0-10 15,0 0 3-15,0 0-4 0,0 0-1 0,0 0-8 16,0 0 3-16,0 0-5 0,0 0 1 0,-4 32-5 0,4-32 3 16,0 16-1-16,2-5-1 0,-2-2-3 15,0-1 0-15,4 6 3 0,-2-3-2 0,3 0-1 16,-3 1-1-16,3-2-3 0,-1 1-2 0,0 1 4 0,1-1-1 15,0 0-1-15,1 0-4 0,-1 1 4 0,-1-2 1 16,2 0-1-16,-1-3 0 0,0 4 1 0,1-5 0 16,-4 0-2-16,3 0 0 0,-2-1 0 0,5 0 0 15,-5 0 3-15,-3-5-5 0,10 5 6 0,-10-5-6 16,7 4 0-16,-7-4 5 0,10 3-4 0,-10-3 0 16,0 0-1-16,14-3 2 0,-14 3-1 0,10-9-4 15,-5 4 0-15,-1-1 2 0,3-2-10 0,-3 2-1 16,1-4 0-16,1 2-2 0,-1-4-1 0,3 0 2 15,-3-1-5-15,0-1 7 0,3 3-1 0,-3-3 3 16,0 3-1-16,-2 2-1 0,2-2 1 0,-1 0 0 16,0 0 4-16,-1 1 2 0,-1 3 0 0,3-1 6 0,-5 8 2 15,0-11 0-15,0 11 0 0,0 0-3 0,1-11 2 16,-1 11 3-16,0 0-5 0,0-8 2 0,0 8-2 16,0 0-1-16,0 0-3 0,0 0 1 0,0 0-2 15,0 0-2-15,0 0-2 0,0 0 0 0,0 0 2 16,0 0-1-16,0 0-1 0,0 0 5 0,0 0-2 15,0 0 5-15,-6 30-4 0,6-22 2 0,0 4 0 16,0-1 0-16,0 3-2 0,5-1 3 0,-5-2 0 16,6 8 2-16,-1-6 1 0,-1 0-2 0,2 1 0 15,-1-3 0-15,1 2-2 0,3-1 0 0,-4 0 3 16,4-1-3-16,-2 2-1 0,1-3 4 0,-1-3 2 16,4 1-3-16,2-2 4 0,-2 0 0 0,2-1-4 15,0 2 3-15,1-3-2 0,-2-2-2 0,0 2 2 16,-1-4-3-16,-2 3 0 0,5-3-4 0,-2-3-4 0,-1 0-1 15,0 1-4-15,-1-2 3 0,2-6-1 16,-1 4-5-16,-1-2-3 0,0-1 5 0,-4-2-2 16,4 2 0-16,-2-3 0 0,-1 0 3 0,-1 1-2 15,1-3 1-15,-1 0 5 0,1 2 0 0,-2 1-1 0,-4-3 4 16,4 4-3-16,0-1 4 0,-3-1-1 0,1 4 0 16,-2-1-2-16,4 1 1 0,-5-1 0 0,4 2 3 15,-4 7 1-15,3-14 3 0,-3 14-2 0,0-12 1 16,2 7 3-16,-2 5-3 0,4-8 0 0,-4 8 5 15,0 0 1-15,2-10 1 0,-2 10-3 0,0 0 1 16,0 0 1-16,0 0 0 0,0-10-1 0,0 10-2 16,0 0-2-16,0 0 1 0,0 0-1 0,0 0 2 15,0 0-5-15,0 0 1 0,0 0 1 0,0 0-2 16,0 0 5-16,0 0-4 0,0 0 0 0,0 0-1 0,0 0 1 16,0 0-2-16,0 0-1 0,0 0 4 0,0 0 1 15,0 0-3-15,0 0 2 0,0 0 3 0,0 0-1 16,0 0 2-16,0 0-3 0,0 0 0 15,0 0-1-15,0 0 3 0,0 0-3 0,0 0 4 0,0 0-2 16,0 0-3-16,0 0 4 0,0 0 1 0,0 0 1 16,0 0-2-16,0 0 0 0,0 0-2 0,0 0 0 15,0 0 6-15,0 0-5 0,0 0 4 0,0 0-4 16,0 0 3-16,0 0 1 0,0 0-2 0,0 0-2 16,0 0 2-16,0 0-1 0,0 0-5 0,0 0-13 15,0 0-17-15,0 0-26 0,0 0-25 0,0 0-24 16,0 0-29-16,0 0-20 0,0 0-32 0,-13 22-224 0,13-22-445 15,-13 6 198-15</inkml:trace>
          <inkml:trace contextRef="#ctx0" brushRef="#br0" timeOffset="91047.69">610 6248 50 0,'0'0'215'0,"0"0"-16"0,0 0-7 16,0 0-15-16,0 0-11 0,10 4-11 0,-10-4-8 0,0 0-13 15,13-1-13-15,-13 1-11 0,10-5-10 0,-10 5-10 16,11-3-8-16,-4-1-9 0,-7 4-9 16,13-6-6-16,-6 5-4 0,-7 1-3 0,17-3-6 0,-10-3-5 15,4 2-2-15,-2 0-6 0,-3 2-1 0,4-2-5 16,1-1 1-16,-5 1-4 0,3-1-4 16,-3 0-3-16,-1 2 0 0,2-2-2 0,-7 5 1 0,8-12-2 15,-5 5-1-15,1 1-1 0,-4 6 0 0,4-12-3 16,-2 6-2-16,-2 6-3 0,0-13 2 0,0 13 2 15,0 0 6-15,0-14 5 0,0 14 3 0,-2-7 2 0,2 7-3 16,-8-7-6-16,8 7 6 0,-11-10-4 16,6 6 1-16,5 4-3 0,-13-4 0 0,6 2 3 15,7 2-1-15,-19-2-4 0,9 2 3 0,10 0 1 0,-15-1-4 16,4 2 0-16,1 1 1 0,-2 0-2 16,3 0 0-16,-1 0-2 0,0 1-1 0,2 1 2 0,-3 1-3 15,4-1 2-15,1 1-4 0,-1 0-1 0,-1 2 1 16,3-1 0-16,-2 0 2 0,3-1-4 0,-1 5 2 15,1 0 2-15,-1 1-1 0,1-1 0 0,-1-2 5 16,5 2-2-16,-2 0-3 0,2 0 5 0,-4 0 1 16,4 0-1-16,4 3-2 0,-4-6 3 0,5 4 3 15,-3-3-4-15,2-1 6 0,3 4 2 0,1-4 3 0,4 0 2 16,-4 0-6-16,3 0 5 0,2-1-2 16,2 0-2-16,-2 0 3 15,2-1-7-15,-2-3 3 0,3 2-3 0,-3-2 3 0,2 1-8 0,-2 0 1 0,0-3-1 16,3 2-3-16,-5-2-6 0,0 0-5 0,-2 0-6 15,-9 0-10-15,18 0-6 0,-18 0-13 0,13-2-17 16,-13 2-17-16,13-3-21 0,-13 3-16 0,15 0-24 16,-8-3-32-16,-7 3-37 0,16-2-221 0,-10-2-458 15,7 2 203-15</inkml:trace>
        </inkml:traceGroup>
        <inkml:traceGroup>
          <inkml:annotationXML>
            <emma:emma xmlns:emma="http://www.w3.org/2003/04/emma" version="1.0">
              <emma:interpretation id="{D4372470-406D-47CA-A371-27B177F921B3}" emma:medium="tactile" emma:mode="ink">
                <msink:context xmlns:msink="http://schemas.microsoft.com/ink/2010/main" type="inkWord" rotatedBoundingBox="6183,7684 7597,7692 7595,8008 6181,8000"/>
              </emma:interpretation>
            </emma:emma>
          </inkml:annotationXML>
          <inkml:trace contextRef="#ctx0" brushRef="#br0" timeOffset="92358.52">1602 6285 92 0,'0'0'198'0,"16"8"-12"0,-10-4-9 15,-6-4-12-15,14 5-13 0,-6-5-10 16,-1 2-7-16,-7-2-7 0,16 4-7 0,-8-1-7 0,-1-3-4 16,2 1-13-16,-1 0-2 0,-8-1-8 0,16 0-3 15,-16 0-8-15,15 0-5 0,-4-1-7 16,-4-1-5-16,0-4 0 0,-1 4-8 0,3-1-8 0,-3 0 2 16,2-1-6-16,0 0-6 0,-8 4-4 0,11-9 2 15,-4 4-9-15,-3-1 5 0,0 2-5 0,-4 4 0 16,12-12-5-16,-11 6 0 0,4-1-2 0,-3-1 1 15,1 0-8-15,-3 8 0 0,0-14-2 0,0 14 4 16,0-14-1-16,0 14-4 0,-3-11 2 0,3 11-2 16,-7-10-1-16,5 5 0 0,-7-1-2 0,9 6 2 15,-17-6-3-15,4 4 1 0,-3-2-5 0,-2 4 2 0,-3-2 1 16,5 2 1-16,-4 0 5 0,-1 2 2 0,-2 1 2 16,5-1-2-16,-1 1 2 0,-1 3-1 0,4-1-3 15,3 0-1-15,3 4-1 0,-3-4 1 0,1 4 0 16,3 0-1-16,2-1-1 0,1-2 5 0,2 2 0 15,-1-2-2-15,-1 5-1 0,6-4-1 0,0-7 2 16,0 15-2-16,0-9 3 0,2 3 0 0,2-2-3 16,1-1 3-16,4 0 0 0,2-1 1 0,-1 0-2 15,6-1 0-15,-3 1-3 0,2-2-4 0,1-1-7 16,-1-1-4-16,1-1-7 0,-1-1-5 0,1-1-4 16,-1 1-1-16,-2-1 1 0,3-1-1 0,-5-3 1 0,0-2 3 15,3 6-1-15,-6-7 5 0,1 1-4 16,0 3 7-16,-3-1 3 0,3-4-1 0,-3 3 4 0,-1 2 3 15,0-1 3-15,1-1 10 0,-6 7 6 0,4-11 10 16,2 6-2-16,-6 5 0 0,5-6-3 16,-5 6 0-16,0 0-3 0,2-5-2 0,-2 5-4 0,0 0 1 15,10-3 0-15,-10 3-3 0,0 0-2 0,0 0 3 16,13 6 1-16,-13-6-2 0,8 12-3 0,-3-7 2 16,1 1 0-16,-1 4 0 0,1-4 1 0,-1 0-3 15,-1 4 2-15,5-2 3 0,-2-1-6 0,-1 0-5 16,-2-2-4-16,-1 0-4 0,-3-5 0 0,11 8 3 15,-7-5-2-15,-4-3 2 0,11 5-3 0,-11-5 2 0,14 0-3 16,-14 0 3-16,12-2 2 0,-12 2 1 16,14-5-1-16,-5 2 1 0,2-3-1 0,-2 1 4 15,2-2-2-15,-1-3 3 0,4 2-2 0,-5 0 4 0,4 0-4 16,3 0 3-16,-1-1 4 0,1 2 0 16,-6 2 4-16,1-3 0 0,-4 3 2 0,1 3-3 15,0-1 3-15,-8 3 1 0,15-6-3 0,-9 5-4 0,-6 1 4 16,11-2-1-16,-11 2-1 0,12 3 0 0,-5 1-1 15,-1-2 1-15,-6-2-1 0,10 12-3 16,-5-6 4-16,2 0 0 0,-1 0-5 0,0 3 6 0,-1 0-3 16,0-2 6-16,1 0-6 0,-3-2 2 0,1 2-3 15,-4-7 1-15,7 10 0 0,-4-6-1 0,-3-4 5 0,3 5 0 16,-3-5 0-16,0 0 4 0,5 9 4 16,-5-9 8-16,0 0-7 0,0 0 1 0,0 0 0 15,0 0-1-15,0 0-4 0,0 0 3 0,0 0-3 0,9-19-3 16,-9 19 1-16,1-13 0 0,2 6-3 15,-1-1 3-15,-2 8-4 0,6-18-2 0,-5 10 2 0,3 1-1 16,-2-5 1-16,1 5 6 0,-3 7 0 0,7-10 2 16,-4 3 0-16,-3 7 0 0,5-8-1 0,-5 8 1 15,11-8-3-15,-6 5 0 0,2 0-4 0,-7 3 6 16,14-4 1-16,-7 0 0 0,3 4 0 0,-10 0 0 16,21-2 3-16,-8 1 1 0,0-1 4 0,3 1 2 15,-1-1-4-15,3 0 2 0,1 2 1 0,-2-4-4 16,-4 2 0-16,2-1-3 0,1 1 2 0,-1-1-1 15,-1 1-6-15,-2-3 2 0,-1 2 1 0,0-2 1 16,-1 2-4-16,-2 0 6 0,1-5-7 0,-3 3 1 16,2-2-3-16,-3 1 3 0,2 0-3 0,-3-2 0 15,-2 2-4-15,1-2 0 0,-3 8 0 0,0-12 3 16,0 12-3-16,0-12 0 0,0 12-9 0,-6-11 5 16,-2 7-1-16,1 0 1 0,-3 1 0 0,-3 0 0 15,-1 3-2-15,-1 0 2 0,0 0-3 0,-1 4 2 0,1-2-5 16,2 2 1-16,-3 3 5 0,3-1-3 15,0 1-1-15,2 2 3 0,-1-1-5 0,8 2 7 0,-2 0-2 16,1-2 1-16,1 4-4 0,3-6 5 0,2 5 0 16,5-1 4-16,3 0 1 0,2 0 3 0,6-1-2 15,4 1 4-15,4-1-3 0,6-1 0 0,3-2 4 16,-3 0-1-16,2-2-7 0,-8 0 7 0,6-2-9 16,-9-2-15-16,1 0-29 0,-1 0-29 0,0 3-38 15,-6-3-41-15,1-5-47 0,-1 5-282 0,-1 0-521 16,-2-4 232-16</inkml:trace>
        </inkml:traceGroup>
        <inkml:traceGroup>
          <inkml:annotationXML>
            <emma:emma xmlns:emma="http://www.w3.org/2003/04/emma" version="1.0">
              <emma:interpretation id="{D20B4B38-5AA3-4EC4-802C-41CDD03D8673}" emma:medium="tactile" emma:mode="ink">
                <msink:context xmlns:msink="http://schemas.microsoft.com/ink/2010/main" type="inkWord" rotatedBoundingBox="8513,7397 11327,7413 11321,8532 8506,8516"/>
              </emma:interpretation>
            </emma:emma>
          </inkml:annotationXML>
          <inkml:trace contextRef="#ctx0" brushRef="#br0" timeOffset="93017.69">3972 5743 176 0,'0'0'265'16,"0"0"-11"-16,3-10-9 0,-3 10-14 0,0 0-8 16,1-9-17-16,-1 9-21 0,0 0-19 0,0 0-19 15,0 0-18-15,0 0-11 0,0 0-16 0,0 0-7 16,0 0-9-16,14 18-4 0,-9-7-4 0,-3 1-5 15,3 2-6-15,1 4-2 0,0 2-6 0,0 0 3 16,2 0-8-16,-2-3-2 0,0 3-1 0,0-1-10 0,1 0 1 16,0 1-4-16,1 1-4 0,0-3-2 0,-1 1 1 15,1 0-2-15,-1-2-3 0,-2-2-10 0,0-1 8 16,0-2-8-16,1 6-1 16,-3-5 1-16,1-1-3 0,1 1-9 0,-2-5 11 0,0 4-14 15,1-2-14-15,0 0-15 0,-3-4-16 0,1 0-10 0,-2-6-17 16,2 14-21-16,-2-14-23 0,1 9-18 0,-1-1-25 15,0-8-18-15,3 9-39 0,-3-9-223 0,0 0-471 16,0 0 209-16</inkml:trace>
          <inkml:trace contextRef="#ctx0" brushRef="#br0" timeOffset="93572.06">3834 6094 166 0,'0'0'248'15,"0"0"-19"-15,-6-6-22 0,6 6-24 0,0 0-17 16,0 0-13-16,0 0-16 0,0 0-11 0,22-8-13 15,-14 7-8-15,5 0-10 0,3-1-7 0,4 0-1 16,0 1-11-16,3 1-6 0,2 0-2 0,8-3-2 16,0 6-1-16,2-3-6 0,-10 0-3 0,0 1-4 15,-3 3-8-15,0-4-2 0,-1 4-7 0,-5-2-2 16,-2 1-6-16,1 0-1 0,0 1-5 0,-1 2 1 16,-6-2-7-16,2-1 2 0,-3 2-2 0,1 1-2 15,-2-3-4-15,0 2 2 0,-1 3-3 0,0-3 1 16,-5-5-2-16,7 10-2 0,-2-4 0 0,-5-6 0 0,4 10 0 15,0-6 2-15,-4-4-4 0,2 7 5 16,-2-7-1-16,5 9-3 0,-5-9 2 0,2 8-4 16,-2-8-1-16,0 0 4 0,0 0-1 0,3 6 1 0,-3-6 1 15,0 0 4-15,0 0-8 0,0 0-16 0,0 0-6 16,0 0-5-16,0 0-3 0,0 0-6 0,6-25-8 16,-4 16-2-16,-1 1 2 0,2 0 7 0,0-7-5 15,1 2 8-15,-1 1 0 0,2-1 4 0,0 1 5 16,1-2 7-16,0 3 4 0,1-2 7 0,0 2 2 0,-1 1 4 15,2 0 1-15,1 1-2 0,0 0 2 0,2 3 0 16,0-1-1-16,-1 4 0 0,3-2-2 16,1 2 2-16,0 1-6 0,-3 1-17 0,-2 1-16 15,3 1-19-15,2 1-26 0,-5 1-31 0,4-3-37 16,-3 2-59-16,-2 1-110 0,2-1-344 0,-1 2 152 0</inkml:trace>
          <inkml:trace contextRef="#ctx0" brushRef="#br0" timeOffset="94325.08">4775 6082 186 0,'0'0'222'0,"12"5"-19"0,-3-2-20 0,-2 1-14 16,2 0-15-16,2-2-13 0,-3 1-16 0,1-1-12 16,0 0-6-16,1 0-11 0,0 1-8 0,0-3-9 15,-2 3-11-15,2-1-4 0,-10-2-7 0,20-5-7 16,-13 3-1-16,-7 2-5 0,17-4-7 0,-9 2 3 15,-2-4-5-15,2 2-5 0,1-3 1 0,-1 2-1 16,-2-1-6-16,1-4 0 0,1 4-2 0,-3-3 1 16,1 0-3-16,0 1-2 0,0 0 0 0,-1 2-2 0,1-3-3 15,-1 4-6-15,2 0 1 0,3-1 1 16,-1 2-4-16,-3 0 2 0,-6 4-4 0,14-4-3 16,-14 4 0-16,12-1 0 0,-12 1 1 0,12 5 1 0,-4 0-2 15,-1 1 0-15,2 3-1 0,-4-1 2 0,5 3 5 16,-2 8-3-16,-1-2 4 0,-1 5 2 0,2 4-1 15,1 3-2-15,-3 2-3 0,-1 3 8 0,2 1-4 16,0 0-2-16,-5 3 0 0,4 1 2 0,-1-3 0 16,-6 1 1-16,2-1-4 0,0 0 3 0,-1-3-5 15,3 1 6-15,-3-3-1 0,-3-1-3 0,2-1 0 0,1-6 1 16,-1-2 0-16,2-2-2 0,0 1 0 16,-2-6 1-16,0 1-3 0,-3 0 3 0,2-3-2 15,0-2 2-15,-1 1 1 0,-2-3 1 0,1 0-2 0,0-1-1 16,-2-3 1-16,0 1 2 0,6-5-4 15,-15 5 4-15,4-5 1 0,11 0-3 0,-21-4-2 16,3-2 3-16,2 0-4 0,0-6 1 0,-5 3-2 0,1-4 0 16,0-1-4-16,-4-3 3 0,-1-3 1 0,10 4-1 15,-2-3-1-15,3 1 5 0,1 0-5 0,3-2-1 16,2 0 3-16,4-1 0 0,1 0-3 0,2-3-1 16,2 4 2-16,4-3 1 0,2 2-1 0,2-7-1 15,2 8-2-15,10-5-1 0,0-1-5 0,0 4 0 16,6 0 2-16,1 0 1 0,0 2-5 0,-2 1 2 15,3 3 3-15,3-1-1 0,-12 4 4 0,2 1 5 16,-2 1 4-16,0 2 4 0,-3-4 3 0,-1 3 1 0,-1 2 0 16,-3 1 1-16,0 1 4 0,-3-2 7 0,2 2 2 15,-4 0 8-15,0 1-4 0,-1 2 5 16,-6 3 6-16,10-8 0 0,-7 6-3 0,-3 2 2 0,8-7-11 16,-8 7-4-16,0 0-1 0,8-3-4 0,-8 3-5 15,0 0 2-15,0 0 0 0,0 0-1 0,0 0-5 16,9 10-4-16,-9-10 1 0,5 11 5 0,-5-4-4 15,0-7 3-15,5 12-3 0,-4-7 2 0,-1-5-3 16,5 11 0-16,-5-3 0 0,0-8-1 0,4 14 1 16,-2-8-5-16,-2-6 0 0,1 11-17 0,1-5-23 15,-2-6-17-15,2 6-22 0,-2-6-20 0,0 0-18 16,0 0-42-16,0 0-46 0,0 0-239 0,0 0-476 0,0 0 210 16</inkml:trace>
          <inkml:trace contextRef="#ctx0" brushRef="#br0" timeOffset="94549.07">5377 5940 67 0,'2'-8'298'0,"-2"8"-20"0,4-14-23 15,1 7-28-15,-2 2-23 0,1 0-19 0,-4 5-20 16,6-9-18-16,-6 9-19 0,5-9-29 0,-5 9-23 15,0 0-23-15,10-1-22 0,-10 1-25 0,0 0-23 16,0 0-15-16,9 10-25 0,-9-10-26 16,2 10-24-16,2-3-16 0,-4-7-57 0,1 14-90 0,3-7-293 15,-2 2 129-15</inkml:trace>
          <inkml:trace contextRef="#ctx0" brushRef="#br0" timeOffset="95478.17">5548 6109 64 0,'0'0'219'0,"6"9"-18"0,-3-7-17 0,-3-2-11 16,7 6-12-16,-2-2-12 0,-5-4-16 0,8 9-5 16,-5-5-15-16,-3-4-11 0,8 8-12 0,-8-8-9 15,7 8-5-15,-3-5-5 0,-4-3-12 0,6 3-3 16,-6-3-5-16,6 6-5 0,-6-6-4 0,0 0-2 16,7 4-5-16,-7-4-3 0,0 0-1 0,9 4-2 15,-9-4-2-15,0 0-3 0,11-3-5 16,-11 3 0-16,11-5 1 0,-3 3-4 0,-8 2-1 0,15-7-2 15,-6 1-1-15,2 1-5 0,-1-2 3 0,0 0-7 0,2 0 3 16,-4 0 0-16,3 1 1 0,-4-1-1 16,-1 3 11-16,1-1 5 0,-1 2 8 0,-6 3-4 15,9-7 3-15,-9 7-7 0,9-4-7 0,-9 4-1 0,6-3-2 16,-6 3-2-16,0 0 0 0,0 0-2 16,0 0 5-16,14 7-7 0,-14-7 2 0,6 7-1 15,-1-2-1-15,-5-5 0 0,9 9 0 0,-3-3 0 0,-1-1-3 16,6 2 2-16,-5-3 0 0,1 1-1 0,5-1 3 15,-2-2-3-15,2 2-1 0,-1-2-1 0,0 2 0 16,0-3-1-16,4 0-9 0,-3-1-5 0,3-1 2 16,1 0-2-16,-2-3 1 0,3 2-2 0,0-1 4 15,-1 0 0-15,-5-1-1 0,3-3 1 0,-1 4 3 16,-2-3-3-16,3 0 7 0,-2 1-2 0,1-2 7 16,-2 2 3-16,-5 1 4 0,1 2 5 15,-7 2 0-15,13-6 2 0,-8 4-4 0,-5 2-1 0,10-2-5 16,-10 2 0-16,0 0 0 0,0 0 0 0,13 0-4 0,-13 0 2 15,9 3 4-15,-9-3-3 0,10 7 0 0,-5-3-1 16,-5-4 4-16,12 6-5 0,-2 0 3 0,-3-1-1 16,3-1-1-16,2-2 1 0,1 3 3 0,0-1-5 15,2-3 3-15,0 2-1 0,1-2-1 0,-1 1-2 16,1-2 5-16,3 0-3 0,-4-2 0 0,1 2-1 16,-1-1-1-16,-1-2-6 0,-1-2-4 0,-2 3 3 15,-3-1-9-15,0 0-1 0,-4-3-5 0,-4 6-4 16,6-9 1-16,-5 4-3 0,-1 5 1 0,0 0 6 15,-8-12 1-15,0 8-1 0,-3 1 2 0,-2-1 3 16,-5 2 1-16,4 2-5 0,-10 0 4 0,0 0 4 16,2 1-3-16,-1 3 5 0,0 0 0 0,0 0-1 0,1 1 3 15,4 2-1-15,2 1 1 0,0-2 0 16,2 1 3-16,2 0-2 0,3 2 2 0,1 0-3 16,3 1 0-16,1 1 1 0,3 0-8 0,2 3 10 0,4-2 1 15,4 4 2-15,3 1-2 0,8 6 2 16,2 1-6-16,2-2 6 0,1-2 3 0,2 4-3 0,0-4 0 15,-1 4 0-15,4 2 2 0,-4-6-2 0,-2 2 1 16,1 2 1-16,-2-3-3 0,-2 4 0 0,2-2-3 16,-4 1 5-16,-6-5 2 0,-1 0 0 0,-1 1 1 15,0-3-5-15,-2 0 0 0,-2 2 2 0,-2-1-3 16,-2-4 4-16,0-1 2 0,-3 1-5 0,-2-2 8 16,-2 0 5-16,-2-2 6 0,-3-1 4 0,1-2-3 0,-5 1 1 15,0-4 0-15,-9-2-2 0,1 0 0 16,-4-2-4-16,2-2 0 0,-2 2 0 0,0-4-2 15,2-1-1-15,-2-2-3 0,3 0 3 0,2-1-2 0,2 0 0 16,7 1-6-16,1 0-9 0,0-1-19 16,3-1-27-16,0-2-31 0,5 0-28 0,2-1-37 0,2-2-80 15,2-3-132-15,5-1-390 0,2 1 172 0</inkml:trace>
        </inkml:traceGroup>
        <inkml:traceGroup>
          <inkml:annotationXML>
            <emma:emma xmlns:emma="http://www.w3.org/2003/04/emma" version="1.0">
              <emma:interpretation id="{46F87426-E8F1-4D53-821B-8A3D2219C4EA}" emma:medium="tactile" emma:mode="ink">
                <msink:context xmlns:msink="http://schemas.microsoft.com/ink/2010/main" type="inkWord" rotatedBoundingBox="11920,7616 12687,7620 12684,8221 11916,8217"/>
              </emma:interpretation>
            </emma:emma>
          </inkml:annotationXML>
          <inkml:trace contextRef="#ctx0" brushRef="#br0" timeOffset="96269.11">7235 6341 75 0,'0'0'202'0,"0"0"-18"15,0 0-18-15,39 2-14 0,-26 1-21 0,6-2-4 0,1 1-13 16,0 0-15-16,2-1-8 0,0 2-8 16,2-1-7-16,0-2-1 0,0 0-9 0,2 0-1 15,-3 0-2-15,-1 0-3 0,-2 0-2 0,2 3-1 0,-1-3 0 16,-4 0-8-16,3-3 9 0,-4 3-8 0,-1 0-3 16,-1-2-2-16,1 2-1 0,-1 2-5 0,0-2-3 15,3-2-3-15,-3 4 0 0,-1-4-4 0,2 2-2 16,0 0-1-16,0 0 5 0,2-4 3 0,-1 2-1 15,-1 0 7-15,-1-2 2 0,1-1 5 0,0 2-1 16,1-2-1-16,-6-2 11 0,2 0-5 16,2-1 9-16,-3-2-9 0,0 0-2 0,-2 1 1 0,0-2-7 15,-5-1-3-15,0-3-8 0,-3 3-4 0,-3 1 2 16,-6 0-5-16,-2-1-5 0,-5 1-2 0,-3 0-2 16,-4 1-2-16,0 4-5 0,-2 0 2 0,1 4-2 15,-3 2-4-15,3 0-3 0,-2 2-9 0,3 1-11 16,-3 2-18-16,3 4-19 0,-1-2-23 0,4 3-24 0,-3 3-18 15,4-2-30-15,4 3-41 0,-1-2-259 0,4 4-487 16,3-7 216-16</inkml:trace>
          <inkml:trace contextRef="#ctx0" brushRef="#br0" timeOffset="95857.02">7401 5943 247 0,'0'0'276'16,"0"0"-22"-16,0 0-28 0,0 0-27 0,0 0-18 0,0 0-16 15,0 0-13-15,0 0-9 0,0 0-13 0,-1 20-10 16,1-10 0-16,0 0-5 0,1 3-8 0,2 1-6 16,-2-1-3-16,0 1-2 0,3 8 3 15,0-2-9-15,-1 1-4 0,1-3-8 0,2 3 1 16,-2-1-5-16,-2 3-2 0,5 4-3 0,-1-7-6 0,-1 3-4 15,0-1-8-15,-4 0-3 0,5-3 0 0,-2 2-9 16,-2-8 0-16,2 6-2 0,0 0-5 0,-1-1-4 16,0-4 0-16,0-1-2 0,0-1-3 0,1 0-1 15,-1-2-2-15,0-1-2 0,-1 1-1 0,2-1-3 16,-2-2-19-16,2 2-18 0,-4-9-19 0,3 11-18 16,-2-4-22-16,-1-7-25 0,3 10-31 0,-3-10-21 15,3 7-21-15,-3-7-40 0,0 0-276 0,0 0-537 0,0 0 238 16</inkml:trace>
        </inkml:traceGroup>
        <inkml:traceGroup>
          <inkml:annotationXML>
            <emma:emma xmlns:emma="http://www.w3.org/2003/04/emma" version="1.0">
              <emma:interpretation id="{16DB64DE-96E5-4CEC-B753-5FDF057CE537}" emma:medium="tactile" emma:mode="ink">
                <msink:context xmlns:msink="http://schemas.microsoft.com/ink/2010/main" type="inkWord" rotatedBoundingBox="13677,7387 16532,7403 16527,8151 13673,8135"/>
              </emma:interpretation>
            </emma:emma>
          </inkml:annotationXML>
          <inkml:trace contextRef="#ctx0" brushRef="#br0" timeOffset="97631.39">9141 5738 96 0,'0'0'257'0,"3"-8"-4"0,-3 8-7 15,0 0-13-15,3-9-13 0,-3 9-18 0,0 0-14 0,4-7-19 16,-4 7-16-16,0 0-17 0,0 0-14 0,0 0-12 16,15 2-5-16,-15-2-14 0,7 8-4 0,-1-2-12 15,-2 3-5-15,2 1-2 0,-1 1-7 0,0 3-10 16,0 2 3-16,-1 3-4 0,-1 1-3 0,4 1-5 15,-3-1-2-15,-1 4 0 0,2-3-4 0,0 9-5 0,-4-9-7 16,2 0 5-16,-1 1-3 0,-1-2-8 16,0-2 3-16,1 11-3 0,-2-13-2 0,0 2 1 15,0-2-1-15,2 2-4 0,-4-6 0 0,4 2-1 16,-2 0 0-16,1 0-1 0,-1-3 1 0,2-1-5 16,-2 2 4-16,1-2-2 0,0-3-2 0,-1-7 3 15,2 14 2-15,0-8-6 0,-2-6 4 0,2 11-6 0,1-6 5 16,-3-5-3-16,3 9-2 0,-3-9 2 0,4 6 1 15,-4-6-3-15,0 0 2 0,1 8 2 0,-1-8 4 16,0 0-4-16,0 0-7 0,0 0-10 0,0 0-2 16,0 0-2-16,0 0-8 0,0 0-5 0,0 0-2 15,0 0-5-15,-8-28-3 0,1 20 0 0,0-1 0 16,-3 3 0-16,-2-2 5 0,-2 0 1 0,-3-1 6 16,2 1 2-16,-2-1 1 0,0-1-1 0,3 4 6 15,1 1 2-15,0 0 5 0,0 1-4 0,2 2 3 16,-2-4 5-16,2 5 1 0,3-1-4 0,8 2 3 15,-18-3 0-15,18 3 0 0,-13 3 0 0,13-3 0 16,-9 2 5-16,9-2-4 0,-10 8 4 0,10-8-2 16,-6 6 1-16,6-6 2 0,-1 11 2 0,1-11-2 0,6 13 1 15,-1-5 1-15,1-1 2 0,2 0 0 0,-2 1-3 16,2 1 4-16,5-1-4 0,-1 2 2 16,4 0 1-16,0 0-1 0,3-3 0 0,0 0 0 0,3 1-3 15,2-4 2-15,-1 2 0 0,8-2-5 0,1 0 0 16,3 1-2-16,2-4-2 0,0 0 0 0,1-1 1 15,-3-2-1-15,2 2-1 0,-2-3 5 0,-3-3-2 16,-7 3 5-16,0-2-3 0,-2-2 1 0,-3 0-4 16,-1-1 5-16,-1 0 0 0,-2-2 0 0,-4 0 0 15,-1 2 0-15,0-4-2 0,-2 1 2 0,-3 0 1 16,-1-3-2-16,-2 1 2 0,0 1-1 0,-3-1 0 16,0-1 2-16,-1 3-1 0,-4-1 0 0,1 1 3 0,-2 2-2 15,0-2 5-15,-1 3-1 0,-2 0-1 0,-3 0 4 16,1 2-1-16,-3 0-4 15,0 2 0-15,-2 2-1 0,-3 2 6 0,1 0 0 0,4 1-6 0,-2 2 3 16,1 2-4-16,0-2 3 0,-2 5-1 0,4 0 3 16,1 3-1-16,2-2 4 0,3 3-1 0,1 3-2 15,2-3 2-15,0 2 4 0,3 0 0 0,2 0-2 16,4 5 7-16,3 0-6 0,0-2 2 0,3 2 3 16,3-2-3-16,1 1-1 0,1-7-1 0,2 2 0 15,2-4-2-15,1-1-12 0,-1 1-22 0,1 0-30 16,1-3-35-16,0-2-38 0,0 1-43 0,4-4-44 15,-4 1-231-15,2-4-481 0,-2 1 214 0</inkml:trace>
          <inkml:trace contextRef="#ctx0" brushRef="#br0" timeOffset="98037.97">10189 6198 315 0,'-6'-11'309'0,"6"11"-19"16,-8-8-17-16,2 4-22 0,6 4-22 0,-11-4-19 15,11 4-13-15,-13 0-20 0,13 0-19 0,-16 4-12 16,8 0-10-16,1 0-9 0,-4 2-7 16,3 3-12-16,-1 0-13 0,1-1-5 0,3 4-7 0,-1-2-10 15,2-1-3-15,1 3-11 0,1 1 1 0,2-2-7 16,2 1-7-16,1 1-1 0,0-2 1 0,3 1-3 16,0-1-6-16,2-3-5 0,3 0-4 0,1-3 2 0,2 0-4 15,-1 1 7-15,3 0-19 0,-1-4-11 16,6-1-11-16,-6-2-8 0,6-1-4 0,-3-2-2 15,1-3 0-15,-3 2-3 0,2-3-5 0,-2-4-1 16,1 1 5-16,1-3-1 0,-5 0 4 0,2 2 5 0,-2-2 4 16,-2 3 1-16,-2 0 13 0,0 1 13 0,-2 3 8 15,0 1-3-15,-1-1 0 0,-3 2-6 0,-3 5 3 16,8-6-4-16,-8 6-8 0,5-3 3 0,-5 3 0 16,0 0 0-16,0 0-6 0,0 0 3 0,13 11-2 15,-8-5 3-15,-1 4 1 0,1 3 0 0,0-5-1 16,0 6-1-16,-1-3 0 0,2 1-3 0,0 1-7 15,0 0-19-15,0 0-13 0,-1-1-25 0,0 0-19 16,1-4-31-16,-5 1-32 0,2-1-41 0,2-2-48 16,-5-6-261-16,3 8-537 0,-3-8 238 0</inkml:trace>
          <inkml:trace contextRef="#ctx0" brushRef="#br0" timeOffset="98210.06">10634 6036 87 0,'0'0'225'15,"8"-9"-30"-15,-2 7-14 0,1-2-30 0,2 0-25 16,-9 4-36-16,19 0-33 0,-6-2-50 0,0 2-44 16,1 0-144-16,-3 0-195 0,3 0 87 0</inkml:trace>
          <inkml:trace contextRef="#ctx0" brushRef="#br0" timeOffset="98954.74">11020 5993 7 0,'4'5'226'0,"-4"-5"-17"0,7 17-10 15,-2-6-8-15,0 3-13 0,1 5-11 0,0 0-14 16,-3 3-13-16,4 4-6 0,0 3-12 0,-3-9-11 0,1 4-8 15,1 3-7-15,1-7-4 0,-2 1-7 16,-2-3-6-16,1 1-10 0,-3-5-5 0,4 5-1 0,-4-7-5 16,1 2-5-1,-1-4-4-15,1-2-8 0,0 1-1 0,-2-9-6 0,1 11-2 0,0-5-3 0,-1-6 1 16,0 11-5-16,0-11-1 0,0 0-5 0,0 0 3 16,0 0-13-16,-4 7-12 0,4-7-5 0,0 0-10 15,0 0-7-15,-19-18-7 0,11 12-1 0,0 0-5 16,-1-4 11-16,-2 2-1 0,-1-1 4 0,-3 1 1 0,-5-1 0 15,3-1 5-15,-4 1 3 0,2 1 0 0,6 2 5 16,-2 3 6-16,1-1 2 0,2 1 0 16,-3-1 4-16,7 4 0 0,-3 0 0 0,11 0-1 0,-18 3-3 15,11-2 5-15,7-1 2 0,-9 7-3 0,4-4 2 16,5-3 1-16,-5 10 1 0,5-10 2 16,-1 13-2-16,1-13 4 0,1 14 4 0,4-9 5 0,3 3-7 15,2 0 7-15,1-2-3 0,1 2-2 0,9 1 0 16,2-2-4-16,-2-2 0 0,4 2 2 0,0-4-5 15,7 5 2-15,-1-6-1 0,1 2-2 0,-8-3-3 16,10 3 3-16,0-4-2 0,-3-2-7 0,1 0-7 16,3-2-2-16,-2-1-6 0,-4-2-2 0,2-2-15 15,1-1-11-15,-10 2-7 0,-1 0 1 0,-2-1 9 16,-1-1-2-16,-5 4 3 0,-2-6 6 0,-4 2 2 16,-2-1 9-16,0 0 0 0,-4-1 5 0,-1 2 5 15,-3-1 8-15,-1 2 6 0,-5 0 5 0,1 2 8 16,-3 2-1-16,-2-2 1 0,0 0 1 0,-5 3 3 15,0-2-1-15,2 5 3 0,0-1-4 0,1 2 0 0,-2 0 3 16,2 1-3-16,-1 3-1 0,4 0 0 0,-2 1-2 16,3 3 2-16,2 0-3 0,4 1 2 0,1 0 2 15,0 2 2-15,4 1 7 0,1 2 7 16,5-3 2-16,5 5 4 0,5 1 1 0,3-4 0 0,9 6-4 16,4-5 4-16,3-2 1 0,2 2-6 0,0-3 1 15,5 0-2-15,-5-3-2 0,2-1-2 0,-3-3-3 16,-3 0-5-16,1-1-1 0,-10-2 0 0,0 0-5 15,-5-2-22-15,-3 0-24 0,-3 1-39 0,-1-1-35 16,-12 1-51-16,16-4-66 0,-12-2-194 0,-4 6-452 16,7-8 199-16</inkml:trace>
        </inkml:traceGroup>
        <inkml:traceGroup>
          <inkml:annotationXML>
            <emma:emma xmlns:emma="http://www.w3.org/2003/04/emma" version="1.0">
              <emma:interpretation id="{271A4FAB-AF4D-4840-8EBD-BE624A0F7D7D}" emma:medium="tactile" emma:mode="ink">
                <msink:context xmlns:msink="http://schemas.microsoft.com/ink/2010/main" type="inkWord" rotatedBoundingBox="17063,7645 18117,7651 18113,8243 17060,8237"/>
              </emma:interpretation>
            </emma:emma>
          </inkml:annotationXML>
          <inkml:trace contextRef="#ctx0" brushRef="#br0" timeOffset="101401.01">12390 6302 107 0,'-6'-5'222'0,"6"5"-14"16,0 0-28-16,-5-5-11 0,5 5-19 0,0 0-17 0,0 0-8 16,0 0-12-16,0 0-13 0,0 0-8 0,41 7-13 15,-27-4-3-15,7 3-7 0,4-2-3 0,10 2-7 16,-3-1-6-16,5-1-7 0,1 1-6 0,3 1-2 16,0-1-4-16,-4-1-3 0,0 0-4 0,-3 0-3 15,1 1-16-15,0-2 0 0,-10 1-9 0,-4 0-3 16,1-4-2-16,-6 0-1 0,-3 2 1 0,1 0 2 15,-2-2-2-15,-3 1 6 0,-9-1-5 0,17 0 17 16,-11 0 5-16,-6 0 5 0,10 1-2 0,-10-1-6 16,0 0 1-16,11-2-5 0,-11 2-1 0,0 0-1 15,9 4 0-15,-9-4 2 0,6 6 6 0,-6-6 1 16,6 6 7-16,-6-6 2 0,6 10 5 0,-2-5 0 16,1 0 0-16,1 2-4 0,-1-2 7 0,6 1 2 15,-1 0 1-15,1 0-5 0,0 0 3 0,2-1-6 16,2 0 0-16,7-2-3 0,-3 3-2 0,2-4-6 15,3 0 5-15,-3-2-7 0,0 1 1 0,-7-2 0 0,4-1-2 16,-3-2-2-16,-1 2 1 0,1-3-6 0,-3 0-2 16,1-2-1-16,-6 0 0 0,1-2-9 0,-3 1 1 15,-1-6-4-15,-1 2-3 0,-3-2 0 0,0 0 0 16,-3 2 2-16,-1 0-1 0,-4-1 0 0,0-2 5 16,-2 7-6-16,-1-2 3 0,-2 3 0 0,0-1-1 15,-6 0 3-15,1 5-3 0,-3-3-5 0,2 1-10 16,-3 5-15-16,7 0-10 0,-2 0-10 0,2 2-13 15,-1 0-16-15,1 1-17 0,2 0-22 0,-1 1-23 16,3 1-43-16,3-1-138 0,-1 1-357 0,3-1 159 16</inkml:trace>
          <inkml:trace contextRef="#ctx0" brushRef="#br0" timeOffset="100708.31">12594 5992 177 0,'0'0'172'0,"6"-14"-4"0,-6 14-10 0,0 0-7 16,0 0-6-16,0 0-9 0,0 0-2 0,0 0-7 16,5-5 0-16,-5 5-9 0,0 0-6 0,0 0-6 15,0 0-6-15,0 0-10 0,0 0-8 0,0 0-11 16,0 0-8-16,0 0-11 0,0 0-4 16,0 0-4-16,0 0-3 0,0 0-3 0,0 0-1 0,0 0-4 15,0 0-1 1,-9 23 2-16,9-23-1 0,-2 16 4 0,0-6 0 0,2-1 6 0,0 2-5 0,0 1 1 0,-1-2-2 15,2 1-3-15,-1 0 0 0,0 1 0 16,2 2-2-16,-2-2-1 0,3 1-1 0,-3 1-2 16,1-2 0-16,1 0 2 0,0 2-5 0,-1 0 0 0,1 0-3 15,1 1 2-15,-2 4 1 0,2-6 0 0,2 2-1 16,0-1-1-16,-3 0-5 0,5 3 3 0,-3-3-2 16,3-1 0-16,-3 1-4 0,4 2-4 0,-6-2-2 15,2-4 0-15,1 3 4 0,-1-7 2 0,-1 5-4 16,0-3-2-16,-1-2-2 0,-2-6 0 0,4 14-3 15,0-7 3-15,-3-2-2 0,-1-5 2 0,5 13-1 16,-3-7-1-16,-2-6 0 0,4 11 1 0,-3-6 1 16,-1-5-3-16,4 10-11 0,-4-10-11 0,1 12-16 15,0-6-17-15,-1-6-17 0,5 9-23 0,-2-4-20 16,-3-5-22-16,1 9-23 0,-1-9-33 0,6 4-60 16,-6-4-162-16,0 0-446 0,11 0 197 0</inkml:trace>
        </inkml:traceGroup>
        <inkml:traceGroup>
          <inkml:annotationXML>
            <emma:emma xmlns:emma="http://www.w3.org/2003/04/emma" version="1.0">
              <emma:interpretation id="{9AA6D674-6058-4E60-8B69-3F2FA6754241}" emma:medium="tactile" emma:mode="ink">
                <msink:context xmlns:msink="http://schemas.microsoft.com/ink/2010/main" type="inkWord" rotatedBoundingBox="18823,7587 20977,7599 20973,8227 18819,8215"/>
              </emma:interpretation>
            </emma:emma>
          </inkml:annotationXML>
          <inkml:trace contextRef="#ctx0" brushRef="#br0" timeOffset="101901.82">14295 5932 206 0,'0'0'253'0,"2"-9"-11"0,-2 9-15 0,0 0-22 16,2-9-19-16,-2 9-22 0,0 0-17 0,0 0-16 15,0 0-13-15,0 0-8 0,0 0-11 0,0 0-4 16,0 0-1-16,8 29-1 0,-5-18-4 0,-1 1-1 15,-2 0-3-15,3 2-3 0,2 0 0 0,-3 3 2 0,4 2-1 16,-6 1-8-16,5 2 3 0,-2-1-4 16,2 0-1-16,-3 2-7 0,3-3-3 0,0 1-5 15,-1 2-2-15,-1-4-5 0,2 2-10 0,-2 0 2 0,3-1 0 16,-4 1-5-16,0-6-3 0,2 2-5 16,-1-3-4-16,2 4 1 0,-4-4-4 0,3 0-5 0,-2-1 5 15,2-2-5-15,-2 2-1 0,-1-1-16 0,3-2-18 16,-2-2-15-16,0 3-19 0,2-2-22 0,-4-2-17 15,2 0-25-15,-2 1-19 0,0-8-26 0,4 14-31 16,-4-14-40-16,1 8-244 0,-1-8-514 0,4 5 228 16</inkml:trace>
          <inkml:trace contextRef="#ctx0" brushRef="#br0" timeOffset="102594.09">14138 6366 87 0,'0'0'221'0,"0"0"-15"0,0 0-8 16,27-3-17-16,-14 5-10 0,3 0-12 0,4 2-8 0,-1-4-16 16,5 4-9-16,-2 0-7 0,3-2-16 0,-1 2-5 15,0-1-9-15,0 0-10 0,1 1-10 0,-3 0-3 16,2-2-10-16,0 2-2 0,1-3-6 0,1 2-3 15,-5-1-6-15,4 0-3 0,-2 3-7 16,-2-3 2-16,2 1-13 0,1-1 6 0,-2 0-2 16,1 0-1-16,2-2-7 0,-5 2 1 0,2-2 0 0,-7 0 1 15,5-2-7-15,-4 0 5 0,-3 0-5 0,2 0 2 16,-2-2-5-16,-3-2 3 0,3 0-2 16,-2 0 0-16,-5 1 1 0,1 0-3 0,1-4 1 0,-1 3 0 15,-4-3-1-15,-1-1 0 0,2 0 0 0,-2 0-1 16,-2 1-1-16,0 9 3 0,-6-20 0 0,1 14 0 0,3 0-1 15,-6-2-1-15,0-2-1 0,-2 2 2 16,-1 2-1-16,-3 0-1 0,-2 1 3 0,-2 0 3 16,-1-2-6-16,4 5 8 0,-7-2 0 0,2 2 0 0,7 2-2 15,-2 4-2-15,0-2-1 0,2 0-1 0,-1 5-2 16,3-2 1-16,2 2 3 0,-3 1-3 16,6 0-7-16,-4 1 12 0,4 2-6 0,1-3 2 15,1 1-2-15,3 1 3 0,1-1 0 0,0 2-1 0,2 1-2 16,3-5 3-16,3 2-1 0,-1 0-5 0,4-1-7 15,5-1-1-15,3-1-6 0,1 0-5 0,-1 0-3 16,3-1 3-16,-1-2 1 0,0-3-4 0,-1 0 5 16,2-1-3-16,0-1 0 0,-1-3 1 0,0 1 1 15,-1-1 1-15,-1-3-2 0,-2 0 2 0,-5 1 1 16,0 1 4-16,1-1-2 0,-4 1 14 0,-3 1 11 16,0 0 9-16,-6 5 2 0,7-6 7 0,-7 6-7 15,9-5 0-15,-9 5-9 0,0 0-1 0,7-4-3 16,-7 4 2-16,0 0 0 0,0 0-3 0,0 0 0 0,8 14 1 15,-8-14-2-15,1 11 1 0,3-5-2 0,-2 3 2 16,3 2-2-16,-1 0 3 0,3-3-5 16,-2 3 3-16,-3-2 1 0,6-1-2 0,-5 1 0 15,1-3 0-15,2 0-4 0,-6-6-10 0,7 8-11 0,-4-4-11 16,-3-4-22-16,6 4-25 0,-6-4-29 16,0 0-35-16,15-2-26 0,-15 2-61 0,6-8-137 0,-1 0-396 15,2-1 175-15</inkml:trace>
          <inkml:trace contextRef="#ctx0" brushRef="#br0" timeOffset="102886.65">15300 5939 3 0,'0'0'222'0,"0"0"-17"16,0 0-12-16,0 0-14 0,0 0-8 0,0 0-13 0,0 0-7 15,11 27 5-15,-9-20-9 0,0 4-4 0,1 2-2 16,0 5-4-16,2-2-3 0,0 3-4 16,0-1-7-16,1 1-7 0,0-1-3 0,1 3-11 15,-3-1-2-15,1 2-11 0,1-3-5 0,1 3-7 16,-1-3-12-16,-3-1-5 0,1-4-7 0,0 4-9 16,-2-4 0-16,1 5-6 0,-1-7-7 0,-2 1-7 0,3-2-19 15,-1-1-23-15,-2-5-16 0,0-5-21 0,0 14-25 16,0-5-20-16,0-9-21 0,1 8-15 0,-1-8-23 15,0 0-33-15,7 8-233 0,-7-8-458 0,10 0 203 16</inkml:trace>
          <inkml:trace contextRef="#ctx0" brushRef="#br0" timeOffset="103375.21">15637 6278 78 0,'0'0'231'0,"0"0"-16"0,-6-10-21 0,6 10-14 15,0 0-11-15,-15 2-14 0,15-2-13 16,-14 6-9-16,7-2-12 0,-4 1-8 0,2 3-9 16,-2-2-2-16,0 2-7 0,2-2-6 0,1 3-9 0,-1 1-11 15,0-1-2-15,-2-2-3 0,4 2-7 0,3-3-4 16,0 2-7-16,-1-2-2 0,2 2-5 16,3-8 0-16,-3 10-1 0,3-10-5 0,3 11-1 0,5-4-2 15,-4-1-6-15,7-1 2 0,0 0-5 0,1-2 1 16,4 3-7-16,4-1 3 0,1-3-3 0,0-1-1 15,2-2-5-15,1 1-6 0,9-4-7 0,-7 1-2 16,7-2-6-16,-9-1-9 0,-1-1-7 0,3 0-1 16,5-5-2-16,-11 3 0 0,-4-2 0 0,3 1 5 15,-6-4 6-15,-1 6 1 0,-2 2 5 0,-5-5 10 16,1 6 4-16,-1-6 7 0,-5 5 4 0,0 6 0 16,0-16 3-16,0 16 3 0,-7-15 3 0,1 7 4 15,-4 2-2-15,2 1 2 0,-3-1-4 0,-2 4 1 16,1-2-2-16,-7 2-3 0,5 2 0 0,3 0-2 15,-2 0-4-15,0 5 3 0,0 0-2 0,2-1-3 16,2 4 1-16,0-2 2 0,5 4-6 0,-5 0 2 0,4 0-1 16,3 1 2-16,0 0 0 0,4 1 2 0,3-1 1 15,3 2-1-15,4 1 1 0,7 0 1 0,1-3-2 16,9 3-2-16,2 0-2 0,0 0 2 0,2-5-1 16,-1 1 0-16,4-2-1 0,-3-2 0 0,-2-2-13 15,0 1-15-15,-7-4-29 0,2 2-32 0,-1-3-30 16,-4 0-47-16,2-1-85 0,1-3-170 0,-4 0-449 15,-1-1 199-15</inkml:trace>
        </inkml:traceGroup>
        <inkml:traceGroup>
          <inkml:annotationXML>
            <emma:emma xmlns:emma="http://www.w3.org/2003/04/emma" version="1.0">
              <emma:interpretation id="{870E4A24-03C1-4A8C-ADB2-7C68DD33B2B5}" emma:medium="tactile" emma:mode="ink">
                <msink:context xmlns:msink="http://schemas.microsoft.com/ink/2010/main" type="inkWord" rotatedBoundingBox="21928,7502 23803,7512 23799,8171 21924,8160"/>
              </emma:interpretation>
            </emma:emma>
          </inkml:annotationXML>
          <inkml:trace contextRef="#ctx0" brushRef="#br0" timeOffset="104511.83">17244 6109 42 0,'0'0'334'0,"0"0"-27"16,0 0-32-16,0 0-28 0,0 0-28 0,0 0-22 15,0 0-16-15,0 0-18 0,0 0-8 0,0 17-6 16,1-9-8-16,2 3 0 0,-3 0-10 0,2 2-3 16,0 1-13-16,-2-2-5 0,3 6-3 15,2 0-8-15,-4 2-4 0,1-3-8 0,0-2-5 0,1-5-14 16,-1 4-7-16,2 0-2 0,-3-3-5 0,3 4-12 16,-4-2 4-16,2-2-7 0,0-2-1 0,1-1-17 0,-3 0-16 15,3 0-25-15,0-2-18 0,-3-6-20 0,0 11-24 16,0-11-18-16,2 10-19 0,-2-10-24 0,0 0-36 15,2 7-64-15,-2-7-250 0,0 0-534 0,0 0 237 16</inkml:trace>
          <inkml:trace contextRef="#ctx0" brushRef="#br0" timeOffset="104709.08">17321 6010 2465 0,'0'0'-7'0,"-2"-19"52"16,0 10 12-16,2 9-16 0,0-15-19 0,0 15 3 16,0-13-8-16,0 13-5 0,0-9-5 0,0 9-9 15,4-9-16-15,-4 9-16 0,9-4-14 0,-9 4-20 16,8-4-28-16,-8 4-29 0,16-1-17 0,-16 1-36 16,13 0-152-16,-6-1-356 0,3 0 159 0</inkml:trace>
          <inkml:trace contextRef="#ctx0" brushRef="#br0" timeOffset="105025.21">17574 5830 135 0,'0'0'221'0,"0"0"-11"0,0 0-13 0,15 10-6 0,-11-2-10 15,-1-2-4-15,0 7-8 0,3-2-4 0,-4 3-10 16,3 5-6-16,-3 0-8 0,3 0-9 0,-3 2-2 15,-1 2-11-15,2-1-7 0,2 8-2 0,-5-9-8 16,4 0-11-16,-4 7 1 0,0-6-8 0,1-2-4 16,-1 2-8-16,2-2-6 0,-1 2-5 0,-1 0-6 15,0 0-7-15,2 1-5 0,-2-3 1 0,0 0-6 16,0 0-2-16,0-1-5 0,0-5 6 0,0 0-10 16,0-2-4-16,0 0-3 15,0-2-19-15,0-1-21 0,0 0-17 0,3-2-16 0,-3-7-18 0,0 12-25 0,2-4-22 16,-2-8-33-16,5 10-28 0,-5-10-50 0,3 5-237 15,-3-5-503-15,0 0 223 0</inkml:trace>
          <inkml:trace contextRef="#ctx0" brushRef="#br0" timeOffset="105536.03">17444 6332 47 0,'0'0'243'0,"27"9"-8"15,-27-9-16-15,15 0-13 0,-15 0-13 0,20 0-13 16,-12 0-12-16,2 0-12 0,-10 0-13 0,21-4-10 16,-9 4-12-16,-1-2-12 0,2-1-16 0,-1 3-5 15,-2-2-7-15,1 0-11 0,5 2-9 0,-3-2-2 16,0 0-6-16,-3 0-4 0,6-2-6 0,-1 2-6 15,1 1-4-15,-3-3 0 0,5 0-9 0,-5-1 2 16,2-1-3-16,1 0-2 0,-3 0-1 0,1-2-2 16,-2 2-4-16,-2-4 2 0,0 3-4 0,-1 2-1 0,-2-2 2 15,-3 4-7-15,2-3 0 0,-1 1 2 0,-5 5-4 16,10-10 4-16,-8 6-6 0,-2 4 1 0,4-6-5 16,-4 6 5-16,0 0-2 0,0 0 0 15,0 0-1-15,-6-18-2 0,6 18-2 0,0 0 2 0,-10-1 0 16,10 1 4-16,0 0-4 0,-15 0 9 0,15 0 2 15,-16 2-1-15,16-2 7 0,-16 5-3 0,6-2 4 16,4 1-2-16,-3 1-3 0,0-3 5 0,-1 4-2 16,0 2-2-16,1-2 1 0,-2 2 2 0,3-2-1 15,0 3-3-15,4-3 1 0,0 1-1 0,-1 0-4 16,3 0 9-16,0-1-6 0,-1 3 3 0,3-9 3 16,3 14 5-16,-3-14 0 0,2 15 2 0,0-8-1 15,7 1-5-15,0 0 3 0,2-2-3 0,3-1 0 16,-3 3-6-16,7-2 0 0,1 2-12 0,-1-2-20 0,3-3-21 15,-2 2-21-15,-2-2-26 0,4 2-25 0,-9-2-19 16,12-6-29-16,-6 3-26 0,3-2-64 16,-2-5-160-16,0 2-445 0,1-1 196 0</inkml:trace>
          <inkml:trace contextRef="#ctx0" brushRef="#br0" timeOffset="106207.53">18237 6239 171 0,'11'-7'267'0,"-11"7"-8"0,5-4-9 15,-5 4-15-15,8-7-12 0,-8 7-23 0,7-4-12 16,-7 4-26-16,11-4-10 0,-11 4-20 0,0 0-14 16,12 2-12-16,-12-2-13 0,0 0-6 0,12 8-10 15,-7-3-10-15,-1-1-6 0,-1 2-5 0,0 2-7 16,-1 2-1-16,1-4-5 0,-2 6-1 0,3-1-6 16,1 0-2-16,-4 0 0 0,0 0-9 0,-1-1 5 15,2 3-6-15,1-3-4 0,-2 0 2 0,1-3-4 16,-2 2-2-16,3-1 3 0,-1 0-2 0,-1 0-3 0,-1-8-2 15,5 12 2-15,-3-5-3 0,1-3 1 16,-3-4 0-16,6 8-6 0,-6-8 3 0,9 4-4 16,-3-2-1-16,-6-2-8 0,13-3-5 0,0 0-10 0,-1 0-7 15,0-3 1-15,1-2-6 0,0 0-2 0,6 0-2 16,-7-1 1-16,5-2 2 0,-2-2 5 0,0-1 2 16,-3 5 7-16,-2-2 8 0,0 3 8 15,-1 0 7-15,0 0 7 0,-1 2 9 0,-3 2 9 0,0-1 5 16,-2 0 5-16,-3 5 2 0,7-6 0 0,-7 6-2 15,6-6-3-15,-6 6-8 0,0 0-3 0,6-5-5 16,-6 5-5-16,0 0-1 0,0 0-1 0,0 0-2 16,0 0-1-16,10 14-3 0,-9-6 1 0,-1-8-2 15,1 11 1-15,-1-11-3 0,0 14 2 0,1-5-6 16,-1-9 6-16,-1 16-3 0,1-8 1 0,0-8 0 16,-1 14 2-16,1-14-4 0,-1 12 1 0,2-4 0 15,-1-8 0-15,0 8-1 0,0-8 5 0,0 0-12 16,1 8 13-16,-1-8-2 0,0 0-2 0,5 6 0 15,-5-6 0-15,11 2 3 0,-11-2-12 0,11-3-8 0,-11 3-4 16,21-7-2 0,-9 0-11-16,1 0-9 0,4-5-5 0,-3 2-8 0,2-2-4 0,3-2 1 15,0 0 3-15,0 2 6 0,-2-2 4 0,1 1 4 0,-3 0 8 16,-3 4 10-16,-2 1 22 0,-1 0 11 0,2 1 11 16,-2 1 6-16,-3 2 10 0,-1 2 0 0,-5 2 4 15,9-8-6-15,-9 8-2 0,4-5-7 0,-4 5-2 16,0 0-5-16,0 0-4 0,16 3-2 0,-16-3-1 15,8 11 3-15,-2-4-8 0,1 4 2 0,1-3 2 16,0 9-1-16,0-5-2 0,-1 1 2 0,4 3-5 16,-2-1 0-16,1 1-2 0,-3-2 1 0,0-3-13 15,1 1-19-15,0-1-26 0,-1-1-28 0,-1 0-23 16,1 0-31-16,-2-2-43 0,1-2-40 0,1 0-277 16,0-3-533-16,-1 0 236 0</inkml:trace>
        </inkml:traceGroup>
        <inkml:traceGroup>
          <inkml:annotationXML>
            <emma:emma xmlns:emma="http://www.w3.org/2003/04/emma" version="1.0">
              <emma:interpretation id="{423F29D2-EEA2-4BAA-BC84-7C140CEE547D}" emma:medium="tactile" emma:mode="ink">
                <msink:context xmlns:msink="http://schemas.microsoft.com/ink/2010/main" type="inkWord" rotatedBoundingBox="24481,7481 24739,7483 24735,8145 24477,8143"/>
              </emma:interpretation>
            </emma:emma>
          </inkml:annotationXML>
          <inkml:trace contextRef="#ctx0" brushRef="#br0" timeOffset="107339.85">19796 6195 168 0,'0'0'193'0,"7"-5"-18"16,-7 5-3-16,0 0-10 0,0 0-11 0,9-3-13 0,-9 3-10 0,0 0 0 15,0 0-5-15,4-8-3 0,-4 8-4 0,0 0-2 16,6-4 2-16,-6 4-4 0,0 0-4 0,0 0-3 15,0 0-4-15,0 0-3 0,5-6 1 0,-5 6-3 16,0 0-2-16,0 0 0 0,0 0-7 0,0 0-3 16,5-7-4-16,-5 7-8 0,0 0-5 0,0 0-4 15,0 0-9-15,0 0-4 0,0 0-2 0,0 0-3 16,0 0 0-16,0 0-5 0,0 0-2 0,0 0-4 16,0 0-2-16,0 0 5 0,0 0-9 0,0 0-8 15,0 0 1-15,0 0-7 0,0 0 0 0,0 0-2 16,0 0-3-16,0 0-2 0,0 0-3 0,0 0-1 15,0 0-2-15,0 0 3 0,0 0-1 0,0 0-8 16,0 0 10-16,0 0 3 0,0 0-10 0,-12 22 5 0,12-22 0 16,-1 9 4-16,1-9-6 0,0 0-1 0,-4 11 2 15,4-11-2-15,-5 14-2 0,4-9 8 0,1 5-6 16,0-10 1-16,1 13 0 0,-1-13 0 0,-1 14 3 16,-1-6-5-16,4 0 6 0,-2-8-7 0,1 16 4 15,-1-9 1-15,0-7-5 0,2 13 6 0,0-4 0 16,0-3 1-16,-2-6 1 0,3 14 3 0,-3-14-3 15,0 11-1-15,1-6 2 0,-1-5-3 0,0 0-1 16,1 14 0-16,-1-14 1 0,0 9 3 0,0-9-2 16,0 10 8-16,0-10-2 0,1 9 3 0,-1-9 5 15,0 0-4-15,4 8 5 0,-4-8 4 0,3 6-12 16,-3-6 10-16,6 7 1 0,-6-7 0 0,6 9-4 16,-1-7 1-16,-5-2-7 0,8 5 10 0,0 2-7 0,-8-7 0 15,13 3 5-15,-7 1-8 0,3-2-8 16,2 2 3-16,1 0 15 0,1-1-16 0,-3 0 1 0,2-3 11 15,0 2-11-15,-2 0 2 0,-2-1-4 0,-8-1-2 16,16-1 6-16,-16 1-6 0,14-6-3 0,-7 5-16 16,0-2-3-16,-7 3-14 0,11-8-6 0,-6 5-24 15,-1-3-17-15,-4 6-16 0,6-11-17 0,-2 6-20 16,-4 5-21-16,1-12-20 0,-1 12-24 16,-5-11-23-16,4 0-30 0,-4 5-236 0,2-4-525 0,-2 0 232 15</inkml:trace>
          <inkml:trace contextRef="#ctx0" brushRef="#br0" timeOffset="108032.72">19986 5850 168 0,'0'0'239'0,"0"0"-14"0,0 0-16 0,0 0-17 16,0 0-11-16,0 0-13 0,0 0-13 0,0 0-11 15,0 0-10-15,0 0-10 0,0 0-14 0,0 0-3 16,-8-2-11-16,8 2-8 0,0 0-6 0,0 0-3 15,0 0-4-15,0 0-2 0,0 0-2 0,0 0 2 16,0 0-3-16,0 0-2 0,0 0 2 0,0 0 6 16,0 0-5-16,0 0 6 0,0 0-9 0,0 0-5 15,0 0 4-15,0 0 4 0,0 0-4 0,0 0 6 16,24-3 9-16,-24 3-2 0,6-3 6 0,-6 3-15 16,0 0-5-16,9-8 4 0,-9 8-6 0,4-6-7 0,-4 6-2 15,2-8-6-15,-2 8-3 0,0 0-3 0,9-6-8 16,-9 6-8-16,0 0-2 0,0 0-30 0,0 0-18 15,0 0-19-15,0 0-19 0,0 0-19 0,-22-5-29 16,22 5-38-16,-21 5-30 0,8 0-44 0,1-1-63 16,0 2-274-16,-2-2-603 0,2 2 268 0</inkml:trace>
        </inkml:traceGroup>
      </inkml:traceGroup>
      <inkml:traceGroup>
        <inkml:annotationXML>
          <emma:emma xmlns:emma="http://www.w3.org/2003/04/emma" version="1.0">
            <emma:interpretation id="{6B2DAC15-980A-4F37-A3CC-3AAF08481512}" emma:medium="tactile" emma:mode="ink">
              <msink:context xmlns:msink="http://schemas.microsoft.com/ink/2010/main" type="line" rotatedBoundingBox="4478,8623 8464,8681 8453,9451 4467,9393"/>
            </emma:interpretation>
          </emma:emma>
        </inkml:annotationXML>
        <inkml:traceGroup>
          <inkml:annotationXML>
            <emma:emma xmlns:emma="http://www.w3.org/2003/04/emma" version="1.0">
              <emma:interpretation id="{CF5F2497-C2BD-4E8F-B2C5-143698F94466}" emma:medium="tactile" emma:mode="ink">
                <msink:context xmlns:msink="http://schemas.microsoft.com/ink/2010/main" type="inkWord" rotatedBoundingBox="4474,8893 5362,8906 5357,9202 4470,9189"/>
              </emma:interpretation>
            </emma:emma>
          </inkml:annotationXML>
          <inkml:trace contextRef="#ctx0" brushRef="#br0" timeOffset="109812.04">-99 7401 199 0,'0'0'207'0,"0"0"-17"0,-7 6-16 16,7-6-13-16,-6 8-14 0,6-8-2 0,-2 8-8 16,2-8-8-16,-8 9-10 0,8-9-3 0,-3 8-10 15,3-8-8-15,-1 9-4 0,1-9-5 0,0 0-7 16,-2 14-5-16,2-14-3 0,2 11-5 0,-2-11-2 15,4 8-2-15,-4-8-2 0,5 9-2 0,1-6-6 16,-6-3-3-16,12 6-2 0,-4-2-3 0,1-4-1 16,5 2-5-16,-1 2-8 0,-2-4 0 0,2 0-1 15,-4 0-2-15,4 0-7 0,-2 0 3 0,-11 0-5 16,22-4-2-16,-11 0-1 0,0 2-1 0,0-2-2 16,0-1 1-16,-2 0-4 0,-4-1 3 0,3 1-5 0,-3-2 0 15,0 1-4-15,3-2 3 0,-6 1-1 0,3 0-4 16,-1 1-2-16,-4 6 2 0,2-14 1 0,0 6 0 15,1 2-5-15,-3 6 4 0,0-15-2 0,0 15 0 16,-3-14-1-16,1 8 1 0,2 6-3 0,-5-14 5 16,5 14-5-16,-6-12 2 0,4 6-1 0,-3 1-1 15,5 5 1-15,-13-10-1 0,5 1 1 0,1 4-3 16,-4 3 4-16,1-2 2 0,0-1-3 0,-1 1 3 16,-4 1-2-16,1 3-1 0,1-2 2 0,-2-1-1 15,2 2-4-15,-3-1 6 0,2 1-4 0,2 1 1 16,0-2 0-16,-1 3-3 0,13-1 5 0,-22 2-1 15,10 0-3-15,2-1 3 0,3 2 0 0,-1-1-5 16,-1 1-15-16,9-3-13 0,-14 7-16 0,11-1-23 0,-5 0-15 16,2 3-19-16,4-3-23 0,0 3-35 0,2-9-30 15,-3 14-225-15,3-14-451 0,3 12 200 0</inkml:trace>
          <inkml:trace contextRef="#ctx0" brushRef="#br0" timeOffset="110262.37">263 7366 7 0,'0'0'257'0,"3"-4"-17"16,-3 4-15-16,0 0-25 0,5-5-29 0,-5 5-15 0,0 0-13 15,0 0-17-15,0 0-12 0,15 0-11 0,-15 0-7 16,0 0-9-16,5 9-4 0,-5-9-6 0,6 7 6 15,-6-1-6-15,0-6 3 0,5 13-4 0,-5-7-5 16,5 2-4-16,-4-2-3 0,4 3-1 0,-5-1-4 16,4-1-7-16,-1 4 0 0,-3-4-10 0,5 0-1 15,-2 0-2-15,-1 0-3 0,1 0-5 0,-3-7-2 16,5 9-2-16,-2-4-3 0,-3-5-1 0,5 9-1 16,-5-9-3-16,2 7 0 0,-2-7-3 0,5 6-1 15,-5-6-1-15,0 0 3 0,0 0 0 0,4 6-3 16,-4-6 11-16,0 0 3 0,0 0 2 0,0 0-5 15,0 0-2-15,0 0-4 0,0 0-2 0,0 0 2 16,0 0-2-16,0-28-4 0,0 16-1 0,0 0 4 0,4 1-14 16,-4-3 6-16,5 1-2 0,-4-1-1 0,7-5 1 15,-1 1 0-15,3 3-2 0,1-2 0 16,-1 3-1-16,0-3 2 0,3 3-2 0,3-2-2 0,-1 4 1 16,3 2-2-16,0 1-4 0,1 1-3 0,1 1-12 15,-1 2-11-15,-3 3-31 0,2-3-20 16,-5 5-27-16,2 0-27 0,-3 2-26 0,1-2-33 0,-5 3-65 15,0-2-160-15,0 1-455 0,-1 3 202 0</inkml:trace>
        </inkml:traceGroup>
        <inkml:traceGroup>
          <inkml:annotationXML>
            <emma:emma xmlns:emma="http://www.w3.org/2003/04/emma" version="1.0">
              <emma:interpretation id="{49DF4B8A-F168-4C2F-A71C-9C4FB4EC037A}" emma:medium="tactile" emma:mode="ink">
                <msink:context xmlns:msink="http://schemas.microsoft.com/ink/2010/main" type="inkWord" rotatedBoundingBox="6069,8646 8464,8681 8453,9451 6058,9416"/>
              </emma:interpretation>
            </emma:emma>
          </inkml:annotationXML>
          <inkml:trace contextRef="#ctx0" brushRef="#br0" timeOffset="111345.93">1380 7435 230 0,'0'0'269'0,"0"0"-19"0,0 0-22 0,0 0-27 16,6-6-24-16,-6 6-16 0,0 0-16 0,0 0-19 16,0 0-7-16,0 0-15 0,0 0-10 15,0 0-5-15,5 15-8 0,-5-15-3 0,2 10-5 16,0-3-4-16,-2-7-7 0,3 13-2 0,-2-7-2 0,0 2-4 15,3 0 2-15,-4 0-5 0,4-2-5 0,-4 3-10 16,5-2 3-16,-4 2-4 0,-1-9-2 16,5 14-5-16,0-8 0 0,0-1-3 0,-2 3-2 0,-3-8-2 15,7 7 3-15,-4-3-8 0,-3-4 4 0,3 6-2 16,-3-6 1-16,7 6 1 0,-7-6 1 0,0 0-2 16,9 2 0-16,-9-2 0 0,0 0 1 0,0 0-7 15,15-9 2-15,-12 4-3 0,-3 5-4 0,9-11 5 0,-8 3-4 16,4-3-3-16,-3 2 4 0,1-2-5 15,3-2 0-15,-4 2-1 0,1-2 0 0,4 0-1 16,-4 0 1-16,2 1-7 0,0 1 5 0,0-1 1 0,0 1-2 16,0 1 3-16,1 1-3 0,-1-2-1 0,0 4-3 15,1 1 2-15,1 0-1 0,1 2 0 0,-3 0 1 16,3 0 1-16,-8 4 0 0,16-2 0 0,-7-1-2 16,2 2-3-16,0 0 5 0,0 2-4 0,3-1 4 15,-4 1-5-15,1 2 3 0,-3-3-2 0,2 2 0 16,1 5-1-16,-2-2 0 0,2 2 0 0,-4 2 4 15,1 0-5-15,-1 1 1 0,-1-1 1 0,1 2 2 16,-1 3-1-16,-1 0 3 0,1-3-1 0,-1 2 3 16,-3-3-1-16,4 2 2 0,-3 0-5 0,1 0 4 15,2-5-7-15,-1 2 6 0,-3-3 1 0,3-1 1 0,1 1-2 16,-1 2 6-16,0-4-1 0,3 0-3 16,2 0 1-16,0 1 1 0,3-2-4 0,0-1-1 0,3-1-7 15,-1-2-9-15,1 1-2 0,-1-4 2 0,1 0-2 16,4-4-1-16,-1 0 0 0,1-1 0 0,0-1 1 15,-4-2 0-15,2 4 6 0,-3-4-2 0,-4 4 1 16,-3 0 7-16,3-1 7 0,-4 4 12 0,1-1-1 16,-5 1 9-16,5-1 5 0,-3 3-3 0,-5 3-2 15,7-6 0-15,-7 6-7 0,7-7 0 0,-7 7-6 16,0 0 0-16,9-1 0 0,-9 1 2 0,0 0-2 16,0 0-1-16,10 12-4 0,-10-12 4 0,7 6-7 15,-3 2 3-15,1-2 1 0,-1 0-1 0,1 0 1 16,-1 0 2-16,3 1-5 0,-1 0 5 0,-1-1-5 15,5 2 8-15,-3-2-8 0,2 1 6 0,1-1-4 0,-2-2 3 16,2 1-1-16,5-2 1 0,-5 0 0 16,1 0-4-16,2-1-2 0,0-2 5 0,0 0-2 15,2 3 1-15,-4-6-2 0,4 3 1 0,-2-2 1 0,0-1-2 16,0 0 1-16,0 0-3 0,-2-5-6 0,0 5-2 16,-4-5 6-16,1 3 0 0,-1-1-3 0,-2 0 5 15,0-2-5-15,-2 0 2 0,0 2-3 0,-3 6 3 16,0-16 2-16,-3 7-2 0,-3 0-4 0,-1 1 3 15,-2-3-2-15,0 2-1 0,-4 1 5 0,-3-3 0 16,1 5-2-16,-4 0 0 0,-1 0 2 0,0 2-1 16,0 1 1-16,4 0-4 0,-5 1 3 0,8 0-11 15,-1 4-14-15,3 0-9 0,-1-2-8 0,0 0-14 16,12 0-10-16,-16 4-17 0,9-2-12 0,7-2-15 0,-8 5-18 16,3 0-22-16,5-5-28 0,0 0-227 0,0 0-442 15,0 0 196-15</inkml:trace>
          <inkml:trace contextRef="#ctx0" brushRef="#br0" timeOffset="111822.08">3012 7066 154 0,'0'0'276'0,"0"0"-22"16,5-8-18-16,-5 8-22 0,0 0-21 0,0 0-17 16,0 0-21-16,0 0-20 0,0 0-14 0,0 0-12 0,0 0-8 15,0 0-11-15,0 0-7 0,0 0-10 16,0 0 3-16,0 0-4 0,-4 31-4 0,3-24 0 0,-2 6 2 15,3 1-1-15,-3 6-1 0,-2-1-4 16,5 0-2-16,-1-1-3 0,-1 1 6 0,2 2-5 0,-2-2 5 16,-1-1-7-16,2 1 2 0,-3-4-9 0,4 4 5 15,0 0-6-15,0 0 3 0,0-4-2 0,3 4-10 16,-2-2 10-16,-1 0-3 0,1-4 1 0,3 0-7 16,-3 1 0-16,-1-2 0 0,3 1-2 0,-3-1-2 15,5 2-11-15,-2-1 1 0,-1-3-6 0,-1 1 1 16,2 0-2-16,-3 1-5 0,2-4 3 15,0 0 4-15,-2-8-4 0,4 15-10 0,-3-8 8 0,0 0-2 16,-1-7-2-16,3 11-25 0,-3-11-9 0,2 10-10 16,-2-10-17-16,2 8-9 0,-2-8-18 0,0 0-11 15,3 7-18-15,-3-7-23 0,0 0-25 0,0 0-28 16,5 5-48-16,-5-5-296 0,0 0-567 0,0 0 252 0</inkml:trace>
          <inkml:trace contextRef="#ctx0" brushRef="#br0" timeOffset="112261.85">2834 7498 202 0,'0'0'215'16,"0"0"-7"-16,-11-4-14 0,11 4-7 0,-6-4-5 15,6 4-6-15,0 0-6 0,0 0-7 0,-9-4-6 0,9 4-6 16,0 0-2-16,0 0-9 0,0 0-10 16,0 0-4-16,0 0-13 0,0 0-6 0,0 0-5 15,0 0-8-15,0 0-16 0,0 0 1 0,0 0-9 16,0 0-14-16,0 0 0 0,0 0-3 0,0 0-4 0,28-4 0 15,-17 4-7-15,1 0 3 0,-2 0-9 0,6 0-3 16,-3 2-3-16,5-2-4 0,-2 2 8 0,5-4-11 16,1 4 2-16,1-2-2 0,1 1 5 0,-3-2-9 15,3 2-3-15,-3 0-1 0,-2-1 2 0,-3 2-7 16,-1-4 3-16,-2 2-1 0,0-1-4 0,-4 2-3 16,-9-1 6-16,15 0-4 0,-8 0-1 0,-7 0-9 15,0 0-15-15,15-1-20 0,-15 1-22 0,0 0-15 0,0 0-25 16,0 0-35-16,0 0-41 0,0 0-46 0,0 0-84 15,0 0-163-15,0 0-506 0,0 0 224 16</inkml:trace>
          <inkml:trace contextRef="#ctx0" brushRef="#br0" timeOffset="113818.02">3614 7726 75 0,'0'0'231'16,"0"0"-10"-16,9 1-14 0,-9-1-9 0,0 0-12 0,0 0-5 0,0 0-13 0,9 2-5 0,-9-2-9 15,0 0-5-15,0 0-1 0,0 0-12 0,0 0-2 16,0 0-5-16,13-5-7 0,-13 5-6 0,0 0 5 16,0 0-5-16,0 0-3 0,0 0 1 0,8-3-6 15,-8 3-7-15,0 0 5 0,0 0 6 0,0 0-14 16,0 0-7-16,0 0-6 0,0 0-20 0,0 0 3 15,0 0-19-15,0 0 5 0,0 0-8 0,0 0-5 0,0 0-6 16,0 0 0-16,0 0-15 0,0 0 2 16,0 0-1-16,0 0-2 0,0 0-2 0,0 0 6 15,-4 20-10-15,4-20 0 0,0 0 17 0,0 10-16 0,0-10 0 16,2 6-3-16,-2-6-1 0,0 0 0 0,4 9 1 16,-4-9 0-16,8 5-5 0,-8-5 0 0,11 4 1 15,-5-3 7-15,-6-1-5 0,12 0 1 0,-12 0-2 16,15-1 1-16,-15 1 0 0,14-4-2 0,-8 2-3 15,1-1 20-15,-7 3-17 0,13-6-2 0,-8 1-3 16,1 1-11-16,-6 4-7 0,6-8-19 0,-6 8-11 16,6-8-20-16,-6 8-32 0,1-8-27 0,-1 8-30 15,0 0-41-15,0 0-32 0,0 0-51 0,-22-5-290 16,22 5-615-16,-11 0 273 0</inkml:trace>
          <inkml:trace contextRef="#ctx0" brushRef="#br0" timeOffset="113274.33">3670 7014 161 0,'0'0'236'0,"0"0"-14"0,0 0-13 0,0 0-7 0,-1-8-12 15,1 8-5-15,0 0-12 0,0 0-13 16,0 0-11-16,0 0-12 0,0 0-11 0,0 0-7 16,0 0-12-16,0 0-11 0,0 0-11 0,0 0-9 0,0 0-11 15,0 0-8-15,0 0-11 0,0 0-4 0,0 0-3 16,0 0-4-16,0 0-3 0,0 0-5 0,0 0 0 15,0 0-1-15,0 0-3 0,0 0 3 0,-5 30-5 16,5-24 4-16,0-6-1 0,0 14-2 0,0-14-1 16,-1 11 0-16,1-2 3 0,0-9 5 0,0 14-7 15,-1-8 5-15,1-6-6 0,-3 16-1 0,2-8 3 16,2 3 0-16,-1-11-3 0,-2 16 4 0,2-8-1 16,0 4 3-16,-2-4-1 0,4 2 5 0,-2 0-1 15,0-2-4-15,0 3 1 0,0-11 1 0,0 16 1 16,0-6-2-16,0 1-4 0,0-3 0 0,1 1-1 15,-1-9 3-15,0 14 0 0,1-6-2 0,-1-8 0 16,3 16 1-16,-2-12-6 0,-1-4 0 0,1 13 2 0,-1-13-1 16,4 12-3-16,-3-7-5 0,-1-5 6 15,4 12-6-15,-2-7 3 0,-2-5 0 0,3 10-2 16,-3-10-5-16,3 9 7 0,-3-9-2 0,3 7-4 0,-3-7 6 16,3 9-4-16,-3-9-4 0,5 6 3 0,-5-6-3 15,3 6-12-15,-3-6-1 0,0 0-21 0,4 11-14 16,-4-11-22-16,1 6-15 0,-1-6-27 0,0 0-25 15,-1 13-29-15,1-13-33 0,-4 8-39 0,4-8-74 16,-6 6-153-16,6-6-499 0,-6 9 221 0</inkml:trace>
        </inkml:traceGroup>
      </inkml:traceGroup>
    </inkml:traceGroup>
    <inkml:traceGroup>
      <inkml:annotationXML>
        <emma:emma xmlns:emma="http://www.w3.org/2003/04/emma" version="1.0">
          <emma:interpretation id="{7DFB7833-049D-4B37-8953-CCE30012166B}" emma:medium="tactile" emma:mode="ink">
            <msink:context xmlns:msink="http://schemas.microsoft.com/ink/2010/main" type="paragraph" rotatedBoundingBox="4221,9831 19072,9701 19082,10871 4231,11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BAD555-C603-4565-B8F3-EAF95031C644}" emma:medium="tactile" emma:mode="ink">
              <msink:context xmlns:msink="http://schemas.microsoft.com/ink/2010/main" type="line" rotatedBoundingBox="4221,9831 19072,9701 19082,10871 4231,11001"/>
            </emma:interpretation>
          </emma:emma>
        </inkml:annotationXML>
        <inkml:traceGroup>
          <inkml:annotationXML>
            <emma:emma xmlns:emma="http://www.w3.org/2003/04/emma" version="1.0">
              <emma:interpretation id="{92443A93-1573-45ED-8DAE-8155FFD1B9F4}" emma:medium="tactile" emma:mode="ink">
                <msink:context xmlns:msink="http://schemas.microsoft.com/ink/2010/main" type="inkWord" rotatedBoundingBox="4223,10028 6133,10011 6138,10673 4229,10690"/>
              </emma:interpretation>
            </emma:emma>
          </inkml:annotationXML>
          <inkml:trace contextRef="#ctx0" brushRef="#br0" timeOffset="194188.64">-435 8601 8 0,'0'0'141'0,"0"0"-11"0,0 0-10 0,0 0-22 0,0 0-1 16,0 0-8-16,0 0-9 0,0 0-7 16,0 0-5-16,0 0-1 0,0 0-5 0,0 0 3 15,0 0-12-15,-2-10 5 0,2 10-6 0,0 0-2 0,0 0-5 16,0 0-3-16,0 0 1 0,0 0-3 0,0 0-2 15,0 0 1-15,0 0-3 0,0 0 0 0,0 0-2 16,5-10 4-16,-5 10-6 0,0 0 5 0,0 0-6 16,0 0 3-16,0 0 0 0,2-6-3 0,-2 6 0 15,0 0 0-15,0 0-5 0,0 0 3 0,0 0-2 16,0 0 2-16,0 0 0 0,0 0 1 0,0 0-1 16,0 0-1-16,0 0 3 0,0 0-3 0,0 0-3 15,0 0-1-15,0 0-4 0,0 0 1 0,0 0-3 16,0 0 1-16,0 0 2 0,0 0 0 0,0 0-1 0,0 0-1 15,0 0-1-15,0 0-1 0,0 0 3 0,0 0 2 16,0 0-1-16,0 0 0 0,0 0 1 0,0 0 0 16,0 0 0-16,0 0-1 0,0 0 0 0,0 0 0 15,0 0-2-15,0 0 2 0,0 0-4 16,0 0 0-16,0 0-2 0,0 0-3 0,0 0 0 0,0 0-1 16,0 0-1-16,0 0-1 0,0 0-4 0,0 0-1 15,0 0-1-15,0 0 1 0,0 0 2 0,0 0 0 16,0 0-2-16,0 0 0 0,0 0 0 0,0 0 4 15,0 0 0-15,0 0 2 0,0 0 1 0,0 0-2 16,0 0 5-16,0 0-3 0,0 26 2 0,0-26-3 16,0 0 3-16,-2 12 0 0,2-12 0 0,0 10 3 15,0-10 2-15,-3 9 2 0,3-9 1 0,-2 14 6 16,0-8 2-16,1 4 3 0,1-10-4 0,-3 14 0 16,3-5-2-16,-2 0 1 0,-1 1 1 0,3 0 1 0,-2-1 0 15,2-9-5-15,-1 17 3 0,-2-6 3 0,3 0-2 16,0 0-4-16,0-1 8 0,0 2-3 15,0-3 5-15,0 2-5 0,0-11-2 0,3 19 4 0,-2-10-2 16,1 0-2-16,-2-1-8 0,0 4 9 0,0-4-6 16,0-8 0-16,3 19 2 0,-1-8-3 0,-2-3-5 15,3 0 6-15,-3-8-2 0,0 17 2 0,0-11-1 16,0-6 7-16,-3 14-17 0,3-14 3 0,3 8 0 16,-3-8 2-16,0 8 1 0,0-8-1 0,0 0-5 15,0 10-3-15,0-10 4 0,0 0 12 0,0 0-12 16,0 0-1-16,0 0-4 0,1 8 2 0,-1-8 0 15,0 0 2-15,0 0-2 0,0 0 3 0,0 0-3 16,0 0-1-16,0 0-24 0,0 0-19 0,0 0-20 0,0 0-26 16,0 0-31-16,0 0-31 0,0 0-30 0,0 0-35 15,-15 2-30-15,15-2-53 0,0 0-194 16,0 0-523-16,0 0 232 0</inkml:trace>
          <inkml:trace contextRef="#ctx0" brushRef="#br0" timeOffset="196796.08">-226 8886 53 0,'0'0'183'0,"0"0"-11"16,0 0-15-16,-7-4-15 0,7 4-13 0,0 0-5 15,0 0-9-15,0 0-5 0,0 0-1 0,0 0-6 16,0 0-4-16,0 0-3 0,0 0 0 0,28 8-4 16,-20-8-7-16,-8 0-2 0,23-2-7 0,-7 1-4 15,-1 0-1-15,3-3-8 0,3 4-3 0,3 0-4 16,-1-2-7-16,-1 2-6 0,2-3-1 0,-1 1-4 15,0-1-7-15,-1 3-1 0,0-4-7 0,0 2-1 16,0-2 0-16,-6 3-4 0,-1-2-3 0,1 2-4 16,-1 0 2-16,-2-1-5 0,3-3-2 0,-5 2 2 15,-1 0-3-15,0-2 2 0,-4 3 1 0,3-2-12 16,-3 0 5-16,4-2 2 0,-10 6 2 0,8-9-3 16,-3 3-5-16,-3 0 1 0,2 0-1 0,-4 6-2 15,2-13 2-15,1 7 3 0,-3 6-8 0,4-13 4 0,-4 7-3 16,0 6-1-16,-2-14 0 0,2 14 1 0,-7-10 0 15,3 4-3-15,4 6 5 0,-7-9-2 16,0 5 1-16,7 4 2 0,-8-6 1 0,2 2-2 0,6 4-1 16,-15-5-1-16,7 2 6 0,0 1-2 0,8 2-3 15,-16-1 3-15,16 1 0 0,-14 0 2 0,14 0-2 16,-17 1-1-16,10 0-2 0,7-1 4 0,-13 4-1 16,6-3 3-16,-1 5-1 0,2-2 3 0,6-4 3 15,-5 13 3-15,0-7 2 0,-1 3 5 0,5 2 2 0,-3 0-3 16,4 0 5-16,-2 0 1 0,2 0 0 0,2 1 0 15,-2-2 1-15,0 3-1 0,3-3 2 0,-2 0-1 16,4 2 1-16,-3-4-1 0,3 6-2 0,3-3-3 16,-1 0 1-16,-1 0-2 0,1-1-2 0,-1-2-1 15,-1-1 0-15,0-2 3 0,3 4-2 0,2 0-2 16,-8-4-3-16,4 0 5 0,-1-1-4 0,-5-4 2 16,11 8-6-16,-3-5 2 0,-1-2 1 0,0 1-1 15,-7-2 1-15,13 2-2 0,-13-2 0 0,16 0-2 16,-8-2-5-16,-8 2-4 0,18-7-5 0,-12 2-7 15,3-1-3-15,2-2 2 0,-4-1 1 0,-1 2 4 16,4-2-3-16,-4-1 0 0,-2 4 1 0,1-2-7 16,1-3 10-16,-1 2 1 0,-3 1 2 0,-2 8 3 15,6-12-2-15,-3 7 11 0,-3 5 2 0,2-10 0 16,-2 10 0-16,2-5 8 0,-2 5-5 0,0 0-1 16,5-8-2-16,-5 8-4 0,0 0 1 0,0 0-3 0,0 0 3 15,0 0-1-15,0 0-3 0,0 0 4 0,0 0-2 16,0 0-2-16,0 0 2 0,8 18 3 0,-5-10-4 15,-3-8 4-15,2 14-3 0,-1-6 3 0,2 1-1 16,-3-9 2-16,5 14 0 0,-5-7-3 0,4 0 3 16,-4-7 0-16,3 12 0 0,-1-6 1 0,2 0-2 15,-4-6-3-15,4 11 3 0,-4-11 2 0,5 7-2 16,-5-7-5-16,8 7 9 0,-8-7-4 0,3 3 3 16,-3-3 0-16,0 0-3 0,11 0 2 0,-11 0-1 15,0 0 0-15,10-8-7 0,-10 8-4 0,10-8 0 16,-5 2-8-16,0-1-5 0,-5 7 0 0,8-16 0 15,-2 6 2-15,-4 4-2 0,0-3 4 0,1-1 3 16,0 1 1-16,0 4 1 0,-1-4 3 0,-2 9 0 16,5-8 6-16,-5 8 3 0,2-11 4 0,-2 11 4 15,6-6 1-15,-6 6-3 0,0 0-1 0,3-8-1 16,-3 8-2-16,0 0 1 0,0 0 0 0,0 0 0 0,0 0-3 16,0 0 2-16,0 0 2 0,0 0 2 0,13 13 0 15,-13-13 6-15,7 12 2 0,-5-6-3 0,4 1 1 16,-4-1 0-16,3 2 4 0,-1 1-3 0,1-1 0 15,-1-2-2-15,1 0 4 0,1 3-5 16,-1-3 0-16,0 0 1 0,-5-6-3 0,5 9 2 16,0-4-2-16,-5-5-2 0,6 6 1 0,-6-6 0 15,5 6 4-15,-5-6-9 0,7 5 5 0,-7-5 1 0,0 0-2 16,0 0 0-16,8 2 2 0,-8-2-9 0,0 0-2 16,13-10-15-16,-8 5 0 0,-2-1-9 0,-3 6-11 15,10-12-13-15,-5 4-2 0,1-2 0 0,1-2 2 16,-1-3 1-16,-1 5 4 0,2-1 7 0,-1 1 1 15,-1-2 5-15,-1 3 7 0,0 2 14 0,-2 2 11 0,3-2 5 16,-5 7 7-16,5-11 7 0,-5 11 2 0,6-7-5 16,-6 7-2-16,0 0 0 0,5-9-3 0,-5 9 1 15,0 0 1-15,0 0-3 0,0 0 6 0,0 0 3 16,15 9 6-16,-15-9 4 0,11 7 5 0,-9 0 0 16,7 0-2-16,-2-1-5 0,-3 2 1 0,5 0-1 15,-2 0-3-15,-1 0-1 0,1 1-2 0,-3-3-3 16,3 3-1-16,-3-3-4 0,0 0 2 0,1 3-2 15,0-1-2-15,-2-2-14 0,-3-6-21 0,3 10-18 16,-1-4-18-16,-2-6-27 0,2 12-28 0,-2-12-20 16,3 6-31-16,-3-6-22 0,0 0-214 0,0 0-435 15,0 0 193-15</inkml:trace>
          <inkml:trace contextRef="#ctx0" brushRef="#br0" timeOffset="195486.05">-104 8351 37 0,'0'0'167'0,"0"0"-3"16,0 0-11-16,0 0-10 0,0 0-10 0,10 14-7 15,-7-10-10-15,2 2 1 0,-5-6-12 0,4 14-3 16,-2-6-1-16,0 4 4 0,1 1-5 0,-3-1-6 16,0 2-3-16,0 0-3 0,0-1-3 0,0 4-6 15,-3-1 0-15,3 2-2 0,0-4 0 0,-1 3-6 16,0 1 1-16,1-3-1 0,-2-1-6 0,-2 5-3 0,2-4-4 16,2 2-6-16,-5 2-1 0,4-6 0 0,0 0-5 15,1 2-3-15,0-1 0 0,-2 0-1 16,4 0-6-16,-4 0 1 0,4-2-6 0,0 1-1 0,0-1-4 15,1-1-5-15,-1 1 3 0,0 1-6 16,2 0 0-16,-2-2 0 0,3-2-2 0,-2 0-3 16,-1 1 2-16,1-1 0 0,-1-2-4 0,1 2 1 0,0 1-4 15,-1-1 3-15,0-3-8 0,2 2-8 0,-4-8-17 16,2 12-16-16,1-4-15 0,-3-8-12 0,2 10-24 16,3-3-13-16,-5-7-16 0,0 10-20 0,0-10-22 15,0 0-21-15,0 10-47 0,0-10-144 0,0 0-403 16,0 0 178-16</inkml:trace>
          <inkml:trace contextRef="#ctx0" brushRef="#br0" timeOffset="197221">1179 8720 63 0,'-9'-10'214'0,"9"10"-16"0,0 0-19 0,-13-2-14 0,6 0-15 16,7 2-15-16,0 0-7 0,-18 2-10 0,18-2-17 15,-13 2-1-15,5 0-11 0,8-2-4 16,-15 6-7-16,10-1-6 0,-4-1-8 0,2 2-7 0,3-1-4 15,4-5-5-15,-9 9-6 0,9-9-3 0,-5 12-2 16,3-7-4-16,2-5-7 0,-1 12 0 0,1-12 2 16,0 11-13-16,0-11 7 0,0 12-2 0,0-12 1 15,6 11 1-15,-4-6 2 0,-2-5 2 0,5 9 3 16,-3-4-2-16,4 1 0 0,-1-1 3 0,1 1 2 16,-1 0-6-16,0-1 2 0,0 0-2 0,3 1-2 0,0 0-1 15,-3 0 2-15,-1 0-9 0,2 0 8 16,-3 1-5-16,2-1 2 0,0-1-2 0,-2 6-1 15,2-5 4-15,-3 2 0 0,-2-8 3 0,0 11 6 0,0-11 3 16,0 11 6-16,0-11-9 0,-10 11 0 16,5-6-1-16,-3-1-1 0,0 1-5 0,1-3-3 15,-6 2 2-15,2-1-4 0,-2 1-16 0,4-3-11 0,0 2-21 16,9-3-19-16,-15 2-25 0,6 0-25 0,9-2-25 16,0 0-43-16,-12-4-44 0,12 4-211 0,0-10-455 15,0 10 202-15</inkml:trace>
          <inkml:trace contextRef="#ctx0" brushRef="#br0" timeOffset="197588.53">1336 8862 114 0,'0'0'216'0,"6"6"-6"0,-6-6-7 15,0 0-6-15,2 9-12 0,-2-9-4 0,0 9-6 0,0-9-9 16,3 7-7-16,-3-7-11 0,4 11-10 0,-4-11-6 16,4 6-5-16,-4-6-3 0,5 6-6 15,-5-6-2-15,2 5-1 0,-2-5 4 0,5 6 3 0,-5-6-1 16,0 0 9-16,0 0 2 0,0 0-2 0,0 0-7 16,0 0 7-16,0 0-27 0,18-15-11 0,-15 10-3 15,-3 5-10-15,3-14-5 0,-1 8-3 16,-2 6-10-16,6-15-6 0,-5 9-1 0,-1 6-8 15,1-18-10-15,2 12-2 0,-3-2-3 0,0 8 12 0,0-15-17 16,0 15-4-16,2-12-3 0,-2 12 1 0,0-8-24 16,0 8-9-16,0-9-34 0,0 9-32 0,0 0-23 15,0 0-30-15,0 0-29 0,-7-9-33 0,7 9-31 16,0 0-36-16,-16 2-40 0,16-2-244 0,-10-1-590 0,10 1 261 16</inkml:trace>
          <inkml:trace contextRef="#ctx0" brushRef="#br0" timeOffset="197799.04">1450 8567 351 0,'0'0'354'0,"2"-12"-15"16,-2 12-13-16,-2-14-18 0,2 14-25 0,0-11-17 16,0 11-18-16,0-12-14 0,0 12-18 0,0 0-22 15,0-9-15-15,0 9-20 0,0 0-19 0,0 0-13 16,0 0-5-16,0 0-26 0,0 0-21 0,0 0-24 15,0-11-32-15,0 11-24 0,0 0-28 0,0 0-15 0,0 0-23 16,0 0-24-16,0 0-23 0,0 0-40 16,0 0-42-16,-7 25-52 0,7-25-267 0,-8 9-560 15,8-9 248-15</inkml:trace>
        </inkml:traceGroup>
        <inkml:traceGroup>
          <inkml:annotationXML>
            <emma:emma xmlns:emma="http://www.w3.org/2003/04/emma" version="1.0">
              <emma:interpretation id="{64DC99AC-FE6B-4005-822E-774AB1AE681D}" emma:medium="tactile" emma:mode="ink">
                <msink:context xmlns:msink="http://schemas.microsoft.com/ink/2010/main" type="inkWord" rotatedBoundingBox="6600,9951 7980,9939 7989,10908 6608,10920"/>
              </emma:interpretation>
            </emma:emma>
          </inkml:annotationXML>
          <inkml:trace contextRef="#ctx0" brushRef="#br0" timeOffset="163730.16">1928 8353 222 0,'0'0'220'16,"-4"-8"-15"-16,4 8-16 0,-6-7-19 0,6 7-15 15,0 0-14-15,0 0-16 0,8-14-5 0,-8 14-11 0,13-6-6 16,1 2-6-16,-1 1-3 0,6-4-7 0,4 5-1 16,1-3-1-16,7-2-6 0,-6 4-13 15,7 0-4-15,-7 0-8 0,-4 0-3 0,5 3-8 0,-5-3-3 16,-1 3-10-16,-6 0-15 0,4 3-19 0,-5-3-17 16,3 2-25-16,-1 1-20 0,-1-1-31 0,2 2-31 15,-2-1-37-15,0 2-189 0,-3-3-383 0,2 2 170 16</inkml:trace>
          <inkml:trace contextRef="#ctx0" brushRef="#br0" timeOffset="163329.53">2146 8893 91 0,'0'0'175'0,"0"0"-10"0,0 0-5 15,0 0-6-15,0 0-10 0,0 0-7 0,0 0-1 16,0 0 1-16,0 0-4 0,0 0-3 0,0 0-8 0,29 3 0 16,-22-6-7-16,6 3-3 0,0-1-8 0,5 0-7 15,-3 0-3-15,9-2-4 0,-1 2-6 0,-2-3-5 16,-1 4-10-16,4-2-6 0,-1-1-9 0,-5 3-5 15,3-1-3-15,-7 1-2 0,2-1-10 0,-3 1-1 16,-3 2-8-16,4 1-15 0,-4-3-11 0,-1 2-16 16,0 1-11-16,2-1-12 0,-4-1-9 0,2 3-14 15,-9-4-13-15,11 4-9 0,-7 0-14 0,-4-4-15 16,10 5-12-16,-10-5-22 0,8 2-39 0,-8-2-143 0,7 3-356 16,-7-3 157-16</inkml:trace>
          <inkml:trace contextRef="#ctx0" brushRef="#br0" timeOffset="162986.24">2376 8328 47 0,'0'0'231'0,"0"0"-5"0,0 0-15 15,-5-6-18-15,5 6-15 0,0 0-9 0,0 0-16 16,0 0-5-16,0 0-12 0,0 0-7 0,0 0-9 0,0 0-6 16,0 0-4-16,0 0-9 0,0 0-5 0,0 0-10 15,0 0-7-15,0 0-5 0,-4-10-9 16,4 10-10-16,0 0-2 0,0 0-6 0,0 0-8 0,0 0-2 16,0 0-6-16,0 0-3 0,0 0-5 0,0 0-3 15,0 0-3-15,0 0 1 0,0 0-4 16,0 0-3-16,0 0 3 0,5 28-6 0,-4-19 1 0,-1-9 0 15,3 14-2-15,-3-4 1 0,0 0 0 0,0 4-1 16,0-2 1-16,0-1-5 0,0 3 5 0,0 2 0 16,0-4-3-16,0 2 4 0,0 1-5 0,2-2 0 15,-2 3 2-15,0 1 1 0,4-3-3 0,-3 0 1 16,0 0 1-16,3-2-9 0,-4 2-22 0,0-1-16 16,1 1-19-16,-1-2-15 0,0 0-22 0,2 2-21 0,1-2-23 15,-3-1-30-15,0 0-42 0,-3-1-164 0,1 3-409 16,2-7 180-16</inkml:trace>
          <inkml:trace contextRef="#ctx0" brushRef="#br0" timeOffset="164269.7">2874 8785 63 0,'0'0'218'16,"0"0"-16"-16,0 0-22 0,0 0-14 0,0 0-16 16,0 0-12-16,0 0-6 0,0 0-9 0,0 0-2 0,0 0-7 15,0 0-4-15,11 16-10 0,-11-16-4 16,0 9-8-16,0-9-4 0,2 12-5 0,-2-12-10 16,0 14-5-16,3-6-5 0,-3-8-2 0,0 14-9 0,0-4-3 15,0 2-2-15,1-2-8 0,0 0-3 0,-2 0-16 16,2-1-16-16,-1-9-30 0,2 20-21 0,-2-10-20 15,2 1-30-15,-1-3-31 0,-1-8-53 0,6 11-159 16,-3-5-373-16,2 0 166 0</inkml:trace>
          <inkml:trace contextRef="#ctx0" brushRef="#br0" timeOffset="164506.63">3276 8952 290 0,'0'0'332'0,"10"-3"-31"0,-10 3-26 0,0 0-26 16,0 0-33-16,0 0-19 0,0 0-16 0,12 8-18 0,-10 0-12 16,-1-2-17-16,2 2-6 0,-6 4-17 15,2 0-15-15,0 1-6 0,-1 5-6 0,-3-3-13 0,-1 1-2 16,-1 2-6-16,1-4-7 0,-4 1-13 0,0 2-21 16,2 0-29-16,-6-2-25 0,3 1-41 0,0-1-43 15,0-4-42-15,5-1-46 0,-4-1-252 0,3 0-493 16,2-4 218-16</inkml:trace>
        </inkml:traceGroup>
        <inkml:traceGroup>
          <inkml:annotationXML>
            <emma:emma xmlns:emma="http://www.w3.org/2003/04/emma" version="1.0">
              <emma:interpretation id="{3106E5B8-7AF8-437E-9977-9848406D14F5}" emma:medium="tactile" emma:mode="ink">
                <msink:context xmlns:msink="http://schemas.microsoft.com/ink/2010/main" type="inkWord" rotatedBoundingBox="8596,10070 10048,10058 10055,10770 8602,10782"/>
              </emma:interpretation>
            </emma:emma>
          </inkml:annotationXML>
          <inkml:trace contextRef="#ctx0" brushRef="#br0" timeOffset="165582.1">3914 8481 183 0,'0'0'227'0,"4"-11"-15"0,0 3-13 0,2 2-13 16,1 0-17-16,3-2-8 0,3 2-18 0,0-2-10 15,1 2-15-15,2 1-7 0,6-1-14 0,0 1-12 16,-1 0-8-16,2 5-6 0,-4-4-11 0,-2 2-24 16,3 4-25-16,1-1-26 0,-3 2-26 0,5-1-41 0,-4 3-36 15,0-1-71-15,-4 1-117 0,3 1-331 16,2 2 146-16</inkml:trace>
          <inkml:trace contextRef="#ctx0" brushRef="#br0" timeOffset="165172.04">3983 8904 25 0,'0'0'227'0,"0"0"-12"0,0 0-18 16,0 0-17-16,25 6-9 0,-15-6-12 0,1 0-10 16,5 0-10-16,4 0-12 0,2-3-9 0,-1 1-12 15,2-1-13-15,2 1-6 0,-3 1-8 16,3-2-9-16,-2 3-8 0,1-4-6 0,-2 4-6 0,1-1-3 15,-2 1-7-15,-1 1-15 0,-4-1-16 0,1 0-16 16,-3 0-16-16,-2-2-19 0,2 2-20 0,-3-2-28 0,-1 1-21 16,-10 1-28-16,16-2-188 0,-10-1-353 0,-6 3 157 15</inkml:trace>
          <inkml:trace contextRef="#ctx0" brushRef="#br0" timeOffset="164928.07">4159 8440 86 0,'-5'-6'246'0,"5"6"-17"0,0 0-17 0,0 0-23 0,0 0-25 15,0 0-22-15,0 0-6 0,0 0-12 16,0 0-6-16,0 0-6 0,0 0 0 0,-4 22-7 0,4-22 1 16,4 21-1-16,-1-8-6 0,0-1-5 0,-1 2-7 15,3 2-10-15,-1-2 0 0,1 5-8 0,-3-5-5 16,2 2-13-16,-2 2 2 0,2-3-3 0,-1-1-7 15,-2 0-3-15,4 0-1 0,-2 3-9 0,-1-2-12 16,-1-3-15-16,0 3-23 0,-2-1-26 0,1-3-24 16,-3 2-24-16,1-3-33 0,-2 0-32 0,1-1-40 15,-5-2-196-15,2 0-427 0,2 0 190 0</inkml:trace>
          <inkml:trace contextRef="#ctx0" brushRef="#br0" timeOffset="166032.71">4586 8810 68 0,'0'0'227'0,"0"0"-12"0,0 0-16 15,-8-5-11-15,8 5-16 0,0 0-10 0,0 0-8 16,-6-4-16-16,6 4-12 0,0 0-16 0,0 0-6 16,0 0-14-16,0 0-10 0,0 0-5 0,12-16-12 15,-6 12-5-15,-6 4-7 0,14-3-8 0,-6 2-2 16,6-3-3-16,-7 2-8 0,7 2-2 0,-3-3-2 15,1 2-3-15,-1 1-1 0,3 0-6 0,-3 0 1 16,1 4-5-16,-1-2 1 0,2 2-9 0,-5 0 5 16,1 0-2-16,-3 1-3 0,2 2 3 0,-2 3-2 15,-1 0 2-15,-2-1 2 0,0 3-4 0,-2-2 2 16,-2 4-5-16,-2 0 6 0,1-2 1 16,-2 2 1-16,0-4 2 0,-2 3 3 0,-1-3 5 0,-2 0 2 0,2-1 3 15,-1 0 2-15,-3-2 2 0,3 0-2 16,-2 0 1-16,-1 0-3 0,2-2 0 0,2-1-2 15,-2-1-1-15,2 1-2 0,-2-2 1 0,9-2-3 0,-14 1 3 16,6 0 0-16,8-1 0 0,-9 2 3 16,9-2 3-16,-7 2-1 0,7-2-4 0,0 0 2 15,0 0-7-15,0 0-1 0,0 0 1 0,0 0-2 0,0 0-4 16,0 0-2-16,0 0 1 0,27-6-2 0,-15 4-2 16,2 2 1-16,2-2-1 0,-1 0-2 0,5 4-6 15,3-2-9-15,-2 0-12 0,1 0-14 0,-2 0-17 16,-3 2-32-16,-1-2-24 0,0 2-34 0,-2-2-39 15,2 1-85-15,-3 0-139 0,1-1-438 0,-2 0 193 16</inkml:trace>
          <inkml:trace contextRef="#ctx0" brushRef="#br0" timeOffset="166740.01">5361 8965 185 0,'6'-2'305'0,"-6"2"-13"0,0 0-16 16,0 0-29-16,0 0-20 0,0 0-22 0,0 0-22 16,0 0-22-16,0 0-15 0,0 0-17 0,0 0-10 0,0 0-12 15,0 0-9-15,0 0-10 0,4 14-8 16,-4-14-10-16,0 0-4 0,-9 18-4 0,5-13-11 16,-3 6-3-16,-1-2-23 0,1 1-25 0,0 0-29 0,-4 2-35 15,1-1-34-15,1-2-52 0,3-3-38 16,0 4-253-16,0-6-476 0,1 1 210 0</inkml:trace>
        </inkml:traceGroup>
        <inkml:traceGroup>
          <inkml:annotationXML>
            <emma:emma xmlns:emma="http://www.w3.org/2003/04/emma" version="1.0">
              <emma:interpretation id="{5D0FD9DA-77C7-466A-AAA4-E8C7B198E041}" emma:medium="tactile" emma:mode="ink">
                <msink:context xmlns:msink="http://schemas.microsoft.com/ink/2010/main" type="inkWord" rotatedBoundingBox="10553,10581 12303,10566 12306,10930 10556,10946"/>
              </emma:interpretation>
            </emma:emma>
          </inkml:annotationXML>
          <inkml:trace contextRef="#ctx0" brushRef="#br0" timeOffset="167026.79">5871 8991 74 0,'9'-3'240'0,"1"-1"-17"0,2-1-16 0,0 5-23 16,2-2-21-16,-2 2-21 0,2-2-3 16,-2 2-16-16,3 0-10 0,-2 2-22 0,0-4-26 0,0 2-27 15,0 2-39-15,-5-2-35 0,2 0-40 0,2 0-67 16,-3 2-115-16,-9-2-279 0,17 4 123 15</inkml:trace>
          <inkml:trace contextRef="#ctx0" brushRef="#br0" timeOffset="167159.43">6334 8983 35 0,'4'-4'249'0,"-4"4"-24"0,9-2-26 0,-9 2-19 0,12-6-17 15,-4 4-32-15,-8 2-27 0,16-1-34 0,-16 1-30 16,16 1-42-16,-8-1-38 0,5 0-53 0,-13 0-118 0,20-1-227 16,-12 2 101-16</inkml:trace>
          <inkml:trace contextRef="#ctx0" brushRef="#br0" timeOffset="167341.03">6727 8943 22 0,'6'-6'334'0,"0"2"-18"16,-1-2-25-16,-5 6-25 0,10-8-23 0,-5 5-22 16,-5 3-20-16,6-4-22 0,-6 4-22 0,4-7-26 15,-4 7-28-15,0 0-28 0,5-5-33 0,-5 5-25 16,0 0-28-16,0 0-34 0,0 0-35 16,0 0-40-16,0 0-46 0,0 0-197 0,7 16-393 0,-7-16 174 15</inkml:trace>
          <inkml:trace contextRef="#ctx0" brushRef="#br0" timeOffset="167596.34">7081 8926 121 0,'5'-5'258'0,"-5"5"-24"15,0 0-17-15,6-6-24 0,-6 6-26 0,0 0-29 0,0 0-28 16,0 0-31-16,0 0-31 0,7-5-22 15,-7 5-27-15,0 0-22 0,0 0-37 0,0 0-33 16,0 0-143-16,0 0-256 16,0 0 114-16</inkml:trace>
          <inkml:trace contextRef="#ctx0" brushRef="#br0" timeOffset="167778.06">7617 8910 129 0,'0'0'292'0,"0"0"-19"0,4 8-8 0,-4-8-13 0,-3 17-19 15,-2-6-19-15,-1 1-14 0,-5 4-17 0,-1 1-12 16,-7 6-15-16,0 2-18 0,-2-1-9 0,-4-1-20 15,-1 0-36-15,-2 3-55 0,-1-3-72 0,-2 2-75 16,1-2-111-16,4-3-162 0,-6-2-436 0,3-2 193 16</inkml:trace>
        </inkml:traceGroup>
        <inkml:traceGroup>
          <inkml:annotationXML>
            <emma:emma xmlns:emma="http://www.w3.org/2003/04/emma" version="1.0">
              <emma:interpretation id="{A4CCC28C-7AED-4B8C-B782-E7EF5C132EA0}" emma:medium="tactile" emma:mode="ink">
                <msink:context xmlns:msink="http://schemas.microsoft.com/ink/2010/main" type="inkWord" rotatedBoundingBox="13035,9847 14741,9832 14750,10851 13044,10866"/>
              </emma:interpretation>
            </emma:emma>
          </inkml:annotationXML>
          <inkml:trace contextRef="#ctx0" brushRef="#br0" timeOffset="169436.07">8366 8882 191 0,'0'0'206'0,"-7"4"-14"16,7-4-12-16,0 0-10 0,0 0-8 0,0 0-7 15,0 0-4-15,0 0-10 0,37-4 0 0,-24 4-7 16,2 0-12-16,4 3 2 0,3-6-8 0,3 1-3 16,7 2-10-16,4 0-5 0,-4 0-9 0,3 0-8 15,0 2-7-15,1-4-7 0,-1 2-5 0,0 0-7 16,1 0-6-16,-3 0-1 0,-1 2-7 0,-8-4-4 15,-2 4-4-15,1-2-9 0,1 0-8 0,-3 0-18 16,-8 0-9-16,2 0-17 0,-4 0-11 0,-1 0-9 0,-10 0-20 16,17 0-11-16,-17 0-17 0,10 0-22 15,-10 0-26-15,0 0-36 0,9-2-214 0,-9 2-426 16,0 0 188-16</inkml:trace>
          <inkml:trace contextRef="#ctx0" brushRef="#br0" timeOffset="169124.05">8744 8236 116 0,'0'0'279'0,"0"0"-24"0,0 0-24 0,0 0-25 16,0 0-21-16,0 0-16 0,0 0-12 0,0 0-14 15,0 0-4-15,0 0-9 0,0 0-10 0,-4 24-9 0,6-12-3 16,-2-1-2-16,0 3-3 0,0-3-12 15,0 1-6-15,0 5-2 0,0-3-6 0,2 4-2 16,-2-3-1-16,-1 4-9 0,1-5-3 0,-1 5-2 0,1-1-7 16,-2-4-2-16,4-1-6 0,-4 1 0 0,2 1-7 15,-2-2-4-15,2 1 0 0,-1-3-15 0,1 3 5 16,-2-1 3-16,1-2-9 0,1 2 2 0,-1-1 3 16,1 0-15-16,0-3-19 0,0 3-17 15,-2-1-23-15,4 0-28 0,-2 2-24 0,-2-2-29 16,0-2-29-16,1 2-32 0,0-1-37 0,-3-3-218 0,2 1-483 15,-3 0 214-15</inkml:trace>
          <inkml:trace contextRef="#ctx0" brushRef="#br0" timeOffset="169767.02">8367 8264 93 0,'5'-6'231'0,"1"1"-12"0,4-2-8 16,0 2-18-16,3-2-10 0,8-2-14 0,-1 1-6 16,4 2-16-16,6-2-15 0,0 0-9 0,2 3-14 0,-1-2-9 15,-7 2-12-15,7 0-10 0,-8 3-4 0,3 3-16 16,-2 0-24-16,-3 2-30 0,0-1-33 0,0 5-31 15,-7-3-31-15,5-1-49 0,-7 2-209 0,3 0-376 16,-4 2 166-16</inkml:trace>
          <inkml:trace contextRef="#ctx0" brushRef="#br0" timeOffset="170510.04">9308 8824 12 0,'0'0'241'0,"-4"-14"-13"0,4 14-18 0,0 0-9 15,0 0-10-15,0 0-13 0,4-6-4 0,-4 6-11 16,0 0-6-16,0 0-10 0,0 0-5 0,0 0-11 15,0 0-8-15,0 0-13 0,0 0-12 0,0 0-12 16,0 0-9-16,0 0-8 0,0 0-9 0,0 0-4 16,0 0-3-16,0 0-5 0,0 0-2 0,0 0-1 15,0 0-3-15,0 0 2 0,0 0-2 0,0 0-4 0,0 0 2 16,-4 30-2-16,4-30 2 0,-3 10 0 0,3-10 7 16,0 13-4-16,-1-7-1 0,1-6 2 15,-1 14-2-15,1-5-2 0,0-9-2 0,0 14-2 0,1-7 0 16,-1 2-3-16,0-9-5 0,1 13-1 0,-1-13 0 15,-1 12-3-15,2-4 0 0,-1-8-6 0,3 11-1 16,-3-11 2-16,0 11 0 0,0-11-1 0,2 11 0 16,-2-11-4-16,4 6-5 0,-3 1-5 0,-1-7 7 15,6 8-2-15,-6-8 2 0,7 7 2 0,-4-2 1 0,-3-5-6 16,11 6 1-16,-6-3-2 0,1 0-16 16,3-2-13-16,-9-1-6 0,15 2-14 0,-6 2-12 15,-9-4-20-15,17 0-12 0,-10 0-21 0,-7 0-20 0,15-2-24 16,-6 0-27-16,-9 2-29 0,12-8-43 15,-8 6-214-15,-4 2-503 0,8-10 222 0</inkml:trace>
          <inkml:trace contextRef="#ctx0" brushRef="#br0" timeOffset="170941.03">9311 8643 222 0,'10'-17'285'0,"-10"17"-6"0,0 0-4 15,5-7-10-15,-5 7-9 0,4-7-5 16,-4 7-5-16,2-9 11 0,-2 9-11 0,3-8-23 0,-3 8 7 16,2-9 0-16,-2 9-9 0,4-7-14 0,-4 7-13 15,1-9-14-15,-1 9-15 0,1-9-11 0,-1 9-22 16,0 0-9-16,3-6-14 0,-3 6-13 0,0 0-8 15,0 0-11-15,0 0-15 0,0 0-18 0,0 0-28 16,2-10-36-16,-2 10-39 0,0 0-29 0,0 0-32 16,0 0-18-16,0 0-14 0,0 0-18 0,0 0-23 15,0 0-31-15,0 0-29 0,0 0-37 0,0 0-281 16,0 0-620-16,3 28 275 0</inkml:trace>
          <inkml:trace contextRef="#ctx0" brushRef="#br0" timeOffset="171446.06">10060 8840 66 0,'3'-6'300'0,"-3"6"-20"0,0 0-25 16,0 0-22-16,0 0-18 0,0 0-22 0,0 0-11 15,0 0-16-15,0 0-9 0,2 23-13 0,-2-14-8 16,-2 5-11-16,2-1-14 0,-1 6-5 0,-4 0-13 16,-1 2-10-16,0 0-7 0,-5 6-5 0,3-7-13 15,-3 0-34-15,-7 4-38 0,-2 0-48 0,0 0-57 0,4-7-65 16,-5 3-266-16,5-5-486 0,0 0 215 0</inkml:trace>
        </inkml:traceGroup>
        <inkml:traceGroup>
          <inkml:annotationXML>
            <emma:emma xmlns:emma="http://www.w3.org/2003/04/emma" version="1.0">
              <emma:interpretation id="{E245C5B8-03AD-44E8-B911-75DD5C8B16A2}" emma:medium="tactile" emma:mode="ink">
                <msink:context xmlns:msink="http://schemas.microsoft.com/ink/2010/main" type="inkWord" rotatedBoundingBox="15337,10478 17256,10461 17259,10867 15341,10884"/>
              </emma:interpretation>
            </emma:emma>
          </inkml:annotationXML>
          <inkml:trace contextRef="#ctx0" brushRef="#br0" timeOffset="172037.02">10655 8817 96 0,'0'0'272'0,"11"-6"-21"0,-3 5-24 15,-8 1-20-15,20-2-22 0,-9 2-17 0,0 0-20 16,0-4-11-16,0 4-19 0,-1 1-16 0,2 1-21 15,0 1-32-15,-2-2-23 0,0 1-42 0,-2 0-34 16,5-2-54-16,-2 2-79 0,1-1-103 16,-4 0-309-16,2-1 136 0</inkml:trace>
          <inkml:trace contextRef="#ctx0" brushRef="#br0" timeOffset="172221.15">11252 8836 191 0,'9'-2'167'0,"-9"2"-10"16,7-3-25-16,-7 3-19 0,0 0-29 0,14 0-22 16,-14 0-31-16,12 0-28 0,-12 0-32 0,16 1-124 0,-9 1-164 15,-7-2 74-15</inkml:trace>
          <inkml:trace contextRef="#ctx0" brushRef="#br0" timeOffset="172388.07">11653 8835 90 0,'0'0'292'0,"10"-7"-10"0,-7 3-20 0,-3 4-21 16,8-5-23-16,-8 5-20 0,0 0-19 0,7-6-21 15,-7 6-23-15,0 0-28 0,5-5-33 0,-5 5-27 16,0 0-23-16,0 0-33 0,0 0-33 0,0 0-41 15,0 0-46-15,15 9-212 0,-15-9-370 0,6 5 165 16</inkml:trace>
          <inkml:trace contextRef="#ctx0" brushRef="#br0" timeOffset="172568.03">12020 8838 183 0,'6'-3'314'0,"-6"3"-28"0,10-11-32 15,-5 9-18-15,-5 2-27 0,10-5-17 0,-10 5-23 16,6-2-20-16,-6 2-33 0,10-5-31 0,-10 5-32 16,0 0-28-16,10-2-25 0,-10 2-33 0,0 0-29 15,13 5-43-15,-13-5-49 0,10 0-166 0,-10 0-346 16,14 2 153-16</inkml:trace>
          <inkml:trace contextRef="#ctx0" brushRef="#br0" timeOffset="172738.05">12570 8854 258 0,'0'0'252'0,"4"9"-7"0,-4-9-15 16,-6 19-17-16,-2-2-13 0,-3-1-21 0,-4 0-15 0,-4 7-15 16,-7 0-15-16,-3 3-17 0,0 1-43 0,-1-2-45 15,-4 0-57-15,-1 3-63 0,1-5-80 0,2 1-155 16,1-3-353-16,0 0 156 0</inkml:trace>
        </inkml:traceGroup>
        <inkml:traceGroup>
          <inkml:annotationXML>
            <emma:emma xmlns:emma="http://www.w3.org/2003/04/emma" version="1.0">
              <emma:interpretation id="{9160122F-6E67-44FB-A8FC-079425650A36}" emma:medium="tactile" emma:mode="ink">
                <msink:context xmlns:msink="http://schemas.microsoft.com/ink/2010/main" type="inkWord" rotatedBoundingBox="17849,9712 19072,9701 19080,10566 17857,10576"/>
              </emma:interpretation>
            </emma:emma>
          </inkml:annotationXML>
          <inkml:trace contextRef="#ctx0" brushRef="#br0" timeOffset="173706.13">13205 8819 159 0,'0'0'218'0,"0"0"-14"0,-11 2-9 0,11-2-17 15,0 0-8-15,0 0-19 0,0 0-10 0,0 0-10 0,0 0-12 16,0 0-3-16,0 0-8 0,0 0-7 0,0 0-6 16,36-2-8-16,-29 2-6 0,7 0-10 0,-2 2-3 15,10-2-6-15,-2 1-3 0,2 1-6 16,3-2 1-16,0 0-8 0,7 0-1 0,1 4-1 15,2-3-7-15,-4 4-3 0,4-4 0 0,0 2-7 0,-1-1-1 16,-3 0-3-16,1 0-4 0,-6 0 2 0,-3-1-6 16,2 0-15-16,-4-1-11 0,0 4-18 0,-5-2-16 15,3 0-17-15,-4-1-10 0,0 0-14 0,-3 1-19 16,1-2-24-16,-13 0-13 0,15-2-35 0,-8 0-179 16,-1-2-386-16,0-1 172 0</inkml:trace>
          <inkml:trace contextRef="#ctx0" brushRef="#br0" timeOffset="173380.06">13427 8222 137 0,'0'0'272'0,"0"0"-29"16,0 0-23-16,0 0-21 15,0 0-12-15,0 0-10 0,0 0-6 0,2 19-14 0,-2-19-12 0,7 21-10 0,-5-9-7 16,2 0-5-16,0 8-8 0,-1-4-11 16,0 4-6-16,2-3-12 0,-3 3-1 0,2-1-7 15,-2 2-7-15,1-2-8 0,-3-3-4 0,2 3-6 0,-1-1-6 16,2-1-5-16,-3-2 2 0,1-1-7 16,-1-3 0-16,0 3-7 0,2 0 0 0,-2-1-5 0,3-1-8 15,-2 0-19-15,-1 1-24 0,0-1-30 0,0-2-24 16,2 2-34-16,-2-4-35 0,0-8-50 0,1 15-267 15,-1-8-503-15,0-7 223 0</inkml:trace>
          <inkml:trace contextRef="#ctx0" brushRef="#br0" timeOffset="174037.81">13169 8172 34 0,'-1'-11'334'0,"1"11"-21"16,0-19-17-16,1 8-16 0,3 1-20 0,0 0-20 16,1-1-24-16,1 3-17 0,1-2-14 0,3 2-22 15,1-2-18-15,-2 4-13 0,3 1-12 0,-1 0-14 16,-1 1-16-16,2-1-3 0,3 4-19 0,-5 1-22 15,5-1-27-15,-2 6-19 0,0 0-27 0,0 1-24 0,6 3-33 16,-3 1-29-16,0 4-34 0,-1-4-44 16,1 2-263-16,-1 1-491 0,1 0 218 0</inkml:trace>
          <inkml:trace contextRef="#ctx0" brushRef="#br0" timeOffset="174735.92">13977 8783 34 0,'2'8'215'16,"-2"-8"-12"-16,0 0-16 0,8 6-11 0,-8-6-12 16,0 0-6-16,5 6-4 0,-5-6-11 0,5 5-12 0,-5-5-7 15,7 7-11-15,-7-7-7 0,6 4-13 0,-1 1-7 16,-5-5-17-16,6 4 0 0,-6-4-7 0,7 6-4 15,-7-6-9-15,0 0-2 0,4 4-4 0,-4-4-3 16,0 0-7-16,7 5-1 0,-7-5-6 0,0 0 0 16,0 0-4-16,5 6-2 0,-5-6-1 0,0 0 1 15,0 0-2-15,0 0 7 0,0 0 8 0,0 0 2 16,0 0-2-16,0 0-8 0,0 0 1 0,0 0-3 16,12-2-5-16,-12 2-3 0,0 0 2 0,8-9-6 15,0 5-9-15,-8 4-5 0,7-10-9 0,-2 4-3 16,1 3-7-16,1-4 4 0,1 0-10 0,1 1 7 0,-2 2-3 15,4-4 8-15,-2 3-1 0,-1 0 2 16,6 3 2-16,-4-5 2 0,1 5-1 0,0-3 3 16,-3 5-1-16,0-3 5 0,3 1-3 0,-1 1 2 0,-10 1 6 15,16-4 4-15,-7 3-4 0,-9 1 7 0,13-3 1 16,-13 3 0-16,12-3 3 0,-12 3-2 0,0 0 0 16,13 3 0-16,-13-3 0 0,0 0-2 0,12 0 0 15,-12 0 0-15,8 4 5 0,-8-4 5 16,6 4 2-16,-6-4 3 0,2 8 3 0,-2-8 3 0,5 7 3 15,-5-7 6-15,4 11 0 0,-3-6-2 16,-1-5 4-16,3 11 3 0,-3-11-3 16,5 12-1-16,-3-6-4 0,-2-6 0 0,5 13-1 0,-5-5-6 0,4-2-4 15,-2 2-4-15,3 0-28 0,0-1-38 0,-2 0-51 16,2 0-63-16,-1-2-84 0,5 0-233 0,-4 0-517 16,2-3 229-16</inkml:trace>
        </inkml:traceGroup>
      </inkml:traceGroup>
    </inkml:traceGroup>
    <inkml:traceGroup>
      <inkml:annotationXML>
        <emma:emma xmlns:emma="http://www.w3.org/2003/04/emma" version="1.0">
          <emma:interpretation id="{36D3466A-0080-4EA7-B9B0-24B5B3A3FFA1}" emma:medium="tactile" emma:mode="ink">
            <msink:context xmlns:msink="http://schemas.microsoft.com/ink/2010/main" type="paragraph" rotatedBoundingBox="4166,10975 19267,11402 19240,12345 4139,119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FC472F-7590-44FB-BFEB-FD41D6AB4784}" emma:medium="tactile" emma:mode="ink">
              <msink:context xmlns:msink="http://schemas.microsoft.com/ink/2010/main" type="line" rotatedBoundingBox="4166,10975 19267,11402 19240,12345 4139,11919"/>
            </emma:interpretation>
          </emma:emma>
        </inkml:annotationXML>
        <inkml:traceGroup>
          <inkml:annotationXML>
            <emma:emma xmlns:emma="http://www.w3.org/2003/04/emma" version="1.0">
              <emma:interpretation id="{FEC2BD58-670B-4592-95E6-5E68D29996D6}" emma:medium="tactile" emma:mode="ink">
                <msink:context xmlns:msink="http://schemas.microsoft.com/ink/2010/main" type="inkWord" rotatedBoundingBox="4164,11057 6420,11121 6405,11637 4149,11573"/>
              </emma:interpretation>
            </emma:emma>
          </inkml:annotationXML>
          <inkml:trace contextRef="#ctx0" brushRef="#br0" timeOffset="205365.89">-231 9553 182 0,'0'0'244'0,"0"0"-19"16,0 0-18-16,0 0-14 0,-13-14-16 16,13 14-12-16,-14-2-15 0,8-1-10 0,-5 1-13 15,-1-1-9-15,-2 1-14 0,-1 2-3 0,5-2-10 0,-6 2-8 16,3 2-7-16,-2-2-5 0,2 0-6 0,0 2-6 15,-2-2-8-15,3 3 0 0,0-1-6 0,4 1-7 16,-3-1-5-16,4 1-2 16,7-3-5-16,-13 6 0 0,7-3-6 0,6-3 2 0,-7 7-4 15,7-7 3-15,-5 9-3 0,2-3-5 0,3-6 0 0,0 0 1 16,3 16-4-16,-3-16 2 0,5 8-1 16,-2-3 1-16,-3-5-4 0,8 9-2 0,-2-5 2 0,1 1-1 15,1-2-2-15,-1 1 0 0,4 0-1 16,0 1 3-16,3-1-3 0,-3-2 1 0,-1 1-2 0,1 0-2 15,1 2 0-15,1-2 2 0,-2 0-3 0,1 0 3 16,-4-1-5-16,-1 1 4 0,2 2-2 0,-1-3 0 16,0 2-2-16,-1-2 2 0,1 2-3 0,-4-1 0 15,-4-3 3-15,13 9-3 0,-7-4 0 0,-1 0 2 16,0 0-3-16,-5-5 4 0,6 9-1 0,-6-9-1 16,5 9 4-16,-5-9-1 0,0 10-2 0,0-10 1 0,2 11-2 15,-2-11 4-15,0 9-1 0,0-9 3 0,-7 9 1 16,-2-4 8-16,2 1-1 0,-3-2 2 0,-2 0 1 15,-1-2 5-15,0 3-2 0,-3-4-1 16,1 2 0-16,-1 0 3 0,-3-3 2 0,4 2 2 0,-3-4 0 16,5 0-2-16,-3 2 2 0,1-1 1 0,2 1-4 15,1-3-2-15,1 2 2 0,0-1-5 0,11 2 2 16,-15-3-4-16,15 3 0 0,-11-2-2 0,11 2-15 16,-9-5-19-16,9 5-26 15,0 0-25-15,-3-7-28 0,3 7-22 0,0 0-23 0,0 0-34 16,21-10-22-16,-13 8-240 0,1-2-477 0,2 0 211 0</inkml:trace>
          <inkml:trace contextRef="#ctx0" brushRef="#br0" timeOffset="205615.23">-142 9720 153 0,'10'-5'280'0,"-10"5"-10"15,0 0-12-15,4-5-14 0,-4 5-12 0,0 0-25 0,0 0-26 16,9-4-13-16,-9 4-14 0,0 0-17 0,0 0-11 15,0 0 3-15,12 9-14 0,-12-9-4 16,6 9-2-16,-4-4-2 0,3 1-8 0,-2-1-4 0,2 3-4 16,1 1-4-16,-1-1-2 0,-3 0-11 0,3 1-2 15,-2-2-11-15,0 3 0 0,2 0-10 0,-5-1-8 16,2-1-2-16,-2-8-5 0,2 14-14 0,-2-7-19 16,0-7-20-16,0 12-22 0,0-12-27 0,0 14-25 15,0-14-42-15,-2 9-32 0,2-9-41 0,0 0-54 16,-7 5-228-16,7-5-528 0,0 0 234 0</inkml:trace>
          <inkml:trace contextRef="#ctx0" brushRef="#br0" timeOffset="205797.8">-65 9505 47 0,'0'-12'270'0,"0"12"-27"15,0 0-26-15,0-9-25 0,0 9-33 0,0 0-33 0,0 0-26 0,0 0-27 16,0 0-36-16,0 0-37 0,0 0-31 0,0 0-36 16,0 0-66-16,0 0-73 0,23 9-223 0,-23-9 99 15</inkml:trace>
          <inkml:trace contextRef="#ctx0" brushRef="#br0" timeOffset="206118.04">240 9545 14 0,'11'-2'287'0,"-2"-2"-13"0,2 4-15 0,0-2-13 16,-11 2-20-16,20 0-23 0,-13 0-18 0,4 0-18 15,-11 0-12-15,15 2-12 0,-4 1-14 0,-6 1-10 16,1 1-9-16,-2 2-2 0,2 2-5 0,-1-1 1 16,-2 2-2-16,-1 2-6 0,-2 0 2 15,-2 2 8-15,-1-1 3 0,3 1-1 0,-6 0 4 0,1 0-10 16,1-2 7-16,0 4-16 0,-1 3-1 15,1-5-8-15,-2-2-2 0,-2 6-5 0,6 0 0 0,-4-7-4 0,1 2-22 16,1-2 10-16,0 0-9 0,2-4-3 0,2 3-4 16,-3-2 2-16,3-8-11 0,-2 14-2 0,2-8-6 15,0-6 7-15,0 10-11 0,0-10 6 0,5 13-6 16,-5-13 0-16,6 6-14 0,-2-1-12 0,-4-5-34 16,13 5-25-16,-5-1-31 0,2-2-21 0,-1-2-30 15,6 0-35-15,-2 0-40 0,-1 3-36 16,1-6-40-16,0 1-292 0,-7 2-633 0,4-5 280 0</inkml:trace>
          <inkml:trace contextRef="#ctx0" brushRef="#br0" timeOffset="206652.1">150 9808 58 0,'0'0'237'0,"0"0"-12"0,10-15-13 0,-10 15-10 16,10-4-10-16,-4 2-12 0,-6 2-9 0,12-4-13 0,-12 4-15 15,14-1-6-15,-4 0-15 0,-10 1-7 0,17 0-10 16,-8 0-7-16,1 0-9 0,5 1-8 0,-2 0-7 16,0-1-6-16,2 1-6 0,4-1-4 0,2 0-7 15,1 3-3-15,0-1-6 0,0-2-3 0,2 0-6 16,-1 0-1-16,0 0-5 0,1-2-1 0,1-2-3 15,-1 3 0-15,-1-2-3 0,0 0 2 16,-2 2-7-16,0-4-4 0,-3-1 2 0,-3 4 1 0,-2-5-3 16,1 3-2-16,-5-2 2 0,2 0-2 0,-5 2-1 15,1-2-4-15,0 1 1 0,-3 0-1 0,-4 5-1 0,2-13-4 16,-2 13 5-16,0-11-5 0,0 11 1 16,-11-10 1-16,6 7-3 0,-5-1 1 0,-1 2-5 15,-1-1 5-15,-1 0 1 0,-2 3 0 0,-1-2-1 16,-5 2 1-16,5 2 1 0,-2 0 4 0,3 2 0 0,-1 0-2 15,3 0 1-15,0 2 3 0,0 0 4 0,1 2 1 16,2-1-3-16,-4 2-2 0,7 0 0 0,-1 2 3 16,3 0-1-16,2 1 3 0,0-2 5 0,6 0 0 15,-1 0 8-15,4 0 16 0,1 1-1 0,4-2 9 16,4 3-4-16,6-1-3 0,-2-5 1 0,3 0-3 16,2-4-5-16,7 4-1 0,2 0-9 0,-9-5 4 15,1-1-15-15,-1 0 6 0,0 0-14 16,-2 0-3-16,2-3-23 0,-11 3-19 0,3-2-17 0,-1 2-21 15,-8 0-30-15,-7 0-23 0,16-3-36 0,-16 3-40 16,10 1-16-16,-10-1-259 0,0 0-522 0,0 0 231 16</inkml:trace>
          <inkml:trace contextRef="#ctx0" brushRef="#br0" timeOffset="207335.06">1230 9591 228 0,'-11'-2'292'0,"11"2"-23"0,-14-3-18 16,1 2-24-16,2 1-18 0,-4 0-16 0,2 1-14 15,-3-1-15-15,1 3-17 0,-1-1-11 0,1-1-13 16,4 2-13-16,-2 2-10 0,0-3-8 0,3 1-11 16,4 3-8-16,-3-3-7 0,3 0-3 0,-1 2-13 15,2 0-1-15,5-5-3 0,-8 10-7 0,5-5-4 16,3-5-5-16,-2 11 4 0,2-11-5 0,0 0-4 15,7 14-1-15,-1-9-7 0,-1 1 2 0,2-3 4 16,-1 2-6-16,6 3-3 0,1-3-2 0,-2-1 1 16,4-1 0-16,6 3-2 0,-3-1-1 0,-2 1-4 15,-1-3 3-15,-2 0-1 0,3-1-9 0,-3 4 9 16,2-3-6-16,-5 2 2 0,1-1-6 0,-1 0 2 0,0 0 0 16,-2-2 0-16,-3 4-2 0,1-2 2 0,-1 3-3 15,2 0 2-15,-7-7-1 0,3 9 5 0,0-4-3 16,-3-5 5-16,0 0 4 0,0 11 4 0,0-11 4 15,-6 10 4-15,-1-6 0 0,-1 2 0 0,-2-3-2 16,-1 0 1-16,-2 0 0 0,2-2-4 0,-4 4-3 16,-1-2-1-16,3-3 0 0,-1 2-8 0,6 1-15 15,-5-2-17-15,2 1-21 0,11-2-24 0,-12 4-30 16,6-2-22-16,6-2-34 0,-10 3-40 0,10-3-54 0,0 0-209 16,0 0-499-16,0 0 222 0</inkml:trace>
          <inkml:trace contextRef="#ctx0" brushRef="#br0" timeOffset="207614.05">1549 9826 278 0,'7'-7'349'0,"-7"7"-13"0,0 0-21 0,8-4-7 16,-8 4-25-16,0 0-14 0,7-3-16 0,-7 3-5 15,0 0-25-15,13 2-13 0,-13-2-1 0,11 6-18 16,-6 0-10-16,-5-6-10 0,11 6-6 0,-7-1-13 16,1-2-13-16,-5-3-9 0,11 11-10 0,-6-10-12 15,-2 3-11-15,-3-4-14 0,7 7-4 0,-4-2-10 16,-3-5-7-16,6 10-5 0,-6-10-7 0,2 9-27 16,-2-9-37-16,2 9-41 0,-2-9-34 0,0 0-24 15,-6 8-38-15,6-8-45 0,-7 8-56 0,7-8-63 16,-10-3-348-16,10 3-717 0,-10-11 318 0</inkml:trace>
          <inkml:trace contextRef="#ctx0" brushRef="#br0" timeOffset="207768.39">1714 9508 168 0,'3'-11'371'0,"1"2"-30"15,1 1-27-15,-4 0-29 0,-1 8-29 0,5-11-28 16,-5 4-38-16,0 7-50 0,5-7-51 0,-5 7-50 15,0 0-41-15,0 0-51 0,0 0-75 0,0 0-245 16,-23 0-405-16,23 0 179 0</inkml:trace>
        </inkml:traceGroup>
        <inkml:traceGroup>
          <inkml:annotationXML>
            <emma:emma xmlns:emma="http://www.w3.org/2003/04/emma" version="1.0">
              <emma:interpretation id="{3C36899D-D694-4112-A224-EB22D18437E9}" emma:medium="tactile" emma:mode="ink">
                <msink:context xmlns:msink="http://schemas.microsoft.com/ink/2010/main" type="inkWord" rotatedBoundingBox="7161,11318 7988,11341 7970,11968 7143,11944"/>
              </emma:interpretation>
            </emma:emma>
          </inkml:annotationXML>
          <inkml:trace contextRef="#ctx0" brushRef="#br0" timeOffset="208771.13">2722 9668 154 0,'0'0'229'16,"0"0"-3"-16,0 0-13 0,8-4-13 0,-8 4-15 15,0 0-13-15,0 0-22 0,0 0-10 0,0 0-12 16,0 0-8-16,-20-10-5 0,20 10-10 0,-19-1-1 16,7-2-6-16,-2 3-5 0,2 3 0 0,-4-3-3 15,2-3-11-15,1 6-6 0,1-3-5 0,-3 0-7 0,2-3-9 16,0 3-2-16,-1 4-3 0,6-3-9 16,-1 0-2-16,9-1-2 0,-16 4-6 0,11-2-5 15,5-2 1-15,-13 8-4 0,10-5-3 0,3-3 0 0,-7 8 2 16,7-8-5-16,-5 9 0 0,5-9-1 0,2 11 1 15,-2-11-6-15,3 10 6 0,-3-10-5 16,6 9 3-16,-2-5-2 0,1 1-4 0,2-3 3 0,-1 4-1 16,4-3-3-16,-4 0 4 0,3 2-2 0,-3-3-3 31,5 1 3-31,-2 1-1 0,-3-2-2 0,4 1-2 0,-2 0-2 0,2 0 3 0,-4-1-2 0,3 3-5 16,1-2 7-16,-4 1-4 0,-1-2 0 0,3 3 0 15,-2-1 0-15,1 1-2 0,-1 0 4 0,-6-5-6 16,4 8 3-16,2-4 1 0,-6-4-2 0,5 11 2 15,-5-11 2-15,2 7 2 0,-2-7-5 0,3 7 4 16,-3-7-2-16,0 0 1 0,0 0-4 0,-10 14 4 16,4-10 0-16,6-4 1 0,-9 5 2 0,9-5-1 0,-12 3-3 15,2-1 2-15,1-2-1 0,-1 2-3 16,-1-2 5-16,11 0 2 0,-18 2 0 0,7-1-5 16,1 0 3-16,10-1-3 0,-15 2 3 0,15-2 0 0,-14 0-3 15,14 0-9-15,-10 2-11 0,10-2-9 0,-10 0-18 16,10 0-17-16,0 0-17 0,0 0-22 15,-9 1-27-15,9-1-22 0,0 0-36 0,0 0-62 0,0 0-154 16,0 0-438-16,0 0 193 0</inkml:trace>
          <inkml:trace contextRef="#ctx0" brushRef="#br0" timeOffset="209078.06">2867 9838 185 0,'7'-4'220'0,"-7"4"-11"0,0 0-4 0,7-8-14 15,-7 8-2-15,0 0-11 0,9-4-12 0,-9 4-6 16,0 0-11-16,0 0-16 0,0 0-6 0,0 0-7 16,0 0-3-16,0 0-7 0,0 0-7 0,10 11-7 0,-10-11-1 15,3 7-8-15,-3-7-4 0,2 12-5 0,1-5-4 16,-3 2-5-16,0-9-3 0,0 14-5 0,3-3-8 15,-1 0-4-15,1 0-3 0,-3 0-2 0,0-2-8 16,3 1 0-16,-3 0-7 0,4 0 0 0,-3-1 1 16,2 2-1-16,-3-3-7 0,0-8-18 0,0 16-22 15,0-7-24-15,2-2-28 0,-2-7-40 0,2 15-39 16,-2-15-41-16,-2 12-52 0,2-12-235 0,3 10-515 16,-3-10 228-16</inkml:trace>
          <inkml:trace contextRef="#ctx0" brushRef="#br0" timeOffset="209427.66">3239 10039 216 0,'12'0'313'16,"-12"0"-16"-16,11 2-23 0,-11-2-29 0,11 5-18 0,-5-1-21 15,-2 1-17-15,1 0-17 0,-1 3-15 0,-4-8-15 16,1 15-14-16,-1-4-8 0,0 2-16 0,-5-2-8 15,-1 0-9-15,-3 7-8 0,-1-4-9 0,-2 2-27 16,-1 0-19-16,-1-2-34 0,0-2-33 0,-3 4-38 16,2-3-48-16,-2-3-55 0,1 0-70 0,-1-1-161 15,6-4-449 1,-2 2 198-16</inkml:trace>
        </inkml:traceGroup>
        <inkml:traceGroup>
          <inkml:annotationXML>
            <emma:emma xmlns:emma="http://www.w3.org/2003/04/emma" version="1.0">
              <emma:interpretation id="{85B4308D-0863-4FFF-9819-A3254B8C78A3}" emma:medium="tactile" emma:mode="ink">
                <msink:context xmlns:msink="http://schemas.microsoft.com/ink/2010/main" type="inkWord" rotatedBoundingBox="8836,11392 10011,11425 9995,12006 8819,11973"/>
              </emma:interpretation>
            </emma:emma>
          </inkml:annotationXML>
          <inkml:trace contextRef="#ctx0" brushRef="#br0" timeOffset="210052.77">4410 9737 253 0,'0'0'248'0,"0"0"-15"15,0 0-16-15,-25-11-17 0,18 10-8 0,-5 1-13 16,-1 0-11-16,0 0-12 0,0 1-12 0,-1-1-11 15,-2 3-14-15,-2-3-9 0,4 2-8 0,-1 2-9 16,-1-1-11-16,5 2-8 0,-2-3-9 0,5 2-4 16,-2-2-6-16,0 1-8 0,4 2-2 0,0-1-8 15,-1 1-1-15,1 2-6 16,6-7-1-16,-5 12-1 0,4-7 0 0,1-5-6 0,1 14 2 16,-1-14-3-16,7 12-3 0,-3-7-2 0,3 1 1 0,1 0-6 0,2 2 3 15,2-3-5-15,-2 1 0 0,1 0 1 16,3-1-5-16,1 0 1 0,-2-2 2 0,1 2-2 15,-1-1 1-15,2-2-3 0,-1 2 1 0,-3-2-5 0,0 4 1 16,1-1 0-16,-1 0 1 0,-3-2-3 0,-1 0 0 16,-1 1-1-16,-6-4 1 0,13 7-1 15,-8-3 2-15,-5-4-2 0,5 10-1 0,-5-10 5 0,0 10 6 16,0-10 4-16,-5 10 7 0,5-10 4 0,-11 8 2 16,3-5 3-16,-3-1 1 0,-1 1-1 0,0 0-3 15,-2 0 1-15,-1-1-4 0,0-1-5 0,0 2 0 16,1-1-4-16,-1-1-2 0,1 2-4 0,1-1-7 15,-1 0-20-15,3-2-14 0,-1 4-23 0,1-2-27 16,2 0-32-16,9-2-35 0,-15 4-28 0,15-4-45 16,-8 0-246-16,8 0-508 0,0 0 225 0</inkml:trace>
          <inkml:trace contextRef="#ctx0" brushRef="#br0" timeOffset="210575.55">4611 9995 233 0,'0'0'246'0,"9"-7"-16"0,-9 7-18 16,0 0-14-16,7-6-16 0,-7 6-15 0,6-3-14 15,-6 3-9-15,10-5-12 0,-10 5-12 0,9-3-14 16,-9 3-9-16,10-4-7 0,-2 2-10 0,-8 2-9 15,11-2-8-15,-3-2-4 0,-8 4-6 0,14-3-7 16,-6 2-4-16,2 0-5 0,-10 1 0 0,15-3-6 16,-4 3-2-16,-11 0-4 0,17 4-3 0,-8-4-2 15,3 0-1-15,-5 1-2 0,-7-1-2 0,14 3-4 16,-7-3 3-16,-7 0-4 0,11 6 1 0,-11-6-5 16,9 2-1-16,-9-2-1 0,5 3 1 0,-5-3 3 0,5 6 5 15,-5-6-2-15,0 11 8 0,0-11 4 16,0 0 0-16,-5 14 5 0,5-14 0 0,-5 12-4 15,0-4-1-15,0-3 2 0,-2 1-1 0,-3 1-1 16,1 3-1-16,-2-4 1 0,0 1 5 0,2 1-5 16,-2-2 1-16,4 0-4 0,-1 0 1 0,1-1-2 0,1-2-1 15,6-3 1-15,-12 4 0 0,8 0-2 0,4-4-3 16,-6 5-3-16,6-5 6 0,0 0 4 0,0 0 4 16,0 0 1-16,0 0-6 0,10 13 1 0,-3-11 0 15,0 1 1-15,6-1-6 0,0 1 0 0,0-2-4 16,3 0-7-16,-2 0-18 0,1 2-22 0,3-2-24 15,-5 3-31-15,9-4-37 0,-6 3-36 0,0-3-48 16,4 0-90-16,0-3-169 0,-3 1-508 0,2-1 225 16</inkml:trace>
          <inkml:trace contextRef="#ctx0" brushRef="#br0" timeOffset="210715.84">5289 10118 278 0,'0'0'287'16,"6"9"-19"-16,-2-4-16 0,1 1-10 0,-3 2-24 0,2 1-12 16,-3-1-18-16,1 2-10 0,-1 2-18 0,1-3-13 15,-4 4-12-15,1-1-18 0,-4 0-3 0,1 0-27 16,-5 1-39-16,-3 2-48 0,-1-4-59 0,-2 3-65 16,-4-4-84-16,-1-1-215 0,-2-1-458 0,0-2 204 15</inkml:trace>
        </inkml:traceGroup>
        <inkml:traceGroup>
          <inkml:annotationXML>
            <emma:emma xmlns:emma="http://www.w3.org/2003/04/emma" version="1.0">
              <emma:interpretation id="{FE891649-B2E8-4F9E-9F07-30B2A1280504}" emma:medium="tactile" emma:mode="ink">
                <msink:context xmlns:msink="http://schemas.microsoft.com/ink/2010/main" type="inkWord" rotatedBoundingBox="12251,11826 12359,11829 12353,12015 12246,12012"/>
              </emma:interpretation>
            </emma:emma>
          </inkml:annotationXML>
          <inkml:trace contextRef="#ctx0" brushRef="#br0" timeOffset="211863.26">7658 10157 39 0,'12'-2'324'16,"-12"2"-26"-16,0 0-27 0,0 0-12 0,0 0-14 15,1 8-11-15,-1-8-18 0,3 8-19 0,-3-8-15 16,1 12-11-16,-1-12-20 0,0 16-12 0,-1-8-14 16,-2 2-5-16,1 3-15 0,-3-2-18 0,-1 0-28 0,-3 3-42 15,-3 2-54-15,-4 0-74 0,1-6-94 16,-2 5-276-16,4-8-522 0,0 1 231 0</inkml:trace>
        </inkml:traceGroup>
        <inkml:traceGroup>
          <inkml:annotationXML>
            <emma:emma xmlns:emma="http://www.w3.org/2003/04/emma" version="1.0">
              <emma:interpretation id="{77498D98-F8E4-444D-AE27-84BFAAB20C28}" emma:medium="tactile" emma:mode="ink">
                <msink:context xmlns:msink="http://schemas.microsoft.com/ink/2010/main" type="inkWord" rotatedBoundingBox="13516,11567 14810,11603 14792,12220 13499,12183"/>
              </emma:interpretation>
            </emma:emma>
          </inkml:annotationXML>
          <inkml:trace contextRef="#ctx0" brushRef="#br0" timeOffset="212915.96">9129 9926 240 0,'0'0'241'0,"-13"-10"-16"0,13 10-18 0,-16-4-5 0,4 1-11 15,-1 0-14-15,-7 0-10 0,5 3-11 0,-2-2-12 16,1-1-11-16,0 3-6 0,0 0-15 0,1 0-9 16,-1 3-12-16,1-2-6 0,1-1-11 0,0 0-4 15,4 2-8-15,1 0-8 0,9-2-8 0,-15 3-3 16,8 0-4-16,1 2-3 0,0-1-5 0,6-4 1 16,-8 9-4-16,8-9-3 0,-6 7-2 0,6-7 0 15,-2 10-3-15,2-10-2 0,3 12 1 0,-3-12 0 16,5 9-2-16,1-4-3 0,2-3 0 0,3 5-4 15,-1-2 3-15,2-1-2 0,2 3-3 0,2-5 1 16,-1 2-2-16,4-1-1 0,-3 2 0 0,-2 1-1 16,2-3-1-16,-1 1 0 0,-2 1-4 0,0-3 2 15,-1 5-3-15,-1-3 4 0,1-1-3 0,-1 2 3 16,-1-1-3-16,0 1 3 0,-3-1-6 0,1 0 4 16,-2 2-2-16,-1-1 3 0,0 0-7 0,1 1 5 0,0 0-3 15,-2-2 1-15,0 4 0 0,-4-8 4 16,6 13-2-16,-5-7 0 0,-1-6 1 0,4 11 2 0,-3-6-3 15,-1-5-4-15,3 12 4 0,-3-12 0 0,2 6 0 16,-2-6-3-16,0 0 6 0,-6 10-1 0,6-10-1 16,-10 6 0-16,10-6 5 0,-14 3-2 0,5-3-4 15,-4 0 5-15,0 0-2 0,-1 0 3 0,-1 0-1 16,-3-1 2-16,3 2-1 0,-5-2 1 0,4-1 2 16,1 2-1-16,1-1 0 0,0 2-10 0,-1-2 2 15,5 1 2-15,10 0-2 0,-17 1-7 0,17-1-11 16,-11 0-13-16,11 0-15 0,0 0-12 0,-9 3-21 15,9-3-22-15,0 0-31 0,0 0-41 0,0 0-60 16,0 0-199-16,21 12-468 0,-11-12 207 0</inkml:trace>
          <inkml:trace contextRef="#ctx0" brushRef="#br0" timeOffset="213255.15">9423 10204 256 0,'7'-5'281'0,"-7"5"-13"0,0 0-17 0,7-7-11 16,-7 7-14-16,0 0-6 0,9-2-16 0,-9 2-14 16,0 0-16-16,0 0-18 0,8-5-12 0,-8 5-18 15,0 0-9-15,0 0-9 0,0 0-6 0,0 0-2 16,0 0-2-16,0 0 0 0,1 19 2 0,-1-19 5 15,0 0 8-15,-6 15 3 0,6-15 8 0,-3 13-5 16,1-5-6-16,1 0-5 0,1-8 0 0,-3 16-2 16,0-9-5-16,2 2-3 0,1-9-4 0,0 16-7 15,1-8 1-15,0 1-6 0,1-1-7 0,1 0 1 16,0-2-11-16,2 2-2 0,1-2-5 0,-1 1-6 0,1 0-3 16,0-3-5-16,0 4-10 0,2-6-25 0,-4 5-29 15,3-3-47-15,-7-4-42 0,12 6-37 0,-8-3-38 16,-4-3-44-16,0 0-53 0,11 1-77 0,-11-1-335 15,0 0-749-15,5-15 331 0</inkml:trace>
          <inkml:trace contextRef="#ctx0" brushRef="#br0" timeOffset="213533.41">9595 9985 363 0,'6'-9'343'15,"0"3"-34"-15,-1-1-21 0,0 3-27 0,-1-4-29 16,-4 8-23-16,7-6-27 0,-2 2-27 0,-5 4-35 16,0 0-29-16,0 0-35 0,0 0-33 0,0 0-34 15,14 10-38-15,-12-4-36 0,-2-6-54 0,1 14-70 16,-1-6-148-16,2 0-386 0,-2-8 170 0</inkml:trace>
          <inkml:trace contextRef="#ctx0" brushRef="#br0" timeOffset="213664.05">10066 10249 79 0,'11'6'316'16,"0"-1"-25"-16,-2-1-23 0,-2 4-20 0,-1 0-14 15,-2 0-15-15,-2 2-13 0,-2 0-14 0,0 3-17 16,-1-1-19-16,-4 2-7 0,-2 2-22 0,-4-2-3 15,-3 3-23-15,-2-1-11 0,-1-1-37 0,-8 4-40 16,-3 0-50-16,1-1-60 0,1-2-76 0,5-4-84 16,-1 1-157-16,2-4-447 0,-2-1 199 0</inkml:trace>
        </inkml:traceGroup>
        <inkml:traceGroup>
          <inkml:annotationXML>
            <emma:emma xmlns:emma="http://www.w3.org/2003/04/emma" version="1.0">
              <emma:interpretation id="{75FA19F5-51B3-4869-9D3C-2D013BE8660B}" emma:medium="tactile" emma:mode="ink">
                <msink:context xmlns:msink="http://schemas.microsoft.com/ink/2010/main" type="inkWord" rotatedBoundingBox="15758,11769 17364,11814 17356,12097 15750,12052"/>
              </emma:interpretation>
            </emma:emma>
          </inkml:annotationXML>
          <inkml:trace contextRef="#ctx0" brushRef="#br0" timeOffset="214235.87">11073 10182 17 0,'0'0'314'0,"21"-2"-15"0,-11 2-26 15,0-1-24-15,2 1-26 0,-12 0-21 0,19 0-19 16,-7 1-20-16,-2-1-18 0,3 2-20 0,-4-1-32 16,2 1-33-16,-1 3-33 0,-3-3-36 0,3 2-35 15,0-3-45-15,-1 1-53 0,-1 3-207 0,1-4-376 16,3-1 166-16</inkml:trace>
          <inkml:trace contextRef="#ctx0" brushRef="#br0" timeOffset="214537.07">11719 10171 166 0,'0'0'201'0,"15"-6"-13"0,-9 5-23 0,-6 1-19 15,13-1-24-15,-13 1-41 0,16 0-29 0,-16 0-37 16,14 0-36-16,-6 1-48 0,2-1-106 0,-10 0-189 16,19-1 84-16</inkml:trace>
          <inkml:trace contextRef="#ctx0" brushRef="#br0" timeOffset="214631.81">12072 10148 98 0,'0'0'270'0,"12"-5"-24"0,-4 0-28 0,-8 5-16 0,12-4-21 16,-2 2-20-16,-10 2-27 0,13 0-31 16,-13 0-44-16,15 0-42 0,-15 0-44 0,16-3-52 15,-8 3-186-15,-8 0-285 0,17-2 127 0</inkml:trace>
          <inkml:trace contextRef="#ctx0" brushRef="#br0" timeOffset="-214747.23">12621 10139 181 0,'10'0'317'0,"2"4"-24"0,-5-4-26 15,2 5-22-15,-2-1-22 0,-2 1-14 0,-5-5-18 16,8 16-10-16,-7-7-19 0,-2 3-18 0,-3 1-5 16,-3-1-15-16,-5 7-19 0,-4-1 5 0,-3 2-11 15,-8-2-41-15,-1 1-40 0,-4-2-43 0,-2 2-53 16,-1-1-56-16,3-4-69 0,-4 1-235 0,7-4-474 15,-1-4 210-15</inkml:trace>
        </inkml:traceGroup>
        <inkml:traceGroup>
          <inkml:annotationXML>
            <emma:emma xmlns:emma="http://www.w3.org/2003/04/emma" version="1.0">
              <emma:interpretation id="{94EABD32-03E5-4D44-8665-BF6B90927B49}" emma:medium="tactile" emma:mode="ink">
                <msink:context xmlns:msink="http://schemas.microsoft.com/ink/2010/main" type="inkWord" rotatedBoundingBox="18288,11374 19267,11402 19252,11907 18273,11879"/>
              </emma:interpretation>
            </emma:emma>
          </inkml:annotationXML>
          <inkml:trace contextRef="#ctx0" brushRef="#br0" timeOffset="-213891.57">13813 9721 208 0,'0'0'266'0,"0"0"-22"0,0 0-27 0,0 0-21 15,0 0-13-15,0 0-16 0,-14-11-14 0,14 11-8 16,-11-4-10-16,11 4-9 0,-13 0-4 0,13 0-10 16,-18 0-10-16,5 0-6 0,1 3-11 0,-1-1-7 15,2 2-6-15,-2-4-9 0,2 2-6 0,2 1-6 16,-2 1-7-16,3-2-2 0,-3 1-5 0,4-1-5 16,1 4-1-16,6-6-4 0,-13 8-1 0,8 0-4 15,3-2-2-15,2-6 0 0,-6 11-1 0,3-5-3 16,3-6-2-16,0 11-1 0,0-11-5 0,5 14 4 15,0-8-2-15,1-1 2 0,2 3-4 0,2 0 1 0,2-1-4 16,0 3 4-16,2-3-3 0,-1 0-2 0,5 2 1 16,-5-1-1-16,1-2-2 0,3 4 5 15,1-1-4-15,1 2 2 0,-4-6-2 0,-2 4 0 0,1-4-3 16,-3 1 0-16,1 0 2 0,-2 2-2 0,0-3 0 16,-4 2 2-16,3-5-4 0,-2 3 3 0,-3-1 0 15,1 1-8-15,-5-5 5 0,10 3 1 0,-10-3-1 16,6 6 1-16,-6-6 4 0,6 7-3 0,-6-7 1 15,0 0 3-15,0 0 0 0,0 0 4 0,0 0 1 16,-16 10-1-16,9-8-2 0,7-2 5 0,-20 0-1 0,10 0 0 16,-5-2-3-16,2 1 0 0,-2 0 1 15,1 1-2-15,1-2 3 0,-2 2-1 0,-1-1-6 16,2 1-9-16,3-1-12 0,-1 2-19 0,2-1-22 0,10 0-24 16,-16 1-29-16,16-1-33 0,-11 2-35 0,11-2-27 15,0 0-228-15,0 0-471 0,0 0 208 16</inkml:trace>
          <inkml:trace contextRef="#ctx0" brushRef="#br0" timeOffset="-213477.36">14097 10032 217 0,'0'0'264'16,"12"-2"-22"-16,-12 2-22 0,0 0-18 0,7 5-21 15,-7-5-14-15,5 4-13 0,-5-4-16 0,5 7-12 16,-5-7-13-16,3 10-6 0,-3-10-10 0,3 10-9 16,-3-10-8-16,2 10-6 0,-2-10-5 0,-2 12-10 15,2-12-5-15,2 8-2 0,-2-8-9 0,1 8 0 16,-1-8-4-16,0 0-4 0,3 11-4 0,-3-11-1 0,3 6 0 16,-3-6-1-16,0 0-6 15,0 0 0-15,0 0-5 0,11 2 2 0,-11-2 0 16,0 0-6-16,15-8-1 0,-9 6-9 0,1-3-12 0,7-4-6 15,-5 4-3-15,2-4-3 0,-1 3-5 0,4-2 1 0,-1-1 3 16,0 1 1-16,-3 0 1 0,7-1 1 0,-4 1 5 16,0 4 9-16,0 0 2 0,-4 1 6 15,4-3 6-15,-3 3 5 0,2 1 1 0,-1 2 6 0,1-2 3 16,1 4 1-16,-1 0-1 0,2 2 4 0,-1 4-2 16,-2-3 4-16,2 4-4 0,1 2 0 0,-1-2 5 15,-2 2-2-15,2 3-4 0,0 2-4 0,-6-4 3 16,3 4-8-16,0-1 0 0,-6 1-28 0,-1-4-34 15,-3 1-48-15,0 0-62 0,-2 0-84 0,-3-3-232 16,-4-2-510-16,1 1 226 0</inkml:trace>
        </inkml:traceGroup>
      </inkml:traceGroup>
    </inkml:traceGroup>
    <inkml:traceGroup>
      <inkml:annotationXML>
        <emma:emma xmlns:emma="http://www.w3.org/2003/04/emma" version="1.0">
          <emma:interpretation id="{52021ECF-F55B-4216-A1AC-43621970689A}" emma:medium="tactile" emma:mode="ink">
            <msink:context xmlns:msink="http://schemas.microsoft.com/ink/2010/main" type="paragraph" rotatedBoundingBox="3739,12377 19574,12712 19551,13789 3717,134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B8A94E-190B-46C7-A7AB-83B9DD93AA5C}" emma:medium="tactile" emma:mode="ink">
              <msink:context xmlns:msink="http://schemas.microsoft.com/ink/2010/main" type="line" rotatedBoundingBox="3739,12377 19574,12712 19551,13789 3717,13453"/>
            </emma:interpretation>
          </emma:emma>
        </inkml:annotationXML>
        <inkml:traceGroup>
          <inkml:annotationXML>
            <emma:emma xmlns:emma="http://www.w3.org/2003/04/emma" version="1.0">
              <emma:interpretation id="{D7485851-054E-4F6D-9134-67A7F1C2C90F}" emma:medium="tactile" emma:mode="ink">
                <msink:context xmlns:msink="http://schemas.microsoft.com/ink/2010/main" type="inkWord" rotatedBoundingBox="3739,12419 6464,12477 6447,13248 3722,13190"/>
              </emma:interpretation>
            </emma:emma>
          </inkml:annotationXML>
          <inkml:trace contextRef="#ctx0" brushRef="#br0" timeOffset="-210417.2">-934 11048 30 0,'-7'-6'161'0,"7"6"-6"16,0 0-7-16,0 0-14 0,0 0-10 0,-6-4-9 0,6 4-4 15,0 0-12-15,0 0-2 0,0 0-7 0,0 0-3 16,-3-9-8-16,3 9 7 0,0 0-3 0,0 0-4 16,0 0 2-16,0 0-2 0,0 0 3 0,0 0 1 15,7-13 2-15,-7 13 0 0,0 0 3 0,0 0-1 16,6-6 0-16,-6 6-2 0,0 0-2 0,0 0 3 16,0 0-2-16,0 0-2 0,0 0-6 0,0-10-1 15,0 10-4-15,0 0-3 0,0 0-3 0,0 0-6 16,0 0-10-16,0 0 0 0,0 0-11 0,0 0-3 0,0 0-3 15,0 0-2-15,13 20-2 0,-9-14-2 16,0 2-1-16,0 1-2 0,2 5-2 0,1-3-3 16,-1 4 7-16,3 1 1 0,-2-2 1 0,-5 2-2 0,4 4 2 15,1-1 1-15,-3 0-1 0,3-1-4 16,-1-1-1-16,0-4-2 0,2 6 2 16,-5-7 3-16,0 1-4 0,2 0-1 0,0 0-6 0,0-2 4 0,0 0-3 15,-2 1 1-15,2-4 2 0,-1 2-1 0,0-2 0 16,1-1-7-16,-3 0 5 0,2-1-1 15,0 2 0-15,1-3 0 0,-5-5-5 0,6 9 6 0,-4-3-2 16,-2-6-4-16,10 8 1 0,-4-5 5 0,-6-3-9 16,8 3 5-16,-8-3-7 0,10 5 9 0,-10-5-3 15,13 0 3-15,-13 0-4 0,9-2-3 0,-9 2 5 16,12-6-1-16,-5 0 0 0,1-2-4 0,0-1-2 16,-1-3 0-16,4-3 4 0,-3-2-1 0,3 1-6 15,-2-4 4-15,7-5-10 0,-7 4 13 0,3-10-10 0,-1 1-9 16,1-1 0-16,3 1-13 0,-4 0 26 15,2-1-6-15,-1 1-3 0,-1 5-1 0,-4 2 4 16,4 4 2-16,-3 0-11 0,-3 8 1 0,-1-3-8 16,2 4-7-16,-3 2-9 0,-1 1-19 0,-2 7-31 0,1-10-25 15,-1 10-18-15,0 0-17 0,0 0-23 0,0 0-33 16,0 0-38-16,-25 10-51 0,18-4-171 16,-1 4-499-16,2-1 221 0</inkml:trace>
          <inkml:trace contextRef="#ctx0" brushRef="#br0" timeOffset="-208833.81">-432 11296 53 0,'2'9'226'16,"-2"-9"-13"-16,4 7-16 0,-4-7-15 0,5 5-9 15,-5-5-9-15,4 9-11 0,-1-4-9 0,-3-5-11 16,6 10-6-16,-4-6-9 0,-2-4-5 0,7 6-8 15,-7-6-9-15,6 9-4 0,-1-4-8 0,-5-5-3 16,8 4-7-16,-1-1-6 0,0 0-6 0,-7-3-3 16,16 4-4-16,-3-4-8 0,-2 2-3 0,2-2-4 15,0-2-7-15,0-2 1 0,0 1-4 0,1-1-1 0,-1 1-6 16,1-3-2-16,-4-2-6 0,3 2-7 0,-2-4-1 16,-1 1-4-16,-2 0 2 0,-1-1-8 0,-3-1 4 15,-2 2 0-15,-1 2-2 0,-1 7 0 0,-1-16 1 16,1 16 1-16,-6-12-1 0,-3 6 2 0,-2-2 6 15,0 4 1-15,-4 1 2 0,-1 2 0 16,-2 1 2-16,-3 1 2 0,1 1 1 0,-1 3-1 0,2 0 0 16,4 0 2-16,1 3-7 0,-1-2-1 0,3 3 2 15,2 0-1-15,0 2 4 0,4-1-6 0,-3 2 0 16,3-1 1-16,1 0 1 0,4 1-4 0,0 0 2 16,1-2-2-16,1 2 3 0,2-4-3 0,5 2-2 15,-2-2-9-15,4-1 0 0,2-3-8 0,1 1-5 16,0-1 0-16,3-1-6 0,-1-1 0 0,6-2 1 15,-1-2 1-15,1-2 3 0,-1 0 2 0,2-4-5 16,-2-2 3-16,-2-1 2 0,1 3 2 0,-1-3 4 16,-3 0-3-16,-5-1 5 0,0 4 1 0,-1 3 0 15,-2-3-1-15,-2 2 6 0,-5 6 0 0,8-8 0 16,-8 8 1-16,4-4-3 0,-4 4 1 0,0 0 3 0,0 0-3 16,0 0 5-16,0 0-2 0,0 0-2 0,0 0 1 15,-17 21 2-15,12-14 2 0,3 4-2 0,-2-3-1 16,1 1 0-16,-1 2 2 0,4-2 0 0,0-9 0 15,0 14 1-15,2-4-1 0,0-4 4 0,2 2 1 16,1 0-2-16,2-4-1 0,2-2 6 0,-2 2-4 16,5-2 0-16,2 0 2 0,-1-1-3 0,5-2-2 15,-5-1 4-15,11-4-6 0,-6 2 3 0,5-2-2 16,0-1-9-16,6-6-4 0,-9 2-14 0,1 0-12 16,10-5-14-16,-11 4-6 0,7-7-2 0,-5-1 0 15,0 0-2-15,-5 3 0 0,2-5 4 0,-4 6 3 16,-5-4 2-16,-2 0 8 0,5-7 2 0,-7 7 4 15,1-4 5-15,-1-3 1 0,-6 5 4 0,4 0 9 16,-4-1 1-16,0 2 7 0,3-9 7 0,-6 10 11 16,3-2 12-16,0 0 5 0,0 0 6 0,0 2 12 15,-2 2 7-15,0 5 2 0,2 2 6 16,0-1-6-16,0-1 0 0,-3 4 0 0,3 9-6 16,-3-14-1-16,0 6-8 0,3 8 0 0,-4-11-3 0,4 11-3 0,-6-2-4 15,6 2-3-15,0 0-1 0,-18 5-2 16,11 0-2-16,1 1 0 0,-1 3 3 0,-2 2 2 15,0 4 5-15,-2 3 3 0,3 1-2 0,-4 1 2 16,3 8-4-16,-1-3 0 0,0 2 4 0,2 3-2 0,1 1-1 16,-4 1-2-16,5 0 2 0,-3-1-7 0,1 0 2 15,2-2 2-15,-1 2-7 0,-3-1-2 0,7-9 0 16,-1 7 0-16,0-8-2 0,2 2 1 0,-1-5 0 16,3 2-3-16,0 0-1 0,3-5 0 0,1 0 2 15,0-2 1-15,5-1-2 0,-3 0-5 0,4-2 0 16,-2-1-1-16,2-2-9 0,4-1-8 0,-2 0-8 15,1-1-9-15,0-2-3 0,7-2-9 0,-4 0-4 16,5-5-11-16,-1 2-6 0,2 0-4 16,0-6-16-16,-1-1-3 0,0 1 0 0,2-2 8 0,3-3 7 15,-6 0 4-15,-1 0 8 0,-1 5 7 0,-3-4 7 16,1 1 15-16,-1 0 12 0,-4 5 20 0,-4-2 13 16,2 5 14-16,-2-2 12 15,-4 2 0-15,-3 4 3 0,10-5-5 0,-10 5-2 0,5-5-3 16,-5 5-1-16,0 0 3 0,0 0-2 0,0 0 4 0,0 0-7 15,0 0-1-15,-16 19 0 0,14-12-2 0,-3 1 1 0,0-2-1 16,3 4 5-16,-2-2-7 0,2 4-1 0,-1-4-4 16,3 0-1-16,-2 5 0 0,2-3-5 15,0-2 5-15,0-8 0 0,0 14-7 0,2-6 2 16,1-3 1-16,-3-5-6 0,5 9-1 0,-2-4 2 0,-3-5 0 16,7 7-4-16,-1-5-2 0,-6-2-12 0,15 0-4 15,-15 0-8-15,13-2-8 0,0-3 0 0,-3 1-6 16,1-3-8-16,-1 1-5 0,0-4-4 0,6-3 1 15,-1 2 1-15,-4-1 5 0,4-1 3 0,-1-1 2 16,-3 2 7-16,-2 2 4 0,1 0 11 0,-2 0 11 16,0 2 8-16,-3 2 8 0,-1 1 6 0,-4 5 1 15,9-9-3-15,-9 9-2 0,5-6-3 0,-5 6-3 16,0 0-1-16,8-3 0 0,-8 3 6 0,0 0-5 16,0 0 0-16,0 0-2 0,0 0 6 0,-6 23 2 15,6-23-2-15,-5 17-1 0,5-10 2 0,0 3-1 16,0 0 2-16,0 2-2 0,0-12 1 0,0 16 1 15,0-8 2-15,3 0-2 0,-1 1 0 0,-2-9-3 16,1 9 3-16,4-1-1 0,0-3 0 0,1 1 0 16,-2-2-2-16,5 0 0 0,-2-2-2 0,6 2 1 15,-4-1 4-15,8-3-8 0,-1-3 2 0,4 3-5 16,-5-2-6-16,5-2-5 0,2-1-5 0,-2 2-8 16,-2-4 1-16,3-2-8 0,-3 3 5 0,0-4 3 0,-5 3-1 15,0-1 4-15,-6-2 0 0,2 2 3 16,-2-1 4-16,-4 2 1 0,2-3 7 0,-2 0 3 15,-3 10 7-15,-5-15 1 0,-1 6 4 0,-1 3 1 0,-4-2 6 16,-2 2-5-16,1 1 1 0,-3-1 3 0,-1 3-3 16,-1 3 0-16,2 0 1 0,-3 2-6 0,3 0 2 15,-1 3 0-15,3-1 0 0,2 1-2 0,-1 3 2 16,2 0-6-16,1 0 2 0,2 1 0 0,1-1-3 16,2 2 5-16,-1 1-4 0,2-3 1 15,3 4 2-15,0-1 1 0,3 0-5 0,2-2 2 16,-3-1 1-16,4 2-1 0,1 2 2 0,4-5-6 0,2 3-20 15,0-3-18-15,0 0-8 0,0-3-31 0,-1 3-28 16,3-4-27-16,-1-2-32 0,1 1-29 0,9-2-43 16,-9-2-192-16,6-2-459 0,-4-1 203 0</inkml:trace>
          <inkml:trace contextRef="#ctx0" brushRef="#br0" timeOffset="-208425.29">1349 11300 298 0,'-7'-7'298'0,"7"7"-28"0,0 0-23 16,-11-3-26-16,11 3-22 0,0 0-23 0,-11 0-16 0,11 0-15 15,0 0-13-15,-13 6-13 0,13-6-13 16,-9 9-11-16,5-7-7 0,4-2-9 0,-5 11-8 0,3-3-10 16,-3-1-6-16,3 1-1 0,2-8-6 0,0 15-4 15,0-4-4-15,2-1-8 0,-2-2-3 0,3 5 1 16,-1-1-3-16,3 0-6 0,1-2 1 0,1 4-2 15,-1-2 0-15,1-1-7 0,0 0 4 0,-1-1-2 16,-1 2-1-16,3-1 1 0,-5-3 4 0,-1-2 2 16,0 2 0-16,-2-8 0 0,6 9 2 0,-6-9 9 15,3 8 4-15,-3-8 3 0,0 0-9 0,-11 11 0 16,11-11-2-16,-13 1-14 0,6-1-25 0,7 0-32 16,-16 1-34-16,6-1-39 0,10 0-39 0,-16-2-45 15,16 2-43-15,-11-2-216 0,11 2-497 0,-4-10 221 16</inkml:trace>
          <inkml:trace contextRef="#ctx0" brushRef="#br0" timeOffset="-208280.67">1626 11494 157 0,'0'0'445'0,"0"0"-3"0,0 0-12 0,11 0-18 16,-11 0-35-16,0 0-29 0,0 0-31 0,0 0-28 0,0 0-19 15,0 0-23-15,9 5-18 0,-9-5-19 0,0 0-15 16,6 8-14-16,-3-4-23 0,-3-4-12 0,4 7-15 16,-4-7-16-16,8 6-9 0,-8-6-9 0,3 8-14 15,0-4-36-15,-3-4-48 0,0 0-60 0,4 10-50 16,-4-10-50-16,0 0-31 0,0 0-49 0,-7 11-66 16,7-11-79-16,0 0-276 0,0 0-718 0,0 0 318 15</inkml:trace>
          <inkml:trace contextRef="#ctx0" brushRef="#br0" timeOffset="-208122.53">1743 11193 329 0,'4'-8'348'0,"1"0"-27"16,1 2-33-16,-3-1-23 0,-3 7-29 0,7-11-34 0,-7 11-45 15,6-6-48-15,-6 6-61 0,0 0-68 0,0 0-69 16,0 0-86-16,0 0-162 0,-16-12-365 15,16 12 163-15</inkml:trace>
        </inkml:traceGroup>
        <inkml:traceGroup>
          <inkml:annotationXML>
            <emma:emma xmlns:emma="http://www.w3.org/2003/04/emma" version="1.0">
              <emma:interpretation id="{26107CD3-FEAE-4267-93BB-1CFDF7C60448}" emma:medium="tactile" emma:mode="ink">
                <msink:context xmlns:msink="http://schemas.microsoft.com/ink/2010/main" type="inkWord" rotatedBoundingBox="7174,12755 8212,12778 8198,13453 7160,13431"/>
              </emma:interpretation>
            </emma:emma>
          </inkml:annotationXML>
          <inkml:trace contextRef="#ctx0" brushRef="#br0" timeOffset="-207014.84">2490 11149 2 0,'5'-6'275'0,"-5"6"-11"0,8-2-14 16,-8 2-14-16,0 0-19 0,5-4-17 0,-5 4-20 15,0 0-16-15,0 0-12 0,0 0-14 0,0 0-7 16,0 0-2-16,13 10-8 0,-13-10-2 0,2 8-8 16,1 0-9-16,1 0 1 0,-2 0 1 0,2 4-10 0,-1-4-3 15,-1 5-5-15,4-1-2 0,-1-1-5 16,-3 1 0-16,5 0-3 0,-3 1 0 0,1-1-3 16,2 0-11-16,-4 4 0 0,4-7-6 0,-3 3 1 15,3-2-10-15,-2 2-2 0,1 0 0 0,-1 0-10 0,1-3-5 16,-3 1-5-16,3-1 4 0,1 0-4 0,-4-2 0 15,0-3 1-15,-3-4-5 0,7 11-3 0,-3-7-1 16,-4-4 6-16,5 9-7 0,-5-9-7 0,4 7 1 16,-4-7 10-16,5 5-5 0,-5-5 5 0,0 0 7 15,0 0 7-15,0 0-5 0,6 2 5 0,-6-2-5 16,0 0 3-16,0 0-7 0,0 0-2 0,16-15-1 16,-14 9 1-16,3-4-10 0,-1-1 2 0,2 0 7 15,3-2-10-15,-2-4 2 0,2 0-4 0,2-1 1 16,-3 0-3-16,3-4-3 0,3-3-2 0,-4 6 5 15,-1-1-1-15,0 3 1 0,-2-3-3 0,1 1-2 16,2 5 3-16,-4 0-8 0,1 3 7 0,0-2-2 16,-3 3 0-16,2 3-3 0,-4-2-1 0,-2 9 1 15,5-10-14-15,-5 10-27 0,4-9-28 0,-4 9-28 16,0 0-22-16,0 0-11 0,0 0-14 0,0 0-13 16,0 0-30-16,0 0-23 0,0 0-20 0,0 0-34 15,-11 31-42-15,5-23-185 0,2 2-531 0,-1 0 235 16</inkml:trace>
          <inkml:trace contextRef="#ctx0" brushRef="#br0" timeOffset="-206766.68">2986 11414 18 0,'0'0'231'0,"2"10"-7"0,2-4-4 16,-3 2-5-16,-1-8-6 0,5 13-2 0,-2-6-5 0,-3 2-11 15,6-2-9-15,-2 1-6 0,-3-2-5 0,-1-6-8 16,11 17-9-16,-9-11-14 0,1-2-14 16,-3-4-4-16,2 12-12 0,0-4-12 0,-2-8-8 0,0 11-3 15,3-6-15-15,0 1-3 0,-3-6-10 0,3 12-8 16,-3-12-20-16,0 8-24 0,0-8-29 0,0 0-27 16,0 13-31-16,0-13-36 0,0 0-33 0,-3 9-25 15,3-9-49-15,0 0-246 0,0 0-508 0,0 0 225 16</inkml:trace>
          <inkml:trace contextRef="#ctx0" brushRef="#br0" timeOffset="-206446.54">3494 11452 275 0,'0'0'322'0,"10"2"-21"0,-10-2-22 15,7 6-15-15,-4-2-20 0,-3-4-14 0,6 10-10 16,-5-2-11-16,-1 0-16 0,0 7-12 15,-2-2-15-15,-2 1-16 0,0 0-16 0,-1 1-10 16,-3 7-9-16,-2-6-11 0,-1 4-17 0,1 1-28 0,-6-5-42 16,1 1-34-16,-4 4-34 0,6-5-53 15,-6-1-54-15,2-1-63 0,1-1-81 0,-1-2-169 16,2-5-509-16,2 0 226 0</inkml:trace>
        </inkml:traceGroup>
        <inkml:traceGroup>
          <inkml:annotationXML>
            <emma:emma xmlns:emma="http://www.w3.org/2003/04/emma" version="1.0">
              <emma:interpretation id="{8D6363F1-C0F5-4CC1-97F9-6AB1055250E4}" emma:medium="tactile" emma:mode="ink">
                <msink:context xmlns:msink="http://schemas.microsoft.com/ink/2010/main" type="inkWord" rotatedBoundingBox="9014,12810 10356,12838 10341,13551 8999,13523"/>
              </emma:interpretation>
            </emma:emma>
          </inkml:annotationXML>
          <inkml:trace contextRef="#ctx0" brushRef="#br0" timeOffset="-205846.73">4330 11214 79 0,'0'0'253'0,"5"-7"-12"0,-5 7-13 0,0 0-19 15,0 0-18-15,0 0-20 0,0 0-7 16,0 0-8-16,0 0-10 0,0 0-4 0,16 17-7 0,-15-9-7 15,4 3-2-15,-2 0-5 0,-3-1-12 16,1 5-5-16,2-2-4 0,0 2-2 0,-1-1-10 16,2 4-3-16,0-3-4 0,-2-2-8 0,3 5-3 15,-4-2-11-15,4-3 0 0,0 0-7 0,-1 6 0 0,2-7-11 16,-1 1-1-16,1 1-4 0,-1-2-4 0,1-2-2 16,0-1-6-16,-1 2 0 0,-1 0 0 0,0-3-3 15,2-2-3-15,-3 2-3 0,0-3 2 0,2 1-2 16,-5-6-4-16,5 12 0 0,0-10 1 15,-5-2-3-15,0 0 4 0,6 5-8 0,-6-5 5 16,0 0-5-16,0 0-2 0,12-13 0 0,-7 7-3 0,-2-2 0 16,5 0 4-16,-4-6-5 0,2 0-1 0,1-5 1 15,1-1 4-15,-1 0-6 0,2-9-4 0,0 0 6 16,1 0 5-16,1-1-9 0,-3 5 1 0,2-5 3 0,0 2 2 16,-1 10-1-16,-1-2-3 0,0 0 2 15,-3 7-4-15,1 3 4 0,-1-2 1 0,-3 4 0 16,2 0-3-16,-1 2-25 0,-3 6-32 0,3-10-34 15,-3 10-22-15,0 0-19 0,0 0-26 0,0 0-27 0,0 0-45 16,14 14-250-16,-14-14-524 0,2 14 232 0</inkml:trace>
          <inkml:trace contextRef="#ctx0" brushRef="#br0" timeOffset="-205178.27">4842 11498 177 0,'0'0'207'0,"8"4"-10"0,-8-4-12 15,11 3-8-15,-11-3-6 0,11 1-7 0,-11-1-9 16,0 0-3-16,13 0-10 0,-13 0-11 0,11-1-11 16,-11 1-6-16,7-3-11 0,-7 3-9 0,9-6-4 15,-9 6-9-15,11-6-5 0,-5 4-12 0,-6 2-4 16,11-8-5-16,-5 5-6 0,2-2-7 0,-1 1-5 15,-1 1-1-15,-6 3-7 0,13-5-2 16,-13 5-1-16,11-4-3 0,-11 4-3 0,7-1-3 0,-7 1-5 16,0 0 0-16,11-1-5 0,-11 1-3 0,0 0 0 0,0 0 6 15,6 11-3-15,-6-11 4 0,-2 9-2 16,2-9 3-16,-2 19 3 0,-2-10 6 0,0 2-7 16,0-2 3-16,-2 1 3 0,0 2-3 0,0-1 2 0,0-1 3 15,0 4 4-15,-2-5-2 0,1 0-1 0,-1 0 3 16,0 1-3-16,0-2 3 0,1 0 0 0,1 0 0 15,0-4 1-15,-1 0 0 0,7-4 4 0,-8 9-1 16,4-6-4-16,4-3 0 0,-10 6 0 0,10-6-2 16,0 0 3-16,-8 4-6 0,8-4-1 0,-6 2 0 15,6-2-4-15,0 0 1 0,0 0-5 0,0 0 4 16,0 0 3-16,-9 2 12 0,9-2-6 0,0 0 2 16,0 0-7-16,0 0-4 0,0 0 0 0,0 0-2 15,0 0-1-15,0 0-4 0,0 0 5 16,32-4-4-16,-20 4-5 0,3 0 2 0,5 0 4 0,2 0-8 15,0 2 0-15,3-2 4 0,0 0 0 0,-2 2-7 16,2 1-2-16,-4-2-21 0,-2 3-30 0,2-3-33 16,-1 2-32-16,-5-1-42 0,-3-1-49 0,4 0-61 15,-4 0-256-15,1-1-571 0,-1-2 253 0</inkml:trace>
          <inkml:trace contextRef="#ctx0" brushRef="#br0" timeOffset="-205076.54">5564 11605 2521 0,'10'1'204'16,"-1"1"-66"-16,0 0-28 0,0-2-20 0,-9 0 3 0,16 5-5 15,-8-1 4-15,-1-1-14 0,0-1-6 0,0 4-2 16,-3 0 11-16,1 0 1 0,-1 0 3 0,-2 3 6 16,0 0-8-16,-4 3-1 0,0 0-5 15,0 1-7-15,-5-3 0 0,0 2-15 0,-3 4-3 0,0-1-18 16,-4 1-29-16,0-2-41 0,0-1-37 0,0 2-46 15,-2-4-43-15,-2 2-65 0,4-2-50 16,-5 2-312-16,7-8-636 0,-2 2 281 0</inkml:trace>
        </inkml:traceGroup>
        <inkml:traceGroup>
          <inkml:annotationXML>
            <emma:emma xmlns:emma="http://www.w3.org/2003/04/emma" version="1.0">
              <emma:interpretation id="{F01F5805-5CEA-43D9-8EE9-2ED69DB0B377}" emma:medium="tactile" emma:mode="ink">
                <msink:context xmlns:msink="http://schemas.microsoft.com/ink/2010/main" type="inkWord" rotatedBoundingBox="12676,13294 12833,13298 12828,13539 12671,13536"/>
              </emma:interpretation>
            </emma:emma>
          </inkml:annotationXML>
          <inkml:trace contextRef="#ctx0" brushRef="#br0" timeOffset="-204165.2">8140 11624 332 0,'0'0'328'0,"0"0"-26"0,0 0-26 0,7 4-25 0,-7-4-12 0,0 0-11 0,3 12-11 16,-3-12-21-16,-3 12-15 0,1-1-17 0,-2-2-16 16,2 2-12-16,-3 0-12 0,-1 2-8 0,-3 4-19 15,-1-1-10-15,3-3-46 0,-6 5-28 0,2-3-42 16,-5 2-57-16,0-4-68 0,-1 3-80 0,1-4-262 16,4-3-537-16,-1 0 238 0</inkml:trace>
        </inkml:traceGroup>
        <inkml:traceGroup>
          <inkml:annotationXML>
            <emma:emma xmlns:emma="http://www.w3.org/2003/04/emma" version="1.0">
              <emma:interpretation id="{2E463A04-694A-49EA-A182-9DF70551FA8B}" emma:medium="tactile" emma:mode="ink">
                <msink:context xmlns:msink="http://schemas.microsoft.com/ink/2010/main" type="inkWord" rotatedBoundingBox="13708,12992 14970,13019 14956,13692 13694,13665"/>
              </emma:interpretation>
            </emma:emma>
          </inkml:annotationXML>
          <inkml:trace contextRef="#ctx0" brushRef="#br0" timeOffset="-203420.89">9025 11339 197 0,'0'0'292'0,"0"0"-28"0,0 0-14 15,0 0-25-15,11 4-11 0,-11-4-18 0,6 8-13 0,-1-2-13 16,-1 2-14-16,0-1-9 0,1 3-6 16,1 1-16-16,-2 5-8 0,-1-3-6 0,0-1-2 15,3 5-11-15,-1-3-5 0,1 3-8 0,0-1-3 16,-1 4-7-16,1-6-10 16,-2 0 1-16,2 1-4 0,-1-2-10 0,0-2 0 0,1 3-5 0,-3 1-14 15,0-7 2-15,-1 3-2 0,1-2-4 0,0-1-5 16,-2-1 2-16,3 2-5 0,-4-9-1 0,2 11 1 0,-2-11-2 15,5 9-3-15,-5-9-3 0,4 8 4 0,-4-8 0 16,6 6-3-16,-6-6-1 0,4 5 1 0,-4-5 1 16,7 3 0-16,-7-3-1 0,11-1-5 0,-11 1 1 15,12-2-2-15,-12 2 4 0,16-5-2 0,-8-1 10 16,3 1-12-16,-1-4-4 0,1 1-7 0,1 0 8 16,3-8 1-16,1 1-2 0,-1 0-3 0,1-4 3 15,4-3 0-15,-1 0 0 0,1-1-3 0,0-1 4 16,-3 1-8-16,-5 2 13 0,1 3 6 0,-2-1-5 15,0 2 3-15,-2 0-6 0,-3 8 2 0,1-4-2 0,-1 2-3 16,-2 5 3-16,-2-3 2 0,0 3-14 16,-2 6-16-16,5-10-22 0,-5 10-28 0,0 0-22 15,0 0-29-15,0 0-29 0,0 0-34 0,0 0-35 0,0 0-49 16,0 0-253-16,-26 11-563 0,26-11 249 0</inkml:trace>
          <inkml:trace contextRef="#ctx0" brushRef="#br0" timeOffset="-203073.25">9568 11731 84 0,'0'0'273'0,"6"7"-11"0,-6-7-3 0,7 9-12 16,-4-6-13-16,2 2-11 0,0-2-7 0,-3 5-5 15,-2-8 0-15,9 13-6 0,-6-6 2 0,1-2-9 16,-1 7 4-16,0-4 1 0,0 0-12 0,0 1-5 16,-1 0-3-16,0-2-9 0,4 5-2 0,-3-3-5 15,-2 0-7-15,0-2-27 0,-1-7-6 0,4 15-10 16,-3-10-7-16,0 5-4 0,-1-10-10 0,2 10-6 16,-2-3-9-16,0-7-3 0,3 8-11 0,-3-8-5 0,3 9-7 15,-3-9-3-15,3 8-4 0,-3-8-2 16,2 6-8-16,-2-6-6 0,0 0-18 0,0 0-26 15,0 0-31-15,5 6-42 0,-5-6-36 0,0 0-41 0,0 0-29 16,0 0-57-16,0 0-74 0,0 0-80 0,0 0-304 16,6-18-764-16,-4 5 337 0</inkml:trace>
          <inkml:trace contextRef="#ctx0" brushRef="#br0" timeOffset="-202893.69">9764 11551 185 0,'5'-7'352'0,"2"-2"-33"0,-1 4-27 0,0-2-30 0,1 2-26 15,-7 5-24-15,8-7-26 0,-2 4-12 0,-6 3-43 16,10-3-24-16,-10 3-46 0,0 0-42 0,13 2-43 16,-13-2-44-16,3 6-60 0,-3-6-53 0,8 9-176 15,-7-4-385-15,-1-5 172 0</inkml:trace>
          <inkml:trace contextRef="#ctx0" brushRef="#br0" timeOffset="-202689.5">10153 11700 2472 0,'16'5'155'0,"-2"0"-80"16,-2-1-9-16,3 1 7 0,-3 3 3 0,0-4 8 15,-1 5-11-15,-4 0-6 0,2-1-7 0,-3 4 2 16,-1-1-3-16,0 0-1 0,-4 1-3 0,-2-1-2 0,-2 3-2 15,1 0-3-15,-6 2-3 0,-1 1-3 0,-1 0-3 16,-3 0-7-16,-4-3-38 0,0 2-29 0,-2-2-48 16,1 0-49-16,-1 0-57 0,2-4-65 15,-4 0-254-15,3 0-550 0,4-7 244 0</inkml:trace>
        </inkml:traceGroup>
        <inkml:traceGroup>
          <inkml:annotationXML>
            <emma:emma xmlns:emma="http://www.w3.org/2003/04/emma" version="1.0">
              <emma:interpretation id="{0A06AB92-84E9-4EB7-960D-EC113709880A}" emma:medium="tactile" emma:mode="ink">
                <msink:context xmlns:msink="http://schemas.microsoft.com/ink/2010/main" type="inkWord" rotatedBoundingBox="15892,13163 17662,13201 17655,13529 15885,13492"/>
              </emma:interpretation>
            </emma:emma>
          </inkml:annotationXML>
          <inkml:trace contextRef="#ctx0" brushRef="#br0" timeOffset="-202009.36">11206 11642 90 0,'11'-4'347'0,"-2"4"-23"16,3-5-33-16,0 4-31 0,-1-1-27 0,-3 2-21 16,-8 0-26-16,22-3-16 0,-13 3-24 0,3 1-37 15,-1 2-32-15,2-1-45 0,-1 3-44 0,0-3-43 16,2 3-55-16,1-4-58 0,0 3-188 0,1-2-384 16,3 1 170-16</inkml:trace>
          <inkml:trace contextRef="#ctx0" brushRef="#br0" timeOffset="-201873.72">11864 11619 29 0,'7'-1'272'0,"5"-3"-25"0,1-2-22 16,-2 2-23-16,0-3-21 0,-4 4-16 0,1 0-22 16,-8 3-28-16,13-3-39 0,-13 3-38 0,13-3-49 15,-13 3-48-15,13 0-52 0,-13 0-141 0,12-2-273 16,-12 2 120-16</inkml:trace>
          <inkml:trace contextRef="#ctx0" brushRef="#br0" timeOffset="-201713.7">12251 11557 190 0,'13'-5'323'0,"0"0"-20"15,1 1-24-15,0-3-30 0,2 4-23 0,-1 0-23 16,1 0-22-16,-3-2-15 0,2 4-23 0,0-1-29 15,-2-1-39-15,1 3-41 0,0 0-45 0,-5 0-53 0,1 0-63 16,3 2-57-16,-5-1-166 0,1 1-380 16,-9-2 169-16</inkml:trace>
          <inkml:trace contextRef="#ctx0" brushRef="#br0" timeOffset="-201520.22">12823 11624 19 0,'21'0'325'0,"2"0"-12"16,-2 3-20-16,0 0-19 0,-6 0-19 0,-4 2-26 0,1-1-25 16,-4-1-19-16,-1 2-16 0,-1 2-18 0,-1-1-6 15,-2 0-19-15,-4 5-13 0,-2-1-8 0,-7 3-13 16,-3 1-2-16,-5 0-14 0,-1 2-31 0,-6 3-40 16,-2 0-55-16,-3-4-49 0,-2 1-61 0,3-4-69 15,-2-2-217-15,6-4-484 0,3 0 215 0</inkml:trace>
        </inkml:traceGroup>
        <inkml:traceGroup>
          <inkml:annotationXML>
            <emma:emma xmlns:emma="http://www.w3.org/2003/04/emma" version="1.0">
              <emma:interpretation id="{90B14855-8E2F-4F54-A025-E9106DAA0EEB}" emma:medium="tactile" emma:mode="ink">
                <msink:context xmlns:msink="http://schemas.microsoft.com/ink/2010/main" type="inkWord" rotatedBoundingBox="18656,12693 19574,12712 19560,13382 18642,13363"/>
              </emma:interpretation>
            </emma:emma>
          </inkml:annotationXML>
          <inkml:trace contextRef="#ctx0" brushRef="#br0" timeOffset="-200605.87">13969 11220 251 0,'2'-8'366'0,"-2"8"-21"0,0 0-15 0,0 0-28 15,0 0-32-15,6-5-23 0,-6 5-25 0,0 0-27 16,0 0-23-16,0 0-14 0,0 0-18 0,0 0-5 16,5 23-16-16,-5-15-11 0,0 2-5 15,2 1-2-15,-2 1-11 0,4 1-14 0,-1 1 0 0,-2 2-8 16,4 0-8-16,-2-3-3 0,0 1-4 16,3 0-7-1,-2 0-6-15,-1 0-3 0,2 0 6 0,0-1-11 0,0-3-6 0,-2 3 12 0,2-2-11 0,1 0 0 16,-1-3-10-16,-2 1 1 0,1-1 0 0,2-2 4 15,-3-1-1-15,3 1-6 0,-6-6-4 0,6 9 0 16,-1-4 5-16,-5-5 6 0,5 5-10 0,-5-5-4 0,4 4 0 16,-4-4 5-16,5 5-6 0,-5-5 3 15,0 0 1-15,6 5-5 0,-6-5-4 0,0 0 2 16,7 2 2-16,-7-2 2 0,0 0 0 0,0 0 0 0,0 0 2 16,11 1 3-16,-11-1 4 0,0 0 8 0,0 0-2 15,8 3 5-15,-8-3 3 0,0 0-1 0,0 0 2 16,0 0-1-16,12-6-3 0,-12 6-3 0,6-7 1 15,-6 7-2-15,6-4-4 0,-6 4-2 0,10-11 0 16,-7 6 0-16,1-1-3 0,0-1 0 0,5-5-2 16,-1 1-5-16,-3-1 3 0,6-7-2 0,-3 1 0 15,3 0-1-15,3-7-1 0,-1-1-9 0,2-4-7 16,1 2-4-16,-1 0-6 0,1-1-19 0,2-1-21 16,-3 1-2-16,1 1-10 0,2 4-7 0,-9 6 0 15,4-2-3-15,-6 5-6 0,0 2-5 0,-2 2-10 0,0 3-19 16,-2 0-21-16,-3 8-37 0,3-12-32 15,-3 12-22-15,0 0-30 0,-12-5-274 0,12 5-580 16,0 0 258-16</inkml:trace>
          <inkml:trace contextRef="#ctx0" brushRef="#br0" timeOffset="-199937.92">14378 11549 275 0,'0'0'289'0,"9"6"-19"0,-9-6-20 0,4 5-23 16,-4-5-12-16,10 6-19 0,-7-1-12 0,-3-5-18 16,7 10-11-16,-2-6-12 0,-3 5-5 0,2-4-5 15,0 2-12-15,-4-7-10 0,8 13-5 0,-8-8-8 16,3 2-5-16,1 0-9 0,-4-7-2 0,6 9-3 16,-4-4-11-16,-2-5-2 0,0 8-11 0,0-8-7 15,0 0-1-15,4 9-4 0,-4-9-7 0,0 0 2 16,0 0 1-16,5 4-8 0,-5-4 2 0,0 0-1 0,0 0-8 15,0 0 10-15,0 0 0 0,0 0-7 0,0 0-3 16,0 0 7-16,0 0-6 0,17-13-5 16,-13 8-3-16,3-4 1 0,2-1-4 0,2-2-10 15,0-4-3-15,1 2-13 0,6 3-4 0,-4-6 0 0,2 6-3 16,-2-1 2-16,1 1-2 0,-3 3 4 16,0 3 1-16,1-1 0 0,0 1 2 0,0-1 2 0,1 2 2 15,-1 3 10-15,-2-2 8 0,1 2 12 0,3 1 8 16,0 0 10-16,-2 0 3 0,-2 5 9 0,0-1-13 15,2 0 8-15,-1 3-9 0,-2-1 7 16,-1 2-8-16,0 0-4 0,2 3-6 0,-4 0-1 16,-1-2-1-16,-1 5 0 0,-1 0-2 0,-1 0-12 0,0 0-46 15,0 0-61-15,-10 2-56 0,1 1-86 0,1-4-112 16,-1-5-276-16,-3 2-679 0,0-2 301 0</inkml:trace>
        </inkml:traceGroup>
      </inkml:traceGroup>
    </inkml:traceGroup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0:25.7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E029BB2-54BD-4B4A-A433-336E2DD0F25C}" emma:medium="tactile" emma:mode="ink">
          <msink:context xmlns:msink="http://schemas.microsoft.com/ink/2010/main" type="writingRegion" rotatedBoundingBox="12766,8936 14929,8936 14929,11142 12766,11142"/>
        </emma:interpretation>
      </emma:emma>
    </inkml:annotationXML>
    <inkml:traceGroup>
      <inkml:annotationXML>
        <emma:emma xmlns:emma="http://www.w3.org/2003/04/emma" version="1.0">
          <emma:interpretation id="{DB597ED8-DFD7-4CCC-A1EC-ED53DE3270C4}" emma:medium="tactile" emma:mode="ink">
            <msink:context xmlns:msink="http://schemas.microsoft.com/ink/2010/main" type="paragraph" rotatedBoundingBox="12766,8936 14929,8936 14929,11142 12766,111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AEA11D-66F0-4E5C-B676-C9B4718BCF65}" emma:medium="tactile" emma:mode="ink">
              <msink:context xmlns:msink="http://schemas.microsoft.com/ink/2010/main" type="line" rotatedBoundingBox="12766,8936 14929,8936 14929,11142 12766,11142"/>
            </emma:interpretation>
          </emma:emma>
        </inkml:annotationXML>
        <inkml:traceGroup>
          <inkml:annotationXML>
            <emma:emma xmlns:emma="http://www.w3.org/2003/04/emma" version="1.0">
              <emma:interpretation id="{0E8F3234-5767-48E3-AC9D-B49598A7C476}" emma:medium="tactile" emma:mode="ink">
                <msink:context xmlns:msink="http://schemas.microsoft.com/ink/2010/main" type="inkWord" rotatedBoundingBox="12766,8936 14929,8936 14929,11142 12766,11142"/>
              </emma:interpretation>
            </emma:emma>
          </inkml:annotationXML>
          <inkml:trace contextRef="#ctx0" brushRef="#br0">18 108 14 0,'0'0'225'0,"0"0"-7"16,-7-9-9-16,7 9-12 0,0 0-10 0,-4-9-9 0,4 9-11 15,0 0-3-15,0 0-10 0,-4-10-9 16,4 10-10-16,0 0-11 0,-3-9-6 0,3 9-8 15,0 0-11-15,0 0-9 0,1-12 0 0,-1 12-11 16,0 0-1-16,4-12-9 0,-4 12-4 0,3-6-10 16,-3 6 1-16,5-6-5 0,1 0-4 0,-6 6-9 15,10-6-1-15,-10 6-4 0,10-8-2 0,-4 6-3 0,7-1-5 16,-4 1-4-16,1 0 3 0,0 1-4 0,4 0-2 16,-3-2-2-16,1 3-1 0,-1-2-1 0,3 5-4 15,-2-3-1-15,2 2 7 0,-2-1-8 0,0 1 0 16,-1-2-4-16,-2 1 3 0,1 1-1 0,0-2 4 15,0 1-6-15,-10-1-1 0,18 0 2 0,-10 2-1 0,-8-2 0 16,12 2 1-16,-12-2-5 16,9 0 4-16,-9 0-1 0,9 6-2 0,-9-6 2 0,8 3-1 15,-8-3-3-15,7 3 1 0,-7-3 1 0,0 0-1 0,6 5 0 16,-6-5 3-16,0 0-1 0,8 7 0 16,-8-7 1-16,0 0-4 0,5 7 4 0,-5-7 1 15,3 5-8-15,-3-5 3 0,0 0 5 0,3 9-4 16,-3-9-1-16,0 0 5 0,0 11-2 0,0-11 4 0,-1 9-10 15,1-9 6-15,0 0 3 0,-4 16-1 0,4-16 0 16,-2 12-1-16,0-6 0 0,2-6-1 0,-5 13 3 16,0-7-2-16,3-1-2 0,-2 3 7 0,2 0-3 15,-2 0 2-15,-1-1 0 0,1 1-4 0,1 1-1 16,-1-1 4-16,-1 1-1 0,2-1-5 0,-1 0 5 16,0 0-4-16,1 0 5 0,-1 1 4 0,0 0-5 15,3-1 0-15,-2-1-3 0,0 2 6 0,0 0-4 16,3-9-3-16,-5 14 4 0,3-7 2 0,2-7-6 15,-5 14 4-15,1-7 2 0,2 1 1 0,-3 0-3 16,3-1 2-16,-4 0 2 0,3 2-2 0,3-9-5 16,-4 14 7-16,0-8-3 0,3 1 4 0,1-7 0 0,-4 14-1 15,4-14-1-15,-2 11 4 0,2-11-2 16,-2 11 4-16,2-11 2 0,-2 11 15 0,2-11-5 0,4 9 2 16,-4-9 5-16,2 9 4 0,-2-9 4 0,4 8-6 15,-4-8 6-15,6 8-7 0,0-3 1 16,-6-5-3-16,10 5 0 0,-4-1-7 0,3-1 3 0,-2-1-2 15,-1 3-6-15,2-1-3 0,-1 1-9 0,2-1-26 16,-2-2-25-16,-1 2-25 0,1 0-29 0,-4 2-37 16,2 0-26-16,-5-6-24 0,4 9-40 0,-4-9-55 15,-4 12-210-15,4-12-529 0,-11 9 234 0</inkml:trace>
          <inkml:trace contextRef="#ctx0" brushRef="#br0" timeOffset="258.04">212 805 74 0,'12'4'237'0,"-6"-2"-8"0,3 1-10 16,-2-2-5-16,4 1-8 0,-1-1-3 0,2-1-9 16,-1 0-5-16,-2 0 2 0,-9 0 1 0,14-3-3 15,-7 0 5-15,-1-4-4 0,1 3-11 0,-7 4-7 16,9-8-9-16,-6 1-8 0,-3 7-19 0,4-12 1 15,-4 12-20-15,1-13-9 0,-1 13-14 0,-1-10-11 16,1 10 2-16,0 0-29 0,-5-11-28 0,5 11-32 16,-10 0-31-16,10 0-35 0,0 0-42 0,-19 6-44 0,13-2-54 15,6-4-70-15,-16 11-282 0,9-2-607 16,-3 0 269-16</inkml:trace>
          <inkml:trace contextRef="#ctx0" brushRef="#br0" timeOffset="-21550.55">-1279 522 61 0,'-14'0'111'0,"14"0"-5"0,0 0-4 16,0 0-11-16,-8-4-2 0,8 4-12 0,0 0-2 15,0 0-7-15,-15-1-2 0,15 1-2 0,-9-3-8 16,9 3-8-16,0 0-1 0,-18 2 3 0,18-2-4 16,-11 0-3-16,11 0-2 0,-12-2-8 0,12 2 0 15,-10 0-3-15,10 0 4 0,0 0 1 0,-18 0-3 0,18 0-3 16,-9 2-3-16,9-2-5 0,0 0 1 15,-14 1 0-15,14-1 4 0,0 0-8 0,-12 1-3 0,12-1 2 16,-8 4-1-16,8-4-5 0,-10 2 1 0,10-2-1 16,-8 2-1-16,8-2 3 0,-8 4-1 0,8-4-3 15,-9 6 4-15,9-6-5 0,-10 5-2 0,5-3 5 16,5-2-6-16,-11 7 5 0,6-2-2 0,0-2-1 16,-3 1-3-16,8-4-1 0,-8 8 0 0,2-3 1 15,6-5 2-15,-9 8-3 0,4-4 5 0,-1 2-4 16,6-6 1-16,-8 8 3 0,3-3-8 0,5-5 8 0,-9 7-2 15,9-7-3-15,-5 8 1 0,5-8 1 0,-8 7 0 16,6-2 3-16,2-5-2 0,-6 8-6 16,6-8 0-16,-7 9 2 0,7-9 1 0,-4 7 0 0,4-7 3 15,-7 9-3-15,5-3 2 0,2-6 1 0,-5 9-3 16,5-9-3-16,-4 10 8 0,4-10-5 16,-5 9 0-16,2-3 1 0,0 2 3 0,3-8-2 0,-6 9 3 15,4-2-1-15,0 0 2 0,2-7-1 0,-7 12-8 16,6-7 8-16,1-5-1 0,-5 16 0 0,1-11-4 15,0 1 0-15,1 2 7 0,3-8-3 0,-4 11 1 16,0-2 2-16,4-9-4 0,-5 10-1 0,3-4 5 16,2-6-1-16,-5 9-3 0,5-9 0 0,-4 11-1 15,3-5-2-15,1-6-2 0,-3 8 0 0,3-8 5 16,-3 11-1-16,3-11-3 0,0 12 2 0,0-12-1 16,-1 8-2-16,1-8 1 0,-2 12 1 0,2-12 2 15,-5 12-3-15,3-6 2 0,2-6-2 0,-4 12 6 16,3-5-5-16,1-7 6 0,-5 13-1 0,3-7-4 0,2-6-2 15,-4 13 4-15,1-7 3 0,0-1-4 16,0 4-2-16,3-9 5 0,-5 15-2 0,3-10-2 0,0 2-1 16,2-7 2-16,-7 13-2 0,7-13 5 0,-2 10-3 15,-1-4-5-15,0 1 6 0,3-7-1 0,-3 12-4 16,1-5 3-16,2-7-1 0,-2 9 1 0,2-9 2 16,-3 14-3-16,2-6-1 0,1-8-2 0,-5 12 1 15,1-4 1-15,2-1 1 0,-1 2 2 0,2-1-2 16,-4-2 1-16,1 5 2 0,3-3 1 0,1-8-3 15,-3 15 1-15,1-7-3 0,1 1 4 0,1-9-1 16,-3 13 0-16,1-5-1 0,1-1-1 0,1-7 0 16,-2 14-3-16,2-7 3 0,0-7-4 0,-1 13-1 0,1-13 2 15,0 13 4-15,0-13-6 0,0 13 5 16,0-13 0-16,0 14-3 0,0-14 1 0,0 11 4 0,-1-5-4 16,1-6-3-16,-3 13 5 0,3-13-3 0,-1 12 2 15,1-12-5-15,0 13 2 0,0-13 1 16,0 14 0-16,0-7 2 0,0-7-4 0,1 14 5 0,-1-14-3 15,0 10-2-15,3-4 3 0,-3-6 1 0,1 14-3 16,-1-14 2-16,0 12-2 0,1-6 2 0,-1-6 0 16,0 12 0-16,0-12-4 0,3 12 6 0,-3-12-1 15,0 11-4-15,0-3 1 0,0-8 1 0,2 11 6 16,-2-11-3-16,0 11-1 0,0-11-3 0,0 9 2 16,0-9 1-16,0 13-1 0,0-13-3 0,3 10 6 15,-5-2-2-15,2-8 0 0,0 11 3 0,0-11-3 16,2 14 4-16,-2-14-5 0,0 10 1 0,1-2 2 0,-1-8-4 15,2 12 1-15,-2-12 2 0,2 14 1 16,-2-8-1-16,0-6-3 0,1 13 5 0,0-4-6 16,3-3 2-16,-4-6 1 0,1 13-1 0,3-7 1 0,-3 2-1 15,-1-8 2-15,5 12-2 0,-4-4-1 0,0-2 2 16,3 2-3-16,-4-8 3 0,3 14 1 0,-3-8-4 16,0-6 2-16,4 12 2 0,-2-6-7 0,-2-6 8 15,2 15-4-15,1-10 1 0,-3-5-1 0,3 11-1 16,0-5 2-16,-3-6 1 0,2 12 0 0,1-4 0 15,-1-2-1-15,-2-6 0 0,6 10 1 0,-3-2 1 0,2-2-1 16,-5-6 0-16,5 10-3 0,-3-4 2 16,3 1 0-16,0-2 1 0,-5-5-2 0,7 11 0 15,-2-8 0-15,-2 3-3 0,2 1 3 0,-5-7 0 0,6 10 0 16,-2-5 0-16,-4-5 0 0,6 9 3 0,-5-3-5 16,-1-6 1-16,6 10 3 0,-3-6 0 15,-3-4-6-15,5 10 3 0,-5-10 5 0,7 9-3 0,-3-3 1 16,-2-1 1-16,-2-5-3 0,8 7 2 0,-3-1-2 15,-1 0 5-15,1-4-6 0,-5-2 2 0,8 9 1 16,-3-4 0-16,-5-5 4 0,8 8-4 0,-2-4-2 16,-1 0 0-16,-5-4 0 0,8 7 3 0,-2-4-4 15,-6-3-1-15,7 7 6 0,-2-4-10 0,-5-3 8 16,8 6-2-16,-8-6 0 0,8 7-2 0,-3-3 1 16,-5-4-1-16,10 4 2 0,-4 1 5 0,0-2-4 15,-6-3 4-15,10 8-7 0,-1-6 4 0,-2 2-2 16,-1 1 0-16,1-2 3 0,-7-3-3 0,15 5 5 0,-6-2-4 15,-1 0-2-15,0 0-4 0,1 0 6 0,-3 0-2 16,3-1 1-16,-3 2 0 0,-6-4 0 16,12 4 1-16,-6-2-1 0,2-1 1 0,-1 2-6 0,-7-3 4 15,14 6 2-15,-9-3 1 0,-5-3-1 0,10 5 0 16,-4-3 3-16,0 2-1 0,-6-4-3 16,7 5 2-16,-7-5-1 0,10 5-3 0,-5-2-4 0,-5-3 8 15,14 6-2-15,-8-4 3 0,-6-2-1 0,10 4-3 16,-4-2 3-16,-6-2 3 0,14 1-1 0,-8 1 3 15,-6-2-3-15,13 5 4 0,-4-5 2 0,-2 3 0 16,-7-3 1-16,11 1-2 0,-3 0-1 0,-8-1 1 16,12 3 1-16,-12-3-1 0,12 1 0 0,-12-1 2 15,13 1-2-15,-7 1 2 0,-6-2-3 0,11 2 1 0,-11-2-2 16,13 3 0-16,-5-2 1 0,-8-1 1 16,11 1-4-16,-11-1 4 0,14 1-1 0,-14-1 3 15,12 2 1-15,-12-2-1 0,12 0-3 0,-12 0 4 0,13 1-2 16,-13-1-4-16,12 0 3 0,-12 0-3 0,12 0 3 15,-12 0-1-15,10 1-1 0,-10-1-2 0,11-1-1 16,-11 1 2-16,0 0-3 0,14-1-6 0,-14 1 6 16,10 0 1-16,-10 0-5 0,8-2 9 15,-8 2-7-15,0 0 1 0,14-2 2 0,-8-2 1 16,-6 4-4-16,11-2 1 0,-11 2 2 0,8-6 0 0,-8 6-2 16,0 0 4-16,8-3-3 0,-8 3-1 0,9-3 1 15,-9 3 2-15,7-5-1 0,-7 5-1 16,6-3-3-16,-6 3 4 0,8-5-3 0,-8 5 2 0,11-3-3 15,-11 3 1-15,11-5 1 0,-5 2-1 0,-6 3 1 16,12-3-3-16,-12 3 1 0,9-6 2 0,-9 6-1 16,11-2 1-16,-11 2 0 0,10-4-3 0,-5 2 1 15,-5 2 1-15,11-3-3 0,-11 3 4 0,10-2-3 16,-10 2 2-16,12-3 1 0,-8 1-3 0,-4 2 2 16,7-4 2-16,-7 4-5 0,10-5 0 0,-10 5 3 0,10-4-3 15,-10 4 1-15,7-5 5 0,-7 5-5 16,9-6 1-16,-9 6 2 0,11-4 0 0,-5 0-2 15,-6 4 3-15,13-3-2 0,-13 3 0 0,8-5-6 0,-3 2 7 16,-5 3-3-16,0 0 0 0,11-5 2 0,-11 5 0 16,8-6-2-16,-8 6 8 0,6-6 0 0,-6 6-1 15,6-5 0-15,-6 5 1 0,7-5 2 0,-7 5-1 16,5-6-1-16,-5 6 3 0,8-4-6 0,-8 4 2 16,7-5-3-16,-7 5 2 0,10-7 1 0,-5 3-6 15,1 1 3-15,-6 3 0 0,10-6-1 0,-10 6 2 16,10-6-2-16,-10 6 2 0,9-7-2 0,-9 7 1 15,7-5 0-15,-7 5-4 0,8-6 5 0,-4 3 0 16,-4 3-5-16,6-5 4 0,-6 5-4 0,7-6 0 0,-7 6 2 16,8-3 2-16,-8 3-3 0,8-6 0 15,-8 6 0-15,6-5 1 0,-6 5-3 0,6-6 3 16,-6 6-2-16,7-5-1 0,-7 5 2 0,8-6-6 0,-8 6 6 16,9-6 0-16,-2 4 0 0,-7 2 0 0,12-5-1 15,-8 2 3-15,-4 3-3 0,10-4-1 0,-10 4 2 16,8-6 0-16,-2 4 3 0,-6 2-1 0,0 0-3 15,13-6 2-15,-10 2 3 0,-3 4-2 0,9-4-2 16,-9 4 0-16,8-3 0 0,-8 3 0 0,8-7 0 16,-8 7 0-16,7-4 0 0,-3 1-3 0,-4 3 0 15,9-5 6-15,-9 5 0 0,6-8-3 0,-6 8 2 16,9-4-4-16,-9 4 3 0,7-6 0 0,-7 6-3 16,10-6 0-16,-10 6 2 0,5-4 1 0,-5 4 3 0,4-8-5 15,-4 8 0-15,6-7 4 0,-6 7-5 16,6-5 3-16,-6 5-2 0,6-5 1 0,-6 5 0 15,0 0 0-15,10-6-2 0,-10 6 2 0,6-4 1 0,-6 4-3 16,0 0 3-16,6-8-1 0,-6 8-1 16,3-5 3-16,-3 5-3 0,5-7 3 0,-5 7-5 15,0 0 3-15,7-7-1 0,-7 7-1 0,6-7 0 0,-6 7 2 16,4-5 1-16,-4 5-2 0,6-9 1 0,-6 9 0 16,6-8 1-16,-2 4-1 0,-4 4 0 0,5-7 1 15,-5 7-4-15,6-10 4 0,-1 6-4 0,-5 4 7 16,6-8-4-16,-1 4-3 0,-5 4 2 0,7-10 3 15,-3 5-3-15,-4 5 3 0,9-7-2 0,-7 1 0 16,-2 6 2-16,6-8-2 0,-1 2-1 0,-5 6 0 16,8-8 1-16,-8 8-1 0,7-6 1 0,-3 0 2 15,-4 6-2-15,7-10 3 0,-2 7-4 0,0-3 0 16,-5 6 2-16,5-11-1 0,0 6-3 0,-5 5 3 0,6-9-3 16,-2 4 3-16,-4 5-2 0,5-8 2 0,-5 8-3 15,7-8 3-15,-4 2-3 0,-3 6 3 16,5-8 1-16,-5 8-2 0,4-10 0 0,0 6 1 0,-4 4-4 15,5-8 3-15,-5 8 1 0,4-7 0 0,-4 7-2 16,4-7 1-16,-4 7-1 0,4-7 4 0,-4 7-4 16,0 0 6-16,7-10-9 0,-7 10 3 0,2-4 2 15,-2 4 0-15,0 0-1 0,5-10 2 0,-5 10-3 16,4-8 1-16,-4 8 1 0,0 0 0 0,2-10-2 16,-2 10 4-16,0-7-5 0,0 7 3 0,1-9 0 15,-1 9-3-15,3-8 3 0,-3 8-2 0,0 0 1 16,0-11 3-16,0 11-6 0,1-9 2 0,-1 9-1 15,0 0 3-15,5-9-1 0,-5 9 1 0,0 0-2 0,3-10 3 16,-3 10 0-16,0 0-4 0,3-10 3 16,-3 10 1-16,0 0-3 0,3-10 3 0,-3 10-1 15,3-8 0-15,-3 8 0 0,3-8 5 0,-3 8-2 0,1-10 3 16,-1 10-1-16,2-9 1 0,-2 9 1 0,3-7 3 16,-3 7 0-16,1-9 0 0,-1 9-4 0,0 0 2 15,3-10-3-15,-3 10 0 0,0 0-2 16,0-12 1-16,0 12-1 0,0 0-2 0,0-12 1 0,0 12-2 15,0 0 0-15,1-12 2 0,-1 12-1 0,0-8 0 16,0 8 1-16,0 0 3 0,0-12-5 0,0 12 0 16,0 0 0-16,0-12 1 0,0 12 1 0,1-10 3 15,-1 10-5-15,1-8-1 0,-1 8 0 0,0 0 4 16,4-11-3-16,-4 11 2 0,0-9-1 0,0 9-3 16,0 0 4-16,0-11-3 0,0 11 1 0,1-9-2 15,-1 9 5-15,0 0-4 0,0-11-1 0,0 11 4 16,0-10-2-16,0 10 3 0,0 0-2 0,0-12-2 0,0 12 1 15,0 0 0-15,0-11-1 0,0 11 3 16,0-9-1-16,0 9 0 0,0 0-3 0,-1-13 4 16,1 13-5-16,1-9 3 0,-1 9-3 0,0 0 4 0,0-15-4 15,0 15 5-15,0-10-2 0,0 10-3 0,0 0 3 16,-1-14 3-16,1 14-5 0,1-7 3 0,-1 7-5 16,0-9 4-16,0 9-1 0,0 0 2 0,0-12-3 15,0 12 4-15,0 0-2 0,2-11 1 0,-2 11-2 16,0 0 1-16,0 0-3 0,0-11 4 0,0 11-3 15,0 0 1-15,2-8 1 0,-2 8 1 0,0 0-3 16,0 0 2-16,-4-14-3 0,4 14 2 0,0 0-1 16,-1-11 2-16,1 11 2 0,0 0-1 0,0-12-2 15,0 12 2-15,0 0-7 0,-1-14 4 0,1 14 2 16,-4-10 0-16,4 10-2 0,-5-11 3 0,3 7-1 16,2 4 3-16,-5-11-5 0,5 11 0 0,-3-10 1 15,3 10 3-15,-6-14 0 0,4 9-1 0,2 5-1 0,-4-10 0 16,4 10-2-16,-5-10 1 0,0 5-1 0,5 5 1 15,-5-9 3-15,5 9-1 0,-4-10-2 0,4 10 1 16,-3-8-2-16,3 8 2 0,-6-10-2 0,6 10 4 16,-4-7-3-16,4 7 3 0,0 0-5 15,-5-7 3-15,5 7 1 0,0 0 0 0,-1-8-3 0,1 8 4 16,0 0-5-16,-5-10 4 0,5 10-3 0,-4-7 0 16,4 7 0-16,0 0 3 0,-4-8-1 0,4 8 2 15,0 0-4-15,-4-10 3 0,4 10-3 0,-7-8 0 16,7 8 1-16,-6-7 2 0,6 7-1 0,-6-9-1 15,6 9-1-15,-6-9 0 0,6 9 3 0,-6-7 0 16,6 7-1-16,-6-8 0 0,6 8-2 0,-7-6 4 16,7 6-3-16,-8-6 5 0,8 6-7 0,-8-6 1 15,8 6 2-15,-7-5 0 0,7 5-1 0,0 0 4 0,-9-8-3 16,9 8 0-16,-6-3-2 0,6 3 4 16,0 0-3-16,-7-9 3 0,7 9-5 0,-9-2 4 0,9 2-2 15,-6-5 1-15,6 5-1 0,-5-7 1 16,5 7-1-16,-11-6 2 0,11 6-5 0,-9-4 7 15,9 4-2-15,-8-6-1 0,2 3-2 0,6 3 3 0,-8-5-5 16,8 5 3-16,-10-6 3 0,10 6-3 0,-8-3 4 16,8 3 2-16,-9-5-2 0,9 5-1 0,-6-6 4 15,6 6 0-15,-9-6 2 0,9 6-5 0,0 0 3 16,-8-8 1-16,8 8 0 0,-7-5-4 0,7 5 2 16,-7-6 1-16,7 6-3 0,-10-6 1 0,10 6-1 15,-11-6 0-15,7 4-2 0,4 2 0 0,-11-8-2 16,11 8 1-16,-11-4 2 0,5-1-1 0,6 5-1 15,-10-6 5-15,5 4-5 0,5 2 3 0,-10-6 1 16,10 6 3-16,-8-5-2 0,8 5 5 0,-10-6-1 16,10 6-5-16,-8-3 3 0,8 3 2 0,-7-7-4 15,7 7 0-15,-10-4 2 0,10 4-4 0,-7-6 1 0,7 6 2 16,-8-5-4-16,8 5 4 0,-7-5-4 0,7 5 0 16,-10-6 2-16,10 6-4 0,-10-5 0 0,10 5 1 15,-10-5 2-15,10 5-1 0,-8-7 0 0,8 7 2 16,-10-5-5-16,4 3 1 0,6 2 3 0,-9-2-4 15,9 2-1-15,-7-5 4 0,7 5-5 0,0 0 3 16,-11-5 2-16,11 5 0 0,-8-3-2 0,8 3 2 16,0 0-1-16,-11-6 2 0,11 6 0 0,-7-2-5 15,7 2 3-15,-9-4 0 0,9 4 5 0,-7-4-1 16,7 4-4-16,0 0 4 0,-13-4-5 0,13 4 4 16,-8-5-1-16,8 5-3 0,-10-4 1 0,10 4 0 15,-10-5 3-15,10 5-2 0,-10 0-4 0,10 0 3 16,-9-5 5-16,9 5-6 0,-11-4 2 0,11 4-1 15,-7-5 0-15,7 5-2 0,-10-2 0 0,10 2 0 0,-9-4 2 16,9 4-1-16,-9-4 0 0,9 4 3 0,-10-3-4 16,10 3 2-16,-10-3 0 0,10 3 1 0,0 0-5 15,-15-3 6-15,9 2-3 0,6 1 4 0,-11-2-1 16,11 2-6-16,0 0 3 0,-15-5-1 0,15 5-1 16,-11 0 4-16,11 0-5 0,-11 0 3 0,11 0 2 15,-9-4-1-15,9 4-2 0,0 0 2 16,-16 0-3-16,16 0 1 0,0 0 2 0,-13 0 1 0,13 0-4 15,0 0 2-15,-15-1-1 0,15 1 4 0,0 0-3 16,-13 0 5-16,13 0-2 0,-9-1-3 0,9 1 3 16,0 0-1-16,-13 0 2 0,13 0-2 0,0 0-2 15,-12 1 0-15,12-1 0 0,0 0 0 0,-9 1 0 16,9-1 2-16,0 0-3 0,0 0 1 0,-13 0-1 16,13 0-1-16,0 0 7 0,-13-1-2 0,13 1-4 15,0 0 5-15,-11 1-2 0,11-1-1 0,0 0-1 16,0 0 2-16,-13 0 0 0,13 0-1 0,0 0 3 0,-10 1-3 15,10-1 3-15,0 0-2 0,-12 3 1 0,12-3 3 16,0 0-3-16,-13 0-3 0,13 0 2 0,0 0 0 16,-12-3 2-16,12 3-1 0,0 0-3 15,-12 3 1-15,12-3 2 0,0 0 3 0,-14 0-3 0,14 0 1 16,0 0 0-16,-12-4 3 0,12 4-1 0,0 0 2 16,-13-1-2-16,13 1 2 0,0 0 1 0,-12-1 0 15,12 1-7-15,-9-2 4 0,9 2 1 0,0 0-3 16,-12-1 7-16,12 1-6 0,-11-3-1 0,11 3 2 15,0 0-3-15,-14-2 4 0,14 2-2 0,-11-3-1 16,11 3-1-16,-8-1 1 0,8 1 5 0,0 0 1 16,-13-4-5-16,13 4-2 0,-7-1-3 0,7 1 6 15,0 0 8-15,0 0-12 0,-12 0-2 0,12 0 1 0,0 0-2 16,0 0 4-16,-11-1-1 0,11 1-10 0,0 0 9 16,-9-4 4-16,9 4-4 0,0 0 3 15,0 0-2-15,-15 0 0 0,15 0-2 0,0 0 0 16,-10-4-1-16,10 4 2 0,0 0-1 0,-12 1 0 15,12-1 3-15,0 0 0 0,-12-1-3 0,12 1-4 0,0 0 4 16,-13 1 2-16,13-1-1 0,0 0-1 0,-11 3 1 16,11-3 0-16,0 0-2 0,-10 0 2 0,10 0-5 15,0 0 5-15,-13 4-5 0,13-4 2 0,0 0 2 16,-13 1 2-16,13-1-8 0,-8 1 8 0,8-1 1 16,-10 3-5-16,10-3 4 0,-7 2-2 0,7-2 1 15,-9 3-4-15,9-3-3 0,-10 2 8 0,10-2-4 16,0 0 5-16,-10 4-6 0,10-4 3 0,0 0 2 0,-11 3-1 15,11-3-4-15,0 0 3 0,0 0-3 16,-10 2 4-16,10-2-3 0,0 0 3 0,0 0 0 16,0 0-2-16,0 0 0 0,-8 3 1 0,8-3-1 0,0 0 1 15,0 0 1-15,0 0 1 0,0 0-6 0,0 0 2 16,0 0 5-16,0 0-3 0,0 0 3 0,0 0-2 16,0 0 0-16,0 0-6 0,0 0-9 0,0 0-12 15,0 0-18-15,4 13-16 0,-4-13-19 0,0 0-33 16,8 8-26-16,-8-8-38 0,7 6-50 0,-7-6-230 15,8 5-492-15,-2-4 219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0.71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32 0 73 0,'0'0'185'0,"0"0"-14"0,0 0-23 0,0 0-11 0,0 0-11 15,0 0-4-15,0 0-3 0,0 0-11 0,-12 18-8 16,12-18 1-16,-6 13-5 0,5-7 2 0,-2 2-3 15,0 2-7-15,1-1-2 0,0 0-4 0,-1 2-2 16,3 0-2-16,0-11-7 0,3 19 0 0,-3-7-7 16,0-4-3-16,0-8-6 0,2 16-4 0,-2-10-6 15,0-6-5-15,2 12-3 0,1-4-2 0,-3-8-1 16,0 11-5-16,0-11-2 0,3 8-6 0,-3-8 1 16,0 0-2-16,0 9 0 0,0-9-5 0,0 0 0 15,1 8 1-15,-1-8-13 0,0 0-7 0,0 0-12 16,2 8-8-16,-2-8-14 0,0 0-13 0,0 0-16 0,0 0-16 15,0 0-22-15,0 0-23 0,0 0-32 16,0 0-202-16,0 0-392 0,0 0 174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09.9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AC9841A-4DFE-455B-8BAE-5F3A8BCD543B}" emma:medium="tactile" emma:mode="ink">
          <msink:context xmlns:msink="http://schemas.microsoft.com/ink/2010/main" type="inkDrawing" rotatedBoundingBox="8592,1545 9300,7997 5692,8393 4984,1941" hotPoints="8265,1922 8390,8066 5598,8123 5473,1979" semanticType="enclosure" shapeName="Rectangle">
            <msink:sourceLink direction="with" ref="{43DCDC3F-18F4-4AE9-928C-0A8EAB359518}"/>
            <msink:sourceLink direction="with" ref="{ACE152B6-BA08-4918-91F5-A5DF5B01ABC5}"/>
            <msink:sourceLink direction="with" ref="{464B3DB5-ABD0-4317-AC7F-7091A48D055E}"/>
          </msink:context>
        </emma:interpretation>
      </emma:emma>
    </inkml:annotationXML>
    <inkml:trace contextRef="#ctx0" brushRef="#br0">0 125 118 0,'0'0'134'0,"13"0"-4"16,-13 0-14-16,0 0-7 0,10 0-10 0,-10 0-5 15,12-3-10-15,-12 3-8 0,16 0-4 0,-16 0-5 16,13-3-15-16,-2 3 7 0,-1-1-3 0,3-1-8 15,0 2-5-15,-1 0 2 0,4-2-5 0,-5 2-2 16,4 0-5-16,0-2-7 0,-1 2-2 0,1-1 3 16,0-1-7-16,1 2 3 0,-1-1-4 0,1 1-5 0,-1-1 2 15,1 1-6-15,2-1 2 0,-3 1-2 16,4-1-1-16,-1 2 2 0,-3-1-3 0,1-1-3 0,2 1 0 16,-3 0 2-16,1-2-3 0,-1 1 0 0,2-1-6 15,-1-1 5-15,0 1-2 0,3 0 5 0,4 2-7 16,-4-2 6-16,1 0-6 0,0 0-6 0,-1 1 11 15,4 0-2-15,-3-1 0 0,-5 2-3 0,7-1-5 16,-2 0 10-16,-1 0-4 0,-1 1-1 0,-5 0 6 16,5-3-3-16,-3 1-5 0,-2 4 5 0,3-2 0 15,-1 0 0-15,-3 0 0 0,0 0-2 0,2-2-1 16,1 4 0-16,-3-4-2 0,3 4 6 0,-7-2 1 16,3-2 3-16,3 2 7 0,-3 0-10 0,2-2 9 15,0 4 3-15,-1 0 1 0,2-4 0 0,1 4 0 16,-3-2 1-16,2 0-3 0,-3 3 1 0,2-3 0 0,2 0 4 15,-2 0 1-15,0 0-3 0,2 1 4 0,0 0-1 16,-2-1-3-16,3 1 3 0,-2 1-1 0,-2-2-6 16,2 0-3-16,-2 0 2 0,-1 1 2 0,2-1-11 15,1-3 7-15,-2 5 0 0,1-1-9 16,-3-1 7-16,3 0 1 0,-3-1-2 0,2 1-6 0,1-2 3 16,-2 2 0-16,0 0 1 0,1 0-1 0,1-1-3 15,-3 1 5-15,4-1 0 0,-1 1 5 0,0-1-5 16,1-2 0-16,-1 1 8 0,0 2 1 0,0-2-2 15,0 2-1-15,0-1 1 0,-2 0 0 0,3 1 0 16,-2 0-3-16,-1-3 0 0,3 3-1 0,-3-1-1 16,1 2 2-16,-3-1-7 0,-9 0 4 0,22-1-5 0,-13 1 3 15,1 1 0-15,-10-1-7 0,18-1 4 0,-10 1-1 16,-8 0 2-16,18 0 0 0,-6 0 0 16,-12 0 0-16,16 0-2 0,-6 0-1 0,-1 1 1 0,3-1 1 15,-2 0-6-15,-10 0 4 0,19-1 0 0,-6 2 3 16,1-2-8-16,-2 1 5 0,1-1 1 0,-1 1 1 15,1 1-1-15,7-5-1 0,-4 4-1 0,4 0 2 16,-7 0 2-16,2-2 1 0,0 2-1 0,-2-3 3 16,0 3-1-16,0-1 2 0,2 1 0 0,-5 0 2 0,2 0-1 15,2 0-1-15,-3-3 0 0,1 3-2 16,-12 0-1-16,17-1-7 0,-17 1 4 0,15 0 4 16,-8 0-4-16,-7 0 0 0,13-3 2 0,-13 3-5 15,15 0 3-15,-15 0 2 0,12-3-2 0,-5 3-2 0,-7 0 2 16,13 0-1-16,-13 0 0 0,12 0 3 0,-12 0 0 15,12-4 0-15,-12 4 1 0,14 1 0 0,-8-2 4 16,-6 1 0-16,19-1 2 0,-19 1-2 0,15 0 2 16,-8-1-1-16,-7 1-6 0,17-2 4 0,-9 2-2 15,-8 0-1-15,17 0-1 0,-7 0 2 0,-10 0-1 16,21-1-1-16,-14 1 1 0,-7 0-2 0,22 1 1 16,-13-1-4-16,1-1 4 0,-10 1-3 0,14 1 1 15,-5-1 0-15,1 2 1 0,-10-2-1 0,18-2-2 16,-9 1 2-16,2 1 2 0,-11 0-1 0,21 0 1 15,-10 0 1-15,-1 1 2 0,-1-1 0 0,-9 0-1 16,22 2 2-16,-13-1-2 0,3-1 3 0,-1-1-1 16,-1 1 2-16,-10 0-3 0,18 1 6 0,-5-2-4 0,-3 1 4 15,-10 0-1-15,18 0 3 0,-9 0-4 16,-9 0 4-16,17 1 0 0,-8-1-2 0,-9 0 3 0,16-1 0 16,-8 2 1-16,-8-1-2 0,17-3 5 15,-9 3-2-15,-8 0-1 0,14-1-1 0,-5 1 2 0,0-1-3 16,-9 1 2-16,12 0 0 0,-12 0 2 0,14 1 4 15,-14-1-3-15,15-1 5 0,-15 1 0 0,13 1-3 16,-13-1 4-16,11 0-3 0,-11 0 5 0,10 0 0 16,-10 0-2-16,11 0 2 0,-11 0-7 0,9 0 0 15,-9 0-3-15,0 0 0 0,11-3-4 0,-11 3 2 0,0 0-6 16,0 0-5-16,0 0-16 0,11-2-32 16,-11 2-31-16,0 0-41 0,0 0-36 0,0 0-52 15,0 0-67-15,-27-16-185 0,15 9-492 0,1-3 218 0</inkml:trace>
    <inkml:trace contextRef="#ctx0" brushRef="#br0" timeOffset="-4317.53">-422-6109 125 0,'0'0'161'0,"0"0"-11"15,0 0-4-15,0 0-5 0,0 0-6 0,0 0-14 16,0 0-5-16,0 0-6 0,0 0-10 0,0 0-8 15,0 0-7-15,0 0-7 0,0 0-3 0,0 0-4 16,0 0-8-16,0 0-5 0,0 0-7 0,0 0-2 16,0 0-5-16,0 0-4 0,0 0-4 0,0 0-8 15,0 0 0-15,0 0-3 0,0 0-3 0,0 0-3 16,0 0-3-16,21-8-8 0,-21 8 9 0,15-2-2 16,-9-1-3-16,6 2 4 0,1 1-4 0,0-2-1 0,3 2-1 15,-1 0-1-15,4 0-3 0,1 0 2 0,1-4 0 16,-2 5-1-16,1-1 0 0,-5 3 1 15,-2 0-7-15,10-3 2 0,-8 2 1 0,1-1-1 0,-1 0-7 16,1 3 9-16,5-3-3 0,-5 1-1 0,-1 3 0 16,3-3 3-16,-2-1-1 0,1 2-4 0,5 0-1 15,-9-1 2-15,2 1 3 0,1-2 2 0,2 1-4 16,-3 0-4-16,1 2 3 0,4-4 2 0,-5 2-2 16,1 0-2-16,0-1 2 0,0 0 0 0,4 1 0 15,-2-1-2-15,0-1 2 0,1 1 2 0,-4-1 0 16,6-1-4-16,-1 1 4 0,-5 0 2 0,1-1-3 15,3-1 0-15,-4 2-2 0,1 0-6 0,-1 0 7 0,5-2 2 16,-4 3-1-16,-1 0 3 0,-2-2-4 0,3 1 0 16,-5 0-1-16,4 0 4 0,-4 0-4 15,1 1 2-15,-4-1-3 0,5 0 3 0,-3 2-4 16,-10-2 3-16,19 0 4 0,-6 1-4 0,-4 0 0 0,0-1-2 16,0 1 3-16,2 2-2 0,2-3-2 0,-2 0 2 15,2 2 2-15,-1-2-1 0,1 0 2 0,0 3-4 16,-3 0 1-16,3-2 1 0,-1-1 2 0,-3 2-2 15,4 0-2-15,0 0 1 0,0 0-1 0,-1 0 4 16,1-1-2-16,-2 0 1 0,-1-1-2 0,6 1-1 16,-4 2-2-16,1-3 0 0,1 2 0 0,0 0-3 15,-1-2-1-15,1 1 4 0,-1 0 2 0,2 1-5 16,-2-1 1-16,0 0 1 0,3 0-1 0,-3-1 2 0,0 0 2 16,1 0 3-16,-1 0-3 0,-1-1-2 0,2 1-5 15,-3 0 5-15,5 0 3 0,-6-1-1 16,6 1 4-16,-2 0-2 0,-1-1 0 0,-1 1-3 15,2 0 5-15,-3 0-8 0,2-2 2 0,0 1 2 16,-1 1 5-16,-1 0-1 0,2-1-2 0,-2 1-5 0,1 0 6 16,-12 0-3-16,16-2 0 0,-3 2 5 0,-2-2-1 15,-1 4-2-15,3-2 2 0,-3 0-4 0,-10 0 0 16,18 0 0-16,-8-2-1 0,-10 2-1 16,19 2 1-16,-4-2-3 0,-4 2-5 0,2-2 1 0,-4 1 2 15,7 2 0-15,-3-3-4 0,0-2 2 0,-1 2 0 16,3 2 0-16,-3-2 0 0,1 1-2 0,1 1 3 15,-3-2-2-15,3 0 7 0,-1 0-1 0,1 0 1 16,0-1 0-16,-2 2 3 0,2 2-4 0,-1-3 2 16,1 0-2-16,0 0 4 0,-1-3 1 0,2 6-3 15,-2-3 1-15,1 0 2 0,1 0-2 0,-1 2-4 0,-1-2 6 16,0 0-6-16,2 0 6 0,-1 0-1 0,0 0 2 16,1 0-6-16,5 0 6 0,-8 0-1 15,3 0 4-15,-1 0 0 0,3-2-10 0,-1 2 4 0,-3 0 8 16,4 0-4-16,-2 0-2 0,0 0 2 0,1 0 2 15,-2-4-11-15,-2 3 7 0,3 0 3 0,-3 1-4 16,1-2 3-16,0 0-4 0,2 0 0 0,-3 0 3 16,2 2 2-16,-2-3-1 0,-2 2 3 0,4 1-13 15,-4-1 8-15,6 0 0 0,-3-1 0 0,-1 2-1 16,2-2 1-16,-2 2 1 0,3 0 1 0,1-4-1 16,-2 4-3-16,2 0-2 0,-3-2 0 0,1 2-4 15,-2 0-2-15,-1 0-3 0,2-3-3 0,-13 3-6 16,17 0-3-16,-6 0-7 0,-1 0-1 0,-1-1-8 0,-9 1-3 15,14 3-6-15,-14-3-9 0,12-2-15 0,-12 2-4 16,0 0-24-16,13 0-33 0,-13 0-89 16,0 0-240-16,0 0 106 0</inkml:trace>
    <inkml:trace contextRef="#ctx0" brushRef="#br0" timeOffset="-1318.89">-426-5995 143 0,'0'0'154'0,"0"0"-8"0,0 0-14 0,9-2-11 16,-9 2-7-16,0 0-4 0,0 0-7 0,0 0-14 16,0 0-9-16,0 0-17 0,0 0-1 0,0 0-8 15,0 0-4-15,0 0-8 0,0 0 0 0,0 0-4 16,0 0-2-16,5 16-5 0,-5-16-3 0,0 0-3 15,-5 15 0-15,5-15-4 0,0 13-4 0,0-13 1 16,0 12-3-16,-2-4 0 0,4 0 2 0,-2-8-6 16,-5 17 0-16,5-9-1 0,0 1-1 0,3 2 0 15,-1 1-18-15,-2-1 15 0,3 0 0 0,-1-1 5 16,-2 2-7-16,1-2 1 0,2 1 3 0,-1 0-7 16,0-3 4-16,1 3 1 0,-1 1-1 0,0-4 0 15,0 4-4-15,-2-3 4 0,2 2 1 0,-2 1-8 16,2-5 7-16,-2 5-11 0,0-5 9 0,3 2-3 15,-3 1 1-15,0 0 1 0,2-2-5 0,-2 2 5 16,0 1 2-16,0-2-1 0,0 1-3 0,0 0 5 16,0-10-1-16,0 19 0 0,-2-10-1 0,4-1 3 0,-4 3-3 15,2-2-3-15,0 2 2 0,-3-3 3 0,3-8-10 16,0 23 9-16,0-12 1 0,0 2-9 0,0-2 11 16,0-2-3-16,0 2-3 0,0 0 0 0,-2 3 4 15,-2-2-2-15,4 1 0 0,0-2-3 0,0 6 0 16,0-5 0-16,-2 2-1 0,0-1-1 0,2-2 5 15,-3 3-6-15,1-3 6 0,0 2-1 0,2-1 1 16,-3 0-1-16,2 0-2 0,-1 0-2 0,-1 1 8 16,1-1-8-16,-1 2 2 0,3-3-2 0,-2 3 2 15,-2-2-3-15,2-2 3 0,0 4-1 0,-3-2 1 16,5-1-3-16,0 2 4 0,0-1-3 0,-2 3 1 16,-1-1 0-16,3-1 5 0,-1 0-5 0,2 1 1 15,-1-2 2-15,0 2-5 0,0-2 5 0,3 3-3 16,-3-3-1-16,0 4 0 0,2-4 1 0,-2 1 0 0,0 0-5 15,0 0 6-15,0 1-2 0,0-3 0 0,0 2 6 16,0 1-4-16,0-3-1 0,0 0 0 0,-2 3-1 16,-1-2 3-16,3 1 0 0,0-1-4 0,0 0 3 15,0 0 1-15,-1 2-2 0,1-1 3 0,0 0-5 16,0 1 1-16,0-1-9 0,0-1 12 0,0 2 0 16,0-3-1-16,0 2-2 0,0-1 6 0,1 2 0 15,-1-3-5-15,3 3 2 0,-3-3-1 0,2 3 3 16,0 0-5-16,-2 0 1 0,3 0 1 0,-3-1-2 15,2-1 4-15,0 2-5 0,-2 0 3 0,0 5 3 0,2-7-3 16,0 4 1-16,0-6 1 0,1 5-1 16,-1-4-2-16,-2 3 1 0,5-1 1 0,-5 1 0 15,0 0-2-15,1-2-6 0,2 1 15 0,-1-1-2 16,0 6-16-16,1-4 9 0,-3 4 7 0,2-4-15 0,-2 0 5 16,2 0 4-16,-2 1 6 0,4 3-5 15,-4-3 0-15,0-2 2 0,0 3-2 0,0 4 0 0,0-7 1 16,2 1-7-16,-2 2 5 0,0 1-1 0,-2-4 1 15,2 1 2-15,0-1 2 0,-2 1-6 0,0 0 2 16,2 0 0-16,0-2 3 0,0 1 0 0,0 1-6 16,0-3 0-16,0 3-1 0,0 0 1 0,0-3 1 15,0 3 5-15,0 0-2 0,2-3-4 0,-2 3 5 16,2-1-8-16,-2 0 6 0,0 0-7 0,0 1 9 16,2-1-2-16,-2 1 1 0,0-1-2 0,3 2 1 15,-3-3-1-15,2 3 3 0,-2 3-1 0,0 1 3 16,3-6-5-16,0-1 4 0,-3 2-2 0,2-1 1 0,-2 2-1 15,3-3-3-15,-3 1 4 0,2 1-7 16,-2-2 6-16,5 4-1 0,-5-3 0 0,4-1 1 16,-4 2-4-16,0-2 1 0,2 0-5 0,-2 3 8 0,0-5 2 15,0 3-4-15,2-1 1 0,-2 2 3 0,0-2-5 16,3 3 4-16,-3-5 3 0,0 2-2 0,2 2-6 16,-4-3 2-16,2 3-5 0,2-2 10 0,-2 0-1 15,0 1-4-15,-2 0-1 0,2 0 2 0,2-1 0 16,-2-1 2-16,-2 0-1 0,2 3-3 0,0-3-1 15,2 1 4-15,-2 1-1 0,2-2-1 0,-2 0 3 16,0-1-1-16,0 2 2 0,0-1-4 0,0 2 1 16,4 0 2-16,-4-3-1 0,0 2-2 0,0-3-1 15,0 3 4-15,2-2-17 0,-2-1 15 0,0 4-1 0,3-4 2 16,-3 3-2-16,2-2 3 0,-2-2-1 16,3 3 2-16,-3-3-3 0,2 1 3 0,-2 3-3 0,0-2 0 15,0 0-3-15,1-3 3 0,1 6-1 0,-2-4 0 16,3 2 3-16,-3-2-4 0,0 2 4 0,0 0-2 15,0 0-5-15,2 0 8 0,1-1-6 0,-3 3 7 16,0 0-2-16,4-2 0 0,-2 0-1 0,0 1 1 16,-2-1-3-16,0 1 1 0,2 1-9 0,1-1 7 15,-1 0 6-15,0 1 2 0,2-3-7 0,-4 4 4 16,5-4 0-16,-5 3-1 0,2-1-4 0,1 1 2 16,-1 0 2-16,-2-1-2 0,0 1-8 0,1-2 6 15,-1 3 6-15,0-2-4 0,0 1 1 0,2-1 2 16,-2 2-2-16,0-2 0 0,0 0 1 0,0 2-3 15,3-2 3-15,-3 1 0 0,2-1-4 0,-2 2 2 16,0 0-1-16,3 0 2 0,-3-1 1 0,0-2-3 16,0 3 3-16,2-2 0 0,-2-1-4 0,2 1 2 15,-2 1-2-15,0-2 4 0,4 1 0 0,-4 1-4 16,2-2 1-16,-2 0 2 0,3 1-1 0,-3-1 0 0,2 0 2 16,-2 0-4-16,2 0 3 0,-2-2 6 0,4 3 0 15,-2-1-1-15,-2-1 1 0,3 1 3 0,-3 3-4 16,0-6-3-16,0 2 3 0,2 0-1 0,1 1 5 15,-3-1-5-15,2 2-3 0,-2-1 1 0,2 0 3 16,-2-3 3-16,4 3-5 0,-4-2 3 0,0 1-3 16,0 0 0-16,2 1 4 0,-2 0-4 0,3 0 4 15,-3-2-3-15,2 0-1 0,-2-1-2 0,4 3 0 16,-4 0 2-16,0-1-6 0,2 2 2 0,-2-1 4 16,0 0-3-16,0 0-1 0,0 2 1 0,0-4 3 15,-2 1-2-15,2 2-1 0,-2 0-1 0,2 0 3 16,2 1 0-16,-2-2-4 0,0-1 2 0,0 0-1 15,-2 1-2-15,2 1 4 0,0 0 3 0,0 0-4 0,0-2-1 16,0 4 0-16,0-4 5 0,0 2-5 16,0-1-4-16,2 1 2 0,0 0 3 0,-2-2 3 0,2 2-3 15,-2 0 2-15,0 1 0 0,0-2-3 0,3 0 2 16,-3 3-7-16,2-4 3 0,1 2 4 0,-3 1-2 16,0-1 0-16,0-1 1 0,0 1 2 0,0-2-5 15,0 3 2-15,0-2-2 0,2 2 5 0,-1-2-6 16,1 0 3-16,-2-1 0 0,-2 2 2 0,4 0 1 15,-2 1-3-15,0-1 1 0,3-1 0 0,-1 3 0 16,-2-3-1-16,3 0 0 0,-1 0 2 0,-2 0 2 16,0 0 0-16,0 2-5 0,0-3 6 0,2 1-9 15,-2 2 5-15,2-2 2 0,0 2-5 0,-2-3 4 16,0 1-2-16,0 1 1 0,0 0 3 0,0-1-3 16,0 0-1-16,2-1 0 0,-4 2 5 0,2-2-4 0,0 2 1 15,2 1 4-15,-2-3-2 0,0 0 1 16,3-1 0-16,-3 3-4 0,0 0 3 0,0-1-1 0,0-2-3 15,2 0 2-15,0 3 1 0,-2-2-1 16,0 1 0-16,0-3 4 0,0-8-5 0,3 20 6 16,-3-13-15-16,0 2 8 0,1 1-6 0,-1 0 6 0,2 0 4 15,-2-1-3-15,0 1 5 0,3 2-1 0,-1-4-1 16,-2-8 1-16,3 19 1 0,-3-10 0 0,2-1-4 16,-2 2 1-16,1-2 2 0,1 1 3 0,1-2-2 15,-3 4-2-15,2 1 4 0,1-4-8 0,-3-8 3 16,0 16 0-16,2-7 3 0,-2-9-4 0,0 14 4 0,2-3-2 15,0-3-2-15,-2 0 1 0,2 3 5 16,-2-11-4-16,-2 15 1 0,2-4 0 0,0-2-2 16,0-9-1-16,0 17 1 0,0-9 3 0,0 2-2 0,0-10 3 15,-2 18 2-15,2-10-1 0,0 3-2 0,2-2-2 16,-2 2 1-16,0-11 1 0,-2 19-4 16,2-8 1-16,2-1 2 0,-4 0-5 0,0 0 3 0,2 2 3 15,0-3-3-15,0 1 2 0,0 2-1 0,0-2-1 16,-2 1 1-16,-1 0 2 0,3 1 2 0,-2-2 3 15,4 0-1-15,-4 1 0 0,2-1-1 0,0 0-4 16,0-1 7-16,-5 0 0 0,5 3-1 0,0-3 2 16,0 3-1-16,-1-3 0 0,1 0 1 0,0-9-2 15,0 19 2-15,-2-13-3 0,2-6-3 0,0 16 3 16,0-7-3-16,2-1-4 0,-2-8 8 0,-2 20-1 16,-1-10-4-16,3-10 6 0,0 15-2 0,0-7 0 15,0-8-1-15,0 19 3 0,-2-10-9 0,2-1 6 0,0-8-2 16,-3 14-2-16,3-14 2 0,0 12-5 15,0-12-12-15,-2 13-23 0,2-13-16 0,0 7-25 0,0-7-41 16,0 0-23-16,2 9-58 0,-2-9-161 0,0 0-385 16,0 0 172-16</inkml:trace>
    <inkml:trace contextRef="#ctx0" brushRef="#br0" timeOffset="3390.47">2805-5883 64 0,'0'0'90'0,"0"0"-13"0,0 0 4 0,1 8-8 0,-1-8-3 0,0 0-7 16,0 0-11-16,0 0-1 0,1 12-4 16,-1-12-6-16,0 7-2 0,0-7-3 0,4 8 3 15,-4-8 1-15,2 10-2 0,2-5-10 0,-4-5 3 0,1 11 5 16,-1-11-12-16,1 9 1 0,-1-9-4 16,4 13 4-16,-3-7-7 0,-1-6 5 0,5 11-9 15,-4-5 5-15,-1-6-6 0,2 16-5 0,-2-10 1 0,0-6 1 16,2 14 5-16,-1-6-3 0,1 1-1 15,-2-9-17-15,1 16 16 0,-1-7-3 0,2-1 2 0,-2-8 3 16,2 15-1-16,-2-8-3 0,1 5 2 0,0-1-2 16,1-3 3-16,0 4-8 0,-1-6 8 0,0 3-8 15,-1-9-4-15,-1 20 7 0,1-9-2 0,1-1 1 16,-2 1-7-16,2-1 9 0,-1 4 1 0,-1-3-5 16,1 0 3-16,-1 1-8 0,-1-2 4 0,2 2-4 15,-3 1 3-15,3-1-1 0,-1-1 1 0,1 2-1 16,0-1 0-16,-2-1-7 0,2 0 9 0,0 3-5 15,2-3 4-15,-2 1 2 0,0-4 0 0,1 3-6 16,0-2 7-16,-1 1-3 0,0-10-5 0,2 14-1 16,-2-6 8-16,2 0-8 0,-2-8 10 0,2 14-9 0,1-6 0 15,-3 1 5-15,0-9 0 0,0 17-6 0,-3-11 9 16,2 2-3-16,1-8 1 0,-1 15 2 16,-1-7-1-16,2 2-11 0,-2-1 7 0,2-9-2 0,-1 15 9 15,0-8-6-15,-1 2 2 0,2-9-3 0,-3 17 7 16,1-7-6-16,1-4-1 0,-3 6-1 0,3-2 6 15,0-2-5-15,-3 0 5 0,3 2-7 0,0 2 1 16,-2-2 1-16,3-1-1 0,-1 1-1 0,0 1 1 16,0 0 7-16,-3 1-4 0,1-4-3 15,1 4 1-15,0-5-3 0,0 5 13 0,-3-1-11 0,3-2 1 16,-2 1-5-16,2-1 9 0,-1 2 1 0,-2 0-2 16,3 0-8-16,1-2 9 0,-4 3-5 0,0-3 2 15,4 0-1-15,-2 0-5 0,-1 1 7 0,2-1 1 0,0 0 0 16,0 2 2-16,0-3-4 0,2 2 1 15,0 0 0-15,-3 1 1 0,6-1 0 0,-3-10 4 16,-3 19 1-16,3-10 0 0,0 3-1 0,-1-2 1 0,2 0-7 16,-1 0 6-16,0 0-2 0,-1 3 2 15,0-3-1-15,-1-1 5 0,0-1 4 0,0 5-2 16,0-3-7-16,0 3 5 0,-1-2-9 0,2 1 14 0,-1-1-5 16,-1 3-1-16,3-3-2 0,-2 3 1 0,-1 0-3 15,1 2 0-15,-2-1-2 0,3-2 4 16,1 1-3-16,-1 3 7 0,1-1-9 0,0-2 0 0,0-1 1 15,0 1 1-15,0 1-5 0,0-1 1 0,-3 0 4 16,3 3-1-16,0 2-2 0,-1-5 4 0,0-3-4 16,1 6 0-16,-1-3 1 0,1 1-1 0,0-3 3 0,0 2-2 15,-3 4-3-15,3-4 2 0,0 3 0 0,0-1 3 16,3 2-4-16,-3-6 0 0,1 4 1 16,0-2 0-16,0 4 1 0,3 1 2 0,-3-2-6 0,2-4-4 15,-3 1-6-15,1 0 14 0,0 4-2 16,0-3 1-16,2-2-4 0,-2 0 0 0,0 1 0 0,1 0-3 15,-1 0 3-15,1-2 2 0,-1 3-11 0,1-1 6 16,-1-1-6-16,3 0 12 0,-3 1-4 16,2 0 0-16,0-1-3 0,-2-1 5 0,4 1-2 0,-3 2 3 15,2-2-12-15,0-2 11 0,-1 3 2 0,0-4-5 16,1 0 4-16,1 1 2 0,-3 3-6 0,2-2 7 16,0 1-2-16,2-2 2 0,-4 3 0 0,1-3 3 0,1 1-8 15,-2-1 3-15,2 2-2 0,-2-1 2 16,2 1-4-16,-3-2 7 0,4 1-1 0,0 4-4 15,-3-5 7-15,0 1-3 0,4 2 0 0,-2-3-4 16,-2 3 3-16,2 0 6 0,-2-2-5 0,2 0 2 0,-2 0-5 16,2 1 2-16,-1-1-1 0,-1-1 1 15,-1 1 4-15,0 0-6 0,1 0 6 0,1 0 3 0,-3-2-8 16,2 3 7-16,-1-1 0 0,0 0-7 0,3 0 1 16,-4 1 7-16,0-2-8 0,1 2 8 0,0-2-2 15,-1 2 3-15,3 0-8 0,-1-2 6 0,2 3-1 16,-4-3-1-16,2 1 1 0,0-1-1 0,0 2-4 15,1-1 4-15,-2 2-1 0,2-1 2 0,0-2-6 16,-1 3 5-16,1-2-2 0,2 1 2 0,-4 0-5 16,0 2 2-16,3-1 1 0,-3-3-3 0,-1 1 3 15,4 2 4-15,-4-1-12 0,1 0 5 0,4 0-6 16,-4 1 4-16,2-2 2 0,-2 2-1 0,1-1 8 16,1-1-1-16,-2 0-6 0,-1 2 4 0,4-3-6 15,-3 3 5-15,3 0-2 0,-3 0 1 0,3 0-10 16,-4-4 7-16,2 3 1 0,-1-1 5 0,1 0-2 0,1-1-3 15,-1 0 0-15,1-1 1 0,0 2 2 16,-2 0 2-16,1 0-7 0,0-2-1 0,-2 2 4 16,1-4 2-16,0 2-2 0,1 2-1 0,-2-3 3 0,3 2-1 15,-3-1 1-15,1 1-8 0,-1 1 6 0,3-5 0 16,-2 2 1-16,-1 2 1 0,0-11-1 0,-1 17 1 16,-2-10-1-16,6 1 4 0,-3-8 1 0,0 18 0 15,0-9-1-15,-3 2 0 0,6-2 5 0,-6 2-4 16,3 0-1-16,-1 1 0 0,0-2 0 0,1 0-3 15,0 0-2-15,-4-2 6 0,4 6 2 0,-1-4-1 0,0-2-3 16,1 4-1-16,-2 0-3 0,2-1 3 16,-2 0-1-16,2-3-5 0,0-8 6 0,0 19-8 15,0-8 4-15,0 1 5 0,0-1 0 0,0-2-8 0,0-9 0 16,4 20 4-16,-4-10-1 0,1 1 1 16,-1-2-1-16,1 2 1 0,-1-2 0 0,2 3-1 0,0-3 3 15,-1 3-1-15,0-4 0 0,3 1-1 16,-1 0-4-16,-1 1 4 0,0 0 1 0,0-1 1 0,3 2-6 15,-2-3 8-15,-2 2-6 0,1 0 4 0,0-1-1 16,1 2 0-16,-2-2-2 0,-1-1 3 0,1 0-3 16,-1 3 1-16,-1 0-3 0,2-1 7 0,-1-1-7 15,0 3 2-15,0-12-2 0,-5 18 7 0,4-5 0 16,0 0-3-16,-1 0-4 0,1 1 2 0,-2-3-1 16,1 2 3-16,1 0-2 0,1 0 3 0,-2-1 1 15,0 0 0-15,1 1 0 0,0 1 1 0,1-1 1 0,-2 2 0 16,0-3-3-16,1 4 2 0,0-2-5 15,-4-3 8-15,3 3-10 0,2 1 4 0,0-2 1 16,-3 1-1-16,3 0-1 0,-1 0 2 0,-1 2-2 0,0-2 1 16,2 0 0-16,-1 1 1 0,1-1 1 0,-2-1 3 15,2 1-1-15,-3 2 0 0,3-3 1 16,-1 1-4-16,1-1 3 0,-5-1 0 0,5 2 1 0,-2-2 2 16,6 0-1-16,-8 2-12 0,4-2 9 0,0-1-5 15,0 3 5-15,2-2-2 0,1 0 4 0,-4 1-1 16,2-1 4-16,2-1 0 0,-1 3 0 0,-1-4-1 15,-1 2 2-15,2 0-5 0,-1-1 5 16,1-1-4-16,-2 4 1 0,2-5-3 0,-2 2 3 0,-2 2-2 16,4-1-1-16,-4-1-1 0,0 0 1 0,2 1 0 0,-1-2-3 15,-1 2 0-15,-1-1-3 0,2 0 7 0,-1 0-2 16,1 1 0-16,1 0-4 0,-5 1 2 16,4-1-1-16,1 0 0 0,-4-1 3 0,3 3-6 15,1-2 7-15,1 1-2 0,-1-3 0 0,0 2-2 16,0 0 0-16,-1 0 3 0,1 1-3 0,0-2 1 15,0-1-2-15,0 1 2 0,1 1-1 0,2-1 4 0,-1-2-7 16,-3 2 1-16,3-1 2 0,-2 2 0 0,2-1-2 16,0-3 3-16,-1 2 1 0,1 0 0 0,-2-1-4 15,1 1 0-15,1 2 3 0,-1-4-2 0,-1-8 2 16,3 19-2-16,-3-10-3 0,4 2 4 0,-3-3-1 16,-1-8 3-16,-3 16-3 0,3-8 0 0,2 2-3 15,0 1 3-15,-2-2 1 0,2-1-1 0,0 3 4 16,-2-11-5-16,0 14 2 0,0-2-1 0,0-2 1 15,0-1-5-15,0 2 5 0,0-1-6 0,1-1 3 16,0-2 4-16,-1 3 0 0,3-2 2 0,-3 3-3 0,1 0 5 16,0 0-1-16,-1-2-1 0,2 2-2 0,0-2 4 15,-1 3 0-15,0-1-1 0,1-1 0 16,0-1-1-16,-1 2-10 0,2-1 9 0,-1-1 1 16,-2 0-6-16,1-1 7 0,1 0-2 0,-2-8-10 0,0 14 11 15,0-6-2-15,0-8-3 0,0 13 6 0,0-5-2 16,0-8 0-16,0 12 3 0,0-12-1 0,-2 13 2 15,2-13 5-15,0 13 4 0,0-5-7 0,0-8 7 16,2 14-1-16,-2-14 1 0,0 11-2 0,0-11 0 16,0 14-3-16,1-8 1 0,-1-6 0 0,0 15-2 15,0-15 1-15,0 13-3 0,0-7 2 0,0-6-3 16,0 13 8-16,-3-2 2 0,3-11-3 0,-3 13 1 0,2-7 7 16,1-6 3-16,-3 16-1 0,1-10-3 15,2-6-1-15,-4 15-4 0,0-7 4 0,4-8-2 16,-1 11-2-16,-3-6 1 0,4-5-3 0,0 0-1 15,-4 12-1-15,4-12-3 0,-2 6 1 0,2-6-3 0,0 0 2 16,-2 10-2-16,2-10 4 0,0 0-7 0,-2 9 1 16,2-9 3-16,0 0 2 0,-8 5 0 0,8-5-4 15,0 0-1-15,-4 6 0 0,4-6-1 0,0 0 4 16,-11 4-4-16,11-4 0 0,0 0-6 0,0 0-6 16,0 0-1-16,-6 5-11 0,6-5-20 15,0 0-24-15,0 0-24 0,0 0-27 0,0 0-30 0,0 0-50 16,0 0-171-16,0 0-397 0,-5-25 175 0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19.1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7EF7078-9620-4F2C-B19E-E4F43FD6DB60}" emma:medium="tactile" emma:mode="ink">
          <msink:context xmlns:msink="http://schemas.microsoft.com/ink/2010/main" type="inkDrawing" rotatedBoundingBox="4057,8226 4572,8193 4573,8212 4059,8245" shapeName="Other"/>
        </emma:interpretation>
      </emma:emma>
    </inkml:annotationXML>
    <inkml:trace contextRef="#ctx0" brushRef="#br0">0 47 147 0,'0'0'193'16,"16"-2"-10"-16,-16 2-14 0,15-1-14 0,-9-2-9 0,4 3-16 16,0-2-11-16,2 0-10 0,-1 0-6 0,2 1-8 15,0 0-7-15,-2-2-6 0,0 3-3 16,1-2-3-16,-2-1-3 0,3-1-3 0,0 3-3 0,-3 0 0 16,1-1-4-16,-1 1-1 0,-1 0-7 0,-9 1-5 15,17 0-4-15,-7 0-4 0,1-1-6 16,-11 1-2-16,18 0-3 0,-10 0-4 0,4 0-3 0,0 0-2 15,0 0-2-15,1 1-3 0,-3 0 0 0,6 0-10 16,-5-1-11-16,3 2-24 0,-1-2-14 0,5 1-24 16,-4-1-35-16,2-3-40 0,6 3-43 0,-6-3-173 15,1-3-386-15,1-2 171 0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24.8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8CD7FCD-214B-4907-B3B9-64B4A8D162ED}" emma:medium="tactile" emma:mode="ink">
          <msink:context xmlns:msink="http://schemas.microsoft.com/ink/2010/main" type="inkDrawing" rotatedBoundingBox="4315,2104 4577,8123 4308,8135 4045,2116" semanticType="verticalRange" shapeName="Other">
            <msink:sourceLink direction="with" ref="{8CD0C79F-ACD8-4B71-B2F2-A64F70E72EEA}"/>
            <msink:sourceLink direction="with" ref="{C2AE994A-2937-4994-B816-DC217BEA9008}"/>
            <msink:sourceLink direction="with" ref="{9A0F3624-7307-4D3D-AEE9-82BDCCAFC930}"/>
            <msink:sourceLink direction="with" ref="{BD05190E-2CB2-4F13-9E19-9C3938782EE8}"/>
            <msink:sourceLink direction="with" ref="{9E1916A4-A4C8-47F8-99C1-32B4ED8CCA54}"/>
            <msink:sourceLink direction="with" ref="{43DCDC3F-18F4-4AE9-928C-0A8EAB359518}"/>
            <msink:sourceLink direction="with" ref="{C4403268-06F9-4DA6-9220-3FD5746EFFBA}"/>
            <msink:sourceLink direction="with" ref="{8802B51B-969E-46DC-A649-CC25ECB7AD08}"/>
            <msink:sourceLink direction="with" ref="{C73444DA-BADE-4907-A262-E63FED56B026}"/>
            <msink:sourceLink direction="with" ref="{ACE152B6-BA08-4918-91F5-A5DF5B01ABC5}"/>
            <msink:sourceLink direction="with" ref="{464B3DB5-ABD0-4317-AC7F-7091A48D055E}"/>
          </msink:context>
        </emma:interpretation>
      </emma:emma>
    </inkml:annotationXML>
    <inkml:trace contextRef="#ctx0" brushRef="#br0">36 0 15 0,'17'10'173'0,"-17"-10"-8"16,0 0-12-16,9 4-14 0,-9-4-13 0,8 4-13 16,-8-4-15-16,5 4-10 0,-5-4-5 0,0 0-11 0,6 6-4 15,-6-6-6-15,5 8-12 0,-5-8-7 16,0 8-1-16,0-8-4 0,0 0-2 0,-2 17-4 15,-2-12-3-15,4-5 4 0,-2 11-7 0,-1-3-1 16,3-8-6 0,-5 12-2-16,5-4 1 0,0-8 0 0,-4 14-1 0,2-8 1 0,0 0-2 0,0 3-2 15,2-9 0-15,-5 13-6 0,3-5 2 0,-2 0 3 0,4-8-2 16,-2 15-5-16,-1-8 4 0,3-7-3 0,0 14 0 16,-2-5-2-16,0-3 1 0,2-6 3 0,-2 16-5 15,1-8 3-15,1 1-11 0,0-9 8 0,0 16 0 16,0-8-1-16,0 1 0 0,0 2 0 15,0-11 0-15,-1 16-1 0,2-9-1 0,-1 2 4 0,0-9 1 16,0 19-6-16,0-11 0 0,0 0-1 16,0-8 2-16,-1 12 2 0,-1-4-3 0,2-8 3 0,-3 14 0 15,1-6-1-15,2-1-2 0,0-7 0 0,-3 14 0 16,0-5-2 0,2-3 9-16,1-6 0 0,-5 13-7 0,5-13-1 0,-4 14 0 0,4-10 3 0,0-4-4 15,-2 16 3-15,2-9 2 0,-4 4-2 0,3-1-1 0,1 1-2 16,0-11 4-16,1 17-3 0,3-8 6 0,-4-9-4 15,0 16-1-15,0-6 0 0,0-1 0 0,0 0-1 16,0-9 2-16,0 16-1 0,-4-7 3 0,4 1-2 16,-2 1 6-16,0-4-1 0,2-7-8 0,0 16 11 15,-3-7-2-15,3 0-1 0,0-1 4 16,0 4 0-16,0-3-2 0,-2 3-3 0,-1-4 1 0,6 4 1 16,-3-1-6-16,2 0 2 0,-2 1 0 0,3-2 0 15,-6 1 3-15,3 2 0 0,3-4-1 0,-3 4-6 16,0-2 5-16,3 2-4 0,-2 0 4 0,3-1-9 15,-2 0 6-15,-2-2 1 0,4 3 1 0,-1-2 5 16,0 1-5-16,0-1-5 0,0 1 2 0,0 0 2 16,-1-1-3-16,1 2 5 0,-2-5-1 0,3 4-4 0,-2 1 1 15,-2-1-1-15,4-1 2 0,-2 2 2 0,1-2-1 16,-1 3 0-16,0-3-1 0,1 1-2 0,-1-1 6 16,-1 0-5-16,0 2 0 0,3-1-5 0,1-1 7 15,-3 3 0-15,1-3-1 0,0-1 1 16,0 4-2-16,-1-4-2 0,3 4 0 0,-4-3 5 0,4 0 1 15,-4 0-5-15,2 3 1 0,2 0 2 0,-5-5-5 16,5 4 2-16,-3 0 1 0,4-1 4 0,-3 5-4 16,-1-4 3-16,2 1-6 0,0 0 0 15,-1 1 4-15,-1-1 1 0,3-2-3 0,-2 3 4 0,0-1-1 16,-1-1-8-16,1 0 5 0,2 6-1 0,0-6 1 16,-2 1 3-16,0 0-2 0,0 0-8 0,1-3 11 15,-1 4 0-15,0-2-4 0,1 3 3 0,-1-2-1 16,2 1-3-16,-2-4 3 0,-2 5 2 0,2-4-3 0,-2 5 4 15,4 2-3-15,-2-6-1 0,0 1 0 0,-2 0 2 16,3 0-1-16,1-2-8 0,-5 2 7 0,2 0 1 16,-2 0-4-16,2-3 7 0,-2 3-3 0,2-1-1 15,-2 0 1-15,0-1-3 0,0 0-1 0,0-1 4 16,-2 0 0-16,4 2-1 0,-2-1 0 0,1-4 2 16,1 6 0-16,-1-7 0 0,-1 3 1 0,0-2-3 15,0-8 2-15,0 17-3 0,3-6 2 0,-1-2-3 16,-2-1 2-16,0-8-2 0,3 16 4 0,-3-7-10 15,0 1 7-15,0-10 1 0,0 12 2 0,0-3-4 16,2-1 2-16,-2-8 2 0,0 14 0 0,0-6-3 16,0-8 5-16,-2 15-4 0,2-10-1 0,0-5 1 0,-3 16 0 15,3-9 1-15,0-7-2 0,-5 15 1 16,4-9 3-16,1-6-4 0,-2 14-1 0,1-7-1 16,1-7 6-16,-2 16-5 0,0-8 3 0,2-2 1 0,-2 4 0 15,2-10-14-15,0 15 16 0,0-8-3 16,0-7 5-16,0 17-3 0,-3-11 0 0,3 3-1 15,0-9 1-15,0 16 1 0,0-7-3 0,0 1-1 0,-2-1 2 16,2-9-7-16,2 17 7 0,-2-11-2 0,0 4 1 16,0-10 0-16,0 15 0 0,0-7 0 0,0 0-1 15,3 3 1-15,-3 0 2 0,0-3-8 0,0 3 6 16,0-2-5-16,2-2 10 0,-2 5-8 0,0-2 4 16,0 0-3-16,0-1 4 0,2 1-1 0,-2-1-1 15,0 1-1-15,2 1 2 0,-2 0-1 0,1-1 0 16,1-3 2-16,-1 2-1 0,2 0-2 0,-1-1 2 15,-2 3-4-15,3-2-1 0,-3-9 3 0,0 16 2 16,2-8-3-16,-1 2-1 0,-1 0 8 0,1-3-6 0,3 2 0 16,-4-9 2-16,0 15-2 0,2-7 1 0,-2-8-1 15,0 14-4-15,3-6 1 0,-1-2 4 16,-2 4-1-16,0-10-3 0,2 13 2 0,1-6 0 16,-3-7-1-16,3 12 3 0,-3-5 4 0,0-7-6 0,3 12 0 15,-3-12 3-15,0 11-1 0,0-11-6 0,0 14 5 16,0-14 1-16,2 11 0 0,-2-11-2 0,0 10-1 15,0-2 3-15,0-8-1 0,0 10 0 0,0-10 2 16,3 14-4-16,-3-14 2 0,0 8-1 0,1-1 2 16,-1-7-3-16,2 12 2 0,-2-12 0 0,0 12-1 15,0-12 1-15,1 9-3 0,-1-9 4 0,0 11 0 16,1-5 2-16,-1-6-5 0,-1 11 3 0,1-11 2 16,0 10-2-16,0-10-1 0,0 11-1 0,0-11-3 15,0 12 6-15,0-12-1 0,1 14-5 0,-1-14 5 16,0 11 1-16,0-4-1 0,0-7-1 0,3 12 2 0,-6-3-7 15,3-9 8-15,3 14-1 0,-3-14 1 16,-3 16-4-16,3-9-1 0,0-7 0 0,-1 18-4 16,1-11 10-16,0-7-7 0,0 16 4 0,0-7-1 0,-1-1-2 15,1-8 0-15,0 18 1 0,-2-8 2 0,1-1-2 16,1 3 1-16,0-12 0 0,0 16 0 0,-3-9 0 16,3 4 0-16,-2-3 0 0,2-8-2 0,0 20 5 15,0-11 2-15,-3 0-2 0,3-9-3 0,0 16-3 16,0-6 7-16,0-3-6 0,0 3 2 0,0-10 0 15,-2 20-2-15,2-13 4 0,0 2 0 0,2-1-6 16,-2-8 7-16,3 17-4 0,-6-8-5 0,3 1 9 16,-2-1-2-16,2-9-2 0,0 14 3 0,0-14-2 15,-1 14 0-15,1-4 2 0,-1-4 0 0,1-6 1 0,-2 17 2 16,0-8-6-16,2-9 2 0,0 14-1 16,0-3-2-16,0-3-3 0,0-8 8 0,0 14 0 0,0-6-5 15,-2 1 0-15,2-9 1 0,0 16-1 16,-3-7 3-16,6-1-1 0,-3-8 4 0,0 16-1 0,0-7-5 15,0-2 4-15,2 2-4 0,-2-9 5 0,0 17-5 16,0-8 2-16,0-1 2 0,0-8-4 0,0 16 2 16,-2-7 0-16,-1 0-2 0,6 1 2 15,-3 1-1-15,0 0 0 0,-3-2 2 0,3-9-2 0,0 20 1 16,-2-9 0-16,2-3-4 0,0-8-2 0,0 19 11 16,0-7-5-16,0-3 4 0,0 1-3 0,0 0 2 15,0-10-11-15,-4 16 10 0,4-6-1 0,-1 2-2 16,2-2 5-16,-2 1-3 0,1-11 0 0,1 20 1 15,-1-10-1-15,0 2-5 0,0-2 4 0,0 0 3 16,0-2-5-16,4 4 5 0,-4 0-3 0,0-5 0 16,0 4-5-16,0-1 4 0,0-10-1 0,0 17 8 0,0-9-4 15,0 4 0-15,0 0-1 0,0-5-2 0,2 6-2 16,-2-5 4-16,0 2 3 0,0 1 0 0,3-1-4 16,-3 0 0-16,0 0 3 0,0-2-1 0,0-8 0 15,-3 17-6-15,6-10 1 0,-3 1 3 0,0-8-2 16,-3 14 5-16,6-6-1 0,-3-8-3 0,0 15 1 15,-3-3 0-15,6-5 1 0,-3-7-8 0,0 17 8 16,-3-10 0-16,3-7 1 0,0 15-4 0,3-5 1 16,-3-10 3-16,-3 14-1 0,3-7 1 0,3 3-2 15,-3-10-3-15,0 18 7 0,0-10-3 0,0 0 1 0,0-8-5 16,0 14 2-16,2-5 0 0,-2-9 0 16,0 16 2-16,0-7 2 0,0 0-4 0,0-9 1 15,0 16 0-15,0-8-2 0,0 0 3 0,0-8 0 0,2 15 3 16,-2-8-7-16,0-7 2 0,0 14 1 15,2-6 1-15,-1 1-4 0,-1-9 5 0,0 14-5 16,0-8 3-16,0-6 0 0,1 14 3 0,1-6-3 16,1 0 2-16,-3-8-1 0,2 14-1 0,1-5-1 0,-3-1 1 15,1-1 4-15,-1 2-5 0,0-9-4 0,2 14 8 16,-2-6-7-16,0-8 3 0,-2 15 3 0,2-7 1 16,0-8 0-16,3 14-1 0,-3-6-4 0,0-8 3 15,0 13 0-15,0-7-1 0,0-6 1 0,-3 14-2 16,5-5-1-16,-2-9 3 0,-2 14-2 0,2-14 1 15,0 14 2-15,0-8-2 0,0-6-1 0,0 14 3 16,0-6-5-16,2 0 0 0,-2-8-5 0,0 16 7 0,0-8 4 16,0-8 1-16,-2 15-4 0,2-5-3 15,-1 1 7-15,1-2 0 0,0-9-3 0,1 12 3 16,-1-3-1-16,0-9 0 0,-1 16-6 0,1-8 1 0,0-8 1 16,0 19 2-16,-3-10 1 0,3-1-12 0,-2 4 12 15,2-12 2-15,0 16-5 0,0-8 4 0,-3 0-2 16,3-8 0-16,-2 18-2 0,0-8 1 0,0 0 3 15,2-1 2-15,0-9-2 0,-2 16-1 0,0-7 2 16,-1 2-4-16,3-11 1 0,-2 15 1 0,2-9 0 16,0 3-9-16,0-9 9 0,-5 16-4 0,5-5 2 15,-1-3 1-15,1-8 3 0,0 18-5 0,-2-10 1 16,2 2 2-16,0-10-2 0,0 15 3 0,0-6 0 16,0 1 1-16,0-10-8 0,-3 17 6 0,3-6-1 15,0-2-6-15,0 2 7 0,0-11 0 0,3 19-2 16,-3-11 2-16,-3 0 2 0,6 0-2 0,-3 1-4 15,0-9 5-15,2 16-3 0,-2-8 3 0,1 4-3 16,0-3-6-16,-1 0 6 0,0-9 3 0,4 16-4 0,-4-8 2 16,0 4 3-16,0-3-5 0,2-2 2 15,-2 2-1-15,0 0-1 0,0 1 4 0,3-1-6 0,-3-9 7 16,2 16-7-16,-2-8-1 0,0-8 7 0,0 15-4 16,0-5 5-16,0 1-5 0,2-3-3 0,0 0 4 15,-2 2-1-15,0-10 1 0,1 18-6 0,0-8 6 16,4 1 0-16,-5-5-2 0,0 2 8 0,2 1-8 15,1 2 5-15,-3-3 0 0,1 0-2 0,2 2 0 16,-3 2 0-16,0-5 2 0,0-7-3 0,0 18 3 16,1-11-2-16,-1 2 1 0,0-9-5 0,3 15 6 15,-1-7-3-15,-2-8-2 0,0 14 3 0,0-6-1 16,0-8 2-16,-2 14 5 0,4-8-4 0,-2-6 6 0,0 17-5 16,0-11 1-16,0-6 5 0,0 14-2 15,0-7-3-15,0-7 2 0,0 17 0 0,0-11-3 16,0-6 3-16,0 14-1 0,0-6 0 0,0-8-3 0,0 13 1 15,0-6 2-15,0-7-1 0,3 14-1 0,-1-8-2 16,-2-6 0-16,0 16-1 0,1-11 4 16,-1-5 1-16,0 11 0 0,0-11-4 0,4 11 4 0,-4-11-2 15,1 10 0-15,-1-10-4 0,0 10 7 0,0-10-6 16,2 9-3-16,-2-9 5 0,3 9 0 0,-3-9 2 16,0 0 3-16,0 0 2 0,-3 10 3 0,3-10-1 15,-2 8 1-15,2-8-1 0,0 0-1 0,0 0 2 16,-1 13 2-16,1-13-6 0,0 0 3 0,0 9-3 15,0-9 2-15,0 0-4 0,0 0 0 0,0 10-3 16,0-10 2-16,0 0 1 0,0 0 0 0,-1 10-4 16,1-10 5-16,0 0-4 0,1 9 1 0,-1-9 0 15,0 0 1-15,0 0-4 0,0 0 1 0,0 0 2 0,1 8-4 16,-1-8-1-16,0 0 5 0,0 0-4 0,0 0 0 16,0 0 2-16,5 6 0 0,-5-6 0 15,0 0-2-15,0 0 10 0,0 0 4 0,0 0 0 0,0 0 7 16,0 0-2-16,0 0 4 0,0 0 1 0,0 0 1 15,0 0-1-15,0 0 0 0,0 0 1 0,0 0-4 16,0 0-1-16,0 0-2 0,0 0-1 0,0 0-1 16,0 0 0-16,0 0-3 0,0 0-3 0,9-15-1 15,-9 15 0-15,0 0 1 0,0 0-1 0,0 0-2 16,1-12-1-16,-1 12-1 0,0 0-4 0,0 0 1 16,0 0-1-16,-4-16 4 0,4 16-3 0,-6-5-1 15,6 5 1-15,-7-5 2 0,7 5-4 0,-9-9 2 16,9 9-1-16,-10-6 1 0,5 1-3 0,5 5 0 0,-11-6 2 15,6 2 1-15,5 4 2 0,-8-9 2 16,8 9 3-16,-10-9 2 0,6 4-1 0,4 5 1 0,-6-9 0 16,3 4 5-16,3 5-1 0,-3-8-3 0,3 8 3 15,-4-8 0-15,4 8 1 0,-1-10 4 0,1 10-7 16,0 0-3-16,0 0 0 0,0-10 0 0,0 10-3 16,0 0 4-16,0-10-4 0,0 10-3 0,0 0 3 15,0 0-3-15,0 0 1 0,0-10-3 0,0 10 5 16,0 0-3-16,0 0 1 0,0 0 3 0,0 0-2 15,0-11-1-15,0 11-6 0,0 0 9 0,0 0-2 16,0 0-6-16,0 0 5 0,0 0 1 0,0 0-2 16,0 0-4-16,0 0-1 0,0 0 0 0,0 0 1 0,0 0-2 15,0 0 3-15,0 0-5 0,0 0-1 16,0 0 9-16,0 0-8 0,0 0 2 0,0 0 1 16,0 0 0-16,0 0-4 0,0 0 5 0,0 0 1 0,0 0 0 15,2 31-4-15,-2-31-2 0,6 6 2 0,-3 1 2 16,-3-7 0-16,2 8 1 0,-2-8 2 0,4 9-1 15,-3-3-2-15,-1-6 2 0,3 10-2 0,-3-10 5 16,5 9-4-16,-5-9-1 0,3 9 3 0,-3-9 2 16,3 9-1-16,-3-9 5 0,5 7-2 0,-5-7-1 15,2 6-4-15,-2-6-2 0,5 7 6 0,-5-7-1 16,6 6-1-16,-1-2 1 0,-5-4 0 0,8 6 1 16,-3-2-3-16,-5-4 3 0,11 6-1 0,-7-3-2 15,-4-3 0-15,9 5 3 0,-2-2-1 0,-7-3-4 16,8 4 3-16,-8-4 0 0,10 5-5 0,-10-5 2 15,6 3 2-15,-6-3-3 0,9 2 0 0,-9-2-1 16,0 0 5-16,6 1-2 0,-6-1 1 0,0 0 1 0,0 0-1 16,0 0 2-16,7 3 0 0,-7-3 3 0,0 0 1 15,0 0 0-15,0 0-2 0,0 0 1 16,0 0 5-16,0 0-1 0,13-4-3 0,-13 4 1 0,0 0 1 16,6-8-6-16,-6 8 5 0,7-6-3 15,-7 6-1-15,5-9 2 0,0 5-4 0,-5 4 1 16,8-10 1-16,-3 5-4 0,-1 0 0 0,3-6-1 0,-3 4 5 15,1 2-8-15,1-3 2 0,0 0 3 0,1-4-4 16,-2 5 6-16,-3 2-9 0,4-5 0 0,-1 0-9 16,-3 2-7-16,3-1-13 0,-4 3-5 0,-1 6-19 15,5-15-16-15,-2 5-31 0,-3 2-31 0,0 8-38 16,0-14-44-16,0 14-280 0,-3-19-539 0,1 11 239 16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32.4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0 20 0,'0'0'137'0,"0"0"-13"0,0 0-11 0,0 0-12 16,13 0-14-16,-13 0-16 0,0 0-13 0,0 0-21 0,0 0-8 15,0 0-26-15,0 0-23 0,11 0-34 0,-11 0-64 16,0 0-127-16,0 0 55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14.59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1ACF894-64A7-4DF6-9EE5-4C45CB9943C9}" emma:medium="tactile" emma:mode="ink">
          <msink:context xmlns:msink="http://schemas.microsoft.com/ink/2010/main" type="writingRegion" rotatedBoundingBox="6611,915 7790,915 7790,1346 6611,1346"/>
        </emma:interpretation>
      </emma:emma>
    </inkml:annotationXML>
    <inkml:traceGroup>
      <inkml:annotationXML>
        <emma:emma xmlns:emma="http://www.w3.org/2003/04/emma" version="1.0">
          <emma:interpretation id="{F35799FD-83F8-4557-9D9A-A7FCE980F979}" emma:medium="tactile" emma:mode="ink">
            <msink:context xmlns:msink="http://schemas.microsoft.com/ink/2010/main" type="paragraph" rotatedBoundingBox="6611,915 7790,915 7790,1346 6611,13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ED6007-3994-4754-AEDD-A6A3BCEA21FB}" emma:medium="tactile" emma:mode="ink">
              <msink:context xmlns:msink="http://schemas.microsoft.com/ink/2010/main" type="line" rotatedBoundingBox="6611,915 7790,915 7790,1346 6611,1346"/>
            </emma:interpretation>
          </emma:emma>
        </inkml:annotationXML>
        <inkml:traceGroup>
          <inkml:annotationXML>
            <emma:emma xmlns:emma="http://www.w3.org/2003/04/emma" version="1.0">
              <emma:interpretation id="{E0DC7877-9F11-4897-AC28-0C0710F2C94F}" emma:medium="tactile" emma:mode="ink">
                <msink:context xmlns:msink="http://schemas.microsoft.com/ink/2010/main" type="inkWord" rotatedBoundingBox="6611,915 7790,915 7790,1346 6611,1346"/>
              </emma:interpretation>
            </emma:emma>
          </inkml:annotationXML>
          <inkml:trace contextRef="#ctx0" brushRef="#br0">784-7074 58 0,'0'0'195'0,"0"0"-9"0,0 0-17 0,4 5-9 15,-4-5-14-15,0 0-10 0,3 10-10 16,-1-2-4-16,-2-8 1 0,0 11-3 0,0-11 3 0,3 14-7 15,-6-7-1-15,6 2-7 0,-3 1-5 0,-3 2-10 16,3-2 0-16,-2 2 0 0,-1-2-1 16,1 2-8-16,2-1-8 0,-1 1-5 0,-3-1-4 0,3 1-7 15,1-1-7-15,-5-1-2 0,5 4-6 0,0-5-5 16,0 3-3-16,0 0-3 0,0-3-1 0,0-1-4 16,3 3-2-16,-3-11 1 0,2 17-3 0,-1-10-3 15,2 1-4-15,-3-8-1 0,2 16-4 0,3-11-6 16,-5-5-13-16,5 11-12 0,-3-7-19 0,2 1-14 15,-4-5-20-15,4 6-23 0,-4-6-20 0,6 8-14 0,-6-8-29 16,0 0-29-16,0 0-223 0,0 0-443 16,0 0 196-16</inkml:trace>
          <inkml:trace contextRef="#ctx0" brushRef="#br0" timeOffset="491.79">1194-7030 39 0,'-22'14'140'0,"16"-10"-12"0,6-4 2 0,-11 7-8 16,1-2-6-16,0 0-9 0,-1 2-2 0,-1 0 0 15,-1 0-5-15,0 3-12 0,-4-2 2 0,-1 2-3 16,1-2 0-16,-4 1-8 0,6 4 0 0,2-7-9 16,-7 7-1-16,9-4-8 0,-5 2-6 0,1-1-6 15,2-2-4-15,4 2 1 0,-1-3-5 0,0 2-3 16,1 0-4-16,-2-1-2 0,3 0-2 0,3-3-3 16,-1 2-3-16,-1-1 0 0,2-1-5 0,1 0-2 0,0 1-3 15,4-6-7-15,-6 10 4 0,6-10 0 16,-5 10 2-16,5-10-4 0,-2 8-1 0,2-8 2 0,-3 8 2 15,3-8-1-15,0 0 0 0,0 9-1 0,0-9 2 16,0 0 3-16,6 10 0 0,-6-10 6 0,10 6 1 16,-4-3 2-16,1 0-2 0,1-1-1 15,4 2 1-15,1-2 0 0,0 2 1 0,9-3 2 0,-2 3 1 16,2 1-3-16,2-5 2 0,-2 4 0 0,0-3-6 16,0 2-1-16,-2-2-1 0,-5 1-3 0,-2-2-4 15,3 3 0-15,-3-1 0 0,-1-2-6 0,-6 2-7 16,-6-2-11-16,15 0-13 0,-15 0-17 0,11 1-10 15,-11-1-16-15,10 0-27 0,-10 0-25 0,0 0-41 16,0 0-215-16,9-8-408 0,-9 8 182 0</inkml:trace>
          <inkml:trace contextRef="#ctx0" brushRef="#br0" timeOffset="1158.18">1814-7074 175 0,'-11'-14'185'15,"11"14"-11"-15,-8-3-3 0,8 3-9 0,-11-4-9 16,11 4-9-16,-14-2-8 0,14 2-8 0,-17 0-10 16,8 0-7-16,-3 2-11 0,1-1-3 0,0 2-11 15,-2-3-5-15,1 2-5 0,3 2-13 0,-2 2-2 16,1-1-5-16,-1 0-6 0,0 0-6 0,4 1-4 15,-4 2-2-15,4 1-5 0,1-4-4 0,-1 4-1 16,4-3-4-16,-1 1-1 0,-2-1-1 0,4 0-2 16,-1 2-6-16,3-8 0 0,-3 13 0 0,3-6 2 0,0-7-5 15,1 12 0-15,-1-12-1 0,3 10 3 16,1-2-5-16,3-2 3 0,-1-3-5 0,0 3 3 16,4 2-2-16,3-3 0 0,0-1-2 0,0 1 4 0,5-1-6 15,-5 0 3-15,7-1-1 0,0 0-1 16,0-1-2-16,-5 2 0 0,5-2 4 0,0 4-5 15,-6-6 2-15,-2 2 1 0,-1 1-1 0,1 0-3 0,-3-1 0 16,1 0 2-16,-3-1-1 0,1 2 2 0,-8-3-2 16,16 3-2-16,-9 0 0 0,-1 0-1 0,-6-3-1 15,11 6 3-15,-7-2-2 0,5-2 0 16,-3 5 0-16,-6-7 0 0,7 9 0 0,-4-5 3 0,-3-4 1 16,5 12 0-16,-4-6 2 0,-1-6 2 0,-4 14 3 15,0-8 6-15,-3 0 7 0,3 1 0 0,-3 1 7 16,1-2 1-16,-6 2 0 0,0-2 0 0,-1-1-2 15,-6 1-3-15,1-3 0 0,-3 2-1 0,-3-2-4 16,2-2-1-16,-1 1-7 0,-1-2-17 0,2-1-20 16,-2-1-24-16,1 0-23 0,-1 1-31 0,4-2-26 15,1 1-33-15,5-1-30 0,0-3-215 0,-1 1-441 0,3-1 196 16</inkml:trace>
        </inkml:traceGroup>
      </inkml:traceGroup>
    </inkml:traceGroup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3:05.8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D4BC7D8-7CAB-44A3-BCAE-6EF13D19465C}" emma:medium="tactile" emma:mode="ink">
          <msink:context xmlns:msink="http://schemas.microsoft.com/ink/2010/main" type="writingRegion" rotatedBoundingBox="9853,1111 24682,861 24829,9594 10001,9844"/>
        </emma:interpretation>
      </emma:emma>
    </inkml:annotationXML>
    <inkml:traceGroup>
      <inkml:annotationXML>
        <emma:emma xmlns:emma="http://www.w3.org/2003/04/emma" version="1.0">
          <emma:interpretation id="{7C92178F-CD80-4222-99F0-3BC3EDF55315}" emma:medium="tactile" emma:mode="ink">
            <msink:context xmlns:msink="http://schemas.microsoft.com/ink/2010/main" type="paragraph" rotatedBoundingBox="13683,1067 24416,827 24465,2992 13731,323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03D737D-071E-47E0-87BC-3C8E6D85BEB0}" emma:medium="tactile" emma:mode="ink">
              <msink:context xmlns:msink="http://schemas.microsoft.com/ink/2010/main" type="line" rotatedBoundingBox="13711,1066 24416,827 24440,1881 13734,2120"/>
            </emma:interpretation>
          </emma:emma>
        </inkml:annotationXML>
        <inkml:traceGroup>
          <inkml:annotationXML>
            <emma:emma xmlns:emma="http://www.w3.org/2003/04/emma" version="1.0">
              <emma:interpretation id="{CD337D18-78F7-4C30-BA11-F4CAFC760311}" emma:medium="tactile" emma:mode="ink">
                <msink:context xmlns:msink="http://schemas.microsoft.com/ink/2010/main" type="inkWord" rotatedBoundingBox="13714,1234 15764,1189 15783,2075 13734,2120"/>
              </emma:interpretation>
            </emma:emma>
          </inkml:annotationXML>
          <inkml:trace contextRef="#ctx0" brushRef="#br0">7 54 200 0,'-2'-13'230'0,"0"5"-13"0,2 8-16 0,-1-11-13 16,1 11-22-16,0 0-14 0,0-13-15 0,0 13-16 0,0 0-20 15,0 0-24-15,-1-10-26 0,1 10-17 0,0 0-10 16,0 0-13-16,0 0-18 0,0 0-27 15,0 0-29-15,0 0-23 0,0 0-24 0,0 0-31 0,-3 32-105 16,3-32-265-16,3 12 119 0</inkml:trace>
          <inkml:trace contextRef="#ctx0" brushRef="#br0" timeOffset="349.74">351 58 28 0,'-3'-9'309'0,"3"9"-19"0,0 0-22 0,0 0-28 15,0 0-24-15,-1-11-24 0,1 11-23 0,0 0-19 0,0 0-16 16,0 0-15-16,0 0-8 0,0 0-10 16,0 0-5-16,4 36-2 0,-3-19-2 15,0 2-1-15,-2 2-1 0,0 7 0 0,1 2-6 0,-3-8 3 0,2 8 0 16,0 1-2-16,-2-9-6 0,0 9 8 15,1-1-4-15,-1-2 3 0,-1 2-2 0,2 1-6 16,0-1-6-16,0-2-8 0,1 1 5 0,-2-6-12 0,1 1-2 16,-1-3-7-16,2 0-3 0,0 1 0 0,1-2-6 15,1 0 8-15,3 0-14 0,1-2 2 0,-3 1-16 16,1-2 8-16,0-2-5 0,0-1-1 16,3-1-9-16,1-2-16 0,1 0-15 0,-2 1-21 0,1-3-29 15,-1 0-29-15,-2-3-32 0,5 0-34 0,-1 2-37 16,-1-2-44-16,0-6-48 0,-7 0-236 0,12 0-571 15,-12 0 253-15</inkml:trace>
          <inkml:trace contextRef="#ctx0" brushRef="#br0" timeOffset="-318.89">-102 349 15 0,'0'0'122'0,"0"0"2"0,0 0-9 16,0 0-7-16,-5-12-7 0,5 12 5 0,0 0-7 16,0 0 0-16,0 0-10 0,0 0 2 0,-5-6-2 15,5 6-7-15,0 0-3 0,0 0-2 0,0 0-6 0,0 0-4 16,0 0-9-16,0 0 0 0,0 0-9 15,0 0-13-15,0 0 3 0,0 0 8 0,0 0 6 16,0 0 7-16,0 0 10 0,0 0 5 0,-8 22 11 0,4-16-2 16,4-6 6-16,-6 18 5 0,7-7 2 0,-7 3-2 15,5-3 4-15,-5 7-3 0,-1-2-3 16,1-2-5-16,1 5 5 0,0 1-4 0,0-4-3 0,1-1-5 16,-3 4-11-16,5-5 0 0,-2 2-1 0,-1 2-3 15,4-5 0-15,-2 0-12 0,0 0 3 0,2 0-6 16,1 0-9-16,-2-1 4 0,4-3-4 0,-2 0 12 15,2 1-21-15,2 1 3 0,3-2-4 0,1 1-3 16,1-1 0-16,9 2-3 0,3-4-5 16,2 0-2-16,2 1-6 0,4-4-12 0,-4 1-21 0,7-3-22 15,-7 1-26-15,-1-1-26 0,-1-2-31 0,-6 1-33 0,-2-3-32 16,-2 1-28-16,0-4-44 0,-6 0-255 16,0 1-560-16,-3-4 248 0</inkml:trace>
          <inkml:trace contextRef="#ctx0" brushRef="#br0" timeOffset="1482.23">176 605 93 0,'0'0'215'0,"0"0"-19"0,-8 3-18 0,8-3-11 16,0 0-12-16,0 0-9 0,0 0-13 0,0 0-4 16,-2 11-7-16,2-11-5 0,0 0-1 0,0 0-2 15,6 13-4-15,-6-13 1 0,6 7 0 0,3-2-9 16,-2-2-8-16,4-1-6 0,-1 2-9 0,6-1-6 15,-1-3-5-15,7 2-6 0,-1 1-7 0,2-2-6 16,0-1-4-16,4 0-7 0,4-4-3 16,-6 2-2-16,5-4-7 0,3 1-2 0,-8-1-6 15,0 0-2-15,-3 1-10 0,0-6-8 0,-2-1-2 0,0 2-9 16,-2-2-1-16,2-1 2 0,-3 2 1 0,-2-3-2 16,-4 6 3-16,-2-2 4 0,-1-1-4 0,0 1 1 15,-2-2 1-15,-1 2 1 0,-3 0 2 0,3 2 0 16,-4-1 2-16,-1 9 1 0,-2-16 3 0,-2 7-2 15,2 3 3-15,-6-1 0 0,8 7-1 0,-11-11 1 16,1 5 2-16,3 1-3 0,0 0 2 0,-4 2-1 16,-1 2 4-16,1-1-2 0,0 2 2 0,11 0 0 15,-21 1-2-15,13 0-2 0,-3 2 1 0,2 1 1 0,-1 2 0 16,0 0 3-16,2 3-3 0,0 0 3 0,1 2-5 16,2 0 0-16,0 3 0 0,4-1 0 15,1 5 3-15,1 1 1 0,3 1 1 0,2 0-1 16,0-1 4-16,3 0-5 0,0 0 3 0,1 1-2 0,5-4-1 15,-3-1 4-15,2-4 0 0,1 3-2 0,2 0 2 16,-3-6 3-16,-2 0 2 0,0-1 0 0,2 0 4 16,-1-2-5-16,2-1-1 0,-1 0-1 0,-3-2 0 15,-1 0-3-15,2-2 3 0,0-3-2 0,1 3 2 16,-2-5-4-16,4 0 2 0,-3 1-3 16,0-3 1-16,1-2-2 0,0-3-4 0,2 0-3 0,-5 2 3 15,4-4-5-15,-3 2 2 0,0 2-1 0,-3 1 3 16,3-1-2-16,-1 0 0 0,-2 0 1 0,-1 0 1 15,-2 2-3-15,1 3 5 0,0 0-1 0,-6 5 3 16,8-6 0-16,-8 6-1 0,6-8-3 0,-6 8 1 16,0 0-1-16,10-2 2 0,-10 2-2 0,0 0 4 15,13 5-3-15,-13-5 0 0,10 9 0 0,-5-7 6 0,1 6-3 16,0-2 6-16,2 3 3 0,-2-2-4 16,0 5 4-16,-1-5-3 0,1 3 3 0,0 0 0 15,-1-1-3-15,1 0 2 0,-2 1-4 0,0-1 1 16,-2-2 1-16,2-1-6 0,-1 0 1 0,1 1 0 0,-4-7 0 15,7 7 3-15,-4-1-1 0,-3-6-1 0,3 7 1 16,-3-7 3-16,5 5-3 0,-5-5 6 16,0 0-5-16,8 1-4 0,-8-1 1 0,13-8-8 0,-6 4-5 15,4-5-10-15,1 0-6 0,-1-1-6 0,3-2-3 16,0-1 1-16,2-2 0 0,-3 0 1 0,2 3 2 16,-4 0 7-16,-3 1-3 0,1 2 2 0,1-1 9 15,0 1 11-15,-4 4 1 0,0 0 6 0,-1-1 9 16,-5 6 6-16,9-10 5 0,-9 10 1 0,6-8-1 15,-6 8-7-15,5-6-2 0,-5 6-4 0,0 0 1 0,0 0-7 16,0 0-1-16,0 0 0 0,0 0 2 16,0 0-2-16,0 0-2 0,8 19 5 0,-8-19-3 15,0 14 0-15,0-7 0 0,1-1 0 0,1 5-3 16,-2-11 2-16,1 13 0 0,1-5 1 0,-1-1 2 16,-1-7-2-16,4 12 5 0,-4-12-3 0,2 7 1 15,-2-7 5-15,6 8 3 0,-1-5 1 0,-5-3 3 16,12 3-1-16,-4 0 3 0,2-3-6 0,2 0 0 0,-1-3-4 15,5 0 1-15,-1 0-2 0,7-2 0 0,-3-4-4 16,2 0 1-16,1-1 3 0,6-1-1 16,-6 1-4-16,-3 0-1 0,-3 2 2 0,-1 2 6 0,-3 2 6 15,-5 0 8-15,3-1-7 0,-2 3 6 0,-8 2-6 16,13-5-3-16,-9 3-5 0,-4 2 3 0,0 0-7 16,12 2 3-16,-12-2-3 0,11 5 0 0,-6 0-2 15,1 1-8-15,2 2-22 0,-2 0-23 0,0 3-26 16,0 0-29-16,2 0-46 0,-2 3-46 0,5-4-64 15,-5 1-254-15,6-1-554 0,0 1 246 0</inkml:trace>
        </inkml:traceGroup>
        <inkml:traceGroup>
          <inkml:annotationXML>
            <emma:emma xmlns:emma="http://www.w3.org/2003/04/emma" version="1.0">
              <emma:interpretation id="{6ECCB814-D1B4-497B-B5DE-9C2EFB4BB19F}" emma:medium="tactile" emma:mode="ink">
                <msink:context xmlns:msink="http://schemas.microsoft.com/ink/2010/main" type="inkWord" rotatedBoundingBox="17018,992 18074,968 18096,1981 17041,2005"/>
              </emma:interpretation>
            </emma:emma>
          </inkml:annotationXML>
          <inkml:trace contextRef="#ctx0" brushRef="#br0" timeOffset="2938.1">3172 565 251 0,'0'0'236'16,"0"0"-13"-16,0 0-12 0,0 0-9 0,0 0-10 16,0 0-12-16,0 0-13 0,0 0-7 0,0 0-17 15,21 4-5-15,-14-3-4 0,-7-1-8 0,22 3-5 16,-8-1-10-16,1-2-6 0,1 0-9 0,5 4-4 16,2-3-7-16,-2 3-3 0,4-4-7 0,6 3-3 15,-7-3-8-15,1 2 0 0,7 1-10 0,-7-1-3 16,-2 1-9-16,8-2-3 0,-9 0-5 0,0 0-5 15,3 2 0-15,-5-3-5 0,-1 2 2 0,1-2-4 0,-5 3 0 16,-4-2-12-16,4 2 3 0,-3-2-6 16,-1 0-5-16,-2-1-6 0,-9 0-8 0,13 0-6 15,-13 0-11-15,14-2-11 0,-14 2-20 0,11-1-23 0,-11 1-21 16,8-8-28-16,-8 8-35 0,7-8-36 0,-3 2-52 16,-2-2-184-16,-2-3-473 0,1 0 210 0</inkml:trace>
          <inkml:trace contextRef="#ctx0" brushRef="#br0" timeOffset="2543.81">3479-22 219 0,'0'0'233'0,"0"0"-2"0,2-7-8 0,-2 7-10 15,0 0-10-15,0 0-4 0,3-11-10 0,-3 11-7 16,0 0-9-16,0 0-16 0,0 0-9 0,0 0-20 15,0 0-18-15,0 0-10 0,0 0-12 0,0 0-11 16,0 0-7-16,0 0-8 0,0 0-4 0,0 0-8 16,0 0-1-16,0 0-1 0,0 0 3 0,-6 37-1 15,3-24 1-15,1 1 3 0,-2 4-1 16,2-3-3-16,-1 3-1 0,2 1 2 0,0 1-5 0,1-3-3 16,1 1 1-16,-2-2-3 0,1 2 2 0,0 0-8 15,0-5 2-15,0 3-3 0,0-5-3 0,0 3-2 16,0 3-4-16,5-5-1 0,-3 2 2 0,-1-1-4 0,3-1 5 15,-3 1-11-15,3-2-5 0,-2 1 2 16,2-2 0-16,-3 2-17 0,2-4-17 0,-1 3-24 16,2-3-24-16,0 0-21 0,-3-2-25 15,2 2-26-15,-3-8-25 0,7 14-27 0,-6-8-28 0,-1-6-24 0,2 10-234 16,-2-10-518-16,0 0 230 0</inkml:trace>
          <inkml:trace contextRef="#ctx0" brushRef="#br0" timeOffset="3290.02">3092-129 136 0,'-3'-13'261'16,"3"13"-17"-16,0-12-14 0,0 12-8 0,1-12-23 16,3 4-16-16,1 1-18 0,0 2-15 0,4-2-9 0,3-1-9 15,3 2-10-15,3-1-7 0,2 2-8 0,1-1-11 16,2 1-7-16,2 0-7 0,0 1-8 0,-1 2-8 15,6 0-6-15,-5 1-6 0,-1 0-5 16,1 2-12-16,1 0-14 0,-3 2-19 0,9-1-21 16,-8 3-23-16,-1 1-22 0,-2-3-21 0,0 2-23 0,3 0-28 15,0 2-32-15,-3-1-40 0,1 0-166 0,-7-4-402 16,-2 5 179-16</inkml:trace>
          <inkml:trace contextRef="#ctx0" brushRef="#br0" timeOffset="3920.13">3989 503 123 0,'0'0'268'16,"0"0"-9"-16,-8-3-19 0,8 3-13 0,0 0-15 15,0 0-16-15,0 0-15 0,0 0-20 0,0 0-16 16,0 0-16-16,0 0-4 0,0 0-4 0,0 0-3 15,-5 11-5-15,5-11-1 0,-4 13-5 0,4-6 1 0,-1 2 3 16,1-9-4-16,-1 19 7 0,-1-11-8 16,2 0-3-16,-3 6 3 0,1-6 1 0,1 3-3 15,1 0-4-15,-1 0-4 0,1-11-8 0,0 15-7 0,-2-7-2 16,4 1-6-16,-2-9-4 0,0 15-3 0,1-8 1 16,-1-7-8-16,3 12 5 0,-3-12-10 0,0 10-3 15,3-4-1-15,-3-6-7 0,3 8 2 0,-3-8-5 16,6 7-4-16,-6-7 2 0,9 6-6 0,-3-2-5 15,-6-4 7-15,10 5-10 0,-1 0-3 0,-2-4-9 16,0 2-20-16,5-3-20 0,-4 2-29 0,5-2-33 16,0 0-15-16,-1-2-25 0,-1-1-21 0,1 3-23 15,-2-2-31-15,2-1-31 0,-1-1-33 0,-3-4-31 16,1 2-267-16,-5-1-613 0,0-3 271 0</inkml:trace>
          <inkml:trace contextRef="#ctx0" brushRef="#br0" timeOffset="4169.18">4066 203 255 0,'-4'-12'301'0,"4"12"-24"16,-4-7-31-16,4 7-28 0,0 0-22 16,-1-10-29-16,1 10-45 0,0 0-51 0,0 0-32 0,0 0-31 15,0 0-42-15,0 0-61 0,0 0-72 0,0 0-101 16,0 0-289-16,0 0 127 0</inkml:trace>
        </inkml:traceGroup>
        <inkml:traceGroup>
          <inkml:annotationXML>
            <emma:emma xmlns:emma="http://www.w3.org/2003/04/emma" version="1.0">
              <emma:interpretation id="{10954A97-CE5B-4D96-957E-36A2B3F026B4}" emma:medium="tactile" emma:mode="ink">
                <msink:context xmlns:msink="http://schemas.microsoft.com/ink/2010/main" type="inkWord" rotatedBoundingBox="19463,1174 20847,1143 20863,1873 19479,1904"/>
              </emma:interpretation>
            </emma:emma>
          </inkml:annotationXML>
          <inkml:trace contextRef="#ctx0" brushRef="#br0" timeOffset="6108">5548-21 191 0,'0'0'189'0,"0"0"-1"16,-1-8-8-16,1 8-12 0,0 0-14 0,-3-11-9 15,3 11-12-15,0 0-3 0,0 0-12 0,0-9-5 16,0 9-6-16,0 0-7 0,0 0-2 0,0 0-7 16,-2-8-6-16,2 8-4 0,0 0-4 0,0 0-4 15,0 0-7-15,0 0-7 0,0 0-7 0,0 0-9 16,0 0-8-16,0 0-4 0,0 0-2 0,0 0-3 16,0 0-4-16,0 0-2 0,0 0-4 0,0 0 1 15,-3 28-1-15,1-17 3 0,2 3-2 0,0 0 0 16,0 7 2-16,-2 0 1 0,2-1 2 0,0 4-1 15,2-2-2-15,0 0-4 0,-2 1 0 0,0-2 2 16,3 0 0-16,-1 2-2 0,2 7-1 0,-3-8 0 0,-1-2-2 16,1 2-2-16,1-1 0 0,1-2 0 15,-3 0-1-15,0 1-1 0,0-1 0 0,0-3 1 16,5-2-1-16,-10 5-3 0,7-5 1 0,-2-3 0 16,0 7 3-16,0-3-1 0,3-3-4 0,-6 0 2 0,3-2-4 15,0 2 1-15,0-4 1 0,0-8-1 0,3 13-4 16,-3-7-2-16,0-6 1 0,0 11 0 0,0-11-1 15,1 8 3-15,-1-8 0 0,0 0 2 0,3 7 1 16,-3-7-2-16,0 0-1 0,0 0 0 0,0 0-9 16,0 0 1-16,22-14-5 0,-16 7-10 0,3-5 0 15,-2 0-4-15,4 1-5 0,2-5-6 0,0-1-7 16,-2-1-1-16,3 3 3 0,-3-1 4 0,0 0 2 16,4 0 6-16,-9 4 2 0,4 0 6 0,-4 2 11 0,1-1 9 15,0 2 5-15,-4 2 6 0,2 1 4 16,-2 0 6-16,-3 6 1 0,6-7 1 0,-2 0-4 15,-4 7-2-15,0 0-6 0,0 0 1 0,7-6 1 16,-7 6-2-16,0 0-3 0,0 0-1 0,0 0 0 0,11 17 0 16,-9-11 1-16,0 2-1 0,-1 4 1 0,0-1 0 15,1 2 6-15,1 2-6 0,-3-1 5 16,5-1-2-16,-4 0 0 0,2 0-1 0,3 5-2 0,-3-3 1 16,0-1-1-16,0-3 2 0,1 2-2 0,-1-3 2 15,3 0 0-15,-2-1-3 0,4-2 2 0,-5-1 2 16,4 0-2-16,0-4 0 0,-1 2-6 0,4-3 0 15,-2-1-4-15,5-1-4 0,-1-2-3 0,2 0-8 16,0-3-7-16,1-2-8 0,2-2-5 0,2-4-1 16,-1 0-7-16,-1-1-4 0,1 2 7 0,-1 0 1 15,1 0 8-15,-9 4 8 0,2-1 9 16,0 2 6-16,-7 0 12 0,5 2 16 0,-2 2 8 16,-7 4 3-16,8-7 0 0,-8 7-1 0,7-7-10 0,-7 7 1 15,0 0-6-15,0 0-2 0,0 0 0 0,0 0 0 16,0 0 0-16,5 17 0 0,-5-17-1 0,-2 14 4 15,2-14 0-15,-3 13 1 0,3-1-1 0,0-1 3 16,0-2 1-16,0 2-1 0,3-3 4 0,-1 0 1 0,4 2 2 16,-1 0 1-16,-4-4 3 0,6 0 0 0,0 0-2 15,4 0-2-15,0 0-2 0,-2-2-2 16,2 0 1-16,2-3-1 0,3 2-3 0,-1-3-2 0,0 0-4 16,1-3 1-16,-3 3-7 0,2-3-1 0,-1-3-4 15,-1 0-2-15,0-1 1 0,-1-2-8 0,3-5-3 16,-4 4 0-16,0 0 2 0,-4-3 1 15,-1 4-2-15,-2-3 10 0,5 1-5 0,-7 1 3 16,-2 1 6-16,2 0 7 0,1-1-2 0,-3 10 3 16,0-16-3-16,-3 8 3 0,1-2-2 0,-4 4-4 15,1-3 0-15,-3 0-2 0,1 2-2 0,-1 1 4 0,-2 2-3 16,-3 0-1-16,0 0 0 0,-3 1 3 0,1 0-1 16,-1 1-2-16,1 2-1 0,0 0 3 0,-8 0 0 15,6 2-4-15,2-1 1 0,2 1-1 0,-2 1 2 16,1 1-1-16,2 1 1 0,2 0 0 0,2 3 2 15,0-2-4-15,1 2 1 0,-1 0 2 0,5-2 1 16,-1 5-1-16,2-3 1 0,2-8 1 0,3 17 2 16,3-8-1-16,1 2-1 0,4-3 1 0,-3 3-1 15,4-3 3-15,2 0-2 0,6-1 0 0,-2-3-1 0,-2 0 2 16,4-3-1-16,-5 1 2 0,2 1 0 16,-3-3-3-16,2-4-2 0,-2 3-8 0,0-4-6 0,0-1-4 15,1 1-6-15,-2-4-6 0,0 2-4 16,-2-1 1-16,-2 0 5 0,2 1 1 0,-3-2 3 15,-1 3 5-15,-1 0 6 0,-1 1 7 0,0 1 8 0,-5 4-4 16,10-5-1-16,-10 5-2 0,0 0-1 0,5-8-3 16,-5 8 1-16,0 0 4 0,0 0-2 0,0 0 4 15,0 0-3-15,11 18 2 0,-11-9 6 0,2 0-3 16,1 2 5-16,-2 2-3 0,0 0 2 0,3 1-2 16,-2-2 2-16,0 2 2 0,3-1-1 0,-4-1 1 15,4-3-14-15,0 0-15 0,-5-2-26 16,2 0-20-16,3-2-19 0,-5-5-36 0,11 9-30 0,-8-7-45 15,-3-2-170-15,0 0-400 0,16-11 177 0</inkml:trace>
          <inkml:trace contextRef="#ctx0" brushRef="#br0" timeOffset="6436.06">6925 341 163 0,'0'0'256'0,"-15"-9"-22"0,15 9-17 0,-11-5-16 16,4 3-17-16,7 2-14 0,-15 0-15 0,15 0-17 16,-17 0-17-16,17 0-9 0,-13 2-10 0,6 1-13 15,7-3-8-15,-16 3-7 0,12 0-7 0,4-3-10 16,-11 9-3-16,6-5-8 0,-1 2-2 16,4 0-6-16,2-6-4 0,-3 14-4 0,3-8 1 0,0-6-3 15,0 16-4-15,3-6-2 0,2 2-4 0,-2 0-1 16,7-2 4-16,0 6-7 0,-1 1 1 0,-2-5-3 15,4 5-1-15,-1-3-3 0,0-3 1 0,-2 0 0 16,-1 1 2-16,2-2-2 0,-5 2-1 0,1-4-1 16,-3 4 0-16,2-2 1 0,-4-2-2 0,0-8 3 15,-8 12 0-15,1-7-14 0,-4 1-21 0,0-1-37 16,-4-2-42-16,-6-1-39 0,6-1-41 0,-1-1-60 16,-4-3-124-16,1 0-398 0,4 0 177 0</inkml:trace>
        </inkml:traceGroup>
        <inkml:traceGroup>
          <inkml:annotationXML>
            <emma:emma xmlns:emma="http://www.w3.org/2003/04/emma" version="1.0">
              <emma:interpretation id="{D4D54D2C-5BBB-4564-A799-E718AC220EB8}" emma:medium="tactile" emma:mode="ink">
                <msink:context xmlns:msink="http://schemas.microsoft.com/ink/2010/main" type="inkWord" rotatedBoundingBox="21554,1351 23045,1318 23057,1849 21566,1882"/>
              </emma:interpretation>
            </emma:emma>
          </inkml:annotationXML>
          <inkml:trace contextRef="#ctx0" brushRef="#br0" timeOffset="7250.05">7768 129 223 0,'-16'-3'244'0,"3"1"-22"0,0-1-19 15,0 1-20-15,1 2-22 0,12 0-13 0,-18 2-14 16,10 2-13-16,-3-2-9 0,2 2-14 0,0 3-11 16,2-2-9-16,1 1-6 0,2-2-6 0,1 6-7 15,1-3-6-15,2-7-5 0,2 19-4 0,3-11-2 16,2 5-3-16,-1-2-2 0,1 3 0 0,6-1 1 15,-2-3 3-15,4 4-1 0,1-2 2 0,-1 1 4 16,1-4-2-16,-1 3-2 0,-2-5-3 0,1 3 1 0,-1-1-7 16,-1-2 1-16,-2 0-1 0,-4-1-5 15,4 2 1-15,-4-4-6 0,1 1-2 0,0 0-1 16,-1-3-6-16,-6-2 1 0,5 9-5 0,-5-9 3 0,2 8 0 16,-2-8-4-16,0 0 7 0,0 0 6 0,-10 15 5 15,5-10-3-15,-3-2 0 0,0 0-1 0,-4 2-4 16,6 0 0-16,-6-2-1 0,-1 0-1 0,5 2-3 15,-5-4 0-15,6 2-4 0,7-3-1 0,-13 4-8 16,13-4-14-16,-14 1-6 0,14-1-6 16,-5 3-3-16,5-3 5 0,0 0-4 0,0 0-2 0,0 0-5 15,0 0-7-15,0 0-7 0,28 2-5 0,-15-4-1 16,0-1 0-16,9 1-1 0,-2-2 0 0,5-1 3 16,-4 0 5-16,13-4 5 0,-3 3 6 0,-1-2 9 15,-8 3 10-15,2-1 16 0,-2 0 9 0,1 2 9 16,-8 0 13-16,-2 1 10 0,2 0 9 0,-6 0 7 15,0 1 8-15,-9 2 1 0,15-3-3 0,-10 1-7 16,-5 2-3-16,0 0-10 0,13-1-2 0,-13 1-8 16,0 0-8-16,0 0-3 0,0 0-1 0,9 3-1 15,-9-3-3-15,0 0-1 0,4 12 0 0,-4-12-5 16,0 11 2-16,0-4 0 0,0-7-2 0,0 15-1 16,2-7-1-16,1 0 3 0,-3 0-3 0,0-8-1 0,5 17-2 15,-4-11 1-15,2-1 1 0,-3-5-7 16,1 14-19-16,-1-14-21 0,3 9-18 0,-3-9-16 15,2 5-14-15,-2-5-11 0,0 0-31 0,0 0-63 0,0 0-53 16,0 0-181-16,0 0-460 0,0 0 204 0</inkml:trace>
          <inkml:trace contextRef="#ctx0" brushRef="#br0" timeOffset="7647.7">8254 110 65 0,'0'0'197'0,"0"0"-20"0,0 0-22 0,0 0-12 15,0 0-18-15,0 0-8 0,21 11-12 0,-21-11-12 16,13 6-10-16,-4-3-6 0,4 0-8 0,-2 2-4 16,2 0-11-16,3-3-1 0,-1 2-10 0,4 4 5 15,0-2 3-15,-2-1 3 0,1 2 5 0,-3-2 3 16,7 0 6-16,-5 1-1 0,1 0 2 0,-2 0 2 15,-3 0 1-15,-1-1-6 0,0 0-6 0,-5 0-5 0,0 1-3 16,-2-1-3-16,-2 0 6 0,-3-5 3 16,6 13 0-16,-6-6 3 0,0-7 7 0,-9 19 8 15,-1-10-3-15,5 1-7 0,-3 0-3 0,-2 1-2 0,2 2-4 16,0-2-4-16,-2 1-10 0,-3 0 2 16,5 1-3-16,-2-1-8 0,6 1 0 0,-2-1-6 15,1 1-2-15,0-2 1 0,4 1-5 0,-4 1 1 0,5-1 1 16,3-1-2-16,-1 0-3 0,4 1 3 0,-1 0-1 15,4-5-4-15,2 3 2 0,6 0-10 0,-3-2-21 16,-1 0-28-16,6-2-22 0,1-1-37 0,4-2-45 16,-4 0-52-16,6-4-64 0,-3-3-230 0,-2-2-531 15,0-2 236-15</inkml:trace>
          <inkml:trace contextRef="#ctx0" brushRef="#br0" timeOffset="8137.96">8370 401 81 0,'0'0'242'0,"11"10"-10"0,-4-8 3 15,6 2-12-15,-1-1-14 0,3-1-13 16,5 2-15-16,1-2-9 0,2 0-15 0,8 0-7 15,3 2-8-15,-8-1-9 0,5-2-10 0,-5 0-9 0,7-1-13 16,-2 0-5-16,0-1-10 0,-8 0-11 16,0-2-6-16,0 0-6 0,-4 0-5 0,4-1-4 15,-5 0-6-15,1-2-5 0,-4 1-5 0,-3-1-4 16,2-2-5-16,-3 2-4 0,-4-2-5 0,4 2-3 0,-2-2-6 16,-4 1-7-16,0 2-3 0,-4-4-7 15,-1 9-7-15,-1-13-6 0,1 13-1 0,-10-17-5 0,1 10-5 16,-2-2 0-16,-4 3 1 0,2 1 1 0,-8-3 2 15,0 3 0-15,1-1 1 0,-6 3 4 0,5 0-1 16,-3 3 5-16,5-2-4 0,-1 2 0 0,5 2 2 16,0-1 5-16,1 4-1 0,2 0 0 0,4-2 5 15,1 5-3-15,-4 2 3 0,8 2 1 0,-2-1 1 16,-2 1 4-16,7 0 5 0,0 2 5 0,6 4 6 16,-2 2 9-16,6-1 4 0,1 1 3 0,4-3 0 15,1 1-1-15,7 3 5 0,3-1-2 0,-8-4 3 0,11 1-1 16,-2-1-8-16,-7-2-1 0,2-6-1 15,2 1-13-15,5-1-25 0,-6 0-21 0,1-4-26 16,-5 1-31-16,2-2-36 0,0-3-53 0,5 0-43 0,-6-1-203 16,5-4-464-16,-4 2 206 0</inkml:trace>
        </inkml:traceGroup>
        <inkml:traceGroup>
          <inkml:annotationXML>
            <emma:emma xmlns:emma="http://www.w3.org/2003/04/emma" version="1.0">
              <emma:interpretation id="{997A7CA3-A59F-4436-8505-CD7F2DE17DE1}" emma:medium="tactile" emma:mode="ink">
                <msink:context xmlns:msink="http://schemas.microsoft.com/ink/2010/main" type="inkWord" rotatedBoundingBox="23711,1246 24425,1230 24438,1815 23724,1831"/>
              </emma:interpretation>
            </emma:emma>
          </inkml:annotationXML>
          <inkml:trace contextRef="#ctx0" brushRef="#br0" timeOffset="8978">10087 41 171 0,'0'0'256'0,"-12"-8"-14"0,5 5-14 16,1-3-19-16,-6 4-20 0,1-2-6 0,-3 1-23 15,1 1-7-15,0 2-13 0,-2-2-15 0,0 4-9 16,-1-2-12-16,1 0-15 0,-1 0-6 0,3 2-9 15,-1 1-7-15,3 1-9 0,-2 3-3 0,4-1-7 16,-2 1-6-16,2-2-2 0,1 2-3 16,1 2-3-16,1-1-7 0,4-2 3 0,-2 2-2 0,3 3-7 15,-2-5-1-15,3-6 7 0,-2 16-9 0,4-8 0 16,-2-8-2-16,3 15-2 0,2-5-1 0,0-3-2 16,-2 1 2-16,4 0-2 0,2 1 3 0,-1-1-5 15,2-2-4-15,0 2-1 0,2 1 2 0,-2-4-2 16,0 4-4-16,-1-1 4 0,4-3-2 0,-5 4 1 15,2-1 1-15,-1 0-3 0,2 0-3 0,-2 0 1 16,2 1 3-16,-3-2-1 0,2 3 4 0,-1 0-5 16,-1-3 2-16,0 3-4 0,-2-1 3 0,-1-4-2 15,-1 4 2-15,1-3-2 0,-2 4 5 0,0-6-8 16,-3-4 4-16,1 13 0 0,-1-13-2 0,0 11 3 0,0-11-1 16,-1 9 3-16,1-9-1 0,-11 8 1 0,3-5 2 15,-3 2-1-15,-2-2 2 0,-2-2-1 16,-1-1-1-16,2 0 0 0,-4-4 1 0,-3 4-1 15,1-1 1-15,3-3-2 0,1 2-3 0,1-1 5 0,1-1 1 16,2 2-5-16,0-2 2 0,2 3-3 0,10 1-4 16,-14-3-7-16,14 3-16 0,-7-2-24 0,7 2-32 15,0 0-23-15,0 0-33 0,0 0-41 16,0 0-20-16,26-13-217 0,-6 8-450 0,3 2 199 0</inkml:trace>
          <inkml:trace contextRef="#ctx0" brushRef="#br0" timeOffset="9222.06">10353 386 259 0,'0'0'271'16,"0"0"-27"-16,0 0-27 0,0 0-23 0,0 0-22 16,0 0-11-16,0 0-14 0,0 0-7 0,0 0-6 15,0 0-10-15,-21 17-1 0,17-12-1 0,4-5-7 16,-7 14-10-16,3-4 5 0,1-1 8 0,2 0-11 15,-3-2-5-15,2 2-1 0,-2 3 1 16,3-5-10-16,0 4 4 0,1-3-1 0,0-8-4 16,0 15 8-16,0-15-8 0,1 16-5 0,-1-10-3 0,0-6-1 15,4 12-8-15,-3-6-7 0,-1-6 0 0,5 9-10 16,-3-4-2-16,-2-5-8 0,5 5-2 0,-5-5-3 16,3 6-7-16,-3-6-9 0,0 0-25 0,5 5-49 15,-5-5-43-15,0 0-37 0,0 0-50 0,0 0-64 16,23-16-71-16,-19 2-271 0,2 2-632 0,4-6 280 15</inkml:trace>
          <inkml:trace contextRef="#ctx0" brushRef="#br0" timeOffset="9440.19">10489 133 200 0,'-1'-12'394'0,"1"12"-9"0,3-9-35 0,-3 9-29 15,0 0-32-15,3-10-35 0,-3 10-20 0,0 0-32 16,2-6-10-16,-2 6-56 0,0 0-37 0,0 0-47 0,0 0-46 16,0 0-48-16,0 0-37 0,0 0-37 15,0 0-50-15,0 0-64 0,0 0-184 0,0 0-448 16,0 0 199-16</inkml:trace>
        </inkml:traceGroup>
      </inkml:traceGroup>
      <inkml:traceGroup>
        <inkml:annotationXML>
          <emma:emma xmlns:emma="http://www.w3.org/2003/04/emma" version="1.0">
            <emma:interpretation id="{8CD0C79F-ACD8-4B71-B2F2-A64F70E72EEA}" emma:medium="tactile" emma:mode="ink">
              <msink:context xmlns:msink="http://schemas.microsoft.com/ink/2010/main" type="line" rotatedBoundingBox="13719,2415 20717,2342 20725,3076 13726,3149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5CF610C-AB16-47E4-ADBB-4F066485867F}" emma:medium="tactile" emma:mode="ink">
                <msink:context xmlns:msink="http://schemas.microsoft.com/ink/2010/main" type="inkWord" rotatedBoundingBox="13720,2588 15358,2570 15362,3003 13725,3020"/>
              </emma:interpretation>
            </emma:emma>
          </inkml:annotationXML>
          <inkml:trace contextRef="#ctx0" brushRef="#br0" timeOffset="11785.1">-68 1579 246 0,'0'0'236'0,"-13"1"-20"16,13-1-15-16,-10 5-19 0,10-5-16 0,-7 6-17 16,3-2-13-16,-1 1-11 0,5-5-12 0,-6 14-11 15,5-8-7-15,-4 2-8 0,1 2-10 0,3-1-7 16,1 0-3-16,-1 2-7 0,2-3-4 0,0 0-5 15,3 1-3-15,-1-1-3 0,1-2-6 16,1 2-5-16,0-1 0 0,4 0-4 0,-3-2-4 0,2-1 0 16,0 1-1-16,1 0-2 0,-1-4-1 0,-1 2 0 0,2 1-3 15,-9-4-3-15,19-2 0 0,-8 0-1 16,0-1-1-16,1 1-3 0,-2-5-3 0,3 2 1 16,0-4-4-16,-2 2 3 0,2-1-2 0,1-5-5 15,-3 2 3-15,0 2-7 0,0-4-4 0,1-1-2 0,-1-1 3 16,-1-1-3-1,-2 0 1-15,0 2 1 0,-3 4 2 0,0-3 1 0,-4 0 1 0,1 0 1 0,-2 4 5 16,0-1 4-16,-2-1-1 16,-2 1-2-16,0 4 4 0,-1-2-5 0,-2-1 6 0,-3 1-5 0,2 1 2 15,-3 3 1-15,0 1 3 0,-3-2 0 0,0-1 0 16,-2 5 1-16,1 0 5 0,1 2-1 0,-2 0-2 16,1 1-1-16,-5 2 2 0,-1 2 1 0,3 0 3 0,-1 0-3 15,4 2 3-15,-3 2-2 0,-1 0-2 16,5 2 0-16,-4 4 0 0,2-7-5 0,3 7 2 15,4-4 2-15,2 2-5 0,0 0 2 0,3-1 1 16,0 1-5-16,1 0 1 0,2 0 2 0,1-2-6 0,3 0 3 16,2-1-1-16,2 1-3 0,1-3 8 15,4-1-6-15,-1 1 1 0,1-1-3 0,2-4-5 16,2 1-6-16,-3-3-7 0,7-1-6 0,0 1-12 0,-3-5-4 16,3-1-1-16,0-3-2 0,-1 3 4 0,2-6-3 15,-1-1-5-15,-3 2 1 0,-1-3 4 16,3 0 5-16,-2-1-2 0,0 1 7 0,-3 0 2 0,1-2 8 15,-6 3 7-15,1 2 13 0,0 0 11 0,-2-1 3 16,0 2 13-16,-2 2 6 0,-1-2 3 0,2 2 0 0,-7 6 0 16,9-8-2-16,-5 5 0 0,-4 3-7 15,6-5-7-15,-6 5-2 0,0 0-1 0,11-2-4 16,-11 2 1-16,0 0-2 16,8 10 0-16,-5-4-1 0,-1 2 3 0,-1 2 0 0,4 0-2 0,-4-2-1 15,0 4-3-15,3 1 2 0,0 0-1 0,-3 0-3 16,1 1 5-16,1-2-5 0,-1 0 3 0,3-1-4 0,-4 1 2 15,4-2-1-15,-2 0-2 0,0-3-3 0,0 0 1 16,2-2-5-16,0 0-2 0,1 0-5 0,-6-5 1 16,14 4-5-16,-7-3-2 0,-7-1-3 0,20-2-5 15,-8-2-2-15,-1 0 0 0,3-3-5 0,-2 0-1 16,0-1-1-16,6-4 0 0,-6 4 1 0,3-3 4 16,-3 3 5-16,-2-2 10 0,1 2 9 0,1 1 5 15,-3 3 14-15,-3-1 7 0,0 0 3 0,-2 0 2 16,-4 5-3-16,10-6-1 0,-10 6-10 0,6-4 3 15,-6 4-4-15,0 0 0 0,0 0-2 0,12 6 2 0,-12-6-2 16,3 12 4-16,1-5-2 0,-3 0-1 16,0 1-1-16,0 0 1 0,2 1-1 0,-2 3 2 15,3-3-6-15,-3 3 4 0,-1-4 0 0,0-8-2 0,5 15 0 16,-4-8 0-16,0 0 1 0,-1-7-3 0,3 12 1 16,-1-6-3-16,-2-6 2 0,3 7 3 0,-3-7-2 15,5 5 0-15,-5-5 0 0,0 0-2 0,13 0-1 16,-13 0-7-16,14-6-2 0,-8 0-3 0,0 0-5 15,3-2-5-15,2-3 1 0,-1 3 3 0,1-3-3 16,-1 0 5-16,1-1-2 0,0 2 6 0,-5-1-3 16,4 2 11-16,-2 1 6 0,-1 2 8 0,-4 0 8 15,4 1 2-15,-3-2 5 0,3 4 0 0,-7 3-1 16,6-7 0-16,-6 7-10 0,10-2 1 0,-10 2 2 16,0 0 0-16,17 2 7 0,-17-2-6 0,12 4 3 15,-4 1-2-15,-1 3-3 0,0-2 0 0,1 4-1 16,-1-1-3-16,-1-1-1 0,1 3-1 0,-1-2-2 15,0-1 3-15,1 3-8 0,-3-5-21 0,1 3-17 16,-1-4-12-16,-1 3-21 0,0-2-17 0,2-1-20 16,-5-5-15-16,3 6-25 0,-3-6-19 0,0 0-32 0,0 0-54 15,17-5-166-15,-17 5-445 0,14-13 196 16</inkml:trace>
          <inkml:trace contextRef="#ctx0" brushRef="#br0" timeOffset="12196.22">1299 1352 172 0,'7'-6'279'16,"-7"6"-29"-16,9-5-25 0,-9 5-22 0,0 0-18 15,0 0-17-15,0 0-14 0,15 8-9 0,-13-2-13 0,6 5-10 16,-6 0-15-16,4 1-5 0,-3 1-7 16,2-2-6-16,-4 8-9 0,4 1-11 0,-4 0-4 15,4 2-8-15,0-3-1 0,-3 1-9 0,2-2-1 0,-1 0-9 16,3 0 0-16,-1-2-3 0,-3-3-3 0,2 1-5 15,1-2 3-15,-3-1-7 0,2 0 1 0,-3-3-3 16,3-1-2-16,-2 0-1 0,-2-7-1 16,5 10-2-16,-5-10 1 0,3 8-1 0,-3-8 1 0,0 0 3 15,5 2-3-15,-5-2-2 0,0 0 3 0,0 0-6 16,0 0-3-16,0 0-4 0,0 0-3 0,-5-28-4 16,0 17 4-16,0 6-3 0,-4-3 1 0,-2 1-2 15,0 0 4-15,-1 2-2 0,-4 0 1 0,-4 0 0 16,0 0 0-16,-2 1-1 0,2 4 5 0,-1 0-4 15,0 3-2-15,7-1 2 0,0 2 0 0,0 1-3 16,1 0 3-16,-1 0 0 0,4 3 0 0,3-2-2 16,-3 3 2-16,5-2 1 0,3 0 2 0,0 4-2 15,2-3 4-15,0-8-4 0,7 15 1 0,-3-8 0 16,4 0-9-16,4 1-13 0,1-2-24 0,0-2-27 16,1 0-34-16,6-2-48 0,2-2-47 0,-6 0-244 0,5-1-480 15,0 0 212-15</inkml:trace>
        </inkml:traceGroup>
        <inkml:traceGroup>
          <inkml:annotationXML>
            <emma:emma xmlns:emma="http://www.w3.org/2003/04/emma" version="1.0">
              <emma:interpretation id="{08B1C310-7AA7-41D6-96EE-04162DA55674}" emma:medium="tactile" emma:mode="ink">
                <msink:context xmlns:msink="http://schemas.microsoft.com/ink/2010/main" type="inkWord" rotatedBoundingBox="16242,2389 19266,2357 19273,3048 16249,3080"/>
              </emma:interpretation>
            </emma:emma>
          </inkml:annotationXML>
          <inkml:trace contextRef="#ctx0" brushRef="#br0" timeOffset="12688.09">2316 1487 161 0,'0'0'258'0,"0"0"-24"15,0 0-24-15,0 0-12 0,0 0-14 0,0 0-9 0,0 0-12 16,0 0-6-16,-1 37-16 0,0-24-7 0,2-3-13 15,0 8-8-15,3 0-4 0,-2-1-7 16,1 3-6-16,3-1-14 0,-2 0-4 0,1 1 0 16,1-2-15-16,-1-1 1 0,0-5-9 0,-2 6-5 0,4-2 0 15,-1-4-4-15,-1 0-7 0,1 2-2 0,0-4-1 16,0 0-3-16,0-2-4 0,2-1-1 0,-2 0-1 16,5-2-6-16,-4-3 2 0,4 0-1 0,3-2-6 15,-2-2 6-15,1-2-4 0,0-2 0 16,7-3-3-16,-3-5-5 0,2 1 1 0,-1-4-2 0,8-4 0 15,-5-2-5-15,0-2 1 0,-5-1 2 0,3 0-1 16,-2-1 0-16,-4 1-3 0,-2 8-1 0,-2-1-1 16,0 2 1-16,-3 5 1 0,-2-3 1 0,0 6-3 15,-1-2-5-15,1 4-16 0,-3 0-15 0,-1 7-35 0,5-8-42 16,-5 8-15-16,0 0-14 0,0 0-22 16,0 0-35-16,0 0-256 0,0 0-490 0,0 0 217 0</inkml:trace>
          <inkml:trace contextRef="#ctx0" brushRef="#br0" timeOffset="14088.34">2856 1795 53 0,'0'0'191'16,"14"2"-16"-16,-7-2-17 0,5 0-18 0,1 0-16 15,0-4-8-15,1 3-15 0,3-2-7 0,-2 0-10 16,5-2-8-16,1-3-13 0,-2 2-2 0,-6 0-2 15,5-2-9-15,-4 1-8 0,-2-2 0 0,-3 1-11 16,2-3-2-16,-4 1-1 0,-2 0-4 0,-2 0-3 16,-3-1 1-16,0 0-9 0,-4-1 1 0,-5 4 8 15,1-3 5-15,-5 4 10 0,1-2 12 0,-6 4 7 0,0 0 3 16,-1 1-1-16,4 1-1 0,-7 1 2 0,2 4-2 16,-1 1-4-16,1 2-2 0,2 1-8 15,-1 3 0-15,7-1-7 0,-1 1-3 0,1 2 0 16,0 4-6-16,6-3-4 0,0 3 1 15,-1 1-3-15,5-2-2 0,-2 0 0 0,4 2-4 0,4-4 2 0,-2 2-4 16,5 0 0-16,0-4-3 0,0 2-2 0,4-4-4 16,2-2-2-16,3-1 0 0,-3-2-2 0,7 0-3 15,-3-3-6-15,-2-1-4 0,5-4-1 0,0 0-6 16,0-1 0-16,-1-6 1 0,-2 1-4 0,-1-2-7 16,2-1-10-16,-4-2-5 0,4 1 9 0,-5 0 5 0,0-1 1 15,-1 1 1-15,-5 3 4 0,-1 1 21 16,1 0 8-16,-3 1 15 0,0 4 8 0,0 0 0 15,-4 6-3-15,6-8-3 0,-6 8-4 0,4-9-4 0,-4 9-2 16,0 0-3-16,0 0 1 0,0 0-3 16,0 0 2-16,0 0 0 0,0 0-1 0,0 0 2 15,4 27 8-15,-4-17-1 0,1 0 5 0,1 2 3 0,-1 0 6 16,2 2 5-16,2-2 5 0,2-1-1 0,2 0 0 16,1 0 5-16,0 1 2 0,2-3 4 0,4 2 1 15,3-3 5-15,1 1-2 0,0-2-1 0,0-4 0 16,4 0-6-16,0 0-3 0,-1-3-5 0,4 0-2 15,6-4-6-15,-9 1-3 0,7-4-2 0,-6 2 1 16,7-4-11-16,-4-2 3 0,2-3-2 0,-1 2-14 16,0-4-4-16,0-4-4 0,1-1-18 0,-3-2-10 15,0 0-6-15,-1-4-4 0,-4 2-3 0,-2-5 6 0,0 0-3 16,-3-2 7-16,-5 0 3 0,1 3 3 0,-6-1 2 16,-1 2 10-16,-2-1 7 0,-3 7 5 15,-1 2 6-15,-1-3 3 0,-4 2 0 0,4 1 11 0,-4 1 0 16,-3 2 0-16,0 4-4 0,3 1-1 0,-4 0-3 15,0 2 4-15,0 0-4 0,-1 4 2 0,0 0-3 16,-1 2-2-16,3 1-2 0,-5 4 0 0,1 1 0 16,1 4-2-16,-8 2 1 0,7 0-4 0,-2 7 3 15,0 2 1-15,2 4-2 0,-1 5 1 0,-3 2 2 16,1-3 1-16,2 6 1 0,7 0 0 0,-1 1-4 16,2 3 4-16,6-3-2 0,-3 2 2 0,4-3 2 15,1-4-1-15,0-4-3 0,4-1 3 0,-1 0 0 16,1-2 1-16,2-1-2 0,-1-3 4 0,5-2 0 15,0 0-1-15,-2-5 1 0,2-1-2 0,-1 1 1 0,2-5 1 16,0 1-3-16,2-3 1 0,-1 1 0 16,2-3 1-16,3-3 0 0,-4 0 0 0,4-5-2 0,0 1 1 15,-1-4-6-15,1-1 0 0,1 0-2 16,-1 0 6-16,-2-2-5 0,1 3 1 0,-7 2 4 16,0-1-6-16,1 1 4 0,-3 2 6 0,1-2 6 0,-4 4 8 15,-1 0 3-15,1 1-3 0,-7 4-2 0,11-6-3 16,-11 6-10-16,7-4 1 0,-7 4 0 0,0 0-3 15,0 0 3-15,12 8 0 0,-7-1-4 0,-2 0 2 16,2 4-1-16,-4 0-2 0,3 1-1 16,0 0 4-16,0 1-3 0,2-3 2 0,-1 2-1 0,1 0 0 15,1-3 4-15,-2 3-1 0,1-4-2 0,1 3-2 16,-1-5 3-16,-1 0 1 0,4 1-6 0,-2-3 5 16,2 0-8-16,-9-4-3 0,13 4-8 0,-4-4 0 15,1 0-11-15,-10 0-3 0,22-5-10 0,-9 0-2 16,-2-3-7-16,2 1-17 0,-1-3-4 0,4-3-8 15,-1 0-12-15,4 0-12 0,-2-2 8 0,-2 0 8 16,1 1 5-16,-1-1 14 0,1 4 13 0,-8 2 19 0,3 0 12 16,-7 3 8-16,5 1 12 0,-5 0 5 0,2 0-3 15,-6 5 3-15,9-4-4 0,-9 4 1 0,0 0-1 16,8-1 2-16,-8 1-4 0,0 0 7 0,7 10 0 16,-7-10 9-16,4 13 1 0,-2-6 2 0,1 0 2 15,1 2 1-15,0 1 5 0,-1 1 3 0,2-3 5 16,1 4 6-16,-1-3 2 0,2 0 7 0,3 2-4 15,1-4 7-15,3 1-2 0,-1-3-5 0,1 2-5 16,6-4 3-16,2 4-7 0,-1-7-3 0,2 4-2 16,-2-4-2-16,4-2-2 0,-2 1-5 0,0-1 0 15,0-4-4-15,0-2-6 0,-3-1-5 0,2-2-6 0,7-3-12 16,-11 3-6-16,6-8-5 0,-7 5-2 16,0-1-4-16,-1-1-3 0,-5-1 7 0,0 1 1 15,-2 4 3-15,-7 0 1 0,1 0 4 0,-3 3 1 16,0 0 4-16,-4-4 2 0,-3 8 2 0,-4-2 2 0,-2 1-2 15,1 3-1-15,-4 2 2 0,1 2-2 0,-1 0 3 16,-3 5 3-16,2 3-2 0,-1 1 0 0,7 1 0 16,-1-2 0-16,-1 7 0 0,9-4 0 0,0 2 3 15,1 2-2-15,6-2 3 0,3 5 2 0,6-1-1 16,-1 0-2-16,9-1 4 0,3 2-2 0,7-1 5 16,2-4-3-16,4 0-1 0,-2-3-10 15,4-1-31-15,-3-2-48 0,-2-3-59 0,3-5-52 0,-3 0-234 16,1-4-468-16,-2-1 207 0</inkml:trace>
        </inkml:traceGroup>
        <inkml:traceGroup>
          <inkml:annotationXML>
            <emma:emma xmlns:emma="http://www.w3.org/2003/04/emma" version="1.0">
              <emma:interpretation id="{34F1ECDD-DA07-409E-99C6-9D55D4218B9E}" emma:medium="tactile" emma:mode="ink">
                <msink:context xmlns:msink="http://schemas.microsoft.com/ink/2010/main" type="inkWord" rotatedBoundingBox="20000,2491 20719,2483 20725,3076 20007,3083"/>
              </emma:interpretation>
            </emma:emma>
          </inkml:annotationXML>
          <inkml:trace contextRef="#ctx0" brushRef="#br0" timeOffset="14919.08">6077 1274 66 0,'0'0'333'16,"0"0"-16"-16,0 0-22 0,0 0-24 0,-8-5-21 0,8 5-17 16,0 0-22-16,0 0-22 0,0 0-17 0,0 0-20 15,0 0-14-15,0 0-12 0,0 0-6 16,0 0-12-16,14 24-1 0,-7-15-4 0,-2 1-8 0,2 1-8 15,1 0-6-15,-3 3-12 0,4 4-2 16,-2-1-5-16,-1-1-9 0,2 2-2 0,-3-5-2 0,2 5-5 16,-2 0-8-16,1 1-1 0,-2-5-5 0,2 3-4 15,-1-3-1-15,-3 0 0 0,2 0-4 0,3-1-2 16,-2 0-2-16,-2-1-5 0,2 0 1 0,0-1 3 16,-3-2-12-16,3-2 10 0,-1 0-3 0,-2 1-3 15,3-2 6-15,-5-6-1 0,8 10-1 0,-5-4-7 16,2-3 2-16,-5-3-5 0,10 6 7 15,-5-3 0-15,-5-3-1 0,10 4 4 0,-10-4-1 0,14 0-4 16,-14 0-4-16,13-7 0 0,-9 5 4 0,5-2-9 16,-5-1 11-16,7-2-4 0,-1-3 2 0,-2 1-3 0,-1-2 0 15,4-6 2-15,0 0 0 0,-2-1-6 16,4 2 2-16,-2-4 1 0,0 3-3 0,2-8 1 16,-3 8 4-16,2-11-2 0,-1 8-6 0,-1 1 3 0,0-1 14 15,-1 4 4-15,-2-1 6 0,-1 3 4 16,3-1-5-16,-3 2-1 0,1 1 5 0,-3 2-1 0,1-2-1 15,-3 6-6-15,3 0 1 0,-5 6-7 0,6-13-4 16,-4 8-27-16,-2 5-18 0,5-5-32 0,-5 5-32 16,0 0-28-16,0 0-14 0,0 0-13 0,0 0-18 15,0 0-29-15,0 0-43 0,0 0-74 0,-3 27-184 16,3-27-544-16,0 16 241 0</inkml:trace>
          <inkml:trace contextRef="#ctx0" brushRef="#br0" timeOffset="15319.06">6674 1639 36 0,'0'10'302'0,"0"-10"-23"0,0 0-24 0,0 0-15 16,0 0-23-16,0 0-3 0,0 0-12 16,3 7-11-16,-3-7-11 0,0 0-4 0,5 8-10 0,-5-8-8 15,1 10-5-15,-1-10-3 0,7 9-10 0,-5-4-1 0,-2-5-7 16,3 12 0-16,-3-12-12 0,2 13-3 16,-2-7-5-16,0-6 0 0,1 15-3 0,4-10-10 15,-5 4-7-15,0-9-7 0,-2 15-11 0,4-6 4 0,-2-2-15 16,0-7-5-16,2 12-8 0,-2-12-5 15,3 13 0-15,-3-13-8 0,0 9-2 0,0-9-2 16,2 9 2-16,-2-9-3 0,0 0-9 0,2 10 7 0,-2-10-4 16,0 0 9-16,6 8-9 0,-6-8-7 0,8 5-7 15,-8-5-27-15,6 1-36 0,-6-1-28 0,0 0-32 16,13-2-33-16,-13 2-41 0,12-8-45 0,-7 2-41 16,5-2-41-16,-4-2-299 0,1-2-663 0,1-2 294 15</inkml:trace>
          <inkml:trace contextRef="#ctx0" brushRef="#br0" timeOffset="15653.79">6786 1410 163 0,'0'0'294'16,"-14"3"-21"-16,14-3-12 0,0 0-24 0,0 0-1 16,0 0-18-16,-12 0-10 0,12 0-9 0,0 0-7 15,0 0 2-15,0 0-17 0,-8 6-2 0,8-6-8 16,0 0-4-16,0 0-12 0,0 0-11 15,0 0-9-15,0 0-14 16,0 0-15-16,0 0-12 0,0 0-5 0,0 0-19 0,0 0-21 0,0 0-37 0,0 0-35 16,0 0-43-16,0 0-56 0,0 0-63 0,0 0-79 0,0 0-301 15,0 0-617-15,0 0 274 0</inkml:trace>
        </inkml:traceGroup>
      </inkml:traceGroup>
    </inkml:traceGroup>
    <inkml:traceGroup>
      <inkml:annotationXML>
        <emma:emma xmlns:emma="http://www.w3.org/2003/04/emma" version="1.0">
          <emma:interpretation id="{9AC1CFCD-6EA9-4469-AF5D-D369D225C7F5}" emma:medium="tactile" emma:mode="ink">
            <msink:context xmlns:msink="http://schemas.microsoft.com/ink/2010/main" type="paragraph" rotatedBoundingBox="13004,3983 24531,3597 24595,5491 13067,587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5FEB910-81E2-424A-B499-EC8D8F89343D}" emma:medium="tactile" emma:mode="ink">
              <msink:context xmlns:msink="http://schemas.microsoft.com/ink/2010/main" type="inkBullet" rotatedBoundingBox="13022,4536 13587,4517 13592,4643 13026,4662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4285.24">-624 3315 137 0,'0'0'137'0,"0"0"8"0,-14-5-10 0,14 5-7 0,0 0-5 16,-11 2-5-16,11-2-6 0,0 0-7 0,-11 1-7 15,11-1-7-15,0 0 1 0,-11 2-2 0,11-2-4 16,0 0-5-16,-10 0 0 0,10 0-1 0,0 0-2 16,0 0 1-16,0 0-4 0,-13 2 4 15,13-2-5-15,-7 3-1 0,7-3-4 0,-9 1 0 0,9-1-4 16,0 0 4-16,-16 0-7 0,16 0-6 0,-8 1-5 16,8-1-2-16,-13 1-5 0,13-1-2 0,-13 0-2 15,13 0-3-15,-13 0-2 0,13 0 0 0,-12 0-6 16,12 0-2-16,-11 4 2 0,11-4-3 0,-11 0-8 15,11 0 3-15,-9 2-1 0,9-2-2 0,-9 2-4 16,9-2-1-16,-14 0-3 0,14 0 3 0,-9 4-1 16,9-4 1-16,-12 2 1 0,12-2-3 0,-11 1 3 15,11-1 1-15,-10 1 1 0,10-1 3 0,-9 1 1 0,9-1 0 16,0 0-8-16,-11 3 5 0,11-3-4 16,0 0 0-16,0 0 3 0,-7 2-5 0,7-2-3 0,0 0 4 15,0 0-9-15,0 0 6 0,0 0 1 0,0 0-3 16,0 0 0-16,0 0-4 0,0 0 2 0,0 0 3 15,0 0 5-15,0 0 10 0,0 0 3 0,0 0 3 16,0 0 2-16,16 14-2 0,-9-11 4 0,-7-3 5 16,15 3-5-16,-6-1-3 0,-1-1 0 0,1 1 0 15,1 1-2-15,-1-3 0 0,2 3-2 0,-3-2-4 16,6 0-1-16,-6 0 3 0,-8-1-8 0,18 1 4 16,-10 1-4-16,0 0-5 0,3-1 5 0,-1 3-1 0,-2-4-4 15,1 4 0-15,1-2-3 0,1-2-7 16,-2 1 9-16,3 4 1 0,1-4 10 0,0 0-8 15,0 1-1-15,2-2-7 0,0 1 1 0,1-1 8 0,-1 0-1 16,0 0 1-16,2 1-6 0,-1-2 2 16,-1 1 1-16,-2 0-4 0,3-1 1 0,-4 1-3 15,-3 0 1-15,-9 0 2 0,19 0 0 0,-13-1 4 0,-6 1 6 16,12 0 7-16,-12 0-7 0,8-2 5 0,-8 2-7 16,0 0 2-16,12 0 8 0,-12 0-5 0,0 0 18 15,0 0-21-15,0 0-3 0,0 0 3 0,0 0-3 16,10 1-10-16,-10-1-2 0,0 0-3 0,0 0 6 15,0 0-13-15,0 0-8 0,0 0-11 0,0 0-18 16,0 0-11-16,0 0-19 0,0 0-21 0,7 3-14 16,-7-3-12-16,0 0-23 0,0 0-25 0,0 0-20 15,6 8-24-15,-6-8-50 0,13-2-262 0,-5 2-568 16,8 0 251-16</inkml:trace>
        <inkml:trace contextRef="#ctx0" brushRef="#br0" timeOffset="23564.73">-552 3298 39 0,'0'0'107'0,"0"0"-17"0,0 0-5 16,0 0-9-16,0 0-6 0,0 0-14 0,0 0-5 16,0 0-4-16,-5-4-7 0,5 4-8 0,0 0 1 15,0 0-21-15,0 0-1 0,0 0-8 0,0 0-7 0,0 0-3 16,-18 9-8-16,18-9-5 0,0 0-15 16,-9 4-15-16,9-4-54 0,0 0-112 0,-7 3 50 15</inkml:trace>
      </inkml:traceGroup>
      <inkml:traceGroup>
        <inkml:annotationXML>
          <emma:emma xmlns:emma="http://www.w3.org/2003/04/emma" version="1.0">
            <emma:interpretation id="{C2AE994A-2937-4994-B816-DC217BEA9008}" emma:medium="tactile" emma:mode="ink">
              <msink:context xmlns:msink="http://schemas.microsoft.com/ink/2010/main" type="line" rotatedBoundingBox="14149,3945 24531,3597 24564,4563 14182,4911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D2EDED8-C01D-4304-B0F0-3FB93F27BB82}" emma:medium="tactile" emma:mode="ink">
                <msink:context xmlns:msink="http://schemas.microsoft.com/ink/2010/main" type="inkWord" rotatedBoundingBox="14156,4150 15009,4122 15034,4882 14182,4911"/>
              </emma:interpretation>
            </emma:emma>
          </inkml:annotationXML>
          <inkml:trace contextRef="#ctx0" brushRef="#br0" timeOffset="24996.03">310 3171 173 0,'0'0'275'16,"2"-10"-4"-16,-2 10-9 0,2-8-12 0,-2 8-9 0,0 0-5 0,1-11-10 15,-1 11 0-15,0 0-28 0,4-8-21 16,-4 8-18-16,0 0-18 0,0 0-17 0,0 0-13 15,0 0-8-15,0 0-10 0,0 0-1 0,0 0 0 0,-5 33-10 16,5-19-4-16,-2 0 3 0,-1 0-5 0,0 5 8 16,-2 1-6-16,1 1 5 0,0-2-14 15,0 0 0-15,-1 3-20 0,0-3 4 0,3 0-11 0,-3-2 3 16,1 2-10-16,-1-3-1 0,2-1 4 0,0-2-7 16,-1 0-17-16,3-1 8 0,-1 0 1 0,-1 0-3 15,2-4-10-15,1-8-9 0,-1 11-41 0,1-11-19 16,0 12-23-16,0-12-18 0,1 8-19 0,-1-8-33 15,0 0-40-15,7 5-41 0,-7-5-72 0,0 0-243 0,21-19-593 16,-11 10 263-16</inkml:trace>
          <inkml:trace contextRef="#ctx0" brushRef="#br0" timeOffset="25168.07">453 2994 54 0,'0'0'216'0,"-6"-13"-21"16,6 13-19-16,-5-9-21 0,5 9-32 0,-2-5-36 15,2 5-46-15,0 0-38 0,0 0-48 0,0 0-123 16,0 0-181-16,6-13 80 0</inkml:trace>
          <inkml:trace contextRef="#ctx0" brushRef="#br0" timeOffset="25888.17">673 3440 154 0,'16'-3'266'0,"3"0"-16"0,2-1-20 0,5 0-21 16,-1 1-16-16,0 2-20 0,-1-2-20 0,1 3-15 15,-1 2-29-15,0-2-35 0,-2 1-44 0,-1 0-24 16,-1-1-45-16,-5 3-47 0,1-3-68 0,-2 0-131 16,0 0-308-16,1 0 137 0</inkml:trace>
          <inkml:trace contextRef="#ctx0" brushRef="#br0" timeOffset="25671.5">1020 3020 119 0,'8'-3'245'15,"-2"-3"-24"-15,-1 0-18 0,-5 6-15 0,10-11-14 0,-5 6-18 16,1-3-12-16,-1 2-15 0,-2 1-11 0,1-2-5 15,-1-1-5-15,-3 8-8 0,3-13-4 0,-2 9-12 16,-1 4-8-16,-4-13-8 0,4 13-8 0,-7-13-4 16,1 9-9-16,-1-1-3 0,-1 2 0 0,0-1-5 15,-2 2-4-15,-2 2-2 0,-2 0-5 0,0 0 4 16,2 2-5-16,-3 1-4 0,4 1-2 0,-1 1-7 16,-1 0 2-16,2 3 2 0,0 0-2 0,0 1 0 15,1 0 1-15,4 5 0 0,-1-5 2 0,-2 4 4 16,3-1 3-16,0 2 4 0,2 5 2 0,-1-1 5 15,2-1 4-15,3-1 1 0,-2 5 1 0,1-1-1 0,0-3 1 16,1 5 4-16,-1-5 4 0,-2 2-6 16,3 0 0-16,-1 1 5 0,0 0-7 0,-2-2-4 0,1 2 3 15,0-3-14-15,2 1 4 0,0-5-2 0,-3 6 2 16,0-5-2-16,5-2-7 0,-2 4 0 0,1-3-1 16,-1 1 3-16,0-2 1 0,0 0-7 0,1 0-2 15,-1 1-6-15,2 0 9 0,0 1-4 0,-1-1 8 16,0 0-10-16,3-2-3 0,-3-1-4 0,2 4 0 15,-1-6 1-15,-1 3 1 0,3-2-1 0,-3-4-6 16,1 4-9-16,-2-9-14 0,4 13-15 0,-2-9-17 16,1 4-14-16,-3-8-16 0,3 8-23 15,-3-8-25-15,3 12-24 0,-3-12-15 0,0 0-30 0,0 8-28 16,0-8-251-16,0 0-519 0,0 0 230 0</inkml:trace>
        </inkml:traceGroup>
        <inkml:traceGroup>
          <inkml:annotationXML>
            <emma:emma xmlns:emma="http://www.w3.org/2003/04/emma" version="1.0">
              <emma:interpretation id="{D388E22F-3F66-410F-AE43-26D5C7FE012A}" emma:medium="tactile" emma:mode="ink">
                <msink:context xmlns:msink="http://schemas.microsoft.com/ink/2010/main" type="inkWord" rotatedBoundingBox="15922,4169 16721,4142 16741,4737 15942,4764"/>
              </emma:interpretation>
            </emma:emma>
          </inkml:annotationXML>
          <inkml:trace contextRef="#ctx0" brushRef="#br0" timeOffset="26821.1">2362 2928 152 0,'0'0'247'15,"-16"-1"-17"-15,3 2-17 0,1-2-16 0,-1 2-10 16,-1 2-12-16,-2-1-13 0,1-2-12 0,-7 5-14 15,2-2-12-15,1 1-10 0,-3 1-10 0,2 0-11 16,-1 3-9-16,6-4-10 0,-1-1-7 0,2 2-6 16,1 1-2-16,-1 0-13 0,2 1-3 0,-1-2-1 15,2 1-5-15,4 0-5 0,1 1-3 0,0 0-1 0,1-2-4 16,5-5 0-16,-8 8-5 0,6-4 1 0,2-4-6 16,-3 11 3-16,3-11-2 0,0 0-2 15,5 13-2-15,-5-13 1 0,8 6 1 0,-2-3-7 0,-6-3 6 16,15 3-8-16,-3-2 4 0,0 1-4 0,-1 1 2 15,2-1 0-15,0-2 0 0,1 0-1 0,2 3-1 16,-3-2-2-16,1 1 0 0,-2 0-1 0,2 1 5 16,1 0-4-16,-3-3 1 0,2 2-1 0,-3 0 4 15,2 3-4-15,0-3-1 0,0 2 3 0,-2 0-5 16,-1 0 4-16,0-2 2 0,-1 0-4 0,0 0-3 0,-1 2 0 16,1 2 4-16,-1-2-6 0,-1 0 6 15,1 2 0-15,-2 0-3 0,0-2 2 0,0 3 2 16,-1-1-4-16,-1-1-2 0,2 1 5 0,-1 2-2 0,-1-2-2 15,2 2 1-15,-2-2 1 0,-1 2 0 0,0-2-1 16,-3-6 1-16,5 14 0 0,-5-9 1 16,1 3-3-16,-1-8 2 0,-1 14-2 0,1-14 2 0,-1 12 2 15,-3-6-1-15,4-6-1 0,-6 9 7 0,2-3-1 16,4-6-5-16,-10 7 1 0,3-2 1 0,-4-1-2 16,1-1 2-16,-4 1 1 0,1-3-2 0,0 1 4 15,-3-2 0-15,-5 0 2 0,2 2 4 0,-1-2-6 16,5 0 10-16,-2-2-2 0,-2 2 0 0,2 0-4 15,2-2 5-15,-2-2-4 0,2 3 2 0,2 0 2 16,2 0-6-16,-2-2 1 0,3 1 1 0,10 2-4 16,-14 0-1-16,14 0 0 0,-11-2-2 0,11 2-4 15,0 0-7-15,-10-1-10 0,10 1-15 0,0 0-6 16,0 0-19-16,0 0-25 0,0 0-19 0,0 0-12 0,0 0-24 16,0 0-14-16,0 0-40 0,0 0-221 0,28-9-444 15,-12 6 197-15</inkml:trace>
          <inkml:trace contextRef="#ctx0" brushRef="#br0" timeOffset="27185.77">2596 3264 59 0,'0'0'257'0,"8"-2"-12"0,-8 2-15 0,0 0-12 0,0 0-11 15,0 0-16-15,0 0-15 0,0 0-12 0,0 0-14 16,0 0-12-16,0 0-11 0,0 0-7 16,0 0-1-16,0 0 0 0,1 10-1 0,-1-10-4 0,0 0 2 15,-1 15-1-15,1-15-5 0,-3 13-8 0,3-13-3 16,0 15 5-16,-1-9-2 0,-2 2-7 0,3-8-5 16,0 19-7-16,0-8 0 0,-1 0-7 0,0-2-7 15,-3 1-2-15,2-1-3 0,2 0-5 16,0-9-4-16,-3 19-8 0,2-11 1 0,1-8-3 0,-1 13-6 15,1-4-4-15,0-9 1 0,2 12-10 0,-2-4 3 16,0-8-3-16,3 12-3 0,-3-12 2 0,2 10-14 16,-2-10 0-16,1 9-16 0,-1-9-35 0,0 0-10 15,4 7-12-15,-4-7-18 0,0 0-9 0,0 0-26 16,0 0-40-16,0 0-48 0,0 0-32 0,0 0-45 16,21-13-275-16,-11 2-601 0,1-3 266 0</inkml:trace>
          <inkml:trace contextRef="#ctx0" brushRef="#br0" timeOffset="27391.09">2783 3025 207 0,'3'-13'264'0,"-3"13"-26"16,1-12-27-16,-1 12-20 0,3-9-21 0,-3 9-24 15,2-5-36-15,-2 5-27 0,0 0-31 0,0 0-27 16,0 0-31-16,0 0-27 0,0 0-29 0,0 0-52 16,0 0-133-16,0 0-269 0,0 0 119 0</inkml:trace>
        </inkml:traceGroup>
        <inkml:traceGroup>
          <inkml:annotationXML>
            <emma:emma xmlns:emma="http://www.w3.org/2003/04/emma" version="1.0">
              <emma:interpretation id="{1DAF5A43-A89D-4979-B392-0DA644AA2AD3}" emma:medium="tactile" emma:mode="ink">
                <msink:context xmlns:msink="http://schemas.microsoft.com/ink/2010/main" type="inkWord" rotatedBoundingBox="17272,3914 19539,3838 19565,4628 17298,4704"/>
              </emma:interpretation>
            </emma:emma>
          </inkml:annotationXML>
          <inkml:trace contextRef="#ctx0" brushRef="#br0" timeOffset="28862.08">3473 2936 10 0,'0'0'219'16,"0"0"-14"-16,0 0-4 0,-11-3-14 0,11 3-7 16,0 0-8-16,0 0-11 0,0 0-10 0,0 0-6 15,0 0-8-15,0 0-5 0,-8-2-10 0,8 2-2 0,0 0-8 16,0 0-3-16,0 0-3 0,0 0-8 15,0 0-4-15,0 0-2 0,0 0-8 0,0 0 0 16,0 0-5-16,0 0-7 0,0 0-2 0,0 0-4 0,0 0-10 16,0 0-3-16,0 0-1 0,0 0-3 0,0 0-2 15,0 0-4-15,0 0-5 0,0 0-1 0,0 0-1 16,0 0-3-16,0 0-1 0,0 0-12 0,0 0 9 16,0 0-5-16,0 0-3 0,0 0 0 0,0 0 1 15,0 0-9-15,0 0 0 0,0 0-3 0,0 0-1 16,0 0 2-16,0 0 0 0,0 0 0 0,0 0-5 15,0 0 0-15,0 0 2 0,0 0-2 0,0 0-1 16,30 10 3-16,-30-10-3 0,10 4-1 0,-4-2 2 16,4 3 2-16,-4-3-6 0,3 0 8 0,-2 3-6 15,0-3 3-15,2 1-4 0,3 0 3 0,2 3-3 0,-2-2 0 16,0 2 4-16,2-2-5 0,6 2 2 16,-4-1 2-16,-1 1-3 0,-2 2 1 0,2-4-3 0,-4-1-4 15,4 1 5-15,-2 1 2 0,2-2 1 16,0 1-4-16,-1 1 1 0,-3-1 1 0,2-2-3 0,1 3 9 15,-2-2-9-15,0 2 2 0,1-2 10 0,-1-1-12 16,-2 2 1-16,2-2 0 0,3 1 4 0,-5-2-1 16,2 1 1-16,-2 0 1 0,0 2-2 0,2 0-8 15,-1-2 6-15,1 2-5 0,0-2 5 16,-5 2-3-16,2-4 5 0,-1 0-3 0,1 2 1 0,1-1 1 16,-10-1-3-16,14 1 5 0,-7 0 0 0,-7-1-11 15,14 1 9-15,-14-1-3 0,11 0 4 0,-11 0-1 16,8 3 3-16,-8-3-2 0,0 0-10 0,11 0 11 0,-11 0-1 15,0 0-3-15,0 0-10 0,0 0 8 0,11 2 6 16,-11-2-5-16,0 0 4 0,0 0-2 16,0 0-2-16,0 0-4 0,0 0 6 0,0 0 5 0,0 0-1 15,0 0-7-15,0 0 11 0,0 0-2 0,0 0 3 16,0 0-2-16,0 0 3 0,0 0 2 0,0 0-3 16,0 0 1-16,0 0 0 0,0 0 2 0,0 0 16 15,0 0-20-15,0 0-3 0,0 0 1 0,0 0-5 16,0 0 0-16,0 0 3 0,0 0-2 0,0 0-4 15,0 0 1-15,0 0 0 0,0 0 2 0,0 0 1 16,0 0-9-16,0 0 4 0,0 0-4 0,0 0 8 16,0 0-7-16,0 0-3 0,-19 18 7 0,8-10 2 15,-3 0 9-15,-7 0-8 0,-1 2 4 0,-8 5-1 16,0-5-3-16,-2 6 3 0,-1 0-6 0,0-5 2 0,-5 4 5 16,-3 1-12-16,3-6-9 0,-2 5-18 0,4-1-11 15,-1 0-15-15,3 0-9 0,0 5-23 0,3-5-22 16,2 2-18-16,4 1-28 0,-4 0-22 0,5 0-31 15,6-6-34-15,1 5-257 0,5-8-543 0,1 1 239 16</inkml:trace>
          <inkml:trace contextRef="#ctx0" brushRef="#br0" timeOffset="30045.67">4547 2678 66 0,'-8'-6'238'0,"8"6"-5"0,-5-7-15 16,5 7-5-16,0 0-12 0,-7-7-8 0,7 7-10 16,-5-6-13-16,5 6-8 0,0 0-16 0,-7-8-11 0,7 8-14 15,0 0-14-15,0 0-11 0,0 0-11 16,0 0-14-16,0 0-4 0,0 0-8 0,0 0-4 16,0 0-3-16,-11 11-5 0,11-11-3 0,-3 14 7 0,2-6 2 15,-2 0 2-15,3 3-1 0,0 1 0 16,3 0 1-16,-2 3 5 0,-1-4 1 0,3 1 0 0,-1 1-5 15,0 3 12-15,3-4-1 0,-2 6-9 0,0-3 8 16,4-1 2-16,-5 0-12 0,4 0 1 0,-2-1 0 16,0 5-19-16,-1-4 15 0,0 0-7 0,2-2-1 15,-4 1 0-15,4-1-6 0,-4 1-10 0,2-1 4 16,-1-1-9-16,-1 1 3 0,2 1-1 0,-3-2-21 16,1 1 18-16,1 0-1 0,-1-2-3 0,-1-2-1 0,2 0-2 15,-1 0 1-15,-1-8-3 0,1 15 2 16,2-7-6-16,-3-8 4 0,2 14-4 0,1-9 0 15,1 0 0-15,-2 3-1 0,-2-8 8 0,6 7-9 0,-6-7-1 16,6 10-15-16,-2-6-13 0,-4-4-26 0,9 5-16 16,-4-1-21-16,-5-4-25 0,7 3-24 0,-7-3-22 15,0 0-33-15,6 3-35 0,-6-3-32 0,0 0-59 16,0 0-198-16,11-13-554 0,-11 13 245 0</inkml:trace>
          <inkml:trace contextRef="#ctx0" brushRef="#br0" timeOffset="30575.12">4939 2917 184 0,'0'0'207'0,"0"0"-19"16,0 0-12-16,-23 19-10 0,13-16-9 0,2 0-5 16,-3 2-7-16,4 0-10 0,-6-1-5 0,2 3-6 0,-2-3-6 15,3 4-10-15,-3-2-4 0,3 2-7 16,-4-1-5-16,0 2-7 0,3-2-1 0,-1 2-11 15,-2 0-2-15,2-1-6 0,2 1-4 16,1-3-5-16,-1 3 0 0,-2 1-7 0,4-6-1 0,-4 6-3 0,4-1-4 16,-1-4-4-16,1 4-6 0,1-4 3 15,-1 4-4-15,-2-4-2 0,4 1-1 0,0-3-2 0,6-3-5 16,-9 8 0-16,4-5-1 0,-1 2-4 0,6-5 1 16,-5 7-3-16,5-7 1 0,-6 7-2 0,6-7-3 15,-6 5-1-15,6-5 4 0,0 0-4 0,0 0 0 16,-4 7 1-16,4-7 2 0,0 0 4 0,0 0 7 15,0 0 1-15,0 0 7 0,0 0 4 0,16 7-6 16,-6-7 5-16,2-1-5 0,3 1-5 0,5 1-4 16,2-2-1-16,0 2-4 0,3 0 4 0,-1-1-6 15,7 1-2-15,0-1 1 0,-8 1-11 0,-2 1-15 16,3-1-18-16,-2 2-19 0,0-3-31 0,-2 2-23 0,-4 1-28 16,-3 1-31-16,2-4-33 0,-2 2-48 15,-5-2-210-15,6-2-492 0,-14 2 219 0</inkml:trace>
          <inkml:trace contextRef="#ctx0" brushRef="#br0" timeOffset="38455.18">5624 3106 171 0,'0'0'218'15,"0"-6"-9"-15,0 6-29 0,0 0-7 0,0 0-12 16,0 0-8-16,0 0-11 0,0 0-11 0,0 0-11 15,0 0-11-15,0 0-9 0,0 0-5 0,0 0 0 16,0 0-3-16,0 0 3 0,0 0-7 0,0 0 1 16,-18 19-4-16,16-13-11 0,2-6 1 15,-5 17-15-15,-2-6-1 0,3 0-8 0,-3 1-4 0,1 0-5 0,-5 0-6 16,2 0-4-16,1 4-18 0,-8-2-17 0,2-2-29 16,-2 1-25-16,2-2-34 0,-3 3-35 0,5-6-44 15,-2 1-53-15,-1-3-160 0,3-1-414 0,0 1 183 16</inkml:trace>
        </inkml:traceGroup>
        <inkml:traceGroup>
          <inkml:annotationXML>
            <emma:emma xmlns:emma="http://www.w3.org/2003/04/emma" version="1.0">
              <emma:interpretation id="{CB87AE6B-B45C-469B-9C1A-68CF210C546B}" emma:medium="tactile" emma:mode="ink">
                <msink:context xmlns:msink="http://schemas.microsoft.com/ink/2010/main" type="inkWord" rotatedBoundingBox="20088,3746 20638,3728 20660,4390 20111,4409"/>
              </emma:interpretation>
            </emma:emma>
          </inkml:annotationXML>
          <inkml:trace contextRef="#ctx0" brushRef="#br0" timeOffset="38958.12">6172 2939 154 0,'0'0'300'0,"0"0"-31"15,0 0-27-15,0 0-28 0,0 0-19 0,0 0-24 16,0 0-14-16,0 0-11 0,0 0-1 0,0 0-1 15,0 0-3-15,0 28-6 0,0-28-5 0,3 18-13 16,0-8 2-16,2 1-12 0,-3 1-6 0,1-2-11 16,-2 0-5-16,4 3-7 0,-3-3-7 0,3 1-7 15,-3-3-8-15,-1 1-2 0,1 2-6 0,1-2-1 16,-3-3-7-16,0-6-13 0,3 16-21 0,-3-10-25 16,0-6-23-16,-3 14-31 0,0-7-37 0,3-7-42 0,-5 12-44 15,5-12-57-15,-7 6-215 0,7-6-507 16,-9 2 224-16</inkml:trace>
          <inkml:trace contextRef="#ctx0" brushRef="#br0" timeOffset="39162.1">6359 2737 158 0,'0'0'239'0,"3"-14"-24"16,-3 7-24-16,0 7-26 0,2-12-22 0,3 4-30 0,1 5-29 16,-6 3-42-16,9-11-32 0,-1 6-40 0,0 0-38 15,2-2-58-15,1 2-64 0,0-2-205 0,-1 0 91 16</inkml:trace>
          <inkml:trace contextRef="#ctx0" brushRef="#br0" timeOffset="39700.99">6454 2975 65 0,'-7'-4'244'16,"7"4"-26"-16,0 0-13 0,0 0-13 0,0 0-18 16,0 0-19-16,0 0-16 0,25-1-14 0,-25 1-12 15,17 0-7-15,-5 1-15 0,3 3-8 0,-2-2-14 16,3 1-22-16,3 0-27 0,-4 1-30 0,5-2-36 16,3 0-27-16,1-2-45 0,-4 3-183 0,4-3-324 15,9 2 144-15</inkml:trace>
          <inkml:trace contextRef="#ctx0" brushRef="#br0" timeOffset="39487.87">6592 2506 56 0,'0'0'257'0,"3"-5"-24"0,-3 5-13 16,0 0-18-16,0 0-13 0,0 0-7 0,12 11-16 16,-6-4-9-16,-4-1-8 0,0 7-9 0,1 1-8 15,-1 3 0-15,-2 2-10 0,1 3-8 0,-2 0-8 16,1 8-9-16,-2-2-3 0,-5-1-3 0,7-3-5 15,-5-1 1-15,4 0-9 0,-4-2-5 0,0 1-11 16,-1 0-2-16,1-4-1 0,1 0-10 0,-2 2-2 0,6-1-4 16,-5-1 4-16,5-5-14 0,-5 0-1 15,-1 1-6-15,4-3 2 0,-1 2-1 0,1-2-4 16,0 2-4-16,2-4-4 0,0 0 0 0,0-9-14 0,0 15-16 16,0-6-8-16,0-9-13 0,4 11-17 0,-4-5-14 15,0-6-23-15,8 10-27 0,0-7-22 0,-3 1-24 16,-5-4-28-16,10 5-52 0,-4-4-193 0,-6-1-471 15,0 0 208-15</inkml:trace>
        </inkml:traceGroup>
        <inkml:traceGroup>
          <inkml:annotationXML>
            <emma:emma xmlns:emma="http://www.w3.org/2003/04/emma" version="1.0">
              <emma:interpretation id="{10BF6CDD-4527-4C6F-A2B8-0F2C5DCEA890}" emma:medium="tactile" emma:mode="ink">
                <msink:context xmlns:msink="http://schemas.microsoft.com/ink/2010/main" type="inkWord" rotatedBoundingBox="21311,3909 24538,3801 24556,4320 21328,4428"/>
              </emma:interpretation>
            </emma:emma>
          </inkml:annotationXML>
          <inkml:trace contextRef="#ctx0" brushRef="#br0" timeOffset="41802.25">7497 2894 222 0,'0'0'270'0,"-9"-5"-25"0,9 5-22 16,-9-3-18-16,9 3-22 0,0 0-12 0,-16 1-13 0,16-1-11 15,-13 7-12-15,7 1-11 0,-1-2-10 0,-4 3-11 16,4 1-7-16,1-1-4 0,-1 2-12 16,2 5-5-16,2-7-11 0,0 6 0 0,-1-3-10 0,4 3-3 15,0-4-5-15,4 1-2 0,1-1-2 0,1-3-4 16,1 2 2-16,2-1-1 0,4-4-6 0,0 3-3 16,0-2-1-16,2 0 3 0,1-4-7 0,4 0-2 15,1 0 1-15,0-3-7 0,-6-1-2 0,8 1 3 16,-4-5-5-16,1-1-3 0,4-2-4 0,-11 4-6 15,7-6-5-15,-2 0 0 0,0 0 0 0,-3 0 2 16,-2 5-3-16,0-1 5 0,-4 1-1 0,0 0 2 16,0 3 0-16,-2 0 1 0,-7 3-6 0,8-6-1 15,-8 6-1-15,7-5 0 0,-7 5-2 0,0 0 2 0,0 0 4 16,0 0-2-16,0 0 4 0,9 14-2 16,-9-14-2-16,7 9 4 0,-5-2 1 0,2-1 0 15,3 3-1-15,1-1 1 0,2-2 2 0,-2 2-2 0,3 0-3 16,-2-2 8-16,4 0-5 0,0-3 3 0,0 2-1 15,3-3 0-15,-1 2-1 0,1-2 0 0,-1 0-3 16,1-2-7-16,8-2-1 0,-7 0 0 0,-1-2-3 16,-1 2-6-16,1-3-5 0,-3-2-7 0,2 1-5 15,-2-2-4-15,1 0-7 0,-4 0-4 0,0-3 3 0,-1 0 1 16,-3 2 1-16,-1-2 4 0,-3 0 5 16,1 3 1-16,-2-2 7 0,-1 10-2 0,-6-19 4 15,-1 9 2-15,0 1 7 0,-4 4 5 0,-2-4 2 0,0 3 6 16,-7 1 2-16,1-1 1 0,-6 0 2 15,3 1 5-15,2 3-4 0,-1 1 7 0,0 0 0 16,0 2 2-16,3 0 1 0,0 4 0 0,3-3 2 0,-1 4 0 16,7 0-3-16,-4-1-2 0,2 1-2 0,3 4-1 15,-2-1 2-15,2-2-1 0,1 3 2 0,3-2-2 16,2 0 1-16,-1 1 1 0,1 2 1 0,2-3 4 16,0-8 2-16,7 15 3 0,-1-6 0 0,4-2-1 15,3-1-3-15,-3 0 4 0,1-1-5 0,4-1 0 16,-1-2 2-16,6-1-4 0,-2 1 2 0,-3-2-3 15,1-2-3-15,0 0 0 0,-1-2-10 0,4-2 5 16,-5 2-2-16,0-3-6 0,0 1-2 0,-2-2-4 16,-2-1 1-16,1-3 1 0,-4 5 3 0,3-3-1 0,-1 0 2 15,-5 2 2-15,4-1-3 0,-2 2 6 16,-4 3 5-16,-2 4 3 0,8-10-3 0,-8 10 2 16,5-6-2-16,-5 6-3 0,5-6-7 0,-5 6 8 0,0 0-3 15,0 0 0-15,0 0 0 0,0 0 3 0,0 0-3 16,7 14-1-16,-7-14 3 0,0 14 3 0,2-7-1 15,-2-7-8-15,1 16 7 16,2-9 3-16,-1 2-1 0,-2-1 0 0,3 1 0 16,0-1 2-16,1-1-5 0,-3 0 3 0,-1-7 0 0,9 11 2 0,-5-8-1 15,-4-3 2-15,10 7 0 0,-5-6 0 0,-5-1-3 16,14 3 2-16,-14-3-9 0,15-2 0 0,-15 2-2 16,14-6-1-16,-1 3 3 0,-7 0 1 0,6-3-2 15,1 1 1-15,-4-1 1 0,1-2-1 0,1 0 0 16,-1-1 3-16,0 2-1 0,1 1 4 0,2 0 4 15,-8 0 3-15,2 1 7 0,0 2 2 0,-7 3-1 0,13-7 2 16,-7 6-4-16,-6 1 2 0,11-6-1 16,-11 6 1-16,9 0 0 0,-9 0 2 0,13 3-5 15,-13-3 2-15,9 6-2 0,-2-1-6 0,-1 0 5 0,-1-2-2 16,3 3 2-16,-6 0-3 0,6 0 3 0,-4 3-1 16,0-2-3-16,1 1 3 0,-1-1-7 0,-2 0 1 15,-1 2 2-15,2-1-1 0,-3-8-1 0,5 11 0 16,-3-6-3-16,-2-5 3 0,4 9-2 15,-4-9 2-15,0 0-3 0,0 11-1 0,0-11 0 0,0 0 4 16,0 0 0-16,5 8 2 0,-5-8-2 0,0 0 1 16,0 0 2-16,0 0-6 0,0 0-3 0,0 0 3 15,0 0-10-15,0 0 0 0,15-20-2 0,-15 15-1 16,9-2-6-16,-5 0-1 0,1-2 0 0,5 1 2 0,-4-1 1 16,3 0-1-16,2 0 1 0,-5 0 4 15,3 1 1-15,2-3 0 0,-3 3-1 0,2 2 2 16,-4-1-3-16,3 0 2 0,0 2 2 0,-1-1 2 0,-1 3-1 15,-1-3 5-15,-1 1 1 0,3 2 4 0,-8 3-1 16,10-7 7-16,-10 7-3 0,10-4 6 0,-10 4-3 16,10-3 5-16,-10 3-6 0,0 0 0 0,0 0-1 15,11 3 2-15,-11-3 3 0,7 4 3 0,-7-4-3 16,6 9 6-16,-6-9-3 0,4 12 0 0,-1-3 2 16,-1-1-2-16,-1 0-3 0,2 1 6 0,-1 1-4 15,3 0 0-15,-2 0-5 0,-3 4 1 0,3-5-2 16,-1-1-1-16,-2 1 2 0,3-4-5 0,-3-5-18 0,0 14-12 15,2-6-14-15,-2-8-11 0,0 11-18 16,0-11-11-16,0 0-10 0,0 11-7 0,0-11 2 16,0 0-12-16,0 0-12 0,8 3-5 0,-8-3-2 0,0 0-1 15,0 0-14-15,21-11 10 0,-14 8-2 0,1-6 7 16,3 1 11-16,1 3 9 0,-2-2 16 16,3-2 28-16,-2 2 21 0,-3-2 33 0,5 5 20 0,-5-4 31 15,1-1 22-15,-3 5 17 0,2-1 11 16,-4 1 11-16,-4 4 10 0,10-7 4 0,-10 7-1 0,8-5-1 15,-8 5-5-15,6-4-15 0,-6 4-7 0,0 0-13 16,6-4-8-16,-6 4-7 0,0 0-6 0,0 0-7 16,0 0-6-16,0 0-2 0,7 13-1 0,-7-13-4 15,3 9-3-15,-3-9-1 0,4 11-5 0,-3-3-1 16,0 1 0-16,1-1-1 0,0 0-5 0,-2-8 2 16,0 15-4-16,5-7 0 0,-4 2-3 0,0-4 0 15,-1-6 2-15,1 14-6 0,2-6 7 0,-3-8-7 16,2 10-2-16,-2-10 2 0,2 10-3 0,-2-10 0 15,3 9-3-15,-3-9 8 0,0 0-3 0,3 6 0 0,-3-6-1 16,0 0 1-16,0 0-5 0,10 2-3 0,-10-2-13 16,0 0-10-16,15-12-1 0,-6 2-9 0,-5 4-9 15,4-2 5-15,2-3-10 0,0 3-5 0,1-5-10 16,-1 4 4-16,1 1 3 0,0-4 7 0,2 3 3 16,-3-2 4-16,-1 3 7 0,0-2 13 0,1 5 6 15,-4-1 8-15,3 0 6 0,-2 2 8 16,-1-1 0-16,1 2 4 0,-7 3 0 0,9-4-1 0,-9 4 1 15,8-2 1-15,-8 2-4 0,0 0 2 0,0 0 1 16,13 6-1-16,-13-6-1 0,7 8 4 0,-4-4 4 16,-3-4 5-16,5 12-6 0,-1-6-4 0,0 5 1 0,-1 0 1 15,0-5 0-15,-1 0-2 0,2 1 1 16,-3 1-3-16,5-2-1 0,-1 4 1 0,-1-2-2 16,-4-8 2-16,8 8-2 0,0-6-3 0,-3 4 2 0,1-2 1 15,1 0-5-15,1-2 8 0,-8-2-6 16,16 4 7-16,-8-4-11 0,5-3 4 0,-1 2-5 15,0-1 5-15,2-3-2 0,1 2-6 0,-1-3-2 0,1 2-5 16,5-6-4-16,-4 2 3 0,0-3 0 0,-4 3 0 16,3 3-1-16,-6-1 7 0,2-1 1 0,-4 4 3 15,1-1 4-15,-1-1 7 0,-1 1-4 0,-6 4 4 16,9-5-6-16,-9 5-4 0,7-4-1 0,-7 4-2 16,0 0-2-16,0 0 5 0,0 0-3 0,0 0 0 15,0 0-1-15,11 12 1 0,-11-12 2 0,3 11-3 16,-2-5 4-16,-1-6-1 0,5 12-1 0,-4-7 4 15,3 4-5-15,2-4 5 0,0 1 2 0,0-2-1 16,1 0-4-16,-1 2 4 0,3-3-1 0,3 4-6 0,-1-4 6 16,0 2 4-16,0-2-7 0,4-3 1 0,-2 5 0 15,5-3 0-15,-3-2-2 0,2 0 3 16,3 0-3-16,-6-2 1 0,2 0 1 0,4-3 2 0,-5 5-3 16,0-5 1-16,-3 1-1 0,-3-1 5 0,3 0-3 15,-5 1-4-15,0 2 12 0,-1-5-5 16,-1 0 1-16,-5 7-4 0,0-14-1 0,0 14-1 0,-14-14 0 15,3 5-1-15,-7-2-6 0,-4-1-10 0,-7-1 1 16,-2 1-5-16,6 5-10 0,2-2-5 0,0 4-14 16,0-3-5-16,2 4-13 0,-2-1-12 0,6 3-15 15,2 2-12-15,1 0-18 0,2-2-16 0,1 4-20 16,2 0-15-16,9-2-33 0,-9 0-186 0,9 0-424 0,0 0 187 16</inkml:trace>
          <inkml:trace contextRef="#ctx0" brushRef="#br0" timeOffset="42366.1">10187 2860 211 0,'0'0'239'0,"0"0"-9"0,0 0-12 0,0 0-8 16,26 14-12-16,-7-8-14 0,3-2-14 16,8 6-16-16,2-5-13 0,-2 1-15 15,5-2-10-15,-3 0-14 0,-1 0-9 0,1 0-11 0,-10-3-11 0,-1-1-28 16,0 0-31-16,-1 1-44 0,-7-2-45 0,3 0-69 15,-2-3-246-15,-4-4-422 0,-5 4 186 0</inkml:trace>
          <inkml:trace contextRef="#ctx0" brushRef="#br0" timeOffset="42152">10422 2585 197 0,'0'0'239'15,"-2"-8"-21"-15,2 8-25 0,0 0-16 0,0 0-14 16,0 0-8-16,0 0-5 0,0 0-9 0,0 0-6 16,-11 26 5-16,6-15-13 0,2 5-3 0,0-2-6 15,-1 5-1-15,-2 1 2 0,4 2-5 0,-2 0-5 16,3 0-12-16,-5 0-5 0,2 0-7 0,-1-1-1 16,4 1-8-16,1 0-13 0,-4-2-2 0,4-1-8 0,0 1-2 15,0-4-8-15,0-2-1 0,3 2-5 16,-2 1 2-16,-1-3-6 0,4-2-2 0,-3 1 1 15,4-2-7-15,-1 1 3 0,2-2-9 0,0 0-16 0,-1-2-14 16,1-3-19-16,0-1-28 0,-1 3-31 0,1-4-38 16,2 2-36-16,-8-5-50 0,13 2-50 15,-13-2-200-15,14-4-501 0,-14 4 221 0</inkml:trace>
        </inkml:traceGroup>
      </inkml:traceGroup>
      <inkml:traceGroup>
        <inkml:annotationXML>
          <emma:emma xmlns:emma="http://www.w3.org/2003/04/emma" version="1.0">
            <emma:interpretation id="{9A0F3624-7307-4D3D-AEE9-82BDCCAFC930}" emma:medium="tactile" emma:mode="ink">
              <msink:context xmlns:msink="http://schemas.microsoft.com/ink/2010/main" type="line" rotatedBoundingBox="14187,5199 18410,5166 18414,5762 14192,5795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494FC76-1786-4D76-AA7C-707B86848932}" emma:medium="tactile" emma:mode="ink">
                <msink:context xmlns:msink="http://schemas.microsoft.com/ink/2010/main" type="inkWord" rotatedBoundingBox="14187,5199 18410,5166 18414,5762 14192,5795"/>
              </emma:interpretation>
            </emma:emma>
          </inkml:annotationXML>
          <inkml:trace contextRef="#ctx0" brushRef="#br0" timeOffset="44392.1">276 4028 154 0,'0'0'224'0,"0"0"-9"0,-4-9-11 0,4 9-13 16,0 0-15-16,0 0-20 0,0 0-14 0,0 0-15 16,0 0-16-16,0 0-11 0,0 0-6 0,0 0-5 15,0 0-4-15,0 0 0 0,0 0-2 0,7 23 5 16,-4-11-4-16,-1 2-3 0,1 0-3 0,-2 7-4 15,-1-2-9-15,0-2 4 0,1 3-9 0,-1 0-3 0,-1 1-4 16,1-1-3-16,-1-2-2 0,-3 3-5 0,3-2-7 16,-2 0 0-16,2-6-3 0,0 2-6 15,-2-1-3-15,1 6-2 0,-1-4-1 0,2-2-5 0,1 0 1 16,-2-3-3-16,0 3-1 0,1-5-1 0,0 4 1 16,1-7 0-16,0-6-2 0,-2 16-1 0,2-16-5 15,0 12 0-15,0-12-4 0,0 11-1 0,0-11 0 16,0 0 0-16,0 0-3 0,2 7 0 0,-2-7-14 15,0 0 3-15,0 0-5 0,0 0-2 0,16-16-7 16,-11 10-1-16,2-2-5 0,3-2 4 0,0 0-4 16,0-3-2-16,4 0 3 0,-1-1 3 0,2 0 1 15,-4-1 6-15,4 1 3 0,-2 0 4 0,0 6-3 16,-2-2 6-16,5-2-3 0,-4 4 2 0,5-1 4 0,-4 1 4 16,0 0-1-16,1 2 1 0,-1 3-1 0,0-2 0 15,1 2 1-15,-4-1 4 0,3 2-7 0,-1-1 2 16,-1 3 3-16,-2-2 0 0,-9 2 0 0,18 2-1 15,-7-2 1-15,-1 3 2 0,-1-1 0 0,-2 1 0 16,-7-3-3-16,14 6 5 0,-8-2-5 0,-1 0 3 16,1 5 4-16,-1-3 3 0,-5-6 2 0,3 11 2 15,-3-1-2-15,3 1 3 0,-3-3-4 0,0-8 6 16,-3 18-2-16,1-10 2 0,0 1-3 0,-2 0 0 16,-1 2 1-16,-1-3 0 0,-1 0 0 0,0 0-2 15,-1-2 1-15,-3 2 0 0,0-2 0 0,-2-1 1 16,1 0-7-16,1-1 3 0,-4 1 0 0,0-2 0 15,-1 0-4-15,3 0 3 0,-1-1-1 0,-2 2 0 16,5-2-2-16,-4 0 1 0,5-1 1 0,-1-1 0 0,11 0 0 16,-16 0 4-16,16 0 1 0,-11 0 3 0,11 0-3 15,0 0-2-15,0 0-1 0,0 0 3 16,0 0-4-16,0 0 1 0,0 0-2 0,0 0 3 16,0 0-5-16,26-9 2 0,-14 7 0 0,1-3-2 0,0 2 1 15,2 0 1-15,4 0 0 0,3 0-4 16,-8 1 2-16,1-1 1 0,7-1 0 0,-2 2-1 0,0-1-1 15,-2 0-1-15,5 0 2 0,-4 1-1 0,1-1-1 16,-5 3 0-16,6-2 0 0,-5 2 2 0,-1-4-3 16,4 1 5-16,-4 1-3 0,1-3-2 0,-1 5 1 0,1-4-2 15,-1-1 4-15,-3 2-2 0,0-2-2 16,2 2 2-16,-3-5-3 0,1 3-5 0,-2-1-3 16,1 0-6-16,-3-5-2 0,-2 6-1 0,0-4-8 0,0 0 4 15,-2 3-4-15,1-7 2 0,-5 7 2 0,0 6 2 16,0-14 3-16,0 14 3 0,-5-11 2 0,0 6 0 15,5 5-3-15,-13-8 6 0,5 4-2 0,-4 2 7 16,-2-1 3-16,-2 2 9 0,1 1-4 0,-1 1 7 16,-1 2 4-16,0 2 5 0,-4 0-1 0,6 1-4 15,1-1 1-15,2 4-3 0,-5 2 0 0,6-3-1 16,2 4 0-16,-1-2-3 0,3 0 1 0,4 4 5 16,3-4-1-16,7 2 0 0,-4 1 4 0,7-1-1 15,5 0 3-15,4 1 1 0,3-2-4 0,6-1 2 16,3 0-1-16,1 0 1 0,4-4-5 0,-4 0 3 15,0 0-8-15,-1-1-11 0,-9 0-19 0,0-5-22 16,0 2-24-16,-2-3-31 0,-3 1-25 0,-2 0-37 16,1-4-37-16,-5 2-212 0,0-3-443 0,-1-1 196 0</inkml:trace>
          <inkml:trace contextRef="#ctx0" brushRef="#br0" timeOffset="44840.57">1983 3959 78 0,'-6'-4'230'0,"6"4"-20"0,0 0-20 0,0 0-12 0,0 0-9 16,0 0-3-16,0 0-8 0,-9 12-9 0,9-12-2 16,-3 15-13-16,2-6-5 0,-1 5-8 0,-1 2 0 15,-1 2-12-15,0 1-2 0,3 4-8 16,-3-2-5-16,3-1-10 0,0 3-9 0,-3 1-1 0,4-5-2 15,-1 4-4-15,0 0-3 0,-1-2-5 0,4 2-7 16,-2-2-3-16,1 0-3 0,2 0-7 0,-1 1-5 16,0-4-2-16,2 1-1 0,-1-1-4 0,-1-3-1 15,0-1-6-15,2-2 5 0,-1 1-6 0,1-4-3 16,1 5-10-16,-2-7-5 0,-1 2-18 0,2-3-17 0,1 0-16 16,-4 2-24-16,-1-8-24 0,6 11-22 15,-6-11-18-15,0 9-22 0,0-9-23 0,0 0-37 16,0 0-189-16,0 0-440 0,0 0 196 0</inkml:trace>
          <inkml:trace contextRef="#ctx0" brushRef="#br0" timeOffset="45525.6">1695 4477 66 0,'0'0'195'0,"35"-1"-14"16,-22 1-10-16,-1 1-13 0,0-2-6 16,3 0-5-16,7 1-13 0,1 1-7 0,-1-2-11 15,2 1-5-15,7 0-5 0,1 0-5 0,0 0-8 16,1-3-7-16,2 1-9 0,-1 2-2 0,-1-3-13 16,3 1-6-16,-4 0-5 0,-6 1-2 0,4 1-5 15,-5 0-5-15,-2-1-3 0,1-1-4 0,-3-1-2 0,-1 3-5 16,-4 0-1-16,-3-4-1 0,2 3 0 0,-1-3-6 15,0-1-2-15,0 1 0 0,-2-1 0 0,2 0-1 16,-3-1-4-16,-1-2 2 0,0 0-6 0,-3-3-2 16,-1 0-3-16,0 2-3 0,1 1-6 0,-5 0-4 15,0-4-2-15,-2 1 5 0,0 11-1 0,-3-14 0 16,0 4-5-16,-2 1 7 0,-2 0-1 0,-4 3 0 16,-1-2-1-16,-2 6 0 0,-2-4 2 0,-4 5 2 15,-2-1-4-15,-3-1 10 0,2 3 2 0,-2 0 6 16,2 5 2-16,1-2 0 0,-2 1 6 0,1 4-1 0,4 0-2 15,0 6-1-15,5-8 1 0,2 5-1 16,-2 1-3-16,4-2 2 0,3 4-2 0,1-2-3 16,2-1 2-16,0 3 3 0,3-4-3 0,2 1 2 0,3-2-1 15,0 1-2-15,5 0 1 0,3-2 0 0,-1-1-2 16,10-3 0-16,-3 1 0 0,4-1 0 0,2-3-1 16,-1-1 1-16,-2 0-1 0,3-1-2 0,-3-3-11 15,-2 2-1-15,1-6-6 0,1-1-10 0,-5 1-3 16,1-3-2-16,0-1-5 0,0-1-6 0,-1-1 0 15,-4-1 3-15,3 2 5 0,-5 1 5 16,-3 2 9-16,0 0 14 0,-3 3 12 0,-1-1 2 0,1 1 17 0,1 3 4 16,-5 4-5-16,3-9-1 0,-3 9-3 0,6-6-3 15,-6 6-3-15,0 0 7 0,0 0 3 0,0 0 1 16,0 0 0-16,0 0 5 16,8 16 5-16,-6-7 3 0,-1-1-1 0,4 2 2 0,-1 0-2 0,-3 2-2 15,4-2-2-15,0 1-3 0,1 1-7 0,-1-1 0 16,-2-2-2-16,1 1-2 0,-1 2 0 0,2-4-4 15,-4-2-1-15,-1-6-10 0,6 11-16 0,-2-7-14 16,-4-4-15-16,5 9-10 0,-5-9-26 0,0 0-40 16,0 0-29-16,0 0-28 0,0 0-44 0,0 0-174 15,7-19-423-15,-7 19 188 0</inkml:trace>
          <inkml:trace contextRef="#ctx0" brushRef="#br0" timeOffset="45822.06">2817 3996 182 0,'0'0'188'0,"1"-9"-14"16,-1 9-12-16,0 0-6 0,0 0-4 0,0 0-4 16,0 0-2-16,0 0-7 0,6 23 4 0,-3-12 7 15,-2 1-3-15,0-1-10 0,0 5-10 0,3 2-3 16,-1-3-6-16,1 6-7 0,0 1-3 15,-1-1-8-15,0 0-11 0,-2 1-7 0,2-2-7 0,2 2-9 16,-4 0-6-16,3-6-3 0,-2 4-8 0,2-6-3 16,-4 1-2-16,3-1-8 0,-3-2-1 0,0 0-7 15,2-1-17-15,-1-2-13 0,0-1-16 0,-1-8-16 16,0 11-22-16,0-11-20 0,3 12-20 0,-1-8-17 16,-2-4-36-16,0 0-33 0,13 4-66 0,-13-4-155 15,13-6-436-15,-2 3 192 0</inkml:trace>
          <inkml:trace contextRef="#ctx0" brushRef="#br0" timeOffset="46676.06">3136 4322 179 0,'-12'-11'203'0,"12"11"-17"16,0 0-8-16,-9-2-9 0,9 2-11 0,0 0-7 15,0 0-7-15,-21 3-9 0,14-1-13 0,7-2-4 16,-16 10-8-16,7-6-6 0,-1 1-3 0,-2 1-8 15,1 0-4-15,0 2-8 0,2 0-9 0,-2 0-3 16,4-2-10-16,-3 3 0 0,2 1-9 0,2-1 0 16,0 0-7-16,1-2-3 0,3 0-6 0,-2 1 1 15,4-8-4-15,-4 16-5 0,4-10 4 0,0-6-2 0,3 14 0 16,-3-14 1-16,5 8 2 0,1-2-2 16,1 0-3-16,4-1 3 0,2-3-8 0,0-1 1 15,2 2-6-15,7-2 2 0,-1 1-4 0,4-2 4 0,0-1-5 16,7 0 3-16,-5-1-5 0,5-1-2 0,-10-2-1 15,3 1-1-15,5-3-5 0,-9 3-1 0,2-3-8 16,-2-1 1-16,-3 2-4 0,-2-2 0 0,0-2-3 16,1 3 0-16,1-4-1 0,-6 3 2 0,3-6-4 15,-5 2 3-15,-2 1 1 0,1 0-1 0,-1-6 5 0,-3 5 1 16,-1-1-3-16,-2-1 5 0,1 0-3 16,-3 0 4-16,-1 4 2 0,-3-2-2 0,3-1 4 15,-4 4-3-15,-2 1 0 0,0 2 4 0,-4 1-1 0,1 1 1 16,-2 2 0-16,-2 1-1 0,2 1 0 15,-3 1 1-15,3 1-2 0,1 2 1 0,0 1 0 16,-2 3 0-16,2-2 2 0,0 3-1 0,3 1-1 0,2 1 1 16,-1 1 0-16,3 0 3 0,1 1-4 0,2-2 4 15,-2 2 2-15,6 1 3 0,-1-2-4 0,3 0 7 16,1 1-3-16,2-2-1 0,3 0 4 0,5 1-6 16,-4-6 5-16,4 2 2 0,4-3 0 0,-2 1 0 15,2-4-3-15,4 1-3 0,-10-3 4 16,10 0-5-16,-3 0-1 0,1-4 1 0,-1 0-3 0,1-2-5 15,-1-2-4-15,-1 0-5 0,2-1-9 0,-6 0-3 16,1-2-6-16,2-3-4 0,-2 4-1 0,-2-4 3 16,-4 6 3-16,1-1 5 0,-3 3 1 0,1-4 11 15,-4 8 5-15,0-3 6 0,-6 5 2 0,9-6 6 16,-4 4-4-16,-5 2-2 0,0 0-3 0,8-3 5 16,-8 3 1-16,0 0 6 0,0 0 2 0,10 6 4 0,-10-6-3 15,5 10 3-15,-2-6 0 0,-2 4 0 0,2-1 2 16,-1 1-5-16,-2-8 0 0,2 17 0 15,-2-8 0-15,4-3-1 0,-4-6-3 0,2 14 1 0,1-8-4 16,-3-6 1-16,1 9 0 0,-1-9 4 0,1 8-4 16,-1-8 1-16,0 0 2 0,5 8-1 0,-5-8-1 15,0 0 2-15,11-2-3 0,-11 2-5 0,13-6 4 16,-6 0-2-16,2 0-12 0,2-1-3 0,1-2-10 16,5-2-7-16,2-3-10 0,-2 0-12 0,8-5-4 15,-7 5-1-15,4 2 4 0,-2 1 4 0,4-1 4 16,-3 2 6-16,1 2 7 0,-1-1 7 0,0 3 13 15,-3 2 18-15,4 0 8 0,-7 2 8 0,7 1 8 16,-2 1 6-16,1 3-1 0,-1 1 4 0,-2 3-2 16,1 2-5-16,3 0-5 0,-6 1 1 0,3 1-6 0,-4 3-2 15,-1 2-21-15,0 2-28 0,-3 1-48 0,-3 2-54 16,2-5-67-16,-5 4-278 0,-1-4-511 0,-1 2 226 16</inkml:trace>
        </inkml:traceGroup>
      </inkml:traceGroup>
    </inkml:traceGroup>
    <inkml:traceGroup>
      <inkml:annotationXML>
        <emma:emma xmlns:emma="http://www.w3.org/2003/04/emma" version="1.0">
          <emma:interpretation id="{7B161B95-1E12-41F3-BCF8-5DA6E5DFE65B}" emma:medium="tactile" emma:mode="ink">
            <msink:context xmlns:msink="http://schemas.microsoft.com/ink/2010/main" type="paragraph" rotatedBoundingBox="9944,6480 24103,6245 24117,7128 9959,7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05190E-2CB2-4F13-9E19-9C3938782EE8}" emma:medium="tactile" emma:mode="ink">
              <msink:context xmlns:msink="http://schemas.microsoft.com/ink/2010/main" type="line" rotatedBoundingBox="9944,6480 24103,6245 24117,7128 9959,7363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7CE1191-E85E-4F8F-8DBC-B1FCD264EEBE}" emma:medium="tactile" emma:mode="ink">
                <msink:context xmlns:msink="http://schemas.microsoft.com/ink/2010/main" type="inkWord" rotatedBoundingBox="9947,6622 11391,6598 11399,7052 9954,7076"/>
              </emma:interpretation>
            </emma:emma>
          </inkml:annotationXML>
          <inkml:trace contextRef="#ctx0" brushRef="#br0" timeOffset="111637.3">-3970 5403 30 0,'0'0'188'0,"0"0"-12"0,0 0-13 16,0 0-8-16,0-12-23 0,0 12 0 0,0 0-10 16,0 0-5-16,0 0-6 0,0 0-2 0,0 0-4 0,0 0-7 15,0 0 4-15,0 0-8 0,0 0-5 16,0 0-7-16,0 0-8 0,0 0-2 0,0 0-3 15,0 0-9-15,0 0-10 0,0 0-5 0,0 0-5 0,0 0-3 16,0 0-4-16,0 0 1 0,0 0-5 0,0 0-5 16,0 0 6-16,0 0 0 0,0 0 3 0,2 31 0 15,-2-31-1-15,0 16 3 0,1-6 4 0,-1 3-9 16,0-2 11-16,0 0-3 0,0 1-1 0,0 0 0 16,1 0 2-16,-1 1-4 0,-2-1 1 0,2 1 0 15,0 1 3-15,0-2-4 0,0 2-4 0,0-2 3 16,-2 1 4-16,0 1-4 0,1-2-2 0,-1 2-4 15,2-1-1-15,-1-1-1 0,0 0 0 0,-1-1 3 16,2 2-5-16,0-13 2 0,0 17-4 0,0-8-4 16,2-3 2-16,-2-6-4 0,1 15 6 0,0-7-8 15,-1-8-1-15,3 11 8 0,-1-5-12 0,-2-6 4 0,2 8-2 16,-2-8 1-16,2 9 11 0,-2-9-15 0,0 0 1 16,0 0-4-16,6 5-6 0,-6-5-13 0,0 0-19 15,0 0-20-15,0 0-18 0,0 0-22 0,0 0-23 16,19-16-30-16,-16 10-35 0,2 0-25 0,-2-4-64 15,-2-1-166-15,4 2-472 0,-1-2 209 0</inkml:trace>
          <inkml:trace contextRef="#ctx0" brushRef="#br0" timeOffset="112162.09">-3686 5567 39 0,'0'0'163'0,"0"0"-6"0,0 0-7 16,-26 11-7-16,26-11-6 0,-10 5-11 0,3-1-2 15,7-4-4-15,-13 5-4 0,2 1-3 0,1-2-6 16,-1 2-1-16,3 0-10 0,-2 0-3 0,-1 0-2 16,1 2-6-16,0-3-7 0,0 1-5 0,0 1-6 15,2-1-7-15,-1 0-6 0,3-1-5 0,0 0-3 16,2 2-3-16,-2-3-4 0,6-4-3 16,-9 12-6-16,5-6 2 0,4-6-6 0,-6 7 4 0,6-7-5 15,-5 9-2-15,5-9-1 0,-2 6-1 0,2-6-2 16,-5 6-2-16,5-6-1 0,0 0-1 0,0 0-2 0,-4 8 4 15,4-8-2-15,0 0 1 0,0 0-3 16,0 0 6-16,0 0 0 0,0 0 1 0,-2 6-3 16,2-6 5-16,0 0-1 0,0 0-1 0,0 0 1 0,0 0 0 15,0 0 1-15,0 0 1 0,0 0 2 0,12 5-4 16,-12-5 3-16,0 0 2 0,0 0-6 16,0 0 4-16,12 0-3 0,-12 0 0 0,0 0-6 0,12 0 2 15,-12 0-3-15,11-1 0 0,-11 1-2 0,14-1-1 16,-14 1 0-16,15-3 1 0,-7 6-3 0,-8-3-2 15,17-3-3-15,-10 3 3 0,3 0-7 0,0 3-6 16,0-2-10-16,-10-1-9 0,18 0-17 0,-5 0-15 16,-6 1-22-16,-7-1-18 0,17 1-18 0,-9-1-22 0,-8 0-34 15,17-2-36-15,-17 2-202 0,14-4-441 0,-7 2 195 16</inkml:trace>
          <inkml:trace contextRef="#ctx0" brushRef="#br0" timeOffset="112458.24">-3417 5693 58 0,'0'0'241'0,"0"0"-17"0,8-4-6 0,-8 4-13 16,0 0-12-16,11 0-9 0,-11 0-11 0,13-2-11 15,-13 2-8-15,13 0-10 0,-3 2-7 0,-2 0-3 16,5-2-8-16,1 0-10 0,-4 0-11 0,3 0-5 16,1 0-11-16,-2 0-8 0,-1 1-10 0,1-1-5 0,-3 3-6 15,3-3-13-15,-2 0-1 0,-10 0-7 16,19-2-9-16,-12 2-15 0,-7 0-14 0,12-1-24 16,-12 1-25-16,9-3-21 0,-9 3-31 0,0 0-29 0,9-2-35 15,-9 2-34-15,0 0-217 0,2-9-449 16,-2 9 198-16</inkml:trace>
          <inkml:trace contextRef="#ctx0" brushRef="#br0" timeOffset="113432.01">-2838 5439 118 0,'-8'3'191'0,"8"-3"-11"0,-19 0-13 0,12 0-5 0,7 0-14 15,-22 2-5-15,14 1-23 0,-1-1 0 16,9-2-6-16,-16 5-12 0,9-1-9 0,0-1-10 0,-2 0-6 16,9-3-5-16,-10 8-11 0,5-5-2 0,5-3-10 15,-7 7-4-15,7-7-2 0,-5 9-7 0,5-9-1 16,-3 8-3-16,3-8-2 0,0 0-2 16,0 12-3-16,0-12-3 0,4 8-2 0,-4-8 1 0,4 9-4 15,-4-9-1-15,7 8-2 0,-3-5-2 0,-4-3 4 16,9 9-8-16,-7-4 4 0,4-3-1 0,-6-2-4 15,10 8 1-15,-5-4-3 0,1 0 2 0,-6-4 1 16,10 7 1-16,-5-4-2 0,0 3-2 0,1-1-1 16,0-1 1-16,0 0 1 0,-2 2-3 0,5-3-2 15,-4 2 2-15,-5-5 0 0,8 11-4 0,-5-6 1 16,2-1 0-16,0 3-2 0,-3-2 2 0,-2-5 2 0,6 10-4 16,-3-4 3-16,-3-6 0 0,2 9 0 0,-2-9 0 15,1 10 1-15,-1-10 0 0,3 10-3 16,-3-10 4-16,0 0-2 0,-3 12 0 0,3-12 3 0,-2 7 4 15,2-7 4-15,-5 7 4 0,5-7 4 0,-6 6 0 16,6-6 4-16,-9 5 4 0,3-2-2 16,6-3 8-16,-15 3 3 0,15-3 5 0,-15 2 0 0,7-2-1 15,-3-1-1-15,1 2 4 0,10-1-6 0,-20-1-1 16,11 1-3-16,9 0 4 0,-17-1-6 0,11-2-3 16,6 3-7-16,-17 0-1 0,8-3-2 0,9 3-5 0,-12 0 0 15,12 0 2-15,0 0-7 0,-12 1 3 16,12-1-7-16,0 0-3 0,0 0-7 0,0 0-4 15,-12 2 1-15,12-2-2 0,0 0-11 0,0 0-7 0,0 0-8 16,0 0-8-16,0 0-11 0,0 0-13 0,36 5-17 16,-25-4-2-16,1-1-7 0,1 2-12 0,0-1-3 15,1 1-2-15,3 1 6 0,3-3 10 0,-5 0 9 16,2 0 4-16,-2 0 6 0,1-2 17 0,-1 1-7 16,1-1 26-16,-3 1 10 0,0-2 20 0,-2-2 12 15,-3 3 15-15,0 1 8 0,-8 1 5 0,13-5 8 16,-4 2 13-16,-3 0 5 0,-6 3 9 15,9-6 3-15,-9 6 8 0,6-5 5 0,-6 5 0 0,6-3-1 16,-6 3 1-16,0 0-4 0,6-5 2 0,-6 5-10 16,0 0 2-16,0 0-5 0,0 0-12 0,8-3 0 15,-8 3-5-15,0 0-4 0,0 0 0 0,0 0 0 16,14 6 0-16,-14-6-1 0,7 8 2 0,-4-2 3 16,-3-6 2-16,9 8-7 0,-5-2 6 0,1 0-3 15,-1 1-5-15,0-1 3 0,0 0-3 0,1 1-1 16,-5-7-4-16,6 12-5 0,-5-7-3 0,-1-5 2 0,5 11-5 15,-2-6-2-15,-3-5-4 0,3 10-4 0,-3-10-3 16,3 8 2-16,-3-8-6 0,0 0 7 0,1 6-5 16,-1-6-14-16,0 0-9 0,0 0-15 0,0 0-10 15,0 0-17-15,5 5-13 0,-5-5-40 0,0 0-42 16,0 0-40-16,0 0-43 0,0 0-84 0,16-19-165 16,-9 10-521-16,-1 1 231 0</inkml:trace>
          <inkml:trace contextRef="#ctx0" brushRef="#br0" timeOffset="113706.65">-2572 5503 25 0,'-2'-11'437'0,"2"11"-12"0,0-13-11 0,0 13-15 16,5-12-30-16,-4 7-35 0,-1 5-32 0,5-13-28 15,0 8-32-15,-5 5-22 0,5-6-29 0,-5 6-32 16,6-5-55-16,-6 5-67 0,0 0-53 0,0 0-58 15,0 0-73-15,0 0-74 0,0 0-358 0,8 16-628 16,-8-16 278-16</inkml:trace>
        </inkml:traceGroup>
        <inkml:traceGroup>
          <inkml:annotationXML>
            <emma:emma xmlns:emma="http://www.w3.org/2003/04/emma" version="1.0">
              <emma:interpretation id="{D180DEC3-6052-44A6-9F81-F7D5D9B4D391}" emma:medium="tactile" emma:mode="ink">
                <msink:context xmlns:msink="http://schemas.microsoft.com/ink/2010/main" type="inkWord" rotatedBoundingBox="12715,7150 13372,7139 13373,7151 12716,7162"/>
              </emma:interpretation>
            </emma:emma>
          </inkml:annotationXML>
          <inkml:trace contextRef="#ctx0" brushRef="#br0" timeOffset="80534.16">-1204 5921 126 0,'0'0'121'0,"0"0"-2"0,0 0-8 0,0 0-10 16,0 0-7-16,0 0-12 0,0 0-6 0,-12 6-3 15,12-6-3-15,0 0-4 0,0 0 5 0,0 0-3 16,0 0 1-16,0 0 0 0,0 0-4 0,0 0-3 15,0 0 1-15,30 1-1 0,-30-1-3 0,15 0 0 16,-5 0-2-16,-10 0-10 0,15 0 0 0,-5-1 0 16,-10 1-3-16,18 1-1 0,-9-1-2 0,1 0-5 15,-10 0 1-15,15 0-3 0,-7 0-5 0,2 0-16 0,-10 0 3 16,18 0 0-16,-9 0 2 0,4 0-2 16,-4 0 1-16,1 0-3 0,3-1 1 0,-1 0-2 15,0-2 4-15,-1 3 0 0,2 3-2 0,-1-3-4 0,0-3 3 16,1 6-1-16,-2-3 0 0,1-3 4 0,2 3-2 15,-1 0-3-15,-1 0 2 0,1 0-3 0,-2-2 2 16,0 4-1-16,1-4 2 0,1 2 2 0,-2 0 2 16,-11 0-3-16,20 0 1 0,-11 0-2 0,0 0 0 15,-9 0 0-15,19 0 1 0,-12 0 0 0,3 0-2 16,-10 0 1-16,18 0-3 0,-9-3 5 0,-9 3-3 16,16 0 0-16,-16 0 7 0,13-1-1 0,-13 1-2 15,13 0-1-15,-13 0 2 0,9-1-1 0,-9 1-2 0,0 0-1 16,12-1-1-16,-12 1-3 0,0 0-1 15,10-2 0-15,-10 2 0 0,0 0-5 0,0 0-5 0,0 0-12 16,8-4-14-16,-8 4-13 0,0 0-16 0,0 0-24 16,0 0-16-16,0 0-23 0,16 3-21 15,-16-3-30-15,0 0-41 0,9 0-114 0,-9 0-352 0,10-3 156 16</inkml:trace>
        </inkml:traceGroup>
        <inkml:traceGroup>
          <inkml:annotationXML>
            <emma:emma xmlns:emma="http://www.w3.org/2003/04/emma" version="1.0">
              <emma:interpretation id="{110C410D-FC68-4A73-9400-1200028E1C01}" emma:medium="tactile" emma:mode="ink">
                <msink:context xmlns:msink="http://schemas.microsoft.com/ink/2010/main" type="inkWord" rotatedBoundingBox="14078,6473 16313,6436 16327,7258 14092,7295"/>
              </emma:interpretation>
            </emma:emma>
          </inkml:annotationXML>
          <inkml:trace contextRef="#ctx0" brushRef="#br0" timeOffset="81895.05">187 5783 115 0,'0'0'205'15,"-11"1"-15"-15,11-1-13 0,0 0-14 0,0 0-16 16,0 0-13-16,0 0-12 0,0 0-10 0,0 0-8 16,0 0-9-16,0 0-6 0,0 0-6 0,0 0-4 0,0 0-3 15,33-2-6-15,-33 2-4 0,17-2-4 0,-9 0-4 16,5-1-4-16,2-2-5 0,-5 3-2 16,5-1-2-16,-3-1 0 0,1 2-6 0,2-1-3 0,-2-2-4 15,0 2-4 1,0-3-2-16,-2 1 2 0,1 2-3 0,-1-5-4 0,1 2-1 15,-3-2 0-15,-1 3-3 0,1 1 1 0,-1-7-4 0,-2 4 3 0,-1 0-4 16,-3 0-4-16,2 0 0 0,-4 7-5 0,1-16-5 16,-1 16-3-16,-2-14 1 0,-3 7 0 0,0 0-1 15,-1-2-3-15,-3 1 4 0,-3 2-2 0,1-1 2 16,-3 0-5-16,2 1 3 0,-3 2 2 16,0 0 0-16,0 2 1 0,1-1-4 0,-1 1 3 0,1 3 3 15,1-1-4-15,0 1 1 0,1 2 1 0,0 2-1 16,-1 0 2-16,2 1 2 0,0 3-2 0,1-1 2 0,0 1-4 15,3 2 4-15,1-3 2 0,-2 5-6 0,3 1 4 16,1 0 3-16,0 4-3 0,0 0 4 0,2 0-4 16,2-1 1-16,1 2 1 0,1-3-1 0,5 3 2 15,-1-1 0-15,0-6 1 0,5 4 0 0,0-5 0 16,0 0 1-16,4 3-2 0,0-3 7 0,1-5-4 16,-4 2 1-16,8 0-2 0,-5-1 1 0,7-2 1 15,-4-3 0-15,2 3-4 0,-5-4 3 0,7-1 1 16,-2-2 2-16,0 2 3 0,-2-4 1 0,2 2 1 15,0-4 1-15,-5 0-5 0,5-1 4 0,-3-4-4 0,2 1 0 16,-4 1-2-16,5-3 2 0,-2 0-5 16,2-2 3-16,-3 0-1 0,8-3-3 0,-8 2-2 0,3-9 2 15,-5 8-3-15,0-3 2 16,-1 0-4-16,-2 1 5 0,1-2-4 0,-1 2 0 0,-2-2-3 16,-2-2 0-16,0 2-3 0,-2-1-4 0,-1 1 3 0,-1-1-7 15,-1 2 2-15,0-3-2 16,-1 1-6-16,1 1 0 0,-2 0 1 0,1 1 1 0,-2 0-3 0,-3 6 5 15,2-3-3-15,1 2 0 0,-4 2-3 0,0-2 0 16,1 2-4-16,0 0 9 0,1 3-2 0,-2-2 0 47,-1 4 0-47,5 7 4 0,-5-13 2 0,5 13 2 0,-5-11-3 0,5 11-3 0,-4-8 5 0,4 8-3 0,0 0-1 0,-7-6 0 0,7 6 1 0,0 0 3 16,-12 0-4-16,12 0-1 0,0 0 8 0,-16 13-3 15,7-6 0-15,-2 2 6 0,-3 5 2 0,2 0 9 0,0 2 2 16,-1 0 12-16,0 3-1 0,2-1 7 0,0 3 3 15,2-2 2-15,0 3 5 0,4 0 3 0,-1 0 3 16,3 0 3-16,0-1-2 0,1 0 3 0,0-1 4 16,4 3 0-16,0-2-4 0,1-1 3 15,0 2-1-15,0-6 0 0,0 4-4 0,2-1 1 0,-1-5-2 16,2 3 0-16,-1-3-1 0,1-3-1 0,-3 3-3 16,4 0-7-16,-2-5-5 0,1 2 0 0,0-1-2 15,1 1-4-15,-4-3 1 0,1-2-3 0,0 2-3 16,-1-4-1-16,-3-4-11 0,8 10-7 0,-8-10-17 15,4 9-13-15,-1-5-18 0,-3-4-16 0,0 0-22 16,0 0-22-16,-6 13-25 0,6-13-20 0,0 0-36 16,0 0-55-16,0 0-169 0,0 0-452 0,0 0 200 15</inkml:trace>
          <inkml:trace contextRef="#ctx0" brushRef="#br0" timeOffset="82785.14">1218 5639 1 0,'-3'-9'217'15,"3"9"-9"-15,0 0-16 0,0 0-11 0,0 0-7 16,-2-10-12-16,2 10-8 0,0 0-10 0,0 0-11 15,0 0-13-15,0 0-9 0,-8-4-9 0,8 4-8 0,0 0-10 16,0 0-6-16,-17 4-7 0,17-4-4 16,-14 2-7-16,7 1-8 0,0 0-2 0,7-3-2 15,-14 8-6-15,8-4-3 0,-3 0-7 0,3 0 0 0,6-4-3 16,-10 10-1-16,4-4-7 0,1-1 1 16,0 0-5-16,5-5 2 0,-6 10-5 0,6-10 3 0,-4 9-5 15,2-3-1-15,2-6 3 0,2 11-3 0,-2-11 0 16,2 11-6-16,0-6 3 0,-2-5 1 0,6 11-1 15,0-5 2-15,1 0-2 0,-1-2 4 0,0 2 4 0,1 2 2 16,2-2 4-16,-3-1-1 0,4 0 1 16,-5 0 0-16,5-3-1 0,-4 2-1 0,-6-4-2 15,10 6-3-15,-5-2 0 0,-5-4-4 0,6 8-1 0,-4-6 1 16,-2-2-3-16,7 5 0 0,-7-5-5 16,0 0 5-16,0 0 2 0,-2 13 0 0,2-13 2 15,-8 6-6-15,1-2 4 0,-2-1 0 0,1 2-5 0,-2-3 1 16,-1 2 0-16,-1 0-1 0,-1-2 0 0,0-1 1 15,1 1-7-15,1 3 5 0,-1-3-1 0,4 1 2 16,-2-2-5-16,3 1-3 0,7-2-7 0,-13 1-4 16,13-1-7-16,-7 3 1 0,7-3-2 0,0 0-2 15,-10 5 7-15,10-5 2 0,0 0 4 0,0 0-2 16,0 0 3-16,0 0 2 0,0 0-3 0,26 4 4 16,-15-5-1-16,1 1 5 0,2 0-2 0,2 0 1 15,4-6-1-15,-1 4 3 0,2 1 1 0,3 2 1 16,0-5 3-16,1 2 3 0,0-2 2 0,7-3 3 15,-9 2 1-15,-2 3 2 0,3-5 4 0,-5 1-2 0,2-1-2 16,-2 1-2-16,-1-3 0 0,0 3 2 0,-1-4-6 16,-5 1 0-16,0 1 2 0,-2 1-1 0,0-3 0 15,-1 1 1-15,-2-1-5 0,1 1 2 0,-5-1-5 16,4 1 4-16,-5 2-6 0,-1-2 4 0,0 2-3 16,-1 7 0-16,0-16 2 0,0 16-1 0,-4-15-4 15,1 10 2-15,-2-2-3 0,-1 2-2 0,-2 0 3 16,-3-1-1-16,3 3 0 0,-5 1-1 0,1-1 1 15,2 1 2-15,-2 2 0 0,0 0 4 0,-1 2-5 16,0 1 1-16,0-1-7 0,2 2 7 0,0 1-2 16,-1 3 2-16,2-2 0 0,-1 1-1 0,5 0 1 0,1 2-1 15,-1 2 1-15,2-2 4 0,3-1-3 16,2 2 12-16,3 2-2 0,3 1 10 0,5-4 4 16,2 5 2-16,6 0 4 0,-1-1 2 0,11 1-1 0,-2-2 6 15,7-2 1-15,-3-4-2 0,1 2 6 16,3 0 0-16,0-4-7 0,-3-1-1 0,0 2-10 15,-8-2 3-15,0-4-1 0,-1-3-5 0,-2 6 6 0,1-2-18 16,-5 0-12-16,-1-2-16 0,-4-1-27 0,-1 0-27 16,0 0-36-16,-3 2-36 0,0-1-52 0,-2 0-69 15,-7 2-231-15,9-7-537 0,-9 7 238 0</inkml:trace>
          <inkml:trace contextRef="#ctx0" brushRef="#br0" timeOffset="178698.75">2359 5775 176 0,'11'-6'198'16,"-11"6"-10"-16,0 0-11 0,7-4-11 0,-7 4-6 0,0 0-9 15,6-4 0-15,-6 4-12 0,0 0-6 0,0 0-11 16,0 0-4-16,0 0-10 0,8-2-11 0,-8 2-6 16,0 0-14-16,0 0-7 0,0 0 1 0,0 0 10 15,0 0 6-15,0 0 0 0,-8 21-7 0,2-11-5 16,-2 3-5-16,-4 4-7 0,-8 7-32 0,-2 2-36 16,-5 1-44-16,-4-1-71 0,-1-1-88 0,-16 12-224 15,11-13-466-15,0-1 207 0</inkml:trace>
        </inkml:traceGroup>
        <inkml:traceGroup>
          <inkml:annotationXML>
            <emma:emma xmlns:emma="http://www.w3.org/2003/04/emma" version="1.0">
              <emma:interpretation id="{3B0F47D0-4872-47E1-853E-241984D96508}" emma:medium="tactile" emma:mode="ink">
                <msink:context xmlns:msink="http://schemas.microsoft.com/ink/2010/main" type="inkWord" rotatedBoundingBox="17066,6807 18486,6784 18491,7055 17071,7079"/>
              </emma:interpretation>
            </emma:emma>
          </inkml:annotationXML>
          <inkml:trace contextRef="#ctx0" brushRef="#br0" timeOffset="181906.28">3136 5640 118 0,'4'-13'199'0,"-4"13"-15"0,0 0-12 0,0 0-15 16,0 0-4-16,0 0-6 0,6-10-5 16,-6 10-9-16,0 0-10 0,0 0-4 0,0 0-4 15,2-6-8-15,-2 6-4 0,0 0-6 0,0 0-7 0,0 0-4 16,0 0-5-16,0 0-1 0,0 0-9 15,0 0-8-15,0 0-8 0,4-9-2 0,-4 9-8 16,0 0-4-16,0 0-8 0,0 0-2 0,0 0-2 0,0 0-4 16,0 0-1-16,0 0-3 0,0 0-2 0,0 0-4 15,0 0-1-15,1 24 0 0,-1-24-4 0,3 10 2 16,-3-10-3-16,3 16 0 0,-1-9 2 0,-1 1 1 16,4 3-2-16,-1 2 1 0,-2-1-1 0,3-3 1 15,-2 3-1-15,1-1-2 0,1-1-2 0,1 0-1 0,-2 0 2 16,2-2-1-16,-1 2-1 0,0-3 0 15,0 1 1-15,1-2 1 0,-2 2-1 0,2-3 1 16,3 0-1-16,-4 1-1 0,3-2 1 0,1 0-4 0,-1 0 1 16,0-4 0-16,1 2 1 0,-9-2 0 0,16 3-3 15,-9-3 4-15,-7 0-2 0,15 0 3 16,-15 0-5-16,14 0 3 0,-6-3-2 0,-8 3 2 0,14-5 0 16,-9 1-2-16,1-1-2 0,-6 5 3 0,7-11-1 15,-1 6 1-15,-3-3 0 0,2-2 1 0,-3 4-3 16,2-3-1-16,-3 0-1 0,-1 9 0 0,4-14 1 15,-3 6 2-15,-1 8-4 0,1-14 1 0,-1 14-1 16,-1-14 6-16,1 6-2 0,0 8-2 0,-1-9 0 16,1 9 0-16,-3-11 1 0,3 11-3 0,0 0 4 15,3-9-2-15,-3 9-3 0,0 0 3 0,0 0-4 16,0 0-2-16,0 0 4 0,0 0-3 0,0 0-1 0,0 0 2 16,0 0 0-16,0 0 0 0,0 0 1 15,0 0 0-15,0 0-1 0,0 0 2 0,0 0-3 16,0 0 4-16,4 29 0 0,-2-20-2 0,2-1 5 0,-1-1-2 15,2 2 0-15,-1 1 2 0,2 2-1 0,-1-6-1 16,1 1-2-16,4 3 7 0,-2-5-5 0,0 3-2 16,1-3-5-16,2 1 2 0,0-1-2 0,1 2-5 15,1-2-6-15,-1-2 3 0,2 1-1 0,-1-2 2 16,3-2-3-16,-2 0-1 0,-1 0 0 0,9-3 1 16,-2 0-3-16,0 0 10 0,-4-2-3 0,-3 2 0 15,7-6 0-15,-5 3 2 0,-3-1 0 0,6-2 3 16,-7 0 0-16,1 1 3 0,-2 2-3 0,1-2 5 15,-1 1-2-15,-1-2 3 0,-5 4 4 0,3 0 9 16,-4-2 2-16,2 0 2 0,-5 7 7 0,8-10 2 16,-5 5-1-16,-3 5 1 0,5-7-3 0,-5 7 2 0,0 0-7 15,6-7 1-15,-6 7-1 0,0 0-3 0,7-5 1 16,-7 5-7-16,0 0 0 0,0 0 0 0,0 0-6 16,0 0 2-16,0 0 1 0,0 0-1 0,0 0-2 15,0 0 2-15,0 0 3 0,8 16-4 0,-8-16-1 16,5 8 2-16,-2-2 2 0,-3-6-2 0,7 9 3 15,-2-4-4-15,0 0 4 0,2-1-4 0,0 1 2 16,0-1 1-16,4 0 0 0,1-1-1 0,2 0 0 16,2-3-2-16,4 0 4 0,-1 0-1 0,2 2-5 15,1-4 5-15,0-1 1 0,1 0-6 0,0 0 1 0,0-2 5 16,0 0-4-16,0 0 1 0,-1-4-1 16,-3 2 0-16,0-2-4 0,-1 2 3 0,-4-1 0 0,-2 0 0 15,-1-1-4-15,0 0 6 0,-3 2-3 16,-1-5 1-16,-1 3-2 0,0 2-2 0,-1-2 0 15,-4 1 5-15,-1 8-4 0,2-15-1 0,-2 9 2 0,0 6 0 16,-8-15-2-16,3 9-1 0,-1 2-1 0,6 4 0 16,-11-9 1-16,1 6 2 0,-1 1-3 0,-1 3 2 15,2 0 0-15,-5-1 1 0,4 3-2 0,-1-2 1 16,-4 3-2-16,4 2 5 0,0-1-3 0,0 3 3 16,3-2-5-16,1 3 6 0,-1 1-4 0,3-1 4 0,5-2-2 15,-1 2 2-15,4 1-3 0,3 0 6 16,1 0-7-16,2-1 2 0,6 1 3 0,4 0 1 15,5 0-4-15,0 0 3 0,7-2-1 0,1 0 2 0,-7-3-5 16,1-2-12-16,-2 1-20 0,2-4-20 0,-3 2-27 16,-6-2-21-16,-1 3-35 0,6-3-33 0,-5 0-69 15,-2 0-157-15,-2-3-428 0,4 1 189 0</inkml:trace>
        </inkml:traceGroup>
        <inkml:traceGroup>
          <inkml:annotationXML>
            <emma:emma xmlns:emma="http://www.w3.org/2003/04/emma" version="1.0">
              <emma:interpretation id="{1F064241-372D-4CEF-8CAE-678892E493FC}" emma:medium="tactile" emma:mode="ink">
                <msink:context xmlns:msink="http://schemas.microsoft.com/ink/2010/main" type="inkWord" rotatedBoundingBox="19051,6779 20768,6751 20772,6960 19055,6988"/>
              </emma:interpretation>
            </emma:emma>
          </inkml:annotationXML>
          <inkml:trace contextRef="#ctx0" brushRef="#br0" timeOffset="183246.03">5188 5551 5 0,'0'0'228'0,"-10"-3"-20"0,10 3-12 0,0 0-10 15,-19 5-12-15,14-1-11 0,-2 1-11 0,1 0-16 16,1 1-11-16,-1 2-10 0,1 0-10 0,3 3-6 16,0 0-6-16,2 0-11 0,2 1-6 0,0-2 0 15,3 2-1-15,1-1 0 0,4 0-5 0,-1-4-2 16,3 1-2-16,1 2-6 0,5-2-4 0,0 1-5 15,1-3-5-15,-1 3-3 0,2-5-7 0,-2-1-1 0,-4-2-4 16,3 1 0-16,-3-2-8 0,1 0 2 16,2 3-6-16,-1-6 1 0,-1 0-6 0,-2 0 0 15,1 0-3-15,3-2 1 0,-5 0-7 0,2 0 0 16,-1 3-7-16,0-2 6 0,-7 0 3 0,4 3-3 0,-10 1 1 16,13-5-3-16,-6 3-1 0,-7 2 1 15,11 0-1-15,-11 0-4 0,13-5 0 0,-13 5 2 0,9 0 2 16,-9 0-4-16,11 1 2 0,-11-1 1 0,11 0 1 15,-11 0-2-15,13 4 0 0,-7-1 0 0,6-2 1 16,1 2-2-16,-2-1 1 0,2 1 1 0,0 3 0 16,1-3 3-16,1-1-3 0,7 1 3 0,-7-1 0 15,1 1-4-15,4-6 7 0,-1 6-6 0,1-2 1 16,1-1 4-16,-6-1-5 0,0-2 0 0,1 3 2 16,-2-2-4-16,6-2 3 0,-4 3-2 0,-4-4-4 15,2 1 0-15,-2-2 1 0,-1 0-8 0,-1 1-1 0,0-1 3 16,-4 1-2-16,2 1 5 0,-3-4-3 15,0 3 3-15,-5 5-2 0,6-12 2 0,-6 4-2 0,0 8 4 16,0-11-1-16,0 11-2 0,-4-13 4 0,-1 7-1 16,5 6-2-16,-10-12 4 0,0 7-3 0,-1-1 2 15,1 1-1-15,-6 2 2 0,1-3-3 0,-4 0 4 16,-2 2-4-16,-4 2 1 0,4 0 3 0,-2 0 0 16,2 2-3-16,3 0 5 0,-6-3-1 0,4 6 2 15,-2-3-1-15,0 0 0 0,-3 4 1 0,10 0-2 16,0-2 1-16,0 2 1 0,1-2-1 0,3 4 1 15,0 1-3-15,-1-2 0 0,2 2 1 0,1 0 4 16,0 0-3-16,5-1 1 0,-3 2-5 0,5 0 6 0,1-2-1 16,-2 3 3-16,3-9-2 0,4 13 3 0,-3-5-6 15,5-1 5-15,0 3-3 0,6-4 4 16,1 1-4-16,8-2 3 0,-1 0 0 0,5 0-3 0,-1-2 3 16,-4 0 0-16,4 1-3 0,-1-4-1 0,1 0-5 15,-4-1-5-15,1-2-6 0,0 3 2 0,-4-5-2 16,5 2-2-16,-2-3-1 0,-1-1-1 0,-6 0 3 15,3 2-2-15,0-6-1 0,-3 5 2 0,-2-3 5 16,0 3 2-16,-1-2-2 0,-2 2 4 0,-2 2 2 16,1-2 8-16,-7 6 1 0,8-8 6 0,-3 4 5 15,-5 4 2-15,7-4 3 0,-7 4-1 0,3-6-1 16,-3 6 0-16,0 0-6 0,0 0-1 0,10-3-1 0,-10 3-3 16,0 0-1-16,0 0 3 0,0 0-6 15,0 0 2-15,0 0-1 0,11 8 3 0,-11-8-2 16,4 5 1-16,-4-5-2 0,9 10 4 0,-7-6-3 0,-2-4 2 15,7 8 1-15,-1-2 0 0,-1-2-1 16,-5-4 1-16,11 8 1 0,-7-4 2 0,1 0-5 0,1 1 1 16,-6-5-1-16,13 4 2 0,-6-4-3 0,-7 0 2 15,16 4 0-15,-11-4 3 0,-5 0-4 0,16-4 0 16,-16 4-2-16,16-2-1 0,-9 1 2 0,1-3-1 16,-1-1 2-16,2 2 1 0,-2-2-5 15,1 0 0-15,-1 1 1 0,-1-2 1 0,4 0-2 0,-4 2 1 16,-2 1-2-16,-4 3 2 0,11-8-2 0,-11 8 1 15,5-4 3-15,-5 4-4 0,6-5-1 0,-6 5 2 0,0 0-1 16,0 0 2-16,9-2-3 0,-9 2 4 0,0 0-5 16,0 0 7-16,0 0-3 0,0 0 0 0,9 10 2 15,-9-10 5-15,2 6-7 0,-2-6 1 0,5 8 1 16,-5-8 1-16,2 6 1 0,-2-6-1 0,0 0 2 16,4 10-2-16,-4-10 1 0,5 6-1 0,-5-6 9 15,0 0 4-15,10 3-2 0,-10-3 2 16,10 1-4-16,-10-1-4 0,15-4 5 0,-4 2 0 0,2-4-4 15,-3 2-2-15,3-2-1 0,6-3 0 0,-4 1-3 16,3-1 5-16,2-2-5 0,-2 1 2 0,4-1-4 16,-5 2 1-16,5 0 0 0,-2-1-2 0,3 3 1 0,-7 0-2 15,-4 2 1-15,4-1-4 0,-3 2 1 16,0 2 5-16,0-1-1 0,0 2 2 0,-4 1 1 16,2 3 0-16,-2-2-2 0,-2 1 4 0,3 2 0 0,1 3-1 15,1 0 3-15,-6 3-3 0,1-2-2 16,1 4-9-16,-3 2-17 0,1-3-16 0,1 3-23 0,-2 5-30 15,1-3-28-15,-4-1-61 0,3-1-33 0,-3-1-219 16,2 1-467-16,1 4 208 0</inkml:trace>
        </inkml:traceGroup>
        <inkml:traceGroup>
          <inkml:annotationXML>
            <emma:emma xmlns:emma="http://www.w3.org/2003/04/emma" version="1.0">
              <emma:interpretation id="{30B3444A-C72D-49E2-9170-15C90650C995}" emma:medium="tactile" emma:mode="ink">
                <msink:context xmlns:msink="http://schemas.microsoft.com/ink/2010/main" type="inkWord" rotatedBoundingBox="21437,6289 24103,6245 24113,6899 21448,6944"/>
              </emma:interpretation>
            </emma:emma>
          </inkml:annotationXML>
          <inkml:trace contextRef="#ctx0" brushRef="#br0" timeOffset="184884.04">7825 5053 20 0,'0'0'250'0,"0"0"-16"0,0 0-20 0,0 0-13 0,0 0-25 16,0 0-17-16,0 0-17 0,0 0-15 16,0 0-9-16,0 0-2 0,0 0-7 0,0 0-1 15,0 0-3-15,-8 27 3 0,5-14-2 0,3 1-3 0,3 0-8 16,-6 6-8-16,3 0-1 0,0-1-1 15,0 9-5-15,0-5-4 0,0-2-5 0,3 1-6 16,-1 0-6-16,-1 8-3 0,4-7-5 0,-5-1-3 16,5 2-6-16,-5-3-6 0,0 1-2 0,2-2-2 0,2-1-2 15,-4-3-2-15,4 4-5 0,-4-8 2 0,3 2-10 16,-3 0 4-16,2-4-2 0,-1 3 2 0,1-2-4 16,-2 2 0-16,3-2-4 0,-3 0-4 0,0-3-1 15,5-2-3-15,-5 2-8 0,2 0-12 0,-2-8-10 16,5 12-15-16,-1-6-15 0,-4 2-17 0,0-8-14 15,4 9-11-15,-4-9-22 0,6 11-11 0,-3-6-23 16,-3-5-25-16,4 4-13 0,-4-4-34 0,0 0-143 0,0 0-399 16,0 0 177-16</inkml:trace>
          <inkml:trace contextRef="#ctx0" brushRef="#br0" timeOffset="186390.04">7514 5569 142 0,'0'0'190'0,"0"0"-13"0,0 0-11 0,31 0-22 15,-15 2-1-15,5-1-12 0,2 3-3 16,11-2-4-16,0 1-7 0,1 3-4 0,2-3-10 15,1-1-8-15,2 3-10 0,-2-4-9 0,-2 1-8 0,3 1-8 16,-3 0-3-16,-2-1-7 0,1 2-6 16,-2-2-2-16,-8-1-8 0,-2-1-6 0,2-1-3 0,-3 1-5 15,3-2-6-15,-4-2 1 0,-8 4 1 0,5-2-5 16,-5-1 0-16,3 1-2 0,-1-1 0 0,1 0 2 16,-3 0-4-16,0 0 0 0,-5-3-3 0,2 4 1 15,0-4 1-15,-1 2 4 0,-5-3-6 0,4 2 1 16,-1 1 0-16,-1-1-3 0,-6 5 0 0,9-11 3 15,-5 5-3-15,-4 6 0 0,4-8-1 0,-4 8-4 16,-2-14 3-16,2 14-1 0,-7-14-1 0,-1 3-2 16,-1 3 2-16,-3 2 0 0,-5-3-4 0,1 2 6 15,-3 0 0-15,-4 2-2 0,2-3 3 0,-3 2-5 0,-1 4 7 16,1-1 5-16,-2 1-1 0,1 1 1 0,-1-1 2 16,4 5 2-16,2-2-1 0,0 5-5 0,5-2 0 15,2 1 0-15,1 3 1 0,1-2-3 16,3 4 2-16,1-5-1 0,3 5 1 0,2 1-3 0,2-3 2 15,0-8-3-15,6 16 1 0,1-9-3 0,3 4 0 16,4-5-1-16,3 3-1 0,6-4 2 0,-2 2-2 16,3-2 1-16,-1-1 3 0,2 1-3 0,-1-2-5 15,-3-3-5-15,-1 0-2 0,-4-2-3 0,-1 1 2 0,1-4-4 16,-1 0 0-16,1 0 1 0,-1-2 3 16,-4-4-3-16,7 3 7 0,-8-1-1 0,1 2 3 15,-4-2 11-15,3 0 7 0,-4 1 7 0,-2 5 3 0,1-2 4 16,-5 5 4-16,8-9 0 0,-8 9-3 15,6-5-6-15,-6 5 0 0,0 0-6 0,5-4-4 0,-5 4 1 16,0 0 1-16,0 0-4 0,0 0-1 0,0 0-1 16,0 23-2-16,0-14 4 0,-2 2-3 0,-1-3 2 15,6 3 3-15,-3 1-4 0,2-3-2 0,-2-2-1 16,5 1 3-16,-3 0-2 0,-2-8 4 0,4 12-3 16,-2-6 5-16,-2-6-1 0,5 11-1 0,-1-7-2 15,-4-4 0-15,9 4 2 0,-9-4-1 0,11 0-1 16,-11 0 0-16,18-4-8 0,-10 0-14 0,4-2-7 15,1-3-8-15,2-1-3 0,-1-4-11 0,3-1-2 16,4-7-15-16,-5 5 5 0,2-10-3 0,2 1 4 16,-2-2-6-16,0 2 3 0,-1-5 10 0,-2 4 3 0,1 0 2 15,-7 5 15-15,4-3 18 0,-4 4 2 16,0 0 8-16,-3 2 13 0,2-1 12 0,-3 6 8 16,-3-2 4-16,4 4 2 0,-3-1 2 0,-1 2 10 0,3 0 0 15,-3 2 1-15,0 1 1 0,-2 8-4 0,3-11-2 16,-3 11-5-16,0 0-5 0,4-8-5 15,-4 8-5-15,0 0-4 0,0 0-1 0,0 0-3 0,0 0-2 16,0 0-2-16,0 0 0 0,0 0 7 0,-3 32 5 16,1-18 3-16,0 4 0 0,-2 1 1 0,2 5-1 15,-3 3-3-15,2 0 0 0,0-3 0 0,0 5-2 16,1-1-2-16,0-6 4 0,-1 1-6 0,3-1-2 16,0 0 0-16,-1-1-6 0,2-1 3 0,-1-2-3 15,3-3 1-15,-3-1 0 0,0 0-5 0,0-4 5 16,2 2-6-16,-2-6-2 0,2 3-1 0,2-3-2 15,-4-6-7-15,7 11-2 0,0-8-3 0,2-1-7 16,-2 1-10-16,4-3-7 0,2 0-6 0,2 0-9 0,1-4-10 16,4-1-4-16,1 0-6 0,-1-4-2 15,2-1 2-15,-2 1-3 0,1-3 11 0,-3-1 5 16,1 4 10-16,-3-3 19 0,-4 5 17 0,0 1 2 0,-4 1 12 16,3-4 16-16,-7 6 7 0,4-2 4 0,-3 3 5 15,-5 2-2-15,9-7-5 16,-9 7-2-16,6-5-6 0,-6 5 0 0,0 0-2 0,0 0 1 0,0 0 0 15,9 12 0-15,-9-12 1 0,3 12 0 0,-3-12 2 16,2 14 4-16,0-5-1 0,2 0 1 0,-4 2-1 16,2-2 0-16,2-1 1 0,-1-2 2 0,0 2 1 15,0-2 1-15,2 3-4 0,-1-2 2 0,3-2-5 16,-1 1-1-16,0 0-3 0,3-2 3 0,2 1-6 0,2 0-1 16,3-3 0-16,-1 2 0 0,1-2-2 0,4-4-2 15,-1 2-3-15,3-1 1 0,0-2-8 16,0 1-2-16,0-3-4 0,-1 0 0 0,2-2-2 0,-3 1 3 15,1-2-6-15,0 1-1 0,-1-2 7 0,0 3 0 16,-4-2-5-16,-3 2 6 0,-1-1 0 16,-2-1 4-16,2 2-5 0,-3-1 2 0,0 0 1 0,1 0 2 15,-3-2 0-15,-3 4 1 0,1-3 3 0,0 2-2 16,0 1 0-16,-5 5 1 0,1-14-3 0,-1 14 1 16,0-11-2-16,0 11 5 0,-4-10-6 0,4 10 2 15,-7-14 1-15,2 9-2 0,-2 1-1 0,-3 0 2 16,-3 4-5-16,-3-2 5 0,3 2-3 15,-1 0 3-15,-2 2-6 0,0 2 5 0,-2 1-5 0,3 4 4 0,-1 0-2 16,0 3 1-16,2 0 0 0,5 2 1 16,1-4 0-16,5 2 0 0,0-1-3 0,3 2 4 15,8 1-1-15,2 2 6 0,9-2 3 0,-1 1-1 0,14 0 6 16,8-1 5-16,-1 0 0 0,2-2 8 16,17 1 1-16,-16-6 0 0,17 5-2 0,-16-6 3 0,-2-2-1 15,-2 0-4-15,2-2-3 0,-4-4-2 0,-4 2-5 16,-2-3-7-16,-6 2-14 0,-2-2-11 0,-4-2-5 15,-6 3-12-15,-1-2-14 0,-3 1-19 0,-1 1-21 16,-8 2-30-16,8-8-32 0,-8 8-32 0,0-8-44 16,0 8-187-16,0 0-449 0,-22-11 199 0</inkml:trace>
        </inkml:traceGroup>
      </inkml:traceGroup>
    </inkml:traceGroup>
    <inkml:traceGroup>
      <inkml:annotationXML>
        <emma:emma xmlns:emma="http://www.w3.org/2003/04/emma" version="1.0">
          <emma:interpretation id="{3E88F4BB-F433-49B1-879F-45CEC2092041}" emma:medium="tactile" emma:mode="ink">
            <msink:context xmlns:msink="http://schemas.microsoft.com/ink/2010/main" type="paragraph" rotatedBoundingBox="13978,7729 24795,7546 24813,8630 13996,881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E1916A4-A4C8-47F8-99C1-32B4ED8CCA54}" emma:medium="tactile" emma:mode="ink">
              <msink:context xmlns:msink="http://schemas.microsoft.com/ink/2010/main" type="line" rotatedBoundingBox="13978,7729 24795,7546 24813,8630 13996,8813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21BF73A-B4A2-46F6-A609-77618CEAFAF3}" emma:medium="tactile" emma:mode="ink">
                <msink:context xmlns:msink="http://schemas.microsoft.com/ink/2010/main" type="inkWord" rotatedBoundingBox="13979,7798 14734,7786 14743,8344 13988,8357"/>
              </emma:interpretation>
            </emma:emma>
          </inkml:annotationXML>
          <inkml:trace contextRef="#ctx0" brushRef="#br0" timeOffset="188255.97">352 6567 8 0,'-12'2'168'0,"12"-2"-9"16,-15 0-13-16,15 0-14 0,-17 0-11 0,4 3-5 16,2-2-4-16,-1 3-9 0,-2-3-6 0,2 3-11 15,-2-3 0-15,2 3-8 0,-2 1-9 0,2-3-1 16,1 4-4-16,0-3-10 0,4 2-5 0,-1-1-1 16,1-2-7-16,-2 2 2 0,2 0-7 0,1 0-5 0,6-4-4 15,-10 6-1-15,5-2-1 0,5-4-2 16,-5 10-4-16,2-4 1 0,3-6 0 0,0 10 0 15,0-10 2-15,0 10 2 0,0-10 4 0,6 11 0 0,-3-5 5 16,5-1-2-16,-2-3-4 0,3 3 3 16,1 1-4-16,4 1-4 0,-4-2 0 0,2-1 0 0,-1 4-4 15,1-2-3-15,2 2 0 0,-2-3-1 0,2 3-3 16,-2-2 2-16,1 0-3 0,-1 3-3 0,2-2-1 16,-2 2 0-16,-1 0-5 0,0-3 1 0,-1 3-6 15,0-3 0-15,-2 4 1 0,2-1 0 0,-2-1-2 16,-1 1 2-16,2-2-1 0,-4 3 3 0,1-1-1 15,-1-4-3-15,0 2 2 0,-3 1 0 0,2-2 1 16,1 0 0-16,-5-6 0 0,4 12-1 0,-4-6 4 16,0-6-3-16,2 14 5 0,-2-14-4 0,-2 8 1 15,2-8-3-15,-2 13 1 0,2-13 2 0,-5 11 0 16,1-6 2-16,1 3-2 0,3-8 6 0,-9 10 1 0,3-5-4 16,0 0 3-16,-3 1 5 0,1-1-3 0,-1-1 5 15,-1 1-10-15,-1 0 8 0,-1-1-4 0,2-1 3 16,-3 3-2-16,0-4 1 0,1 1 0 0,-3-2-1 15,3 1 0-15,-3 0 0 0,0-2 3 0,-1 2-2 16,2-2 3-16,-2 0 0 0,1 0-2 0,2-2 2 16,1 0-1-16,-4-1 1 0,6 0 0 0,0 2-1 15,-2-6 1-15,4 5-4 0,1-2-2 0,7 4 5 16,-13-8-4-16,7 3-1 0,6 5-2 0,-6-7-8 16,6 7-2-16,-1-8-6 0,1 8-8 0,0 0-5 15,10-14-8-15,-4 10-10 0,1 0-4 0,7 0-13 0,-1 2-8 16,2-1-11-16,5 1-7 0,3-2-5 0,1 0-5 15,2 3 1-15,4-4-7 0,4 2 15 0,-2 1 3 16,2 1 10-16,1-2 10 0,-3 1-14 16,2-1 21-16,-1 1 9 0,-1-1 7 0,-10 1 10 0,0 0 13 15,1 1 4-15,-8-3 8 0,-1 4 19 0,-2-2 13 16,-2-2 11-16,-1 2 21 0,3-1 14 0,-6 0 10 16,-6 3 7-16,10-6 6 0,-10 6 2 0,10-2 1 15,-10 2 1-15,6-3-5 0,-6 3-5 0,0 0-12 16,9-3-10-16,-9 3-9 0,0 0-7 0,0 0-2 15,0 0-4-15,0 0-3 0,0 0 5 0,2 17-2 16,-2-17-5-16,-1 14-2 0,1-8 2 0,0-6 2 16,-1 16-3-16,2-5-1 0,-1 0 2 0,1-1-3 15,-1-2 4-15,0-8-4 0,0 19-1 0,0-8 3 16,1-1-6-16,-1-2-1 0,4-1-3 0,-3 0 2 0,-1-7-6 16,2 10-2-16,-2-10 5 0,3 11-9 0,-3-11 1 15,3 9 0-15,-3-9-6 0,0 7 1 0,0-7 2 16,3 7-8-16,-3-7-9 0,0 0-15 0,0 0-11 15,5 5-16-15,-5-5-24 0,0 0-32 0,0 0-34 16,11 0-37-16,-11 0-35 0,14-8-258 0,-9 2-500 16,5-3 222-16</inkml:trace>
          <inkml:trace contextRef="#ctx0" brushRef="#br0" timeOffset="188465.03">797 6600 11 0,'0'0'284'0,"1"-18"-25"0,-1 10-23 0,3 1-23 16,-3 7-25-16,0 0-16 0,1-12-24 0,-1 12-40 16,0 0-27-16,0 0-22 0,0 0-25 0,0 0-38 15,0 0-43-15,0 0-66 0,0 0-159 0,-16 28-294 16,9-14 130-16</inkml:trace>
        </inkml:traceGroup>
        <inkml:traceGroup>
          <inkml:annotationXML>
            <emma:emma xmlns:emma="http://www.w3.org/2003/04/emma" version="1.0">
              <emma:interpretation id="{62A71911-50C6-4169-ACF3-3C404445D27A}" emma:medium="tactile" emma:mode="ink">
                <msink:context xmlns:msink="http://schemas.microsoft.com/ink/2010/main" type="inkWord" rotatedBoundingBox="15833,7795 17024,7775 17040,8700 15848,8720"/>
              </emma:interpretation>
            </emma:emma>
          </inkml:annotationXML>
          <inkml:trace contextRef="#ctx0" brushRef="#br0" timeOffset="190037.37">1906 6858 73 0,'0'0'191'0,"0"0"-19"0,0 0-7 0,0 0-11 0,3-14-8 16,-3 14-8-16,5-8-2 0,-5 8-2 0,4-6 1 15,-4 6-2-15,0 0-7 0,2-10-4 0,-2 10-2 16,0 0-7-16,0 0-6 0,7-6-3 0,-7 6-8 16,0 0-8-16,0 0-13 0,0 0-6 0,0 0-11 15,0 0-5-15,0 0-5 0,0 0 0 0,0 0-1 0,0 0-3 16,4 20-3-16,-4-10 2 16,-1 2 0-16,1 0 1 0,1 3 1 0,-1-3-1 0,0 7-3 15,0-6-2-15,0 2-4 0,0 0-2 0,3-1-3 16,-1-2-3-16,1 1-6 0,-2 0 5 0,3 0-5 0,-2-1 0 15,1-1-4-15,-2-1-2 0,0 1-2 16,3 1 4-16,-4-6-9 0,2 1-8 0,-2-7-17 0,4 10-24 16,-4-10-21-16,1 10-23 0,-1-10-25 0,2 8-18 15,-2-8-38-15,0 0-44 0,0 0-240 0,0 0-488 16,0 0 216-16</inkml:trace>
          <inkml:trace contextRef="#ctx0" brushRef="#br0" timeOffset="190273.01">1973 6683 61 0,'0'0'253'0,"-6"-12"-25"15,4 5-19-15,2 7-19 0,-3-12-19 0,3 12-19 16,-1-7-14-16,1 7-17 0,0 0-23 0,0 0-30 15,-5-9-18-15,5 9-7 0,0 0-15 0,0 0-23 16,0 0-30-16,0 0-18 0,0 0-20 0,0 0-35 16,0 0-55-16,17 19-87 0,-12-16-258 0,3 1 115 15</inkml:trace>
          <inkml:trace contextRef="#ctx0" brushRef="#br0" timeOffset="190804.05">2467 6664 186 0,'6'-6'219'0,"-6"6"-20"0,10-8-15 15,-7 3-18-15,2-2-12 0,0 2-14 16,0 0-14-16,-5 5-11 0,6-10-11 0,-6 10-2 0,4-10-7 16,-2 4-9-16,-2 6-7 0,2-10-7 0,-2 10-2 15,0 0-9-15,-4-18-6 0,4 18-5 0,-5-7-2 16,5 7-3-16,-9-5-7 0,9 5-5 0,-12-7-2 15,12 7-4-15,-13 0-3 0,13 0-4 16,-15 0 1-16,15 0-3 0,-16 6-2 0,6-3-2 0,1 2-1 16,1 0-2-16,-2 3-6 0,2-1 0 0,1 2 3 15,1 1 1-15,0 0 2 0,1 2 5 0,1 0 6 16,0 1 1-16,-1 4-3 16,3-5-1-16,1 4 2 0,-3 1-1 0,4-1 3 0,0-4-4 0,-1 8 2 0,1-5-2 15,-3 3 3-15,6-5-1 16,-6 1 1-16,2 5-4 0,-2-1 5 0,0-1 0 0,2-3-5 0,-1 2 4 15,-1 2-1-15,-1-1 1 0,2-2 2 0,-1-1-1 16,-1 5-7-16,3-5 5 0,-4 5-1 0,3-7 2 16,-2 3-2-16,2-1 0 0,0 4 2 0,0-6 3 15,-1 2-9-15,3-1 4 0,-1-2 3 0,0 0-1 16,1 1-1-16,0-1-2 0,0 0 5 0,0-2-6 16,0-9 0-16,0 16-5 0,0-8 2 0,0-8-3 15,-3 12-2-15,3-3-1 0,0-9-3 0,3 11 3 16,-3-11 2-16,1 10-4 0,-1-10 2 0,0 11-4 0,0-11 0 15,0 9 2-15,0-9-4 0,0 0 2 16,1 11-2-16,-1-11-1 0,0 0-1 0,2 8-10 16,-2-8-4-16,0 0-11 0,0 0-10 0,0 0-16 0,0 0-6 15,0 9-21-15,0-9-18 0,0 0-18 16,0 0-20-16,0 0-28 0,0 0-49 0,0 0-231 16,0 0-478-16,0 0 211 0</inkml:trace>
          <inkml:trace contextRef="#ctx0" brushRef="#br0" timeOffset="191265.93">2241 7031 20 0,'0'0'203'0,"-10"-5"-10"16,10 5-13 0,0 0-8-16,-10-6-11 0,10 6-4 0,-8 0-6 0,8 0-9 0,0 0-9 0,-11-5-7 15,11 5-7-15,0 0-5 0,0 0-7 16,-9-3-11-16,9 3-8 0,0 0-9 0,0 0-3 0,0 0-9 15,-9-3-7-15,9 3-3 0,0 0-3 0,0 0-7 16,0 0 3-16,0 0-6 0,0 0 4 0,0 0 1 16,0 0 4-16,0 0-3 0,24 11 1 0,-24-11-4 15,18 2-3-15,-4-1-5 0,-1 2-1 0,0-1-5 16,3-2-2-16,-4 1-7 0,2 1 3 0,-1-2-5 16,-1 3-4-16,-2-3-1 0,-1 0 3 0,-9 0-5 0,17 2-1 15,-8-2-2-15,-9 0 1 0,11 0-1 0,-11 0-3 16,11 1-1-16,-11-1-9 0,0 0-7 15,0 0-16-15,9-3-22 0,-9 3-21 0,0 0-18 0,0 0-19 16,0 0-23-16,0 0-26 0,0 0-11 0,0 0-28 16,0 0-212-16,0 0-437 0,0 0 194 0</inkml:trace>
          <inkml:trace contextRef="#ctx0" brushRef="#br0" timeOffset="195752.17">2703 7101 157 0,'0'0'220'0,"0"0"-14"0,0 0-20 0,0 0-12 16,0 0-7-16,0 0-9 0,0 0-4 0,0 0-1 16,0 0-1-16,0 0-1 0,0 0-8 0,36 0-6 15,-21-2-9-15,5 1-15 0,-3 1-8 0,3-2-14 16,2 1-6-16,-4-1-14 0,3 2-9 15,0 0-25-15,-5 0-31 0,-1 2-35 0,6 1-36 0,-6-2-42 16,-2-1-64-16,1 2-243 0,-2-4-449 0,1-1 198 16</inkml:trace>
          <inkml:trace contextRef="#ctx0" brushRef="#br0" timeOffset="195361.01">3021 6775 183 0,'0'0'188'0,"0"0"-9"0,0 0-9 15,-12-5-5-15,12 5-6 0,0 0-4 0,0 0-8 16,0 0-9-16,0 0-14 0,0 0-6 0,0 0-12 16,0 0-4-16,12-9-9 0,-12 9-6 0,8-3-8 15,-8 3-5-15,6-7-5 0,-6 7-8 0,9-6-8 16,-4 0-5-16,-5 6-6 0,7-11 0 0,-2 5-6 16,1 1-2-16,-1-2-4 0,0 0-3 0,1-1-2 15,-3 2 0-15,0-2-7 0,0-2 0 0,-2 3-4 0,-1 7-1 16,1-17-3-16,-1 11 1 0,0 6-2 15,-1-14 2-15,1 14-4 0,-4-13-2 0,1 7 2 0,3 6-3 16,-11-9 0-16,7 4-2 0,4 5 1 0,-16-5-1 16,8 3-4-16,8 2 5 0,-17 0-4 15,8-1 3-15,-2 1-1 0,0 2 1 0,1-1-2 0,-1 2 2 16,-1 2-1-16,1-2 2 0,2 5-1 0,-2-4-1 16,0 3 2-16,2 2-2 0,2-1 0 15,-3 1 5-15,4-2-1 0,-3 3 4 0,3 2 1 0,0 0 2 0,1-2-1 16,4 2 1-16,-3 2-3 0,2-3-1 15,-1 3 1-15,2-2 0 0,0 0-1 0,-1 3 3 16,1-3-2-16,-1 4-1 0,1-5-1 0,1 3 0 0,0 0 2 16,1-1 0-16,-1 0-2 0,-1 1-1 15,1 0 0-15,1-1 1 0,-1 0-2 0,0 1 3 16,0 1-2-16,0-2 2 0,0 2 1 0,2-1-2 0,-2-1 4 16,0 6 2-16,0-1-6 0,-2-5 7 0,2 1-6 15,2 4 3-15,-2-5-4 0,0 0 5 16,1 1-5-16,-1 2 2 0,0-2-2 0,-1 1 0 15,1-1 4-15,0 0 0 0,1-3 2 0,-2 1-1 0,4 3-1 16,-3-5-1-16,0 3-1 0,1-1-1 0,-2 0-1 16,2 0-1-16,-1 0-1 0,4-1 2 0,-4-1-1 15,1 1-1-15,-1-11 1 0,1 19 1 0,-1-10-5 16,3 2 0-16,-3-4 1 0,0-7 4 0,-3 17-5 16,3-11 2-16,3 2-9 0,-3-8-3 0,-3 13-12 15,3-13-8-15,3 9-14 0,-3-9-20 0,0 10-17 16,0-10-21-16,0 0-17 0,-3 12-24 0,3-12-21 0,0 0-28 15,0 0-221-15,0 0-446 0,0 0 197 0</inkml:trace>
        </inkml:traceGroup>
        <inkml:traceGroup>
          <inkml:annotationXML>
            <emma:emma xmlns:emma="http://www.w3.org/2003/04/emma" version="1.0">
              <emma:interpretation id="{07FBEDA3-12F5-4D84-A3D6-C1295239C61D}" emma:medium="tactile" emma:mode="ink">
                <msink:context xmlns:msink="http://schemas.microsoft.com/ink/2010/main" type="inkWord" rotatedBoundingBox="17844,7664 18362,7655 18374,8395 17857,8404"/>
              </emma:interpretation>
            </emma:emma>
          </inkml:annotationXML>
          <inkml:trace contextRef="#ctx0" brushRef="#br0" timeOffset="196649.03">3946 6850 166 0,'0'0'180'0,"0"0"-2"0,0 0-8 15,0 0 3-15,-6-6-4 0,6 6-3 0,0 0-8 16,0 0-6-16,0 0-6 0,0 0-9 0,0 0-15 15,0 0-8-15,0 0-14 16,0 0-10-16,0 0-6 0,0 0-5 0,0 0 1 0,0 0 4 0,0 0 1 16,-6 19-1-16,6-19-3 0,2 12-1 0,-2 1-2 15,0-4-5-15,0 5 2 0,2 0-8 0,-1 0 2 16,-1 4-4-16,0-5-5 0,0 1-3 0,-1 0-8 0,1 4-1 16,0-5-6-16,-2 2-2 0,2-4-10 0,0 1 3 15,-2 1-3-15,2-2-5 0,0-1-1 0,-1-1-3 16,-1 0 7-16,2-9-8 0,0 16-3 0,-3-8-3 15,3-8-10-15,0 8-22 0,0-8-15 0,-1 12-16 16,1-12-24-16,0 0-25 0,-2 10-26 0,2-10-27 16,0 0-36-16,0 0-51 0,0 0-242 0,0 0-519 15,0 0 230-15</inkml:trace>
          <inkml:trace contextRef="#ctx0" brushRef="#br0" timeOffset="196832.09">4031 6652 72 0,'2'-14'161'16,"-2"14"-23"-16,3-7-28 0,0 2-33 0,-3 5-41 15,7-9-55-15,-2 4-78 0,0-1-103 0,1 2 46 16</inkml:trace>
          <inkml:trace contextRef="#ctx0" brushRef="#br0" timeOffset="197442.01">4095 6906 71 0,'0'0'247'0,"-8"-5"-26"0,8 5-21 0,0 0-16 16,0 0-17-16,0 0-16 0,0 0-13 0,0 0-14 16,34 5-13-16,-14-4-10 0,13 3-11 0,-3 0-8 15,3 1-10-15,0 0-7 0,-2-2-31 0,0 1-35 16,-9 1-49-16,5-5-50 0,-7 2-219 0,1-2-343 15,-4 0 152-15</inkml:trace>
          <inkml:trace contextRef="#ctx0" brushRef="#br0" timeOffset="197162.06">4337 6426 127 0,'0'0'200'15,"0"0"-8"-15,0 0-5 0,-12 28-6 0,8-17-7 0,1 3-5 16,-3 4-2-16,0 1-6 0,0-2-13 0,1 12-3 16,0-7-5-16,0 0-8 0,2 8-9 0,-1-8-3 15,-1 11-10-15,1-5-8 0,1 0-7 0,0-6-6 16,-1 1-8-16,2-1-2 0,-2-2-5 16,3 2-6-16,0-2-6 0,-3 1-8 0,2-1-4 0,-2-3-8 15,1 2 2-15,2-5-8 0,-1 0 0 0,-1 0-2 16,2-1-4-16,1 1-3 0,-2-2-2 0,2-1-2 15,-1 2-5-15,1-4-2 0,0-9-8 0,1 17-14 16,-1-9-16-16,0-8-11 0,0 14-20 0,0-14-21 16,2 13-17-16,-2-13-21 0,1 10-12 0,-1-10-23 15,6 5-35-15,-6-5-52 0,0 0-182 0,14-3-450 16,-14 3 200-16</inkml:trace>
        </inkml:traceGroup>
        <inkml:traceGroup>
          <inkml:annotationXML>
            <emma:emma xmlns:emma="http://www.w3.org/2003/04/emma" version="1.0">
              <emma:interpretation id="{2C7B754F-2802-4894-8D9D-88C86E33F899}" emma:medium="tactile" emma:mode="ink">
                <msink:context xmlns:msink="http://schemas.microsoft.com/ink/2010/main" type="inkWord" rotatedBoundingBox="19193,7754 22542,7698 22558,8668 19209,8724"/>
              </emma:interpretation>
            </emma:emma>
          </inkml:annotationXML>
          <inkml:trace contextRef="#ctx0" brushRef="#br0" timeOffset="198000.06">5273 6809 217 0,'0'0'290'0,"0"0"-31"15,0 0-26-15,0 0-25 0,0 0-13 0,0 0-9 16,0 0-12-16,0 0-11 0,0 0-9 0,0 27-5 16,2-16-4-16,1-2-11 0,-1 2-3 0,2 0-10 15,-2 1-6-15,3-2-10 0,-3-1-7 0,3 1-6 16,-2 3-16-16,1-2 1 0,0-1-9 0,-3-2-6 0,1 3-12 16,1-1 0-16,-3 0-3 0,2 0-9 15,-2-1 2-15,0-9-6 0,-2 16-1 0,-1-7-19 16,2-1-14-16,1-8-23 0,-5 15-15 0,4-10-21 0,-3 2-23 15,-2 1-34-15,2-3-32 0,4-5-39 0,-9 6-36 16,9-6-258-16,-11 0-520 0,11 0 231 16</inkml:trace>
          <inkml:trace contextRef="#ctx0" brushRef="#br0" timeOffset="198223.68">5328 6567 162 0,'0'0'283'15,"-3"-14"-27"-15,3 14-23 0,-2-12-21 0,2 12-21 16,0-10-24-16,0 10-14 0,-3-8-31 0,3 8-30 16,0 0-24-16,0 0-22 0,0 0-18 0,0 0-29 15,0 0-25-15,0 0-33 0,0 0-24 0,6 25-44 16,-4-13-160-16,-2-12-310 0,4 15 138 0</inkml:trace>
          <inkml:trace contextRef="#ctx0" brushRef="#br0" timeOffset="199054.1">5501 6831 116 0,'0'0'199'0,"0"11"-15"16,0-11-13-16,2 12-21 0,0-5-8 0,-1 0-8 15,-1-7-8-15,5 16-14 0,-3-5-11 0,1-1-11 16,-1 0-7-16,2-2-10 16,0 3-4-16,-1-2-12 0,-3 1 0 0,3-2-7 15,-2 1-3-15,1-3-6 0,-2-6-5 0,2 11-8 0,-2-11-7 0,2 9-2 16,-2-9 0-16,3 8-5 0,-3-8 3 0,0 0-13 16,0 0-9-16,0 0-16 0,0 0-10 0,0 0-13 0,0 0-16 15,0 0-8-15,15-29-5 0,-9 16-6 0,1 2 0 16,-2-3 6-16,6 0 4 0,-6 0 9 0,3 0 19 15,0 5 15-15,2-3 22 0,-3 2 10 0,-1 2 9 16,2-4 17-16,-1 7 9 0,0 0 9 0,-3-1-2 16,3 2 0-16,-7 4 4 0,7-8-3 0,-7 8-11 15,11-2-1-15,-11 2 0 0,0 0 1 0,0 0-2 16,17 6-6-16,-13-2 1 0,-4-4 1 0,8 9 4 16,-8-9-11-16,2 11 8 0,0-6 2 0,-2-5 2 15,6 14-4-15,-3-5 1 0,-3-9-8 0,1 14 0 16,0-8-2-16,3-1 0 0,-4-5-4 0,0 14-2 15,1-6 1-15,-1-8-3 0,3 12-3 0,0-6 4 0,-3-6-4 16,0 7 2-16,0-7-1 0,0 0-3 16,4 7-3-16,-4-7-8 0,0 0-8 0,11 2-3 0,-11-2-5 15,0 0 0-15,18-11 0 0,-12 3-3 0,1 1 1 16,1-3 0-16,0 0-1 0,-2-2 0 0,3 3 0 16,-4-3 10-16,3 0 4 0,-1 0 2 0,-1 0 10 15,-1 2 8-15,0 2 8 0,1 2 2 0,-4-3 3 16,2 2 3-16,-4 7 1 0,4-9-1 0,-4 9-3 15,3-8-8-15,-3 8-2 0,0 0-1 0,0 0-3 16,0 0-2-16,0 0-4 0,0 0 3 0,0 0 1 16,0 0-1-16,10 19-1 0,-10-19 2 0,0 18 0 15,3-6 3-15,-1 0-5 0,-2-2-1 0,3 1 2 16,-1 1-2-16,-2 1-5 0,1-2 4 0,3-1 2 0,-1 1-1 16,0-2-1-16,-1-1 1 0,0-2-6 15,-2-6-1-15,11 10-5 0,-5-4-4 0,4-3-10 0,-4-1-10 16,8 1-6-16,-1-3-1 0,0 0-7 0,3-4-2 15,1 0 0-15,5-2-1 0,-4-1-1 0,2-2 3 16,1 0 4-16,2-2 4 0,-4-3 4 0,1 1-1 16,0 4 19-16,-2-4 11 0,1 1 13 0,-9 5 10 15,0 0 10-15,4-1 12 0,-6 2 5 0,-1 2 2 16,-1 0-9-16,1 2-3 0,-7 2-5 0,13-2 0 16,-13 2-6-16,7 6-1 0,-1-3-2 0,1 5 2 15,-1 3 2-15,1 1 0 0,2 6 3 0,-2 0 1 16,-2 3-2-16,3 5-2 0,-1 5-5 0,-1-1 2 15,-3 1-4-15,-1 0 2 0,0 2-5 0,-4 1 2 0,2-1-3 16,0-2-6-16,-5 0 2 0,0-1 0 16,4 0-2-16,-1-7-7 0,-1-2-13 0,-1 0-12 0,1 0-17 15,1-3-20-15,1 2-21 0,1-4-30 0,0-4-29 16,0-2-34-16,0 0-66 0,0-1-149 16,0-9-418-16,3 11 185 0</inkml:trace>
          <inkml:trace contextRef="#ctx0" brushRef="#br0" timeOffset="199507.68">6232 6814 93 0,'-5'-14'253'0,"0"3"-25"0,4-3-22 0,0 4-20 15,1 1-19-15,2 0-15 0,-2 9-15 0,10-11-11 16,-4 6-16-16,-1-1-5 0,5-2-12 0,0 5-7 16,0 0-7-16,1-1-3 0,0 2-9 0,3 0-7 15,-1 2-6-15,-2 0-3 0,2 2-6 0,0-2-5 16,-5 3-8-16,2 0-2 0,-3 0 1 0,1 2-4 16,-3 1-10-16,1 0 4 0,-1-1-3 0,-5-5 0 15,2 11-1-15,-2-11-1 0,-2 14 2 0,2-14 3 16,-11 12 3-16,6-4 0 0,-4 0 4 0,1-2 0 15,-3-1-5-15,0 0 1 0,-4 0-3 16,5-1-1-16,-3 1-4 0,0-1 2 0,2 1-10 0,-2 0-11 16,1-2-27-16,2 3-32 0,1-4-23 0,2 6-26 0,0-6-28 15,7-2-39-15,-1 9-207 0,1-9-416 0,0 0 185 16</inkml:trace>
          <inkml:trace contextRef="#ctx0" brushRef="#br0" timeOffset="200009.05">6708 6853 83 0,'6'-3'283'0,"-6"3"-34"15,0 0-21-15,0 0-22 0,0 0-25 0,13 3-17 16,-13-3-16-16,7 9-15 0,-7-9-14 0,5 10-12 16,-3-4-9-16,2 2-12 0,-4 1-8 0,0 3-9 15,2-1-3-15,-2 0-9 0,2-1-3 0,-4 2-5 16,0-2-6-16,2 0-5 0,-4 1-3 0,4-1-7 15,0-10 1-15,-2 14-3 0,2-6-6 0,0-8-7 0,-5 11-9 16,5-11-3-16,0 9-2 0,0-9-2 16,-5 5-2-16,5-5-3 0,0 0-7 0,0 0-2 15,0 0 2-15,0 0-9 0,0 0-4 0,0 0 3 0,7-33-4 16,-2 23-6-16,3-3-2 0,0 2-3 0,5-4-8 16,-3-3 3-16,3 4 2 0,3-2 3 0,-1 4 4 15,-2-2 0-15,1 1 14 0,-1 5 7 0,-4-2 10 16,4 0 5-16,-2 3 10 0,2 0 3 0,-1 2 6 15,-1 1 0-15,2-1 1 0,-3 2 7 0,0 1 0 16,1 1-3-16,-11 1-3 0,15 1 1 0,-7 1-5 16,2 1-5-16,-4 1 3 0,1 1-2 0,1 0 1 15,-3 1-7-15,3 2 3 0,0 0-3 0,-2-2-1 16,-2 1-5-16,1 0 7 0,-1-1-3 0,3 2 1 16,-5-3 1-16,3 1-1 0,-5-6 1 0,8 8 1 15,-3-5 0-15,-5-3-1 0,11 5 1 0,-11-5-2 0,15 2 2 16,-7-1-2-16,-8-1-3 0,21-3 5 0,-11 1-2 15,4-1-1-15,-5 0-2 0,-1 0 3 16,4-4-3-16,-3 1 1 0,-1 0-2 0,-1-3 2 0,1 1-1 16,-3-2-2-16,0 0-1 0,-3 0-1 0,-2 1 3 15,1-2-2-15,-4 1 3 0,-2-3 4 0,-2 6 4 16,-4-4 3-16,1 2 0 0,-4 1-2 0,-3-1 2 16,1 3 0-16,-2 2 0 0,3 0-5 0,-1 2-2 15,1-1 2-15,-6 6-2 0,7-1-3 0,1 1 3 16,-1 1-4-16,1 1-1 0,0 1-16 0,5-1-16 0,-2 4-6 15,-1 1-19-15,7-1-10 0,-2 1-21 16,1 0-20-16,2 0-30 0,3-10-53 0,3 14-145 16,2-7-361-16,1 0 160 0</inkml:trace>
          <inkml:trace contextRef="#ctx0" brushRef="#br0" timeOffset="200684.06">7413 6780 121 0,'0'0'209'0,"0"0"-21"15,0 0-15-15,0 0-14 0,0 0-11 0,0 0-9 16,0 0-9-16,0 0-4 0,6 23-6 0,-6-23-5 16,3 11-9-16,1-3-4 0,-4-2-8 0,4 2-8 15,-4-8-3-15,7 16-6 0,-5-10-5 0,3 2-6 0,1 0-3 16,1-3-5-16,-3 2-4 15,5-4-2-15,-3 1-7 0,1-2-4 0,-7-2-5 0,14 6-5 16,-10-4 0-16,-4-2-6 0,16 0-11 0,-16 0-8 0,18-4-6 16,-8 0-14-16,1-2 0 0,0 0-3 0,2-2-3 15,0 0-3-15,-1-3-2 0,-1 2-1 0,-1-2-3 16,2-1 0-16,-6 2 1 0,5 0 5 0,-4 0 2 16,1 0 1-16,-3-1 8 0,2 4 1 0,-3 0 11 15,0 1 7-15,-4 6 2 0,9-11 0 0,-8 8-2 16,-1 3-1-16,4-6-5 0,-4 6 3 0,0 0-4 15,0 0 0-15,0 0 1 0,0 0 1 16,0 0 5-16,13 12 7 0,-13-12 0 0,4 13 8 0,1-4 3 16,-1 3 5-16,3-2 0 0,0 1 4 0,-1-2 0 0,2 0 0 15,2 1 1-15,-2-4 6 0,5 2-5 0,0-2-2 16,-1 0-2-16,1-2-2 0,3 2-4 0,-1-2 0 16,1-2-6-16,-1 0-2 15,5-2 0-15,2 0 0 0,-2-5-6 0,1 1 1 0,0-3-5 0,-3 1 0 16,1-2-14-16,-2 0-5 0,4-2-5 15,-4 0-3-15,3-1-5 0,-5-2-2 0,-2-2 1 0,1 1 1 16,-2 0-5-16,-2 6 13 0,-3-4 0 0,-4 2 5 16,2 4 7-16,-2-2 7 0,0 0 5 0,-3 8-1 15,4-13 1-15,-4 13 6 0,0-10-5 0,0 10-3 16,0 0-1-16,-10-10 1 0,4 8 1 0,6 2 3 0,-15 0-2 16,15 0 0-16,-20 6 1 0,9-1 2 0,-1 2-3 15,4-1 1-15,-3 4-3 0,1-1 2 16,3 1 3-16,-1-1 0 0,2 2-1 0,1-2 6 0,0 4-6 15,3-4 6-15,2-2-2 0,0-7 0 0,-1 15 0 16,3-3 2-16,-1-6-2 0,7 0 3 16,-2 2-2-16,3-3-4 0,-3 0 0 0,6 1-9 0,-1-4-20 15,-1 1-19-15,3 0-33 0,1-3-29 0,0 2-28 16,-1-4-39-16,6-5-48 0,-4 2-206 0,3-2-454 16,6 0 200-16</inkml:trace>
          <inkml:trace contextRef="#ctx0" brushRef="#br0" timeOffset="200998.08">8607 6631 242 0,'0'0'277'0,"0"0"-21"0,0 0-22 0,-6-13-21 16,6 13-22-16,0 0-18 0,-10-7-14 0,10 7-13 16,-14-3-21-16,7 3-8 0,7 0-16 0,-16 0-10 15,16 0-9-15,-15 3-8 0,9-1-7 0,-4 3-8 16,6-1-5-16,-5 1-2 0,6 1-9 0,-4 3-1 15,4-1-8-15,-2 2 0 0,5 4-4 0,0-2 2 16,3 1-10-16,-1-1-1 0,3 2 0 0,1 6-7 16,-1-4 2-16,5 4-1 0,1-1-6 0,4-3 3 15,-3 1-1-15,-1-2-1 0,-1-2-3 0,-4-2 0 16,3-2-2-16,-3 2-1 0,-1-4-1 0,0-1-3 16,-4-2 1-16,-1-4 4 0,4 9 0 0,-4-9-4 15,0 0 4-15,-5 11 3 0,-1-7-5 0,-9 0 0 16,3-2-24-16,-1-2-20 0,0 3-25 0,3-2-21 0,-6 0-30 15,5-1-28-15,11 0-39 0,-17-1-229 16,8-3-447-16,9 4 198 0</inkml:trace>
        </inkml:traceGroup>
        <inkml:traceGroup>
          <inkml:annotationXML>
            <emma:emma xmlns:emma="http://www.w3.org/2003/04/emma" version="1.0">
              <emma:interpretation id="{B3FED398-CF6B-4B61-B922-82F102E04886}" emma:medium="tactile" emma:mode="ink">
                <msink:context xmlns:msink="http://schemas.microsoft.com/ink/2010/main" type="inkWord" rotatedBoundingBox="23362,7624 24796,7600 24806,8227 23373,8252"/>
              </emma:interpretation>
            </emma:emma>
          </inkml:annotationXML>
          <inkml:trace contextRef="#ctx0" brushRef="#br0" timeOffset="201396.86">9635 6505 250 0,'0'0'313'0,"0"0"-23"0,0 0-31 0,0 0-26 16,0 0-27-16,4-6-21 0,-4 6-24 16,0 0-6-16,0 0-19 0,0 0-9 0,1 26-4 0,1-16-5 15,0 4-2-15,-1 3-9 0,-1 3 0 0,3-1-2 16,0 2-7-16,-2-1-10 0,4 0-7 0,-2 3-5 16,-2-1-4-16,6 6-4 0,-2-6-6 0,-2 1-11 15,2-3-3-15,-1 1-3 0,3 1-8 0,-4-3-3 16,2 1 1-16,0-3-3 0,-3-2-4 0,2-1-14 15,-1-2-19-15,1 1-21 0,-3-3-19 0,0 0-21 16,3-1-22-16,-3-3-31 0,-1-6-20 0,5 14-43 16,-4-9-28-16,-1-5-75 0,0 0-165 0,8 5-486 0,-8-5 215 15</inkml:trace>
          <inkml:trace contextRef="#ctx0" brushRef="#br0" timeOffset="202234.05">9455 6689 66 0,'-6'-9'284'0,"0"-1"-21"0,2 2-19 0,3-4-23 15,-2 5-16-15,3 7-18 0,0-15-13 0,4 5-16 16,2 0-16-16,-1 1-17 0,3 2-8 0,4-3-14 16,-1 0-10-16,1 0-11 0,5-3-12 0,2 3-6 15,-2-2-4-15,1 2-2 0,0 0-8 0,1 0-8 16,-6 1 0-16,6-2-6 0,-2 0-8 0,-6 5 1 15,2 0-2-15,-2-2-2 0,-2 2 1 0,2 0 0 16,-2-1-1-16,1 1 2 0,-3 1 3 0,1 0-3 16,-2 3 2-16,-6 2-2 0,11-9 2 0,-11 9-3 0,7-5 1 15,-7 5-1-15,8-5-6 0,-8 5-3 16,7-2-3-16,-7 2 0 0,0 0-4 0,12 2-3 16,-12-2 6-16,11 5-9 0,-4 2 3 0,-1-1-5 0,0 2 2 15,0 3-1-15,0 2-3 0,1 5 0 0,0-2 3 16,-2-1-2-16,1 4-2 0,0 0 1 15,0 3 1-15,-1-2-2 0,-2 0 4 0,2 2-3 0,-3-1 2 16,0-1-1-16,2 2 2 0,0-5-3 0,-2 3 2 16,2 0 1-16,1-4 1 0,-1 3-2 15,1-6 0-15,0-1-1 0,1-3 5 0,-1 2-2 0,1 0 5 16,-1-2-3-16,3-1-4 0,0 0 1 0,1-2 2 16,-3-3 4-16,3 2-2 0,-1-3 0 0,2-1-4 15,1 1 3-15,-11-2 0 0,21-4-4 0,-9-2 1 16,0 0-1-16,1 0 2 0,-1-3-7 0,2 2-3 15,2-7-2-15,0 3 2 0,1-2-5 0,-7 2 4 16,5-2 0-16,-5 5 3 0,-1 1 0 0,-3 1 3 16,1 0-4-16,-4 2 0 0,-3 4 1 0,9-9-3 15,-9 9 1-15,7-5-1 0,-7 5-4 0,0 0 3 0,7-4-1 16,-7 4 1-16,0 0 0 0,0 0 2 16,0 0-2-16,6 11 4 0,-6-11-1 0,0 12-1 0,1-5 3 15,-1-7 1-15,4 19-1 0,-3-12 3 0,1 0 0 16,2 3-1-16,0 0 2 0,1-4 4 15,2 2 1-15,-1 0 3 0,3-2-1 0,1-1 1 0,3 0-4 16,3 1 1-16,-1-2 2 0,6-2-5 0,-1 1 4 16,2-2-4-16,0-2 3 0,-1 0-2 15,1-1 1-15,1 0-2 0,1-2 0 0,0-4 0 0,5-3-2 16,-6 4-2-16,-4-5-3 0,3 4-1 0,-2-4-4 16,-3-1 4-16,-3-1 4 0,-3 5-3 0,-2-1-4 15,-3-2 7-15,-1 5-5 0,-5-3-1 16,0 10 0-16,-2-12-1 0,2 12 2 0,-12-13-2 0,5 9-1 15,-8-2-2-15,0 4 5 0,-5 0 3 0,5 4-5 16,-5 0 1-16,0 2 0 0,8 0 2 0,-4 3-2 16,3 2 4-16,3 1-4 0,1 1 5 0,1 1 1 15,3 2 0-15,4 0 2 0,0 5-1 0,6 1 0 16,1-2 3-16,4-1 2 0,7 0 6 0,0 1-5 16,8 0 5-16,2 0 0 0,-6-6-4 0,1-1 2 0,8 2-2 15,-8-4 1-15,0-3-17 0,-1-1-23 16,3 0-34-16,-5-1-36 0,-4-3-32 0,1-1-54 15,-1-2-86-15,-1-4-157 0,-2 3-467 0,0 0 207 0</inkml:trace>
        </inkml:traceGroup>
      </inkml:traceGroup>
    </inkml:traceGroup>
    <inkml:traceGroup>
      <inkml:annotationXML>
        <emma:emma xmlns:emma="http://www.w3.org/2003/04/emma" version="1.0">
          <emma:interpretation id="{9FD02ABF-DDA0-4B70-B495-1163FC45404C}" emma:medium="tactile" emma:mode="ink">
            <msink:context xmlns:msink="http://schemas.microsoft.com/ink/2010/main" type="paragraph" rotatedBoundingBox="13880,9094 23712,8804 23733,9533 13902,982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A8423E6-BC9D-47B9-B967-BB10176C9703}" emma:medium="tactile" emma:mode="ink">
              <msink:context xmlns:msink="http://schemas.microsoft.com/ink/2010/main" type="line" rotatedBoundingBox="13880,9094 23712,8804 23733,9533 13902,9823"/>
            </emma:interpretation>
          </emma:emma>
        </inkml:annotationXML>
        <inkml:traceGroup>
          <inkml:annotationXML>
            <emma:emma xmlns:emma="http://www.w3.org/2003/04/emma" version="1.0">
              <emma:interpretation id="{34DA70ED-5AB7-4A7C-B9B6-8B00DCE006D4}" emma:medium="tactile" emma:mode="ink">
                <msink:context xmlns:msink="http://schemas.microsoft.com/ink/2010/main" type="inkWord" rotatedBoundingBox="13880,9094 16456,9018 16477,9713 13901,9789"/>
              </emma:interpretation>
            </emma:emma>
          </inkml:annotationXML>
          <inkml:trace contextRef="#ctx0" brushRef="#br0" timeOffset="203652.04">111 7919 76 0,'0'0'202'0,"9"-11"-7"15,-5 6-10-15,-4 5-10 0,6-11-15 0,-3 8-8 0,-3 3-9 16,6-10-7-16,-6 10-5 16,6-9-8-16,-6 9-9 15,2-6-6-15,-2 6-4 0,0 0-11 0,4-6-8 0,-4 6-9 0,0 0-11 0,0 0-4 0,0 0-10 16,0 0-6-16,0 0-3 0,0 0-6 0,0 0-2 15,0 0 1-15,5 21 3 0,-6-9 0 0,-2 1 1 16,2 5 3-16,-3-1 1 0,4 5-4 0,-1-3 1 16,1 3-2-16,0 1 2 0,0-3-5 15,-1 2 1-15,0 0 0 0,-2 0-8 0,2 0 1 0,1 0-4 16,-1-1-1-16,-1-2 2 0,1 0-4 0,-1-1-5 16,1 0 1-16,-1 0-3 0,1 1 1 0,1-7-3 15,-2 2-3-15,0 0 4 0,1-2-3 0,-2 0 0 16,3 0-5-16,-2 1 5 0,1-4-2 0,1 3 4 15,-1-5-14-15,1-7-11 0,0 16-17 0,-3-10-13 16,3-6-18-16,0 0-10 0,3 14-10 0,-3-14-17 16,0 8-17-16,0-8-26 0,0 0-23 0,4 7-59 15,-4-7-175-15,0 0-430 0,12-2 191 0</inkml:trace>
          <inkml:trace contextRef="#ctx0" brushRef="#br0" timeOffset="204234.3">-38 8319 133 0,'0'0'233'0,"0"0"-27"0,0 0-14 16,0 0-18-16,0 0-15 0,0 0-10 0,32-4-12 16,-17 4-11-16,7 0-11 0,-1 2-11 0,4 0-10 15,6 2-11-15,-6 1-15 0,7-1 0 0,-2 3-7 16,-6-1-7-16,0 2-4 0,-3-3-10 0,3 2-6 16,-3 0-10-16,-1 0-7 0,-1-1-2 0,2 1-3 15,-2 1-4-15,-6-4 3 0,2 1-3 0,4 2-3 16,-3-3 2-16,-3 0 0 0,1 0-2 0,-1 0 5 15,0-2-3-15,3 0 1 0,-1-1-4 0,0 0 4 16,0 1-1-16,-1-4 1 0,7 1-1 0,0-2-3 16,0 3-1-16,2-2 4 0,-3-1-6 0,3 0 3 15,-3-1 0-15,-5 2-1 0,1-3 0 0,-1 4 0 0,1-4 2 16,-5 0-6-16,0-1 5 0,-3 0 9 0,-1 1-3 16,-1-3 5-16,-2 1 0 0,-1 0 1 15,-3 7-2-15,0-12-2 0,0 12 0 0,-1-14-2 16,1 14-2-16,-12-10 2 0,3 1 0 0,-2 4 1 0,-5-1-5 15,-4 0 6-15,0-2 3 0,5 6-3 0,-7-3 0 16,0 4 0-16,-1-2-3 0,-2 3 0 0,3 1-3 16,0-1-2-16,-2 3 2 0,2 2 2 0,0-3-5 15,1 3 2-15,4 1-11 16,0-3-13-16,-2 2-15 0,5-1-17 0,2 1-21 16,0 0-21-16,2 0-18 0,4-1-18 0,6-4-27 0,-8 6-195 0,8-6-380 15,0 0 170-15</inkml:trace>
          <inkml:trace contextRef="#ctx0" brushRef="#br0" timeOffset="204516.99">1205 7953 25 0,'0'0'234'0,"0"0"-27"16,0 0-23-16,0 0-12 0,0 0-14 0,0 0-3 16,0 0 0-16,4 27-6 0,-3-15-11 0,0 2-3 15,1-2-14-15,-2 6 0 0,3 2-6 0,-1 1-5 0,1-1-9 16,-2 3-11-16,2-3-6 0,1 1-5 16,-3-1-10-16,0 3-5 0,3-1-7 0,-3-4-7 15,0 1 0-15,2 1-7 0,-1-2-3 0,-2-4-2 0,2 8-4 16,-4-6-2-16,1-2-3 0,1 2-13 0,0-2-13 15,0-2-15-15,-1 1-18 0,-2-1-24 16,2-4-15-16,-4 5-27 0,3-2-26 0,0 0-31 16,0-3-32-16,-1-2-205 0,3-6-422 0,-4 8 187 0</inkml:trace>
          <inkml:trace contextRef="#ctx0" brushRef="#br0" timeOffset="205447.78">1018 8406 62 0,'0'0'168'0,"0"0"-8"16,0 0-25-16,37 6-2 0,-24-3-9 0,0-2-10 0,4 3-8 0,3-1-14 15,2-3-4-15,-1 3-9 0,2-3-11 0,0 1-4 16,0-1-6-16,0 2-9 0,2 1-1 0,7-1-9 15,-7-2 1-15,-1 0-9 0,-1 2-2 0,0-2-2 16,-2 1-7-16,1-1-26 0,-1-1 14 0,-1-1-3 16,-2 2-1-16,3 0-4 0,-1-2 0 0,-5-1-1 15,1 2 2-15,-3-1-1 0,2 0 6 0,-4 1 0 16,3-2-4-16,-2-1-2 0,-1 0 0 0,3 1 2 16,-2-2-3-16,-4 1 1 0,-1 0 0 0,2-4-3 15,-6 4-3-15,1-2-1 0,-4 6 3 0,0-15-2 16,0 15 3-16,-6-15-2 0,1 6 2 0,-1 2 3 15,-2-2 7-15,-4 1 2 0,1 2 11 0,-3 0 9 16,1 2 10-16,-2-2 4 0,0 2 5 0,0 3 2 0,-1 0 3 16,0-1 6-16,-6 2-5 0,7 3 0 0,-2-1-7 15,4 1-2-15,-1 4-3 0,-1-1-2 0,2 1-5 16,0 0-1-16,5 2-4 0,0 1-1 0,1-1-2 16,2 4-4-16,1-3-1 0,2 0-2 0,2 1 1 15,1-1-3-15,0-2-1 0,4 2 1 0,1-2 0 16,3 0-3-16,-1-1-4 0,1-2 6 0,4 3-4 15,0-2 1-15,2-1-10 0,0-4-14 0,-2 4-12 16,3-5-15-16,-1 0-12 0,-1-2-16 0,-1-2-15 16,2-1-12-16,-1-1 3 0,-1-2-9 0,4-3-7 15,1-2-10-15,-2 3-9 0,0-6 1 0,-1 2 5 16,-4 3 28-16,-3 3 40 0,3-1 21 0,-3 0 22 16,-2 4 17-16,0 0 19 0,-2-1 7 0,-4 6 5 15,7-8-4-15,-7 8-2 0,6-5-2 0,-6 5-4 16,0 0 2-16,6-4-1 0,-6 4 1 0,0 0 1 0,0 0 4 15,9 12 1-15,-9-12-2 0,5 8 3 0,0 0 2 16,-4 1-1-16,2-1 4 0,2 5 0 0,-2-1-7 16,3-1 1-16,-2 0 0 0,5 1-6 0,-1-2 3 15,1 3 3-15,1-3 4 0,0 1-1 16,0-2 3-16,3-4-2 0,0 0-3 0,3-1-1 0,-3-2-6 16,4-2-3-16,6 0-1 0,-1 0-3 0,0-5-2 15,3 2-2-15,9-8-1 16,-5 0-2-16,4 5 0 0,0-7-6 0,0-2-5 0,2-2 2 0,-2-1-5 15,-1-3-11-15,-1 1-6 0,0-7-14 0,-4 2-12 16,1-2-6-16,-2 1 0 0,-2-2 5 0,-3-2-3 16,-3 1 3-16,-5-1 6 0,-1 1 7 0,-5 0 4 15,-4 8 7-15,-2 1 10 0,-2-3 7 0,-2 6 8 0,-3-2 8 16,0 1 8-16,-4 2 0 0,-6 1-4 0,2 3-2 16,-3 3-1-16,-1 1 0 0,-6 2 2 0,1 1-2 15,-2 5 4-15,-9 1-5 0,3 5 0 0,-2 1-2 16,0 4 1-16,4 4-4 0,0 1 0 0,5 3 0 15,-1 2-1-15,2 2-3 0,6 2 1 16,2-1-1-16,6-3 1 0,-2 8-3 0,4-2 1 0,3-3 2 16,4-2-2-16,4 7-1 0,2-1 5 0,6-3-2 15,3 0 1-15,3-1-2 0,3-1 1 0,8-4 1 16,-1 0-4-16,8-2 2 0,-4 0-15 0,1-2-27 16,0-1-38-16,-2 2-39 0,3-4-57 0,-5 3-236 15,2-3-438-15,-6-6 193 0</inkml:trace>
        </inkml:traceGroup>
        <inkml:traceGroup>
          <inkml:annotationXML>
            <emma:emma xmlns:emma="http://www.w3.org/2003/04/emma" version="1.0">
              <emma:interpretation id="{C6FCFB06-D475-465C-A458-B5B5E3428379}" emma:medium="tactile" emma:mode="ink">
                <msink:context xmlns:msink="http://schemas.microsoft.com/ink/2010/main" type="inkWord" rotatedBoundingBox="17002,9063 20116,8971 20136,9636 17021,9728"/>
              </emma:interpretation>
            </emma:emma>
          </inkml:annotationXML>
          <inkml:trace contextRef="#ctx0" brushRef="#br0" timeOffset="207311.83">3094 8289 171 0,'0'0'307'0,"-2"-6"-25"0,2 6-33 16,0 0-26-16,0 0-25 0,0 0-21 0,0 0-18 16,0 0-16-16,0 0-14 0,0 0-11 0,-8 17-12 15,8-17-9-15,2 15-10 0,1-3-6 0,1-2-7 16,0 4-6-16,-1-2-6 0,2 1-3 0,2-2-7 16,-1 2-1-16,0 1-3 0,1-4 2 0,2 2-1 15,1-2-3-15,-2-3 1 0,2 2-4 0,1 0-6 16,2-3 1-16,-1-1-6 0,2-2-9 0,-1-1 7 15,2 2-2-15,-2-3-2 0,1-1-1 0,0-5-5 16,-1 3-6-16,0-3 1 0,4-7-5 0,-4 4-19 16,1-6 1-16,2 2-3 0,-1-2-5 0,-3-4-3 15,-1 4-5-15,-2-1 1 0,1 3 3 0,-2-5 1 16,-2 6 3-16,-1 1-1 0,1 0 10 0,-2 3 2 0,0 0 2 16,0 1 3-16,-4 6 0 0,3-8-4 0,-3 8-1 15,4-6-2-15,-4 6 6 0,6-6-4 16,-6 6 1-16,0 0-1 0,11 0 4 0,-11 0-4 0,9 6 3 15,-9-6-2 1,11 10-3-16,-5-4 5 0,2 0 2 0,0 2-4 0,2 2 1 0,1 0 1 0,-2 0 1 16,2-1 4-16,4 2-3 0,2 1 2 0,-1-2 2 15,-5-3 0-15,10 0 2 0,-6-1-4 0,3-1 3 16,3 3-1-16,-5-4-3 0,3 1 4 0,0-1-4 16,-4-2 2-16,1 3 0 0,0-2-4 0,4-3-4 15,0 0-1-15,-5 1-3 0,-2-2 1 0,2-2 1 16,-2 1-2-16,0-4-1 0,-3 2-6 0,0-2 3 15,-3-1-4-15,0-1 2 0,2-1 1 0,-5 2 1 0,1 1 1 16,-4-2 3-16,-1 8-2 0,1-15 1 0,-2 4-1 16,1 11 1-16,-12-16 1 0,4 7 3 0,-4 2-2 15,1 0 5-15,-2 0 3 0,0 1 0 0,-1 2 1 16,-1 0 1-16,-4-2-3 0,3 6 4 0,1 0-2 16,-1 0 2-16,2 2 0 0,1 1 0 15,-2 1-3-15,1 1-4 0,3 1 5 0,0 2 3 0,1 0-6 16,4 0 6-16,0 2-2 0,6-1-1 0,0 2 1 15,0-3 2-15,4 3 0 0,2 0 0 0,-2-2 2 0,7 3-1 16,-3-6 1-16,12 4-1 0,-6-2-4 16,4 0 5-16,3-4-3 0,0 2 2 0,2-4-3 15,-3 1 2-15,1-3-3 0,0-3-1 0,-1 1-1 0,0 2-1 16,-2-6-4-16,-2 0 2 0,2-4-4 0,1 2-1 16,-5 0-6-16,3-2 4 0,-6 2-3 0,1-1 6 15,-1 0-5-15,0 2 1 0,-1 0 2 0,2 0 2 16,-5 3 2-16,-1 1-1 0,0-2-1 0,-6 5 1 15,10-2-1-15,-10 2 2 0,7-5 0 16,-7 5-2-16,0 0 2 0,10 0-2 0,-10 0 4 0,9 5-1 16,-9-5-1-16,7 7-1 0,-3 0 3 0,1-2 2 15,-1 4 0-15,2-4 1 0,4 3 0 0,-3-1 7 16,2 0 2-16,1 1 5 0,1-4 6 0,1 1 9 16,2 1-5-16,-1-3 5 0,2-1 0 0,0 0 2 15,1 0-5-15,6-3 2 0,-2-2-3 0,-1-1 0 16,2-2-2-16,2 0-2 0,-2-1 1 0,2-2-3 15,0 0-1-15,5-7-1 0,-6 6-4 0,6-6-3 16,0-3-7-16,1 0-5 0,-5-4-16 0,2 1-12 0,-1-4-11 16,-2 2-6-16,1-5-10 0,-4-1 1 0,-3 2 3 15,-6-2 2-15,0 0 1 0,-1 3 7 0,-8-3 2 16,-2 8 5-16,0-1 4 0,-2 2 7 0,-3-2 0 16,-1 3 16-16,-2 1 6 0,-2 1 2 0,-2 4-3 15,-1 0 0-15,0 4 3 0,0 3 3 0,-4 0 2 16,-3-1-6-16,-1 4 3 0,-3 0 3 0,5 4 1 15,0 4 4-15,-3 0-9 0,2 2 4 0,3 4 0 16,0 2 5-16,1 2 1 0,-1 4 2 0,0 5-3 16,5-3 1-16,0 5 0 0,1 3 1 0,2 2-1 0,3 1 3 15,2-1-1-15,3 0-3 0,-3-1 3 16,7 2-4-16,-2-3-1 0,4-1 2 0,-2-3-1 16,1-3 1-16,2 1-3 0,0 0 2 0,3-4-2 0,1 1 1 15,2-4 2-15,1-3 5 0,-5 0 3 16,8-1 4-16,-3-3-4 0,4-2 1 0,4 1 0 15,-8-5-2-15,7 1-2 0,1 1-1 0,-5-4 1 0,1-2-3 16,-1 0-5-16,3-1 4 0,1-1-5 0,1-1-12 16,-2-1 0-16,-1-5 1 0,-5 5-8 0,-1-2 5 15,1 0 0-15,-1 2-2 0,-2-2 6 0,1 2-1 16,-3 1 1-16,-2-1 3 0,0 3 1 16,0-1 1-16,-6 4-1 0,10-6 1 0,-10 6-4 0,6-4 0 0,-6 4 1 15,0 0-4-15,0 0 4 0,0 0 2 16,15 6-4-16,-15-6 3 0,5 9 2 0,-3-1-1 15,-2-8 4-15,9 11 0 0,-5-5-4 16,1 2 6-16,1 2 2 0,-1-4 3 0,1 2-4 0,-2-2 5 16,4 0-1-16,1 2 4 0,-3-4-1 0,5 3-3 0,-3-4 0 15,2 0 0-15,-1 0-1 0,3 0-2 0,1-3 1 16,-1 0-6-16,0 0-3 0,0-3-1 0,2-1-1 16,0-1-7-16,2 0-5 0,2-1 2 0,-4-3-3 15,3-2-6-15,-1 1-2 0,0-2 0 0,0 1-1 16,1-2 4-16,-1 2 4 0,-7 2 1 0,2 1 1 15,-1 0 9-15,-2-1 6 0,0 4 8 0,-3 1 2 16,1-1 1-16,-6 5 1 0,8-6-1 0,-8 6-9 16,6-3 6-16,-6 3 1 0,0 0-4 0,0 0 2 15,14 2 0-15,-14-2 1 0,11 7 5 0,-8-2-1 16,3-1 8-16,-1 2 2 0,3 2-4 0,-2-2 3 16,4 2 7-16,-3-2-1 0,4 2 2 0,-2 0 0 0,6 0 4 15,-4-3 0-15,4 0 0 0,-1-1-2 16,2-2-3-16,5 1-4 0,-1-2 1 0,6 0-4 0,-3-1-1 15,1-2-5-15,-2-1 3 0,2 1-5 0,-2-3 0 16,0-1-3-16,-4-1-4 0,0 0-9 0,1-4-7 16,-1 0-10-16,-3 0-12 0,-4 0-6 0,-4-1-3 15,4 1-5-15,-6 0-3 0,0 0 2 0,0 0 5 16,-5 3 5-16,0-1 1 0,0 9 1 0,-8-16 5 16,6 10 4-16,-8 0 4 0,2 3 0 0,-5 0 4 15,-3 3-1-15,3 3 5 0,-1-2-1 0,2 3 4 16,-1 2-2-16,1 0 4 0,-1 3 0 0,2 1 6 0,4 0-3 15,-1 0 5-15,5 4 1 0,3-3 3 16,5 0 8-16,3 1 3 0,5 1-1 0,8 1 3 16,-6 0-1-16,7-4 6 0,8 5-4 0,4-4-3 0,-1 2 0 15,4-1 1-15,2-3-5 0,-1-3 2 0,-4-1-15 16,2 1-30-16,0-2-41 0,-5-3-40 0,0-1-50 16,-10-1-245-16,2-3-444 0,-2 0 197 0</inkml:trace>
        </inkml:traceGroup>
        <inkml:traceGroup>
          <inkml:annotationXML>
            <emma:emma xmlns:emma="http://www.w3.org/2003/04/emma" version="1.0">
              <emma:interpretation id="{4439D3A8-B888-4CA4-8291-33C4702947A9}" emma:medium="tactile" emma:mode="ink">
                <msink:context xmlns:msink="http://schemas.microsoft.com/ink/2010/main" type="inkWord" rotatedBoundingBox="20921,9053 23717,8970 23733,9533 20938,9615"/>
              </emma:interpretation>
            </emma:emma>
          </inkml:annotationXML>
          <inkml:trace contextRef="#ctx0" brushRef="#br0" timeOffset="208055.56">7000 8170 98 0,'0'0'299'0,"0"0"-11"0,0 0-13 0,3-9-17 16,-3 9-26-16,0 0-9 0,0 0-25 0,0 0-17 16,0 0-20-1,0 0-7-15,0 0-10 0,0 0-5 0,0 0-12 0,13 18-2 0,-8-13-13 0,-5-5-9 16,8 14-9-16,-3-6-2 0,-3 0-9 15,3 4-5-15,-2-2-4 0,2 1-9 0,-2-2-5 0,3 3-9 16,-4 1-1-16,0-1-9 0,1-4 0 0,-1 0-7 16,-2 1-2-16,2 0-4 0,0-2-22 0,0 4-25 15,-2-3-19-15,0-8-19 0,0 14-28 0,0-14-27 16,-6 11-29-16,6-11-39 0,-5 5-49 0,5-5-286 16,0 0-557-16,0 0 247 0</inkml:trace>
          <inkml:trace contextRef="#ctx0" brushRef="#br0" timeOffset="208269.14">7058 7964 110 0,'0'0'300'15,"-4"-11"-29"-15,4 11-26 0,-2-12-24 0,2 12-25 16,0 0-17-16,0-11-26 0,0 11-24 0,0 0-14 15,0 0-27-15,0 0-30 0,0 0-20 0,0 0-25 16,0 0-21-16,13 23-25 0,-9-13-32 0,0 0-34 16,-2 0-32-16,3 1-166 0,-2 1-322 0,2 0 143 15</inkml:trace>
          <inkml:trace contextRef="#ctx0" brushRef="#br0" timeOffset="208634.12">7194 8189 138 0,'3'5'227'0,"-3"-5"-27"15,0 0-16-15,0 0-13 0,2 10-7 0,-2-10-10 0,5 10-13 16,1-6-11-16,-6-4-11 0,5 10-11 16,-3-4-6-16,2 0-14 0,0 1-7 0,-1-1-9 0,-3-6-6 15,4 12-9-15,0-4-1 0,-4-8-6 0,7 8-5 16,-2-2-5-16,-5-6-1 0,6 6-4 0,-6-6-1 16,5 6-10-16,-5-6 2 0,10 2-10 0,-10-2-3 15,0 0-6-15,0 0-8 0,16-6-7 0,-9 1-2 16,1 0-6-16,-1-1-2 0,2-3 1 0,1 0-6 15,2-5 7-15,4 1-2 0,-6-1 0 0,4 0 3 16,-1-1 2-16,2 3 12 0,1-1 9 0,-1 2 16 16,-4 3 15-16,2 1 9 0,0-2 6 0,-1 4 1 15,3 0 6-15,1 1 5 0,-3-1-2 0,0 3-2 16,2 2-5-16,1 0 3 0,-1 2-7 0,-2 1 0 0,3 3-8 16,-3 0-9-16,0 2-1 0,-2 2-1 15,-4-1-7-15,4 2 0 0,-7 0-4 0,5 3-4 0,-5-1-1 16,1-2 2-16,0 3-14 0,-1 0-13 0,-4-3-17 15,2 0-21-15,-2 0-21 0,0 1-27 0,-2-4-24 16,2-8-31-16,0 12-53 0,0-12-250 16,0 10-490-16,0-10 217 0</inkml:trace>
          <inkml:trace contextRef="#ctx0" brushRef="#br0" timeOffset="209033.05">8347 7782 130 0,'0'0'201'0,"0"0"-12"16,0 0-6-16,0 0-5 16,0 0-7-16,-9 32-10 0,9-21 2 0,-1 3-11 0,-2 5-8 0,3 1-6 15,0 1 0-15,3-1-6 0,-3 0-5 0,1 4-3 16,-1-1-11-16,1-1-6 0,0 0-5 0,3-2-7 16,-3 0-6-16,1-3-7 0,1 2-6 0,0 0-5 15,-2-3-6-15,3-2-6 0,-4 1-5 0,2-1-7 16,1 0-3-16,-1-4-3 0,2 0-5 0,-3-2-5 15,0 1 1-15,0-2-11 0,0 0-4 0,-1-7-15 16,3 10-23-16,-3-10-17 0,2 8-15 0,-2-8-16 16,0 0-12-16,3 7-8 0,-3-7-31 0,0 0-50 15,0 0-33-15,0 0-243 0,0 0-482 0,21-18 214 0</inkml:trace>
          <inkml:trace contextRef="#ctx0" brushRef="#br0" timeOffset="209524.03">8962 7850 61 0,'0'0'178'0,"0"0"-18"15,0 0-13-15,0 0-16 0,0 0-6 0,0 0-8 16,-23-4-3-16,23 4-18 0,-15 1 1 0,5 2 6 15,-6-1-3-15,1 0 1 0,2 4-2 0,-7-2-5 16,5-2 1-16,-8 6 0 0,6-3-5 0,-4 2-10 16,2-1-4-16,-1 1-4 0,1 2 0 0,0-2-4 15,-2 3-2-15,3 2-7 0,0-1-5 0,-1 2-2 0,1-5-6 16,0 5-4-16,3-3 0 0,-3 1-4 0,4 2-7 16,2-2-1-16,-1-2-3 0,2 1-2 0,0-1-3 15,-1 0 0-15,4 2-4 0,1-3-4 16,-2 1 5-16,5-3-4 0,-1 2-2 0,-1-3 1 0,1 1-1 15,3 2-1-15,2-8-1 0,-5 11-2 0,2-6 0 16,3-5 1-16,-5 9-3 0,5-9 3 0,-3 6 2 16,3-6-4-16,0 0 5 0,-1 11 4 0,1-11 1 15,0 0 4-15,6 11-4 0,0-8 5 0,-6-3-1 16,14 5-2-16,-3-1 2 0,2-2-4 0,-1 4 1 16,2-4-2-16,9 2-3 0,0-2-1 0,-2 2-2 15,3 0 3-15,7 2-8 0,-9-2 4 0,-1 0-5 16,4-1 1-16,-3 1-5 0,1 1-10 0,-2-3-12 15,-1 1-9-15,-4-1-10 0,-1-2-17 0,-2 2-10 16,1-1-17-16,-3-1-9 0,-2 1-14 0,-9-1-15 16,16 0-21-16,-8-2-23 0,-8 2-42 0,13-4-173 0,-4 1-412 15,-3-3 182-15</inkml:trace>
          <inkml:trace contextRef="#ctx0" brushRef="#br0" timeOffset="210177.07">9724 7805 154 0,'-6'-5'202'0,"6"5"-6"0,-9-6-8 15,2 2-9-15,-1 0-9 0,1 0-4 0,-4 0-15 16,-2 2-9-16,1 0-12 0,-9-1-8 0,4-1-8 0,0 4-7 16,2 0-12-16,-4 0-5 0,-1 2-13 0,3-1-8 15,2 1-8-15,-4 4-3 0,4-3-6 0,3 2-4 16,-1 0-9-16,3 0-3 0,2 4-2 15,-2-3-6-15,4 4 2 0,0-3-2 0,-1 1-5 0,4 0 1 16,0 1-2-16,3 2 0 0,0 0-7 0,2 0 1 16,-1-3-3-16,5 3-4 0,0 1-2 0,4-2-6 15,0 2-1-15,1-3-4 0,3 4-5 0,4-2-1 16,-1 0-3-16,1 0-6 16,2 1 2-16,-1-4 3 0,-5 0 2 0,-1-2 2 0,6 2-1 15,-2 2 1-15,-1-3-2 0,-3-2 2 0,1 1 0 0,0 1 3 16,-2-1 0-16,0-1 0 0,1 0 3 0,-6-1 3 0,4 1 0 15,-4-3 4-15,0 3 0 0,0-1 3 16,-1 0 0-16,0 0 0 0,1 2-1 0,-1-1 3 16,-6-5-2-16,7 9 5 0,-2-5-2 0,-1 2-1 0,-4-6-2 15,6 11 7-15,-5-6-2 0,-1-5 1 0,4 12 4 16,-4-12-3-16,0 11-1 0,0-11 0 0,-4 14 0 16,0-8 7-16,-2-1 3 0,-2 2 1 15,0-1-1-15,-4 0 5 0,-2-2-6 0,1-1 5 0,-8 2-5 16,0-3 2-16,-3-2-1 0,0 0-4 0,2 0 1 15,-9 0-1-15,6-6-3 0,-7 2-1 0,-2-2 0 16,11 0-1-16,-10 0-4 0,1-2 1 0,1 0-14 16,10 0-10-16,-2-1-14 0,3 3-12 0,-1-4-16 15,0 1-23-15,8 4-27 0,-2-1-25 0,5 0-22 16,1-2-22-16,2 4-62 0,1-1-137 0,6 5-405 16,-4-10 180-16</inkml:trace>
        </inkml:traceGroup>
      </inkml:traceGroup>
    </inkml:traceGroup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31.4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DCDC3F-18F4-4AE9-928C-0A8EAB359518}" emma:medium="tactile" emma:mode="ink">
          <msink:context xmlns:msink="http://schemas.microsoft.com/ink/2010/main" type="writingRegion" rotatedBoundingBox="5557,3735 8498,3710 8499,3775 5558,3801">
            <msink:destinationLink direction="with" ref="{FAC9841A-4DFE-455B-8BAE-5F3A8BCD543B}"/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3FBF1713-DE9F-4187-BF39-6B5963689978}" emma:medium="tactile" emma:mode="ink">
            <msink:context xmlns:msink="http://schemas.microsoft.com/ink/2010/main" type="paragraph" rotatedBoundingBox="5557,3735 8498,3710 8499,3775 5558,38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4F5B87-2D60-4C2C-9072-2758D5FEC9F4}" emma:medium="tactile" emma:mode="ink">
              <msink:context xmlns:msink="http://schemas.microsoft.com/ink/2010/main" type="line" rotatedBoundingBox="5557,3735 8498,3710 8499,3775 5558,3801"/>
            </emma:interpretation>
          </emma:emma>
        </inkml:annotationXML>
        <inkml:traceGroup>
          <inkml:annotationXML>
            <emma:emma xmlns:emma="http://www.w3.org/2003/04/emma" version="1.0">
              <emma:interpretation id="{31772D1A-C827-4D42-A65E-4236FC3C02DA}" emma:medium="tactile" emma:mode="ink">
                <msink:context xmlns:msink="http://schemas.microsoft.com/ink/2010/main" type="inkWord" rotatedBoundingBox="5557,3735 6366,3728 6367,3793 5558,3801"/>
              </emma:interpretation>
            </emma:emma>
          </inkml:annotationXML>
          <inkml:trace contextRef="#ctx0" brushRef="#br0">-278-4224 154 0,'0'0'140'0,"0"0"-12"0,0 0-14 0,0 0-6 0,0 0-18 15,0 0-5-15,0 0-12 0,0 0-3 16,0 0-10-16,0 0-9 0,0 0-10 0,0 0-2 15,0 0-16-15,0 0-18 0,0 0-10 0,0 0-6 0,0 0-17 16,0 0-7-16,0 0-19 0,0 0-34 16,0 0-72-16,31-4-174 0,-31 4 77 0</inkml:trace>
          <inkml:trace contextRef="#ctx0" brushRef="#br0" timeOffset="313.85">-62-4228 123 0,'0'0'143'0,"7"-1"-15"0,-7 1-11 0,0 0-9 16,0 0-8-16,0 0-8 0,11-5-17 0,-11 5-1 16,0 0-9-16,0 0-8 0,0 0-10 15,10-1 0-15,-10 1-4 0,0 0-7 0,10-1-14 0,-10 1 1 16,0 0-3-16,11 0-9 0,-11 0-5 0,10 1-15 16,-10-1-8-16,11 1-8 0,-11-1-20 0,9 0-14 15,-9 0-41-15,11 0-81 0,-11 0-195 0,0 0 87 16</inkml:trace>
          <inkml:trace contextRef="#ctx0" brushRef="#br0" timeOffset="544.75">191-4243 33 0,'0'0'195'15,"7"-5"-9"-15,-7 5-14 0,6-3-8 0,-6 3-7 0,0 0-17 16,10-5-9-16,-10 5-23 16,0 0-4-16,6-4-12 0,-6 4-7 0,0 0-16 0,9-2-4 0,-9 2-11 15,0 0-18-15,6-3-17 16,-6 3-13-16,0 0-18 0,0 0-19 0,13 0-16 0,-13 0-27 0,10-1-23 16,-10 1-163-16,10 0-281 0,-10 0 125 0</inkml:trace>
          <inkml:trace contextRef="#ctx0" brushRef="#br0" timeOffset="779.55">462-4278 61 0,'0'0'164'0,"0"0"-9"0,0 0-15 0,0 0-13 15,0 0-14-15,11-2-10 0,-11 2-15 0,0 0-6 16,0 0-9-16,12-2-1 0,-12 2-9 0,0 0-14 16,13-1-13-16,-13 1-14 0,0 0-22 0,11 1-18 15,-11-1-27-15,11 0-30 0,-11 0-127 16,0 0-218-16,11 0 96 0</inkml:trace>
        </inkml:traceGroup>
        <inkml:traceGroup>
          <inkml:annotationXML>
            <emma:emma xmlns:emma="http://www.w3.org/2003/04/emma" version="1.0">
              <emma:interpretation id="{2B48A9E8-CAF1-4965-9851-358820FFDA8C}" emma:medium="tactile" emma:mode="ink">
                <msink:context xmlns:msink="http://schemas.microsoft.com/ink/2010/main" type="inkWord" rotatedBoundingBox="6785,3737 8498,3722 8499,3754 6786,3769"/>
              </emma:interpretation>
            </emma:emma>
          </inkml:annotationXML>
          <inkml:trace contextRef="#ctx0" brushRef="#br0" timeOffset="1204.67">950-4262 73 0,'0'0'188'0,"11"-6"-17"0,-11 6-17 0,0 0-17 15,6-3-17-15,-6 3-6 0,0 0-15 0,11-3-9 16,-11 3-11-16,0 0-17 0,0 0-11 0,9-1-15 0,-9 1-8 16,0 0-14-16,0 0-11 0,0 0-13 15,0 0-11-15,11 0-11 0,-11 0-14 0,0 0-12 16,12 0-32-16,-12 0-104 0,0 0-210 0,13 0 93 0</inkml:trace>
          <inkml:trace contextRef="#ctx0" brushRef="#br0" timeOffset="1403.02">1192-4269 107 0,'0'0'129'0,"0"0"-13"0,0 0-14 16,13 1-12-16,-13-1-13 0,0 0-15 0,0 0-15 15,0 0-18-15,11 0-19 0,-11 0-14 0,0 0-29 16,0 0-89-16,0 0-133 0,0 0 59 0</inkml:trace>
          <inkml:trace contextRef="#ctx0" brushRef="#br0" timeOffset="1594.01">1382-4266 8 0,'0'0'185'0,"0"0"-24"16,0 0-18-16,0 0-15 0,6-4-20 0,-6 4-19 15,0 0-26-15,0 0-22 0,0 0-10 0,0 0-36 16,0 0-7-16,0 0-19 0,0 0-45 0,10-4-64 15,-10 4-149-15,0 0 66 0</inkml:trace>
          <inkml:trace contextRef="#ctx0" brushRef="#br0" timeOffset="1796.02">1607-4265 76 0,'0'0'155'0,"8"-4"-13"0,-8 4-15 0,0 0-21 0,0 0-10 15,11 0-15-15,-11 0-9 0,0 0-18 0,12-1-19 16,-12 1-25-16,11-1-17 0,-11 1-13 0,10-3-37 16,-10 3-88-16,11 3-158 0,-11-3 70 0</inkml:trace>
          <inkml:trace contextRef="#ctx0" brushRef="#br0" timeOffset="2031.81">1939-4262 1 0,'0'0'176'0,"14"-3"-24"0,-14 3-2 0,0 0-11 15,11-1-19-15,-11 1-11 0,0 0-10 0,8 0-9 0,-8 0-15 16,0 0-2-16,11-2-9 0,-11 2-7 0,0 0-15 16,14 0-10-16,-14 0-9 0,0 0-13 15,0 0-20-15,12 2-10 0,-12-2-15 0,0 0-25 0,16-2-19 16,-16 2-123-16,10 0-218 0,-10 0 97 0</inkml:trace>
          <inkml:trace contextRef="#ctx0" brushRef="#br0" timeOffset="2230.01">2186-4275 69 0,'9'-3'173'16,"-9"3"-16"-16,0 0-17 0,0 0-17 0,7-4-9 0,-7 4-17 0,0 0-7 15,0 0-6-15,0 0-18 0,12 0-14 16,-12 0-15-16,0 0-22 0,0 0-8 0,12-3-24 0,-12 3-11 15,9 0-18-15,-9 0-40 0,0 0-89 16,16 2-189-16,-10-1 84 0</inkml:trace>
          <inkml:trace contextRef="#ctx0" brushRef="#br0" timeOffset="2413.41">2552-4257 19 0,'16'-1'203'0,"-6"-1"-8"16,-10 2-24-16,18 0-16 0,-9 0-11 0,-9 0-12 16,17-2-12-16,-10 2-14 0,-7 0-11 0,14-3-20 15,-14 3-18-15,11-1-26 0,-11 1-25 0,0 0-25 16,0 0-37-16,9 1-24 0,-9-1-146 0,0 0-244 0,0 0 107 16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4:44.5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3669C76-9BE1-4155-BE57-5FAFD3B60A8A}" emma:medium="tactile" emma:mode="ink">
          <msink:context xmlns:msink="http://schemas.microsoft.com/ink/2010/main" type="inkDrawing" rotatedBoundingBox="9621,2272 9756,5426 9538,5435 9402,2281" semanticType="verticalRange" shapeName="Other">
            <msink:sourceLink direction="with" ref="{8802B51B-969E-46DC-A649-CC25ECB7AD08}"/>
          </msink:context>
        </emma:interpretation>
      </emma:emma>
    </inkml:annotationXML>
    <inkml:trace contextRef="#ctx0" brushRef="#br0">3702-5736 152 0,'0'0'155'0,"0"0"-10"0,0 0-15 15,0 0-9-15,0 0-11 0,0 0-9 0,0 0-14 16,14 18-9-16,-14-18-6 0,0 0-7 0,0 0-13 16,0 0-1-16,0 9-2 0,0-9-7 15,0 0-2-15,0 0-7 0,-3 10 6 0,3-10-10 0,0 0-4 16,0 10 6-16,0-10-6 0,-3 9-4 0,3-9-3 15,-4 9 1-15,4-9-2 0,-1 7 0 0,1-7-2 16,-3 12-3-16,3-12-3 0,0 8 2 0,0-8-2 16,-1 12 3-16,1-12-8 0,-1 10 5 0,1-10-2 15,-3 9 2-15,3-9-5 0,-1 11 0 0,1-11 3 16,-1 9-2-16,1-9 2 0,0 0 0 0,-4 14 0 16,4-14-3-16,0 11-4 0,0-11 9 0,-1 12-6 15,1-12 2-15,-3 11-2 0,3-3 4 0,0-8 2 16,-2 11 0-16,2-11 0 0,-4 13 2 0,4-7-11 0,0-6 7 15,0 14-2-15,-1-6 3 0,1-8-3 0,0 12 1 16,0-12 1-16,-4 13-1 0,4-13 0 0,-1 11 0 16,1-11 0-16,-5 9 0 0,5-9 0 0,-1 11 2 15,0-4 1-15,1-7-5 0,-3 12 1 0,3-12 0 16,-2 8 0-16,2-8 0 0,-3 10-4 0,2-3 1 16,1-7 0-16,0 14-1 0,0-14-3 0,-1 14 0 15,1-14 3-15,-1 12-1 0,3-6 5 0,-2-6-7 16,0 13 5-16,0-13 0 0,-1 11-3 0,1-11 0 15,0 14 2-15,0-14-1 0,0 11 1 0,0-11-2 16,0 12 1-16,0-12-7 0,0 10 9 0,0-10 2 16,0 13-2-16,0-13-3 0,0 11-1 0,0-11 3 15,0 10 0-15,0-10-2 0,-1 14 1 0,1-14-2 16,1 10 1-16,-1-10 3 0,0 12 0 0,1-6-3 16,-1-6 1-16,0 11-4 0,0-11 2 0,1 12 1 0,-1-12 1 15,0 12 1-15,3-6-1 0,-3-6 1 0,0 14-4 16,0-14 3-16,1 14-1 0,0-9 2 0,-1-5-1 15,0 14-1-15,0-14-3 0,0 14 1 0,0-8 0 16,3 1 6-16,-3-7-6 0,0 14 2 0,1-7 4 16,-1-7-5-16,0 14-1 0,0-7-5 0,0-7 11 15,2 13-2-15,1-5-4 0,-2 0 5 0,-1-8-1 16,1 13 0-16,1-6 0 0,-2-7-2 0,2 12 1 16,-1-5 2-16,0 1-7 0,-1-8 5 0,2 14 2 15,-2-8-1-15,0-6 0 0,3 14-2 0,-3-6 2 16,0-8-3-16,2 12-4 0,-2-4 4 0,0-8 0 15,1 12 3-15,-1-12-2 0,0 14-1 0,0-14 1 16,-1 12 0-16,-1-5 2 0,2-7-2 0,0 12-3 16,0-12 3-16,-2 14 1 0,2-14 1 0,-1 12-4 15,-1-6 2-15,2-6 2 0,-1 12-7 0,1-12 6 0,0 16-3 16,0-10 6-16,0-6-3 0,0 13-1 0,-1-5 2 16,2 1-4-1,-1-9 2-15,-1 13 3 0,1-13-3 0,1 15 2 0,-1-7-1 16,1 0-5-16,-1-8 7 0,0 17-4 0,2-12 4 0,-2-5-5 0,0 14 0 15,0-8 3-15,0-6 3 0,3 17-7 0,-3-11 7 16,0-6-4-16,0 13 1 0,0-5-3 0,0-8 2 16,3 14-1-16,-4-8 0 0,2 2 4 0,-1-8-6 15,1 15 2-15,-1-7-1 0,0-8 0 0,2 10 5 16,-2-2-8-16,0-8 6 0,0 12 0 0,0-12-2 0,-2 14 3 16,2-6-5-16,0-8 4 0,2 12-1 15,-2-12 1-15,-2 12 0 0,2-12-3 0,2 12 3 16,-2-5 2-16,0-7 0 0,0 14-2 0,0-14-1 15,2 11 0-15,-2-4 0 0,0-7 3 0,0 9-3 0,0-9 1 16,1 11-2-16,-1-11 1 0,1 11-3 16,-1-11 4-16,0 9 2 0,0-9-2 0,3 9-1 15,-1-2 0-15,-2-7-1 0,0 12 1 0,0-12 3 16,3 11-1-16,-3-11 1 0,1 8-12 0,-1-8 8 16,0 13 3-16,0-13 0 0,1 9-5 0,-1-9-7 0,0 12 9 15,0-12 2-15,1 10-1 0,-1-10 0 0,2 10-1 16,-2-10 6-16,0 12-2 0,2-6 0 0,-2-6 0 15,1 12-3-15,-1-12-4 0,2 13 6 0,-2-13-1 16,-2 9-3-16,2-9 0 0,2 14 2 0,-2-9 0 16,0-5 2-16,0 13 1 0,0-13-3 0,0 11 0 15,1-5-2-15,-1-6-3 0,0 12 9 0,0-12-4 16,0 11 2-16,0-11 2 0,0 14-6 0,2-8 5 16,-2-6-3-16,1 14 1 0,-1-14-3 0,0 14 5 15,2-8-3-15,-2-6 2 0,5 13-2 0,-5-7-1 16,0-6 2-16,1 13 3 0,0-5 3 0,-1-8-4 0,4 15-1 15,-3-7-1-15,0-2-1 0,-1-6 0 16,4 13 0-16,-4-6 2 0,0-7 0 0,2 16-3 16,-2-11-2-16,3 4 8 0,-3-9-1 0,1 14-4 0,-1-8 2 15,0-6 0-15,3 14-1 0,-1-9-1 0,-2-5 2 16,1 14-3-16,-1-8-6 0,3 2 8 16,-3-8 3-16,1 10-7 0,1-4 7 0,-2-6 0 0,2 14 3 15,-1-8 0-15,-1-6 0 0,0 14 0 0,0-6-1 16,0-8 4-16,0 11-6 0,0-11 2 0,1 14 0 15,-1-14 1-15,-1 14 0 0,2-7-4 0,-1-7-2 16,3 13 2-16,-3-13-4 0,-3 13 4 0,3-13 1 16,0 11 1-16,3-2-5 0,-3-9 3 0,0 17-5 15,0-11 3-15,0 2 0 0,0-8 2 0,0 15-1 16,1-9 1-16,-1-6-3 0,0 14 0 0,0-8 0 16,1 2 3-16,-1-8-3 0,0 16-3 0,1-9 6 15,-1-7 0-15,-1 12-3 0,2-2 0 0,-1-10 3 16,3 12-2-16,-3-3 0 0,0-9 0 0,0 15-3 15,1-9 1-15,-1 5-6 0,0-11 5 0,0 13 2 0,0-7 3 16,0-6 1-16,0 17-3 0,0-6-3 0,0-5 5 16,0-6-1-16,0 14-1 0,0-6-2 0,0-8 1 15,-4 15 1-15,4-7-4 0,0-8 6 0,-1 16-7 16,1-10 4-16,0-6-2 0,0 17 4 0,-1-11-1 16,1-6 2-16,0 17 0 0,0-10-8 0,0-7 5 15,0 14 2-15,1-5-6 0,-1-9 4 0,-1 14-1 16,1-7 2-16,-1 2-1 0,1-9 1 0,-3 14 1 15,3-5-2-15,0-9 0 0,-1 14 1 0,1-14-4 16,0 13 3-16,0-13 0 0,0 14 1 0,0-14-2 16,0 12 2-16,0-4 1 0,0-8-2 0,1 11 1 15,-1-11 2-15,0 14-6 0,3-8 2 0,-3-6 2 16,-3 13 0-16,3-13-1 0,-1 11 1 0,1-11 1 16,0 12-2-16,0-12 0 0,0 12-3 0,1-4 1 15,-1-8 2-15,-2 12 0 0,2-12 1 0,-2 14 2 0,2-14-2 16,-2 12-4-16,1-5 2 0,1-7 4 0,-2 13-5 15,2-13-5-15,0 12 6 0,0-12 0 16,0 13-4-16,0-13 8 0,2 13-2 0,-2-7 4 16,0-6-4-16,0 11-1 0,1-3 2 0,-1-8-3 0,2 14 1 15,-2-8 1-15,0-6 1 0,2 13-2 0,-2-13 0 16,1 13 0-16,0-6-2 0,-1-7 1 0,3 14 1 16,-2-9 1-16,-1-5 1 0,0 11-1 0,1-3-1 15,-1-8 2-15,4 12-1 0,-4-5 4 0,0-7-5 16,1 10-1-16,-1-10 2 0,1 12 0 0,-1-12-2 15,3 10 2-15,-3-10 1 0,0 12 0 0,0-12-2 16,1 10-2-16,0-3 3 0,-1-7-2 0,1 13 1 16,-1-13 0-16,2 11-2 0,-2-11 6 0,0 11-4 15,0-11-2-15,2 9 4 0,-2-9-3 0,1 11 3 16,-1-11-2-16,0 10-1 0,3-3-2 0,-3-7 2 16,0 0 2-16,0 16-3 0,0-16 1 0,0 8 4 0,0-8-5 15,0 8 3-15,0-8-9 0,0 0 7 0,0 12 3 16,0-12 0-16,0 7-1 0,0-7 2 0,2 7-4 15,-2-7-1-15,0 11 5 0,0-11-4 0,1 9-1 16,-1-9 6-16,2 10-2 0,-2-10-5 0,0 0 4 16,0 9-4-16,0-9 4 0,0 0 0 0,0 12-1 15,0-12 0-15,0 0-5 0,0 8 1 0,0-8 7 16,0 0-4-16,0 0 2 0,1 10-1 0,-1-10 2 16,0 0-4-16,0 0 1 0,0 0 0 0,-1 12 2 15,1-12 2-15,0 0-5 0,0 0 4 0,-2 10-3 16,2-10-9-16,0 0 15 0,-1 9-4 0,1-9-2 15,0 0 4-15,0 0-5 0,0 0 2 0,0 12-1 16,0-12 4-16,0 0 0 0,0 0-3 0,-2 10 3 16,2-10-4-16,0 0 2 0,3 6-4 0,-3-6 5 0,0 0-3 15,2 8 8-15,-2-8-7 0,0 0 1 16,1 9-1-16,-1-9 2 0,0 0-1 0,0 10-4 0,0-10 2 16,0 0-2-16,0 11 6 0,0-11-2 0,0 0 1 15,0 7-4-15,0-7 3 0,0 0 2 0,0 0 2 16,0 12-5-16,0-12 1 0,0 0 2 0,0 0-4 15,0 7 4-15,0-7-1 0,0 0 0 0,0 0 0 16,0 0-4-16,0 0 2 0,0 0 1 16,0 11 1-16,0-11-2 0,0 0 0 0,0 0 0 0,0 0 2 15,0 0 1-15,0 0-2 0,0 0 0 0,0 0 1 16,0 0 3-16,4 7-4 0,-4-7 1 0,0 0-1 16,0 0-5-16,0 0 11 0,0 0 4 0,0 0 1 15,0 0-1-15,0 0 0 0,0 0 3 0,0 0-6 16,0 0-2-16,0 0 0 0,0 0 0 0,0 0 1 15,0 0-4-15,0 0 6 0,0 0-3 0,0 0-4 16,0 0 1-16,0 0 2 0,0 0 0 0,0 0-4 16,0 0 5-16,0 0-4 0,0 0 1 0,-2-29 0 15,2 29-3-15,0 0 0 0,0 0 3 0,0 0-2 16,2-10-2-16,-2 10 2 0,0 0-3 0,0 0 4 0,-2-11 0 16,2 11-1-16,0 0-2 0,0 0 1 0,-5-10 3 15,5 10-3-15,0 0 0 0,-3-9-1 0,3 9 1 16,0 0-3-16,-3-10 1 0,3 10-2 0,0 0 6 15,-6-8-4-15,6 8 3 0,-7-9-3 0,7 9 2 16,-6-5-3-16,6 5 6 0,-5-7-3 0,5 7 1 16,-7-7 0-16,7 7-6 0,0 0 3 0,-6-4 1 15,6 4 5-15,0 0-3 0,-7-5 1 0,7 5 0 16,-5-7-5-16,5 7 5 0,-6-4 1 16,6 4 1-16,0 0 0 0,-6-6 11 0,6 6-4 0,0 0 3 15,0 0 0-15,0 0 2 0,-8-7-4 0,8 7 0 16,0 0 2-16,0 0-3 0,-6-4-1 0,6 4 3 15,0 0-3-15,0 0 2 0,0 0-3 0,0 0-2 0,0 0 0 16,-5-8 2-16,5 8-1 0,0 0 3 16,0 0 0-16,0 0 1 0,0 0 2 0,0 0 0 15,0 0 0-15,0 0 0 0,0 0-1 0,0 0-3 0,0 0-2 16,0 0 2-16,0 0-5 0,-7-6 4 0,7 6-3 16,0 0 0-16,0 0-2 0,0 0 6 0,0 0-2 15,0 0 2-15,0 0 2 0,0 0 1 0,0 0-3 16,0 0 2-16,0 0-4 0,0 0 1 0,0 0 0 15,0 0 4-15,0 0-3 0,0 0 2 0,0 0 0 16,0 0-1-16,0 0 4 0,0 0 2 0,0 0-6 16,0 0 6-16,0 0-1 0,0 0 1 0,0 0-4 15,0 0 6-15,0 0 2 0,0 0-2 0,0 0-1 16,0 0 2-16,0 0-1 0,0 0 0 0,0 0 2 0,0 0 4 16,0 0-4-16,0 0 4 0,0 0-7 0,0 0 2 15,0 0-2-15,0 0 3 0,0 0-7 16,0 0 2-16,0 0-3 0,0 0-1 0,0 0 5 0,0 0-7 15,0 0 2-15,0 0 0 0,0 0-4 0,0 0 1 16,0 0 0-16,0 0-2 0,0 0-1 0,0 0 0 16,0 0-1-16,0 0-7 0,0 0 3 0,0 0-1 15,0 0-4-15,0 0 9 0,0 0-5 16,0 0 2-16,0 0 0 0,0 0-2 0,0 0 2 0,0 0-1 16,0 0-4-16,12 23 0 0,-12-23 0 0,3 6 2 15,-3-6 3-15,0 0-1 0,5 8-1 0,-5-8 3 16,3 9-4-16,-3-9-1 0,4 7 1 0,-4-7 0 15,4 9 3-15,-4-9 1 0,2 7-3 0,-2-7-1 16,4 10 1-16,-4-10 1 0,6 8-3 0,-4-5 1 16,-2-3 2-16,0 0 1 0,7 8-1 0,-4-4-1 15,-3-4 1-15,6 8 2 0,-6-8-1 0,4 6-2 16,-4-6-3-16,6 6 5 0,-6-6-5 0,0 0 0 16,8 6 2-16,-8-6 2 0,0 0 0 0,3 6 1 15,-3-6-3-15,5 4 2 0,-5-4-2 0,0 0 0 16,6 4 3-16,-6-4-1 0,0 0-4 0,5 6 1 0,-5-6 3 15,0 0-3-15,0 0-1 0,0 0 0 0,4 7 0 16,-4-7 0-16,0 0 1 0,0 0 0 16,0 0 0-16,5 4 0 0,-5-4 1 0,0 0-1 0,0 0-4 15,0 0 6-15,0 0-1 0,0 0-3 0,0 0 4 16,0 0 0-16,0 0 0 0,0 0-1 0,0 0 2 16,0 0-1-16,0 0 2 0,0 0-2 0,0 0 5 15,0 0-5-15,0 0 2 0,0 0 4 0,0 0-5 16,0 0 3-16,0 0 1 0,0 0 1 0,0 0-5 15,0 0 1-15,0 0 0 0,0 0 1 0,0 0 0 16,0 0 0-16,0 0-2 0,0 0-2 0,0 0 2 16,0 0 2-16,0 0-6 0,0 0 6 0,0 0 0 15,0 0-7-15,0 0 4 0,12-11 2 0,-12 11-2 0,0 0-3 16,4-7 3-16,-4 7 5 0,0 0-4 16,3-7-1-16,-3 7-1 0,6-10 1 0,-6 10-2 15,5-9-1-15,-3 2 0 0,-2 7 6 0,9-10-7 0,-7 4 1 16,3-2 2-16,-1 2-6 0,1-2 0 0,0 2 0 15,0-2 1-15,-2 3-1 0,-3 5 3 0,11-12 2 16,-7 6-3-16,0 1 2 0,-4 5-3 0,6-11 5 16,-6 11-2-16,7-8 3 0,-7 8-7 0,4-7 2 15,-4 7 1-15,6-3-7 0,-6 3-7 16,0 0-8-16,0 0-13 0,0 0-13 0,0 0-22 0,0 0-23 16,0 0-22-16,0 0-32 0,0 0-40 0,0 0-67 15,0 0-152-15,0 0-444 0,0 0 197 0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4:38.3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4403268-06F9-4DA6-9220-3FD5746EFFBA}" emma:medium="tactile" emma:mode="ink">
          <msink:context xmlns:msink="http://schemas.microsoft.com/ink/2010/main" type="writingRegion" rotatedBoundingBox="8982,8050 9076,5389 10326,5433 10232,8094"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CBEC68EA-19FD-411B-B442-9CEBB9726091}" emma:medium="tactile" emma:mode="ink">
            <msink:context xmlns:msink="http://schemas.microsoft.com/ink/2010/main" type="paragraph" rotatedBoundingBox="8982,8050 9076,5389 10326,5433 10232,80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04BE75-628A-461C-9B5E-FD56DEA03CD5}" emma:medium="tactile" emma:mode="ink">
              <msink:context xmlns:msink="http://schemas.microsoft.com/ink/2010/main" type="line" rotatedBoundingBox="8982,8050 9076,5389 10326,5434 10232,8094"/>
            </emma:interpretation>
          </emma:emma>
        </inkml:annotationXML>
        <inkml:traceGroup>
          <inkml:annotationXML>
            <emma:emma xmlns:emma="http://www.w3.org/2003/04/emma" version="1.0">
              <emma:interpretation id="{DE87BC44-23DC-424F-A29F-2AEC95267D41}" emma:medium="tactile" emma:mode="ink">
                <msink:context xmlns:msink="http://schemas.microsoft.com/ink/2010/main" type="inkWord" rotatedBoundingBox="8982,8050 9076,5389 10326,5434 10232,8094"/>
              </emma:interpretation>
            </emma:emma>
          </inkml:annotationXML>
          <inkml:trace contextRef="#ctx0" brushRef="#br0">3235-2471 42 0,'0'0'184'0,"0"0"-18"0,0 0-8 0,0 0-17 16,0 0-5-16,0 0-10 0,0 0-12 16,0 0-5-16,0 0-11 0,0 0-4 0,0 0-4 0,0 0-5 15,0 0-3-15,0 0-15 0,0 0 0 0,0 0-5 16,0 0-7-16,0 0-6 0,0 0-9 15,0 0 3-15,0 0-10 0,0 0-5 0,0 0-7 0,0 0-6 16,0 0-8-16,0 0-13 0,0 0-15 16,0 0-12-16,15-7-13 0,-15 7-19 0,0 0-22 0,13 0-14 15,-13 0-12-15,14-3-34 0,-14 3-103 0,16-1-269 16,-16 1 120-16</inkml:trace>
          <inkml:trace contextRef="#ctx0" brushRef="#br0" timeOffset="191.22">3451-2476 61 0,'0'0'170'0,"0"0"-10"15,0 0-5-15,12-2-12 0,-12 2-14 0,0 0-7 16,0 0-14-16,14 0-10 0,-14 0-8 0,9 0-3 0,-9 0-13 16,9-3-8-16,-9 3-6 0,0 0-5 0,17 3-11 15,-17-3-23-15,14-3-26 0,-14 3-13 0,13 3-18 16,-5-3-34-16,-8 0-23 0,17 0-45 0,-17 0-77 15,14 0-230-15,-14 0 101 0</inkml:trace>
          <inkml:trace contextRef="#ctx0" brushRef="#br0" timeOffset="555.34">3959-2506 5 0,'0'0'191'0,"0"0"-16"0,8-4-16 0,-8 4-14 0,0 0-15 15,10-2-12-15,-10 2-15 0,0 0-10 0,9-3-7 0,-9 3-15 16,0 0-3-16,0 0-13 0,12 0-6 0,-12 0-14 16,0 0-9-16,0 0-13 0,13 0-14 0,-13 0-5 15,0 0-11-15,12 0-28 0,-12 0-20 0,11 0-22 16,-11 0-131-16,10-2-234 0,-10 2 104 0</inkml:trace>
          <inkml:trace contextRef="#ctx0" brushRef="#br0" timeOffset="786.06">4361-2551 42 0,'0'0'180'0,"17"-3"-17"0,-17 3-11 15,15-2-15-15,-7-1-6 0,0 1-13 0,0-1-8 16,1 0-9-16,-9 3-2 0,15-2-11 0,-9 0-10 16,-6 2-8-16,12-2-6 0,-12 2-10 0,11-4-7 15,-11 4-9-15,9-1-8 0,-9 1-15 0,0 0-12 16,0 0-18-16,0 0-19 0,11 0-18 0,-11 0-23 16,0 0-50-16,0 0-112 0,0 0-256 0,0 0 113 15</inkml:trace>
          <inkml:trace contextRef="#ctx0" brushRef="#br0" timeOffset="364.63">3721-2489 16 0,'0'0'168'0,"0"0"-24"16,0 0-9-16,11 0-12 0,-11 0-17 0,0 0-10 0,0 0-9 15,0 0-5-15,11 0-24 0,-11 0-1 0,0 0 0 16,7 2-16-16,-7-2-12 0,0 0-13 0,9 3-25 16,-9-3-7-16,0 0-26 0,15 0-33 0,-15 0-105 15,10-3-193-15,-10 3 87 0</inkml:trace>
          <inkml:trace contextRef="#ctx0" brushRef="#br0" timeOffset="13302.01">3229 41 84 0,'0'0'231'0,"1"-13"-17"16,-1 13-15-16,0 0-17 0,0 0-11 0,11-1-14 15,-11 1-14-15,10 0-16 0,-10 0-15 0,0 0-9 16,12 0-11-16,-12 0-9 0,11 1-10 0,-11-1-20 16,11 0-17-16,-11 0-25 0,9 2-24 0,-9-2-31 15,12 3-32-15,-12-3-33 0,13 4-28 0,-6-3-145 16,-7-1-306-16,12 3 135 0</inkml:trace>
          <inkml:trace contextRef="#ctx0" brushRef="#br0" timeOffset="13647.68">3920 35 13 0,'0'0'178'0,"9"-2"-17"16,-9 2-11-16,10-3-18 0,-10 3-11 0,0 0-18 15,12 3-22-15,-12-3-31 0,10 0-25 0,-10 0-29 16,14 0-35-16,-14 0-54 0,8-4-54 0,-8 4-159 16,13-1 72-16</inkml:trace>
          <inkml:trace contextRef="#ctx0" brushRef="#br0" timeOffset="13473.53">3637 53 14 0,'0'0'130'0,"10"1"-17"15,-10-1-19 1,11-1-17-16,-11 1-16 0,0 0-21 0,13 1-26 0,-13-1-15 0,13 1-39 0,-13-1-44 16,11 0-91-16,-11 0 40 0</inkml:trace>
          <inkml:trace contextRef="#ctx0" brushRef="#br0" timeOffset="15474.42">3708-2395 56 0,'0'0'145'0,"0"0"-4"0,0 0-6 0,0 0-9 0,4-6-3 16,-4 6-2-16,0 0-8 0,0 0-1 0,0 0-13 15,0 0-6-15,0 0-6 0,0 0-8 0,0 0 0 16,0 0-10-16,0 0-6 0,0 0-7 0,0 0-7 15,0 0-4-15,0 0-4 0,0 0-9 0,0 0-2 16,0 0-3-16,0 0-1 0,0 0-2 0,0 0 2 16,0 0 1-16,0 0-1 0,0 0 1 0,-15 24 2 15,11-16 2-15,0-3-4 0,-1 0 3 0,1 4-5 16,-2-2 0-16,-3 2-1 0,4-3 2 0,0 2-3 16,0-2-5-16,0 2 3 0,-1 1-4 0,0 2-3 0,1-5-2 15,1-1-1-15,-2 1 3 0,1 0-4 16,1 3 0-16,0-3-8 0,4-6 6 0,-5 10-1 15,1-6 1-15,4-4 1 0,-6 10-1 0,6-10-3 16,-6 8 1-16,6-8 1 0,-4 7-2 0,4-7-1 16,-4 7 0-16,4-7 1 0,0 0-2 15,-4 7 3-15,4-7-1 0,0 0-2 0,0 0 3 0,0 0 2 0,0 0 0 16,0 0-2-16,0 0-1 0,0 0 0 0,0 0 0 16,0 0-1-16,0 0 1 0,0 0 0 0,0 0-3 15,0 0-2-15,0 0-2 0,0 0-1 0,18-19-3 16,-18 19 1-16,7-10-10 0,-2 4 1 15,-5 6-4-15,9-9 0 0,-4 2 1 0,-1 1 3 0,0 0 4 16,0-2-1-16,1 2 2 0,1 0-1 0,-1 0-1 16,-5 6 4-16,8-13-2 0,-3 9 1 0,-3-4 5 15,3 1 0-15,0 3 4 0,-5 4 4 0,7-11-2 16,-3 6 5-16,-4 5 3 0,4-9 0 0,-4 9 3 16,5-8-1-16,-5 8 2 0,4-6 1 0,-4 6-4 0,4-8 2 15,-4 8 3-15,0 0 0 0,5-8-4 16,-5 8-1-16,0 0-2 0,8-6 0 0,-8 6 0 0,0 0-2 15,5-6 1-15,-5 6-2 0,0 0 0 0,0 0 0 16,0 0-1-16,0 0 1 0,6-5-5 0,-6 5 1 16,0 0 0-16,0 0-7 0,0 0 4 0,0 0 1 15,0 0-1-15,13 11-2 0,-13-11 5 0,5 8 0 16,-5-8 0-16,8 11 0 0,-4-4 1 0,1-2-2 16,-1 1-1-16,2 4 1 0,-1-1 3 0,1-1-1 15,1 0 0-15,0 1 2 0,-2 0-3 0,5 1 2 16,-3-4 0-16,2 3 1 0,-3-1-9 0,1 0-9 15,3 0-12-15,3-1-13 0,-7-2-13 0,5 1-18 16,-5-2-16-16,0 0-23 0,-1-2-30 0,-5-2-34 16,11 4-169-16,-11-4-368 0,0 0 163 0</inkml:trace>
          <inkml:trace contextRef="#ctx0" brushRef="#br0" timeOffset="18063.09">3747-2234 113 0,'0'0'146'0,"0"0"-21"16,0 0-7-16,0 0 0 0,0 0-8 0,0 0-13 0,0 0-3 15,11 18-17-15,-11-18 3 0,1 7-13 0,-1-7-5 16,0 0-7-16,1 13-3 0,-1-13-12 0,0 0 5 16,-1 13 0-16,1-13-9 0,0 8 4 0,0-8 0 15,-1 10-12-15,1-10 4 0,-2 12-2 0,2-12-2 16,-2 10-3-16,2-10 1 0,-3 15-9 16,2-9 5-16,0 3-9 0,1-9 7 0,-2 13-8 0,-1-4 3 15,3-9-1-15,-1 14-1 0,-2-9 1 0,2 4-1 16,1-9 1-16,0 13-1 0,-1-6 1 0,1-7 1 15,1 15 3-15,-1-15-6 0,-2 12 1 0,2-12-2 16,0 14-6-16,0-6 5 0,0-8 0 0,-3 16-5 16,6-9 3-16,-3 3-3 0,0-10-1 0,-4 16 3 0,4-6-1 15,0-10-1-15,0 15-4 0,-1-8 1 0,-3 3 5 16,2-1-5-16,2-9-2 0,-4 18 4 0,1-10-2 16,2 0-6-16,-2 2 7 0,0-1-3 0,1 0 5 15,-1-2-4-15,1 2 5 0,-2-1-3 0,4-8-3 16,-5 14 2-16,4-6-1 0,-1-1 3 0,2-7-2 15,-2 14 0-15,1-8 6 0,1-6 1 0,0 16-3 16,1-10-1-16,-1-6 1 0,2 14 2 0,0-7 2 16,-2-7-1-16,2 15 0 0,-2-7-2 0,0-8-2 15,4 14 6-15,-4-8-8 0,0-6 2 0,5 14 1 0,-4-7-6 16,-1-7 3-16,0 12 1 0,0-12-3 16,1 12 3-16,-1-4 0 0,0-8-5 0,2 12 3 15,0-5 1-15,-2-7 0 0,0 14-1 0,0-7-1 0,0-7 1 16,-2 12-4-16,2-12 4 0,0 13-1 15,0-13 2-15,-3 12 0 0,3-12-1 0,1 12 3 16,-2-5-2-16,1-7-2 0,1 13 0 0,1-7-2 0,-2-6 1 16,0 13 4-16,3-7 0 0,-3-6-2 0,2 12 1 15,-1-6-2-15,-1-6 0 0,2 13 0 16,1-6-1-16,-2 0 4 0,-1-7-5 0,4 14 5 0,-3-7-5 16,0 1 3-16,0 0 0 0,-1-8-2 0,4 14 0 15,-4-7-2-15,0-7 2 0,4 13 1 0,-3-5-4 16,-1-8 3-16,2 15-1 0,1-7 3 0,-3-8-4 15,1 14 0-15,0-7 3 0,-1-7 1 0,2 12 0 16,0-5-3-16,-2-7-4 0,1 13 9 0,-1-13-4 16,1 11-5-16,-1-4 7 0,0-7 2 0,3 12-4 15,-1-4 0-15,0-2 1 0,-1 3 2 0,-1-9 0 16,1 16-3-16,2-7 0 0,-3-1 5 0,0-8-5 16,1 16 0-16,-2-7 0 0,2-1-3 0,-2 3 2 0,-2-2 5 15,3-9-3-15,0 16 2 0,-1-7-1 0,1-9 2 16,0 15-5-16,0-6 2 0,1-1-2 0,-1-8-2 15,0 15 4-15,0-15 0 0,-1 15-3 0,1-8 2 16,0-7-3-16,0 12 6 16,0-12-2-16,0 14-2 0,0-14 2 0,0 11 2 0,1-3-1 15,-1-8-1-15,-1 11 2 0,1-11-4 0,-1 14 1 16,1-14 3-16,2 11-11 0,-2-3 7 0,0-8 1 0,0 11-4 16,0-11 6-16,3 12-1 0,-3-12 0 0,0 12-1 15,0-12 0-15,0 12-3 0,0-4 3 0,0-8 2 16,0 9-1-16,0-9 1 0,1 12-4 0,-1-12 2 15,0 10 1-15,0-10-2 0,-1 12 3 0,1-12-1 16,0 8-3-16,0-8 3 0,1 12 0 0,-1-12-4 0,0 11 3 16,0-11 1-16,1 10-3 0,-1-10 4 0,0 9-2 15,0-9 5-15,0 11-5 0,0-11 0 16,1 10-5-16,-1-10 4 0,0 12 4 0,0-12 1 0,3 11-5 16,-3-11-1-16,0 9 1 0,0-9 4 0,0 14-3 15,0-14-1-15,-3 10 5 0,3-10-2 16,0 12-1-16,0-12 2 0,0 12 0 0,0-12 3 0,0 13-2 15,0-13 2-15,0 11-1 0,0-11 0 0,3 11-1 16,-3-11 1-16,-3 12-1 0,3-12 4 0,-1 11 1 16,1-11 4-16,-1 11-6 0,1-11 2 0,-1 11 1 15,1-11-1-15,-3 11-1 0,2-4 0 0,1-7 1 16,1 12 0-16,-1-12 2 0,-1 9 0 0,1-9-5 16,-1 11 6-16,1-11 1 0,-2 11-2 0,2-11 0 0,0 11-2 15,0-11 1-15,0 12-1 0,0-12 0 16,-2 13-1-16,2-13-1 0,2 9-2 0,-2-9 0 15,0 9 0-15,0-9-1 0,0 11 4 0,0-11-2 0,0 10 1 16,0-10-6-16,0 11 5 0,0-11-6 0,-2 12 1 16,2-12-1-16,-1 10 1 0,1-10 4 15,-2 10-1-15,2-10-5 0,-1 10 5 0,1-10-1 0,-3 9-4 16,3-9 2-16,0 10 0 0,0-10-2 0,-3 9 0 16,3-9 2-16,-1 8 0 0,1-8-2 0,-5 8 1 15,5-8 1-15,0 11 0 0,0-11-3 0,-1 7 4 16,1-7-1-16,-4 9-2 0,4-9 1 0,-1 10 3 15,1-10-5-15,-3 9 1 0,3-9 3 0,0 0 1 16,0 11-6-16,0-11 3 0,0 0 1 0,-1 13 2 16,1-13 1-16,0 9-2 0,0-9-2 0,-1 8 2 15,1-8-1-15,-1 8 1 0,1-8-4 0,-4 9 4 0,4-9-2 16,0 0 2-16,-1 11 0 0,1-11-1 0,-3 9-1 16,3-9-1-16,-2 8 1 0,2-8 0 15,-1 8 2-15,1-8 1 0,-2 8-4 0,2-8 2 0,0 0-5 16,-1 14 5-16,1-14-1 0,0 8-6 0,0-8 8 15,-2 9-2-15,2-9-5 0,-3 8 5 0,3-8 3 16,0 0-5-16,0 11 3 0,0-11 0 0,-2 9 1 16,2-9-1-16,0 0 1 0,0 11 1 0,0-11-4 15,0 0 3-15,0 11 0 0,0-11 0 0,0 0 1 16,0 9 0-16,0-9 0 0,-4 10 1 0,4-10-7 16,0 0 5-16,0 11-2 0,0-11 0 0,0 0-1 15,0 0 1-15,-1 12-2 0,1-12 3 0,0 0-1 16,2 10 2-16,-2-10-3 0,0 0 0 0,0 9-7 15,0-9 13-15,0 0-7 0,0 0 6 0,3 7-2 16,-3-7 0-16,0 0-6 0,1 8 6 0,-1-8 0 16,0 0-1-16,1 10 0 0,-1-10 2 0,0 0-4 0,0 0 4 15,0 0-3-15,0 0-2 0,0 9 2 16,0-9 0-16,0 0-3 0,-1 11-2 0,1-11 3 0,0 0 5 16,0 0-3-16,0 0 2 0,-1 9-2 0,1-9-2 15,0 0 1-15,0 0 3 0,0 0-2 0,2 10 3 16,-2-10-2-16,0 0-1 0,0 0 2 0,0 0-2 15,0 0 2-15,0 0 5 0,0 0 1 0,0 0 8 16,0 0 4-16,0 8 12 0,0-8 2 0,0 0 10 16,0 0-6-16,0 0 1 0,0 0-6 0,0 0-5 15,0 0-2-15,0 0-2 0,0 0-4 0,0 0 0 16,0 0-2-16,0 0-2 0,3-26-5 0,-3 26 1 16,0 0-3-16,0 0 2 0,-4-15 2 0,4 15-4 15,-4-9-1-15,4 9-2 0,-6-11 2 0,3 3 1 0,3 8 0 16,-8-10-4-16,4 5 3 0,-2-2 1 0,1 2-3 15,5 5 1-15,-6-9 0 0,6 9 1 16,-9-9-2-16,9 9 1 0,-5-10-4 0,2 5 1 0,3 5-3 16,-8-9 2-16,8 9 3 0,-5-6-2 0,5 6-2 15,-3-9 1-15,3 9 0 0,-4-8 3 0,4 8 2 16,-6-7-1-16,6 7 4 0,0 0 3 0,0 0-2 16,-3-10 1-16,3 10-5 0,0 0 3 0,0 0 1 15,-3-8-2-15,3 8-3 0,0 0 5 16,0 0-4-16,-3-8-2 0,3 8 1 0,0 0 2 0,0 0-2 15,0 0-1-15,-1-8-2 0,1 8 0 0,0 0 0 16,0 0 2-16,0 0-7 0,0 0 8 0,-4-10 3 16,4 10 2-16,0 0-2 0,0 0 3 0,0 0 1 0,0 0-2 15,0 0 4-15,0 0 4 0,0 0-2 0,0 0 3 16,0 0-2-16,0 0 5 0,-1-10-12 0,1 10 5 16,0 0-3-16,0 0-1 0,0 0 2 0,0 0-5 15,0 0-2-15,0 0-2 0,0 0 2 0,0 0-4 16,0 0 4-16,0 0-6 0,0 0-2 0,0 0 2 15,0 0 1-15,0 0 2 0,0 0-5 0,0 0-1 16,18 16 2-16,-18-16 2 0,4 9-7 0,-4-9 6 16,5 5-1-16,-5-5-7 0,5 9 6 0,-4-4 5 15,-1-5-3-15,4 10-3 0,-4-10 4 0,4 10-1 16,-1-5-3-16,-3-5 3 0,5 10-2 16,-2-5 5-16,-1 0-5 0,-2-5 1 0,5 9-1 0,-2-1 2 15,-3-8-7-15,6 11 8 0,-6-11-4 0,6 9 4 16,-6-9-4-16,2 5 2 0,-2-5-1 0,5 8-2 15,-5-8 4-15,3 6-2 0,-3-6 0 0,5 7 3 0,-5-7-1 16,2 7-1-16,-2-7-3 0,0 0 1 16,5 5 3-16,-5-5 2 0,0 0-5 0,0 0 0 15,4 8 1-15,-4-8-6 0,0 0 7 0,4 5 1 0,-4-5-1 16,0 0-3-16,0 0 7 0,3 7-6 0,-3-7 2 16,0 0-5-16,0 0 8 0,0 0 0 0,6 7 1 15,-6-7-3-15,0 0 0 0,0 0 5 0,0 0-1 16,0 0-2-16,0 0 1 0,0 0-2 0,0 0 2 15,0 0 3-15,0 0-4 0,0 0 1 0,0 0 3 16,0 0-5-16,14-13 0 0,-14 13 5 0,7-8-5 16,-2 5 4-16,0-2-2 0,1-1-1 0,1-5 1 15,0 2 2-15,0-1-3 0,3 1 0 0,-1-1-1 16,1-3-14-16,-2 0 3 0,1 5-4 0,1-6-8 16,0 3-4-16,-5-1-8 0,3 4-9 0,0-2-7 15,-3 3-12-15,-3 0-18 0,2 1-21 0,-4 6-30 16,7-13-39-16,-4 8-42 0,-3 5-60 0,0-13-192 0,0 13-500 15,-3-12 222-15</inkml:trace>
        </inkml:traceGroup>
      </inkml:traceGroup>
    </inkml:traceGroup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4:35.5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802B51B-969E-46DC-A649-CC25ECB7AD08}" emma:medium="tactile" emma:mode="ink">
          <msink:context xmlns:msink="http://schemas.microsoft.com/ink/2010/main" type="writingRegion" rotatedBoundingBox="10066,1612 10872,3987 9982,4289 9176,1914">
            <msink:destinationLink direction="with" ref="{33669C76-9BE1-4155-BE57-5FAFD3B60A8A}"/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8CE50679-F267-40A4-8E90-C55F7B5ABE9C}" emma:medium="tactile" emma:mode="ink">
            <msink:context xmlns:msink="http://schemas.microsoft.com/ink/2010/main" type="paragraph" rotatedBoundingBox="10066,1612 10872,3987 9982,4289 9176,19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0EE7BA-7993-4F37-A594-0831776C05FC}" emma:medium="tactile" emma:mode="ink">
              <msink:context xmlns:msink="http://schemas.microsoft.com/ink/2010/main" type="line" rotatedBoundingBox="10066,1612 10872,3987 9982,4289 9176,1914"/>
            </emma:interpretation>
          </emma:emma>
        </inkml:annotationXML>
        <inkml:traceGroup>
          <inkml:annotationXML>
            <emma:emma xmlns:emma="http://www.w3.org/2003/04/emma" version="1.0">
              <emma:interpretation id="{41DA7855-0DC4-42C9-AC8B-CE1828DE84EA}" emma:medium="tactile" emma:mode="ink">
                <msink:context xmlns:msink="http://schemas.microsoft.com/ink/2010/main" type="inkWord" rotatedBoundingBox="10066,1612 10254,2166 9364,2468 9176,1914"/>
              </emma:interpretation>
            </emma:emma>
          </inkml:annotationXML>
          <inkml:trace contextRef="#ctx0" brushRef="#br0">3375-6099 37 0,'0'0'98'0,"0"0"-15"0,-12-6-8 0,12 6-4 0,0 0-5 15,0 0-2-15,0 0 1 0,0 0-17 0,0 0-1 16,0 0 6-16,0 0-11 0,0 0-3 0,0 0-7 16,0 0-2-16,0 0 1 0,0 0 0 0,0 0-9 15,0 0-2-15,0 0-1 0,0 0-5 0,0 0-5 16,0 0 0-16,0 0-9 0,0 0 8 0,0 0-9 15,0 0 8-15,0 0-17 0,0 0-7 0,0 0-12 0,0 0-14 16,-12 13-33-16,12-13-65 0,0 0-153 16,-6 5 68-16</inkml:trace>
          <inkml:trace contextRef="#ctx0" brushRef="#br0" timeOffset="325.76">3352-6064 6 0,'0'0'146'0,"0"0"-9"0,0 0-15 0,0 0-7 16,0 0-25-16,0 0 8 0,0 0-2 0,0 0-12 15,0 0-8-15,0 0-3 0,0 0-9 0,0 0 3 16,0 0-7-16,0 0-4 0,0 0-6 0,0 0-6 16,15-3-1-16,-15 3-12 0,0 0-3 0,0 0 1 15,13 0-6-15,-13 0 4 0,0 0-10 0,8 0 0 16,-8 0-10-16,0 0-3 0,7 4-12 0,-7-4-10 0,0 0-19 16,9 3-1-16,-9-3-11 0,0 0-12 0,0 0-7 15,7 4-27-15,-7-4-111 0,0 0-224 0,8 3 100 16</inkml:trace>
          <inkml:trace contextRef="#ctx0" brushRef="#br0" timeOffset="571.68">3609-6036 82 0,'0'0'145'0,"0"0"-17"16,0 0-11 0,0 0-9-16,0 0-12 0,0 0-14 0,0 0-8 0,0 0-6 0,0 0-4 0,11 2-9 15,-11-2-7-15,0 0-3 0,11 0-3 0,-11 0-6 0,8 1-4 16,-8-1-17-16,13 3-3 0,-13-3-20 0,12 0-9 16,-12 0-10-16,14 0-24 0,-14 0-12 15,13 2-31-15,-13-2-72 0,14 0-178 0,-14 0 79 0</inkml:trace>
          <inkml:trace contextRef="#ctx0" brushRef="#br0" timeOffset="773.13">3869-6021 132 0,'13'0'135'0,"-13"0"-8"0,10-4-8 0,-10 4-8 16,15-3-9-16,-9 1-5 0,-6 2-17 0,14 0-4 15,-7-4-16-15,-7 4 3 0,14-1-11 0,-14 1-3 0,13-1-16 16,-4 1-12-16,-9 0-14 0,11-2-24 16,-11 2-11-16,10-2-13 0,-10 2-10 0,11 0-25 15,-11 0-100-15,0 0-190 0,0 0 85 0</inkml:trace>
          <inkml:trace contextRef="#ctx0" brushRef="#br0" timeOffset="1057.26">4273-6044 56 0,'0'0'113'16,"11"0"4"-16,-11 0-11 0,9-3-8 0,-9 3-5 15,0 0-5-15,14-1 0 0,-14 1-6 0,11-1-1 0,-11 1-6 16,0 0-1-16,14-3-5 0,-14 3-7 16,5-1-1-16,-5 1-5 0,0 0-8 0,10-3-5 15,-10 3-2-15,0 0-8 0,0 0-7 0,0 0-13 16,0 0-8-16,0 0-22 0,0 0-16 0,0 0-29 16,0 0-27-16,0 0-133 0,0 0-239 0,0 0 106 0</inkml:trace>
          <inkml:trace contextRef="#ctx0" brushRef="#br0" timeOffset="5326.14">3697-5931 121 0,'0'0'129'0,"0"0"-9"16,0 0-3-16,0 0-10 0,0 0 0 0,0 0-4 15,0 0 2-15,0 0-7 0,0 0-1 0,0 0 1 16,0 0-2-16,0 0-1 0,0 0 0 0,0 0-1 15,0 0-7-15,0 0-2 0,0 0-18 0,0 0 0 16,0 0-3-16,0 0-9 0,0 0-5 16,0 0-7-16,0 0-6 0,0 0-6 0,0 0-2 0,0 0-1 15,0 0-4-15,0 0-3 0,0 0-3 0,0 0-3 16,-10 26 2-16,7-21 6 0,3-5 2 16,-8 11-5-16,6-4 2 0,-3-2-2 0,0 4 3 0,0-2-1 15,1-2-4-15,-1 4 0 0,-1 0 1 0,1-2-3 16,0 0 2-16,-1 3-3 0,0 0-3 0,0 0 0 0,2-4-2 15,-1 2 2-15,3-1 0 0,2-7-1 0,-8 14-4 16,6-6 0-16,-3 0 0 0,2 0 1 0,3-8-5 16,-4 13 4-16,2-7-10 0,2-6 10 0,-5 11-4 15,5-11 1-15,-4 10 2 0,4-10-1 0,-2 7 0 16,2-7 0-16,0 0-1 0,0 0 1 0,-1 9-2 16,1-9 6-16,0 0-3 0,0 0 4 0,0 0 4 15,0 0 6-15,0 0 0 0,0 0-2 0,0 0-1 16,0 0 1-16,0 0-4 0,0 0 2 0,0 0-4 15,0 0-3-15,0 0-1 0,21-20 0 0,-16 12-4 16,2 2-4-16,-2-2-6 0,3 2 2 0,-1-2-3 16,2 0 3-16,-2-1-4 0,-1 4-1 0,2-4 1 15,-3 2 2-15,1 2 1 0,-1-1 1 0,1-1-3 16,-2 2 2-16,-4 5 3 0,4-9-1 0,-4 9 0 16,7-9 0-16,-7 9 1 0,2-8 3 0,-2 8-4 15,6-2 3-15,-6 2-1 0,0 0 2 0,0 0-4 16,4-8 4-16,-4 8-2 0,0 0-1 0,0 0 5 0,0 0 0 15,0 0-6-15,0-11 3 0,0 11 0 0,0 0 2 16,0 0-3-16,0 0 4 0,0 0-2 16,0 0-1-16,0 0 0 0,0 0-3 0,0 0 1 0,0 0 4 15,4-7-2-15,-4 7-2 0,0 0-1 0,0 0 0 16,0 0-1-16,0 0-2 0,0 0 2 0,0 0 3 16,0 0-3-16,0 0 1 0,0 0 3 0,0 0-1 15,17 12 1-15,-11-10 3 0,-1 3-1 0,2-2 1 16,0 3-4-16,-1-1 4 0,1 4-1 0,2-4 5 15,-3 2-6-15,1 1 2 0,1 0-2 0,-1 1 1 16,2-1 0-16,-2 0-1 0,-1-1-1 0,-3 0 3 16,2 0 1-16,1 0 0 0,-1-1-4 0,1 0 3 15,0 1-7-15,-6-7-7 0,8 9-1 0,-6-3-9 16,-2-6-12-16,10 8-8 0,-8-6-8 0,-2-2-9 16,7 8-4-16,-7-8-20 0,6 4-16 0,-6-4-18 0,6 5-31 15,-6-5-66-15,0 0-106 0,0 0-345 0,0 0 153 16</inkml:trace>
        </inkml:traceGroup>
        <inkml:traceGroup>
          <inkml:annotationXML>
            <emma:emma xmlns:emma="http://www.w3.org/2003/04/emma" version="1.0">
              <emma:interpretation id="{4F5ECB4C-0044-4809-A326-75A68DDC1FFC}" emma:medium="tactile" emma:mode="ink">
                <msink:context xmlns:msink="http://schemas.microsoft.com/ink/2010/main" type="inkWord" rotatedBoundingBox="10403,3630 10560,4092 10074,4257 9917,3795"/>
              </emma:interpretation>
            </emma:emma>
          </inkml:annotationXML>
          <inkml:trace contextRef="#ctx0" brushRef="#br0" timeOffset="10487.07">4352-4299 97 0,'0'0'153'0,"0"0"-6"0,0 0-18 0,0 0-4 16,0 0-15-16,0 0-7 0,0 0-14 0,0 0-7 16,0 0-8-16,0 0-6 0,0 0-4 0,0 0-7 15,0 0 3-15,0 0-8 0,-28 9 3 0,20-7-3 0,8-2-4 16,-13 3 3-16,3-3-1 0,10 0 2 16,-16 5-5-16,7-3-6 0,0-1 1 0,2 2-5 15,-3 1 2-15,10-4-4 0,-16 5-6 0,8 0-1 0,0-3-6 16,1 0-3-16,1 3 1 0,6-5-3 15,-13 7-4-15,7-4-2 0,0 1 3 0,6-4-1 16,-11 5 0-16,7 1-2 0,4-6-1 0,-8 6 0 0,8-6-2 16,-7 8-2-16,7-8-4 0,-2 8 3 0,2-8 0 15,-4 6 0-15,4-6-1 0,0 0 2 0,-1 12 1 16,1-12-3-16,0 0 1 0,4 10 1 0,-4-10-2 16,3 9 4-16,-3-9-3 0,9 10 1 0,-5-6 1 15,-4-4-3-15,10 8 2 0,-3-5 1 0,0-1-1 16,3 1 1-16,-1-1-1 0,2 4-2 0,0-4-7 15,-1 4 7-15,2-4 1 0,-1 1 0 0,0 0-2 16,-1 1 1-16,3-2 1 0,-4 2 0 0,-1-2-3 0,-1 1 5 16,2 0-7-16,-2-1 0 0,2 0 0 15,-9-2 3-15,12 5-6 0,-6-1 4 0,1-1 0 16,-7-3-1-16,11 5 0 0,-11-5-1 0,8 6-4 0,-1-3 6 16,-7-3-1-16,9 6-2 0,-9-6 1 0,8 7 2 15,-8-7-1-15,7 6 2 0,-3-4-2 0,-4-2 2 16,7 9-5-16,-7-9 1 0,6 6-2 0,-3-3 6 15,-3-3-7-15,4 9 2 0,-4-9 2 0,1 10 4 16,-1-10-3-16,0 0-1 0,0 9 4 0,0-9-5 16,0 0 4-16,-3 14-3 0,3-14 0 0,-5 6 3 15,5-6-3-15,-4 8 4 0,4-8-3 0,-7 6 1 16,7-6 1-16,-6 8 5 0,6-8-5 0,-7 5 5 16,7-5 0-16,-9 6 3 0,9-6-6 0,-10 2 6 0,10-2-1 15,-8 6-1-15,8-6 5 0,-10 2 0 0,10-2 0 16,-11 4 1-16,11-4-3 0,-13 2 6 15,6-2-1-15,7 0-1 0,-16 0 0 0,7 2-1 16,-3-2 0-16,12 0-2 0,-17 0 0 0,7 0 0 16,10 0-4-16,-20-4 2 0,10 4-5 0,2-4 5 15,8 4-9-15,-16-1 6 0,7-2 0 0,9 3-2 0,-11-4 1 16,11 4-2-16,-10-2 2 0,10 2 2 0,0 0-6 16,-9-3-8-16,9 3-5 0,0 0-3 0,-8-5-4 15,8 5-7-15,0 0-11 0,0 0-14 0,0 0-4 16,0 0-6-16,0 0-9 0,0 0-7 0,0 0-20 15,21-9-24-15,-21 9-11 0,16-5-36 0,-8 4-126 0,2 0-316 16,2 0 140-16</inkml:trace>
          <inkml:trace contextRef="#ctx0" brushRef="#br0" timeOffset="10954.11">4569-3993 48 0,'0'0'212'0,"0"0"-8"0,0 0-12 0,0 0-9 16,0 0-14-16,0 0-10 0,0 0-12 0,0 0-11 15,0 0-12-15,0 0-8 0,0 0-13 0,0 0-7 16,0 0-15-16,0 0-6 0,0 0-10 0,0 0-7 16,0 0-8-16,0 0-5 0,0 0-1 0,0 0-4 15,0 0-5-15,-5 15 7 0,5-15-1 0,0 0 3 16,-4 13-4-16,4-13 1 0,-2 11 1 0,2-11 0 16,-3 9-3-16,3-9-2 0,-1 10-4 0,1-10 3 0,0 9-7 15,0-9 0-15,1 9-4 0,-1-9-2 0,3 8-4 16,-3-8 0-16,0 0-3 0,1 11 1 0,-1-11-2 15,0 0-4-15,5 4 2 0,-5-4 2 0,0 0-6 16,3 7 1-16,-3-7-3 0,0 0 3 16,4 6-3-16,-4-6 2 0,0 0-3 0,0 0 3 0,4 5-7 15,-4-5-2-15,0 0-6 0,0 0-10 16,0 0-11-16,0 0-1 0,0 0-9 0,5 6-6 0,-5-6-14 16,0 0-21-16,0 0-15 0,0 0-23 0,0 0-27 15,0 0-24-15,0 0-46 0,0 0-137 0,5-23-378 16,-5 23 168-16</inkml:trace>
          <inkml:trace contextRef="#ctx0" brushRef="#br0" timeOffset="11253.15">4634-4184 232 0,'0'0'244'16,"0"0"-8"-16,0 0-6 0,0 0-17 0,-1-6-10 0,1 6-14 0,0 0-12 16,0 0-14-16,0 0-11 0,0 0-13 15,0 0-14-15,0 0-15 0,0 0-9 0,-4-10-9 0,4 10-5 16,0 0-16-16,0 0-10 0,0 0-20 0,0 0-19 15,0 0-27-15,0 0-29 0,0 0-25 0,0 0-7 16,0 0-21-16,0 0-44 0,0 0-47 16,0 0-210-16,0 0-421 0,0 0 186 0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0.95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 12 158 0,'0'0'160'0,"3"-7"-13"16,-3 7-16-16,0 0-12 0,5-6-19 0,-5 6-6 15,0 0-13-15,0 0-5 0,0 0-13 0,0 0-16 16,0 0-21-16,0 0-22 0,0 0-25 0,0 0-18 15,0 0-35-15,0 0-105 0,-12 28-194 0,12-28 87 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21.0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73444DA-BADE-4907-A262-E63FED56B026}" emma:medium="tactile" emma:mode="ink">
          <msink:context xmlns:msink="http://schemas.microsoft.com/ink/2010/main" type="writingRegion" rotatedBoundingBox="3928,1889 4557,1889 4557,2261 3928,2261"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29855733-3DF7-4A77-9FE8-6806D5C349E7}" emma:medium="tactile" emma:mode="ink">
            <msink:context xmlns:msink="http://schemas.microsoft.com/ink/2010/main" type="paragraph" rotatedBoundingBox="3928,1889 4557,1889 4557,2261 3928,22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1B84F2-9888-4362-9F32-97E890672032}" emma:medium="tactile" emma:mode="ink">
              <msink:context xmlns:msink="http://schemas.microsoft.com/ink/2010/main" type="line" rotatedBoundingBox="3928,1889 4557,1889 4557,2261 3928,2261"/>
            </emma:interpretation>
          </emma:emma>
        </inkml:annotationXML>
        <inkml:traceGroup>
          <inkml:annotationXML>
            <emma:emma xmlns:emma="http://www.w3.org/2003/04/emma" version="1.0">
              <emma:interpretation id="{E857299A-33DA-4640-A5F4-D9B37EF63061}" emma:medium="tactile" emma:mode="ink">
                <msink:context xmlns:msink="http://schemas.microsoft.com/ink/2010/main" type="inkWord" rotatedBoundingBox="3928,1889 4557,1889 4557,2261 3928,2261"/>
              </emma:interpretation>
            </emma:emma>
          </inkml:annotationXML>
          <inkml:trace contextRef="#ctx0" brushRef="#br0">148 11 14 0,'0'0'174'16,"0"0"-16"-16,0 0-13 0,5-3-7 0,-5 3-8 0,0 0-8 15,0 0-6-15,0 0-8 0,0 0-9 16,0 0-5-16,0 0-7 0,8-8-8 0,-8 8-9 0,0 0-12 15,0 0-3-15,0 0-4 0,0 0-7 0,0 0-10 16,0 0 3-16,0 0-6 0,0 0-1 0,0 0-2 16,0 0 0-16,0 0 1 0,0 0-3 0,-10 24 0 15,10-24 7-15,-5 11-5 0,2-5 2 0,-1 1-2 16,-1-2-1-16,5-5 0 0,-10 14 0 0,7-8 3 16,-1 0-2-16,-4 3 6 0,2-2-6 0,2 2 0 0,-3 0 0 15,-1-2-5-15,2 4 1 0,-4-3-3 0,4 1-4 16,2 0 0-16,-1-2-3 0,1 1 2 0,-2-2-8 15,-1 4 6-15,0 0-1 0,2-4 0 0,1 1-5 16,4-7-5-16,-5 11 2 0,4-7 2 0,1-4-1 16,0 0 2-16,-7 11-1 0,7-11-3 0,0 0 0 15,-3 8 1-15,3-8 1 0,0 0 1 0,0 0-2 16,0 0 4-16,0 0-1 0,0 0 1 0,-5 4-2 16,5-4 7-16,0 0-3 0,0 0 2 0,0 0-7 15,0 0 0-15,0 0 0 0,0 0-3 0,0 0-6 16,15-21-2-16,-12 16-4 0,-3 5-8 0,7-14-3 15,-2 7-14-15,1 0 2 0,2-5-7 0,0 5 0 16,-1-5 0-16,1 4-3 0,-1-4-3 0,-1 5 10 0,1-2-4 16,-1 1 8-16,1 1-2 0,-1-1 7 15,-1 2-3-15,2 0 6 0,-3 0 0 0,3 0 3 16,-2 0 2-16,-5 6 3 0,7-11 5 0,-4 6 5 0,-3 5-1 16,6-6 12-16,-6 6 6 0,4-6 1 0,-4 6-1 15,3-8 4-15,-3 8-2 0,0 0 3 16,5-6-1-16,-5 6-2 0,0 0-4 0,0 0 1 0,0 0 0 15,0 0-1-15,0 0-3 0,6-5-5 0,-6 5 4 16,0 0-2-16,0 0 0 0,0 0 0 0,0 0 0 16,0 0 1-16,0 0-2 0,0 0-3 0,0 0-1 15,0 0 4-15,0 0 1 0,0 0-3 0,0 0-1 16,0 0-1-16,0 0 5 0,0 0-1 0,0 0-3 16,0 0 6-16,0 0-1 0,0 0 2 0,0 0 0 15,16 7 1-15,-16-7 8 0,9 7 3 0,-3-2 6 16,1-1 1-16,-2 1 0 0,6 1 7 0,-5 1 3 15,3-3 4-15,2 2 2 0,-2 2 0 0,3 0-2 0,3 0-1 16,-2-2-1-16,0 2-6 0,0-2 0 0,-2-1 1 16,2 0-3-16,-1 1-7 0,-7-1-1 0,5-1-4 15,-5-2 0-15,1 2-2 0,-6-4-5 0,9 8 0 16,-9-8-1-16,9 0-8 0,-9 0-1 0,0 0-15 16,4 5-7-16,-4-5-16 0,0 0-20 0,0 0-19 15,0 0-22-15,0 0-17 0,0 0-23 0,0 0-25 16,0 0-60-16,0 0-125 0,0 0-376 0,0 0 167 15</inkml:trace>
          <inkml:trace contextRef="#ctx0" brushRef="#br0" timeOffset="-3659.54">43-105 150 0,'0'0'134'15,"0"0"-5"-15,0 0-2 0,0 0-9 0,0 0-7 16,0 0-7-16,0 0-6 0,0 0-5 0,0 0 0 16,0 0-9-16,-1-13 1 0,1 13-4 0,0 0-5 0,0 0-2 15,0 0-6-15,0 0 1 0,0 0-13 16,0 0-3-16,0 0 2 0,0 0-2 0,0 0-3 16,0 0-12-16,0 0 2 0,0 0-6 0,0 0 0 0,0 0-3 15,0 0 1-15,18-4-1 0,-18 4-5 0,16-1 4 16,-8 1-1-16,5 0 3 0,2 1-2 15,1 1 4-15,5-4-3 16,2 4 2-16,2-2-2 0,9 1-4 0,2 0 0 0,-4 0-6 0,4 2 0 0,-3 0-1 16,-2-3-8-16,3 2-11 0,-5 1-9 0,-6-1-11 15,-1 1-21-15,2-3-10 0,-6 0-23 0,0 1-12 16,-5 0-16-16,0-2-12 0,0 1-22 0,-6 0-49 16,-7 0-116-16,15 0-325 0,-15 0 144 15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6:52.3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E152B6-BA08-4918-91F5-A5DF5B01ABC5}" emma:medium="tactile" emma:mode="ink">
          <msink:context xmlns:msink="http://schemas.microsoft.com/ink/2010/main" type="writingRegion" rotatedBoundingBox="7124,3804 7125,5598 6708,5599 6707,3805">
            <msink:destinationLink direction="with" ref="{FAC9841A-4DFE-455B-8BAE-5F3A8BCD543B}"/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D3ADE3EF-01C0-47EF-8F89-17348280AE59}" emma:medium="tactile" emma:mode="ink">
            <msink:context xmlns:msink="http://schemas.microsoft.com/ink/2010/main" type="paragraph" rotatedBoundingBox="7124,3804 7125,5598 6708,5599 6707,3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319F0E-2580-485F-B64E-78782D219F29}" emma:medium="tactile" emma:mode="ink">
              <msink:context xmlns:msink="http://schemas.microsoft.com/ink/2010/main" type="line" rotatedBoundingBox="7124,3804 7125,5598 6708,5599 6707,3805"/>
            </emma:interpretation>
          </emma:emma>
        </inkml:annotationXML>
        <inkml:traceGroup>
          <inkml:annotationXML>
            <emma:emma xmlns:emma="http://www.w3.org/2003/04/emma" version="1.0">
              <emma:interpretation id="{DDDC5D35-918F-4A9F-8EC5-8840E2E61AFE}" emma:medium="tactile" emma:mode="ink">
                <msink:context xmlns:msink="http://schemas.microsoft.com/ink/2010/main" type="inkWord" rotatedBoundingBox="7124,3804 7125,5598 6708,5599 6707,3805"/>
              </emma:interpretation>
            </emma:emma>
          </inkml:annotationXML>
          <inkml:trace contextRef="#ctx0" brushRef="#br0">225 18 55 0,'0'0'137'0,"0"0"-6"16,0 0-4-16,0 0-14 0,0 0 1 0,0 0-13 15,0 0 3-15,-5-7-17 0,5 7 1 0,0 0-2 16,0 0-2-16,0 0-10 0,0 0-3 0,0 0-5 15,0 0-1-15,0 0-3 0,0 0 3 0,0 0-6 16,0 0-4-16,0-12-6 0,0 12-4 0,0 0-7 16,0 0-2-16,0 0-3 0,0 0-4 0,0 0-4 15,0 0-5-15,0 0-4 0,0 0 2 0,0 0-6 16,0 0 0-16,0 0-10 0,0 0 4 0,0 0-2 16,0 0 3-16,0 0-8 0,0 0 8 0,0 0-5 15,0 0 1-15,-16 17 5 0,13-11 0 0,-2 2 6 0,0-1-3 16,-1 3 4-16,-3 0 1 0,4 2-1 0,-6-2 6 15,3 1-1-15,0-2 2 0,-4 7-2 0,-1-2 1 16,2-3 1-16,4 1-1 0,-4-2-3 16,1-1 2-16,1 0-2 0,2 0 0 0,-2 1 2 0,3-5-1 15,-2 1-1-15,0 2-3 0,3-4-2 0,5-4-1 16,-6 8-2-16,2-2 0 0,4-6 0 0,-6 5 2 16,6-5-4-16,-5 6 4 0,5-6 0 0,0 0 0 15,0 0 1-15,-7 5 0 0,7-5-2 0,0 0 1 16,0 0 1-16,0 0-4 0,0 0-1 0,0 0-4 0,0 0 5 15,13-22-2-15,-8 16-2 0,-5 6 1 16,10-11-3-16,-5 3 0 0,0 3-3 0,1-4 0 16,1 1 0-16,1-1-2 0,2 1 1 0,-4 3 0 0,1-4-1 15,-1 2-1-15,1 2-1 0,-1 1 1 0,-1-5-1 16,1 4-2-16,-2 1 4 0,-4 4-1 0,8-10 1 16,-4 6-1-16,0-3-1 0,-4 7-1 0,7-6 5 15,-7 6-3-15,6-4 0 0,-6 4 0 0,2-8 3 16,-2 8-2-16,0 0 1 0,9-5-3 0,-9 5 3 15,0 0-2-15,7-5 0 0,-7 5-1 0,9-3 1 16,-9 3-1-16,0 0 1 0,13-2-2 0,-13 2 4 16,14 5-6-16,-9-3 3 0,6 2 3 0,-1 1 0 15,0 0 1-15,5 0 2 0,-2 2-2 0,1 0 2 16,-2 0 0-16,1 1-3 0,-2 0 3 0,1-2 0 16,-2 2-1-16,-1 1 1 0,1-3-2 0,-2 4-1 0,-3-6 3 15,0 1 0-15,0 0-1 0,0 2-6 0,-3 0-12 16,-2-7-10-16,4 10-10 0,-2-4-19 15,-2-6-14-15,0 12-20 0,0-12-27 0,0 0-32 0,-5 14-195 16,5-14-372-16,-6 3 165 0</inkml:trace>
          <inkml:trace contextRef="#ctx0" brushRef="#br0" timeOffset="2771.13">191 250 42 0,'0'11'107'16,"0"-11"-9"-16,0 0-21 0,0 0 7 0,3 10-6 16,-3-10-1-16,0 0-2 0,0 10-12 0,0-10 10 0,2 6-10 15,-2-6-8-15,3 9-1 0,-3-9-4 16,0 9-8-16,0-9-1 0,0 0-3 0,-3 16 4 16,3-16-2-16,0 9-3 0,0-9-10 0,0 14 2 0,0-14-2 15,0 12-2-15,0-5-3 0,0-7-2 0,0 9-1 16,0-9 0-16,0 16 4 0,3-12-2 15,-3-4 0-15,0 13-1 0,2-6-3 0,-2-7 8 0,1 12-11 16,1-5 0-16,1-1 3 0,-3-6-6 0,5 11 5 16,-3-4 3-16,-2-7-3 0,4 12 1 0,-2-7-1 15,-2-5-7-15,2 11 2 0,1-5-2 0,-3-6 0 16,2 12-3-16,-2-12 1 0,2 10-5 0,-2-2 0 16,0-8 6-16,0 15-4 0,0-15-1 0,-2 14-2 15,2-6 10-15,-2 0 0 0,2-8-2 0,0 20-11 16,-3-12 8-16,3-2 1 0,-2 6-1 0,2-2-2 15,0-10 1-15,-1 16-3 0,1-7 4 0,0-9-1 16,-4 14-3-16,4-6 2 0,0-8 2 0,-1 12-6 16,1-12 1-16,1 13 4 0,-1-13-7 0,0 11 6 15,3-3-6-15,-3-8-1 0,0 12 5 0,1-5-4 16,-1-7 10-16,1 10-2 0,-1-10-7 0,2 14 2 0,-2-14-4 16,-2 11 3-16,2-11 2 0,0 13-4 0,-1-7 2 15,1-6-9-15,0 14 9 0,0-14 4 0,-1 11-1 16,1-11 3-16,-3 13 1 0,3-13-1 0,0 13-1 15,0-13 1-15,-3 9-1 0,3-9 1 0,2 11 6 16,-2-11-7-16,0 10-2 0,0-10 5 0,0 11-1 16,0-11-3-16,0 13 2 0,0-13 0 0,0 9-1 15,0-9-13-15,1 13 15 0,-1-13-5 0,-1 10 4 16,1-10 0-16,1 11-7 0,2-4 5 0,-3-7 1 16,0 13-4-16,0-13 3 0,0 10 1 0,0-10-3 0,-3 14-1 15,3-14-3-15,-1 12-1 0,1-12 6 16,1 11-6-16,-1-11 2 0,0 14 2 0,0-7 4 15,0-7-7-15,0 12 5 0,3-6-6 0,-3-6 3 0,0 11 2 16,0-11-2-16,1 12 2 0,-1-12-1 0,0 10-4 16,1-3 3-16,-1-7 1 0,2 9-3 0,-2-9 3 15,0 10-2-15,0-10 5 0,0 10-1 0,0-10-3 16,3 8 3-16,-3-8-2 0,0 0 1 0,0 14-1 16,0-14 2-16,0 9 3 0,0-9 3 0,0 9-4 15,0-9 2-15,0 10-2 0,0-10-9 0,0 9 13 16,0-9-8-16,0 0 0 0,0 11 1 0,0-11 0 15,0 9 2-15,0-9-2 0,0 0 0 0,0 10 2 0,0-10-3 16,4 7 3-16,-4-7 0 0,0 0-4 0,0 12-1 16,0-12 4-16,0 7 1 15,0-7-7-15,0 0 4 0,0 11 0 0,0-11 2 0,0 0 2 0,-2 11-1 16,2-11 2-16,0 0 1 0,2 12 2 0,-2-12-6 16,0 0 3-16,0 11-1 0,0-11 2 0,0 0 4 15,-2 10 1-15,2-10-8 0,-2 9 7 0,2-9-4 16,0 0 3-16,0 11-2 0,0-11-13 0,-3 8 13 15,3-8-2-15,0 0-1 0,0 11-1 0,0-11 3 16,-2 9-3-16,2-9 1 0,0 0 1 0,-1 10-5 16,1-10 2-16,0 0 0 0,0 0 0 0,0 14-1 15,0-14 3-15,0 0-3 0,-1 9 2 0,1-9-2 16,0 0 4-16,0 11-4 0,0-11 0 0,0 0 1 16,0 0-1-16,-3 13 1 0,3-13-3 0,-1 9 3 15,1-9-4-15,0 0-1 0,1 11 0 0,-1-11 3 0,0 8 2 16,0-8-12-16,0 10 12 0,0-10-4 15,0 11 2-15,0-11 0 0,-1 12 2 0,1-12-1 0,0 0 0 16,1 12 3-16,-1-12-1 0,-1 9-8 0,1-9 5 16,0 0 1-16,0 14-1 0,0-14-3 0,0 10 4 15,0-10 1-15,0 11 1 0,0-11-1 16,0 0-2-16,-2 12 2 0,2-12-3 0,0 0 2 0,0 11 0 16,0-11 0-16,0 0 0 0,0 11-1 0,0-11 2 15,-3 8-1-15,3-8-1 0,0 0 4 0,-2 11-3 16,2-11-1-16,0 0 0 0,0 9-2 0,0-9 2 15,0 0 2-15,0 0 1 0,-3 13-4 16,3-13 3-16,0 0 3 0,-2 4-2 0,2-4 0 0,0 0-10 16,-3 11 10-16,3-11-8 0,-3 8 10 0,3-8-1 15,-5 6 6-15,5-6-4 0,0 0 4 0,-1 12 0 16,1-12 0-16,0 0-4 0,-2 10 0 0,2-10-3 0,0 0 0 16,-1 11 4-16,1-11 0 0,0 0 0 0,0 11-2 15,0-11 0-15,0 0-1 0,1 12-1 16,-1-12 2-16,0 0-1 0,-1 8-1 0,1-8 1 0,0 0-1 15,0 0-2-15,0 12 4 0,0-12-3 0,0 0 2 16,0 0-3-16,1 7 2 0,-1-7 0 0,0 0-1 16,0 0-3-16,3 9 4 0,-3-9-4 0,0 0 4 15,0 8-2-15,0-8 0 0,0 0-1 0,0 0 1 16,0 10-2-16,0-10 6 0,0 0-3 0,0 0-3 16,0 0 3-16,-1 11-1 0,1-11 0 0,0 0-1 15,0 0-1-15,-2 9 2 0,2-9-3 0,0 0 3 16,0 0-2-16,0 0 5 0,-3 11-2 0,3-11 0 15,0 0-3-15,0 0 3 0,0 0-2 0,0 0 4 0,0 0-5 16,0 0 0-16,2 10 3 0,-2-10-2 16,0 0-1-16,0 0 1 0,0 0 1 0,0 0-4 15,0 0 3-15,0 0-1 0,1 8 1 0,-1-8-2 0,0 0-1 16,0 0 2-16,0 0 1 0,0 0-1 0,2 8 0 16,-2-8 3-16,0 0-3 0,0 0 1 0,0 0 3 15,1 10-3-15,-1-10 1 0,0 0-1 0,0 0 1 16,0 0-4-16,0 0 1 0,3 8-1 0,-3-8 0 15,0 0 4-15,0 0-1 0,0 0 1 0,0 0-3 16,5 5 1-16,-5-5 0 0,0 0-2 0,0 0 0 16,0 0 1-16,0 0 3 0,0 0-1 0,0 0 3 15,0 0 0-15,0 0-6 0,0 0 5 0,0 0-3 0,0 0 0 16,0 0 2-16,0 0 0 0,0 0-3 16,0 0 4-16,0 0 3 0,0 0-4 0,0 0 0 15,0 0-2-15,0 0 3 0,0 0 3 0,0 0-1 0,0 0 5 16,0 0 1-16,0 0 8 0,0 0 4 0,0 0 2 15,0 0-3-15,0 0-3 0,0 0-1 16,0 0-4-16,0 0 2 0,0 0-2 0,0 0-2 0,0 0 2 16,0 0-6-16,0 0 2 0,-3-25-2 0,3 25 1 15,0 0-1-15,-5-12 1 0,5 12-1 0,-4-11-2 16,4 11-2-16,-6-8 0 0,6 8 0 0,-6-6 4 16,6 6-5-16,-10-7 1 0,5 2-1 0,5 5 2 15,-5-6-2-15,5 6-1 0,-9-4-1 0,9 4 0 16,-9-9 1-16,9 9 1 0,-6-4-5 0,6 4 3 15,-10-5 0-15,10 5-2 0,-8-6 2 0,8 6 0 16,-10-6-2-16,10 6 3 0,-6-4 0 0,6 4 2 16,-9-8-3-16,3 5 1 0,6 3-2 0,0 0 2 0,-7-5 1 15,7 5-1-15,0 0-2 0,-6-4 1 0,6 4 2 16,0 0-1-16,-10-5-2 0,10 5-1 0,0 0 3 16,0 0-3-16,-8-5 2 0,8 5 0 0,0 0 1 15,-7-7 2-15,7 7-3 0,0 0 3 0,0 0-1 16,0 0-1-16,-5-5-3 0,5 5 2 0,0 0-3 15,0 0 4-15,-6-6-1 0,6 6 0 0,0 0-5 16,0 0 9-16,0 0-2 0,-5-7-5 0,5 7 1 16,0 0-1-16,0 0-1 0,-8-7 2 0,8 7 1 0,0 0-3 15,0 0 1-15,0 0 1 0,-5-5 1 16,5 5 3-16,0 0-6 0,0 0 6 0,0 0-4 16,-7-5 5-16,7 5-3 0,0 0 4 0,0 0 1 0,0 0 3 15,-8-3 1-15,8 3 7 0,0 0 0 0,0 0 0 16,0 0-3-16,0 0 2 0,-7-6 1 0,7 6 0 15,0 0-5-15,0 0 2 0,0 0-4 0,0 0 5 16,0 0-5-16,0 0 2 0,0 0-6 0,0 0 3 16,0 0-4-16,0 0-2 0,0 0 0 0,0 0-1 15,0 0-1-15,0 0 3 0,0 0-2 0,0 0-1 16,0 0-2-16,0 0 5 0,0 0-2 0,22 10-3 16,-22-10 1-16,9 7 0 0,-7-3 0 0,-2-4 0 15,7 7 0-15,-1-3 0 0,-6-4 0 0,10 3 0 16,-10-3-1-16,4 7 3 0,-4-7 0 0,11 9-1 15,-6-7-2-15,-5-2 2 0,11 8-1 0,-8-4 4 16,-3-4-3-16,12 5 2 0,-12-5 2 0,6 6 0 0,-1-1-5 16,2-2 5-16,-7-3-2 0,11 6 0 0,-4-4-1 15,-7-2-1-15,8 5 0 0,-2-1 4 0,-6-4-5 16,7 5 1-16,-7-5 1 0,8 5-1 0,-8-5-2 16,5 5 2-16,-5-5-2 0,7 3 2 0,-7-3-1 15,4 6 1-15,-4-6 0 0,7 6 0 16,-7-6-2-16,7 5 1 0,-7-5 2 0,0 0 0 0,9 6-1 15,-9-6 1-15,3 3-3 0,-3-3 2 0,0 0-1 16,5 6 1-16,-5-6-1 0,0 0 3 0,7 5 0 16,-7-5-2-16,0 0-1 0,6 6 2 0,-6-6-3 15,0 0 2-15,0 0-2 0,0 0-1 0,5 4 2 16,-5-4 3-16,0 0-3 0,0 0 1 0,6 6-3 16,-6-6 3-16,0 0-1 0,0 0-2 0,0 0 2 15,0 0 2-15,0 0 0 0,0 0 2 0,0 0 1 16,0 0 3-16,0 0 0 0,0 0 5 0,0 0-3 0,0 0-1 15,0 0 5-15,9 0-2 0,-9 0 1 0,0 0 1 16,0 0-2-16,0 0 7 0,0 0 6 16,0 0 1-16,0 0 5 0,0 0-1 0,0 0-3 0,0 0 3 15,10-10-6-15,-10 10-1 0,3-6-7 0,-3 6-1 16,7-11 4-16,-2 8-6 0,-1-2 3 0,3-2-5 16,-1-2-1-16,5 2-2 0,-2-4 4 0,2 3-4 15,-1-1-6-15,1-1 4 0,-1 1-1 0,0 1 2 16,-2 0-4-16,2 1 1 0,-5 0-6 0,2 3-7 15,-1-1-4-15,-6 5-8 0,8-6-10 0,-3 2-16 16,-5 4-16-16,0 0-22 0,7-7-30 0,-7 7-37 16,0 0-46-16,0 0-49 0,0 0-229 0,0 0-516 15,0 0 228-15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26.0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D5B32CF-06D6-413E-90BB-237C0DD12C66}" emma:medium="tactile" emma:mode="ink">
          <msink:context xmlns:msink="http://schemas.microsoft.com/ink/2010/main" type="writingRegion" rotatedBoundingBox="3602,5347 3928,5347 3928,5765 3602,5765"/>
        </emma:interpretation>
      </emma:emma>
    </inkml:annotationXML>
    <inkml:traceGroup>
      <inkml:annotationXML>
        <emma:emma xmlns:emma="http://www.w3.org/2003/04/emma" version="1.0">
          <emma:interpretation id="{F28570AA-0298-4637-9F7A-2C9B1C2544AA}" emma:medium="tactile" emma:mode="ink">
            <msink:context xmlns:msink="http://schemas.microsoft.com/ink/2010/main" type="paragraph" rotatedBoundingBox="3602,5347 3928,5347 3928,5765 3602,57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5A53B2-AD43-4C9C-9DD6-728B202E628E}" emma:medium="tactile" emma:mode="ink">
              <msink:context xmlns:msink="http://schemas.microsoft.com/ink/2010/main" type="line" rotatedBoundingBox="3602,5347 3928,5347 3928,5765 3602,5765"/>
            </emma:interpretation>
          </emma:emma>
        </inkml:annotationXML>
        <inkml:traceGroup>
          <inkml:annotationXML>
            <emma:emma xmlns:emma="http://www.w3.org/2003/04/emma" version="1.0">
              <emma:interpretation id="{A8ACF96D-6606-44E9-B69B-F6772DD5DF0D}" emma:medium="tactile" emma:mode="ink">
                <msink:context xmlns:msink="http://schemas.microsoft.com/ink/2010/main" type="inkWord" rotatedBoundingBox="3602,5347 3928,5347 3928,5765 3602,5765"/>
              </emma:interpretation>
            </emma:emma>
          </inkml:annotationXML>
          <inkml:trace contextRef="#ctx0" brushRef="#br0">15 0 153 0,'0'0'197'16,"0"0"-18"-16,0 0-11 0,0 0-7 0,3 6-1 0,-3-6-9 15,0 10-3-15,0-10-4 0,0 0-5 16,-3 17-7-16,6-11-8 0,-3-6-1 0,1 14-5 0,-1-6-11 16,0-8-2-16,0 17-5 0,0-10-3 0,1 4-5 15,-2-1-6-15,2 2-7 0,-1-4-6 16,0 3-6-16,-1 0 0 0,1-3-11 0,1 4 1 0,-2-2-4 16,0 2-4-16,-2-4-2 15,3-8 1-15,0 21-6 0,3-11-6 0,-3 0 2 0,0 0-5 0,0-2 3 16,0-8-7-16,0 16-5 0,0-7-5 0,1-1 4 15,-1-8-5-15,-1 11-1 0,1-11 1 0,1 11-6 16,-1-11 3-16,-1 10-2 0,1-10 0 0,-3 10-4 16,3-10 2-16,0 8-2 0,0-8-7 0,0 0-9 15,-4 9-12-15,4-9-9 0,0 0-12 0,0 0-16 16,-4 11-18-16,4-11-15 0,0 0-16 0,-7 2-18 16,7-2-21-16,0 0-18 0,0 0-33 0,0 0-42 0,0 0-166 15,0 0-438-15,0 0 194 0</inkml:trace>
          <inkml:trace contextRef="#ctx0" brushRef="#br0" timeOffset="584.74">285 114 36 0,'0'0'152'0,"0"0"-11"0,0 0-5 0,0 0-6 16,0 0-5-16,0 0 2 0,0 0-6 0,0 0 0 15,0 0-17-15,0 0-3 0,0 0-2 0,-13 20-3 16,13-20-4-16,-8 10-3 0,3-6-8 0,5-4-2 16,-6 11-4-16,0-6-7 0,0 1-3 15,-3 2-4-15,2-2 1 0,-3 2-2 0,4-4-2 16,-2 1 1-16,-4 2-5 0,5-2-2 0,-4 3-5 0,1-2-4 15,0-2 2-15,-2 4-8 0,1 0 1 0,2-3-6 16,-5 2-1-16,3-1-3 0,-1 0-2 0,2 0-3 16,-1 1-1-16,1-1-3 0,1 0-2 0,-2 1 0 15,2-4-3-15,0 3-3 0,3-1 0 0,-1-1-1 16,1 1-2-16,6-5 1 0,-8 8-2 0,4-6-1 16,4-2 4-16,-9 7-6 0,9-7 3 0,-4 6-5 15,4-6 1-15,0 0 0 0,-7 5 2 0,7-5-2 16,0 0 2-16,0 0-2 0,0 0 0 0,0 0 1 0,-3 8 3 15,3-8-4-15,0 0 5 0,0 0 5 0,0 0 0 16,0 0 3-16,0 0 1 0,0 0-2 16,0 0 0-16,0 0-1 0,0 0-1 0,0 0 0 0,23-2 0 15,-23 2 1-15,0 0-1 0,0 0-3 0,16-1 0 16,-16 1-1-16,7 0-1 0,-7 0-2 0,10 1 0 16,-10-1 0-16,11 1 1 0,-11-1-4 0,13 3 4 15,-7-2 0-15,1 2 0 0,-7-3-3 0,18 6 4 16,-11-1-2-16,2 0 1 0,-2-3 3 0,1 0-1 15,-1 0-3-15,1 3 2 0,0-1-1 0,0-1-2 16,-3 0 1-16,5-1-3 0,-4 1-15 0,4-1-13 16,-10-2-33-16,15 5-45 0,-6-4-41 0,-9-1-69 15,12-1-253-15,-12 1-504 0,11-6 222 0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4:48.60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64B3DB5-ABD0-4317-AC7F-7091A48D055E}" emma:medium="tactile" emma:mode="ink">
          <msink:context xmlns:msink="http://schemas.microsoft.com/ink/2010/main" type="writingRegion" rotatedBoundingBox="5525,5712 8303,5613 8305,5679 5527,5778">
            <msink:destinationLink direction="with" ref="{FAC9841A-4DFE-455B-8BAE-5F3A8BCD543B}"/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FC1CB133-71AA-4404-BC84-8D638B21307D}" emma:medium="tactile" emma:mode="ink">
            <msink:context xmlns:msink="http://schemas.microsoft.com/ink/2010/main" type="paragraph" rotatedBoundingBox="5525,5712 8303,5613 8305,5679 5527,5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596D27-44AB-4C18-B921-6899D5BC68AF}" emma:medium="tactile" emma:mode="ink">
              <msink:context xmlns:msink="http://schemas.microsoft.com/ink/2010/main" type="line" rotatedBoundingBox="5525,5712 8303,5613 8306,5679 5527,5778"/>
            </emma:interpretation>
          </emma:emma>
        </inkml:annotationXML>
        <inkml:traceGroup>
          <inkml:annotationXML>
            <emma:emma xmlns:emma="http://www.w3.org/2003/04/emma" version="1.0">
              <emma:interpretation id="{3AD416BA-692C-492A-BE93-E54B0F187E85}" emma:medium="tactile" emma:mode="ink">
                <msink:context xmlns:msink="http://schemas.microsoft.com/ink/2010/main" type="inkWord" rotatedBoundingBox="5525,5712 8303,5613 8306,5679 5527,5778"/>
              </emma:interpretation>
            </emma:emma>
          </inkml:annotationXML>
          <inkml:trace contextRef="#ctx0" brushRef="#br0">-309-2253 15 0,'0'0'174'0,"0"0"-11"0,0 0-6 0,0 0-10 0,0 0-13 16,0 0-13-16,0 0-8 0,0 0-9 0,29-5-10 15,-29 5-17-15,0 0-1 0,13 0-8 0,-13 0-8 16,0 0-9-16,11 0-1 0,-11 0-8 0,7 4-10 15,-7-4-7-15,0 0-14 0,13 2-18 0,-13-2-17 16,6 4-16-16,-6-4-13 0,12 1-25 0,-12-1-27 16,11 0-130-16,-11 0-254 0,13 0 112 0</inkml:trace>
          <inkml:trace contextRef="#ctx0" brushRef="#br0" timeOffset="245.58">127-2266 64 0,'0'0'145'0,"12"0"-14"0,-12 0-12 15,0 0-12-15,8-1-12 0,-8 1-8 0,0 0-8 16,13 0-11-16,-13 0-8 0,12 1-6 0,-12-1-8 15,11 0-6-15,-11 0-15 0,11 0-8 0,-3 0-19 16,-8 0-23-16,15 0-18 0,-15 0-36 16,13-1-86-16,-13 1-179 0,15-2 79 0</inkml:trace>
          <inkml:trace contextRef="#ctx0" brushRef="#br0" timeOffset="446.6">483-2283 126 0,'10'0'157'0,"-10"0"-12"0,0 0-13 0,0 0-5 15,0 0-17-15,9-1-9 0,-9 1-12 0,0 0-7 16,0 0-12-16,12-2-7 0,-12 2 1 0,0 0-8 16,10-3-18-16,-10 3-20 0,0 0-12 0,11-2-22 15,-11 2-21-15,13 0-26 0,-13 0-54 0,11-2-76 16,-11 2-207-16,15-4 92 0</inkml:trace>
          <inkml:trace contextRef="#ctx0" brushRef="#br0" timeOffset="646.87">760-2325 135 0,'0'0'173'0,"8"-4"-17"0,-8 4-12 0,0 0-24 15,7-4-4-15,-7 4-12 0,9-3-5 0,-9 3-15 16,0 0-8-16,9-1-16 0,-9 1-12 0,9-2-18 16,-9 2-21-16,0 0-17 0,14 2-21 0,-14-2-28 15,8-2-38-15,-8 2-100 0,0 0-210 0,13 2 94 16</inkml:trace>
          <inkml:trace contextRef="#ctx0" brushRef="#br0" timeOffset="837.88">1080-2333 115 0,'0'0'136'0,"8"-3"-18"0,-8 3-12 16,0 0-10-16,0 0-10 0,13-3-9 0,-13 3-11 15,0 0-16-15,0 0-12 0,0 0-24 16,0 0-13-16,12 0-12 0,-12 0-31 0,0 0-40 0,0 0-46 15,11 2-139-15,-11-2 61 0</inkml:trace>
          <inkml:trace contextRef="#ctx0" brushRef="#br0" timeOffset="1026.36">1379-2325 53 0,'0'0'166'0,"7"-4"-12"0,-7 4-21 0,0 0-17 0,0 0-15 16,13-1-6-16,-13 1-27 0,10-1-11 15,-10 1-23-15,10-2-23 0,-10 2-32 0,13-1-28 16,-13 1-104-16,11-2-166 0,-11 2 73 0</inkml:trace>
          <inkml:trace contextRef="#ctx0" brushRef="#br0" timeOffset="1246.38">1758-2334 79 0,'0'0'100'0,"0"0"-14"0,0 0-25 0,11-3-29 0,-11 3-31 0,0 0-62 16,9-2-64-16,-9 2 29 0</inkml:trace>
          <inkml:trace contextRef="#ctx0" brushRef="#br0" timeOffset="1411.76">2113-2329 35 0,'0'0'123'0,"10"-1"-17"0,-10 1-24 0,0 0-24 16,10-2-32-16,-10 2-34 0,11-3-63 0,-11 3-76 16,0 0 34-16</inkml:trace>
          <inkml:trace contextRef="#ctx0" brushRef="#br0" timeOffset="1681.61">2430-2336 103 0,'0'0'167'0,"10"-2"-14"0,-10 2-19 15,0 0-13-15,0 0-14 0,0 0-11 0,0 0-12 16,0 0-10-16,8-3-17 0,-8 3-15 0,0 0-22 15,0 0-22-15,10 5-19 0,-10-5-36 0,0 0-123 16,12 3-195-16,-12-3 86 0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16.76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DBFA681-2426-476C-9E24-7AC270F871B4}" emma:medium="tactile" emma:mode="ink">
          <msink:context xmlns:msink="http://schemas.microsoft.com/ink/2010/main" type="inkDrawing" rotatedBoundingBox="5914,9379 6202,7370 6552,7421 6264,9429" semanticType="callout" shapeName="Other">
            <msink:destinationLink direction="with" ref="{E08153C1-061C-46A5-B20B-6345197B096F}"/>
          </msink:context>
        </emma:interpretation>
      </emma:emma>
    </inkml:annotationXML>
    <inkml:trace contextRef="#ctx0" brushRef="#br0">519-4 22 0,'0'0'127'0,"0"0"-9"0,0 0-3 0,0 0-12 15,3-7-1-15,-3 7-14 0,0 0-8 0,0 0-2 0,0 0 2 16,0 0-3-16,0 0-1 0,0 0-6 0,0 0-10 15,0 0-3-15,0 0-7 0,0 0-5 16,0 0 5-16,0 0-10 0,0 0-4 0,0 0 2 0,0 0-9 16,0 0 0-16,0 0-9 0,0 0 9 15,0 0-1-15,0 0-4 0,0 0-3 0,0 0 1 16,0 0 1-16,0 0-1 0,0 0 4 0,-24 17 1 0,19-14 0 16,5-3 0-16,-8 6 1 0,1-1-2 0,2 0 2 15,0 0 0-15,-3 4 0 0,2-5 0 16,-3 4-5-16,3-2 3 0,-2-1 6 0,0 2-1 0,-1 0-11 15,0 0 12-15,1 0-3 0,1 2 1 0,-3-3-2 16,2 2 0-16,0 0 2 0,-2 0-5 16,4 0-1-16,-1 0-4 0,-1 1-1 0,1 2 3 0,1-3-4 15,-2 1 0-15,2 0-1 0,-1 2 2 0,-1-3-2 16,1 2-1-16,2 0-1 0,-3 0 7 0,-1-3 0 16,2 5 1-16,0-8-3 0,1 7-1 0,-1-3 1 15,2 5-1-15,-1-3-1 0,-1 0 1 0,-1-1-1 16,3-1-1-16,-1 3-3 0,-1-3 4 0,1 4-4 15,1-4 3-15,-2 4-5 0,4-1 2 0,-2-3-1 0,0 2-2 16,-1 2 2-16,1-1 3 0,1 3-2 0,0-3 0 16,-1 1 2-16,1 0-4 0,-1 1 0 0,-1-2 0 15,4 0-3-15,-1 2-1 0,1-1 0 0,-2-1 3 16,-1 0-3-16,5-1 1 0,-2 2 3 0,0 0-2 16,-1 0 2-16,1-2-1 0,1 4-2 15,-2-3 0-15,-1 1 1 0,4 0 1 0,-3 2-2 0,0 0-1 16,0-2 1-16,1 4-1 0,-3-4-2 0,0 6 0 15,2-4 2-15,-2-1 1 0,0 3-7 0,4-2 4 0,-1 0 1 16,-3 2 6-16,3-2-3 0,-1 0-1 0,0 3 0 16,0 0-3-16,1-3 1 0,-1-2 2 15,1 2 0-15,0-2 2 0,2 1-5 0,-3 1 0 0,3-3 0 16,-3 3 0-16,0 1-3 0,1-4 1 0,2 3 0 16,0 0 0-16,-2 0-1 0,2 1-1 15,0-2 3-15,0 1 1 0,0 0-4 0,0 0 1 0,0 1-1 16,-3-1 2-16,1-2 1 0,2 3-3 0,0-1-1 15,0 1 2-15,0-1 1 0,-4 1-1 0,2 0-1 16,2-1-1-16,0 4 2 0,0 0-2 0,0-5 1 16,0 1-3-16,0-1 2 0,2-1-1 0,-2 3 1 15,-2-3 3-15,4 2 1 0,-2-4-1 0,4 3 4 16,-4-1 1-16,0 2-1 0,2-1-4 0,1 0 1 0,-1 0 0 16,3-1 1-16,-2 1 0 0,2 1 0 15,-3-2 6-15,1 0-5 0,2-1 1 0,-2 3-2 0,2 0 0 16,1-5 2-16,-4 6 1 0,3-5-5 0,-3 3 4 15,3 1 5-15,-4-3 7 0,4 4-6 16,-3-1 0-16,1 0-3 0,-1 0 4 0,2-1-2 0,1-2-4 16,-3 3 7-16,0-1-5 0,2-1 0 0,1 0 1 15,-3 2-3-15,3-4 3 0,-2 2-4 0,2-2 6 16,-2-2 1-16,-1 3 4 0,0-1-5 0,2 0 3 16,-2-4-4-16,1 2-1 0,1 0 1 0,-1-2-1 15,-3-6 1-15,3 14 5 0,2-10-5 0,-5 4 9 16,0-8-10-16,7 9-3 0,-3-4 5 0,-4-5-5 15,2 9 0-15,-2-9 0 0,5 5-3 0,-5-5 5 16,0 0-5-16,5 7 5 0,-5-7-4 0,0 0-2 16,0 0-2-16,0 0-18 0,0 0-28 0,0 0-37 15,0 0-39-15,0 0-54 0,3-21-59 0,0 11-94 0,-1-10-182 16,0 1-550-16,1 0 244 0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20.01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39FE558-EA9B-4F52-A94B-FD5DC063D35A}" emma:medium="tactile" emma:mode="ink">
          <msink:context xmlns:msink="http://schemas.microsoft.com/ink/2010/main" type="writingRegion" rotatedBoundingBox="5195,9442 10124,9056 10197,9989 5268,10375"/>
        </emma:interpretation>
      </emma:emma>
    </inkml:annotationXML>
    <inkml:traceGroup>
      <inkml:annotationXML>
        <emma:emma xmlns:emma="http://www.w3.org/2003/04/emma" version="1.0">
          <emma:interpretation id="{9BB17BB6-890D-47C1-BDD6-C5284B8FDB31}" emma:medium="tactile" emma:mode="ink">
            <msink:context xmlns:msink="http://schemas.microsoft.com/ink/2010/main" type="paragraph" rotatedBoundingBox="5195,9442 10124,9056 10197,9989 5268,103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5BD25E-6E3F-4E00-93B1-B779FCA43F8C}" emma:medium="tactile" emma:mode="ink">
              <msink:context xmlns:msink="http://schemas.microsoft.com/ink/2010/main" type="line" rotatedBoundingBox="5195,9442 10124,9056 10197,9989 5268,10375"/>
            </emma:interpretation>
          </emma:emma>
        </inkml:annotationXML>
        <inkml:traceGroup>
          <inkml:annotationXML>
            <emma:emma xmlns:emma="http://www.w3.org/2003/04/emma" version="1.0">
              <emma:interpretation id="{D012C6FF-1862-457E-9412-48EB586C35C3}" emma:medium="tactile" emma:mode="ink">
                <msink:context xmlns:msink="http://schemas.microsoft.com/ink/2010/main" type="inkWord" rotatedBoundingBox="5204,9549 8046,9326 8103,10055 5261,10277">
                  <msink:destinationLink direction="with" ref="{C3BB1EFB-6509-4DF8-94BB-51C6FF4A03F2}"/>
                </msink:context>
              </emma:interpretation>
            </emma:emma>
          </inkml:annotationXML>
          <inkml:trace contextRef="#ctx0" brushRef="#br0">14 68 159 0,'-9'-9'230'0,"9"9"-18"0,-5-7-19 0,5 7-16 0,0 0-21 15,0-7-17-15,0 7-18 0,0 0-5 16,11-11-16-16,-4 8-9 0,4-1-9 0,2-2-9 15,3 4-6-15,-1-2-4 0,8 1-11 0,0 0-3 0,4 0-4 16,4-2-9-16,-7 5-4 0,3 0-1 16,-4 0-13-16,-2 2 6 0,-1 1-1 0,-3-2-4 15,-2 1 1-15,-3 2-3 0,-1 2 0 0,-3-2-5 0,-1 2 1 16,-1 2-4-16,-1 0-3 0,-5 0 1 0,0-8 0 16,-3 15-2-16,0-5 2 0,-4 3 1 15,-2-2-3-15,2 2 1 0,-3-2-2 0,-6 3 5 16,7-4 1-16,-7 2 1 0,-1 2-1 0,2-2 0 0,3 1-3 15,-1-3 0-15,0-2-1 0,2 2-1 0,0-4 1 16,2 3 1-16,1-2-3 0,1-1 0 0,1 0 0 16,1-1-4-16,5-5 3 0,-7 7-1 0,7-7 1 15,-9 7 0-15,9-7-5 0,-2 6 6 0,2-6-3 16,0 0 1-16,0 0 1 0,0 0-2 0,0 0-4 16,13 5 7-16,-13-5-3 0,13 1 1 0,-13-1-2 15,18-1 3-15,-9-2-5 0,-9 3-2 0,22 0 1 16,-9 0 3-16,-3 0-4 0,3 0 4 0,0 0-3 0,-3 3 3 15,1-1 3-15,3 1-3 0,-3-1 1 0,0 2-3 16,0 1-3-16,-2 0 4 0,2 1 2 16,-3 1-2-16,2 3-1 0,0-3 0 0,-1 5-1 0,-2-3 2 15,3 2 1-15,-2 1 1 0,-2-1-3 16,1 3 2-16,-3-3 1 0,2 2 1 0,-3-1-1 0,-1 1 1 16,1-1-1-16,-6 2-1 0,1-1 2 0,-1-1-4 15,-3 1 2-15,-1-4 1 0,-1 2 2 0,1 0 0 16,-6-2 1-16,2-1 1 0,0 0-1 0,-1-2 0 15,-3 0-2-15,0-1 4 0,-1-2-2 0,3 3 2 16,-3-4 0-16,3-1 0 0,-2 1-2 0,2-2 0 16,0 0 1-16,0 0 1 0,3 0-6 0,10 0-8 15,-17-2-13-15,17 2-20 0,-15-2-20 0,10 1-26 0,5 1-29 16,-13-7-32-16,13 7-211 0,-7-5-386 0,7 5 170 16</inkml:trace>
          <inkml:trace contextRef="#ctx0" brushRef="#br0" timeOffset="-666.8">111 123 165 0,'0'0'156'0,"0"0"-7"0,2-6-8 16,-2 6-3-16,0 0-6 0,6-7-5 0,-6 7-5 15,0 0-5-15,5-8-2 0,-5 8-8 0,0 0-7 16,0 0-16-16,0 0-3 0,0 0-6 0,0 0-12 15,0 0 0-15,0 0 3 0,0 0-2 0,0 0-2 16,13 24 6-16,-13-14-2 0,0 2 4 16,3 4 0-16,-3 2-1 0,0 0-8 0,0 3-2 0,0 1-2 15,-3-2-1-15,3 2-1 0,0 0-6 0,0-2-5 16,-2-1-4-16,4 0-8 16,-4 1 4-16,4-1-8 0,-2 0-2 0,3-4-1 0,-6-1 0 0,6 2-5 15,-3 1 2-15,0-3-7 0,0-3 1 0,0-2-8 16,0-1-18-16,0-8-18 0,0 16-17 0,0-9-23 0,0-7-21 15,0 10-26-15,0-10-18 0,0 8-25 0,0-8-23 16,0 0-206-16,0 0-418 0,0 0 186 0</inkml:trace>
          <inkml:trace contextRef="#ctx0" brushRef="#br0" timeOffset="413.91">874 64 198 0,'0'0'217'0,"-15"3"-15"0,7 1-11 16,0 3-9-16,-2 2-12 0,0 0-4 0,-1 2-3 15,0 4-12-15,-4 3-11 0,3 2-9 16,1-2-10-16,0 3-6 0,7-1-9 0,-4 7-5 16,5-4-11-16,-2-2-10 0,0 2-3 0,5-1-11 0,0 7-5 15,0-8-5-15,0 2-4 0,5-2-5 0,0 2-2 16,1-1-5-16,-1-2-4 0,3-1-9 0,-1-1-15 16,-2-5-20-16,1 1-17 0,-1-1-23 0,5-2-26 15,-3-2-22-15,4 0-36 0,2-1-24 0,3-2-59 16,-1-1-167-16,9-3-414 0,-2-2 184 0</inkml:trace>
          <inkml:trace contextRef="#ctx0" brushRef="#br0" timeOffset="1003.02">1129 67 44 0,'0'0'166'0,"0"0"-5"0,-2-10-9 0,2 10-5 0,0 0-12 16,0 0-3-1,0 0-10-15,-5-8-7 0,5 8-7 0,0 0-11 0,0 0-13 0,0 0-12 0,0 0 2 16,0 0 0-16,0 0 0 0,0 0-1 0,0 0 5 16,0 0-1-16,5 33 1 0,-7-23 2 0,4 5-2 0,-1-2 2 15,0 1-6-15,1 3-2 0,0 2-7 16,0-1 0-16,1 1-4 0,-1 1 0 0,-2-2-4 16,4-3-3-16,-3 1-3 0,3 3-1 0,-4 0-8 0,0-5-1 15,4 4-3-15,-4-6-4 0,3 2 2 16,-3-3-8-16,0 3 1 0,4-2-7 0,-2 1 0 15,-2 0-1-15,0-1-2 0,2-2-1 0,-2-1-2 0,0-1-2 16,0-8-2-16,0 14-4 0,0-8-9 0,0-6-15 16,0 14-17-16,0-14-15 0,0 9-17 0,0-9-17 15,0 9-20-15,0-9-12 0,0 0-5 0,0 0-19 16,0 0-26-16,0 0-53 0,0 0-152 0,0 0-400 16,0 0 177-16</inkml:trace>
          <inkml:trace contextRef="#ctx0" brushRef="#br0" timeOffset="1371.91">1438 300 99 0,'0'0'166'0,"0"0"-15"0,7-5-20 15,-7 5-8-15,0 0-5 0,0 0-11 16,0 0-15-16,0 0-2 0,0 0-10 0,0 0 3 0,0 0-4 15,-30 9 0-15,24-6-3 0,-6 2-1 0,-1 1 8 16,0 0-4-16,-2-1-3 0,-1 5-2 16,-1 0-4-16,-3-1-3 0,2 1 3 0,1 0-5 0,-3 3-5 15,0-2-2-15,5 0-3 0,-3 0-5 0,5-2-6 16,0-1-2-16,0 2-1 0,2 1-7 0,4-2-5 16,-4 0-2-16,4-3 1 0,0-1-5 0,1 0 1 15,1 0-3-15,5-5-3 0,-6 12-2 0,6-12-1 16,0 11 1-16,0-11-1 0,6 7-1 0,1-2 2 15,2 0-5-15,2-1 0 0,3-2-2 0,-4 3 2 16,6-5-3-16,2 4-2 0,1-2-3 0,-4-2-7 0,1 0-13 16,1 4-16-16,-6-4-16 0,5 0-7 15,-3 0-19-15,-4 0-15 0,4 1-13 0,0-2-28 16,-2-1-26-16,0 2-198 0,-11 0-382 0,16-4 169 16</inkml:trace>
          <inkml:trace contextRef="#ctx0" brushRef="#br0" timeOffset="2192.1">1664 399 142 0,'0'0'195'0,"0"0"-9"16,0 0-11-16,0 0-12 0,0 0-8 0,0 0-6 0,0 0-14 15,0 0-5-15,0 0-11 0,0 0-9 16,0 0-15-16,0 0-3 0,0 0-10 0,0 0-9 16,0 0-4-16,0 0-7 0,0 0-7 0,0 0-7 15,0 0-6-15,0 0-1 0,0 0-3 0,0 0-3 0,35-5-2 16,-22 4-2-16,2 1-6 0,-1 0-4 15,1-1 1-15,2 1-6 0,0-2-1 0,5 0 4 0,-1-1-5 16,-2 3-3-16,2-3 0 0,-7 1-1 0,-1 1-2 16,1-2-3-16,-4 1 3 0,3-2-1 0,-2 0-3 15,-4 3 3-15,-7 1 0 0,13-3-1 0,-13 3-5 16,11-2-1-16,-11 2-5 0,5-4-3 0,-5 4-2 16,0 0-4-16,8-4-9 0,-8 4-8 0,0 0-11 15,0 0 3-15,0 0-8 0,0 0-9 0,0 0-9 16,0 0-10-16,0 0-12 0,0 0-21 0,0 0 4 15,0 0-10-15,0 0-40 0,0 0-128 0,0 0-305 16,-21-9 135-16</inkml:trace>
          <inkml:trace contextRef="#ctx0" brushRef="#br0" timeOffset="3069.67">2474 23 1 0,'0'0'203'15,"0"0"-12"-15,0 0-15 0,0 0-17 0,0 0-15 0,0 0-14 16,0 0-11-16,0 0-11 0,0 0-8 16,0 0-10-16,0 0-2 0,0 0-6 0,-33 8-4 15,24-6-5-15,2 2-1 0,-4-1-7 0,5 2-2 0,-2-3-8 16,0 2-4-16,0 2-6 0,0-4 1 15,0 2-6-15,1 1-6 0,2 0-3 0,-3 0 0 0,2-1-9 16,0 2 3-16,0-1-5 0,1 0 1 0,5-5-5 16,-11 12 0-16,9-7-4 0,2-5 3 0,-8 11-1 15,3-8-4-15,5-3-1 0,-5 7-1 0,5-7 0 16,-2 9-2-16,2-9 0 0,0 0 1 0,0 0 0 16,5 14-1-16,-5-14-1 0,2 3 4 0,-2-3-5 15,11 6 1-15,-7-2-5 0,-4-4 3 0,16 4-1 16,-10-1 1-16,1 0-1 0,3 0 1 0,-2-2-1 15,-8-1-1-15,20 4-2 0,-14-3 4 0,2 1-2 16,0-2-9-16,2 5 10 0,-3-4 1 0,4 0-1 16,-3 1 0-16,0 1 0 0,1-1 1 0,-9-2-1 0,16 8 2 15,-8-5-4-15,0 0-1 0,-3 1 1 0,3 0 0 16,-1-1 3-16,1 2-2 0,-8-5 1 16,10 7-1-16,-4-2-5 0,-1 0 5 0,-5-5-1 0,11 6-1 15,-7-1 1-15,-4-5 1 0,6 6-2 0,-1-1 1 16,0 1 0-1,-5-6 0-15,2 8 2 0,-2-8-2 0,5 8-3 0,0-2 3 0,-5-6 1 0,3 9-6 16,-3-9 7-16,3 8-2 0,-3-8-1 0,-3 11-1 16,3-11 2-16,-1 11-2 0,1-11 2 0,-8 9 0 15,2-4 3-15,0 2-6 0,-1-1 4 0,-2-2 1 16,-2 4-3-16,0 0 1 0,-2-4 3 0,1 4 1 16,0-3-2-16,1-1 1 0,-3 3-1 0,3-3 0 0,-1 1-2 15,-3 0 4-15,4-1-1 0,-2-2 0 0,0 1 1 16,2-1-4-16,-2 1 3 0,1-2 5 0,3-1-2 15,-3 1 2-15,2 0 0 0,10-1 3 0,-16 0 0 16,16 0 3-16,-16-1-3 0,9 0 3 0,7 1 2 16,-11-4 2-16,11 4-5 0,-13-5 0 0,13 5-2 15,-7-6 1-15,1 1-2 0,6 5-1 0,-8-8-1 16,8 8 2-16,-5-10-6 0,3 4-1 0,2 6-3 16,-5-11-7-16,5 11-3 0,0-12-2 0,0 12-4 15,0-10-7-15,0 10-5 0,0 0-11 0,0-14-4 16,0 14-9-16,6-7-7 0,-6 7-13 0,0 0-13 15,6-8-8-15,-6 8-17 0,8-2-7 0,-8 2-29 16,0 0-170-16,13-2-341 0,-4-1 150 0</inkml:trace>
          <inkml:trace contextRef="#ctx0" brushRef="#br0" timeOffset="3621.4">2787 294 54 0,'0'0'200'0,"0"0"-14"0,0 0-8 0,0 0-11 15,0 0-10-15,0 0-10 0,0 0-11 0,0 0-3 0,0 0-10 16,0 0-12-16,0 0-9 0,0 0-12 0,0 0-4 15,0 0 0-15,0 0-4 0,0 0 0 0,0 0-5 16,0 0-3-16,-13 22-1 0,13-22-4 0,-4 11 1 16,2-4-5-16,-2-1 0 0,4-6-2 0,-5 14-3 15,4-6 1-15,1-8-3 0,-1 17-3 0,-2-11-1 16,-2 3 0-16,5-9-5 0,0 15-2 0,0-6-2 16,0-9-2-16,0 15-3 0,0-7 2 0,5-1-4 15,-5-7 1-15,3 14-7 0,-2-8-2 0,3 2 4 16,-4-8-6-16,3 11-3 0,2-7-2 0,-5-4 1 15,7 9-9-15,-1-4 3 0,-6-5-3 0,10 7 3 16,-7-5-1-16,-3-2-10 0,10 5-6 0,-10-5-19 16,7 5-8-16,-7-5-14 0,8 0-15 0,-8 0-18 15,0 0-19-15,12 2-28 0,-12-2-27 0,0 0-27 16,11-4-52-16,-11 4-221 0,6-9-483 0,-4 4 215 16</inkml:trace>
          <inkml:trace contextRef="#ctx0" brushRef="#br0" timeOffset="3971.61">2861 62 38 0,'0'0'276'16,"-3"-8"-13"-16,3 8-12 0,0 0-16 0,-3-14-15 15,3 14-16-15,0-7-19 0,0 7-17 0,0 0-15 0,0 0-20 16,-3-10-12-16,3 10-15 0,0 0-4 0,0 0-21 15,0 0-13-15,0 0-21 0,-3-8-20 0,3 8-20 16,0 0-24-16,0 0-27 0,0 0-29 0,-21 6-33 16,21-6-38-16,-8 6-51 0,0-2-156 0,8-4-381 15,-7 6 168-15</inkml:trace>
        </inkml:traceGroup>
        <inkml:traceGroup>
          <inkml:annotationXML>
            <emma:emma xmlns:emma="http://www.w3.org/2003/04/emma" version="1.0">
              <emma:interpretation id="{7FDAC829-7DDF-484B-904F-D23E49E8C013}" emma:medium="tactile" emma:mode="ink">
                <msink:context xmlns:msink="http://schemas.microsoft.com/ink/2010/main" type="inkWord" rotatedBoundingBox="8341,9196 10124,9056 10197,9989 8414,10129"/>
              </emma:interpretation>
            </emma:emma>
          </inkml:annotationXML>
          <inkml:trace contextRef="#ctx0" brushRef="#br0" timeOffset="7761.67">3294 120 4 0,'0'0'146'0,"0"0"-7"0,0 0-13 16,0 0 5-16,0 0-13 0,0 0-4 0,0 0-5 15,0 0-3-15,0 0-1 0,0 0-8 0,0 0-7 16,0 0-1-16,0 0-2 0,0 0-7 0,6-16-5 16,-6 16 0-16,0 0-4 0,0 0-5 0,0 0-3 0,0 0-4 15,0 0-2-15,0 0-5 0,6-6-3 0,-6 6-5 16,0 0-3-16,0 0-2 0,0 0-2 0,0 0-5 15,0 0 0-15,0 0 3 0,15 12 0 0,-15-12-1 16,7 10-4-16,-6-4-2 0,1 3 0 0,2 1-1 16,-3 1-1-16,2 1 2 0,-3 4-5 0,0 1-4 15,-3 3 4-15,1-1-4 0,-4 4-11 0,-1-3-21 16,-4 1-25-16,-5 7-33 0,0-2-20 0,-2 1-30 16,2-4-37-16,-3 2-210 0,4-9-397 0,2 1 175 15</inkml:trace>
          <inkml:trace contextRef="#ctx0" brushRef="#br0" timeOffset="9315.6">3678-17 59 0,'0'0'140'15,"5"-5"-7"-15,-5 5-12 0,0 0-5 0,0 0-13 16,0 0-3-16,0 0-7 0,7-6-2 0,-7 6-2 16,0 0 1-16,1-8-7 0,-1 8 1 0,0 0-2 15,0 0-6-15,0 0-5 0,0 0 1 0,5-6-5 16,-5 6-1-16,0 0-3 0,0 0-1 0,0 0-3 15,0 0-5-15,0 0-1 0,0-10-3 0,0 10-4 16,0 0-1-16,0 0-1 0,0 0 1 0,0 0-4 16,3-8 0-16,-3 8-1 0,0 0-1 0,0 0-2 15,0 0-1-15,0 0-4 0,0 0-2 0,0 0-3 16,0 0-9-16,0 0 0 0,0 0-3 0,0 0-5 16,0 0 3-16,0 0-1 0,0 0 4 0,-13 19 2 0,11-11 4 15,-2-1 1-15,0 6-1 0,-1-4 6 0,1 4-8 16,1-2 6-16,-2 3 2 0,3-1 3 0,-3 2-6 15,1-1-2-15,4-3 5 0,0 6-3 0,0-4 3 16,0-1-4-16,0 1-3 0,0-1 6 0,1 0-3 16,-1 0 0-16,3-2-6 0,-2 1 4 0,3-3-2 15,-3 0-3-15,0-2 2 0,-1-6-1 0,6 14-8 16,-3-6 5-16,-1-2-3 0,1 0 1 0,-3-6-5 16,7 10 2-16,-3-6 0 0,-4-4-1 0,7 6 0 0,-7-6-7 15,6 7-7-15,1-5-10 0,-7-2-15 16,11 4-17-16,-11-4-24 0,13 2-17 0,-5-4-15 15,-8 2-33-15,17-3-25 0,-6-2-30 0,-1-1-228 0,0 0-455 16,1-2 202-16</inkml:trace>
          <inkml:trace contextRef="#ctx0" brushRef="#br0" timeOffset="9719.84">3646-314 104 0,'0'0'259'0,"-4"-11"-17"15,4 11-17-15,0-9-17 0,0 9-7 16,0 0-13-16,4-13-11 0,-4 13-10 0,0 0-15 0,1-11-10 16,-1 11-12-16,0 0-10 0,0-9-13 0,0 9-11 15,0 0-13-15,0 0-7 0,0-11-5 16,0 11-11-16,0 0-9 0,0 0-15 0,0 0-17 0,0 0-22 15,0 0-14-15,0 0-11 0,0 0-12 0,0 0-12 16,0 0-10-16,0 0-13 0,0 0-31 0,0 0-19 16,-4 31-25-16,4-31-38 0,-1 14-157 0,1-6-374 15,4-1 166-15</inkml:trace>
          <inkml:trace contextRef="#ctx0" brushRef="#br0" timeOffset="10215.54">3953 34 230 0,'0'0'238'0,"0"0"-15"0,-11-23-15 15,11 23-15-15,0 0-13 0,0 0-12 0,0 0-15 16,0 0-11-16,0 0-11 0,6-8-13 0,-6 8-13 15,0 0-4-15,11-4-6 0,-11 4-12 0,7-1-8 16,-7 1-7-16,11-3-9 0,-11 3-4 0,13-2-6 16,-13 2-3-16,13-1-8 0,-13 1-6 0,14-3 3 15,-7 3-5-15,-7 0-2 0,14 0-3 0,-14 0-5 16,17 0 0-16,-17 0-1 0,12-2-2 0,-4 4-2 0,-8-2-4 16,16-2 3-16,-8 2-6 0,-8 0 2 0,16 0-2 15,-7 0 0-15,-9 0-3 0,14 0-3 16,-14 0-4-16,12 0-3 0,-12 0-10 0,10 0-7 15,-10 0-6-15,11 0-7 0,-11 0-9 0,0 0-10 0,0 0-15 16,10-3-3-16,-10 3-13 0,0 0-20 0,0 0-24 16,11 3-30-16,-11-3-215 0,0 0-405 0,0 0 180 15</inkml:trace>
          <inkml:trace contextRef="#ctx0" brushRef="#br0" timeOffset="10784.01">4456-152 144 0,'0'0'168'0,"0"0"-8"0,0 0-5 15,0 0-11-15,0 0-5 0,0 0-2 0,0 0-9 16,0 0-5-16,0 0-7 0,0 0-7 0,0 0-7 15,0 0-6-15,0 0-7 0,0 0-9 0,0 0-7 16,0 0-9-16,0 0-5 0,0 0-9 16,0 0-6-16,0 0-4 0,0 0-6 0,0 0-5 0,0 0-6 15,0 0 0-15,0 0 6 0,0 0-2 0,0 0 5 16,1 24 0-16,0-18 4 0,-1-6 2 0,4 17 0 16,-3-11-5-16,-1 5 10 0,4-3-3 0,-2 3 2 15,2 0 0-15,-2 0-5 0,0 0-3 0,3-1-2 16,-5 3 4-16,1-4-5 0,1 1-2 0,2-1-1 0,0 3-2 15,-4-1 1-15,1 0-2 0,-1-1-2 0,1 1-2 16,2-2-6-16,-3 0 1 0,0-9 2 0,2 15-10 16,-2-8 5-16,1 1 0 0,-1-8-4 15,4 11-1-15,-4-11 6 0,0 11-6 0,0-11-9 0,1 10-12 16,-1-10-11-16,2 10-11 0,-2-10-16 0,0 0-22 16,3 12-12-16,-3-6-21 0,0-6-28 0,0 0-30 15,5 9-40-15,-5-9-187 0,7 4-423 0,-7-4 188 16</inkml:trace>
          <inkml:trace contextRef="#ctx0" brushRef="#br0" timeOffset="12245.13">4617-452 95 0,'0'0'140'0,"0"0"-17"0,0 0-3 0,0 0-19 16,0 0 9-16,0 0-6 0,0 0-8 0,0 0 0 15,0 0-9-15,0 0-2 0,0 0-6 0,6 16-5 16,-6-16-6-16,0 0-6 0,6 8-3 0,-6-8-1 16,4 6-2-16,-4-6 0 0,9 5-2 0,-9-5-6 15,7 8 0-15,-4-4-5 0,-3-4-3 0,8 8-5 16,-4-2-4-16,1-1 5 0,1 0-2 0,0 3-1 16,1-2-1-16,-1-1-3 0,1 4-2 0,-1-4 0 0,4 0-2 15,-6 2 2-15,2-1-6 0,0-1 3 0,4 4-2 16,-5-3 0-16,-1 2 2 0,3 1 1 0,2-2-4 15,-3 1 1-15,-2-2-1 16,4 4 2-16,0-1-3 0,-2 0 0 0,1 0 0 0,1-2-1 16,-1 2 1-16,-1 1 0 0,3-1 2 0,-2 0-6 0,-1-2 2 15,0 0 1-15,2 1-4 0,2 0-1 0,-7-2 3 16,7 2-1-16,-4-1-3 0,1 0 3 0,-4 1-3 16,5-1-2-16,-5-2-1 0,2 3 2 0,-2-2-8 15,0 2 2-15,2-2 4 0,-5-6-4 0,6 11-2 16,-2-3 2-16,0-2-2 0,-3 2 0 0,-1-8 1 15,4 14-1-15,-3-8 0 0,0 0 0 0,1 3-1 16,-2-9 5-16,0 16-3 0,2-7 1 0,-2-2 2 0,1 3 1 16,-1-10 1-16,-1 20 1 0,1-13 2 0,-2 4 6 15,2-1 1-15,0 1-3 0,-2 1 7 0,1-2-3 16,0 1-1-16,-3-5 0 0,3 6-1 0,0-4 2 16,-3 0 0-16,1 2 0 0,1-3 1 0,1 4-2 15,-4 0 2-15,-1-2-2 0,3-1 5 0,-3 2 0 16,4-1 2-16,-3 0-3 0,0 1-2 0,0 0 1 15,-3 0-2-15,4-2 3 0,0 2-6 0,-1 0 1 16,0-3 2-16,-1 5-2 0,3-3-2 0,-2-1-4 16,1 2 3-16,-1-3 4 0,2 0 2 0,1 0 2 15,-2 1-1-15,-1 2-9 0,2-3 8 0,0 1-3 16,3-8 4-16,-5 12 0 0,2-4 2 0,1-2-1 16,2-6 5-16,-5 13-3 0,4-8-4 0,1-5 0 15,-4 10 1-15,4-10 2 0,-2 8 0 0,2-8-4 16,0 0 1-16,-5 8 4 0,5-8-4 0,0 0-4 15,0 0 4-15,-4 8 0 0,4-8-1 0,0 0-5 16,0 0 4-16,0 0-1 0,0 0-3 0,0 0 12 0,0 0-18 16,0 0-4-16,0 0-17 0,0 0-24 0,0 0-30 15,0 0-44-15,0 0-50 0,0 0-62 0,0 0-69 16,0 0-271-16,0 0-606 0,0 0 269 0</inkml:trace>
        </inkml:traceGroup>
      </inkml:traceGroup>
    </inkml:traceGroup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10.4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2AA5199-575A-4768-B930-2DCCF1CFE5AD}" emma:medium="tactile" emma:mode="ink">
          <msink:context xmlns:msink="http://schemas.microsoft.com/ink/2010/main" type="writingRegion" rotatedBoundingBox="6891,5765 7224,5765 7224,5988 6891,5988"/>
        </emma:interpretation>
      </emma:emma>
    </inkml:annotationXML>
    <inkml:traceGroup>
      <inkml:annotationXML>
        <emma:emma xmlns:emma="http://www.w3.org/2003/04/emma" version="1.0">
          <emma:interpretation id="{0205BD2C-DE49-4A71-BD7D-82613464839A}" emma:medium="tactile" emma:mode="ink">
            <msink:context xmlns:msink="http://schemas.microsoft.com/ink/2010/main" type="paragraph" rotatedBoundingBox="6891,5765 7224,5765 7224,5988 6891,59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3FB1D9-9066-4E3B-AF06-EEB094AEB4DB}" emma:medium="tactile" emma:mode="ink">
              <msink:context xmlns:msink="http://schemas.microsoft.com/ink/2010/main" type="line" rotatedBoundingBox="6891,5765 7224,5765 7224,5988 6891,5988"/>
            </emma:interpretation>
          </emma:emma>
        </inkml:annotationXML>
        <inkml:traceGroup>
          <inkml:annotationXML>
            <emma:emma xmlns:emma="http://www.w3.org/2003/04/emma" version="1.0">
              <emma:interpretation id="{6DA8A4E7-4FD0-416C-B1D9-1809A040DDEA}" emma:medium="tactile" emma:mode="ink">
                <msink:context xmlns:msink="http://schemas.microsoft.com/ink/2010/main" type="inkWord" rotatedBoundingBox="6891,5765 7224,5765 7224,5988 6891,5988">
                  <msink:destinationLink direction="with" ref="{C3BB1EFB-6509-4DF8-94BB-51C6FF4A03F2}"/>
                </msink:context>
              </emma:interpretation>
            </emma:emma>
          </inkml:annotationXML>
          <inkml:trace contextRef="#ctx0" brushRef="#br0">105 14 146 0,'0'0'135'0,"7"-5"-11"0,-7 5-9 0,0 0-2 16,0 0-6-16,0 0-3 0,0 0-14 0,0 0 1 16,3-6-7-16,-3 6-7 0,0 0-3 0,0 0-10 15,0 0-7-15,0 0-11 0,0 0 0 0,0 0-2 16,0 0-9-16,0 0 3 0,0 0-4 0,0 0-3 15,0 0 0-15,0 0-1 0,0 0 4 0,0 0-2 16,-10 22-1-16,10-22-3 0,-6 10-5 0,6-10 5 16,-5 12-3-16,0-6 3 0,0-1 0 0,2 4 0 0,0-2-2 15,-1 3-3-15,-1-1 1 0,-3 1-1 0,0 0 0 16,6 0-1-16,-4-2 0 0,1 0-3 16,1 0-1-16,-2-2-1 0,1 2 1 0,5-8-4 0,-4 12 2 15,0-4-5-15,1-2 4 0,3-6-5 0,-5 10-1 16,2-5 1-16,3-5 0 0,-5 6-1 0,5-6-1 15,0 0-2-15,-2 8-1 0,2-8 2 16,0 0 2-16,0 0 2 0,-5 7 2 0,5-7 3 0,0 0 7 16,0 0 5-16,0 0 0 0,0 0-5 0,0 0 0 15,0 0-4-15,0 0 0 0,0 0-6 0,0 0 1 16,0 0 2-16,15-22-3 0,-10 18-5 0,-5 4 1 16,8-11-8-16,0 3-4 0,-2-1-5 0,1 1-3 15,-3-2-2-15,2-2-4 0,-1 5-3 0,3-5-1 16,-3 3 4-16,2 1 0 0,-1-2 1 0,-1 4-1 15,0-2 2-15,0 1 2 0,-4 2 0 0,-1 5 1 16,9-13-2-16,-6 8 6 0,-3 5 3 0,6-10-10 0,-4 6 8 16,-2 4 5-16,6-7-4 0,-6 7 4 0,0 0-3 15,5-10 0-15,-5 10 3 0,0 0 1 16,5-6-3-16,-5 6 3 0,0 0 0 0,5-4-6 0,-5 4 6 16,0 0-2-16,5-5-3 0,-5 5 4 0,0 0 0 15,0 0-1-15,11-3 3 0,-11 3-3 0,0 0 2 16,0 0-3-16,15 6 6 0,-10-2 1 0,2 0 2 15,-7-4-4-15,11 10 6 0,-5-4 1 0,1-1 2 16,3 2 4-16,-7 0 0 0,8 0-1 0,-2 3-1 0,0-2-3 16,-1 2 2-16,2-4 0 0,-4 2 0 15,-2-3-4-15,3 1-2 0,-2 0 5 0,-1-2-5 16,1 2 5-16,-5-6-4 0,7 8-2 0,-7-8 1 0,6 6-3 16,-6-6-4-16,6 5-8 0,-6-5-12 0,4 7-15 15,-4-7-12-15,0 0-18 0,5 5-21 16,-5-5-29-16,0 0-15 0,0 0-40 0,0 0-131 15,0 0-329-15,0 0 145 0</inkml:trace>
        </inkml:traceGroup>
      </inkml:traceGroup>
    </inkml:traceGroup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18.0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8153C1-061C-46A5-B20B-6345197B096F}" emma:medium="tactile" emma:mode="ink">
          <msink:context xmlns:msink="http://schemas.microsoft.com/ink/2010/main" type="inkDrawing" rotatedBoundingBox="6254,7270 6727,7374 6663,7664 6190,7561" semanticType="callout" shapeName="Other">
            <msink:sourceLink direction="with" ref="{4DBFA681-2426-476C-9E24-7AC270F871B4}"/>
          </msink:context>
        </emma:interpretation>
      </emma:emma>
    </inkml:annotationXML>
    <inkml:trace contextRef="#ctx0" brushRef="#br0">214-72 8 0,'0'0'135'0,"0"0"-19"0,0 0-1 0,-10 2-21 16,10-2-7-16,0 0-8 0,0 0-10 0,0 0 2 15,0 0 3-15,0 0 3 0,0 0 4 0,0 0 7 16,0 0 0-16,0 0 3 0,0 0-4 0,0 0 0 15,0 0-5-15,0 0-4 0,0 0-2 0,0 0-7 16,0 0-5-16,0 0-4 0,0 0-6 16,0 0-10-16,0 0-2 0,0 0-4 0,0 0-9 0,0 0 0 15,0 0-4-15,0 0-3 0,0 0-2 0,0 0-3 16,0 0-1-16,0 0-6 0,0 0-3 0,0 0 5 16,0 0-1-16,0 0 0 0,0 0 0 0,0 0 0 15,0 0 1-15,0 0 0 0,0 0-1 0,16 13 4 16,-9-10 3-16,-7-3 3 0,19 3-2 0,-12-1 2 0,6-2-4 15,0 2-3-15,3 0-1 0,-1-1 1 0,3-1-5 16,-3 0 0-16,1 0 1 0,5 1 0 0,-1 1-3 16,-4-4-1-16,2 1 2 0,-5 1-1 0,2-3-1 15,1 1-2-15,-3 2 0 0,-2 0 0 0,3-2-1 16,-2-1 1-16,-5 3-1 16,-7 0 2-16,13 0-4 0,-13 0 0 0,15-1 1 0,-15 1-4 15,12 0 5-15,-12 0 0 0,9-2-1 0,-9 2-2 0,10-1 0 16,-10 1 1-16,0 0-1 0,14 0 0 0,-14 0 2 15,14-1-1-15,-14 1 2 0,8-2 2 0,-8 2-8 0,13 2 3 16,-13-2 2-16,13 0 2 0,-13 0-7 16,11 0 1-16,-11 0 1 0,7 1 1 0,-7-1-1 15,0 0 3-15,13-1-2 0,-13 1 2 0,0 0-1 0,0 0 2 16,0 0 0-16,0 0-2 0,0 0-2 0,10 1 5 16,-10-1 3-16,0 0 4 0,0 0-2 0,0 0 4 15,0 0 1-15,0 0 2 0,0 0 1 0,0 0 2 16,0 0-2-16,0 0-2 0,0 0-1 15,0 0-3-15,0 0 1 0,0 0-2 0,0 0 0 0,0 0 0 16,-5 14 2-16,5-14 2 0,-7 11 1 0,2-3 0 16,-1-2 1-16,1 6 0 0,-2-1-2 0,4-2 0 15,-4 3-4-15,1 0 1 0,-2 1-1 0,2-1-2 16,-1 2 0-16,1-2 0 0,2 3-16 0,-3 3-19 0,1-5-26 16,-2 5-32-16,1-5-36 0,1 0-46 15,-1 5-254-15,-1-10-454 0,3 5 201 0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13.05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3BB1EFB-6509-4DF8-94BB-51C6FF4A03F2}" emma:medium="tactile" emma:mode="ink">
          <msink:context xmlns:msink="http://schemas.microsoft.com/ink/2010/main" type="inkDrawing" rotatedBoundingBox="7284,5970 7417,8039 7070,8061 6937,5992" semanticType="callout" shapeName="Other">
            <msink:sourceLink direction="with" ref="{D012C6FF-1862-457E-9412-48EB586C35C3}"/>
            <msink:sourceLink direction="with" ref="{6DA8A4E7-4FD0-416C-B1D9-1809A040DDEA}"/>
          </msink:context>
        </emma:interpretation>
      </emma:emma>
    </inkml:annotationXML>
    <inkml:trace contextRef="#ctx0" brushRef="#br0">131 222 22 0,'0'0'135'15,"0"0"-14"-15,0 0 0 0,0 0-12 0,24 1-7 16,-24-1-14-16,0 0-3 0,0 0-13 0,0 0-1 16,7 4-7-16,-7-4-8 0,0 0-7 0,6 5 2 15,-6-5-9-15,0 0-3 0,2 9-3 0,-2-9-3 16,0 7-6-16,0-7-2 0,0 0 3 0,-1 14 0 15,1-14 1-15,-1 11-10 0,1-11-1 0,0 12 1 16,0-12 5-16,0 10 0 0,0-10-4 0,-4 14-3 16,4-14 3-16,0 12-1 0,0-12 0 0,4 13-1 15,-4-7 1-15,0-6-7 0,1 13-2 0,-1-13 2 16,1 15 0-16,-1-8 4 0,2 0-1 0,-2-7-4 16,2 14 3-16,-1-5-3 0,-1-2-3 0,0-7 1 15,2 14-1-15,1-7 1 0,-3 0-4 0,3 2-8 16,-3-9 13-16,2 15-5 0,0-6-2 0,-1 0 4 0,1-3-2 15,1 3-2-15,-3-9 1 0,2 15 4 0,0-9-2 16,-2-6 0-16,3 14-1 0,-2-5 2 0,-1-3-5 16,0-6-5-16,2 13 12 0,-2-6-1 15,0-7-2-15,3 11 1 0,-3-11-3 0,0 14 2 0,0-14 3 16,0 12-4-16,2-6 6 0,-2-6-5 0,0 14 1 16,2-8 3-16,-2-6-7 0,0 11 7 0,0-11-3 15,5 13 6-15,-4-5-6 0,1-1 3 0,-1 0-1 16,1 0 2-16,-2-7-1 0,6 12 1 0,-2-5-2 15,-3-2-3-15,-1-5 1 0,5 13 3 0,-5-6-2 16,0-7 1-16,4 16-4 0,-4-10 2 0,0-6 4 16,3 15 2-16,-2-7-4 0,-1 0 0 0,0-8-3 15,0 14 1-15,-1-5-1 0,1-9 4 0,1 13 1 16,-1-13-1-16,0 12-1 0,0-12-1 0,-1 13 0 0,1-13-2 16,-1 11 4-16,1-11 0 0,1 11 1 15,0-3-5-15,-1-8 2 0,0 12 3 0,0-12-4 0,0 12 1 16,0-12 1-16,2 12 0 0,-2-6 3 0,0-6 0 15,2 10 2-15,-2-10-3 0,-2 14-1 0,2-14 0 16,-2 10-2-16,2-10 1 0,2 10-1 16,-2-10 1-16,0 12-4 0,0-12 3 0,2 11 0 0,-2-11-2 15,0 9-5-15,0-9 3 0,1 11 4 0,-1-11-6 16,2 10 5-16,-2-10 0 0,0 11-1 0,0-11-1 16,2 9-3-16,-2-9 3 0,5 14 0 0,-5-9-3 15,0-5 2-15,0 0-1 0,1 15 0 0,-1-15 1 16,0 8-1-16,3-1 2 0,-3-7-1 0,0 10-1 15,0-10 1-15,0 11 0 0,0-11 4 0,0 9 1 0,0-9-2 16,0 13 1-16,0-13-1 0,0 9 0 16,0-9 1-16,0 10-3 0,0-10-1 0,0 8 0 15,0-8-1-15,2 13-3 0,-2-13 6 0,3 11-5 0,-1-3-1 16,-2-8 2-16,4 13 1 0,-4-13 0 16,1 10 0-16,0-3-1 0,-1-7 3 0,0 11-1 0,0-11-1 15,2 12-4-15,-2-12 2 0,3 8 1 0,-3-8 0 16,0 10 2-16,0-10 1 15,2 9-3-15,-2-9 1 0,2 10-2 0,-2-10 3 16,0 8-3-16,0-8 3 0,0 0-3 0,-2 16 0 16,2-16 2-16,2 8 0 0,-2-8-3 0,2 9 2 0,-2-9 5 0,0 10 1 15,0-10 0-15,2 9-2 0,-2-9 1 0,0 0 1 0,1 14 0 16,-1-14 0-16,1 11-1 0,-1-11-1 16,2 10 0-16,-2-10 1 0,3 12-2 0,-3-12 0 15,5 12 0-15,-5-12-1 0,1 10-1 0,-1-4 1 16,0-6 0-16,4 14 1 0,-4-6-1 0,1-1-2 0,-1-7 1 15,0 15 0-15,0-9 0 0,0-6-4 0,1 15 2 16,0-7-1-16,-1-8 0 0,0 14 3 0,3-7 0 16,-3 2-1-16,0-9 2 0,2 14-2 0,-2-14 2 15,2 11-2-15,-2-3-2 0,0-8 2 0,2 11-1 16,-1-3-1-16,-1-8 2 0,-1 11-2 0,1-11-2 16,1 11 4-16,-1-11-5 0,0 12 6 0,0-12-2 15,2 9 4-15,-2-9-2 0,0 11 2 0,0-11-4 16,1 11 5-16,-1-11-4 0,-1 11 1 0,1-11-2 15,0 11 6-15,0-11-4 0,0 9 3 0,0-9-2 16,-2 14 3-16,1-8-4 0,1-6 2 0,0 13-3 16,0-13 2-16,0 11 0 0,0-11-2 0,-2 12 2 15,2-12 0-15,2 12 1 0,-2-12 0 0,-2 11 0 16,2-11 2-16,2 13-2 0,-2-13-1 0,0 10-6 16,0-10 5-16,0 12 2 0,0-12 0 0,0 8 1 15,0-8-3-15,0 9-1 0,0-9 1 0,0 8 1 16,0-8 1-16,0 0-5 0,-2 14 5 0,2-14-2 0,-2 8 3 15,2-8-3-15,-2 8 2 0,2-8-5 0,0 0 6 16,0 14-3-16,0-14-1 0,-4 9 1 0,4-9 2 16,-2 9-2-16,2-9 2 0,-5 11-2 0,5-11-2 15,-2 10 0-15,-1-4 2 0,3-6-1 0,0 12 2 16,0-12 0-16,0 12-1 0,0-12-1 0,0 12-1 16,0-12 3-16,0 7-2 0,0-7 0 0,3 7-1 15,-3-7 2-15,0 0 1 0,0 12-2 0,0-12 2 0,2 8 0 16,-2-8-1-16,2 9 2 0,-2-9-2 0,0 8 0 15,0-8 1-15,3 8-3 0,-3-8 2 16,1 8 0-16,-1-8-3 0,0 0 2 0,-1 11 2 0,1-11-2 16,0 0-2-16,1 12 3 0,-1-12-1 0,1 7 0 15,-1-7 2-15,0 0-3 0,0 12 3 16,0-12-3-16,1 8 0 0,-1-8 1 0,0 0 2 0,0 0-5 16,-1 16 2-16,1-16 0 0,0 0 7 0,-1 9-2 15,1-9 0-15,-1 8-3 0,1-8 2 0,-3 12 2 16,3-12 1-16,0 10-1 0,0-10 1 0,-1 8-2 15,1-8 3-15,-1 10-1 0,1-10-1 0,0 0-2 16,-2 10 3-16,2-10-2 0,2 10 2 0,-2-10-4 16,1 8 0-16,-1-8 0 0,1 10 3 0,-1-10-6 15,3 9 1-15,-3-9-2 0,2 8 6 0,-2-8-4 16,1 8 2-16,-1-8-1 0,3 6-3 0,-3-6 2 16,0 0-4-16,2 11 7 0,-2-11 0 0,0 0-3 15,2 8 1-15,-2-8-3 0,0 0 0 0,2 9 0 0,-2-9-1 16,0 0 2-16,0 0 1 0,-2 10-2 15,2-10 3-15,0 0-2 0,0 0 0 0,3 9 3 16,-3-9-2-16,0 0-1 0,0 0-1 0,0 0 1 0,0 0-5 16,0 7 5-16,0-7-1 0,0 0 2 0,0 0 0 15,0 0-2-15,2 9 0 0,-2-9-3 0,0 0 3 16,0 0-2-16,0 0 2 0,0 0 0 0,1 9 0 16,-1-9-1-16,0 0 2 0,0 0 0 0,0 0 0 15,0 11 0-15,0-11 0 0,0 0-2 0,0 0 1 16,0 0 2-16,1 7 0 0,-1-7-2 0,0 0 0 15,0 0 4-15,0 0-2 0,0 0-1 0,4 9-3 16,-4-9 3-16,0 0 1 0,0 0 3 0,0 0-1 16,0 0-2-16,0 0 3 0,0 0 4 0,0 0 5 15,0 0 2-15,0 0 7 0,0 0-1 0,0 0 9 16,0 0 3-16,0 0 5 0,0 0 1 0,0 0 2 0,0 0-4 16,0 0-4-16,0 0-4 0,0 0 0 0,0 0-6 15,0 0 0-15,0 0-5 0,0 0-3 16,0 0 5-16,-8-27-9 0,8 27 2 0,-1-14-3 15,1 14 3-15,-6-9-4 0,3 4-1 0,3 5 1 0,-3-11-2 16,3 11-6-16,-10-10-1 0,8 5 3 0,2 5-2 16,-9-12 3-16,5 9 1 0,4 3-2 0,-11-11-12 15,9 5 11-15,2 6 3 0,-14-8-2 0,9 1-4 16,0 2 2-16,5 5-2 0,-11-10 2 0,6 5-2 16,-2-1 0-16,7 6 1 0,-11-10-4 0,7 3 6 15,0 4-2-15,4 3 2 0,-9-10-2 0,9 10 2 16,-8-5 0-16,8 5-2 0,-5-7-1 0,5 7-1 15,-6-6 1-15,6 6 1 0,0 0-2 0,-5-6 1 16,5 6 0-16,0 0 1 0,0 0 0 0,0 0-4 16,-7-9-2-16,7 9 4 0,0 0 10 0,0 0-14 15,0 0 4-15,0 0-4 0,0 0 4 0,-4-6 1 16,4 6-3-16,0 0 4 0,0 0-4 0,0 0 1 0,0 0-6 16,0 0 1-16,0 0 2 0,0 0-1 15,0 0 2-15,0 0 5 0,0 0-2 0,0 0-3 16,0 0 2-16,0 0-2 0,0 0-1 0,0 0 7 0,0 0-6 15,17 15 4-15,-17-15-1 0,8 8-2 0,-6-4 0 16,-2-4 1-16,5 7 0 0,-2-2 2 0,1 1-1 16,-4-6-3-16,4 12 3 0,-2-9-2 0,-2-3 0 15,5 11 2-15,-3-4-4 0,-2-7 2 0,6 12 3 16,-4-8-2-16,-2-4 1 0,3 11-1 0,-3-11 4 0,0 10-4 16,5-3 2-16,-5-7 2 0,2 8 0 15,-2-8-3-15,3 8 1 0,-3-8-2 0,2 9 5 16,-2-9-4-16,4 10 1 0,-4-10 1 0,2 6 0 0,-2-6-2 15,4 10 2-15,-4-10 0 0,4 7 1 0,-1-1-1 16,-3-6 1-16,4 10-2 0,1-7 1 16,-5-3-1-16,6 9 1 0,-1-6-2 0,-5-3-3 15,6 3 6-15,-6-3 2 0,7 7 1 0,-7-7-4 16,8 6-3-16,-8-6 9 0,8 2-9 0,-8-2 5 0,10 2-1 16,-10-2-1-16,14 0-2 0,-14 0 2 15,15-1 2-15,-8-2 2 0,-7 3-1 0,13-3 5 0,-6 0-6 16,-7 3 2-16,12-8-1 0,-5 5-2 0,-2-4 0 15,3 0 5-15,1-2-7 0,-3 2 0 0,-1-1 1 16,3-4 3-16,0 1-7 0,-2 0 8 0,1 0-2 16,1-1-2-16,-3 2 1 0,2 0 0 0,-2 4 1 15,1-5-3-15,-1 4 3 0,-1-1-3 0,0 2 0 0,-2 0-1 16,-2 6-5-16,10-10-12 0,-10 10-9 16,1-6-14-16,-1 6-23 0,5-8-17 0,-5 8-30 15,0 0-34-15,0 0-30 0,0 0-35 0,0 0-38 0,0 0-232 16,-7-12-520-16,7 12 230 0</inkml:trace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9:07.0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0BC31C3-CAFC-4440-935D-F54B6D6F8098}" emma:medium="tactile" emma:mode="ink">
          <msink:context xmlns:msink="http://schemas.microsoft.com/ink/2010/main" type="writingRegion" rotatedBoundingBox="3774,662 24029,773 24009,4426 3754,4315"/>
        </emma:interpretation>
      </emma:emma>
    </inkml:annotationXML>
    <inkml:traceGroup>
      <inkml:annotationXML>
        <emma:emma xmlns:emma="http://www.w3.org/2003/04/emma" version="1.0">
          <emma:interpretation id="{7D544516-5676-4DD3-B2C7-F5BD75A0E570}" emma:medium="tactile" emma:mode="ink">
            <msink:context xmlns:msink="http://schemas.microsoft.com/ink/2010/main" type="paragraph" rotatedBoundingBox="3950,662 23452,770 23445,2043 3943,19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932C0D-D656-4B32-95B2-7C250370DD27}" emma:medium="tactile" emma:mode="ink">
              <msink:context xmlns:msink="http://schemas.microsoft.com/ink/2010/main" type="line" rotatedBoundingBox="3950,662 23452,770 23445,2043 3943,1936"/>
            </emma:interpretation>
          </emma:emma>
        </inkml:annotationXML>
        <inkml:traceGroup>
          <inkml:annotationXML>
            <emma:emma xmlns:emma="http://www.w3.org/2003/04/emma" version="1.0">
              <emma:interpretation id="{B4BB165A-4D9D-475B-BADA-4A5FE2AB78E2}" emma:medium="tactile" emma:mode="ink">
                <msink:context xmlns:msink="http://schemas.microsoft.com/ink/2010/main" type="inkWord" rotatedBoundingBox="3949,735 5784,745 5779,1594 3945,1584"/>
              </emma:interpretation>
            </emma:emma>
          </inkml:annotationXML>
          <inkml:trace contextRef="#ctx0" brushRef="#br0">0 94 102 0,'0'0'167'16,"0"0"-11"-16,9-13-12 0,-9 13-11 0,4-8-3 0,-2 3-8 15,-2 5-1-15,0 0-7 0,5-11-7 0,-5 11-5 16,3-4-7-16,-3 4-6 0,3-8 1 16,-3 8 0-16,0 0-8 0,0 0-5 0,0 0-7 0,0 0-4 15,0 0-6-15,0 0-9 0,0 0-6 16,0 0-6-16,0 0-2 0,0 0-8 0,0 0-2 16,0 0-5-16,0 0-6 0,0 0 4 0,0 0-3 0,0 0-4 15,0 0 2-15,0 0 9 0,-6 27-2 0,6-16 6 16,-4 1 1-16,8 6-7 0,-4-4 9 0,-4 4-1 15,8-4-4-15,-4 5 5 0,0 1 0 0,2-6-1 16,-1 7-1-16,-1 0 0 0,0-3-3 0,2 1 4 16,-1 2-2-16,0-7 0 0,-1 4-2 0,2 1-3 15,2 0 3-15,-4-1-2 0,2 3-2 0,-2-7 0 16,0 4-5-16,0 1 4 0,3-6-2 0,-3 6 1 16,2-5-4-16,-1 0-4 0,3 1 0 0,-3-5 3 15,1 4-6-15,1-4 6 0,2 1-7 0,-3-1 5 0,4-1-3 16,-1 1 4-16,1 0-3 0,2-4 0 0,4 3 1 15,-6-3 0-15,6 0-2 0,-2-1 1 16,0 2 1-16,3-3-2 0,-1-1 1 0,2 0-4 16,-1-1 1-16,-2-2 3 0,2 4-3 0,-1-4-2 0,0 0 0 15,2 2 3-15,-1-4-5 0,0 1 0 0,0-2-2 16,-2 1 10-16,3-1-6 0,1-2-1 0,-2 2-6 16,1-4-6-16,-3 1-10 0,2-1-4 0,0-1-7 15,-2-2-8-15,1 0-6 0,-2 0-5 0,6-5 1 16,-7 4-5-16,3-5-5 0,0 0 0 0,-4 0 5 15,2 3 6-15,-2-2 3 0,-1 3 5 0,2 0 3 16,-6 1 2-16,2-3 7 0,0 5 3 0,-3-3 9 16,0 2 3-16,-2 10 2 0,2-15 2 0,-2 8 6 15,0 7 4-15,0-12 2 0,0 12-3 0,-4-10 0 0,-1 4 2 16,5 6-1-16,-10-5-2 0,10 5 3 16,-13 0 5-16,13 0 6 0,-21 3-3 0,11 2 5 15,-6 0 3-15,3 3 5 0,0-2 1 0,-2 8 4 0,-1 2-3 16,1-3 0-16,3 1 0 0,0 2 4 0,2 0-3 15,1-2 2-15,0 3-2 0,2-4 3 0,1 4-5 16,4-2 2-16,0 4-1 0,-1-8-4 0,4 6-1 16,1-3-3-16,2 0 3 0,1-3-4 0,0 3 0 15,1-3 1-15,4 1 0 0,0-1-1 16,5-1-3-16,3-2-1 0,1-2 7 0,2 0-7 0,0-3 0 16,4 2-2-16,-1-5 1 0,-3 0 2 0,4 0-4 15,-2-4 0-15,1-2-3 0,7-2 2 0,-1-2-3 16,-9 1-3-16,7-7-9 0,1 0-14 0,-5-4-5 15,2-4-10-15,-4 1-8 0,2-4-6 16,-1-2-3-16,3-1-4 0,-8-1 2 0,1 0-1 0,-4 0 2 16,1 1 3-16,-4 2 2 0,-2-5 5 0,-1 6 5 15,-2 0 1-15,-4 3 8 0,0 1 1 0,-4 3 3 16,4-4 4-16,-3 4 11 0,-2-3 0 0,-1 3 6 16,0 2 7-16,0 4 6 0,1 0 7 0,0 0 4 15,-3 3 0-15,1 0-2 0,2 0 5 0,0 5 4 16,2 6-1-16,-3-10-3 0,3 10 0 0,-3-9-5 0,3 9-6 15,0 0-2-15,-5-6-2 0,5 6-1 0,0 0 0 16,0 0-4-16,0 0-1 0,-12 28-2 16,11-11 6-16,-2 2 3 0,1 3-2 0,0 0 4 0,2 4 1 15,0 5 1-15,0 0 7 0,2-1 4 0,-2 1 3 16,0-1 1-16,5 3-2 0,0-4-1 16,-2 1 3-16,2-2 4 0,-2 0 2 0,5 1-7 0,-4-3-3 15,1-4 3-15,-1 0 1 0,-2-1-10 0,3 3 2 16,0-6-4-16,1 1 2 0,-6 0-5 0,4-2 3 15,0 2-3-15,-3-5-3 0,0-3 1 0,4 3-8 16,-5-4-15-16,5 2-10 0,-5-4-12 0,3-1-20 16,0 1-18-16,-1-2-21 0,-2-6-24 0,7 9-23 15,-3-2-23-15,-4-7-27 0,5 4-42 0,-5-4-216 16,0 0-483-16,0 0 214 0</inkml:trace>
          <inkml:trace contextRef="#ctx0" brushRef="#br0" timeOffset="194.45">809 566 141 0,'9'-1'221'0,"4"-4"-15"0,0 0-15 0,3 1-16 16,1 1-12-16,3-3-18 0,2 4-13 0,-6 0-15 15,-3 0-16-15,2 0-26 0,-2 0-25 16,3 2-33-16,-3-3-33 0,-2 2-44 0,2 0-36 0,-6-2-53 15,-7 3-87-15,18-6-255 0,-10 1 113 0</inkml:trace>
          <inkml:trace contextRef="#ctx0" brushRef="#br0" timeOffset="438.97">1457-66 203 0,'0'0'236'15,"0"0"-22"-15,0 0-23 0,0 0-18 0,0 0-16 16,0 0-11-16,-13 25-17 0,8-13-10 0,1 1-12 16,-2 1-12-16,-2 2-8 0,0 3-5 0,3 3-9 15,1-3-13-15,-2 2-24 0,-2-1-25 0,3 2-29 16,-3-2-34-16,1 1-40 0,4-3-31 0,0-3-183 15,-1-3-331-15,4 1 146 0</inkml:trace>
          <inkml:trace contextRef="#ctx0" brushRef="#br0" timeOffset="829.64">1763 321 118 0,'-16'3'194'15,"8"-3"-18"-15,8 0-17 0,-15 5-14 16,10-3-11-16,-3 1-18 0,0 0-9 0,8-3-9 0,-13 9-12 16,9-4-5-16,-2 1-10 0,6-6-5 0,-8 12-8 15,5-7-6-15,3-5-3 0,-2 13-4 0,-1-7-5 16,3-6-4-16,3 14-4 0,-1-7-1 0,1 2-2 15,5 1-5-15,0-2 0 0,-1 3-1 16,1-3-4-16,2 1 1 0,-2 2 8 0,3-1-1 0,-2-1 5 16,2 1 2-16,2-1-3 0,0 1-4 0,-2-1-1 15,1-3-4-15,-4 4-5 0,-1-1-2 0,2 0 1 16,-7-3-1-16,1 2 0 0,-1-2 1 0,-2-6 3 16,-2 15 1-16,-3-5 2 0,-4-3-3 0,-2-3-1 15,0 4-4-15,-5-2 2 0,1-1-5 0,2-1-7 16,-3 1-12-16,-5-2-18 0,1 0-15 0,-1-3-19 15,6-1-19-15,0-1-28 0,1 0-25 0,1-2-24 0,-2-1-159 16,2-1-341-16,2-3 151 0</inkml:trace>
        </inkml:traceGroup>
        <inkml:traceGroup>
          <inkml:annotationXML>
            <emma:emma xmlns:emma="http://www.w3.org/2003/04/emma" version="1.0">
              <emma:interpretation id="{DB40A9B7-9620-434D-94F0-F3E60222970B}" emma:medium="tactile" emma:mode="ink">
                <msink:context xmlns:msink="http://schemas.microsoft.com/ink/2010/main" type="inkWord" rotatedBoundingBox="6658,677 9362,692 9357,1606 6653,1591"/>
              </emma:interpretation>
            </emma:emma>
          </inkml:annotationXML>
          <inkml:trace contextRef="#ctx0" brushRef="#br0" timeOffset="1956.28">2885 68 262 0,'0'0'277'0,"0"0"-29"16,0-9-25-16,0 9-31 0,0 0-18 0,0 0-20 16,0 0-15-16,0 0-15 0,13 22-7 0,-11-11-7 15,3 3-7-15,1 4-7 0,-4 2-1 0,1 3-5 16,4-1-5-16,1 6-7 0,-1 0-4 0,2 1-2 16,-5-1-6-16,1 1-5 0,1-1-4 0,-1 0-5 15,-2-6-6-15,0-3-3 0,2 2-4 0,1-2-5 0,-4-2-5 16,0-3 3-16,1 0-7 0,-1-3-1 0,2 1 1 15,-1-5-2-15,-2 2-4 0,-1-1-1 16,5-2 1-16,-5-6-1 0,3 11-6 0,0-5 0 16,-3-6-3-16,4 7 2 0,-4-7-3 0,0 0 1 0,0 0-10 15,0 0-12-15,0 0-11 0,0 0-2 0,0 0 0 16,0 0 4-16,-28-10-1 0,18 4 1 16,-6 1 4-16,-2-1 1 0,-3 0 3 0,1 2 0 0,-1 0 4 15,2-2 6-15,2 5 3 0,3-1 2 0,-1 0-2 16,1 1 3-16,-1 0-3 0,4 2-1 0,-3-1 2 15,14 0 1-15,-15 4-3 0,7-2 2 0,1 3 2 16,1 0-3-16,-2 2 1 0,5-2 1 0,3-5 0 16,-7 12-2-16,4-4 1 0,3-8 4 0,0 12-1 15,0-12-2-15,9 14 3 0,-5-8 5 0,7 1-3 16,1 0 6-16,1-2 1 0,9 0 2 0,-2 0-4 0,4-2 1 16,7 0-1-16,-1-3-4 0,4 3 4 0,-1-3-5 15,3-3-2-15,-2 0-8 0,2 0-11 16,0-2-8-16,-2-3-5 0,-1 2-11 0,0-4-2 0,-2 0-13 15,-11 0-10-15,2 1-2 0,-1-2 5 0,-5 1 4 16,0-2 10-16,-3 4 0 0,-3-3 8 0,-2-2 9 16,-2 2 5-16,-3 1 5 0,0-2 3 0,-3 5 6 15,-5-5 2-15,0 1 5 0,-2 3 2 0,-4-1-2 16,0 1 4-16,1 1 2 0,-5 0-2 0,5 5 3 16,-6 0 5-16,1-2-5 0,1 3 4 0,-1 1-2 15,2 0-2-15,0 2 3 0,2 1-4 0,-2 1 5 16,1 4-6-16,2 0 2 0,-1 1-1 0,6 0-2 15,-1 1 3-15,2 1-1 0,-1-2 3 0,5 2 0 16,0 0-3-16,2 0 4 0,4-1 2 0,1 0 7 16,0 1 5-16,4 0 7 0,2-4 1 0,7 1 5 15,-1-2 1-15,6 0 4 0,9-1-4 0,0-3-1 16,2 0-5-16,-2-2 1 0,2-2-5 0,1-2 0 0,1 1-4 16,3-3 2-16,-2-4 1 0,-2 1-2 0,7-4-4 15,-4 0-2-15,12-10 2 0,-10 3-3 16,9-7 0-16,-11 5-3 0,-4-1-2 0,13-10-9 15,-15 6-4-15,7-8-3 0,-10 5-10 0,0 2-3 0,-7-4-3 16,-5-3 3-16,-1 5 1 0,-5-2-1 0,-4 3 4 16,-3 0 3-16,-5 8 0 15,-4-6 5-15,1 5 5 0,-7 3 4 16,2 0 3-16,-1 2 2 0,-4 1-1 0,-1 2 0 0,-3 2-2 16,1 1 2-16,-4 0-2 0,6 5 3 0,-3 1-3 15,-3 1-4-15,3 3 0 0,-5 1 3 0,6 1-3 0,-1 0 2 0,-1 5-5 16,-1 2 4-16,0 2-3 0,1 2-1 0,2 2 2 15,2 2 2-15,-2 5-2 0,3-2 1 0,-2 8 1 16,3 5 3-16,2-2-2 0,2 3 3 0,3-1 5 16,-2 1-1-16,4-1-2 0,2 0 2 0,0-1-2 15,2 3 5-15,-1-2 1 0,4 4 0 0,-2-4 1 16,-1 0-1-16,4 0-3 0,-4-3 2 0,4 1-1 16,-2-2 0-16,2-5-3 0,-4-3 1 0,2 2-2 15,-3-2 3-15,8-1-6 0,-4-2-13 0,-4 1-12 16,4-4-20-16,0-2-24 0,-3 2-28 0,2-1-22 15,-2-2-33-15,3-2-37 0,-4-1-61 0,2 0-139 0,-3-8-417 16,4 10 184-16</inkml:trace>
          <inkml:trace contextRef="#ctx0" brushRef="#br0" timeOffset="2316.21">3588 557 149 0,'0'0'194'0,"15"-5"-17"16,-3 4-5-16,-1-1-13 0,5 0-5 0,-1 2-12 15,0 0-6-15,2 0-6 0,1-1-6 0,7 1-3 16,-1 0-2-16,-2 0-7 0,0 0-2 0,0 0-6 15,-3 1-4-15,4 1-8 0,-8 1-3 16,1 0-4-16,-4 2-3 0,1-3-12 0,-1 3-5 0,0-1-5 0,-2 2-6 16,-1 0-1-16,0 1-2 0,-3-3-2 0,3 4-3 15,-1 0-3-15,-2 0-3 0,0 1-1 0,0-4-5 16,-2 1-2-16,1 1 2 0,0-2-10 0,0 2-2 16,-3-1 4-16,-2-6-5 0,8 11-2 15,-3-5-10-15,-5-6-18 0,6 8-27 0,-6-8-36 16,3 6-36-16,-3-6-36 0,4 5-43 0,-4-5-38 15,0 0-203-15,0 0-461 0,0 0 204 0</inkml:trace>
          <inkml:trace contextRef="#ctx0" brushRef="#br0" timeOffset="2504.17">4101 306 96 0,'0'0'264'0,"0"0"-28"0,0 0-30 16,0 0-41-16,0 0-26 0,0 0-23 0,0 0-25 16,0 0-33-16,0 0-34 0,0 0-31 0,0 0-23 15,0 0-42-15,0 0-49 0,0 0-74 0,5 30-210 16,-3-22 94-16</inkml:trace>
          <inkml:trace contextRef="#ctx0" brushRef="#br0" timeOffset="3090.34">4292 569 48 0,'0'0'265'0,"9"8"-16"15,-3-4-21-15,-6-4-16 0,8 9-19 16,0-5-17-16,-3 3-12 0,1-3-14 0,-1 1-19 0,1 1-14 16,0-1-11-16,0-1-10 0,-1 0-10 0,-5-4-8 15,10 7-8-15,-5-2-4 0,-5-5-5 0,9 5-8 16,-9-5 4-16,7 6-11 0,-7-6-9 0,0 0 2 15,10 3-6-15,-10-3-3 0,0 0-9 0,12-3-8 16,-12 3-7-16,13-6-6 0,-7 1-11 0,-1 1-8 16,2-1-3-16,1-4 1 0,0-1 4 0,1 1-4 15,0-2 2-15,0 3 4 0,-1-4-2 0,-1 2 11 16,1 0 12-16,-4 4 8 0,4-4 6 0,-4 2 12 16,2 3 4-16,-6 5 0 0,6-8-4 0,-6 8-4 15,5-6-6-15,-5 6-1 0,0 0-6 0,2-6-1 0,-2 6-3 16,0 0 2-16,0 0-4 0,0 0 3 15,0 0-1-15,9 20-5 0,-5-15 2 0,-2 3-2 16,3-2 1-16,1 2 0 0,0 1-1 0,2-2 2 16,3 1-2-16,0 0-2 0,-1-1 3 0,4-3-1 0,6 4-1 15,-1-4 1-15,1 1 0 0,-1 0 1 0,5-3-4 16,-3-1 1-16,5 1 1 0,-3-2-2 16,8-2 2-16,-8 0-4 0,0-2-4 0,1-1-5 0,-1-1-2 15,2-2-6-15,-4-1-8 0,-2-2-7 0,-1 2 3 16,-1-4-3-16,-3 1-1 0,-3 0 3 0,-5 0 2 15,0 0 2-15,-2 2 1 0,-2-1 4 0,-2 11-1 16,-6-14 3-16,-2 5 7 0,-3 2 1 0,-4 0 6 16,0 4 1-16,-7-1 6 0,1 2 2 0,-10 4 1 15,-1-1 2-15,11 3 1 0,-2 3-1 0,-2-3 1 0,4 4-3 16,0 1 1-16,9-1 0 0,3 2-3 16,3 2 1-16,-2-1 1 0,8 2 2 0,4 1 4 15,5-2 4-15,6 3 5 0,9 3 2 0,7-1-5 16,3-1 3-16,4-2-3 0,2 1-3 0,3-4 1 0,2 1-5 15,14-2-6-15,-2 1-28 0,-14-3-44 16,0-2-50-16,2-3-62 0,-7 2-258 0,4-5-472 16,-8-3 209-16</inkml:trace>
        </inkml:traceGroup>
        <inkml:traceGroup>
          <inkml:annotationXML>
            <emma:emma xmlns:emma="http://www.w3.org/2003/04/emma" version="1.0">
              <emma:interpretation id="{370A3B3E-195D-4F64-992C-AC4EA1A5B5BF}" emma:medium="tactile" emma:mode="ink">
                <msink:context xmlns:msink="http://schemas.microsoft.com/ink/2010/main" type="inkWord" rotatedBoundingBox="9881,875 11545,884 11542,1531 9877,1522"/>
              </emma:interpretation>
            </emma:emma>
          </inkml:annotationXML>
          <inkml:trace contextRef="#ctx0" brushRef="#br0" timeOffset="3894.13">6318 245 81 0,'0'0'245'0,"-4"-6"-8"0,4 6-11 15,0 0-11-15,-3-10-14 0,3 10-18 0,0 0-17 0,0 0-14 16,0 0-19-16,0 0-13 0,0 0-16 16,0 0-2-16,0 0-8 0,0 0-5 0,0 0 4 15,0 0-1-15,17 27-6 0,-10-15 0 0,-1 2-7 16,2 4-4-16,2 2 0 0,-4 0-6 0,1 1-6 0,4 6-3 15,-7-5-5-15,2 5-1 0,-1-4-10 16,0-1-1-16,-2 0-3 0,0 0-4 0,-2-1-2 0,1-2-3 16,-2 2-6-16,2-3-11 0,-4-4-8 0,0 0-13 15,0-1-19-15,-2-1-23 0,-1 1-28 0,-1-4-26 16,0 1-28-16,-3-1-45 0,3-4-44 16,-1 1-234-16,-3-2-490 0,2-2 217 0</inkml:trace>
          <inkml:trace contextRef="#ctx0" brushRef="#br0" timeOffset="4699.37">5978 431 179 0,'-8'-10'250'0,"1"1"-12"15,1-4-19-15,-3 3-11 0,3 0-25 0,3-1-12 16,-2 0-21-16,4-1-17 0,-1-1-14 0,2 1-10 15,2-1-10-15,2 2-11 0,0-1-11 0,2 1-8 16,1-1-5-16,3-4-9 0,2 0-3 0,-1 7-5 16,3-4-4-16,2 1-8 0,1-2-4 0,2 0-6 15,1 1-1-15,-2 1-1 0,4-1-3 0,0 7-3 0,9-4 1 16,-1 1-5-16,-6 3-2 0,1 0 0 0,7-2 0 16,-7 5-1-16,1 0-2 0,6 1-3 0,-9-2-2 15,0 1 3-15,0 3-2 0,0 0 0 16,-4 1-1-16,0 3-1 0,-4 0-4 0,-2 2 1 0,0 2-1 15,2-2-1-15,-6 4 1 0,2 0 0 0,-4 3 1 16,4 5 1-16,-2 0 3 0,-3 2-1 16,3-1 2-16,-3 2 6 0,-1 1 3 0,1 8 2 0,-2-8-2 15,2 7 5-15,-1-8 2 0,1 9 3 0,-5-9 0 16,4 0-1-16,-4 0-2 0,4 1-4 0,-1-3 1 16,0 0-3-16,-1-1 2 0,2-4 1 15,4 3-1-15,-4-4-3 0,0 0-4 0,1-2 5 0,1 0-4 16,2-1 0-16,-3 0-2 0,0-2 2 0,-1-1-3 15,6-2-3-15,0 1-8 0,-2-3-5 0,2-1-13 16,1-2-6-16,2-2-7 0,-2 1-14 0,1-3-13 16,-2-4-12-16,0 2-8 0,-1-4-5 0,2 0-1 15,-1 1-1-15,-1-2 8 0,-5-1 7 0,3 2 9 16,-1-4 10-16,-1 5 9 0,-2 0 15 0,-1 1 17 0,0 2 17 16,-3 6 6-16,5-10 2 0,-5 10 2 0,3-6-4 15,-3 6 0-15,0 0-4 0,3-8 1 16,-3 8-2-16,0 0-1 0,0 0 7 0,0 0-1 0,0 0 1 15,16 10 7-15,-16-10 3 0,9 9 6 0,-3-4 3 16,5 1 2-16,-3 3 3 0,5-1 1 0,0-3-2 16,6 4 1-16,2-4-1 0,0 1-3 15,-2-2 0-15,5 1-4 0,0-2 1 0,1-1 5 0,1 0-12 16,-1-2-3-16,-1-2 2 0,-1 2-3 0,0-4-5 16,-2 2 2-16,1-2 0 0,-2-2-4 0,-7-1-1 15,0-2 0-15,-2 3 1 0,0-3-3 0,-2-1-2 16,-2 0-1-16,-1 2 2 0,-1-3-3 15,-5 5-2-15,-1-5-1 0,-3 1 1 0,2 2 1 0,-7-1-4 16,2 0 1-16,-3 6 1 0,-3-1 1 0,1 0-2 16,-3 1-1-16,2 2 3 0,-1 1 0 0,1 1-1 15,-1 2 1-15,2 1-2 0,1 0 2 0,0 4-3 16,4-4 1-16,4 4 1 0,-2-2 0 0,0 4 1 16,5-1 1-16,1 2-1 0,5 0 0 0,3 1 3 0,1-2 0 15,8 1 1-15,2 1 0 0,8 0-4 16,3 0-11-16,0-3-26 0,2-3-36 0,-1 2-44 15,2-4-46-15,0-2-252 0,-3-3-451 0,1-1 200 16</inkml:trace>
        </inkml:traceGroup>
        <inkml:traceGroup>
          <inkml:annotationXML>
            <emma:emma xmlns:emma="http://www.w3.org/2003/04/emma" version="1.0">
              <emma:interpretation id="{254173CD-9BFA-4ADC-BF6E-491397CFF8BA}" emma:medium="tactile" emma:mode="ink">
                <msink:context xmlns:msink="http://schemas.microsoft.com/ink/2010/main" type="inkWord" rotatedBoundingBox="12545,833 16762,856 16755,2007 12539,1984"/>
              </emma:interpretation>
            </emma:emma>
          </inkml:annotationXML>
          <inkml:trace contextRef="#ctx0" brushRef="#br0" timeOffset="5245.32">8773 534 118 0,'0'0'257'0,"0"0"-19"15,-8 8-19-15,8-8-15 0,-8 10-17 0,7-5-14 16,1-5-18-16,-3 14-11 0,3-14-13 0,0 14-9 15,3-6-11-15,-2 1-5 0,-1-9-5 0,10 15-5 0,-6-9-7 16,4 2 0-16,3-1-10 0,-1 0-3 16,5-2-7-16,-2-3-9 0,8 3-1 15,-5-4-8-15,4 2-6 0,-4-3 0 0,5-3-6 0,-1 0-2 0,-5-2-4 16,-3 0-9-16,0-2-13 0,1 0-9 0,-2-5-15 16,-3 3-11-16,1-5-8 0,-7 3-3 15,-2-3-6-15,0 0-3 0,-2-1-6 0,-7 2 2 0,-1 2 4 16,-4-3 5-16,-5 0 2 0,-1 4 3 0,-4 4 2 15,-8-4 4-15,-2 4 4 0,-1 3 1 0,1 0 2 16,0 4 2-16,2-1-11 0,6 2-14 0,5 3-14 16,-1 1-21-16,3 2-17 0,6 0-26 0,2-2-21 15,3 2-30-15,1 0-134 0,3 0-331 0,4-2 147 16</inkml:trace>
          <inkml:trace contextRef="#ctx0" brushRef="#br0" timeOffset="5845.55">9136 560 14 0,'2'-14'272'0,"1"0"-18"16,1 0-18-16,5 0-9 0,-3 3-24 0,1-2-9 15,7-1-25-15,1 2-15 0,-3 4-15 0,7-1-14 16,-1 1-9-16,-1 0-12 0,3 2-11 0,2 0-9 16,-1 1-4-16,3 2-9 0,-5-2-5 0,1 4-5 15,-5 1-4-15,0-2-8 0,-1 2-5 0,-1 2-1 16,-1-1-7-16,-4 1-5 0,-1 1-5 16,-7-3-1-16,11 8-5 0,-7-4 8 0,-3 2-10 0,-1-6 4 15,-1 16-3-15,-3-5 1 0,-3-2-1 16,-1 2 0-16,-3-1-2 0,0 2-2 0,-3-4 1 0,0 3 1 0,-5-2-21 15,1-2-22-15,4 2-25 0,-2-4-33 0,4 0-29 16,-1 1-33-16,2-3-43 0,4-1-53 0,0 0-150 16,7-2-423-16,0 0 187 0</inkml:trace>
          <inkml:trace contextRef="#ctx0" brushRef="#br0" timeOffset="5526.4">9293 567 8 0,'0'0'273'16,"0"0"-29"-16,0 0-11 0,0 0-32 0,0 0-18 0,0 0-13 15,0 0-17-15,-1 27-3 0,-2-15-11 0,2 0-4 16,1 3-13-16,0 2-7 0,0 4-5 15,1 2-3-15,3 5-1 0,-3-6-9 0,3 7-6 0,0 1-7 16,-1-3-9-16,-1 4-4 0,3-4-7 0,-4 3-8 16,1 1-2-16,-2-8-5 0,3 0-6 15,-2-2-14-15,-1 2-21 0,-1-2-11 0,-2 2-22 0,2-4-21 16,0 1-30-16,1-3-23 0,-4-5-27 0,3 0-35 16,2-2-33-16,-2-4-213 0,1-6-441 0,0 0 196 15</inkml:trace>
          <inkml:trace contextRef="#ctx0" brushRef="#br0" timeOffset="6119.9">9807 114 101 0,'5'18'217'0,"-2"-8"-13"0,-2 2-17 0,1-1-10 16,2 7-1-16,1 2-11 0,-1-1-7 0,-1 2-12 15,1 1-8-15,2-1-13 0,0 8-8 0,-2-8-7 16,1 0-9-16,3 9-10 0,0-3-7 0,-4-4-8 15,1-2-8-15,0 1-6 0,1 0-5 0,-4-3-6 16,3 1-7-16,0 1-2 0,-2-3-9 0,-1 1-20 16,-1-5-22-16,1 4-29 0,-5-4-26 0,3-1-36 0,-5-1-42 15,2-2-44-15,-4 0-182 0,5-6-397 0,-4 1 175 16</inkml:trace>
          <inkml:trace contextRef="#ctx0" brushRef="#br0" timeOffset="6423.35">9739 563 242 0,'8'-3'273'0,"3"-5"-14"0,0 4-20 0,1-1-14 16,1 0-12-16,-1 1-14 0,3 2-19 0,5-4-11 16,-1 3-14-16,2 3-9 0,-1-1-17 0,1 0-8 15,1 1-5-15,-2 2-19 0,0-1-5 0,-1 2-5 16,-3-1-10-16,4 5-9 0,-6-2-8 0,-1 1-6 15,0 0-4-15,-1 3-5 0,0 0-3 0,-1 0-7 0,-2 1-2 16,1-3-4-16,-2 2-3 0,0 1 1 16,-2-1-1-16,3 1-5 0,-3-2-2 0,-2-1-3 15,-1 1 1-15,0-3 0 0,-3-5-4 0,5 12-1 0,-2-7-10 16,-3-5-14-16,3 8-20 0,-3-8-15 0,2 6-22 16,-2-6-17-16,0 0-26 0,0 0-35 0,0 0-43 15,0 0-42-15,0 0-219 0,0 0-488 0,0 0 215 16</inkml:trace>
          <inkml:trace contextRef="#ctx0" brushRef="#br0" timeOffset="6600.37">10140 217 168 0,'0'0'245'0,"0"0"-28"0,0 0-28 16,0 0-31-16,0 0-23 0,11-2-28 0,-11 2-31 15,0 0-39-15,15 7-38 0,-15-7-27 0,12 7-37 16,-2 1-43-16,-5 0-81 0,5-2-204 0,0 4 91 16</inkml:trace>
          <inkml:trace contextRef="#ctx0" brushRef="#br0" timeOffset="7967.34">10352 542 22 0,'0'0'239'0,"3"13"-22"0,0-6-10 0,0 0-13 16,-3-7-10-16,5 14-15 0,-4-7-10 0,4 4-11 0,-1-5-15 16,-1 4-10-16,1-3-9 0,0 0-13 0,-1-1-9 15,2 0-9-15,-5-6-6 0,5 9-8 16,-1-3-4-16,-4-6-7 0,8 8-6 0,-5-3-5 16,-3-5-2-16,8 4-2 0,-8-4 5 0,8 5-14 15,-8-5-4-15,11 0-6 0,-11 0-6 0,13-5-17 0,-13 5-16 16,16-9-10-16,-9 1-16 0,2-1-19 0,-2-2-6 15,3 0-2-15,0 1-4 0,0-5 4 0,-1 3 0 16,1-4 5-16,-1 4 17 0,0 1 18 0,-2 1 21 16,-1 1 20-16,-2 0 7 0,1 4 8 0,0-3 2 15,0 2 8-15,-5 6 4 0,5-7 1 0,-5 7-7 16,7-7-4-16,-7 7-7 0,0 0-1 0,6-2-2 16,-6 2-2-16,0 0-3 0,0 0 1 0,0 0 3 15,8 16 8-15,-8-8 1 0,2 1-1 0,-1-1 0 0,1 3-1 16,1 1-1-16,1-2 1 0,0-1 0 15,2 3-2-15,-4-3 5 0,3 1-6 0,1 1-1 16,1-3-2-16,-3-2-1 0,0 3-3 0,1-4 2 16,1 3-4-16,4-1-2 0,-1-2 1 0,-1 0-1 15,1 0-3-15,3-1-8 0,-2 1-12 0,-1-5-5 16,4 2-12-16,0-2-9 0,2 0-14 0,0-2-2 16,-1-3-8-16,1-1-5 0,0-2-4 0,1-1-5 0,1-2-6 15,0-3 7-15,-1 4 9 0,0-1 10 0,-6-1 19 16,4 5 22-16,-6-3 20 0,1 4 12 15,1-2 11-15,-4 2 17 0,-1 2 8 0,-5 4-1 0,9-6-4 16,-9 6-5-16,6-6-1 0,-6 6-10 0,0 0-7 16,6-4-3-16,-6 4-3 0,0 0-3 0,0 0-1 15,11 11 0-15,-6-6-5 0,-3 2-1 0,-2-7 1 16,7 11-2-16,-3-3-4 0,-1-2 6 0,3 1-4 16,-1 0 4-16,1 4-4 0,-1-5 0 0,3 2 0 15,-1-1-1-15,3-2 1 0,-2 2-1 0,1-3 0 16,2 1 1-16,2-1-8 0,0-2-8 0,2 1-3 15,0-2-7-15,0-2-9 0,5 1 3 0,0-4-2 16,-1-1-7-16,2 0-5 0,-2-1-1 0,3-2-5 16,-2 0 1-16,1-1-3 0,1 0-4 0,-3-1 5 0,1 3 1 15,-2-2 1-15,1 2 5 0,-5 4 6 16,-1-2 4-16,-2 2 2 0,-2 1 5 0,-1 1 6 16,-8 1 3-16,14-3 8 0,-14 3 0 0,12 3 8 15,-12-3 2-15,14 3 6 0,-8 0-1 16,1 2 4-16,-1-1 6 0,4 2 1 0,-1 1 6 0,1-2 3 15,-2 3 0-15,3-3-1 0,-2 2 5 0,3-2-7 16,2 1 0-16,-2-3 1 0,4 1-2 0,4 0-5 0,-5-1 1 16,1 2-8-16,-1-3 3 0,1-1-2 0,-2 0-1 15,2-2-3-15,-2 0-2 0,3-3 1 0,-3 0-5 16,-2-2-1-16,0-2-14 0,-3-2-5 0,1 3-6 16,-3-5-12-16,-2 3-1 0,-2-5-8 0,-2 3 6 15,-2-2-3-15,-5 0 3 0,-3 1 6 0,-3 2-3 16,-7 0 5-16,-2 1 3 0,-8-2 1 0,-5 3 6 15,2 3 2-15,8 4 3 0,-10 1 2 0,10 1 3 16,-1 4 0-16,3 1 4 0,0 2-2 0,3 1-1 16,-1 2 2-16,6-1 2 0,1-1-3 0,3 1 1 15,2 2 3-15,2 0-3 0,1 0 2 0,3 0 1 0,2-3 3 16,2 4 0-16,4-2-1 0,0 0 1 16,3-3-2-16,0 0-1 0,3-3 5 0,1 1-1 15,7-1 0-15,0 0 0 0,2-5-3 0,4 0 2 0,6-3 0 16,-8 1 5-16,8-3-3 0,-1-5-5 0,0 0 6 15,0-2-4-15,1-1-4 0,-1-2-8 16,1 2-2-16,-4-4-4 0,2 0 4 0,-3 2-3 16,-5 4 4-16,-5 4 4 0,-3-2 7 0,0 1 0 0,-3 5 4 15,-4-3-2-15,-1 4-2 0,-6 2-7 16,11-3 4-16,-11 3-3 0,0 0 3 0,0 0-1 0,0 0 5 16,3 14 2-16,-3-14 0 0,-3 13-1 0,3-13 1 15,-5 20 6-15,4-11-2 0,-1 2 5 0,2 2 4 16,2-1 5-16,-1-1 0 0,4 0 6 0,-1 0 9 15,5 0 5-15,-3-3 7 0,4 1-1 0,1 0-2 16,2-1 0-16,1-3 0 0,7-2-6 0,0 0-2 16,2 0-3-16,0-3-4 0,1 0-4 0,8-3-2 15,0-5-1-15,1 2-5 0,-2-3 5 0,1-5-8 16,2-2-3-16,-1 0-16 0,1-2-11 0,-1-6-10 16,2 1-7-16,-1-2-13 0,-4-3-17 0,0 1-1 15,-4-2 0-15,0 1 6 0,-5 1 2 0,-4-1 6 16,-5-2 9-16,-1 2 18 0,-7 8 11 0,1-2 8 15,-6-1 9-15,-3 2 9 0,2 2 2 0,-3-1 4 0,-4 0 0 16,2 3 0-16,-4 1 0 0,-3 0-3 16,-3 4-2-16,-2 0 0 0,6 5-2 0,-6 3-2 0,2 1-4 15,2 0 0-15,-1 4-2 0,4 2-2 0,-2 3 2 16,2 4-3-16,1-1 3 0,4 9 1 16,-1-2 0-16,2 8-2 0,1-1 6 0,4 4 4 0,3 6 2 15,3-3-1-15,1 2 3 0,2 1-2 0,2 1-3 16,2 1-1-16,-1-2 2 0,2 2-7 0,2-4-16 15,1-1-16-15,-2-2-23 0,-3 0-25 0,-2-1-41 16,-1-7-39-16,1-2-53 0,-4 0-178 0,-1-5-414 16,-3 0 184-16</inkml:trace>
        </inkml:traceGroup>
        <inkml:traceGroup>
          <inkml:annotationXML>
            <emma:emma xmlns:emma="http://www.w3.org/2003/04/emma" version="1.0">
              <emma:interpretation id="{E5DF07F5-8546-44F1-9529-B90E999131A7}" emma:medium="tactile" emma:mode="ink">
                <msink:context xmlns:msink="http://schemas.microsoft.com/ink/2010/main" type="inkWord" rotatedBoundingBox="17409,835 22716,864 22712,1593 17405,1564"/>
              </emma:interpretation>
            </emma:emma>
          </inkml:annotationXML>
          <inkml:trace contextRef="#ctx0" brushRef="#br0" timeOffset="12024.46">16691 490 161 0,'0'0'236'16,"4"12"-14"-16,0-4-14 0,-2 3-9 0,1 0-16 15,2-2-7-15,-2 5-16 0,2-3-10 0,0 2-16 16,1 0-9-16,-2 0-13 0,4-1-11 0,-5 0-10 16,2 0-5-16,-3-1-12 0,3-3-6 0,-1 2-8 15,-2-3-4-15,3 1-19 0,-5-8-24 0,3 9-25 16,0-4-27-16,-3-5-26 0,4 6-33 0,-4-6-42 16,0 0-72-16,0 0-136 0,0 0-377 0,0 0 167 0</inkml:trace>
          <inkml:trace contextRef="#ctx0" brushRef="#br0" timeOffset="12201.08">16792 240 157 0,'0'0'248'0,"2"-7"-28"0,-2 7-27 0,0 0-26 16,0 0-23-16,11-2-30 0,-11 2-29 0,0 0-36 0,11 9-32 0,-11-9-43 15,7 12-37-15,-2-5-56 0,-3 0-79 0,2 0-214 16,0 2 95-16</inkml:trace>
          <inkml:trace contextRef="#ctx0" brushRef="#br0" timeOffset="12831.74">16942 562 23 0,'5'12'250'0,"-3"-5"-9"0,1-1-17 0,5 0-10 16,-6 3-18-16,4-3-17 0,-1 2-14 0,-1 0-16 16,2 0-13-16,-1-2-13 0,0 2-12 0,-1-2-11 15,0-1-7-15,1-1-10 0,-1 1-11 0,-4-5-5 0,7 8-7 16,-3-5-4-16,-4-3-5 0,0 0-1 0,4 5-2 16,-4-5 0-16,0 0-4 0,0 0-3 0,0 0-12 15,0 0-8-15,16-8-19 0,-16 8-20 0,4-12-12 16,3 6-13-16,-1-5-11 0,2 1-22 0,2-1-3 15,-1-2-7-15,5-1 0 0,-1 2-1 0,0-2 9 16,2-2 9-16,1 4 19 0,-5 3 27 16,-1 1 20-16,0-2 20 0,-2 4 10 0,1 3 17 0,-5-2 6 15,3 0 10-15,-1 1-6 0,-6 4-5 0,8-5-4 16,-8 5-6-16,8-4-4 0,-8 4-6 0,0 0-3 16,0 0-1-16,12 10-1 0,-9-5 1 0,2 0 1 15,0 3 2-15,-2-2-2 0,5 3-1 0,-6 0 2 16,1 1-4-16,2-1 3 0,0 1-3 0,-3-1-1 15,2-2-1-15,1 2 1 0,-3-2-5 0,0 1 2 16,1-2-4-16,0 0-3 0,2 1 4 0,-2-2-5 16,1 1 3-16,-4-6-9 0,6 8-4 0,1-4-13 15,-3 1-12-15,-4-5-14 0,9 0-19 0,-9 0-12 16,0 0-15-16,22-5-4 0,-13 3-12 0,-3-5-20 0,6 0-7 16,1-3-6-16,0-3-9 0,3-1-3 15,-1 1 7-15,1-1 11 0,-1-2 12 0,1 2 29 16,-1 0 26-16,-4 4 46 0,0-1 28 0,1 2 26 0,-2 0 23 15,-4 4 20-15,-1 0 12 0,1 0 2 0,-6 5-5 16,7-6-7-16,-7 6-10 0,7-5-9 16,-7 5-8-16,0 0-6 0,0 0-2 0,0 0-2 15,0 0 5-15,11 11-2 0,-11-11-3 0,0 15-5 0,2-6 3 16,1 0-5-16,-2 2-2 0,0 2-3 0,-1-1-2 16,1 1-3-16,2-1 3 0,-6 0-9 15,6 1 1-15,-3-2-2 0,4 1-1 0,-4-2-8 0,0-2-26 16,0-8-24-16,0 14-24 0,0-14-18 0,3 13-32 15,-3-13-23-15,2 7-35 0,-2-7-207 0,0 0-404 16,0 0 179-16</inkml:trace>
          <inkml:trace contextRef="#ctx0" brushRef="#br0" timeOffset="13096.58">17901 399 104 0,'0'0'214'0,"3"8"-10"0,-2-1-11 16,-1-7-11-16,4 12-15 0,1-1-10 15,-5-2-11-15,2-2-7 0,2 4-10 0,-2 1-7 16,1 0-7-16,-1-1-7 0,0 0-8 0,3 2-10 16,-5-4-4-16,1 0-9 0,0-1-9 0,-1 3-9 15,0-11-5-15,0 13-3 0,0-13-3 0,-2 15-4 0,-3-10-4 16,1 1-1-16,-1 0-5 0,-1-1-14 0,-3-2-25 15,0 0-26-15,1-2-28 0,-8-1-26 16,1 1-31-16,3-2-31 0,-4 0-25 0,2-2-38 0,-4-2-118 16,0 1-355-16,5-3 157 0</inkml:trace>
          <inkml:trace contextRef="#ctx0" brushRef="#br0" timeOffset="13400.4">18152 478 219 0,'0'0'212'0,"2"7"-13"0,-2-7-17 16,3 13-9-16,-2-7-15 0,-1-6-9 0,1 17-11 15,-2-10-7-15,1 3-14 0,0-1-10 0,0-9-9 16,-4 18-10-16,4-12-6 0,0-6-10 0,-2 14-8 16,2-14-3-16,0 9-3 0,0-9-10 0,-3 10 1 15,3-10-9-15,-2 6-1 0,2-6-1 0,0 0-17 16,-8 8-28-16,8-8-33 0,-9 6-41 0,9-6-43 0,-12-1-46 16,12 1-184-16,0 0-383 0,-15-7 170 15</inkml:trace>
          <inkml:trace contextRef="#ctx0" brushRef="#br0" timeOffset="14343.37">18121 565 28 0,'0'0'209'16,"0"0"-10"-16,0 0-13 0,0 0-17 0,9 18-10 15,-9-18-6-15,4 8-12 16,-4-8-9-16,5 11-13 0,-3-5-3 0,-2-6-6 0,2 13-9 16,1-7-9-16,-2 2-10 0,-1-8-2 0,5 11-9 0,0-5 1 15,-5-6-13-15,2 14-1 0,1-10-7 0,-3 2 0 16,0-6-7-16,5 9-3 0,-5-9-3 0,0 0-2 16,5 9-4-16,-5-9-2 0,0 0 0 0,2 7 3 15,-2-7 7-15,0 0 12 0,0 0-6 0,0 0 1 16,0 0-12-16,0 0-2 0,17-10-10 0,-17 10-14 15,10-11-9-15,-2 2-14 0,-3-1-16 0,2 1-5 16,-1-2-2-16,3 1-8 0,0-2 1 0,-1 1 3 0,4 2 5 16,-4-2 0-16,0 2 7 0,2-1 0 0,-2 2 5 15,3 0 11-15,-4 1 8 0,3-1 12 16,-4 4 1-16,-2-1 3 0,-4 5 3 0,9-6 1 0,-3 1-4 16,-6 5-1-16,0 0-3 0,9-2 1 0,-9 2-2 15,0 0 2-15,0 0-5 0,13 7 2 0,-13-7-1 16,5 6 1-16,-4 2-2 0,-1-8 3 15,4 10 1-15,-3-4-1 0,0 3 0 0,-1-9 3 0,0 15 4 16,1-7-7-16,2-1 2 0,-3-7-2 0,0 15 1 16,0-9-2-16,0-6-1 0,2 14 1 0,0-8 4 15,-2-6-4-15,0 10 0 0,0-10 2 0,2 12-1 16,-2-12 1-16,0 0 0 0,3 6 2 0,-3-6 1 16,0 0 0-16,6 1 0 0,-6-1-2 0,0 0-6 15,0 0-1-15,18-12-22 0,-7 9-7 0,-2-3 0 16,2-3-12-16,-3 1-1 0,4-3-5 0,4 2-3 15,-4-2 5-15,4 1 10 0,1-2 3 0,-4 3 7 16,4-2 5-16,-7 3 9 0,1 1 16 0,0 0 12 16,-7 2 9-16,4-1 8 0,0 4 3 0,-2-4 4 15,-6 6 0-15,7-6-3 0,-7 6-4 0,10-5-4 0,-10 5-4 16,10 0 0-16,-10 0-3 0,11 5 2 16,-5-1 0-16,-1 1-2 0,-1 0 0 0,2 0-3 15,-1 1-1-15,5 3 0 0,-7 1-4 0,4-1-1 0,1 1 2 16,-3 0-3-16,0 1-1 0,1-2-1 0,1 0-9 15,-2 1-25-15,-3-2-29 0,2-1-31 16,1-1-38-16,-3 2-44 0,2-3-56 0,-4-5-191 16,4 7-446-16,-4-7 197 0</inkml:trace>
          <inkml:trace contextRef="#ctx0" brushRef="#br0" timeOffset="9710.4">13564 167 34 0,'0'0'154'0,"6"-8"-7"0,-6 8-7 0,4-7-2 15,-4 7-5-15,4-9-2 0,-4 9-3 0,5-9 2 16,-5 9-1-16,6-8-4 0,-4 2 1 0,-2 6 0 15,8-8 8-15,-8 8-2 0,1-6 2 0,-1 6-12 0,6-7-7 16,-6 7-14-16,0 0-13 0,0 0-13 16,0 0-7-16,0 0-6 0,0 0 2 0,0 0-7 15,-17 39-1-15,6-23-2 0,-3 11-1 16,-3 0-5-16,1 1-5 0,1 4 0 0,0 1-3 16,2-3 3-16,0 2-8 0,6 0-3 0,2 1-1 0,0-1-3 0,5 1-5 15,0-2 2-15,6 0-4 0,2-3-2 0,3-1-4 16,6-1-22-16,-5-6-24 0,7 4-30 0,-4-8-28 15,1 1-21-15,0-4-41 0,2-1-31 0,4-3-50 16,-7-3-192-16,3-4-458 0,1 0 203 0</inkml:trace>
          <inkml:trace contextRef="#ctx0" brushRef="#br0" timeOffset="10958.23">13944 435 19 0,'0'0'258'0,"0"0"-29"0,7-2-20 16,-7 2-20-16,0 0-12 0,0 0-15 0,0 0-12 0,8 18-6 15,-7-12-12-15,0 2-3 0,3 1-6 16,1 5-7-16,0-3-9 0,-3 2-7 0,4 1-5 15,-3-2-16-15,2-1-5 0,0 2-7 0,-3-1-4 0,3 1-3 16,0-1-8-16,-2-1-8 0,2 0-1 0,-1-1-4 16,-1-3-5-16,1 1-3 0,-2-2-2 0,2 2-1 15,-2-2-11-15,2 0-12 0,-4-6-8 16,2 8-7-16,-2-8-2 0,0 0-5 0,7 6-17 0,-7-6-22 16,0 0-6-16,0 0-7 0,12-11-12 0,-12 11-14 15,10-17-10-15,-4 6 1 0,1 0-3 16,2-1 7-16,1-4 3 0,1 0 13 0,-1 1 16 15,0 3 11-15,-2-4 16 0,2 4 21 0,-1 2 11 0,-3 1 19 16,0-1 11-16,0 4 13 0,-1-2 9 0,-1 2 5 16,2 1 3-16,-6 5 6 0,9-9-2 0,-9 9-5 15,6-5-5-15,-6 5 0 0,6-3-3 0,-6 3-5 16,0 0 0-16,0 0-2 0,15 8 1 0,-12-2 2 16,1 2 2-16,0-2-1 0,1 4 0 0,-3 2-3 15,2-2 2-15,-2 1-4 0,3 0-6 0,-2 1 0 16,1-5-3-16,-1 3 1 0,1 0-4 0,0-4 1 15,-2 2-3-15,1-2-5 0,0 0 3 0,0 2-3 16,-3-8 0-16,10 8-2 0,-6-5-2 0,-4-3-8 16,11 4-9-16,-3-4-11 0,-8 0-14 0,16-1-13 0,-6-2-13 15,-1-2-8-15,3-3-11 0,-1 2-3 16,3-1-14-16,0-6 8 0,1 1 2 0,-2 2 11 0,0-4 8 16,-2 5 18-16,-2-1 22 0,1 0 26 0,-2 4 18 15,-2-3 15-15,2 5 12 0,-2-1 9 16,-6 5-3-16,10-7-3 0,-10 7-6 0,6-4-5 15,-6 4-7-15,0 0 0 0,0 0 0 0,14 6-1 0,-14-6-1 16,2 9-1-16,-2-9 2 0,6 14-3 0,-2-4 1 16,1 0 0-16,-1 1-5 0,2 1-1 0,0-3-4 15,4 2 3-15,-3-3-4 0,2 3-2 0,2-4 3 16,1 1-3-16,1-2 1 0,1 1-4 0,1-3-7 16,-3 1-12-16,4-3-8 0,0 1-14 0,-3-2-14 15,5-2-7-15,-3-2-9 0,1 1-3 0,3-4-8 16,-6-2-9-16,6-1-4 0,-3-1-2 0,1-2 0 15,-3 1 12-15,-3 0 3 0,0-1 13 0,1 2 10 16,-5-1 17-16,1-1 15 0,-1 5 17 0,-1 1 8 16,-2-1 12-16,0 2 3 0,-4 5 2 0,8-7-1 15,-8 7-4-15,0 0-3 0,7-7-2 0,-7 7-3 0,0 0 0 16,0 0-5-16,0 0 0 0,0 0 0 16,6 14-1-16,-6-14 0 0,2 14 0 0,-2-5 0 0,5-2 2 15,-2 0 0-15,2 0 4 0,1 2 0 16,1 0 0-16,3-2 2 0,2 1 2 0,2-2-3 0,1-2-1 15,6-1-2-15,0 4-1 0,2-6-1 0,0 2-2 16,-2-3-1-16,2 0 2 0,-1-4-3 0,-2 0-9 16,0-2-4-16,-2 0-10 0,-5-4-11 0,-2 2-4 15,-2-4-5-15,1 3 1 0,-3-5-4 0,-2 3 3 16,-2-2 6-16,-3-1 3 0,-3 2 0 0,-2 1 7 16,-1 0 3-16,-5 3 10 0,-5-4 5 0,-2 4 7 15,-1 2 2-15,-6 3 1 0,4 1 4 0,-3 2 3 16,0 0 0-16,1 4 3 0,3 2-1 0,0 0-2 15,1 1-6-15,3 2 3 0,2-2-1 0,3 2-3 16,3 2 0-16,0-1-3 0,3 2 1 0,-1-1 2 16,5 0-2-16,-2-1 1 0,6 2-2 0,-1-6 2 15,3 2-1-15,3-1-3 0,1 1-2 16,5-2-2-16,-3-2 0 0,4-2 2 0,5-1 0 0,2-2-1 16,0 1-1-16,0-2 2 0,0-4-3 0,-1 0 2 15,0-2 0-15,3-4 0 0,-2 1-1 0,5-4-4 16,-7 1-3-16,2-5 3 0,3 3-1 0,-7 2-2 15,-1 1 4-15,-3-1 2 0,-4 5 3 0,0 0 3 0,-2 3 2 16,2 0 4-16,-5 1-4 0,1 1 0 0,-6 4-3 16,8-3-2-16,-8 3-1 0,0 0 2 0,0 0-1 15,13 12 4-15,-9-7-1 0,-2 1 0 0,2 2 1 16,-2 5-5-16,2 0 3 0,-1-1 3 0,0 2-1 16,5-2-2-16,-5 2 2 0,5 0 4 0,-2 0 0 15,1 0-5-15,-2-5 3 0,1 2-4 0,1-4 2 16,-2-1-3-16,-2 0-19 0,-3-6-10 0,11 5-22 15,-11-5-27-15,9 1-30 0,-9-1-17 0,11-10-38 16,-4 2-149-16,-3-2-335 0,-1-4 147 0</inkml:trace>
          <inkml:trace contextRef="#ctx0" brushRef="#br0" timeOffset="11232.33">15785 39 106 0,'0'0'201'0,"0"0"-17"0,0 0-14 0,0 0-8 16,0 0-5-16,0 0-3 0,0 0-5 0,6 25-11 0,-6-13-1 15,0 4-3-15,3 4-5 0,-1 0-7 0,-4 2-5 16,4 2-3-16,-2 5-11 0,0-7-7 0,0 6-2 16,0-5-10-16,0 4-8 0,0-4-3 15,0 6-6-15,1-9-10 0,-1 2-4 0,3-2-5 0,-2 0-3 16,-1-3-3-16,1 3-5 0,-1-8-3 0,0 2-14 15,2-2-15-15,1-2-20 0,-3 0-21 0,0-3-20 16,0-7-23-16,2 12-13 0,-2-12-14 0,5 10-24 16,3-9-36-16,-8-1-29 0,13-1-178 0,-13 1-402 15,21-10 178-15</inkml:trace>
          <inkml:trace contextRef="#ctx0" brushRef="#br0" timeOffset="11445.42">16039 446 194 0,'6'-5'239'0,"-6"5"-18"0,0 0-22 15,0 0-17-15,0 0-12 0,0 0-13 0,0 0-12 0,-26 2-8 16,15 1-14-16,-1 4-10 0,-1 0-3 16,2 1-11-16,0 2-9 0,0-3-7 0,0 5-6 15,0-2-9-15,-1-1-4 0,3 1-7 0,2 1-7 0,-1-2-2 16,2 0-5-16,4-1-4 0,0 0-2 16,-1 1-5-16,3-9 1 0,0 12-3 0,3-3-3 0,1-3-1 15,1 0-3-15,4-1-11 0,1 1-25 0,3-3-34 16,-1 1-31-16,3-2-38 0,7-3-48 0,0 0-54 15,0-5-164-15,2 0-415 0,7-3 184 0</inkml:trace>
          <inkml:trace contextRef="#ctx0" brushRef="#br0" timeOffset="11797.17">16499 435 14 0,'-7'-10'254'15,"1"6"-15"-15,6 4-17 0,-12-6-14 0,6 4-11 16,-6-1-17-16,-1 2-13 0,3-1-13 0,-1-1-17 16,-2 1-12-16,0 2-13 0,0 2-10 0,-2 1-9 15,2-1-14-15,0 1-4 0,2 0-10 0,1 0-4 16,0 0-6-16,2 4-9 0,1 0-2 0,1-3-4 16,1 1-6-16,-2 3-2 0,3-2-7 0,4-6 0 15,0 16 0-15,0-7-3 0,3 2-3 0,3-1-2 16,-2-1-1-16,1 2-3 0,3 1-1 0,3-1 0 15,-1-3-2-15,0 3 1 0,-1-2-1 0,0 1-2 0,0-3-1 16,0 3-1-16,-1-2-1 0,1-1-2 16,-4-1 0-16,-1-2 0 0,-4-4 0 0,9 8 0 15,-5-5-1-15,-4-3 2 0,5 7 1 0,-5-7 1 0,0 0 2 16,0 0 0-16,0 0 4 16,-15 13-2-16,8-10-19 0,-2-2-23 0,-3 3-31 15,12-4-39-15,-18 0-28 0,8 0-32 0,10 0-37 16,-16-3-194-16,8 1-424 0,8 2 189 0</inkml:trace>
        </inkml:traceGroup>
        <inkml:traceGroup>
          <inkml:annotationXML>
            <emma:emma xmlns:emma="http://www.w3.org/2003/04/emma" version="1.0">
              <emma:interpretation id="{54F35FE3-F3A6-4514-8D1F-2EAA1C669D7C}" emma:medium="tactile" emma:mode="ink">
                <msink:context xmlns:msink="http://schemas.microsoft.com/ink/2010/main" type="inkWord" rotatedBoundingBox="23180,904 23451,906 23447,1703 23176,1702"/>
              </emma:interpretation>
            </emma:emma>
          </inkml:annotationXML>
          <inkml:trace contextRef="#ctx0" brushRef="#br0" timeOffset="14774.93">19232 96 4 0,'0'0'208'0,"0"0"-1"0,0 0-1 16,14 28-6-16,-4-12-1 0,3 3-4 15,5 9-15-15,2 0-7 0,1 2-11 0,3 3-14 16,-1-1-13-16,-3 2-13 0,3 1-11 0,-4 1-8 16,-3 1-11-16,5-1-10 0,-10-1-8 0,-3 2-8 15,-1-4-8-15,-10 1-7 0,0-1-23 0,-10-2-20 0,2 2-30 16,-9-4-34-16,-6-2-40 0,-8 1-54 0,2-6-58 16,-20 6-172-16,15-9-412 0,-5-3 182 0</inkml:trace>
        </inkml:traceGroup>
      </inkml:traceGroup>
    </inkml:traceGroup>
    <inkml:traceGroup>
      <inkml:annotationXML>
        <emma:emma xmlns:emma="http://www.w3.org/2003/04/emma" version="1.0">
          <emma:interpretation id="{DC423353-23F8-4B5C-B47F-4B1604C9CC21}" emma:medium="tactile" emma:mode="ink">
            <msink:context xmlns:msink="http://schemas.microsoft.com/ink/2010/main" type="paragraph" rotatedBoundingBox="3827,2232 24019,2237 24018,3201 3826,31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3097B1-72EF-412E-849C-61629DB13342}" emma:medium="tactile" emma:mode="ink">
              <msink:context xmlns:msink="http://schemas.microsoft.com/ink/2010/main" type="line" rotatedBoundingBox="3827,2232 24019,2237 24018,3201 3826,3196"/>
            </emma:interpretation>
          </emma:emma>
        </inkml:annotationXML>
        <inkml:traceGroup>
          <inkml:annotationXML>
            <emma:emma xmlns:emma="http://www.w3.org/2003/04/emma" version="1.0">
              <emma:interpretation id="{5FDB46F8-2A50-459F-B0CA-84BD057620E9}" emma:medium="tactile" emma:mode="ink">
                <msink:context xmlns:msink="http://schemas.microsoft.com/ink/2010/main" type="inkWord" rotatedBoundingBox="3827,2403 6748,2404 6747,3037 3826,3036"/>
              </emma:interpretation>
            </emma:emma>
          </inkml:annotationXML>
          <inkml:trace contextRef="#ctx0" brushRef="#br0" timeOffset="16255.39">-106 1916 63 0,'-11'0'120'0,"11"0"4"0,0 0-6 0,0 0 5 16,0 0 5-16,0 0 0 0,0 0 5 0,0 0 3 15,0 0-2-15,0 0-8 0,0 0-8 0,0 0 1 16,0 0-11-16,0 0 1 0,-5-12-6 16,5 12-2-16,0 0 2 0,0 0-2 0,0 0 4 0,7-16-9 15,-7 16-4-15,0 0-7 0,6-8 0 0,-6 8-10 16,0 0-6-16,0 0-10 0,0 0-5 16,4-6-11-16,-4 6-7 0,0 0-2 0,0 0-5 0,0 0-1 15,0 0-5-15,19 20 0 0,-14-10-3 0,-3 4-2 16,3-2 2-16,3 6-4 0,-2 0-3 0,-1 1 0 15,1 1 3-15,1-1-3 0,-2-2-1 0,1 1-1 16,-2 3-3-16,2-4 4 0,-1-4 2 0,2 1-3 16,-3-1 2-16,1 0-3 0,2-2 2 0,-1-2-3 0,-3 2 0 15,4-3 0-15,-3 1-3 0,2-4 1 0,-1 1 1 16,-3-1 1-16,-2-5 3 0,5 9-2 16,-5-9 3-16,0 0 3 0,6 5 10 0,-6-5-1 0,0 0 0 15,0 0-4-15,0 0-4 0,20-15 1 0,-14 5-4 16,0-4 0-16,3-5-5 0,-1 2-7 0,2-4-1 15,1-9-12-15,0 3-6 0,1-1-5 0,1-1 2 16,-3 3-11-16,-2 7 0 0,2-1-7 0,0 4-13 16,-2 0-14-16,0-1-5 0,-3 4-16 0,-1 2-12 15,1 5-26-15,-3-2-35 0,3 5-35 0,-5 3-42 0,0 0-163 16,7-8-432-16,-7 8 193 0</inkml:trace>
          <inkml:trace contextRef="#ctx0" brushRef="#br0" timeOffset="17571.41">385 2175 127 0,'7'2'184'0,"3"1"-23"0,4 0-8 0,-1-2-12 0,5-2-11 16,2-1-12-16,0-2-15 0,4 4-9 0,-2-6-7 15,0 1-7-15,0 0-15 0,3-1-8 16,-7-2-14-16,-3 1-13 0,0-1-8 0,1-2-7 0,-3 2-5 15,-5-3-6-15,2 2-1 0,-4-1-30 0,-4 0 15 16,1-2-1-16,-3 2 6 0,0 10-7 0,-9-14 0 16,2 6 9-16,0-1 6 0,-6 1 10 0,2 4 7 0,-9 0 6 15,1 0 8-15,-1 2 4 0,-6 4 2 16,3-1 4-16,-1 3 4 0,3 1 1 0,-2 0-2 16,3 0-3-16,3 4-2 0,5-3-6 0,2 3 0 0,-2 1-4 15,6-1-7-15,-3 2 2 0,2 0-5 0,5 0 2 16,2 0-1-16,0-1-1 0,5 0-4 15,-3-2-3-15,4 1 2 0,4-1-1 0,0-3 3 0,3 1-4 16,3-2-1-16,4-2-10 0,0-2 10 0,4 0-4 16,-5-1 1-16,6-3 0 0,-5-2-2 0,2 0 0 15,-1-2 1-15,-1 0 1 0,-2-1-4 0,0-1 1 16,0-3-4-16,-7 4-2 0,2-5 0 0,-4 4-4 16,2-1 0-16,-6 0 2 0,3-1-2 0,-4 5 3 15,0 0 2-15,-1 0 3 0,-3 7 1 0,7-8-4 0,-7 8-5 16,3-4 2-16,-3 4 3 0,0 0-7 15,0 0 2-15,0 0 4 0,0 0-3 16,0 0 0-16,-3 25 1 0,3-25 2 0,0 17-3 0,0-4 7 16,3-1-8-16,5 1 4 0,-3-4 0 0,3 2 7 0,0 2-6 15,4-4 2-15,3 3 5 0,3-4 4 16,4 0 5-16,-2-2 2 0,1-2 4 0,3-4 4 0,-1-1-2 16,10-2 4-16,-2-3-4 0,2-2 1 15,-2 0-9-15,-1-1 6 0,3-3-2 0,-4-4-4 16,-2 3-2-16,3-4-2 0,-3 1-13 0,-1-4-13 0,-4-5-11 15,0 1-13-15,-1-4-12 16,0-1-11-16,-6 1-4 0,-1-4-2 0,-3 3 3 16,-5-1 3-16,2 0-1 0,-8 8 15 0,-3-2 12 0,1 4 4 0,-5 1 15 15,-2 0 6-15,2 2 10 0,-4 1 2 0,1 5 3 16,-1 1 8-16,-2 2 3 0,-1 0 0 0,-5 2 0 0,6 2-4 16,-2 2-4-16,5 2 0 0,-6 1 2 15,3 4-3-15,0 1-2 0,-3 5 4 0,1 0-2 0,4 6-1 16,1-1 3-16,2 4-2 0,0 2-1 15,3 5 0-15,1-3 3 0,1 8 4 0,3-1 0 0,0 3 0 16,5-3-2-16,-3-1-4 0,3 3 3 16,3-5-1-16,3 0-7 0,-4-6 4 0,2 6 0 15,1-9 2-15,2 0-1 0,-1-1-1 0,4-2-2 0,1 0 2 16,-3-3-2-16,2-1 1 0,3-4-1 0,3 0 5 16,-2-3-3-16,1-2-1 0,-2-1-1 0,3-2 1 15,-1-2-4-15,0-1 2 0,2-3-12 0,-2-1 2 16,-4-2-1-16,1-2-2 0,2-2-1 0,-3 0-6 15,-1-1 1-15,-1 0 1 0,1-1 6 0,-3 1-5 16,-4 3 4-16,1 2 5 0,-2 0 2 0,1 2 3 16,-3 0 11-16,0 2-2 0,-5 5-5 0,5-9-3 15,-5 9 1-15,10-4 0 0,-10 4-5 0,0 0 1 0,0 0 2 16,0 0 1-16,0 0-3 0,6 13 5 16,-6-13 3-16,0 16 0 0,2-7 0 0,1 1 3 0,-3 2-5 15,4-3 2-15,0 3 4 0,-2-2-2 0,3 0 1 16,0 0-3-16,1 0 3 0,-4-3 0 0,3-1-3 15,3-2 4-15,-3 2-2 0,1-4-1 0,4 1 0 16,-2-2 0-16,4-1 0 0,1 0-1 0,-2-3 0 16,-1 1-1-16,3-5-5 0,0 1-9 0,-1-2-1 15,-1-3-1-15,5 2-8 0,-1-4-3 0,-2-2 0 16,-5 4-1-16,8-2 0 0,-7 2 10 16,-3-1-1-16,4 4 8 0,-4 2 4 0,1-1 5 0,-1 3-3 15,-1 0 4-15,-5 4-5 0,4-7-3 0,-4 7 1 16,0 0 1-16,0 0-4 0,0 0 8 0,0 0-3 0,0 0 3 15,11 14 0-15,-11-14 4 0,5 11 1 16,-2 0-7-16,2-3 6 0,-2 1 3 0,5 0 1 16,-1-1 1-16,4 2 4 0,-2-2-2 0,2 1 1 0,0-3 1 15,4-1-3-15,1 0 5 0,1-2-3 0,6 1-4 16,1-2 0-16,0-2 2 0,1-2-5 16,-2 0 2-16,8-3-1 0,-7 0-4 0,9-2-6 0,1-2-1 15,-3-3-12-15,-10 2-6 0,8-6-4 0,-4 1-11 16,-5 1 6-16,-3 0 3 0,-2 0 0 0,-8 3 6 15,2 0 2-15,-5 1 3 0,-1-2 3 0,-1 5 2 16,-2 7 6-16,-12-16 4 0,1 9-3 0,-2 0 6 16,-2 5-2-16,-5 2-5 0,-4 0 6 15,2 0-1-15,0 2-1 0,-1 5 4 0,4-2-1 0,4 3 0 0,4 1 1 16,1-1 0-16,0 0-4 0,7 2 2 16,1 0-1-16,2 4 6 0,5-4-2 0,3 1 0 15,10 2 3-15,8 2-1 0,5 1-2 0,5 0-6 16,3-4 4-16,3 3-11 0,2-2-10 0,-1-5-22 15,2 3-36-15,-1-5-45 0,-4-2-236 0,-2 0-387 0,-1-2 171 16</inkml:trace>
        </inkml:traceGroup>
        <inkml:traceGroup>
          <inkml:annotationXML>
            <emma:emma xmlns:emma="http://www.w3.org/2003/04/emma" version="1.0">
              <emma:interpretation id="{D62A6685-22D2-4635-ABE1-991A96E1B038}" emma:medium="tactile" emma:mode="ink">
                <msink:context xmlns:msink="http://schemas.microsoft.com/ink/2010/main" type="inkWord" rotatedBoundingBox="7661,2411 8520,2412 8519,2928 7660,2927"/>
              </emma:interpretation>
            </emma:emma>
          </inkml:annotationXML>
          <inkml:trace contextRef="#ctx0" brushRef="#br0" timeOffset="18372.42">3714 1902 297 0,'5'-6'291'0,"-5"6"-19"0,0 0-27 0,0 0-25 16,0 0-24-16,0 0-23 16,0 0-19-16,0 0-12 0,0 0-12 0,0 0-6 0,-3 22-11 15,2-13-4-15,1-9-10 0,-3 20-8 0,5-8-5 16,-4-2-10-16,2 2-5 0,0 0-11 0,2 1-3 15,-2-1-6-15,1 0-4 0,-1-1-5 0,1 0-1 0,2-1-3 16,-2 2-11-16,-1-6-9 0,0-6-19 0,2 14-22 16,-2-7-28-16,0-7-27 0,3 12-28 0,-3-12-28 15,2 6-32-15,-2-6-55 0,0 0-194 0,0 0-451 16,0 0 200-16</inkml:trace>
          <inkml:trace contextRef="#ctx0" brushRef="#br0" timeOffset="18580.32">3769 1652 81 0,'0'0'337'16,"-3"-16"-30"-16,3 16-24 0,0-13-30 0,0 13-22 0,0-8-29 16,0 8-21-16,0 0-35 0,0-12-35 0,0 12-41 15,0 0-23-15,0 0-25 0,0 0-19 0,0 0-28 16,0 0-30-16,0 0-25 0,0 0-27 15,8 26-39-15,-5-19-165 0,2 1-336 0,-2 2 149 0</inkml:trace>
          <inkml:trace contextRef="#ctx0" brushRef="#br0" timeOffset="18902.43">3973 1918 109 0,'5'7'241'0,"0"-2"-17"0,1 3-11 0,0 0-15 16,1-1-16-16,3 3-17 0,-2 0-15 15,3-3-14-15,-4 2-15 0,-1-1-10 0,0 0-13 0,2-2-9 16,-2 1-6-16,0-1-12 0,0 1-4 16,-3-2-8-16,3 0-4 0,-6-5-9 0,7 5-2 15,-7-5-2-15,5 6-1 0,-5-6 0 0,5 5-7 0,-5-5-3 16,0 0-2-16,0 0-12 0,0 0-6 0,0 0-8 16,15-14-11-16,-11 9-14 0,1-2-3 0,1-3-7 15,1 0-7-15,2-2 9 0,1 1 0 0,-2 0 1 16,3 0 5-16,3-3 1 0,-4 5-8 0,2 0 16 15,3 1 6-15,-3 4 3 0,3 0 2 0,0 2 9 16,-2-4-2-16,1 5 11 0,2 1 0 16,4 1 2-16,-5 2 0 0,7 5 3 0,-5-2-6 0,4 4 6 15,-1 3-7-15,-3-2 2 0,0 1-4 0,-1 2 0 16,-1 1-6-16,1 1-15 0,-4-2-25 0,2 4-26 0,-4-7-37 16,-2 0-42-16,-1 1-227 0,-3-2-397 15,3-2 175-15</inkml:trace>
        </inkml:traceGroup>
        <inkml:traceGroup>
          <inkml:annotationXML>
            <emma:emma xmlns:emma="http://www.w3.org/2003/04/emma" version="1.0">
              <emma:interpretation id="{8C14D033-B496-440D-8840-2204AEFB83AC}" emma:medium="tactile" emma:mode="ink">
                <msink:context xmlns:msink="http://schemas.microsoft.com/ink/2010/main" type="inkWord" rotatedBoundingBox="9698,2317 11051,2318 11050,2927 9697,2926"/>
              </emma:interpretation>
            </emma:emma>
          </inkml:annotationXML>
          <inkml:trace contextRef="#ctx0" brushRef="#br0" timeOffset="19459.55">5796 1509 283 0,'0'0'266'0,"0"0"-27"16,0 0-25-16,0 0-25 0,0 0-20 0,0 0-18 15,0 0-7-15,0 0-11 0,4 23-2 0,-3-10-8 16,1 5-4-16,1 1-8 0,0 2-7 16,-3 0-5-16,1 1-4 0,4 6-7 0,-2-6-4 0,-1 6-7 15,3 2-12-15,-4-10 1 0,0-1-2 0,3 3-9 16,-4-2-4-16,1 0-7 0,0 2 1 0,-1-3-4 16,-1 1-8-16,0 1-2 0,-2-3 0 0,1-4-2 15,-2 4-2-15,0-6-6 0,0 0-9 0,-1 1-11 16,-1-1-11-16,2-3-14 0,-4 1-19 0,2-5-25 15,-2 3-26-15,1-4-22 0,3 2-33 0,-3-2-23 0,7-4-25 16,0 0-230-16,-10 3-464 0,10-3 206 0</inkml:trace>
          <inkml:trace contextRef="#ctx0" brushRef="#br0" timeOffset="19899.5">6408 1654 112 0,'-15'7'153'0,"5"-2"-10"0,-1-3-1 0,-1 4-30 15,-1 2 15-15,-6 0-2 0,0-2-6 0,1 3-4 16,-3 1-7-16,-1-1-3 0,-6 5-4 0,-1-3-7 15,-1 5 2-15,9-7-7 16,-11 5-3-16,9-5 0 0,-6 4-9 0,1 2-8 0,1 1-3 16,1-3-6-16,5-2-4 0,4 2-5 0,-4-3-6 0,3 4-4 15,1-4-2-15,5-1-7 0,0-3-2 0,-1 1-4 16,2 2-1-16,4-2-2 0,1 4-3 16,0-6-1-16,1 0 1 0,2 2-3 0,3-7 0 0,-5 11-2 15,5-11 2-15,2 12-1 0,-2-12-1 0,7 10-4 16,-1-8 3-16,5 3-3 0,1-1-2 0,2 1 7 15,2-1 2-15,5 1-2 0,-1-3 3 0,7 1-4 0,-4-1 4 16,13 1-3-16,-3 1-1 0,1-4 2 16,0 2-2-16,-2 1-1 0,0-6-3 0,-8 7-2 15,-1-3-1-15,-3-1-1 0,1 2-10 0,0-1-25 0,-6-1-21 16,-3 1-21-16,2 2-32 0,-5-1-36 0,0-2-34 16,-9 0-230-16,12 0-434 0,-12 0 192 0</inkml:trace>
          <inkml:trace contextRef="#ctx0" brushRef="#br0" timeOffset="20435.16">7056 1632 87 0,'-6'-3'221'16,"6"3"-9"-16,-15-6-12 0,8 4-8 0,-5-1-15 0,-1 2-11 16,-1-1-10-16,0 2-13 0,-1 2-11 0,-1-1-12 15,3-1-9-15,-1 4-18 0,-2-2-6 0,3 3-6 16,0 2-10-16,0-1-4 0,2-1-8 0,1 2-6 15,-5 0-4-15,5 0-5 0,4 1-5 16,-4 1-6-16,7-3-2 0,-1-1-2 0,-3 5 1 16,5-4-5-16,-2 3-5 0,4-9 2 0,-1 14-2 0,1-14-2 15,5 14-1-15,-1-8 1 0,4 2-5 0,-3-1 1 16,5 2-1-16,0-3-2 0,-1 4 0 16,3-3-3-16,0 2 0 0,1 1-2 0,4 2 1 0,-1-1-2 15,-4-3 2-15,5 3-2 0,1-2-2 0,-5 1 0 16,0-2-2-16,3 4 0 0,-4-5 3 0,0 5-5 0,4-3 1 15,-6 4 0-15,1-4-3 0,-1 2 0 0,-1-1 2 16,1 0-1-16,-3 0 2 0,-1 3-2 16,-1-3 2-16,-1 1 4 0,-3-2 4 0,-1 1 1 0,0-1 3 15,0-9 3-15,-9 16 1 0,-2-9 0 0,-1 0 2 16,-5 2-1-16,-5-3-6 0,-3-3-15 16,-6 4-23-16,0-4-24 0,5-1-27 0,2 0-36 15,-10-1-34-15,8-4-36 0,-4 2-225 0,6-3-443 0,0-1 197 16</inkml:trace>
        </inkml:traceGroup>
        <inkml:traceGroup>
          <inkml:annotationXML>
            <emma:emma xmlns:emma="http://www.w3.org/2003/04/emma" version="1.0">
              <emma:interpretation id="{CE5DBB1D-2297-4D47-9B86-E4E7ADEA7B40}" emma:medium="tactile" emma:mode="ink">
                <msink:context xmlns:msink="http://schemas.microsoft.com/ink/2010/main" type="inkWord" rotatedBoundingBox="12504,2234 13894,2235 13893,3199 12503,3198"/>
              </emma:interpretation>
            </emma:emma>
          </inkml:annotationXML>
          <inkml:trace contextRef="#ctx0" brushRef="#br0" timeOffset="21353.34">9000 1549 73 0,'6'-10'227'0,"-4"5"-15"0,-2 5-18 0,4-11-12 16,-4 11-5-16,1-13-10 0,-1 13-18 0,-2-15-13 0,-1 8-8 15,3 7-11-15,-5-14-10 0,0 8-7 16,-2-2-11-16,1 0-6 0,-4 2-11 0,3 0-5 16,-4 0-4-16,-3 2-4 0,3 2-8 0,1 0 2 0,-2 2-9 15,-1 2-2-15,1-1-3 0,1 1-4 0,-1 4-4 16,-1 0-2-16,0 2-3 0,2 3-5 0,-3 1 2 16,3 4-4-16,2 2-5 0,-1-3 3 0,2 5 0 15,2-4-3-15,2 7 0 0,0-2 0 0,2 8-1 16,4-7 3-16,1 1 0 0,2 7 3 0,2-1-2 15,-1 3 2-15,2-1 1 0,3-3 1 16,-4 3-2-16,3-5-1 0,-3-3 1 0,-1 4 2 0,2-6-4 16,-2 1 3-16,2 6-4 0,-2-8 1 0,-1 1 2 15,-2 1-5-15,1-1 0 0,0 0 3 0,-1 6-3 0,2-6 0 16,-1-2-2-16,-3 1-1 0,1-2-5 16,1 2 4-16,-3-6-1 0,1 1 0 0,1-1 0 15,-2-1 1-15,1-2-9 0,1-1-7 0,-4 4-14 0,2-3-14 16,0-4-14-16,0-7-20 0,0 17-18 15,-1-9-20-15,1-8-22 0,1 9-27 0,-1-9-26 0,0 0-52 16,-1 12-151-16,1-12-414 0,0 0 184 16</inkml:trace>
          <inkml:trace contextRef="#ctx0" brushRef="#br0" timeOffset="21853.08">8555 2059 98 0,'0'0'206'0,"22"1"-12"0,-7-1-14 0,6 1-15 15,-4 2-12-15,6-1-12 0,2 0-8 0,7 1-7 0,0 0-10 16,-1 1-10-16,1 0-12 0,-9 0-6 0,9 0-11 15,-6 0-9-15,5-1-3 0,-9 2-9 0,2-1-5 16,-1 0-1-16,-1 3-9 0,2-4-2 0,-2 1-8 16,-1 2 0-16,-1-3-4 0,2 3-2 0,-6-2-2 15,0 0-2-15,-1-1-5 0,1 0 1 0,-1-2-3 16,-3 0 1-16,0-1 0 0,0 1-3 0,2 1 3 16,-2-2 1-16,-1-2 7 0,-11 2 0 0,19 0-1 15,-10-1-2-15,-1-1-1 0,0-1-4 0,-1-2 6 16,-1 1-3-16,-6 4 0 0,9-9 0 0,-4 3-4 15,-4-2 3-15,3 0-5 0,-4 8-3 16,0-13 1-16,-2 2 0 0,-1 1-3 0,-2 0-2 0,0 0-1 16,-4 1 1-16,1 0-5 0,-3-2 6 0,-2 3-4 0,-2 0 0 15,-2 0 4-15,-4-2 3 0,0 4-5 0,2 2 5 16,-1-1-6-16,5 2 4 0,-2 2-5 16,1 1 5-16,1 1-5 0,0-1 4 0,0 2-3 15,2 2 2-15,2 0-5 0,1 0-9 0,-1 1-15 0,3 2-13 16,2-1-16-16,0 3-18 0,1-3-19 15,4 2-31-15,1-8-28 0,-3 13-72 0,3-13-132 0,9 13-381 16,-2-8 169-16</inkml:trace>
          <inkml:trace contextRef="#ctx0" brushRef="#br0" timeOffset="22143.39">9583 2060 50 0,'0'0'209'0,"7"8"-16"0,-7-8-10 0,0 0-19 16,-2 12-10-16,2-12-8 0,-4 14-9 0,4-14-9 0,0 16-11 15,-1-7-2-15,1-9-7 0,1 18-2 16,1-8-11-16,-2-1-1 0,2 0-7 0,-2-9-4 16,2 12-3-16,1-6-2 0,-3-6 3 0,1 11 3 0,-1-11 5 15,0 0 5-15,1 7 10 0,-1-7-6 16,0 0-13-16,0 0-5 0,0 0-6 0,0 0-5 15,13-20-8-15,-7 12-5 0,1-4-11 0,-1 2 3 0,4-6-3 16,2 0-11-16,2-1-2 0,1 1-8 0,1 1-7 16,0 0-7-16,2 0-11 0,1 1-10 0,-1 0-19 15,2 3-16-15,1 0-15 0,-1 1-22 0,-2 2-24 16,1 4-29-16,-4 1-36 0,4-3-44 0,-4 1-233 16,5 5-487-16,-7-2 215 0</inkml:trace>
        </inkml:traceGroup>
        <inkml:traceGroup>
          <inkml:annotationXML>
            <emma:emma xmlns:emma="http://www.w3.org/2003/04/emma" version="1.0">
              <emma:interpretation id="{81BAB309-D5B4-4D9B-A975-96170022F243}" emma:medium="tactile" emma:mode="ink">
                <msink:context xmlns:msink="http://schemas.microsoft.com/ink/2010/main" type="inkWord" rotatedBoundingBox="14935,2548 16840,2549 16839,2990 14934,2989"/>
              </emma:interpretation>
            </emma:emma>
          </inkml:annotationXML>
          <inkml:trace contextRef="#ctx0" brushRef="#br0" timeOffset="23678.41">11205 1846 153 0,'-11'-2'199'0,"-1"2"-6"0,-1 0-6 0,-2 0-18 15,0 2-10-15,0-2-13 0,-1 3-12 0,3-2-10 0,-1 2-10 16,2-2-12-16,-1 3-8 0,5-2-9 0,-5 2-7 15,2 1-8-15,4-2-7 0,1 2-4 0,6-5-9 16,-13 5-6-16,8-2-2 0,5-3-3 0,-4 9-6 16,4-9 1-16,-3 8-4 0,3-8 0 0,0 0-6 15,7 14 1-15,-2-8-4 0,1-2 0 0,3 0-5 16,1 1 0-16,4 1 0 0,-1-1-2 0,3-3 0 16,5 5 3-16,-1-2 3 0,0 0-1 0,2 1-1 15,-4-2 0-15,2 1-3 0,0 0 0 0,-4-2-5 16,3 1 4-16,-5 1-4 0,0 0-1 0,-1 0-5 15,-2 1 5-15,2-1-2 0,-2 1-4 0,-3 0 1 0,-1 0 2 16,0 0-1-16,-2-1-5 0,0 0 5 16,0 2-1-16,-4 0-2 0,-1-7 1 0,1 14 0 15,-1-14 3-15,-2 10 0 0,-3-4 8 0,-3-1-4 16,0-1 0-16,-2 1 3 0,-5 2-4 0,2-4 1 16,-7-1 2-16,-1 2-3 0,-3-2-4 0,3 0 1 0,-2 0 2 15,0-2-9-15,3-2-3 0,5 0-8 0,-6 2-5 16,6-1-7-16,2-2-9 0,0 1-6 0,6 0-1 15,-2 0-12-15,9 2-14 0,-8-8-18 0,8 8-7 16,0-8-20-16,0 8-2 0,12-8-6 0,0-1-10 16,2 2-4-16,6 1-1 0,3 0-1 0,2-1 11 15,8-2 21-15,0 4 44 0,1-2 33 16,-1 5 31-16,3-4 19 0,-3 1 20 0,-1 2 20 0,0-1 18 16,-5 3 16-16,-5-3 8 0,1 2 5 0,-4 0 1 15,-1-1-1-15,-5 3 1 0,-1 0 2 0,-3-3-5 16,-1 2-10-16,-8 1-10 0,14-1-6 0,-14 1-11 0,10-2-8 15,-10 2-11-15,0 0-5 0,11 4-4 16,-11-4-4-16,6 8-2 0,-6-8-5 0,7 10 1 16,-6-4-8-16,2 1 1 0,0 1-3 0,-2 2-3 0,3 0-3 15,-3-2 0-15,2 2-2 0,-2-1 3 0,0 1-6 16,-1-10-1-16,1 15-4 0,1-7-10 0,-2 0-17 16,0-8-10-16,0 13-26 0,0-13-20 0,0 10-21 15,0-10-18-15,0 8-23 0,0-8-27 0,0 0-78 16,0 0-150-16,0 0-422 0,0 0 186 0</inkml:trace>
          <inkml:trace contextRef="#ctx0" brushRef="#br0" timeOffset="23865.89">11685 1769 10 0,'-1'-12'289'0,"1"12"-23"0,-1-8-29 15,1 8-26-15,0 0-24 0,0 0-29 0,0 0-44 0,-2-9-22 16,2 9-25-16,0 0-31 0,0 0-29 16,0 0-26-16,0 0-30 0,0 0-35 0,0 0-62 0,0 0-84 15,29 11-248-15,-23-10 110 0</inkml:trace>
          <inkml:trace contextRef="#ctx0" brushRef="#br0" timeOffset="24175.43">12028 1821 149 0,'16'0'257'15,"-1"-2"-13"-15,0 4-15 0,1-2-14 0,3 4-18 16,-5-4-14-16,1 2-16 0,-2 1-18 0,-1 2-19 16,1-1-10-16,-4 1-14 0,-2 1-11 0,0-1-9 15,1 0-5-15,-5 1-9 0,2 2-4 0,-2-2-2 0,2 4-7 16,-4 2 5-16,-1-5-2 0,-1 5-3 15,-2-3 0-15,0 4 3 0,-4-1-9 0,4-1 1 16,-6 0-9-16,3 1-1 0,0 1-6 0,0-2-3 0,-1 3-5 16,0-3-2-16,2 1-2 0,-1-1-5 0,2-1 3 15,1 3-5-15,0-3-2 0,3-4 1 0,0-6 3 16,0 17-6-16,1-10 1 0,4 2-5 0,3-2-16 16,-2 3-20-16,2-4-18 0,5 3-28 0,-2-4-43 15,1 0-24-15,2 0-46 0,2-4-74 0,-1-1-185 16,-2-1-480-16,3 0 213 0</inkml:trace>
          <inkml:trace contextRef="#ctx0" brushRef="#br0" timeOffset="24659.92">12082 2070 141 0,'0'0'196'15,"15"-2"-18"-15,-5 2-17 0,-10 0-13 0,15-2-10 16,-7 2-14-16,5 0-13 0,-1-2-10 0,3 2-13 16,-3 2-7-16,3-4-5 0,0 2-9 0,6 0-4 15,-2-2-3-15,2 0-13 0,3 2 5 16,-1-3-4-16,-1 2 0 0,3-3 1 0,-2 2-5 15,9-5 1-15,-10 2-6 0,0 1-2 0,2 0-3 0,7-4-6 16,-10-1 0-16,0 2-2 0,0-2-3 0,-6 3-2 16,-3-2-1-16,0 2-5 0,-4-4 0 0,3 4 1 0,-4-5-16 15,-2 2 11-15,0-2 1 0,-1 7 1 16,-2-4-4-16,-2 8-2 0,-2-16-7 0,-1 8 6 16,3 8 0-16,-12-14 2 0,1 8-4 0,1 0 4 0,-2 1-1 15,-4 2 1-15,1 1 3 0,-1-1 2 0,-4 2 1 16,5 1-1-16,-1 4-2 0,2 1 2 15,0 0-3-15,2-1 2 0,-1 3-6 0,5 2 3 0,0 0-2 16,4 1 0-16,1 1 0 0,3 1 3 0,1 1-2 16,7-3 2-16,0 6-4 0,3-2 5 15,7 0-2-15,-1 0-4 0,4-1-1 0,12 1 2 0,0-2 1 16,3 2 5-16,-3-3-9 0,3-2-11 0,-4-1-20 16,0-1-23-16,-7-3-28 0,-3 1-36 0,3-5-44 15,-3 2-217-15,-1-2-406 0,-5-2 180 0</inkml:trace>
        </inkml:traceGroup>
        <inkml:traceGroup>
          <inkml:annotationXML>
            <emma:emma xmlns:emma="http://www.w3.org/2003/04/emma" version="1.0">
              <emma:interpretation id="{5EB6C5E1-CD0E-42BD-BA2E-744019EF78B6}" emma:medium="tactile" emma:mode="ink">
                <msink:context xmlns:msink="http://schemas.microsoft.com/ink/2010/main" type="inkWord" rotatedBoundingBox="17574,2452 18198,2453 18197,3018 17573,3017"/>
              </emma:interpretation>
            </emma:emma>
          </inkml:annotationXML>
          <inkml:trace contextRef="#ctx0" brushRef="#br0" timeOffset="25237.34">13638 1644 105 0,'0'0'276'0,"0"0"-21"0,0 0-22 0,0 0-30 16,0 0-22-16,0 0-15 0,0 0-18 0,0 0-16 15,-11 8-6-15,11-8-9 0,-2 10 1 0,2-10-10 16,2 15 0-16,-1-2-5 0,2-1-4 0,-2 2-5 0,-1 1 3 16,0-1 1-16,5 6-1 0,-4-2-5 15,4 4-2-15,-4-6-7 0,4 4-3 0,-1-1 4 16,2 0-12-16,0-1-2 0,-1 1-4 0,1-5-8 0,1 2-2 16,-5-1-7-16,3-3-5 0,-1 2-3 15,-1-4-5-15,1 4-3 0,-1-3 2 0,0 1-4 16,0 0-4-16,0-3-5 0,-1 0-4 0,1-1 1 0,-3-8-11 15,2 14-22-15,0-8-15 0,-1 1-23 0,-1-7-9 16,5 11-22-16,-5-11-28 0,3 10-23 0,-3-10-17 16,1 7-19-16,-1-7-26 0,0 0-58 0,0 0-201 15,0 0-490-15,0 0 216 0</inkml:trace>
          <inkml:trace contextRef="#ctx0" brushRef="#br0" timeOffset="25744.01">14085 1916 150 0,'0'0'149'0,"0"0"-13"0,0 0-5 16,-37 0 1-16,27 2 0 0,-4 1-6 0,3-1-4 0,-5 1-5 15,2 1-3-15,-5 1-7 0,-1 1 1 0,4-3-9 16,1 1-11-16,-3 3-3 0,-1 1-3 0,6-4-9 16,-2 3-3-16,-5 0 0 0,8 3-2 0,0-2-6 15,-2 0-8-15,5 1-3 0,-4-1-4 0,2 0-6 16,2 1-3-16,0 0-4 0,1-3-3 0,0 0-2 16,3 1-2-16,-1-2-2 0,1 1-2 0,0 0-3 15,5-6-1-15,-2 10 1 0,2-10-3 0,-4 7 3 16,4-7 7-16,0 0 1 0,0 0-1 0,6 15 3 15,-6-15 1-15,7 4 1 0,-7-4 1 0,11 6-2 0,-5-4 2 16,-6-2-5-16,13 3 1 0,-5-1-6 16,4 0 0-16,-2 0-2 0,2-1-5 0,-1 0 4 15,3 1-1-15,-1 0-3 0,1 0-4 0,1 1 1 16,6-2 1-16,-6 1-4 0,7 0 0 0,-3 1-2 0,2-2 5 16,2 1-6-16,-4 2 0 0,4-1 2 15,-4-1-2-15,2 1-1 0,-5 1 0 0,3-4-1 0,2 4-1 16,-6 0 2-16,-1-3-1 0,2 4-3 0,-1-3 2 15,-2 0 2-15,-1 0-5 0,-2-1 1 0,-1 0-4 16,0 3-9-16,-9-4-9 0,12 2-23 0,-12-2-21 16,9 3-20-16,-9-3-31 0,8 1-21 0,-8-1-37 15,0 0-29-15,0 0-214 0,0 0-450 0,0 0 200 16</inkml:trace>
        </inkml:traceGroup>
        <inkml:traceGroup>
          <inkml:annotationXML>
            <emma:emma xmlns:emma="http://www.w3.org/2003/04/emma" version="1.0">
              <emma:interpretation id="{7C630D69-2BD7-4A12-8333-11DA97D936FF}" emma:medium="tactile" emma:mode="ink">
                <msink:context xmlns:msink="http://schemas.microsoft.com/ink/2010/main" type="inkWord" rotatedBoundingBox="19252,2619 20827,2620 20826,2998 19251,2997"/>
              </emma:interpretation>
            </emma:emma>
          </inkml:annotationXML>
          <inkml:trace contextRef="#ctx0" brushRef="#br0" timeOffset="27820.42">15438 1974 194 0,'0'0'199'0,"0"0"-15"0,0 0-13 0,0 0-14 15,0 0-9-15,0 0-12 0,0 0-11 16,-12 18-9-16,12-18-10 0,-5 9-7 0,3-4-6 16,2-5-8-16,-4 7-10 0,4-7-1 0,-1 11-8 15,1-11-2-15,0 12-2 0,0-12-1 0,0 10-4 16,0-10 1-16,3 11-6 0,-3-11-4 0,4 11-9 0,1-7 4 16,1 0-4-16,-1 0-8 0,1 2 1 0,3-3 0 15,-4 2-4-15,3-3 0 0,-8-2-9 0,18 4 2 16,-7-2 1-16,-4-2-5 0,6 1-2 0,-5-2 2 15,-8 1-5-15,21-1-2 0,-11-1 0 0,1-3-9 16,1 1-4-16,0 0-4 0,-3-2 0 0,1 1-4 16,1-2-7-16,-1 0-3 0,1 1 6 0,-3-3 1 15,-1 1-1-15,2 1 2 0,-2 0 0 0,0 0 6 16,-3 1-3-16,3-3 1 0,-5 4-3 0,3-3 6 16,-5 8-1-16,1-12 1 0,-1 12 2 0,0-11-2 15,0 11 1-15,-3-13 3 0,-5 8-3 0,4 0 3 0,-2-4 1 16,-1 5-4-16,-7-3-2 0,4 2 7 0,-6-3 1 15,1 5-1-15,2 0 4 0,-3-2 0 16,1 3 5-16,2-1 1 0,-5 0 3 0,5 2-1 0,-3 1-1 16,3-2 4-16,-2 2 1 0,2 0 1 0,-3 2-4 15,2-1 1-15,1 4-1 0,-1-3 2 0,0 4-1 16,1 0-3-16,1 0-1 0,2 0-2 0,0 0 3 16,2 4-2-16,0-1-1 0,0-1 0 0,0 2-3 15,3-1 4-15,1-2-4 0,-1 4 3 0,2-1-3 16,3 1-1-16,0 1 0 0,3-1 3 0,2 0-1 15,-1-1 1-15,2 2 1 0,4-3 0 16,5 1-4-16,-4-2-5 0,1-1-6 0,2 3-5 0,6-5-5 16,-1-1-6-16,2 2-3 0,-5-2-8 0,6-1-8 15,-7-2 10-15,4-2-3 0,-1-4 4 0,2 2 2 16,1-2 1-16,-6 1 3 0,2-4 5 16,-3 0-6-16,-2 0 10 0,2 0-1 0,-3-2 3 0,4-4 2 15,-6 4 1-15,0 0 5 0,-2 0 8 0,2-3 5 0,-3 5 14 16,-2-2 13-16,1 2 6 0,-3 0 8 0,2 1 7 15,-4 7 6-15,5-11-1 0,-5 11-4 0,5-8-4 16,-5 8-7-16,4-9-1 0,-4 9-8 0,0 0-5 16,4-6-9-16,-4 6-4 0,0 0-2 0,0 0 0 15,0 0-7-15,0 0 5 0,0 0-3 0,0 0-2 16,0 0 0-16,7 22 5 0,-5-15-5 0,-2-7-1 16,4 15-4-16,-2-6 3 0,3 0-4 15,-3-2 5-15,0 2-3 0,2 1 2 0,1-4-5 0,-2 2 4 16,-3-8-1-16,10 11-2 0,-5-6 4 0,-1 1 3 15,3-3-9-15,-2 1-2 0,-5-4-3 0,13 5-4 16,-6-5-6-16,1 2 0 0,-8-2-5 0,19-2-11 16,-9 2 5-16,0-5 4 0,-1 1-1 0,3-1 3 0,-4-1 4 15,4 1-1-15,-2-3 1 0,1-1 3 16,-6 5 1-16,6-6 0 0,-2 3 9 0,-3 1 7 0,2 1 8 16,-3 0 7-16,0-2 0 0,-5 7 7 0,8-6-6 15,-8 6-2-15,7-5-5 0,-7 5-2 16,0 0-5-16,6-3-5 0,-6 3 4 0,0 0 1 0,0 0-6 15,0 0 7-15,0 0-4 0,8 13-2 0,-8-13-2 16,2 10 2-16,-2-10-3 0,2 13 6 0,-2-7-4 16,1 2 0-16,-1-8 3 0,2 15-2 0,1-8 2 15,-3 0-3-15,0-7-1 0,5 11 8 0,-5-5-4 16,0-6-1-16,5 10-1 0,-5-10 1 0,6 8-1 16,-6-8 1-16,7 3-7 0,-7-3 1 0,11 2-7 15,-11-2-4-15,13-3-3 0,-13 3-6 0,17-8-2 0,-6 0 3 16,2 2-6-16,0-2-3 0,0-2-4 15,2-3 1-15,0 2 2 0,1 0 1 0,-3 1 3 0,1 0 6 16,0 1 6-16,-3 0 9 0,0 1 12 0,1 2 8 16,-4 3 5-16,-2-1 6 0,1-3 3 15,0 4 0-15,-7 3-3 0,13-2-2 0,-13 2-1 0,13 0-3 16,-13 0 0-16,13 5-1 0,-4 1-3 0,0 2 6 16,0 0-5-16,-1 0-2 0,-1 4 2 0,6 2-3 15,-3-4 0-15,0 7-1 0,1-3-8 0,2 2-23 16,-6-4-23-16,2 0-38 0,-2 1-39 0,3 0-51 15,-2-3-64-15,0-2-192 0,-1-1-464 0,1 0 206 0</inkml:trace>
          <inkml:trace contextRef="#ctx0" brushRef="#br0" timeOffset="28792.32">16799 1811 149 0,'0'13'202'0,"4"2"-16"16,-2 4-13-16,3-3-13 0,-3 3-12 0,4-2-18 16,-4-1-10-16,1 2-17 0,2 0-6 0,-3-5-11 15,2 1-8-15,-2 0-6 0,0 0-6 0,1 0-5 16,-3-3-9-16,2-1-5 0,-1-1-12 0,2-1 8 15,-3-8-6-15,2 11-4 0,-2-3-5 0,0-8 0 16,2 8-3-16,-2-8-2 0,3 5-1 0,-3-5 0 16,0 0-2-16,0 0-2 0,2 9 4 0,-2-9-3 0,0 0 1 15,0 0-3-15,0 0 3 0,0 0-7 16,0 0-5-16,0 0 4 0,0 0-2 0,16-13-3 0,-16 13 2 16,3-9-4-16,-3 9 4 0,3-12-4 0,-3 12-1 15,-3-10-4-15,3 10 4 0,-3-11-3 0,3 11 1 16,-12-10-1-16,1 6 1 0,3-1 0 0,-5 1 8 15,-3-1-1-15,1 2 4 0,-1 0-4 0,-6 3 8 16,3 0 3-16,-4 1 2 0,3 2-1 0,1 2-5 16,-2 1 1-16,6-1 0 0,2 0-6 0,0 1 1 15,3 2-3-15,4 3 3 0,2-4-1 0,-1 1-2 16,4 0 3-16,2 3-1 0,4 1-2 0,4-2-1 16,4 3-12-16,5-2-15 0,1-1-23 0,4-1-32 0,8 0-29 15,0-7-51-15,1 6-236 0,-7-8-421 0,6 0 186 16</inkml:trace>
        </inkml:traceGroup>
        <inkml:traceGroup>
          <inkml:annotationXML>
            <emma:emma xmlns:emma="http://www.w3.org/2003/04/emma" version="1.0">
              <emma:interpretation id="{8D6E2D7B-84DE-4E7C-8CAD-F14CA79B3207}" emma:medium="tactile" emma:mode="ink">
                <msink:context xmlns:msink="http://schemas.microsoft.com/ink/2010/main" type="inkWord" rotatedBoundingBox="21925,2342 24019,2343 24018,3010 21924,3009"/>
              </emma:interpretation>
            </emma:emma>
          </inkml:annotationXML>
          <inkml:trace contextRef="#ctx0" brushRef="#br0" timeOffset="31368.21">17982 1846 85 0,'0'0'288'0,"0"0"-13"16,0 0-17-16,-6-5-21 0,6 5-16 0,0 0-23 15,0 0-15-15,0 0-14 0,0 0-12 0,0 0-17 16,0 0-8-16,0 0-12 0,13 23-14 0,-13-23-7 16,2 15-7-16,1-9-11 0,-2 6-12 0,1 0 0 0,-2 0-7 15,2-1-5-15,-2 1-7 0,0 3-3 16,0-5-4-16,0 2-2 0,-2-1-8 0,2 0 0 15,0-1-5-15,-3 4 0 0,0-5-5 0,3 1-18 0,0-10-13 16,-2 14-13-16,2-14-19 0,0 11-10 0,0-11-21 16,0 9-20-16,0-9-19 0,0 0-20 0,5 10-38 15,-5-10-49-15,5 2-204 0,-5-2-456 0,0 0 203 16</inkml:trace>
          <inkml:trace contextRef="#ctx0" brushRef="#br0" timeOffset="31555.4">18191 1687 97 0,'-6'-13'225'16,"6"13"-21"-16,-2-8-20 0,2 8-24 0,0 0-30 0,0 0-33 15,0-12-43-15,0 12-33 0,0 0-34 16,8-7-41-16,-8 7-131 0,7-4-199 0,-7 4 89 15</inkml:trace>
          <inkml:trace contextRef="#ctx0" brushRef="#br0" timeOffset="31906.99">18449 1534 174 0,'0'0'216'15,"0"0"-26"-15,0 0-9 0,0 0-9 0,3 17-5 16,-6-6-1-16,3-11-8 0,0 19-5 0,0-4-10 16,-2 1-5-16,2 7-2 0,0-4-11 0,0 4-1 15,0 6-5-15,2-9-8 0,-2 11-11 0,3-7-1 16,-1 5-11-16,3-1-3 0,-5-6-14 0,2 0-6 16,-1 0-4-16,-1 0-7 0,3 0-5 0,-1-1-7 0,0-1 0 15,-2 0-3-15,0-2-2 0,-2 0-6 0,2-1-3 16,0-1 0-16,2-4-12 0,-4 1-14 0,0-1-17 15,2 0-17-15,0 0-16 0,-3-4-23 0,3 3-23 16,0-11-12-16,3 15-19 0,-3-8-30 0,0-7-28 16,0 11-52-16,0-11-156 0,0 0-425 15,2 10 188-15</inkml:trace>
          <inkml:trace contextRef="#ctx0" brushRef="#br0" timeOffset="32931.74">18204 2062 70 0,'0'0'206'15,"0"0"-6"-15,0 0-11 0,10-10-9 0,-10 10-10 0,15-2-9 16,-7-1-5-16,2 2-7 0,3 1-9 16,-2-3-10-16,4 3-13 0,-2-1-9 0,3 1-9 15,-1 1-5-15,7-1-15 0,-7 2-5 0,4-1-11 0,3-1-4 16,-1 1-6-16,-1-2-2 15,-4 1-5-15,5 1-11 0,-1-2-1 0,-4 1 0 0,4-3-5 16,-7 2-1-16,3-3-10 0,-1 2-2 0,-2-3-9 0,0-1-3 16,-1-1-4-16,1 0-1 0,-2-1-7 0,-3-1-5 15,1-2 0-15,-2 2 1 0,1 0-4 0,-6-1 0 16,3-2 0-16,-2-1 1 0,2 4 2 0,-5 0-4 16,2-1 4-16,-2 10-1 0,-5-19 0 0,0 10 4 15,3 1 0-15,-3 2-1 0,5 6 2 0,-10-8 4 16,1 2-2-16,4 4 11 0,5 2-3 0,-16-9 4 15,10 9-2-15,6 0 4 0,-17-2-5 0,17 2 6 16,-18 5 0-16,11 1 8 0,1-1-2 0,-4 4 2 16,2-3 0-16,1 2 3 0,-1 3-1 0,4-1 2 15,1 1-3-15,-1 1 5 0,2-1-2 0,2 0 4 16,0 1-4-16,2 0 0 0,2-1-2 0,3-1 6 16,-1 1-1-16,0 1-6 0,3-5 1 0,-2 4 3 15,4-3-7-15,1 2 0 0,1-2-6 0,0-2 4 0,0-1-1 16,3 0-4-16,-1-1-6 0,-2-2-2 0,3-2-8 15,-1 2-3-15,-2-2-4 0,3-3-3 16,-1 2-1-16,1 0 3 0,-3-4-4 0,1 0 5 0,0-2-4 16,-2 0 6-16,-1 0-1 0,2-1 3 0,-6 0 2 15,3 2 11-15,-3-1 5 0,0 1 7 0,-1 2 4 16,-1-3 8-16,-5 7 6 0,10-9 2 0,-7 4-2 16,-3 5 4-16,8-5-2 0,-8 5-2 0,4-4-8 15,-4 4 3-15,0 0-7 0,0 0-1 0,0 0-6 16,11-4 2-16,-11 4-7 0,0 0 2 0,0 0-4 15,8 9 1-15,-8-9 1 0,6 9-2 0,-5-3-1 16,-1-6 5-16,4 12-4 0,-1-6 3 0,-3-6-4 16,3 12 4-16,0-4 0 0,-1-3 0 0,-2-5-4 15,4 11 1-15,-4-11-2 0,2 9 3 0,-2-9-1 0,5 8 0 16,-5-8 2-16,5 6-2 0,-5-6 2 16,6 4-2-16,-6-4 3 0,0 0-1 0,10 0-6 15,-10 0-1-15,0 0-14 0,18-8-2 0,-13 5-4 16,3-4-5-16,2 1-6 0,-2-2-2 0,4 1-2 15,-4-3-4-15,2 0-1 0,1 2 4 0,-3-2 4 16,4 4 4-16,-6 0 8 0,0 0 0 0,2 0 9 16,-2 2 3-16,-6 4 5 0,11-6 6 0,-11 6 1 0,6-7-2 15,-6 7 0-15,8-2-3 0,-8 2 3 0,0 0 1 16,12 0-1-16,-12 0 2 0,0 0 3 0,9 11 1 16,-6-6 2-16,0 0 1 0,0 2 3 0,1 0 3 15,0 1-3-15,-2 0 0 0,2-2-1 0,0 0 5 16,-2 2-5-16,-1 1-1 0,-1-9 0 0,7 13 1 15,-3-6-1-15,-2-1-1 0,3-1 0 0,-5-5 0 16,6 10 1-16,-6-10 3 0,7 5-6 0,-7-5 0 16,6 6 0-16,-6-6-1 0,9 3-5 0,-9-3-7 15,12-1-4-15,-12 1-5 0,15-6-4 0,-8 2-5 16,1 0-7-16,3-4-4 0,-2 2-3 16,2-4 7-16,1 2 1 0,-4 0 5 0,4-3 3 0,-1 3 3 15,0 0 6-15,-4-2 9 0,2 2 9 0,1 3 10 16,-4-1 9-16,0 3 4 0,0-2 1 0,-6 5 2 0,10-6-4 15,-10 6-3-15,11-5 0 0,-4 5-3 16,-7 0 3-16,0 0-2 16,17 5 3-16,-11-2 2 0,0 1 0 0,3 0 4 0,1 2-3 0,-2 2 5 15,2-1-6-15,0 2 4 0,0-1-5 16,2 1-3-16,-2 0 6 0,-1 0-11 0,3-2 2 0,-2 2-3 0,-1-1-11 16,-1 1-13-16,-3-4-21 0,1-1-21 0,-2 0-24 15,-4-4-28-15,10 7-25 0,-10-7-34 0,7 1-57 16,-7-1-58-16,0 0-168 0,16-10-477 0,-13 5 211 15</inkml:trace>
          <inkml:trace contextRef="#ctx0" brushRef="#br0" timeOffset="33260.41">20070 1833 2 0,'0'0'265'0,"0"0"-26"0,0 0-22 0,0 0-19 16,0 0-13-16,0 0-11 0,0 0-13 0,-25-9-11 16,25 9-11-16,-23 3-11 0,10-1-7 0,1 2-11 15,-1-2-9-15,0 2-10 0,0 3-7 0,1-3-12 16,1 1-2-16,0 0-7 0,1 1-8 0,0 2-4 16,1-2-6-16,2 2-7 0,1-2 0 0,1 2-7 0,0 0-2 15,0 0-4-15,4 0 1 0,0 3-1 0,2 0-6 16,0 1 0-16,3-3 3 0,1 5-6 15,2-4 0-15,1 2-4 0,-2-1 2 0,2 0-3 16,2 0 0-16,-1 1-2 0,2-1-2 0,-4-1-2 16,-2-1 1-16,1 3-1 0,-2-3-5 0,-1 0 0 0,-3 0-11 15,-5 0-21-15,-1 3-34 0,-4-2-44 0,-3-1-62 16,-3 2-88-16,-2-4-149 0,-5 1-444 0,4-2 197 16</inkml:trace>
        </inkml:traceGroup>
      </inkml:traceGroup>
    </inkml:traceGroup>
    <inkml:traceGroup>
      <inkml:annotationXML>
        <emma:emma xmlns:emma="http://www.w3.org/2003/04/emma" version="1.0">
          <emma:interpretation id="{8DED7372-725C-4FCD-93F6-797D098BABE9}" emma:medium="tactile" emma:mode="ink">
            <msink:context xmlns:msink="http://schemas.microsoft.com/ink/2010/main" type="paragraph" rotatedBoundingBox="3763,3322 17908,3485 17897,4476 3752,43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BCA7A6-A272-4884-B295-BB0D97E93619}" emma:medium="tactile" emma:mode="ink">
              <msink:context xmlns:msink="http://schemas.microsoft.com/ink/2010/main" type="line" rotatedBoundingBox="3763,3322 17908,3485 17897,4476 3752,4314"/>
            </emma:interpretation>
          </emma:emma>
        </inkml:annotationXML>
        <inkml:traceGroup>
          <inkml:annotationXML>
            <emma:emma xmlns:emma="http://www.w3.org/2003/04/emma" version="1.0">
              <emma:interpretation id="{865968EF-59CA-4F11-9F4E-C4767D9A26DF}" emma:medium="tactile" emma:mode="ink">
                <msink:context xmlns:msink="http://schemas.microsoft.com/ink/2010/main" type="inkWord" rotatedBoundingBox="3763,3322 5619,3344 5608,4335 3752,4314"/>
              </emma:interpretation>
            </emma:emma>
          </inkml:annotationXML>
          <inkml:trace contextRef="#ctx0" brushRef="#br0" timeOffset="34745.35">-55 2749 114 0,'0'0'281'0,"0"0"-5"0,0 0-20 16,0 0-9-16,18-7-12 0,-18 7-9 0,13-5-7 15,-6 3-12-15,1-5-13 0,5 3-16 0,3-2-16 16,2-3-13-16,-5 4-14 0,5-4-8 0,-2 2-14 15,3-3-6-15,-2 2-15 0,-3 0-11 0,5-2-9 16,-3 0-13-16,-1 0 1 0,-2 1-7 0,-2-2-5 0,-4 2-7 16,2-1-14-16,-2 0-23 0,-3 3-12 15,-1-2-8-15,-3 1-13 0,0 8-18 0,-3-16-5 0,-1 8-12 16,-8 1-3-16,-3 1-1 0,1 4 5 0,-7 0-1 16,-8 4 13-16,-4-2-1 0,9 4 6 0,-1-2 5 15,-8 2 6-15,1 6 0 0,7-1 3 0,3-2 3 16,0 5 4-16,1 1 3 0,6 0-1 15,2 2-3-15,-1 3 8 0,3 0 3 0,1 2 4 0,4-1-3 16,5 0 5-16,-3 9 1 0,4-6 2 0,3 1 3 16,1 8 9-16,0-4 5 0,5-7 0 0,0 8 5 15,0-9 7-15,5 6 0 0,-2 2 1 0,3-2 4 16,-5-4 4-16,-3-1 0 0,6 7 3 0,-5-7-4 0,3 8 4 16,-3-7-4-16,-1 1 3 0,2 0 0 0,-7 2 1 15,3 3-5-15,0-4 0 0,-2-2-4 16,-3-3 1-16,4 2-7 0,-1-1 1 0,-3 1-1 15,0-2-3-15,0 0-2 0,0 1-2 0,0-8-1 0,0 5-4 16,0-4-9-16,0-1-13 0,3 3-23 0,-3-4-25 16,2 2-27-16,-2-4-27 0,0 4-34 0,1-6-35 15,4-2-57-15,-5-4-186 0,5 6-464 0,-5-6 205 16</inkml:trace>
          <inkml:trace contextRef="#ctx0" brushRef="#br0" timeOffset="35430.4">-187 3201 8 0,'-3'-5'307'0,"0"-3"-27"0,3 8-25 0,1-13-30 16,-1 13-18-16,10-14-22 0,-2 5-17 0,3 1-19 15,2 2-19-15,9 1-11 0,-1-4-7 16,2 3-16-16,-2 1-11 0,2 0-3 0,1 2-14 0,1 0-5 15,-3 2-8-15,-2 1-6 0,1 0-4 16,-5 1-7-16,-1 2-4 0,-2 0-2 0,0 1-1 16,-1 0-5-16,-1 4-2 0,-4-2-6 0,1-1-1 0,0 4-3 15,0-2-5-15,-1 3 1 0,-1-3 2 0,1 2-3 16,-3-2-3-16,0 0 3 0,1-1-2 0,-2 2 2 16,-1-3-3-16,-2-5-2 0,6 11 2 0,-1-6 0 15,-5-5 1-15,4 8 0 0,-2-3-1 0,-2-5-6 16,0 0 0-16,7 5-5 0,-7-5-3 0,0 0-7 15,0 0-15-15,0 0-10 0,0 0-9 0,13-10-7 16,-13 10-12-16,5-13-6 0,-1 3-10 0,2 0-18 16,-1 0-4-16,1-4-1 0,1 0 9 0,1 2 8 15,0 0 15-15,0 0 12 0,-1 1 14 0,-1 2 11 0,4-2 18 16,-5 3 7-16,5 2 14 0,-5-2 9 0,1 2-2 16,-2 1 6-16,5 2-6 0,-9 3 9 15,13-6-5-15,-13 6-4 0,11 0 6 0,-4 0 3 0,-7 0-5 16,13 5 3-16,-13-5-4 0,11 4 2 0,-4 1 0 15,-1-1 0-15,1 1 0 0,-1 0-2 0,1-1 0 16,-2 0 2-16,1 2-7 0,3-2 3 0,2 0-4 16,-4 2 8-16,1-6 1 0,3 5 0 0,-2-4 1 15,5 0-2-15,-4 1-4 0,6 0 4 0,-3-2-4 16,0 3-4-16,1-3 4 0,2-3-11 0,-2-1 9 16,1 2 2-16,0-3-2 0,-1 0-14 0,-2 0 7 15,-1-3 3-15,-4 3-6 0,3 0 3 0,-6-2 3 0,1 0 2 16,-1 2-2-16,-1 0 8 0,-3 5 0 15,0-14 1-15,0 14 7 0,-7-12-1 0,1 7 5 16,-1 1-10-16,-4-2 14 0,-1 2 5 0,-5 0-1 0,0 2 0 16,-6 2-2-16,2 1 1 0,-2 0-3 0,2 3-2 15,0 0-2-15,3 0-5 0,3 2-4 0,1 1 0 16,-2 0 2-16,1 2-7 0,3 0-8 0,1-2-11 16,2 3-14-16,3 0-13 0,0 0-12 0,1-1-15 15,3-2-24-15,2 2-23 0,0-9-33 0,3 14-59 16,4-11-121-16,2 1-351 0,3 1 155 0</inkml:trace>
          <inkml:trace contextRef="#ctx0" brushRef="#br0" timeOffset="35998.35">974 3060 89 0,'0'0'250'0,"8"-2"-29"0,-8 2-16 16,0 0-17-16,0 0-14 0,0 0-16 0,-3 16-10 15,3-16-8-15,-3 11-8 0,3-11-11 0,-2 15-6 16,2-8-10-16,0-7-9 0,0 17-8 0,2-8-7 16,1-3-10-16,-3-6-3 0,0 16-9 0,2-8-2 15,1-1-7-15,0-2-5 0,-3-5-4 16,7 11-4-16,-4-6-6 0,-3-5 6 0,8 5-8 0,-3-2-3 16,-5-3-3-16,13 1-10 0,-13-1-7 0,18-3-10 15,-18 3-11-15,15-4-7 0,-2-1 0 0,-2 0 0 16,-3-4 1-16,4 3 2 0,-1-4-1 0,0 1 7 15,-2-1-1-15,2 4 1 0,0-6 6 0,-7 4 12 16,2 3 11-16,1-1 11 0,-2 0 11 0,-1 1 7 16,-4 5 1-16,7-6-1 0,-7 6-5 0,5-5-3 15,-5 5-5-15,0 0-9 0,0 0-2 0,0 0 1 16,0 0-6-16,0 0 0 0,0 0-1 0,0 0-4 0,10 16 3 16,-10-8 0-16,0-8-3 0,0 13 1 0,0-4 2 15,3 0-5-15,-3 1 2 0,2-3 0 0,-1 2-3 16,2-1 4-16,-1-2-3 0,-2-6-1 0,5 13 2 15,-5-8 0-15,0-5 0 0,6 9-7 0,-2-2-6 16,-4-7-3-16,5 7-7 0,-5-7-4 0,11 3-7 16,-11-3-6-16,11 0-5 0,-11 0-6 0,15-4-6 15,-5-4-4-15,0 2 7 0,1 1 4 0,2-5-1 16,3-1 4-16,1 2 2 0,-1-4 8 0,-1 2 10 16,-2 4 9-16,-2-1 7 0,-1 0 14 0,-2 4 6 15,-1-1 5-15,2 2 4 0,-9 3 3 0,10-6-1 16,-3 5-1-16,-7 1 2 0,13-1-1 0,-13 1-1 15,14 5-1-15,-7-2-1 0,1 3 1 0,2 2-2 16,-2 0-4-16,3 0-1 0,-2 4 2 0,4 0-12 0,3 1-14 16,-1 1-33-16,-2 0-40 0,3 1-51 15,-1 1-46-15,-7-5-74 0,6-1-187 0,-5-1-471 16,2 0 209-16</inkml:trace>
        </inkml:traceGroup>
        <inkml:traceGroup>
          <inkml:annotationXML>
            <emma:emma xmlns:emma="http://www.w3.org/2003/04/emma" version="1.0">
              <emma:interpretation id="{6B2DB9B7-7E76-454E-B6FF-76C2DC05677B}" emma:medium="tactile" emma:mode="ink">
                <msink:context xmlns:msink="http://schemas.microsoft.com/ink/2010/main" type="inkWord" rotatedBoundingBox="7024,3716 7294,3719 7287,4265 7018,4262"/>
              </emma:interpretation>
            </emma:emma>
          </inkml:annotationXML>
          <inkml:trace contextRef="#ctx0" brushRef="#br0" timeOffset="37103.55">3076 3115 188 0,'-3'3'190'0,"3"-3"-8"0,0 0-12 0,0 0-3 0,0 0-6 16,0 0-6-16,0 0 6 0,0 0-5 0,0 0-6 16,0 0 1-16,0 0-7 0,14 8-8 0,-14-8-10 15,0 0-10-15,0 0-10 0,18-10-3 0,-13 6-12 16,1-1-8-16,0-1-4 0,-3-1-8 15,5-1-5-15,0-1-11 0,-1 0-7 0,-1 0 0 0,-2-1-6 16,7 2-7-16,-5-4-3 0,0 2-3 0,2-2-10 16,0 4-5-16,-3-4-3 0,0 2 0 0,1 0-4 15,-3 5 4-15,3-4-5 0,-2 2 2 0,-4 7-3 16,3-12 0-16,1 7 3 0,-4 5-5 0,5-6 1 16,-5 6-3-16,0 0-2 0,1-8 3 0,-1 8-2 15,0 0-2-15,0 0-2 0,0 0 0 0,5-6 1 16,-5 6 3-16,0 0-5 0,0 0 0 0,0 0 4 15,0 0 3-15,0 0-7 0,0 0 3 0,0 0 0 0,0 0 0 16,0 0-1-16,0 0 3 0,0 0-2 0,0 0 1 16,0 0 0-16,0 0-3 0,0 0 1 0,0 0 3 15,0 0-2-15,0 0 3 0,0 0-2 0,0 0-4 16,0 0 1-16,0 0 4 16,0 0-3-16,0 0 5 0,0 0-2 0,0 0 1 15,0 0 0-15,-6 25 2 0,6-25 0 0,0 0 5 16,0 0-4-16,0 0 5 0,0 0-6 0,-1 9 5 0,1-9 1 0,0 0-3 15,0 0 4-15,0 0 1 0,0 0-5 0,0 0 3 0,1 12 2 16,-1-12-1-16,0 0 0 0,-1 10 0 16,1-10-1-16,-2 9 0 0,2-9-1 0,0 9-2 15,0-9 5-15,-2 16-1 0,2-10 3 0,0 4 2 0,2 2 0 16,-2-1 2-16,0 1 3 0,-2 1-3 16,4 6 0-16,0-5 13 0,0 5 3 0,0-1-2 0,1 0-1 15,0 0-4-15,-1-1 5 0,3 2 2 0,-3-5-5 16,-1 0 1-16,4 3-1 0,-3-3-8 0,1 2 2 15,-1-4 2-15,0 2-3 0,0-1-4 0,-2-1 0 16,2 0-3-16,0 0-4 0,1-3 2 0,-2 3 2 16,0-2-4-16,2-3 3 0,-2 2-5 0,-1-9 17 15,0 14-17-15,2-9 2 0,-2-5-2 0,3 10 1 16,-3-10-7-16,0 0 7 0,2 9 5 0,-2-9-8 16,2 7 1-16,-2-7-3 0,0 0 1 0,3 6 5 15,-3-6-3-15,0 0 2 0,0 0-6 0,0 0 4 16,0 0 0-16,0 0 2 0,8 3-9 0,-8-3 1 15,0 0-3-15,0 0-27 0,0 0-21 0,0 0-19 16,0 0-25-16,0 0-33 0,0 0-30 0,15-4-27 16,-15 4-27-16,0 0-31 0,9-7-274 0,-9 7-558 0,9-6 248 15</inkml:trace>
        </inkml:traceGroup>
        <inkml:traceGroup>
          <inkml:annotationXML>
            <emma:emma xmlns:emma="http://www.w3.org/2003/04/emma" version="1.0">
              <emma:interpretation id="{77E104C6-511C-428E-B69E-2925F0119161}" emma:medium="tactile" emma:mode="ink">
                <msink:context xmlns:msink="http://schemas.microsoft.com/ink/2010/main" type="inkWord" rotatedBoundingBox="8192,3631 9060,3641 9052,4293 8184,4283"/>
              </emma:interpretation>
            </emma:emma>
          </inkml:annotationXML>
          <inkml:trace contextRef="#ctx0" brushRef="#br0" timeOffset="38182.33">4248 3294 106 0,'-10'-1'227'0,"10"1"-19"0,0 0-23 0,0 0-16 16,0 0-15-16,0 0-15 0,0 0-11 0,0 0-8 16,0 0-15-16,0 0-11 0,0 0 7 0,38 3-7 15,-25 1-9-15,7-2-7 0,1 1-5 0,3 0-5 16,1 0-7-16,10-1-2 0,-3 4-4 0,2-1-7 15,0-2 4-15,-1 0-6 0,3 0 2 16,-4-2-3-16,1 0-3 0,0 3-1 0,1-2-3 0,-1 1-4 0,1-2-6 16,-10 1-3-16,1 0-2 0,0 0 0 15,1-2-2-15,-4 0-2 0,0-1-1 0,1 4-1 16,-2-5 2-16,0 4 2 0,-7-2 2 0,-1-2 3 0,1 1 7 16,-4 0 4-16,-10 1 4 0,19-5 1 0,-12 4-2 15,0-3-3-15,-7 4-1 0,11-8-3 0,-5 4-2 16,-1-2-6-16,-1 1 1 0,-4 5-2 0,4-14-3 15,-3 6-3-15,-1 8-1 0,0-14-3 0,-3 3-1 16,0 0-2-16,-2 2-4 0,-3-1-2 0,1 1 1 16,-3 0-2-16,0 4 1 0,-2-4-3 0,-7 1 0 15,0 2-1-15,-3 1-1 0,0 1 2 0,-1 0-7 16,0 1-4-16,2 3-3 0,-3 0-11 0,3 0-2 0,-1 0-13 16,1 0-10-16,0 5-13 0,5-2-10 0,-1-2-14 15,3 4-16-15,0 0-20 0,1-1-16 16,0 1-20-16,2-1-28 0,0 2-219 0,2-4-437 15,-1 2 194-15</inkml:trace>
          <inkml:trace contextRef="#ctx0" brushRef="#br0" timeOffset="37697.44">4460 2835 126 0,'0'0'260'0,"0"0"-19"15,6-6-14-15,-6 6-19 0,0 0-14 0,7-4-21 16,-7 4-11-16,0 0-12 0,0 0-11 0,0 0-11 16,10 9-5-16,-10-9 0 0,8 6-8 0,-7 0-5 15,0 4-1-15,1 0-6 0,0 0-1 0,-2 4-9 0,0-3 0 16,1 8 0-16,-1-5 0 0,0 7-7 16,0-1-1-16,0 0-2 0,0 0-5 0,-1 3 3 15,1-1 2-15,-4 0 0 0,3 0-7 0,1-2-5 16,-1 1-4-16,1 0 3 0,-2-3-17 0,2 0-1 15,-2-1-4-15,4-2-3 0,-4 3-3 0,2-4 20 16,0 0-28-16,0 0 5 0,2 0-2 0,0-1-3 0,0 0-6 16,0-2-3-16,1 2 1 0,1-4-2 0,-1 2 2 15,2 0-7-15,-1-3 13 0,0 0-18 0,1 0-2 16,1 1 4-16,-1 0 1 0,0-1-23 0,1-4-10 16,-2 3-26-16,0-2-10 0,-4-5-14 0,7 6-15 15,-7-6-10-15,6 8-12 0,-6-8-20 0,5 5-17 16,-5-5-18-16,0 0-15 0,2 4-23 0,-2-4-31 15,0 0-33-15,0 0-237 0,0 0-538 0,0 0 238 16</inkml:trace>
        </inkml:traceGroup>
        <inkml:traceGroup>
          <inkml:annotationXML>
            <emma:emma xmlns:emma="http://www.w3.org/2003/04/emma" version="1.0">
              <emma:interpretation id="{71CE044C-FB86-4EDC-8A67-B337E6D26B7F}" emma:medium="tactile" emma:mode="ink">
                <msink:context xmlns:msink="http://schemas.microsoft.com/ink/2010/main" type="inkWord" rotatedBoundingBox="10039,3584 10256,3586 10249,4199 10031,4197"/>
              </emma:interpretation>
            </emma:emma>
          </inkml:annotationXML>
          <inkml:trace contextRef="#ctx0" brushRef="#br0" timeOffset="39461.46">6123 3038 137 0,'0'0'184'0,"0"0"-1"0,0 0-5 15,0 0-6-15,0 0 2 0,0 0-4 0,0 0-7 16,0 0-3-16,5-5-4 0,-5 5-8 0,0 0-3 15,0 0-9-15,0 0-5 0,0 0-10 0,0 0-5 16,0 0-11-16,0 0-3 0,0 0-12 0,0 0-8 16,0 0-6-16,0 0-10 0,0 0-6 0,0 0-7 15,0 0-11-15,0 0-6 0,0 0-1 0,0 0-3 0,0 0-2 16,0 0 1-16,0 0-1 0,-11 33 1 16,8-23-2-16,0 1 2 0,0 3 3 0,-2-2-3 0,3 1 5 15,-2 0-2-15,2 3 3 0,-3 0 2 0,3-2-5 16,0 1-1-16,1-2-1 0,1 0-4 15,0 2 0-15,0-2 5 0,0-4-4 0,1 2 1 0,-1-1-4 16,0-2 2-16,2 0-7 0,-2-8 1 16,3 13-6-16,1-7 9 0,-4-6-7 0,1 12-3 0,0-4 3 15,-1-8-4-15,5 10-1 0,-2-4 0 0,-3-6 3 16,6 9-7-16,-6-9 6 0,6 5-11 0,-6-5 7 16,8 8-1-16,-4-5 0 0,-4-3-6 0,11 6-2 15,-3-4-7-15,-8-2-9 0,16 1-14 0,-8-1-12 16,-8 0-15-16,24-3-16 0,-12 2-14 0,0-1-24 15,1-1-21-15,-1-2-25 0,0-1-22 0,-2 1-29 16,1-4-25-16,-3 3-253 0,-1-2-522 0,1-3 231 0</inkml:trace>
          <inkml:trace contextRef="#ctx0" brushRef="#br0" timeOffset="39938.39">6161 2823 136 0,'0'0'306'0,"0"0"-5"15,0 0-13-15,0 0-9 0,0 0-11 0,0 0-14 0,0 0-5 0,-3-7-2 16,3 7-6-16,0 0-11 0,0 0-8 0,0 0-5 16,-3-9-5-16,3 9-5 0,0 0-12 0,0 0-8 15,-2-8-25-15,2 8-15 0,0 0-18 0,0 0-9 16,0 0-12-16,-2-14-13 0,2 14-9 0,0 0-13 16,0 0-23-16,0 0-26 0,0 0-48 0,0 0-30 15,-1-9-37-15,1 9-37 0,0 0-35 0,0 0-49 16,0 0-36-16,0 0-29 0,0 0-39 0,0 0-271 15,0 0-636-15,-18 15 282 0</inkml:trace>
        </inkml:traceGroup>
        <inkml:traceGroup>
          <inkml:annotationXML>
            <emma:emma xmlns:emma="http://www.w3.org/2003/04/emma" version="1.0">
              <emma:interpretation id="{5DF5EBC9-C12C-417C-8057-736B6F172CC8}" emma:medium="tactile" emma:mode="ink">
                <msink:context xmlns:msink="http://schemas.microsoft.com/ink/2010/main" type="inkWord" rotatedBoundingBox="11834,3864 12846,3875 12843,4188 11831,4176"/>
              </emma:interpretation>
            </emma:emma>
          </inkml:annotationXML>
          <inkml:trace contextRef="#ctx0" brushRef="#br0" timeOffset="42190.41">7928 3235 81 0,'-31'4'218'0,"31"-4"-22"16,0 0-16-16,0 0-11 0,0 0-12 0,-3 10-12 0,3-10-11 16,-3 9-5-16,3-9-5 0,0 11-3 0,0-11-11 15,6 13-5-15,-1-7-6 0,-1 2 0 0,2-2-10 16,-1 0-1-16,1 2-15 0,3-3 0 0,-2-1-5 15,1 2-8-15,3 2-7 0,0-3-3 0,-1 0-5 16,2-1-2-16,0-2-7 0,1 3-2 0,0-2-6 16,2-2-6-16,-1-1-8 0,0 0-5 0,-1 0-8 15,3-1-2-15,-3-4-4 0,1 2 3 0,0-2-2 16,-2-1 1-16,0 1-3 0,-1-4 3 0,-2 3 1 16,1-5-1-16,-3 3-3 0,-1-1 4 0,0 1-2 15,-1-4-1-15,-1 2-1 0,0-2 4 0,-3 0 1 0,-2 0 1 16,0-1 0-16,-2 5 1 0,2-4 4 0,-4 1-4 15,1 2 1-15,-1 1 1 0,0 2 0 0,2-2 7 16,-4 2-3-16,-1 1 6 0,1-1-1 0,-2 3-4 16,-2-2 6-16,-2 1 3 0,2 2-2 0,-1-1 2 15,0 3-1-15,-3 3 2 0,3-3-2 0,-3 5 2 16,-1-1-2-16,1 0 1 0,-1 1-2 0,0 4-4 16,-1 1 0-16,3-2 1 0,-2 3-1 0,5 0-1 15,0-3-2-15,1 3 0 0,0 0-1 0,1 2 2 0,3-3-7 16,0 4-1-16,1-3 6 0,1 0-2 15,2 1-2-15,0-2 1 0,3 1-5 0,2-2-1 16,0-1-1-16,3-3-3 0,2 4-4 0,3-2-4 0,1 0-4 16,3-2-7-16,2-4 1 0,5 2-3 0,-2-1-7 15,1-4-3-15,2 2-5 0,-2-3 0 0,1-1-5 16,-2-1-2-16,0-5 2 0,0 4 5 16,-1-6 3-16,0-2 1 0,-2 3 9 0,-2-5 4 15,0 2 8-15,-2 0 14 0,-2 3 8 0,-3-2 15 0,-1 0 15 16,-1 1 15-16,1 3 6 0,-3 2 8 15,-1-2 5-15,2 2-1 0,-3 1 6 0,-2 6-11 0,5-5-3 16,-5 5-14-16,5-8-3 0,-5 8-6 0,0 0-6 16,0 0-5-16,0 0-3 0,0 0-2 0,0 0-2 15,9 17-1-15,-7-8-1 0,-1 0 0 0,1 0-4 16,-1 6 6-16,4-2-8 0,-4 1 3 0,3-3-1 16,-2 3 1-16,2-1-3 0,-1-1-1 0,-3-1-4 0,3 0-4 15,-2 0-24-15,1-4-15 0,0 2-31 16,-1-2-30-16,-1-7-32 0,0 14-38 0,0-14-38 15,3 8-257-15,-3-8-501 0,0 0 221 0</inkml:trace>
          <inkml:trace contextRef="#ctx0" brushRef="#br0" timeOffset="42632.89">8825 3082 129 0,'0'0'220'0,"4"-10"-9"0,-4 10-11 15,0 0-10-15,0 0-10 0,0 0-16 0,3-6-16 16,-3 6-14-16,0 0-10 0,0 0-7 0,0 0-5 16,0 0-8-16,-27 0-3 0,27 0-8 0,-17 5 0 0,8-2-9 15,-2-1-4-15,-1 4-7 0,2-3-6 16,-4 2-10-16,7 1-3 0,-2-2-8 0,3 1-3 15,-2 0-6-15,2 1-3 0,0-3-1 0,6-3-4 16,-10 14-5-16,9-10 1 0,1-4-3 0,-4 12-7 0,2-6 4 16,2-6-3-16,-1 13-5 0,1-13 4 15,1 9-3-15,-1-9 2 0,7 9-2 0,0-2 1 0,0-3-4 16,8 0 0-16,-5 2-4 0,2-2 5 0,3 2-3 16,2-2-1-16,-1 2 2 0,-4 2 1 0,3-1 3 15,1-2 0-15,-2 0-3 0,-2 1-2 0,0-1 1 16,-3 0 0-16,-2 1-1 0,1-2-1 0,-4 2-2 15,0 1 7-15,-1-2 5 0,-3-5 12 0,-1 10 1 16,1-10 1-16,-6 12 0 0,-3-6-6 0,-4 0 5 16,-5-1-6-16,2 1-6 0,-4-2-15 0,1 1-24 15,-1 0-23-15,-4-2-34 0,6 0-42 0,2 0-50 16,1-4-61-16,-1-1-245 0,1-1-517 0,4 0 229 0</inkml:trace>
        </inkml:traceGroup>
        <inkml:traceGroup>
          <inkml:annotationXML>
            <emma:emma xmlns:emma="http://www.w3.org/2003/04/emma" version="1.0">
              <emma:interpretation id="{B77F86B8-726E-4CC9-A05B-1301BC831676}" emma:medium="tactile" emma:mode="ink">
                <msink:context xmlns:msink="http://schemas.microsoft.com/ink/2010/main" type="inkWord" rotatedBoundingBox="13665,3642 15230,3659 15222,4332 13658,4314"/>
              </emma:interpretation>
            </emma:emma>
          </inkml:annotationXML>
          <inkml:trace contextRef="#ctx0" brushRef="#br0" timeOffset="61200.36">10045 3001 287 0,'-1'-10'283'0,"1"10"-6"0,0 0-12 16,-2-12-19-16,2 12-12 0,0 0-10 0,0 0-17 16,-2-12-17-16,2 12-6 0,0 0-11 0,0 0-12 15,-2-7-14-15,2 7-15 0,0 0-11 0,0 0-14 16,0 0-15-16,0 0-13 0,0 0-11 15,0 0 2-15,0 0-14 0,0 0-7 0,0 0-4 0,0 0-9 16,-10 30-1-16,7-19-3 0,0 1 2 0,-2 5-5 16,4 3-9-16,-4 1 7 0,4-1 1 0,-2 1-6 15,-1 2-4-15,3 0-3 0,0 4 3 0,-2-7-7 0,2 2 4 16,1 1 1-16,0-1 3 0,0-1-7 16,-1-3-1-16,0 1-4 0,1 1-1 0,0-3-15 0,-3 2-16 15,3-4-12-15,-1-3-16 0,-2 2-28 0,1 0-22 16,1-2-26-16,0-1-35 0,-2 0-30 0,-1 0-42 15,2 0-71-15,-3-5-155 0,-1-1-500 0,6-5 221 16</inkml:trace>
          <inkml:trace contextRef="#ctx0" brushRef="#br0" timeOffset="61976.47">9769 2967 270 0,'-10'-10'276'0,"3"4"-6"0,-1-2-16 15,2 0-19-15,1 2-12 0,-1 1-17 0,6 5-15 16,-6-9-16-16,6 9-19 0,-5-11-11 0,5 11-15 15,0 0-10-15,0 0-16 0,12-10-13 0,1 8-6 16,0 0-15-16,3 2-1 0,8-2-8 0,8-2-8 16,0 3-6-16,2 1-4 0,3 2-3 0,4 1-4 15,0-1-10-15,3 2 1 0,2 0-4 0,-2 2 0 16,0-2-3-16,-3 0 1 0,1 2-2 0,0 2-8 16,-4-1 2-16,-4-2-1 0,-2 2-2 0,-9-2-4 15,-2 2-3-15,-6-1 3 0,-3 0-3 0,-2 1-4 0,1-1 2 16,-3-1-1-16,-4 3-1 0,-1-2 4 0,-3 2 3 15,0-8 3-15,-9 20-5 0,-2-11-1 16,-1 2-1-16,-7 0-2 0,-2-3 2 0,-2 4-2 0,-7-2-4 16,2 1 2-16,-3-2 2 0,0-2 0 0,7 0-2 15,-7 2 1-15,9-5-4 0,-3 0 1 16,5 0 0-16,-2 0-1 0,7-2 0 0,3 2 2 0,0-2-2 16,4-1-5-16,0 0 2 0,8-1-2 0,-14 2-6 15,14-2-1-15,-9 2-3 0,9-2 3 0,0 0 0 16,-8 4 2-16,8-4 4 0,0 0 0 0,0 0 2 15,0 0 0-15,0 0 5 0,28 2-5 0,-16-2 3 16,1 1-3-16,2 0 6 0,1-2-4 0,0 3 7 16,3-2-6-16,4 0 4 0,-2 2-1 0,2 1 5 0,-2-3-1 15,2 5-1-15,-3-3-3 0,2 0 8 16,-2 3-5-16,3 0 2 0,-3-1-2 0,0 1-1 16,-2 0 0-16,1 2 4 0,1 1-3 0,-6-3 3 0,1 1-1 15,0 0-2-15,3 2-3 0,0 2 7 16,-5-2-10-16,4 2 7 0,-6-2-1 0,3 0-1 0,-5 3 3 15,7 2 2-15,-7-4-4 0,2 3 0 0,-1-4 4 16,1 0-5-16,-5 1-2 0,0 1 6 0,0-1-6 16,-1-3 3-16,-2 2 0 0,-3-8 3 0,0 14-2 15,0-14 3-15,-14 14-1 0,3-8 2 0,-4-1 0 16,-8 1-2-16,-2 2-5 0,-6-5-2 0,-3 2 0 16,-1-3 2-16,0-1 2 0,-3-1-4 0,1-1 0 15,0 1 4-15,-1-1-3 0,2 0-1 0,-1-1-2 0,13 1-2 16,-8-2-9-16,8 3-3 0,3-5-13 15,6 5-12-15,3-4-15 0,0 3-10 0,2 1-15 16,10 0-18-16,-16-1-15 0,16 1-37 0,-6-5-20 16,6 5-41-16,0 0-158 0,0 0-405 0,0 0 179 15</inkml:trace>
          <inkml:trace contextRef="#ctx0" brushRef="#br0" timeOffset="62507.36">11255 2890 197 0,'7'-11'233'0,"-7"11"-13"15,5-8-9-15,-5 8-19 0,6-4-3 0,-6 4-6 16,4-7-9-16,-4 7-4 0,0 0-8 0,4-9-14 16,-4 9-14-16,0 0-10 0,0 0-14 0,0 0-12 15,0 0-8-15,0 0-8 0,0 0-4 0,0 0-6 16,-30 19 0-16,15-5-4 0,3 0 4 0,-4 0-5 0,1 6-6 16,2-2 1-16,-6 6-6 0,7-6 1 15,-1 8 0-15,1 4-2 0,2-3-6 0,2 2 0 16,1 0-4-16,3-3-3 0,1-3-7 0,3-3 5 0,-1 11 0 15,3-4-8-15,2-5-8 0,0-2 2 0,3 0 2 16,2 1-4-16,-2-3-5 0,2-1 0 0,1-1-1 16,-2 1-12-16,2-3-21 0,-2-3-21 0,-1 0-32 15,3 0-30-15,-2-1-41 0,0-2-48 0,4 0-55 16,-3 0-293-16,3-3-578 0,-1-2 256 0</inkml:trace>
        </inkml:traceGroup>
        <inkml:traceGroup>
          <inkml:annotationXML>
            <emma:emma xmlns:emma="http://www.w3.org/2003/04/emma" version="1.0">
              <emma:interpretation id="{C24A4F36-CFC4-4F4C-B350-64447ADF904E}" emma:medium="tactile" emma:mode="ink">
                <msink:context xmlns:msink="http://schemas.microsoft.com/ink/2010/main" type="inkWord" rotatedBoundingBox="15677,3545 17907,3570 17898,4326 15668,4300"/>
              </emma:interpretation>
            </emma:emma>
          </inkml:annotationXML>
          <inkml:trace contextRef="#ctx0" brushRef="#br0" timeOffset="69254.33">11735 2832 136 0,'0'0'199'16,"0"0"-9"-16,0 0 0 0,0 0-7 0,0 0-8 15,0 0-4-15,0 0-7 0,0 0-5 0,-8-7-6 16,8 7-7-16,0 0-9 0,0 0-4 0,0 0-10 15,0 0-6-15,0 0-8 0,0 0-12 0,0 0-5 16,0 0-11-16,0 0-9 0,0 0-9 0,0 0-9 16,0 0-8-16,0 0-4 0,0 0-3 0,0 0-6 15,0 0-1-15,0 0 7 0,0 0 0 0,5 31-9 16,-4-21 0-16,3-2-1 0,-3 2 2 0,4 1 0 0,-2 1-2 16,-2 1 1-16,2-1 0 0,0-1-4 0,-2 3 0 15,2-3-1-15,-1 3-3 0,-1-1 3 0,-1 0-6 16,3 0 7-16,-3 2 0 0,0-2 0 0,-3 1-3 15,3 0 5-15,0 0 2 0,-1 5-9 0,0-2-3 16,2-3 1-16,-2-3-2 0,0 3 1 16,-2-3-4-16,2 3 3 0,0-8 2 0,1 6-8 0,1-2 1 15,-1 1 4-15,1 0-2 0,-1-3 4 0,3 1-3 16,-2 0-3-16,0 0-1 0,0-2 1 0,-1-7-6 16,3 17 2-16,-2-12 5 0,-1-5-9 0,4 13 1 15,-2-9 2-15,-2-4-5 0,3 8-1 0,-3-8 4 16,3 9 1-16,-3-9-1 0,0 0 0 0,3 6 2 0,-3-6 2 15,0 0-10-15,0 0 4 0,0 0-6 0,0 0 3 16,0 0-13-16,4 10-8 0,-4-10-10 16,0 0-19-16,0 0-19 0,0 0-27 0,0 0-18 0,0 0-24 15,0 0-28-15,0 0-26 0,0 0-43 0,4-24-62 16,-4 24-150-16,3-13-484 0,1 5 214 0</inkml:trace>
          <inkml:trace contextRef="#ctx0" brushRef="#br0" timeOffset="69778.42">12130 3118 19 0,'-11'8'195'0,"5"-5"-10"0,-4 1-13 16,3-2-9-16,-4 4-9 0,0-2-8 0,-2 0-8 15,2 2-9-15,-4 0-9 0,3-1-1 0,-2-1-6 16,2 1-10-16,1 2-4 0,0-3-7 0,0 3-9 0,0-4-2 16,0 2-6-16,1-1-4 0,0 1-6 15,2 0-4-15,0-1-9 0,-2 2-4 16,-1-1 0-16,4 0-4 0,-2 2-7 0,0-5-6 0,1 4 3 0,0-1-3 15,2 0-2-15,-1-1-4 0,-1 0 0 0,1 0-8 16,7-4 0-16,-10 6 0 0,10-6 0 16,-10 2-9-16,10-2 5 0,-6 6-3 0,6-6 1 15,0 0-4-15,-6 5 0 0,6-5 0 0,0 0 0 16,0 0 1-16,0 0-2 0,-6 5 2 0,6-5 1 16,0 0-1-16,0 0-1 0,0 0 3 0,0 0 0 0,0 0 4 15,0 0 2-15,0 0-4 0,13 9-1 0,-13-9 2 16,0 0-1-16,11 1-1 0,-11-1 3 0,13 0-6 15,-7 3 1-15,-6-3 0 0,17 0 1 0,-8 1-4 16,3 0 4-16,2-1-6 0,-2 0 2 0,3 0-2 16,1-1 1-16,0 1 1 0,-1 0-4 0,-2 1-13 0,2-1-9 15,-2 0-13-15,2 0-19 0,-2 0-16 0,3 2-14 16,-3 1-15-16,-1-3-24 0,2 0-20 16,0-3-14-16,-1 0-37 0,2 2-176 0,-4-2-396 15,4-1 175-15</inkml:trace>
          <inkml:trace contextRef="#ctx0" brushRef="#br0" timeOffset="70036.38">12448 3296 45 0,'0'0'274'15,"10"4"-17"1,-10-4-18-16,10 5-18 0,-5-4-13 0,-5-1-17 0,6 7-12 0,-6-7-6 0,1 11-10 15,2-5-13-15,-3-6-7 0,-3 15-10 0,2-5-9 16,0-1-12-16,-4-4-7 0,0 4-12 0,-1 2-7 16,-1-3-9-16,-2 2-5 0,-1-1-6 0,-1 0-9 0,0 2-1 15,-3-4-9-15,3 0-16 0,-4 2-19 0,-1 0-24 16,3-3-21-16,-3-2-32 0,2 4-29 0,2-5-32 16,0 2-19-16,3-2-43 0,0-3-59 0,1 1-154 15,8-1-435-15,-13-1 193 0</inkml:trace>
          <inkml:trace contextRef="#ctx0" brushRef="#br0" timeOffset="70641.42">12776 3127 171 0,'0'0'240'0,"0"0"-12"15,0 0-13-15,0 0-9 0,0 0-11 0,0 0-6 16,0 0-9-16,0 0-11 0,0 0-12 0,0 0-10 16,0 0-13-16,0 0-12 0,0 0-15 0,0 0-11 15,0 0-11-15,0 0-9 0,0 0-7 0,0 0-3 16,0 0-7-16,0 0-1 0,-7 18-5 0,7-18 0 15,-7 10-3-15,2-2 10 0,2-1-5 0,0 0-2 16,0 0 7-16,-1 5-6 0,2-6 7 0,-2 5-2 16,2 0 4-16,0-1 1 0,0 0 7 0,1 0-4 15,1-1 0-15,0 2 1 0,1-1 14 0,1-2-24 0,-2 2 1 16,2-2-1-16,-2-8-3 0,1 17-12 0,0-11 16 16,2 2-18-16,-3-8-5 0,3 14 11 0,0-8-14 15,-3-6-6-15,4 13 1 0,-1-9-6 16,-3-4 0-16,5 11-2 0,-2-8-3 0,-3-3 4 15,6 9-2-15,-6-9-2 0,6 4 0 0,-6-4-2 0,10 6-3 16,-3-6-14-16,-7 0 8 0,14 2-11 0,-14-2-15 16,15-2-26-16,-4 0-10 0,-2 0-21 0,1-3-10 15,1 0-22-15,0 0-29 0,-1 1-23 0,2-6-19 16,-3 4-28-16,1-2-19 0,1-1-30 0,-3-2-271 16,-2 1-572-16,0 0 253 0</inkml:trace>
          <inkml:trace contextRef="#ctx0" brushRef="#br0" timeOffset="70942.53">12855 2798 127 0,'-2'-12'361'0,"2"12"-25"15,-3-7-20-15,3 7-23 0,0 0-29 0,-1-12-25 16,1 12-23-16,0 0-23 0,0 0-31 0,0 0-15 0,0 0-29 16,0-10-27-16,0 10-29 0,0 0-31 15,0 0-34-15,0 0-13 0,0 0-16 0,0 0-28 16,0 0-32-16,0 0-29 0,0 0-33 0,0 0-58 0,-15 22-166 15,15-22-409-15,-2 7 181 0</inkml:trace>
          <inkml:trace contextRef="#ctx0" brushRef="#br0" timeOffset="72081.23">13198 2753 174 0,'0'0'199'16,"0"0"-16"-16,0 0-11 0,0 0-14 0,0 0-11 15,0 0-10-15,0 0-11 0,0 0-12 0,0 0-8 16,0 0-8-16,0 0-6 0,0 0-7 0,0 0-9 16,0 0-6-16,0 0-8 0,0 0-4 0,0 0-5 15,0 0-5-15,0 0-5 0,0 0 0 0,0 0-1 16,0 0 5-16,0 0-4 0,0 0-1 0,0 0 0 0,1 20 4 16,-1-20 5-16,0 0-1 0,8 10 3 15,-8-10 4-15,6 8-3 0,-1-6-1 0,-5-2 1 16,8 11-2-16,-1-6 1 0,-1 1-4 0,1 0 5 0,2-1-4 15,-2 3 1-15,4-2 0 0,-1 0-7 0,1 5-2 16,0-2 4-16,2-4-4 0,-1 4-4 16,0 1-3-16,2-5 2 0,-2 4-1 0,4 2-4 0,-3-3 1 15,-1 2-6-15,3-2-2 0,-7 1-3 0,5-2-2 16,-2 1 2-16,-1-2-4 0,-4 1-6 0,2 0 3 16,1 1-4-16,-3-2-1 0,2 2 3 0,-3-2-7 15,1 0 5-15,-4 2-6 0,3-1-2 0,-1 1 2 16,1 0-4-16,-3 1 8 0,3-2-5 0,-4 1 0 15,2 3-3-15,0 0 3 0,0 0 5 0,-1-3-4 16,2 3-7-16,-4-2 7 0,0 5 1 0,0-5-1 16,0 1 0-16,0-3 1 0,0 6 1 0,0-4 1 15,0-9 4-15,-4 18-2 0,1-12 7 0,-2 7 2 16,2-3-5-16,-4 4 19 0,1-5-5 0,0 1 1 16,-1 1 1-16,0-2 6 0,-2 0 0 0,1 3 6 0,-2 0-2 15,1-3 6-15,-2 1-11 0,4-1 3 0,-2 0-2 16,1 0 3-16,-1 1 3 0,-2-2 7 0,3 1 4 15,-3-1 3-15,5-2-10 0,-1-1 6 0,-1 0-3 16,2 1 1-16,0-3 1 0,1 3-4 0,5-6 1 16,-9 8-2-16,9-8-2 0,-5 8 2 0,5-8-1 15,-6 2 4-15,6-2 5 0,0 0 3 0,0 0 4 0,0 0 5 16,0 0 2-16,0 0-2 0,-7 4-1 0,7-4-3 16,0 0-5-16,0 0-6 0,0 0-3 15,0 0-6-15,0 0-2 0,0 0-18 0,0 0-25 0,0 0-36 16,0 0-43-16,0 0-46 0,0 0-48 0,25-9-40 15,-25 9-60-15,0 0-69 0,0 0-81 16,0 0-292-16,0 0-777 0,-29-8 343 0</inkml:trace>
          <inkml:trace contextRef="#ctx0" brushRef="#br0" timeOffset="74738.75">13844 3278 48 0,'0'0'186'16,"0"0"-9"-16,0 0-2 0,0 0-10 0,0 0-6 15,0 0-14-15,0 0 3 0,0 0-10 0,0 0-9 16,0 0-6-16,0 0-1 0,0 0-7 0,0 0 1 0,0 0-10 16,0 0-2-16,0 0-4 0,0 0-9 15,0 0-7-15,0 0-1 0,0 0-7 0,0 0-8 0,0 0-1 16,0 0-5-16,0 0-3 0,0 0-2 0,0 0-8 16,0 0-2-16,0 0-7 0,0 0-7 0,0 0 0 15,0 0-3-15,0 0-9 0,0 0 2 16,0 0-5-16,0 0 0 0,0 0-3 0,0 0 1 0,0 0-2 15,0 0-4-15,0 0 2 0,0 0-3 0,0 0-5 16,0 0 6-16,0 0-3 0,0 0 5 0,0 0-4 16,3 10 1-16,-3-10-1 0,0 0-1 0,0 0 1 15,9 5 1-15,-9-5-4 0,0 0 1 0,10 0 1 16,-10 0 3-16,11 3-2 0,-11-3 1 0,11-2 7 0,-11 2 0 16,0 0 4-16,19-2 2 0,-15-2 4 0,-4 4 1 15,12-5 2-15,-6 2 1 0,-6 3-2 16,10-4-8-16,-10 4 3 0,6-9-1 0,-6 9 0 0,5-7-2 15,-5 7-1-15,3-10-5 0,-3 10-5 0,0 0-10 16,0 0-18-16,0 0-12 0,-15-9-22 0,15 9-30 16,-16 0-38-16,16 0-50 0,-21 3-44 0,10 0-300 15,2-1-557-15,-8-1 247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43:16.83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C0D9D34-7303-448B-AD3C-98AD683223F9}" emma:medium="tactile" emma:mode="ink">
          <msink:context xmlns:msink="http://schemas.microsoft.com/ink/2010/main" type="writingRegion" rotatedBoundingBox="17097,6978 24916,7123 24801,13345 16982,13201"/>
        </emma:interpretation>
      </emma:emma>
    </inkml:annotationXML>
    <inkml:traceGroup>
      <inkml:annotationXML>
        <emma:emma xmlns:emma="http://www.w3.org/2003/04/emma" version="1.0">
          <emma:interpretation id="{02E617B4-954B-4A7B-8C44-C291B551267B}" emma:medium="tactile" emma:mode="ink">
            <msink:context xmlns:msink="http://schemas.microsoft.com/ink/2010/main" type="paragraph" rotatedBoundingBox="17086,7118 24905,7104 24906,7742 17087,77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F07DF8-3D7E-43CC-8E6A-0B4EBFF460C8}" emma:medium="tactile" emma:mode="ink">
              <msink:context xmlns:msink="http://schemas.microsoft.com/ink/2010/main" type="line" rotatedBoundingBox="17086,7118 24905,7104 24906,7742 17087,7756"/>
            </emma:interpretation>
          </emma:emma>
        </inkml:annotationXML>
        <inkml:traceGroup>
          <inkml:annotationXML>
            <emma:emma xmlns:emma="http://www.w3.org/2003/04/emma" version="1.0">
              <emma:interpretation id="{180E0D49-9DE3-41E9-B24B-23AE40D4EB93}" emma:medium="tactile" emma:mode="ink">
                <msink:context xmlns:msink="http://schemas.microsoft.com/ink/2010/main" type="inkWord" rotatedBoundingBox="17086,7133 17727,7132 17728,7736 17087,7738"/>
              </emma:interpretation>
            </emma:emma>
          </inkml:annotationXML>
          <inkml:trace contextRef="#ctx0" brushRef="#br0">11 35 84 0,'0'0'110'0,"0"0"-29"0,0 0 10 16,0 0-1-16,-6-6-6 0,6 6-7 0,0 0-7 16,0 0 4-16,0 0-5 0,0 0-1 0,0 0-9 15,0 0 4-15,0 0 4 0,-5-7-8 0,5 7 2 16,0 0 2-16,0 0-7 0,0 0 8 0,0 0-2 16,0 0-2-16,0 0-7 0,-1-11 4 0,1 11 1 0,0 0-1 15,0 0 0-15,0 0-3 0,0 0-2 0,0 0-1 16,0 0-5-16,3-12 1 0,-3 12-2 0,0 0-4 15,0 0-7-15,0 0 2 0,0 0-3 0,0 0-2 16,0 0-1-16,0 0 1 0,0 0-8 0,0 0-1 16,0 0-1-16,0 0-5 0,0 0-2 15,0 0-1-15,0 0-4 0,0 0-4 0,0 0 6 0,0 0-2 16,0 0-4-16,0 0 2 0,0 0 1 0,0 0-7 16,0 0 5-16,0 0-4 0,14 19 4 0,-14-19-2 15,2 9-1-15,1-2 1 0,0-1-1 0,0 1 1 16,1 0 0-16,1 0 8 0,-3 0 0 0,2 2-1 15,0-1 2-15,0 3 0 0,3 3 4 0,-3-5 2 16,1 2-3-16,0-1 1 0,3 0 1 0,-1 3-2 16,-1-2 0-16,2-1-1 0,-1 1 4 0,-1 3-6 15,2-5 1-15,0 1-5 0,-2 1 2 0,1-1-1 16,-4-4-4-16,2 2 1 0,1 2 0 0,1-1-1 0,-3 0 2 16,-1-3-3-16,2 1-2 0,0 2 0 0,-3 0 2 15,3-3-2-15,-2 2 2 0,2-2-1 16,0 0 6-16,-1 1-7 0,0 0 0 0,1-2 3 0,0 0 0 15,1 0 2-15,0 2-2 0,1-3 3 0,-1 1-2 16,0 1-1-16,0-2 1 0,4 1 0 0,-2 0-3 16,0-1 0-16,3 0 2 0,-4-1-3 0,1 0 3 15,3 1-3-15,-5-2 2 0,1 2 2 0,-7-4-2 16,14 4-3-16,-14-4-3 0,8 4 5 0,-8-4 2 16,0 0-4-16,9 1-13 0,-9-1-13 0,0 0-17 15,0 0-18-15,0 0-15 0,0 0-26 0,0 0-2 16,0 0-16-16,3-11-21 0,-3 11-15 0,0 0-45 15,0 0-130-15,-12-18-356 16,10 11 158-16</inkml:trace>
          <inkml:trace contextRef="#ctx0" brushRef="#br0" timeOffset="607.9">324 57 115 0,'0'-12'147'0,"0"12"-7"0,0 0-12 16,0 0-14-16,0 0-3 0,0 0-5 16,1-9-6-16,-1 9-7 0,0 0-7 0,0 0 1 15,2-9-5-15,-2 9-5 0,0 0 1 0,0 0-9 0,0 0-3 16,0 0-7-16,0 0-6 0,0 0 0 0,0 0-10 16,0 0-6-16,0 0-3 0,0 0-1 15,0 0-5-15,0 0-5 0,0 0 1 0,0 0-2 0,0 0 9 16,-20 16 1-16,16-11-2 0,-1 4 3 0,-3 0 2 15,1 1-4-15,1-1-1 0,-2 2-8 0,0-1 9 16,-2 3 3-16,2-2-3 0,-2 2 1 0,0-2 5 16,-2 3 1-16,2 0 1 0,-4 0-5 0,3-3 0 15,0 3-1-15,1-2-2 0,-6 2-2 0,3-2 0 16,-1 2-2-16,3-3-1 0,1 1-2 0,-1-4-2 0,0 4-2 16,0-2 1-16,1 0-3 0,0 0 3 15,-1-2-4-15,2 1 3 0,1-1-6 0,-1 1 2 16,0-1-4-16,2 1 1 0,1-4-2 0,0 1 2 0,-3 2-5 15,5-3 2-15,-2 1-2 0,1-1 2 0,5-5-3 16,-6 9 1-16,6-9 0 0,-6 5-7 0,6-5 3 16,-4 6 0-16,4-6 1 0,0 0-5 0,-5 8 5 15,5-8-1-15,0 0 3 0,0 0-4 0,0 0 1 16,-3 6 0-16,3-6 1 0,0 0-4 0,0 0-8 16,0 0-9-16,0 0-11 0,0 0-13 0,0 0-13 15,0 0-17-15,0 0-15 0,12 5-13 0,-12-5-20 16,0 0-35-16,15 0 0 0,-15 0-44 0,14-2-148 15,-14 2-374-15,17-4 166 0</inkml:trace>
          <inkml:trace contextRef="#ctx0" brushRef="#br0" timeOffset="1166.53">539 367 108 0,'0'0'154'0,"7"-5"-15"0,-7 5-3 0,0 0-12 16,4-6-11-16,-4 6-1 0,0 0-6 0,6-6-7 16,-6 6 0-16,0 0-14 0,0 0 1 0,4-4 1 15,-4 4-5-15,0 0-7 0,0 0-5 0,0 0-1 16,0 0 0-16,0 0-8 0,6-6-7 0,-6 6-3 0,0 0-8 15,0 0 1-15,0 0-10 0,0 0-4 0,0 0-4 16,0 0-4-16,0 0 3 0,0 0-2 16,0 0 6-16,0 0 1 0,0 0-2 0,-9 23 3 0,7-17-2 15,-3 2 5-15,1-1-2 0,-2-1 6 0,0 5 5 16,3-4 0-16,-2 4-6 0,0-3 0 0,2 1-5 16,-1 1-3-16,-1-1 1 0,4 0-3 0,-2 1-2 15,1-3-1-15,2-7-1 0,-6 16-1 0,5-9-2 16,1-7 0-16,-3 14-6 0,3-8-3 0,0-6 0 15,0 14 0-15,0-14 0 0,0 12 3 0,0-12-3 16,-2 10-2-16,2-10-7 0,2 11-10 0,-2-11-19 16,1 9-16-16,-1-9-20 0,3 8-21 0,-3-8-18 15,5 9-29-15,1-7-25 0,-6-2-240 0,7 4-427 16,-7-4 190-16</inkml:trace>
        </inkml:traceGroup>
        <inkml:traceGroup>
          <inkml:annotationXML>
            <emma:emma xmlns:emma="http://www.w3.org/2003/04/emma" version="1.0">
              <emma:interpretation id="{D21EE284-8DBE-4550-86B7-FEC56C0C72A5}" emma:medium="tactile" emma:mode="ink">
                <msink:context xmlns:msink="http://schemas.microsoft.com/ink/2010/main" type="inkWord" rotatedBoundingBox="18378,7177 20975,7172 20976,7694 18379,7699"/>
              </emma:interpretation>
            </emma:emma>
          </inkml:annotationXML>
          <inkml:trace contextRef="#ctx0" brushRef="#br0" timeOffset="4399.39">2920 385 86 0,'0'0'206'16,"0"0"-14"-16,0 0-13 0,0 0-15 0,0 0-12 16,0 0-14-16,0 0-14 0,0 0-8 0,8-3-16 15,-8 3-6-15,0 0-11 0,0 0-7 0,12-1-5 0,-12 1-11 16,0 0-7-16,11-2-7 0,-11 2-3 15,0 0-2-15,9 0-7 0,-9 0-5 0,0 0-17 0,13 0-21 16,-13 0-23-16,9 2-12 0,-9-2-27 0,10 1-28 16,-10-1-50-16,13 2-134 0,-3-2-306 0,-10 0 135 15</inkml:trace>
          <inkml:trace contextRef="#ctx0" brushRef="#br0" timeOffset="4625.21">3204 390 76 0,'11'-2'197'16,"-11"2"-12"-16,9 0-18 0,-9 0-19 0,11-4-9 16,-11 4-19-16,11-2-9 0,-11 2-13 0,0 0-8 15,15 0-10-15,-15 0-11 0,11 0-6 0,-11 0-13 0,9 3-33 16,-9-3-3-16,6 3-27 0,-6-3-19 15,12 0-26-15,-12 0-42 0,9 5-138 0,-9-5-256 16,7 4 114-16</inkml:trace>
          <inkml:trace contextRef="#ctx0" brushRef="#br0" timeOffset="4809.39">3478 406 137 0,'10'-4'213'0,"-10"4"-9"0,11-3-16 0,-6 1-21 16,-5 2-15-16,11-7-17 0,-4 5-14 0,-7 2-14 16,8-3-8-16,-8 3-9 0,7-3-11 0,-7 3-22 15,0 0-27-15,11-2-21 0,-11 2-18 0,0 0-30 16,11 0-29-16,-11 0-34 0,13 1-160 0,-13-1-283 16,12 1 124-16</inkml:trace>
          <inkml:trace contextRef="#ctx0" brushRef="#br0" timeOffset="5007.8">3753 360 78 0,'0'0'220'0,"7"-8"-21"0,-3 4-14 0,-4 4-18 0,9-7-17 16,-9 7-13-16,7-5-14 0,-7 5-16 0,6-6-21 16,-6 6-25-16,5-3-26 0,-5 3-29 0,0 0-26 15,0 0-19-15,10 0-29 0,-10 0-171 0,0 0-256 16,13 5 113-16</inkml:trace>
          <inkml:trace contextRef="#ctx0" brushRef="#br0" timeOffset="2007.84">1217 47 112 0,'0'0'167'0,"0"0"-13"0,0 0-7 0,7-4-16 15,-7 4-4-15,0 0-13 0,0 0-3 0,12 0-11 16,-12 0-8-16,0 0-8 0,0 0-6 0,0 0-6 15,13 4-4-15,-13-4-8 0,6 4-16 0,-6-4 5 16,10 6-3-16,-5 0-4 0,-1-2-2 0,5 5-4 0,-3 0-3 16,1-1-2-16,0 3 2 0,4-3-5 15,-3 6 4-15,-1-4-5 0,4 5 4 0,-1-1-3 16,1-3-2-16,-1 3 4 0,0 3-2 0,2-3 0 0,1 2-2 16,-2 0 0-16,0-4-7 0,-1 2 2 0,-2-2 2 15,0 1-3-15,-1-1-2 0,0-1 1 0,2 0 1 16,-3-1-1-16,1 2 4 0,0-5-2 0,1 5 1 15,-1-3-1-15,-1 0-1 0,0-1-1 0,1 0-2 16,2 1-3-16,-3-4-3 0,0 3 2 0,-2-2-3 16,1-2 0-16,1 1-2 0,-6-5 4 0,10 10-6 15,-6-6 1-15,0 1-3 0,-4-5 1 0,8 6-3 16,-8-6 4-16,6 4-4 0,-6-4 0 0,0 0 0 16,5 4-8-16,-5-4-3 0,0 0-11 0,0 0-7 15,7 5-14-15,-7-5-16 0,0 0-21 0,0 0-15 16,0 0-12-16,0 0-22 0,0 0-22 0,0 0-45 15,0 0-105-15,-6-27-323 0,6 27 143 0</inkml:trace>
          <inkml:trace contextRef="#ctx0" brushRef="#br0" timeOffset="2331.65">1626 116 149 0,'0'0'146'0,"0"0"-18"0,0 0-2 0,0 0-8 15,0 0 3-15,0 0-14 0,0 0-3 0,-21 10 4 16,15-4-2-16,0 2-1 0,-6 1-4 0,2 2-5 16,-6 3-4-16,2 0-2 0,-4 3 0 0,3-4-1 15,-3 4-6-15,2-1-6 0,0 1-5 0,-1-2-3 16,1 0-5-16,0 0 1 0,0-1-3 0,3 1-7 15,-2 0-3-15,2-1-5 0,1-4-2 0,1 1-7 16,4-1-7-16,-4-1 3 0,2 0-3 0,0-2-4 0,1 1-3 16,-1-2-3-16,3 0 2 0,0-2-7 0,1 2 4 15,-1 0-4-15,6-6-4 0,-8 8-17 0,3-4-24 16,5-4-19-16,-7 8-16 0,7-8-18 0,-5 5-25 16,5-5-14-16,0 0-29 0,0 0-75 0,0 0-114 15,0 0-366-15,15 6 163 0</inkml:trace>
          <inkml:trace contextRef="#ctx0" brushRef="#br0" timeOffset="3340.74">1869 380 95 0,'0'0'178'0,"6"-13"-7"15,-6 13-22-15,0 0 1 0,10-5-9 0,-10 5-9 16,6-5-12-16,-6 5-9 0,6-3-10 0,-6 3 1 16,9-8-7-16,-4 4-16 0,-5 4 0 0,11-6-14 0,-6 2-8 15,-5 4 1-15,12-8-8 0,-4 5-6 0,0-2 0 16,-1 1-8-16,1 1-4 0,-8 3-4 15,16-7 1-15,-8 4-5 0,-1 1 2 0,4-1-8 0,-11 3-2 16,15-3 0-16,-7 0-2 0,-8 3 1 0,14-1-6 16,-5-1 3-16,-9 2-3 0,16 0-5 0,-9 2 6 15,-7-2-6-15,14 1-5 0,-14-1 6 0,12 3-1 16,-6-1 1-16,-6-2-2 0,10 5 0 0,-10-5-4 16,10 4 0-16,-10-4-2 0,5 7 1 0,-5-7-1 15,1 7 2-15,-1-7-2 0,1 12 5 0,-1-12-4 16,-3 14 5-16,-1-7 3 0,0 1-1 0,-2 2 2 15,1 0 6-15,-2-1 1 0,1-1-1 0,-3 3-1 16,2-3-2-16,-2 1 4 0,0 1 2 0,1-1 3 16,-1 0-1-16,0-2 3 0,-3 1-7 0,2 2 1 15,-1-4-1-15,-2 3 4 0,3-2 1 0,0 0-3 16,-1-1-3-16,0 2-3 0,2-4 1 0,0 3 1 0,-1-3-4 16,3 1 6-16,-3-1-7 0,4-1 3 0,-3 0-2 15,1 1 1-15,8-4-3 0,-9 5 0 16,9-5 2-16,-11 2-1 0,11-2-2 0,-5 2 2 0,5-2 2 15,0 0 9-15,-9 3 9 0,9-3 10 0,0 0-2 16,0 0-3-16,0 0-4 0,0 0 1 0,0 0-4 16,0 0-3-16,0 0-2 0,0 0 1 0,0 0-8 15,0 0 3-15,15-19-6 0,-15 19-3 0,15-5-1 16,-9 3 1-16,-6 2 0 0,17-2-1 0,-8 0-3 16,3 1 1-16,-2 0-1 0,0 1-1 0,4 0-3 15,-2 1 2-15,0 0 1 0,1 1 0 0,-1 0-1 16,-3-2 2-16,3 0-2 0,0 2 0 0,1-1-2 15,0 2 2-15,-2-1-1 0,3 0 0 0,-2 0 2 16,4 0-3-16,-1-2 2 0,0 3-3 0,0-1 3 16,-2-1 1-16,1 0-1 0,-1 0-2 0,3-1 1 15,-2 0 3-15,2 1-2 0,-6 1 2 0,0-2-4 0,-2 0-6 16,3 0-8-16,-11 0-11 0,18 0-13 0,-10-2-14 16,-8 2-13-16,16 0-15 0,-7-1-21 15,-9 1-26-15,16-2-29 0,-10 1-61 0,-6 1-157 0,10-5-407 16,0 3 180-16</inkml:trace>
        </inkml:traceGroup>
        <inkml:traceGroup>
          <inkml:annotationXML>
            <emma:emma xmlns:emma="http://www.w3.org/2003/04/emma" version="1.0">
              <emma:interpretation id="{6A889963-9C3B-4791-A6B7-A49277440F72}" emma:medium="tactile" emma:mode="ink">
                <msink:context xmlns:msink="http://schemas.microsoft.com/ink/2010/main" type="inkWord" rotatedBoundingBox="21740,7140 23291,7137 23292,7708 21741,7711"/>
              </emma:interpretation>
            </emma:emma>
          </inkml:annotationXML>
          <inkml:trace contextRef="#ctx0" brushRef="#br0" timeOffset="6824.08">5091 119 5 0,'-5'-7'140'0,"5"7"-4"0,0 0-12 16,0 0-7-16,0 0-9 0,-8-2-6 0,8 2-4 15,-10-3-2-15,10 3-3 0,0 0 1 0,-19 5-2 0,9-2-7 16,-5 0-4-16,2 3-2 0,0-1-2 0,-5 4-7 16,2 1 2-16,0 1-7 0,-3 0-4 15,0 1-7-15,1 2-1 0,1 0-5 0,1 2-1 0,-3-5 2 16,4 7-4-16,0-2-5 0,-4-2-5 0,4 3-3 15,-1-3 2-15,1 2-5 0,-1-2 1 16,3 0-4-16,-2 0-5 0,-1 0 0 0,7-3-1 0,-2-2-1 16,0-1 2-16,1 1-5 0,3 1-3 0,-4-2-2 15,6-2 1-15,-3 2-9 0,1-2-10 0,1 0-17 16,1-4-11-16,5-2-21 0,-8 9-20 0,8-9-27 16,-8 5-26-16,8-5-57 0,0 0-124 0,0 0-335 15,0 0 147-15</inkml:trace>
          <inkml:trace contextRef="#ctx0" brushRef="#br0" timeOffset="6445.68">4740 59 126 0,'2'-11'180'0,"-2"11"-16"0,0 0-9 16,-2-12-5-16,2 12-10 0,0 0-7 0,-1-10-5 16,1 10-12-16,0 0-3 0,-1-11-8 0,1 11-10 15,0 0-5-15,0 0-3 0,-2-9-11 0,2 9-7 16,0 0-3-16,0 0-10 0,0 0-7 0,0 0-5 15,0 0-4-15,0 0-4 0,0 0-3 0,0 0-11 16,0 0 2-16,0 0-1 0,11 18-2 0,-11-18 0 16,11 16-3-16,-6-5 0 0,-2-1 2 0,4 2-4 15,1 0 0-15,-5-1-2 0,4 3 5 0,2 5-4 16,-5-5 4-16,5 2-1 0,-2 0-2 0,2-1 0 16,0 4-3-16,-5-7 8 0,2 4-3 0,1-2 1 15,-1-2-2-15,2 2-2 0,-2 0 3 0,1-3-5 0,1 3-1 16,-3-4 3-16,2 1-4 0,1 0-1 0,1 1-1 15,-2-4-1-15,1 1 4 0,2-1-4 16,-5 0-1-16,6 1 1 0,-1-3 0 0,-2 2-3 16,-1-3 0-16,4 1 0 0,0 0-3 0,-4-2-7 0,1 0-17 15,-3 1-12-15,3-1-11 0,-3-2-8 16,-5-2-14-16,13 3-12 0,-6-1-18 0,-7-2-16 16,11 0-25-16,-11 0-42 0,0 0-153 0,13-6-359 0,-8 2 159 15</inkml:trace>
          <inkml:trace contextRef="#ctx0" brushRef="#br0" timeOffset="7624.78">5192 377 36 0,'7'-5'184'0,"-7"5"-12"0,0 0-12 15,0 0-15-15,0 0-17 0,0 0-15 0,0 0-3 16,0 0-11-16,0 0-5 0,0 0-5 0,0 0-9 16,0 0-1-16,6 13-6 0,-6-13-7 0,0 0-2 15,0 12-8-15,0-12 3 0,0 8-13 0,0-8 2 16,0 0-4-16,-2 12-6 0,2-12 0 0,0 0-7 16,-2 13 1-16,2-13-10 0,-2 7-5 0,2-7 8 15,0 0-3-15,-1 12-3 0,1-12 2 0,0 0-4 16,-3 8 0-16,3-8-2 0,0 0-4 0,0 0 3 15,0 0-4-15,0 0 4 0,-3 9-5 0,3-9 4 16,0 0-2-16,0 0 1 0,0 0 3 0,0 0 2 0,0 0 0 16,0 0-1-16,0 0-3 0,0 0-2 15,0 0 2-15,0 0 1 0,0 0-6 0,0 0-1 0,0 0 0 16,20-19 2-16,-16 15-5 0,1-2 2 16,-5 6-2-16,9-7-1 0,-3 1 0 0,-1 2-1 0,1-3-1 15,1 4-5-15,1-1 2 0,0-1 5 0,0 1-2 16,-8 4 1-16,14-9 0 0,-8 6-2 0,1-1 2 15,4-1-1-15,-3 1 1 0,1 1 0 0,-2 0 0 16,1 0 0-16,-8 3-2 0,14-3 0 0,-8-1-1 16,-6 4 0-16,11-2 1 0,-11 2 0 0,9-5 0 15,-9 5-2-15,10-1 1 0,-10 1-5 0,6-2 9 16,-6 2-3-16,0 0 2 0,11-4-1 0,-11 4-7 16,0 0 7-16,0 0-2 0,12 0-1 0,-12 0 2 15,0 0-2-15,9 4-2 0,-9-4 4 0,5 4-6 16,-5-4 3-16,0 0-2 0,5 7 3 0,-5-7 2 0,2 9 2 15,-2-9-3-15,0 10 4 0,0-10 0 16,-2 12 2-16,2-12 0 0,0 13 1 0,0-13-1 16,0 12 5-16,-3-5 4 0,3-7 3 0,-1 12 3 0,1-12 2 15,0 13-2-15,0-13 4 0,0 10-4 0,0-10 1 16,4 10-1-16,-4-10 2 0,0 9-5 0,0-9 0 16,0 0 0-16,2 9 1 0,-2-9-7 15,6 6 1-15,-6-6 1 0,5 5-1 0,-5-5-4 0,4 5-3 16,-4-5-15-16,0 0-19 0,11 5-23 0,-11-5-22 15,0 0-21-15,12 0-25 0,-12 0-42 0,13-3-227 16,-13 3-419-16,16-2 186 0</inkml:trace>
          <inkml:trace contextRef="#ctx0" brushRef="#br0" timeOffset="7972.09">5734 463 222 0,'0'0'222'0,"5"-6"-16"16,-5 6-13-16,6-2-18 0,-6 2-13 0,9-6-8 16,-9 6-5-16,9-6-9 0,-4 1-7 0,-5 5-11 15,8-6-4-15,-3 4-11 0,-5 2-3 16,8-6-11-16,-8 6-1 0,11-5-6 0,-8-1-7 0,-3 6-5 15,9-2-6-15,-9 2-5 0,6-4-4 0,-6 4-11 16,0 0-2-16,11-5-5 0,-11 5-7 0,0 0-3 16,9-3 0-16,-9 3-6 0,0 0-8 0,11 0 5 15,-11 0-5-15,0 0-2 0,12 3 0 0,-12-3-7 16,8 4-8-16,-8-4-15 0,8 5-13 0,-8-5-17 16,9 5-16-16,-9-5-8 0,7 6-11 0,-2-3-17 15,-5-3-21-15,6 6-16 0,-6-6-24 0,4 4-30 16,-4-4-175-16,10 1-394 0,-10-1 174 0</inkml:trace>
          <inkml:trace contextRef="#ctx0" brushRef="#br0" timeOffset="8276.7">6056 348 142 0,'0'0'197'16,"6"-6"-22"-16,-6 6-11 0,0 0-10 0,0 0-9 16,0 0-16-16,0 0-9 0,9 0-12 0,-9 0-10 15,0 0-7-15,0 0-10 0,12 8-5 0,-12-8-4 16,4 10-3-16,1-5 0 0,-5-5-5 0,4 12-2 16,-1-4-7-16,0 0 0 0,0 1-3 0,-1 2-6 15,-1-2-1-15,2 2-3 0,0 1-6 0,1-2-4 16,-2 1-4-16,1-2 5 0,-2-1-7 0,0 3-1 15,-1 0-3-15,1-3-3 0,2-1-5 16,-3-7-18-16,1 16-21 0,-1-8-21 0,0-8-21 0,-4 11-29 0,4-11-25 16,0 11-49-16,0-11-167 0,0 0-363 15,3 9 161-15</inkml:trace>
        </inkml:traceGroup>
        <inkml:traceGroup>
          <inkml:annotationXML>
            <emma:emma xmlns:emma="http://www.w3.org/2003/04/emma" version="1.0">
              <emma:interpretation id="{0A783DA3-90E7-428E-822C-4E017735C714}" emma:medium="tactile" emma:mode="ink">
                <msink:context xmlns:msink="http://schemas.microsoft.com/ink/2010/main" type="inkWord" rotatedBoundingBox="23990,7106 24905,7104 24906,7742 23992,7744"/>
              </emma:interpretation>
            </emma:emma>
          </inkml:annotationXML>
          <inkml:trace contextRef="#ctx0" brushRef="#br0" timeOffset="9011.93">6829-17 147 0,'3'-11'196'0,"-3"11"-18"0,0 0-12 15,0 0-20-15,0 0-9 0,0 0-9 0,18 4-8 16,-18-4-7-16,15 5-7 0,-6 0-3 0,3 1-7 16,0-1-5-16,1 2-4 0,-1 1-4 0,4 2-5 15,-3-1-4-15,2 3-6 0,3 0-9 0,-4 0-3 16,1 1-8-16,1 0 0 0,-1 0-8 0,0 1 2 0,-4-3-2 15,2 3-1-15,1 0-3 0,-3-3-3 16,0 1-4-16,0 1 4 0,4 2-7 0,-6-4-2 16,0 0-3-16,1-2 0 0,0 1-2 0,1 2 0 15,-2-3-4-15,1 1 0 0,-2-4 0 0,0 3-3 0,2-4-1 16,-3 4 0-16,-1-2-1 0,-1-3-2 16,1 0-1-16,-1 0-4 0,3 1-13 0,-8-5-14 15,10 7-17-15,-5-3-12 0,-5-4-7 0,4 4-8 0,-4-4-6 16,0 0-16-16,0 0-25 0,0 0-34 0,9 2-48 15,-9-2-133-15,0 0-357 0,0 0 158 0</inkml:trace>
          <inkml:trace contextRef="#ctx0" brushRef="#br0" timeOffset="9368.87">7354 59 35 0,'0'0'161'0,"0"0"-20"0,0 0-17 0,-7-4-4 16,7 4 5-16,0 0-15 0,0 0-3 0,-19 4-6 15,12 0-4-15,0-1-5 0,-3 2-4 0,-1 1 0 16,-2-2-7-16,2 2 1 0,0 3 2 0,0 0-2 15,-1-2-5-15,-1 5-8 0,0 0-5 0,2 0-3 16,-3 0-1-16,3-1-4 0,-1 2-7 0,2-1-1 16,-5 4-4-16,3-2-3 0,0 0-3 0,-1 1-4 15,3-1-4-15,-1-1-1 0,1-1 2 0,2-2-5 0,-1 2-6 16,-1-2 4-16,2 1-4 0,-1-2 1 0,0 1-2 16,2 0-4-16,-3-2 0 0,3 2-3 15,-1-4 3-15,1 3-19 0,1-3-21 0,-1-1-16 0,1 1-23 16,1-2-16-16,-1 1-19 0,6-5-18 0,-6 7-28 15,6-7-27-15,0 0-144 0,0 0-340 16,0 0 151-16</inkml:trace>
          <inkml:trace contextRef="#ctx0" brushRef="#br0" timeOffset="10059.27">7454 323 174 0,'0'0'179'0,"0"0"-15"0,0 0-20 15,0 0-12-15,0 0-12 0,0 0-7 16,0 0-6-16,9 9-5 0,-9-9-5 0,0 0-5 16,0 10-1-16,0-10-5 0,0 0-4 0,-1 14-5 15,1-14-8-15,1 10-7 0,-1-10-3 0,2 6-4 0,-2-6-3 16,0 0-8-16,0 13-4 0,0-13-2 0,2 7-5 15,-2-7-1-15,0 0-3 0,2 10-5 16,-2-10 1-16,0 0-2 0,0 0-4 0,-1 9-1 0,1-9-1 16,0 0 0-16,0 0-2 0,0 0 3 0,0 0 5 15,0 0 13-15,0 0 5 0,0 0-4 0,0 0-6 16,0 0-3-16,7 2-3 0,-7-2-2 0,0 0-2 16,0 0-6-16,0 0 9 0,16-12-11 0,-11 8-2 15,-5 4-4-15,9-9-3 0,-4 6 0 0,0-2-3 16,-5 5-6-16,10-9-2 0,-6 5 2 0,1-1-1 15,-5 5 4-15,10-7-3 0,-5 4 0 0,-5 3-1 16,11-6 4-16,-6 2 0 0,-5 4-1 0,8-6 0 16,-8 6 0-16,8-8 3 0,-3 6 2 0,-5 2-4 15,9-5-1-15,-9 5 2 0,10-3 1 0,-10 3-1 16,7-5-2-16,-7 5 0 0,10-2-1 0,-10 2 2 16,0 0 1-16,10 0-2 0,-10 0 1 0,0 0 0 15,15 0 4-15,-15 0-3 0,8 5-3 0,-8-5 1 16,9 2 0-16,-5 3 0 0,-4-5 3 0,7 9-2 0,-3-4 4 15,-1 2-1-15,1-1 3 0,1 1-1 0,1 4-1 16,-2 1 0-16,2-2 3 0,-1 3-2 16,0 0 2-16,0-2 0 0,-1 3 2 0,2 6-4 0,-1-2 3 15,-4-3 2-15,3 1-23 0,-3 1-35 0,0 0-37 16,-1-2-45-16,0-1-60 0,-1-2-188 0,1 1-412 16,0-2 182-16</inkml:trace>
        </inkml:traceGroup>
      </inkml:traceGroup>
    </inkml:traceGroup>
    <inkml:traceGroup>
      <inkml:annotationXML>
        <emma:emma xmlns:emma="http://www.w3.org/2003/04/emma" version="1.0">
          <emma:interpretation id="{2095CB14-33F2-42DB-AB32-40CD57D52575}" emma:medium="tactile" emma:mode="ink">
            <msink:context xmlns:msink="http://schemas.microsoft.com/ink/2010/main" type="paragraph" rotatedBoundingBox="17081,8089 24802,8231 24794,8652 17074,85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CB11EB-1D9D-4169-A7E5-A8602DB87DB5}" emma:medium="tactile" emma:mode="ink">
              <msink:context xmlns:msink="http://schemas.microsoft.com/ink/2010/main" type="line" rotatedBoundingBox="17081,8089 24802,8231 24794,8652 17074,8509"/>
            </emma:interpretation>
          </emma:emma>
        </inkml:annotationXML>
        <inkml:traceGroup>
          <inkml:annotationXML>
            <emma:emma xmlns:emma="http://www.w3.org/2003/04/emma" version="1.0">
              <emma:interpretation id="{F87BE76B-E628-446E-A567-5D12849A4A5F}" emma:medium="tactile" emma:mode="ink">
                <msink:context xmlns:msink="http://schemas.microsoft.com/ink/2010/main" type="inkWord" rotatedBoundingBox="17081,8092 19042,8128 19034,8546 17074,8509"/>
              </emma:interpretation>
            </emma:emma>
          </inkml:annotationXML>
          <inkml:trace contextRef="#ctx0" brushRef="#br0" timeOffset="12669.98">1534 1275 197 0,'-9'-2'202'0,"9"2"-15"16,0 0-19-16,-10-4-13 0,10 4-16 0,-10-2-13 15,10 2-14-15,0 0-9 0,-13 3-10 0,13-3-7 16,-9 4-3-16,9-4-11 0,-9 7-8 0,9-7-6 16,-8 7-3-16,4-2-6 0,4-5-5 0,-1 9-1 15,1-9-9-15,-3 12 7 0,3-12-3 0,3 14 3 16,2-8-4-16,-3 2-1 0,7-2-3 0,-3 2 3 15,3 0-3-15,2-1-1 0,1 0-3 0,3-2-1 0,-1 2-8 16,7-2 3-16,-2-1-3 0,2 1-2 0,0-4-2 16,0 2-2-16,0-3-3 0,-5-1 2 15,1 1 0-15,-1-2-2 0,-1-2-2 0,1 2-3 0,-2-4 2 16,2 0 3-16,-5 0 0 0,5-3-2 0,-3 2 1 16,-3-2 0-16,-1 1-6 0,3-2 5 0,-6 1 1 15,1 0-1-15,-2-1-2 0,-3 2 4 0,2 1-4 16,-2-4 2-16,-2 2-3 0,0 9-2 0,0-13-2 15,-2 5-1-15,2 8 0 0,-11-12 2 0,3 7-3 16,-3-2 1-16,1 3-8 0,-3 1-12 0,-1-1-19 16,2 3-13-16,-2 0-9 0,-2-1-16 0,-3 0-17 15,4 4-17-15,1 0-23 0,-1-1-54 0,2 2-147 16,-1-1-360-16,3 1 160 0</inkml:trace>
          <inkml:trace contextRef="#ctx0" brushRef="#br0" timeOffset="11855.26">-20 1019 4 0,'0'0'189'0,"0"0"-16"0,0 0-21 0,0 0-9 0,0 0-13 16,-11 4-7-16,11-4-5 0,-7 4-10 0,7-4-10 15,-8 6-8-15,8-6-8 0,-6 6-6 0,6-6-15 16,-7 9 3-16,3-4 1 0,4-5-10 0,-6 12 2 16,3-7-4-16,0 3-5 0,0-2 2 0,-1 3-8 15,4-9-1-15,-1 19-7 0,1-11 4 0,0-8-6 16,1 16-4-16,1-5 0 0,1-2-1 0,-1-1-2 0,2-2-5 15,-1 3 3-15,1-2-3 0,1 0 1 16,1-1-5-16,-1 0-3 0,1 0-1 0,0 0 1 16,3-2 3-16,-1 0-2 0,3-2-3 0,-1 2-4 0,4-3 4 15,1 1-1-15,-2-2-2 0,1 1-1 16,3-4 0-16,3 1-1 0,0-2 2 0,0-1-3 16,-5 1-1-16,5-4-1 0,0-1 2 0,-3-1-2 0,-3 1 3 15,4-2-2-15,-2 0-2 0,-1-1 0 0,-3 1 1 16,-1 1-1-16,-3-2 2 0,-1 0-4 0,2 0 0 15,-6-1 1-15,1 2 3 0,-3 0 5 0,2 1-1 16,-1-1 1-16,-2 3 0 0,0 8-2 0,-5-17-2 16,3 11-2-16,-3-2 1 0,0 1 1 0,-2 3-2 15,-4-2 0-15,2 3-2 0,-6 0-1 0,2-1 0 16,-1 0 4-16,-1 4 1 0,-1 0-4 0,1 0 2 16,1 0-6-16,-6 0-8 0,6 0-14 0,-3 3-6 15,2-1-12-15,-1 1-15 0,3 0-10 0,-2 3-22 16,1-1-26-16,2 1-30 0,1-1-190 0,5-1-363 15,-1 1 160-15</inkml:trace>
        </inkml:traceGroup>
        <inkml:traceGroup>
          <inkml:annotationXML>
            <emma:emma xmlns:emma="http://www.w3.org/2003/04/emma" version="1.0">
              <emma:interpretation id="{18DF9BAA-3473-44DE-81CF-B19154829B1F}" emma:medium="tactile" emma:mode="ink">
                <msink:context xmlns:msink="http://schemas.microsoft.com/ink/2010/main" type="inkWord" rotatedBoundingBox="22127,8182 22573,8190 22567,8499 22121,8491"/>
              </emma:interpretation>
            </emma:emma>
          </inkml:annotationXML>
          <inkml:trace contextRef="#ctx0" brushRef="#br0" timeOffset="14029.84">5008 1219 76 0,'0'0'194'0,"0"0"-20"0,-10-1-15 0,10 1-16 16,0 0-24-16,0 0-5 0,0 0-9 0,0 0-8 16,0 0-5-16,0 0-11 0,-13 5-7 0,13-5-5 15,-5 6-6-15,5-6-7 0,-6 6 3 0,6-6-6 16,-7 10-5-16,5-4 3 0,2-6-5 0,-1 11 0 15,-2-4-4-15,3-7-3 0,0 12-1 0,0-12 4 16,0 13-6-16,0-13-1 0,4 10 2 0,-2-2 2 16,-2-8 4-16,9 8 0 0,-7-4-5 0,5 1-3 15,0 0 0-15,-1-1-4 0,5 0-3 0,0 0-2 16,1 1 2-16,-2-3-3 0,3 1-2 0,-1-2-2 16,4 0-4-16,-4 1 1 0,3-2-4 0,-1 0-3 0,2-3 0 15,-1 2 2-15,4-3-7 0,-3 0 4 16,-3 2-2-16,2-2 1 0,3-4 0 0,4 1 1 15,-8 0-1-15,1 0 3 0,-4-2-2 0,7-1 1 0,-7 0 6 16,2-1 2-16,-3-5 2 0,-2 7 4 0,1-4 1 16,-3 1 2-16,4 1-3 0,-5-1 3 15,0-1-4-15,0 1-2 0,-1 1 8 0,-2 1 1 0,0-2-4 16,1 5 0-16,-3 7-4 0,1-17-1 0,-1 11-3 16,0 6-5-16,0-14-2 0,0 14 2 0,-4-11-2 15,4 11-4-15,-7-10-3 0,7 10 1 0,-5-8-2 16,-1 5 3-16,6 3-1 0,-15-7-3 0,8 7-4 15,-4-2-14-15,-2 1-12 0,4 1-10 0,-3-1-16 16,-4 1-15-16,3 1-12 0,-1 0-19 0,-2 1-14 16,6 2-25-16,-6-1-14 0,5-2-33 0,0 3-202 15,2-2-419-15,2 0 187 0</inkml:trace>
        </inkml:traceGroup>
        <inkml:traceGroup>
          <inkml:annotationXML>
            <emma:emma xmlns:emma="http://www.w3.org/2003/04/emma" version="1.0">
              <emma:interpretation id="{9CE6E369-50D5-4D69-B042-1C30E1184D8E}" emma:medium="tactile" emma:mode="ink">
                <msink:context xmlns:msink="http://schemas.microsoft.com/ink/2010/main" type="inkWord" rotatedBoundingBox="24423,8259 24801,8266 24795,8575 24418,8568"/>
              </emma:interpretation>
            </emma:emma>
          </inkml:annotationXML>
          <inkml:trace contextRef="#ctx0" brushRef="#br0" timeOffset="15604.33">7372 1181 104 0,'0'0'192'0,"0"0"-16"0,0 0-15 0,0 0-18 16,0 0-14-16,0 0-12 0,0 0-22 0,0 0 3 15,-9-3-10-15,9 3-10 0,0 0-7 0,0 0-9 16,0 0-8-16,-15 6-3 0,15-6-4 0,-6 5-4 16,6-5-4-16,-7 9-2 0,0-6-4 0,1 1 1 15,0 3-3-15,1-1 1 0,0 1-2 0,-1-2-5 16,2 2 4-16,-3 1-5 0,3-2-3 0,2 4-8 15,-2-4 7-15,2 2 0 0,-2 0-1 16,0-1-2-16,2 2 0 0,1 0 1 0,-3 1-1 0,3-2-3 16,1-8 0-16,-3 13 0 0,3-4 3 0,0-9-1 0,0 14 0 15,1-8 0-15,-1-6 1 0,3 14 5 16,-1-6 2-16,1-3 3 0,-3-5 1 0,7 9-1 0,-2-2 1 16,0-3-1-16,3 0 1 0,-1-1 4 15,0 2 5-15,3-3 0 0,-4 1 1 0,3-2-5 16,-9-1 1-16,16 2-7 0,-9-1-2 0,2-1-3 15,-9 0-1-15,20-1-3 0,-9-1 2 0,-1-2 2 0,1 2-7 16,2-2-1-16,-3 0-2 0,4 2-1 0,-3 0 0 16,0-2-4-16,0 0 4 0,0 0-6 0,-3 0 4 15,3 0-3-15,-1 0-3 0,-3-2-1 0,2 3 3 16,-2-1-3-16,2-2 3 0,-1 2-2 0,-3 0 1 16,1-3 1-16,3 2-2 0,-3 1 3 0,0-2 4 15,0 1-1-15,-2 0-2 0,2-1-1 0,-6 6-1 16,9-12 2-16,-7 7-8 0,2-2-2 0,-4 7 1 15,6-12 0-15,-5 7 0 0,-1 5 2 0,2-12-2 16,-2 12 0-16,0-12-1 0,0 12-4 0,-3-13 6 16,3 13 0-16,-5-11 1 0,2 5-2 0,-1 0 0 15,-1-1 2-15,-1 0-2 0,0 0 0 0,-2 1 4 16,-1-3-4-16,0 1 3 0,-1 2-5 0,0-1-1 16,-2 0-10-16,1 0-11 0,-3 1-11 0,2 3-14 15,1-2-18-15,-3 1-18 0,0 2-24 0,3-1-23 0,-1 2-26 16,0 1-29-16,12 0-169 0,-20-2-389 0,14 4 172 15</inkml:trace>
        </inkml:traceGroup>
      </inkml:traceGroup>
    </inkml:traceGroup>
    <inkml:traceGroup>
      <inkml:annotationXML>
        <emma:emma xmlns:emma="http://www.w3.org/2003/04/emma" version="1.0">
          <emma:interpretation id="{B7D7176A-476B-49E4-86DE-60CDDCA4404B}" emma:medium="tactile" emma:mode="ink">
            <msink:context xmlns:msink="http://schemas.microsoft.com/ink/2010/main" type="paragraph" rotatedBoundingBox="17062,8803 24808,8933 24799,9491 17053,93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6DB68F-98B3-4265-82AA-100AF5FBACA4}" emma:medium="tactile" emma:mode="ink">
              <msink:context xmlns:msink="http://schemas.microsoft.com/ink/2010/main" type="line" rotatedBoundingBox="17062,8803 24808,8933 24799,9491 17053,9361"/>
            </emma:interpretation>
          </emma:emma>
        </inkml:annotationXML>
        <inkml:traceGroup>
          <inkml:annotationXML>
            <emma:emma xmlns:emma="http://www.w3.org/2003/04/emma" version="1.0">
              <emma:interpretation id="{9C7EE84E-D157-4ED7-91C3-8FF52A7E85D4}" emma:medium="tactile" emma:mode="ink">
                <msink:context xmlns:msink="http://schemas.microsoft.com/ink/2010/main" type="inkWord" rotatedBoundingBox="17060,8956 17180,8959 17173,9325 17054,9323"/>
              </emma:interpretation>
            </emma:emma>
          </inkml:annotationXML>
          <inkml:trace contextRef="#ctx0" brushRef="#br0" timeOffset="21933.12">-19 1866 59 0,'0'0'155'0,"0"0"-3"16,0 0-14-16,0 0-11 0,-5-6-5 0,5 6-8 16,0 0-4-16,0 0-10 0,0 0-12 0,-3-9 1 0,3 9-5 15,0 0-12-15,0 0-2 0,0 0 0 0,0 0-7 16,0 0-3-16,-3-10-5 0,3 10 0 0,0 0-2 16,0 0-5-16,0 0-4 0,0 0 2 0,0 0-2 15,0 0-7-15,0 0 2 0,0 0-8 0,0 0 0 16,0 0-6-16,0 0-2 0,0 0 0 0,0 0-6 15,-2-8-5-15,2 8 0 0,0 0 0 0,0 0-7 16,0 0 5-16,0 0 2 0,0 0-10 0,0 0 10 16,-14 18-2-16,14-18 4 0,-5 10 4 0,0-5-2 0,5-5-5 15,-6 10 3-15,6-10 0 0,-5 10 0 0,3-4-2 16,2-6-1-16,-5 9 0 0,5-9-2 16,-6 7 1-16,6-7-2 0,-2 7 5 0,2-7 2 0,0 0-2 15,-4 7 1-15,4-7 3 0,0 0 0 0,0 0 8 16,-4 6 2-16,4-6 1 0,0 0 7 0,0 0 2 15,0 0 1-15,0 0 5 0,0 0-3 0,0 0-1 16,0 0 1-16,0 0-4 0,0 0-2 0,0 0-5 16,0 0 0-16,0 0 0 0,0 0-2 0,0 0-5 15,0 0-2-15,0 0 1 0,0 0-4 0,0 0-2 16,0 0-2-16,0 0-1 0,0 0 1 0,0 0-4 16,0 0 0-16,0 0-4 0,0 0 6 0,0 0-5 15,0 0-3-15,0 0 2 0,0 0-1 0,0 0-1 16,16-15 2-16,-16 15-2 0,0 0 1 0,0 0 0 15,0 0-1-15,6-5 1 0,-6 5-2 0,0 0-2 16,0 0 2-16,6-5-1 0,-6 5 2 0,0 0-1 0,0 0-1 16,6-3 1-16,-6 3-2 0,0 0 1 0,10-4 1 15,-10 4-1-15,0 0 1 0,8-6-4 0,-8 6 5 16,6-2 0-16,-6 2-3 0,0 0 2 0,7-8 0 16,-7 8-2-16,5-5-1 0,-5 5 2 0,6-6-1 15,-6 6-1-15,0 0-1 0,6-6 0 0,-6 6 1 16,0 0 2-16,0 0 1 0,7-6-1 0,-7 6 0 15,0 0-4-15,0 0 5 0,0 0-3 0,3-6 6 16,-3 6-5-16,0 0-1 0,0 0 0 0,0 0 1 16,0 0-2-16,4-6 1 0,-4 6 1 0,0 0 1 0,0 0-3 15,0 0 0-15,0 0 3 0,0 0-1 16,0 0 1-16,0 0-2 0,0 0 0 0,0 0-3 16,0 0 5-16,0 0-2 0,0 0 0 0,0 0 3 0,0 0-7 15,0 0 2-15,0 0 2 0,0 0-1 16,0 0 1-16,0 0 0 0,0 0 1 0,0 0 1 0,0 0-2 15,0 0 3-15,0 0-2 0,0 0 1 0,0 0 0 16,0 0 2-16,0 0-3 0,0 0 0 0,0 0-1 16,0 0 3-16,0 0 0 0,0 0 2 0,0 0-2 15,0 0-1-15,6-6 9 0,-6 6-1 0,0 0-2 16,0 0-1-16,0 0 2 0,0 0 2 0,0 0 0 16,0 0-1-16,0 0-3 0,0 0 3 0,0 0-4 15,0 0-2-15,0 0 3 0,1-8 1 0,-1 8-2 16,0 0 2-16,0 0-7 0,0 0 4 0,0 0 1 15,0 0-6-15,5-6 3 0,-5 6 0 0,0 0-2 16,0 0 5-16,0 0-5 0,0 0 1 0,0 0 1 16,0 0 1-16,0 0 0 0,0 0 0 0,0 0 4 15,0 0-5-15,0 0 5 0,0 0-3 0,0 0 3 0,0 0 2 16,0 0 0-16,0 0-1 0,0 0 3 16,0 0 2-16,0 0-4 0,0 0 3 0,0 0-2 0,0 0 1 15,0 0-5-15,0 0 3 0,0 0-9 0,0 0 4 16,0 0-4-16,0 0-1 0,0 0-1 0,0 0-2 15,0 0 2-15,0 0-2 0,0 0 1 0,0 0 5 16,0 0-5-16,0 0 3 0,0 0 2 0,0 0-3 16,-19 21-3-16,14-16 7 0,0 2-4 0,2 0 2 15,-3 0-1-15,0 2-4 0,2-1 5 0,-2 1 2 16,0 1-3-16,2-3-2 0,-1 3 1 0,0-1 1 16,2-1-3-16,-2 2 3 0,0-1 1 0,2 2-1 15,-3-3-6-15,2 5 8 0,0-7-2 0,2 3 0 16,-3 0 4-16,3 2 2 0,-2 0-2 0,3-3-4 0,-2 2 7 15,1-3 0-15,1 1-7 0,1-8 9 16,0 16-3-16,0-16 3 0,0 15 2 0,0-15 2 0,0 11-1 16,0-11 1-16,0 14 3 0,1-9 1 0,-1-5-1 15,4 9-2-15,-4-9 4 0,2 9 1 0,-2-9 0 16,0 0 4-16,5 10-1 0,-5-10-2 0,1 5-1 16,-1-5-2-16,5 6 4 0,-5-6 5 0,0 0-11 15,8 5-5-15,-8-5 6 0,0 0-2 0,5 7 3 16,-5-7-9-16,0 0 3 0,7 3-6 0,-7-3 7 15,0 0 4-15,0 0-5 0,9 3-4 0,-9-3 2 16,0 0 2-16,0 0-6 0,0 0 4 0,0 0-1 16,0 0-8-16,0 0 3 0,10 0-12 0,-10 0-27 0,0 0-22 15,0 0-28-15,0 0-31 0,0 0-36 0,0 0-32 16,13 0-39-16,-13 0-69 0,15-1-208 16,-3 1-542-16,2-2 239 0</inkml:trace>
        </inkml:traceGroup>
        <inkml:traceGroup>
          <inkml:annotationXML>
            <emma:emma xmlns:emma="http://www.w3.org/2003/04/emma" version="1.0">
              <emma:interpretation id="{D5A011F5-7C26-415E-A1B3-95A3306EC03E}" emma:medium="tactile" emma:mode="ink">
                <msink:context xmlns:msink="http://schemas.microsoft.com/ink/2010/main" type="inkWord" rotatedBoundingBox="18761,9104 19150,9111 19146,9370 18757,9363"/>
              </emma:interpretation>
            </emma:emma>
          </inkml:annotationXML>
          <inkml:trace contextRef="#ctx0" brushRef="#br0" timeOffset="22838.34">1653 2103 208 0,'0'0'233'0,"3"-8"-16"0,-3 8-14 16,0 0-11-16,0 0-9 0,1-9-12 0,-1 9-10 15,0 0-18-15,0 0-7 0,4-8-16 0,-4 8-15 16,0 0-12-16,0 0-12 0,0 0-11 0,0 0-4 16,0 0-7-16,0 0-5 0,0 0-4 0,0 0-9 0,-15 20-3 15,10-14-3-15,0 1-3 0,0-1 2 0,0 2-7 16,3-1 0-16,-4 0-2 0,3 1 0 15,-3 1-2-15,1-1-3 0,1-2-1 0,4-6 1 0,-2 13-3 16,2-13 0-16,-2 12 4 0,2-12 7 0,0 8 3 16,0-8 8-16,4 8-1 0,1-3 2 15,1-1-11-15,2-1 4 0,-1-1-2 0,8 0-3 0,-1 1-2 16,1-2-3-16,5-1 0 0,0-1-5 0,1 0 0 16,1-1-1-16,-1-2-4 0,2 0 3 0,-2-1-4 15,-1 0-1-15,-1-3-2 0,2-1-1 0,-4-2-1 16,0 2 1-16,-2-1-3 0,-3-1 1 0,-2 2 0 15,-1-1 1-15,1-1-4 0,-4 1 0 0,-1-3 1 16,2 3-2-16,-7-3 0 0,1 5-1 0,-1-3-2 16,0 2 0-16,-1-2 1 0,-4 2-3 0,-2 1 1 0,-1-3-1 15,-3 3 2-15,-1 3-1 0,0-1-4 16,-8 0-15-16,6 3-15 0,0 1-9 0,0-1-14 0,-1 3-23 16,-1 3-18-16,3-1-22 0,-1 1-22 0,0 3-30 15,1-2-41-15,1 0-201 0,2-2-451 16,4 2 200-16</inkml:trace>
        </inkml:traceGroup>
        <inkml:traceGroup>
          <inkml:annotationXML>
            <emma:emma xmlns:emma="http://www.w3.org/2003/04/emma" version="1.0">
              <emma:interpretation id="{1C439931-352B-454D-9EE5-6784D38529D4}" emma:medium="tactile" emma:mode="ink">
                <msink:context xmlns:msink="http://schemas.microsoft.com/ink/2010/main" type="inkWord" rotatedBoundingBox="20316,9165 20708,9172 20707,9226 20315,9220"/>
              </emma:interpretation>
            </emma:emma>
          </inkml:annotationXML>
          <inkml:trace contextRef="#ctx0" brushRef="#br0" timeOffset="24125.88">3154 2047 95 0,'0'0'237'0,"0"0"-22"0,0 0-17 0,0 0-15 16,0 0-15-16,0 0-14 0,0 0-14 0,0 0-10 15,0 0-5-15,22-9-8 0,-22 9-11 0,7-1-7 16,-7 1-13-16,0 0-9 0,13-1-6 0,-13 1-9 16,8-3-5-16,-8 3-4 0,0 0-5 0,11 0-5 15,-11 0-7-15,12 3-5 0,-12-3-10 0,0 0-17 16,8 2-19-16,-8-2-6 0,8 4-22 0,-3 1-19 15,-5-5-18-15,10 6-20 0,-4-2-19 0,1 0-25 0,1-1-185 16,5-1-357-16,-2 0 159 0</inkml:trace>
          <inkml:trace contextRef="#ctx0" brushRef="#br0" timeOffset="24332.88">3499 2092 150 0,'0'0'154'0,"12"-3"-10"0,-12 3-18 0,0 0-8 16,0 0-11-16,0 0-14 0,0 0-7 0,0 0-9 15,0 0-6-15,0 0-1 0,0 0-8 0,0 0-11 16,0 0-3-16,0 0-3 0,0 0-10 0,0 0-19 16,0 0-22-16,0 0-19 0,11-1-18 0,-11 1-45 15,10-2-128-15,-10 2-233 0,14-2 104 0</inkml:trace>
        </inkml:traceGroup>
        <inkml:traceGroup>
          <inkml:annotationXML>
            <emma:emma xmlns:emma="http://www.w3.org/2003/04/emma" version="1.0">
              <emma:interpretation id="{199A0CCD-FC00-48E6-B5A4-32D4821A931E}" emma:medium="tactile" emma:mode="ink">
                <msink:context xmlns:msink="http://schemas.microsoft.com/ink/2010/main" type="inkWord" rotatedBoundingBox="22388,8892 22766,8899 22759,9284 22382,9277"/>
              </emma:interpretation>
            </emma:emma>
          </inkml:annotationXML>
          <inkml:trace contextRef="#ctx0" brushRef="#br0" timeOffset="25361.74">5292 2039 152 0,'0'0'204'0,"-9"-2"-24"0,9 2-19 15,0 0-12-15,0 0-13 0,0 0-20 0,0 0-4 16,-11-1-9-16,11 1-10 0,0 0-6 0,0 0-10 16,-16 3-7-16,16-3-7 0,-7 4-5 0,7-4-4 15,-4 7-4-15,4-7-7 0,-9 7-2 0,9-7-4 16,-6 9-1-16,5-5-5 0,1-4-2 16,-4 11-3-16,4-11 3 0,-4 9-2 0,4-9 4 0,0 10 4 15,0-10 0-15,0 0 3 0,4 12 4 0,-4-12-4 16,9 9-2-16,-7-5 0 0,7-1-2 0,-2 1-2 15,1-2-4-15,2 1 0 0,-2-1-3 0,6 1 0 16,-2-3 1-16,3 2-10 0,-1-2 4 0,0 2 1 16,0-4-1-16,-2 2 2 0,3-2-6 0,-1-1 2 15,-1 1-3-15,0-1-4 0,0 1 4 0,-1-2 3 16,-2-2-4-16,1 1 0 0,2-3 1 0,-1 2-4 16,-4-3 1-16,3 3 4 0,-1-2-4 0,-2-2 0 15,0 1-2-15,-1 0 0 0,2-4-3 0,-2 3 1 0,1-2 1 16,-3 0 0-16,3 1-3 0,-4-3 2 15,0 0-1-15,-1 3 0 0,-1 0-1 0,-2 0 2 16,0-2-2-16,0 1-3 0,-1 1-1 0,0-1 3 0,-5 2-4 16,1-1-2-16,-3 2 2 0,1-2 1 0,-4-1-4 15,0 2 3-15,1 1 3 0,-3 1-7 0,0 0 4 16,-5-2 2-16,0 3-3 0,2 1 0 16,5 1-3-16,-4 2-15 0,0 1-9 0,-1 0-12 0,1 3-12 15,-5-1-3-15,7 1-11 0,1 2-20 0,-3-2-7 16,5 3-22-16,-2 0-14 0,1-2-19 0,3 2-50 15,-2 1-145-15,4-3-370 0,2 3 164 0</inkml:trace>
        </inkml:traceGroup>
        <inkml:traceGroup>
          <inkml:annotationXML>
            <emma:emma xmlns:emma="http://www.w3.org/2003/04/emma" version="1.0">
              <emma:interpretation id="{4EE122A5-43E7-40B8-953B-31B6E78249FD}" emma:medium="tactile" emma:mode="ink">
                <msink:context xmlns:msink="http://schemas.microsoft.com/ink/2010/main" type="inkWord" rotatedBoundingBox="24363,9031 24806,9038 24799,9491 24355,9483"/>
              </emma:interpretation>
            </emma:emma>
          </inkml:annotationXML>
          <inkml:trace contextRef="#ctx0" brushRef="#br0" timeOffset="27127.47">7211 2045 51 0,'-3'7'140'0,"3"-7"-8"0,-3 6-10 0,3-6-6 15,-2 9-16-15,2-9-1 0,-3 11-12 0,3-11-8 16,-1 12-2-16,0-4-7 0,1-8-6 0,0 13 3 16,1-6-8-16,-1-7-3 0,0 15-6 0,0-6-7 15,0-1 1-15,1 0-3 0,2 1 0 16,-1 0 1-16,1-2-1 0,-2 1-2 0,0 1-4 0,3 0-2 15,-3-2-2-15,0 2 2 0,4-3-2 0,-1 2-1 16,2-1 2-16,-1 2 0 0,1-2-4 0,2 4 1 16,-2-6-5-16,0 1 2 0,4 2-1 0,1-1 1 15,-1-2-4-15,1 0-3 0,-4-2-1 0,4 5 0 16,2-4 3-16,-6 0-6 0,4-1 1 0,-1 4-1 16,2-3-1-16,-2-3-3 0,-2 1 2 0,1 1-1 15,1-1-1-15,-10-2 1 0,18 0 3 0,-11 4 3 16,3-4 4-16,-10 0-1 0,16-1 0 0,-16 1 3 15,12-3-1-15,-3 3-1 0,-9 0-1 0,13-6 3 0,-9 4-4 16,5-1-3-16,-9 3-2 0,11-5-5 0,-6 0 4 16,0 1-5-16,1-1-1 0,1 2-3 0,0-2 2 15,-1-1-2-15,-6 6-1 0,11-8 1 0,-5 4 2 16,0-3-2-16,0 2-1 0,0-1 0 0,-1 0 3 16,1 1-4-16,-2-1 11 0,2 0-7 0,-6 6-5 15,9-12 4-15,-5 5 0 0,-1-2-1 0,0 3 1 16,2-2 1-16,-4-1-1 0,-1 9-1 0,2-18-1 15,-2 6-4-15,0 2-3 0,-2-1-1 0,1-1 3 16,-1 4-3-16,1-4 1 0,-2 2 3 0,0-1-1 16,-1 2 0-16,0-2 3 0,0 1-5 0,0 3 3 15,-1-1-3-15,-1 0 1 0,2 1 2 0,-1 0-1 16,-1-2-2-16,-4 0 2 0,3 1-4 0,-2 3 1 16,-2 0 2-16,4-1 1 0,-4-3 1 0,-3 3-3 15,2-2 2-15,-2 3 2 0,1 0 1 0,-8-1-4 16,6 1-6-16,0 0-18 0,-3-2-19 0,-6 2-23 15,2-1-25-15,1 0-9 0,0 4-20 0,-1-2-27 16,2 2-195-16,0-5-373 0,7 4 164 0</inkml:trace>
        </inkml:traceGroup>
      </inkml:traceGroup>
    </inkml:traceGroup>
    <inkml:traceGroup>
      <inkml:annotationXML>
        <emma:emma xmlns:emma="http://www.w3.org/2003/04/emma" version="1.0">
          <emma:interpretation id="{EFBAEDD7-70EC-431F-BAF9-CF767C6590F1}" emma:medium="tactile" emma:mode="ink">
            <msink:context xmlns:msink="http://schemas.microsoft.com/ink/2010/main" type="paragraph" rotatedBoundingBox="17072,9856 24721,10028 24710,10494 17062,10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AB65CF-0234-4C83-B952-E4E9089DC9D2}" emma:medium="tactile" emma:mode="ink">
              <msink:context xmlns:msink="http://schemas.microsoft.com/ink/2010/main" type="line" rotatedBoundingBox="17072,9856 24721,10028 24710,10494 17062,10322"/>
            </emma:interpretation>
          </emma:emma>
        </inkml:annotationXML>
        <inkml:traceGroup>
          <inkml:annotationXML>
            <emma:emma xmlns:emma="http://www.w3.org/2003/04/emma" version="1.0">
              <emma:interpretation id="{83600509-A1D1-4E90-A477-6E95E2EE96C5}" emma:medium="tactile" emma:mode="ink">
                <msink:context xmlns:msink="http://schemas.microsoft.com/ink/2010/main" type="inkWord" rotatedBoundingBox="17072,9872 17446,9880 17440,10167 17066,10158"/>
              </emma:interpretation>
            </emma:emma>
          </inkml:annotationXML>
          <inkml:trace contextRef="#ctx0" brushRef="#br0" timeOffset="29122.44">-59 2940 26 0,'3'-9'199'0,"-3"9"-11"0,5-5-13 0,-5 5-3 15,0 0-4-15,3-12-9 0,-3 12-8 0,3-8 4 16,-3 8-8-16,2-6-3 0,-2 6-8 0,0 0-9 16,1-12-10-16,-1 12-9 0,0 0-7 0,0-8-7 15,0 8-9-15,0 0-11 0,0 0-9 0,0 0-5 16,0 0-7-16,0 0-7 0,0 0-6 0,-9-7-3 16,9 7-3-16,0 0-5 0,0 0-5 0,-13 13-2 0,6-8-3 15,7-5 2-15,-7 11-1 0,3-3-1 0,0-2-5 16,1 2-2-16,3-8 0 0,-4 11-2 15,3-2 1-15,1-9-1 0,0 13-2 0,1-4 5 0,3-3-2 16,-4-6-4-16,5 12 3 0,1-5 0 0,-2-2-3 16,6 1 2-16,1 0-1 0,0-1 1 0,4-2-5 15,-2 2 4-15,2-2-3 0,0-2 1 0,5 1-4 16,-1-1 3-16,-3-1 0 0,0-1 0 0,2-2-4 16,-5 0 5-16,1-2-1 0,2 2-3 0,-3 0 0 15,0-2 4-15,0-4-4 0,0 2 2 0,-2-1-1 16,1-1 1-16,-3 0-4 0,2-2 0 0,-4 3 1 15,-1-4-3-15,0 2 4 0,-1-2-1 0,1 1-2 16,-2-2 1-16,0 0-3 0,-3 2 2 0,-1 0-1 16,-1 1 1-16,-3-2-1 0,0 1 3 0,1 1 1 15,-5 1-4-15,1 0-2 0,-3-1 1 0,-1 1 2 16,0 3-3-16,-1 1 3 0,-3 1 0 0,1 0 0 16,1 1 2-16,-2 0-5 0,0 1-4 0,2 2-10 0,-1-1-6 15,2 4-15-15,-1-1-14 0,5 1-8 16,-3 0-10-16,3 1-7 0,2 0-7 0,0 4-13 15,1-2-24-15,0 3-21 0,4-1-28 0,1-8-206 0,1 15-406 16,5-5 180-16</inkml:trace>
        </inkml:traceGroup>
        <inkml:traceGroup>
          <inkml:annotationXML>
            <emma:emma xmlns:emma="http://www.w3.org/2003/04/emma" version="1.0">
              <emma:interpretation id="{A5ACD80B-3535-434D-BEE7-CD09FDF93A91}" emma:medium="tactile" emma:mode="ink">
                <msink:context xmlns:msink="http://schemas.microsoft.com/ink/2010/main" type="inkWord" rotatedBoundingBox="18842,9908 19003,9912 18993,10365 18832,10362"/>
              </emma:interpretation>
            </emma:emma>
          </inkml:annotationXML>
          <inkml:trace contextRef="#ctx0" brushRef="#br0" timeOffset="30036.6">1676 2977 13 0,'3'-5'184'16,"-3"5"-16"-16,0 0-1 0,8-6-10 0,-8 6-14 15,3-8-9-15,-3 8-12 0,5-6-3 0,-5 6-9 0,6-8-3 16,-6 8-5-16,8-11-6 0,-5 7-10 16,0-1-9-16,-3 5-2 0,7-11-3 0,-4 6-9 15,-3 5-6-15,7-9-1 0,-3 1-4 0,-4 8-7 16,7-11-4-16,-2 5-3 0,1 0-2 0,1 1-5 0,-1-1 0 15,1 1-2-15,-3 0 0 0,2-1-3 16,-1 0-6-16,0 0 1 0,0 0 0 0,1 1-1 16,-6 5 8-16,7-10-5 0,-1 7 2 0,-6 3-2 0,7-8 0 15,-7 8 1-15,5-6 1 0,-5 6 0 0,6-6 0 16,-6 6-3-16,0 0-3 0,0 0-4 0,5-7 1 16,-5 7-6-16,0 0-3 0,0 0-2 0,0 0 1 15,0 0 0-15,0 0-1 0,0 0-2 0,0 0-2 16,0 0-1-16,0 0 2 0,0 0-3 0,0 24 4 15,0-24-3-15,-4 16 2 0,0-5 0 0,2 1 0 16,1-1 2-16,-3 2 3 0,1 2-1 0,0-3 4 16,1 6 3-16,0-4 2 0,-2 0 3 0,3 0 3 15,0-2-5-15,0 1 4 0,-2 1 2 0,2 0 3 0,-1-3 1 16,2 2-2-16,-3-1 0 0,3 1 1 0,-1-1-2 16,-1-4-1-16,0 4-4 0,1-4 1 15,1-8-2-15,0 15-3 0,0-6-2 0,0-9 4 0,1 12-5 16,-1-4-5-16,0-8 8 0,0 12-9 0,0-12 6 15,2 13-4-15,-2-13 1 0,-2 11 0 0,2-11-16 16,0 9-15-16,0-9-15 0,0 11-22 0,0-11-22 16,-1 12-22-16,1-12-36 0,-3 10-31 0,3-10-54 15,0 9-197-15,0-9-457 0,12 6 202 0</inkml:trace>
        </inkml:traceGroup>
        <inkml:traceGroup>
          <inkml:annotationXML>
            <emma:emma xmlns:emma="http://www.w3.org/2003/04/emma" version="1.0">
              <emma:interpretation id="{072AB671-3532-449E-822F-33DEFEFAB2FA}" emma:medium="tactile" emma:mode="ink">
                <msink:context xmlns:msink="http://schemas.microsoft.com/ink/2010/main" type="inkWord" rotatedBoundingBox="20470,10315 21157,10330 21156,10361 20469,10345"/>
              </emma:interpretation>
            </emma:emma>
          </inkml:annotationXML>
          <inkml:trace contextRef="#ctx0" brushRef="#br0" timeOffset="30679.27">3308 3211 177 0,'13'-14'214'0,"-13"14"-19"15,9-5-13-15,-9 5-21 0,11-4-15 0,-11 4-14 16,11-2-16-16,-11 2-10 0,9-3-12 0,-9 3-7 16,11 0-11-16,-11 0-8 0,13 0-11 0,-13 0-16 0,11 0-20 15,-11 0-27-15,7 4-28 0,-7-4-26 16,10 2-35-16,-10-2-185 0,10 5-303 0,-4-2 134 0</inkml:trace>
          <inkml:trace contextRef="#ctx0" brushRef="#br0" timeOffset="30846.93">3638 3213 47 0,'0'0'216'16,"0"0"-21"-16,7-6-17 0,-7 6-20 0,0 0-15 16,6-5-19-16,-6 5-13 0,0 0-25 0,0 0-24 15,0 0-26-15,14 3-41 0,-14-3-23 0,0 0-55 16,13 3-124-16,-13-3-224 0,9 3 99 0</inkml:trace>
          <inkml:trace contextRef="#ctx0" brushRef="#br0" timeOffset="30992.92">3897 3225 40 0,'5'-3'231'0,"5"1"-13"0,1-2-18 0,-4-1-21 15,1 2-16-15,-8 3-17 0,16-2-15 0,-16 2-21 16,10-3-23-16,-10 3-33 0,12 2-31 0,-12-2-50 15,11 1-51-15,-11-1-169 0,8 5-266 0,-8-5 118 16</inkml:trace>
        </inkml:traceGroup>
        <inkml:traceGroup>
          <inkml:annotationXML>
            <emma:emma xmlns:emma="http://www.w3.org/2003/04/emma" version="1.0">
              <emma:interpretation id="{8F4C02FF-6AF3-40F6-AEB4-AB32FA4A2C9F}" emma:medium="tactile" emma:mode="ink">
                <msink:context xmlns:msink="http://schemas.microsoft.com/ink/2010/main" type="inkWord" rotatedBoundingBox="24390,10020 24721,10028 24714,10320 24384,10313"/>
              </emma:interpretation>
            </emma:emma>
          </inkml:annotationXML>
          <inkml:trace contextRef="#ctx0" brushRef="#br0" timeOffset="34197.83">7314 3038 110 0,'0'0'138'0,"-9"-5"-9"0,9 5-11 0,0 0-11 0,0 0-10 16,0 0-6-16,0 0-10 0,0 0-9 0,0 0 0 15,0 0-6-15,0 0 0 0,0 0-3 0,-20 5-1 16,20-5-8-16,0 0-4 0,-7 6-1 0,7-6-9 16,-11 5-8-16,6-1-1 0,5-4 2 0,-10 6-7 15,10-6-3-15,-7 7 3 0,2-2 4 0,5-5-4 16,-6 11-3-16,2-7 3 0,4-4-2 0,-3 12-5 15,0-6 1-15,3-6-3 0,0 12 1 0,0-12-5 16,0 0 11-16,1 12-9 0,-1-12 6 0,6 9 0 16,-6-9 0-16,6 7-6 0,-2-2 1 0,-4-5 0 0,11 9 1 15,-5-7-3-15,2 2 2 0,3 0-3 16,-3 0-3-16,0-2 5 0,-1 1-4 0,3 1 0 16,-1-4 3-16,-9 0 0 0,16 0 1 0,-8 0-7 15,-8 0 2-15,18 0-1 0,-18 0-1 0,19-4-1 0,-11 1-4 16,2 3 2-16,-10 0 1 0,17-6-3 0,-10 2 1 15,1 0-3-15,0 2 0 0,0-3 4 16,-1 0-4-16,-1-1 1 0,0 2 1 0,0-4-3 0,2 2 3 16,-1 1-1-16,0-4 2 0,0 1-3 0,0 0 0 15,-2 0 3-15,0 1 1 0,0 1-3 0,-1-1 4 16,1 0 4-16,-5 7-1 0,6-14-3 0,-2 7 5 16,-1-1 0-16,1 2-2 0,-4 6 3 0,3-13 0 15,0 7 4-15,-2-2-9 0,-1 8 3 0,2-12-4 16,-2 12 2-16,0-10-2 0,0 10 2 0,-2-12-3 15,2 12 1-15,-6-13-5 0,5 8 13 0,1 5-12 16,-10-12 1-16,4 8-3 0,-1-1 4 0,0 0-6 16,1-1 5-16,-1 1-2 0,-2 1-2 0,1 1 3 15,-1 1-3-15,9 2 0 0,-16-5-9 0,5 3-15 16,11 2-19-16,-18 0-10 0,9 2-21 0,0-2-20 16,9 0-29-16,-17 6-27 0,8-4-158 0,2 0-335 15,7-2 148-15</inkml:trace>
        </inkml:traceGroup>
      </inkml:traceGroup>
    </inkml:traceGroup>
    <inkml:traceGroup>
      <inkml:annotationXML>
        <emma:emma xmlns:emma="http://www.w3.org/2003/04/emma" version="1.0">
          <emma:interpretation id="{AB943927-44EB-4E54-AC48-147CC5CF9162}" emma:medium="tactile" emma:mode="ink">
            <msink:context xmlns:msink="http://schemas.microsoft.com/ink/2010/main" type="paragraph" rotatedBoundingBox="17251,10790 24692,11008 24680,11431 17239,112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2B2BB7-8227-4364-97D6-7E156010C558}" emma:medium="tactile" emma:mode="ink">
              <msink:context xmlns:msink="http://schemas.microsoft.com/ink/2010/main" type="line" rotatedBoundingBox="17251,10790 24692,11008 24680,11431 17239,11214"/>
            </emma:interpretation>
          </emma:emma>
        </inkml:annotationXML>
        <inkml:traceGroup>
          <inkml:annotationXML>
            <emma:emma xmlns:emma="http://www.w3.org/2003/04/emma" version="1.0">
              <emma:interpretation id="{E0A8479C-EDDD-42D3-ABE6-0ED0E56FBA04}" emma:medium="tactile" emma:mode="ink">
                <msink:context xmlns:msink="http://schemas.microsoft.com/ink/2010/main" type="inkWord" rotatedBoundingBox="17248,10896 17338,10899 17328,11212 17239,11210"/>
              </emma:interpretation>
            </emma:emma>
          </inkml:annotationXML>
          <inkml:trace contextRef="#ctx0" brushRef="#br0" timeOffset="35595.68">143 3829 101 0,'0'0'176'0,"0"0"1"15,2-6-4-15,-2 6-7 0,4-8-12 0,-4 8-17 16,5-6 5-16,-5 6 0 0,2-6-5 0,-2 6-8 15,5-9-8-15,-5 9-2 0,4-7-5 0,-4 7-6 16,4-6-6-16,-4 6-1 0,0 0-10 0,5-10 3 16,-5 10-11-16,0 0-9 0,0 0-6 0,0 0-10 15,2-6-8-15,-2 6-1 0,0 0-10 0,0 0-8 16,0 0 0-16,0 0-1 0,0 0-6 0,0 0-1 16,0 0-1-16,0 0-3 0,-18 22-2 0,14-16-1 15,-1 0-3-15,1 2 1 0,1 0-5 0,-2 3 1 0,0-2 2 16,0 3-4-16,2-2-2 0,-3 1 5 0,1 3-7 15,3-4 1-15,-4 1 3 0,2 1-1 0,1-1-3 16,-3-2 3-16,5 2-3 0,-1 0 3 0,0-3-3 16,1 0 0-16,1-8-4 0,-1 18 6 0,-1-12 0 15,2-6 0-15,-2 14-5 0,1-9 3 0,1-5-5 16,-1 13-3-16,1-13-16 0,1 10-11 0,-1-10-17 16,0 10-12-16,0-10-16 0,3 8-18 0,-3-8-12 15,3 8-18-15,-3-8-18 0,5 6-27 0,-1-1-58 16,-4-5-136-16,12 1-393 0,-12-1 174 0</inkml:trace>
        </inkml:traceGroup>
        <inkml:traceGroup>
          <inkml:annotationXML>
            <emma:emma xmlns:emma="http://www.w3.org/2003/04/emma" version="1.0">
              <emma:interpretation id="{DDC6D209-CF55-45B9-803B-1909B309406C}" emma:medium="tactile" emma:mode="ink">
                <msink:context xmlns:msink="http://schemas.microsoft.com/ink/2010/main" type="inkWord" rotatedBoundingBox="18935,10839 19050,10843 19037,11266 18922,11263"/>
              </emma:interpretation>
            </emma:emma>
          </inkml:annotationXML>
          <inkml:trace contextRef="#ctx0" brushRef="#br0" timeOffset="36483.83">1870 3724 197 0,'8'-6'219'16,"-8"6"-8"-16,5-6-10 0,-5 6-5 0,0 0-9 0,5-3-16 16,-5 3-9-16,0 0-12 0,0 0-19 0,0 0-11 15,0 0-14-15,0 0-14 0,0 0-11 0,0 0-5 16,0 0-8-16,0 0-3 0,0 0-7 15,0 0 7-15,-8 25-3 0,3-16-2 0,0 3-2 0,-1 1-1 16,0 6-2-16,-3-5 2 0,2 3-7 0,-2-1 2 16,6-2-5-16,-2 2-4 0,0-2-2 0,-4 4-1 15,4-4-3-15,-1 2-7 0,3-2-1 0,-1 0-3 16,0-2-4-16,-1 3 0 0,1-3 0 0,0 2-5 16,2-3 1-16,0 1 6 0,-2-1-13 0,3-1-15 15,-2 2-24-15,2-1-18 0,1-2-31 0,-1 1-31 16,2 1-22-16,0-5-50 0,3 0-56 0,-4-6-203 15,8 10-473-15,0-6 210 0</inkml:trace>
        </inkml:traceGroup>
        <inkml:traceGroup>
          <inkml:annotationXML>
            <emma:emma xmlns:emma="http://www.w3.org/2003/04/emma" version="1.0">
              <emma:interpretation id="{651F3A9C-F2B4-487A-8AE2-3910AC5FAAFD}" emma:medium="tactile" emma:mode="ink">
                <msink:context xmlns:msink="http://schemas.microsoft.com/ink/2010/main" type="inkWord" rotatedBoundingBox="20617,11243 21493,11269 21492,11288 20616,11262"/>
              </emma:interpretation>
            </emma:emma>
          </inkml:annotationXML>
          <inkml:trace contextRef="#ctx0" brushRef="#br0" timeOffset="37039.49">3455 4126 124 0,'0'0'137'0,"0"0"-17"0,0 0-13 0,12 0-33 16,-12 0-2-16,0 0-26 0,0 0-21 0,11 1-31 15,-11-1-58-15,0 0-43 0,13 1-113 0,-13-1 50 16</inkml:trace>
          <inkml:trace contextRef="#ctx0" brushRef="#br0" timeOffset="37215.87">3795 4134 107 0,'0'0'92'0,"17"1"-41"0,-10 2-46 15,-7-3-48-15,18 1-46 0,-7 0 20 0</inkml:trace>
          <inkml:trace contextRef="#ctx0" brushRef="#br0" timeOffset="37375.9">4181 4149 202 0,'11'-1'204'16,"2"-3"-16"-16,0 4-16 0,-4-4-17 0,4 3-16 15,-2 0-8-15,-1-1-17 0,-2 1-14 0,5 1-8 16,-13 0-14-16,13-1-25 0,-13 1-32 0,13 4-32 0,-8-2-44 15,3 2-74-15,-8-4-114 0,10 4-263 16,-10-4 118-16</inkml:trace>
        </inkml:traceGroup>
        <inkml:traceGroup>
          <inkml:annotationXML>
            <emma:emma xmlns:emma="http://www.w3.org/2003/04/emma" version="1.0">
              <emma:interpretation id="{51B7200B-9EC5-451D-A59D-B86862D8F8D1}" emma:medium="tactile" emma:mode="ink">
                <msink:context xmlns:msink="http://schemas.microsoft.com/ink/2010/main" type="inkWord" rotatedBoundingBox="22563,11037 22956,11049 22948,11329 22555,11317"/>
              </emma:interpretation>
            </emma:emma>
          </inkml:annotationXML>
          <inkml:trace contextRef="#ctx0" brushRef="#br0" timeOffset="38777.53">5542 3999 25 0,'0'0'174'0,"0"0"-5"0,0 0-6 15,-4-8-5-15,4 8-2 0,0 0-10 0,0 0-9 16,0 0-14-16,0 0-11 0,-2-8-10 0,2 8-10 16,0 0-8-16,0 0-8 0,-8-4-6 0,8 4-7 15,0 0-4-15,0 0-12 0,-12 0 1 0,12 0-3 16,0 0-5-16,-16 0-4 0,16 0-3 0,-13 6-4 0,8-4 0 16,5-2 0-16,-13 6 0 0,5 0-1 15,3-3-5-15,-5 2 3 0,5 0-9 0,-1 1-1 0,-1 1 7 16,3-1-6-16,-1 2-2 0,-3-2 1 0,6 0-3 15,-3 0 4-15,0 2-10 0,4 1 4 16,1-9 0-16,-2 14 0 0,2-14-2 0,0 12-1 0,3-4 1 16,-3-8 0-16,5 14-1 0,1-4-2 0,1-4 5 15,0 0-4-15,2 0 0 0,1 1 1 0,0-1-2 16,0-3 0-16,1 4-1 0,1-3 1 0,-2-2-2 16,1 2 1-16,3-2-1 0,-3 1-1 0,1-3 1 15,1 0-2-15,-1 0 2 0,-1-3-1 0,1 1 0 16,1-1 1-16,-2 1 0 0,-1-3 0 0,4-2-4 15,-1 1 0-15,-3 0 3 0,2 1-2 0,-1 0-2 16,0-4 2-16,3 1 2 0,-3-1-3 0,-3 0 0 16,4 0 2-16,-4 2-2 0,0-3-1 0,0 1 2 15,-2-2 0-15,-2-1 0 0,1 6-3 0,0 0 2 16,-2-4-3-16,-3 2 0 0,3-1 1 0,-3 9-1 0,-3-16-1 16,1 6 3-16,1 1 2 0,-4 3-3 15,0-2-2-15,-1 1 0 0,-1 0 4 0,-1 0-3 16,2 3-1-16,-1-2-1 0,-3 0-4 0,2 2-10 0,-2 2-5 15,10 2-4-15,-17-5-13 0,9 2-12 0,8 3-6 16,-16 0-10-16,6 0-12 0,10 0-17 0,-15 0-6 16,7 3-20-16,8-3-15 0,-14 2-161 0,8 1-325 15,6-3 144-15</inkml:trace>
        </inkml:traceGroup>
        <inkml:traceGroup>
          <inkml:annotationXML>
            <emma:emma xmlns:emma="http://www.w3.org/2003/04/emma" version="1.0">
              <emma:interpretation id="{03912E46-EF08-401D-8B34-7B8BC79DD9D7}" emma:medium="tactile" emma:mode="ink">
                <msink:context xmlns:msink="http://schemas.microsoft.com/ink/2010/main" type="inkWord" rotatedBoundingBox="24270,11101 24689,11113 24682,11361 24263,11349"/>
              </emma:interpretation>
            </emma:emma>
          </inkml:annotationXML>
          <inkml:trace contextRef="#ctx0" brushRef="#br0" timeOffset="39861.3">7162 4080 106 0,'-9'-3'166'0,"9"3"-18"0,0 0-14 0,0 0-11 15,-12 0-9-15,12 0-10 0,0 0-11 0,0 0-10 16,-15 8-2-16,15-8-9 0,-10 8-3 15,10-8-8-15,-4 7 2 0,1 1-7 0,3-8 3 0,-5 10-3 16,5-10-3-16,0 12-5 0,0-12 1 16,0 11-4-16,0-11 1 0,5 12-3 0,-4-7 2 15,4 1-5-15,0-1 2 0,1 1 0 0,-1-1-2 16,4 0-3-16,2 1-6 0,0 0-2 0,0-1 0 0,3-2-3 16,-1 1-1-16,2 0-6 0,5 0-1 0,0-3 2 15,-1 0-1-15,-1 1-1 0,-4-2 0 0,2-2-4 16,4 0-2-16,-3-2 5 0,-2 0-1 0,-1 0-3 15,2-2 3-15,-3 1-2 0,2 0-5 0,-1-1 2 16,-3-3-1-16,0 0-2 0,0 1 0 0,-2-3-4 16,0 3 2-16,-2-2 0 0,0 0-11 0,-1 2 4 15,-2 0-2-15,-3 1-1 0,0-3-6 0,1 2 8 16,-2 8 0-16,-8-14 1 0,3 2-1 0,-1 4-1 16,-3-3-1-16,2 4 1 0,-4 0-2 0,0 0-5 15,0 1-11-15,-3 1-19 0,1-2-8 0,-1 5-12 0,-8-4-21 16,2 3-24-16,0 2-29 0,6-1-49 15,-2-2-119-15,1 2-326 0,-1 2 145 0</inkml:trace>
        </inkml:traceGroup>
      </inkml:traceGroup>
    </inkml:traceGroup>
    <inkml:traceGroup>
      <inkml:annotationXML>
        <emma:emma xmlns:emma="http://www.w3.org/2003/04/emma" version="1.0">
          <emma:interpretation id="{BB6027B3-9C09-41F5-8251-5B6FFB5E2AAB}" emma:medium="tactile" emma:mode="ink">
            <msink:context xmlns:msink="http://schemas.microsoft.com/ink/2010/main" type="paragraph" rotatedBoundingBox="17357,12654 24504,12638 24506,13239 17359,132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15961A-86D9-4103-8056-546856AE4470}" emma:medium="tactile" emma:mode="ink">
              <msink:context xmlns:msink="http://schemas.microsoft.com/ink/2010/main" type="line" rotatedBoundingBox="17357,12654 24504,12638 24506,13239 17359,13256"/>
            </emma:interpretation>
          </emma:emma>
        </inkml:annotationXML>
        <inkml:traceGroup>
          <inkml:annotationXML>
            <emma:emma xmlns:emma="http://www.w3.org/2003/04/emma" version="1.0">
              <emma:interpretation id="{FBE51160-409B-49B1-AEC4-58C00E903BA0}" emma:medium="tactile" emma:mode="ink">
                <msink:context xmlns:msink="http://schemas.microsoft.com/ink/2010/main" type="inkWord" rotatedBoundingBox="17358,12755 17399,12754 17400,13135 17358,13136"/>
              </emma:interpretation>
            </emma:emma>
          </inkml:annotationXML>
          <inkml:trace contextRef="#ctx0" brushRef="#br0" timeOffset="41480.06">196 5621 149 0,'0'0'168'0,"0"0"-4"0,0 0-12 0,0 0-3 15,0 0-11-15,0 0 0 0,0 0-8 0,11 24-4 16,-11-24-4-16,6 13-1 0,-2-9-11 0,-2 2-4 15,2 2-9-15,0 1-8 0,-2-2-5 0,1 3-5 16,-2-1-4-16,3 2-5 0,-4 0-7 16,0 1 0-16,1-2-5 0,-1 3-6 0,0-3-5 0,0 1-1 15,0 0-8-15,0 0-3 0,-4 1 0 0,4 0-5 16,0 0-2-16,-1 1-4 0,1-1 0 0,0-4-4 16,-1 5-1-16,-1-1-2 0,1 1-9 0,1-5-17 15,-2 3-23-15,-1-1-24 0,3 2-22 0,0-12-31 16,0 16-35-16,0-10-30 0,0-6-205 0,3 14-410 15,2-7 181-15</inkml:trace>
        </inkml:traceGroup>
        <inkml:traceGroup>
          <inkml:annotationXML>
            <emma:emma xmlns:emma="http://www.w3.org/2003/04/emma" version="1.0">
              <emma:interpretation id="{E69EFA44-9C97-4816-B771-D3CA94F7D534}" emma:medium="tactile" emma:mode="ink">
                <msink:context xmlns:msink="http://schemas.microsoft.com/ink/2010/main" type="inkWord" rotatedBoundingBox="18946,12751 18973,12751 18974,13237 18947,13238"/>
              </emma:interpretation>
            </emma:emma>
          </inkml:annotationXML>
          <inkml:trace contextRef="#ctx0" brushRef="#br0" timeOffset="42089.74">1811 5617 191 0,'0'0'209'0,"-1"10"-6"0,1-10-1 15,-4 14-6-15,4-4-9 0,-1 3-11 0,-1 1-17 16,-1 0-9-16,-2 4-10 0,4 1-10 0,0-2-13 16,1 4-12-16,-2-3-7 0,2 2-8 0,0 3-11 15,0-4-5-15,-2 1-9 0,2 2-4 0,0-3-6 16,0 1-6-16,0 2-3 0,0-3-7 0,0 1-22 16,-2 0-33-16,0-4-33 0,4 3-24 0,-2-7-42 15,2 1-43-15,2-4-63 0,-2 3-147 0,8-3-399 16,-5-4 177-16</inkml:trace>
        </inkml:traceGroup>
        <inkml:traceGroup>
          <inkml:annotationXML>
            <emma:emma xmlns:emma="http://www.w3.org/2003/04/emma" version="1.0">
              <emma:interpretation id="{2ABC4A9F-441B-4E20-8014-64BF0F94FDF9}" emma:medium="tactile" emma:mode="ink">
                <msink:context xmlns:msink="http://schemas.microsoft.com/ink/2010/main" type="inkWord" rotatedBoundingBox="22889,12642 22904,12642 22905,13061 22890,13062"/>
              </emma:interpretation>
            </emma:emma>
          </inkml:annotationXML>
          <inkml:trace contextRef="#ctx0" brushRef="#br0" timeOffset="43223.07">5743 5508 208 0,'0'0'211'0,"0"0"-10"0,0 0-16 15,0 0-8-15,0 0-13 0,0 0-12 0,0 0-12 16,0 0-14-16,0 0-12 0,0 0-14 0,0 0-14 16,0 0-6-16,0 0-9 0,0 0-11 0,0 0-4 15,0 0-7-15,0 0-2 0,0 0-9 0,0 0 3 16,0 0-4-16,-6 17-4 0,4-8-3 0,1 1-4 15,-3 4 0-15,2 0-1 0,2-1-5 0,0 1 1 16,0 0-3-16,0 3-2 0,0-1-2 0,0 2-1 16,0 2-2-16,0-3 0 0,0-4 3 0,0 6-2 15,0-2-4-15,0-1 2 0,0-4-3 0,2 4 0 0,0-5-2 16,-2 3-3-16,2-2-14 0,-2 0-4 16,1 0-15-16,-1-1-11 0,-1-2-19 0,1 0-6 15,0 0-18-15,0-9-17 0,0 13-17 0,0-13-13 16,0 12-22-16,0-12-155 0,-4 10-334 0,4-10 147 0</inkml:trace>
        </inkml:traceGroup>
        <inkml:traceGroup>
          <inkml:annotationXML>
            <emma:emma xmlns:emma="http://www.w3.org/2003/04/emma" version="1.0">
              <emma:interpretation id="{BFC65DA9-8437-4941-8DD7-36F7BE77EFE8}" emma:medium="tactile" emma:mode="ink">
                <msink:context xmlns:msink="http://schemas.microsoft.com/ink/2010/main" type="inkWord" rotatedBoundingBox="24422,12714 24505,12714 24506,13239 24424,13240"/>
              </emma:interpretation>
            </emma:emma>
          </inkml:annotationXML>
          <inkml:trace contextRef="#ctx0" brushRef="#br0" timeOffset="44393.88">7343 5580 93 0,'0'0'177'0,"0"0"-12"16,0 0-9-16,0 0-14 0,0 0-11 0,0 0-9 15,0 0-10-15,0 0-13 0,0 0-12 0,0 0-11 16,0 0-4-16,0 0-9 0,0 0-8 0,0 0-6 16,0 0-5-16,0 0-7 0,0 0-1 0,0 0-6 15,0 0-5-15,0 0 0 0,0 0 0 0,0 0 0 16,0 25-1-16,0-25-4 0,-3 13 3 0,3-6-3 15,0-7 4-15,-5 12-2 0,3-2 0 16,-1-4 1-16,0 3 1 0,0 3 0 0,1-2-2 0,2 0 6 16,-1 2-1-16,-3-2-3 0,2 3-4 0,2-4 5 15,-1 5-5-15,-2 1 0 0,2-4-3 0,0 3 2 16,-2-3-5-16,1 3 1 0,2 0-2 0,-1 0 0 16,-2-1 0-16,2 1-3 0,0 0-1 0,-1 0 1 15,2-2-2-15,-3 2 0 0,0-1 0 0,3 0-1 16,-1 2-2-16,-1-1 5 0,4-3-6 0,-4 2 1 15,0-1 1-15,1-2-5 0,0 2-24 0,-2 0-20 16,1-1-31-16,-3 0-29 0,0-6-30 0,4 4-59 16,1-9-123-16,-5 12-340 0,5-5 151 0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1.46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211 26 56 0,'0'0'151'0,"-13"-6"-8"0,2 4-5 0,-2-1-7 16,0 0-9-16,-2-2-8 0,1 4-9 0,0-1-5 15,1 0-5-15,-3 0-6 0,3 3-8 0,3-1-12 16,10 0-3-16,-18 1-6 0,9 3-6 0,0-3-5 16,4 4-4-16,5-5-8 0,-12 6-3 0,7-4-1 15,5-2-8-15,-7 11 5 0,7-11-3 0,-2 9-7 16,2-9-1-16,2 11-2 0,-2-11 1 0,5 14-3 16,2-9-1-16,-1 0-4 0,1 4 2 0,4 0-2 15,0-3-2-15,-1 2-2 0,4-3 3 0,-3 1-1 16,0 1-1-16,2-3-4 0,-2 2 5 0,1 0-3 15,2-1-1-15,-2 0-1 0,-4 1-1 0,4-3 1 16,0 2-2-16,-2 1 2 0,-3-1-2 0,1-1 0 16,-2 0 0-16,-1 2-3 0,3-3 2 0,-3 2 3 0,-5-5-2 15,11 6 1-15,-7 0 0 0,-4-6-1 16,8 8-4-16,-5-2 5 0,-3-6-3 0,1 8 5 0,-1-8-1 16,0 0 3-16,-4 11-3 0,4-11 3 0,-12 7 1 15,1-3-2-15,-2 0 1 0,-3 0-5 0,3-1-9 16,-2-2-15-16,-4 0-17 0,-1 0-21 0,2 1-15 15,2 2-23-15,1-4-19 0,-1 0-39 0,1 2-98 16,6-4-276-16,9 2 124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37:52.4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07C2C72-BF11-42E6-A690-B7641989675C}" emma:medium="tactile" emma:mode="ink">
          <msink:context xmlns:msink="http://schemas.microsoft.com/ink/2010/main" type="writingRegion" rotatedBoundingBox="5168,6172 24372,5018 24552,8010 5347,9164"/>
        </emma:interpretation>
      </emma:emma>
    </inkml:annotationXML>
    <inkml:traceGroup>
      <inkml:annotationXML>
        <emma:emma xmlns:emma="http://www.w3.org/2003/04/emma" version="1.0">
          <emma:interpretation id="{E32C4935-4ADC-4987-A1A1-0DE2D241300C}" emma:medium="tactile" emma:mode="ink">
            <msink:context xmlns:msink="http://schemas.microsoft.com/ink/2010/main" type="paragraph" rotatedBoundingBox="5168,6172 21094,5215 21154,6214 5228,71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D2DE71-1054-4B84-852A-3E53997B3817}" emma:medium="tactile" emma:mode="ink">
              <msink:context xmlns:msink="http://schemas.microsoft.com/ink/2010/main" type="line" rotatedBoundingBox="5168,6172 21094,5215 21154,6214 5228,7171"/>
            </emma:interpretation>
          </emma:emma>
        </inkml:annotationXML>
        <inkml:traceGroup>
          <inkml:annotationXML>
            <emma:emma xmlns:emma="http://www.w3.org/2003/04/emma" version="1.0">
              <emma:interpretation id="{97482916-180F-4E8C-B3AE-98D28D8C769E}" emma:medium="tactile" emma:mode="ink">
                <msink:context xmlns:msink="http://schemas.microsoft.com/ink/2010/main" type="inkWord" rotatedBoundingBox="5174,6269 9564,6005 9614,6829 5223,7093"/>
              </emma:interpretation>
            </emma:emma>
          </inkml:annotationXML>
          <inkml:trace contextRef="#ctx0" brushRef="#br0">150-6 177 0,'0'0'234'16,"0"0"-13"-16,0 0-20 0,-7-6-14 0,7 6-15 15,0 0-15-15,0 0-13 0,0 0-11 0,0 0-11 16,0 0-11-16,0 0-15 0,0 0-4 0,0 0-9 16,0 0-11-16,0 0-10 0,0 0-4 0,0 0-8 15,0 0-7-15,0 0-6 0,0 0 5 0,0 0-2 0,-11 17 5 16,11-17-5-16,0 16-3 0,0-7-2 16,-2 3 3-16,-1 0-1 0,3 1 0 0,-2-1 1 15,2 2-1-15,-4 1 4 0,4 4-3 0,-2-2 1 16,-3 3-2-16,5-2-4 0,-2 1 3 0,0-1 1 15,-2 3 0-15,4-2-4 0,-2 2-1 0,-1-4-2 0,1 5-1 16,-3-5 1-16,2 3-5 0,0 0-3 0,-2-2 0 16,1 2-4-16,0-1-2 0,2-5-4 0,-3 3 3 15,-1 2-3-15,4-5 4 0,-3-2-10 0,0 2-12 16,1-3-13-16,2-1-12 0,-3-1-15 0,3 0-10 16,-4-1-11-16,1-2-18 0,3 2-19 0,-3-2-26 15,2 1-39-15,3-7-2 0,-10 7-25 0,4-2-207 16,6-5-436-16,0 0 194 0</inkml:trace>
          <inkml:trace contextRef="#ctx0" brushRef="#br0" timeOffset="1768.64">1404-277 52 0,'0'0'191'0,"0"0"-15"0,-2-10-20 0,2 10-12 0,0 0-13 16,0 0-15-16,0 0-1 0,0 0-11 0,0 0 3 15,-11 27-8-15,11-16 1 0,-5 1-1 0,3 2 0 16,-1 5-5-16,0-3-5 0,2 6 1 15,-3-2 1-15,2 1-1 0,-1 0-8 16,1-1-1-16,2-1-8 0,0 6-11 0,0-6 5 0,0 1-9 0,0 2-3 16,0-5-2-16,0 3-5 0,0-3-1 0,0-1-11 15,5-2-2-15,-8-1 1 0,3 2-4 16,-2-2-2-16,2-2-3 0,0 1 0 0,2-1-5 0,-4-2 1 16,4 1-16-16,-2-10-17 0,-2 14-15 0,2-5-12 15,0-9-15-15,2 14-15 0,-2-14-19 0,-2 10-10 16,2-10-20-16,5 9-14 0,-5-9-19 0,7 4-38 15,-7-4-158-15,0 0-373 0,0 0 166 0</inkml:trace>
          <inkml:trace contextRef="#ctx0" brushRef="#br0" timeOffset="1390.66">1027-240 113 0,'2'-7'235'0,"-2"7"-24"16,0 0-22-16,0 0-22 0,0 0-17 0,0 0-22 15,0 0-2-15,0 0-14 0,0 0-3 0,-9 23-6 16,3-11-11-16,1 2-1 0,-3 4 1 0,5 2-2 0,-4 8-5 15,5-5-6-15,-4 7-4 0,3 3-3 16,3 1-6-16,3-4-2 0,2 2-4 0,1 1-9 16,-2-5-4-16,3 2-2 0,2 0-4 0,-3-10-1 0,1 2-7 15,1-3-1-15,-3 1-5 0,3-1-1 0,-3-1 0 16,0-4-2-16,0-4 0 0,-2 2-7 0,-1-4-11 16,1 2-15-16,-1-3-12 0,1-1-17 0,-3-6-12 15,3 11-13-15,-3-11-21 0,3 8-8 0,-3-8-16 16,4 5-7-16,-4-5-23 0,0 0-63 0,0 0-138 15,0 0-366-15,16-13 163 0</inkml:trace>
          <inkml:trace contextRef="#ctx0" brushRef="#br0" timeOffset="851.75">-168 27 201 0,'0'0'213'16,"-4"-9"-19"-16,4 9-19 0,-3-9-16 0,3 9-14 15,0 0-14-15,5-13-15 0,0 8-13 0,3-2-9 16,2 2-9-16,0 0-9 0,10-3-4 0,2 2-9 16,2 0-4-16,9 1-1 0,-2 0-2 0,2 0-4 15,3 1 2-15,-4-2 2 0,-1 2-5 0,-4 3 2 16,-3-2-6-16,7 1-3 0,-7 2-1 0,-1 0-4 16,-8 0-8-16,0 2 1 0,-1-2-2 0,-1 3-5 15,0-2 1-15,-3 0-9 0,-2 2 0 0,2 0-5 0,-3 0 2 16,2 3-3-16,-5-2-3 0,0 2 2 0,-4-6-2 15,10 13 1-15,-10-8-1 0,4 4 0 16,-4-9-2-16,0 15 0 0,0-6 1 0,-4 0-2 0,-1 3 1 16,-1-1-2-16,1-1 0 0,-6-1 2 0,4 2 1 15,-3 0-2-15,-6 1 1 0,3-5-2 0,0 6 2 16,-3-3 0-16,-1 0-4 0,-1-1 0 0,5-1 4 16,0-2-3-16,-3 1-1 0,3-2 0 0,0-1-2 15,1 2-4-15,1-2-4 0,1 0 0 0,-1 0 1 16,4-1-4-16,7-3 3 0,-13 7-7 0,8-5 7 15,5-2-3-15,-8 3 0 0,8-3-1 0,0 0-1 16,-8 3-4-16,8-3 8 0,0 0 0 0,0 0-2 16,0 0 3-16,0 0 4 0,0 0-4 0,23 3 3 0,-10-3-1 15,-2 0-1-15,4 0 4 0,-2 0 1 16,8 0-1-16,-6 0 0 0,9 0-2 0,-6 0 1 16,2 0 1-16,-2 1-1 0,1-1-1 0,3 2 3 0,0-2 1 15,-2 3-2-15,-4-2 2 0,4 0-1 0,-7 1 4 16,8 0-4-16,-5 0 1 0,-3 1 2 0,0 1-1 15,2 1-3-15,0-3 1 0,-7 1-2 0,3 2 2 16,-1 0-2-16,0-1 3 0,1 2-2 0,-2-1 6 16,-3 0-4-16,2 0-1 0,-3 1 0 0,0 1-1 15,0-2 4-15,1 2 2 0,-4 0-1 0,3 1 4 16,-5 0 4-16,0-8 6 0,0 17-2 0,-5-4 0 16,0-1 3-16,3-1-1 0,-6-2 2 0,0 4 4 15,0-4 2-15,-3 2-6 0,1-2 7 0,-2 2-8 16,-4-1 1-16,-3-1-1 0,-1 0 5 0,-3-2-4 0,2 2-2 15,3 0-4-15,-3-4 1 0,-2 0-2 16,2 0 1-16,1-1-5 0,2-1 3 0,-3-3-3 0,6 0 3 16,-2 0-5-16,3 0-5 0,1 0-11 15,0-2-10-15,-3 1-6 0,6 0-10 0,1-2-16 16,9 3-18-16,-14-5-17 0,11 1-33 0,3 4-16 0,-8-7-25 16,8 7-50-16,-2-14-121 0,2 14-361 0,10-16 160 15</inkml:trace>
          <inkml:trace contextRef="#ctx0" brushRef="#br0" timeOffset="2197.19">1718 2 83 0,'0'0'135'15,"-19"-5"-5"-15,19 5-5 0,0 0-5 0,-18 7-7 16,18-7-8-16,-15 5 6 0,9-3 3 0,-7 3-14 16,3 2 2-16,-3-2-3 0,4 1-3 0,-3 0-8 15,-3 0-8-15,5 1 5 0,-3 1-11 0,3 0 0 16,-2 0-5-16,-2 0-4 0,3 0-5 0,1 2-2 0,-1 0-5 15,-2 0-8-15,1-1 3 0,-4 2-1 16,3-2-4-16,3 1 3 0,-1 2-7 0,1-4 0 16,0-1-2-16,1 3-6 0,0-3 0 0,3-1-2 0,-1 1-1 15,2-2 0-15,-1 2 1 0,1-2-7 16,0 0 0-16,5-5-2 0,-8 9-3 0,3-7 2 16,5-2-5-16,-3 9 2 0,3-9-4 0,0 0 2 0,-1 9-2 15,1-9 1-15,0 0-2 0,0 0 3 0,0 0-5 16,12 8 5-16,-12-8 0 0,15 2-3 0,-7-2-7 15,5 0 5-15,3 0-4 0,2 0 2 0,2 0 0 16,-6 0-7-16,2-2-11 0,6-1-17 0,-4 3-24 16,0-3-12-16,-3 2-22 0,1 1-25 0,-2-1-27 15,6-2-34-15,-4 2-55 0,-4-1-116 0,3-3-371 16,0 2 163-16</inkml:trace>
          <inkml:trace contextRef="#ctx0" brushRef="#br0" timeOffset="2456.77">1974 252 139 0,'0'0'216'0,"1"9"-3"0,-1-9-9 0,2 11-12 15,-2-11-14-15,-4 17-10 0,-1-9-9 0,3 3-13 16,-2-2-14-16,-1 2-12 0,0-3-12 0,0 0-9 15,-5 4-12-15,4-2-9 0,-1-1-5 0,0 0-5 16,-2 1-12-16,5-4-2 0,-2 3-19 0,-1-1-17 16,2-5-22-16,1 2-18 0,-3 2-29 0,7-7-18 15,-7 7-21-15,7-7-33 0,-6 5-5 0,6-5-44 16,0 0-142-16,0 0-341 0,0 0 151 0</inkml:trace>
          <inkml:trace contextRef="#ctx0" brushRef="#br0" timeOffset="2836.61">2376-71 159 0,'0'0'235'0,"0"0"-17"0,0 0-22 16,0 0-21-16,0 0-7 0,0 0-8 0,0 0-7 16,0 0 1-16,-25 20-14 0,20-14-7 0,-3 4-5 15,2 3-6-15,-4-3-9 0,6 4-8 0,-5 0-9 16,3-2-1-16,-1 6-6 0,3-1-11 0,-1-5-5 16,-1 2-5-16,6 0-3 0,-3-1-2 0,3 1-3 15,0-3-6-15,-1 0-2 0,1 1-2 0,1-1-4 16,2-3-6-16,-3 0-1 0,5 1-6 0,-3-3-3 0,-2-6 0 15,4 13-4-15,0-8 0 0,2 1-1 16,-1 0-6-16,2-2 4 16,1 0-7-16,0-2-14 0,0 2-16 0,4-4-17 0,2 2-24 0,-2-2-24 15,0 0-19-15,0 0-17 0,0-2-14 0,-4-1-21 0,5 1-31 16,-2-2-20-16,-5-1-217 0,3-1-452 0,-2-2 201 16</inkml:trace>
          <inkml:trace contextRef="#ctx0" brushRef="#br0" timeOffset="3107.4">2400-323 18 0,'-7'-10'274'0,"4"5"-24"0,3 5-21 16,-8-10-24-16,8 10-21 0,-5-6-24 0,5 6-17 0,0 0-26 15,-2-7-36-15,2 7-22 0,0 0-28 0,0 0-18 16,0 0-16-16,0 0-27 0,0 0-18 0,0 0-18 16,0 0-17-16,0 0-46 0,0 0-106 0,18 15-253 15,-9-12 112-15</inkml:trace>
          <inkml:trace contextRef="#ctx0" brushRef="#br0" timeOffset="3407.67">2896-241 80 0,'9'9'187'0,"2"3"-11"16,0 1-14-16,3 4-4 0,3 8-18 0,-2 0 4 16,-4 2-5-16,0 1-13 0,-2 0-9 0,-3 3-6 0,-1-1-4 15,-4 0-6-15,-2-3-5 0,-4-5-4 0,2 8-1 16,-3-8-7-16,-5-2-1 0,-1 5-4 0,-1-6-5 16,1-2-9-16,-2 0-5 0,-4 0-9 0,1-2-3 15,-3-2-4-15,2 0-4 0,-1 1-21 0,4-2-16 16,-1-2-25-16,4-2-23 0,0 0-23 0,-1-1-33 15,5-1-23-15,3-1-25 0,-1 0-61 0,6-5-117 16,0 0-354-16,0 0 158 0</inkml:trace>
          <inkml:trace contextRef="#ctx0" brushRef="#br0" timeOffset="3775.74">3502 49 104 0,'13'0'205'0,"0"0"-7"16,-1 0-13-16,0 0-10 0,2-1-16 0,1 2-8 15,1-2-10-15,0 1-4 0,5-2-7 0,-2 2-11 16,2-2-5-16,-1 0-7 0,2 2-6 0,-2-2-8 16,1 1-2-16,1 0-6 0,-2-1-9 0,-5 1-6 15,6 0-3-15,-5-1-6 0,3 0-6 0,-3 0-5 16,-1 1-6-16,1-2-6 0,-2 2-4 0,-1 0-2 16,0-3-2-16,-1 2-5 0,-2 2-2 0,-10 0-15 15,13-2-11-15,-5 1-13 0,-8 1-20 0,11-2-22 16,-11 2-33-16,0 0-25 0,0 0-28 0,0 0-8 15,0 0-48-15,0 0-149 0,0 0-378 0,-42-1 168 16</inkml:trace>
          <inkml:trace contextRef="#ctx0" brushRef="#br0" timeOffset="4111.78">3573 283 102 0,'21'1'210'0,"3"-2"-7"0,0 1-16 15,7-2-6-15,1 2-14 0,-7 0-10 0,1-1-9 16,-2-1-12-16,10-1-9 0,-1 3-11 0,-10 2-9 16,2-4-11-16,0 2-11 0,-2 0-6 0,0 0-10 0,-1 0-9 15,1 0-4-15,-3 0-6 0,1 0-5 0,-2 2-6 16,-3 1-13-16,-1-2-20 0,7 2-14 15,-7-2-10-15,1 3-25 0,-2-2-11 0,-2-2-18 16,0 4-23-16,2-3-20 0,-3 2-43 0,-2-2-158 0,3-1-340 16,-2 3 151-16</inkml:trace>
        </inkml:traceGroup>
        <inkml:traceGroup>
          <inkml:annotationXML>
            <emma:emma xmlns:emma="http://www.w3.org/2003/04/emma" version="1.0">
              <emma:interpretation id="{7F95006B-DAA9-44ED-97CF-2BC076158243}" emma:medium="tactile" emma:mode="ink">
                <msink:context xmlns:msink="http://schemas.microsoft.com/ink/2010/main" type="inkWord" rotatedBoundingBox="11141,5813 15295,5564 15348,6433 11193,6683"/>
              </emma:interpretation>
            </emma:emma>
          </inkml:annotationXML>
          <inkml:trace contextRef="#ctx0" brushRef="#br0" timeOffset="12007.76">5806-523 75 0,'0'0'181'0,"6"-10"-18"0,-1 8-12 15,-5 2-18-15,13-9-11 0,-6 7-12 0,5-2-5 16,2 2-13-16,3 0-1 0,3 2-7 0,2-1-1 16,-1-2-9-16,2 3-6 0,-3 0-2 15,1 4-7-15,1-2-2 0,-2 1-6 0,-5 0-5 16,1-1-6-16,-4 3-7 0,-2-1-3 0,0 1-1 0,-4 0-9 15,0-1 0-15,0 7 1 0,-3-3-9 0,1-1 5 16,-3 1-1-16,-1-8 3 0,-5 19 6 0,1-8-2 0,-2 2 3 16,-2-3 2-16,-1 0 5 0,-1-1-4 15,0 1-4-15,-1-1-2 0,-1 2 0 0,1-2-1 16,1-1-2-16,-3 2 0 0,4-1-5 0,-1 0-2 16,0-2-2-16,5-1-2 0,-1 0-1 0,2 0-1 0,4-6-5 15,-6 9 6-15,3-2-2 0,3-7-1 16,-1 8-1-16,1-8 1 0,0 0-3 0,4 13 0 0,-4-13 3 15,7 4-4-15,-7-4-1 0,12 7 0 0,-5-5 0 16,0 1-7-16,2-1 5 0,-9-2 3 16,17 3 1-16,-10-3-3 0,-7 0 0 0,18 0-4 0,-11 0-1 15,-7 0 9-15,14 4-6 0,-8-3 0 0,-6-1 1 16,15 3-11-16,-9-1 12 0,-6-2-1 0,10 4-4 16,-5 1 8-16,-5-5 1 0,11 9-2 0,-8-4-5 15,1 1 1-15,0 0-1 0,-2 2-3 0,2-2 7 16,-2 2 0-16,0 2 0 0,-1-1 2 0,1-3 1 0,-2-6-1 15,0 17-4-15,0-9 6 0,0-8 1 0,-5 14-2 16,3-9 4-16,-4 2 3 0,-2-2-3 16,0 1 1-16,-1-2 1 0,-3 0-2 0,-3 2 0 15,0-3-3-15,-1-1 3 0,3-2 0 0,-7 3-3 0,-1-3-8 16,1 0-9-16,3 0-9 0,-3-3-11 0,4 2-12 16,0-3-4-16,0 0-8 0,1 2-15 0,-1-2 0 15,4 0-13-15,0 0 0 0,-1-1-13 0,6 3-6 16,-1-1-25-16,8 3-144 0,-11-6-296 0,11 6 131 15</inkml:trace>
          <inkml:trace contextRef="#ctx0" brushRef="#br0" timeOffset="11397.69">5830-519 47 0,'0'0'257'16,"0"0"-18"-16,6-5-24 0,-6 5-22 0,0 0-24 15,0 0-16-15,0 0-15 0,0 0-9 0,0 0-17 16,0 0-5-16,6 22-10 0,-6-11 0 0,-1 1 0 15,1 7-4-15,-3 0-4 0,6 2-11 0,-6-2-2 16,3 2-1-16,-2 1-7 0,-1 0-7 0,3-1-6 0,-2 2-5 16,1-2 0-16,1-2-8 0,-2 1-2 0,0-2-1 31,2-1-8-31,0-2-3 0,0-2 0 0,0 0-5 0,0 1 2 0,-1-2-6 0,1 0 0 0,1-3-2 16,-1 0-2-1,0-9-3-15,2 15-5 0,-2-9-15 0,0-6-17 0,0 9-18 0,0-9-14 0,0 0-16 16,0 11-15-16,0-11-5 0,0 0-22 0,0 0-31 15,0 0-40-15,0 0-190 0,0 0-408 0,0 0 181 16</inkml:trace>
          <inkml:trace contextRef="#ctx0" brushRef="#br0" timeOffset="12868.35">6627-691 91 0,'5'-4'208'0,"-5"4"-1"0,0 0-9 0,0 0-18 15,0 0-14-15,0 0-15 0,3-8-21 0,-3 8-14 16,0 0-6-16,0 0-11 0,0 0-7 0,-21 14-6 16,11-8-5-16,0 3-8 0,-1 3 2 0,-4 2-5 15,0 2-7-15,2 0-1 0,-2 8 0 16,0-4-6-16,4 6-3 0,-4 1-5 0,7 1-3 0,-5 3-5 15,6 0-5-15,1-1 0 0,1 1-2 0,0 1-4 16,4-1 0-16,3-2-5 0,2 0-2 0,-3-6-7 16,3-3 6-16,1 1-1 0,-1-2-6 0,0-1-1 0,3-4 0 15,-3 0-3-15,5 1-5 0,1-5-13 16,-3 2-18-16,2-5-18 0,1-1-12 0,0 2-18 16,1-3-23-16,1-1-15 0,-2-2-23 0,0-1-20 0,-10-1-208 15,18-3-392-15,-5-3 174 0</inkml:trace>
          <inkml:trace contextRef="#ctx0" brushRef="#br0" timeOffset="13655.01">7292-477 56 0,'0'0'160'0,"0"0"-5"0,0 0-18 16,0 0-7-16,0 0-5 0,-30 14-2 0,24-9-5 16,-4 1-2-16,-2-1-14 0,-2 4 2 0,2-1 0 15,-5 2-3-15,0 0 3 0,-2 1-13 0,4 2 2 16,-3-3-4-16,-1 0-3 0,2 4-8 0,1-5-4 16,-3 2-6-16,4 2-4 0,-3-1-6 0,3-1-4 15,-2 0-3-15,7-2-10 0,-1 1-2 0,-1-3-2 16,3 1-2-16,-1 0-7 0,4-2-5 0,0-1 2 0,0 1-5 15,1-2 2-15,5-4-5 0,-7 9 0 0,7-9-3 16,-7 9 4-16,7-9-5 0,-1 6 1 0,1-6 3 16,0 0 6-16,0 0 5 0,6 13 3 0,-1-10 5 15,-5-3 2-15,15 3-5 0,-7 0 0 0,4-1 1 16,0 2-4-16,2-3-1 0,2 0-3 0,-1 2-7 16,0-2 4-16,5 1-7 0,-5 0-1 0,1-2-5 15,-1 2-15-15,1-1-10 0,-3 0-20 0,2 1-13 16,1 0-23-16,-1-1-20 0,1 0-17 0,-2 1-16 15,3-2-26-15,-2 0-13 0,1-2-32 0,0 1-179 16,-3 0-404-16,3-3 179 0</inkml:trace>
          <inkml:trace contextRef="#ctx0" brushRef="#br0" timeOffset="13237.65">6917-672 126 0,'0'0'172'0,"0"0"-6"15,0 0-5-15,0 0-9 0,0 0-12 0,0 0 7 16,-9 28-2-16,6-16-11 0,-1 1-2 16,0 0-3-16,3 2-7 0,0-2-4 0,1 7-9 15,0 3-4-15,0-1-4 0,0 0-7 0,0-2-3 16,1 2 0-16,-1-2-6 0,3 3-9 0,0-2-9 0,0 1-6 15,0-2-6-15,0 0-6 0,1-3-3 0,-2-3-4 16,1 0-5-16,-1-1-2 0,-1 0-1 0,2-4-7 16,-2 2 1-16,0-3-3 0,1 1 0 0,0-2-4 15,-2-7 0-15,2 11-12 0,-2-11-14 0,2 7-12 16,-2-7-16-16,3 7-12 0,-3-7-12 0,0 0-14 16,0 0-12-16,0 0-31 0,0 0-32 0,0 0-37 15,0 0-221-15,0 0-438 0,0 0 193 0</inkml:trace>
          <inkml:trace contextRef="#ctx0" brushRef="#br0" timeOffset="13837">7503-156 185 0,'2'5'180'0,"-2"-5"-9"0,4 7-15 0,0-2-5 0,-4-5-13 15,2 14-6-15,-2-14-10 0,-5 20-9 0,4-10-9 16,-3 4-11-16,-1-2-7 0,-3 6-8 0,-2-2-7 16,-1 1-3-16,-3-2-10 0,3 1-15 0,-4-1-24 15,-1 1-28-15,3-1-23 0,-5-1-31 0,6-4-26 16,-4 0-46-16,1 1-139 0,3-4-296 0,1 0 132 16</inkml:trace>
          <inkml:trace contextRef="#ctx0" brushRef="#br0" timeOffset="14552.01">7852-475 100 0,'0'0'153'0,"0"0"-2"0,0 0-1 0,0 0-6 0,0 0 8 32,0 0-3-32,0 0 0 0,0 0-6 0,0 0-7 0,0 0 1 0,0 0-12 15,0 0-7-15,0 0-11 16,0 0-8-16,0 0-15 0,0 0-10 0,0 0-5 0,0 0-6 0,0 0-11 0,0 0 7 0,0 0-4 15,3 20-1-15,-6-12-3 0,0 1 1 16,-2 0-1-16,3 2-2 0,-3 1-7 0,0 0 6 0,3 2-5 16,-3 4-3-16,3-5-5 0,1 3 3 0,-3-4-4 15,2 2 0-15,0 1-3 0,2-2-2 0,0-2-7 16,0 0 2-16,0 0-1 0,2 3-5 0,-2-4-2 16,1 0-1-16,0-2 4 0,-1-8-3 0,5 14 1 15,-3-9-3-15,-2-5-1 0,5 11-2 0,-2-6 0 16,2-1-2-16,1 1 1 0,2-2-1 0,3-2-8 15,-4 1-15-15,6 0-18 0,-2-1-15 0,2-2-21 16,0-1-23-16,-1-2-18 0,2 2-18 0,-2-4-34 16,1-4-32-16,-1 4-225 0,-1-5-452 0,2-3 199 0</inkml:trace>
          <inkml:trace contextRef="#ctx0" brushRef="#br0" timeOffset="14848.78">8018-701 134 0,'0'0'263'0,"-1"-7"-11"16,1 7-18-16,0 0-22 0,0 0-12 0,-2-12-18 0,2 12-22 15,0 0-17-15,0 0-14 0,0 0-14 16,0 0-11-16,-2-7-13 0,2 7-21 0,0 0-17 0,0 0-12 16,0 0-9-16,0 0-13 0,0 0-15 0,0 0-10 15,0 0-13-15,0 0-16 0,0 0-11 0,0 0-20 16,0 32-28-16,4-23-17 0,-3 1-37 0,0 2-172 16,3-3-344-16,0 3 152 0</inkml:trace>
          <inkml:trace contextRef="#ctx0" brushRef="#br0" timeOffset="15217.26">8320-287 132 0,'0'0'225'0,"0"0"-14"0,11-5-12 0,-11 5-15 0,0 0-11 16,7-3-8-16,-7 3-11 0,0 0-14 0,11-4-6 16,-5 0-11-16,-6 4-8 0,11-4-10 0,-11 4-6 15,12-4-9-15,-5 2-2 0,-7 2-14 0,15 0-2 16,-7-2-13-16,2 0 0 0,-10 2-4 0,16-1-8 15,-9 0-6-15,4 1-2 0,0-3-10 0,0 3 2 16,-11 0-2-16,17 1-7 0,-8-1-8 0,0 0-9 16,-9 0-13-16,18 0-10 0,-8 0-14 0,3-1-10 15,-5 0-13-15,5 1-10 0,-1-4-13 0,-1 2-19 16,-1-2-18-16,2-1-22 0,-1-1-39 0,2-2-173 16,-2-1-377-16,0 0 167 0</inkml:trace>
          <inkml:trace contextRef="#ctx0" brushRef="#br0" timeOffset="15598.28">8882-521 118 0,'0'0'187'0,"0"0"-7"0,0 0-13 0,9 0-14 15,-9 0-7-15,0 0-7 0,0 0-9 0,0 0-13 16,0 0-7-16,0 0-4 0,0 0 2 0,0 0-1 16,11 11-1-16,-11-11-6 0,5 8-1 0,-4-2-6 15,-1-6-4-15,5 13 1 0,-2-5-1 0,-2 1-9 16,3 4-2-16,-2-1-12 0,2 0-1 0,-2 2-9 15,3 1 0-15,0-1-8 0,-4 0-6 0,6 0-3 16,-2 4-2-16,-3-5-3 0,2 3-3 0,-2-4-3 0,2 0-1 16,-2 1-4-16,2-1 0 0,-1-1-9 15,0 0-17-15,0 1-19 0,-3-2-17 0,1-2-24 0,3 3-28 16,-3-5-18-16,0 2-39 0,-1-8-31 0,4 11-66 16,-4-11-136-16,2 9-412 0,-2-9 183 0</inkml:trace>
          <inkml:trace contextRef="#ctx0" brushRef="#br0" timeOffset="16732.99">9202-868 39 0,'0'0'189'0,"0"0"-10"0,0 0-18 0,0 0-10 0,31 4-9 16,-31-4-10-16,10 3-10 0,-4-1-4 0,-6-2-20 15,16 4 6-15,-9 0-6 0,1-3-7 0,1 6-6 16,-1-5-7-16,3 5-2 0,-1-2-5 0,1-1-6 16,-2 4-8-16,0-1 1 0,0 0-7 0,0-1-6 15,-2 2-6-15,2 1 1 0,0 0-5 0,-1 2-6 16,1-1-1-16,-1-1 0 0,-2 2-4 0,2 0 1 16,-1 1-4-16,-1 1-1 0,2-2 2 0,-3 1-3 15,0 1-1-15,1 0-3 0,1 2-3 0,-2-1 1 0,1 0 1 16,0 2 2-16,-3-4 1 0,0 2-1 15,1 0-1-15,1-1 1 0,0-1-2 0,-4 2 3 16,3 2 0-16,-1-4-1 0,-2 2-4 0,2 4 3 16,-1 0 0-16,-2-4 1 0,0 1 3 0,-3 0 0 0,3 2 1 15,-3-3 2-15,-2 4-1 0,1-4 3 16,-1-1 4-16,0 1 0 0,0 0-1 0,-1-1 1 0,0 1 5 16,-2-6 1-16,5 6-3 0,-7-4-5 0,4 3 1 15,1-3-1-15,-1-1-5 0,-1-1-3 0,1 3 1 16,2-5-4-16,-2 1 3 0,3-1-3 0,-3 0-3 15,1 0 3-15,5-6-5 0,-4 10 4 0,4-10-6 16,-4 7 1-16,4-7-1 0,-5 10-1 0,5-10 0 0,-4 8 5 16,4-8-1-16,0 0-2 0,-2 10-1 15,2-10-3-15,0 0-1 0,0 0-11 0,4 9-11 16,-4-9-10-16,0 0-16 0,5 7-23 0,-5-7-28 0,0 0-32 16,8 6-41-16,-8-6-56 0,10-1-225 0,-10 1-487 15,15-2 215-15</inkml:trace>
          <inkml:trace contextRef="#ctx0" brushRef="#br0" timeOffset="18090.88">9950-444 121 0,'0'0'117'0,"0"0"-2"16,0 0-15-16,0 0-3 0,0 0-8 0,0 0-1 0,0 0 1 16,0 0-2-16,0 0 0 0,0 0 0 0,0 0 0 15,0 0-1-15,0 0-3 0,0 0 1 0,0 0-2 16,0 0 0-16,8-5-3 0,-8 5 3 0,0 0-3 16,0 0 7-16,0 0-5 0,0 0-1 0,0 0-7 15,0 0-8-15,0 0-1 0,0 0-11 16,0 0-8-16,0 0-1 0,0 0-6 0,0 0 0 0,0 0-1 15,5 20 5-15,-8-9 2 0,0 2-6 0,0 1 3 16,-6 2-2-16,2 1-1 0,-4 1-5 0,1 0-4 16,-5 3 1-16,-1 2-4 0,-4 1-10 0,1 1-21 0,-2-3-24 15,0 1-26-15,-1-1-40 0,-1-2-40 0,6-4-40 16,-1-2-227-16,-1 3-434 0,4-6 192 16</inkml:trace>
        </inkml:traceGroup>
        <inkml:traceGroup>
          <inkml:annotationXML>
            <emma:emma xmlns:emma="http://www.w3.org/2003/04/emma" version="1.0">
              <emma:interpretation id="{1B10222E-8911-4676-BE14-5F69DE0F1FEC}" emma:medium="tactile" emma:mode="ink">
                <msink:context xmlns:msink="http://schemas.microsoft.com/ink/2010/main" type="inkWord" rotatedBoundingBox="16848,5586 17711,5534 17764,6418 16901,6469"/>
              </emma:interpretation>
            </emma:emma>
          </inkml:annotationXML>
          <inkml:trace contextRef="#ctx0" brushRef="#br0" timeOffset="31552.97">11524-554 173 0,'0'0'167'16,"0"0"-13"-16,0 0-8 0,0 0-9 0,0 0-11 15,0 0-7-15,0 0-10 0,0 0-3 0,0 0-4 0,0 0-11 16,0 0-6-16,0 0-4 0,0 0-4 0,0 0-4 16,0 0-3-16,0 0-3 0,0 0-2 0,0 0 0 15,0 0-4-15,0 0-6 0,0 0 2 0,0 0-6 16,0 0-3-16,0 0-5 0,0 0-1 0,0 0-7 15,0 0 0-15,0 0-6 0,0 0-4 0,-13-14-4 16,13 14-5-16,0 0-3 0,0 0 1 0,0 0-5 16,0 0 4-16,0 0-5 0,0 0 5 15,0 0-1-15,0 0 3 0,0 0 0 0,0 29 0 0,0-29 3 16,2 11 2-16,-2-4-2 0,0-7 4 0,-2 16 3 0,2-9-1 16,0-7 1-16,2 15-1 0,-2-6-5 15,0 2 0-15,0-3-3 0,0-8 6 0,3 17-1 16,-2-9-4-16,1 3 5 0,-1-2-2 0,-1-1-3 15,0-8 0-15,5 16-3 0,-4-7 1 0,2-3-8 0,-2 3 2 16,-1-9-4-16,2 12 8 0,-2-12-5 0,3 12-1 16,-3-12-4-16,1 7 4 0,-1-7-1 0,4 8 4 15,-4-8-6-15,2 6 0 0,-2-6 0 0,0 0 2 16,0 0-4-16,1 11 3 0,-1-11 1 0,0 0-6 16,0 0 5-16,0 0-2 0,0 0 0 0,4 7 1 15,-4-7-2-15,0 0 4 0,0 0-9 0,6 8 1 16,-6-8-6-16,0 0-7 0,0 0-10 0,0 0-11 0,8 1-8 15,-8-1-10-15,0 0-9 0,0 0-9 16,0 0-8-16,0 0-17 0,6 5-21 0,-6-5-24 16,0 0-30-16,0 0-204 0,0 0-406 0,0 0 180 15</inkml:trace>
          <inkml:trace contextRef="#ctx0" brushRef="#br0" timeOffset="31917.73">11701-703 132 0,'3'-4'250'0,"-3"4"-12"0,3-12-19 15,-3 12-19-15,7-8-15 0,-5 2-5 0,-2 6-15 0,6-11-11 16,-5 5-18-16,-1 6-10 0,3-6-15 0,-3 6-11 16,3-8-10-16,-3 8-10 0,0 0-8 15,0 0-4-15,2-8-15 0,-2 8-6 0,0 0-19 0,0 0-18 16,0 0-25-16,0 0-13 0,0 0-11 15,0 0-10-15,0 0-19 0,0 0-17 0,0 0-9 16,0 0-16-16,0 0-16 0,0 0-29 0,0 0-158 0,0 0-339 16,0 0 151-16</inkml:trace>
          <inkml:trace contextRef="#ctx0" brushRef="#br0" timeOffset="33063.61">11950-405 93 0,'-2'-8'249'0,"2"8"-19"0,0 0-16 0,-3-8-18 16,3 8-20-16,0 0-17 0,0 0-15 0,7-13-13 15,-1 9-10-15,-6 4-13 0,17-3-9 16,-5 0-10-16,3 2-9 0,6 1-7 0,-6 0-10 15,6-4-3-15,1 8-8 0,-1-3-3 0,2 3-11 0,1-2-16 16,-3-2-23-16,-1 3-19 0,-1 0-26 0,2-2-20 16,-5 1-20-16,0 1-28 0,5-1-35 0,-7-2-179 15,-2 0-354-15,3 0 156 0</inkml:trace>
          <inkml:trace contextRef="#ctx0" brushRef="#br0" timeOffset="32755.67">12274-780 121 0,'7'-5'219'0,"1"-2"-5"0,0 2-14 16,-3-1-13-16,3-4-13 0,0 4-8 0,-2-2-11 15,0 2-15-15,-2-2-14 0,-1 2-6 0,4-3-12 16,-5 1-7-16,-2 8-13 0,6-11-4 0,-6 3-10 15,0 8-4-15,0-12-9 0,0 12-6 0,-1-10-4 16,1 10-6-16,-7-12-6 0,0 7-10 0,0 2 0 16,-3 0 0-16,-1-2-6 0,1 2 2 0,-2 2-6 0,-1 1-3 15,13 0-1-15,-19 1-2 0,5 2-2 0,3-1 0 16,0 1-5-16,4 0 0 0,-2 3 1 0,0-1-2 16,1 0-2-16,0 4 1 0,2-2-3 15,1 5 3-15,2-1-4 0,-2-2 3 0,1 2-3 0,0 3 1 16,2-3-2-16,-1 0 2 0,3 3-2 0,0-2 4 15,-1 1-8-15,2-2 5 0,-1 3 0 16,3-3 1-16,-3 1-2 0,1 0 3 0,-1 1-2 0,1 0 0 16,-1-2 0-16,2 0 0 0,-2 1 0 0,3 0 2 15,-6-1-3-15,7 5 3 0,-5-4-2 16,2-1 3-16,-1 0 0 0,0 2 0 0,2-2 3 0,-2 3 5 0,-2 0-6 16,4-5-1-1,-2 5 4-15,2 0 1 0,-4 0-3 0,5 0 1 0,-6 4 1 0,6 0 1 16,-1-4 0-16,1 5-4 0,-3 0 3 0,3-2 1 0,-2-1-3 15,3-1-1-15,-2 4-3 0,-1-4 4 0,2-2 0 16,-2 1-1-16,-1 1-1 0,4-3 0 16,-4 2 0-16,1 0 1 0,0 1-2 0,-2-2 2 15,2-2-2-15,1 3 0 0,-4-4 1 0,2 3-1 0,0-2 0 16,0 0-4-16,2-3-10 0,-2-8-7 0,-2 17-15 16,2-11-11-16,0-6-10 0,2 11-17 0,-2-11-16 15,-2 13-16-15,2-13-16 0,0 9-33 0,0-9-31 16,0 0-179-16,0 0-391 0,-2 6 173 0</inkml:trace>
        </inkml:traceGroup>
        <inkml:traceGroup>
          <inkml:annotationXML>
            <emma:emma xmlns:emma="http://www.w3.org/2003/04/emma" version="1.0">
              <emma:interpretation id="{BC39432E-8CCD-45EB-9229-58206DEC85F6}" emma:medium="tactile" emma:mode="ink">
                <msink:context xmlns:msink="http://schemas.microsoft.com/ink/2010/main" type="inkWord" rotatedBoundingBox="18550,5537 21105,5383 21147,6095 18593,6249"/>
              </emma:interpretation>
            </emma:emma>
          </inkml:annotationXML>
          <inkml:trace contextRef="#ctx0" brushRef="#br0" timeOffset="34459.64">13655-836 211 0,'3'-7'232'0,"-3"7"-16"0,0 0-11 15,6-7-20-15,-6 7-15 0,0 0-19 0,0 0-9 16,0 0-21-16,0 0-12 0,0 0-7 0,-20-5-12 16,20 5-8-16,-22 1-9 0,9 2-11 0,-7-2-1 15,-1 2-7-15,1 3-6 0,0-1-4 0,-4-2-3 16,-1 2-5-16,3 1-2 0,0-1-4 0,0 1-1 15,2 0-5-15,0 1 0 0,0-1-7 0,4 1 1 16,0 0-3-16,3 1 0 0,-2-2-9 0,6 2-3 16,-3-2-5-1,6 0 0-15,1 2-1 0,-2-3 0 0,3 1-1 0,4-6 0 0,-4 9-3 16,4-9 6-16,0 9-1 0,0-9 4 16,10 10-4-16,-1-7 4 0,-2 2-2 0,2-3 1 0,4 2-8 0,2-1 10 0,0 0-3 15,-2-1 0-15,5 2 2 0,-2-2-2 0,3 0 2 16,2-1-1-16,-6 1 0 0,0-1-1 0,0 1 1 15,1-1 0-15,-2-1 3 0,-1 3-4 0,0-3 0 16,0 2 0-16,-1-2 3 0,-2 2 2 0,2 0-4 16,-3-1-2-16,-1 2-1 0,1-1 4 0,-1 0-7 15,-1 0 5-15,2 2 0 0,-2 1-4 0,-1-3 4 16,0 3 2-16,2-1-4 0,-8-4 2 0,11 8-3 16,-7-3 3-16,0-1-2 0,1 2 1 0,-1-1-1 15,-4-5 2-15,4 11-3 0,-3-3 3 0,-1-8-1 0,-1 10 2 16,1-10-1-16,-4 15 2 0,2-8-4 15,-2 0 3-15,-1 0 1 0,-4 0 1 0,1 3-3 16,-2-1 2-16,-2-2-1 0,3 0 2 0,-5-1-3 16,2 1-1-16,-3-2 7 0,2 0-4 0,-6 2-2 15,2-1 3-15,-5-1-2 0,1-1 4 0,2-1-2 16,-2 2 1-16,0-4-5 0,3 2 4 0,-4-1-1 16,0 1 1-16,4-3-2 0,3 0 3 0,2 0-5 0,0-3 6 15,1 6-3-15,1-3 0 0,11 0 1 0,-17 0-1 16,17 0 0-16,-14-3 5 0,14 3-3 0,-8-1-4 15,8 1-2-15,-9-5-7 0,9 5-7 0,0 0-7 16,0 0-12-16,2-12-9 0,-2 12-1 0,9-10-9 16,-3 7-4-16,4 0-5 0,0-2-5 0,1 1-6 15,1-1-8-15,2 2-15 0,3 0-5 0,2-1-12 16,1 2-25-16,-4 0-140 0,0 0-301 0,3-3 134 16</inkml:trace>
          <inkml:trace contextRef="#ctx0" brushRef="#br0" timeOffset="34777.76">13805-515 154 0,'0'0'178'0,"0"0"-9"0,11-4-10 0,-11 4-7 16,0 0-11-16,0 0-10 0,0 0-10 0,0 0-9 15,0 0-12-15,0 0-3 0,0 0 5 16,0 0-1-16,0 0-6 0,4 10-7 0,-4-10-1 15,0 0 1-15,-8 18-8 0,3-12-3 0,5-6-4 0,-6 13-13 16,4-7-1-16,-1 1-5 0,-1 3-7 0,3 1-2 16,-1 1-3-16,0-1-5 0,1 0-3 0,1-3 0 15,0-8-7-15,0 16-3 0,0-8 4 0,0-8-6 16,1 14 0-16,1-5-2 0,-2-9 0 0,5 14-7 16,-3-8-1-16,-2-6-1 0,5 8 3 0,-1-4-6 15,-4-4-6-15,7 7-17 0,-7-7-9 0,5 4-19 0,-5-4-18 16,8 3-19-16,-8-3-15 0,0 0-23 0,0 0-24 15,18-8-41-15,-13 4-181 0,-1-2-393 16,2-5 174-16</inkml:trace>
          <inkml:trace contextRef="#ctx0" brushRef="#br0" timeOffset="34975.19">13937-775 97 0,'0'0'240'16,"-4"-15"-23"-16,4 15-23 0,0-13-20 0,0 13-15 16,0-10-20-16,0 10-17 0,0 0-23 0,0 0-31 15,0 0-15-15,2-9-22 0,-2 9-9 0,0 0-24 16,0 0-18-16,0 0-19 0,0 0-31 0,0 0-28 16,20 14-133-16,-20-14-251 0,10 6 111 0</inkml:trace>
          <inkml:trace contextRef="#ctx0" brushRef="#br0" timeOffset="35610.04">14409-794 160 0,'0'0'209'16,"0"0"-16"-16,0 0-18 0,0 0-14 0,0 0-20 15,0 0-14-15,0 0-15 0,0 0-10 0,0 0-10 16,0 0-10-16,0 0-2 0,0 0-11 0,0 0 3 0,0 0-7 15,25 18-2-15,-16-14-1 0,4 2-5 16,0 1-3-16,0 2-6 0,2-4-1 0,3 5-1 16,-2-5-3-16,1 5-5 0,0-1-2 0,3 0-10 15,-4-1 4-15,-4-1-8 0,2-1 4 0,-2-1-6 16,1 0-3-16,0 2 2 0,-2-4-2 0,2 1-3 16,-1 0 1-16,1-1-1 0,0 2 0 0,0-3-5 15,0 2 4-15,0 0-5 0,0-1 7 0,-6-1-3 16,4 1 4-16,-11-3 1 0,16 2 2 0,-12-2 4 0,-4 0 5 15,11 1 6-15,-11-1 2 0,0 0 4 16,11 1 3-16,-11-1-7 0,0 0-2 0,0 0-1 0,0 0-2 16,9 2-4-16,-9-2 1 0,0 0-7 0,0 0-3 15,0 0-1-15,0 0-3 0,0 0-4 0,0 0-1 16,0 0 2-16,0 0-3 0,-25 15-2 0,12-7 4 16,2-2-6-16,-6 3 1 0,-1 0-3 0,-4 1 4 15,2 0 0-15,-1 2 0 0,-7 3-4 0,0 2 0 16,4 0-5-16,-2-1-2 0,1 2-5 0,3-4-7 0,-4 2-12 15,8-1-3-15,1-1-7 0,-1 1-2 16,2-1-15-16,6-3-9 0,-6 3-10 0,5-5-7 16,4-1-14-16,-2 0-16 0,3-2-17 15,1 0-18-15,3 0-16 16,2-6-192-16,-4 7-384 0,4-7 171 0</inkml:trace>
          <inkml:trace contextRef="#ctx0" brushRef="#br0" timeOffset="36219.75">15136-1028 131 0,'0'0'178'0,"0"-9"-12"0,0 9-5 16,0 0-3-16,3-8-14 0,-3 8 3 0,0 0-6 16,0 0-10-16,0 0-7 0,0 0-9 0,0 0-14 15,0 0-11-15,0 0-7 0,0-11-9 0,0 11-15 16,0 0-6-16,0 0-3 0,0 0-5 15,0 0-7-15,0 0 0 0,0 0-5 0,-5 34 1 0,5-24-6 16,-4 2 2-16,2 0 1 0,-1 0-2 0,3 2-4 16,-2 4 4-16,0 1-3 0,2 1 2 0,0-7-2 15,0 4-3-15,0 4-1 0,0-1-1 0,0-2-1 0,0-2 0 16,0-2 0-16,-3 1-1 0,2-2-2 16,1 0-3-16,0 1 4 0,0-2-3 0,0 0-1 15,4 0 1-15,-4 0-3 0,2-1 0 0,0 0 2 0,1-3-5 16,-3 4 5-16,2-3-7 0,-2 0 0 0,4-2 0 15,-4-7 1-15,7 14 1 0,-7-9 2 0,0-5-5 16,0 11-2-16,0-11 3 0,2 8-1 0,-2-8-4 16,4 6-13-16,-4-6-11 0,0 0-12 0,5 8-14 15,-5-8-9-15,2 6-13 0,-2-6-11 0,0 0-12 16,0 0-17-16,0 0-27 0,0 0-40 0,0 0-170 16,0 0-375-16,0 0 166 0</inkml:trace>
          <inkml:trace contextRef="#ctx0" brushRef="#br0" timeOffset="36740.37">15518-727 145 0,'0'0'145'0,"0"0"-10"0,0 0-2 0,0 0-7 15,0 0-9-15,-23 14-9 0,18-9-1 0,-5-4-4 16,-1 5-2-16,1 1-12 0,-2-2-2 0,-1 1-5 16,0 2 1-16,-5 1 0 0,1-1-9 0,2-1-5 15,0 0-4-15,5 0-7 0,-4-2-5 0,1 3-5 16,0-2-9-16,0 1 1 0,-2-2-2 0,2 1-5 15,0 0-2-15,1 0-4 0,1 3 0 0,-2-2-7 16,0-2-1-16,2 2 5 0,-1-1-8 0,-1-1 0 16,2 0-2-16,2 4 2 0,3-7-3 0,-2 3-1 0,0 0-5 15,1-3 3-15,-1 4-5 0,8-6 1 16,-8 8 0-16,8-8 1 0,-7 5 1 0,7-5-2 16,-8 4-1-16,8-4-2 0,0 0 1 0,0 0-1 0,-3 7 3 15,3-7 2-15,0 0-1 0,0 0 0 0,13 7-3 16,-13-7 1-16,15 2-1 0,-2 1 0 0,-4-3 2 15,6 2-3-15,1-2 2 0,6 2 4 0,0-2-3 16,0-2 5-16,5 4-1 0,-3-2 8 0,3 0 4 16,4-2 1-16,3 7-1 0,2-7 0 0,-3 4-1 15,4 0-2-15,-1-1-1 0,-3 2-8 0,-1 0 4 16,-5-3-2-16,-3 4-7 0,2-3-9 0,-3 4-23 16,-2-1-18-16,-3-4-25 0,-2 4-29 0,-3-2-28 15,0-2-53-15,-1 2-190 0,-4-5-399 0,-8 3 177 16</inkml:trace>
        </inkml:traceGroup>
      </inkml:traceGroup>
    </inkml:traceGroup>
    <inkml:traceGroup>
      <inkml:annotationXML>
        <emma:emma xmlns:emma="http://www.w3.org/2003/04/emma" version="1.0">
          <emma:interpretation id="{E93178AA-D852-46D3-B737-FA844068A6FA}" emma:medium="tactile" emma:mode="ink">
            <msink:context xmlns:msink="http://schemas.microsoft.com/ink/2010/main" type="paragraph" rotatedBoundingBox="11120,7565 24491,6889 24553,8116 11182,87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A33BA9-5538-464E-8C47-B4A933228C40}" emma:medium="tactile" emma:mode="ink">
              <msink:context xmlns:msink="http://schemas.microsoft.com/ink/2010/main" type="line" rotatedBoundingBox="11120,7565 24491,6889 24553,8116 11182,8791"/>
            </emma:interpretation>
          </emma:emma>
        </inkml:annotationXML>
        <inkml:traceGroup>
          <inkml:annotationXML>
            <emma:emma xmlns:emma="http://www.w3.org/2003/04/emma" version="1.0">
              <emma:interpretation id="{26E47BFA-3DC8-4704-929E-A132575CFE66}" emma:medium="tactile" emma:mode="ink">
                <msink:context xmlns:msink="http://schemas.microsoft.com/ink/2010/main" type="inkWord" rotatedBoundingBox="11125,7658 13447,7541 13505,8674 11182,8791"/>
              </emma:interpretation>
            </emma:emma>
          </inkml:annotationXML>
          <inkml:trace contextRef="#ctx0" brushRef="#br0" timeOffset="58986.83">5794 1650 90 0,'0'0'108'0,"0"0"-10"0,0 0-4 0,0 0-11 16,0 0-4-16,0 0-6 0,0 0-3 0,0 0-6 0,0 0-2 15,0 0-8-15,0 0-4 0,0 0-1 0,0 0-1 16,0 0-3-16,0 0 5 0,0 0-5 0,0 0 0 16,0 0-5-16,0 0 2 0,0 0 0 0,0 0 3 15,0 0-4-15,0 0-2 0,0 0 1 0,0 0 1 16,0 0-5-16,0 0 0 0,0 0 2 0,0 0-1 16,0 0-9-16,0 0 10 0,-6-18-2 0,6 18 2 15,0 0-13-15,0 0 10 0,0 0-1 0,0 0 2 16,0 0 3-16,-2-10-4 0,2 10-2 0,0 0 0 15,0 0-2-15,0 0 4 0,0 0 0 0,-1-9-1 0,1 9-11 16,0 0 9-16,0 0-3 0,0 0-6 16,0 0 1-16,0 0-5 0,0 0 1 0,0 0-1 0,0 0 0 15,0 0-4-15,0 0-1 0,0 0-5 0,0 0 2 16,0 0-3-16,3-7-1 0,-3 7-2 0,0 0 0 16,0 0-1-16,0 0-1 0,0 0-1 15,0 0-2-15,0 0 4 0,0 0 0 0,0 0-3 0,11 20 2 16,-11-20 1-16,5 7-2 0,-3-1 2 0,-2-6 3 15,4 8-3-15,-3 0-4 0,-1-8 6 0,1 12 8 16,-1-4 2-16,0-8 3 0,0 10 2 0,2-3 1 16,-2-7-4-16,0 16 8 0,0-9-1 0,0-7 2 15,-2 14-1-15,2-4 0 0,0-10-2 0,2 17-2 16,-2-9-1-16,0-8-1 0,0 15-2 0,0-8-1 16,2 1-2-16,-2-8-1 0,3 15-3 0,-3-7 0 15,0-8-2-15,1 14 0 0,1-9-3 0,-2-5 2 16,3 12-1-16,-2-7 0 0,-1-5-7 0,5 12 4 15,-4-7 0-15,-1-5 3 0,4 9-1 0,-4-9-2 16,5 9 0-16,-5-9 4 0,2 9-3 0,2-5 1 16,-4-4-2-16,0 0 2 0,5 8-3 0,-5-8 1 0,4 6-1 15,-4-6-1-15,0 0 0 0,4 8-1 0,-4-8 3 16,0 0 2-16,0 0-3 0,4 6-1 0,-4-6-1 16,0 0-1-16,0 0 1 0,0 0 2 0,0 0 3 15,0 0-1-15,0 0-1 0,4 8 3 0,-4-8 5 16,0 0 2-16,0 0 3 0,0 0 3 0,0 0-1 15,0 0 1-15,0 0-2 0,0 0 1 0,0 0-4 16,0 0-2-16,0 0-2 0,0 0 0 0,0 0-4 16,0 0 4-16,-5-31-5 0,5 31 1 0,-1-11-1 15,1 11 1-15,-2-14-2 0,2 14-3 0,0-14-1 16,2 6 1-16,-2 8 3 0,1-17-5 0,0 7 0 16,2 1 2-16,-1 0-1 0,2-1 3 0,0 0-4 15,0 0 1-15,1 1 0 0,0-1-1 0,-1 4-1 0,1-4 2 16,1 0-1-16,0 0-2 0,-1 0 2 0,0 1 0 15,-1 2-4-15,2-2 4 0,1 0 0 16,-2 2-1-16,0-2-4 0,0 4 5 0,-1-3 2 0,1 3-4 16,-5 5 2-16,10-10-2 0,-7 5 0 0,4 0 1 15,-7 5-1-15,9-9 5 0,-5 4-9 0,-4 5 9 16,9-9-4-16,-9 9 0 0,7-5 2 0,-4 0 5 16,-3 5-9-16,8-4 2 0,-8 4 0 0,6-6 0 15,-6 6 0-15,0 0 2 0,6-4-1 0,-6 4 0 16,0 0-5-16,0 0 5 0,7-6-5 0,-7 6 4 0,0 0-3 15,0 0-2-15,0 0 3 0,0 0-1 16,0 0 1-16,0 0-2 0,0 0 0 0,10 11 4 16,-10-11 0-16,3 8 0 0,-3-8 1 0,2 11-5 15,-1-3 2-15,1 1 2 0,-2-9-2 0,1 15 2 16,1-9 0-16,-2 3 3 0,0-9-3 0,0 20 3 16,0-14-2-16,1 2 1 0,-1-8 1 0,-1 20-1 15,1-12-1-15,1 0-6 0,-1 0 7 0,0-8-2 0,0 17 3 16,0-11-3-16,0-6 1 0,1 16 1 0,-1-9-1 15,0 2 1-15,0-9 3 0,-1 12-2 16,1-12-5-16,4 12 6 0,-4-12-6 0,1 8 6 0,-1-8-4 16,0 8-1-16,0-8 2 0,0 0 3 0,1 10-4 15,-1-10 3-15,0 0-1 0,1 10 0 0,-1-10 2 16,0 0-4-16,3 9-1 0,-3-9 5 0,0 0-5 16,0 0 5-16,2 6-4 0,-2-6 0 0,0 0 0 15,0 0 5-15,0 0-1 0,6 6 0 0,-6-6 0 16,0 0 0-16,0 0 0 0,0 0-3 0,0 0 3 15,0 0 1-15,0 0 0 0,19-11 0 0,-14 6-3 16,-5 5-1-16,7-11 1 0,-3 6-2 0,-2-1 3 16,3-2-2-16,0 2 0 0,-5 6 0 0,5-13-1 0,0 4-5 15,0 0 1-15,0-1 2 0,0 1 0 0,-1 2-4 16,1-4 2-16,1 2 3 0,-4 0-4 16,4 1 5-16,-1-1-3 0,1 0 0 0,-1-1-1 0,1-1 0 15,-3 4 4-15,1-1 0 0,2 0-5 0,-1-1 5 16,-1 2-4-16,0 2 1 0,1-3 0 0,1 2 5 15,-2 0-6-15,1-1 2 0,-1 0 1 0,-4 7 1 16,7-9-2-16,-2 1 3 0,-2 3-2 0,-3 5 2 16,7-9-3-16,-7 9 6 0,6-9-3 0,-2 4 1 15,-4 5-4-15,5-6 2 0,-5 6-1 0,0 0 0 16,4-10-3-16,-4 10 4 0,0 0-1 0,0 0 3 16,4-8-4-16,-4 8-4 0,0 0 3 0,0 0 3 15,0 0-2-15,0 0 1 0,0 0-2 0,0 0-3 0,0 0 4 16,0 0-3-16,0 0 1 0,0 0 3 15,0 0-2-15,0 0 3 0,11 19-2 0,-11-19 2 16,0 8 1-16,0-8 2 0,2 14-5 0,-2-6 3 0,1 0 3 16,0 0-3-16,3 3 6 0,-4-2 5 15,0 1-2-15,1 2 2 0,-1-3-2 0,4 4 2 0,-3-2-2 16,0 1 1-16,1-1 0 0,-2-2 0 0,3-1-5 16,-1 4 1-16,-1-2-3 0,1 1 5 0,1-2 4 15,-2-1-1-15,-1-8 1 0,0 17-3 0,4-11 2 16,-3 2-1-16,-1-1-2 0,0-7 1 0,0 14-6 15,0-14 3-15,2 12-1 0,-2-12 5 0,-1 7-2 16,1-7-5-16,0 0 0 0,-1 13 4 0,1-13-3 16,-1 7-4-16,1-7-10 0,0 0-7 0,0 0-16 0,1 9-11 15,-1-9-18-15,0 0-15 0,0 0-17 16,0 0-9-16,0 0-13 0,2 9-4 0,-2-9-10 16,0 0-12-16,14-1-6 0,-14 1-16 0,15-5-22 15,-3 2-148-15,-1-1-363 0,-1 0 161 0</inkml:trace>
          <inkml:trace contextRef="#ctx0" brushRef="#br0" timeOffset="60146.97">6576 1770 123 0,'0'0'183'0,"1"-5"-7"0,-1 5-15 0,0 0-4 16,5-5-9-16,-5 5-4 0,0 0-17 0,0 0-14 16,5-7-8-16,-5 7-8 0,0 0-14 0,0 0-5 15,0 0-14-15,0 0-3 0,0 0-6 16,0 0-7-16,0 0-5 0,0 0 0 0,0 0 0 0,3 17-5 15,-3-17-2-15,0 0-3 0,-1 16-2 16,1-16-6-16,0 9-1 0,0-9-1 0,0 9-4 0,0-9 3 16,0 0-6-16,4 10-4 0,-4-10 6 0,1 6-3 15,-1-6 1-15,7 4 0 0,-7-4 3 0,9 4-2 16,-9-4-2-16,15 0-3 0,-15 0 1 0,16-5-2 0,-6 5 0 16,1-3 2-16,0 0-7 0,0-2 3 0,0-1-1 15,0 0 1-15,-1 4-2 0,1-4 5 0,-2 0 0 16,1 1 0-16,-4 0-5 0,3-1 6 0,-3 1-4 15,4-1 3-15,-4 0 0 0,-1 0-1 0,-2-1 1 16,-3 7 2-16,9-9 2 0,-7 5-6 0,-2 4 3 16,3-10 4-16,-3 10-1 0,4-9 2 0,-4 9-5 15,0 0-2-15,-2-14 1 0,2 14-3 0,-3-9 2 16,3 9-2-16,-9-7-2 0,9 7 2 0,-11-5-5 16,4 2 2-16,7 3-1 0,-18-4 0 0,10 4 3 15,-3-2-4-15,11 2-2 0,-18-3 7 0,10 3-1 16,-5 0-2-16,13 0 1 0,-17 0-1 0,10 0 3 15,-3 3-4-15,0-1-1 0,0-1 4 0,10-1-2 16,-15 4-1-16,8 0 1 0,1-2 0 0,-3 1-3 16,9-3 4-16,-10 6-3 0,5 0 0 0,0-1 0 15,5-5-2-15,-7 11-1 0,6-6 0 0,1-5 1 0,-6 12 2 16,3-6-5-16,3-6 4 0,-1 14 0 0,1-14-3 16,0 11 0-16,1-3 6 0,-1-8-4 15,5 12 1-15,0-4-1 0,-1-3 1 0,-1 0 1 0,4-1 2 16,0 1-2-16,2-2-1 0,1 3-1 0,-2-4 2 15,3 1 1-15,0-1 1 0,2 1-3 0,-1-2 0 16,2 0-2-16,-2-1 0 0,-2-1 2 0,2 0-5 16,2-2 4-16,-3 1 1 0,1-3-3 0,0 1 3 15,-2-1-6-15,3 0 2 0,-2-3 2 0,1 2-6 16,-3-2-2-16,2 2-4 0,-2-3 0 0,1 1 3 16,-1 2 1-16,0-4-4 0,-1 2-1 0,1 0 3 15,-5 1 2-15,1 1 2 0,-1-2 2 0,1 3-2 16,-1-1-1-16,1 0 0 0,-5 6 1 0,6-10 4 15,-6 10-4-15,5-7 2 0,-5 7-1 0,5-7 3 0,-5 7-2 16,0 0-2-16,4-6 0 0,-4 6 3 16,0 0-6-16,0 0 5 0,0 0-4 0,0 0 6 15,0 0-2-15,0 0-1 0,0 0-3 0,0 0 5 0,0 0-4 16,0 0 6-16,0 0-1 0,-4 28 3 0,4-28-1 16,-2 13-4-16,2-4 9 0,0-9-2 15,0 14 0-15,2-6-1 0,1 0-3 0,0-1 5 0,-2 2-1 16,2 1 1-16,1-4-2 0,-1 1 0 0,2 0 1 15,0-2 1-15,0 1-4 0,-5-6 5 0,8 8-4 16,-4-6-2-16,-4-2-4 0,9 8-4 0,-3-7-7 16,-6-1-4-16,10 3-3 0,-10-3-4 0,0 0-5 15,11-7-3-15,-11 7-1 0,10-7-9 0,-5 4 3 16,-5 3 1-16,6-9-3 0,-2 3 4 0,-4 6 2 16,8-10-5-16,-4 4 10 0,0 1 2 0,-4 5 0 15,7-12 5-15,-3 1 2 0,-1 6 3 0,-3 5 0 16,6-12 1-16,-3 7 6 0,-3 5 0 0,5-11 6 0,-1 5 3 15,1 1 5-15,-5 5 0 0,5-9 6 16,-5 9 1-16,5-8 5 0,-5 8 2 0,6-6 3 16,-6 6 3-16,5-8 4 0,-5 8 1 0,6-8-1 0,-6 8 3 15,8-6 3-15,-8 6-3 0,8-5 1 0,-8 5 1 16,7-3-4-16,-7 3 5 0,13-3-6 0,-13 3 3 16,12 0-2-16,-12 0 1 0,15 4-4 0,-8-2 2 15,3 1-4-15,1-1 1 0,-1 4-2 0,0 0 0 16,1-1-6-16,-1 2-1 0,1 2-1 15,3-3 2-15,-5 2-6 0,4-2 4 0,-1 4-1 16,-1-3-3-16,2 3-1 16,-4-2 0-16,0-2-1 0,2 1 4 0,-1-1-4 0,-3 0-1 0,2 1-1 0,-3-2 0 15,0-1 1-15,1 0-1 0,-3 0 0 0,3 1 2 16,-7-5 1-16,8 5-2 0,-8-5 0 0,10 4 3 0,-10-4-2 16,8 2-2-16,-8-2-8 0,6 4-4 15,-6-4-24-15,0 0-14 0,0 0-20 0,0 0-17 0,0 0-13 16,12-9-25-16,-12 9-30 0,0-9-13 0,0 9-52 15,0-11-122-15,0 11-364 0,-1-14 162 16</inkml:trace>
          <inkml:trace contextRef="#ctx0" brushRef="#br0" timeOffset="60453.75">7493 1552 95 0,'0'0'179'0,"0"0"-20"16,0 0-3-16,0 0-6 0,-6-7-15 0,6 7-12 16,0 0-13-16,0 0-1 0,0 0 0 0,0 0-4 15,-24 13-2-15,21-7 2 0,-5 0-9 0,0 4 1 0,0-1-2 16,0 2 1-16,-1 0-3 0,2 0-4 16,-1 3-7-16,-4 1-3 0,0 0-4 0,0 0-3 15,0 0-6-15,5-2-7 0,-1-1-5 0,1 0-2 16,-4 5-1-16,3-5-5 0,-1 1-6 0,2 0 0 15,1-3-6-15,-1 1-2 0,1-2-3 0,0 1-1 16,-2-2-2-16,2 1-4 0,1-1-2 0,0-2-12 0,1 0-10 16,4-6-21-16,-7 11-20 0,2-6-21 0,5-5-20 15,-10 7-36-15,10-7-25 0,-6 4-44 0,6-4-220 16,0 0-441-16,0 0 195 0</inkml:trace>
          <inkml:trace contextRef="#ctx0" brushRef="#br0" timeOffset="61617.82">8032 1071 165 0,'0'0'159'0,"0"0"-8"0,0 0-4 0,6-3-6 15,-6 3-6-15,0 0-3 0,0 0-11 0,0 0-11 16,0 0-7-16,0 0-6 0,0 0-13 16,0 0-10-16,0 0-7 0,0 0-6 0,0 0-6 0,0 0 0 15,0 0-8-15,-25 11-4 0,18-8 3 0,-4 3-5 16,1-1-3-16,-1-2-1 0,-2 4-2 0,2-2-3 16,0 0 1-16,1 1-12 0,1-1 1 0,-1 0 1 15,1 1-4-15,0 2-5 0,-2-2 0 0,5 0 2 16,-1-1-5-16,1 3 1 0,-1 0-3 0,1-2 3 15,4 2-2-15,-3-2-1 0,1 0-4 0,4-6 3 16,-5 13-1-16,4-6 0 0,1-7-3 0,-5 14 2 16,5-14-4-16,3 11 1 0,-2-3 3 0,-1-8-9 15,2 12 4-15,2-7 4 0,-4-5 1 0,7 10-1 16,-2-5 1-16,1-1-3 0,1 1 2 0,-1 0-2 0,1-1-1 16,-1 2-4-16,1-2 6 0,-1 0 1 15,1 1 0-15,2-2 1 0,-2 1-2 0,0 0 0 16,1-1 1-16,-2 2-3 0,-6-5 0 0,12 7 1 0,-5-4 2 15,-1 2-4-15,-6-5 2 0,12 6 1 16,-6-2-3-16,-1 0 2 0,-1 0-9 0,-4-4 9 0,10 7 0 16,-5-4-4-16,-5-3 2 0,6 9-3 0,-4-4 6 15,-2-5 1-15,6 5-7 0,-6-5-1 0,5 6 5 16,-5-6-1-16,3 5 2 0,-3-5-2 0,4 8 1 16,-4-8 1-16,0 0 2 0,-2 11 7 0,2-11-1 15,-3 9 12-15,3-9 2 0,-5 9 0 0,5-9-3 16,-9 7 4-16,3 0-1 0,0-2 3 0,-2 0-2 15,1 1-1-15,-3-1-2 0,1 0-1 0,-2 1 0 16,2 0-1-16,1 0-4 0,-1-1-1 0,1 1-4 16,3-3 3-16,-4 4-7 0,2-3 2 0,7-4-4 0,-12 9 1 15,5-4 0-15,7-5 0 0,-7 7-1 0,2-2-1 16,5-5-3-16,-6 7 1 0,6-7-1 16,-5 9 4-16,5-9-7 0,0 0 4 0,-1 10-2 0,1-10 1 15,0 0-2-15,5 10 5 0,-5-10-4 16,6 8 0-16,-1-6 4 0,-5-2-2 0,10 8-4 0,-4-4 5 15,-6-4-6-15,11 6 3 0,-5-2 3 0,0-1-2 16,0 0 1-16,-6-3 1 0,13 8-4 0,-7-6 1 16,-6-2 2-16,7 6-1 0,-2-3-4 0,-5-3 2 15,9 6 1-15,-4-3-2 0,-5-3 1 0,7 7-3 16,-7-7 0-16,6 7 6 0,-2-2-5 0,-4-5 0 16,5 11-2-16,-3-7 4 0,-2-4-2 0,3 13 0 0,-1-7-3 15,-2-6 8-15,2 16-3 0,-2-4-1 0,-2-1 1 16,0 1 1-16,2 1-1 0,-3 1 2 15,2 0-1-15,0 1 0 0,-4 3 2 0,4 2-1 16,-2-1-2-16,3 0-1 0,0 0 4 0,4-1 0 0,-1 2-1 16,1-1 0-16,3 2 0 0,-1-2 3 0,2-1-2 15,2 2 3-15,1-1-4 0,-1-5 2 0,3 5-3 16,-2-4 3-16,3-1-21 0,-4-4-15 0,-1-1-17 16,3 2-23-16,-3-2-26 0,-2-1-30 0,-1-2-36 15,1-2-63-15,-7-4-157 0,6 6-415 0,-6-6 183 16</inkml:trace>
        </inkml:traceGroup>
        <inkml:traceGroup>
          <inkml:annotationXML>
            <emma:emma xmlns:emma="http://www.w3.org/2003/04/emma" version="1.0">
              <emma:interpretation id="{63C7AE6E-8721-4FB9-B285-27AA42D151DB}" emma:medium="tactile" emma:mode="ink">
                <msink:context xmlns:msink="http://schemas.microsoft.com/ink/2010/main" type="inkWord" rotatedBoundingBox="13971,7421 16824,7277 16864,8081 14011,8225"/>
              </emma:interpretation>
            </emma:emma>
          </inkml:annotationXML>
          <inkml:trace contextRef="#ctx0" brushRef="#br0" timeOffset="66785.93">9404 926 125 0,'0'0'178'16,"0"0"-9"-16,1-11-8 0,-1 11-12 0,0 0-3 15,0 0-5-15,-2-10-5 0,2 10-4 0,0 0-16 16,0 0-4-16,0 0-13 0,0 0-12 0,0 0-16 15,0 0-1-15,0 0-8 0,0 0-6 0,0 0-4 16,0 0 0-16,0 0-1 0,-16 21-1 0,10-12-1 16,0 5 4-16,-1-3-5 0,0 5-3 0,-2 1-1 0,1-2-3 31,-1 2-5-31,-1 1 7 0,-2-1-7 0,3 1 3 0,2 0-5 0,1 1-2 0,-1-1-4 16,1 1 3-16,3 0-6 0,1-2-2 0,4 3 3 0,0-1-2 15,4 0-4-15,3 2 2 0,2-1-2 0,3 5-1 16,-1-6 0-16,6 5 0 0,-6-7-1 0,9 5 0 15,-2 0-4-15,-5-10 2 0,1 4-1 0,-3-2-1 16,1-3-5-16,-3 0 4 0,0 0-4 0,-2-2-1 16,1-1-1-16,-4-3 2 0,-2 3-5 0,1-2 4 15,-1-1-2-15,-4-5-3 0,7 9 2 0,-5-6 0 16,-2-3 1-16,0 0 1 0,6 8-3 0,-6-8 4 16,0 0-3-16,0 0 4 0,5 5-2 0,-5-5 0 0,0 0-3 15,0 0 4-15,0 0-4 0,0 0 2 0,0 0-2 16,5 4-12-16,-5-4-20 0,0 0-31 0,0 0-28 15,0 0-26-15,0 0-32 0,0 0-39 0,10-20-75 16,-8 15-136-16,2-1-428 0,2-5 190 0</inkml:trace>
          <inkml:trace contextRef="#ctx0" brushRef="#br0" timeOffset="67219.73">9785 917 18 0,'0'0'190'0,"0"0"-24"16,0-10-13-16,0 10-21 0,0 0-14 15,0 0-9-15,0 0 4 0,0 0-7 0,0 0-1 0,0 0 3 16,0 0-5-16,-10 30-4 0,8-18-4 0,-1 1-4 16,1 1-3-16,-2 0 0 0,4 2-2 0,0 3-1 15,-1-1-3-15,1 0-2 0,0 3-6 0,1 0 1 16,-1-1-8-16,5 0-2 0,-5 0-7 0,4-1 0 16,-2 2-5-16,0 0-2 0,0-2-4 15,-1-1-3-15,0-2-2 0,1-2-3 0,1 2-6 0,-1-2-1 16,-1 0-5-16,2-2 0 0,0 1-5 0,-3-3 3 15,2-1-6-15,-2-9 2 0,2 15-2 0,-2-7-4 16,1-1-4-16,-1-7 3 0,-1 14-3 0,1-14 0 16,1 10-9-16,-1-10-9 0,0 0-14 0,0 9-4 15,0-9-13-15,0 0-13 0,1 8-11 0,-1-8-17 16,0 0-24-16,0 0-33 0,0 0-22 0,0 0-43 0,0 0-182 16,0 0-415-16,16-23 184 0</inkml:trace>
          <inkml:trace contextRef="#ctx0" brushRef="#br0" timeOffset="67686.95">10165 1204 25 0,'0'0'137'15,"-27"12"-5"-15,27-12-5 0,-10 5-11 0,5-2-2 16,-1 2-9-16,6-5 0 0,-14 7-4 0,7-2-8 16,-2 0-8-16,3 1 7 0,-5-1-5 0,-1 1-1 15,2 0-10-15,-1 2 0 0,-2-2-1 0,1 2-10 16,0 1-2-16,-1-2 1 0,2 1-8 0,-1 2 1 16,2-5-9-16,-2 4-1 0,1-3-1 0,0 2 1 0,1 2-4 15,-2-4-5-15,3 2-4 0,-1 1-3 0,0-1-1 16,3 0-6-16,0-2 0 0,1 0-1 15,0-1-7-15,6-5 1 0,-10 8-1 0,6-5-6 0,1 3 0 16,3-6 4-16,-6 8-6 0,6-8 2 0,-4 9-3 16,4-9-1-16,-4 7 6 0,4-7-1 0,0 0-6 15,0 9 9-15,0-9 8 0,0 0 6 0,6 9 8 16,-6-9 1-16,13 5-1 0,-6-5-3 0,4 0 1 16,3 0-4-16,3 0 0 0,4 0-4 0,-5-3 0 15,5 3-4-15,-1-2 6 0,-4-1-5 0,5 2-4 16,-1-1-1-16,-3 2-1 0,-4-3-3 0,3 3 1 15,-2-2 0-15,-2 2-6 0,-12 0-17 0,16-3-12 16,-5 3-19-16,-11 0-16 0,13-3-20 0,-13 3-24 16,9 0-30-16,-9 0-25 0,10-2-64 0,-10 2-158 15,9-4-405-15,-9 4 180 0</inkml:trace>
          <inkml:trace contextRef="#ctx0" brushRef="#br0" timeOffset="68031.39">10566 1396 26 0,'0'0'187'0,"0"0"-9"16,0 0-6-16,1 9-9 0,-1-9-5 0,0 0-7 15,0 0-4-15,0 14 0 0,0-14-4 0,-3 11-8 16,3-11-4-16,-2 14-8 0,-2-5-7 0,2-3-8 16,-2 4-4-16,-1 0-13 0,1-1-5 0,1 2-8 15,-2-2-2-15,1 2-11 0,-1 1-4 0,2-2-13 16,-4 1 1-16,5-4-5 0,-3 3-5 0,2-1-4 16,1 0-1-16,-1-2-4 0,0 1-5 0,3-8-1 15,-5 14-19-15,1-8-18 0,4-6-19 0,-2 11-24 16,-2-4-21-16,4-7-20 0,-4 10-24 0,4-10-27 15,-1 7-27-15,1-7-202 0,0 0-409 0,0 0 182 0</inkml:trace>
          <inkml:trace contextRef="#ctx0" brushRef="#br0" timeOffset="68632">10878 1212 16 0,'0'0'226'0,"2"-8"-3"16,-2 8-7-16,0 0-16 0,0 0-4 0,4-6-10 15,-4 6-7-15,0 0-17 0,0 0-9 0,0 0-16 16,0 0-14-16,0 0-20 0,0 0-6 0,0 0-12 16,0 0-9-16,0 0-7 0,0 0-2 0,0 0-3 15,-5 26-1-15,2-17-4 0,1 1 3 0,-2 2-4 16,0 0-1-16,3 2-6 0,-1-1 0 0,-1-2-6 15,2 3-3-15,0-2-3 0,1 2-3 0,0-1-1 16,-3-1-2-16,2 1-7 0,2-1 0 0,2-1-1 0,-3-1 0 16,0-2-3-16,1 1-2 0,0-2-4 0,-1-7-1 15,5 15 5-15,-1-9-2 0,-2 2-5 0,-2-8 4 16,7 9-4-16,-1-4-1 0,0-1 0 0,0 0 0 16,0-1-8-16,2 0-18 0,-8-3-19 0,13 5-18 15,-4-3-31-15,-9-2-28 0,11-1-26 0,-11 1-35 16,15-6-34-16,-12 0-246 0,2-2-488 0,3 0 216 15</inkml:trace>
          <inkml:trace contextRef="#ctx0" brushRef="#br0" timeOffset="68927.92">10926 1004 14 0,'1'-14'305'16,"-1"8"-23"-16,0 6-13 0,-1-14-29 0,1 14-19 0,1-10-21 16,-1 10-17-16,-1-11-14 0,1 11-17 0,0 0-19 15,0 0-12-15,-3-12-14 0,3 12-12 0,0 0-18 16,0 0-23-16,0 0-13 0,0 0-13 0,0 0-11 15,0 0-15-15,0 0-17 0,0 0-16 0,0 0-20 16,0 0-14-16,0 0-26 0,0 0-31 0,-5 32-32 16,5-32-210-16,3 13-394 0,-3-5 174 15</inkml:trace>
          <inkml:trace contextRef="#ctx0" brushRef="#br0" timeOffset="69353.02">11219 1285 204 0,'0'0'251'0,"0"0"-22"0,14-8-16 0,-11 6-18 16,-3 2-16-16,14-4-16 0,-6 2-11 0,2-1-12 16,-1-2-13-16,-9 5-6 0,16-3-9 0,-6 2-7 15,2-1-9-15,1-2-4 0,-1 2-10 0,-2 0-6 16,2-1-3-16,0 2-8 0,0 0-3 0,-4 0-9 15,2-2-8-15,-1 3-3 0,-9 0-5 0,18 0 1 16,-12-2-7-16,-6 2-3 0,16-1-4 0,-16 1-1 16,13 0-2-16,-13 0-14 0,8-2-13 0,-8 2-11 15,0 0-13-15,10-2-16 0,-10 2-7 0,0 0-19 0,0 0-17 16,0 0-20-16,0 0-18 0,0 0-17 0,0 0-27 16,0 0-50-16,0 0-113 0,0 0-362 15,0 0 161-15</inkml:trace>
          <inkml:trace contextRef="#ctx0" brushRef="#br0" timeOffset="78312.23">8656 1137 147 0,'0'0'154'16,"0"0"-11"-16,0 0-5 0,0 0-8 0,0 0-21 15,0 0 4-15,0 0-9 0,1-8-7 0,-1 8-5 16,0 0-5-16,0 0-5 0,0 0-5 0,0 0-4 16,0 0-1-16,0 0-4 0,0 0 0 0,1-10-4 15,-1 10-1-15,0 0-4 0,0 0-9 0,0 0 5 0,0 0-1 16,0 0-6-16,0 0-2 0,0 0-5 16,0 0-3-16,0 0 1 0,0 0-6 0,0 0-6 15,0 0-1-15,0 0-5 0,0 0 1 0,0 0-5 0,0 0-2 16,0 0-6-16,0 0-1 0,0 0 0 0,0 0 1 15,0 0-4-15,0 0 0 0,0 0-1 0,0 0 4 16,0 0 0-16,0 0 4 0,-5 30-1 16,5-30-3-16,-1 13 1 0,1-13 1 0,0 12-1 0,0-12 1 15,-4 12 3-15,4-12 0 0,0 10-1 0,-1-3-4 16,1-7 5-16,-1 13 0 0,1-13 1 0,0 14-4 16,-1-8 3-16,1-6 5 0,0 15-7 0,0-8 2 15,-3 2 1-15,3-9 1 0,0 16 1 0,-1-8 1 16,1-8-5-16,0 16 4 0,-1-8-5 0,1-8 1 0,0 15-1 15,0-6 1-15,1 2-1 0,-1-3-2 16,0 3-2-16,0-11 2 0,0 14 4 0,0-6-4 16,1-2 0-16,-1-6 3 0,0 17-3 0,3-9 1 0,-3 0 0 15,0-8 1-15,1 12-2 0,-1-12 1 0,0 13-2 16,0-13 4-16,0 14-5 0,0-14 7 16,-1 11-8-16,2-3 3 0,-1-8-1 0,-1 14 0 0,2-8 1 15,-1-6-2-15,-1 11 0 0,-3-5 0 0,4-6-3 16,0 14 2-16,0-14 2 0,1 8 0 0,-1-8-4 15,3 12 2-15,-3-12-1 0,0 13 0 0,1-7-2 16,-1-6 3-16,0 0-5 0,0 11 3 0,0-11-1 16,1 11 3-16,-1-11-3 0,0 0 0 0,0 8 4 15,0-8-5-15,1 9 3 0,-1-9-3 0,0 0 3 16,3 11-1-16,-3-11 2 0,0 0 3 0,0 0-6 16,-3 11 5-16,3-11 0 0,0 0 3 0,0 0-8 15,0 0 4-15,-1 8 0 0,1-8-4 0,0 0 2 16,0 0 2-16,-2 8-4 0,2-8 2 0,0 0-3 0,0 0 0 15,0 0 1-15,0 0 1 0,0 0-12 0,0 0-14 16,0 0-19-16,0 0-17 0,0 0-22 16,0 0-21-16,0 0-23 0,0 0-25 0,0 0-33 15,0 0-246-15,0 0-463 0,0 0 206 0</inkml:trace>
          <inkml:trace contextRef="#ctx0" brushRef="#br0" timeOffset="79665.68">8647 1200 90 0,'0'0'169'0,"0"0"-11"15,0 0-7-15,0 0-14 0,0-10-9 0,0 10-6 16,0 0-8-16,0 0-10 0,0 0-11 0,0 0-8 16,0 0-5-16,0 0-8 0,10-12-10 0,-10 12-3 15,6-4-4-15,-6 4 0 0,7-3-8 0,-7 3-9 16,11-3 4-16,-11 3-3 0,13-2-2 0,-6-2-9 0,2 2 0 15,-9 2-3-15,17-2-1 0,-8 2 0 0,1-1-2 16,-10 1-3-16,18-2-2 0,-9 1-1 0,-9 1-2 16,21 0-3-16,-14 1 0 0,5-1-2 0,-4 2-3 15,1-1 1-15,-9-1-1 0,12 2 2 0,-6 0-3 16,-6-2-1-16,12 4 1 0,-12-4-1 0,9 5 1 16,-9-5 2-16,7 3-2 0,-3 1 0 0,-4-4 0 15,6 8 2-15,-6-8-2 0,5 10 0 0,-5-10-2 16,6 6-4-16,-1-2 5 0,-2 2 5 0,-3-6-4 15,6 9-2-15,-1-6 3 0,-5-3-3 0,6 11-10 16,-6-11 13-16,5 9 0 0,-3-4-4 0,-2-5 2 16,4 7-4-16,-4-7 3 0,3 7 1 0,-3-7-2 15,3 8 8-15,-3-8-1 0,0 0 5 0,-3 12 1 0,3-12 1 16,-4 11 0-16,4-11 1 0,-6 7 1 0,1-1-3 16,-1-1 4-16,-1 2 0 0,1-5-2 0,-1 4 1 15,-2-2 2-15,1 4-4 0,0-4 4 0,1 2-3 16,1-3-6-16,-3 3-3 0,3-4 0 0,0 3 3 15,0 0-2-15,-1 2 0 0,1-1 0 0,2-3-3 16,-2 5-2-16,0-5-1 0,6-3 2 0,-10 8-3 16,5-4 4-16,5-4-4 0,-7 7 3 0,3-1-3 15,4-6-1-15,-6 5-1 0,6-5 2 0,0 0 0 16,-6 7 2-16,6-7-5 0,0 0 4 0,0 0-3 16,-4 8-2-16,4-8 2 0,0 0 2 0,0 0-2 15,0 0 6-15,0 0-2 0,16 2 0 0,-16-2 1 16,10 3-3-16,-1-2 1 0,-9-1-3 0,16 0 4 0,-16 0-3 15,16-4 2-15,-9 4 0 0,-7 0-3 0,16 0 2 16,-6 0-4-16,-10 0 2 0,15 0 1 16,-15 0 0-16,15 3-3 0,-15-3 4 0,12 0-2 0,-5 1-1 15,-7-1 0-15,14 0 2 0,-14 0-2 0,16 1 1 16,-9 0 1-16,-7-1 0 0,14 3-1 0,-14-3 0 16,12 2-3-16,-4-2 4 0,-8 0 1 0,13 4-2 15,-6-3-2-15,-7-1 1 0,9 3 2 0,-9-3 0 16,10 4-2-16,-10-4 1 0,10 2 0 0,-10-2 1 15,9 5-2-15,-9-5 3 0,10 4-2 0,-6 1-2 16,-4-5 0-16,0 0 3 0,10 6-3 0,-10-6 2 16,5 4-2-1,-5-4 2-15,5 9-2 0,-5-9 0 0,5 5 0 0,-5-5 4 0,3 6 1 0,-3-6-2 0,2 8-2 16,-2-8 1-16,4 6-1 0,-4-6-1 16,0 0 0-16,2 10 0 0,-2-10 1 0,0 0 1 0,0 10 1 15,0-10 0-15,0 0-1 0,-1 11 3 0,1-11-1 16,0 0-3-16,-3 11 3 0,3-11 3 15,0 0-2-15,-2 11 1 0,2-11 4 0,-4 7 0 0,4-7 3 16,-5 9-1-16,5-9 0 0,-4 5-3 0,4-5 5 16,-4 5-4-16,4-5 0 0,0 0 4 0,-6 9 0 15,6-9-2-15,-7 5-2 0,7-5 8 0,-6 6-1 16,6-6 0-16,-6 5-1 0,6-5 3 0,-6 5-5 16,6-5 3-16,-9 8-4 0,9-8 3 0,-7 3-1 15,7-3-1-15,-9 4-5 0,9-4 3 0,-9 5-2 16,9-5 4-16,-9 5-8 0,3-2 3 0,6-3 1 0,-10 3 4 15,10-3-4-15,-10 4 2 0,10-4 3 16,-11 4-3-16,3-2-1 0,8-2-1 0,-16 4 0 0,9-2-1 16,7-2 4-16,-15 2-2 0,9-1 1 0,6-1-2 15,-17 3-2-15,11-3 1 0,6 0-6 16,-18 2 9-16,18-2-2 0,-12 0-1 0,12 0 1 0,-12-2-1 16,12 2-5-16,-9 2 8 0,9-2-4 0,0 0-2 15,-12-2 1-15,12 2 1 0,0 0-5 0,-13-4-11 16,13 4-16-16,0 0-18 0,-8-2-15 0,8 2-16 15,0 0-24-15,0 0-18 0,-9-6-29 0,9 6-23 16,0 0-40-16,0 0-183 0,0 0-422 0,0 0 186 16</inkml:trace>
        </inkml:traceGroup>
        <inkml:traceGroup>
          <inkml:annotationXML>
            <emma:emma xmlns:emma="http://www.w3.org/2003/04/emma" version="1.0">
              <emma:interpretation id="{2A1E334A-9DB1-4D84-B5EF-039CB0FBC1F7}" emma:medium="tactile" emma:mode="ink">
                <msink:context xmlns:msink="http://schemas.microsoft.com/ink/2010/main" type="inkWord" rotatedBoundingBox="17160,7261 21304,7052 21353,8021 17209,8230">
                  <msink:destinationLink direction="with" ref="{38F6DFEE-48FE-44E3-865A-57A3F73FF198}"/>
                </msink:context>
              </emma:interpretation>
            </emma:emma>
          </inkml:annotationXML>
          <inkml:trace contextRef="#ctx0" brushRef="#br0" timeOffset="69878.89">11846 1055 215 0,'0'0'224'0,"0"0"-18"16,0 0-12-16,0 0-10 0,0 0-13 15,0 0-19-15,0 0-12 0,0 0-16 0,0 0-14 0,0 0-12 0,0 0-10 16,0 0-11-16,0 0-7 0,0 0-6 16,0 0-6-16,0 0-5 0,0 0-2 0,0 0-3 0,-9 23-1 15,9-23-1-15,-5 13 6 0,4-8-2 0,-1 4-5 16,-1-1-2-16,3-8-4 0,0 16-2 0,-2-7-3 16,1 0-3-16,1-9 2 0,-2 19-2 0,2-7-3 15,0 0-3-15,-1 0-2 0,2-1-3 0,-1-2 0 16,2 2-6-16,-1-2 5 0,-1 2-4 0,0-1 1 0,2 1-3 15,-1 0 3-15,1-2-8 0,-2-1 6 16,2 5-3-16,-2-2-2 0,1 1 2 0,0-5-3 0,2 6-2 16,-2-6 0-16,0 0-3 0,-1-7 8 15,4 14-5-15,-3-8 2 0,-1-6 0 0,3 13-2 0,-1-8 0 16,-2-5-1-16,1 10 1 0,-1-10-3 0,3 10-14 16,-3-10-15-16,2 8-19 0,-2-8-19 0,1 6-27 15,-1-6-21-15,2 11-34 0,-2-11-32 0,0 0-65 16,0 0-132-16,0 0-404 0,0 0 179 0</inkml:trace>
          <inkml:trace contextRef="#ctx0" brushRef="#br0" timeOffset="71924.8">12008 778 52 0,'-12'-2'139'0,"12"2"-14"16,0 0-12-16,0 0-3 0,0 0-9 0,0 0-4 15,0 0-5-15,0 0-4 0,0 0-6 0,0 0 3 16,0 0-4-16,0 0-2 0,0 0-4 0,0 0-1 15,0 0-3-15,0 0-5 0,0 0 1 16,0 0-3-16,0 0 1 0,0 0-6 0,0 0-2 16,0 0-4-16,0 0-4 0,0 0-5 0,0 0-2 0,0 0-3 15,0 0-5-15,0 0-6 0,0 0 0 0,0 0-4 16,0 0-3-16,0 0-2 16,0 0-3-16,0 0-2 0,0 0 5 0,0 0-9 0,0 0 3 0,0 0-3 15,0 0-6-15,0 0 3 16,0 0-1-16,0 0 0 0,0 0-3 0,0 0 0 0,0 0 0 0,0 0-1 0,0 0 1 15,0 0 1-15,0 0 1 0,0 0-2 0,0 0-1 16,0 0 1-16,0 0 1 0,8 17-4 16,-8-17 2-16,0 0 3 0,8 8 2 0,-8-8-4 0,5 6 2 15,-5-6 4-15,7 5 3 0,-7-5-4 0,5 5 3 16,-5-5-4-16,5 5 3 0,0-1 0 0,-5-4 1 16,9 6 1-16,-9-6 4 0,10 8-1 0,-4-6-1 15,-6-2-2-15,11 5 2 0,-5-1-1 0,1 0 3 16,0-1-6-16,-7-3-7 0,12 7 5 0,-7-5 1 15,-5-2-2-15,11 5 0 0,-7-3-1 0,-4-2-2 16,9 8 0-16,-9-8-1 0,7 4-6 0,-7-4 5 16,3 7 1-16,-3-7-6 0,7 5 3 0,-7-5 5 15,8 7-1-15,-5-3 0 0,-3-4-3 0,3 8 3 0,-3-8-3 16,4 9 2-16,-4-9-1 0,6 9-3 0,-2-3-2 16,1-2 3-16,-5-4 0 0,6 12 1 15,-2-7 1-15,-4-5 0 0,5 8-1 0,-3-2 1 0,-2-6-4 16,5 9 3-16,-5-9 3 0,6 10-1 0,-5-6-6 15,-1-4 3-15,7 11 0 0,-5-7 0 16,-2-4 1-16,2 10-2 0,-2-10 1 0,4 10 1 0,-3-5 0 16,-1-5 0-16,3 11 1 0,-3-11 1 0,2 10 0 15,-2-10-3-15,3 11 3 0,-2-4-3 0,4-2 0 16,-5-5-2-16,6 12 1 0,-2-6 3 0,0 0-6 16,0 0 6-16,-4-6 0 0,3 9-2 0,-3-9-2 15,4 10 5-15,-4-10-2 0,2 9 0 0,-2-9 0 16,2 11-1-16,1-6 3 0,-3-5-1 0,1 9-2 0,-1-9 3 15,3 8 0-15,-3-8 2 0,0 8-2 16,0-8-2-16,1 10 1 0,-1-10 1 0,0 0-6 16,0 11 6-16,0-11 0 0,1 10 3 0,-1-10-1 0,0 0-3 15,1 11-4-15,-1-11 8 0,0 8-3 16,0-8-3-16,0 0 5 0,-2 11 4 0,2-11-4 16,0 10 2-16,0-10 2 0,0 0-3 0,1 14 6 0,-1-14 1 15,-1 10-3-15,1-10 1 0,0 10-2 0,0-10-1 16,1 10 0-16,-1-10 4 0,0 10-6 0,0-10 2 15,0 9-3-15,0-9 1 0,0 10-1 0,0-10 3 16,0 12-1-16,0-12-2 0,0 0-1 16,-1 13 3-16,1-13 2 0,-4 9 2 0,4-9-2 0,-2 12 4 15,2-12-3-15,0 11 3 0,0-11-2 0,-2 9 3 16,2-9-3-16,-6 12 3 0,3-8 1 0,-1 2 3 16,-1 2-2-16,0-3 4 0,5-5-1 0,-7 9-5 15,3-3-2-15,4-6 1 0,-7 11-4 0,2-6 1 16,5-5 0-16,-4 11-2 0,-1-7-2 0,5-4-1 0,-6 7-1 15,6-7 4-15,-8 9-2 0,6-4-3 0,2-5 3 16,-4 9-1-16,4-9-3 0,-3 8-2 0,3-8 2 16,-4 10 1-16,4-10-2 0,-5 10 2 15,5-10 0-15,-5 8-5 0,5-8 5 0,-4 8 1 0,4-8-1 16,-2 9-1-16,2-9-3 0,-4 5 3 0,4-5-1 16,0 0 4-16,0 0-8 0,-2 8 6 0,2-8-2 15,0 0 4-15,0 0-3 0,0 0 1 0,-3 7-3 16,3-7 3-16,0 0-1 0,0 0 4 0,0 0-3 15,0 0 1-15,0 0-6 0,0 0-11 0,0 0-23 16,0 0-31-16,0 0-47 0,0 0-55 0,0 0-54 16,0 0-223-16,0 0-483 0,0 0 213 0</inkml:trace>
          <inkml:trace contextRef="#ctx0" brushRef="#br0" timeOffset="81714.93">12616 1427 77 0,'0'0'110'16,"0"0"-12"-16,0 0-4 0,0 0-9 0,-1-13-11 16,1 13 1-16,0 0 1 0,0 0-10 0,0 0-2 15,0 0 1-15,0 0 0 0,6-5 0 0,-6 5 0 16,0 0-4-16,0 0 0 0,0 0 2 0,6-5-1 16,-6 5-1-16,0 0 4 0,0 0 0 0,0 0-3 15,0 0-8-15,5-7-1 0,-5 7-2 0,0 0-1 0,0 0-7 16,0 0-2-16,0 0-3 0,0 0-3 0,0 0-4 15,0 0 1-15,0 0-1 0,0 0-3 0,0 0 0 16,0 0-1-16,0 0-4 0,0 0-5 0,0 0 2 16,0 0 1-16,0 0-4 0,0 0 1 0,0 0-4 15,0 0 0-15,0 0-6 0,0 0 3 0,0 0 0 16,0 0-4-16,0 0 1 0,0 0-1 0,0 0-3 16,0 0-1-16,0 0 3 0,0 0-1 0,0 0 4 15,0 0-1-15,0 0 6 0,0 0 1 0,0 0 5 16,0 0 2-16,0 0 0 0,-1 23 4 0,1-23 0 0,0 0 1 15,-4 15 4-15,4-15-5 0,-2 13 1 16,2-6 2-16,0-7-1 0,-3 17-3 0,-2-6 1 16,2-1-7-16,-2 1 0 0,-1 3-1 0,-1 0 0 0,0 2-8 15,-3 0-25-15,-2 3-29 0,-2-1-28 0,1 1-39 16,-6 6-32-16,-1-3-64 0,1 0-162 0,1-5-398 16,4 1 176-16</inkml:trace>
          <inkml:trace contextRef="#ctx0" brushRef="#br0" timeOffset="174959.84">13023 1018 97 0,'0'0'159'0,"0"0"-8"0,0 0-7 0,0 0-7 15,0 0-19-15,0 0-7 0,0 0-13 0,0 0-5 16,0 0 3-16,10-19-8 0,-10 19-4 0,0 0-2 0,4-5 0 16,-4 5-2-16,0 0-9 0,3-8 3 15,-3 8-1-15,0 0-3 0,0 0-11 0,3-7 3 16,-3 7-3-16,0 0-5 0,3-9 3 0,-3 9-2 15,0 0-2-15,6-8-5 0,-6 8 0 0,0 0-3 16,2-7 1-16,-2 7-6 0,0 0 6 0,5-6 1 0,-5 6-6 16,0 0 0-16,0 0-3 0,2-8-8 0,-2 8-3 15,0 0-2-15,0 0-4 0,0 0-5 0,0 0 1 16,0 0-6-16,0 0 2 0,0 0-3 0,0 0 1 16,0 0-5-16,0 0 2 0,9 16-3 0,-9-16 1 15,0 17-2-15,0-11 3 0,1 4 0 0,-2 2 1 16,2-1-2-16,-5 0 2 0,4 2 2 0,-2-2 1 0,-2 4 4 15,2-1 2-15,-2-1 0 0,2 2 4 16,-5 2 0-16,2 0 1 0,0 2 0 16,-2-5-5-16,5 0 4 0,-3-2-1 0,-1 5 5 0,1 0-1 0,-1-3-2 15,2-2 1-15,-5 7 0 0,4-5-3 16,1 2 2-16,0-2 4 0,-1 4-3 0,2-5-6 16,0-1 3-16,1 1-5 0,0 0 0 0,-1-1 0 0,1-3 1 15,1 3-2-15,-2-1-8 0,2-3 7 0,0 0-2 16,1-8 4-16,0 17-5 0,0-17 1 0,-2 12-4 15,2-12 4-15,0 10-7 0,0-10 4 0,0 11-2 16,0-11 3-16,-2 8-7 0,2-8-5 0,0 0-5 16,0 0-15-16,-1 10-13 0,1-10-15 0,0 0-21 15,-8 5-25-15,8-5-25 0,-7 7-30 0,7-7-19 16,-11 1-43-16,11-1-235 0,-11 0-486 0,11 0 215 16</inkml:trace>
          <inkml:trace contextRef="#ctx0" brushRef="#br0" timeOffset="176614.54">13067 965 132 0,'0'0'169'15,"0"0"-9"-15,0 0-14 0,0 0-7 0,-2-13-4 16,2 13-7-16,0 0-16 0,0 0-6 0,0 0-7 16,5-11-9-16,-5 11-3 0,4-6-11 0,-4 6-4 15,4-8-8-15,-4 8-5 0,8-6-6 16,-8 6-5-16,10-4-3 0,-10 4-2 0,12-5-5 0,-6 4-4 16,2-3 3-16,-1 2-3 0,-7 2-1 0,21-4-1 15,-10 4-4-15,1-2 1 0,2 1 1 0,1 1-3 16,-2-1-2-16,0 1-1 0,-1-2 0 0,0 0 0 15,1 2-6-15,-6 2 1 0,7-2-6 0,-6 0 0 16,-8 0 0-16,18 0-5 0,-12 2-2 0,-6-2-2 0,13 2 2 16,-13-2-1-16,9 5-3 0,-3-4 0 15,-6-1 1-15,6 6-2 0,-6-6 4 0,5 6-6 16,-5-6 4-16,5 10-2 0,-1-6-1 0,-4-4 1 0,2 12 1 16,1-6-6-16,-3-6 6 0,1 13 0 0,0-6 0 15,0 0-6-15,-1-7-2 0,0 12 7 0,3-5-2 16,-3-7 3-16,0 13-1 0,0-6 2 0,0-7-1 15,-4 14-6-15,4-14 8 0,-1 13-1 0,-3-7 1 16,2 3-10-16,2-9 7 0,-6 9 0 0,2-1 1 0,0-3 2 16,-2 1 1-16,0 0-3 0,0 2 0 0,-1-3-1 15,1 0 7-15,-3 1-1 0,-3 1 1 16,-1 0-5-16,3-2 5 0,-5 2-4 0,3 0 1 0,0-1-3 16,-2-2 4-16,5 0-2 0,-2 0 2 0,-1 1-2 15,3-3 2-15,1 2-4 0,8-4 3 16,-13 3-5-16,13-3 5 0,-10 6 0 0,10-6-5 0,-10 2 0 15,10-2 5-15,0 0-5 0,-9 3 4 0,9-3-5 16,-6 3 3-16,6-3-1 0,0 0 3 0,0 0-4 16,0 0 4-16,-7 4 2 0,7-4-3 0,0 0-3 15,0 0 2-15,0 0 4 0,0 0-2 0,0 0-2 16,0 0 2-16,0 0 0 0,0 0-1 0,0 0 0 16,0 0-4-16,0 0 1 0,0 0 0 0,0 0 3 15,0 0-3-15,0 0-1 0,0 0 3 0,0 0-3 16,0 0 1-16,26 0 0 0,-26 0-1 0,13 1 2 15,-6 0 0-15,4-1-4 0,1 0 4 0,-2 2-1 0,0-2-4 16,-10 0 2-16,16 2 3 0,-5-3-3 0,-1 2 1 16,-4 3 2-16,-6-4-2 0,14 2-1 0,-14-2 2 15,11 0-1-15,-5 2-6 0,-6-2 8 0,10 1-3 16,-10-1 2-16,10 3 1 0,-4-1-2 0,-6-2 2 16,12 4 0-16,-8-2-3 0,-4-2 5 0,12 6-8 15,-7-4 5-15,-5-2-3 0,14 6 3 0,-8-2-2 16,0-2 2-16,0 3-3 0,-6-5 5 0,13 8-4 15,-7-7 2-15,-6-1 0 0,6 10-2 0,-1-7 4 16,-5-3-5-16,7 9 3 0,-7-9-2 0,5 5 3 16,-5-5-2-16,5 9 1 0,-2-6 2 0,-3-3-3 15,2 13-1-15,1-8 0 0,-3-5 0 0,2 12 1 0,-1-6 3 16,-1-6-2-16,4 12-5 0,-3-6 8 16,-1-6-1-16,3 13 1 0,-2-8-1 0,-1-5-1 0,1 13 0 15,-1-13 1-15,0 10 0 0,0-10-4 0,0 13 1 16,0-13 3-16,-1 9 0 0,1-9-5 15,0 10 3-15,0-10 0 0,-1 10-3 0,1-10 4 0,-3 10-3 16,3-10-4-16,-1 11 8 0,1-11 0 0,0 0-2 16,-1 9 0-16,1-9 0 0,-4 9 0 0,4-9 3 15,-2 6-1-15,2-6 1 0,-5 8-1 0,5-8 2 16,-3 6 2-16,3-6 2 0,-6 4 1 0,6-4 2 16,-6 6-2-16,6-6-2 0,-9 8 3 0,5-6-3 15,4-2 5-15,-11 6-6 0,11-6 5 0,-7 4 3 16,7-4 0-16,-11 7 0 0,4-4 1 0,7-3-2 15,-18 6 1-15,10-4 0 0,-2-2 3 0,-1 3-3 16,3-2-1-16,-5 1-2 0,-1-2-3 0,3 3 3 0,-2-3-1 16,0 2-3-16,0-1 1 0,-3 2 0 0,3-3-1 15,1 1-1-15,3-1-2 0,2 2-11 16,7-2-8-16,-19 2-16 0,10-1-16 0,9-1-16 0,-14 2-12 16,7 0-23-16,7-2-19 0,-13 3-32 0,13-3-57 15,-13 0-155-15,3 0-389 0,10 0 173 0</inkml:trace>
          <inkml:trace contextRef="#ctx0" brushRef="#br0" timeOffset="177797.48">13858 837 13 0,'0'0'182'0,"0"0"-10"0,3-8-7 0,-3 8-13 15,0 0-7-15,3-8-5 0,-3 8-6 0,0 0-13 16,4-7-5-16,-4 7-8 0,0 0-8 0,0 0 1 16,0 0-7-16,3-10-5 0,-3 10-3 0,0 0-6 15,0 0-9-15,0 0-5 0,0 0-7 0,0 0-7 16,0 0-4-16,0 0-9 0,0 0-4 0,0 0-1 15,0 0-7-15,0 0-1 0,0 0-6 0,0 0-1 16,0 0-1-16,-22 14-1 0,18-9-5 0,-3 1 0 16,1 2 5-16,1 2-3 0,-4 0 3 0,3 1 0 15,-5 0-1-15,6 3 0 0,-2-2 1 0,1 1 3 0,-1 1-5 16,1 3 3-16,-1 1-2 0,2 0-2 0,-1 1 1 16,2-2-2-16,-2 2 3 0,3-2-3 15,1 1 1-15,-3 1-1 0,4-5 1 0,-1 7-1 0,-1-3 7 16,2 1-2-16,0 0-2 0,1-5 3 0,-2 0 0 15,2 4 0-15,-4-6 4 0,8 2-8 0,-8 0 2 16,2 0-1-16,2 0 2 0,-2-1-5 0,2-1-1 16,-2-1 2-16,1 3-1 0,1-3-2 0,-3 1-1 15,3-1 1-15,0-11 2 0,3 17-6 0,-3-8 4 16,0-2-3-16,1 2 1 0,4-1 1 0,0-1-2 16,-1 1 2-16,3-1-2 0,3 2 1 0,2-1-1 15,-5-2-2-15,4-1 1 0,-3 3-2 0,3-2-3 16,-3-3-9-16,-2 1-12 0,-6-4-13 0,10 4-12 0,-6-1-20 15,-4-3-15-15,5 7-17 0,-5-7-22 16,0 0-15-16,0 0-30 0,0 0-27 0,-25 4-198 16,17-4-418-16,8 0 185 0</inkml:trace>
          <inkml:trace contextRef="#ctx0" brushRef="#br0" timeOffset="178465.83">14102 845 32 0,'0'0'186'15,"0"0"-5"-15,0 0-9 0,0 0-12 0,0 0-6 16,0 0-10-16,-3-8-20 0,3 8 5 0,0 0-17 16,0 0-7-16,0 0-14 0,0 0-11 0,0 0-6 15,0 0-12-15,0 0-6 0,0 0-4 0,0 0 2 16,-9 20-3-16,9-20-1 0,-2 13 1 0,0-4 2 0,-1 2 1 16,3 1-1-16,-2-1 2 0,2 2-3 0,0 1-6 15,-3 0 3-15,6 1-1 0,-3-3-2 0,-3 2-4 16,1 1 1-16,2 2 4 0,2 2-4 0,-4-5-1 15,1 0-3-15,2 0-2 0,-1-1-1 0,0 1 2 16,2 0-3-16,-2 0 0 0,0 0-2 0,3-3 1 16,-3 1-4-16,0 4-1 0,2-6-1 0,-2 0-2 15,0 1-6-15,3-3 2 0,-3-8-1 0,0 17-3 16,1-8-1-16,-1-9 1 0,0 11-5 0,3-3-1 16,-3-8 0-16,2 8 1 0,-2-8-3 0,-2 11 2 15,2-11-3-15,4 8-4 0,-4-8 3 0,0 0-2 16,0 12 3-16,0-12-1 0,0 0-2 0,0 0-1 15,0 8 1-15,0-8-1 0,0 0 0 0,0 8-1 0,0-8 0 16,0 0-4-16,0 0-11 0,0 0-7 16,0 0-12-16,2 9-10 0,-2-9-11 0,0 0-14 15,0 0-12-15,0 0-14 0,0 0-16 0,0 0-7 0,0 0-16 16,6 6-34-16,-6-6-48 0,0 0-181 0,0 0-424 16,15-17 189-16</inkml:trace>
          <inkml:trace contextRef="#ctx0" brushRef="#br0" timeOffset="179008.78">14407 1075 123 0,'0'0'180'0,"0"0"-16"0,0 0-7 16,0 0-11-16,0 0-5 0,0 0-15 0,0 0-9 0,0 0-9 16,0 0-8-16,0 0-9 0,0 0-7 0,0 0-5 15,0 0 2-15,0 0-5 0,-29 8-5 16,22-3-4-16,-1 0-5 0,-1-2 6 0,-2 2-6 0,0 1-2 16,3 0-2-16,-3 0-5 0,-2 2 0 0,1-2-2 15,1-1-8-15,0 4-5 0,0-1-3 16,0 0-2-16,-2 0-4 0,2-1 0 0,0 3-5 0,2-2-1 15,-2-2 0-15,0 0-1 0,4 3-6 0,-2-2 2 16,0 1-4-16,1-2 0 0,3 2-3 0,-2-2 3 16,4-1-4-16,-2 1 0 0,5-6-3 0,-8 11 2 15,5-8-2-15,3-3 2 0,-7 8-4 0,7-8 1 16,-5 6-4-16,5-6 4 0,-3 6-1 0,3-6-1 16,0 0-1-16,0 0 4 0,0 10-1 0,0-10 0 15,0 0-2-15,0 0 3 0,2 12-1 0,-2-12-1 16,6 6-2-16,-6-6 1 0,7 4 2 0,-7-4 3 15,8 6-2-15,-3-3 1 0,-5-3-1 0,13 3 0 16,-3 0 0-16,1 0 4 0,2 0-1 0,0-3 1 0,-3 1-3 16,1 0 1-16,1-1-2 0,-12 0-2 15,19 0 0-15,-12 0 1 0,2 1-2 0,-9-1-2 16,10 0 3-16,-10 0 0 0,10 2-1 0,-10-2-4 0,0 0-8 16,13 0-6-16,-13 0-15 0,0 0-10 0,0 0-14 15,7 0-18-15,-7 0-31 0,0 0-32 0,0 0-21 16,0 0-48-16,8-6-169 0,-8 6-403 0,5-8 178 15</inkml:trace>
          <inkml:trace contextRef="#ctx0" brushRef="#br0" timeOffset="179332.8">14578 1224 23 0,'0'0'219'0,"0"0"-12"0,0 0-17 0,0 0-13 0,0 0-8 0,0 0-8 0,12 5-6 16,-12-5-5-16,11 1-8 0,-11-1-7 0,9 1-10 16,-9-1-5-16,15 1-13 0,-15-1-3 0,16 0-10 0,-7 0-3 15,-9 0-7-15,20 0-7 0,-7 0-9 16,0 0-4-16,2 0-7 0,1 1-6 0,-3-2-9 15,0 0-2-15,-2 2-3 0,1-1-1 0,-2-2-5 0,3 2-3 16,-13 0-6-16,18-3-7 0,-12 0-9 0,-6 3-11 16,11 0-18-16,-11 0-17 0,9-2-17 15,-9 2-27-15,0 0-22 0,5-5-23 0,-5 5-25 0,0 0-29 16,0 0-192-16,0 0-406 0,0 0 181 0</inkml:trace>
          <inkml:trace contextRef="#ctx0" brushRef="#br0" timeOffset="180036.08">15299 988 95 0,'7'-6'231'16,"-7"6"-14"-16,0 0-15 0,0 0-14 0,0 0-17 15,0 0-16-15,0 0-15 0,0 0-8 16,-10-15-12-16,10 15-7 0,-10-2-11 0,10 2-4 0,-13-3-12 16,7 1-8-16,6 2 1 0,-20-3-7 0,9 3-9 15,11 0-4-15,-20 0-5 0,9 3-6 0,2-3-1 16,0 0-5-16,9 0-7 0,-20 5-1 0,9-3-6 15,2 2-3-15,3-1 0 0,6-3-4 0,-16 6-2 16,8-2-1-16,1-2-3 0,7-2 0 0,-8 9-1 16,3-5-2-16,5-4-2 0,-10 9 1 0,9-5-3 0,1-4 2 15,-5 8-2-15,5-8-2 0,-4 7 1 16,4-7 2-16,0 0-5 0,2 15 3 0,-2-15-2 16,5 9 2-16,-5-9-5 0,3 10 3 0,-1-6 0 15,-2-4-1-15,8 9 2 0,-6-5-3 0,-2-4-2 16,9 7 0-16,-7-2 2 0,-2-5-1 0,7 9 0 15,-3-4 1-15,-4-5-1 0,9 6 0 0,-3-1 0 16,-1 1-1-16,-5-6 0 0,5 8 0 16,-2-2 1-16,2 0 0 0,-5-6-2 0,8 11 0 0,-1-6 1 0,1 0-1 15,-5 1-3-15,4 0 4 0,-7-6-1 16,6 11-1-16,-1-6 4 0,0 1-4 0,0 0 1 0,-2 0-3 16,-3-6 1-16,5 10-1 0,0-6 3 0,-5-4-1 15,2 13-2-15,-1-7 4 0,-1-6-1 0,3 11 0 16,-3-11 2-16,0 11-1 0,2-6-1 0,-2-5 0 15,0 0 2-15,-2 14 2 0,2-14-1 0,-11 9 1 16,6-6 0-16,-3-2-2 0,8-1 1 0,-20 4 3 16,9-2-3-16,0 2 0 0,-4-4-3 0,3 2 1 15,-4-2-1-15,6 3 3 0,-3-3 0 0,-1 1-3 16,4-1 0-16,10 0 4 0,-16 0-4 0,16 0 3 16,-15 0 1-16,15 0-2 0,-12-1 0 0,12 1 4 15,0 0-3-15,-13 0 2 0,13 0 1 0,0 0-3 16,0 0-9-16,-6-5-10 0,6 5-16 0,0 0-15 15,0 0-18-15,0 0-23 0,0 0-27 0,0 0-23 0,0 0-36 16,15-18-224-16,-4 16-431 0,0-3 191 0</inkml:trace>
          <inkml:trace contextRef="#ctx0" brushRef="#br0" timeOffset="180402.72">15356 1246 141 0,'10'-2'212'15,"-10"2"-4"-15,0 0-22 0,0 0-2 0,0 0-26 16,0 0-2-16,0 0-13 0,0 0-11 0,0 0-21 16,0 0-13-16,8 3-1 0,-8-3-3 0,0 0-4 15,2 9 5-15,-2-9-7 0,3 7-1 0,-3-7-8 0,0 12-3 16,0-12-7-16,0 11-3 0,0-3 5 15,0-8-2-15,2 16-1 0,-2-7-8 0,3 1 1 16,-3-4-1-16,0 8-5 0,2-8-4 0,-1 7 1 16,2-4-2-16,1 0-5 0,-4 0 0 0,5-2-6 0,-5-7 1 15,4 12-3-15,-2-4-3 0,-2-8-6 16,5 8 2-16,-3-2-4 0,-2-6 0 0,5 8-8 0,-5-8 5 16,4 9-7-16,-4-9 0 0,0 0-11 0,4 6-10 15,-4-6-12-15,0 0-15 0,0 0-11 0,0 0-6 16,0 0-24-16,0 0-36 0,0 0-27 15,0 0-30-15,0 0-23 0,0 0-53 0,16-17-181 0,-14 5-458 16,6 4 204-16</inkml:trace>
          <inkml:trace contextRef="#ctx0" brushRef="#br0" timeOffset="180728.55">15485 1074 81 0,'0'0'276'0,"0"-15"-8"0,2 6-20 0,-2 9-15 16,3-13-21-16,-1 3-18 0,-1 4-17 0,4 0-17 0,-3-1-15 15,-2 7-16-15,5-9-9 0,-5 9-12 0,4-6-13 16,-4 6-8-16,4-7-16 0,-4 7-20 16,0 0-16-16,0 0-11 0,0 0-15 0,0 0-12 0,0 0-14 15,0 0-16-15,0 0-19 0,7 18-22 0,-7-18-18 16,-4 14-32-16,4-14-19 0,-5 16-222 0,5-10-394 15,0-6 175-15</inkml:trace>
          <inkml:trace contextRef="#ctx0" brushRef="#br0" timeOffset="181723.95">15945 1185 171 0,'16'-5'183'0,"-16"5"-8"0,0 0-8 15,0 0-3-15,0 0-5 0,0 0-10 0,0 0-12 16,10 0-16-16,-10 0-12 0,0 0-12 0,0 0-9 15,0 0-6-15,3 12-1 0,-3-12-7 0,-3 12-1 16,3-12-6-16,-1 14-5 0,-1-5-6 0,-1-3-3 16,1 7-5-16,-3-1-2 0,2 1-9 0,-4-2 2 15,-1 3-2-15,5 0-5 0,-4 3-13 0,-2 0-25 0,2-3-16 16,1-3-30-16,2 0-28 0,-1 1-34 0,-1 0-35 16,3-2-202-16,3-4-379 0,0-6 167 15</inkml:trace>
        </inkml:traceGroup>
        <inkml:traceGroup>
          <inkml:annotationXML>
            <emma:emma xmlns:emma="http://www.w3.org/2003/04/emma" version="1.0">
              <emma:interpretation id="{3F74A5DF-E58D-41B7-ACE5-A1737F0D94EE}" emma:medium="tactile" emma:mode="ink">
                <msink:context xmlns:msink="http://schemas.microsoft.com/ink/2010/main" type="inkWord" rotatedBoundingBox="21684,7214 24500,7072 24540,7869 21724,8011">
                  <msink:destinationLink direction="with" ref="{38F6DFEE-48FE-44E3-865A-57A3F73FF198}"/>
                </msink:context>
              </emma:interpretation>
            </emma:emma>
          </inkml:annotationXML>
          <inkml:trace contextRef="#ctx0" brushRef="#br0" timeOffset="182322.81">16384 1039 239 0,'0'0'232'0,"-5"-7"-11"0,5 7-10 15,0 0-15-15,0 0-13 0,0 0-16 16,0 0-14-16,0 0-18 0,0 0-14 0,0 0-16 0,0 0-14 15,0 0-9-15,0 0-5 0,0 0-2 0,0 0-8 16,-13 16-3-16,11-7 1 0,0-1-8 0,-2 2-1 16,-1 0-1-16,5 1-4 0,-2 1 2 0,0 1-1 0,2-1-5 15,-3-2 4-15,3 5-2 0,0-5-8 16,3 2 2-16,-6 2-1 0,3-2-3 0,5-1 1 16,-5 2-4-16,2-5 0 0,2 1-5 0,-2 0-1 0,1-2-3 15,-3-7 1-15,4 12-6 0,-1-6-4 16,-3-6 0-16,6 10 2 0,-2-5 0 0,-4-5-2 15,10 6-5-15,-6-3 3 0,3 2-12 0,-7-5-7 16,10 5-21-16,0-1-8 0,-4-2-17 0,-6-2-21 0,21 0-18 16,-11 0-13-16,-2-2-19 0,2-2-24 0,0-1-22 15,3 0-36-15,1-3-215 0,1-2-451 16,0 0 200-16</inkml:trace>
          <inkml:trace contextRef="#ctx0" brushRef="#br0" timeOffset="182625.98">16558 840 23 0,'2'-11'291'0,"-2"11"-7"0,3-11-15 0,0 5-13 15,-3 6-13-15,3-10-12 0,-3 10-11 16,0-9-17-16,0 9-21 0,4-9-5 0,-4 9-11 16,0 0-23-16,3-6-13 0,-3 6-6 0,0 0-20 15,0 0-12-15,0 0-15 0,0 0-21 0,0 0-25 16,0 0-14-16,0 0-8 0,0 0-11 0,0 0-10 16,0 0-19-16,0 0-20 0,0 0-21 0,2 24-14 0,-2-14-21 15,3 0-25-15,-6 4-24 0,3-3-35 0,0 1-224 16,-2 0-449-16,4-1 198 0</inkml:trace>
          <inkml:trace contextRef="#ctx0" brushRef="#br0" timeOffset="183013.94">16695 1158 16 0,'0'0'223'0,"0"0"-11"0,13-4-13 0,-13 4-10 0,0 0-4 15,11-2-10-15,-11 2-9 0,0 0-12 0,0 0-9 16,11 0-9-16,-11 0-11 0,11 0-10 0,-11 0-7 15,11 0-7-15,-11 0-9 0,12 0-4 16,-12 0-11-16,10 0-6 0,-10 0-6 0,11-3-6 0,-11 3-8 16,13 3-3-16,-7-3-7 0,-6 0 2 0,20 0-12 15,-12 0 3-15,-8 0-4 16,17 0-4-16,-11 0-3 0,5 0-2 0,-11 0-2 0,17-3 0 0,-9 2-4 16,-8 1-15-16,17-1-13 0,-8 0-10 0,-9 1-14 15,13-3-12-15,-8 1-9 0,-5 2-15 0,11-2-26 16,-11 2-35-16,0 0-30 0,0 0-64 0,0 0-143 15,0 0-402-15,0 0 179 0</inkml:trace>
          <inkml:trace contextRef="#ctx0" brushRef="#br0" timeOffset="183419.42">17131 1030 14 0,'0'0'246'0,"0"0"-13"0,0 0-16 16,0 0-15-16,0 0-18 0,0 0-22 0,0 0-17 15,0 0-15-15,0 0-16 0,0 0-7 0,0 0-16 16,0 0-6-16,0 0-11 0,0 0-6 0,0 0-3 16,0 0-1-16,0 0-1 0,-7 30-7 0,7-22 1 15,0-8-5-15,0 15 4 0,0-5-4 0,0 1 1 16,3 0 0-16,-1 1-2 0,-2-1-7 0,2 3-2 16,2 0-1-16,-2-4-7 0,1 4-2 0,-1-4-1 15,2 2-4-15,-2-3 3 0,0 2-7 0,1 0 0 16,-3-2-4-16,5-3-2 0,-1 4-4 0,0-1-11 15,-4-1-19-15,1-2-28 0,-1-6-26 0,1 14-23 0,-1-14-25 16,-1 11-38-16,1-11-40 0,0 0-199 0,0 0-428 16,-5 9 190-16</inkml:trace>
          <inkml:trace contextRef="#ctx0" brushRef="#br0" timeOffset="184309.96">17420 698 46 0,'0'0'170'0,"0"0"-15"15,0 0-2-15,0 0-14 0,0 0-8 0,0 0-10 16,0 0-13-16,0 0-11 0,0 0-7 0,0 0-11 16,0 0-11-16,0 0-5 0,0 0-3 0,0 0-4 15,0 0-5-15,-9 9-5 0,9-9 4 0,0 0-6 16,0 10 2-16,0-10-1 0,-2 9 0 0,2-9-9 16,0 0 5-16,2 17 1 0,-2-17-5 0,4 13 5 15,-4-5-6-15,1-2 0 0,1 2-1 0,0 1 0 16,0 2-5-16,0-2 2 0,0-1-3 0,1 3 3 0,2 0 1 15,-3-1-2-15,-1 1-3 0,4 1-2 16,0 2 0-16,-3-3-5 0,2 1 2 0,-2-1-1 16,2 3 0-16,0 0 0 0,1 2-2 0,0-2-1 0,-2 0 0 15,2 0-3-15,0 5 0 0,1-5-2 0,-1-3 0 16,-3 4 2-16,0-7-6 0,3 6-1 16,0-4-1-16,-4 4 0 0,1-1-1 0,1 0 4 0,-2-2-4 15,1 1 3-15,-4-2-4 0,4 2 8 0,-5-1-3 16,-2 1 6-16,4 0 2 0,-3-3-3 0,2 5 4 15,-4-3 4-15,2 1-2 0,1-1-2 0,-3-1 0 16,4 2 0-16,-3-4 0 0,0 4 1 0,1-5 0 16,2 1 1-16,-3 2 1 0,1 0-1 0,0-1 1 15,-1 2 2-15,4-1-2 0,-1-3-1 0,-3 1 1 16,5-8-4-16,-2 14 1 0,-1-8-2 0,3-6-2 16,-3 10 1-16,3-10-3 0,-3 10 0 0,3-10 0 15,0 0-2-15,-2 8-1 0,2-8-1 0,0 0-1 16,-3 8 2-16,3-8-1 0,0 0 0 0,0 0 1 15,0 0-2-15,0 0-2 0,-2 9 1 0,2-9 1 16,0 0-11-16,0 0-9 0,0 0-28 0,0 0-40 16,0 0-40-16,0 0-40 0,0 0-71 0,0 0-245 15,0 0-514-15,26-19 227 0</inkml:trace>
          <inkml:trace contextRef="#ctx0" brushRef="#br0" timeOffset="185216.5">17688 1154 143 0,'0'0'212'0,"0"0"-13"16,0 0-13-16,0 0-17 0,0 0-9 0,0 0-9 0,0 0-11 16,0 0-6-16,0 0-12 0,0 0-10 15,0 0-10-15,0 0-9 0,0 0-9 0,0 0-2 16,0 0-11-16,26-8-4 0,-26 8-5 0,13 1-6 0,-13-1-3 16,12 0-5-16,-12 0-2 0,21 1-4 15,-13-1-7-15,1 0 8 0,2 1-6 0,3 2 1 16,-2-3-5-16,1 3-2 0,0-1-1 0,2-1 1 0,0 0-4 15,-2-1 2-15,0 1-3 0,0-1 2 0,2 3-1 16,-2-3 0-16,-4 3-1 0,2-3 2 0,2-3-1 16,-13 3 2-16,17-1-4 0,-11 1 0 0,-6 0-3 15,12 0 0-15,-12 0-5 0,12-2-2 0,-12 2 3 16,0 0-2-16,13 0-5 0,-13 0 1 0,0 0-4 16,10-1 0-16,-10 1-2 0,0 0 5 15,12 1-5-15,-12-1-2 0,9 2 0 0,-9-2-3 0,7 4 2 16,-7-4 1-16,0 0-3 0,9 2 2 0,-9-2-10 15,0 0-1-15,12 0-8 0,-12 0-12 16,0 0-6-16,7 3-11 0,-7-3-11 0,0 0-7 0,0 0-13 16,0 0-11-16,10 1-20 15,-10-1-15-15,0 0-22 0,0 0-31 0,0 0-219 0,0 0-426 0,0 0 189 16</inkml:trace>
          <inkml:trace contextRef="#ctx0" brushRef="#br0" timeOffset="185595">17946 960 92 0,'0'0'205'0,"0"0"-20"0,0 0-15 0,0 0-16 15,0 0-16-15,0 0-14 0,0 0-15 0,0 0-9 16,0 0-15-16,0 0-4 0,0 0-3 0,0 0-1 16,0 0-4-16,0 0-1 0,0 22 5 0,0-22-5 15,4 20-1-15,-4-10 1 0,0 2-1 0,-4 1-5 16,4 0 3-16,4 1-5 0,-4 4-3 0,0-5 1 16,0 2-7-16,0 4-4 0,0-1-1 0,0 1-3 0,0-3 0 15,0 2-2-15,1 0 0 0,-1-4-1 16,0 5-3-16,1-7-4 0,2 2-3 0,-2 0-2 15,4 0-4-15,-4-3-2 0,5 2-1 0,-4-2 3 0,2-2-5 16,-1 0-1-16,-3-3-2 0,5 0-3 0,-5-6 0 16,6 12-3-16,-5-8 0 0,-1-4-9 15,0 0-10-15,4 11-12 0,-4-11-11 0,0 0-22 0,0 0-39 16,0 0-37-16,0 0-32 0,0 0-36 0,0 0-228 16,0 0-456-16,0 0 202 0</inkml:trace>
          <inkml:trace contextRef="#ctx0" brushRef="#br0" timeOffset="186544.98">18384 809 120 0,'0'0'228'0,"-1"-7"-16"0,1 7-10 16,0 0-8-16,0 0-13 0,0 0-9 0,0-12-9 15,0 12-15-15,0 0-11 0,0 0-12 0,0 0-14 16,0 0-15-16,-4-8-12 0,4 8-11 0,0 0-8 15,0 0-6-15,0 0-5 0,0 0-6 0,0 0-5 16,0 0-3-16,0 0-2 0,4 30-4 0,-4-21 0 16,2-1-4-16,0 3-4 0,0 0 2 0,0 3 6 15,1-5-7-15,-2 3 0 0,4 0-1 0,-4 1-1 16,2-1-1-16,0 0 5 0,-1 2-2 0,2-3 1 16,1 3-5-16,-2-3-1 0,-1 2 2 0,3-1-2 0,0 2 0 15,0 0-6-15,-2-4 4 0,3 3 2 16,-3 0 2-16,1-2-4 0,1 3 1 0,0-4 3 15,1 3-5-15,0-3 1 0,-3 1 3 0,2-2-8 16,1 1 2-16,-1 1-2 0,0-2-4 0,-3-1 3 0,3-2-2 16,-2 1 4-16,0 0-5 0,-3-7 2 15,8 8-4-15,-6-2-2 0,-2-6 0 0,5 9 3 16,-5-9-1-16,5 8-2 0,-5-8 1 0,5 5-2 0,-5-5-3 16,0 0 3-16,4 6-1 0,-4-6 3 15,0 0 2-15,0 0 9 0,6 5 10 0,-6-5 5 16,0 0 14-16,0 0 4 0,0 0 14 0,0 0-6 15,0 0-1-15,0 0-4 0,0 0-7 0,0 0-4 0,0 0-3 16,13-10 3-16,-13 10-12 0,9-6-1 0,-4 1-4 16,-5 5-1-16,9-7-6 0,-5 0-3 0,3 2 3 15,-4 0-9-15,4-1 5 0,1-2-2 0,-1-2-3 16,2 0 6-16,1 0-6 0,-1-1-5 0,3-3-2 16,-1-2 1-16,0-2 1 0,1 2 2 0,-2-2-5 15,3 0-1-15,-1-1-1 0,0-1-3 0,-1 1-3 16,3-6-2-16,-2 6-6 0,-1-1 0 0,3-6-3 15,-2 8 8-15,-1-1-5 0,-1 0-5 0,1 0 0 16,0 0 2-16,2 2 4 0,-2 1-2 0,-2-1 1 16,2 1 3-16,-4 0-3 0,0 3 2 0,1-1 1 15,-2 3 0-15,4 0 5 0,-4 0-3 0,3 2 0 16,-3-1-2-16,1 1 3 0,-2 4 1 0,1-1-3 16,-1 0-6-16,0 0-4 0,1 1 7 0,-6 5-12 15,8-6-5-15,-8 6-10 0,5-5-7 0,-5 5-13 16,0 0-9-16,0 0-13 0,7-3-2 0,-7 3-14 15,0 0-16-15,0 0-11 0,0 0-22 0,0 0-11 16,7 12-29-16,-7-12-22 0,0 0-39 0,2 10-152 16,-2-10-432-16,0 0 191 0</inkml:trace>
          <inkml:trace contextRef="#ctx0" brushRef="#br0" timeOffset="187255.24">18924 1138 151 0,'0'0'186'0,"0"0"-13"16,0 0-17-16,0 0-16 0,0 0-12 0,0 0-18 15,0 0-9-15,0 0-12 0,0 0-6 0,0 0-10 16,0 0-5-16,0 0-4 0,0 0-5 0,-19 10-1 15,19-10-1-15,-7 10-2 0,4-6 1 0,3-4 0 16,-8 10 1-16,5-5 0 0,-2 3-3 0,5-8 3 16,-3 11-4-16,-1-4 2 0,4-7-1 0,-5 14-1 15,4-7 1-15,1-7-4 0,-1 17-3 0,1-11 2 0,0-6-1 16,0 14-4-16,0-6-1 0,0-8 0 16,-3 12-4-16,6-5-6 0,-3-7 1 0,-3 14-2 15,6-6-7-15,-3-8 5 0,0 14-3 0,1-8 2 16,-1-6-2-16,2 11-3 0,1-5 0 0,-3-6-3 0,2 11 0 15,-2-11 6-15,4 10-7 0,-4-10 0 0,2 8 0 16,-2-8 2-16,8 4-1 0,-2 0 3 0,-1 2-2 16,-5-6-2-16,12 5-4 0,-6-3 2 0,-6-2-2 15,15 7-1-15,-5-7-2 0,0 1 1 0,-10-1-2 16,16-1 2-16,-16 1-2 0,17-2-5 0,-9 0-15 16,-1-4-15-16,-1 2-20 0,0 0-22 0,-1-3-31 15,-5 7-26-15,6-11-37 0,-3 3-38 0,-3 8-49 16,0-15-158-16,-1 5-437 0,-2 1 194 0</inkml:trace>
          <inkml:trace contextRef="#ctx0" brushRef="#br0" timeOffset="187799.87">19148 1061 95 0,'0'0'206'0,"0"0"-8"16,0 0-14-16,0 0-12 0,-8-13-8 0,8 13-13 15,0 0-18-15,0 0-11 0,0 0-15 0,0 0-9 0,0 0-11 16,0 0-9-16,0 0-9 0,0 0-8 0,0 0-4 15,0 0-4-15,0 0-8 0,0 0-3 0,0 0-5 16,0 0 0-16,0 0-3 0,0 0-3 16,0 0-2-16,0 0-2 0,-16 16-2 0,16-16 3 0,0 0 3 15,0 0 3-15,0 0 7 0,0 0 4 0,0 0 7 16,0 0 13-16,0 0 11 0,0 0 2 0,0 0-2 16,0 0-8-16,0 0-3 0,0 0-3 0,0 0 0 15,0 0-2-15,0 0-2 0,23-12-7 0,-23 12-4 16,0 0-7-16,7-6-4 0,-7 6-3 0,7-4-1 15,-7 4-13-15,0 0-17 0,0 0-34 0,0 0-21 16,0 0-20-16,0 0-40 0,0 0-57 0,0 0-55 16,0 0-249-16,-33 8-512 0,22-3 228 0</inkml:trace>
        </inkml:traceGroup>
      </inkml:traceGroup>
    </inkml:traceGroup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38:02.7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1869272-047D-4E63-AB36-05562F9B5604}" emma:medium="tactile" emma:mode="ink">
          <msink:context xmlns:msink="http://schemas.microsoft.com/ink/2010/main" type="writingRegion" rotatedBoundingBox="10257,5818 10617,5818 10617,8978 10257,8978"/>
        </emma:interpretation>
      </emma:emma>
    </inkml:annotationXML>
    <inkml:traceGroup>
      <inkml:annotationXML>
        <emma:emma xmlns:emma="http://www.w3.org/2003/04/emma" version="1.0">
          <emma:interpretation id="{934CE3EA-D906-4A99-B770-4D664B227273}" emma:medium="tactile" emma:mode="ink">
            <msink:context xmlns:msink="http://schemas.microsoft.com/ink/2010/main" type="paragraph" rotatedBoundingBox="10257,5818 10617,5818 10617,8978 10257,89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B3C978-D185-4DA5-9E1B-18D4300EB014}" emma:medium="tactile" emma:mode="ink">
              <msink:context xmlns:msink="http://schemas.microsoft.com/ink/2010/main" type="line" rotatedBoundingBox="10257,5818 10617,5818 10617,8978 10257,8978"/>
            </emma:interpretation>
          </emma:emma>
        </inkml:annotationXML>
        <inkml:traceGroup>
          <inkml:annotationXML>
            <emma:emma xmlns:emma="http://www.w3.org/2003/04/emma" version="1.0">
              <emma:interpretation id="{13D27582-ED59-4642-BE1C-62CD13F8DB9D}" emma:medium="tactile" emma:mode="ink">
                <msink:context xmlns:msink="http://schemas.microsoft.com/ink/2010/main" type="inkWord" rotatedBoundingBox="10257,5818 10617,5818 10617,8978 10257,8978"/>
              </emma:interpretation>
            </emma:emma>
          </inkml:annotationXML>
          <inkml:trace contextRef="#ctx0" brushRef="#br0">5124-641 36 0,'0'0'121'0,"0"0"0"0,5-4-8 0,-5 4-13 16,0 0-16-16,0 0 9 0,5-8-2 0,-5 8-3 15,0 0-6-15,0 0 6 0,0 0-5 0,0 0-9 16,5-5 3-16,-5 5-2 0,0 0-6 0,0 0 0 16,0 0-7-16,0 0-4 0,0 0-4 0,0 0-6 15,0 0-6-15,0 0-5 0,0 0 2 0,0 0-6 16,0 0-4-16,0 0 2 0,0 0-5 0,0 0-4 15,0 0-3-15,0 0-1 0,0 0 7 0,-25 1-8 16,25-1 3-16,0 0 2 0,-17 4 1 0,10-1-9 16,7-3 3-16,-14 6-3 0,4-3-1 0,3-1-4 15,0 2 0-15,-4 1 3 0,3 1-1 0,-3-3 2 0,2 2-4 16,-2 1-2-16,4 0-1 0,-2 1 1 16,2-2 1-16,-2 1-2 0,2 0-3 0,1 0 3 0,-2-1-1 15,5 1 0-15,-4-1 0 0,4 3-3 0,3-8 0 16,-8 11-1-16,6-5 3 0,-3 0 3 0,0 0-4 15,5-6-1-15,-6 14 3 0,3-9-1 0,3-5-3 16,-5 13 0-16,4-7 2 0,1-6-4 0,-3 14 2 16,1-8-6-16,2-6 7 0,-1 14-1 0,1-14 1 15,0 14 1-15,1-8-3 0,-1-6 0 0,2 14 2 16,1-5 0-16,-2-2 0 0,2 5-2 0,-1-5 1 16,1 1 0-16,0 1 2 0,0-3-3 0,2 3 2 15,-3-1-1-15,2-1 1 0,-1-1-4 0,0 2 2 0,0-2 2 16,2 1 1-16,0 0-3 0,-3-1-2 15,2 0 3-15,1 0 1 0,-2 1-2 0,1 0 0 16,-1 0 1-16,3 0 0 16,0 3 2-16,-1-4-2 0,0 2-3 0,-1-1 1 0,2 3 2 0,0-2 0 0,-3-1 2 15,2 0 0-15,-1 0-3 0,1 0 1 16,0 1-5-16,-3 0 7 0,3-2-3 0,0 2-1 0,-2-1 2 16,0 2 0-16,1 0-5 0,-1-1 3 0,-1 0 4 15,-1-1-3-15,3 1 1 0,-1 1 1 0,-1-2-2 16,-1 2 0-16,4 0 3 0,-4-2-1 0,-1-7-3 15,3 14-5-15,-1-3 6 0,-1-3 2 0,2-1-1 16,-1 1 1-16,0 1-2 0,-1-1-2 0,-1-8 2 0,5 16 3 16,-5-8-2-16,1 2 0 0,-1-1-1 15,4 1 2-15,-4-1 0 0,0-9 0 0,0 15 0 16,-3-6-3-16,3-9 2 0,-1 16-1 0,1-9 3 0,-1 1 3 16,1-8-1-16,-3 15 1 0,2-6 0 0,1-9-3 15,-2 15 1-15,2-7 4 0,-4 0-2 0,3 1-3 16,-4 0 4-16,4-2-2 0,-4 2-2 0,2-3 3 15,0 2 0-15,-4 1 1 0,1 1-1 0,4-4 2 16,-3 3-2-16,1-2 4 0,-1 0 0 0,-1-2 4 16,1 2-4-16,0 0-3 0,-1-5 10 0,0 6 3 15,0-2 3-15,0-2-3 0,-2 1 2 0,2 0-1 16,-2-3-1-16,8-2 1 0,-13 5-4 0,7-2 4 16,6-3-2-16,-13 6-5 0,8-3-2 0,5-3 0 15,-7 4-1-15,7-4-1 0,0 0-5 0,-10 2 6 16,10-2 0-16,0 0 1 0,0 0-7 0,-8 2 4 15,8-2-4-15,0 0-1 0,0 0 0 0,0 0 1 0,0 0-1 16,0 0 0-16,0 0 0 0,0 0-1 0,0 0-3 16,0 0 3-16,0 0-3 0,0 0 4 0,0 0-3 15,0 0 2-15,23 6-2 0,-23-6-1 0,12 0 0 16,-12 0 4-16,10 0-5 0,-10 0 1 16,11 1-1-16,-11-1-1 0,9 3 2 0,-9-3 0 0,11 2-1 15,-11-2 1-15,12 3-1 0,-5-2-3 0,-7-1 4 16,9 4 0-16,-4 0-4 0,-5-4 0 0,11 6 1 15,-6-2 1-15,-5-4-2 0,9 6 0 0,-3-2 2 16,-1 0 2-16,0 2-2 0,-5-6 2 0,9 9 0 16,-4-2 0-16,-1-1-1 0,1-3 1 0,-1 5 0 15,1-3-2-15,-5-5 2 0,6 10-4 0,-2-3 4 16,-3 1-2-16,-1-8 3 0,5 12 1 0,-5-6-6 16,1 2 4-16,2 0-2 0,-3-8 0 0,1 14 0 15,-1-7 1-15,0 3 1 0,0-10 0 0,-1 15-2 0,1-6 2 16,-3 1-1-16,3-2 1 0,-1 3 0 0,-1 0-2 15,2-2 2-15,-2 1 2 0,1-1 0 16,0 1-3-16,-3 1 0 0,3 1 1 0,-3-1-1 0,2 0-4 16,-2-1 5-16,2 2 1 0,0-2-3 0,-1 3 3 15,0-2-1-15,1 3 0 0,1-3 0 0,-2 3 2 16,-1-2-4-16,3-1 5 0,0 2-1 0,-3-1-3 16,3 2 3-16,0-2-2 0,-2 2 0 0,3-1 2 15,-1-1-1-15,0 0-4 0,1 0 0 0,-1-1 3 0,-2 3 0 16,2 0-2-16,1-3 4 0,-1 2 1 15,1-1-3-15,-2-1 6 0,0 2-9 0,1-1 5 16,0-1-1-16,1 1 2 0,-2-3-5 0,1 4 1 0,1-2-1 16,-2-3 1-16,0 1 2 0,0 1 1 0,-1 2-1 15,2-4 1-15,-1 4-3 0,2-2 0 0,-3-1 3 16,1-1-1-16,-1 0-1 0,2 2 2 0,1-10-3 16,-1 18 1-16,-2-6 1 0,1-3 3 15,1-2-6-15,1 6 4 0,-2-6-3 0,2-7 3 0,-1 16 0 16,1-5 0-16,0-2-1 0,0-1-1 0,-2 4 0 15,2-1 3-15,0-11-3 0,-1 15 1 0,1-4 1 16,0 2-2-16,1-5 0 0,-1-8-1 0,-1 16 1 16,2-4 0-16,-1-4 1 0,0 3-2 0,0-3-1 15,2 1 3-15,-2-9 1 0,-2 17-5 0,2-9 4 16,0-8 0-16,0 13 2 0,0-4-5 0,0 0 1 16,0 1-1-16,2 1 2 0,-2-2 4 0,0-9-5 0,-2 14 0 15,4-3 1-15,-4-2 1 0,2-1 2 0,0-8-4 16,0 20-1-16,0-12 1 0,0-8 2 15,2 16 1-15,-2-8-4 0,1 1 3 0,1-2 1 0,-1 2 1 16,1 1-1-16,0 0 1 0,-1-1 0 16,0-1 3-16,0 3-5 0,3-4 0 0,-4-7 1 0,5 17 0 15,-4-9 0-15,3 2 3 0,-3-2-3 0,4 2 0 16,-4-3-1-16,1 2 2 0,0 0-1 0,2-4 0 16,-3 4-1-16,-1-9 1 0,4 12 1 0,-2-4-4 15,2-2 2-15,-4-6 2 0,4 14-5 0,-4-6 1 16,3-2 2-16,-3-6 3 0,5 14-5 0,-4-8 1 15,2-1-1-15,-3-5 3 0,3 14 0 0,-1-10-4 0,-2-4 2 16,3 13-2-16,-1-7 2 0,0 2-1 0,-2-8-1 16,5 11 2-16,-4-2 0 0,3-2 2 15,-1 0 0-15,-3-7 3 0,6 16-2 0,-3-8-2 0,-1-2 3 16,-2-6-1-16,4 14-2 0,-1-7 3 16,1 0-2-16,-2 0-1 0,2 0 1 0,-3 0 1 0,3 0-2 15,-4-7 1-15,2 13 0 0,-1-5-2 0,4-2 0 16,-3 3 1-16,-2-9 0 0,1 14 1 0,1-5-2 15,-2 1 2-15,3-4-1 0,-3 2-1 16,0-8 3-16,1 14-2 0,-1-5 2 0,0-1-1 0,0-8 1 16,0 18 1-16,0-11-3 0,0 4 0 0,0-11 2 15,-1 12 1-15,1-12-1 0,0 16 1 0,0-8-1 16,-1 2 4-16,1-10-4 0,-2 17 2 0,2-11-1 16,0-6 1-16,-3 18 1 0,3-10 2 0,0 1-2 15,-2-2 3-15,2-7 3 0,0 18-3 0,-1-8 2 16,1-2-2-16,0-8-2 0,0 15 3 0,1-7-2 0,-1-8-2 15,0 15 3-15,0-8 4 0,2 1-1 0,-2-8-1 16,0 16-2-16,1-10 2 0,-1-6 3 0,0 14-6 16,2-8-2-16,-2-6 3 0,0 12-4 0,0-12 4 15,2 11-2-15,-2-11 0 0,1 10-6 0,-1-10 6 16,3 9-2-16,-3-9 3 0,2 9-4 0,-2-9 0 16,5 8 4-16,-5-8-1 0,6 6 0 0,-2-4 2 15,-4-2 0-15,9 6 3 0,-9-6-5 0,10 2 4 16,-10-2-3-16,14 0-3 0,-14 0 2 0,7 3-2 0,-7-3-1 15,10 0 0-15,-10 0-9 0,0 0-10 16,11 0-15-16,-11 0-22 0,0 0-20 0,10-5-24 16,-10 5-26-16,4-7-31 0,-4 7-31 0,5-7-61 15,-5 7-157-15,5-12-434 0,-3 5 192 0</inkml:trace>
        </inkml:traceGroup>
      </inkml:traceGroup>
    </inkml:traceGroup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1:06.01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8F6DFEE-48FE-44E3-865A-57A3F73FF198}" emma:medium="tactile" emma:mode="ink">
          <msink:context xmlns:msink="http://schemas.microsoft.com/ink/2010/main" type="inkDrawing" rotatedBoundingBox="18439,8327 24546,8121 24551,8255 18444,8461" semanticType="underline" shapeName="Other">
            <msink:sourceLink direction="with" ref="{2A1E334A-9DB1-4D84-B5EF-039CB0FBC1F7}"/>
            <msink:sourceLink direction="with" ref="{3F74A5DF-E58D-41B7-ACE5-A1737F0D94EE}"/>
          </msink:context>
        </emma:interpretation>
      </emma:emma>
    </inkml:annotationXML>
    <inkml:trace contextRef="#ctx0" brushRef="#br0">0 202 115 0,'0'0'149'0,"0"0"-14"16,0 0-12-16,6-3-9 0,-6 3-7 0,0 0-9 15,0 0-10-15,0 0-7 0,0 0-7 0,5-8-4 16,-5 8-11-16,0 0 0 0,0 0-8 0,0 0 1 16,0 0-11-16,0 0 4 0,6-3-3 0,-6 3-8 15,0 0-3-15,0 0-2 0,0 0-2 0,0 0-5 16,0 0-7-16,0 0 0 0,0 0-5 0,0 0 4 16,0 0-3-16,0 0-3 0,0 0 3 0,0 0-4 15,0 0 2-15,0 0 2 0,0 0-5 0,0 0 2 0,0 0-5 16,11 8-6-16,-11-8 4 0,0 0 3 0,4 8-1 15,-4-8 3-15,6 3-2 0,-6-3 0 0,5 5-6 16,-5-5-4-16,0 0 13 0,7 4-2 0,-7-4 2 16,10 3-4-16,-10-3-3 0,7 2 3 15,-7-2 0-15,0 0 0 0,12 3 0 0,-12-3-1 16,0 0 0-16,12 0 3 0,-12 0-4 0,0 0-8 0,10 0 11 16,-10 0-3-16,0 0-2 0,12 0 4 0,-12 0-1 15,9 2-6-15,-9-2 10 0,10 2-2 0,-10-2 2 16,9 1-5-16,-9-1-1 0,0 0-1 0,14 0 7 0,-14 0-6 15,0 0 0-15,12-1 1 0,-12 1-2 16,11-2 5-16,-11 2-4 0,9-2-5 0,-9 2 8 0,11 0-1 16,-11 0-3-16,12-3 5 0,-12 3-2 0,10-1-2 15,-10 1-3-15,15-1 2 0,-7 0 3 16,-8 1-3-16,13-3-1 0,-13 3 1 0,16-1 4 0,-11-1-1 16,-5 2-7-16,15-2 4 0,-7 2 5 0,-8 0-6 15,13-2 1-15,-13 2 4 0,11 0-8 0,-11 0 3 16,9-1 2-16,-9 1 4 0,11-1-1 0,-11 1 0 15,11-2-8-15,-11 2 5 0,0 0-6 0,15 0 3 16,-15 0 0-16,11-2 0 0,-11 2-2 0,12 0 3 16,-12 0-19-16,15-1 21 0,-15 1 1 0,18 0 2 15,-9-1-5-15,-9 1 6 0,21 0-6 0,-12 0 3 16,0-1-3-16,-9 1 0 0,20-3-8 0,-12 3 11 16,-8 0-2-16,17 0 2 0,-7 0 0 0,-10 0 2 15,16 0 0-15,-8 0-4 0,-8 0 0 0,18-2-2 16,-11 1 0-16,5-1 2 0,-12 2-2 0,18 0 4 15,-9 0-2-15,0-2 0 0,2 2-2 0,1-1 6 0,-2 1-3 16,3-1-3-16,-13 1 2 0,18 0 3 0,-9 0 3 16,3-2-5-16,-2 1-1 0,1-1 1 0,0 0 1 15,1 2-5-15,-2-1 5 0,3-2 1 0,-3 3 2 16,-10 0-5-16,19-1 1 0,-11 0 0 0,-8 1 1 16,16-2-7-16,-16 2 0 0,15-1 11 0,-6 0-7 15,-9 1 2-15,16 1 2 0,-5-1-4 0,-11 0 5 16,15-1-1-16,-15 1-1 0,16 0-4 0,-8 0 4 15,4 0-1-15,-12 0-2 0,17 0 3 0,-8-2-1 16,-9 2-2-16,16 0 1 0,-6 0 4 0,1 0-4 16,1-2 0-16,-1 2 2 0,2-2-5 0,-3 2 4 15,2-1-1-15,0 0 4 0,1-3-3 0,-1 3-3 16,4 0 6-16,-6 1-6 0,2 0 6 0,1-2 0 0,-4 2 0 16,0-2-3-16,-9 2 0 0,17-2 0 0,-6 1 1 15,-11 1-2-15,16-1 3 0,-6 1 1 16,-10 0-4-16,19-2-1 0,-11 2 0 0,-8 0 3 0,16-1-2 15,-8 1-8-15,-8 0 9 0,13 1 0 0,-13-1 0 16,14-1-2-16,-14 1 4 0,12 0-7 0,-12 0 3 16,12 1-1-16,-12-1-1 0,13 2 2 0,-13-2-1 15,11 1 0-15,-11-1 3 0,12 0 0 0,-12 0-4 16,13 3 3-16,-13-3 0 0,13 0-2 0,-5 0-2 16,-8 0 2-16,16 2-1 0,-8-2 5 0,2 0-3 15,-10 0 0-15,20 2-2 0,-12-2 2 0,1 0 1 16,2 0 0-16,0 0-4 0,0-2 7 0,2 4-4 15,0-2 1-15,0 0 2 0,-1 0-3 0,3 0 1 16,-1 0 1-16,-1 0 3 0,0 0 0 0,0 0-1 16,0 0-4-16,1-2 6 0,0 2-6 0,1 0 6 15,-2 0-1-15,0 0 6 0,-2 0-2 0,2-2 1 0,-3 2 0 16,2-2-1-16,1 2 0 0,-4-1-1 0,-9 1 5 16,20-1-1-16,-14 1-1 0,-6 0 0 15,20-2 1-15,-13 2 1 0,-7 0-4 0,19 0 4 0,-9 2 2 16,-2-2 1-16,-8 0 0 0,23-2 0 0,-15 2 3 15,-8 0-4-15,16 0 2 0,-9 0-2 0,-7 0 5 16,19 2-2-16,-12-1 2 0,1 0 2 0,-8-1-4 16,16 4-1-16,-9-4 0 0,-7 0-2 0,10 4-2 15,-5 0-1-15,1-2-6 0,-6-2 5 0,10 4 2 16,-10-4 3-16,6 3-6 0,-6-3 1 0,4 4-3 16,-4-4 5-16,6 4 0 0,-6-4 0 0,8 5 4 15,-8-5-9-15,0 0 10 0,4 5-5 0,-4-5 1 16,0 0-2-16,4 5 1 0,-4-5 1 0,0 0-3 0,0 0-1 15,0 0 5-15,5 7-6 0,-5-7-1 16,0 0 3-16,0 0-1 0,0 0-4 0,0 0 6 0,0 0-2 16,0 0 3-16,0 0 3 0,0 0-4 0,0 0 1 15,7 3-1-15,-7-3 4 0,0 0-3 0,0 0 0 16,0 0-2-16,0 0 0 0,0 0-2 0,0 0 1 16,15-4-2-16,-15 4-1 0,0 0 2 0,9-6-3 15,-9 6 1-15,8-5-2 0,-8 5 1 16,9-4-4-16,-9 4-1 0,6-5-5 0,-6 5 0 0,12-5-5 15,-6 4-4-15,-6 1-1 0,12-3-4 0,-6 0-2 16,-6 3 2-16,15-4-8 0,-10 3-5 0,-5 1-4 16,13-5-1-16,-8 3 4 0,3 0-4 0,-8 2-2 15,16-5-3-15,-9 4-2 0,1-2 0 0,-8 3 7 0,18-5-12 16,-7 1 14-16,0 3-5 0,1-2 8 16,-2 0 2-16,-1 0 0 0,-2 1 1 0,3-2 6 15,3 2 1-15,-3-1 2 0,1-1-4 0,-1 2 7 0,4 0-3 16,-5 0 6-16,2 1 3 0,2-2 1 0,-6 1 1 15,6-2-3-15,-5 1 3 0,0 1 9 0,-8 2-6 16,16-5 5-16,-6 2-1 0,-2 2 6 0,-1-1 0 16,-7 2-2-16,18-4 4 0,-10 2-6 0,-8 2 1 15,18-2 3-15,-9-1 2 0,0 2-6 0,2 1 3 16,-11 0 1-16,18-2 0 0,-8 0 2 0,-10 2-4 16,16 0 7-16,-6-1-3 0,-10 1 1 0,16-1 2 15,-9 1 4-15,1-4-4 0,5 4 7 0,-13 0-6 16,16 0 1-16,-7-2 0 0,-9 2 0 0,16-1 1 15,-5-1 0-15,-11 2-2 0,15-3-1 0,-4 3-2 16,0-1 8-16,-11 1-5 0,20-1 2 0,-10 0 0 16,0 2-1-16,3-1 1 0,-2 0-1 0,2-1 1 0,-4 1 4 15,4 0-4-15,-13 0 1 0,18 0-9 16,-9 0 8-16,-1-3-1 0,-8 3-5 0,18 0 3 16,-9 0 2-16,-9 0-3 0,13 0 2 0,-13 0-3 0,11 0 2 15,-11 0-4-15,13 0 4 0,-13 0 0 0,11 0-8 16,-11 0-8-16,12 3 10 0,-12-3 0 15,13 0 3-15,-13 0 2 0,11-3-5 0,-11 3 1 0,15 3-2 16,-15-3 1-16,16 0 1 0,-9 0-2 0,-7 0 2 16,15 1-2-16,-7-1-2 0,3 0-3 0,-11 0 5 15,16 2 1-15,-9-2 0 0,-7 0 1 0,15 0-1 16,-6 2 0-16,-9-2-2 0,17 0-3 0,-9 1-2 16,-8-1 1-16,14 0 5 0,-7 2 0 0,-7-2 1 15,13 1 3-15,-13-1-8 0,16 0 5 0,-9 2 0 16,-7-2-3-16,13 0 3 0,-13 0-2 0,15 0 2 0,-15 0-6 15,18-3 4-15,-12 3 0 0,-6 0 5 16,18 0-9-16,-10 0 4 0,2 1 3 0,-10-1-1 0,18 0-1 16,-10 0 1-16,3 2-3 0,-11-2 1 0,17-2 2 15,-6 4-3-15,-1-2 2 0,-10 0-2 16,18 0 3-16,-10-2-2 0,-8 2 0 0,18 0 2 0,-10-1-1 16,-8 1-8-16,15 0 8 0,-7-2-2 0,-8 2 2 15,15-3 2-15,-15 3-1 0,16 0 2 0,-10-1 0 16,-6 1 3-16,13-1-7 0,-13 1 0 0,15-1 4 15,-15 1-2-15,14-3-4 0,-5 3 4 0,-9 0-2 16,15 0 5-16,-15 0-5 0,19 0 0 0,-12 0 2 16,-7 0-1-16,21-2-1 0,-13 2 5 0,5-1-2 15,0 1 4-15,-2 0-2 0,-2-2 9 0,-9 2-2 16,18-1 0-16,-7 1-1 0,-11 0 1 0,15-1 0 16,-5 0-1-16,-2 0-2 0,-8 1 0 0,16-2 1 0,-8-1-1 15,-8 3 0-15,15-1-3 0,-4 1 0 0,-11 0 0 16,18-1-3-16,-11 2-5 0,4-2 3 0,-11 1 5 15,20-1-4-15,-12 1 5 0,3 0-5 0,1 0 3 16,1 1-3-16,-2-1-1 0,2-1 0 0,-13 1-2 16,18 0 3-16,-9-2-2 0,-9 2 6 0,17 0-7 15,-8 0 2-15,-9 0 2 0,15 0-5 0,-15 0 6 16,15-1-3-16,-10 0 3 0,-5 1-4 0,15 0 5 16,-15 0-7-16,12 0 0 0,-12 0 2 0,11 0 2 15,-11 0-1-15,13 0 1 0,-13 0-2 0,13 0 3 16,-13 0-2-16,13 0-3 0,-13 0 1 0,13-2-1 15,-13 2 4-15,12 2-1 0,-3-4 0 0,-9 2-2 16,15 0 2-16,-4 2 0 0,-3-2-2 0,-8 0-1 0,16 0-5 16,-9 1 9-16,-7-1-8 0,13 1 11 15,-13-1-3-15,15 0-3 0,-5 0 2 0,-10 0 2 16,12 0-2-16,-5 2 0 0,-7-2 2 0,14-2 1 0,-14 2 2 16,14 2-3-16,-7-2 6 0,-7 0-4 15,11 0 2-15,-11 0-2 0,13 0-1 0,-13 0 0 0,12-2-1 16,-12 2-1-16,13 0 2 0,-13 0 1 0,14 0 0 15,-6 2-2-15,-8-2-3 0,15 0 1 0,-15 0-1 16,13-2 2-16,-4 4-1 0,-9-2-2 0,17 1 2 16,-9-1-2-16,-8 0 4 0,15 2-1 15,-8-2-3-15,1 3-1 0,-8-3 6 0,18 2-4 0,-9-2 4 16,-9 0-5-16,15-2 1 0,-15 2 2 0,16 0-2 16,-8 0-2-16,-8 0 5 0,14 0-3 0,-14 0 2 15,16-3-1-15,-10 3 5 0,4 3-4 0,-10-3 0 16,16 0-3-16,-7 0-2 0,-9 0 2 0,13-3 1 15,-13 3 0-15,16 0 0 0,-16 0 3 0,13 3-5 16,-5-1 0-16,-8-2 1 0,15 0 2 0,-15 0-1 16,13-2 0-16,-13 2 0 0,14 2 1 0,-14-2-3 15,9 0 0-15,-9 0 4 0,16 1 0 0,-16-1-1 16,13-1-4-16,-13 1 1 0,15-2 2 0,-15 2 2 0,13 2 0 16,-5-2 0-16,-8 0-1 0,10 0-4 15,-10 0 6-15,16-2-2 0,-16 2-1 0,12 2-1 16,-12-2 1-16,10 0-1 0,-10 0-1 0,16 0 5 0,-16 0-6 15,14 0 4-15,-7 0-2 0,-7 0 4 0,16 0-4 16,-8 0-7-16,-8 0 7 0,14 1-1 0,-5-1 7 16,-9 0-5-16,13 1-4 0,-13-1 1 0,13 1 5 15,-13-1 3-15,15-1-4 0,-15 1 2 0,13 2-1 16,-13-2-3-16,14 0 4 0,-14 0-2 0,11 0-4 16,-11 0 4-16,11 2 1 0,-11-2-4 0,11 0 2 15,-11 0 0-15,14 0-3 0,-14 0 0 0,11 0 0 16,-11 0 4-16,11-2-2 0,-11 2 1 0,11 0 3 15,-11 0 1-15,11 0-2 0,-11 0 0 0,0 0-6 16,16 0 7-16,-16 0 0 0,10-1-1 0,-10 1-2 16,15-1 0-16,-15 1-1 0,11-1 1 0,-11 1-1 15,15 0 2-15,-15 0-2 0,9 0-1 0,-9 0 2 16,13-1-2-16,-13 1 1 0,15 1-1 0,-15-1 0 0,13-1 1 16,-13 1 1-16,12 0 3 0,-12 0 0 0,10-2 0 15,-10 2 1-15,0 0 3 0,15 0-3 16,-15 0 2-16,8-3-3 0,-8 3 0 0,0 0 1 15,13-1 1-15,-13 1-2 0,10 1 0 0,-10-1-3 0,10 0 3 16,-10 0-4-16,0 0 1 0,15-1 1 0,-15 1 4 16,11 0-5-16,-11 0 0 0,12 1 0 0,-12-1 0 15,10 0 0-15,-10 0 2 0,12 3-4 0,-12-3 8 16,14 2-6-16,-14-2 0 0,12 0 0 0,-12 0 1 16,12 0-2-16,-5 2 4 0,-7-2-1 15,12 0-1-15,-12 0 0 0,12 1-1 0,-12-1-6 0,13 1 6 16,-13-1-1-16,13 0 4 0,-5 2-3 0,-8-2-2 15,12 0-2-15,-12 0 2 0,11 1 2 0,-11-1-1 16,12 0 0-16,-12 0 1 0,10 2 3 0,-10-2-6 16,11-3 7-16,-11 3-7 0,11 1 3 0,-11-1 3 15,0 0-6-15,15 0 7 0,-15 0-5 0,10 2-3 16,-10-2 6-16,12 0-1 0,-12 0-2 0,10 3 0 16,-10-3 0-16,10 1-1 0,-10-1 2 0,9 0 0 0,-9 0 3 15,12-1-3-15,-12 1-3 0,13 0 0 16,-13 0 4-16,14 1-1 0,-6 0 1 0,-8-1-2 15,14 1 0-15,-6-1 2 0,-8 0-1 0,16 3 0 0,-9-3-2 16,-7 0 1-16,16 0 4 0,-8 0-5 0,-8 0 5 16,15 0-4-16,-15 0 1 0,13 2-1 0,-13-2-2 15,15 0 5-15,-15 0 0 0,12 1 0 16,-12-1 1-16,12 0-3 0,-12 0 2 0,10 0 2 0,-10 0-4 16,11-3 5-16,-11 3-4 0,13 0 2 0,-13 0 2 15,11 0-1-15,-11 0-1 0,13 0 1 0,-13 0-4 16,13-1 0-16,-13 1 1 0,13 0-1 0,-13 0 2 15,13-2-1-15,-13 2 1 0,12 0-5 0,-12 0 4 16,15-2-2-16,-15 2 2 0,15 2-1 0,-9-2 1 16,-6 0 0-16,13 0 3 0,-13 0-5 0,10 2 1 15,-10-2 0-15,0 0 0 0,17-2 2 0,-17 2-1 16,10-1-2-16,-10 1 1 0,10 1 3 0,-10-1-1 16,10 0-2-16,-10 0 1 0,0 0-1 0,17-1 0 15,-17 1 0-15,9-1 4 0,-9 1-4 0,12-1-1 0,-12 1 4 16,11 0-2-16,-11 0 0 0,13-3 2 15,-13 3-5-15,10 0 3 0,-10 0-3 0,0 0 2 16,12-2 0-16,-12 2 1 0,11-1 0 0,-11 1 0 0,11-2-1 16,-11 2 5-16,7-1-4 0,-7 1 0 15,0 0 1-15,12-1 1 0,-12 1-1 0,0 0 4 0,8-1 6 16,-8 1 3-16,0 0 0 0,10-1 2 0,-10 1-1 16,0 0 4-16,0 0-4 0,9-2-4 0,-9 2-1 15,0 0-1-15,0 0 2 0,0 0-2 0,0 0 1 16,12-3-2-16,-12 3-1 0,0 0 4 0,7-1-4 15,-7 1 3-15,0 0 0 0,9-2 1 0,-9 2-4 16,0 0 1-16,9-3 1 0,-9 3-3 0,0 0-1 16,11-3 3-16,-11 3-4 0,0 0 1 0,10-4 3 15,-10 4-5-15,0 0 2 0,9-4 1 0,-9 4-2 16,7-2 2-16,-7 2-1 0,0 0 0 0,7-4 2 16,-7 4 0-16,0 0 1 0,6-4 2 0,-6 4 1 15,0 0-4-15,0 0 6 0,11-4-5 0,-11 4 1 16,0 0-5-16,0 0 0 0,0 0 1 0,8-2-2 0,-8 2-1 15,0 0 1-15,0 0-2 0,0 0-1 16,0 0 2-16,6-4-2 0,-6 4-4 0,0 0 2 16,0 0-3-16,0 0-10 0,0 0-13 0,0 0-16 0,0 0-21 15,11 8-19-15,-11-8-20 0,3 6-39 0,-3-6-46 16,0 0-194-16,0 0-415 0,0 10 184 16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1:07.8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345A464-196E-434A-B020-36045BDD9578}" emma:medium="tactile" emma:mode="ink">
          <msink:context xmlns:msink="http://schemas.microsoft.com/ink/2010/main" type="writingRegion" rotatedBoundingBox="18389,8707 24564,8597 24611,11262 18436,11371"/>
        </emma:interpretation>
      </emma:emma>
    </inkml:annotationXML>
    <inkml:traceGroup>
      <inkml:annotationXML>
        <emma:emma xmlns:emma="http://www.w3.org/2003/04/emma" version="1.0">
          <emma:interpretation id="{51DCF066-64F1-41EF-B290-D178CC65CF54}" emma:medium="tactile" emma:mode="ink">
            <msink:context xmlns:msink="http://schemas.microsoft.com/ink/2010/main" type="paragraph" rotatedBoundingBox="18403,8706 24564,8597 24574,9189 18414,92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6044FD-24FA-4AF6-AC50-C306A9EB5535}" emma:medium="tactile" emma:mode="ink">
              <msink:context xmlns:msink="http://schemas.microsoft.com/ink/2010/main" type="line" rotatedBoundingBox="18403,8706 24564,8597 24574,9189 18414,9299"/>
            </emma:interpretation>
          </emma:emma>
        </inkml:annotationXML>
        <inkml:traceGroup>
          <inkml:annotationXML>
            <emma:emma xmlns:emma="http://www.w3.org/2003/04/emma" version="1.0">
              <emma:interpretation id="{EEA2A5F9-06C9-4CB4-AD59-982982AF15DE}" emma:medium="tactile" emma:mode="ink">
                <msink:context xmlns:msink="http://schemas.microsoft.com/ink/2010/main" type="inkWord" rotatedBoundingBox="18403,8706 21383,8653 21393,9210 18413,9263"/>
              </emma:interpretation>
            </emma:emma>
          </inkml:annotationXML>
          <inkml:trace contextRef="#ctx0" brushRef="#br0">13045 2408 16 0,'9'-8'202'0,"-4"4"-13"0,-5 4-14 0,6-8-9 0,-1 3-4 15,-5 5-4-15,7-6-6 0,-7 6-6 0,3-9-5 16,-3 9-9-16,5-5-7 0,-5 5-8 0,0 0-11 16,0 0-10-16,4-8-9 0,-4 8-11 0,0 0-8 15,0 0-9-15,0 0-5 0,0 0-10 0,0 0-5 16,0 0-2-16,0 0-5 0,11 15-3 0,-8-9-4 15,-3-6-3-15,5 18 0 0,-2-10-1 0,-2 4-2 16,4-1-3-16,-2 2-2 0,1-2-2 0,-1 1-1 16,3 1-1-16,-3-2 2 0,1-1-3 0,-1 3-2 15,1 0 0-15,1-4 0 0,-2 2 1 0,3 0 2 16,-2-2-4-16,2 2 0 0,-5-5 0 0,0 2 1 16,3-2-3-16,-4-6 1 0,3 11 2 0,0-6 0 15,-3-5-3-15,4 10 0 0,-4-10 3 0,5 9 3 16,-5-9 3-16,0 0 8 0,2 6 8 0,-2-6 13 15,0 0 4-15,0 0-1 0,10 0 0 0,-10 0-3 0,13-9-3 16,-6 2-1-16,4 0-5 0,0-3-5 0,4-3 5 16,-2-2-7-16,-3 1-4 0,5-3-2 0,7-6-1 15,-7 4-2-15,1 3-2 0,3-8 4 0,-5 5-5 16,6-3-3-16,-4 4-5 0,-2 0-1 0,-1 3 1 16,0-2 0-16,-1 2-9 0,-1 3 0 0,-5 2-5 15,-2 4-5-15,3-2-17 0,-4 2-23 0,-3 6-34 16,5-7-29-16,-5 7 6 0,0 0-13 0,0 0-18 15,0 0-20-15,0 0-24 0,-15 21-58 0,7-13-137 16,2-2-411-16,4 3 182 0</inkml:trace>
          <inkml:trace contextRef="#ctx0" brushRef="#br0" timeOffset="1532.59">13622 2624 37 0,'3'6'174'0,"-3"-6"-12"0,3 11-14 16,-3-11-2-16,5 10-8 0,-1-6-6 0,-4-4-5 15,7 8-11-15,-7-8-5 0,9 8-6 0,-5-4-4 16,3-2-5-16,-7-2-7 0,14 5-6 0,-7-4-3 16,3 2-9-16,1 0-5 0,0-3-9 0,1 2-5 15,3-4-4-15,-2 2-11 0,0-3 2 0,3 0-6 16,-2 1 0-16,2-2-5 0,-2-1 0 0,-1 0-4 15,0-1-3-15,2-2-2 0,-4-1-5 0,5-3 0 16,-7 2-1-16,2 0-3 0,-5-2-4 0,-1 3-1 16,-1-2-2-16,-2 0-3 0,0 3-2 0,-2 8 0 15,-2-14-1-15,0 5-3 0,-5 4 3 0,-1 1-1 16,-3-2 1-16,0 4-1 0,0-1-1 0,-3 3 0 0,-1 0 3 16,2 1 3-16,1 2-5 0,-3-1 2 15,0 3 1-15,1-1-2 0,6 2-1 0,-3 2-2 16,0-3 1-16,2 3 3 0,0 1-2 0,3-1 0 0,2 2 2 15,1-3 4-15,2 2-3 0,1-9 0 0,-3 14 2 16,5-7-2-16,-1 2 5 0,3-4 0 0,4 4 4 16,-3-4-2-16,1 0 0 0,3-1 2 0,2 1-4 15,-3-2 3-15,2-1 1 0,0-1-1 0,0 2-2 16,2-3 0-16,1-3-8 0,-1 0 8 0,1 0-4 16,-1-2 5-16,0-1-11 0,-2 0 10 0,2 0-5 15,-2-1 2-15,1-2 0 0,-1 1 2 0,-3 2-2 16,2-3-3-16,-2 5 0 0,1 0-2 0,-3-1 4 15,1 1-2-15,-6 4 1 0,7-7-2 0,-7 7 1 0,6-5-6 16,-6 5 3-16,0 0-4 0,10-1 3 16,-10 1 0-16,0 0 2 0,10 10 3 0,-9-4-2 15,4-2 3-15,0 4 4 0,0-2 3 0,1 4 5 0,3 0 6 16,-2 0-2-16,3 3 2 0,2-3-2 0,1 0 0 16,0 1-1-16,5 2 1 0,0-3-1 0,1-3-3 15,-5 0 2-15,7-2 1 0,0-1-1 16,-2 1-1-16,1-2-1 0,2-1-2 0,2-1-1 0,-4-2-2 15,4-4 0-15,-1 3 3 0,3-2-4 0,-6-2 1 16,2-3-3-16,-1 2 3 0,2-4-5 0,3-6 3 16,1 1-5-16,-3-3 3 0,0-1-5 0,-2 0-4 15,-1-2-5-15,-7 5-5 0,0-2-3 0,-2-1-1 16,0-5-1-16,-4 4-2 0,-1 2-3 0,-2-5-5 0,-1 3 5 16,-4 2 1-16,0 0 4 0,-3-1 2 15,3 1 1-15,-3 3-5 0,-2 0 8 0,0 2-3 16,-5-3 2-16,1 6 3 0,2-1 2 0,-1 1 2 0,-2 3-2 15,0 2 2-15,-1-2 1 0,-1 4-4 0,1 0 2 16,1 0 4-16,0 4-3 0,-1-2-9 16,11 2 12-16,-21 3-1 0,14 2 3 0,-4-2 3 0,0 3 2 15,2 2 0-15,3 1 0 0,-5 0 6 0,2 7 2 16,2 0 1-16,-2 2 2 0,3 0 4 0,-1 2 0 16,2-1 0-16,1 3 1 0,2 0 1 0,4 5 0 15,-2-5 0-15,3 6 1 0,1-6 0 0,1 0-3 16,3-2 6-16,5 7 1 0,-4-7-4 0,2-3 3 15,2-1 3-15,0 1-4 0,3-1 4 0,-4-2-2 16,-2-5-3-16,7 2-5 0,-4-2 5 0,1-3-5 16,0 1 2-16,1-1-5 0,0-1 1 0,3-2-3 15,-2 0 2-15,0-1-3 0,0-1-1 0,-1-1-1 0,1-1 2 16,-1 0 0-16,1-3-3 0,-1-2 1 16,-2 1-3-16,0-1 1 0,0-2 0 0,2 0-2 15,-5 0-1-15,1-2 0 0,-1 0 1 0,-2 1 1 16,-1-2 0-16,1 1-2 0,-3 3-3 0,1-1 2 0,-1 2-2 15,-3 0 1-15,-2 6 3 0,4-8-7 16,-4 8-3-16,5-6 0 0,-5 6 0 16,0 0 0-16,0 0 3 0,0 0-3 0,0 0 2 0,0 0-2 0,0 0 3 15,9 20-3-15,-8-13 3 0,4 4 0 0,-5-3-3 16,5 3 6-16,-3 0-2 0,4 0 0 0,-1 0 1 16,1-5 2-16,-1 4 1 0,-1-1-2 0,1 0-3 15,4-2 7-15,-5-1-2 0,1 0 3 0,1 0 0 16,1-1-2-16,-1-2 0 0,2 0 0 0,0-1 3 15,-8-2-4-15,15 0-1 0,-15 0 4 0,15-2-1 16,-7-2 1-16,5-2-3 0,-3-1 3 0,-2-2-1 16,2 0-3-16,1-1-6 0,-4 0-4 0,1-2 2 15,8 0-3-15,-5 2 3 0,-2-7-3 0,2 9 2 0,-3-4 1 16,2 2 2-16,-4 2-2 0,-2 1 2 0,1 2 1 16,1-1 0-16,-1 1-5 0,-5 5 4 15,5-8-3-15,-5 8 3 0,0 0-3 0,8-4-2 0,-8 4 1 16,0 0 3-16,0 0-1 0,0 0 5 0,0 0-2 15,15 7 4-15,-10-1 0 16,-5-6 6-16,9 7 4 0,-5-4 3 0,5 2 5 0,0 0 6 0,2 1-1 16,2-2 0-16,0 0-2 0,0 2 1 0,3-3-3 15,-1-2 5-15,8 2-4 0,-2-2-4 0,2 0-1 16,0 2 0-16,2-7-3 0,-1 2 2 0,0-1-2 16,1-2-4-16,-4-3 1 0,2 2-1 0,-2 0 3 15,0-2-3-15,-1-2-3 0,-1-1 2 0,-4 1-4 16,1-1 4-16,-3 0-1 0,-4 2-2 0,2-2 0 15,-4 3-3-15,-1-1 0 0,-3 0 3 0,1 3-3 16,-4 6-1-16,3-13-4 0,-3 13 0 16,0 0 3-16,-12-11-3 0,1 9 1 0,0 0 2 0,0 1-8 15,-3 1 4-15,1 3-1 0,0 0 3 0,0 2-1 16,0 0 2-16,0 2-3 0,4-2 1 0,-2 1-1 0,6 2 5 16,-1-1-3-16,-1 3 0 0,3-2 1 0,4-1 2 15,0-7 0-15,4 18 1 0,3-9-1 0,1 2 5 16,6-3-5-16,1 3 1 0,8-2 0 0,8 4 5 15,-1-4-3-15,1 1-1 0,2-1-12 16,-4 2-13-16,2-5-22 0,-7 2-23 0,2-2-22 0,-2-1-27 16,-4 0-40-16,5-2-55 0,-6-1-197 0,4-2-442 15,-4-1 196-15</inkml:trace>
        </inkml:traceGroup>
        <inkml:traceGroup>
          <inkml:annotationXML>
            <emma:emma xmlns:emma="http://www.w3.org/2003/04/emma" version="1.0">
              <emma:interpretation id="{2398E926-0031-487F-A53C-4EBEE2EF1ECA}" emma:medium="tactile" emma:mode="ink">
                <msink:context xmlns:msink="http://schemas.microsoft.com/ink/2010/main" type="inkWord" rotatedBoundingBox="21938,8715 22678,8702 22685,9100 21945,9113"/>
              </emma:interpretation>
            </emma:emma>
          </inkml:annotationXML>
          <inkml:trace contextRef="#ctx0" brushRef="#br0" timeOffset="2037.98">16581 2475 99 0,'5'-4'286'0,"-5"4"-13"16,11-7-6-16,-6 4-13 0,-5 3-15 0,9-4-17 16,-9 4-14-16,0 0-26 0,6-6-21 0,-6 6-15 0,0 0-15 15,0 0-15-15,0 0-12 0,0 0-8 16,13 9-10-16,-13-9-8 0,8 11-8 0,-2-3-11 16,-2 2-2-16,1 0-5 0,1 0-6 0,-1 0-2 0,0 1-4 15,-2 0-8-15,2 2-1 0,0-4-5 16,-2 2-23-16,0-2-16 0,-1-1-16 0,-2-1-21 0,0-7-23 15,2 14-29-15,-2-7-18 0,0-7-24 16,-4 11-27-16,4-11-41 0,-6 6-204 0,6-6-451 0,0 0 200 16</inkml:trace>
          <inkml:trace contextRef="#ctx0" brushRef="#br0" timeOffset="2216.81">16646 2247 185 0,'0'0'198'0,"-2"-9"-21"0,2 9-24 16,0 0-11-16,0 0-14 0,0 0-18 0,0 0-19 0,0 0-22 16,0 0-22-16,0 0-27 0,20 15-23 0,-12-8-34 15,-1 4-33-15,2-3-132 0,0 4-218 16,2-4 96-16</inkml:trace>
          <inkml:trace contextRef="#ctx0" brushRef="#br0" timeOffset="2623.41">16898 2457 30 0,'0'0'245'16,"0"0"-22"-16,6 4-21 0,-6-4-18 0,5 5-18 16,-5-5-12-16,5 5-16 0,-5-5-11 0,6 12-11 15,-6-12-5-15,4 8-12 0,-2-4-11 0,-2-4-5 16,4 10-11-16,-1-5-4 0,3 1-4 0,-6-6-9 15,3 11 0-15,-3-11-8 0,4 8-6 0,-4-8-2 16,5 8-2-16,-5-8-1 0,0 0-5 0,5 7 0 16,-5-7-3-16,5 4-2 0,-5-4-3 0,0 0 3 15,12 0-6-15,-12 0-3 0,14-4 1 0,-14 4-3 16,18-7-2-16,-8-1-2 0,-2 5-2 0,-1-6-6 16,2 1-4-16,1 0-5 0,2-4-1 0,-1 2-6 15,-3 0 2-15,4 0-5 0,0 0 3 0,-2 1 3 16,0 2 0-16,2 0-2 0,-6 2 1 0,5 0 0 15,-2 3 5-15,-3 0-5 0,3-2 2 0,-2 3 1 16,-7 1-2-16,14 3 3 0,-14-3-1 0,13 4 4 16,-5 0-2-16,-2 2 0 0,-1-1 2 0,2 3 1 0,-1 1 0 15,-1 2 0-15,3 1 1 16,-3 2 0-16,3 2 2 0,-3-2-24 0,5 5-28 0,-4-1-40 16,3-1-45-16,-1 1-236 0,1-6-402 15,-2 1 178-15</inkml:trace>
        </inkml:traceGroup>
        <inkml:traceGroup>
          <inkml:annotationXML>
            <emma:emma xmlns:emma="http://www.w3.org/2003/04/emma" version="1.0">
              <emma:interpretation id="{3487854D-1059-428C-98E3-7DCC93F2665C}" emma:medium="tactile" emma:mode="ink">
                <msink:context xmlns:msink="http://schemas.microsoft.com/ink/2010/main" type="inkWord" rotatedBoundingBox="23401,8688 24565,8667 24574,9189 23410,9210"/>
              </emma:interpretation>
            </emma:emma>
          </inkml:annotationXML>
          <inkml:trace contextRef="#ctx0" brushRef="#br0" timeOffset="3131.03">18042 2221 193 0,'-3'-9'236'0,"3"9"-8"0,0 0-12 15,0 0-13-15,0 0-23 0,0 0-19 0,0 0-19 16,0 0-13-16,0 0-15 0,0 0-6 0,0 0-9 15,0 0-3-15,0 0-7 0,22 28-5 0,-18-15-3 16,5 3-9-16,1 1-2 0,0-1-4 0,-3 3-4 16,4-3-5-16,-3 3-4 0,3-1-5 0,-4-2-1 0,0 2-4 15,0 0-3-15,-1-1-7 0,-1-3 1 0,0 0-3 16,-2-2-2-16,1 0-1 0,-1 0-6 16,1-1-1-16,-3-2-4 0,0-2 3 0,1 3 0 15,1-2-3-15,-3-8-13 0,0 14-17 0,0-14-9 0,0 9-12 16,0-9-19-16,-2 12-18 0,2-12-21 0,-3 7-19 15,3-7-12-15,-4 6-19 0,4-6-17 0,0 0-45 16,0 0-158-16,0 0-392 0,0 0 174 0</inkml:trace>
          <inkml:trace contextRef="#ctx0" brushRef="#br0" timeOffset="3570.64">18544 2311 169 0,'0'0'193'16,"0"0"-18"-16,4-8-16 0,-4 8-14 0,0 0-17 15,0 0-11-15,0 0-10 0,0 0-10 0,-20-4 2 16,20 4-3-16,-15 0-7 0,4 3-5 0,-1-2-2 0,0 3-6 16,-2 0 2-16,0 0-4 0,-2 2-3 0,3-3-3 15,-6 5-6-15,1 0-5 0,3-2-3 16,0 0-6-16,-2 2 3 0,0 0-4 0,-2 3-5 0,3-2-7 15,0 2-2-15,-1-2-7 0,5 1 2 0,-1-3-2 16,1 3-1-16,3 0-3 0,2-4-3 0,-3 3 0 16,5-4-3-16,-1 4 1 0,3-3-4 0,-1 2 0 15,1-3 0-15,3-5-1 0,-5 14 1 0,4-8-4 16,1-6 2-16,-3 14 1 0,3-14 2 0,0 11-3 16,4-3 6-16,-4-8-1 0,6 10 4 0,0-5 1 15,1 0 2-15,4 1-1 0,1 0 1 0,1 0-3 16,0 0 1-16,2-2-5 0,4 1 5 0,1 2-3 15,1-1-3-15,0-1 2 0,0 0-2 0,2-3-2 16,-3 2-2-16,2 0 1 0,-3 0-4 0,-3-2 4 0,0-2-5 16,-2 0 0-16,-2 3 1 0,0-2-5 15,-4-1-4-15,-8 0-12 0,16 1-18 0,-16-1-22 16,12-1-32-16,-12 1-29 0,6-4-40 0,-6 4-42 16,4-6-41-16,-4 6-153 0,2-10-422 0,-2 10 187 0</inkml:trace>
          <inkml:trace contextRef="#ctx0" brushRef="#br0" timeOffset="4131.64">19136 2330 225 0,'0'0'219'16,"4"-9"-13"-16,-3 1-15 0,-1 8-20 0,0 0-12 16,-8-15-13-16,3 10-8 0,-7 0-14 0,0 0-6 15,0 1-8-15,-3-2-8 0,-1 4-11 0,0 2-8 16,0-2-10-16,1 1-6 0,0 1-6 0,0 1-6 16,3 1-6-16,0 0-6 0,-2-1-3 0,7 4-5 15,-5 1-2-15,5-4-4 0,-1 7-1 0,-1-4-3 16,3 1-3-16,0-2 0 0,2 2-3 0,1 1 0 15,3-7-1-15,-2 13 1 0,2-13-5 0,4 17-1 16,2-9 1-16,0 4 0 0,1-4-4 0,4 4 1 16,0-4-1-16,2 1-1 0,-1 0-1 0,4 3-2 0,2-1 0 15,0-2 1-15,-6 0-2 0,7 1 1 0,-1 2-4 16,-7-5 1-16,3 2 0 0,0-1 0 16,0 1-1-16,-4-1-2 0,2 2 0 0,-3 0 0 15,7 2-2-15,-7 1 1 0,1-4-2 0,-3 1 2 0,1 1-1 16,-2-2-1-16,0 1 1 0,0 0-5 0,-5-2 3 15,4-1 1-15,-5 1-1 0,0-8 2 0,1 12 0 16,-1-12 6-16,-7 12 1 0,-2-6 2 0,-4-1 1 16,-3 0 1-16,-3 1-1 0,-2-3-3 0,-3 2-20 15,0-3-31-15,1 1-27 0,-2-2-28 0,2 0-28 16,1 1-40-16,-2 0-55 0,4-2-133 0,7 3-386 16,-2-3 170-16</inkml:trace>
        </inkml:traceGroup>
      </inkml:traceGroup>
    </inkml:traceGroup>
    <inkml:traceGroup>
      <inkml:annotationXML>
        <emma:emma xmlns:emma="http://www.w3.org/2003/04/emma" version="1.0">
          <emma:interpretation id="{E1F1F201-55D6-4838-9B2C-5C953E3FCD19}" emma:medium="tactile" emma:mode="ink">
            <msink:context xmlns:msink="http://schemas.microsoft.com/ink/2010/main" type="paragraph" rotatedBoundingBox="18472,9637 24543,9792 24499,11505 18428,113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B30FD7-4DF9-43D5-90B8-BC65ECA9305A}" emma:medium="tactile" emma:mode="ink">
              <msink:context xmlns:msink="http://schemas.microsoft.com/ink/2010/main" type="line" rotatedBoundingBox="18472,9637 24543,9792 24524,10522 18453,10367"/>
            </emma:interpretation>
          </emma:emma>
        </inkml:annotationXML>
        <inkml:traceGroup>
          <inkml:annotationXML>
            <emma:emma xmlns:emma="http://www.w3.org/2003/04/emma" version="1.0">
              <emma:interpretation id="{079DB5CA-3E94-416B-9AA2-19532A753167}" emma:medium="tactile" emma:mode="ink">
                <msink:context xmlns:msink="http://schemas.microsoft.com/ink/2010/main" type="inkWord" rotatedBoundingBox="18472,9637 19273,9657 19254,10387 18453,10367"/>
              </emma:interpretation>
            </emma:emma>
          </inkml:annotationXML>
          <inkml:trace contextRef="#ctx0" brushRef="#br0" timeOffset="5621.62">13362 3226 207 0,'0'-8'256'0,"3"-1"-21"0,-3 9-17 16,2-15-20-16,-2 8-18 0,0 7-19 0,1-9-20 0,-1 9-13 15,0 0-27-15,4-10-23 0,-4 10-16 16,0 0-11-16,0 0-15 0,0 0-9 16,0 0-16-16,0 0-21 0,0 0-18 0,0 0-11 0,-16 25-19 0,12-18-22 31,4 1-26-31,-3 1-30 0,3-9-137 0,3 15-294 0,-3-7 130 0</inkml:trace>
          <inkml:trace contextRef="#ctx0" brushRef="#br0" timeOffset="6018">13647 3370 57 0,'0'0'200'0,"10"-5"-18"16,-5 2-16-16,-5 3-8 0,7-6-12 0,-7 6-10 0,9-8-9 15,-9 8-5-15,2-7-15 0,-2 7-12 0,1-8-9 16,-1 8-7-16,0 0-11 0,0 0-13 0,-8-16 0 16,3 12-3-16,5 4-10 0,-15-4-3 0,6 2-1 15,-2 2-4-15,-2-3-3 0,2 3-5 0,-4 0 1 16,3 3-4-16,-1-1-4 0,3 3 1 16,-2-1-4-16,1 4 2 0,3-1-6 0,-3 2 4 0,4 1-3 15,1 0 2-15,1-1-1 0,-3 4 1 0,4-2-4 16,3 0 5-16,-1 1 1 0,-2 0 4 0,4 1-2 15,-1 1 9-15,2 4 0 0,-1-6 0 0,-1 2-3 16,2 0 0-16,3 0-1 0,-4 0 0 0,3 0-5 16,-3-1 2-16,1-1 1 0,-1 0 4 0,2 4 0 15,-4-5-2-15,2 1-3 0,0 2 5 0,0-1-4 16,0 0 1-16,0 1-4 0,0-3 3 0,2 1-5 16,-2-1 2-16,0 3-5 0,0-3 0 0,1 1-2 15,-1-2 0-15,0 2-1 0,3 1 3 0,-3-4-1 0,1 3-5 16,3-4 0-16,-4 2-1 0,0-10-20 0,0 17-13 15,0-8-19-15,0-9-14 0,2 13-18 0,-2-6-31 16,0-7-6-16,0 13-38 0,0-13-24 0,3 11-196 16,-3-11-401-16,0 0 179 0</inkml:trace>
          <inkml:trace contextRef="#ctx0" brushRef="#br0" timeOffset="6242.02">13490 3688 205 0,'11'-6'221'0,"3"1"-14"0,-1 0-14 16,4 1-13-16,0 2-16 0,3-5-17 0,3 6-14 0,-2 0-13 16,2-1-12-16,-3 4-10 0,2-2-9 15,-2 2-20-15,1 2-23 0,-1-1-22 0,-4-1-25 16,-1 2-16-16,1-2-27 0,-1 3-24 0,1-1-25 15,-1-1-54-15,1-1-126 0,2 3-295 0,1-5 131 16</inkml:trace>
          <inkml:trace contextRef="#ctx0" brushRef="#br0" timeOffset="5359.79">13128 3479 194 0,'5'-8'190'16,"-5"8"-6"-16,3-8-14 0,-3 8-4 0,4-8-3 0,-4 8-5 16,0 0-4-16,2-7-7 0,-2 7-4 15,0 0-10-15,0 0-14 0,0 0-14 0,1-11-14 16,-1 11-12-16,0 0-3 0,0 0-13 0,0 0-4 15,0 0-6-15,-20 18-6 0,15-11-5 0,1 2 2 16,-1 1-7-16,2 2 0 0,-1 1-5 0,4 0-5 16,1 0 2-16,-2 1 0 0,2 0-5 0,2-2 3 0,-1 1-8 15,1-2 3-15,1 1-5 0,1-2 0 0,-2 0-1 16,2-3 1-16,-4 0-5 0,3 0 1 0,-4-7-1 16,2 11-7-16,-2-11-14 0,1 9-15 0,-1-9-15 15,4 8-15-15,-4-8-10 0,0 0-22 0,-7 8-23 16,7-8-22-16,-11 2-33 0,11-2-62 0,-14-2-119 15,14 2-373-15,-11-11 165 0</inkml:trace>
        </inkml:traceGroup>
        <inkml:traceGroup>
          <inkml:annotationXML>
            <emma:emma xmlns:emma="http://www.w3.org/2003/04/emma" version="1.0">
              <emma:interpretation id="{0B258D57-7A41-448D-BFEB-A93F3A168767}" emma:medium="tactile" emma:mode="ink">
                <msink:context xmlns:msink="http://schemas.microsoft.com/ink/2010/main" type="inkWord" rotatedBoundingBox="19943,9797 21174,9828 21161,10306 19931,10275"/>
              </emma:interpretation>
            </emma:emma>
          </inkml:annotationXML>
          <inkml:trace contextRef="#ctx0" brushRef="#br0" timeOffset="6592.01">14647 3323 4 0,'0'0'206'0,"0"0"-14"0,0 0-14 16,0 0-17-16,-11 18-3 0,11-18-2 0,0 16-6 15,0-7-7-15,0 1-7 0,3 4-7 0,-3-2-8 16,0 2-8-16,0 2-15 0,3 0-6 0,0-1-8 0,2 3-10 16,-3 0-6-16,-1-2-5 0,3 1-5 0,-1 3-7 15,-3-4-3-15,3 1-5 0,-1-4-4 16,-2 2-3-16,0 0-5 0,0-1-4 0,-2-1-14 0,-1 0-22 16,1 1-22-16,1-3-23 0,-2 3-24 0,-1-4-19 15,1 0-41-15,-2-1-24 0,2-3-189 16,-2 2-379-16,5-8 167 0</inkml:trace>
          <inkml:trace contextRef="#ctx0" brushRef="#br0" timeOffset="8092.07">14636 3473 11 0,'0'0'173'16,"-4"-10"-6"-16,1 4-4 0,3 6-9 0,-4-6-17 16,4 6-4-16,-4-10-8 0,4 10-9 0,-5-7-7 15,5 7-10-15,0 0-7 0,-3-8-7 0,3 8-3 16,0 0-11-16,0 0-2 0,0 0-7 0,-3-8-6 16,3 8-4-16,0 0 1 0,0 0-8 0,0 0-1 15,0 0-2-15,0 0-2 0,0 0-7 0,0 0-2 16,0 0-3-16,0 0-4 0,0 0-5 0,0 0-2 15,0 0-2-15,0 0-4 0,0 0 2 0,0 0-2 0,0 0-3 16,0 0 4-16,0 0-4 0,-9 18 3 0,9-18 3 16,-5 14-3-16,3-7 1 0,0 1 4 15,0 2-1-15,0 0-1 0,-1 4 1 0,1-4 3 16,0 2 3-16,2 1 0 0,-3-1-3 0,3 1 3 0,-1-2-4 16,1 1 1-16,-2-1-3 0,2 1 1 15,0-1 0-15,0 2-2 0,0 0-1 0,0-3 1 16,2 1-2-16,-1-2-2 0,-1-2 0 0,3 5-5 0,1-5 5 15,-4 2 2-15,5-3-3 0,-3 2 3 0,2-4-5 16,3 2 2-16,-2-1 0 0,-5-5 2 0,11 6-4 16,-5-2 2-16,1 0-4 0,-7-4 5 0,15 2-1 15,-15-2-2-15,13-2 1 0,-4 2-2 0,0-4-1 16,4 0-4-16,-3 0 7 0,0-2 1 0,1-1-4 16,-1-1 2-16,0 2-3 0,1-6 2 0,-4 4-3 15,4-4-1-15,-3 1-4 0,3-5 1 0,-4-1-7 16,1 6 2-16,0-3-7 0,-4 2 5 0,2-1 1 15,-1 0 0-15,-3 4 3 0,1-4 0 0,-2 7-2 0,4-3 3 16,-5 9-1-16,2-14 0 0,0 8-1 0,-2 6 0 16,0-9 2-16,0 9 0 0,0 0 0 15,0-12-3-15,0 12 1 0,0 0 0 0,0 0-1 0,-4-12 3 16,4 12-1-16,0 0-1 0,-9-1-1 0,9 1-3 16,0 0 4-16,0 0 1 0,-17 14 0 15,12-10 0-15,0 4-1 0,1-2 0 0,2 5 1 16,0 0 2-16,-1 2 3 0,3 1-1 0,-1-1-3 0,1 1 6 15,4-1-3-15,-2 0 0 0,0 1-1 0,2 0 2 16,1 0-1-16,0-3 0 0,0-2 1 0,3 2 1 16,-1-1 3-16,3-1 2 0,1-1-5 0,-1 1 3 15,0-2-2-15,1-1 0 0,2-2 0 0,-2-1 2 16,3 3-2-16,-1-2-2 0,0-3 2 0,3-1-1 0,-5-1-1 16,4-2 3-16,-4-2-1 0,-1 0 0 15,5-1 0-15,-7-2-1 0,5-3-1 0,-3 2 4 16,3-7-2-16,0-1 0 0,-2 1-9 0,2-2 8 0,-4-2 0 15,-1 1 0-15,0-4 1 0,0-5-3 0,-2 7 2 16,-1-7-1-16,-1 8-1 0,-4 0 0 0,3 0-3 16,-1 7 6-16,-4-1-6 0,-1-1 3 15,3 6-3-15,0 1 1 0,0 8-1 0,-2-12-14 0,2 12-20 16,-2-8-2-16,2 8-6 0,0 0-15 0,0 0-7 16,0 0-15-16,0 0-8 0,0 0-16 0,-19 16-13 15,16-9-19-15,3-7-26 0,-5 14-152 0,3-4-342 16,2-1 152-16</inkml:trace>
          <inkml:trace contextRef="#ctx0" brushRef="#br0" timeOffset="8509.78">15410 3731 54 0,'11'-1'173'0,"-2"1"-12"16,-9 0-12-16,19-3-2 0,-7 1-11 0,-4 1-14 0,3-2-2 16,-1-1-7-16,0 0-14 0,1 1 0 15,0-4-7-15,3 2-8 0,-3-2-7 0,-5 1-5 16,3-5-9-16,-1 4 0 0,2-3-12 0,-9 2 0 0,6-1-9 16,0-2-5-16,-5-2-2 0,0 4-5 15,0-2 0-15,-4 2-3 0,2 9-6 0,-2-17-3 16,-2 7-1-16,-1 2-3 0,-2 4 2 0,1-1-9 0,-5 0 5 15,4-2-3-15,-6 2-5 0,5 4 4 0,-6 0-1 16,3 1-4-16,-5 1-3 0,6 3 3 0,-3-1 2 16,2 5-1-16,1 0-5 0,-3 1 4 0,3-2 1 15,3 3 2-15,1 1 0 0,1 0 2 0,0 3-1 16,5-2 2-16,0 1 2 0,0 1 4 0,5-3 5 16,0 3 4-16,5-1-4 0,3 1 2 0,3-2-2 15,2 2 3-15,10-1-4 0,1 3-2 0,-1-5-1 16,1 0-2-16,2-1-4 0,-9-2-13 0,2-2-17 15,-1 2-25-15,-7-2-22 0,5 0-29 0,-6-3-36 16,3-1-61-16,-3 1-139 0,-1-3-360 0,1 0 159 16</inkml:trace>
        </inkml:traceGroup>
        <inkml:traceGroup>
          <inkml:annotationXML>
            <emma:emma xmlns:emma="http://www.w3.org/2003/04/emma" version="1.0">
              <emma:interpretation id="{A852F5EB-7C66-443F-BEAD-EFC4C84A01F4}" emma:medium="tactile" emma:mode="ink">
                <msink:context xmlns:msink="http://schemas.microsoft.com/ink/2010/main" type="inkWord" rotatedBoundingBox="21785,9734 24543,9804 24528,10389 21770,10319"/>
              </emma:interpretation>
            </emma:emma>
          </inkml:annotationXML>
          <inkml:trace contextRef="#ctx0" brushRef="#br0" timeOffset="9154.09">16573 3279 25 0,'-2'-8'223'16,"2"8"-5"-16,0 0-10 0,-2-9-18 0,2 9-16 0,0 0-21 15,0 0-18-15,0 0-15 0,0 0-11 0,0 0-7 16,0 0-6-16,0 0-4 0,0 0-2 0,4 27-4 16,-1-15-2-16,3 0-2 0,-2 6-8 0,5 3-4 15,-4-2-8-15,-1 3-1 0,2-1-4 16,1 6-6-16,-2 1-3 0,0-4-8 0,1 4-1 16,-1 0-2-16,-1-6-6 0,-2 0-1 0,0 0-1 0,0 1-1 15,-2-4-3-15,0 1-6 0,3-4-2 0,-3 1 3 16,-3-4-1-16,3 1-2 0,-2 0-3 0,2-2-3 15,0 1-10-15,-2-3-19 0,2 0-15 0,0 1-17 16,0-2-19-16,0-9-17 0,-2 14-27 0,2-14-28 16,-2 11-33-16,2-11-26 0,-2 8-151 0,2-8-379 15,0 0 167-15</inkml:trace>
          <inkml:trace contextRef="#ctx0" brushRef="#br0" timeOffset="10761.88">16413 3663 83 0,'0'0'167'0,"19"0"-9"0,-7-3-11 0,3 2-13 0,7 2-10 16,0 2-7-16,14-3-7 0,-2 3-10 0,0-2-4 15,5 3-9-15,0-1-5 0,-1 2-5 0,0-1-1 16,2 0-13-16,-5 0-4 0,5-2-3 15,-14 2-10-15,5-2-2 0,-6 2-6 0,-2-2-2 0,-1 0 1 16,-2-2-5-16,-4 3-7 0,1-3 2 0,-3 1-4 16,-1-1 2-16,0-1 4 0,-1 1 1 0,-12 0-4 15,16 0 1-15,-4 1-7 0,0 0 2 0,1-1-2 16,-6 1-3-16,5-1-2 0,-4 0 0 0,6 0 0 16,-1 0-3-16,0 0 5 0,0 2-1 0,0-2-2 15,0 0 0-15,-6 0 6 0,5-2 4 0,1 0 3 16,-5 1-1-16,1-4-2 0,0 2 6 0,-2-2-6 15,2 1-4-15,-1-2-3 0,-2 2 1 0,-1-2-3 16,0-2-1-16,-3 2 2 0,5-4-6 0,-7-1-1 16,0-1-6-16,-3 3-2 0,-1-2-3 0,-1 0 4 15,-3 0-4-15,-2 1 3 0,-3 0-4 0,0 2 4 16,0 0-4-16,-2 2-2 0,-1 0 5 0,-4-2-2 16,-1 5-2-16,0-1 3 0,7 2-2 0,-6 2-3 0,4 1 1 15,0 0-1-15,-1 0 0 0,-3 5 3 0,9 0-1 16,-2 0 0-16,1 2 1 0,1-1 1 15,1 2 0-15,4-2 1 0,-4 5 2 0,5-5-2 16,3 4-2-16,-2-2 3 0,4 1 3 0,0-1 5 0,5 4-6 16,1-4 4-16,3-1-1 0,2 1 3 15,0-2-4-15,9 2 5 0,2-4-4 0,-2 1 1 0,1-2 3 16,-3 0-3-16,2 0 0 0,-2-3 4 0,-2 0-6 16,-2-2 3-16,3 1-1 0,-3-1-5 0,-2-3 4 15,-1-1-3-15,2 1 2 0,1-3-2 0,-1 2 1 16,-2-4 0-16,-3 3 1 0,0-2-3 0,2 0 4 15,-4 2-5-15,-1 1 4 0,2 1 5 0,-2-1 1 16,-5 5-1-16,9-9 0 0,-9 9-2 0,6-2-3 16,-6 2-1-16,0 0-2 0,6-3 0 0,-6 3-1 15,0 0 2-15,0 0 0 0,11 12-5 0,-9-6 2 16,-2-6 1-16,7 13 1 0,-2-6 1 0,-1 3-3 16,0 3 5-16,1-7-1 0,-1 3-1 0,2 1-1 15,0-2 2-15,-3-2-1 0,2 0 2 0,-2 2-1 16,-3-8 1-16,8 9 0 0,-6-5-1 0,-2-4 1 15,9 7-4-15,-9-7-8 0,6 3-11 0,-6-3-3 16,0 0-10-16,13-2-3 0,-13 2-6 0,14-6-4 16,-7 0-9-16,0 0-2 0,4-2-2 0,-1-1 6 0,3-2-7 15,-2-1 1-15,5 0-5 0,-2-3-1 16,0-1-2-16,4-1-4 0,-3 0-10 0,3-6 3 0,-2 5 7 16,3-5 0-16,-6 4 7 0,0 0 9 0,-4 1 7 15,5-1 10-15,-5 4 16 0,-3 2 11 16,3-3 16-16,-3 2 8 0,0 2 10 0,0-1 8 0,-2 4 7 15,2-2 2-15,-1 2 5 0,-3 1 0 0,0 3 4 16,-2 5 0-16,6-9 2 0,-6 9 4 0,5-8-3 16,-5 8-5-16,0 0-3 0,1-11-6 0,-1 11-7 15,0 0-4-15,0 0-5 0,0 0-1 0,0 0-4 16,0 0 1-16,0 0 0 16,0 0-5-16,0 0 8 0,0 0-1 0,-9 36 1 0,6-25 6 0,3 3 0 15,-2-3 3-15,0 6 3 0,-1 2 3 0,2 1-3 16,0 0-6-16,0-2 5 0,-2 2-2 0,3 0-2 15,-2-1-4-15,2-1 0 0,0 0-1 0,0 2-3 16,-2-6-1-16,4 1-3 0,-2-2 3 0,0 1-3 16,2-3-3-16,2 3 0 0,-2-4 0 0,1-1 0 15,1 0 0-15,0-3 1 0,4 4-2 0,2-3 1 0,2-1-3 16,-3 1 2-16,3-4 3 0,0 2-6 0,1-2 0 16,-5-3-2-16,8 0-2 0,-3 0-4 15,-2-3 1-15,1-2-3 0,2 1-4 0,-2-4 3 0,0 2-5 16,0-4-3-16,-3 1 4 0,-1-1 2 0,3 1-4 15,-4 0-1-15,-1-1 5 0,-2 4-4 0,-4 6 4 16,6-10-3-16,-2 3 1 0,-2 1 3 16,-2 6-2-16,3-7-2 0,-3 7-1 0,0 0 2 0,4-5 0 15,-4 5 0-15,0 0-2 0,0 0-1 0,0 0 2 16,0 0 1-16,0 0 0 0,0 0 2 16,0 0-3-16,-7 27 5 0,7-27-3 0,0 13 5 0,0-13 7 15,3 11 1-15,-2-6 4 0,-1-5 3 0,6 12 4 16,-1-7 5-16,2 1-1 0,2-3 1 0,2 3 0 15,3-1 6-15,1-2-11 0,-2 1 0 0,7-2-2 16,-3 2-3-16,2 0 1 0,2-2-4 0,-3-1 2 16,4-1-1-16,-3 1-4 0,-3-2 2 0,5-2 1 15,-2 1-1-15,1-2-3 0,-3 2-1 0,3-2-1 16,-6-1 2-16,4-1-5 0,-4 0 1 0,4 0 1 0,-5 0 1 16,-1-2 4-16,-1 2-7 0,-1 0-1 15,0 1 1-15,-3-2-1 0,1 0 3 0,-2 3-1 16,-1-1-3-16,1-1 1 0,-6 6-1 0,7-13-2 15,-2 9 1-15,0-1 0 0,-5 5 0 0,4-11 0 0,-2 5 1 16,-2 6-5-16,2-14-1 0,-2 14-7 16,-5-11 2-16,1 3-7 0,-5 0-2 0,1-1-2 0,-3 4-1 15,-2 0 2-15,1-1 1 0,0 2 0 16,-2 0 2-16,2 0 2 0,-3 4 0 0,-1 0 4 0,2-2 0 16,0 2 0-16,1 5-2 0,1-4 0 15,-1 4 2-15,2 0 0 0,5 1-1 0,-4 2 3 0,7-1 1 16,-4 2-1-16,3 1 4 0,2 3 0 0,2 0 2 15,2 0 3-15,2 0-5 0,4-2 2 0,5 5 3 16,3-2 0-16,3 0 0 0,8 1 0 0,3-1 2 16,7-4-1-16,-4 2 5 0,4 0-2 0,2-2 2 15,2-4 0-15,3 2 6 0,1-1 5 0,-2 0 1 16,-2-2 2-16,2-1 0 0,-1-3 0 0,-3 3 0 16,-2-4-2-16,-1 0 1 0,-11 0 4 0,7-4-10 15,-11 6 1-15,-5-4 2 0,-3 1-5 0,1 1-2 16,-5-1-1-16,-1-1-6 0,-8 2-16 0,11-1-19 15,-11 1-20-15,0 0-24 0,0 0-35 0,0 0-31 16,0 0-44-16,-28 5-45 0,9-6-176 0,3 2-441 16,-5-2 195-16</inkml:trace>
        </inkml:traceGroup>
      </inkml:traceGroup>
      <inkml:traceGroup>
        <inkml:annotationXML>
          <emma:emma xmlns:emma="http://www.w3.org/2003/04/emma" version="1.0">
            <emma:interpretation id="{340AD3D0-ED05-49DE-A9E9-0924C0D810DD}" emma:medium="tactile" emma:mode="ink">
              <msink:context xmlns:msink="http://schemas.microsoft.com/ink/2010/main" type="line" rotatedBoundingBox="18413,10708 21622,10595 21645,11267 18437,11380"/>
            </emma:interpretation>
          </emma:emma>
        </inkml:annotationXML>
        <inkml:traceGroup>
          <inkml:annotationXML>
            <emma:emma xmlns:emma="http://www.w3.org/2003/04/emma" version="1.0">
              <emma:interpretation id="{E3422F8E-8CDA-4F83-B9EF-668FD20A4BEB}" emma:medium="tactile" emma:mode="ink">
                <msink:context xmlns:msink="http://schemas.microsoft.com/ink/2010/main" type="inkWord" rotatedBoundingBox="18414,10715 20644,10636 20668,11301 18437,11380"/>
              </emma:interpretation>
            </emma:emma>
          </inkml:annotationXML>
          <inkml:trace contextRef="#ctx0" brushRef="#br0" timeOffset="11740.93">13083 4615 280 0,'0'0'284'0,"0"0"-25"0,0 0-27 16,0 0-18-16,0 0-29 0,0 0-23 0,0 0-16 0,0 0-11 15,0 0-15-15,0 0-9 0,0 0-5 16,0 0-4-16,0 0-11 0,0 0-5 0,0 36-8 16,0-24-5-16,0 1-8 0,0-2-1 0,0 1-11 0,0 2-3 15,2-1-4-15,-1-1-7 0,-2-1 0 16,1 2-4-16,0-3-4 0,1 2-2 0,-1-2-5 16,0-2 5-16,0 3-8 0,0-11-14 0,-1 14-18 0,-1-6-20 15,2-8-23-15,-5 12-17 0,5-12-23 0,-1 10-31 16,1-10-25-16,-3 6-26 0,3-6-67 15,0 0-131-15,0 0-405 0,0 0 180 0</inkml:trace>
          <inkml:trace contextRef="#ctx0" brushRef="#br0" timeOffset="12191.33">13574 4225 106 0,'4'-4'208'0,"-4"4"-23"15,0 0-20-15,0 0-16 0,0 0-8 0,0 0-7 16,0 0-5-16,0 0 0 0,-11 35 2 0,6-24-4 16,2 3-7-16,-5 4-6 0,5 2-5 0,0 0-8 15,1 3-5-15,0-3-8 0,-2 2-3 0,2 7-8 16,-1-1-2-16,2-7-10 0,1 2-6 0,4-2-3 15,-4 3-5-15,2-4-6 0,2 4-4 0,-2-1-1 16,3-3-9-16,0 1 0 0,1 0 0 0,-2-1-4 16,1-1-3-16,1 1-1 0,-4-2-6 0,1-3-19 15,-2-1-16-15,1-2-20 0,-2 1-23 0,2-1-18 16,-2 2-18-16,-2-3-22 0,2-3-34 0,0-8-26 0,-3 19-199 16,0-12-409-16,1-1 181 0</inkml:trace>
          <inkml:trace contextRef="#ctx0" brushRef="#br0" timeOffset="11963.75">13380 4304 12 0,'2'-9'257'0,"0"-1"-20"16,1 0-20-16,0 4-23 0,-3 6-22 0,6-11-17 16,-6 11-19-16,3-9-10 0,-3 9-22 0,6-6-19 15,-6 6-26-15,0 0-20 0,8-1-11 0,-8 1-22 0,0 0-23 16,0 0-23-16,0 0-10 0,0 0-19 16,13 9-27-16,-9-5-20 0,-4-4-125 0,7 3-259 15,-7-3 115-15</inkml:trace>
          <inkml:trace contextRef="#ctx0" brushRef="#br0" timeOffset="13276.64">13437 4776 171 0,'0'0'173'0,"-7"-6"-3"0,7 6-18 0,-6-3-6 0,6 3-7 16,0 0-14-16,0 0-10 0,0 0-12 0,0 0-18 15,0 0 0-15,0 0-3 0,0 0-7 0,0 0-6 16,26-5 1-16,-14 5-3 0,5 0-2 0,3 3-6 16,1-2 0-16,6 0-1 0,5-1-2 0,3 0-2 15,4 3 0-15,-1-7 0 0,2 4-1 16,-1-1-2-16,3-2-8 0,-9 3-1 0,3-5-4 0,-4 2-1 16,-8 1-3-16,1-1-5 0,-1-3-4 0,-2 2 3 15,-3-1-7-15,0-3 0 0,-4 3-1 0,-1-2-4 16,-1 0-2-16,-2-2-12 0,-1-1-3 0,0 1-8 15,-2 0-8-15,-4-2-3 0,-1 1-4 0,-3-4-4 0,2 3 2 16,-4 1-3-16,-2 0 4 0,-1 0 1 0,-3 0 0 16,0 4 2-16,-2-2 5 0,-1 2-1 15,-1 1 1-15,1 2 2 0,1 1 0 0,-2-2 1 16,-1 3 2-16,2 2-1 0,0 0 2 0,11-1 3 0,-20 3-2 16,9 3 2-16,4-2 0 0,1 0 2 0,-3 2-1 15,0 0 3-15,2 4 4 0,1 0-3 16,2-1 4-16,-1 2 1 0,4-2 0 0,-2 2 8 0,3 0-4 15,0-2 1-15,0-9-1 0,1 19 2 0,2-8 1 16,2 2 0-16,3-2 3 0,-1-2 0 0,-1 0-3 16,3 0 1-16,2-1-8 0,-1 0 8 0,3 0-2 15,-2-5 2-15,4 3 0 0,0-1-3 0,1 0-2 16,-1-3-2-16,1 4 3 0,4-4-4 0,-1-3 2 16,-1 2 0-16,5-2 0 0,-6-2-1 0,5-1 0 15,-7 2 2-15,6-4-1 0,-6 0 2 0,2-1-2 16,-1-4-1-16,-1 6-3 0,-1-2 4 0,-2-1-3 15,0 0 2-15,-2 0 1 0,0-1 6 0,1 3 6 0,-7 1 5 16,2-3 2-16,0 5 0 0,1-1 3 16,-7 4 0-16,8-9-3 0,-8 9 2 0,10-5-8 15,-10 5 0-15,3-4-4 0,-3 4 0 0,0 0-5 16,0 0-1-16,7-5-3 0,-7 5 0 0,0 0-1 0,0 0 2 16,0 0 0-16,6 13 0 0,-6-13-4 0,2 10 4 15,-2-10-4-15,0 10 1 0,0-10 0 0,0 11-1 16,0-11 0-16,0 13 2 0,2-7 1 0,-2-6-6 15,2 11 4-15,-2-11 1 0,4 9-2 0,-4-9 3 16,5 8-2-16,0-5 4 0,-5-3-1 0,8 8 1 16,-3-5-2-16,-5-3 6 0,11 1-5 0,-11-1-4 15,15-1 5-15,-15 1-7 0,13-5 6 0,-4 2 0 16,0-1-2-16,-2 0 2 0,4-3-4 0,0 0 0 16,2 0 4-16,-5-3-1 0,4 1-3 0,-4 2 2 15,3 0-3-15,-1-1 1 0,-3 0 1 0,-1 2 1 16,0 1-1-16,1 0 1 0,-7 5 3 0,7-8 2 15,-7 8-4-15,11-6 1 0,-8 3-2 0,-3 3-3 16,0 0-2-16,10-1 3 0,-10 1-3 0,0 0 1 16,0 0 1-16,9 10-2 0,-9-10 2 0,4 10-2 15,-4-4 3-15,0-6-4 0,4 13 1 0,-4-7-1 16,0 3 3-16,0-9 2 0,0 14-1 0,3-6 1 0,-3-8 3 16,1 13 0-16,0-8-6 0,3 2 4 0,-4-7 2 15,2 10 1-15,-2-10 0 0,5 6 1 16,-5-6 0-16,11 8-1 0,-7-7-2 0,-4-1 3 15,21 1-2-15,-8-1-1 0,2-1 1 0,1-2-1 0,5-3 0 16,-1 1 0-16,4 0 0 0,-4-5-2 0,11 0 0 16,0-1-2-16,4-1 6 0,-4 2-2 15,0-2 11-15,-11 4 13 0,6 2 9 0,-6-2 8 0,4 3 13 16,-1-1 6-16,-4 1 2 0,-4 1-8 0,-2 2 0 16,0 0-12-16,-1 1-1 0,-4 1-6 0,-8 0-5 15,18 1-4-15,-13 2-4 0,3 2-1 0,0 0-3 16,-5 0-4-16,4 4-27 0,-2-3-13 0,-1 4-22 15,-2 1-22-15,3 1-20 0,-3-2-34 0,0 1-33 16,0-2-30-16,2-3-52 0,-4 3-244 0,8-4-518 16,0 3 230-16</inkml:trace>
        </inkml:traceGroup>
        <inkml:traceGroup>
          <inkml:annotationXML>
            <emma:emma xmlns:emma="http://www.w3.org/2003/04/emma" version="1.0">
              <emma:interpretation id="{3AB1F52A-591E-4940-A1EB-429B862FA381}" emma:medium="tactile" emma:mode="ink">
                <msink:context xmlns:msink="http://schemas.microsoft.com/ink/2010/main" type="inkWord" rotatedBoundingBox="21361,10604 21622,10595 21644,11225 21383,11235"/>
              </emma:interpretation>
            </emma:emma>
          </inkml:annotationXML>
          <inkml:trace contextRef="#ctx0" brushRef="#br0" timeOffset="13856.57">16062 4506 67 0,'0'-5'186'0,"0"5"-9"0,7-11 0 0,-5 5-18 0,2-1-2 16,-2 0 2-16,-2 7-3 0,5-13 1 0,-3 7-1 15,-2 6-4-15,3-8-4 0,-3 8-7 0,0-9-8 16,0 9-14-16,0 0-13 0,0 0-9 0,0 0-16 16,0 0-9-16,-10-7-3 0,10 7-11 0,0 0-4 15,-15 13-5-15,6-5-2 0,2 1 0 0,-1 2-4 16,1 0 0-16,3 7-4 0,-3-5-4 0,5 0 4 16,-1 1 6-16,3 0-4 0,0 5-1 0,3-5 4 15,-1 3 0-15,1-3 3 0,1 4-2 0,2-5 0 16,1 0 2-16,-1-1-10 0,4-1 2 0,1 0-4 15,-3-1-5-15,4 0 0 0,-4-2-5 0,3-1-3 0,-4-1 0 16,4-1 6-16,-4-1-8 0,1 1-6 0,-8-5-5 16,11 4-18-16,-4-3-24 15,-7-1-24-15,11 1-21 16,-11-1-29-16,0 0-31 0,12-5-25 0,-9-1-44 0,2 0-45 0,-3-3-213 16,3-2-504-16,-1-3 223 0</inkml:trace>
          <inkml:trace contextRef="#ctx0" brushRef="#br0" timeOffset="14015.71">16258 4151 69 0,'0'-9'285'0,"0"9"-24"16,0-11-21-16,0 11-23 0,2-12-25 0,-2 12-22 15,0 0-18-15,0 0-13 0,0 0-26 0,0 0-22 16,0 0-16-16,0 0-22 0,0 0-27 0,0 0-17 15,0 0-26-15,-15 23-28 0,7-13-36 0,1 2-30 16,-4-1-42-16,0 5-129 0,-2-1-304 0,1 0 136 16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7:09.2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33C0895-7420-4041-B553-6BAC5840008A}" emma:medium="tactile" emma:mode="ink">
          <msink:context xmlns:msink="http://schemas.microsoft.com/ink/2010/main" type="inkDrawing" rotatedBoundingBox="9786,1612 9829,10378 9377,10380 9335,1614" semanticType="verticalRange" shapeName="Other">
            <msink:sourceLink direction="with" ref="{574A4B72-46BE-4E57-98BF-358F3FBA76C4}"/>
            <msink:sourceLink direction="with" ref="{9023F8F8-9F55-4DA7-B060-BDB58A5CBBEF}"/>
          </msink:context>
        </emma:interpretation>
      </emma:emma>
    </inkml:annotationXML>
    <inkml:trace contextRef="#ctx0" brushRef="#br0">417-3 8 0,'0'0'104'0,"0"0"1"0,6 3-14 0,-6-3-4 15,0 0-8-15,0 0-10 0,0 0 0 0,0 0-3 0,0 0-2 16,0 0-7-16,0 0-4 0,0 0-4 15,0 0-3-15,0 0 3 0,0 0-1 0,0 0-6 16,0 0 4-16,0 0-4 0,-31-2 0 0,31 2-3 0,0 0-9 16,-8 1-3-16,8-1 5 0,0 0-8 0,-15-1-4 15,15 1-1-15,0 0-3 0,-15-1-3 16,15 1 1-16,-11 0-2 0,11 0 1 0,-13 0 0 0,13 0-1 16,-14 1-4-16,14-1 0 0,-16 1 2 0,9-1-9 15,7 0 6-15,-18-1 0 0,11 2 1 16,7-1-3-16,-15 0-2 0,15 0-1 0,-16 0 1 0,9 0 1 15,7 0 2-15,-13 0-1 0,13 0 2 0,-11 0-6 16,11 0 13-16,0 0-2 0,-13-1-12 0,13 1 19 16,-9 1 0-16,9-1 1 0,0 0 0 0,-11 0 1 0,11 0-5 15,0 0 0-15,0 0 3 0,-11-2-4 16,11 2 0-16,0 0 2 0,0 0-6 0,0 0 6 0,0 0-6 16,0 0-1-16,-12 0-1 0,12 0 2 0,0 0-14 15,0 0 9-15,0 0-5 0,0 0 6 16,0 0-1-16,0 0 0 0,0 0-2 0,0 0 1 0,0 0-2 15,0 0-1-15,-10 1-4 0,10-1 4 0,0 0-5 16,0 0 9-16,0 0-9 0,0 0 1 0,0 0 2 16,0 0 0-16,0 0-1 0,0 0 5 0,0 0-3 15,0 0 0-15,0 0-2 0,0 0 5 0,-13 0 1 16,13 0-3-16,0 0 4 0,0 0-2 0,0 0-1 16,0 0 3-16,0 0 3 0,0 0-7 0,0 0 4 15,0 0-4-15,0 0 4 0,-6 4 2 0,6-4-5 16,0 0-1-16,0 0-2 0,0 0 0 0,0 0-5 15,0 0 11-15,0 0-2 0,0 0-4 0,0 0 2 0,0 0 3 16,0 0-5-16,0 0 3 0,1 14-3 0,-1-14 0 16,0 0 4-16,0 0-3 0,0 0-2 0,0 12 2 15,0-12-6-15,0 0 7 0,0 8 2 16,0-8-2-16,0 0-1 0,-1 9-2 0,1-9 0 16,0 0 8-16,0 14-10 0,0-14 4 0,0 0 0 15,1 10-4-15,-1-10 4 0,0 0 0 0,-1 12 0 0,1-12-2 16,0 0 2-16,-2 14 2 0,2-14-1 0,2 6-4 15,-2-6 3-15,0 0 0 0,0 14-2 0,0-14 0 16,0 0 2-16,-2 8-1 0,2-8 0 0,0 0 2 16,3 10 1-16,-3-10-4 0,0 8 3 0,0-8-5 15,0 0-3-15,0 10 10 0,0-10-3 0,0 0 3 16,2 10-2-16,-2-10-2 0,0 0 0 0,0 0-3 16,-2 12 1-16,2-12 5 0,-1 11-1 0,1-11 0 15,0 0-4-15,-2 8 4 0,2-8 2 0,0 0-6 0,-3 8 1 16,3-8 5-16,0 0-3 0,-1 10-2 0,1-10 3 15,0 0-2-15,-4 10 1 0,4-10 3 16,0 0-5-16,-2 11 1 0,2-11 1 0,0 0-1 0,0 11 0 16,0-11 4-16,-3 9-2 0,3-9-4 0,0 0 3 15,-1 14 3-15,1-14-6 0,-1 8 4 0,1-8 0 16,0 8-2-16,0-8 2 0,0 0 0 0,-4 14 0 16,4-14-1-16,-1 8 0 0,1-8-2 0,-3 10-2 15,3-10 4-15,-4 10 0 0,4-10-6 0,-4 10 0 16,4-10 7-16,-1 10-1 0,1-10 2 0,-3 11-2 15,2-3-3-15,1-8-1 0,-4 9 1 0,4-9 1 16,-1 13 4-16,1-13-4 0,-1 13 0 0,-2-6-2 16,3-7 4-16,-2 14-3 0,2-8 4 0,0-6-5 0,0 16 0 15,-3-8 5-15,3-8-1 0,0 15 0 0,0-7-7 16,0-8 6-16,0 16-2 0,-1-8 4 16,1-8-2-16,0 16-4 0,1-7 4 0,-1-9-1 0,-1 15 1 15,0-9 0-15,1-6 1 0,-1 16-3 0,1-10 0 16,-3 4-1-16,3-10 2 0,-1 13 0 0,1-13-4 15,-1 15 9-15,1-6-4 0,0-9-1 0,-2 14 2 16,2-7 1-16,-1 2 1 0,1-9-5 0,-2 15 4 16,2-15 1-16,0 15 0 0,0-6-1 0,-1-1-3 15,1-8 0-15,0 14 3 0,0-6-9 0,0-8 10 16,0 14 1-16,1-7-3 0,-1-7 1 0,0 16-2 16,0-9 1-16,2 3 2 0,-1-4-7 0,-1-6 6 15,2 14 0-15,-2-6-1 0,1-1-2 0,-1-7 1 16,0 14 0-16,0-5-1 0,1-3-3 0,-1-6 2 15,3 14 0-15,-3-5 5 0,0-1-6 0,0-8 6 16,0 16-3-16,1-9-2 0,-1 3 5 0,1 0-5 0,-1-3 0 16,1 2 0-16,-1-9 0 0,0 15 0 0,3-2 7 15,-2-3-4-15,0 1-1 0,-1-3 0 16,3 1-2-16,-3-9 1 0,1 14-1 0,0-6-1 0,1 1 2 16,-2 1 4-16,2-1-4 0,-1-1 4 0,-1-8-4 15,0 15 3-15,1-4-4 0,-1-3 1 0,0-8-1 16,5 14 0-16,-3-5-1 0,-2 0 7 0,0-9-1 15,-2 17-1-15,4-8-3 0,-2-9 4 0,1 18-7 16,0-11 2-16,-2 2 5 0,1-9 0 0,-1 17-3 16,1-9 2-16,0 2-9 0,0-1 8 0,-2 0 0 15,2 1 3-15,0-10-6 0,0 19 1 0,0-12 2 16,2 4 2-16,-2-3-2 0,0-8 2 0,0 20-2 16,0-10-2-16,0 1 0 0,0 1 1 0,1-1 1 0,-2-2-1 15,2-2-1-15,-1 5-2 0,0-5 6 0,0 4-3 16,0-2 0-16,0 1 0 0,0 0-2 15,0-2 3-15,0 2-3 0,0-10 5 0,-1 18 0 0,-1-9-4 16,2-9-1-16,-2 16 3 0,1-8 1 0,-1 1-2 16,1 0-2-16,1-9 2 0,-3 14-3 0,3-7 2 15,0-7 5-15,-3 18-5 0,3-11 2 0,0 2 1 16,-1 0-6-16,1-9 5 0,-3 14-4 0,2-6 4 16,1-8-1-16,-1 16-3 0,-2-10 2 0,3-6 4 15,0 17-5-15,0-9 4 0,0-8 3 0,-2 15-7 16,2-8-2-16,-1 2 5 0,1-9-1 0,-3 16 0 15,2-10 1-15,1-6 1 0,-1 14 1 0,1-14-3 0,0 14 1 16,0-14 1-16,-2 14-6 0,1-5 2 16,1-9 1-16,-2 13 2 0,1-4-5 0,1-9 4 15,0 14-1-15,1-8 1 0,-1-6-3 0,-1 17 3 16,1-10 0-16,-2 2 8 0,2-9-11 0,-1 19 7 0,1-10-2 16,0-1-6-16,0-8 5 0,-2 16-3 0,2-8-4 15,0-8 8-15,2 18-1 0,-2-10 2 16,0 2-2-16,0-2 6 0,1 2-7 0,-1-10 0 15,-1 15 3-15,1-7-6 0,-4 2 4 0,4-2-3 0,-1 4 1 16,-2-4 2-16,3 2 0 0,-2-1 0 0,1 0 0 16,-3 1-2-16,4 2-2 0,-1-3 1 0,1-9 1 15,-2 16-3-15,-1-6 4 0,2 0-1 0,1 0 2 16,0 2-1-16,-1-3 5 0,-1 0 2 0,2-9-6 0,0 21-1 16,0-11-16-16,0 0 18 0,-2-2 2 15,2-8 1-15,0 20-4 0,2-10-1 0,-2 2 0 16,0-4 1-16,2 2-2 0,-2-1 0 0,0-9-1 0,0 18 3 15,1-8 1-15,-1 1-2 0,0-2-1 16,0-1 1-16,0 2 1 0,0 0 2 0,0 0-3 16,0-10 1-16,0 20 1 0,0-12-2 0,-1 3-2 0,2-3 5 15,-1-8-1-15,0 16-2 0,1-7-1 0,2 3-2 16,-3-6 0-16,0-6 8 0,0 19-2 0,1-10-1 16,-1-1-3-16,0-8 0 0,2 16 0 0,-2-10 3 15,3 5-2-15,-3-2 4 0,1-1-2 0,-1-8-3 16,0 14 1-16,0-7-2 0,0 2 3 0,0-9-2 15,0 15 4-15,0-4-3 0,-1-3-2 0,1-8 6 16,0 15-4-16,0-6 2 0,1 3-3 0,-1-12 1 16,-1 15-4-16,1-5 1 0,-3-1 1 0,3 2 2 15,3 0 0-15,-3 0 0 0,0 0-1 0,0-3 3 16,1 3 0-16,-1 0-3 0,0 1 1 0,0-1 3 0,1-3-3 16,-1 4-2-16,0-4 4 0,0-8-3 15,2 19 2-15,0-8-3 0,-2-2 2 0,-2 2 2 16,2 0-2-16,0-1 1 0,2 0-4 0,-2-2 5 15,0 3-3-15,0-2 3 0,0 1 0 0,0 1 2 16,0 1-8-16,0-6 2 0,1 7 4 0,-1-4-3 16,0 4 0-16,3-4-1 0,-1 3 2 0,-2-2 0 0,1 2-4 15,-1-4 3-15,2 4 2 0,-1-3 0 0,1 3-2 16,-2-2-1-16,1-2-14 0,-1 4 17 0,2-2 2 16,-2 0-4-16,-2 0 5 0,4-1-3 0,-2 2 0 15,0-2 0-15,0 3-10 0,0-4 10 0,0-8 0 16,-2 18 0-16,1-10-2 0,2 2 3 0,-1-10-9 15,0 19 7-15,-1-10-1 0,1-1 2 0,0-8 3 16,0 16-1-16,0-7 0 0,-2 2-3 0,2-2 2 16,0-9-1-16,0 16 1 0,2-7-4 0,-2 0-5 15,0-9 9-15,0 17 2 0,0-8-1 0,0-2-4 16,0-7-4-16,0 18 8 0,0-8-6 0,0-3 3 16,0-7-1-16,-2 16 2 0,2-9 2 0,0-7-2 15,0 18 3-15,-1-11-1 0,1-7-1 0,-2 17 1 0,1-11-1 16,1 5-1-16,0-11-2 0,-2 18 3 0,2-12-3 15,-2 3 2-15,2-9 0 0,0 17 0 16,0-9-1-16,-1 3-1 0,1 0 5 0,0 0-17 0,0-11 11 16,0 18 5-16,-1-10 1 0,-1 3-4 0,2-2 2 15,0-9-1-15,0 16-2 0,-2-6-1 0,2-2 3 16,0-8 1-16,-1 17 0 0,1-9-1 0,0-8-2 16,-1 20 4-16,2-12 0 0,-1 2-3 0,0-10 3 15,-1 16-3-15,1-8 0 0,0-8 0 0,0 17 2 16,-3-8 0-16,3-1-6 0,0 2-1 0,-1 2 7 15,1-12-5-15,0 14 2 0,-1-7 1 0,1-7-9 16,-4 18 14-16,7-10-5 0,-3 0-3 0,-3 0 0 16,3-8 6-16,-2 17 1 0,0-9-3 0,-1 1 4 15,3 0-4-15,-2 1 2 0,2-10-1 0,-3 14-1 0,2-2 1 16,-2-4-1-16,3 1-1 0,-1 2 0 0,-3 2 2 16,3-3 0-16,1 0 0 0,-4 1-2 0,3 1 2 15,0-1-2-15,-2 2 0 0,2-4 2 0,0 4 0 16,1-4 2-16,-1 3-6 0,1-1 4 0,-3-3-1 15,3-8-1-15,-1 20 1 0,1-12 0 0,-1 3-2 16,1 0 2-16,0 0-6 0,0 0 7 0,0-2 0 16,0 2-4-16,1-2 4 0,-2 3-2 0,1-12 2 15,0 18 0-15,1-10 1 0,-1 2-6 0,0-2 3 16,0-8 3-16,4 18 0 0,-4-10-3 0,0 1 0 16,0 2-1-16,0-2 1 0,0-9 3 0,1 18-4 15,-2-9 2-15,2-2-5 0,-1 3 5 0,1 0 1 0,-1-10 0 16,1 17 1-16,-1-9 2 0,3 4-6 15,-2-4 6-15,-1 1-6 0,1 2 6 0,-1-3-3 16,0 2-2-16,3-3-1 0,-3 5 1 0,0-12 3 0,1 16-2 16,-1-6-1-16,0 2-2 0,0-4 3 0,1 1 6 15,-1-9-2-15,1 19-7 0,-1-11 4 0,3 3-4 16,-2-2 4-16,-1-9-4 0,0 19 1 0,0-9 5 16,1-2-3-16,-1-8 0 0,-1 16-1 0,2-5 1 15,-1-3-1-15,0 3 0 0,0-2 0 0,0 1 0 16,0-1-1-16,0 0 0 0,2 0-3 0,-2 1 4 15,0-10 4-15,0 16-2 0,0-5-3 0,1 1 2 16,-1-5 0-16,0 3 0 0,0 0 0 0,0-3 0 16,0 4 2-16,2-3 0 0,-2-8-14 0,1 18 16 15,-2-11-1-15,2 5-1 0,1-2-4 0,-4 1 5 16,4 0 0-16,-1-3-4 0,-1 4 7 0,0-3-4 16,0 0 2-16,4 3-1 0,-4-3 4 0,1 2-5 0,-1-2 1 15,1 3-8-15,-1-2 10 0,3 1-2 0,-2-2-2 16,-1 2-1-16,1-2 4 0,-1-9-1 15,1 16 2-15,-1-5-2 0,0-3-2 0,3 1 1 0,-3-9-1 16,-3 19 2-16,3-13-2 0,0-6-1 0,0 16 5 16,-1-10-2-16,2 3-2 0,-1-9 1 15,0 16 4-15,3-7-5 0,-3-9 2 0,1 16 1 0,-1-8 0 16,0-8-8-16,0 15 8 0,1-7-1 0,-1-8-2 16,2 16 2-16,-2-10-5 0,0 2 3 0,0-8-2 15,2 16 4-15,-4-7-1 0,2-9 3 0,0 17-6 16,0-10 3-16,0-7-1 0,-2 13 1 0,4-4-6 15,-2-9 4-15,0 14 3 0,0-6-4 0,0-8 2 16,0 16 1-16,0-8-4 0,0 0 1 0,2 0 3 16,-2-8-5-16,0 15 7 0,0-7-4 0,0-8 0 15,1 16-2-15,-1-5 2 0,-1-2-1 0,1-9 3 16,0 16 0-16,0-10 4 0,-2 3-5 0,2-9-3 0,0 15 4 16,0-15-3-16,-2 15 1 0,2-6 0 0,0-9-2 15,0 14 3-15,-1-8 1 0,1-6 3 0,1 15-1 16,-2-6 1-16,1-9-1 0,-1 15 1 0,1-7 0 15,0-8-1-15,0 16-6 0,-3-7 6 0,3-9-3 16,0 16 3-16,-1-8-1 0,1-8-2 0,1 16 3 16,-2-8-2-16,2 2 0 0,-1-2 3 0,0-8-3 15,-1 15 2-15,1-15-3 0,-1 14 0 0,0-3 3 16,1-11 0-16,0 15-3 0,-3-7 1 0,6 2-2 0,-3-10 2 16,-3 17 1-16,3-9-1 0,-1 1-2 15,1 2 2-15,0-11 0 0,0 17-2 0,-1-5 2 16,1-5 2-16,1 2 0 0,-1-9-4 0,0 16 1 0,0-5 0 15,0-3 0-15,0 0 0 0,0-8-1 0,-1 17 0 16,1-8 1-16,0-9 1 0,2 19-2 0,1-10 1 16,-3-1-2-16,0-8 1 0,1 16-1 0,-1-10-3 15,1 2 8-15,0 1-4 0,2 0-2 0,-3-9-1 16,1 11 4-16,0-2 0 0,-1-9-1 0,2 14-1 16,1-8 1-16,-3 3 0 0,3-3-1 0,-1 3 1 15,-2-9 0-15,1 13 0 0,1-7 0 0,-1 2 2 16,-1-8-4-16,3 13 2 0,-1-6-1 0,-1 0 0 15,3 0 2-15,-4-7-2 0,1 14-1 0,1-6 5 16,1 0-2-16,-1-1-1 0,-2-7 5 0,4 15-6 16,-3-9 3-16,1 3 2 0,0 0-4 0,-1-2 1 15,2-1 3-15,-2 2-2 0,-1-8-2 0,4 17 0 0,-3-6-1 16,0-2 3-16,3-2-4 0,-4-7 4 16,2 14-4-16,1-2 5 0,-2-1-5 0,0 0 2 15,0 0 2-15,-1-5 0 0,4 3 0 0,-3 2-4 16,-1-3 2-16,2 2 0 0,-2 0 0 0,3 0 1 0,-3-1-1 15,0-9 3-15,1 19-6 0,1-12 4 0,0 1-4 16,-2 2 3-16,0-2 2 0,1 0-4 0,-1 4 2 16,2-4 5-16,-1 0-9 0,-1-8 6 0,2 18-1 15,0-9 1-15,-1-1-4 0,-1-8 4 0,1 16-1 16,0-8-1-16,-1 0 1 0,0 1 1 0,0-9-3 16,3 15 0-16,-3-5 3 0,1-1-3 0,0-1 2 15,-1-8 0-15,3 16 0 0,-3-7 3 0,0-9-2 16,0 19-1-16,0-12-1 0,1 2 2 0,-1 0-2 15,1-1 1-15,-1-8 3 0,4 17 0 0,-4-9-2 16,0 1-3-16,0-9 4 0,1 14-1 0,0-5 2 16,1-2 3-16,-2-7-5 0,0 14 5 0,2-5-5 0,-2 1 0 15,0-1 1-15,2-2 1 0,-2-7-1 0,-1 16-2 16,2-8 1-16,-1 0-1 0,0-8 2 16,0 16 1-16,0-9-6 0,0 2 4 0,2-1 0 0,-2-8 0 15,-2 16 2-15,4-7 0 0,-1-2 1 0,-1-7-2 16,0 19 0-16,2-13-1 0,-2 3 2 0,2 0 2 15,-2-9-1-15,0 19 0 0,0-9-2 0,0-1 0 16,0 0-3-16,1 1 7 0,0-2 3 0,-1-8 0 16,2 18-1-16,-2-10 0 0,2 0-2 0,-2-8 4 15,2 14-6-15,-2-4 2 0,3-3-3 0,-2 2 1 0,-1-9 0 16,4 15 1-16,-3-6-1 0,-1 0-2 16,0-9-2-16,1 14 3 0,-1-7-2 0,0 2 1 15,0-9 0-15,3 16 2 0,-1-9-5 0,-1 2 0 16,1 3 1-16,-1-5-1 0,-1 2-1 0,0-9 5 15,2 16-4-15,-2-7 1 0,1 1-2 0,-1-1 5 16,0-9-1-16,-1 15 2 0,-1-5-2 0,4 0-1 0,-2-10-3 16,-2 17 4-16,2-6-2 0,0-2 2 0,0-9-3 15,-3 19 3-15,3-12-3 0,0 1 2 16,-1 4 0-16,-3-2 0 0,3 0-3 0,-1 1 3 0,2 1-2 16,-4-4 0-16,4 4 4 0,-1-1 0 0,-2-2-5 15,3 1 5-15,0 1-3 0,-1 0 2 0,1 0-4 16,0-1 3-16,-1 2-1 0,-1-3 3 0,2 4-4 15,0-3 3-15,2 2-3 0,-4-2 4 0,2 1-1 16,-2 3-8-16,2-4 5 0,-1-1 3 0,2 0-1 16,-2 2-2-16,1-11 0 0,-1 21 1 0,1-9 3 0,-2-5-3 15,2 5-2-15,0-3 4 0,-3 0-4 16,3 0 5-16,-2 1-4 0,2-10 3 0,-1 17-3 16,1-5 1-16,-1-5-3 0,1-7 5 0,0 17-3 0,-2-10 1 15,2-7-2-15,-2 18 1 0,1-11-1 0,1-7 6 16,-1 17-5-16,-2-7 0 0,3-2 0 15,-2 0 2-15,2-8-3 0,-1 19 5 0,-2-11-3 0,2-1 0 16,1-7 0-16,-1 19-2 0,-3-11 0 0,3 0 4 16,0 1-4-16,1-9 0 0,-4 14 1 0,1-3-1 15,0-3 1-15,1 4 3 0,1-6-3 0,1-6-1 16,-1 20 2-16,-1-11-1 0,2 1-1 0,-2 0 1 16,1-2-1-16,1-8 2 0,0 17-3 0,0-6 6 15,-1-2-5-15,1 2 1 0,0 1 2 0,-3-1-6 16,6-1 3-16,-2 0 3 0,-1 2-7 0,1 0 3 15,-1-2 0-15,0 0 1 0,0-1 0 0,0 1 4 16,0-10-4-16,-1 19 4 0,1-8-7 0,1 0 2 16,-2-2 3-16,1 1-2 0,0 0-3 0,0 0 3 0,0 0 1 15,0 0 1-15,1 1-2 0,-1 0 0 16,0 0 2-16,0-3 1 0,0 1 0 0,2-1-4 0,0 2 2 16,-2 1-1-16,1-1 1 0,0-1 1 0,-1-9 0 15,0 16-3-15,0-6 0 0,0-1 1 0,0 0 2 16,0 0-1-16,0 1-3 0,0-1 3 0,0 1 0 15,0-10 0-15,0 17-2 0,0-5 2 0,2-4 1 16,-4 2-2-16,4-2-1 0,-2-8 3 0,0 15 2 16,2-5-3-16,-2-10 1 0,1 15-1 0,-1-9 0 15,0 5 0-15,0-2 0 0,0-9 1 0,2 15-1 16,-2-6 4-16,1-3-3 0,1 3 1 0,-2-9 1 16,2 15 0-16,-2-15-4 0,-2 14 3 0,2-7-2 15,0-7 1-15,0 13 0 0,2-5 1 0,-2-8 0 16,1 12 0-16,-1-12-4 0,-1 12 5 0,1-12-3 15,-2 13 2-15,2-13-5 0,0 11 2 0,0-11 2 0,2 14-3 16,-2-8 4-16,0-6 0 0,0 0-2 16,-2 16 1-16,2-16-1 0,2 11-1 0,-2-11 1 15,1 11 0-15,-1-11-1 0,-1 9 2 0,1-9 0 0,0 10-4 16,0-10 4-16,-2 9-5 0,2-9 3 0,0 0 4 16,0 0-3-16,-2 14 1 0,2-14 1 0,2 6-4 15,-2-6 0-15,0 0 2 0,0 0 0 0,0 10 2 16,0-10-1-16,0 0-1 0,0 0 0 0,0 0 3 15,0 0 2-15,0 0 0 0,0 0-4 0,0 0 6 16,0 0-5-16,0 0-1 0,0 0-26 0,0 0-31 16,0 0-24-16,0 0-40 0,0 0-45 0,0 0-50 15,-24-21-218-15,17 9-468 0,3-1 207 0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0.5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39EF460-739B-422F-B57A-3538BF651A66}" emma:medium="tactile" emma:mode="ink">
          <msink:context xmlns:msink="http://schemas.microsoft.com/ink/2010/main" type="writingRegion" rotatedBoundingBox="9899,790 10301,790 10301,1069 9899,1069"/>
        </emma:interpretation>
      </emma:emma>
    </inkml:annotationXML>
    <inkml:traceGroup>
      <inkml:annotationXML>
        <emma:emma xmlns:emma="http://www.w3.org/2003/04/emma" version="1.0">
          <emma:interpretation id="{F2529188-982C-48D0-9D99-CC6B76D0FA58}" emma:medium="tactile" emma:mode="ink">
            <msink:context xmlns:msink="http://schemas.microsoft.com/ink/2010/main" type="paragraph" rotatedBoundingBox="9899,790 10301,790 10301,1069 9899,10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2DA464-BEE5-4B40-B1AA-8BCABEC24E61}" emma:medium="tactile" emma:mode="ink">
              <msink:context xmlns:msink="http://schemas.microsoft.com/ink/2010/main" type="line" rotatedBoundingBox="9899,790 10301,790 10301,1069 9899,1069"/>
            </emma:interpretation>
          </emma:emma>
        </inkml:annotationXML>
        <inkml:traceGroup>
          <inkml:annotationXML>
            <emma:emma xmlns:emma="http://www.w3.org/2003/04/emma" version="1.0">
              <emma:interpretation id="{BED33CD2-E4B6-4A60-94E7-2158C7EAC960}" emma:medium="tactile" emma:mode="ink">
                <msink:context xmlns:msink="http://schemas.microsoft.com/ink/2010/main" type="inkWord" rotatedBoundingBox="9899,790 10301,790 10301,1069 9899,1069">
                  <msink:destinationLink direction="with" ref="{E75E56A5-B6E7-4448-B8DA-4CFADF8F7429}"/>
                </msink:context>
              </emma:interpretation>
            </emma:emma>
          </inkml:annotationXML>
          <inkml:trace contextRef="#ctx0" brushRef="#br0">5543-2646 7 0,'0'0'82'0,"0"0"-5"0,0 0-9 0,0 0-9 0,0 0 0 16,-5-6 6-16,5 6-7 0,0 0-4 0,0 0-7 16,0 0 7-16,0 0 1 0,0 0-5 15,0 0-3-15,0 0 0 0,0 0-8 0,0 0-4 0,0 0 1 16,0 0 4-16,0 0-7 0,0 0-9 0,0 0 2 15,0 0 4-15,0 0-7 0,0 0-4 0,0 0 1 16,0 0-5-16,0 0-1 0,0 0 1 0,0 0-4 16,0 0 1-16,0 0 4 0,0 0 10 0,0 0 0 15,0 0 1-15,0 0 0 0,0 0 1 0,0 0 1 16,0 0 2-16,-20 11 2 0,20-11-1 0,0 0-1 16,-6 3 0-16,6-3 4 0,0 0-4 0,0 0-5 15,-7 7-1-15,7-7 1 0,0 0 1 0,0 0-4 0,0 0 2 16,0 0-3-16,0 0-3 0,-5 4 0 15,5-4 3-15,0 0-4 0,0 0 2 0,-8 4 1 16,8-4-1-16,0 0-5 0,0 0 5 0,0 0-3 0,0 0 4 16,-5 9-4-16,5-9-6 0,0 0 3 0,0 0 1 15,0 0 0-15,-6 5-2 0,6-5 3 0,0 0-10 16,-2 6 7-16,2-6-1 0,0 0-3 0,0 0 1 16,1 14 0-16,-1-14-2 0,0 0 1 0,0 0 0 15,-1 8-1-15,1-8 2 0,0 0-1 0,0 0-4 16,-2 14 2-16,2-14 2 0,2 6 2 0,-2-6-9 15,1 10 11-15,-1-10-11 0,1 8 3 0,-1-8 2 16,5 7 2-16,-5-7-6 0,4 7 6 0,-4-7 4 16,2 7-3-16,-2-7 4 0,0 0-2 0,6 6 0 15,-6-6 0-15,0 0 2 0,5 8 0 0,-5-8 6 16,5 6-6-16,-5-6 4 0,4 8-2 0,-4-8-2 16,0 0 0-16,7 5 2 0,-7-5-3 0,8 5 0 15,-8-5 0-15,8 6 0 0,-3-3 0 0,-5-3 1 16,10 5 1-16,-10-5-4 0,11 4 0 0,-6-2 0 15,-5-2 3-15,9 4 0 0,-9-4-2 0,11 2 4 0,-6 1-1 16,-5-3 6-16,12 1-8 0,-12-1 3 0,10 4-2 16,-10-4-1-16,14 0-4 0,-9 3 0 0,-5-3 2 15,11 1-2-15,-11-1 1 0,12 0-3 0,-12 0-1 16,11 1-2-16,-11-1 0 0,11 1 5 0,-11-1-1 16,11 0 2-16,-11 0 0 0,13-1 0 0,-13 1 4 15,12 0-2-15,-12 0-3 0,12-1 2 0,-12 1 0 16,13-1-2-16,-13 1 0 0,9-3 3 0,-9 3 1 15,9-4 1-15,-9 4 5 0,10-1 0 0,-10 1-4 16,7-3 2-16,-7 3 0 0,8-3 2 0,-8 3-4 16,10-5-1-16,-10 5 1 0,7-6-6 0,-7 6 1 0,7-6-2 15,-7 6 1-15,7-2-1 0,-7 2 4 16,6-6 5-16,-6 6-5 0,7-6 1 0,-7 6 3 16,6-6 4-16,-6 6-6 0,0 0-3 0,9-5 1 0,-9 5-2 15,0 0 2-15,4-8-3 0,-4 8 5 0,5-6-6 16,-5 6 1-16,2-8-1 0,-2 8 3 15,0 0-2-15,5-6-4 0,-5 6 3 0,0 0-2 16,5-10 2-16,-5 10-1 0,2-8-5 0,-2 8 2 0,0 0 2 16,5-10-2-16,-5 10-1 0,2-8 2 0,-2 8-1 15,2-8 0-15,-2 8 1 0,0 0-3 0,2-11 4 16,-2 11-1-16,2-7-2 0,-2 7 0 0,2-8 2 16,-2 8-3-16,0 0-1 0,1-12 0 0,-1 12 6 15,0-9-4-15,0 9-5 0,0 0 2 0,0 0-2 16,-1-11 3-16,1 11-2 0,0 0 3 0,-2-12-3 15,2 12-1-15,0 0 7 0,0 0-5 0,-4-7-2 16,4 7 0-16,0 0 2 0,-6-7-1 0,6 7 0 16,0 0 0-16,-6-5 0 0,6 5 1 0,0 0-2 15,-10-8 4-15,10 8-5 0,-8-4 5 0,8 4-6 16,-8-4 3-16,8 4-1 0,-10-1-1 0,10 1 3 16,-9-3-1-16,9 3 2 0,0 0 1 0,-11-6 0 15,11 6-3-15,-7-5 1 0,7 5 1 0,-9-3 1 16,9 3-4-16,0 0 1 0,-7-6 2 0,7 6 0 15,0 0-2-15,-11-5 3 0,11 5-4 0,0 0 1 16,-5-3 2-16,5 3-2 0,0 0 3 0,0 0-3 16,-11-2 0-16,11 2 0 0,0 0-1 0,-11-3-1 0,11 3 2 15,-9-4-1-15,9 4 2 0,-11-1 2 0,11 1-5 16,-13-1 3-16,13 1-1 0,-13 0-6 0,13 0-8 16,-15 0-6-16,15 0-4 0,-15 1-8 0,8-1-7 15,7 0-8-15,-14 1-14 0,6 0-9 0,8-1-11 16,-11 6-18-16,3-4-16 0,8-2-22 0,-12 8-22 15,7-6-17-15,-1 2-24 0,6-4-170 0,-11 12-401 16,7-8 178-16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44.05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CC07A98-482E-4E22-879E-1E1292247337}" emma:medium="tactile" emma:mode="ink">
          <msink:context xmlns:msink="http://schemas.microsoft.com/ink/2010/main" type="inkDrawing" rotatedBoundingBox="17515,10320 17663,1130 18546,1144 18398,10334" semanticType="callout" shapeName="Other">
            <msink:sourceLink direction="with" ref="{6BB70D41-BE73-4EB9-A2CB-ACFF47A13CF6}"/>
            <msink:sourceLink direction="with" ref="{43E76809-B076-469D-A1A0-C38049E56C0A}"/>
            <msink:destinationLink direction="with" ref="{65C77EF1-2ED0-4B38-A2D8-7A0589C955BD}"/>
          </msink:context>
        </emma:interpretation>
      </emma:emma>
    </inkml:annotationXML>
    <inkml:trace contextRef="#ctx0" brushRef="#br0">-3 4 67 0,'0'0'127'0,"0"0"1"0,0 0-6 0,0 0-6 16,0 0-5-16,0 0 2 0,0 0-5 0,0 0-7 0,0 0-3 16,0 0-3-16,0 0-1 0,0 0-7 0,0 0-3 15,0 0 3-15,0 0-5 0,0 0 1 0,2-9-1 16,-2 9-7-16,0 0 0 0,0 0-3 15,0 0-3-15,0 0-5 0,0 0-5 0,0 0-7 0,0 0-3 16,0 0-4 0,0 0-6-16,0 0-2 0,0 0-4 0,0 0-2 0,0 0-5 0,0 0-1 0,0 0-1 15,0 0-2-15,0 0 2 0,0 0-4 16,0 0 0-16,0 0 2 0,0 0 3 0,0 0-4 0,0 0 0 16,0 0 1-16,0 0-4 0,0 0-3 0,0 0 0 15,0 0-3-15,0 0-1 0,0 0-3 0,8-4 3 16,-8 4-4-16,0 0-2 0,11 0 2 15,-11 0-2-15,0 0-3 0,18 0 2 0,-18 0-1 16,12 2 0-16,-5-1 0 0,-7-1 2 0,18 1-3 16,-9-1 5-16,0 2-7 0,0 0 0 0,-9-2 1 0,20 2 2 0,-9-2-2 15,-3 1-1-15,7 1 3 0,-5 2 1 16,0-3 0-16,2 1-3 0,0-2-1 0,-2 2 0 16,0 0 1-16,2 0 1 0,-3-2 0 0,-9 0-1 15,17 2 0-15,-7-4 0 0,-10 2 1 0,15 2-2 0,-15-2 2 16,14-2 0-16,-7 1 3 0,-7 1-5 0,10-3 3 15,-10 3 1-15,11-2 1 0,-11 2-3 16,9 0 4-16,-9 0-3 0,0 0 0 0,0 0 3 16,11-3-5-16,-11 3 4 0,0 0-4 0,0 0 0 0,8-3-1 15,-8 3 0-15,0 0 1 0,0 0-1 16,0 0 0-16,0 0 0 0,0 0-3 0,0 0 7 16,0 0-6-16,0 0-1 0,0 0-1 0,0 0 1 0,0 0 0 15,0 0-1-15,0 0 3 0,0 0-2 0,0 0 1 16,0 0-1-16,0 0 4 0,0 0-2 0,0 0 0 15,0 0 0-15,11 3 0 0,-11-3 0 0,0 0-1 16,0 0 3-16,0 0 0 0,0 0-1 0,7 3-1 16,-7-3 3-16,0 0-1 0,6 5-1 0,-6-5 4 15,0 0-3-15,11 4 2 0,-11-4-1 0,10 2-1 16,-4 1 4-16,-6-3-4 0,10 4 1 0,-10-4-1 16,0 0 0-16,12 1-2 0,-12-1 6 0,0 0-5 15,7 1 0-15,-7-1 8 0,0 0-5 0,9 2 3 16,-9-2 2-16,0 0 5 0,0 0 3 0,0 0 4 15,0 0-2-15,0 0 1 0,0 0-1 0,9 3 2 16,-9-3-5-16,0 0 2 0,0 0-4 0,0 0 0 16,0 0 1-16,0 0-1 0,0 0-2 0,0 0-3 15,0 0 2-15,0 0 0 0,0 0-3 0,0 0 0 16,0 0-1-16,0 0-5 0,0 0-1 0,0 0 1 16,0 0-3-16,0 0 2 0,0 0 0 0,0 0-4 15,0 0 6-15,0 0-5 0,0 0-1 0,0 0 1 16,0 0 4-16,0 0-4 0,0 9 0 0,0-9-1 0,0 0 2 15,0 0 0-15,-3 14 2 0,3-14-2 16,-2 10 0-16,2-10 0 0,-1 11 6 0,1-11-6 16,1 9 1-16,-1-9 2 0,-4 10-3 0,4-10 1 0,0 9 2 15,0-9-1-15,-1 11-2 0,1-11 0 0,-3 12 0 16,3-12 2-16,0 11-1 0,0-11 1 0,0 13-1 16,0-13 3-16,3 11-5 0,-3-11 5 0,0 11-2 15,0-11 1-15,-3 10-3 0,3-10 10 16,0 12-6-16,0-12-3 0,0 9 5 0,0-9-5 15,3 9-1-15,-3-9 4 0,-3 11-2 0,3-11 4 0,-3 10-4 16,3-10-1-16,-2 13-1 0,2-13 0 0,0 11 2 16,0-11-1-16,0 10 4 0,0-10-2 0,-1 12-3 15,2-5 0-15,-1-7 2 0,-1 11 0 0,1-11 0 16,1 14 1-16,-1-14-1 0,-2 12 2 0,2-12-1 16,1 9 1-16,-1-9-1 0,1 12-3 0,-1-12 1 15,-1 10 3-15,1-10-2 0,0 8 0 0,0-8 0 16,0 0-3-16,-1 14 5 0,1-14-2 0,0 9 1 15,0-9-1-15,1 11 2 0,-1-11-4 0,0 0 1 16,0 14 1-16,0-14 0 0,0 11 1 0,0-11-1 0,-1 12 0 16,1-12 2-16,1 10-4 0,-1-10 2 15,-1 11 1-15,1-11-2 0,-2 13 1 0,2-13 0 16,-1 12 1-16,1-12 1 0,-2 11-2 0,2-11 1 16,-1 13 0-16,-2-7-1 0,3-6-2 0,-2 15 1 0,2-9 2 15,0-6 2-15,-4 16-4 0,4-16 0 16,0 16 4-16,0-10-1 0,-1 6 0 0,1-12-2 15,0 16-1-15,0-10 4 0,0-6-2 0,0 14 0 16,-1-7-2-16,1-7 5 0,-1 15-6 0,1-15 0 0,1 14 1 16,-1-6 0-16,0-8 1 0,-1 14 2 0,1-14-1 15,0 13 0-15,0-4 1 0,0 0-1 16,0-9-4-16,1 16 5 0,-1-16 0 0,-1 13-2 0,2-3 0 16,0-1 0-16,-1-9 0 0,1 15 0 0,-1-6 2 15,0-9-3-15,3 14 1 0,-3-7 2 0,0 2-2 16,0-9 2-16,-3 15-1 0,2-7-2 0,1-8 0 15,0 17 0-15,0-11 1 0,-2 4 2 0,2-2-3 16,-3 1 1-16,3-9-1 0,-2 17 1 0,2-9-3 16,-2 1 4-16,2-9-1 0,0 16 1 0,-2-8-1 15,2-8 2-15,-1 14-1 0,-1-6 0 0,2-8-3 16,0 15-1-16,0-8 2 0,-1 1 4 0,1-8-3 16,0 16 0-16,-2-7 2 0,2-9-1 0,0 16-1 15,-1-8-2-15,1-8 0 0,-2 13 2 0,2-4-2 16,0-9 3-16,-3 14-1 0,1-5 2 0,2-2-2 0,0-7-2 15,-1 17-1-15,1-17 3 0,0 15-1 16,0-8 2-16,0-7-1 0,-1 14-1 0,-1-6 4 16,2-8-3-16,0 15 3 0,0-8-2 0,0-7 1 15,0 15-1-15,-2-6 0 0,2-9-1 0,-2 15 0 16,-1-5 0-16,3-4 0 0,0-6 0 0,-1 13 1 16,0-4 1-16,1-9-2 0,-2 13 2 0,4-4-5 15,-2-9 3-15,-4 18-1 0,3-9 1 0,1 2-1 0,-1-5 1 16,1-6 1-16,-2 15-1 0,2-5 2 0,0 2-1 15,0-12 1-15,0 17-2 0,-3-7 1 0,3-2 6 16,-2 0-8-16,2-8 5 0,-1 15-7 0,2-4 3 16,-1-11-1-16,-1 17 0 0,1-8 0 0,-1 1 2 15,1-10-1-15,-2 14 0 0,2-3 0 0,0-11 2 16,-2 15 0-16,2-6-3 0,0-9 3 0,0 18-3 16,-1-10 1-16,1 2-1 0,0-10 0 0,1 19 1 15,-2-9-3-15,1-1 3 0,-1 1 0 0,2 0-1 16,-1-10 0-16,0 15 3 0,0-6-2 0,0-2 0 15,0 3 0-15,0 0 0 0,0-10-2 0,-1 15 1 16,2-4 2-16,-1-1 6 0,1-1-9 0,-1 0 0 16,0-9 1-16,0 17 0 0,2-9 1 0,-2 1 0 15,0 2-1-15,2-1 5 0,-2 2-5 0,0-4 1 16,1 0 1-16,-1-8-2 0,1 19 1 0,-1-8 0 16,0-4 2-16,2 4-2 0,-2-1-2 0,-2 1 0 15,4-2 0-15,-2 1 3 0,0-3-1 0,3 4 0 16,-3-11 0-16,0 14 1 0,0-2 0 0,0-3 1 15,0 0-2-15,0-9-1 0,0 14 0 0,0-6-2 16,0-8 3-16,0 15-2 0,-3-6 2 0,1-1 0 16,2-8 1-16,0 16 3 0,-1-7-3 0,1-9 0 15,1 14-2-15,-1-6 1 0,0 0-1 0,0-8 3 16,0 17-4-16,-1-9 2 0,1-8-3 0,-1 15 3 0,2-7 1 16,-1 2-2-16,0-1 3 0,0-9 2 0,0 14-5 15,0-14 0-15,-1 14 0 0,1-6 2 16,0-8-2-16,0 13 3 0,-2-6 0 0,2-7-2 0,-2 16-2 15,1-9 2-15,0 2-1 0,1-9 2 0,-3 16-2 16,3-16 3-16,-2 11-2 0,2 2 2 16,-1-8-3-16,1-5 0 0,-3 14 0 0,3-14 2 0,0 15-1 15,-1-7 6-15,1-8-8 0,0 11 1 0,-4-2 1 16,4-9-1-16,0 14-1 0,0-6 3 0,0-8 0 16,-1 10-3-16,1-10 1 0,-1 16 1 0,1-10 1 15,0-6 0-15,-1 12 1 0,0-6-1 0,1-6 0 16,-3 16 0-16,3-16-3 0,-1 14 1 0,1-7 3 15,0-7-2-15,0 14 1 0,-2-5-1 0,2-9 1 16,-1 15 4-16,1-7-7 0,-2 0 2 0,2-8-1 16,-2 14-1-16,1-6 1 0,1-8 0 0,0 17 1 0,-1-9 3 15,1-8-4-15,-2 15 2 0,2-6-3 16,-1-1 4-16,1-8-1 0,1 18-1 0,-2-10-2 16,1-8 2-16,-3 20 1 0,0-11 0 0,2 2-1 15,1-2 2-15,-1 0-3 0,0-2 2 0,1-7-2 0,-4 18-1 16,5-10 3-16,-2 2-1 0,1 1 1 15,0-2 1-15,1 0-2 0,-1-9 2 0,0 18-3 16,-1-11 1-16,0 2 1 0,1-9-1 0,-1 16 0 0,1-8-2 16,0 1 2-16,-3 0-1 0,3-9 0 15,-1 15-1-15,1-6 3 0,-1-1-1 0,1-8 0 0,1 14 0 16,-2-5 1-16,-1-1 4 0,2-8-5 16,-2 16 0-16,2-8-2 0,0-8 4 0,-1 17-5 0,1-9 1 15,0-8 4-15,0 14-2 0,0-5 0 0,0-9 0 16,0 16 5-16,0-9-4 0,-2 2-2 0,2-9 1 15,-1 17-2-15,1-8 3 0,0-9 0 0,0 17-1 16,0-8-1-16,0 2 1 0,0-11-1 0,0 16 2 16,0-7 1-16,-3 0-1 0,3-9-3 0,0 19 2 15,-2-13-2-15,2-6 2 0,0 13 3 0,-1-6-6 16,1-7 5-16,1 18-3 0,-1-9 2 0,0-1-3 16,0-8 1-16,-1 16-1 0,1-5 2 0,0-2 3 15,0 0-1-15,1 2 1 0,1-1-6 0,-2 2 6 16,0-3-1-16,0 1-1 0,0-2-1 0,0-8 0 15,0 17 0-15,0-8 0 0,0 0 0 0,3 0 0 0,-3-9-1 16,-3 16 2-16,3-6 2 0,-2-1-3 16,2-1 0-16,-1 0 1 0,1-8-2 0,0 21 1 15,-1-14-3-15,-2 2 6 0,3 1-5 0,-1-3 1 16,1-7-2-16,-1 19 4 0,2-11-2 0,-1 3 3 16,0-11 0-16,-4 17-3 0,3-6 1 0,-1-1 0 15,2 1-2-15,-3 1 2 0,3-12 3 0,0 14-3 16,-2-1 2-16,2-3-1 0,-2 0-4 0,1-1 2 0,1 2 0 15,-2-1 3-15,2-10-5 0,-1 15 2 16,-1-6 2-16,2 1-1 0,0 2-1 0,-3-1 1 16,3-11 2-16,-2 14-4 0,1-6 4 0,0 4-2 0,-1-4-2 15,2 3 2-15,0-11-2 0,-2 17 4 16,1-8-4-16,1-1 2 0,-1 0 2 0,1-8 0 0,-3 16-1 16,3-4 0-16,0-5-1 0,-2 2 2 15,2 2-3-15,-1 1 0 0,-2-4 3 0,2 1-4 0,1-9 2 16,-1 16 3-16,1-5 1 0,-2-4-1 0,2 4-6 15,0-11 4-15,-2 15-2 0,2-6-1 0,0-9 0 16,-1 16 4-16,-1-7-2 0,1 0 0 0,-1 2 0 16,2-11 2-16,-1 18-3 0,1-12 1 0,0-6-3 15,-2 18 7-15,1-10-4 0,-1 8 3 0,0-7-3 16,1 1 0-16,0-1 0 0,1-9 0 0,0 19-2 16,0-19 6-16,0 20-5 0,0-11 3 0,0 2-2 15,0-3-1-15,0 2 0 0,0 1 3 0,0-1-2 16,0 1 1-16,0 0 1 0,0-4-2 0,0 2 1 15,0 3 2-15,0-12-5 0,0 14 1 0,0-6-2 16,0-8 2-16,0 15-1 0,0-7 1 0,0-8 1 16,0 15 1-16,0-8-2 0,-4 1 9 0,4-8-9 15,-1 16-1-15,1-16 0 0,-1 14 2 0,-2-6 0 16,6 0 0-16,-3-8 3 0,1 14-3 0,-2-5 1 0,2-1-2 16,-1-8 7-16,0 17-7 0,0-8 3 0,0 1-1 15,0-10-2-15,0 18 0 0,0-12 1 16,0 2 0-16,0-8 3 0,0 14-4 0,0-3 5 15,0-11-5-15,0 14 1 0,0-7 1 0,0-7-3 0,0 14 2 16,1-8 0-16,-1-6 1 0,-1 14-1 0,2-6 2 16,-1-8-4-16,4 15 2 0,-4-15 0 15,0 14-1-15,0-7-2 0,0-7 4 0,-4 14 0 16,8-8-1-16,-4-6-1 0,0 14 1 0,0-8 0 0,0-6-1 16,-4 16 0-16,4-16 2 0,0 12 2 0,0-12-4 15,0 14 0-15,-1-8 1 0,1-6-1 0,0 13 0 16,0-13 1-16,-1 13 0 0,1-4 0 0,0-9-1 15,0 14 7-15,0-14-6 0,-3 11-1 0,3-11 0 16,0 14 0-16,0-6 4 0,0-8-3 0,-1 11 2 16,1-11-4-16,-1 14 2 0,1-7 0 0,0-7 2 0,-4 16-4 15,3-11 1-15,1-5 5 0,0 14-3 16,-3-8-2-16,3-6 3 0,-1 13-4 0,1-13 5 16,-2 14-2-16,2-14-3 0,-1 14 1 0,1-6 1 15,0-8 2-15,-3 12-5 0,3-5 4 0,0-7 0 16,-2 12-2-16,2-12 2 0,0 13-2 0,0-13 0 0,-2 13 2 15,1-3-2-15,1-10 1 0,0 12 1 16,0-12-2-16,0 0 3 0,0 20-4 0,0-20 3 16,0 13-4-16,0-13 5 0,-5 15-4 0,5-15 4 0,2 13-3 15,-2-13 3-15,-2 15-4 0,2-15 4 16,0 12-3-16,0-3 1 0,0-9 3 0,2 12-3 0,-2-12-3 16,-2 11 9-16,1-4-7 0,1-7-1 0,0 13 2 15,0-13 0-15,0 13-1 0,0-13-1 0,-1 14 2 16,2-9 5-16,-1-5-3 0,-1 13-3 0,1-13-2 15,0 13 3-15,0-13-2 0,0 14 2 16,0-6 0-16,0-8 2 0,0 14-2 0,0-7 0 0,0-7-2 16,0 13 1-16,0-13 1 0,1 12 1 0,-1-3-1 15,0-9 2-15,0 14-4 0,1-8 3 0,-1-6-3 16,2 16 4-16,-2-8-2 0,0-8-2 0,3 14 3 16,-3-7-1-16,1 2-2 0,1 0 2 0,-2-9 0 15,3 15 3-15,-1-6-4 0,1-2 3 0,-2 2-1 16,2-1-2-16,-3-8 4 0,4 15-3 0,-2-4 0 15,-1-4 1-15,2 1 0 0,-2-1-3 0,-1-7 2 16,1 16 3-16,3-7-1 0,-3-2-3 0,0 0-1 16,-1 2 1-16,2 0 2 0,0 1 1 0,1-1-3 15,-2-1 3-15,1 0-4 0,1 2 1 0,-2-1 1 16,1 2 0-16,0-3 5 0,0 2-3 0,2 0-6 16,-2-3 4-16,-2 2 0 0,3 2 0 0,-2-3-1 0,0-1-1 15,3 1 0-15,-3 3 3 0,0-2 0 16,4-3 0-16,-5 3 1 0,0-9-1 0,2 15 0 0,-1-6-3 15,2-1 2-15,-3-8-3 0,3 14 2 16,-2-5 2-16,2-1-2 0,-1-1 2 0,-1 5-3 16,2-5 1-16,-2 1-1 0,-1-8 2 0,0 15 0 15,1-9 0-15,2 3 0 0,-3-9-2 0,1 15-1 0,-1-15 0 16,1 16 1-16,-1-16 3 0,5 16-2 0,-5-16 0 16,0 17 1-16,0-10 3 0,0-7-1 15,3 20 3-15,-2-13-8 0,-1-7 9 0,0 18-8 0,0-18 2 16,0 18-2-16,0-18 4 0,0 15-4 0,2-4 1 15,-2-11 1-15,-2 15-3 0,2-15 3 0,2 18-1 16,-2-18 0-16,0 18 0 0,2-10 1 16,-2-8 0-16,1 18-1 0,-1-18 1 0,1 16-2 0,-2-8-1 15,1-8 4-15,0 14 0 0,0-6-2 0,0-8 1 16,-3 14 0-16,3-14 0 0,0 15 1 0,2-7 0 16,-2-8-2-16,-2 12 2 0,2-12 0 0,-3 13 1 15,3-6-1-15,0-7-2 0,0 15-1 0,1-6 2 16,-1-9-1-16,-1 14 0 0,1-14 2 0,-2 13 0 15,2-13 1-15,-1 12-2 0,1-12 2 0,0 10-3 16,-3-4 0-16,3-6-1 0,0 14 3 0,0-14-4 0,0 11 4 16,-2-3 1-16,2-8-3 0,0 12 6 0,0-12-6 15,-1 13 3-15,1-13-1 0,-1 13 3 16,2-3-6-16,-1-10 3 0,-4 11-2 0,4-2 1 16,0-9 2-16,0 13-3 0,0-13-1 0,0 14 4 0,0-8-5 15,-1 5 1-15,1-11-1 0,-1 13 4 0,1-13 0 16,0 15-2-16,0-7 3 0,0-8-2 0,-3 17 0 15,2-9 0-15,1 0 4 0,0-8-2 0,-2 16-2 16,-1-7 2-16,1 2-4 0,0-2 3 0,1-2-1 16,1 3-1-16,-2-1-1 0,2-9 4 0,-3 20-2 15,3-13 7-15,0 5-9 0,0-5 2 0,-3 2 6 16,6 2-6-16,-6 0-1 0,6-3-1 0,-6 4 6 16,3-12-5-16,3 14 0 0,-3-6 3 0,0-8-3 15,0 16-2-15,0-4 4 0,0-4-3 0,0 0 0 16,0-8 2-16,2 19 0 0,-2-19 0 0,0 18 2 15,0-18-4-15,0 19 0 0,3-7 3 0,-3-12-1 16,-2 16-2-16,2-5 3 0,0-11 1 0,2 17 2 16,-2-17-3-16,-2 19 0 0,2-19-1 0,2 21-2 15,-4-10 2-15,2-11 3 0,0 21 3 0,0-9-6 16,2-1 1-16,-2 3 2 0,0-4-2 0,0 1 1 16,0 0 1-16,0 1 0 0,1-2 0 0,-1 2-2 15,-1-1 1-15,1 0 3 0,0 0 0 0,-2 1-1 16,2 0 2-16,2 0-1 0,-2 0 2 0,0 0-4 15,0-2 6-15,0 1-5 0,0 1 1 0,0 0 1 16,1 0 1-16,-1 0 0 0,2-2 1 0,-4 2 1 16,4-1-3-16,-2 0-1 0,-2 0 2 0,4 2-6 0,-2-2 6 15,-2-1-3-15,4 4 1 0,-2-4 6 16,-2 0-10-16,4 3 2 0,-2-4 0 0,0 2 2 16,0 0-2-16,0 0-2 0,0-3 3 0,0-8-1 15,-2 21-1-15,2-12 3 0,0 1 0 0,-1-2 1 0,1-8-2 16,-2 17-1-16,1-6 0 0,-1-1 1 0,2 2-2 15,0-1-1-15,-3-3 4 0,3-8-2 0,-2 20-3 16,0-10 3-16,0-1 0 0,0 2-1 0,1-3 2 16,0 3-2-16,-2-2 0 0,3 2-1 0,-2-4 5 15,1 3-3-15,-2-2 2 0,3 1-2 0,-1 2 0 16,1-11 2-16,-1 16 3 0,1-16-4 0,0 20 1 16,0-20 3-16,-2 17-2 0,2-17-4 0,0 16 2 15,0-16 2-15,0 16-4 0,0-16 5 0,-2 12-3 16,2-12-1-16,0 15 3 0,0-15-3 0,0 19 3 15,0-19-4-15,-1 11 3 0,1-11-1 0,-2 17 3 16,2-17-5-16,2 14-1 0,-2-14 6 0,-2 12-8 16,2-12 2-16,2 13-3 0,-2-13 7 0,0 13 1 15,0-13-6-15,0 12 5 0,0-12-5 0,-2 13 0 16,2-13 5-16,-1 13-5 0,1-6 3 0,0-7-2 0,0 11-2 16,0-11 2-16,0 14-2 0,0-14-1 15,0 12 4-15,0-12-2 0,-2 13 1 0,2-13-2 16,0 11 7-16,0-11-9 0,0 12 9 0,0-12-5 15,0 13 1-15,0-13 1 0,0 15 2 0,0-7-8 0,0-8 0 16,0 12 1-16,-1-4 2 0,1-8-1 16,0 13 2-16,0-5-1 0,0-8 6 0,0 14-3 15,-2-6-4-15,2-8 1 0,0 14 2 0,0-5-1 0,0-9-3 16,-1 14 3-16,1-6 1 0,0-8-3 0,-2 13-2 16,2-4 6-16,-2 0-6 0,4 0 0 0,-2-9 4 15,-3 13-1-15,2-4 2 0,1-1-5 16,0-8 3-16,-4 16 1 0,3-8-1 0,1-8 1 0,0 15 3 15,-1-7-1-15,1-8-5 0,-3 16 4 0,6-10 2 16,-3-6-6-16,-3 17 2 0,3-8 1 0,0-9-1 16,0 14-2-16,0-5 1 0,0-9 3 15,-1 15-2-15,1-9 0 0,0-6-2 0,-1 16 1 0,2-8-3 16,-1-8 4-16,0 12 1 0,0-4-2 0,0-8 0 16,0 14 2-16,0-8 2 0,1 4-2 0,-1-10 1 15,-1 13-1-15,1-13 2 0,1 12-2 0,-1-6-1 16,0-6 3-16,3 13-2 0,-3-13-2 0,1 13 0 15,-1-13 1-15,0 12 2 0,1-7-1 0,-1-5 0 16,0 11 2-16,0-11-4 0,0 13 3 0,0-13-4 16,4 10 5-16,-4-10-6 0,1 10 1 0,-1-10 1 0,0 11-1 15,0-11 4-15,1 10-2 0,-1-10 2 16,2 12-2-16,-2-12-1 0,2 11 5 0,-2-11-4 16,0 0 3-16,0 14-2 0,1-10 1 0,-1-4-4 0,0 0 1 15,0 19 4-15,0-19-1 0,0 0-4 0,3 14 2 16,-3-14-2-16,0 10 4 0,0-10 1 15,0 0 0-15,0 15-1 0,0-15-4 0,0 14 2 16,0-14 3-16,0 0-3 0,2 19-1 0,-2-19 3 0,0 14-2 16,0-14-1-16,0 11-2 0,0-11 3 0,0 14 2 15,0-14-1-15,0 14-1 0,0-9 0 16,0-5 0-16,0 0 5 0,-2 17-4 0,4-11 0 16,-2-6-4-16,-2 13 1 0,2-13 0 0,0 12 1 0,0-12-1 15,-1 14 5-15,-1-8-5 0,2-6 4 0,0 14 4 16,0-14-4-16,-1 10-1 0,1-10-2 0,1 12-2 15,-1-12 3-15,-3 14 3 0,3-14 1 0,0 12-6 16,0-4 2-16,0-8-6 0,0 11 5 0,0-11 6 16,0 13-10-16,0-13 7 0,0 11-1 0,0-11-2 15,-2 10 2-15,2-10-2 0,0 10 1 0,0-10 0 0,0 11-2 16,0-11 1-16,0 11 0 0,0-11 5 16,0 10-6-16,0-10 3 0,0 9 0 0,0-9 0 15,2 9 1-15,-2-9 2 0,0 0-5 0,-2 15-2 16,2-15 4-16,0 0 1 0,-1 10 1 0,1-10-4 15,1 8 4-15,-1-8 1 0,0 0-2 0,2 12-4 16,-2-12 7-16,-2 10-5 0,2-10 5 0,0 0-2 16,0 12-1-16,0-12-2 0,0 0 4 0,4 10 2 15,-4-10-6-15,0 8 2 0,0-8 1 0,0 0 0 0,0 12 3 16,0-12-3-16,0 7 5 0,0-7 9 16,1 9-12-16,-1-9-2 0,0 9 3 0,0-9-3 15,2 10 2-15,-2-10 3 0,1 10 1 0,-1-10-3 0,3 8-2 16,-3-8 0-16,2 9-2 0,-2-9 5 0,0 10-3 15,0-10 0-15,1 9 0 0,-1-9 2 16,0 9 0-16,0-9 8 0,2 10-8 0,-2-10-5 16,0 11 5-16,0-11-2 0,2 9 1 0,-2-9 7 0,2 9 1 15,-2-9-1-15,3 10-10 0,-3-10 8 0,3 6-1 16,-3-6-5-16,3 11 5 0,-3-11-4 0,1 8 3 16,-1-8-1-16,1 9 2 0,-1-9-1 0,2 9-2 15,-2-9 0-15,0 10-2 0,0-10-2 0,3 6 6 16,-3-6-6-16,0 0 4 0,3 10-3 0,-3-10-3 15,0 0 7-15,3 9-8 0,-3-9 4 0,0 7-5 16,0-7-1-16,0 0 2 0,2 11 6 0,-2-11 0 16,3 8-4-16,-3-8 0 0,1 8 1 0,-1-8-1 15,2 8 6-15,-2-8-7 0,5 8 5 0,-5-8-4 16,0 0 1-16,2 8-4 0,-2-8 0 0,0 0 4 16,1 9-7-16,-1-9 9 0,0 0-3 0,4 6-3 15,-4-6-1-15,0 0 3 0,0 0 0 0,1 11 5 16,-1-11-2-16,0 0-2 0,0 0-1 0,3 6 1 15,-3-6 4-15,0 0-3 0,0 0 8 0,0 0 14 16,0 0 6-16,0 0 7 0,0 0 5 0,0 0 12 16,0 0 10-16,2 8 7 0,-2-8 6 0,0 0 6 0,0 0 11 15,0 0 4-15,0 0 3 0,0 0-2 0,0 0-15 16,0 0-3-16,0 0 1 0,0 0-6 0,0 0-4 16,0 0-3-16,18-14-6 0,-18 14-2 0,0 0-7 15,8-5-6-15,-8 5-1 0,0 0-7 16,5-4-1-16,-5 4-4 0,0 0-1 0,0 0-7 0,0 0 0 15,0 0-4-15,0 0-4 0,0 0-1 0,0 0-3 16,3-9 1-16,-3 9-3 0,0 0-6 0,0 0 1 16,0 0-2-16,0 0 0 0,0 0-3 0,0 0-2 15,0 0 0-15,0 0-3 0,0 0 1 0,0 0-3 16,0 0 2-16,0 0 0 0,0 0 2 0,0 0-1 16,0 0-1-16,0 0 3 0,0 0-2 0,0 0-2 15,0 0 6-15,0 0-2 0,0 0-1 0,0 0 0 16,-21 13 5-16,21-13-3 0,-8 2 0 0,8-2-1 15,0 0 0-15,-16 3-4 0,16-3 3 0,-10 0 0 16,10 0 1-16,-11 0 3 0,11 0-1 0,-10 1 2 16,10-1-4-16,-13 0 0 0,13 0-2 0,-13-1 2 15,13 1-1-15,-13-3 2 0,13 3-3 0,-11 0 5 16,11 0-1-16,-14-2-1 0,14 2 1 0,-12-3-1 0,12 3 2 16,-9 0-2-16,9 0 0 0,-10-4 2 15,10 4-4-15,0 0 0 0,-13-2 3 0,13 2-3 16,-8-4 2-16,8 4 2 0,0 0-2 0,-7-4-2 15,7 4 1-15,0 0-2 0,0 0 1 0,0 0 5 0,0 0-4 16,0 0 1-16,0 0 1 0,0 0-3 0,-9-4 0 16,9 4-2-16,0 0 2 0,0 0 0 0,0 0 0 15,0 0-1-15,0 0-2 0,0 0 3 0,0 0-2 16,0 0-6-16,0 0-16 0,0 0-17 0,0 0-26 16,0 0-30-16,0 0-35 0,0 0-54 0,0 0-45 15,0 0-60-15,0 0-64 0,-13 2-81 0,13-2-289 16,0 0-783-16,0 0 347 0</inkml:trace>
    <inkml:trace contextRef="#ctx0" brushRef="#br0" timeOffset="127306.26">-241 8573 11 0,'0'0'120'0,"0"0"4"0,7-4-17 0,-7 4-5 16,0 0-3-16,0 0-5 0,7-6-1 0,-7 6-12 15,0 0 2-15,6-4-6 0,-6 4-1 0,0 0-6 16,0 0-1-16,5-6-9 0,-5 6-1 0,0 0-10 15,0 0 0-15,0 0-9 0,0 0-4 16,0 0-7-16,0 0 0 0,0 0-7 0,0 0 4 0,0 0-1 16,0 0-3-16,0 0 2 0,0 0-6 0,0 0-3 15,-22 13 2-15,22-13-1 0,-12 6 1 0,4-4-3 16,0 2 2-16,-2-2 2 0,-1 4-2 0,-2-3-1 16,3 2-1-16,-2 0-2 0,0 0 0 0,-2-3-2 15,2 2 1-15,-3 0-1 0,4-1 2 0,-1 4-3 16,-6-3-3-16,6 0 1 0,-4 2-2 0,3-1 3 0,3-1-2 15,-1 1-2-15,3-2 0 0,-4-1-5 0,6-1 7 16,6-1-1-16,-13 5-1 0,7-1-2 0,6-4-1 16,-7 3-2-16,7-3 5 0,-8 5 3 0,8-5-8 15,0 0-3-15,0 0 2 0,-7 2 7 0,7-2-2 16,0 0 2-16,0 0-2 0,0 0 0 0,0 0-3 16,-7 5 1-16,7-5 0 0,0 0 5 0,0 0-7 15,0 0 5-15,0 0-6 0,0 0 3 0,0 0 3 16,0 0-6-16,0 0 2 0,0 0 0 0,0 0 1 15,-3 9 1-15,3-9 0 0,0 0 0 0,0 0-1 16,0 0-2-16,0 0 1 0,6 12 4 0,-6-12 2 16,10 8-2-16,-4-5 5 0,4 2 0 0,2-2 2 0,2 2 0 15,6-1 2-15,0 3 0 0,-1-2-1 16,2-1-1-16,0 4 0 0,-1-2 3 0,0 0-4 0,-1 2-2 16,1 0-1-16,-6-2-1 0,-1 0-6 0,-1-1-6 15,2 1-14-15,-3 2-10 0,-1 0-13 0,1-2-8 16,-2 0-15-1,-4-1-6-15,0 0-18 0,1 1-17 0,0 2-35 0,-2-3-118 16,-1 1-282-16,6-2 126 0</inkml:trace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49.5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6E12D1-EE3C-41ED-B058-D27CCAA9900D}" emma:medium="tactile" emma:mode="ink">
          <msink:context xmlns:msink="http://schemas.microsoft.com/ink/2010/main" type="inkDrawing" rotatedBoundingBox="9378,2333 18485,2409 18483,2592 9377,2515" shapeName="Other"/>
        </emma:interpretation>
      </emma:emma>
    </inkml:annotationXML>
    <inkml:trace contextRef="#ctx0" brushRef="#br0">0 78 40 0,'5'-5'126'0,"-5"5"-11"0,0 0-2 0,0 0-7 16,0 0-4-16,5-9 1 0,-5 9-6 0,0 0-5 0,0 0 4 15,0 0-7-15,3-5 0 0,-3 5-10 16,0 0-2-16,0 0-6 0,0 0-2 0,0 0-2 15,0 0-11-15,0 0-6 0,8-5-4 0,-8 5 0 0,0 0-7 16,0 0-5-16,0 0-6 0,0 0 0 16,0 0-3-16,0 0-5 0,0 0 0 0,0 0-1 15,0 0-1-15,13 0-4 0,-13 0-5 0,0 0 4 16,0 0 2-16,18 2-3 0,-11 1-5 0,-7-3-1 0,17 0 1 16,-8 0 1-16,-9 0-3 0,22 0 2 15,-11 0-4-15,0 0-3 0,3 0 7 0,1-3-8 0,-3 3 2 16,2 0 2-16,0 0 1 0,2 0 2 0,-3-1-3 15,0 1-3-15,0-1 3 0,0 1 1 0,0 0-11 16,-5 0 9-16,3 0 1 0,-11 0-5 0,19 0 2 16,-9 0-3-16,2 0 6 0,-2 1-3 0,3-1 0 15,-1 1 3-15,-3-1-1 0,1 0 0 0,3 3-3 16,0-1 4-16,1-2-3 0,-1 3 2 0,1-2-1 16,-3 0-4-16,2 3 5 0,1-1 1 0,1-1-3 15,1 1-5-15,-3-1 7 0,3-2-3 0,-1 1 4 16,0 1-4-16,1-1 4 0,4 0-2 0,-4-1 4 15,-1 4-4-15,-2-3 0 0,3 1-1 0,-1-2-1 0,1 0 2 16,-1-2 3-16,0 4-6 0,1-2-2 0,-3 0 5 16,1-2 0-16,2 4-5 0,-1-2 2 0,-2 0 1 15,4 0 0-15,-2 0 2 0,3 2 1 0,-3-3-1 16,0 1-4-16,5 1 6 0,-4 0-1 0,-1-2-2 16,2 2-3-16,-3-2 6 0,3 1-4 0,-2 0 3 15,2 0-2-15,-2-1 0 0,-2 1 1 0,2 0-2 16,0 0 4-16,0-1-2 0,-2 2 1 0,1-2-1 15,-2 1 3-15,0 1-3 0,1-1 1 0,0 1-3 16,0 0 2-16,0-1-1 0,0 0-2 0,-1 0-1 16,2 0 4-16,3 3 2 0,-4-3-2 0,2 0-9 15,6 0 10-15,-9 2-1 0,5-2-4 0,-2 0 7 16,-1 0-5-16,3 1 0 0,-3-1 1 0,1 2-2 16,2-2-1-16,3 1 1 0,-7-1 3 0,8 1 0 15,-6 2-4-15,5-3 5 0,1 0-1 0,-5 1 1 0,-3 0 0 16,5 1 0-16,-4-2 0 0,2 2-2 15,2-2 1-15,-4 3-2 0,6-3-1 0,-4 2-1 16,5-1 3-16,-5-1-1 0,0 0-2 0,3 3 6 0,1-2-2 16,0 1 0-16,0-2-2 0,-5 0-1 0,7 2 5 15,-2-2 1-15,-5 0-7 0,1 0 5 0,6 0 0 16,-6 0 0-16,4 2-2 0,-4-2 0 0,-2 0 0 16,1 1 1-16,0-1-1 0,0 0 2 0,5 1-2 15,-7 1 5-15,3-2-7 0,-4 0 2 0,6 2-3 16,-7-2 4-16,1 0-5 0,3 1 7 0,-2-2-2 15,0 1-3-15,-2 0 0 0,4 0 5 0,-3 1-6 16,0-1 3-16,3 0 0 0,0-1-1 0,0-1-1 0,0 2 4 16,-1 0-2-16,1-2-4 0,0 1 6 15,2 1 0-15,-3-1-2 0,2 1-1 0,2-4 3 16,2 4-2-16,0 0 2 0,-4 2 3 0,0-4-6 0,0 2-3 16,4 0 4-16,-6 2-4 0,2 0 2 0,-2-2 0 15,1 1 2-15,0 0 3 0,-2-1-3 0,1 0 0 16,-1 2 4-16,0-2-4 0,-1 2-1 0,0-2 1 15,1 0-3-15,-1 0 5 0,0-2-1 0,1 2-1 16,-2 0 3-16,1 0-4 0,-12 0-1 0,20 0 1 16,-8 0 2-16,-3 0-4 0,-9 0 4 0,21 0-2 15,-13 0 1-15,5 0 2 0,-2 2-1 0,-1-1-1 16,-1-1 1-16,1 1 1 0,5-2-2 0,-6 2 2 16,3-1-1-16,-1-1-1 0,1 1 1 0,1 0-1 0,-3 0-2 15,4 1 3-15,-4-1 0 0,3 0 5 16,-4 0-5-16,3 0 5 0,1 0 3 0,-3 0-2 15,2 0 1-15,0-1-1 0,0 0-1 0,0 1 0 0,-12 0-1 16,19 1-1-16,-8-2-1 0,1 1-2 16,-3 0 2-16,2 1-3 0,2-1 5 0,0 0-2 0,0-1 1 15,3-1 3-15,-3 2 1 0,0 0 0 0,2-2-4 16,1 4-1-16,-2-4 6 0,0 2 2 0,2 2-5 16,-1-2 1-16,1 0 0 0,-2 0 2 0,-1 0-1 15,1-2-2-15,-2 1 2 0,2 0-3 0,1 2 0 16,-3-4 1-16,-2 1 1 0,3 2 1 0,1-2-6 15,-3 4 1-15,-1-4 0 0,2 0-2 0,0 0 5 16,0 0-2-16,1 2 1 0,-3-1-1 0,2-2-1 16,1 3 2-16,-1-2 1 0,0 0-4 0,1 1 2 15,0 0-5-15,3 1 4 0,-3-3 2 0,2 2 0 16,0-2-3-16,0 0 4 0,1 0 0 0,-1 1 4 0,-1 1 1 16,-1-2-4-16,2-1-2 0,-1 3 1 0,-1-2-3 15,3 1 0-15,-5-2 2 0,4 2 0 0,-1-1-3 16,-2-1 0-16,2 3 3 0,-2 0-3 0,-1-2 0 15,2 3-2-15,0-2 1 0,-1-1 0 16,0 2 2-16,1-3-2 0,-1 4 0 0,0-2-3 0,2 0 2 16,0 0-1-16,-1-2 1 0,0 2 1 0,-1-1-1 15,4 2 2-15,-3-3-1 0,2 2-3 0,1-1 3 16,-2 0-4-16,-2 2 2 0,5-4 1 0,-3 5 1 16,1-2-1-16,-2-1 0 0,3 2-3 0,-1 0 2 15,1-2 2-15,-4 2-1 0,1-2-2 0,0 3 3 16,1-2 2-16,0 2-3 0,-2 0-3 0,3-3 2 15,-4 3 2-15,1 0-1 0,1 0 2 0,-2 0-3 16,2 0 3-16,-2 0-3 0,1-1 2 0,-12 1-2 0,22 0-2 16,-10 0 4-16,-2 1-1 0,2-1 2 15,2 3-2-15,-2-3-2 0,0 0 0 0,-3 0 1 0,3 0 0 16,-1 0 3-16,2 0 2 0,0 0 0 0,-2 0 1 16,2 2 5-16,-1-2-2 0,0-2-3 0,1 4 2 15,-5-2-2-15,5 0 1 0,-2 0-3 0,1 3 0 16,-1-3 2-16,0 1 1 0,3-1-3 0,-1-1 2 15,0 2-4-15,-1 1 2 0,0-2 2 0,3 1-4 16,-3-1 1-16,1 1-4 0,0 0 6 0,1-1-3 16,-2 3-1-16,3-3 5 0,-2 0-4 0,1 2 0 15,0-2 3-15,-1 0-2 0,2 3 0 0,-1-2-6 16,-1 0 4-16,1-1 2 0,-2 1 2 0,2 2-3 16,-2-3 0-16,4 0 2 0,-4 2 0 0,2-1-1 15,-2-1-2-15,0 2-2 0,1 1 6 0,0-1 0 16,0-1 1-16,0 1-3 0,0-1 4 0,0 1-3 15,3 1 0-15,-2 1-4 0,-1-2 3 0,3 1 3 0,4-1-1 16,-6 1-1-16,1-1 2 0,2 1-2 16,-1-1-3-16,3 1 0 0,-5 1 1 0,1-2 2 15,1 1 2-15,0-1-2 0,0 1-1 0,-2-1 0 0,-2 0 0 16,0 1-3-16,2-1 1 0,-4-1 2 0,2 0-2 16,-2 0 2-16,0 2-1 0,-2-3-1 0,2 0 1 15,-10 0 0-15,20 2-2 0,-13-2 1 0,3 0 0 16,-10 0 0-16,16 0-1 0,-7 0 2 0,3 1 1 15,-12-1-1-15,19 2 0 0,-7-2-3 0,-1 1 2 16,0 1 1-16,1 0 1 0,1-1-5 0,-1-1-2 16,0 0 7-16,1 1-2 0,0-1-4 0,1 4 5 15,1-4-1-15,0 0 0 0,-2 3-2 0,3-1 3 16,-2-2 1-16,-1 1 0 0,1 1-4 0,-1-1-1 16,2-1 2-16,-1 1 1 0,-1 1-1 0,2-2 3 15,0 0-3-15,-3 0 1 0,2 0-8 0,-2 2 1 16,2 0-3-16,-2-2 3 0,2 2 2 0,-2-2-5 0,0 4 2 15,1-4 2-15,-1 0 1 0,0 1 1 0,1 0-1 16,-5-2-1-16,3 2 0 0,-1-1 1 0,1 0 0 16,-1 0 2-16,2 0-1 0,-3 0-1 0,3 0 0 15,-12 0 1-15,18-1-1 0,-10 1 2 0,-8 0 0 16,22-1-1-16,-14-1-1 0,4 2-3 0,1-2 5 16,-2 1-3-16,0 0 4 0,1 1-2 0,-1-2-4 15,0 0 6-15,3 4-1 0,-2-4 0 0,3 2 0 16,-2 0 0-16,1 0-4 0,1 0 4 0,1-2-1 15,-3 1 0-15,0 2 3 0,0-2-5 0,1 1 3 16,-2 1 0-16,3-2-2 0,-1 2-6 0,-2 1 8 16,1-2 2-16,0 0 2 0,-1-2-2 0,2 4-1 15,2-2 1-15,-3 0-1 0,1 0 3 0,-2 2-1 16,2 0-2-16,-1-1 4 0,0 0 0 0,0-1-6 0,0 4 1 16,1-3 3-16,0 0-3 0,-1 3 2 15,0-4 0-15,0 0-8 0,1 2 10 0,1-2 0 16,-2 1-2-16,2 0 1 0,1 2-1 0,-1 2 3 0,2-5-1 15,-5 2-4-15,3 0 6 0,1-1-4 16,-2 0 0-16,3 2 3 0,-3-1-4 0,3-2 2 16,-4 2 3-16,1-2-4 0,0 1 3 0,-1 1-1 0,2-2 0 15,-2 3-1-15,1-2 2 0,1-1-4 0,1 0 2 16,-2 1 0-16,0 0-1 0,-1 2-1 0,1-1 1 16,0-1-6-16,0 1 7 0,0-2 0 0,2 0 0 15,-1 3 2-15,1-3-3 0,-2 1 0 0,2 1 1 16,-6-2-3-16,3 0 1 0,2 0 2 0,0 0 2 15,-2 3-6-15,1-3 3 0,1 0-10 0,-2 0 12 16,1 0 1-16,-1 0 2 0,1-3-6 0,1 1 2 16,-2 2 2-16,0 0-2 0,0-4 3 0,2 4-11 15,0-2 8-15,-2-2 0 0,2 1-6 0,0 1 3 16,-1-3 1-16,-1 4-3 0,1-3-3 0,-1 1-3 16,3 1-5-16,-1-2 10 0,7 1-5 0,-7 2 3 15,5-3-1-15,1 3 1 0,-5 0 0 0,1-1-2 16,3 0-2-16,0-1 2 0,-1 2 1 0,-3 1-2 0,-1-2 0 15,1 0 4-15,-1 1 0 0,1-2 2 0,-1 3-1 16,1-2-1-16,-1 0 3 0,-1 1-2 0,4 0 2 16,-5-1-3-16,3 2 3 0,-1 0 2 0,-1-1-1 15,2-1 2-15,-3-1 1 0,3 3-4 0,-2 0 0 16,-1-2 4-16,2 4-3 0,1-2 4 16,4-2-2-16,-4 2 4 0,4 0-5 0,-7-2 2 0,3 4-3 15,2-2 1-15,0 2 2 0,-1 2 0 0,-2-3-4 16,2 0 4-16,-2 1-11 0,6-2 15 0,-6 1-11 15,1 0 5-15,-1-1 3 0,2 2 1 0,-2-2 0 0,-2 4 2 16,2-4 0-16,-1 1 8 0,-1 0 1 16,-1 1 1-16,2-2-4 0,-2 2 1 0,1-2-3 15,-2 1-1-15,-1 0-1 0,4 1 0 0,-1-2-4 0,-1 2 6 16,-1-2-3-16,3 0 4 0,-4 2-5 16,2 0 0-16,2-2 0 0,-3 2 3 0,2-4-3 15,0 4 1-15,-1-2-14 0,2 0 15 0,-3 1-2 0,1 0 0 16,-2 0-5-16,1 2 4 0,-3-3 2 0,-8 0-4 15,17 0 3-15,-8 2-4 0,0 1 2 0,-9-3-4 16,16 1 5-16,-9 1-1 0,-7-2 2 16,15 1-1-16,-6-2-6 0,-9 1 3 0,16 1 2 0,-6 1-4 15,-2-2-2-15,2 2 7 0,-1-1-7 0,-9-1 5 16,18 2 1-16,-7-2-1 0,-2 4-1 0,1-3 3 16,1 2-2-16,-4-2 4 0,3 1-2 0,1-1-2 15,-1 1-3-15,-1-2 4 0,1 0-3 0,-3 4-1 16,-7-4 4-16,16 2-3 0,-7-2 2 15,-9 0 1-15,13 3-1 0,-13-3 1 0,9 0-1 0,-9 0-1 16,11 2 4-16,-11-2 4 0,8 3 3 0,-8-3-1 16,0 0 3-16,0 0-3 0,8 4-2 0,-8-4 0 15,0 0 1-15,0 0-5 0,0 0-5 0,0 0 8 16,0 0-3-16,0 0-1 0,0 0-3 0,10-1-6 0,-10 1-8 16,0 0-2-16,0 0-4 0,0 0-4 15,12 1-3-15,-12-1-10 0,9 5-4 0,-9-5-11 16,10 5-2-16,-4-3-9 0,-6-2-12 0,11 3-26 0,-3-2-31 15,-8-1-163-15,0 0-318 0,11 0 141 16</inkml:trace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55.1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75E56A5-B6E7-4448-B8DA-4CFADF8F7429}" emma:medium="tactile" emma:mode="ink">
          <msink:context xmlns:msink="http://schemas.microsoft.com/ink/2010/main" type="inkDrawing" rotatedBoundingBox="11554,655 11642,10097 10741,10105 10653,664" semanticType="callout" shapeName="Other">
            <msink:sourceLink direction="with" ref="{BED33CD2-E4B6-4A60-94E7-2158C7EAC960}"/>
            <msink:sourceLink direction="with" ref="{FA302E34-B05D-4C6F-B4F3-DD5FF57287F2}"/>
          </msink:context>
        </emma:interpretation>
      </emma:emma>
    </inkml:annotationXML>
    <inkml:trace contextRef="#ctx0" brushRef="#br0">190 0 35 0,'0'0'164'0,"0"0"-13"0,0 0-9 16,0 0-15-16,0 0-8 0,0 0-13 0,0 0-19 15,0 0-6-15,0 0-8 0,0 0-7 0,0 0-9 16,0 0-2-16,0 0-9 0,0 0-3 0,0 0-7 16,0 0-3-16,0 0-4 0,0 0-1 0,0 0-7 15,0 0-2-15,0 0 0 0,0 0-3 0,0 0-15 16,0 0 13-16,0 0 2 0,-10 20 0 0,10-20-2 15,0 0 1-15,0 0-5 0,-4 11 3 0,4-11 1 16,0 0-6-16,-1 10 6 0,1-10-5 0,0 0-3 16,-2 10 5-16,2-10 1 0,0 9-2 0,0-9-7 15,-4 8 7-15,4-8-4 0,-4 12 4 0,4-12-6 16,-6 10 2-16,5-2-3 0,1-8-1 0,-5 13 4 16,2-6 1-16,2 0-1 0,-2-1-1 0,-1 2 1 15,0-2-1-15,3 3 0 0,1-9 3 0,-4 14-3 16,2-7 0-16,-2 0-1 0,4-7-2 0,-2 13-2 0,0-5 4 15,2-8 4-15,-3 14-3 0,0-6-2 0,3-8 8 16,-4 15-11-16,4-4 5 0,-2-3 1 16,0-1 2-16,-1 4-5 0,-1-4 4 0,3 5 3 0,0-4-4 15,0 4 3-15,-2-2-7 0,2-1 4 0,0 2-3 16,-1-2 2-16,-1-1-2 0,2 2 0 0,1-10 2 16,-2 20 1-16,2-9-3 0,-2-3-2 0,2-8 4 15,0 15 0-15,0-7-1 0,0-8 1 0,0 17 0 16,0-9-5-16,0 1 0 0,2-2 0 0,-2-7 5 15,0 19-1-15,0-10-2 0,2 1 2 0,-1-2-2 16,-1-8 1-16,1 19-3 0,3-9-3 0,-2 0 6 16,-2 0-1-16,3 2 2 0,-2-4-6 0,0 0 4 15,3 0 2-15,-4 1-4 0,0-9 4 0,2 17-1 16,0-6 2-16,2 0-4 0,0-4 2 0,-3 0-1 16,2 1 1-16,-1 1-2 0,1 1 1 0,-1 0 1 15,2-2-6-15,-3 2 3 0,2-1-1 0,-2-1 1 0,4 0 0 16,-3 0 3-16,2 1-6 0,-2 0 1 0,0 2 2 15,1-2 2-15,-1-3-3 0,0 6 2 0,0-1-3 16,0-5 1-16,-1 3 0 0,0 0 5 16,2-3-3-16,-2 6 0 0,3-1 1 0,-3-2 0 0,1 1-2 15,-2-10 1-15,2 16-4 0,0-6 3 0,1-2 2 16,-2 1 6-16,1 0-9 0,-2 2 5 16,1-3-5-16,-1 3 0 0,0-1 1 0,2-1 0 0,-1 1-2 15,1 0 3-15,-2 0-3 0,0-1 2 0,0 3 1 16,0-12 1-16,0 18-5 0,0-11 4 0,-2 2-3 15,2 1 5-15,0 1-2 0,0 1 2 0,0-2 1 16,0 1-3-16,0-11-3 0,0 19 0 0,2-8 4 16,0 1 0-16,-2-1-7 0,0-1 5 0,0 1 1 15,1 1 2-15,0-5-2 0,-1 4 1 0,2-1-3 16,0 1 1-16,-2-4 1 0,0 3 0 0,1-1-2 16,0-1 2-16,2 4-1 0,-3-5 3 0,0 5-4 15,-3-1-1-15,3-11-1 0,3 16 1 0,-3-8 4 0,0 1-2 16,0-9 3-16,-3 14 0 0,2-7-5 0,0 4 3 15,1-11-2-15,-2 15-3 0,0-6 7 16,0 1-4-16,0 0 2 0,-1-2-6 0,1 0 5 16,-1-2-3-16,3-6 0 0,-3 19 6 0,2-10-1 0,1-1-2 15,0-8 0-15,-4 19 2 0,3-12-2 0,0 1 1 16,0 3 4-16,-2-5-3 0,2 3-2 0,-3 0 2 16,3 0-3-16,-2 2-1 0,1-5 2 0,2 5-6 15,0-11 7-15,-1 16-2 0,0-7 1 0,-1-1 2 16,2-8 1-16,-2 16-2 0,2-7-1 0,-1-1 3 0,1-8-3 15,-3 17 1-15,2-7-5 0,1-1 7 16,-2 0-3-16,2-9 1 0,-4 19-2 0,4-12 5 16,-4 3-5-16,4-2-8 0,0 4 13 0,-1-4 0 15,1-8-4-15,-1 16 0 0,-2-7 0 0,3-9-2 16,-1 16 5-16,-3-7 2 0,7 0 0 0,-6 0-2 0,2 1-3 16,0 1 1-16,-2-2 3 0,1-1-4 0,2 1 1 15,-1 2 5-15,-1-2-2 0,1 2-3 0,1-1 1 16,-2 2-1-16,0-2 2 0,2 1 0 0,-1 0-3 15,1-1 3-15,1-1-2 0,-1 3-1 0,0-1-1 16,-1 0 2-16,1-2-2 0,0 2 4 0,0 0-3 16,-1-2 5-16,1 1-6 0,1 2 5 0,-1-12-8 15,-1 19 2-15,2-7 3 0,-1-3 1 0,1 2-2 16,-1-4 3-16,-4 5-1 0,2-1-2 0,1-3-2 16,1 3 3-16,0-11-4 0,-1 17 5 0,1-6 3 15,-3-1-4-15,1 1 0 0,2 1 0 0,0-1 2 0,-1-3 1 16,-2 1-1-16,2 2 1 0,1-11 2 0,1 14-2 15,-2 0-2-15,0-5-11 0,-1-1 13 16,2 5-5-16,-2-4 3 0,1 1 6 0,1 1-4 0,0 2-3 16,0-3 0-16,0-1 2 0,0-9-1 0,-1 19 0 15,1-10-2-15,0 5 1 0,-2-5-5 0,0 4 10 16,1-2-4-16,1-4-2 0,-2 5 3 0,2 0-10 16,-1-2 8-16,-2 2 2 0,0-1-5 0,2-2 2 15,-2 3 2-15,3 1-3 0,-1-3 3 0,0-1-2 16,1 5-1-16,-1-4 1 0,2 0 0 0,-1 3 4 15,-1-2 1-15,-3 1-2 0,3-2 0 0,1 1-4 16,0 1-1-16,-3-1 2 0,3 0 2 0,0 1 4 16,0-2-3-16,4 2-5 0,-4-2-1 0,-1 2 4 15,-2-1-4-15,2 0 5 0,0 1-3 0,2-1 1 16,-2-1 0-16,-1 2 2 0,-1-1-4 0,3 0 4 16,0 0-3-16,2 0 4 0,-2 0-4 0,-2 1 1 0,1-1 1 15,-1 0-1-15,1 1 0 0,1-2-1 0,-2 4-1 16,2-4 1-16,0 2 4 0,0-4-3 0,-2 5 0 15,1-3 0-15,1 1 3 0,0 0 2 0,-1 0-5 16,1 0 1-16,0 1-2 0,-2-3 0 0,0 4 0 16,2-4 1-16,-1 3 2 0,1 0-2 15,0-3 2-15,-1 2-4 0,-2 0 2 0,7 0 0 0,-5 0 2 16,-3-1 1-16,4 2 0 0,-1 0-6 0,0-2 7 16,2 2-1-16,-1-1-3 0,-1 0 3 0,1 1-6 15,-4 0 6-15,3 0-1 0,-1-3-3 0,0 3 0 16,2 1 1-16,-1-2 2 0,0 2-3 0,1-1-6 15,0-1 7-15,0 0 2 0,-2 3-1 0,4-6-5 16,-1 4 1-16,-1 1 1 0,0 1 2 0,-5-3 3 16,5-2-3-16,0 4 1 0,-1-3 0 0,-1 3-1 0,1-2 1 15,1-2 1-15,0 2-1 0,0 1-1 16,-1 0 2-16,1 1-4 0,0-3 3 0,0 1-4 16,-3 1 1-16,2 0 5 0,2 0 1 0,2-2-4 0,-6 2-3 15,3 0 3-15,-1 0 0 0,0-2 0 16,0 2-2-16,1-1 0 0,0-1 0 0,-3 4 3 0,2-4 4 15,1 2-6-15,0-1-5 0,1 1 9 0,2 1-2 16,-6-1 2-16,3-1-3 0,3 0 3 16,-6 0-2-16,6 1 1 0,-3-4-2 0,1 1-3 0,1 4 3 15,1-5 0-15,-3 5 0 0,1-6 3 0,-1-7-2 16,3 19 0-16,-3-10-6 0,0 0 2 0,1-1 1 16,-1-8 2-16,0 14-1 0,0-5 2 0,2 0 0 15,0-2 2-15,-1 4-5 0,-1-11 5 0,3 14 2 16,-3-5-5-16,2-1-3 0,-2-8 3 0,0 16-1 15,0-4-9-15,0-4 10 0,2 0 2 0,2 2 2 16,-3-1-4-16,0 3 2 0,3-4-1 0,-4 2-1 0,0-10 2 16,3 16 1-16,-1-3-5 0,0-4 1 15,0 3 4-15,0-2-3 0,-2 3 0 0,3-5 5 16,-2 5-4-16,1-3-1 0,1 1 0 0,-2-1 2 0,0-1-4 16,3-2 3-16,-3 1 0 0,-1-8-1 0,3 21-2 15,-2-12 6-15,1 2-1 0,1 0-2 16,-2-2-1-16,2 2 1 0,-1-3 2 0,-1 3-3 0,2-3 0 15,-3 1 4-15,1-1-4 0,1 0 3 0,1 2-3 16,-3 0 1-16,3 2 3 0,-5-5 2 0,2 2 2 16,2 2 0-16,0-2-1 0,-2 1-1 0,0-2-1 15,1 3 1-15,-1-11 5 0,-3 15-2 0,5-5 2 16,-1-1-2-16,-2 1-9 0,2 0 7 0,-2 0 0 16,2 0-3-16,-1-2 3 0,0 4-4 0,0-5 2 15,0-7 1-15,0 18-1 0,0-8-2 0,0-1 6 16,0 4-5-16,0-4 1 0,0-1 3 0,0 2-3 15,0-10 1-15,0 18-4 0,0-11 0 0,0 2 3 16,0-9 2-16,-1 16-5 0,2-6 2 0,-1-1-2 16,0 0 4-16,1-2-2 0,-1-7-1 0,0 19-3 0,0-8 3 15,0-2 0-15,0 0-6 0,0-9 3 0,0 14 5 16,3-6 1-16,-3-8-5 0,1 16 5 0,-2-9-2 16,1-7-4-16,1 14 8 0,-1-7 1 0,1 1-3 15,-1-8 0-15,-1 15 4 0,1-6-3 0,0-9 1 16,2 13-1-16,-2-13-1 0,0 14-1 0,0-6 1 15,0-8 1-15,3 14-1 0,-3-7-1 16,0-7 0-16,0 14 1 0,0-7-2 0,0-7 0 0,0 17 1 16,0-9-1-16,0 0-2 0,0 2-3 0,0-10 3 15,-5 18 0-15,6-10-2 0,-2 3 2 0,1-11 4 16,-1 15-7-16,1-7 4 0,0-8-2 0,2 17-1 16,-2-10 2-16,-1 2-2 0,1 2 2 0,0-11-2 15,-1 17 2-15,-2-6-2 0,3-2 3 0,0-9-1 16,-1 13-2-16,2-1 0 0,-1-6 0 0,0-6 2 0,0 20 0 15,0-12 1-15,0 3 0 0,0-1-1 16,0-10 1-16,3 17-1 0,-3-9 0 0,2 3 0 16,-3 1 0-16,2-5-6 0,-1 5 2 0,1-1 6 0,-1-1-2 15,3 1-3-15,-3-4 3 0,0-7-5 0,0 19 3 16,0-10 0-16,0-1 3 0,0 3-4 0,0 0 3 16,0 0-3-16,0 1 1 0,0-2 3 0,1 1-4 15,-1-2 3-15,-1 5-1 0,-2-3-3 0,2-1 1 16,1 2 1-16,-1-1 0 0,0 0 0 0,1-1 2 15,-3 2 0-15,6-2 1 0,-3 2-1 0,0 0-2 16,0 1-2-16,1-3 0 0,-1 1 4 0,0 2 0 16,-1-2-1-16,1 1 0 0,0-1 1 0,2-1 2 15,-3 3-4-15,1-2 2 0,0 1 2 0,0 0-5 16,0-3 3-16,1 2 0 0,-2 0 2 0,2 0-1 16,-1 0 1-16,-1 1 5 0,0-1-4 0,1-1 2 0,-3 0 1 15,2 0 5-15,1 2-3 0,-1 0 6 0,-1-1-5 16,0-1 2-16,0-2-2 0,0 1 0 0,0 0-1 15,2 3-4-15,-1-2 2 0,-1-2-2 16,2 4 0-16,-2 0 5 0,0-4-6 0,2 3 0 0,-2-2 0 16,2 2 1-16,-1-2-1 0,1-9 1 0,0 17-1 15,0-9 0-15,0 3-1 0,-1 2-2 0,-2-6 3 16,2 4-2-16,1-11-2 0,0 15 3 0,0-5-3 16,0-2 0-16,0-8 2 0,-2 17-2 0,2-9-1 15,0-8 3-15,-3 14-3 0,3-5 1 0,0-9-1 16,-1 14-1-16,1-14 2 0,-1 15 4 0,2-6-6 15,-1 2-2-15,0-11 4 0,0 14-2 0,-1-5-1 16,1-9 3-16,-3 14-2 0,2-6 4 0,1-8-2 16,-1 19 2-16,-2-10-2 0,1-3-1 0,2 4 0 15,0-10 0-15,0 18 1 0,0-10 1 0,0 0 1 16,-1 2-1-16,2 0-1 0,-1 0 1 0,-1 2 1 0,1-4 0 16,1 2-3-16,-1 2 3 0,0-5-2 15,0 4 3-15,0 0-2 0,2-1 2 0,-1 2 0 0,-1-3-2 16,0 2 3-16,2-1-4 0,-2-1 1 0,1-2 0 15,-1-7-1-15,1 17 3 0,-1-8-3 16,4 2 3-16,-4-2-1 0,1-1 2 0,-1-8-1 0,0 14 1 16,3-6-3-16,-3-8 1 0,0 16 4 0,0-9-2 15,0-7-1-15,0 16 0 0,0-9 0 0,0-7 0 16,-3 15 1-16,6-6 0 0,-3-9 2 0,-4 14-1 16,4-6-4-16,0-8 4 0,1 17-3 0,-2-10-1 15,1-7 5-15,0 15-2 0,0-9 1 0,0-6-2 16,1 16-1-16,-1-8-2 0,0-8 3 0,4 14-1 0,-5-8 2 15,1-6 0-15,0 14-5 0,-3-1 6 16,3-13-3-16,0 15 0 0,0-7-1 0,0-8-2 16,3 17 5-16,-3-11-1 0,0-6-1 0,0 14-2 15,0-6-2-15,1 2 3 0,-1-10 0 0,0 16 1 16,-1-9-2-16,1-7 0 0,0 17-1 0,-3-10-2 16,6 1 3-16,-3-8 0 0,-3 13 1 0,3-4-2 0,3 1 0 15,-3-10 1-15,-4 14 0 0,4-14 1 0,0 14-3 16,1-5 0-16,-1-9-4 0,0 14 8 0,0-14-2 15,0 12 0-15,0-3 0 0,0-9-1 0,0 14 0 16,3-9 3-16,-3-5-2 0,1 10 1 0,-1-10-3 16,1 13 4-16,-1-13-2 0,0 11 2 0,0-11-3 15,0 14 3-15,0-14-1 0,0 9-2 0,1-3 1 16,-1-6 0-16,4 13-1 0,-4-13 4 0,1 11-3 16,1-4 2-16,-2-7-2 0,2 12 3 0,-1-5-3 15,-1-7-1-15,1 11 1 0,-1-11 1 0,0 13-5 16,2-7 6-16,-2-6-3 0,3 14 3 0,-3-9-6 0,0-5 1 15,2 12 4-15,-2-12 1 0,0 14-3 16,0-6 2-16,0-8-1 0,1 12 2 0,0-4-2 0,3-2-1 16,-2 1 0-16,-2-7-4 0,3 14 4 0,-2-8 3 15,-1 5-5-15,0-11 2 0,2 13-2 0,2-4 3 16,-4-3-1-16,0-6 0 0,5 14-1 0,-4-5-3 16,2 1 4-16,-1-1-1 0,1-2 0 0,-3-7 2 15,1 18-3-15,3-7 3 0,-3-3-2 0,0 1 6 16,3 1-5-16,-3-1 1 0,0 1-3 0,2 0 1 15,-1 0 3-15,2-1-2 0,-3-1 0 0,2 2 4 16,1-3-4-16,-1 4 3 0,2-3-3 0,-2 4 1 16,0-4 2-16,1 3-8 0,-2 0 8 0,2-3-1 15,-2 1 0-15,3 2-3 0,-2 0 3 0,0-2-2 16,0 0 0-16,-1-1 3 0,1 2 0 0,2 1-3 16,-3 0 2-16,3-2 1 0,-4 2 0 0,4-3-2 15,-1 1 0-15,-3-1 2 0,2 0-2 0,0 0 3 16,0 3-4-16,1 0 3 0,-2 1 1 0,-1 0-1 0,2-1-1 15,-1-3 1-15,-2 3-2 0,3 0 3 16,-1 1-3-16,-2-4 5 0,3 4-3 0,-1-2 2 0,1 4 0 16,-2-5 3-16,1 2-1 0,-1 0 1 15,1-3-6-15,-2 3 5 0,1-1-2 0,1 1-1 0,0 1 3 16,-1-5 0-16,-2 4-2 0,2-1 3 0,-1-1-7 16,0-9 1-16,0 19 1 0,0-10 2 0,1 1-1 15,-1-1-3-15,2-1 0 0,-2-8 5 0,-2 17-2 16,1-9 0-16,1 3-1 0,0-2-4 0,0-9 3 15,0 17 0-15,-1-9 0 0,-1 0 2 0,2-8-1 16,-3 15 0-16,3-6 0 0,0-9-1 0,-2 15 1 16,1-6 0-16,-1-1-1 0,1 1-2 0,-1 1 3 15,2-10 0-15,-3 17 0 0,3-10 3 0,-2 2-4 16,2-9 2-16,-2 16-5 0,2-7 4 0,-1-2-3 16,-2 4 5-16,3-11-2 0,-2 17-1 0,-2-8-1 15,4-9 0-15,-1 15 1 0,-3-6 0 0,3-2 2 16,1-7-1-16,-3 18-2 0,3-12 1 0,-2 2 1 15,2-8-2-15,0 20 0 0,-1-13-1 0,1-7 3 0,-1 14-1 16,1-5-1-16,0-9 1 0,-2 15 0 0,1-7 1 16,1-8-5-16,-2 16 7 0,2-10-4 0,0-6 0 15,0 16-2-15,0-10 1 0,0-6-2 0,-2 17 6 16,2-11-6-16,-1 2 1 0,1-8-2 0,0 13 3 16,0-13-1-16,-1 14 2 0,2-6 2 0,-1-8-5 15,0 14 4-15,0-8 3 0,0-6 1 0,3 14-5 16,-3-8 2-16,0-6-5 0,2 13 1 0,-2-13 4 15,0 9-1-15,3-1-3 0,-3-8 1 0,1 12 5 16,-1-12-3-16,0 13 1 0,1-7-4 0,-1-6 3 16,0 13 0-16,2-7-4 0,-2-6 3 0,2 14 1 15,-2-14-1-15,1 9-2 0,-1-9 2 0,1 14-1 16,2-8 6-16,-3-6-5 0,0 12 0 0,1-5 3 16,-1-7 0-16,2 11 3 0,1-6-1 0,-3-5-6 0,0 11 1 15,0-11 4-15,1 12-4 0,-1-12 3 16,4 10-2-16,-3-4-1 0,-1-6-5 0,1 11 9 0,-1-11-5 15,1 11 2-15,3-4 0 0,-4-7 0 0,3 10-1 16,-3-10 2-16,1 12-1 0,1-4 2 16,-2-8-2-16,3 10 2 0,-3-10-3 0,1 10 0 0,1-5 1 15,-2-5-1-15,2 10-1 0,-2-10 0 0,2 9-2 16,-2-9 5-16,0 9-2 0,0-9-3 0,2 10 4 16,-2-10-3-16,2 9 7 0,-2-9-3 0,0 0 3 15,0 13-5-15,0-13 3 0,1 7 1 0,-1-7-3 16,0 0-1-16,0 12 3 0,0-12 1 0,1 7-1 15,-1-7 3-15,0 0 0 0,0 12 1 0,0-12-6 16,3 8 5-16,-3-8 1 0,0 0 1 0,0 12-3 0,0-12 0 16,0 0-2-16,-3 11 3 0,3-11-2 15,0 0 0-15,0 10-1 0,0-10 1 0,0 0-2 16,3 10 6-16,-3-10-7 0,0 9 4 0,0-9-2 0,0 0-3 16,-3 11 3-16,3-11 4 0,0 0-1 0,0 9-1 15,0-9 2-15,0 0-6 0,3 11 9 0,-3-11-5 16,0 8-1-16,0-8-1 0,0 0 1 0,-3 11 5 15,3-11-3-15,0 0-2 0,-1 12 7 0,1-12-10 16,0 0 0-16,0 12-1 0,0-12 7 16,-3 10-2-16,3-10-3 0,0 0 0 0,0 10 1 0,0-10 3 15,0 0 1-15,-2 7-3 0,2-7-1 0,0 0 0 16,0 0-4-16,-1 12 7 0,1-12-7 0,0 0 9 16,0 0-4-16,-1 7-2 0,1-7 1 0,0 0-5 15,0 0 7-15,0 0-4 0,0 0 8 0,0 0 0 16,-2 11-1-16,2-11-1 0,0 0 3 0,0 0 0 15,0 0 2-15,0 0 0 0,0 0 6 0,0 0 4 0,0 0-1 16,0 0-1-16,4 7 6 0,-4-7-5 0,0 0 6 16,0 0-4-16,0 0 8 0,0 0-3 15,0 0 6-15,0 0-12 0,0 0 9 0,0 0-3 0,0 0-1 16,0 0-8-16,0 0 2 0,0 0 4 16,0 0-20-16,0 0-19 0,0 0-22 0,0 0-27 15,0 0-29-15,0 0-24 0,0 0-31 0,-4-32-35 0,4 32-47 16,-3-14-53-16,1 6-277 0,1-4-604 0,1-1 268 15</inkml:trace>
    <inkml:trace contextRef="#ctx0" brushRef="#br0" timeOffset="-22950.03">739-126 36 0,'-3'8'177'0,"3"-8"-8"15,0 0-4-15,0 0-6 0,0 0-6 0,0 0-7 16,0 0-8-16,0 0-10 0,0 0-8 0,0 0-11 0,0 0-9 16,0 0-6-16,0 0-6 0,0 0-8 15,0 0-8-15,0 0-5 0,0 0-5 0,17-19-2 16,-17 19-7-16,5-5-5 0,-5 5-7 0,5-8-3 15,-5 8-3-15,8-8-3 0,-6 3-1 0,-2 5-5 16,9-10-6-16,-5 6 2 0,-4 4-5 0,8-11 1 0,-4 7-2 16,1-1-3-16,-5 5-1 0,8-11-2 0,-3 4 4 15,-1 2-4-15,-4 5-2 0,9-11-3 0,-6 7 1 16,-3 4 0-16,8-11 1 0,-6 8-2 0,-2 3 2 16,5-6 2-16,-5 6 0 0,5-9 5 0,-5 9 0 15,0 0-1-15,0 0 4 0,5-5-5 0,-5 5-3 16,0 0 5-16,0 0-9 0,0 0 4 0,0 0-9 15,0 0 0-15,4-4-3 0,-4 4 1 0,0 0-2 16,0 0 3-16,0 0-4 0,0 0 3 0,0 0 2 16,0 0-3-16,2 20 1 0,-2-20-2 0,1 9 3 15,-1-9 0-15,-1 13-1 0,1-3 1 0,0-3 2 16,0-7 1-16,-2 19 2 0,0-10 0 0,2 2 0 16,-1 1 1-16,-2 0-1 0,0-3 3 0,-2 3 2 15,4-2 1-15,-3 0-1 0,2 2 5 0,0-2-3 16,-1 0 3-16,-2 1 2 0,4-1-1 0,-2-2-2 0,-1 0 7 15,3 3-9-15,-1-5 1 0,-2 3 0 16,4-9 0-16,-5 15 1 0,5-6 1 0,0-2 0 0,0-7 1 16,-1 15-3-16,0-7 0 0,1-8-1 0,0 14 1 15,0-14 0-15,0 9-2 0,0-9 2 16,-3 14-2-16,3-14-1 0,3 10-1 0,-3-10 2 0,-3 10-3 16,3-10 1-16,0 0-1 0,4 8 0 0,-4-8-3 15,0 0 2-15,0 0 1 0,1 8-5 0,-1-8 2 16,0 0 5-16,0 0-3 0,0 0 0 0,0 0-3 15,0 0-3-15,-5 11-12 0,5-11-15 0,0 0-16 16,-4 5-19-16,4-5-25 0,0 0-25 0,-6 6-19 16,6-6-34-16,0 0-40 0,-5 6-184 0,5-6-422 15,0 0 188-15</inkml:trace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01.5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8E7062-F77D-4FBC-92DB-42916780293C}" emma:medium="tactile" emma:mode="ink">
          <msink:context xmlns:msink="http://schemas.microsoft.com/ink/2010/main" type="inkDrawing" rotatedBoundingBox="17218,1885 17705,1730 17783,1978 17296,2132" semanticType="enclosure" shapeName="Other"/>
        </emma:interpretation>
      </emma:emma>
    </inkml:annotationXML>
    <inkml:trace contextRef="#ctx0" brushRef="#br0">78 111 152 0,'3'-9'173'16,"-3"9"-15"-16,0 0-12 0,0 0-14 0,0 0-7 16,0 0-15-16,0 0-14 0,0 0-7 0,0 0-8 15,0 0-5-15,-13-2-14 0,13 2-3 0,0 0-11 16,0 0-1-16,-17 6-2 0,17-6-4 0,-9 8-7 15,3-6-4-15,6-2-2 0,-10 8-1 0,6-2-1 16,0 0-3-16,4-6-1 0,-6 13-5 16,2-7-1-16,1 2-2 0,3-8-3 0,-3 14 4 0,2-8-6 15,1-6-1-15,-2 14 0 0,2-14 2 0,3 12 6 16,-2-6 3-16,-1-6-2 0,6 10 6 0,-1-2 1 16,0-2-1-16,2-1 0 0,1-1-1 0,3 1 0 0,0 1-2 15,0-1 1-15,-1 1-3 0,1-3 1 16,3-1 2-16,-2 1-5 0,2 1 3 0,-1-2 6 0,2-2 3 15,-3 0 0-15,2 0-3 0,1-1 3 16,-2 0-2-16,1-3-3 0,0 0 2 0,0 0-2 16,-2-3-3-16,3 2 2 0,7-3-5 15,-3 1-1-15,-4-1-1 0,-2 2-1 0,5-4-2 0,-3 0 1 0,-2 3-2 16,-1-4-2-16,-1 3 1 0,3-1-2 0,-6-1 2 16,0 0-1-16,-1 0-1 0,2 0-2 0,-3-2 4 15,0 4-1-15,-3 0-2 0,2-2 1 0,-3 4-1 16,-1-3 0-16,2 0-1 0,-3 9-3 0,0-15 0 15,0 15-2-15,-6-12 1 0,1 6 2 0,-3 0-6 16,0 0 1-16,-7-2-9 0,5 4-11 0,-6 0-7 16,-4 1-11-16,-2 0-11 0,2 0-10 0,1 0-11 15,-5 5-14-15,5-1-22 0,1 2-27 0,-1-1-21 16,2 1-178-16,-2-2-361 0,1 0 160 0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2.43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45 176 139 0,'0'0'136'0,"9"-3"-5"0,-9 3-12 0,11-3-6 0,-11 3-12 16,13-3-12-16,-4 0-2 0,-9 3-3 0,13-4-2 16,-7 2-3-16,4 0-5 0,-4-1-3 0,3-2-5 15,-3 0-4-15,4 2-4 0,-4-1-4 0,3 2-7 16,-3-2-5-16,4-3-4 0,-7 4-1 0,5-3-6 15,0 1-2-15,-8 5-1 0,9-12-4 0,-3 8-2 16,-1-2 1-16,-5 6-6 0,6-10-3 0,-6 10 2 16,3-10-4-16,-3 10 0 0,0-14-6 0,0 14 5 15,-4-9-6-15,4 9 2 0,-8-10-3 0,5 4-2 16,-3 1 3-16,-2 0 1 0,8 5-2 0,-14-7-7 16,6 5 0-16,1-1 3 0,-2 0 1 0,-3 0 2 0,12 3-5 15,-17 0 2-15,6 0 0 0,1 2 3 16,-4 1-1-16,6-2-1 0,-1 2-4 0,0 1 2 15,-1 0 0-15,0 2 4 0,2-1-5 0,-2 2 6 16,4 1-3-16,-1-1 1 0,2 2-3 0,-1 1 7 16,4-2-3-16,0 4 2 0,-1-1-4 0,3 1-1 15,0-1 3-15,3 0 1 0,1 0 0 0,4 2 2 0,-2 1-2 16,5-1 1-16,0-1-1 0,3 0 3 0,-4-2-4 16,3 0-1-16,0 0-3 0,-2-4-9 0,2 3-23 15,0-1-20-15,-4-2-37 0,3-1-26 16,-1 0-35-16,-3-2-115 0,3-3-288 0,2 0 127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58.8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74A4B72-46BE-4E57-98BF-358F3FBA76C4}" emma:medium="tactile" emma:mode="ink">
          <msink:context xmlns:msink="http://schemas.microsoft.com/ink/2010/main" type="writingRegion" rotatedBoundingBox="10364,1827 10249,5027 9803,5011 9918,1811">
            <msink:destinationLink direction="with" ref="{F33C0895-7420-4041-B553-6BAC5840008A}"/>
          </msink:context>
        </emma:interpretation>
      </emma:emma>
    </inkml:annotationXML>
    <inkml:traceGroup>
      <inkml:annotationXML>
        <emma:emma xmlns:emma="http://www.w3.org/2003/04/emma" version="1.0">
          <emma:interpretation id="{CBEFBEBC-8311-4CE2-9426-5CB17F58FD7B}" emma:medium="tactile" emma:mode="ink">
            <msink:context xmlns:msink="http://schemas.microsoft.com/ink/2010/main" type="paragraph" rotatedBoundingBox="10364,1827 10249,5027 9803,5011 9918,1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7E1097-A039-49C6-B966-541BBD91FD44}" emma:medium="tactile" emma:mode="ink">
              <msink:context xmlns:msink="http://schemas.microsoft.com/ink/2010/main" type="line" rotatedBoundingBox="10364,1827 10249,5027 9803,5011 9918,1811"/>
            </emma:interpretation>
          </emma:emma>
        </inkml:annotationXML>
        <inkml:traceGroup>
          <inkml:annotationXML>
            <emma:emma xmlns:emma="http://www.w3.org/2003/04/emma" version="1.0">
              <emma:interpretation id="{806974B5-FDE7-406F-862E-7878414B8DE8}" emma:medium="tactile" emma:mode="ink">
                <msink:context xmlns:msink="http://schemas.microsoft.com/ink/2010/main" type="inkWord" rotatedBoundingBox="10348,1827 10337,2141 9955,2128 9966,1813"/>
              </emma:interpretation>
            </emma:emma>
          </inkml:annotationXML>
          <inkml:trace contextRef="#ctx0" brushRef="#br0">186-1199 50 0,'0'0'129'15,"0"0"-5"-15,0 0-11 0,0 0 2 0,-2-13-9 16,2 13 0-16,0 0-3 0,0 0-3 0,0 0-6 16,2-7-3-16,-2 7-2 0,0 0-8 0,0 0-11 15,0 0-3-15,0 0-8 0,0 0-7 0,0 0-5 16,-14-2-5-16,14 2-4 0,0 0 0 0,-25 12-3 16,16-6-3-16,1 2-6 0,-1 0-3 0,3 0 0 15,-2 2 4-15,2 1-7 0,-1 1 3 0,1-1-5 16,2 0-2-16,2 1-3 0,-2-1 5 0,3 2-3 15,1-1-13-15,1 0 11 0,3 1 0 0,-2-1-1 0,3-2-1 16,-4-2 1-16,8 1 2 0,-1 0 6 0,2-3 0 16,-1 0 1-16,2-2-6 0,-1 2 2 15,0-3 3-15,2 0-3 0,0-1 1 0,1-2-2 0,-1 0 1 16,2 0-1-16,-1-4 1 0,1 3-2 0,-2-3-2 16,3 2 2-16,-3-5-4 0,-2 1 3 0,6-3-1 15,-4 3-1-15,1-3-1 0,-1 1-3 0,-1-3-4 16,4-3 5-16,-1 2-4 0,-2-4-2 0,0 4 4 15,-1-3 0-15,-3 2-5 0,0-3 1 0,-1 3 3 16,-3 2-4-16,3-2-1 0,-5 1-2 0,2 1 2 16,-4 0-2-16,-2-1 2 0,0 1-2 15,0 4-1-15,-5-2-4 0,1 1-3 0,-2 2-4 0,-5 0-6 16,-1 0 3-16,-1 4-8 0,-6-2 7 0,-1 2-6 16,-2 2-5-16,3 0 0 0,0 2-7 0,0-1-2 15,2 2-10-15,-2 3-6 0,1-2 0 0,5 2-10 16,0-2-4-16,3 4-14 0,0 1-4 0,1-1-11 0,1 2-9 15,1-2-49-15,-1 2-79 0,5 0-251 0,0-4 112 16</inkml:trace>
        </inkml:traceGroup>
        <inkml:traceGroup>
          <inkml:annotationXML>
            <emma:emma xmlns:emma="http://www.w3.org/2003/04/emma" version="1.0">
              <emma:interpretation id="{7CBFE3A9-FF39-4A76-BD33-0811D0B320C1}" emma:medium="tactile" emma:mode="ink">
                <msink:context xmlns:msink="http://schemas.microsoft.com/ink/2010/main" type="inkWord" rotatedBoundingBox="10281,3108 10269,3454 9878,3440 9891,3094"/>
              </emma:interpretation>
            </emma:emma>
          </inkml:annotationXML>
          <inkml:trace contextRef="#ctx0" brushRef="#br0" timeOffset="11795.91">68 163 178 0,'0'0'179'0,"0"0"-16"15,0 0-6-15,0 0-13 0,3-14-11 0,-3 14-6 16,0 0-9-16,0 0-7 0,0 0-8 0,0 0-4 16,0 0-1-16,0 0-2 0,-3-7-7 0,3 7-2 15,0 0-1-15,0 0-5 0,0 0-5 0,0 0-10 16,0 0-5-16,0 0-6 0,0 0-6 0,0 0-6 16,0 0-5-16,0 0-9 0,0 0 1 0,-22 10-3 15,22-10 1-15,-10 9-8 0,5-7 2 0,-1 7-4 16,2-4 0-16,0 4-4 0,0 1 1 0,-1-1-5 15,3-2 5-15,0 2-9 0,2-9 5 0,-3 12-3 0,2-4 0 16,1-8 1-16,1 17 0 0,3-8-2 0,-3-4 0 16,2 5 1-16,1-4-2 0,-2 1-1 15,-2-7 6-15,9 10-7 0,-3-4 4 0,-2-1 2 0,2-1-5 16,0 0 2-16,2-2 1 0,-3 2-4 0,4 1 1 16,0-4-2-16,-9-1 3 0,17 2-1 0,-8-1-2 15,3-2 0-15,-12 1-2 0,21-4 4 0,-8 0 0 16,0 0-3-16,-1 2 5 0,2-2-7 0,-1 0 3 15,1-1 2-15,-1-1-3 0,2-2-1 0,-3 3 2 16,5-5 1-16,-5 0-1 0,0 0-2 0,-1 0 1 16,4-4 0-16,0 3-1 0,-5 0 1 0,-2 0-1 15,1 0 0-15,1-3 3 0,-3 1-1 0,-3 0 1 16,1 1 2-16,-2-1 1 0,-1 1 1 0,-1-1 3 0,-2 3-5 16,-1-2 5-16,0 2-4 0,0 0 1 15,-5 0-2-15,3 1 3 0,-4 0-6 0,-2 2 0 16,0 0-1-16,-1 2-1 0,-1-1 0 0,-2 4-8 0,1-4-9 15,-3 4-4-15,1 2-1 0,-5 0-11 0,4 0-15 16,0 2-6-16,0 1-9 0,-5 0-13 0,0 3-8 16,6-1-12-16,-3 1-13 0,-1 3-12 0,6-1-11 15,-1 0-20-15,-7 2-180 0,10-1-356 0,3 1 158 16</inkml:trace>
        </inkml:traceGroup>
        <inkml:traceGroup>
          <inkml:annotationXML>
            <emma:emma xmlns:emma="http://www.w3.org/2003/04/emma" version="1.0">
              <emma:interpretation id="{A26C5A28-EB08-4FD8-A9F1-8065103EEB2D}" emma:medium="tactile" emma:mode="ink">
                <msink:context xmlns:msink="http://schemas.microsoft.com/ink/2010/main" type="inkWord" rotatedBoundingBox="10260,4719 10249,5027 9803,5011 9814,4703"/>
              </emma:interpretation>
            </emma:emma>
          </inkml:annotationXML>
          <inkml:trace contextRef="#ctx0" brushRef="#br0" timeOffset="12850.1">-15 1716 158 0,'3'-8'148'0,"-3"8"7"0,0 0 2 16,6-4-6-16,-6 4-4 0,0 0-8 0,0 0-8 0,0 0-14 15,4-7 1-15,-4 7-15 0,0 0-8 16,0 0-10-16,0 0-12 0,0 0-9 0,0 0-9 16,0 0-5-16,0 0-4 0,0 0-4 0,0 0-6 15,-16 23-5-15,8-17-1 0,2 3-2 0,0 1 0 16,-2 0-5-16,2 2-1 0,0-3-1 0,-1 2-2 0,2-1-2 15,1-1-3-15,3 1 0 0,0-1-3 0,1 0 4 16,0-9-2-16,1 16 0 0,0-8-5 0,3-2 1 16,2 3 3-16,3-1-6 0,-2-3 3 0,4 1 4 15,3-1-3-15,-1-1-2 0,8 1 1 0,-6-1 1 16,8-4-4-16,-3 1 4 0,0-1-6 0,2 0 3 16,-1-1-4-16,2-3 4 0,-3 0-4 0,0 0 2 15,0 2-2-15,-2-4 6 0,-2 1-5 0,3-4 6 16,-6 2 2-16,1 2-1 0,-1-6 2 0,0 3-2 15,-1-4 2-15,-2 1 0 0,-1 0-2 0,-3 0-1 16,0-4 1-16,-1 2 1 0,-3-1-4 0,1 1-3 0,-3-2 4 16,-3 1-3-16,1 2-4 15,-3-1 3-15,-3 0 0 0,2-1-6 0,-3 6 0 16,1-1-8-16,-1 0-5 0,-2 0-10 0,3 4-10 0,-6-2-9 16,6 3-8-16,-3 2-17 0,-2 2-2 0,3 0-17 15,-3 2-6-15,-1 1-11 0,1 0-12 0,0 3-18 0,1-1-173 16,0 0-334-16,-1 2 148 0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26.8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6C3A2B-621C-4AC9-B673-56C58C0E4F61}" emma:medium="tactile" emma:mode="ink">
          <msink:context xmlns:msink="http://schemas.microsoft.com/ink/2010/main" type="inkDrawing" rotatedBoundingBox="9282,3863 18452,4079 18450,4166 9280,3950" shapeName="Other"/>
        </emma:interpretation>
      </emma:emma>
    </inkml:annotationXML>
    <inkml:trace contextRef="#ctx0" brushRef="#br0">-4-2 52 0,'0'0'109'16,"0"0"-11"-16,0 0-8 0,0 0-13 0,0 0-2 0,0 0-8 16,0 0-15-16,0 0 6 0,-12 0-10 0,12 0 1 15,0 0-11-15,0 0-6 0,0 0 4 0,0 0-9 16,0 0-1-16,0 0 5 0,0 0 1 0,0 0-5 16,0 0 0-16,0 0-1 0,0 0 9 0,0 0-10 15,0 0 10-15,0 0 0 0,0 0-6 0,0 0-10 16,0 0 14-16,0 0-1 0,0 0 0 0,0 0-6 15,0 0 9-15,0 0-5 0,0 0-4 0,0 0-1 16,0 0 1-16,0 0 2 0,0 0-8 0,0 0 2 16,0 0-7-16,0 0-1 0,0 0-6 0,0 0 10 15,0 0 1-15,0 0-4 0,0 0 2 0,0 0-2 16,0 0-4-16,0 0 1 0,0 0 2 0,31 4 0 16,-31-4 0-16,13 0-2 0,-13 0-4 0,15 0 0 15,-9 2-4-15,-6-2 2 0,14 1 0 0,-14-1-1 0,14 0-3 16,-14 0 4-16,14 1-12 0,-14-1 12 0,15 0-6 15,-8 0 4-15,-7 0 4 0,12 2-1 0,-12-2-3 16,13 2-3-16,-13-2 0 0,12 0-4 0,-12 0 5 16,12 0 2-16,-12 0-6 0,13 2-2 0,-7 0 8 15,-6-2-3-15,14 2 0 0,-14-2-1 0,13 0 3 16,-7 0-3-16,-6 0 1 0,13 0 1 0,-5 3 3 16,-8-3 0-16,21 0-6 0,-12 0 0 0,3 1 2 15,-2-1 1-15,-10 0-1 0,21-4-2 0,-9 4 3 0,1 0-4 16,-6 0 2-16,5-2-1 0,-12 2 4 15,18 2-2-15,-10-4 0 0,2 0-1 0,-10 2-2 16,16-1 1-16,-7-2 3 0,-9 3-3 0,13-2 6 0,-13 2-5 16,13 0 1-16,-13 0-1 0,12 0-5 15,-12 0 4-15,9-1-1 0,-9 1 4 0,0 0 1 16,17 1-17-16,-10 1 14 0,-7-2 4 0,14 2-2 0,-7-1-2 16,4 2-3-16,-3-1 3 0,-8-2 0 0,17 3-1 15,-9-1 4-15,1 0-2 0,4-1-6 0,-5 2 2 16,1 0 10-16,0-3-6 0,4 6-1 0,-1-4 1 15,1 1-3-15,-2 0 4 0,1-1-5 0,0 1 5 16,-2-2-1-16,1 2-2 0,2-1 2 0,-2 1-2 16,-4-1-2-16,2 0 4 0,2 2-2 0,-1-2-2 0,2 0 3 15,-4 0-6-15,4 0 4 0,-1 1 0 16,0-2-2-16,-1 1-3 0,-1 1 3 0,2 0-2 16,1-2 1-16,-1-1-1 0,1 1 1 0,-2 2-1 0,3-3-2 15,-2 3 5-15,1-2-3 0,-1-1 3 0,1 2 3 16,-3-2-2-16,4 0 1 0,-4 0-3 0,1 3-10 15,3-3 9-15,-1 0 6 0,0 0-1 16,-2 0 1-16,2 2 0 0,1-2 4 0,-1 0-6 0,0 0 1 16,-3 0-4-16,1 1 4 0,-10-1 3 0,21 0-3 15,-9 2 3-15,-3-2-3 0,1 0 3 0,-10 0-6 16,18 0 3-16,-6 2 1 0,-2-2-10 0,0 0 11 16,3 0 0-16,-1 0 1 0,0 0-2 15,0 1-5-15,1-1 7 0,-4 3-8 0,4-6 7 0,-2 6-2 16,5-3 0-16,-2 0-1 0,-2 0-6 0,2 0 2 15,-1 0 2-15,1 0 1 0,-2 0 0 0,-1 0 1 16,3 2-5-16,-1-2 4 0,0 0 2 0,0 0-3 16,1 0 2-16,-1 0 1 0,1 0 1 0,-2 0-2 15,2 0 1-15,-2 0-2 0,0 0-3 0,2 0 7 16,-2 0-3-16,1 0 3 0,-1 0-4 0,0 0 1 0,2 0 3 16,-3 0-2-16,1 0 0 0,-1-2 0 15,2 2 2-15,-3 0-5 0,2 0-2 0,-12 0 11 0,17 0-6 16,-4-3 0-16,-5 2 0 0,3 1 0 15,2 0-3-15,-13 0 2 0,22-2-1 0,-12 0 7 16,2 1-2-16,-2 1-5 0,0 0 6 0,-10 0-4 0,22 0 1 16,-13 0 1-16,0 0-1 0,4-2-1 15,-3 2-3-15,2 0 2 0,0 0-3 0,1 2-1 0,-2-2-1 16,1 1 2-16,3-1-5 0,-5 2 5 0,2-2-2 16,-1 0 0-16,-1 0-1 0,2 2-4 0,1-2 6 15,-2 0 0-15,1 1 0 0,0 2 2 0,-3-3-6 16,1 0 4-16,2 0 2 0,2 2-3 0,-6-2 5 15,2 0-15-15,3 0 11 0,-1 0 3 0,0 0-2 16,1 0 4-16,-1 0-3 0,0 3 3 0,-1 0-3 16,4-3 3-16,-6 1-2 0,2-1 3 0,2 0-5 0,0 0 1 15,-3 0 4-15,2 0-5 0,1 1 3 16,1-1-1-16,-2 0 3 0,1 0 3 0,2 1-4 0,0-1 1 16,-2-1-7-16,0 1 12 0,0 0-6 15,-1 0 0-15,2 1-6 0,-2-2 0 0,0 2 4 0,1-1 2 16,0 3-2-16,0-3 1 0,0 0 4 0,1 0-4 15,-2 2-1-15,0-2 4 0,3 0-2 0,-1 2 1 16,-2-1-1-16,2-2 2 0,-1 2-1 0,1 0-4 16,2-1 5-16,-3 2-1 0,2-4 3 0,1 2-5 15,-1 2 1-15,1-2 0 0,-1 0-12 0,1 0 12 16,-1 0-2-16,2 2-1 0,3-4 3 0,-6 2 2 16,7 0-2-16,0 0 5 0,0 0-1 0,0-2-18 15,-5 2 13-15,6-1 4 0,-4 1-2 0,1 0 2 16,1 0-4-16,0-1 2 0,0 1 1 0,-3-2-3 15,3 2 1-15,-4-2 2 0,3 2-2 0,1 0 2 0,0 0 4 16,0-3-7-16,-4 3 5 0,-2 0-2 0,6-1-6 16,-4 1 6-16,4 0-2 0,0 0 5 15,-4 0-7-15,0-1 5 0,6 1 2 0,-6 0-2 0,5-1-3 16,-1 3 0-16,1-2 2 0,-6 0-2 0,0 0-2 16,3 0 7-16,-1 0-1 0,3 1-2 15,-4-1-15-15,0 3 19 0,1-6-10 0,3 6 2 0,-6-3 5 16,9 0 3-16,-4 0-5 0,2 0 2 0,0 0 1 15,1 0-3-15,1 0 0 0,-4 0-2 0,1 0 4 16,1 2 0-16,-1-2-2 0,2-2-4 0,-1 2 0 16,1 0 3-16,-1 0 1 0,3 0 3 0,-3 0-6 15,1 2 1-15,-1-2 0 0,2 0 2 0,-3 2-1 16,3-4 2-16,0 2-4 0,-1 0 8 0,-1-2-10 16,1 2-6-16,-1 0 10 0,0 0 0 0,1-3 2 15,-2 3-1-15,1 0-5 0,2 0 8 0,-1 0-2 16,-1 0-3-16,-1 0 3 0,2-1-2 0,-1 1 2 0,2-1-3 15,-3 2 2-15,1-1-1 0,-1-1 0 0,2 1-2 16,-2 0 0-16,0 0 5 0,-2 0-4 16,2 0 3-16,1 1-5 0,-2-1 3 0,1 1 3 0,0-1-3 15,-4 0-1-15,0 0 1 0,4 3 2 0,2-3 1 16,-2 2-4-16,2-4 1 0,-1 4-9 0,0 0 6 16,-4-2 3-16,4 1 1 0,1 0 2 0,0-1-6 15,1 0 1-15,-2 2 4 0,2-2-1 0,0 0-4 16,0 0 4-16,-1 0 1 0,-1 2-1 0,1-2-2 15,-1 1 6-15,-1-1-5 0,2 1-3 0,-1 1 3 16,-3 0-7-16,3 1 8 0,1-2 0 0,-7-1-2 16,7 1 4-16,-1 0-6 0,3 1-3 0,-4-1 9 15,-1 2-10-15,6-3 8 0,-3 2 0 0,-1-2 1 16,2 0-3-16,0 0 2 0,0 3 3 0,0-3-16 16,-1 1 9-16,1 1 1 0,-2-2 0 0,2 1 3 15,1-1 1-15,-2 0-1 0,1 2-1 0,1-2-11 16,-1 5 6-16,2-5 2 0,0 2-3 0,8-1-10 0,-10 2 4 15,12-1 6-15,-4-1-11 0,-6 1 6 0,0 1-7 16,6-3-9-16,-6 1 7 0,-3 1-4 0,4-2 12 16,-3 1-4-16,2 0 1 0,-2-2-1 0,0 6 3 15,0-5 5-15,-6 0-3 0,4 0 9 0,2-4-5 16,1 4 7-16,-3 0-1 0,-1 0 2 0,2-1-7 16,-1 1 5-16,-1-1 0 0,-3 2 6 0,3-1-7 15,-1 0 2-15,-3 0 2 0,5 1-3 0,-6-2 8 16,2 1-5-16,3 0-2 0,1 0 3 0,-5 1-8 15,4-2 8-15,2 1 4 0,-1 0-6 0,2 5 2 16,-3-5-2-16,0 0 5 0,2 2-2 0,-1-2-6 16,1 2 7-16,-1-1-8 0,4 0 5 0,-6 1-2 15,6 0 4-15,-2-1-1 0,2 0 4 0,-4 1-8 0,4-2 6 16,1 2-12-16,-2-2 17 0,0 0-4 16,0 0-6-16,-3 3 4 0,4-1 2 0,0-2 6 0,-1 0-1 15,1 1 0-15,1 1-7 0,0-2 3 0,-3 0 2 16,3-2-7-16,-2 4 2 0,1-2 1 0,8 1 1 15,-10-1-7-15,9 0 2 0,-10 0 5 0,2-1-4 16,0 1 2-16,-3 1 4 0,4-1 0 0,-4 0-3 16,2 0-2-16,1 0 3 0,-1 0-2 0,-2 0 1 15,1 0 5-15,-1 0-4 0,0 3-2 16,1-3 4-16,-1 2 2 0,-1-2-7 0,1 0-3 0,-1 0 0 16,0 3 2-16,-3-1 0 0,3-1 3 0,-6 0-4 15,7 0 3-15,0-1-4 0,-2 1 1 0,1 1 0 16,-1 1-5-16,1-3 4 0,-1 2 0 0,-4-1 1 0,5-1 6 15,0 2-8-15,-4-1 2 0,0-1 0 16,0 0-12-16,0 2 9 0,5-1 6 0,-1-1 2 16,-1 1-3-16,1 0 3 0,-3 2-3 0,2-3 1 0,-2 2-1 15,-2-2-5-15,0 2-7 0,7-2 9 16,-7 1-2-16,6-1-4 0,-6 0 6 0,4 1 2 16,-3-1 1-16,5 4-5 0,-6-4 3 0,1 0 2 0,4-2-3 15,-4 2 7-15,5 0-5 0,-1 0-3 0,-6 0 5 16,4 2 2-16,1-2-5 0,-3 0 2 0,4 0-5 15,-3 1 9-15,-2 0-2 0,-1-1-1 0,2 0-3 16,-1 0 4-16,1 0 1 0,-3-1 3 0,2 2-5 16,1-2 0-16,-2 1 4 0,-1 0 2 0,2-1 1 15,-2 1-5-15,1 0 2 0,0 0 1 0,-1 0-1 16,2 0-2-16,-4 0-3 0,5 0-5 0,-4-2 7 16,2 2-3-16,-2 0 2 0,1 0-4 0,0-2 2 15,0 2 0-15,-1 0 0 0,0 2 2 0,-2-2-1 16,0-2 0-16,-10 2 3 0,18 0-8 0,-10 0 3 0,-8 0 2 15,14 0-2-15,-5 0 5 0,-9 0-1 16,14 0-2-16,-14 0 3 0,12 2 5 0,-12-2-6 0,12-2 0 16,-12 2-1-16,11 2-1 0,-11-2 4 0,12 2 1 15,-12-2-9-15,10 0 3 0,-10 0-10 16,9 0 11-16,-9 0 2 0,0 0 1 0,15-2 0 16,-15 2-4-16,0 0 0 0,13 2-4 0,-13-2 5 0,12 0 0 15,-12 0-3-15,12 0 5 0,-12 0-5 0,10-2 4 16,-10 2-5-16,14 2 3 0,-8-1-5 0,-6-1 3 15,8 1 2-15,-8-1 7 0,0 0-9 0,11 2 2 16,-11-2 2-16,0 0 3 0,0 0-2 0,0 0 3 16,0 0-1-16,0 0-9 0,11-3-10 0,-11 3-13 15,0 0-14-15,0 0-18 0,0 0-17 0,0 0-17 16,0 0-48-16,0 0-101 0,-30-5-259 0,30 5 115 16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31.7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573B07E-9485-4411-9E1E-28E59BDAE468}" emma:medium="tactile" emma:mode="ink">
          <msink:context xmlns:msink="http://schemas.microsoft.com/ink/2010/main" type="inkDrawing" rotatedBoundingBox="11932,9973 12261,700 12664,714 12335,9987" semanticType="callout" shapeName="Other">
            <msink:sourceLink direction="with" ref="{72A05855-6C9C-45B6-87D4-94E661E6DEBC}"/>
          </msink:context>
        </emma:interpretation>
      </emma:emma>
    </inkml:annotationXML>
    <inkml:trace contextRef="#ctx0" brushRef="#br0">435 27 67 0,'0'0'93'0,"0"0"-7"0,0 0-5 16,6-5 0-16,-6 5-2 0,0 0 0 0,8-4-6 0,-8 4-7 15,0 0-6-15,8-4 0 0,-8 4 1 16,0 0-2-16,5-6-10 0,-5 6 7 0,0 0-11 16,9-5 3-16,-9 5-7 0,0 0 7 0,0 0-11 15,7-3-5-15,-7 3-1 0,0 0-2 0,0 0-9 16,0 0 1-16,0 0-4 0,0 0 5 0,0 0-12 15,0 0 6-15,0 0-6 0,0 0-1 0,0 0-1 0,7 12 4 16,-7-12-3-16,0 0-1 0,0 0-3 0,-9 16 2 16,9-16-1-16,-5 8-5 0,4 0 4 0,1-8 2 15,-5 13-6-15,1-7 4 0,2 0-4 0,-2 2 3 16,4-8 0-16,-6 12-2 0,5-5-5 0,-2 0 4 16,-1-1-1-16,2 2 0 0,-2-2 4 0,4-6 0 15,-5 14-2-15,4-7-4 0,1-7 4 0,-1 14-2 16,0-7-3-16,1-7 8 0,-4 12-7 0,4-12 1 15,-1 13-3-15,-1-7 5 0,2-6 0 0,-3 12 2 16,3-12 1-16,-3 9-1 0,3-9-1 0,-3 11-1 16,3-11-2-16,-4 11 6 0,1-6-2 0,3-5-5 15,-1 10 2-15,1-10-1 0,-2 8-2 0,2-8-2 16,-4 10 0-16,4-10 5 0,-1 7-4 0,1-7 2 0,-3 10 2 16,3-10-3-16,-1 10 2 0,1-10-4 15,0 10 0-15,0-10 0 0,-1 10 5 0,1-10-2 0,-1 9-2 16,1-9-2-16,0 0 5 0,0 14-4 0,0-14 6 15,0 7 2-15,0-7-6 0,0 13 2 0,0-13 5 16,1 8-4-16,-1-8 2 0,0 12 0 0,0-12-9 16,1 10 6-16,-1-10 1 0,0 9 2 0,0-9-2 15,1 11-3-15,3-3 5 0,-3-2 0 0,3 0 1 16,-4-6-1-16,6 13 3 0,-3-6-6 0,0 0 5 16,0 0-6-16,0 0 2 0,0 1 4 0,2-2-5 0,-3 0 0 15,2 2-2-15,-1 0 7 0,-1-2-5 16,-2-6-1-16,2 14 0 0,0-8 2 0,0 1-8 15,-1 1 9-15,-1-8 0 0,3 15-1 0,-1-7-5 16,-2-1 5-16,0-7-1 0,0 14 3 0,1-7-3 16,1 1 3-16,-2-8-3 0,3 14 2 0,-3-7-8 0,2 1 5 15,-2-8 3-15,2 16 4 0,-2-10-9 0,1 3 8 16,2-2-3-16,-3-7-4 0,1 14-1 0,0-5 7 16,2-1-2-16,-3-8-4 0,0 19 4 15,0-13-2-15,0 2 2 0,0-8 0 0,0 16 2 0,1-6-3 16,-1-2 8-16,1 1-11 0,-1-9-1 0,0 19 2 15,1-11-6-15,-1 3 8 0,0-3 3 0,4 3-3 16,-3-3-3-16,1 1 6 0,0-1-6 0,-2 2 6 16,1-3 1-16,1 5 0 0,0-2-3 0,0-3 2 15,0 5-5-15,-1-4 2 0,0 4-1 0,-1-5 12 16,4 5-10-16,-4-2 4 0,0 0-10 0,1 2 4 0,-1-2 2 16,0 1 4-16,0-11-15 0,-2 17 12 15,2-6-1-15,0-2-2 0,-3 0-1 0,2 1 6 16,1 2-4-16,-1-2 5 0,1-10-4 0,-2 19-3 15,0-12-6-15,1 5 8 0,-2-2 7 0,2 1-13 0,-1 0 7 16,0-2 4-16,1 1-4 0,-3 1 3 0,3 1-7 16,0-3 7-16,-3 3-5 0,3-1 2 15,-3-2 1-15,3 3 0 0,0-1-7 0,0-2 8 16,-1 4 0-16,0-1-20 0,1-2 14 0,1 2 3 0,-2-1 1 16,1 1 5-16,-1-2-8 0,1 1 3 0,1-11-1 15,0 17-2-15,-2-5 0 0,1-2 3 0,1 2-1 16,0-2 4-16,0 2-2 0,-2-4-3 0,2 3 2 15,0-11 2-15,0 20-14 0,-2-12 16 0,4 1-8 16,-2 1 4-16,-2-1-4 0,4 2 8 0,-2-11-15 16,-2 17 12-16,2-9 0 0,-1 3 1 0,1 0-1 15,-1-2-1-15,1-9-7 0,-2 16 9 0,0-8-3 16,0 2 3-16,2 0 5 0,-4-1-8 0,4 3 0 16,-1-4 3-16,1-8-4 0,-1 17 4 0,-2-6-2 15,2-1 0-15,-2-1-1 0,3 1-3 0,2 1-7 16,-4 1 16-16,0-2-5 0,2-10-3 0,0 20 4 0,0-13-1 15,-1 5-5-15,-1-2 6 0,2 3-13 16,0-2 8-16,0-2-2 0,0 1 9 0,0 3-5 16,2-2 2-16,-2-1-3 0,1 0 1 0,-1 3 0 0,2 0 0 15,-4-2 2-15,4 0-3 0,-2-1 1 0,-2 3 1 16,2-6 1-16,0 5-2 0,-1-3-2 0,-1 3 3 16,1-4 2-16,-2 4-1 0,3-2-2 0,0 1 3 15,-2-1-1-15,1 1-6 0,0 1 5 0,-2-1-1 16,2-1-2-16,0 2 3 0,0-1-2 15,1 0 2-15,0-2 4 0,-3 2-5 0,3 0 4 0,-1 1-2 16,1 1-4-16,-1-2 3 0,1 1 1 0,0 0-2 16,0 0 1-16,0-1-2 0,0 1 0 0,0 1 5 15,-3 0-2-15,6-1 2 0,-6 0-3 0,3 0-1 16,0 1 4-16,0-1 3 0,0 2-8 0,3-4 1 16,-3 1 0-16,0 1 0 0,-3-1 2 0,2 3-6 15,2-3-11-15,-2 0 18 0,0 0-1 0,0 1-4 0,1-2 7 16,-2 4-1-16,0-2-8 0,2-1 10 0,-3 1-4 15,2 0 1-15,-2-1-2 0,0-2 0 0,3 3 3 16,-2 1-2-16,0-2-6 0,1 3 3 0,-3-3 3 16,3 0 0-16,0 1 3 0,0 0-1 0,1 1-4 15,-3-1 2-15,1 1-5 0,0-1 5 0,0 2-2 16,2-1 1-16,0-1 1 0,-2 0-2 0,3 3-7 16,-1 0 10-16,0-2-1 0,-1 0 3 0,-1 1-1 15,0 0-15-15,2 0 9 0,0 2 10 0,0-4-11 16,-1 2 6-16,2-2-6 0,-2 6 11 0,1-4-9 0,0 3 6 15,0-3-4-15,0 0 4 0,0 0-5 16,0 0 0-16,0 0-3 0,0 0 3 0,1 0 2 16,1 2-3-16,-2-5-1 0,3 9 5 0,-3-3 1 15,3 2-2-15,-1-5 1 0,-2-1 4 0,0 1-8 16,1 2 3-16,0-3 0 0,2 0-3 0,-3 3-1 0,0-1 6 16,1-3-6-16,-1 2 4 0,-1 0 0 15,1 0 2-15,-3 1-2 0,3-2 4 0,-1 3 0 0,1-3-1 16,0 2-2-16,1 2-4 0,-2 1-2 0,1-4 4 15,-3 0-2-15,3 0 1 0,0 0 2 16,-2 0 4-16,4 0-8 0,-2 0 4 0,-2 0 1 0,4 6 2 16,-2-2-5-16,-2-2 1 0,2 0 0 0,0-1-3 15,-1 1 2-15,0 3 2 0,2-4-1 0,-2 1 3 16,-1 0-5-16,4 1 7 0,-4 0-3 0,-1 2-1 16,1-1-4-16,1 0 6 0,-2-4-5 0,1 0-2 15,2 5 7-15,0-1-2 0,-2-7 1 0,2 5-2 16,0-2-1-16,1 1-1 0,-2 1 6 0,-2 3-8 0,3-4 3 15,3-2 1-15,-3 2-5 0,0 2 6 16,1-1-2-16,-1-3 2 0,-1 4-4 0,1-3 4 16,0-1-5-16,0-1 10 0,-3 2-2 0,2 0 2 0,1 0-6 15,0 0-5-15,-1 2 9 0,0-5 0 16,1 6 2-16,-3-6 0 0,3 3-3 0,0-2-1 0,-1 4-5 16,1-4 1-16,0 1 6 0,0 1 0 0,-1-2-1 15,1 1-2-15,0-1-3 0,-3 2 6 0,3 0 2 16,0-2 0-16,0 1-4 0,0-1 4 0,0 2-6 15,-1-1-3-15,1-1 2 0,0 0 6 0,-1 2-5 16,1 0 5-16,-2 0-4 0,-1 0 2 0,0-3-7 16,2 3 9-16,1 0-7 0,0 0 1 0,-4-3 0 15,4 3-7-15,-1-3 8 0,0 2 3 0,1 1 2 16,-4-4-3-16,4 2 0 0,0 0-1 0,-1 2 2 16,1-3-1-16,-1 1-7 0,1-1 4 0,-3 0-1 15,2 3 5-15,1-4-6 0,-1 2 5 0,1-2 2 16,-1 5 0-16,-3-4-7 0,3 3 7 0,-1 0-4 15,-1-1-6-15,3 1 7 0,-3 0-2 0,1 1 1 16,1-1 6-16,-1 0-10 0,-1-1 4 0,0 1 0 0,-2 0 0 16,4 0-1-16,-3 2 2 0,2-2-1 15,-2-2 1-15,2 2-3 0,0 0 3 0,-1 0-1 0,0 0 3 16,2-3-8-16,-3 3 7 0,2 0 0 0,0 0 3 16,-1-1 2-16,-1-1 1 0,2 1-3 0,-3 0 2 15,4-1-2-15,-1 2 2 0,-1 0-1 0,1 0-1 16,-1 0 3-16,0-2-5 0,2 1 2 0,-3 2 0 15,2-3-2-15,1 2-2 0,-3-2 3 0,3 3 0 16,-3-2 0-16,2 1-2 0,-1-3 1 0,-1 3-5 16,2-3 9-16,-2 3-1 0,3 0-6 0,-3 0 4 0,2-2 1 15,-1 1-3-15,1 0 1 0,-2-1 0 16,0 2 0-16,2-2-3 0,1 2-6 0,0-1 13 16,-3 0-5-16,1 0 2 0,2-1 4 0,-1 1-1 0,1 0-3 15,-2 0 1-15,1 1-1 0,-1-2 0 16,3 2-5-16,-5-2 3 0,4 1 0 0,-3 1-5 15,2 0 9-15,-2 0-5 0,0 0 4 0,1-3 1 16,-1 3-2-16,0 0-3 0,2 0 3 0,-2-1 3 0,-1 1-7 16,-1 1-2-16,4-1 5 0,-3 0-6 0,-1 3 5 15,3-2 3-15,-2-1-2 0,0 0 3 0,3-3-5 16,-3 6 2-16,0-4-1 0,0 1 2 0,2-2-3 16,1 2 0-16,-2-1 2 0,-1-1 0 0,3 2-1 15,-2 0 1-15,2-3-1 0,-2 6-1 0,3-4 1 16,-2-1-2-16,-2 2 3 0,2-2-11 0,1 2 9 15,0 0 2-15,0-1-2 0,2 1 2 0,-3 0-5 16,2-3 5-16,-2 3-4 0,2 1 2 0,-1-2 3 16,-1-1 0-16,3 1-5 0,0 1 4 0,-1-2-3 15,0 1 4-15,1-1 0 0,0 0-3 0,0 2-5 16,-2-2 5-16,4 1-1 0,-2-1 1 0,0-1 3 16,-2 2-4-16,4-1-3 0,-2 1 3 0,1-2 6 0,0 3-7 15,2-3 0-15,-3 1 5 0,1-1-3 16,0 3 0-16,0-3-5 0,3 0 2 0,-4 2 1 0,1-3-6 15,1 1 9-15,1 3-1 0,-2-3 1 0,3 0 2 16,-1 3-5-16,0-3 3 0,-2 0-2 0,2 3-2 16,2-4 5-16,-1 1-4 0,-2 1 4 15,-1 1-4-15,3-2-5 0,-1-1 5 0,0 1 3 0,0 1-1 16,0 0 1-16,1 1 1 0,-2-2-5 0,2 2 4 16,0-2-2-16,-2-2 1 0,3 2-10 0,-1 0 18 15,-1 0-2-15,-2 0-1 0,2-2-4 0,0 3 6 16,1-1-1-16,-2-1 1 0,0 0-1 0,1-1-1 15,-2 0-11-15,-1 2 14 0,3 0-6 0,-2 1 1 16,1-1-2-16,1-1 1 0,-2 2 0 0,0-1 1 16,1 1 3-16,0 1 2 0,-1 1 2 0,0-1-5 15,-2 0 2-15,2 0 5 0,-1 1-3 0,2 0 1 16,-1-1-3-16,-1 1-5 0,2 0 4 0,0-1-3 0,-1 6 1 16,0-3 3-16,2 0-1 0,-2-4-1 0,0 2-2 15,3 2-3-15,-3 0 6 0,3-2-4 16,-3 0-4-16,1 2 0 0,0-1 3 0,1-1-2 0,2 5 2 15,1-3 2-15,-2-2 0 0,1 0-2 0,-4-2-3 16,4 6 3-16,-1-4-3 0,0-2 5 0,-1 1-2 16,1 0 1-16,0 1 2 0,1 0-2 0,-4-3-1 15,4 1-4-15,-3 0 4 0,2 1 0 0,-3 0 0 16,0-2-1-16,3 1 4 0,-1-2 0 0,0 4-2 16,-2-5 1-16,-1 2 1 0,0-3 0 0,3 3 0 15,-1-3-1-15,-2 0-7 0,3 0 8 0,-3-8-2 16,0 15 3-16,1-7 1 0,2-1-2 0,-3-7 1 15,1 16-1-15,-1-7 5 0,1-2-1 0,0 2 3 16,-1-9-2-16,0 14-3 0,0-14-2 0,3 14 0 16,-3-6-6-16,1-2 8 0,-1-6-3 0,0 16-2 15,1-8 5-15,-1 0-2 0,2 4-1 0,-2-5 1 0,2 2 2 16,-2-9-2-16,0 16-2 0,0-9-3 0,0 5 1 16,0-2 3-16,0 1-3 0,0-2-1 0,0-9 0 15,-2 14 3-15,4-3-2 0,-2-2-1 16,0 0 1-16,1-2 1 0,-1 5-3 0,1-5 4 0,1 2-2 15,-2-9-2-15,2 19 6 0,-1-7-3 0,1-6-4 16,-1 2 2-16,-1 5 2 0,2-1 0 0,-2-2 0 16,3 2 1-16,-3 0-2 0,5-2 1 0,-4 4-1 15,1-4 3-15,-2 3-3 0,4-2 1 0,0-1-3 16,-3 2 2-16,0-1 2 0,1 1-1 0,-1-1-1 16,1 0-3-16,-1 3 5 0,1-3 4 0,-1 2-4 15,1-2 5-15,0 1 0 0,-1 2 0 0,0-3-2 16,-1 2 1-16,2 0 1 0,-2-1 3 0,0 1-3 15,0 0-1-15,0 1 3 0,0-1 1 0,0 0 0 0,0-1-3 16,2 2 0-16,-2 0-3 0,1-3 3 0,-1 3 2 16,1 0-2-16,2 0 2 0,-3 0-4 15,1-2-3-15,0 1 2 0,0 1 0 0,2-2 0 0,-2 1 3 16,-1-1-3-16,0 1 0 0,0-2-3 0,1 3 5 16,-2-3 0-16,1 0 0 0,0 1-1 15,0-2 1-15,-1 1-3 0,1 1 4 0,-3-1-2 0,3 0 10 16,-1-1-6-16,1 1 2 0,-1-2 2 0,0 1-1 15,-2 0 0-15,2 0 2 0,0-3-4 0,1-7-3 16,-4 19 1-16,3-7-1 0,1-6-2 0,0-6 3 16,-1 16-3-16,-1-6 2 0,0-1-3 0,1-1 4 15,1-8-3-15,-2 18 2 0,2-10-4 0,-1 0 3 16,-1 1-5-16,1 3 4 0,-1-1-2 0,1-1 1 16,0 1-2-16,-3 1-4 0,3-5 5 0,-3 2 3 15,3 5-3-15,0-4 1 0,-2 2 0 0,1-4 3 16,-1 4-2-16,1-6 3 0,1 6-4 0,1-3-1 0,-3 0 0 15,1-1 0-15,0 1 2 0,1-1-1 16,-2 0 1-16,3-8-3 0,0 19-2 0,0-10 2 0,0-9 0 16,-2 15 1-16,1-7-4 0,1-8 6 0,-1 16-6 15,-2-7 4-15,3 1-5 0,-1-3 4 0,1-7-3 16,-1 16 3-16,0-8-2 0,-3 0-2 0,4-8 3 16,-1 15 0-16,-1-9 0 0,2-6-1 0,-3 12 2 15,3-12-1-15,-2 12-2 0,2-12 2 0,-1 8-1 16,1-8 3-16,0 0-4 0,0 12 2 0,0-12 2 15,0 0-3-15,0 0 1 0,0 10 3 0,0-10-3 16,0 0 3-16,0 0 2 0,0 0-12 0,0 0-25 16,0 0-30-16,0 0-32 0,0 0-29 0,0 0-44 15,0 0-69-15,0 0-151 0,-2-34-415 0,2 20 184 0</inkml:trace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36.8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6D4193-2B3A-4FC2-879F-5F9F5BF6C93B}" emma:medium="tactile" emma:mode="ink">
          <msink:context xmlns:msink="http://schemas.microsoft.com/ink/2010/main" type="inkDrawing" rotatedBoundingBox="13458,10141 13817,569 14170,582 13811,10155" semanticType="callout" shapeName="Other">
            <msink:sourceLink direction="with" ref="{72A05855-6C9C-45B6-87D4-94E661E6DEBC}"/>
            <msink:sourceLink direction="with" ref="{E0BE7B44-50C4-42E9-9100-05AFADA3A44F}"/>
          </msink:context>
        </emma:interpretation>
      </emma:emma>
    </inkml:annotationXML>
    <inkml:trace contextRef="#ctx0" brushRef="#br0">447 0 64 0,'0'0'91'0,"0"0"-4"0,0 0-8 0,0 0-10 15,0 0-6-15,0 0-3 0,0 0-11 0,0 0-8 16,0 0 1-16,0 0-7 0,0 0-5 0,0 0 6 16,8 2-7-16,-8-2-9 0,0 0 1 0,0 0-8 15,0 0 1-15,4 5 5 0,-4-5-3 0,0 0-3 16,0 0 0-16,2 9 5 0,-2-9 0 0,3 8 0 15,-3-8 1-15,2 8-10 0,-2-8 6 0,0 0-17 0,0 14 19 16,0-14-10-16,3 10 3 0,-3-10 1 16,0 9-3-16,0-9 1 0,-3 13 4 0,2-7-6 0,1-6-4 15,-1 15 9-15,1-15-5 0,-4 12 8 0,4-6-8 16,0-6-1-16,-7 13-3 0,5-8 3 16,-1 4 6-16,0 0-10 0,3-9 6 0,-6 14 1 15,5-8-1-15,-3 2-8 0,3 0 7 0,-3 2 0 16,3-1 2-16,-4-3-9 0,4 5 0 0,-2-2 3 0,3-9-5 15,-3 16 6-15,1-7 19 0,1 0-34 0,-2-1 11 16,1 2 1-16,1-1 11 0,0-1-11 0,1-8-3 16,-3 18 8-16,2-12-7 0,0 4 1 15,1-10-3-15,0 14 6 0,-1-6-2 0,1-8 2 0,-3 14 1 16,3-6-4-16,-1 0-2 0,1-8 3 0,0 16-2 16,-1-9 0-16,1-7 6 0,0 14-4 0,0-14 1 15,-3 14-1-15,3-6-4 0,0-8 11 0,3 14-2 16,-3-6-4-16,1 0 4 0,-1-8-5 0,4 17 6 15,-4-9-8-15,0-8 3 0,1 15 3 0,1-7-8 16,1 0-4-16,-2 0 11 0,2 1-9 0,-3-9 5 16,3 14-3-16,0-7 3 0,0 0 1 0,-3-7-2 15,2 16-2-15,0-9 6 0,2-1-3 0,-4-6 3 16,2 14-7-16,1-8 11 0,-1 0-4 0,-2-6-4 16,4 14 2-16,-3-8-6 0,0 2 13 0,-1-8-5 0,4 14 3 15,-3-8-5-15,-1-6 6 0,2 13-5 16,-1-7-2-16,1 3-1 0,-2-9 4 0,3 11-22 15,-3-3 22-15,2-2-3 0,2 0-2 0,-4-6 4 16,2 14-4-16,1-7 5 0,-3-7-4 0,1 13-1 0,-1-7 4 16,0-6 6-16,1 13-6 0,-1-13-3 15,0 12 1-15,0-4 0 0,0-8 2 0,0 12-2 0,0-12 0 16,-1 14-2-16,0-6 4 0,1-8 2 16,-3 12-5-16,1-6-3 0,2-6 1 0,-4 16 5 0,4-10-4 15,0-6 9-15,-4 14-13 0,4-7 9 0,0-7-5 16,-3 14 2-16,2-8-3 0,1-6 4 0,-3 14 1 15,1-3 1-15,-1-4 1 0,2 1 0 16,-3 0 2-16,2 3-1 0,-1-3-4 0,2 1 10 0,-2-2-18 16,3 4 13-16,-3 2-1 0,0-3-3 0,1-2 3 15,1 4-7-15,-2-2 8 0,0 1-2 0,0 3-6 16,2-4 6-16,-3 1 1 0,2 3-2 0,-2-3-5 16,3 1 12-16,-2 0-15 0,1 0 4 0,-2-1 0 15,3 0-2-15,0 2 7 0,-1-1-2 0,1 2 4 16,1-3 0-16,-2 3-6 0,0-3 2 0,1 4 4 0,0-1 0 15,-1-1-5-15,2 1 3 0,0 0-1 16,0-1-6-16,-2-1 0 0,1 2 0 0,0-1 4 16,-2 2 2-16,3-1-4 0,-1-3-4 0,0 3 8 15,0 0 0-15,1 0-18 0,0-1 18 0,-3 1-4 0,3 0 4 16,-1 4 0-16,1-3 1 0,0-3-6 16,0 4 0-16,0-3 0 0,0 2 6 0,-1-1-2 15,1 0-2-15,0 0 2 0,0-1-2 0,0 1 3 0,0 0 0 16,0 1 0-16,0-1 3 0,0-1-6 0,-2 0-2 15,4 2 1-15,-4-2 11 0,2-1-6 0,0 2-8 16,-2 1 7-16,2 0-8 0,0-1 2 0,0 4 2 16,0-4-1-16,-1 2 3 0,1 1 4 0,0 3-2 15,0-1 3-15,0-5-8 0,0 1 4 0,1 4 0 16,-1 0-2-16,0-2 0 0,0-4-20 0,0 5 23 16,0 0 0-16,0-6 3 0,-1 8-8 0,0-2 6 15,1-2-3-15,0-3 2 0,-4 7-2 0,3-2-2 16,-1-4-5-16,-1 6 4 0,3-4 8 0,-3-2-4 15,2 5 3-15,-3-1-5 0,2 0-2 0,-2 0 1 16,3-1 7-16,0 3-12 0,-3-4 7 0,3 2 1 16,-1 0-2-16,-1-2 0 0,0 0 0 0,2 3-5 15,-1-5 5-15,0 5 0 0,2-2-17 0,-1-2 25 16,-2 0-10-16,1 2 5 0,1-3-1 0,0 4 1 16,-3-3-3-16,3 2 8 0,0-3-8 0,-2 4-14 15,2-3 14-15,-2 4 0 0,3-7 1 0,-2 1 4 16,2 6-6-16,-1-4 5 0,-2 2-1 0,3 2-1 15,0-1 4-15,-2-4-9 0,2 4-4 0,0 1 14 16,0-4-13-16,0 0 8 0,0 3-1 0,0-4 0 16,-1 3 1-16,1-6 4 0,-2 8-14 0,-1 0 8 0,5-5 5 15,-4 6 3-15,2-3-10 0,-2-3 7 16,1-1-10-16,1 3 3 0,-1 0 6 0,1-2 2 0,-2 2-12 16,-1-3 8-16,3 3-2 0,-1 1-2 15,-2 2 3-15,3 2 0 0,-3-4 1 0,0-3-5 0,2 3 8 16,0 2-6-16,-1-5 6 0,0 5-9 0,2-5 5 15,-1 5 4-15,0-4-3 0,-1 2 1 0,2-4-5 16,-3 3 2-16,3 1-1 0,-3 0 6 0,2 3-3 16,-3-6 0-16,3 3 7 0,-3-3-12 0,3 3-12 15,1 0 17-15,-1-4-8 0,-2 6 10 0,1-5-15 16,1 3 10-16,-3 3 4 0,3-6 1 0,-4 2-1 16,2-2-4-16,-2 1 0 0,3 2 0 15,-2-2-6-15,2 3 8 0,-2 0-1 0,3-1 5 0,-3-1-7 16,4 2 4-16,-2-4-1 0,2 4-5 0,-2-4-3 15,-1-1 6-15,1 6-1 0,0-2 6 0,0-1 1 16,0 3-7-16,2-5 4 0,-1 4 0 0,0-2-5 16,1-4 5-16,-3 2 2 0,3 6-1 0,-1-5 0 15,0-1 13-15,1 4-18 0,-1 0-6 0,-2 0 9 16,3-3-4-16,-1 1 2 0,0 0-3 0,-2 0 5 16,3-2-1-16,-1-2-1 0,1 6-2 0,-2-4 2 15,0 0 5-15,0 3-1 0,2-2-3 0,-1-1-4 0,-1-1-1 16,1 3 3-16,-2 1 6 0,1-4 2 15,1 2-5-15,-1-1-4 0,2 0 5 0,-3 0-7 16,2 0 3-16,-3 0 1 0,2 5-1 0,-1-6-1 0,1 1 2 16,-2 1 8-16,4-15-2 0,-4 33-5 15,2-20 6-15,1 6-5 0,-4-1 2 0,2 2-4 0,2-1 5 16,-4-5-5-16,4 3 6 0,0 0-7 0,-4-1 5 16,0 3-4-16,-1-2 1 0,3-1 12 0,-2-1-10 15,0 3 0-15,3 1 2 0,-2 0-4 0,-1-5 1 16,1 2 6-16,0 3-2 0,0-1-9 15,3 0 6-15,-4-3 4 0,2 2-5 0,2 0 2 0,-3-1 1 16,3 2-2-16,-3-5 10 0,2 4-1 0,1 0 1 16,-2-2-8-16,2 3 5 0,0-2-5 0,-1-3 3 15,1 1 5-15,-1 1-5 0,2 0 0 0,0-1 2 16,0 0-2-16,0-1-4 0,-1 3-1 0,1-4 2 16,0 2-2-16,-2 1 3 0,2-3-7 0,-1 2 11 15,-1 0-10-15,0-2 8 0,2-12-2 0,0 24 3 16,-1-10 1-16,2-2 0 0,-1 2-8 0,-1-1 6 15,1 1 0-15,0 0-2 0,0 0 4 0,1-3-9 16,-1-11 6-16,2 27 1 0,0-14-5 0,-2-13 3 16,1 25-1-16,1-11-3 0,-1 0 2 0,1 1-3 15,-2-3 4-15,1 0-4 0,-1 3-1 0,2-1 4 0,-2-2-6 16,-2 2 3-16,4 1 4 0,-2-3-3 0,1 1-2 16,-1 0 4-16,0 0-1 0,-1 1 1 0,2 0 3 15,-1 1-11-15,0-15 6 0,-1 26-1 16,-1-12 6-16,2-2-2 0,0 2 6 0,0 0-12 0,2-3 1 15,-1 6 4-15,-2-3-6 0,1-1-2 0,-2 1 3 16,2-1 0-16,0 0-3 0,2 1 4 16,0-1 0-16,-2 1 2 0,3 0-3 0,-1-1 6 0,-2 1-5 15,1-2 1-15,3 2 5 0,-4-2-2 0,0 0-4 16,1 0 0-16,-1-12 1 0,-1 25 2 0,2-14-15 16,2 1 13-16,-3 2-9 0,0-14 11 0,1 23 1 15,0-11-6-15,-2 1 5 0,1 0-1 0,1-1 0 16,-1-12 3-16,-1 25-3 0,1-15 5 0,0 4-6 15,0 0 1-15,0-14-5 0,0 23 8 0,0-9 0 16,0 0-4-16,0-14-7 0,0 21 6 0,0-21 3 16,-1 27-4-16,1-15 4 0,0-12 2 0,0 28-5 15,0-17 4-15,0-11 0 0,-3 31 4 0,3-18 0 16,-1 1-1-16,2-4-4 0,-2 6-7 0,1-2 11 16,-4 1-2-16,3-1-2 0,1 0 5 0,0-2-2 15,-1 0-2-15,1 2-7 0,0-14 12 0,0 27-5 16,0-15 2-16,0 2-2 0,0-14-5 0,0 25 5 15,1-11-4-15,-1-3 4 0,4 3 0 0,-4 0-4 16,0-1 0-16,0-1 3 0,-3 2 1 0,6 0-5 0,-2 1 5 16,0-3 2-16,-1 1-2 0,3 0-1 15,-6 1 1-15,6-1-6 0,-3 1 6 0,0 0-1 16,1-1-3-16,-1 0 2 0,0 0-3 0,0-13 1 0,-1 22-1 16,1-8 2-16,1-1 4 0,-1-13-8 15,1 22 9-15,-1-11 0 0,-2-1-2 0,2-10-8 16,1 22 7-16,-1-14-4 0,1 4 8 0,-1-12-6 0,-1 19 3 15,1-8-3-15,-1 0 4 0,1-11 3 0,-3 23-2 16,6-14 1-16,-3-9-3 0,-3 16 1 0,3-16-2 16,-1 19 1-16,1-7 3 0,0 2 0 15,0-14-1-15,0 21 4 0,0-21-5 0,1 18 1 16,-1-18 2-16,-1 21-2 0,2-7 1 0,-1-14-3 0,-1 20 4 16,1-20-5-16,-1 19 0 0,1-19 3 0,2 22 1 15,-2-9 4-15,0-13-5 0,0 15 3 16,3-3-3-16,-3-12-2 0,0 17 0 0,0-7-3 0,0-10 6 15,1 20 1-15,0-11-5 0,-1-9 5 0,0 16-4 16,0-16 1-16,2 22-1 0,-4-11 2 0,2-11-2 16,0 16 1-16,2-4-3 0,-2-1 2 0,0-11 5 15,1 22-5-15,2-12-4 0,-3-10 4 0,2 21-2 16,1-9 2-16,-1-1 2 0,-2 0-3 0,0-11 0 16,1 22 0-16,0-8-6 0,-1-3 3 0,2 0 3 15,0 1-4-15,-2-12 3 0,1 23 2 0,0-11-3 0,-1 0 5 16,3-1-3-16,0 2 6 0,0 1-3 15,-3-14-6-15,0 22 2 0,1-9 0 0,2-1 1 0,-1 0-4 16,0-1 5-16,3 1 2 0,-2-1-1 16,1 2-5-16,-3 0-5 0,0-1 8 0,0 1-4 15,3-1 2-15,1 0 8 0,-3-2-7 0,1 2-5 0,-1-1 5 16,0 2 2-16,-1 0 0 0,2-1-1 16,-1 0-2-16,-2-12 1 0,3 23 1 0,-1-10-2 0,-1-2 4 15,-1 2 1-15,1-3-4 0,-1-10 2 0,5 25 1 16,-1-14-3-16,-4-11 2 0,6 25-1 0,-4-15-1 15,-2-10 2-15,7 24 1 0,-6-13 0 16,1-1 0-16,1 3-3 0,0 0 2 0,0-1-3 0,-3-12 2 16,7 20-1-16,-3-6 1 0,-3-3 1 0,0 2-2 15,2-2 6-15,-1-1-6 0,-2-10 2 0,5 20 2 16,-4-9-2-16,1 0-2 0,-1 1 1 0,-1-12-3 16,6 19-1-16,-3-9 2 0,-2 0-2 0,-1-10 1 15,1 19 4-15,4-8-4 0,-4-1-1 0,-1-10 2 16,5 18-3-16,-4-6 5 0,-1-12-1 0,4 19-1 15,-4-11 4-15,3 3-2 0,0-2-2 0,-2-1-1 16,-1 0-7-16,2 0 11 0,-1 4 1 0,-1-4-11 16,0 0 6-16,0 6 2 0,0-5-2 0,2-1 2 15,-2-8 2-15,-3 22-3 0,3-13 3 0,-2 2 5 16,1 0-4-16,1 0 3 0,-2 0 2 0,1 1-1 16,1-2 0-16,-2 0 1 0,-1 0-3 0,3 1 3 15,-2 1-1-15,1-1 0 0,1-11 1 0,-3 19-3 16,3-8-1-16,0-2 2 0,0-9-3 0,0 19 4 15,0-19 0-15,-2 22 4 0,4-11-6 0,-2-11-3 16,-2 22 2-16,4-13 1 0,-2-9-3 0,0 20 1 16,-2-10 0-16,2-10 2 0,4 20-4 0,-4-9 2 15,1-1 1-15,-1-10 0 0,1 19-2 0,-1-6-2 0,2-4 0 16,-2-9 6-16,-2 19-2 0,4-8-3 0,-2-11 2 16,0 21-2-16,0-11 2 0,0-10 1 0,2 16-2 15,-2-16 3-15,0 19 0 0,0-8-1 0,1-2 0 16,-1-9-2-16,0 16 3 0,0-16 0 0,2 15 0 15,-2-15 0-15,0 17 2 0,0-17 0 0,1 15-2 16,-2-4 10-16,1-11-1 0,-2 14 0 0,2-14-4 16,-1 13-3-16,1-13 3 0,0 16 0 0,0-16-2 15,-2 15-2-15,2-15-1 0,-2 13 0 0,2-7 3 16,-1 2-2-16,1-8-2 0,0 13-2 0,0-13 0 16,0 14 1-16,0-14 0 0,-1 14 1 0,1-8-2 15,0-6 3-15,-2 16-6 0,2-9 8 0,0-7-1 16,-2 13-1-16,2-5-3 0,0-8 3 0,-2 12-2 15,-2-3-1-15,3-1 1 0,1-8 4 0,-1 12-4 16,1-12 4-16,-3 14-1 0,3-8 1 0,0-6 2 0,-2 14-3 16,0-8 1-16,2-6-3 0,-2 14 0 15,2-14 2-15,-3 11 0 0,2-5-2 0,1-6-3 16,-1 12 1-16,1-12 5 0,-2 10-5 0,2-10 0 16,-2 10 2-16,2-10-3 0,0 11 1 0,0-11 1 0,-1 9 1 15,1-9-2-15,0 0-2 0,1 12 1 16,-1-12-2-16,0 8 1 0,0-8 1 0,0 0-2 15,-1 12 2-15,1-12 0 0,0 0-1 0,-1 10-1 0,1-10 2 16,0 0-1-16,0 0 0 0,1 9-2 0,-1-9 2 16,0 0 0-16,0 0 1 0,0 0 0 15,-5 8 0-15,5-8-2 0,0 0 3 0,0 0-3 16,-2 6 4-16,2-6-1 0,0 0-4 0,0 0 11 0,0 0-5 16,0 0-4-16,-3 10-1 0,3-10 2 0,0 0 1 15,0 0-2-15,0 0 2 0,-5 8-3 0,5-8-1 16,0 0 3-16,0 0-3 0,0 0 2 0,0 0 4 15,-2 6-2-15,2-6 0 0,0 0-5 0,0 0 4 16,0 0 0-16,0 0-2 0,0 0-12 0,0 0-9 16,0 0-13-16,0 0-16 0,0 0-18 0,0 0-25 15,0 0-25-15,-17 4-35 0,17-4-30 0,0 0-180 16,0 0-392-16,0 0 174 0</inkml:trace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59.5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C820C1-B5DC-47AA-A764-9C26B89CCACC}" emma:medium="tactile" emma:mode="ink">
          <msink:context xmlns:msink="http://schemas.microsoft.com/ink/2010/main" type="inkDrawing" rotatedBoundingBox="11523,1916 12063,1998 12020,2281 11480,2199" semanticType="enclosure" shapeName="Other"/>
        </emma:interpretation>
      </emma:emma>
    </inkml:annotationXML>
    <inkml:trace contextRef="#ctx0" brushRef="#br0">1652 1316 47 0,'0'0'153'0,"3"5"-11"0,-3-5-3 15,0 0-9-15,0 14-3 0,0-14-11 0,3 11-19 16,-1-5-1-16,2 2-9 0,1 1 10 0,0 0-5 15,0-2-2-15,3 0-8 0,1 3 3 0,0-4-2 16,1 1-1-16,2-2-4 0,6 3-5 0,2-3-5 0,2 1-7 16,-3 0-7-16,-2-3-1 0,4-1-5 15,-6 1-8-15,1-3 1 0,5 2-5 0,0-2-7 16,-2 0-1-16,-4-2-3 0,0-1-3 0,0 1-2 16,-2-2 0-16,2-1-2 0,1-1 0 0,-3-2-6 0,-1 2-1 15,0-2 0-15,-2 2 0 0,3-2-2 0,-2-2-4 16,-3 1 2-16,2-3 1 0,-3 4 0 0,1-3-1 15,-2 2-7-15,-1-1-4 0,0 1-3 0,-3-2-3 16,1 3-7-16,-3 8-7 0,-5-18-5 0,-1 8-4 16,-2-1-1-16,-3 2-3 0,-1 0-6 15,-5-1-2-15,-3 2-3 0,0-1 5 0,-3 0-3 0,0 0 0 16,-11 2 6-16,12-1 4 0,-3 2-5 0,-6 0 1 16,5 1 6-16,2 1-3 0,-1 1-7 0,-1 2 5 15,1-2 1-15,3 0-7 0,1 3 2 0,2 0-16 16,1 2-10-16,5-2 1 0,-3 3-9 0,6-2-18 15,-2 0-122-15,3 2-233 0,0-2 104 0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00.1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C36202F-4BCC-4183-83EA-55854D152E9E}" emma:medium="tactile" emma:mode="ink">
          <msink:context xmlns:msink="http://schemas.microsoft.com/ink/2010/main" type="inkDrawing" rotatedBoundingBox="12863,1907 13466,1796 13519,2086 12916,2197" semanticType="enclosure" shapeName="Other"/>
        </emma:interpretation>
      </emma:emma>
    </inkml:annotationXML>
    <inkml:trace contextRef="#ctx0" brushRef="#br0">3044 1213 90 0,'-13'6'171'0,"13"-6"-16"0,-10 6-15 0,6-2-9 0,4-4-12 15,-9 9-12-15,4-4-7 0,1 1-4 16,4-6 0-16,-6 12-11 0,5-4 3 0,1-8-7 0,1 13 0 16,-1-13 3-16,4 14-1 0,1-8 0 0,1 0-4 15,1 0-3-15,2 1-4 0,5-2-6 16,2 2-4-16,5-2-4 0,1-1-6 0,2 0-2 16,1 0-7-16,7-3 0 0,0 2-6 0,0-3-5 0,0 0-1 15,-1-3-4-15,-6 1 2 0,6-3-6 0,-7 3 0 16,1-4-2-16,-3 0-4 0,0-2 1 0,-2 0-1 15,0-4-5-15,-3 1-1 0,-1 0-2 0,0-2 1 16,-5 2-1-16,-2 2-1 0,1-3-2 0,-4-1-2 16,0 2 1-16,-2-2 0 0,-1 1-2 0,0-1-4 15,-4 1-4-15,1 12-6 0,-8-19-9 0,1 10-5 16,-3 0-6-16,-4 3-8 0,-4-2-9 0,-2 2-14 16,-4 0-13-16,-11-1-8 0,2 2-10 0,-3 4-17 15,1-2-19-15,-2 1-10 0,5 0-27 0,-2 2-120 16,2-1-308-16,7 1 136 0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43.3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65172CC-F79D-4811-BD17-BA754EB5E5B9}" emma:medium="tactile" emma:mode="ink">
          <msink:context xmlns:msink="http://schemas.microsoft.com/ink/2010/main" type="inkDrawing" rotatedBoundingBox="16405,10344 16560,675 16836,680 16681,10348" semanticType="callout" shapeName="Other">
            <msink:sourceLink direction="with" ref="{6BB70D41-BE73-4EB9-A2CB-ACFF47A13CF6}"/>
            <msink:sourceLink direction="with" ref="{43E76809-B076-469D-A1A0-C38049E56C0A}"/>
            <msink:destinationLink direction="with" ref="{65C77EF1-2ED0-4B38-A2D8-7A0589C955BD}"/>
          </msink:context>
        </emma:interpretation>
      </emma:emma>
    </inkml:annotationXML>
    <inkml:trace contextRef="#ctx0" brushRef="#br0">350 0 39 0,'0'0'96'16,"0"0"-3"-16,0 0 0 0,0 0-9 0,0 0-2 0,0 0-1 15,0 0-1-15,0 0-7 0,0 0 0 0,0 0-7 16,0 0 2-16,0 0-10 0,0 0-5 16,0 0-6-16,0 0-3 0,0 0-8 0,0 0 2 0,0 0-7 15,0 0-4-15,0 0-8 0,0 0 3 16,0 0-7-16,0 0 2 0,0 0-4 0,0 0-1 0,0 0-7 15,0 0 2-15,0 0 4 0,0 14-1 0,0-14 4 16,0 0-3-16,0 0 0 0,0 0 0 0,-5 16-1 16,5-16 0-16,-1 8-1 0,1-8 3 0,-1 9 2 15,1-9-4-15,-4 10-1 0,4-10 3 0,-2 9-7 16,2-9 4-16,-2 7 2 0,2-7-1 0,0 13-1 16,0-13-1-16,-3 11 0 0,3-11 2 0,0 10-4 15,0-10 0-15,-3 10 0 0,3-10-1 0,-2 10 0 16,2-10 2-16,-1 11-3 0,1-11 2 0,-2 13 0 15,1-7 2-15,-2 0-2 0,3-6-4 0,-3 14-1 16,-1-8 4-16,4-6-2 0,-3 14 3 0,0-9-4 16,1 4 4-16,-2-1-6 0,4-8 1 0,-6 13 4 0,3-6 0 15,0 0 0-15,0-1-3 0,-2 2 0 16,3 0 5-16,-2-2-6 0,2 2 5 0,2-8-6 0,-7 18 4 16,4-12 0-16,0 1-2 0,1 1 0 0,-2-2 6 15,4-6-5-15,-6 14-1 0,5-7 1 0,-2 0-4 16,1 2 2-16,-2-1 2 0,4-8-3 0,-2 15 3 15,-2-8 0-15,3 1-4 0,1-8 2 0,-2 14-1 16,1-8 5-16,-1 3-2 0,2-9 0 0,0 19-5 16,-1-13 1-16,1-6 4 0,-2 16-3 0,2-8 0 15,0-8-3-15,-3 16 7 0,1-6-4 0,0-2 3 16,2 0-2-16,0-8 2 0,-2 15-3 0,2-7 0 16,0-8-2-16,-3 16 4 0,3-8-2 0,0 2 0 15,1-3 5-15,-1-7-2 0,0 17-5 0,0-10 2 16,0-7 2-16,-1 18-1 0,1-11 2 0,1 2-2 15,1-2-1-15,-2-7-2 0,-3 16 0 0,3-8 6 16,0 1-3-16,-1 2-1 0,1-11-1 0,0 14 2 16,0-5-2-16,0-9-1 0,0 16 6 0,0-7-5 0,0-9-2 15,1 15 8-15,0-6-4 0,1-3 2 16,0 2-4-16,-1 1 3 0,-1-9-3 0,1 14 3 16,1-5-4-16,1 0 7 0,-3-9-2 0,2 15-3 0,1-4 0 15,-2-5 5-15,2 2-4 0,-2 0 3 0,2 0-8 16,-3-8 4-16,1 13 0 0,0-7 4 0,0 3-5 15,-1-9 1-15,3 15 0 0,-2-7-3 0,-1-1 6 16,0-7-1-16,0 14-2 0,1-5 1 0,2 0-1 16,-2-2 0-16,-1-7 0 0,0 15 2 0,0-15-1 15,-1 17-1-15,1-8 0 0,0-9 0 0,1 18-1 16,-1-7 3-16,-1-4-1 0,1-7 0 0,0 16-2 16,0-7 0-16,0 2 2 0,0-1-4 0,0-1-2 15,-3 2 6-15,2-1-3 0,2-3 6 0,-1-7-1 16,-1 22-1-16,1-14-2 0,0-8-2 0,0 14 0 0,-1-3 5 15,-2 1-7-15,3-2 6 0,-1-1-2 16,1-9 6-16,-1 17-6 0,2-5 1 0,-1-2-4 0,-2 0 5 16,2-10-4-16,-4 17 1 0,3-7 4 15,-2 0-6-15,0 2 3 0,0-4 1 0,1 4 1 16,0-1 0-16,1-2-1 0,-2 3-1 0,1 0-3 0,1-4 5 16,0 4 1-16,-2-5-3 0,1 5-1 0,2-2 7 15,0 1-7-15,-1-2 1 0,-2-1-3 16,2 4 6-16,1-1-3 0,-1 0 1 0,-1 0-1 0,0-3 4 15,2-8-1-15,0 20-3 0,-1-12 0 0,1 4 0 16,-3 1-2-16,1-2 1 0,1 0 0 0,1 1-1 16,-2-2 0-16,0 1 3 0,-2 0-3 0,4 1 3 15,-1-1-2-15,0-1 2 0,1-10 1 0,-3 20 0 16,2-10-3-16,-3 0 3 0,3 2-1 0,0 0 1 16,0-5 0-16,1 4-4 0,-4 0 4 0,3 0-2 15,-4-1 2-15,4 0 0 0,-1 1-2 0,-1-3 1 16,1 2 3-16,2 3-5 0,-1-1 2 0,0 1 1 0,1-2-6 15,-3 0 3-15,3 0 0 0,-1 3 5 16,1-4-4-16,0 3-1 0,-1-2-3 0,0-1 5 0,-2 2 1 16,2 0 1-16,0 1-5 0,-1-4 2 0,0 3-1 15,2-1 5-15,-1-1-3 0,0 1 1 0,1 2-4 16,-2-2 5-16,0 3-5 0,1-3 4 0,-1 1-2 16,4 1 0-16,-5-1 4 0,3 0-4 0,-2-1-4 15,-1 3 2-15,1-3 1 0,-1 4 3 0,3-3-4 16,-1 1 2-16,1-1-1 0,-1 2 0 0,-3-3 1 15,2 3 2-15,3 0 1 0,-2 0-3 0,1 0-1 16,-3-3 3-16,3 3-1 0,-1-3 5 0,1 3-5 16,-3 0-2-16,3-2 1 0,-2 1-1 0,1 0 0 15,1 0 6-15,-3 1-8 0,2-1 4 0,-3 3-2 16,6-4-1-16,-5 1 1 0,2-1 3 0,-1 2-3 16,-1-2 4-16,2 3-3 0,-2-2 2 0,2 1-2 15,0-2-3-15,0 1 3 0,-2 6 0 0,1-6 0 16,0 1 0-16,0 0 2 0,2 0-2 0,-1 3-2 15,1-3 1-15,-3 6 4 0,1-6-2 0,2 0 0 16,-1 4 6-16,1 2-8 0,0-2 3 16,-2-5 1-16,2 1-2 0,0 4 1 0,-1-5 2 0,2 3-4 0,-1-4-1 15,-1 2-2-15,-1-1 4 0,4 1 0 0,-4 0-3 16,2 0-1-16,-1-1 0 0,-1 4 1 0,2-3 5 16,-1-2-2-16,-3 2 2 0,4 2-1 0,0-5-1 15,-5 6-1-15,4-2 0 0,1-3 3 16,-1 5-3-16,2-3 1 0,-2 1 1 0,0-3 0 0,2 3-4 15,-1 3 3-15,-1-4 0 0,1 1-2 0,1-1 3 16,-1 0-3-16,-1 1 3 0,1-2-2 0,0 1 1 16,-3 0-1-16,3 0 3 0,-1 0-3 0,0 0 3 0,1-3-3 15,0 5 0-15,0-2 0 0,-4 0 3 16,4-2-5-16,-1-1-2 0,1 2 1 0,-1-1 2 16,1 2 1-16,-2-1 1 0,1-1-1 0,1 4 0 15,0-2 2-15,0-3-1 0,0 6-1 0,0-3 1 0,0-2-3 16,-2 4 2-16,0-3 1 0,2 0-2 0,0 1 1 15,2-1 4-15,-2 1-6 0,0 0 4 16,-2-1 1-16,4 2 1 0,-4-1-4 0,2 1 0 0,0-2 3 16,0 3 0-16,-1-3-3 0,1 0 4 0,-1 1-4 15,1-1 2-15,0 1-2 0,0 0-3 0,0-2 1 16,0 3 3-16,1-4 4 0,0 5-5 0,-1-2-1 16,2 0 4-16,-2 0-3 0,2-1 1 0,-1-1 0 15,2 3 4-15,-2-2-6 0,3 2 3 0,-4-1-5 16,1-1 5-16,-1 1-3 0,1-1 1 0,3 0 2 15,-3 1 1-15,0 0-3 0,3-1 1 0,-3-1-3 16,2 1 4-16,-2 0-3 0,0-3-2 0,1 4 2 16,2-1 3-16,-2-1 4 0,-1-1-5 0,1 0-1 15,-2 1 2-15,2 0-3 0,0 0 4 0,-2 0-3 16,2-1 0-16,0 0-5 0,0 1 5 0,1 1-1 16,-2-3 2-16,0 2-1 0,-1-4-1 0,0 3-1 15,0-2 3-15,-1 5 1 0,1-3 0 0,0-1-5 16,1 1 4-16,-3-2-1 0,3 0 2 0,-1 2-1 0,0 0-2 15,1 0 1-15,0 0-1 0,-1-1-3 16,0-10 7-16,-2 21 0 0,2-10-6 0,0-2 5 0,-1 4-1 16,1-2-2-16,-3 0 1 0,2 0 3 0,0 1-3 15,1-1 6-15,-2 2-5 0,2-2 4 0,-2 2-2 16,2-3-1-16,0 0 0 0,0 3 2 0,0-3-2 16,0 1-1-16,0 1 1 0,-1-1-3 0,1-11 2 15,-1 19 2-15,-3-8-1 0,4 1-2 16,-1-5 2-16,-1 5 0 0,1-4 0 0,-1 1-1 0,1 2 1 15,-1-3-2-15,4 4 3 0,-4-2-3 0,1 2 3 16,0-1-6-16,1 0 7 0,-3-2-2 0,2 1 1 16,1 0-2-16,-1 0-1 0,1-10 4 0,-3 20-1 15,6-12 0-15,-3 6 3 0,-3-7-6 0,3 4-2 16,3 1 3-16,-3-12-1 0,-3 15 2 0,1-4 1 16,3-2-2-16,-1 2-3 0,0-11 4 0,0 14-4 0,0-7 4 15,0-7-2-15,1 18 0 0,-1-11-1 16,0 2 4-16,0-9-1 0,-1 14 1 0,1-5-1 0,0-9 0 15,0 16 0-15,1-8-4 0,-1-8 8 0,-2 12-3 16,3-4 3-16,-1 2 3 0,0-10 2 0,1 14 0 16,-2-5-2-16,1-9-4 0,-1 14 2 0,1-6-3 15,0-8 1-15,0 15 1 0,0-8 0 16,0-7-3-16,0 18 2 0,0-10 2 0,1 0-5 0,-1-8 1 16,0 19 0-16,0-11-3 0,0-8 5 0,0 14-5 15,0-6 2-15,1 4-1 0,2-5 2 0,-3-7 0 16,-3 15 2-16,3-15-6 0,0 20 2 0,0-11-1 15,0 2 0-15,0 0 3 0,0-3 0 0,3 2-1 16,-2 2-4-16,-1-1 0 0,0-11 0 0,0 16 1 16,0-7 3-16,0 3 3 0,1-3-5 0,-1 0 5 0,0-9-6 15,0 16 0-15,0-7 1 0,0-9 0 16,-1 19-1-16,0-12 0 0,1 4 1 0,0-11-2 16,0 17 0-16,-3-8 1 0,2 2 3 0,1-11-2 15,0 16 0-15,0-6-2 0,-1-1 4 0,1-9-1 16,2 18-2-16,-3-10 1 0,0 0 0 0,0 3 0 15,1-11 0-15,-4 16 0 0,3-6 2 0,1 2-2 0,0-2 3 16,-2 0-3-16,0 0 1 0,1-3-5 0,1-7 2 16,0 20 3-16,-3-8 1 0,3-2-1 0,-1-2-2 15,1 3 1-15,0 0-1 0,0-11-1 0,-2 18 2 16,2-8 1-16,0 2-2 0,0-4 1 0,-3 0 1 16,3-8-4-16,0 20 2 0,-1-8 1 0,1-5-1 15,-2 5 2-15,2-12 2 0,0 16-3 0,-2-6 1 16,2 1-1-16,0-1 0 0,0-10-1 0,0 20 1 15,2-12-1-15,-4 0 3 0,4 0-1 0,-2-8 0 16,0 17 0-16,2-6-1 0,-4-3-2 0,4 1 0 16,-2 0 2-16,0 1-1 0,0-10 2 0,1 17 1 15,-1-11-1-15,0 5-2 0,0-2 1 0,0-9 1 16,1 15 0-16,1-4 0 0,0-3-1 0,-2 3 2 16,0 1-2-16,1-2 1 0,-1-2-1 0,3 3 1 0,-3-2 1 15,0 1 1-15,-1 0-5 0,2-1 5 0,-1 2-2 16,0 3-2-16,-1-5 4 0,2 5-1 15,-1-3 0-15,0 2 0 0,0-2-3 0,1 0 3 0,-1 1-3 16,0-3 2-16,-1 0 1 0,2 4-1 0,-1-5-1 16,0 4 3-16,0-1-3 0,0 0 2 0,0 1 0 15,0-2 0-15,0-10-2 0,4 20 0 0,-4-9-1 16,0 0 2-16,1 2 3 0,-1-3-7 0,0 2 1 16,1-3 2-16,-1 2 2 0,3 1 2 0,-3-1-6 15,0-2 3-15,1 2 0 0,1-1-1 0,2 2 2 16,-3-1-3-16,2 0 3 0,-1 0-4 0,0 0 1 15,-1 2 1-15,-1-1 0 0,2-1 2 0,1 0 0 16,-3 1 3-16,1 0 0 0,1 0 3 0,-2 0 2 16,0-2-2-16,2 2-2 0,-1 0 0 0,0 0 1 0,-1 0 1 15,0-1-2-15,2 0 2 0,1 1 1 16,-3 0-2-16,4 0-1 0,-4 1 4 0,0-2-5 0,0 2 1 16,1-2-1-16,0 0 3 0,0 2-5 0,2-1 3 15,-3 1 0-15,1-1-2 0,2 0 0 16,0-2-1-16,-2 2-3 0,-1-2 0 0,0 3 6 15,4-3 0-15,-3 1-3 0,1 0 2 0,-4 1-2 0,4-2 4 16,-1 1 1-16,2 1-5 0,-3-5 0 0,3 6 4 16,1-2-7-16,-3 2 4 0,-1-4 0 0,4 4-1 15,-2-3 1-15,-2 3 1 0,1-2-1 0,3 0 3 16,-3 0-2-16,1 0-2 0,1 1-2 0,-2 2 4 16,2-4-3-16,-1 1 2 0,0 0 2 0,-2 1-5 15,2-2 3-15,-3 0-1 0,4 3-3 0,0-2 2 16,-2 0 2-16,2-2 1 0,-2 4 1 0,1-3-2 15,1 2 0-15,-3-2 1 0,1 1-2 0,-2 2 1 16,2-2-1-16,-2-1-1 0,2 0 1 0,0 4 0 16,1-5-2-16,0 2 3 0,-1 2 2 0,-1-4-6 15,0 3 3-15,0-1 1 0,2 0 0 0,-2 0-1 16,0 1 2-16,1-2 1 0,-1 1-3 0,0 0 3 0,0 1 2 16,-1-2-5-16,1 0-1 0,1 1 4 15,-4-2-3-15,3 2 1 0,2-3 1 0,-2 2-3 16,0 0 2-16,0-10-1 0,0 17-1 0,1-8 1 0,-1 0-1 15,-1 1-3-15,1-10 8 0,0 20-6 0,0-11 1 16,-2-2-2-16,1 2 3 0,1-9-3 0,0 17 0 16,-4-7 2-16,3-2-2 0,1 4-1 0,0-3 4 15,0-9-2-15,0 18 0 0,0-10-1 0,0-8 3 16,0 18-4-16,0-10 3 0,1 2-2 0,-1 0 1 16,2-2-1-16,-2-8 1 0,-2 20-3 0,2-12 1 15,0 1 2-15,0-9-1 0,0 19 1 0,0-8 1 16,0-3-3-16,0 1 4 0,-1 2-4 0,-3-1 1 15,4-3 1-15,-1 7 1 0,-1-4-4 0,-1 2 2 0,2-1 0 16,-2 0-1-16,1 1 4 0,1-1-3 0,1 2 0 16,0-2 0-16,0-1 3 0,0 0-3 15,-5 1 1-15,7 1 0 0,-2 0-1 0,-3-1-3 16,3-3 1-16,1 3 2 0,-2 0 0 0,1 0 2 0,-3-1-3 16,3 2 1-16,-3-5 1 0,3 2 0 0,-2 3-3 15,1-1 3-15,0 0 2 0,-2 0-3 0,1-2 0 16,1 2 0-16,-2-2 1 0,1 3-2 0,2-5-1 15,-3 5 4-15,6-3-4 0,-6 2 4 0,3 1-1 16,-1-2-2-16,0-1 1 0,1-9 3 0,-4 20-5 16,3-10 2-16,1-1 4 0,0 2-5 0,0-2 0 15,0 2 0-15,-1 0 1 0,1-11 1 0,0 18-1 16,-2-7 1-16,2 0-1 0,0-3 2 0,2 2-1 16,-2-10-2-16,-2 20 3 0,2-12-1 0,0 0-4 15,0 1 4-15,-1 0-3 0,-3 1 3 0,3-1-1 16,0 1 0-16,-1-4-3 0,2-6 4 0,2 16 1 15,-4-9-2-15,2-7 1 0,-2 19 2 0,1-12-4 0,1-7 2 16,-4 15 2-16,3-4-1 0,0-2-1 16,0 0-1-16,-3-3 0 0,4-6 0 0,-1 18 1 15,-1-12-2-15,-1 4 1 0,-2 0 1 0,4-2-1 0,1-8 0 16,-3 19-2-16,1-13 1 0,1 1 1 0,1-7 0 16,-2 18 0-16,0-9 0 0,2 1-3 0,-3-2 3 15,3-8 0-15,-2 13 0 0,-2-6 3 0,4 5-1 16,-1-4-1-16,1-8 0 0,-1 14 1 0,-2-5-4 15,3-9 3-15,-2 15 1 0,2-6-3 0,-2-1 2 16,2-8 0-16,0 14 0 0,-2-6 2 0,2-8-1 16,2 16-2-16,-2-16 2 0,0 13-1 0,-2-7-1 15,2-6 1-15,-1 13 0 0,0-6 0 0,1-7-1 16,0 14 1-16,0-14 0 0,-2 10 1 0,2-10 0 16,-3 10-1-16,3-10-2 0,0 12 1 0,0-12 0 15,-2 12 1-15,2-12 4 0,-1 10-5 0,1-10-1 16,-1 9 1-16,1-9 1 0,0 12 0 0,0-12 0 15,0 12 0-15,0-12 2 0,0 8-4 0,0-8 4 0,0 12 0 16,0-12-2-16,-2 7 0 0,2-7 2 16,-3 10-1-16,3-10 1 0,0 11-1 0,0-11 2 15,-1 11-3-15,1-11-2 0,-4 9 3 0,4-9-2 0,0 12 1 16,0-12 2-16,-1 10-1 0,1-10 0 0,-1 9-1 16,1-9 0-16,-3 10 1 0,3-10 1 0,0 11 1 15,0-11 0-15,-2 6 0 0,2-6 0 0,0 11 4 16,0-11-5-16,0 0 5 0,0 12-1 0,0-12-4 15,0 0 2-15,-2 10-3 0,2-10 3 0,0 0-3 16,2 11 3-16,-2-11 0 0,0 0-1 0,0 10-3 16,0-10 3-16,2 7 3 0,-2-7-2 15,0 0 1-15,4 7 2 0,-4-7 1 0,0 0 1 0,1 10 1 16,-1-10 1-16,0 0 0 0,1 8 0 0,-1-8-1 16,4 6-4-16,-4-6 1 0,0 0 2 0,3 8-2 15,-3-8 2-15,0 0-3 0,0 0 1 0,4 9-3 16,-4-9 4-16,0 0-5 0,2 8 4 0,-2-8-4 0,0 0 0 15,3 7 0-15,-3-7 11 0,0 0-13 16,3 6-2-16,-3-6 1 0,0 0 3 0,0 0-2 16,3 9-1-16,-3-9 0 0,0 0 3 0,0 0-1 0,0 11-2 15,0-11 3-15,0 0-6 0,0 11 2 0,0-11 3 16,0 0-4-16,2 6 2 0,-2-6-1 0,0 0 2 16,1 10-1-16,-1-10 2 0,0 0-1 15,1 9 2-15,-1-9-1 0,0 0 0 0,3 9 3 0,-3-9 1 16,0 0-2-16,3 5 7 0,-3-5-3 0,0 0 3 15,0 0 0-15,0 0-3 0,4 7 5 16,-4-7 0-16,0 0 0 0,0 0 2 0,0 0-7 0,0 0 0 16,0 0-2-16,5 8 1 0,-5-8 0 0,0 0 1 15,0 0-2-15,3 6-3 0,-3-6 1 0,0 0 2 16,4 6-1-16,-4-6-1 0,0 0-1 0,7 7-1 16,-7-7 1-16,4 6 3 0,-4-6-3 0,7 5 0 15,-7-5-2-15,6 3 3 0,-6-3-4 0,0 0 1 16,7 7 0-16,-7-7 1 0,3 5-2 0,-3-5-2 15,0 0 4-15,7 4-3 0,-7-4 1 0,0 0-1 0,0 0 1 16,5 6 2-16,-5-6-3 0,0 0 2 0,0 0 4 16,6 6-5-16,-6-6 1 0,0 0 2 15,0 0-5-15,0 0 1 0,0 0-1 0,0 0 0 0,0 0 0 16,0 0 4-16,6 6 1 0,-6-6 1 0,0 0-1 16,0 0-1-16,0 0 1 0,0 0-1 0,0 0-4 15,0 0 1-15,0 0 1 0,0 0 2 0,0 0 0 16,0 0 1-16,0 0-3 0,0 0 4 0,-2 10-6 15,2-10 4-15,0 0 1 0,0 0-3 0,0 0 2 16,0 11 2-16,0-11 0 0,0 0-1 0,0 0-4 16,-4 9 4-16,4-9 1 0,0 0 0 0,0 0-2 15,0 0 2-15,3 13 3 0,-3-13-3 0,0 0-4 16,1 9 3-16,-1-9-3 0,0 0 1 0,0 0-1 16,0 0 0-16,0 9 0 0,0-9 0 0,0 0 6 15,0 0-6-15,0 0 2 0,0 0-4 0,0 10 3 16,0-10 0-16,0 0-3 0,0 0 4 0,0 0-5 0,0 0 5 15,0 0-2-15,0 0 1 0,-4 11-1 16,4-11 3-16,0 0-4 0,0 0-2 0,0 0 5 16,0 0-1-16,0 0-1 0,0 0 4 0,5 6-8 0,-5-6-13 15,0 0-24-15,0 0-25 0,0 0-31 0,0 0-59 16,0 0-61-16,-11 5-271 0,11-5-526 0,0 0 233 16</inkml:trace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51.0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D470082-1A27-4819-9C7A-AA14449EAF81}" emma:medium="tactile" emma:mode="ink">
          <msink:context xmlns:msink="http://schemas.microsoft.com/ink/2010/main" type="inkDrawing" rotatedBoundingBox="9358,5366 18241,5594 18239,5704 9355,5476" shapeName="Other"/>
        </emma:interpretation>
      </emma:emma>
    </inkml:annotationXML>
    <inkml:trace contextRef="#ctx0" brushRef="#br0">0 18 5 0,'0'0'110'0,"0"0"-9"0,0 0-9 0,0 0-10 0,0 0-2 15,0 0 4-15,0 0-12 0,0 0-6 16,0 0 4-16,0 0-11 0,0 0 0 0,0 0-2 16,0 0-3-16,0 0-9 0,0 0 0 0,0 0-3 0,0 0 0 15,0 0-2-15,10 0-18 0,-10 0 8 16,0 0 7-16,0 0-9 0,0 0 2 0,0 0 0 16,0 0-8-16,0 0 1 0,0 0-3 0,0 0 0 15,0 0-1-15,0 0 1 0,0 0-20 0,0 0 22 16,0 0-6-16,0 0-1 0,0 0-4 0,0 0 1 0,0 0-7 15,0 0 4-15,0 0 6 0,0 0-3 0,0 0-2 16,0 0-16-16,0 0 18 0,0 0-5 0,6 7-1 16,-6-7 0-16,0 0 6 0,0 0-2 0,0 0 4 15,0 0 0-15,6 3 0 0,-6-3-2 0,0 0-1 16,0 0 1-16,7 6 0 0,-7-6-1 0,0 0 2 16,12 0-3-16,-12 0-3 0,7 3 4 0,-7-3-5 15,0 0 0-15,15 0 4 0,-15 0-3 0,0 0-4 16,16-3 5-16,-16 3 0 0,11 3-4 0,-11-3 3 0,13-3-1 15,-13 3 0-15,10-2 2 0,-10 2-2 16,16-4-1-16,-16 4 1 0,13 0-3 0,-6 0 0 0,-7 0 4 16,14-2-3-16,-14 2-2 0,13-1 3 15,-13 1-3-15,11-2 0 0,-11 2 4 0,10-3-5 16,-10 3 3-16,10 0-4 0,-10 0 3 0,0 0-4 0,12-2 2 16,-12 2-1-16,10 0 2 0,-10 0 0 0,0 0-7 15,10-3 7-15,-10 3-2 0,0 0 1 16,0 0 0-16,15 3 1 0,-15-3-7 0,0 0 5 0,0 0 2 15,10 0-2-15,-10 0 1 0,0 0-2 0,11 0 0 16,-11 0 0-16,7 2 0 0,-7-2 2 0,0 0 0 16,15 0-5-16,-15 0 4 0,9 3-1 0,-9-3 1 15,12 0 4-15,-3 0-7 0,-9 0 4 0,14 0 1 16,-6 1 0-16,-8-1-5 0,13-1 4 0,-13 1 1 16,18 1-2-16,-18-1-5 0,15-4 6 0,-9 7 3 15,-6-3-7-15,0 0 3 0,17-3 2 0,-17 3-3 16,15-5 1-16,-9 5-1 0,-6 0 2 0,17 0 2 15,-9-1-7-15,4-1 2 0,-12 2 2 0,17-1 4 0,-8 0-2 16,-9 1-2-16,18 0 3 0,-8-1-6 0,-1-2 7 16,3 3-3-16,-12 0 2 0,19 0-6 0,-10 0 2 15,-9 0-1-15,17 0 5 0,-8 0-3 0,-9 0-1 16,20 0-7-16,-13 0 12 0,3 0-6 0,-10 0-4 16,21-2 9-16,-13 2-1 0,3 0-2 0,-11 0-1 15,15 0-6-15,-15 0 12 0,17 0-3 0,-10 0-1 16,-7 0-2-16,17 0 1 0,-9-3 1 0,-8 3-4 15,18-1 4-15,-8 1 1 0,-10 0 0 0,21-1-1 16,-11 0 3-16,-1 1-1 0,-1-2-1 0,7 2-1 16,-3 0-2-16,1 0 0 0,-1 0 0 0,2 0 5 0,-2-1-6 15,2 0 3-15,-1 0-2 0,1 1 5 16,-2 0-8-16,4 0 9 0,-2 0-8 0,-2-3-1 0,0 3 2 16,2 0 0-16,-1 0 1 0,0 0 2 0,0 0-3 15,2 0 1-15,-3 0 0 0,2 0 0 16,-2 0-1-16,-4 3 7 0,4-3-6 0,0 1 1 0,-3 0 0 15,3 0 5-15,-3 1-4 0,-9-2-6 0,15 2 4 16,-3 2 6-16,-4-4-6 0,-8 0 0 16,15 0 1-16,-7 0-1 0,-8 0 3 0,13 2-3 0,-13-2 3 15,15 0-2-15,-7 3-3 0,-8-3 7 0,13 2-4 16,-4-2-2-16,-9 0 3 0,16 3 0 0,-9-3 4 16,-7 0-7-16,16 4 6 0,-2-4-3 0,-7 0-4 15,2 2 6-15,-2 1-13 0,4-2 6 0,0-1 7 16,2 2-5-16,-6 0 2 0,2-2 2 0,-1 4-1 15,5-2-2-15,-5-2 0 0,5 3 3 0,-2-1-9 16,-2-1 10-16,2 2-11 0,1-1 12 0,-3 1-8 16,0-1 5-16,2-1 0 0,2 0 3 0,-3 1-6 0,0 1 1 15,2 0 2-15,0-1 5 0,-2 1-8 0,1-1 2 16,2-1-4-16,0 0 3 0,-1 1 4 0,1 2-4 16,-1-3-1-16,2 2 1 0,-2-1 5 15,3-1-4-15,-2 2 2 0,1-3-12 0,1 2 9 0,-2 1 2 16,2 0 2-16,-1-2-2 0,1 0-3 0,0 0 4 15,-1 4 3-15,1-3-3 0,1-2 0 0,-3 2-5 16,3 0 3-16,-1-1 0 0,-1-1 0 0,-1 2 3 16,3-2 1-16,-3 3-4 0,2-3-4 0,-2 2 7 15,2-2-3-15,-2 0 2 0,0 0-1 0,-1 0 0 16,0 0 2-16,2 3 4 0,0-3-8 0,-2 1 10 0,0-1-2 16,2 0 0-16,-1 0 1 0,1 1-3 15,-3-1 3-15,4 0-1 0,0 0-4 0,-2 1 2 16,2-1 2-16,-2 0-4 0,2 0 2 0,-1 0 0 0,2 2-2 15,-5-4 2-15,2 1-2 0,4 2-1 0,-3-2-1 16,0 1 1-16,0-1 2 0,-1 1-1 16,3-1 2-16,-2 1-11 0,-2 0 12 0,3 0-3 0,-2-3-1 15,2 3-1-15,-1 0-3 0,-1 0 2 0,0 0 7 16,3 0-5-16,-6-2 0 0,3 2 4 0,2 0-5 16,-2 0-1-16,1 0 4 0,0 0-7 0,2 0 1 15,-3 2 3-15,2-2 0 0,0 0-4 0,0 0 2 16,4 3 4-16,-3-3 0 0,-1 1 0 0,0 0-4 0,2-1 2 15,-1-1 1-15,0 1 0 0,0 1 1 16,-1 0-1-16,1 1-2 0,0-1 0 0,1-1 0 16,-2 0 4-16,1 2-5 0,-1-2-1 0,1-2 2 15,4 2-1-15,-4 2 4 0,-1-1-7 0,-2 1 7 0,3-2-5 16,-1 0 2-16,0 0 0 0,1 0 0 16,1 0 1-16,-2 0-1 0,1-2 2 0,-1 2 1 15,4 2-6-15,-3-2 6 0,-1 0 1 0,5 0 3 16,0 0-8-16,-6-2-1 0,1 2 8 0,0 0-5 15,6 0 4-15,-5 0 3 0,0-1-2 0,-1 2-3 0,1-1 4 16,4-1 0-16,1 1-4 0,-5 0 5 0,-2-2 0 16,6 1 0-16,-4 1-2 0,0 0-5 0,0-2 6 15,-1 1-1-15,2 2-2 0,-1-1 4 16,-1 0-3-16,5-1 0 0,0 1-1 0,-4 1-1 0,1-1 3 16,3-1-2-16,-6 2-2 0,4-3 4 0,-3 3-3 15,2-1-3-15,-1 0 0 0,3 0 1 0,-4 0-1 16,2 1 4-16,-2-1-1 0,3-1-1 0,0 2 1 0,3-1-3 15,-6 2 1-15,-2-1 0 0,2-1-4 16,1 0 6-16,-2 2-2 0,7-2 1 0,-9-2-1 0,2 2 0 16,2 2 0-16,-1-4-3 0,0 2 4 0,0 0 0 15,-1-1-1-15,2 1-1 0,-1 0 0 0,-2 1-1 16,0-2 0-16,3 2 3 0,-3-1-2 0,-1 0 2 16,2 0-1-16,2 2 1 0,-1-5 0 0,1 3-1 15,-1 0-4-15,1-3 2 0,-2 4-6 16,1-1 10-16,9 0 3 0,-7 0-6 0,-2 0 5 0,1 0-4 15,-1 0 1-15,2 2-3 0,3-2 1 0,-5 0-1 16,0 0 1-16,3 0 5 0,3 0-5 0,-6 1 0 16,2-1 1-16,5 3-4 0,-7-3 3 0,2 2 0 15,3-4 1-15,1 2 3 0,-4 2-6 0,3-2 1 16,-1 0 0-16,1 0 3 0,-4 3-1 0,5-2-3 16,1-1 2-16,-2 1-1 0,-5 0-4 0,1-1 7 0,1 3-2 15,3-3 1-15,-4 0 0 0,0 0 1 16,5 2-1-16,-5-2-1 0,-1 3-2 0,1-6-2 15,-1 3 4-15,-2 0 0 0,3 0 0 0,-1 3 5 0,0-3-4 16,6-3 1-16,-9 6-3 0,2-3-1 0,8 0 1 16,-11 0 0-16,4 0 3 0,-1 0-11 0,0 0 12 15,1 1-4-15,-2 1-2 0,2-2-4 0,1-2 11 16,-1 2-2-16,-1 0 3 0,-2 2-5 0,5-2-2 16,3 0 4-16,0 0-1 0,-4 0-6 0,-2 0 3 15,0 0 6-15,3 0-5 0,3 0 6 0,-4 0-2 16,-1 0-2-16,-2 2-2 0,7-4 0 0,-4 4-4 15,-2-4 4-15,2 4 3 0,-2-2-2 0,0 1 0 16,2 2 3-16,-2-3-6 0,-1 2 9 0,3-2-4 16,-2-2-2-16,1 4 0 0,-2-4 3 0,3 4 2 0,-2-2-5 15,-1 0 0-15,1 0 3 0,-2 0-10 16,3 0 9-16,-1 3-2 0,-2-2-7 0,1-1 11 0,0 0-1 16,0 0-2-16,0 1 1 0,-1-1-2 0,0 0-1 15,1 0 1-15,-2 0-3 0,1 0-1 16,2 0 5-16,-2 1 0 0,0-1-4 0,1 0 5 0,-1 2 1 15,-2-2-2-15,2 0-1 0,3 0 3 0,-2-2-15 16,0 2 12-16,-4 0-2 0,0-1 2 16,4 1 1-16,-13 0 3 0,21 0-1 0,-13 0-3 0,2 0 3 15,-10 0-3-15,20 0 3 0,-9 0-3 0,-2-1 4 16,3 2-2-16,-1-2-3 0,1 0-1 0,1 2 5 0,-5-1-3 16,-8 0-1-16,21 0 2 0,-8 1-1 15,-1-1 1-15,-3 0-2 0,-9 0 1 0,18 0 0 16,-7-1 3-16,0 1-4 0,0 0 1 0,2-1-8 15,-13 1 11-15,18 0-2 0,-4 0 1 0,0 1 2 0,-5-2-2 16,4 2-5-16,-1 0 3 0,-1-2 4 16,1 2-3-16,-3 0-2 0,3-2 2 0,-1 1-4 0,-1 1 1 15,4 1 6-15,-3-2-1 0,-1 4-2 0,2-4-4 16,-1 0 2-16,3 0-1 0,-2 0 2 0,0 2 0 16,-2-2 3-16,3 3-5 0,-2-6 3 0,2 3 0 15,-2 3 2-15,2-3-7 0,-5 0 4 0,5 0-1 16,-1 0 0-16,-1 2 0 0,1-2 0 0,1 1 0 15,-5-1-2-15,5 0 3 0,-2 0 0 0,0 0 0 16,1 0 1-16,0-1-1 0,1 1-2 0,-1 0 4 16,2 0-2-16,-2 0 0 0,0 0 0 0,2 0 2 15,-2 1 3-15,1-1-5 0,-1-1 1 0,0 1-1 0,2 0 0 16,-3 0-1-16,2 1 2 0,-1-2 1 0,2 2-4 16,-3-1 2-16,3-1 0 0,0 1 4 0,-2 0-5 15,0 0 0-15,1-2 2 0,0 4-4 0,0-2 4 16,-1 0-3-16,0 1 3 0,1-1-3 0,-1 0 4 15,0 0-2-15,2 0 1 0,-2 2-2 16,0-4-1-16,1 4 4 0,-1-4 0 0,0 5-4 16,1-3 2-16,-1 0-1 0,0-1 2 0,1 1-4 0,-1 1 4 15,0-2-1-15,1 1-2 0,-2 1 2 0,-3-1-2 16,-8 0 4-16,21 1 0 0,-6 0-4 0,-1-1 4 16,-2 3-3-16,-3-3 4 0,2 0-7 0,1 0 4 15,-1 0 2-15,0 2 0 0,-1-1 0 0,1 1-1 16,2-2-1-16,-5 1-3 0,2 1 0 0,-10-2 3 15,20 1-2-15,-12-1-1 0,4 0 4 0,0 0-2 16,-3 1 3-16,-9-1 1 0,17 0 0 0,-7 0-3 16,2 0 0-16,-5 1 0 0,2 2 0 0,-9-3-1 0,19 0 0 15,-12 0 2-15,3 0 0 0,-2 0-1 16,-8 0-3-16,18 3 2 0,-10-1 4 0,-8-2-2 16,16 0-3-16,-7 0 6 0,-9 0-3 0,21 0 0 0,-12 1-2 15,-1-1 3-15,2 0-10 0,2 1 13 0,-1-1-10 16,2 0 7-16,-3 0-3 0,-1 0 2 0,4 0-2 15,-1 1 2-15,-2-2 0 0,2 1 2 0,1 1-2 16,-1-2-1-16,0 2 3 0,1-1-3 0,-1 0 1 16,0 0-4-16,-1 0 2 0,-2 0 3 0,3 0 0 0,1 0-2 15,-1 0 3-15,0 0-3 0,-12 0 1 16,18 0-2-16,-6 0-1 0,-3 1 4 0,-9-1-5 16,18-1 1-16,-8 1 2 0,-10 0 2 0,16 1-2 0,-6-1-5 15,-1 0 8-15,2 0-5 0,1 0 4 16,-3 0-6-16,2 2 4 0,1-2 1 0,-1-2-2 15,-2 4 5-15,-9-2-6 0,17 0 4 0,-10 3 0 0,-7-3-3 16,19 0 1-16,-7 0 0 0,-2 0-1 0,-1 2 0 16,-9-2 2-16,17 0 0 0,-8 3-2 15,3-3 1-15,0 0-6 0,-2 0 8 0,0 0-1 0,2 1-2 16,1 0 0-16,-1 0 0 0,-5 1 4 0,6-1-2 16,-3-1 1-16,-10 0-6 0,17 3 4 0,-7-6 1 15,-10 3-1-15,16 3 0 0,-9-3 0 0,-7 0-1 16,17 0 2-16,-17 0 2 0,14 0-3 0,-7 0 3 15,-7 0-4-15,14 0 4 0,-14 0-6 0,12 2 1 16,-12-2 2-16,14 0 3 0,-14 0-5 0,13 2 2 16,-13-2-17-16,15 0 17 0,-9 2 3 0,-6-2-1 15,13 0 0-15,-13 0 1 0,12 0 2 0,-12 0-2 16,10 2-3-16,-10-2 1 0,11 3 0 0,-11-3-1 0,11 0-7 16,-11 0 9-16,11 0-3 0,-11 0 1 0,7 2-2 15,-7-2 2-15,9 1-6 0,-9-1 6 0,0 0 1 16,14 3-1-16,-14-3 0 0,10 1 1 0,-10-1 2 15,8 1-2-15,-8-1-4 0,11 3 1 16,-3-3 3-16,-8 0-2 0,12 5 1 0,-12-5 1 0,15 3 0 16,-10-2 0-16,-5-1 0 0,12 5-1 0,-3-4 3 15,-9-1-1-15,10 2-3 0,-2 2-1 0,-8-4 0 16,8 2 3-16,-8-2-1 0,11 2-2 0,-11-2 1 16,6 3-1-16,-6-3 4 0,0 0 1 0,0 0-2 15,8 1 1-15,-8-1-1 0,0 0-3 0,0 0 2 16,0 0-1-16,13 2 1 0,-13-2 1 0,0 0-2 15,0 0 1-15,9 0 0 0,-9 0-5 0,0 0 6 0,11 2 0 16,-11-2-2-16,0 0 2 0,12 2-12 16,-12-2 14-16,10 1-1 0,-10-1 3 0,10 0-4 0,-10 0-1 15,12 1 1-15,-12-1-5 0,11 2 7 0,-11-2 1 16,9 0-5-16,-9 0 4 0,11 1-3 0,-11-1 3 16,0 0 0-16,12 1 2 0,-12-1 1 0,0 0 5 15,0 0-1-15,11 0 2 0,-11 0 2 0,0 0 3 16,0 0-5-16,8 1 6 0,-8-1 0 0,0 0 4 15,0 0-2-15,0 0 2 0,0 0-1 0,0 0-2 16,0 0 4-16,0 0-1 0,0 0 0 0,0 0-2 16,0 0-1-16,0 0 5 0,0 0-4 0,11-2 3 15,-11 2-1-15,0 0 2 0,0 0-2 0,0 0 2 0,0 0 1 16,0 0-1-16,0 0 0 0,0 0 7 16,0 0-6-16,0 0-3 0,0 0-1 0,0 0 5 15,0 0-6-15,0 0 1 0,0 0-4 0,0 0-2 0,0 0 1 16,0 0-1-16,0 0-2 0,0 0-6 15,0 0 0-15,0 0-1 0,0 0-2 0,0 0 3 0,0 0-1 16,0 0-2-16,0 0 2 0,0 0-4 0,0 0-3 16,0 0 6-16,0 0-4 0,0 0 2 0,0 0-2 15,0 0 1-15,10 1-2 0,-10-1 1 0,0 0 0 16,0 0 4-16,0 0-7 0,0 0-1 0,0 0 2 16,0 0 2-16,11 0-6 0,-11 0 4 0,0 0 2 15,0 0-1-15,0 0 1 0,0 0 0 0,11 1-1 16,-11-1-2-16,0 0-2 0,0 0 3 0,12 3-3 0,-12-3 4 15,9 2-5-15,-9-2-1 0,7 2 1 16,-7-2 0-16,0 0-1 0,11 1 0 0,-11-1 1 16,0 0 0-16,10 1 0 0,-10-1 2 0,0 0-2 0,0 0 5 15,7 2 0-15,-7-2-1 0,0 0-1 16,0 0 4-16,0 0-4 0,0 0 1 0,0 0 2 16,0 0 0-16,0 0-2 0,0 0 6 0,0 0-7 0,0 0-1 15,0 0-2-15,0 0-8 0,0 0-9 16,0 0-8-16,0 0-15 0,0 0-12 0,0 0-20 0,0 0-12 15,0 0-13-15,-28-8-16 0,28 8-22 0,-10-4-36 16,10 4-205-16,-13-4-411 0,6 2 183 0</inkml:trace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13.5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023F8F8-9F55-4DA7-B060-BDB58A5CBBEF}" emma:medium="tactile" emma:mode="ink">
          <msink:context xmlns:msink="http://schemas.microsoft.com/ink/2010/main" type="writingRegion" rotatedBoundingBox="9968,9836 10385,9836 10385,10189 9968,10189">
            <msink:destinationLink direction="with" ref="{F33C0895-7420-4041-B553-6BAC5840008A}"/>
          </msink:context>
        </emma:interpretation>
      </emma:emma>
    </inkml:annotationXML>
    <inkml:traceGroup>
      <inkml:annotationXML>
        <emma:emma xmlns:emma="http://www.w3.org/2003/04/emma" version="1.0">
          <emma:interpretation id="{265CB659-8045-4DD7-AC7E-CA62CF3E13BD}" emma:medium="tactile" emma:mode="ink">
            <msink:context xmlns:msink="http://schemas.microsoft.com/ink/2010/main" type="paragraph" rotatedBoundingBox="9968,9836 10385,9836 10385,10189 9968,101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710A2B-82F5-4C93-91BC-9C8F1D632385}" emma:medium="tactile" emma:mode="ink">
              <msink:context xmlns:msink="http://schemas.microsoft.com/ink/2010/main" type="line" rotatedBoundingBox="9968,9836 10385,9836 10385,10189 9968,10189"/>
            </emma:interpretation>
          </emma:emma>
        </inkml:annotationXML>
        <inkml:traceGroup>
          <inkml:annotationXML>
            <emma:emma xmlns:emma="http://www.w3.org/2003/04/emma" version="1.0">
              <emma:interpretation id="{FA302E34-B05D-4C6F-B4F3-DD5FF57287F2}" emma:medium="tactile" emma:mode="ink">
                <msink:context xmlns:msink="http://schemas.microsoft.com/ink/2010/main" type="inkWord" rotatedBoundingBox="9968,9836 10385,9836 10385,10189 9968,10189">
                  <msink:destinationLink direction="with" ref="{E75E56A5-B6E7-4448-B8DA-4CFADF8F7429}"/>
                </msink:context>
              </emma:interpretation>
            </emma:emma>
          </inkml:annotationXML>
          <inkml:trace contextRef="#ctx0" brushRef="#br0">71 125 19 0,'-2'-10'164'31,"2"10"-11"-31,0 0-2 0,0 0-11 0,0 0-7 0,0 0-8 0,0 0-2 0,0 0-17 0,-3-13 2 15,3 13-7-15,0 0-6 0,0 0-16 0,0 0 0 0,-5-7-8 16,5 7-3-16,0 0-10 0,0 0-10 16,0 0-5-16,0 0-3 0,0 0-2 0,0 0-5 15,0 0-7-15,-21 16-2 0,18-10-2 0,-1 2-1 0,-3 0-9 16,1 0 4-16,3 1 0 0,-1 1 0 16,-1 2 3-16,4 1-3 0,-2 0-1 0,1-1-1 15,2 0 1-15,-2-1-1 0,2 0 0 0,0 1 3 0,2-2-2 16,-2-1 2-16,2 0-6 0,1 0 11 0,-2-3-2 15,4 2 0-15,-3-3 2 0,3 2 0 16,1-1 2-16,2 0 0 0,-1-4 1 0,6 3-2 0,-6-2-5 16,5 1 3-16,1-2-4 0,-1 2 0 0,0-3-2 15,4 0 1-15,-6-1-1 0,5-1-6 16,0 0 3-16,-2 0-1 0,2-4-1 0,1 1 1 0,0-1-2 16,3-4-3-16,-6 1 1 0,3 1 0 0,-1-2-4 15,-1 3 1-15,3-5 1 0,-4-2-3 0,0 0 3 16,-2 1-2-16,2 0-2 0,-3-2 1 0,-1 0-1 15,0-2 4-15,-3 4-3 0,0-2-1 0,-4 3-1 16,2-5 1-16,-3 4 0 0,-1 0 0 0,-1-2 3 16,0 2-4-16,-3 0-3 0,0-1 6 0,-2 1-3 0,0 2-4 15,-2 1 5-15,0 2-3 0,2 0 2 16,-3 2-5-16,2-1 5 0,-4 3-9 0,1 0-14 16,-2 1-5-16,-1 2-10 0,0 0-12 0,-1 2-15 0,0 2-18 15,-1 0-9-15,1 0-25 0,0 3-21 0,1-1-65 16,-1 2-112-16,2-4-339 0,1 4 150 0</inkml:trace>
        </inkml:traceGroup>
      </inkml:traceGroup>
    </inkml:traceGroup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27.7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34C2913-F24A-4651-A903-26773855DBBC}" emma:medium="tactile" emma:mode="ink">
          <msink:context xmlns:msink="http://schemas.microsoft.com/ink/2010/main" type="writingRegion" rotatedBoundingBox="4932,2211 8494,2394 8454,3171 4893,2989"/>
        </emma:interpretation>
      </emma:emma>
    </inkml:annotationXML>
    <inkml:traceGroup>
      <inkml:annotationXML>
        <emma:emma xmlns:emma="http://www.w3.org/2003/04/emma" version="1.0">
          <emma:interpretation id="{03A2B74D-2850-46B4-82B4-647F26FCE6BE}" emma:medium="tactile" emma:mode="ink">
            <msink:context xmlns:msink="http://schemas.microsoft.com/ink/2010/main" type="paragraph" rotatedBoundingBox="4932,2211 8494,2394 8454,3171 4893,29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18FCE7-0381-4C1D-B1A8-CE9C937DE480}" emma:medium="tactile" emma:mode="ink">
              <msink:context xmlns:msink="http://schemas.microsoft.com/ink/2010/main" type="line" rotatedBoundingBox="4932,2211 8494,2394 8454,3171 4893,2989"/>
            </emma:interpretation>
          </emma:emma>
        </inkml:annotationXML>
        <inkml:traceGroup>
          <inkml:annotationXML>
            <emma:emma xmlns:emma="http://www.w3.org/2003/04/emma" version="1.0">
              <emma:interpretation id="{1BB53BC1-C0CE-45B5-A050-A0158DF945AA}" emma:medium="tactile" emma:mode="ink">
                <msink:context xmlns:msink="http://schemas.microsoft.com/ink/2010/main" type="inkWord" rotatedBoundingBox="4932,2211 8494,2394 8454,3171 4893,2989"/>
              </emma:interpretation>
            </emma:emma>
          </inkml:annotationXML>
          <inkml:trace contextRef="#ctx0" brushRef="#br0">775-1186 108 0,'0'0'129'0,"0"0"-12"16,0-9 0-16,0 9-8 0,0 0-8 0,0-12 0 15,0 12-3-15,0 0-7 0,-5-10-2 0,5 10-12 16,0 0-4-16,-6-9-11 0,6 9 6 0,-7-5-7 16,7 5-4-16,-8-6-6 0,8 6-1 0,-8-5-4 15,8 5-3-15,-10-5-2 0,3 2 1 0,7 3-5 16,-11-2-3-16,11 2-3 0,-11-4-1 0,11 4 1 16,-12 0-6-16,12 0-2 0,-10 3-2 0,10-3 1 15,-16 2-3-15,10 2-3 0,6-4 4 0,-15 5-1 0,8-2 2 16,-1 0-13-16,0 2 12 0,2-1 0 15,-1 1-3-15,0 0-3 0,-2 1-1 0,7 2 1 0,-6-3-3 16,3 4-3-16,-2-2 1 0,1 0 2 0,1 2-1 16,-1 0 4-16,1 1 1 0,1 1-3 0,-1 1-1 15,-1-2 0-15,4 1-1 0,-3-2 1 16,1 2-5-16,0 0 2 0,1 0-1 0,0 1-3 0,-2 1 0 16,2-2 4-16,1-1-5 0,-3 3 3 0,4-2-2 15,1 0 1-15,-1-2 1 0,1 4-1 0,0-4 1 16,-1 4-4-16,2-3 2 0,0 0 0 0,0-1-2 15,2-1 1-15,1-1-2 0,1 3 3 0,-2-2 0 16,3-2-1-16,-2-1 3 0,1 0-2 0,1 1 2 16,5 2 2-16,-1-4-6 0,0 1 4 0,3 0 0 15,-3-2 0-15,-2 1-1 0,5-2 0 0,-2 3 0 16,-2-4-1-16,2 1 1 0,0-1 0 0,-1-1-3 16,3 2-2-16,-1-1 2 0,-3-1 5 0,3 0-4 0,-12 0 1 15,21-6 2-15,-8 4-2 0,-5 0-1 16,-1-2 1-16,3 3-2 0,-2-4 0 0,1-1 0 15,-2 3 2-15,-7 3-3 0,13-8 4 0,-6 5-2 0,-1-3-1 16,1 1 0-16,-1 1 0 0,1-1-2 0,-7 5 2 16,6-9 0-16,1 5 0 0,-7 4 1 0,9-9-3 15,-9 9 3-15,7-3-1 0,-7 3-2 0,5-6 0 16,-5 6 2-16,0 0-4 0,0 0 0 0,0 0 1 16,0 0-5-16,0 0 3 0,0 0 0 0,8-2-2 15,-8 2 2-15,0 0 0 0,0 0 1 0,0 0-1 16,0 0 1-16,11 8 0 0,-11-8 1 0,0 0 1 15,9 6 2-15,-9-6-5 0,6 6 5 0,4-4-1 16,-5 1-1-16,-5-3 0 0,11 5 0 0,-1 0 2 0,-2-3-1 16,2 0 1-16,-2-1-1 0,-8-1 1 0,18 4-2 15,-8-2 0-15,4-2 1 0,-3 1 2 16,-11-1 0-16,17-1 1 0,-10 1-4 0,4-2 1 0,-11 2-3 16,18-2 6-16,-11 0-2 0,1 0-2 0,1-1 1 15,-9 3 1-15,11-5-1 0,-5 3 3 16,-6 2-9-16,11-8 9 0,-6 4 1 0,-5 4-9 0,7-10 6 15,-5 6 4-15,-2 4-3 0,6-12 2 0,-3 6 0 16,-3 6 1-16,0-12 0 0,0 12 0 0,0-10 2 16,0 10-1-16,-3-9-5 0,3 9 3 0,-6-11-4 15,6 11 4-15,-7-9-5 0,2 6 0 0,5 3 1 16,-15-8-3-16,9 3 0 0,-1 5 1 0,7 0 2 16,-18-5-4-16,10 2 3 0,-1 2 0 0,0-2 1 15,9 3 1-15,-16-2-2 0,16 2 2 0,-15-2-4 16,7 2 2-16,8 0-3 0,-13 2 0 0,13-2 0 15,-16 2 1-15,9-2 0 0,7 0-2 0,-13 4 1 0,5 0 0 16,8-4 0-16,-10 6 0 0,4 0-2 16,6-6 3-16,-7 8 2 0,1-4-1 0,6-4 1 15,-7 10-1-15,4-4-2 0,-2-1 4 0,5-5-1 0,-5 12 3 16,5-6-2-16,0-6-2 0,-5 10 2 0,5-10 1 16,0 14-2-16,0-14-2 0,5 10 3 0,-5-10 3 15,2 12-7-15,1-6 4 0,2-1 0 0,0 0 2 16,-2-1-1-16,5 0 1 0,-1 0-3 0,-1-1 0 15,7-1 0-15,-3-1 4 0,3 1-4 0,0-2-1 16,0 1-4-16,-2-1 3 0,1-1 1 0,3-1-1 16,-2 1 2-16,0-4-3 0,0 2-2 0,0-2 1 15,-2 2 4-15,2-1-8 0,-1-3 8 0,-1-1-3 16,-1 2 0-16,0-3-1 0,-2 0 2 0,-3 4 4 0,3-4-1 16,0 4 1-16,-3-5-2 0,0 4 4 15,0 1 3-15,-1 0 4 0,-4 5-1 0,7-10 0 16,-7 10 1-16,4-8-4 0,-4 8-1 0,4-6 7 0,-4 6-3 15,0 0-2-15,5-8 0 0,-5 8-5 0,0 0 0 16,0 0 1-16,0 0-4 0,0 0 2 0,5-6-2 16,-5 6 0-16,0 0 0 0,0 0-2 0,0 0 0 15,0 0-2-15,0 0 1 0,0 0 3 0,13 17-1 16,-11-11 1-16,-2-6 0 0,4 14 0 0,0-6 2 16,1 4-2-16,-5-2-1 0,6 0 2 0,-4 0 0 15,3 1 1-15,0 0 2 0,-2 1-1 0,2-4-1 16,0 3-7-16,-3 0-8 0,2-1-14 0,-2-3-16 15,-2-7-14-15,0 14-14 0,0-8-12 0,0-6-17 16,5 12-22-16,-5-7-15 0,0-5-13 0,0 0-30 16,0 12-104-16,0-12-306 0,0 0 135 0</inkml:trace>
          <inkml:trace contextRef="#ctx0" brushRef="#br0" timeOffset="803.14">1453-877 65 0,'2'-9'171'0,"-2"9"-12"0,3-10-6 0,-3 10-5 16,4-12-15-16,-4 12-8 0,3-10-8 16,0 3-11-16,-3 7-6 0,3-11-6 0,-3 11-10 15,2-8-2-15,-2 8-9 0,5-8-11 0,-5 8-1 0,6-6-7 16,-6 6-4-16,5-7-5 0,-5 7-6 0,4-6-4 15,-4 6-9-15,11-5 3 0,-11 5-8 0,8-3 3 16,-8 3-3-16,13-4-1 0,-5 2-1 0,-8 2-3 16,10-3 3-16,-10 3-5 0,16 0 3 0,-7-1-6 15,-9 1 6-15,17 1-6 0,-10 2 3 0,1-3 0 16,-8 0-6-16,18 4 0 0,-13 1-2 0,6-1 0 16,-7-1-1-16,5 1 0 0,-2 0 3 0,0 0-5 15,-1 4-1-15,1-3-2 0,-3 1-2 0,3 0-4 16,-5 0 10-16,-2-6-3 0,4 13 0 0,-4-13 0 15,5 11 3-15,-8-5 4 0,3-6-2 0,-3 10-1 16,-2-5 2-16,0 2 2 0,5-7 0 0,-11 6-3 16,3-2-1-16,-4 0 1 0,4 0 0 0,1-1-1 15,-6 1-7-15,4-1-31 0,2-1 6 0,-4 0-19 0,11-2-11 16,-15 5-15-16,8-3-13 0,7-2-17 16,-13 0-20-16,13 0-25 0,-11 5-134 0,11-5-303 0,0 0 134 15</inkml:trace>
          <inkml:trace contextRef="#ctx0" brushRef="#br0" timeOffset="314.69">1458-886 25 0,'0'0'152'0,"0"0"-14"0,0 0-5 0,0 0-4 16,0 0-8-16,0 0-8 0,0 0-1 0,4 21-8 16,-4-21-4-16,3 13 0 0,-3-5-8 0,1-1 0 15,-1 3 1-15,2 1-2 0,3 2-8 0,-5-3-7 16,0 0-3-16,2 2-6 0,-2 1-4 0,-2 1-4 15,4 0-5-15,1 0-1 0,-3 0-6 0,0-2 1 16,0 2-4-16,0-1-7 0,3 1-2 0,0-1 1 16,-3 1-8-16,0-2-5 0,0 1 0 0,0-1 2 15,0 2-8-15,5-4 2 0,-5 3-3 0,2-3-6 0,-2 1-14 16,0-2-14-16,0-9-17 0,0 14-16 16,2-8-16-16,-2-6-12 0,-2 14-25 0,2-14-18 0,-2 6-26 15,2-6-170-15,-8 6-343 0,8-6 152 0</inkml:trace>
          <inkml:trace contextRef="#ctx0" brushRef="#br0" timeOffset="1583">1801-793 109 0,'0'0'125'16,"0"0"-20"-16,11 2-8 0,-11-2-9 0,12 2 0 0,-6-1-12 15,-6-1-8-15,13 1-4 0,-2-1-4 16,-11 0-3-16,12-1 0 0,-12 1-9 0,15 1-5 16,-9-1-8-16,-6 0 4 15,16 2-5-15,-16-2-2 0,15-2 0 0,-15 2-3 0,12 0-4 0,-12 0 0 0,11-2 0 16,-3 0 0-16,-8 2-3 16,8-2 9-16,-8 2-3 0,10-6-1 0,-10 6-3 0,5-4 1 0,-5 4-6 15,0 0 4-15,6-7-8 0,-6 7-5 0,0 0 2 16,4-9 7-16,-4 9-3 0,0 0-1 15,0-9-12-15,0 9 8 0,0 0-1 0,0 0-2 0,-7-12-5 16,7 12 4-16,-6-4-1 0,6 4 0 0,-12-5-1 16,4 1-10-16,8 4 5 0,-15-2 7 0,4-1-7 15,2 3 3-15,-2-2-3 0,11 2-1 0,-22 0 5 16,7-2 3-16,4 1-3 0,-1 1-3 0,1 0-2 16,-2-1 9-16,13 1-1 0,-20 0 1 0,12-1 3 15,8 1 2-15,-16 1 4 0,7-1-6 0,9 0 2 0,-11 0-6 16,11 0 1-16,-8 1 3 0,8-1-4 15,0 0 2-15,-12 3-1 0,12-3-2 0,-6 5 2 16,6-5 0-16,-7 6-1 0,7-6-1 0,-4 7-1 0,4-7 4 16,0 0 1-16,0 11 0 0,0-11 3 0,0 0 0 15,4 10-12-15,-4-10 16 0,7 9 3 16,-5-4-11-16,4 0 8 0,-1-1 0 0,2 1 0 0,-1-1 1 16,4 0 0-16,0 0-4 0,1 0 0 0,0-1-3 15,1-1 5-15,1-1-5 0,0 1-7 16,2 1 5-16,-4-3 0 0,4 0 1 0,1 0-3 0,-5 0 3 15,2 0-4-15,0-3 0 0,-1 0-2 0,1 1 2 16,0-1-1-16,-2 1-1 0,2-4-1 0,-1 2-1 16,-4-3-1-16,1 1 5 0,0 1-6 0,-3-3 1 15,3 2 2-15,-3 0-3 0,-1-2 3 0,-5 8-3 16,11-8 2-16,-9 2-2 0,-2 6 5 0,9-11-1 16,-9 11 9-16,4-8 2 0,-4 8 3 0,2-6 0 15,-2 6-4-15,5-7 4 0,-5 7-3 0,0 0-2 16,0 0-4-16,0 0 0 0,0 0-3 0,0 0-3 15,6-7 0-15,-6 7-2 0,0 0-2 0,0 0 0 0,0 0 2 16,0 0-2-16,0 0 1 0,0 0-2 0,0 0 5 16,-1 23 2-16,1-23-2 0,1 12 0 15,-1-12 4-15,0 11 0 0,0-11-1 0,0 14 1 0,0-5 0 16,5-2-2-16,-5 2 1 0,2-3 2 0,1 3-8 16,-3-9 0-16,4 14-12 0,-2-8-15 0,-2-6-24 15,2 14-11-15,0-12-21 0,-2-2-21 0,5 9-24 16,-5-9-27-16,6 5-161 0,-6-5-340 0,11 0 151 15</inkml:trace>
          <inkml:trace contextRef="#ctx0" brushRef="#br0" timeOffset="2166.98">2399-896 51 0,'0'0'174'0,"2"-9"-3"0,-2 9-9 0,0 0-8 16,0 0-11-16,4-6 2 0,-4 6-8 16,0 0-8-16,0 0-13 0,0 0-9 0,0 0-7 0,0 0-11 15,-13-7-9-15,13 7-11 0,0 0-4 0,0 0-6 16,-11-3-7-16,11 3-5 0,0 0-3 0,0 0-8 16,-16 9-2-16,16-9-2 0,-10 6-1 0,5-2-11 15,-1 2 9-15,1-1-1 0,-1 0 0 0,3 3-1 16,-6-2-3-16,5 3-2 0,0-1 2 0,-3 1-1 15,5-1 2-15,-2 2-8 0,-1-3 4 0,3 1-2 16,2 2 0-16,0-3 0 0,0-7 1 0,0 17 2 0,0-11 0 16,0-6 5-16,8 10 2 0,-4-1 1 0,-1-4-2 15,4-1 0-15,-1 1 0 0,4 0-3 16,1 0-3-16,2-1-1 0,0 0-3 0,0-2-2 0,2 0 1 16,-2-2-2-16,3 0 1 0,-2 0 0 15,0-2-4-15,2 0 2 0,-1-4-4 0,-2 1-2 0,2 0 3 16,-1-1-5-16,-1-2-1 0,-3 1-1 0,5 0 1 15,-4 0-5-15,-2 1 6 0,0-2-3 0,-5 2 4 16,2 2-4-16,2-1 0 0,-8 5-1 0,8-5 0 16,-3 0 4-16,-5 5 2 0,4-7-5 0,-4 7 1 15,0 0 1-15,6-4-3 0,-6 4-1 0,0 0 1 16,0 0-6-16,0 0-2 0,9-4 0 0,-9 4 4 16,0 0-6-16,0 0 1 0,0 0 4 0,0 0-1 0,0 0-2 15,0 20 5-15,0-20-1 0,0 10-1 16,0-10-2-16,0 10 5 0,0-10-1 0,0 13 1 15,1-7-3-15,-1-6 5 0,1 14-3 0,-1-14 2 0,5 10-1 16,-3-4 0-16,-2-6 1 0,3 9 2 16,-3-9-5-16,7 8-13 0,-7-8-14 0,3 5-16 15,-3-5-16-15,5 6-11 0,-5-6-17 0,0 0-19 0,0 0-20 16,8 0-27-16,-8 0-57 0,0 0-144 0,13-6-385 16,-13 6 171-16</inkml:trace>
          <inkml:trace contextRef="#ctx0" brushRef="#br0" timeOffset="2368.31">2716-1083 12 0,'0'0'235'0,"-4"-9"-21"0,4 9-21 0,-3-8-21 15,3 8-16-15,0 0-15 0,-2-10-20 0,2 10-21 16,0 0-23-16,0 0-21 0,-4-7-20 0,4 7-7 15,0 0-17-15,0 0-21 0,0 0-17 0,0 0-15 0,0 0-22 16,0 0-29-16,0 0-129 0,0 0-239 0,0 0 106 16</inkml:trace>
          <inkml:trace contextRef="#ctx0" brushRef="#br0" timeOffset="3160.62">2844-807 4 0,'0'0'174'16,"0"0"-13"-16,0 0-20 0,0 0-5 0,0 0-12 0,0 0-6 16,29 0-8-16,-15-2-1 0,1 2-9 0,0 2-7 15,8-2 1-15,-3 2-3 0,1-2 0 0,2 0-1 16,0 2 2-16,1-2 2 0,-2 0-4 0,0 1 2 15,-2-1-2-15,0 0 1 0,-4 0-6 0,-3-1 1 16,0 2-4-16,-2 0-3 0,-3-1-6 0,-8 0-6 16,15 0-6-16,-8 2-9 0,-7-2-4 0,12 1-9 15,-12-1-5-15,9 2-2 0,-9-2-6 0,7 7-4 16,-7-7 1-16,6 8-2 0,-6-8 1 0,2 9-6 16,1-3-1-16,-3-6-3 0,2 12 2 0,0-6-2 15,-2-6-1-15,1 13 3 0,-1-7-4 0,0-6 1 16,5 10-9-16,-5-10 7 0,1 9 0 0,-1-9 0 15,0 12-1-15,0-12-2 0,5 8 1 0,-5-8-1 16,0 8 3-16,0-8-4 0,1 9-12 0,-1-9-10 0,0 0-13 16,0 0-11-16,4 7-11 0,-4-7-9 15,0 0-20-15,0 0-25 0,0 0-18 0,0 0-33 0,0 0-30 16,0 0-207-16,0 0-425 0,11-25 188 0</inkml:trace>
          <inkml:trace contextRef="#ctx0" brushRef="#br0" timeOffset="2744.54">2972-1175 37 0,'0'0'154'0,"0"0"-9"0,6 6-6 0,-6-6-9 16,0 0-7-16,5 8-4 0,-5-8-5 0,0 13-6 16,0-3-1-1,0-10 3-15,-2 16-8 0,4-5-7 0,-2 0-2 0,0 0-3 16,0 0-3-16,0 6-2 0,3-3-2 0,0 3 2 0,-1-2-5 0,1 3-1 15,-3-4-4-15,4 0-4 0,0 4-7 0,-2-4-4 0,0-2-4 16,1 2-2-16,-3 0-8 0,5 0 1 0,-5-3-10 16,2 1 2-16,1-1-8 0,-1 0 2 0,-2 0-5 15,1 0-3-15,2 0 1 0,-3-3-7 0,2 4 0 16,-2-4-2-16,2 1 1 0,-2-9-3 0,1 16-2 16,-1-8 0-16,2-2-1 0,-2-6 0 15,0 16-4-15,2-12 4 0,-2-4-6 0,0 12-4 0,0-12-15 16,1 10-10-16,-1-10-13 0,1 8-15 0,-1-8-16 15,0 0-15-15,-1 11-14 0,1-11-20 0,0 0-10 16,0 0-17-16,3 7-40 0,-3-7-166 0,0 0-376 16,0 0 167-16</inkml:trace>
          <inkml:trace contextRef="#ctx0" brushRef="#br0" timeOffset="3342.08">3317-946 30 0,'0'0'256'0,"-6"-6"-24"16,6 6-22-16,0 0-23 0,-4-8-20 0,4 8-24 0,0 0-28 16,0 0-28-16,0 0-33 0,0 0-8 0,0 0-14 15,0 0-20-15,0 0-15 0,0 0-24 16,0 0-21-16,-14 11-27 0,14-11-60 0,-3 9-80 15,3-9-230-15,-4 10 101 0</inkml:trace>
          <inkml:trace contextRef="#ctx0" brushRef="#br0" timeOffset="3766.59">3471-783 172 0,'8'2'210'0,"0"-2"-18"15,5 0-18-15,-2 0-17 0,2 0-12 0,2 0-14 16,-4 2-9-16,1-2-13 0,1 0-10 0,2 0-10 16,-2 0-9-16,0-2-9 0,-1 2-4 0,-3 0-7 15,0-2-3-15,-9 2-4 0,19-1-7 0,-10-2 1 16,-2 2 3-16,-7 1-3 0,15-3-1 16,-8 1-3-16,-7 2 0 0,9-9-8 0,-4 6-3 0,-5 3-2 15,6-8-2-15,-6 8-3 0,5-8-5 0,-5 8-2 16,0-9-5-16,0 9 2 0,0 0-2 0,-4-13-6 0,4 13 0 15,-5-6-1-15,5 6 0 0,-12-7-1 0,7 3-2 16,5 4-3-16,-16-3 2 0,7 3 2 16,9 0 1-16,-21 0-5 0,11 1-2 0,1 1 1 0,9-2 0 15,-18 4 2-15,8-1-2 0,3 1-1 0,-2 1-1 16,2-1 4-16,-1 1-4 0,2 1-1 0,0-1 0 16,0 0 4-16,0 2 0 0,2 0-6 15,4-7 7-15,-3 12-2 0,0-6-5 0,3-6 7 0,0 13 4 16,0-13 3-16,6 11 3 0,-1-4 1 0,1 0-1 15,4-1 1-15,-3-1-1 0,0 0-5 0,4 0 4 16,-1 1-17-16,2-2-17 0,3 2-19 0,-2-4-25 16,0 2-20-16,0-3-25 0,2 2-31 0,0-2-62 15,-2-1-119-15,7 0-352 0,-4-1 157 0</inkml:trace>
          <inkml:trace contextRef="#ctx0" brushRef="#br0" timeOffset="4121.67">4035-874 120 0,'-11'-8'183'16,"3"7"-13"-16,8 1-13 0,-16-5-9 0,5 0-10 15,3 5-9-15,-3-1-14 0,11 1-11 0,-20-2-9 16,20 2-10-16,-15 3-5 0,6-3-11 0,9 0-7 15,-13 5-4-15,9-3-8 0,4-2-9 0,-10 6 4 16,5 0-13-16,5-6 3 16,-5 7-3-16,5-7-5 0,-1 7-2 0,1-7-3 0,1 13 0 0,-1-13-3 15,8 12 1-15,-4-5 1 0,0 0 3 0,4 2 8 16,2-2 4-16,-2 1 3 0,2 2 1 0,-1-2 0 0,4 0 5 16,0 3-1-16,-2-3 1 15,0 1-3-15,-2 0-5 0,2-1-4 0,-4 0-7 16,0 0 0-16,-2-2-4 0,1 0 0 0,-2-2-4 0,-4-4 1 15,3 12-2-15,-3-12 1 0,-7 11-23 0,0-6-41 16,-4 1-46-16,-4 1-47 0,3-4-58 0,-5 0-178 0,2-3-407 16,-6 1 180-16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3.2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55 176 0,'0'0'173'0,"6"-2"-12"16,-6 2-10-16,0 0-8 0,0 0-18 0,0 0-12 16,9-3-7-16,-9 3-8 0,0 0-4 0,0 0-7 0,9 9-4 15,-9-9-5-15,4 10-4 0,-4-4-6 16,0-6-7-16,6 11-5 0,-3-6-3 0,-1 3-7 16,-2-8-4-16,4 13-7 0,-3-3 1 0,-1-4-1 0,0-6-9 15,5 16-1-15,-4-12 0 0,0 4-5 16,-1-8-2-16,2 11-1 0,-2-11 2 0,2 11-5 15,-2-11 0-15,0 8-4 0,0-8-3 0,0 0-5 0,-2 11-1 16,2-11 2-16,0 0 2 0,0 0-2 0,0 0 1 16,0 0-4-16,0 0-1 0,0 0-6 0,0 0-3 15,0 0-2-15,0 0-2 0,0 0 2 0,0 0-4 16,0 0 3-16,6-25 1 0,-6 25 1 0,8-13-3 16,-5 7-1-16,1-2 3 0,-3-1-5 0,6 3 4 15,-1-2 3-15,-1-3 1 0,1 3 1 0,-2 2 1 16,4-4-4-16,-1 4 5 0,-4-1 1 0,4 2 0 15,-1-3 1-15,0 4 2 0,0 0-5 0,-6 4 3 16,13-9 1-16,-7 4 2 0,-6 5-3 0,11-4-1 16,-6 2 1-16,-5 2 5 0,0 0-4 0,12-8 2 15,-12 8 2-15,0 0-3 0,8-2-2 0,-8 2 5 16,0 0-2-16,0 0-1 0,0 0-4 0,0 0 2 16,0 0 4-16,12 7 1 0,-12-7-5 0,0 0 4 0,0 11 0 15,0-11 2-15,0 8-5 0,0-8 3 0,-1 12-3 16,1-12 1-16,-4 14-1 0,3-6 4 15,1-8-1-15,-2 14 0 0,0-8-1 0,2-6 4 16,-1 13-4-16,1-13 0 0,0 14 6 0,0-14-6 0,0 11 2 16,0-11-3-16,-1 7 1 0,1-7 4 0,-2 9-3 15,2-9 0-15,0 0-1 0,0 0 0 16,0 0 0-16,0 0 0 0,0 0-1 0,0 0 5 0,0 0-7 16,0 0-3-16,0 0-8 0,0 0 3 0,0 0-13 15,19-15 2-15,-13 9-1 0,-2-2-1 0,2 2-5 16,-1-5-8-16,1 2-9 0,2-2 9 0,1 3 2 15,1-2 6-15,-1 0 6 0,-6 4-3 0,4-3 2 16,2 0 8-16,-5 5-2 0,4-3 5 0,-5 2 0 16,-3 5 4-16,5-8-1 0,-5 8 8 0,6-8-8 15,-6 8 4-15,5-5 0 0,-5 5 1 0,0 0 1 16,8-2 13-16,-8 2 1 0,0 0 6 0,0 0 3 16,0 0 2-16,0 0 13 0,11 7 3 0,-11-7 5 0,6 9 2 15,-3-3 2-15,0 0 8 0,0 1-6 16,0 2 1-16,-1 0-3 0,0-1-6 0,1 0-4 15,-1 4 1-15,2-3-7 0,-2 3-1 0,2-2-6 16,0 0 3-16,-2 4-5 0,-1-5-8 0,2-1-15 0,-2 3-24 16,3-5-29-16,-3 2-30 0,-1-8-43 0,5 12-40 15,-4-8-113-15,-1-4-304 0,6 5 134 16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7:00.0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7594BB2-C387-484D-A170-E8B9EA487D44}" emma:medium="tactile" emma:mode="ink">
          <msink:context xmlns:msink="http://schemas.microsoft.com/ink/2010/main" type="writingRegion" rotatedBoundingBox="4326,3406 6237,3485 6213,4073 4301,3994"/>
        </emma:interpretation>
      </emma:emma>
    </inkml:annotationXML>
    <inkml:traceGroup>
      <inkml:annotationXML>
        <emma:emma xmlns:emma="http://www.w3.org/2003/04/emma" version="1.0">
          <emma:interpretation id="{35A508BA-992E-4678-9D90-5827A0C64CC2}" emma:medium="tactile" emma:mode="ink">
            <msink:context xmlns:msink="http://schemas.microsoft.com/ink/2010/main" type="paragraph" rotatedBoundingBox="4326,3406 6237,3485 6213,4073 4301,39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29C90A-6EE0-47DA-AB20-AE69C139115E}" emma:medium="tactile" emma:mode="ink">
              <msink:context xmlns:msink="http://schemas.microsoft.com/ink/2010/main" type="line" rotatedBoundingBox="4326,3406 6237,3485 6213,4073 4301,3994"/>
            </emma:interpretation>
          </emma:emma>
        </inkml:annotationXML>
        <inkml:traceGroup>
          <inkml:annotationXML>
            <emma:emma xmlns:emma="http://www.w3.org/2003/04/emma" version="1.0">
              <emma:interpretation id="{4CD2C3C0-1A61-4697-B7F8-ED8686B9A971}" emma:medium="tactile" emma:mode="ink">
                <msink:context xmlns:msink="http://schemas.microsoft.com/ink/2010/main" type="inkWord" rotatedBoundingBox="4326,3406 6237,3485 6213,4073 4301,3994"/>
              </emma:interpretation>
            </emma:emma>
          </inkml:annotationXML>
          <inkml:trace contextRef="#ctx0" brushRef="#br0">-1 31 143 0,'0'0'177'0,"1"-9"-12"0,-1 9 1 0,0 0-3 0,4-5-8 16,-4 5-5-16,3-8-7 0,-3 8-13 0,0 0-2 16,0 0-13-16,0 0-16 0,0 0-6 0,3-9-12 15,-3 9-13-15,0 0-5 0,0 0-6 16,0 0-5-16,0 0-6 0,0 0 3 0,2 28-4 0,-2-14-4 16,0-2-2-16,0 6 0 0,0-4-3 0,2 6-4 15,-4 0 1-15,2 1-4 0,0 1-4 0,0-1 0 16,0 3-2-16,2-3-1 0,-2 0-5 0,0-1 0 15,3 0-3-15,-3-2 4 0,2-4-4 0,-2 5-1 16,4-5-1-16,-2 2-1 0,-2-3-3 0,3 0 2 0,-1-1-7 16,-2-2-12-16,3 0-17 0,-1 1-15 0,1-3-20 15,0 0-12-15,-1-2-12 0,-2-6-19 16,2 14-26-16,1-9-27 0,-3-5-191 0,0 0-376 0,0 0 167 16</inkml:trace>
          <inkml:trace contextRef="#ctx0" brushRef="#br0" timeOffset="764.12">-100-3 137 0,'11'-8'145'16,"2"2"-11"-16,7-2-15 0,4 3-6 0,0-2-12 0,9-1-3 15,4 3-8-15,1 0-6 0,6-2-2 0,-2 0-7 16,2 4-6-16,15-3-12 0,-18 3 6 0,-2 0-14 16,3 3 2-16,-4 0-14 0,-4 1 7 0,-3 4-12 15,-8-2-2-15,-2 0-5 0,-5 2-1 0,-4 0-5 16,1 2-2-16,-5 0-3 0,0 0-2 0,-3 2-2 15,-3-2 1-15,-2 2-2 0,0 4 2 0,-4 0-8 16,-2 0 6-16,-6 6 2 0,-2-5 5 0,2 2 0 16,-15 2-3-16,12-3 0 0,-6-2 4 0,0-1-3 0,-5 3 4 15,-1 1-4-15,1-2 3 0,3-3-5 16,2-2 2-16,-3 1 1 0,1-4-2 0,3 2-4 0,3 1 1 16,-3 0-2-16,7-6-2 0,0 5-2 15,0-4 3-15,3 2-5 0,4-4-1 0,-3 0-1 16,9-2-3-16,-8 6-6 0,8-6-2 0,-9 3 0 0,9-3 0 15,0 0 3-15,0 0-1 0,0 0 0 0,0 0 1 16,0 0 2-16,0 0 0 0,0 0-7 0,0 0 7 16,31-1-5-16,-19 0-1 0,0-4 3 0,-1 3 6 15,2 2-7-15,0-3 5 0,0 2-4 0,0-1 9 16,1 0-4-16,2 1 2 0,-1 0 2 0,1 0-5 16,-3-2 2-16,0 3-4 0,0 0 11 0,2 0-7 15,-2 3-1-15,1-2 1 0,1 0 0 0,-4 0 0 16,1 1 4-16,-2 1-3 0,-1-2-2 0,0 3 3 15,4 1-1-15,-4 2 3 0,-2-5-2 0,1 5 1 0,0 2-6 16,2-2 8-16,-3 1-15 0,1 1 15 16,0-1 0-16,0 2 4 0,0-1-5 0,-5-2 1 15,1 4-5-15,-1-1 5 0,-3-3-1 0,0 0 1 0,0-7 2 16,-5 20 0-16,0-10 3 0,-1 0-5 0,-4-1 1 16,-2-1 2-16,-1-1-1 0,-5 1-2 15,-4-2 7-15,2 2-3 0,-6-3 5 0,-3 1 3 0,-4-2 5 16,0 0 2-16,-2-2 3 0,2 0-9 0,0-2 9 15,-1 0 1-15,-1-2 4 0,2 1-10 0,0 0 7 16,8-1-4-16,4-1 6 0,-3 0-4 0,1-2-4 16,7 2-1-16,0 1-7 0,4-2 0 0,2 2 0 15,0-1-5-15,4 2-10 0,6 1-22 0,-9-7-19 0,9 7-14 16,0 0-28-16,0 0-20 0,15-13-50 16,-5 9-139-16,5-2-317 0,-2 1 141 0</inkml:trace>
          <inkml:trace contextRef="#ctx0" brushRef="#br0" timeOffset="1208.15">1238 228 130 0,'0'0'199'0,"21"0"-8"16,-6-1-13-16,6 1-9 0,5 0-16 0,7-2-8 16,3 2-6-16,-4-2-15 0,4 2-6 0,-10 0-10 15,7-3-12-15,0 3-8 0,-9 0-12 0,-1 0-2 16,-2 0-14-16,-5 0-4 0,4-1-5 0,-5 0-5 16,-2 1-6-16,1 0-1 0,-4 0-6 0,-10 0 0 15,16-1-7-15,-16 1-2 0,13 1-2 0,-13-1-5 16,12-1-9-16,-12 1-8 0,0 0-15 0,10 0-14 15,-10 0-7-15,0 0-16 0,0 0-6 0,0 0-11 16,0 0-15-16,0 0-20 0,0 0-24 0,0 0-184 16,-23 14-337-16,11-12 149 0</inkml:trace>
          <inkml:trace contextRef="#ctx0" brushRef="#br0" timeOffset="1438.66">1380 429 177 0,'34'-3'222'0,"-1"2"-17"0,0-1-18 0,-1-2-30 16,-1 0-7-16,-6 4-15 0,-1-3-14 0,0 2-17 0,-2 2-7 15,0-2-15-15,-2 1-26 0,0 0-20 0,-7 1-23 16,3 2-27-16,-5-3-14 0,-1 0-28 0,2 0-27 15,1-3-40-15,-13 3-117 0,16 3-260 0,-10-3 115 16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7:12.4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9F4406-62CD-4DDF-AA45-A8DE1B99D9BF}" emma:medium="tactile" emma:mode="ink">
          <msink:context xmlns:msink="http://schemas.microsoft.com/ink/2010/main" type="writingRegion" rotatedBoundingBox="8838,1950 8825,6648 8474,6647 8487,1949"/>
        </emma:interpretation>
      </emma:emma>
    </inkml:annotationXML>
    <inkml:traceGroup>
      <inkml:annotationXML>
        <emma:emma xmlns:emma="http://www.w3.org/2003/04/emma" version="1.0">
          <emma:interpretation id="{C1F1475E-A910-4778-B109-57E33509A7A3}" emma:medium="tactile" emma:mode="ink">
            <msink:context xmlns:msink="http://schemas.microsoft.com/ink/2010/main" type="paragraph" rotatedBoundingBox="8838,1950 8825,6648 8474,6647 8487,19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B028BE-6DB1-4BCB-AF3F-AB7C7A5B0775}" emma:medium="tactile" emma:mode="ink">
              <msink:context xmlns:msink="http://schemas.microsoft.com/ink/2010/main" type="line" rotatedBoundingBox="8838,1950 8825,6648 8474,6647 8487,1949"/>
            </emma:interpretation>
          </emma:emma>
        </inkml:annotationXML>
        <inkml:traceGroup>
          <inkml:annotationXML>
            <emma:emma xmlns:emma="http://www.w3.org/2003/04/emma" version="1.0">
              <emma:interpretation id="{3CFFD567-B80E-4A29-88E4-66A3DFE53DD2}" emma:medium="tactile" emma:mode="ink">
                <msink:context xmlns:msink="http://schemas.microsoft.com/ink/2010/main" type="inkWord" rotatedBoundingBox="8838,1950 8837,2238 8486,2237 8487,1949"/>
              </emma:interpretation>
            </emma:emma>
          </inkml:annotationXML>
          <inkml:trace contextRef="#ctx0" brushRef="#br0">4097-1450 67 0,'0'0'128'0,"-7"8"-12"0,7-8-11 15,0 0-7-15,-4 8-4 0,4-8-4 16,0 0 5-16,0 0 1 0,-4 11-11 0,4-11-3 0,-3 9-1 15,3-9-9-15,0 9-9 0,0-9 3 16,-3 10-14-16,3-10 2 0,2 14-1 0,-2-14-14 16,1 11 11-16,1-3 2 0,1-2-11 0,-3-6 5 0,6 14-3 15,-3-8-1-15,2 0 2 0,0-1-2 0,1 0-4 16,0 1-1-16,3 0 1 0,-2 0-5 0,6 0 1 16,-2-1-4-16,-4-3-7 0,3 3 2 0,0-2-1 15,2-2-5-15,1 2 0 0,-4-3 0 0,-9 0 2 16,16 1-3-16,-5 0-3 0,-1-1 1 0,-10 0 3 15,16-3-4-15,-6 1 1 0,-2 0 1 0,3-2 2 16,-4 1 0-16,1 0 0 0,-1 0-3 0,1-2 5 16,2 0-5-16,-1 1 1 0,-5-1 0 0,6-1-5 15,-4 0 2-15,-1-2-5 0,0 0 5 0,3-3-3 16,-4 3-4-16,1-2-3 0,0 0 6 0,0 1-2 16,-3-4-1-16,2 2-4 0,-2 2 0 0,0 1 0 15,0-3 3-15,-2 11-2 0,0-20 2 0,0 13-4 0,0-5 2 16,0 5 8-16,0 7 1 0,-2-18-2 0,0 12-1 15,2 6-2-15,-6-13-2 0,5 7 0 0,1 6-1 16,-8-9-2-16,4 3 1 0,4 6-5 0,-11-7-8 16,2 3-3-16,-2 2-7 0,0 2-9 0,-4-3-13 15,1 2 0-15,-8 1-8 0,2 0-3 0,1 4-11 16,-3-2-8-16,-1 2-10 0,0 1-17 0,2-2-8 16,-3 3-27-16,2 1-38 0,-1-2-120 0,4-1-316 15,0 2 140-15</inkml:trace>
        </inkml:traceGroup>
        <inkml:traceGroup>
          <inkml:annotationXML>
            <emma:emma xmlns:emma="http://www.w3.org/2003/04/emma" version="1.0">
              <emma:interpretation id="{CE39CA14-E256-44FF-A3DE-DDAE9E75C4F6}" emma:medium="tactile" emma:mode="ink">
                <msink:context xmlns:msink="http://schemas.microsoft.com/ink/2010/main" type="inkWord" rotatedBoundingBox="8713,3097 8711,3474 8641,3473 8642,3097">
                  <msink:destinationLink direction="with" ref="{A92532BF-E49E-4A1D-82C1-AF6308B888DD}"/>
                </msink:context>
              </emma:interpretation>
            </emma:emma>
          </inkml:annotationXML>
          <inkml:trace contextRef="#ctx0" brushRef="#br0" timeOffset="1270.93">4224-362 45 0,'0'0'140'0,"0"0"-2"0,0 0-9 0,0 0-7 15,0 0-4-15,0 0-3 0,0 0-13 0,-4 8 2 16,4-8-2-16,0 0-1 0,0 0-3 0,0 0-4 16,0 0-6-16,0 0-2 0,0 0-7 0,0 0-3 15,0 0-3-15,0 0-4 0,0 0-6 0,0 0-3 16,23-11-4-16,-23 11-2 0,0 0-5 0,8-8-7 15,-8 8-1-15,8-6-3 0,-8 6-6 0,7-6-1 0,-7 6 1 16,6-5-2-16,-6 5-5 0,6-5-3 16,-6 5-1-16,4-8-2 0,-4 8-2 0,6-4 0 0,-6 4-6 15,0 0-5-15,0 0 6 0,0 0-2 0,3-8-1 16,-3 8-1-16,0 0-2 0,0 0-1 16,0 0-2-16,0 0-2 0,0 0-2 0,0 0 1 15,0 0-4-15,0 0 2 0,0 0-1 0,0 0-1 0,0 0 3 16,0 0-4-1,0 0 1-15,0 0-1 0,0 0 4 0,0 0-2 0,0 0 2 0,0 0-2 0,-9 26 3 16,9-26-2-16,-3 10 2 0,3-10-1 16,-1 14 1-16,-3-8-6 0,4-6 5 0,0 17 0 0,-1-10 4 15,0 2 0-15,1-9-1 0,-3 17-2 0,2-8 7 0,1 3-3 16,-1-2 3-16,1 0-4 0,-4 2 4 16,3-1-1-16,0 0 2 0,-4 0-3 0,2 1 1 15,0 1 1-15,0-4 2 0,-1-1-1 0,3 3 0 0,-2 1-2 16,0-4 4-16,2 1-3 0,-3-4 5 0,4-5-2 15,-1 19 3-15,1-14 0 0,0-5 0 0,0 14 1 16,0-14 4-16,2 14 0 0,1-11 1 0,1 5-1 16,0-2-2-16,-4-6-2 0,10 8 1 0,-7-4-3 15,-3-4-1-15,10 6 0 0,-10-6-2 0,6 5 1 16,-6-5-3-16,6 5 1 0,-6-5-5 0,0 0-9 16,0 0-19-16,0 0-23 0,0 0-23 0,0 0-21 15,0 0-23-15,0 0-24 0,0 0-16 0,0 0-47 16,-36-9-145-16,29 4-375 0,-2 5 166 0</inkml:trace>
        </inkml:traceGroup>
        <inkml:traceGroup>
          <inkml:annotationXML>
            <emma:emma xmlns:emma="http://www.w3.org/2003/04/emma" version="1.0">
              <emma:interpretation id="{6763A160-F9B9-49A7-A06C-4F6352BDEF12}" emma:medium="tactile" emma:mode="ink">
                <msink:context xmlns:msink="http://schemas.microsoft.com/ink/2010/main" type="inkWord" rotatedBoundingBox="8817,4672 8816,5011 8488,5011 8489,4671">
                  <msink:destinationLink direction="with" ref="{A92532BF-E49E-4A1D-82C1-AF6308B888DD}"/>
                </msink:context>
              </emma:interpretation>
            </emma:emma>
          </inkml:annotationXML>
          <inkml:trace contextRef="#ctx0" brushRef="#br0" timeOffset="2692.53">4116 1240 28 0,'0'0'182'0,"0"0"-19"0,0 0-8 0,0 0-14 0,0 0-16 15,0 0-2-15,0 0-12 0,0 0-6 0,0 0-15 16,0 0-5-16,4-20-9 0,-4 20-7 0,0 0-5 15,14-11-5-15,-14 11-6 0,7-6-7 16,-1 3-6-16,0-2 1 0,0 1-5 0,3 0 0 0,-3 0-5 16,2-1 3-16,2 3-6 0,-10 2-1 0,15-4-3 15,-4-1-5-15,-4 5-3 0,0-4 2 0,-7 4-2 16,16-1 0-16,-16 1-13 0,14-3 10 0,-14 3 0 16,11 0 1-16,-11 0-6 0,10 2 0 0,-10-2 0 15,11 2-3-15,-11-2 0 0,10 4-2 0,-8 1 0 16,-2-5-3-16,7 6 4 0,-7-6-2 0,3 10-4 15,-2-3 3-15,-1-7 5 0,2 14-1 0,-4-6 1 16,-1 2 5-16,2 2-4 0,-2-1 9 0,-1 0-2 16,-1 0 2-16,-1 1-1 0,-1 0 0 0,1 0 0 0,0-3-5 15,-2 4 3-15,1-2-4 0,-1 0 0 0,-2 2 1 16,3-3 0-16,-5 2 0 0,1-4-3 0,2 3-3 16,-2-3 6-16,2 1-3 0,-2-3-4 15,1 3 3-15,3-2 0 0,-2-1-1 0,3-1 1 16,-5 2-1-16,4-2 0 0,0 0-4 0,1 0 2 0,-1-2 2 15,7-3 0-15,-11 5 2 0,5-2-4 0,6-3 2 16,-8 4 1-16,8-4-2 0,0 0-2 0,-11 5 3 16,11-5 0-16,0 0-7 0,0 0 6 0,0 0 3 15,0 0-4-15,0 0 0 0,0 0 2 0,0 0-3 16,0 0 1-16,0 0-2 0,0 0 4 0,0 0-2 16,0 0 3-16,0 0-5 0,17-21 1 0,-11 18-2 15,2-1 1-15,-1 1 1 0,-7 3-1 0,19-4-1 16,-9 2 1-1,-2 0-3-15,-8 2 2 0,15-3-1 0,-9 3 0 0,-6 0-2 0,11 0 3 0,-11 0-3 16,13 0 3-16,-13 0-4 0,8 0 7 0,-8 0-3 0,10 7-3 16,-6-3 1-16,-4-4-4 0,7 3 5 0,-7-3 2 15,8 7-1-15,-8-7 0 0,7 4 0 16,-7-4 5-16,10 5 7 0,-6-2 8 0,-4-3 2 0,11 4 2 16,-11-4 0-16,12 3-3 0,-12-3 3 0,11 0 1 15,-11 0-5-15,15 2 0 0,-9-2-3 0,-6 0-4 16,17 0-1-16,-8 0-1 0,-9 0-2 0,16-2-6 15,-16 2-12-15,15 0-16 0,-15 0-17 0,12-2-22 16,-12 2-12-16,10 2-34 0,-10-2-30 0,9 0-46 16,-9 0-167-16,0 0-381 0,7 2 169 0</inkml:trace>
        </inkml:traceGroup>
        <inkml:traceGroup>
          <inkml:annotationXML>
            <emma:emma xmlns:emma="http://www.w3.org/2003/04/emma" version="1.0">
              <emma:interpretation id="{9457BFC5-E918-4AC2-A0D1-D947F66524B7}" emma:medium="tactile" emma:mode="ink">
                <msink:context xmlns:msink="http://schemas.microsoft.com/ink/2010/main" type="inkWord" rotatedBoundingBox="8737,5737 8734,6648 8671,6647 8674,5736"/>
              </emma:interpretation>
            </emma:emma>
          </inkml:annotationXML>
          <inkml:trace contextRef="#ctx0" brushRef="#br0" timeOffset="3272.77">4302 2224 133 0,'0'0'204'0,"0"0"-25"0,0 0-15 0,0 0-18 16,7 6-14-16,-7-6-15 0,0 0-13 0,0 0-8 15,0 0-11-15,3 8-8 0,-3-8-11 16,0 0-3-16,2 8-4 0,-2-8-8 0,1 9-1 0,-1-9-13 16,0 0-4-16,-3 13-17 0,3-13-21 15,-6 12-20-15,2-6-26 0,4-6-18 0,-3 11-39 0,-4-6-151 16,1 1-282-16,1-1 125 0</inkml:trace>
          <inkml:trace contextRef="#ctx0" brushRef="#br0" timeOffset="3545.98">4251 2646 134 0,'0'0'175'0,"0"0"-11"0,0 0-10 0,0 0-11 16,3 7-10-16,-3-7-9 0,0 0-7 0,6 4-11 16,-6-4-12-16,0 0-10 0,7 5-4 0,-7-5-9 15,0 0-10-15,8 4-6 0,-8-4-8 0,0 0-9 16,6 5-17-16,-6-5-26 0,3 5-18 0,-3-5-23 15,0 0-29-15,5 10-29 0,-5-10-154 0,0 0-280 16,-3 10 124-16</inkml:trace>
          <inkml:trace contextRef="#ctx0" brushRef="#br0" timeOffset="3787.84">4289 3027 123 0,'0'0'133'0,"1"9"-9"16,-1-9-13-16,4 7-7 0,-4-7-13 0,0 11-13 16,0-11-6-16,0 0-5 0,0 13-5 0,0-13-10 15,-2 9-4-15,2-9-2 0,-3 12-31 0,3-12 2 16,0 12-21-16,0-12-21 0,-3 13-32 15,3-13-32-15,-3 10-73 0,3-10-175 0,-2 12 78 0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15.9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92532BF-E49E-4A1D-82C1-AF6308B888DD}" emma:medium="tactile" emma:mode="ink">
          <msink:context xmlns:msink="http://schemas.microsoft.com/ink/2010/main" type="inkDrawing" rotatedBoundingBox="7496,3256 7525,4884 7209,4890 7180,3262" semanticType="callout" shapeName="Other">
            <msink:sourceLink direction="with" ref="{6763A160-F9B9-49A7-A06C-4F6352BDEF12}"/>
            <msink:sourceLink direction="with" ref="{CE39CA14-E256-44FF-A3DE-DDAE9E75C4F6}"/>
          </msink:context>
        </emma:interpretation>
      </emma:emma>
    </inkml:annotationXML>
    <inkml:trace contextRef="#ctx0" brushRef="#br0">2884-241 4 0,'0'0'181'0,"16"-12"-14"0,-16 12-13 16,0 0-13-16,0 0-9 0,0 0-9 0,0 0-10 15,0 0-4-15,0 0-11 0,0 0-8 0,0 0-14 0,0 0-1 16,0 0-7-16,0 0-6 0,0 0-6 0,0 0-4 15,0 0-9-15,0 0-5 0,0 0-2 16,0 0-3-16,0 0 1 0,0 0-5 0,0 0-1 0,0 0-3 16,0 0 1-16,0 0 2 0,0 0 0 15,0 0-1-15,0 0-1 0,-12 27-4 0,12-27 4 16,-1 9-5-16,1-9-5 0,-3 8 5 0,3-8-1 0,0 11 4 16,0-11-12-16,-1 11 12 0,1-11-5 0,-1 12-1 15,1-12 0-15,0 9-2 0,0-9 1 0,0 12-5 16,0-12 2-16,0 13 1 0,0-13 0 0,0 11-1 15,0-11 1-15,1 14-1 0,-2-6 2 0,1-8 0 16,0 16-2-16,-1-7 0 0,1 2-3 0,-4-1 1 16,4 3-1-16,0-3 0 0,-2-2-4 0,2-8 2 0,-3 15-1 15,3-4 3-15,0-3-2 0,0-8-1 16,0 16-2-16,-1-9 2 0,1-7-2 0,0 16-1 0,-1-11 1 16,1-5-2-16,-3 14-1 0,3-14 1 0,-1 11 3 15,1-11-5-15,0 14 4 0,0-7 3 16,0-7-5-16,-2 11 0 0,2-11 2 0,0 13 2 0,0-13-3 15,2 9 3-15,-2-9-4 0,0 10 1 0,0-10-2 16,0 15 0-16,0-15-1 0,0 9 5 0,0-9-2 16,-2 9 1-16,2-9-4 0,2 9 2 0,-2-9-5 15,0 11 4-15,0-11-3 0,0 11 2 0,0-11 2 16,1 9-2-16,-1-9-1 0,3 9 3 0,-3-9-2 16,1 11 2-16,-1-11-1 0,1 8 2 0,-1-8-4 15,1 11 5-15,-1-11-4 0,2 10-2 0,-2-10 1 16,0 11 3-16,0-11-3 0,0 9 0 0,0-9 0 15,2 12 1-15,-2-6-3 0,0-6 3 0,0 14-2 0,0-14 4 16,4 12-2-16,-4-5-2 0,0-7 3 0,1 14-6 16,-1-8 3-16,0-6 1 0,1 14 0 15,-1-14 0-15,-1 15-1 0,1-9-3 0,1 3 6 0,-1-9 0 16,1 13-3-16,2-7 1 0,-3-6-2 16,1 15 4-16,-1-8 0 0,0-7-6 0,2 14 3 0,-2-8 0 15,0-6-2-15,2 14 4 0,-2-14-2 0,0 11 2 16,0-3-1-16,0-8-2 0,4 11 2 0,-4-11-1 15,0 12 2-15,0-12-2 0,0 11 0 0,0-11 0 16,-4 13-1-16,4-13 2 0,0 11-1 0,0-11 0 16,-2 12 0-16,2-12 3 0,-2 11-6 0,1-5 6 15,1-6-1-15,-3 13-4 0,3-13 2 0,-3 12 1 16,3-12-2-16,0 13 4 0,-4-7-5 0,4-6 1 0,4 13 1 16,-4-13 2-16,-4 13 1 0,4-6-5 15,0-7 1-15,-4 12 0 0,4-12 2 0,0 11-2 16,0-11 1-16,-2 14 1 0,2-14-7 0,0 14 7 0,0-14 0 15,-1 10 1-15,1-10 0 0,-3 14-1 0,3-6 1 16,3-1 0-16,-3-7-4 0,-3 16 3 16,3-16-2-16,-3 12 2 0,1-3-1 0,2-2 1 0,0-7 2 15,0 18-2-15,-3-13-1 0,3-5-1 0,0 16 0 16,0-7 1-16,0-9 2 0,3 13-2 0,-3-13 0 16,-3 14 3-16,3-8-3 0,0-6-1 0,0 12 2 15,0-12-1-15,0 16 3 0,0-16 0 0,0 10 0 16,0-10-4-16,0 14 0 0,0-8 5 0,0-6-3 15,3 13 2-15,-3-5-4 0,0-8 3 0,4 13-3 16,-4-13 3-16,1 12 1 0,-1-5-1 0,0-7-3 16,3 11 4-16,-3-11-3 0,1 15 2 0,-1-15 4 15,0 11-1-15,0-11-5 0,-1 14 3 0,1-14-3 0,0 14 1 16,0-7 0-16,0-7 0 0,0 11-1 0,0-11-4 16,-3 12 5-16,3-12 2 0,3 12-1 15,-3-4 1-15,0-8-2 0,0 12 2 0,0-12-6 0,1 12 5 16,-1-12 0-16,0 12-1 0,0-4 1 0,0-8-1 15,1 11-3-15,-1-11 2 0,0 15-1 0,1-8 1 16,-1-7 4-16,2 14-3 0,-2-14 1 0,2 12-2 16,-2-5 2-16,0-7-1 0,4 14 2 0,-4-8-2 15,0-6 2-15,1 14 1 0,0-7-4 0,-1-7 0 16,1 10 0-16,-1-10 1 0,3 11 0 0,-3-11 1 16,1 7 0-16,-1-7 3 0,0 9-3 0,0-9 3 15,0 9-2-15,0-9 0 0,2 9 1 0,-2-9 0 16,0 0 3-16,0 13-5 0,0-13 3 0,2 9 4 15,-2-9-6-15,0 0 3 0,0 10 1 0,0-10-3 16,4 7 1-16,-4-7 2 0,0 0-4 0,0 0 3 16,1 8 0-16,-1-8 1 0,0 0 1 0,0 0 2 0,0 0-1 15,3 9 3-15,-3-9-2 0,0 0 2 16,0 0 2-16,0 0 0 0,0 0 3 0,0 0 0 16,0 0 1-16,0 0 1 0,0 0 3 0,0 0 1 0,0 0 0 15,0 0 7-15,0 0 0 0,0 0 3 0,0 0 2 16,0 0-1-16,0 0 1 0,0 0 4 15,0 0-2-15,0 0-3 0,0 0-2 0,0 0 1 16,0 0-3-16,0 0 3 0,0 0-8 0,0 0 1 0,0 0-4 16,0 0 4-16,0 0-10 0,0 0 1 0,0 0 4 15,0 0-7-15,0 0-3 0,0 0 0 0,0 0-1 16,0 0-2-16,0 0 0 0,-13-23-2 0,13 23-3 16,-5-6 2-16,5 6 3 0,-5-11-5 0,5 11 2 15,-5-10 1-15,3 4 1 0,2 6-5 0,-6-10 2 16,6 10-1-16,-2-12-1 0,-3 7-3 0,5 5 3 0,-6-11 1 15,3 6-2-15,3 5-4 0,-8-10 1 16,8 10 4-16,-5-9 0 0,5 9 1 0,-4-9-3 16,4 9 3-16,-3-6 0 0,3 6-3 0,0 0-3 0,-5-8 3 15,5 8 0-15,0 0 1 0,0 0-2 16,-3-8 3-16,3 8-3 0,0 0 0 0,0 0 2 16,0 0-1-16,-2-10-3 0,2 10 3 0,0 0 3 0,0 0-5 15,0 0 5-15,-3-8-1 0,3 8 5 0,0 0-2 16,0 0 1-16,0 0-5 0,0 0 1 0,0 0 2 15,-3-9-4-15,3 9 5 0,0 0 0 0,0 0-1 16,-4-9-1-16,4 9-4 0,0 0 4 0,0 0 3 16,-1-7-1-16,1 7-1 0,0 0 0 0,0 0 8 15,0 0 0-15,0 0-3 0,-5-9 13 0,5 9-3 16,0 0 5-16,0 0-3 0,0 0-1 0,-4-8-3 16,4 8 0-16,0 0 0 0,0 0 6 0,0 0-5 15,0 0-1-15,0 0-1 0,0 0-6 0,-4-8 3 16,4 8 0-16,0 0 1 0,0 0 0 0,0 0-7 15,0 0 7-15,0 0-4 0,0 0-1 0,0 0 6 16,0 0-6-16,0 0 0 0,0 0 2 0,-5-7 9 0,5 7-4 16,0 0 0-16,0 0 5 0,0 0-8 0,0 0-2 15,0 0-5-15,0 0 1 0,0 0-2 16,0 0 6-16,-2-10-3 0,2 10 4 0,0 0-3 0,0 0 5 16,0 0-5-16,0 0 5 0,0 0-3 0,0 0 12 15,0 0-11-15,-4-6 5 0,4 6 4 0,0 0 2 16,0 0-6-16,0 0 2 0,0 0-2 0,0 0 2 15,0 0-1-15,0 0-4 0,0 0 2 0,0 0-4 16,0 0 0-16,0 0 1 0,0 0-1 0,0 0-4 16,0 0-1-16,0 0 3 0,0 0-1 0,0 0-3 15,0 0-1-15,0 0 0 0,0 0-1 0,0 0 0 16,0 0-1-16,0 0-1 0,0 0-3 0,0 0 2 16,0 0-2-16,0 0-3 0,0 0 4 0,0 0 1 15,0 0-9-15,0 0 6 0,0 0-6 0,0 0 3 16,0 0-4-16,0 0 4 0,0 0 3 0,0 0-9 15,0 0 8-15,0 0-2 0,0 0-4 0,0 0 14 0,0 0-6 16,11 25-4-16,-11-25 6 0,3 8-2 0,0-2-2 16,-3-6 0-16,7 11 6 0,-6-3-2 0,-1-8-3 15,5 11 1-15,-3-6-2 0,1 2 2 0,-1 0-1 16,-2-7-1-16,5 11 3 0,-2-6-3 0,0 2 2 16,-3-7 5-16,2 11-8 0,0-5 0 0,-2-6 1 15,6 11 6-15,-3-5-5 0,-3-6 6 0,4 11-4 16,-4-11 3-16,6 10-3 0,-3-5 1 0,-3-5-2 15,5 7 4-15,-3-1 6 0,-2-6-9 0,6 8-2 16,-6-8 4-16,3 8-5 0,-3-8 0 0,4 8 3 0,-4-8-1 16,4 7-4-16,-4-7 15 0,3 7-14 15,-3-7 4-15,4 6 3 0,-4-6-3 0,4 5-3 16,-4-5-3-16,6 7 1 0,-6-7 12 0,0 0-6 0,4 7 9 16,-4-7-17-16,0 0 9 0,4 6-6 15,-4-6 4-15,0 0-1 0,0 0 4 0,4 6-4 16,-4-6 0-16,0 0 1 0,0 0 2 0,0 0-5 0,0 0 7 15,0 0 1-15,0 0-2 0,0 0 3 0,0 0-3 16,0 0 3-16,0 0 2 0,7 2-1 16,-7-2 2-16,0 0-2 0,0 0 2 0,0 0 0 0,0 0 8 15,0 0-5-15,0 0 5 0,0 0-3 0,0 0 0 16,0 0-3-16,0 0 2 0,0 0-4 0,0 0 4 16,6-14-5-16,-6 14 1 0,0 0-5 0,8-9 2 15,-8 9-2-15,3-7 2 0,-3 7-3 0,7-8 4 16,-7 8 5-16,9-8-9 0,-5 4-2 0,0-3 2 15,3 3 0-15,-5-4 2 0,7 3-5 0,-7-2 0 0,6-2 0 16,0-1-1-16,0-1 0 0,-4 3 3 0,4-2 0 16,-2 3-1-16,-1-5-1 0,4 2 2 0,-3-1-1 15,1 5 3-15,-1-3-2 0,-1 1-2 0,0 2 0 16,-1-2-4-16,0 1-1 0,0 0 5 0,-4 7 0 16,7-9 3-16,-5 4-6 0,-2 5 0 0,5-11-4 15,-5 11-3-15,0 0-12 0,5-9-15 0,-5 9-18 16,0 0-16-16,3-5-20 0,-3 5-14 0,0 0-17 15,0 0-28-15,2-5-31 0,-2 5-43 16,0 0-49-16,0 0-45 0,0 0-268 0,0 0-634 0,0 0 280 16</inkml:trace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45.4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2A05855-6C9C-45B6-87D4-94E661E6DEBC}" emma:medium="tactile" emma:mode="ink">
          <msink:context xmlns:msink="http://schemas.microsoft.com/ink/2010/main" type="inkDrawing" rotatedBoundingBox="9589,9227 18426,9314 18425,9359 9588,9272" shapeName="Other">
            <msink:destinationLink direction="with" ref="{AF6D4193-2B3A-4FC2-879F-5F9F5BF6C93B}"/>
            <msink:destinationLink direction="with" ref="{3573B07E-9485-4411-9E1E-28E59BDAE468}"/>
          </msink:context>
        </emma:interpretation>
      </emma:emma>
    </inkml:annotationXML>
    <inkml:trace contextRef="#ctx0" brushRef="#br0">-1 18 32 0,'0'0'128'0,"0"0"-22"16,0 0-6-16,0 0-5 0,1-10-2 16,-1 10-10-16,0 0-5 0,0 0-3 0,0 0-5 15,6-5-5-15,-6 5-8 0,0 0-6 0,0 0 3 0,4-7-15 16,-4 7 3-16,0 0-6 0,0 0-1 0,0 0-8 15,0 0-9-15,0 0 7 0,5-6 1 0,-5 6-3 16,0 0-10-16,0 0-1 0,0 0-1 0,0 0 5 16,0 0-4-16,0 0-2 0,0 0-6 0,0 0 1 15,0 0 10-15,0 0-21 0,0 0 22 0,0 0-7 16,0 0 4-16,0 0-3 0,0 0 8 0,0 0-21 16,0 0 14-16,0 0 2 0,0 0-2 15,0 0 2-15,0 0 0 0,0 0-2 0,0 0 1 0,0 0-9 16,0 0 1-16,0 0 11 0,0 0-2 0,0 0-13 15,0 0 3-15,0 0-2 0,0 0 4 0,0 0 3 16,0 0-1-16,12 0-2 0,-12 0 0 0,0 0 1 16,0 0-11-16,14 6 12 0,-14-6-5 0,6 3 5 0,-6-3-4 15,0 0 3-15,12 1-2 0,-12-1-3 0,0 0 4 16,10 4-3-16,-10-4-4 0,6 1 7 16,-6-1-2-16,0 0 4 0,14 3 1 0,-14-3-7 0,0 0-4 15,7 2 5-15,-7-2 1 0,0 0 1 0,9 4-1 16,-9-4-7-16,10 1 4 0,-10-1-1 0,0 0 2 15,12 3 2-15,-12-3 0 0,13 1-5 0,-5 1 4 16,-8-2 3-16,12 0 0 0,-12 0-11 0,13 1 7 16,-13-1 0-16,11 2 3 0,-11-2-6 0,12 0 1 0,-12 0-1 15,14 0 3-15,-14 0-3 0,12 3 4 16,-12-3-1-16,13 0-3 0,-13 0 1 0,13-3 5 16,-13 3-7-16,12 0-6 0,-12 0 11 0,11 3-1 0,-11-3-5 15,9 0 3-15,-9 0 1 0,11 0 3 0,-11 0-3 16,0 0 0-16,0 0 1 0,16-3 4 15,-16 3-6-15,10 0 2 0,-10 0-4 0,11 0 5 0,-11 0-5 16,10-2 3-16,-10 2-2 0,10 2 7 0,-10-2-4 16,0 0 1-16,15-2-3 0,-15 2-7 0,9 0 10 15,-9 0-1-15,0 0-5 0,10 0 6 0,-10 0 1 16,0 0 0-16,13-1-3 0,-13 1 1 0,0 0-2 16,0 0 2-16,14 0-3 0,-14 0 3 0,0 0-2 15,10 1 0-15,-10-1 5 0,0 0-6 0,11 0 5 16,-11 0-4-16,0 0-2 0,13 2 4 0,-13-2-10 15,8 0 10-15,-8 0 2 0,0 0-2 0,15 3 0 16,-15-3 1-16,9 2-9 0,-9-2 10 0,13 1-3 0,-4 1 0 16,-9-2 1-16,15 1-3 0,-7 0 2 0,1 0 0 15,-9-1-1-15,15 0 1 0,-8 0 0 16,-7 0 1-16,16 3-1 0,-10-3 0 0,-6 0-1 0,14 0 2 16,-14 0 2-16,12 0-2 0,-12 0-5 0,14 0 6 15,-14 0-4-15,11 0 5 0,-11 0-1 0,13 0-1 16,-13 0-3-16,11 2 2 0,-11-2 2 0,13-2 3 15,-13 2-6-15,11 0 2 0,-11 0-5 0,13-3 4 16,-5 1-7-16,-8 2 5 0,13-1 5 0,-3 1-1 16,-10 0-5-16,16-3 4 0,-7 3 1 0,2-1-1 15,-11 1-4-15,17-1 5 0,-6-2-5 0,2 3 2 16,-1 0-1-16,0 0 5 0,-2 0 0 0,1 0-5 16,0-2 5-16,-11 2 0 0,22 2-4 0,-13-2-2 15,0 0-7-15,2 0 12 0,1-2-5 0,-12 2-2 16,19 2 5-16,-10-2 4 0,-9 0-4 0,17 0-3 15,-10 0 3-15,3 0 1 0,-10 0 1 0,14 0-1 0,-14 0-1 16,14 0 1-16,-14 0-5 0,15 0 3 16,-15 0 0-16,15 0 1 0,-8 0-3 0,-7 0 3 15,16 0-2-15,-16 0 7 0,14 0-3 0,-14 0-2 0,15-2-4 16,-5 2 8-16,3-1-7 0,1 2 0 0,-4-1 5 16,0 0 0-16,2 0-1 0,-2 0-3 0,1 0 0 15,-11 0 1-15,17 0-1 0,-6 0 6 0,-3 0-10 16,-8 0 5-16,18 0 3 0,-8 2-2 0,-10-2 0 15,16 0 1-15,-6 0 4 0,-10 0-5 0,15 0 2 16,-7 3-1-16,-8-3 2 0,15 0-2 0,-8 1 0 16,-7-1-1-16,18 1-1 0,-11-1 0 0,-7 0 1 15,16 0 0-15,-7 0-3 0,-9 0 7 0,13 1-5 16,-3-1-1-16,-1 0 4 0,-9 0-6 0,17-1 3 16,-5 1 5-16,-12 0-14 0,18 1 7 0,-10-1 1 0,3-1 6 15,-1 1-6-15,0-1-1 0,-10 1-3 16,23-1 4-16,-14 1 2 0,4-3-1 0,-2 3-4 0,1 0 0 15,0 0 1-15,0-2 1 0,-1 2-3 0,-11 0 1 16,22 0 0-16,-10 0 4 0,-3-1-2 0,-9 1-7 16,19-2 0-16,-8 1 10 0,-1 1-2 0,3-1-3 15,-13 1 0-15,16 0 3 0,-7 1-2 0,-9-1 3 16,19-1 0-16,-10-1 0 0,0 4 0 0,-9-2-1 16,17 0 3-16,-8-2 1 0,-9 2-8 0,18-1 5 15,-10 1 3-15,-8 0-12 0,17 0 10 0,-9 0-2 16,-8 0 4-16,15-1 1 0,-8 2-3 0,-7-1 1 15,16-1 5-15,-8 2-2 0,-8-1-6 0,13 0-2 16,-13 0 1-16,15 0 7 0,-6 0-5 0,-9 0-1 16,12 1 0-16,-12-1 1 0,12 3-2 0,-12-3 6 0,11 0-3 15,-11 0-4-15,14 1 5 0,-14-1 4 0,12 0-7 16,-6 2 4-16,-6-2-7 0,14 0 9 16,-14 0-4-16,14 1 1 0,-8 1-4 0,-6-2 1 0,13 0 2 15,-13 0 3-15,15 3-4 0,-9-3 5 0,-6 0-4 16,16 0 3-16,-10 1-3 0,4 0 3 0,-10-1-3 15,14-1 0-15,-5 2-1 0,3-1-1 0,0 1-7 16,-1-1 0-16,-1 0 10 0,-10 0 2 0,17 2-1 16,-8-2-1-16,4 0 2 0,-1 1-1 0,-4-1 2 15,6 0-9-15,-4 0 9 0,2 0-5 0,0 1 6 16,1-1-3-16,0 0 2 0,1-1-3 0,-2 1-3 16,2 0 4-16,-2 0-5 0,2-1 6 0,-2 1-1 15,0 1-2-15,2-2 4 0,1 2-3 0,-1-2 1 16,0 1-2-16,2-2 1 0,-2 2-3 0,0-1 2 15,1 2 3-15,-1-2-3 0,1 1 0 0,0 0 1 16,0 0 2-16,1 0-4 0,-1-1 3 0,0 1 1 0,2 0-2 16,-3 0 1-16,2 1-1 0,-3-3-1 0,2 3 1 15,-1-2-1-15,0-2-1 0,0 3-5 0,0 0 10 16,-2 0-2-16,0 0 5 0,1 0-2 0,-1 0 0 16,0 0-5-16,2 0 2 0,-2 0-4 0,-3 0 9 15,-9 0-9-15,19 0 2 0,-10 0 2 0,2 0 1 16,-2 0 3-16,-9 0-5 0,21 0 3 0,-13 0 6 15,-8 0-4-15,20 0 0 0,-7 0-2 0,-6 0-2 16,5 0 3-16,-1 0 0 0,2 0-8 0,-2 3 6 16,-3-3-1-16,-8 0 0 0,18 1 2 0,-7-1 2 0,-1 0-3 15,-10 0-1-15,22 1-1 0,-10-1 4 16,0 1-6-16,1-1 0 0,-1 2-2 0,-1-2 4 16,-1 1 3-16,2-1-7 0,-12 0 8 0,20 0-2 0,-10 1-8 15,-3-1 6-15,3 0-1 0,1 4-1 0,-1-4 2 16,-1 0 2-16,-9 0-4 0,17 2-5 15,-9 0 2-15,-8-2 4 0,14 1 1 0,-4 0 2 0,-10-1-4 16,14 0 4-16,-4 2-2 0,-10-2-3 0,16 1 4 16,-8-1-2-16,1 1 0 0,-9-1 5 0,16 0-10 15,-7 0 5-15,2 1 3 0,-11-1 0 0,16-1-1 16,-6 1 0-16,-10 0-4 0,18 1 1 0,-11-2 0 16,2 2 6-16,-9-1-9 0,17 0 8 0,-4 0-5 15,-2 3 1-15,0-3-4 0,0 0 4 0,-1 0 0 16,-10 0 6-16,17 0-6 0,-8 0 2 0,4 0 0 15,-3 0-5-15,-1 0 2 0,2 0 0 0,-11 0 1 16,20 2-1-16,-8-2 2 0,0-2 0 0,-2 2-4 0,-10 0 3 16,20 0-5-16,-11 0 7 0,2 0-3 0,-11 0 2 15,19 0-5-15,-8 0 5 0,2 0-2 16,-1 0 1-16,0 0-2 0,-3 0 3 0,3 2-2 0,-12-2 4 16,18 0-11-16,-5 0 9 0,-2 0 1 0,-2 0-4 15,3 0 3-15,-2 3-4 0,-10-3-2 16,21 0 5-16,-11 1 4 0,0 1-1 0,0-1-2 0,-10-1-1 15,18 0-1-15,-9 0 0 0,2 1 4 0,0-1-1 16,-2 0-6-16,3 0 4 0,0 0-2 0,-4 1 3 16,1 2 2-16,-9-3 0 0,23 0-4 0,-12 0 4 15,2 0-6-15,-5 0 3 0,8 0 2 0,-1 0-2 16,-2 2-7-16,3-2 7 0,-2 0-2 0,-1 0 4 16,2 0 0-16,-1 0-14 0,-1 0 10 0,2 0 5 15,0 3 2-15,-3-6 1 0,3 6-5 0,1-3 4 16,-2 0-5-16,0-3 3 0,0 3-2 0,2 0 1 0,-1 0-1 15,1-2 0-15,-1 2 2 0,-2 2 0 0,3-2-1 16,-1 0-4-16,5 0 5 0,1 0-7 0,-7 0-1 16,1-2 3-16,3 2 2 0,-3 0 1 0,0 0 3 15,0 0-1-15,1 0-5 0,3 0 6 0,-4 2-4 16,0-2-2-16,0 0 1 0,1 0 0 0,4-2 1 16,-5 2 2-16,1 0-5 0,-4 0 0 0,3 0 4 15,-3 0-2-15,4 0-2 0,-2 0 5 0,-1 0-6 16,1 0 7-16,-4 0-3 0,3 0 2 0,1 0-2 15,-4 0 4-15,1 0-3 0,1 0 0 0,3 0 2 16,-3 0-6-16,-2 0 0 0,3 0 7 0,-2-3-7 16,0 3 2-16,-1 0 2 0,2 0-2 0,0 0-3 15,1 0 6-15,-1 0-4 0,0-1 3 0,-1 1-5 0,2 0 4 16,0 0 2-16,1-1-4 0,2 1 1 0,2 1 1 16,-1-1 1-16,-2 0 3 0,0 0-6 15,3 0 6-15,-4 0-3 0,2 0 1 0,-2 0 1 0,2 1-2 16,-1-2 2-16,-2 2-2 0,3-1-5 0,-2-1 3 15,1 1 4-15,-2 0-5 0,2 4-1 0,1-4-1 16,-1 0 4-16,0 0 2 0,1 0-3 0,-3 0-2 16,1 0-14-16,-1 2 20 0,2-4-6 0,0 2 0 15,-1 0 4-15,0 0 4 0,-1 0-2 0,0 0-5 16,2 0 1-16,-1 0 4 0,-1 0-3 0,3 0 3 16,-2 0 0-16,-1 0-4 0,1 0 0 0,2 0 1 15,-3 0-10-15,1 0 9 0,0 0 6 0,-1 0-8 16,2 0 8-16,-1 0-2 0,-2 0-5 0,3 0 3 15,-2 2 1-15,2-2 3 0,-1 0-6 0,-2 0-1 16,2 0 2-16,-2 3 3 0,1-2-3 0,0-1 0 0,-1 0-2 16,0 0 6-16,2 1-4 0,-2 0 4 0,-1 1-4 15,3-2 3-15,-3 0-1 0,-2 0 0 0,3 0-1 16,-2 0-4-16,3 1 2 0,0-1-2 0,-1-1 4 16,2 1-1-16,-2 0 3 0,2 1-2 0,-2-1-4 15,0 0 2-15,2 0-3 0,2 0 5 0,4-1 3 16,-7 2 0-16,4-2-8 0,-2 1 3 0,1-2 1 15,-1 4 0-15,1-4-18 0,0 2 23 0,0 0-6 16,-2 2 1-16,2-4 1 0,-2 4 3 0,0-4-6 16,2 2 2-16,-1-1-3 0,1 1 6 0,0 0 1 0,-2 0-4 15,1 0-4-15,3 0 4 0,-5-1-4 0,2 2 3 16,1-1 4-16,-2 0-3 0,1-1-1 16,-2 2-2-16,3-2 2 0,-2 1 2 0,2 0 3 15,-2 0-4-15,0 1 5 0,2-1-8 0,-2 0 3 0,3 0-2 16,-2 0 7-16,1 0-1 0,-2-1-6 15,4 1 2-15,-3 0 3 0,-2 0 0 0,2 0 1 0,0-1-1 16,2 1-4-16,-2 0 3 0,1-3-5 0,-1 6 1 16,-1-6 2-16,2 3 3 0,-1 0-6 15,1 0 3-15,-2 0 0 0,-1 0-3 0,3 0 10 0,-2 0-6 16,2 0 2-16,0 3-6 0,-1-3 6 0,0 0 0 16,-1 0-3-16,0 1-3 0,2-2 4 0,-1 1 0 15,1 1-3-15,0-1 0 0,1 0 5 16,3 0 0-16,-7 0-4 0,2 0-1 0,1-1 7 0,-3 1-4 15,3 1 1-15,-3-2-1 0,2 1-1 0,1 0 1 16,-2 0 0-16,0 1 3 0,1-2-4 0,-1 1 3 0,-2 0-5 16,3 1-1-16,2-2 6 0,-3-2 0 0,-1 3-6 15,3 3 4-15,-3-3-2 0,0 0 6 16,1-3-7-16,-1 3 3 0,2 0-4 0,-1 0 4 0,-1 0 3 16,2 0-7-16,0 0 3 0,-2 0-3 0,1 0 7 15,0 0-4-15,-1 0-4 0,2 3 6 16,-3-6-4-16,-1 3 7 0,5 3-5 0,-2-6 1 0,-2 6-5 15,1-3 5-15,1 0-4 0,1 1 5 0,-1-2-5 16,-2 2 4-16,0-1-6 0,-3 0 7 0,6 0-4 16,-5 1 4-16,2-1-3 0,0 0 0 0,-1 1-2 15,2 1 3-15,-5-2-6 0,5 0 6 0,-4 0 2 16,-9 0 3-16,23 0-6 0,-11 1 2 0,-1 1 2 0,1-1-2 16,1-2 0-16,-1 2 0 0,2-1-3 15,-2 0 3-15,0 2-2 0,-1-2-1 0,3 0 1 16,-2 0 4-16,3 0-9 0,-2 0 6 0,1 0 0 0,-5 1 1 15,7-1-3-15,5 2 1 0,-6-2 2 0,1 1 0 16,-1-1 0-16,0 1 1 0,0-1 1 0,-1 1-1 16,2 2-2-16,-3-3-3 0,2 0 2 0,0 0 0 15,-3 2-1-15,2-2 2 0,0 0 2 0,-2 0 3 16,1 4-5-16,0-3-4 0,0 0 2 0,2-1 4 16,-1 2-5-16,-2-2 7 0,0 1-3 0,1 2-10 15,-1-3 10-15,-1 0 2 0,3 0-9 0,-4 2 7 16,3-2 4-16,-3 0-7 0,1 0 4 0,0 3 1 15,-11-3-2-15,20-3 6 0,-9 6-3 0,-1-3 6 16,2 1-7-16,0-1 5 0,-12 0-2 0,18-1 0 16,-11 2-3-16,-7-1 3 0,16 0-1 0,-7 0 0 15,-9 0-3-15,15 0 2 0,-8 0 1 0,-7 0-3 0,17 0 5 16,-17 0-3-16,14 0-1 0,-7 0-2 16,-7 0 6-16,13 1-15 0,-13-1 9 0,14 0-9 0,-14 0 14 15,13-1-1-15,-13 1-1 0,13 0 0 0,-13 0-4 16,14 1-1-16,-14-1 5 0,11 0-3 0,-4 1 1 15,-7-1-2-15,13 0 1 0,-13 0 0 0,13 2 4 16,-3-2-3-16,-3 1-1 0,-7-1-3 0,19 0 4 16,-12 0-3-16,1 1-5 0,-8-1 4 0,17 2 0 15,-10-2 3-15,-7 0 1 0,14 2 4 0,-14-2 4 0,12 0 5 16,-12 0 1-16,11 0 3 0,-11 0 1 16,0 0-1-16,12 0 9 0,-12 0 1 0,0 0-4 15,9 0 0-15,-9 0-1 0,0 0-2 0,0 0-7 16,0 0 1-16,11 0-2 0,-11 0-1 0,0 0-1 0,0 0-4 15,12-2 1-15,-12 2-3 0,0 0-6 16,0 0-7-16,11 2-16 0,-11-2-16 0,0 0-22 0,0 0-18 16,0 0-21-16,0 0-29 0,0 0-173 0,0 0-328 15,0 0 146-15</inkml:trace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7:51.7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78A85E6-AC51-49D5-B5D3-784F96A251C3}" emma:medium="tactile" emma:mode="ink">
          <msink:context xmlns:msink="http://schemas.microsoft.com/ink/2010/main" type="writingRegion" rotatedBoundingBox="8103,9970 8678,9970 8678,10398 8103,10398"/>
        </emma:interpretation>
      </emma:emma>
    </inkml:annotationXML>
    <inkml:traceGroup>
      <inkml:annotationXML>
        <emma:emma xmlns:emma="http://www.w3.org/2003/04/emma" version="1.0">
          <emma:interpretation id="{3573FB5E-4686-45CB-91B0-CB4AC4EE223B}" emma:medium="tactile" emma:mode="ink">
            <msink:context xmlns:msink="http://schemas.microsoft.com/ink/2010/main" type="paragraph" rotatedBoundingBox="8103,9970 8678,9970 8678,10398 8103,103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C862C7-A6E1-47FA-9EC2-DCFC768BEAE2}" emma:medium="tactile" emma:mode="ink">
              <msink:context xmlns:msink="http://schemas.microsoft.com/ink/2010/main" type="line" rotatedBoundingBox="8103,9970 8678,9970 8678,10398 8103,10398"/>
            </emma:interpretation>
          </emma:emma>
        </inkml:annotationXML>
        <inkml:traceGroup>
          <inkml:annotationXML>
            <emma:emma xmlns:emma="http://www.w3.org/2003/04/emma" version="1.0">
              <emma:interpretation id="{419D9E47-EAF6-4ACA-BE75-67E1A3751A88}" emma:medium="tactile" emma:mode="ink">
                <msink:context xmlns:msink="http://schemas.microsoft.com/ink/2010/main" type="inkWord" rotatedBoundingBox="8103,9970 8678,9970 8678,10398 8103,10398"/>
              </emma:interpretation>
            </emma:emma>
          </inkml:annotationXML>
          <inkml:trace contextRef="#ctx0" brushRef="#br0">3681 6517 83 0,'0'0'148'0,"0"0"-5"15,0 0-4-15,0 0-11 0,0 0-4 0,0 0-5 16,0 0-10-16,0 0-4 0,0 0-1 0,6-6-6 16,-6 6-9-16,0 0-1 0,0 0-7 0,0 0-6 15,0 0-7-15,0 0-1 0,0 0-2 0,0 0-1 16,0 0-3-16,0 0 0 0,0 0-2 0,0 0-1 16,0 0-3-16,0 0-1 0,0 0-1 0,0 0-1 15,0 0-6-15,0 0-4 0,0 0-1 0,0 0-6 16,0-10 0-16,0 10-4 0,0 0 2 0,0 0 0 0,0 0-5 15,0 0 1-15,0 0 1 0,0 0 1 0,-2-14-3 16,2 14-2-16,0 0-1 0,0 0 1 0,0 0-2 16,2-9 0-16,-2 9-1 0,0 0-1 0,0 0 3 15,0 0-2-15,0 0-1 0,0 0 6 0,0 0 0 16,0 0-3-16,-2-11-2 0,2 11 1 0,0 0-1 16,0 0 1-16,0 0-2 0,0 0 0 0,0 0-2 15,0 0 3-15,0 0-3 0,0 0 0 0,0 0-5 16,0 0 1-16,2-10-5 0,-2 10 0 0,0 0-6 15,0 0 8-15,0 0-6 0,0 0-3 0,0 0 1 16,0 0-3-16,0 0 0 0,0 0-2 0,0 0 2 16,0 0-6-16,0 0 2 0,0 0-1 0,0 0 0 15,0 0 0-15,0 0 4 0,0 0-1 0,0 0 0 0,0 0-3 16,0 0 3-16,0 0 2 0,0 0-5 0,4 26 3 16,-4-26-1-16,1 9-3 0,-1-9 1 15,4 9 2-15,-4-9 1 0,0 0 1 0,1 11-2 0,-1-11-1 16,0 10 0-16,0-10 1 0,0 11 2 0,0-11 0 15,3 8-3-15,-3-8 4 0,2 11-3 0,-2-11-2 16,0 9 4-16,0-9 2 0,2 12 1 0,-2-12-4 16,2 10 3-16,-2-10 0 0,1 9 1 0,1-3-1 15,-2-6 1-15,3 12-2 0,-3-6-1 0,0-6 4 16,3 10-3-16,-3-10 2 0,3 11-1 0,-3-11-1 16,1 11 0-16,2-5 2 0,-3-6 1 0,0 10 1 15,0-10-3-15,0 0 4 0,1 14 2 0,-1-14-1 16,0 8 2-16,0-8-2 0,0 9 0 0,0-9 1 0,1 12 0 15,-1-12-3-15,-1 10-1 0,1-10 6 16,1 9-3-16,-1-9-2 0,-1 11 0 0,1-11 1 0,-1 8 0 16,1-8 0-16,0 11-2 0,0-11-3 0,0 0 3 15,0 9 2-15,0-9-2 0,-3 9 2 16,3-9 3-16,0 0-3 0,3 13-2 0,-3-13 2 0,0 8-1 16,0-8 2-16,0 0-2 0,2 9-1 0,-2-9 1 15,0 0-3-15,4 9 7 0,-4-9 0 0,0 0-1 16,2 8-5-16,-2-8-1 0,0 0 4 0,0 0 0 15,0 11-5-15,0-11 3 0,0 0-2 0,0 0 4 16,2 9 2-16,-2-9-3 0,0 0 2 0,0 0-3 16,0 0 2-16,0 0-1 0,0 0-4 0,0 0 4 0,3 7 6 15,-3-7-4-15,0 0 6 0,0 0 7 16,0 0 8-16,0 0 11 0,0 0 2 0,0 0 6 16,0 0 10-16,0 0 9 0,0 0 9 0,0 0-1 15,0 0-22-15,0 0-7 0,0 0-7 0,0 0 3 16,11-16-11-16,-8 8 1 0,-3 8-7 0,6-12 5 15,-5 4-13-15,4 2 0 0,-1-2 6 0,0 2-9 0,-1-1-1 16,0-1 4-16,2 2-8 0,-5 6 0 0,7-12 4 16,-7 5-3-16,6 2-6 0,-6 5 2 0,6-12 0 15,-2 6 7-15,-4 6-6 0,4-8-2 0,-4 8-10 16,6-9 5-16,-6 9 1 0,5-10-6 0,-3 6 4 16,-2 4 4-16,5-8-9 0,-5 8 8 0,5-7-10 15,-5 7 11-15,4-7-4 0,-4 7 1 0,2-7-2 16,-2 7 3-16,0 0 4 0,8-7-5 0,-8 7-12 15,3-6 13-15,-3 6-2 0,0 0 0 0,4-8 0 16,-4 8 1-16,0 0-6 0,3-9 8 0,-3 9-5 16,0 0 2-16,3-8-6 0,-3 8 4 0,0 0-2 15,4-6 0-15,-4 6-2 0,0 0 7 0,4-7 6 0,-4 7-5 16,0 0-1-16,0 0-1 0,3-5-7 0,-3 5 9 16,0 0 0-16,0 0-1 0,0 0 0 15,5-7 3-15,-5 7-2 0,0 0-2 0,0 0-4 0,0 0-4 16,0 0 7-16,0 0 4 0,0 0-3 0,0 0 5 15,0 0-7-15,0 0 6 0,0 0 0 0,0 0 1 16,0 0-8-16,0 0 4 0,0 0 5 0,0 0 12 16,0 0-21-16,0 0 5 0,0 0-6 0,0 0 4 15,0 0-9-15,0 0 7 0,0 0 3 0,0 0-6 0,0 0 12 16,0 0-8-16,0 0-5 0,0 0 4 16,0 0-5-16,0 0-1 0,0 0 1 0,0 0 2 15,0 0 0-15,0 0 4 0,0 0-4 0,0 0 4 16,0 0 7-16,0 0-21 0,0 0 13 0,0 0 14 0,0 0-17 15,0 0-4-15,0 0 8 0,14 11-1 0,-14-11 3 16,4 6 15-16,-4-6-20 0,8 5 0 0,-8-5-5 16,6 6 10-16,-6-6-5 0,8 8 1 0,-8-8-6 15,5 6 6-15,-5-6 2 0,6 9-3 0,-4-4 7 16,-2-5-2-16,8 7-8 0,-5-3 8 0,-3-4 0 16,7 10-3-16,-3-5 4 0,1-1-9 0,-1 2 9 15,-4-6-1-15,9 9 0 0,-3-4 2 0,-4 0 0 16,-2-5 0-16,9 10-2 0,-5-6 0 0,2 2 0 15,-1-2 3-15,-5-4 2 0,7 8-10 0,-2-4 1 16,-5-4 4-16,8 9 2 0,-4-5 0 0,-4-4 1 16,8 7-1-16,-3-2-2 0,-5-5-5 0,6 9 1 0,-6-9 2 15,7 6 5-15,-3-2-3 0,-4-4 0 16,9 9 3-16,-9-9-3 0,5 6 0 0,-5-6 2 16,3 6-8-16,-3-6 7 0,7 8 2 0,-7-8-9 0,4 6 4 15,-4-6 2-15,5 5 7 0,-5-5-12 0,4 8 6 16,-4-8-7-16,5 4 7 0,-5-4-1 0,5 5 1 15,-5-5-3-15,0 0 4 0,7 6-7 0,-7-6 6 16,4 5 1-16,-4-5 3 0,4 5-5 0,-4-5 2 16,0 0-4-16,6 6 3 0,-6-6 2 0,0 0 1 15,5 8-6-15,-5-8 0 0,0 0 3 0,5 3 0 16,-5-3 5-16,0 0-9 0,0 0 6 0,0 0-7 16,0 0 8-16,5 6-4 0,-5-6 4 0,0 0 1 15,0 0 8-15,0 0-5 0,0 0 14 0,0 0 7 16,0 0 8-16,0 0 11 0,0 0-4 0,0 0-5 0,0 0-7 15,0 0 2-15,0 0-1 0,0 0-7 16,0 0-1-16,2-20-11 0,-2 20 6 0,0-11 0 0,0 11-2 16,1-8-3-16,-1 8-3 0,4-14 10 0,-4 14-16 15,3-14 4-15,-3 14-3 0,3-11-3 16,-3 11-1-16,3-14 4 0,-2 9 3 0,3-2 6 0,-2-1-14 16,-2 8 1-16,6-14-5 0,-2 6 5 0,-1 2-3 15,0 0 6-15,-3 6-7 0,5-16 3 0,-2 10 1 16,0-4-6-16,-2 3 7 0,2-1-3 0,1 0-3 15,-2-3 5-15,2 2-2 0,-2 1-2 0,2-2-8 16,1 4 9-16,-4-3 2 0,-1 9-2 0,4-15 2 16,-2 6 1-16,-2 9-2 0,4-12-3 0,0 6 2 15,-2 0 0-15,-2 6 3 0,4-12-4 0,-3 6 3 16,-1 6 0-16,4-9-5 0,-4 9 0 0,4-9 4 0,-4 9 1 16,3-7-4-16,-3 7-11 0,5-6 10 15,-5 6 5-15,0 0 0 0,3-9-2 0,-3 9-2 16,0 0 7-16,3-8-5 0,-3 8 8 0,0 0-10 0,0 0 1 15,0 0 7-15,0 0-11 0,0 0-1 0,0 0 3 16,0 0-3-16,0 0 1 0,0 0-6 16,2-8-16-16,-2 8-14 0,0 0-25 0,0 0-15 0,0 0-3 15,0 0-15-15,0 0-13 0,0 0-9 0,0 0-21 16,0 0-26-16,0 0-25 0,-7 31-31 0,6-21-40 16,-4-1-78-16,0-1-189 0,0 2-576 0,4-2 255 15</inkml:trace>
        </inkml:traceGroup>
      </inkml:traceGroup>
    </inkml:traceGroup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3.8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6B77C55-1BF6-4FDE-AA28-175CC1F1CB7C}" emma:medium="tactile" emma:mode="ink">
          <msink:context xmlns:msink="http://schemas.microsoft.com/ink/2010/main" type="inkDrawing" rotatedBoundingBox="12940,1008 13048,635 13437,747 13329,1121" semanticType="callout" shapeName="Other"/>
        </emma:interpretation>
      </emma:emma>
    </inkml:annotationXML>
    <inkml:trace contextRef="#ctx0" brushRef="#br0">3113-31 15 0,'0'0'133'0,"0"0"-8"15,0 0-7-15,0 0-3 0,0 0-2 0,0 0-2 16,0 0-4-16,0 0 3 16,0 0-4-16,0 0-7 0,0 0 10 0,0 0-5 0,0 0-2 0,0 0-4 15,0 0-8-15,0 0-8 16,0 0-5-16,0 0-12 0,0 0-6 0,0 0-7 0,0 0-4 0,0 0-4 16,0 0-12-16,0 0 1 0,16-18-4 0,-16 18-3 0,11-5-1 15,-5 0-3-15,1 2-5 0,1 0-1 0,-1-2-3 16,4 0-2-16,-2 2 3 0,1 2-5 15,2-4-1-15,-4 5 0 0,4-3-4 0,-2 1 3 0,0-2-1 16,2 3 0-16,0 0-1 0,-4-2-1 16,-8 3-1-16,17 0-1 0,-11-2 2 0,-6 2-3 0,14 0 1 15,-14 0 0-15,11 0-4 0,-11 0 0 0,8 2 0 16,-8-2-2-16,0 0 2 0,10 6-3 0,-7-1 2 16,-3-5 0-16,3 9 0 0,-3-9 0 0,0 12-1 15,0-12 2-15,-3 12 0 0,0-4 1 0,3-8 1 16,-6 18 0-16,2-7 4 0,-2-2 1 0,0 2-2 15,0-1 0-15,0 0 1 0,-2 1 3 0,1 0 5 16,1-1-9-16,-3 2 1 0,-1-1 3 0,3 0-2 16,-3 0 3-16,0 0 1 0,0 0 0 0,2-2-3 15,-3 1-1-15,2-1 1 0,-2-1-1 0,1-2 5 0,1 5-6 16,1-4 1-16,-2-2 2 0,-1 3-1 16,3-5-2-16,1 2 3 0,-2 0-2 0,2 0 2 15,1-3 0-15,6-2 1 0,-10 7 2 0,10-7 2 0,-10 4-1 16,10-4 4-16,-6 2 10 0,6-2 3 0,0 0 3 15,0 0 8-15,0 0 1 0,-12 3-6 0,12-3 2 16,0 0-8-16,0 0 1 0,0 0-3 0,0 0-7 16,0 0 0-16,0 0-3 0,0-16-1 0,0 16-3 15,0 0-3-15,9-14 2 0,-9 14-6 0,9-6 0 16,-3 2-4-16,2-1 0 0,-2 1-1 16,2 2-1-16,-8 2 1 0,15-5-1 0,-7 2 2 0,1 2-3 15,-9 1 0-15,18-3 0 0,-10 3 0 0,-8 0-1 16,18 2 0-16,-10-4-2 0,0 5 3 0,-8-3 1 15,16 3-2-15,-9-1 2 0,1 2-1 0,1-2-1 16,-1 0 2-16,0 1 4 0,1 2-2 0,1-1 2 16,1-2-1-16,0 3-2 0,-1-3 2 0,2 0 4 15,-2-1 0-15,-2 2 4 0,0-1 0 0,6-2-2 0,-14 0 4 16,16 2 1-16,-9-3-5 0,-7 1 0 16,16 1 0-16,-16-1-2 0,12-1-1 0,-12 1-8 15,14 0-11-15,-14 0-16 0,10 0-22 0,-10 0-25 0,0 0-20 16,9-1-30-16,-9 1-12 0,0 0-26 0,0 0-34 15,0 0-165-15,7 4-393 0,-7-4 173 0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6.85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5C77EF1-2ED0-4B38-A2D8-7A0589C955BD}" emma:medium="tactile" emma:mode="ink">
          <msink:context xmlns:msink="http://schemas.microsoft.com/ink/2010/main" type="inkDrawing" rotatedBoundingBox="17106,754 17622,758 17620,987 17104,983" semanticType="callout" shapeName="Other">
            <msink:sourceLink direction="with" ref="{6CC07A98-482E-4E22-879E-1E1292247337}"/>
            <msink:sourceLink direction="with" ref="{565172CC-F79D-4811-BD17-BA754EB5E5B9}"/>
          </msink:context>
        </emma:interpretation>
      </emma:emma>
    </inkml:annotationXML>
    <inkml:trace contextRef="#ctx0" brushRef="#br0">7217-12 99 0,'0'0'161'0,"0"0"-11"0,0 0-9 0,0 0-16 15,5-6 4-15,-5 6-4 0,0 0-11 0,0 0-4 0,0 0-6 16,0 0-3-16,0 0-11 0,0 0-8 0,0 0-7 16,0 0-6-16,0 0-9 0,0 0-3 0,0 0-10 15,0 0-5-15,0 0-6 0,0 0-11 0,0 0 2 16,0 0 3-16,0 0-4 0,0 0 2 0,0 0-5 16,0 0 0-16,-3 25 5 15,3-25 0-15,-2 12-4 0,2-12-2 0,-1 11-1 0,1-11-3 0,-2 14 3 16,1-8-4-16,1-6 8 0,-2 16 1 0,1-8 1 15,1-8 1-15,-1 14-2 0,1-14-1 0,-3 15 0 16,3-6 3-16,-1-2-4 0,1-7 0 0,0 13-4 16,0-13 0-16,0 15 0 0,0-15-1 0,0 11-4 15,1-5 2-15,-1-6-4 0,3 12-1 0,-3-12-1 16,0 0-1-16,0 11 1 0,0-11-1 0,0 0 0 16,0 0 2-16,0 9 4 0,0-9 8 0,0 0 1 15,0 0 2-15,0 0 7 0,0 0 6 0,0 0 2 16,0 0 7-16,0 0 4 0,0 0 5 0,0 0 2 15,0 0 5-15,0 0-14 0,0 0-4 0,0 0-2 0,0 0-9 16,0 0-1-16,0 0-5 0,19-16-4 0,-19 16-4 16,8-6-7-16,-2 0-5 0,-1 0-6 15,-5 6 1-15,9-10 1 0,-3 4-8 0,-1 1-2 16,0 0-6-16,1-3 2 0,-2 2 0 0,0 0-1 0,-4 6-1 16,8-10 1-16,-3 6 7 0,0-1-5 0,-1 0 0 15,-4 5-2-15,8-14 1 0,-5 10 2 0,1-1-6 16,1-1 4-16,-5 6 3 0,5-10-3 0,0 5 2 15,-5 5 1-15,9-7-1 0,-9 7-2 0,6-8 2 16,-2 4 1-16,-4 4 0 0,7-7 1 16,-7 7 0-16,10-6 0 0,-7 1 0 0,-3 5-1 15,9-4 2-15,-3 0 1 0,-6 4-4 0,12-6 3 0,-5 3 0 16,-7 3 0-16,14-4 2 0,-8 3-2 0,-6 1-1 16,13-4 1-16,-3 2 0 0,-10 2 3 0,12-5-2 15,-4 4-1-15,-8 1 2 0,12-5-1 0,-12 5 0 16,14-2 1-16,-14 2-2 0,12-1 2 0,-12 1-1 15,9 0 0-15,-9 0-1 0,0 0 1 0,11 1-2 16,-11-1 1-16,0 0-1 0,11 2 0 0,-11-2-2 16,0 0 1-16,6 2 2 0,-6-2-2 0,5 8 1 15,-5-8-1-15,4 4 0 0,-4-4 0 0,0 0 1 16,3 11-2-16,-3-11 3 0,4 7 1 0,-4-7-1 16,0 11 3-16,0-11-3 0,0 10 0 0,0-10 3 15,-1 10-1-15,1-10-2 0,-3 12 2 0,0-4-1 16,3-8 1-16,-1 14 2 0,-1-6 0 0,-1-1 2 15,3-7-1-15,-4 14 0 0,0-6 0 0,3-2 2 16,1-6-3-16,-5 12 2 0,4-5 0 0,1-7 1 0,-4 10-2 16,4-10 0-16,-1 9 1 0,1-9 3 15,0 0 1-15,-1 8 6 0,1-8 2 0,0 0 9 16,4 8 1-16,-4-8 1 0,8 5 2 0,-8-5-2 16,12 3-2-16,-4-3-4 0,0 1-3 0,-8-1 5 0,21 0-10 15,-12-1 3-15,2-2-2 0,0 0 1 0,0 1-16 16,4-2-13-16,-5 2-16 15,1-1-18-15,1 1-28 0,-4-1-24 0,-8 3-30 0,12-5-40 16,-6 2-49-16,-6 3-242 0,13-1-499 0,-13 1 221 16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48.5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B70D41-BE73-4EB9-A2CB-ACFF47A13CF6}" emma:medium="tactile" emma:mode="ink">
          <msink:context xmlns:msink="http://schemas.microsoft.com/ink/2010/main" type="inkDrawing" rotatedBoundingBox="16932,9433 18027,9403 18054,10385 16960,10415" semanticType="enclosure" shapeName="Other">
            <msink:destinationLink direction="with" ref="{565172CC-F79D-4811-BD17-BA754EB5E5B9}"/>
            <msink:destinationLink direction="with" ref="{6CC07A98-482E-4E22-879E-1E1292247337}"/>
          </msink:context>
        </emma:interpretation>
      </emma:emma>
    </inkml:annotationXML>
    <inkml:trace contextRef="#ctx0" brushRef="#br0">259 193 36 0,'0'0'128'16,"0"0"-14"-16,0 0-1 0,0 0-2 0,0 0-10 16,0 0-11-16,0 0-7 0,-9-4 0 0,9 4-18 0,0 0-7 15,0 0-11-15,0 0-2 0,-10-1 4 16,10 1-12-16,0 0-12 0,0 0 6 0,-17 5-2 16,17-5-7-16,-7 2-2 0,7-2 2 0,-11 6-2 0,11-6-4 15,-11 6-3-15,11-6 8 0,-8 6-6 16,2-2 5-16,0 0-7 0,1 2 3 0,5-6-2 15,-10 10 1-15,4-5-6 0,0 0 5 0,1 4 0 0,-1 0 2 16,-1-4 3-16,0 2 2 0,2 1-4 0,-1-1-1 16,0 0 0-16,1 1-3 0,1-2-1 0,-1-1 0 15,-1 5 1-15,1-1 2 0,-1-3 4 0,2 2 4 16,-1-2-7-16,0-1 7 0,1 4-3 0,0-4-1 16,0 4 1-16,2 0-4 0,-2-2-10 0,1-1 8 15,1 2-2-15,-1 1 4 0,3-9-5 0,-3 15 6 16,2-4-3-16,-1-2-5 0,1-3-1 0,-1 4 1 15,2-10 0-15,-2 15-2 0,1-6-3 0,0-1 6 16,1-8-4-16,0 17 1 0,-1-11-1 0,-2 2 4 16,3-8-3-16,-5 16-1 0,4-4 2 0,1-4 2 15,-1 0-1-15,1-8 0 0,-4 16-1 0,3-9 0 16,1 3-1-16,0-10 2 0,-1 13-3 0,1-4 1 0,-2-2 0 16,2-7-1-16,-2 16 0 0,4-8 2 0,0-1-2 15,-1 1 2-15,-1-8 0 0,4 16-4 0,-2-9 6 16,2 0-1-16,-2 0 2 0,3 3-11 0,-2-2 10 15,2-2 1-15,-1 1-4 0,1 0 2 16,2 3 1-16,-4-4-4 0,4 2 0 0,-3-2-6 0,4 0 7 16,-3 1 0-16,0-1-5 0,2 0 4 0,-1 0-2 15,0 2-3-15,-1-4 5 0,4 4 1 0,1-1-2 16,-4-3-1-16,3 4 1 0,-3-3-2 0,1 1 5 0,3-1-4 16,-1 1 2-16,0 0-2 0,4 0 2 15,-6-1 3-15,4 0 2 0,-2-3 3 0,1 2-2 16,-3 0-2-16,6-2 3 0,-6 2 0 0,0 0-6 0,3-2 8 15,-1 1-7-15,2-1 1 0,-2 1 2 0,-2-2-3 16,2 2 1-16,-2-1-6 0,-7-2 3 0,17 4 0 16,-7 0-1-16,-1-2 1 0,-1 0 0 0,1 0 0 15,0 3-2-15,-1-4-1 0,2 2-1 0,-1-2-1 16,1 3 5-16,-2-4-1 0,-8 0-6 0,15 3 5 16,-5-2-1-16,-1 1-2 0,2 1 1 0,1-2 1 15,-5-1 1-15,-7 0-1 0,19 2-2 0,-9-2 3 16,-2 0-2-16,-8 0-1 0,24-3 2 0,-15 3-3 15,5-2 1-15,-3-2 2 0,4 3-3 0,-3-1 2 16,-2 0 0-16,3-2 0 0,-5 1 1 0,5 1-6 16,-1-3 3-16,-2 1 3 0,1-1-2 0,0 0 2 15,-4 1-1-15,3-1-3 0,1 0 1 0,0 1 0 0,1-1-1 16,-1 0 3-16,-1 0 0 0,1 0-2 0,0-1 3 16,-1-1-2-16,1 1 0 0,-3 0-1 15,1 2-4-15,0-4 3 0,2 2 1 0,-4-1 3 16,4 0-5-16,-2-1 4 0,2 2-2 0,-1-2 0 0,-2 0-6 15,0 0 5-15,-1 0 2 0,-1 2 0 0,4-1-1 16,-2-1 0-16,-3 2 2 0,1-2-2 0,1 0 2 16,-1 0 0-16,0-1-1 0,1 0-3 0,-1 3 5 15,-1-2-3-15,1-2-1 0,-2 4 0 0,2-4-1 16,-1 3-1-16,1-3 6 0,-1 4-3 0,0-1 0 16,1-3-1-16,-2 4 1 0,-1-1-1 0,1-2 1 15,0 1 2-15,-2 2-1 0,3-5-4 0,-1 5 3 16,-2-5 0-16,2 5 3 0,-4 6-5 0,4-14 4 15,-1 6-4-15,-1 2 4 0,1-2-1 0,-3 8 0 16,3-14 0-16,-3 6-2 0,0 8-1 0,1-15-1 16,-1 5 3-16,0 10 0 0,-1-14 0 0,1 14 1 15,1-15 1-15,-1 15 0 0,-3-14-4 0,3 14 0 0,0-15 1 16,-3 7 0-16,3 8 3 0,-1-16 2 16,-2 10-10-16,-1 0 7 0,4 6-3 0,-4-15 2 0,2 7-1 15,2 8 3-15,-5-14-3 0,3 7 3 0,-3 2-3 16,5 5 2-16,-6-14-2 0,3 7 0 0,3 7 0 15,-6-13-2-15,2 8 3 0,4 5-1 0,-6-12 1 16,4 8-1-16,2 4 0 0,-6-12-6 0,6 12 8 16,-5-10-3-16,0 4 4 0,5 6 0 0,-4-9 0 15,0 4 0-15,4 5-2 0,-7-8-2 0,7 8-2 16,-6-11 7-16,2 6-4 0,0-1 4 0,4 6-3 16,-9-9-3-16,5 4 1 0,4 5-2 0,-14-14 4 15,8 12 1-15,1-4-4 0,-5 0-2 0,2-1 6 0,-1 1 0 16,3 2 3-16,0-1-5 0,-2 2 1 15,8 3-1-15,-13-10 0 0,7 6-4 0,-2 2-1 16,8 2 11-16,-13-10-4 0,6 6-1 0,-1 2-3 0,8 2 2 16,-10-7 2-16,4 4-3 0,0-2 1 15,6 5 4-15,-13-5-3 0,7 1 0 0,6 4-6 0,-12-6 6 16,6 4-2-16,6 2-2 0,-14-5 4 0,4 2 2 16,10 3 0-16,-12-5-2 0,4 1 0 0,1 2 2 15,7 2 1-15,-15-6-2 0,15 6 0 0,-11-6-3 16,5 4 4-16,6 2-1 0,-19-5-4 0,10 4 2 15,1-2 3-15,8 3-3 0,-16-5 1 0,9 2-4 16,-2 2 5-16,9 1 0 0,-13-4 0 0,3 2 0 16,2-2-5-16,8 4 5 0,-13-5 0 0,4 2 1 0,1 1-2 15,-1 1 3-15,9 1 0 0,-16-5-3 16,7 2-1-16,2 1 3 0,7 2 0 0,-17-3 0 16,7 1 0-16,-3-2 2 0,13 4-2 0,-19 0 1 15,11 0-2-15,8 0 1 0,-18-3-1 0,9 3-4 16,-2 3 4-16,-3-3-1 0,5 2 2 0,9-2-2 15,-20 3-4-15,6-3 6 0,2 3 0 0,0-1 2 0,-1 2-2 16,2-2 1-16,0 4-4 0,-2-1-2 0,0-2 2 16,1 3-1-16,-2-2 0 0,2 0-5 15,1 2 10-15,0-1-1 0,0 0 0 0,-2 0 0 0,2-1-4 16,3 1 4-16,-3 0-4 0,1 2 3 0,1 0 0 16,-1 0-3-16,5-2-2 0,-5 6-12 0,3-5-12 15,0 1-9-15,0 1-16 0,-1 0-13 0,1 4-4 16,-1-2-23-16,1 1-11 0,-1 0-20 0,2 6-14 15,-4-6-171-15,3 0-333 0,2-3 147 0</inkml:trace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4.61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0BE7B44-50C4-42E9-9100-05AFADA3A44F}" emma:medium="tactile" emma:mode="ink">
          <msink:context xmlns:msink="http://schemas.microsoft.com/ink/2010/main" type="inkDrawing" rotatedBoundingBox="14193,938 14337,931 14338,948 14193,956" shapeName="Other">
            <msink:destinationLink direction="with" ref="{AF6D4193-2B3A-4FC2-879F-5F9F5BF6C93B}"/>
            <msink:destinationLink direction="with" ref="{6B725E00-BED5-4E4D-BE2C-9A0FE5F8A5F9}"/>
          </msink:context>
        </emma:interpretation>
      </emma:emma>
    </inkml:annotationXML>
    <inkml:trace contextRef="#ctx0" brushRef="#br0">4294 168 171 0,'0'0'158'16,"0"0"-7"-16,10-4-8 0,-10 4-11 0,7-6-7 15,-7 6-11-15,10-2-7 0,-10 2-9 0,11-4-12 16,-11 4-7-16,10 0-6 0,-10 0-8 0,14-2-5 15,-14 2-12-15,10-3-7 0,-10 3-13 0,9 0-12 16,-9 0-18-16,10 3-19 0,-10-3-21 0,13 2-25 16,-6-2-36-16,2 4-41 0,-2-2-76 0,-7-2-237 15,17 0 104-15</inkml:trace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4.7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725E00-BED5-4E4D-BE2C-9A0FE5F8A5F9}" emma:medium="tactile" emma:mode="ink">
          <msink:context xmlns:msink="http://schemas.microsoft.com/ink/2010/main" type="inkDrawing" rotatedBoundingBox="14596,955 14687,972 14686,973 14595,957" semanticType="callout" shapeName="Other">
            <msink:sourceLink direction="with" ref="{E0BE7B44-50C4-42E9-9100-05AFADA3A44F}"/>
            <msink:sourceLink direction="with" ref="{D31D0516-5072-4FB6-8274-EF0725B6D820}"/>
          </msink:context>
        </emma:interpretation>
      </emma:emma>
    </inkml:annotationXML>
    <inkml:trace contextRef="#ctx0" brushRef="#br0">4696 168 42 0,'7'2'114'0,"-7"-2"-10"0,11 1-8 16,-11-1-19-16,15 4-18 0,-7-3-30 0,1 1-17 16,1 0-30-16,-1 0-69 0,3-1-92 0,-2 0 41 15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3.53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0-3 72 0,'8'-1'186'0,"-8"1"-19"0,0 0-4 0,0 0-11 16,8 9-13-16,-8-9-9 0,0 8-8 0,0-8-9 15,1 13-8-15,0-6-7 0,-1 2-6 0,0 1-4 16,3 1-5-16,-3 3-6 0,1 0-9 0,-1-3-5 15,1 3-2-15,0 0-8 0,-1 0-1 0,4 6-5 16,-4-1-6-16,3-5-1 0,-1 2-4 0,-1-4-6 16,1 2 0-16,-2 2-3 0,1-4-3 0,-1 1-10 0,0-1-11 15,0-5-14-15,-1 4-17 0,1-11-9 0,0 15-14 16,0-15-11-16,-2 11-22 0,2-11-15 16,0 0-10-16,0 0-10 0,-1 8-17 0,1-8-138 15,0 0-296-15,0 0 132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5.1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8897C9B-231D-4E5F-98D2-EE0BD2FC837E}" emma:medium="tactile" emma:mode="ink">
          <msink:context xmlns:msink="http://schemas.microsoft.com/ink/2010/main" type="inkDrawing" rotatedBoundingBox="15403,966 15539,922 15543,934 15407,977" semanticType="callout" shapeName="Other">
            <msink:sourceLink direction="with" ref="{D31D0516-5072-4FB6-8274-EF0725B6D820}"/>
          </msink:context>
        </emma:interpretation>
      </emma:emma>
    </inkml:annotationXML>
    <inkml:trace contextRef="#ctx0" brushRef="#br0">5507 189 88 0,'5'-3'173'16,"-5"3"-10"-16,9-6-22 0,-4 1-13 0,-5 5-14 15,13-5-11-15,-6 1-13 0,1 0-16 0,-1 2-12 0,-7 2-17 16,14-4-19 0,-4 0-18-16,-1 4-21 0,-9 0-18 15,14-2-16-15,-4-1-21 0,-1 3-108 0,-9 0-191 0,16-1 84 0</inkml:trace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4.9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31D0516-5072-4FB6-8274-EF0725B6D820}" emma:medium="tactile" emma:mode="ink">
          <msink:context xmlns:msink="http://schemas.microsoft.com/ink/2010/main" type="inkDrawing" rotatedBoundingBox="15018,989 15093,985 15094,998 15019,1002" shapeName="Other">
            <msink:destinationLink direction="with" ref="{48897C9B-231D-4E5F-98D2-EE0BD2FC837E}"/>
            <msink:destinationLink direction="with" ref="{6B725E00-BED5-4E4D-BE2C-9A0FE5F8A5F9}"/>
          </msink:context>
        </emma:interpretation>
      </emma:emma>
    </inkml:annotationXML>
    <inkml:trace contextRef="#ctx0" brushRef="#br0">5119 214 138 0,'0'0'179'0,"0"0"-20"0,5-6-15 0,-5 6-11 16,0 0-15-16,7-5-11 0,-7 5-14 0,0 0-15 15,10-3-20-15,-10 3-19 0,9 0-18 0,-9 0-28 16,0 0-20-16,20 1-24 0,-14 1-24 0,-6-2-110 16,11 2-200-16,-4 0 89 0</inkml:trace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50.3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046DE1D-6471-4657-8BD0-4EB750FA32E6}" emma:medium="tactile" emma:mode="ink">
          <msink:context xmlns:msink="http://schemas.microsoft.com/ink/2010/main" type="inkDrawing" rotatedBoundingBox="17563,9812 19315,9793 19316,9830 17564,9849" shapeName="Other"/>
        </emma:interpretation>
      </emma:emma>
    </inkml:annotationXML>
    <inkml:trace contextRef="#ctx0" brushRef="#br0">11 30 14 0,'0'0'143'0,"0"0"-10"16,0 0-6-16,0 0-11 0,0 0-4 0,-12-2-6 15,12 2-7-15,0 0-15 0,0 0 2 0,0 0-12 0,0 0-5 16,0 0-7-16,0 0-4 0,0 0-9 0,0 0-5 15,0 0-1-15,0 0-11 0,0 0 2 16,0 0-5-16,0 0 0 0,0 0-7 0,0 0 0 0,0 0-5 16,0 0 8-16,32-3-7 0,-32 3-4 15,15-1-5-15,-15 1 3 0,19-1-2 0,-9 0-1 0,3-1-1 16,1 4-3-16,-1-2-1 0,-1 0 2 0,4 1-1 16,-2-1 3-16,0-1 0 0,1 1-1 0,0 1 2 15,1-1-5-15,-2 1-2 0,-1-1-1 16,3 0 13-16,-1 0-2 0,2 0 0 0,-2 1-8 0,6-1 2 15,-7 0 2-15,0 3-2 0,2-3-2 0,3 0 4 16,-6 2-3-16,1-2 1 0,1 0-1 0,-3 0-2 0,5 3 0 16,-3-2-11-16,2-1 13 0,-2 0 0 0,0 0-2 15,-1 1 0-15,-1 0 1 0,0 2-5 16,1-2 2-16,0-1-1 0,0 0 1 0,1 2 5 0,-1 0-6 16,-1-2 3-16,-1 0-4 0,3 0 6 0,-6 3-3 15,3-3-2-15,-2 0 5 0,2 0-8 16,0 1 9-16,-11-1-3 0,21-1-3 0,-12 1 3 15,2 0-1-15,-11 0-1 0,18-3 3 0,-4 3 0 16,-3 0-1-16,1-2-3 0,2 2-3 0,-4-2 2 0,0 1 2 16,2 0-2-16,3-2-1 0,-2 3 4 0,0-1-3 15,0 0 5-15,1-2-2 0,-1 3 2 0,3 0-3 16,-1 3 0-16,1-6 3 0,4 3-3 0,-4 0 7 16,0 0-4-16,5 0-2 0,0 0 2 0,-4 4 0 15,5-4-2-15,-7 0 1 0,1 1-3 0,-1-2 5 16,1 1-2-16,-1 1-1 0,3-1 2 0,-3 0-2 15,6-1-1-15,-6 1-6 0,2 0 12 0,-2-1-3 16,6 1-2-16,-5 0 1 0,0-3 0 0,-1 3-9 16,-1 0 9-16,1-2-1 0,3 2 0 0,-5 0 3 0,2-3-2 15,1 1-2-15,-2 2 3 0,-1-1-1 0,2-1 0 16,1-2-9-16,-3 3 12 0,0 1 1 0,-2-1-2 16,1 0-1-16,-2-1-4 0,1 1 2 0,-11 1-12 15,18 0 13-15,-10-1-1 0,3 1 1 0,-11 0-1 16,19-1-3-16,-11 1 1 0,1-3-1 0,-9 3 1 15,17 0-2-15,-17 0 5 0,16 0-1 0,-10-2 4 16,-6 2-3-16,15 0-5 0,-15 0 0 16,16 0 3-16,-16 0-1 0,11-3 3 0,-11 3 0 0,9 3-3 15,-9-3-6-15,0 0 4 0,10 0-1 0,-10 0 0 16,0 0 3-16,0 0 0 0,0 0-9 0,0 0-9 0,0 0-1 16,0 0-11-16,0 0-12 0,0 0-6 15,0 0-19-15,0 0-10 0,-28 5-23 0,15-4-170 0,-2-1-292 16,-1 0 130-16</inkml:trace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54.0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0F89D2-52A2-441D-A9D5-E6806B0C617E}" emma:medium="tactile" emma:mode="ink">
          <msink:context xmlns:msink="http://schemas.microsoft.com/ink/2010/main" type="writingRegion" rotatedBoundingBox="19580,9369 24746,9464 24676,13264 19510,13169"/>
        </emma:interpretation>
      </emma:emma>
    </inkml:annotationXML>
    <inkml:traceGroup>
      <inkml:annotationXML>
        <emma:emma xmlns:emma="http://www.w3.org/2003/04/emma" version="1.0">
          <emma:interpretation id="{AA9801F7-3DAC-49FF-88AD-C0A965CE6B6D}" emma:medium="tactile" emma:mode="ink">
            <msink:context xmlns:msink="http://schemas.microsoft.com/ink/2010/main" type="paragraph" rotatedBoundingBox="19581,9363 24043,9465 24031,10003 19569,99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6F7F18-0DD3-4E41-B3C2-4A5D0A744676}" emma:medium="tactile" emma:mode="ink">
              <msink:context xmlns:msink="http://schemas.microsoft.com/ink/2010/main" type="line" rotatedBoundingBox="19581,9363 24043,9465 24031,10003 19569,9901"/>
            </emma:interpretation>
          </emma:emma>
        </inkml:annotationXML>
        <inkml:traceGroup>
          <inkml:annotationXML>
            <emma:emma xmlns:emma="http://www.w3.org/2003/04/emma" version="1.0">
              <emma:interpretation id="{43E76809-B076-469D-A1A0-C38049E56C0A}" emma:medium="tactile" emma:mode="ink">
                <msink:context xmlns:msink="http://schemas.microsoft.com/ink/2010/main" type="inkWord" rotatedBoundingBox="19581,9363 24043,9465 24031,10003 19569,9901">
                  <msink:destinationLink direction="with" ref="{565172CC-F79D-4811-BD17-BA754EB5E5B9}"/>
                  <msink:destinationLink direction="with" ref="{6CC07A98-482E-4E22-879E-1E1292247337}"/>
                </msink:context>
              </emma:interpretation>
            </emma:emma>
          </inkml:annotationXML>
          <inkml:trace contextRef="#ctx0" brushRef="#br0">1329-102 87 0,'0'0'141'16,"0"0"-10"-16,0 0 2 0,5 15 0 0,-5-6-12 16,0-9-7-16,0 17-1 0,0-4-11 0,0 1 5 15,-2 0-1-15,2 3-12 0,-3 2 5 0,6-1-3 16,-6 1-11-16,3 1 2 0,0-1-9 0,0 0-4 15,0 0-5-15,-2-1-7 0,2-5-5 0,2 7-4 16,-2-7-2-16,3 1-9 0,-3 1-5 0,0-2-2 16,0-4-3-16,0 1-5 0,0-10 1 0,2 13-2 15,-2-4-1-15,0-9-6 0,4 10-8 0,-4-10-5 16,2 7 2-16,-2-7-11 0,2 7-3 0,-2-7-6 0,0 0-15 16,13 0 1-16,-13 0-7 0,16-7-1 15,-7 2-13-15,2-1-1 0,0 0-4 0,2-2 5 0,0 0-3 16,-1 0 7-16,-1 0-7 0,4-1 18 15,-4-1 1-15,-1 3 5 0,4-2 12 0,-5 2 11 16,-1-2-2-16,2 1 2 0,-4 3 6 0,1 2 11 0,-1-1 4 16,1 0 6-16,-7 4 2 0,7-6-1 0,-7 6-2 15,6-4 0-15,-6 4-4 0,5-5 2 0,-5 5-8 16,0 0-9-16,0 0 9 0,0 0 1 0,0 0 2 16,0 0 1-16,0 0-7 0,-26 12 6 0,14-6 3 15,4-1 0-15,-6 2 3 0,5 0 0 0,-2 0-3 16,-2 0 4-16,2 3-1 0,2-1 2 0,-2-3-7 0,1 3 0 15,0-2-2-15,4 2 1 0,-3-1 0 16,5-2-5-16,-1 2 0 0,3-3 2 0,2-5 2 16,-5 11-1-16,5-11 4 0,0 9 3 0,0-9 3 15,7 11-3-15,2-5 0 0,-5-3 1 0,7 0-4 16,4 2-1-16,-1-2-1 0,-3-1-8 0,5 0-11 16,-3 2-18-16,8-4-23 0,-5 3-15 0,-1-2-20 0,1-1-25 15,2 0-26-15,2-4-31 0,-5 2-189 0,1-4-378 16,3 0 167-16</inkml:trace>
          <inkml:trace contextRef="#ctx0" brushRef="#br0" timeOffset="376.74">1860 97 159 0,'0'0'153'0,"-13"-2"-18"0,13 2-7 15,-11-3-9-15,11 3-14 0,0 0-11 16,-15 5-6-16,15-5-9 0,-9 7-5 0,5-5-9 16,4-2-10-16,-8 5 3 0,8-5-10 0,-6 9-3 15,4-4-7-15,2-5 2 0,0 11-7 0,-2-3 5 0,2-8 3 16,2 15-3-16,0-8-5 0,-2 1 9 16,9 2-2-16,-7 0 1 0,5-1 0 0,-3-2-5 15,1 2 1-15,-1-2-9 0,2 3-1 0,-1-3-3 0,-3 0-5 16,3 0-3-16,-1 0-3 0,-4-7 5 0,5 9-4 15,-5-9-9-15,2 10 11 0,-2-10 1 16,0 0 6-16,-7 11 0 0,7-11 0 0,-11 4 0 0,5-1-4 16,-3-1-3-16,9-2-2 0,-16 4 2 0,3-4-3 15,2 0 0-15,2 1-6 0,9-1-8 0,-16 1-10 16,16-1-9-16,-15 2-6 0,15-2-7 0,0 0-15 16,-11-5-15-16,11 5-9 0,0 0-8 0,0 0-9 15,0 0-10-15,0 0-14 0,23-24-31 0,-15 19-105 16,3-4-269-16,2 0 119 0</inkml:trace>
          <inkml:trace contextRef="#ctx0" brushRef="#br0" timeOffset="596.77">1999 197 45 0,'16'-3'185'0,"-3"1"-1"0,0-1-5 15,-1 0-9-15,-6 2-8 0,3-1-12 0,-9 2-16 16,11-2-17-16,-11 2-15 0,10 3-7 16,-10-3-11-16,5 4-8 0,-5-4-7 0,6 10 0 0,-1-4-4 15,0 0-9-15,-5-6 2 0,2 15-3 0,-1-6-6 16,2 0 0-16,-3 3-3 0,0-2-8 0,0 0-2 15,0-1-3-15,2 2-3 0,0 0-3 16,1 0 0-16,-3-2 0 0,0-1-3 0,0-8-7 0,5 13 2 16,-5-13-2-16,1 9-7 0,-1-9-12 0,2 10-13 15,-2-10-12-15,0 0-11 0,0 9-11 0,0-9-10 16,0 0-25-16,0 0-34 0,7 2-44 0,-7-2-163 16,0 0-353-16,0 0 156 0</inkml:trace>
          <inkml:trace contextRef="#ctx0" brushRef="#br0" timeOffset="769.74">2211-34 160 0,'0'0'142'15,"0"-5"-20"-15,0 5-24 0,0 0-24 0,0 0-17 16,0 0-21-16,0 0-30 0,0 0-32 0,0 0-86 15,0 0-121-15,0 0 54 0</inkml:trace>
          <inkml:trace contextRef="#ctx0" brushRef="#br0" timeOffset="2070.93">2308 208 174 0,'15'-4'189'0,"-11"3"-13"0,-4 1-10 0,16-4-10 16,-16 4-15-16,13-1-17 0,-13 1-9 0,13 0-15 16,-13 0-8-16,7 2-7 0,-7-2-12 0,9 8-8 0,-7-3-9 15,-2-5-3-15,5 12-6 0,-5-3-1 16,0 0-8-16,0-9 0 0,0 20-3 0,0-13-5 15,-3 5-2-15,1 0-3 0,0 0 2 0,2-1-2 16,-4-2-2-16,-1 1-7 0,5 0 3 0,-2-4-4 0,-1 3 1 16,3-9 0-16,-2 12-4 0,2-12 1 0,-2 8 0 15,2-8 2-15,0 0-3 0,-4 10 6 16,4-10 0-16,0 0 6 0,0 0-2 0,0 0 0 0,0 0-4 16,0 0-3-16,0 0-1 0,0 0 1 0,22-26-5 15,-15 17-6-15,3-2-7 0,1 0-4 16,5-2-6-16,-1-2-8 0,1-2 0 0,-1 3 0 0,0 2 4 15,1-1 1-15,-4 3 0 0,0 1-1 0,-3 1 3 16,2 1 1-16,1-3 3 0,-1 4 2 0,-3 3-3 16,-1-2 0-16,-1 2 2 0,1-1 1 0,-7 4 3 15,8-4-1-15,-8 4 0 0,0 0-9 0,12 0 11 16,-12 0-10-16,0 0 8 0,9 7-2 0,-9-7 2 16,2 6 2-16,-2-6-1 0,0 12 0 0,0-12 5 15,-2 16 0-15,2-16-6 0,0 14 4 0,-3-5 5 16,3 1-2-16,-2-2 2 0,1-1-11 0,1-7 11 15,-4 17 2-15,4-10 0 0,0-7 0 0,-3 15 3 16,3-10-8-16,0-5 5 0,-3 12-2 0,3-12 3 16,3 10-3-16,-3-10 4 0,2 6-3 0,-2-6-2 0,0 0 2 15,2 9 1-15,-2-9-2 0,0 0 3 0,0 0-4 16,0 0-1-16,16-3-2 0,-16 3 1 0,10-8-8 16,-4 2-7-16,4-2-8 0,-2 2-2 0,4-5-5 15,-2 3-5-15,-1-4-3 0,4-2 0 0,-2-2-3 16,-1 6 5-16,0-1-1 0,0 2 3 0,0-1 3 15,-1-1 11-15,0 3-2 0,0 2 14 0,1-3-4 16,-3 4 11-16,2-2 5 0,-2 3 3 0,-1-1 3 16,-6 5 5-16,13-5 3 0,-6 2 6 0,-7 3-8 15,11-2 4-15,-11 2 2 0,9 0 4 0,-9 0 2 16,13 5 2-16,-8 0-4 0,-1 0 11 0,3 1 8 0,-2 2 0 16,3 1-2-16,-1-1 1 0,-1 4-7 0,4-1 4 15,-4-3-4-15,-1 4-4 0,0 0-5 16,0-2-4-16,0 2 2 0,-3 0-2 0,2-3-2 0,-4 0-3 15,2-2-3-15,0 2 1 0,-2 0-13 0,0-9-23 16,0 13-6-16,0-13-15 0,0 11-15 16,0-11-18-16,0 0-15 0,5 9-7 0,-5-9-25 0,0 0-22 15,0 0-171-15,0 0-340 0,0 0 151 0</inkml:trace>
          <inkml:trace contextRef="#ctx0" brushRef="#br0" timeOffset="-543.01">0 61 27 0,'10'-8'192'0,"-10"8"-6"0,6-3-10 0,-6 3-9 0,8-5-20 16,-8 5-14-16,0 0-14 0,7-4-13 0,-7 4-15 15,0 0-10-15,0 0-6 0,0 0-9 16,0 0-9-16,0 0-5 0,3 18-4 0,-3-18-4 0,-3 17-3 16,1-7-4-16,-2 1-2 0,1 3-2 15,2-3-2-15,-1 6-2 0,1-6-5 0,1 5-3 16,1-4-1-16,-2 2-1 0,-1-3-3 0,2 2-6 0,0-4 1 16,0 0 1-16,0-9-1 0,0 15 5 0,0-8-7 15,0-7-1-15,2 11 3 0,-2-11-3 0,0 0 2 16,0 11-1-16,0-11 2 0,0 0 11 0,0 0 9 15,-2 9 3-15,2-9 2 0,0 0-5 16,0 0-3-16,0 0 0 0,0 0-6 0,0 0-4 0,0 0 5 16,0 0-9-16,6-31 4 0,-3 20-6 0,3 2-1 0,-3-3 1 15,0 0-2-15,0-2 0 0,1 0-2 16,2 2 0-16,-1-2-2 0,0 0-2 0,1 0 1 0,-3 4-2 16,6-2-3-16,-3 1 7 0,1-1-6 0,0 2 1 15,1-1 5-15,-3 2-2 0,3 3 0 0,-2-2-9 16,-1 1 9-16,4 1-2 0,-3 0-1 0,2 0 0 15,-4 2-3-15,2 0 4 0,3 2-4 0,-9 2 1 16,14-4 0-16,-6 2-2 0,-8 2-1 0,13 0 0 16,-13 0 4-16,16 0-5 0,-11 2 2 0,-5-2-3 15,15 8 4-15,-11-4-3 0,3 2-1 0,-3 1 4 16,1-1-1-16,1 6 0 0,-1-2 4 0,0 0-3 16,1 2 0-16,-3 1 1 0,0-2 0 0,-2 4-4 15,2-1 4-15,2 4-2 0,-3 0-3 0,-2-6 9 16,3 2-1-16,-2-2-2 0,-1 1-3 0,1-1 4 0,-1 1-1 15,0-4 2-15,4 3-2 0,-4-5 2 0,0-7-4 16,0 17 0-16,2-11 3 0,-2-6-1 0,-2 10 2 16,2-10 0-16,2 9-1 0,-2-9 3 0,0 0 2 15,0 0 9-15,3 9 4 0,-3-9 0 0,0 0 2 16,0 0-11-16,0 0 7 0,0 0-4 0,0 0 1 16,7-27-4-16,-4 17-1 0,0 3-2 0,1-6-1 15,0-1-6-15,3 2-5 0,-2-2-3 0,1-4-1 16,3 1-1-16,2 0 2 0,-6 3 0 0,3 1 0 15,-1 2 1-15,2-1-3 0,-2 1-3 0,1 0 7 16,-1 1 3-16,-1 1-4 0,-1 3 0 0,3 0 2 16,-3 1-1-16,0-1 0 0,1 1-1 0,-6 5 3 0,13-8 1 15,-6 4-3-15,-7 4 2 0,11-5-4 16,-11 5 2-16,9-2-1 0,2 2 3 0,-11 0-2 16,11 3 1-16,-5 1 2 0,1 0-5 0,-7-4 6 0,9 8 1 15,-3 0 2-15,-1 0-3 0,0-1 4 0,1 2 2 16,-2 3 2-1,1 2-1-15,1-3 3 0,-4 3-1 0,2 0 0 0,-2-4-2 16,1 4-1-16,-1-4 1 0,1 0 0 0,-1 2 0 16,0-2 1-16,-2-2 0 0,1-1-4 0,2 5 2 0,-1-2-1 0,1-2-13 15,-3-8-16-15,2 14-13 0,0-7-10 0,-2-7-9 16,3 12-9-16,-3-12-5 0,3 7-6 0,-3-7-7 16,7 5-5-16,-7-5-7 0,11 1-11 0,-11-1-5 15,0 0 4-15,20-10-2 0,-14 6-16 0,6-2-5 16,-3-2 11-16,1 2 12 0,0 0 49 0,-2 0 46 0,3 0 2 15,-2 1 15-15,-4 0 14 0,1-1 16 16,1 1 7-16,-1 0 11 0,-6 5 7 0,10-6 3 0,-10 6 0 16,10-4-8-16,-10 4-1 0,5-5-5 0,-5 5-8 15,0 0-4-15,8-2-3 0,-8 2-4 16,0 0 4-16,0 0-1 0,14 8-8 0,-14-8 2 0,7 8-3 16,-5-5-3-16,-2-3-4 0,6 11 2 0,-1-6 1 15,0-1-3-15,-5-4-1 0,10 8 2 0,-4-2-1 16,1-3 1-16,-7-3-2 0,13 5-1 0,-5-1 1 15,0-3-2-15,-8-1-2 0,20 0-1 0,-9 0 1 16,0-1-5-16,2-3 2 0,-3-1 0 0,5 1 0 16,-5-3-2-16,1 0-1 0,-1-1-1 0,-2-3 0 15,-1 3 0-15,1-2-2 0,-3-3-3 0,1 2 0 16,-4 0 3-16,1 0-2 0,-1 2 0 0,1-1-4 16,-3 10 5-16,-5-17-6 0,0 11 0 0,3-2 2 0,-7 2 0 15,1 0-3-15,-2 3 3 0,0-2 3 0,-3 3 0 16,0 2-1-16,-2 0 5 0,5 0 0 15,-6 2 0-15,5 5-1 0,-2-2 4 0,0 3 0 0,0 1-3 16,4-1 5-16,-4 3-3 0,4-1 4 16,0 1-2-16,3 1-2 0,1-1-1 0,-1 0 0 0,4 2 0 15,-1-2-3-15,1-4 3 0,0 2 3 0,2-9-1 16,2 16 4-16,0-9-4 0,2 0 3 0,-2 0 2 16,5-2-6-16,-1 0 1 0,1-3 4 0,2 1-3 15,0-1 4-15,4-3-4 0,-2 1-7 0,1-1 8 16,-1-2-5-16,-1-3 0 0,4 1-10 0,3-4-6 15,1-1 5-15,-2-2-14 0,-1-1-1 0,-2 1 4 0,0-4 3 16,3 4 5-16,-10 2-4 0,6 0 0 0,-4 2 3 16,1 0-2-16,-5 0 1 0,1 3 6 15,-5 5 5-15,8-9-4 0,-8 9 0 0,5-5-4 0,-5 5 8 16,0 0-3-16,7-1-2 0,-7 1 6 0,0 0-5 16,8 11 4-16,-8-11 6 0,3 15-1 0,-1-7 5 15,1 2-4-15,-3 2 4 0,3 0-4 0,-3 0 1 16,0 0-1-16,0 0-3 0,0-1 2 0,0 1-3 15,0-5 4-15,0-7 1 0,5 14 0 0,-5-14-9 16,0 9-5-16,0-9-8 0,0 8-2 0,0-8-1 16,0 0-14-16,0 0-21 0,0 0-13 0,0 0-15 15,0 0-14-15,0 0-13 0,0 0-32 0,0 0-114 16,2-27-274-16,1 12 121 0</inkml:trace>
          <inkml:trace contextRef="#ctx0" brushRef="#br0" timeOffset="2284.66">3176 148 162 0,'0'0'202'0,"12"0"-9"0,-12 0-18 0,12 2-15 15,-12-2-7-15,7 6-13 0,-3-1-11 0,2 1-14 16,-6-6-18-16,8 13-4 0,-6-7-9 0,3 2-9 16,-4-2-6-16,1 0-6 0,-2-6-2 0,3 18-10 15,-3-6-6-15,0-6-20 0,0-6-15 0,-3 14-15 16,3-14-19-16,-2 11-24 0,2-11-21 0,-4 8-7 0,4-8-22 15,0 0-7-15,-2 6-42 0,2-6-108 0,0 0-277 16,0 0 122-16</inkml:trace>
          <inkml:trace contextRef="#ctx0" brushRef="#br0" timeOffset="2553.08">3426 109 48 0,'0'0'171'0,"13"2"-20"15,-13-2-9-15,7 5-13 0,-4 1-13 0,-3-6-13 16,8 9-3-16,-6-1-13 0,-1 3 0 0,0-3-6 16,-1-8-7-16,-1 16-11 0,0-7-2 0,-3 0-7 15,3 2 1-15,-4 2-6 0,1-4-5 0,-1 2-1 16,-3-4-4-16,-1 3 0 0,0-4 0 0,-2 4-7 16,-2-2-3-16,1-3-1 0,-2 0-3 0,-7 1 1 15,2 2 1-15,0-6-11 0,4-2-10 0,-1 4-4 16,1-3-10-16,3 0-12 0,-1-1-14 15,13 0-4-15,-18-2-8 0,9 1-16 0,9 1-15 16,-11-5-19-16,6-1-30 0,5 6-118 0,-3-11-263 0,3 11 117 0</inkml:trace>
          <inkml:trace contextRef="#ctx0" brushRef="#br0" timeOffset="3121.63">3656 161 67 0,'15'3'170'0,"-15"-3"-13"0,3 3-17 0,-3-3-10 16,3 8-9-16,-3-8-14 0,0 13-3 0,0-13-5 15,-5 11-9-15,5-11-2 0,0 15-11 0,-1-6-6 16,-3-3-7-16,3 3-4 0,-1-2-8 0,-1 3-5 16,-2-4-1-16,5-6-7 0,-4 12-12 0,4-12 8 15,-4 10-2-15,4-10-4 0,-1 6-2 0,1-6 2 16,0 0-1-16,0 0 2 0,-1 9 10 0,1-9-8 15,0 0-2-15,0 0-2 0,0 0 1 0,0 0-7 16,0 0 3-16,21-17-8 0,-14 11 0 0,4-4-7 16,0 2-1-16,1 0-10 0,-2-2-4 0,8-3 1 15,-2 4-3-15,-1-5-3 0,2 3 1 0,-5 2 6 0,7-1-11 16,-9 1 8-16,2 4 1 0,-1-1 1 0,-3 1 2 16,1-2 5-16,-1 6-1 0,-1-3-2 15,-7 4 1-15,11-2 0 0,-11 2-5 0,0 0 3 0,0 0 2 16,14 7 2-16,-14-7-1 0,0 9 7 0,0-9 5 15,-1 14 0-15,-2-3 0 0,1-2 0 16,0 1 1-16,-1-2-1 0,0 0 0 0,0 2 1 0,1-2-4 16,2-8-1-16,-1 12 2 0,1-12-1 0,-1 11 2 15,1-11 2-15,0 0-1 0,-4 10 9 0,4-10 9 16,0 0 4-16,8 6 0 0,-8-6-5 0,0 0-1 0,18-4-7 16,-5 0-3-16,-1 2 0 0,4-4-1 15,-3 0-7-15,7 0-6 0,0-4-8 0,3 3-17 16,-2-3-7-16,10 0-4 0,-6 2-1 0,6-1 2 15,-1 2 1-15,-6 2 3 0,-3 2 1 0,0-1-1 0,1 2 9 16,-5 4-3-16,3-2 2 0,-5 3 3 16,1 0 3-16,-3 3 3 0,0-1 0 0,-1 1 1 15,0 3 7-15,-2 1-2 0,5 5 2 0,-5-4 2 0,1 6-6 16,0 1 7-16,-2 0 1 0,-2 3 1 0,3 5-1 16,-5-4-2-16,-3-1-18 0,-2 8-33 0,-5-6-32 15,-1-3-62-15,-7-2-199 0,-1 2-369 0,-12-1 163 16</inkml:trace>
        </inkml:traceGroup>
      </inkml:traceGroup>
    </inkml:traceGroup>
    <inkml:traceGroup>
      <inkml:annotationXML>
        <emma:emma xmlns:emma="http://www.w3.org/2003/04/emma" version="1.0">
          <emma:interpretation id="{3799D637-D837-4A5A-BD0E-5604D50C52EA}" emma:medium="tactile" emma:mode="ink">
            <msink:context xmlns:msink="http://schemas.microsoft.com/ink/2010/main" type="paragraph" rotatedBoundingBox="19618,10176 23822,10140 23826,10710 19623,10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2B4823-B9E7-4ACE-A26E-BE3C857954DB}" emma:medium="tactile" emma:mode="ink">
              <msink:context xmlns:msink="http://schemas.microsoft.com/ink/2010/main" type="line" rotatedBoundingBox="19618,10176 23822,10140 23826,10710 19623,10746"/>
            </emma:interpretation>
          </emma:emma>
        </inkml:annotationXML>
        <inkml:traceGroup>
          <inkml:annotationXML>
            <emma:emma xmlns:emma="http://www.w3.org/2003/04/emma" version="1.0">
              <emma:interpretation id="{775A946E-6E26-45C2-9D59-DF4056FD908E}" emma:medium="tactile" emma:mode="ink">
                <msink:context xmlns:msink="http://schemas.microsoft.com/ink/2010/main" type="inkWord" rotatedBoundingBox="19618,10176 22411,10152 22416,10722 19623,10746"/>
              </emma:interpretation>
            </emma:emma>
          </inkml:annotationXML>
          <inkml:trace contextRef="#ctx0" brushRef="#br0" timeOffset="4233">44 955 146 0,'0'-11'176'16,"0"11"-5"-16,0 0-11 0,3-10-10 0,-3 10-9 0,3-7-5 15,-3 7-6-15,0 0-5 0,3-9-8 0,-3 9-6 16,0 0-9-16,7-5-6 0,-7 5-12 0,0 0-8 16,0 0-7-16,0 0-11 0,0 0-6 0,0 0-6 15,0 0-5-15,0 0-5 0,0 0 0 0,0 0-4 16,15 17-3-16,-12-8-1 0,-2 1-3 0,2-1-2 0,0 5-5 16,3-4 2-16,-2 7-2 0,-1-3-3 15,0 0 0-15,-3 0 4 0,5 2 0 0,-5-4-10 16,4 2 5-16,-1-4 1 0,1 3 1 0,-4 0-8 15,2-2 3-15,1 0 0 0,-1-2 0 0,0 1-5 16,0-1 4-16,0-2-3 0,0 1 2 0,-2-8-1 0,5 13 0 16,-5-6-2-16,0-7 2 0,5 11-2 0,-2-5 2 15,-3-6-1-15,8 8 2 0,-8-8-2 0,4 4 1 16,-4-4 0-16,9 2 1 0,-9-2 0 0,0 0-1 16,19-6 3-16,-12 4 3 0,2-6-2 0,2 0-2 15,-3 0 2-15,8-5 1 0,-1-2-5 0,1-2 4 16,4-5-5-16,-2-2 0 0,3-3 1 0,-3 3-4 15,1-5-2-15,-1 1 3 0,2 4 0 0,0-2-1 16,-4 2 1-16,-3 7-3 0,0-1 2 0,-2 0-2 16,-2 6-3-16,0 2 3 0,-2 1-10 0,-4 3-11 15,5 1-16-15,-6-1-25 0,-2 6-19 0,5-5-8 0,-5 5 2 16,0 0-12-16,0 0-15 0,0 0-14 0,0 0-21 16,8 17-50-16,-8-17-112 0,-2 14-335 15,2-6 148-15</inkml:trace>
          <inkml:trace contextRef="#ctx0" brushRef="#br0" timeOffset="5695.92">602 1119 46 0,'6'7'161'0,"-6"-7"-8"16,7 5-6-16,-3 0-10 0,-4-5-23 0,12 5 6 15,-4-1-8-15,-1-2-13 0,2 1-9 0,-2-1-14 16,6 2-2-16,0-2-10 0,0 1-2 0,0 0-9 15,3-1-6-15,-1-2 1 0,1 3-8 0,-3-6-7 16,0 3 3-16,-1-2 0 0,1 2-14 0,-3 0-2 16,3-6 4-16,-2 4-7 0,-1-2 4 0,0-3-2 15,-4 0-10-15,-1 1 8 0,0-2-8 0,0 1 2 0,-3-2 0 16,-3 0-7-16,1-3 8 0,-1 1-5 0,-4 2-4 16,-3 0-1-16,0-1 1 0,-2 3-11 15,0-1 11-15,-6 2 2 0,4 0 0 0,-1 2 1 16,-3 0 3-16,3 2-1 0,-2 4 5 0,-1-2 3 0,-2 0 0 15,5 6 2-15,-2 2-7 0,-3 0 5 0,7 0-4 16,-2-1 1-16,2 5-2 0,-1-3 3 0,4 1-4 16,1 1 1-16,6 2 3 0,-4-2-5 0,3 0 5 15,2-2 1-15,0-1 3 0,2 0 5 0,3-2 3 16,-2 2 2-16,4-3 1 0,-1-1-8 0,6 1 7 16,-1-2-2-16,2-1-6 0,0-2 0 0,0 1 1 15,-1-1-1-15,1 0-4 0,0-3-4 0,3-4-3 16,-3 2 4-16,0-2-4 0,0-1-1 0,3-3-1 15,-1-2-4-15,-2 5-8 0,0-5-5 0,3-1 1 16,-4 0 2-16,-2 6-4 0,-1-2 2 0,-2 2-3 16,1 0 5-16,2 0 0 0,-7 4-2 0,-3 4 0 0,10-5-1 15,-10 5 2-15,6-5 0 0,-6 5-3 16,0 0 1-16,0 0 5 0,0 0 1 0,0 0-6 16,4 20 4-16,-4-20 1 0,0 15 2 0,0-6 0 0,-2 3 1 15,0-2-5-15,2 2 5 0,0-1 2 0,0 0 0 16,2 0-3-16,0-4 4 0,3 3 1 15,1-1 3-15,1-2-5 0,4 0 1 0,2-1 3 0,2 0 0 16,6-2-2-16,0 2-1 0,-1-3 3 0,4-1 1 16,-1-2-2-16,1 0-1 0,-2-1 3 0,2-2-2 15,1-1-1-15,5-3 3 0,-1-3-2 0,1-1-2 16,-5 2-1-16,-3-1 0 0,6-4 2 0,3-5-9 16,-2 1-1-16,-4-6-4 0,1 4-2 0,-2-3-6 15,1 1 1-15,-2-3-6 0,-5 3 1 0,0-2 2 0,-5 3 3 16,-5 2 1-16,4-3 4 0,-6 3-4 0,-1 0 0 15,-5-1 6-15,0 1-2 0,0 1 3 16,0 4 0-16,-5 0 4 0,3 0-1 0,-4 0-6 16,-1 4 12-16,3 1 2 0,-3-1-2 0,0 3 1 0,-1 0-1 15,3 2-2-15,-3 3 4 0,8 2-1 0,-14-8-15 16,7 8 18-16,7 0-1 0,-17 3 1 0,8 2 2 16,-2-2 3-16,2 5 0 0,-2 1-6 0,1 0 9 15,0 3 4-15,-1 3 5 0,1 3-7 0,-1 0 8 16,1 1-1-16,2 1-2 0,3 0 1 15,-1 2 2-15,2 0-1 0,1 0 1 0,1-1-1 0,4 0-1 16,1-1 1-16,3 2 1 0,-2-2 1 0,1 0 0 16,1-2-1-16,6-1 2 0,-4-4 1 0,3-2 0 0,4 2 4 15,-2 0-6-15,8-4-2 0,-6 0 3 16,1-3-5-16,-1-1 3 0,-2 0-6 0,3-3 3 16,-1 1-4-16,1-2-6 0,-1-1 4 0,-2-1 3 15,0 0-4-15,0-1-3 0,0-3 2 0,-1 0-1 0,1 1-6 16,-2-1 4-16,0-2-1 0,1-2 0 0,-6 5-3 15,4-3 3-15,-5 3 1 0,2-1-6 16,-3 1 0-16,-4 4 2 0,9-10-1 0,-9 10 1 0,9-6-2 16,-9 6-4-16,0 0-5 0,10-1 5 0,-10 1-1 15,0 0-1-15,0 0 3 0,0 0 0 0,8 7 1 16,-8-7-2-16,4 11 0 0,0-6 3 0,-2 1-1 16,-2-6-2-16,5 12 5 0,-3-4-1 0,4-2 0 15,-1-1 2-15,-3 3-2 0,-2-8 3 0,9 10-3 16,-7-5 4-16,-2-5-1 0,10 5 0 0,-7-3-3 15,7 2 3-15,-2-2 1 0,-8-2-1 0,16 0-2 16,-7-1-2-16,2-4-7 0,2 3-5 0,0-2-9 16,-2-2-5-16,4-2-5 0,-3 2-7 0,2-1 3 15,2-5-1-15,-1 0-5 0,1 0 3 0,-3 4 2 16,-4-1 5-16,4 1 8 0,0 0-2 0,-2-1 6 16,-4 1 9-16,2 2 6 0,-5 2 2 0,4 2 6 0,-8 2-4 15,8-5 5-15,-8 5-7 0,0 0 5 16,11-3-4-16,-11 3-1 0,0 0 0 0,0 0 6 0,12 8-6 15,-12-8 3-15,1 11 3 0,1-2-11 0,3-1 12 16,-5-8 4-16,7 16 5 0,-6-10-1 16,4 3 4-16,0-2 3 0,1-1 4 0,-2 0 1 0,4 1 6 15,0 0 2-15,3-3-2 0,-1 1 0 0,0 0-4 16,3-2-4-16,-2-2 2 0,9 0-5 0,-2-1 0 16,2 0-4-16,-1 0 1 15,4-5-3-15,-2 0-1 0,5 0-1 0,-6 0-2 0,3-4-2 16,-2 3 1-16,0-6 0 0,-4 3-4 15,-2 0-3-15,1-1-3 0,-3 2-1 0,-2 0 0 0,-4 0 0 0,-1 2 0 16,0 2-2-16,-2-1-1 0,-4 5-2 0,3-8 5 16,-3 8-5-16,0 0 4 0,-10-12-4 0,10 12 0 15,-24 0 2-15,11 1 1 0,-7-1 2 0,2 3-1 16,0-1-1-16,2 4-5 0,-4 2 6 0,1 1-2 16,1 1-1-16,5-3 4 0,5 4-1 0,-2-3 0 0,6 4-3 15,-1-2 6-15,1 2-1 0,4-2 4 0,6 3 4 16,4-2 3-16,3 2-5 0,2-1 5 0,9-2-2 15,5 2 3-15,4-1 2 0,0-1-1 0,1-6-2 16,-2 4 1-16,1-4-1 0,-8 0-10 0,-1-2-17 16,7 0-21-16,-9 2-25 0,-3-4-33 15,5-2-49-15,-4 0-243 0,1-2-422 0,-6 2 186 0</inkml:trace>
        </inkml:traceGroup>
        <inkml:traceGroup>
          <inkml:annotationXML>
            <emma:emma xmlns:emma="http://www.w3.org/2003/04/emma" version="1.0">
              <emma:interpretation id="{31190CBE-D678-4731-927C-B4B3D468A3D6}" emma:medium="tactile" emma:mode="ink">
                <msink:context xmlns:msink="http://schemas.microsoft.com/ink/2010/main" type="inkWord" rotatedBoundingBox="23052,10292 23823,10285 23826,10709 23056,10716"/>
              </emma:interpretation>
            </emma:emma>
          </inkml:annotationXML>
          <inkml:trace contextRef="#ctx0" brushRef="#br0" timeOffset="6081">3491 1017 97 0,'0'0'236'0,"-4"-9"-25"16,4 9-21-16,0 0-9 0,0 0-13 0,0 0-10 0,0 0-6 16,0 0-8-16,-7 24-7 0,5-18-5 0,2-6-9 15,2 14-8-15,-2-14-5 0,-2 17-10 0,2-7-6 16,2-2-9-16,-2-2-10 0,3 3-7 0,-3-9-3 15,1 17-9-15,1-9-3 0,-2-8-7 0,3 15-2 16,-3-7-10-16,2-2-8 0,-2-6-19 0,0 10-17 16,0-10-27-16,2 10-25 0,-2-10-23 0,0 0-20 15,-2 13-23-15,2-13-35 0,-5 5-62 0,5-5-124 16,0 0-378-16,0 0 168 0</inkml:trace>
          <inkml:trace contextRef="#ctx0" brushRef="#br0" timeOffset="6258.82">3503 812 138 0,'-4'-7'199'0,"4"7"-27"0,-6-7-16 16,6 7-22-16,0 0-27 0,0 0-22 0,-9-2-26 15,9 2-26-15,0 0-24 0,0 0-34 0,0 0-72 16,-1 20-65-16,1-20-175 0,8 13 77 0</inkml:trace>
          <inkml:trace contextRef="#ctx0" brushRef="#br0" timeOffset="6617.68">3722 1007 47 0,'0'0'205'15,"0"0"-14"-15,2 9-12 0,-2-9-19 0,1 9-2 16,-1-9-12-16,4 10-15 0,-2-4-7 0,-2-6-13 15,0 11-6-15,0-11-11 0,4 10-4 0,-4-10-5 0,2 13-5 16,-2-13-10-16,3 6-4 0,-3-6-8 16,3 7 1-16,-3-7-8 0,0 0 9 0,4 5-2 15,-4-5-4-15,0 0-7 0,14 2-9 0,-14-2 1 16,14-6-3-16,-1 2-1 0,-3-2-7 0,7-4-4 16,-5 2-2-16,7-4-9 0,0 1-8 0,4 0-8 15,-2 1-7-15,-2-3-5 0,7-3-5 0,-6 7 1 0,1-2 5 16,-1 1-1-16,-4 2 4 0,-3 2-2 0,2 1 3 15,0 0-3-15,-3 1 7 0,2 2 3 16,-4 0 1-16,0 2 4 0,2 2-4 0,-1-2 0 0,0 2 4 16,1 3 2-16,-3 1 1 0,2 2-1 0,-3 3 1 15,4 3-3-15,-5 0 2 0,3 2-1 0,-1 1 3 16,-3 3 2-16,0-1-4 0,-2 0-7 0,-3 1-25 16,-2 0-32-16,-3-1-30 0,-3-2-39 0,-3 0-64 15,0-1-151-15,-4-4-370 0,-3 2 163 0</inkml:trace>
        </inkml:traceGroup>
      </inkml:traceGroup>
    </inkml:traceGroup>
    <inkml:traceGroup>
      <inkml:annotationXML>
        <emma:emma xmlns:emma="http://www.w3.org/2003/04/emma" version="1.0">
          <emma:interpretation id="{880BFF17-91D7-4492-8C76-3847FA5E5D3F}" emma:medium="tactile" emma:mode="ink">
            <msink:context xmlns:msink="http://schemas.microsoft.com/ink/2010/main" type="paragraph" rotatedBoundingBox="19702,11145 22971,11237 22950,11988 19681,118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931F38-2DE1-4277-AD48-73573B12B396}" emma:medium="tactile" emma:mode="ink">
              <msink:context xmlns:msink="http://schemas.microsoft.com/ink/2010/main" type="inkBullet" rotatedBoundingBox="19700,11234 20783,11264 20771,11703 19687,11673"/>
            </emma:interpretation>
          </emma:emma>
        </inkml:annotationXML>
        <inkml:trace contextRef="#ctx0" brushRef="#br0" timeOffset="8339.96">683 1754 52 0,'0'0'133'0,"0"0"-9"0,-21 6-2 16,9-1-7-16,1 0-2 0,-4-1-8 0,-6 1 3 0,5 3-2 16,-4 0-2-16,-2 0-10 0,0 1-3 15,-1 0-9-15,-1 0 4 0,3-2-10 0,-2 2-13 16,2 2 7-16,-7 2-6 0,0-2-4 0,4-1 0 16,4 0-8-16,-3 1-4 0,2 2 0 0,2-3-4 0,-1 1-4 15,2 1-5-15,2-6-4 0,3 1-2 16,1 4-5-16,0-3-1 0,3-2-2 0,0 2-3 0,2-4 1 15,3 1-4-15,0 1 2 0,-1-1-4 0,5-5 0 16,-4 11-6-16,4-11 10 0,0 8-5 0,0-8-1 16,0 0-3-16,7 12 5 0,-1-8 0 15,3-1-3-15,-3 0 2 0,5 0 1 0,3 3-3 0,4-1 0 16,-3-1-2-16,9 0-3 0,-1 1 3 0,1-1 3 16,6 1-6-16,-3-2 5 0,4 3-3 0,-10-2 2 15,4 0 1-15,1 2-1 0,-6-1-2 0,2-2-1 16,-4 3-1-16,-3-3-2 0,1-1 0 0,-3 2 2 15,-4-2 0-15,2 1-1 0,-3-3-5 0,-3 4 1 16,-5-4 6-16,8 2-6 0,-8-2-2 0,7 5-12 16,-7-5-9-16,0 0-10 0,0 0-16 0,3 8-18 0,-3-8-19 15,0 0-25-15,0 0-17 0,0 0-13 16,0 0-31-16,0 0-121 0,0 0-316 0,0 0 140 16</inkml:trace>
        <inkml:trace contextRef="#ctx0" brushRef="#br0" timeOffset="7865">145 1776 70 0,'0'0'172'0,"0"0"-9"0,0 0-8 0,3-11-8 16,-3 11-2-16,0 0-3 0,0 0-13 0,2-9-12 15,-2 9-7-15,0 0-5 0,0 0-11 0,0 0-6 16,0 0-7-16,0 0-6 0,0 0-12 0,0 0-6 15,0 0-15-15,0 0 2 0,0 0-8 16,0 0-5-16,0 0 0 0,0 0-5 0,0 0 5 16,0 0 3-16,-2 32 8 0,-1-22-1 0,3 3 0 0,0 2 3 15,0-1-6-15,3 3 5 0,-3 1-2 0,0 0-1 16,0-4-5-16,0 4-2 0,2 1-4 0,-2-1-3 16,-2-4 4-16,2 0-2 0,0 0-2 0,2 0 1 15,1 1-3-15,-3-2 2 0,0-2-3 0,0 3-2 16,0-3-4-16,0 0 1 0,1 0-4 0,-2-2 1 15,1-9 0-15,1 16-6 0,-1-10 2 0,0-6 0 16,-1 9 0-16,1-9-1 0,-3 10-1 0,3-10 0 16,0 0 1-16,-2 12 0 0,2-12-2 0,0 0 1 15,0 0-8-15,0 8-4 0,0-8-9 0,0 0-9 16,0 0-8-16,0 0-11 0,0 0-19 0,0 0-14 0,0 0-26 16,0 0-22-16,0 0-23 0,0 0-22 15,0 0-212-15,25-26-409 0,-14 16 181 0</inkml:trace>
        <inkml:trace contextRef="#ctx0" brushRef="#br0" timeOffset="8755.95">1135 1843 86 0,'-13'0'161'16,"3"2"-8"-16,-6-1-16 0,2 0-10 0,-1 3-4 0,-5-4-4 0,5 5-7 16,2-1-12-16,0 1-11 0,-3-2-6 0,7 4-7 0,-4-1-8 0,2 0-11 15,1 2-3-15,4-3-3 0,2 2-6 0,-2-2-3 16,1 3-8-16,0-2 3 0,5-6-4 0,0 16-4 16,0-10-4-16,0-6 2 0,5 14-3 0,0-6-4 15,5 1-3-15,-1 0-1 0,3 1 3 0,1-1 4 16,0-1-6-16,5 6 3 0,1-5-3 0,-4 1 0 15,3 2 4-15,2-1 0 0,-4-2-1 0,2 3 0 16,-5-5-3-16,3 7-1 0,-4-6 1 0,-4 1-3 16,2-1-3-16,-2 1-2 0,-3-2 0 0,-1-1 2 15,-2 0-1-15,-2-6 2 0,5 10-1 0,-5-10 1 0,0 0 0 16,-13 12-2-16,6-9 2 0,-7 2-3 0,1-2-15 16,-2-3-19-16,2 2-18 0,-3-1-17 15,1 2-23-15,-7-6-26 0,7 3-19 0,0-1-34 0,3-1-124 16,-1-1-311-16,2-1 138 0</inkml:trace>
      </inkml:traceGroup>
      <inkml:traceGroup>
        <inkml:annotationXML>
          <emma:emma xmlns:emma="http://www.w3.org/2003/04/emma" version="1.0">
            <emma:interpretation id="{D59F74B7-E2C8-4C3D-9C4B-242AE90B93AD}" emma:medium="tactile" emma:mode="ink">
              <msink:context xmlns:msink="http://schemas.microsoft.com/ink/2010/main" type="line" rotatedBoundingBox="21673,11200 22971,11237 22950,11988 21652,11951"/>
            </emma:interpretation>
          </emma:emma>
        </inkml:annotationXML>
        <inkml:traceGroup>
          <inkml:annotationXML>
            <emma:emma xmlns:emma="http://www.w3.org/2003/04/emma" version="1.0">
              <emma:interpretation id="{9B371AD4-88D9-421D-845F-C97807E739F6}" emma:medium="tactile" emma:mode="ink">
                <msink:context xmlns:msink="http://schemas.microsoft.com/ink/2010/main" type="inkWord" rotatedBoundingBox="21673,11200 22971,11237 22950,11988 21652,11951"/>
              </emma:interpretation>
            </emma:emma>
          </inkml:annotationXML>
          <inkml:trace contextRef="#ctx0" brushRef="#br0" timeOffset="9538.98">2136 2059 73 0,'0'0'174'0,"-11"8"-16"0,6-2-16 0,-2 0-11 15,4 0-6-15,3-6-23 0,-10 11 0 0,4-6-17 16,1 2-4-16,5-7-6 0,-4 9 0 0,4-9-3 16,2 12 0-16,-2-12-5 0,7 9 0 0,-1-6-6 15,4-1-3-15,3 1-6 0,0-1-1 0,8-1-4 16,-3-3-6-16,2-1-1 0,2 2-1 0,-2-4-1 15,-2 2-8-15,2-3-1 0,-2-2-4 0,-4 0-1 0,3-4-3 16,-4 4-3-16,-5-3 0 0,1 0-4 16,-2 2 0-16,-1-2-3 0,-4-1-1 0,-2 2 0 15,0-1-4-15,-6 1-1 0,-1 1-2 0,-1 0 4 0,-3 3-8 16,-3 1 6-16,-1 0-8 0,0 1 0 16,-5 0-11-16,4 3-8 0,3 2-8 0,1-1-4 15,-2 4-12-15,2-3-10 0,1 2-9 0,5-1 0 0,-3 2-2 16,9-4-11-16,-6 8-11 0,1-2-6 0,5-6 4 15,0 0-9-15,11 13-7 0,-6-10-25 0,8 2-65 16,2-1-214-16,4 0 96 0</inkml:trace>
          <inkml:trace contextRef="#ctx0" brushRef="#br0" timeOffset="9903.78">2345 2041 270 0,'37'2'47'0,"4"-2"4"15,-4 0 14-15,4-4 13 0,-3 0 9 0,4-2 13 16,-3 1-4-16,-1-4 3 0,-1-2 1 0,-1 1 5 16,-1-2-8-16,-2-4-7 0,-6 1-1 0,-7 3-8 15,-3-4-1-15,5-4-3 0,-6 6-6 0,-3-2-12 16,-6 3-8-16,-3-1-1 0,2 3-5 0,-5-3-5 15,-1 2-3-15,-1 1-8 0,-5-1-3 0,-1 0 0 0,-2 3-8 16,-1 0-2-16,1 1-1 0,0 2-7 16,-2-2 1-16,3 5-5 0,-2 0-1 0,3 1-6 15,7 2 0-15,-19 0 4 0,19 0-5 0,-16 2-1 16,7 1 3-16,1-1-1 0,-1 3 1 0,2 4 1 16,1-2-2-16,-1 4 4 0,1-2-4 0,0 5 4 15,0 0-2-15,4 5 3 0,-1 0 1 0,2 0 11 16,0 1-3-16,1 1 1 0,0 3 4 0,2 3 0 15,0 2 5-15,1-5 2 0,2 5 9 0,0 1-2 16,-4-8 3-16,4 6 1 0,-1-6 0 0,-1 0-1 0,0 1-1 16,2-3 3-16,0 1-2 0,-3-1-5 15,2 4-1-15,1-5-3 0,-1 2-3 0,0-5-1 0,-2-3-1 16,3 5 2-16,-3-7-6 0,0 0 1 0,0 3-3 16,-1-2-1-16,3-1-2 0,-2-3-13 15,1 3-14-15,0-5-12 0,0 2-19 0,-1-2-14 0,-2-6-11 16,1 13-20-16,-1-13-22 0,4 9-14 0,-4-9-12 15,2 5-32-15,-2-5-136 0,0 0-333 16,0 0 147-16</inkml:trace>
          <inkml:trace contextRef="#ctx0" brushRef="#br0" timeOffset="10089.75">2843 2221 16 0,'35'0'162'16,"-1"4"-10"-16,5-2-15 0,-1 0-10 0,1 2-6 0,4 1-7 16,1-3-18-16,-3 5-8 0,-1-3-12 15,-2 1-8-15,-3 2-24 0,-5-5-34 0,-5-1-34 16,-6 1-43-16,-3-1-120 0,-4-1-202 0,-3 2 89 16</inkml:trace>
        </inkml:traceGroup>
      </inkml:traceGroup>
    </inkml:traceGroup>
    <inkml:traceGroup>
      <inkml:annotationXML>
        <emma:emma xmlns:emma="http://www.w3.org/2003/04/emma" version="1.0">
          <emma:interpretation id="{40CA8990-6C57-4615-8C4E-97B7574D8B3D}" emma:medium="tactile" emma:mode="ink">
            <msink:context xmlns:msink="http://schemas.microsoft.com/ink/2010/main" type="paragraph" rotatedBoundingBox="19614,12110 24696,12204 24676,13264 19594,131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9C0DD5-A0D9-457D-9286-F75FDF2B08C2}" emma:medium="tactile" emma:mode="ink">
              <msink:context xmlns:msink="http://schemas.microsoft.com/ink/2010/main" type="line" rotatedBoundingBox="19614,12110 24696,12204 24676,13264 19594,13171"/>
            </emma:interpretation>
          </emma:emma>
        </inkml:annotationXML>
        <inkml:traceGroup>
          <inkml:annotationXML>
            <emma:emma xmlns:emma="http://www.w3.org/2003/04/emma" version="1.0">
              <emma:interpretation id="{7A25AD53-F726-409B-98EC-38BEF3E0DBB7}" emma:medium="tactile" emma:mode="ink">
                <msink:context xmlns:msink="http://schemas.microsoft.com/ink/2010/main" type="inkWord" rotatedBoundingBox="19611,12244 23281,12312 23263,13238 19594,13171"/>
              </emma:interpretation>
            </emma:emma>
          </inkml:annotationXML>
          <inkml:trace contextRef="#ctx0" brushRef="#br0" timeOffset="11836.58">258 2867 43 0,'0'0'151'16,"0"0"-9"-16,0 0-10 0,5-14-11 0,-5 14-6 0,1-7-4 15,-1 7-5-15,0 0-7 0,3-9-2 0,-3 9-7 16,0 0-6-16,0 0-5 0,-4-12-9 16,4 12-9-16,0 0-1 0,-9-5-6 0,-1 2 0 0,10 3 1 15,-16-1-3-15,4 4 0 16,-3-1-1-16,-2 5 3 0,1-3-2 0,-4 5-6 0,0-1 3 0,2 2-9 16,2 2-1-16,4-2-5 0,-1-1-2 0,4 2-1 15,-1 4-5-15,2-2-1 0,1-1 0 0,3 2-4 16,4-1 1-16,3 6-3 0,0-5 0 0,2 2 0 15,3-4 1-15,2 0-1 0,3 1-2 0,5 0-2 16,-3-4-1-16,3 2-1 0,0-2 2 0,3-1-4 16,-8-6 0-16,3 2 2 0,-1-2-6 0,1-2 3 15,-1 0-2-15,1-2 3 0,-1-1-6 0,1 0-7 16,-1-4-9-16,-2 1-6 0,0-2-7 0,5-4-3 16,-7 3-8-16,2 0-1 0,-1-1 5 0,-1 2 2 15,-1-1 1-15,-1 4 2 0,-2-1 5 0,-3 0-2 16,-4 6 12-16,11-8-10 0,-11 8-1 0,6-5 1 15,-6 5 0-15,10 0 16 0,-10 0-15 0,0 0 3 16,0 0 4-16,15 5-1 0,-15-5 7 16,8 8-3-16,-3-2 4 0,2 0-2 0,2-2 2 0,-2 2 0 15,6 0 6-15,0 0 1 0,0 0 1 0,7 2 3 0,2-3 1 16,0 1 0-16,2-1 5 0,-1-3-8 16,3 2 0-16,-2-2 2 0,1-1 1 0,-2-1-2 15,0 1 2-15,-2-3-1 0,-5 1-1 0,4-3-1 0,-4 1 1 16,-3-3-1-16,-3 1-1 0,1-3-7 0,-1 2 0 15,-2-4-6-15,-3 1-8 0,-3 1-1 0,-1-4-10 16,-1 4-1-16,-3-3 0 0,-2-1 2 16,-3 1 10-16,-2-1-5 0,-1 2 4 0,-4-1 4 0,-3 3 3 15,-3 0 7-15,0-1 11 0,0 1-1 0,-2 4 5 16,1-2 1-16,0 6 4 0,2 0-1 0,-1-1 4 16,1 3-3-16,6 3-4 0,-1-2-1 0,2 1-3 15,0 4 3-15,2 0-2 0,4 0 11 0,-1 2-13 16,5-3 0-16,1 1 3 0,0 1-3 0,2-9 2 15,2 14 1-15,1-3-4 0,5-2 3 16,1 3-2-16,2-2 4 0,2-5-3 0,5 5 0 0,-3-2-1 16,7-1-2-16,-7-2 5 0,-2-1-1 0,3-4-1 15,-1 2-3-15,1-2 1 0,-6 0-1 0,2-2 0 16,4-1-4-16,-1-1 3 0,-4-1 0 0,0 0 2 16,2-2-2-16,-1-1-3 0,-2 1 2 0,1-1-1 15,-4-1 0-15,4 4-1 0,-6-1-2 0,3-1 2 16,-3 0 0-16,1 4 1 0,-6 3-2 0,7-7 1 15,-7 7 2-15,6-4-4 0,-6 4-4 0,4-5 5 0,-4 5-1 16,0 0 1-16,0 0 1 0,0 0-5 16,8 15 4-16,-8-15-1 0,3 11-2 0,-3-4 4 15,3 1 1-15,-1 2 1 0,-2 2 4 0,0-6-1 16,0-6-3-16,0 19 1 0,2-11-1 0,1 1-2 0,-3-9 4 16,1 13-1-16,4-6-3 0,-5-7-2 0,4 10-5 15,5-6 1-15,-2-2-9 0,-1 2-1 16,8-1 3-16,-3-3 1 0,-1 1-1 0,1-1 4 15,5-2-4-15,-4-4 4 0,3 4 3 0,0-2 0 0,0-1-4 16,-1-1 6-16,2 1-2 0,-3 0 2 0,2-3-2 16,-2 2 2-16,0 3 2 0,0-1 0 0,-6 3-4 15,2-3 1-15,-9 4 0 0,11-2 3 0,-11 2-5 16,10 0 2-16,-10 0 3 0,0 0 3 0,10 8 5 16,-10 0 6-16,0-8-1 0,0 20 9 0,-3-7-2 15,1 5 7-15,2 1-1 0,-6-1 10 0,4 3-4 16,-1 3 4-16,1-2 0 0,-4 5-2 0,1-5-1 15,0 8-4-15,3-9-4 0,-4 0 1 0,4 0-1 16,-1-1-3-16,1 1-2 0,0-2 2 0,-4-1-3 16,3-4-2-16,1-1-16 0,2 3-15 0,-3-3-21 0,-1-2-23 15,3 1-26-15,-2-6-34 0,3-6-40 16,0 15-158-16,-5-11-345 0,5-4 152 0</inkml:trace>
          <inkml:trace contextRef="#ctx0" brushRef="#br0" timeOffset="12254.58">1213 2966 123 0,'0'-8'204'16,"0"8"-20"-16,3-18-17 0,-3 10-9 0,5 1-14 0,0 0-12 0,-5 7-16 0,6-10-7 0,1 3-13 0,0 1-9 15,1 1-10-15,1 2-8 0,3 2-5 0,-2-4-2 16,3 2-10-16,0 1-3 0,3 2-7 0,-1 0 1 16,-2 0-6-16,10 2-2 0,-8 1-2 0,5-1 2 15,0 2-6-15,-2 1 0 0,-3 0-8 0,-2 2 2 16,0-2-2-16,-2 1-3 0,1 1-3 0,-4 1-3 15,1 1-1-15,-2-5 2 0,-3 7-5 0,-1-3 0 16,-2-2-1-16,-1 2 5 0,0-8 5 0,-4 16 5 16,-3-7 4-16,-1 0 1 0,-2 2 3 0,0-6-2 15,-8 4-5-15,0-1 1 0,-1-1-1 0,1 0-3 16,3 0-1-16,-1-3-3 0,1 1-9 0,2-2-17 16,0 2-25-16,-1-2-20 0,3 2-21 0,0-1-25 15,0-1-28-15,6 2-16 0,5-5-14 0,-10 5-161 16,10-5-346-16,0 0 153 0</inkml:trace>
          <inkml:trace contextRef="#ctx0" brushRef="#br0" timeOffset="13230.91">1660 3138 64 0,'0'0'161'0,"0"0"-12"0,11 2-15 15,-11-2-6-15,4 5-15 0,-4-5-6 0,11 4-11 16,-11-4-4-16,11 2-12 0,-6 1-8 15,3-1-6-15,1-1-2 0,0 0-11 0,0 1-3 16,2-2-3-16,2 0-8 0,-2 0-6 0,2-1 4 0,-4-1-10 16,2 1-2-16,2-4-4 0,-1 1 1 0,-6 0 1 15,4-5-9-15,-4 1-4 0,2 0 0 16,-1-2-11-16,-2 0-2 0,1-1 0 0,-4 0-4 0,0 1-10 16,1-2 1-16,-6 1 0 0,3 1 6 0,-4-2-4 15,4 12 4-15,-6-14-3 0,1 5 0 0,-2 3 9 16,-4 0 2-16,0 2 1 0,-2-2 7 0,3 4 2 15,-2 1 4-15,-4 1 3 0,1 1 1 0,2 1 2 16,0 4-2-16,-3-2 4 0,5 0-3 0,-4 4 2 16,4 1-1-16,2-1 0 0,-2 0-1 0,0 2 1 15,4 0-3-15,1-2 2 0,2 3-5 0,-1-2 2 16,1 0 2-16,2-2-4 0,2-7 5 0,0 18-3 16,0-11 9-16,6 1 1 0,-1-2-2 0,0-1-3 15,5 2 0-15,-2-3-5 0,2 0 6 0,1 1-6 0,2-2 2 16,0-3-4-16,-3 2 4 0,6-4-6 15,-2 2-1-15,0-4-5 0,1-1-5 0,-2-2 2 16,-2 1-6-16,2 0 0 0,-3-3 0 0,5 0 0 16,-5-1-2-16,1 1 1 0,0 1-1 0,1 0 4 0,-4-3 2 15,3 6-2-15,-9-2 4 0,3 2 4 16,-5 5 1-16,10-7 2 0,-5 4-1 0,1-1-3 16,-6 4 6-16,0 0-7 0,11-2 1 0,-11 2 3 0,0 0-1 15,5 11 6-15,-5-11-1 0,4 9 3 16,-4-1-2-16,0-8-1 0,-2 18 3 0,2-6-5 0,-5-2 1 15,4 0-1-15,0 1 1 0,0 1 2 16,-2-2-3-16,6 1-1 0,-3-2-1 0,1-1 4 0,4 0-1 16,-3-2-4-16,5 2-5 0,-1-5-9 0,7 5-7 15,0-2-10-15,-1-1-6 0,-1-2 0 0,4-2-9 16,-2 0-2-16,3 0 2 0,-1-2 2 0,1-2 3 16,-3 1 9-16,2-5-2 0,1 0-2 0,-3-3 7 15,0 1 4-15,-1-2 2 0,-1 0-1 0,2-3 4 16,-5 3 6-16,3 0 12 0,-6 2 7 0,2 1 11 15,-3 0 13-15,0 1-2 0,1 1 3 0,-5 6-2 16,2-10-6-16,-2 10-1 0,6-5-4 0,-6 5-1 16,0 0-8-16,0 0 4 0,0 0-4 0,0 0-1 15,0 0-3-15,0 0 7 0,-17 19 0 0,10-8-1 16,3-1 1-16,0 3 2 0,2-2-6 0,-3 2 2 0,2-1-2 16,1-1 0-16,2 3 2 0,0 0-1 0,2-1 1 15,1-1 0-15,-1 0 3 0,3-2-1 16,-1-2-2-16,3 1-3 0,-1-4 4 0,1 3-2 0,6-2-3 15,-2-1-1-15,4-2 1 0,1-1-2 16,1-1 1-16,4-1 1 0,-2-2-4 0,1-1-4 16,1-3 1-16,-2-2-3 0,0 0 0 0,-3-4-1 15,2 2 1-15,1-2-6 0,-3-2-4 0,0 1 5 0,-1 0 1 16,1 2-4-16,-6 1 2 0,1-4 1 0,0 6 2 16,-3 0 1-16,-1 3 0 0,-2 2 1 0,2-1 2 15,-7 4-5-15,9-6 0 0,-9 6-2 0,7-3 3 16,-7 3-3-16,0 0 2 0,0 0 0 0,10 9 2 15,-10-9-1-15,3 12 1 0,-2-4-2 0,1 0 2 16,-2 3 0-16,3-1 3 0,-1-1-3 16,-2 3 3-16,0-1 1 0,0-1-4 0,2 0 1 0,1 2 1 15,-2-2 2-15,-1 1-3 0,0-11-26 0,0 15-10 16,1-6-18-16,-1-9-30 0,0 13-26 0,1-8-24 16,-1-5-28-16,0 0-157 0,8 4-345 0,-8-4 153 15</inkml:trace>
          <inkml:trace contextRef="#ctx0" brushRef="#br0" timeOffset="13405.99">2872 2859 149 0,'0'0'133'16,"0"0"-17"-16,0 0-31 0,5-6-23 0,-5 6-26 0,0 0-23 15,0 0-25-15,0 0-85 0,0 0-106 16,0 0 47-16</inkml:trace>
          <inkml:trace contextRef="#ctx0" brushRef="#br0" timeOffset="14315.97">2973 3092 166 0,'16'4'166'0,"-1"1"-11"0,1-1-6 0,2 1-10 16,1 2-5-16,-1-2-7 0,3 3-8 0,0-4-7 15,-2 2-6-15,1-1-6 0,-5-3-7 0,0 1-6 16,0 1-12-16,-2-2-7 0,2 0-3 0,0 0-6 0,-1 1-7 15,-1-3-7-15,-2 2-4 0,3-2 1 16,-5 0-7-16,-9 0 2 0,15-2-1 0,-7 2 2 16,-8 0 1-16,13-1 3 0,-13 1-1 0,10-4-2 15,-10 4 2-15,0 0-3 0,13-2 1 0,-13 2-5 16,6-2-6-16,-6 2 0 0,0 0-5 0,8-4-1 0,-8 4-4 16,0 0 0-16,15-1-3 0,-15 1-2 15,12-2 4-15,-12 2-2 0,16 0-4 0,-3-2-4 16,-1 0 0-16,3-1 5 0,0 1-7 0,0-2 3 15,3 1-2-15,3-2-6 0,-5-1 7 0,-2-2-2 0,5 2-5 16,-1-3 6-16,-3 1-6 0,-2 1-9 0,2-2-1 16,-5 3-6-16,1-2-5 0,0 2 0 0,-2 1 4 15,-3 0-3-15,0 2-2 0,-6 3-8 0,7-6-7 16,-7 6 3-16,0 0 3 0,0 0 1 0,0 0 6 16,0 0 3-16,0 0-2 0,0 0 4 0,-19 29 0 15,9-19 3-15,-2 9 3 0,-1 1-4 0,-5 2-3 16,-1 6 10-16,-1 1 3 0,-1 1-1 0,4 0 1 15,-3 2 0-15,7-2 2 0,1 3-3 0,5-5 5 16,1 3-2-16,0-1 4 0,6 1 0 0,2-4 5 16,0 2-7-16,5-1 3 0,-1-6-3 0,2 0 1 15,-2 0 8-15,0 1-1 0,5-5-2 0,-6 2 0 16,1-6-3-16,1 1-1 0,-2-5 2 0,-2-3 4 16,-2 0 16-16,-1-7 7 0,-4 10 1 0,4-10 0 0,-22 0-4 15,3-2-1-15,-5-3-6 0,-7-3 0 16,3-1-1-16,-3-1-5 0,0-5 3 0,0 6-5 15,1-5-11-15,-1-2-14 0,4-1-9 0,3 6-11 16,2-2-16-16,5 1-14 0,-2-1-6 0,6 1-13 0,2 4-40 16,4-2-11-16,3 0-42 0,2 2-120 15,2 8-322-15,11-19 143 0</inkml:trace>
          <inkml:trace contextRef="#ctx0" brushRef="#br0" timeOffset="13681.28">3026 2804 75 0,'0'12'189'0,"0"0"-9"0,0 2-5 16,2 0-6-16,1 4-3 0,-3 0-11 0,2 2-15 15,2 2-2-15,0-1-12 0,-1 0-11 0,-1 2-10 16,0-1-9-16,-2 0-11 0,4-2-7 0,-4 0-9 16,1 2-5-16,0-1-11 0,2-2 1 0,-3-5-9 15,2 0-3-15,-2 0-4 0,0-3-7 16,0 3 1-16,3-5-1 0,-1 1-10 0,-1-1-12 0,-1-9-14 15,2 15-11-15,0-7-17 0,-2-8-16 0,1 10-11 16,-1-10-17-16,5 12-20 0,-5-8-22 0,0-4-28 16,7 4-166-16,-7-4-340 0,0 0 151 0</inkml:trace>
        </inkml:traceGroup>
        <inkml:traceGroup>
          <inkml:annotationXML>
            <emma:emma xmlns:emma="http://www.w3.org/2003/04/emma" version="1.0">
              <emma:interpretation id="{88976229-F37E-46B2-AE21-F41F9CF48A8E}" emma:medium="tactile" emma:mode="ink">
                <msink:context xmlns:msink="http://schemas.microsoft.com/ink/2010/main" type="inkWord" rotatedBoundingBox="23713,12186 24696,12204 24685,12776 23702,12758"/>
              </emma:interpretation>
            </emma:emma>
          </inkml:annotationXML>
          <inkml:trace contextRef="#ctx0" brushRef="#br0" timeOffset="15815.29">4132 2938 70 0,'0'0'166'16,"0"0"-8"-16,0-14-8 0,0 14-7 0,0-10-5 16,0 10-3-16,0 0-4 0,3-10-4 0,-3 10-4 15,0 0-3-15,3-9-7 0,-3 9-4 0,5-8-5 16,-5 8-8-16,0 0-6 0,2-9 2 0,-2 9-6 16,0 0-1-16,4-5 1 0,-4 5-11 0,0 0-7 15,0 0-6-15,5-6-5 0,-5 6-6 0,0 0-8 16,0 0-5-16,0 0-4 0,0 0-3 15,0 0-7-15,0 0-2 0,0 0 0 0,0 0-4 0,0 0-1 16,0 0-7-16,4 20 3 0,-4-20 0 0,3 12-5 16,-1-3 4-16,-1-2-3 0,-1 2 1 0,2-1-4 0,-2 1 2 15,3 3-3-15,-2-1-2 0,3 1 3 0,-3-1 0 16,0 0-2-16,4 0 2 0,-1 0-2 16,-2-2 4-16,2 3-2 0,2-3 1 0,-2 3-1 15,1-1 1-15,-1-1 1 0,3 0-2 0,-2 2 5 0,0-3 0 16,0 1 4-16,1-2-7 0,-3 0 2 0,1-1 1 15,0 0-2-15,-2-2 0 0,3 1-2 16,-1 1 0-16,0-1-3 0,-4-6 6 0,5 10-5 16,-5-10-4-16,5 8 4 0,-3-2-3 0,-2-6 2 0,4 10-4 15,-4-10 3-15,2 6-3 0,-2-6 0 0,4 8 3 16,-4-8 0-16,5 5-3 0,-5-5 1 0,2 8 0 16,-2-8 0-16,0 0 4 0,3 7-4 0,-3-7 4 15,0 0-2-15,5 5 2 0,-5-5 1 0,0 0-2 16,7 5 3-16,-7-5-4 0,9 4 3 0,-9-4-1 15,7 3-2-15,-7-3 5 0,11 0-4 0,-11 0 2 16,11 2-4-16,-11-2 2 0,11 0 0 0,-3 2-1 16,-8-2-1-16,15-2 0 0,-15 2 1 0,14 0 2 15,-6-2 0-15,0-2 0 0,-8 4-4 0,15-8 2 16,-7 3 2-16,1-1 0 0,0-1-5 0,1-1 9 16,-3-2-11-16,2 0 4 0,0-2-1 0,-2 1-2 15,-1 1 2-15,0-2-2 0,0 2 0 0,-2-2-4 16,1 0 6-16,1 0-2 0,-1 0-2 0,0 1 3 15,-1-1 0-15,0 0 2 0,0 2-4 0,-1 0 2 16,1-2-3-16,-2 1 5 0,2 2-3 0,-3 1 4 16,2-3-3-16,0 1 2 0,0-2-2 0,-1 0-2 15,1 7-1-15,-2-4 1 0,3 0 4 0,-1-2-2 16,0 3-3-16,-3 8 3 0,5-14 0 0,-3 7 2 16,2-1-1-16,-4 8-4 0,4-13 2 0,-1 9 0 15,-3 4 0-15,4-9 1 0,-4 9-1 0,5-8 0 0,-5 8 1 16,0 0-4-16,5-6 2 0,-5 6 3 0,0 0-2 15,0 0-2-15,2-10-2 0,-2 10 4 0,0 0-5 16,0 0 0-16,0 0-2 0,0 0 3 16,0 0-4-16,0 0 4 0,0 0-2 0,0 0 2 15,0 0-2-15,0 0 2 0,0 0 0 0,0 0-2 0,-7 26 6 16,7-26-3-16,-1 16 1 0,1-8 2 16,0 2-2-16,0 1 0 0,0 1 3 0,1 1-3 15,-1-4-2-15,1 3 4 0,2 2 2 0,-1 0-1 0,-1-4-3 16,3 1 2-16,-1 2 2 0,0-4-1 15,0 2 1-15,2-1-2 0,-1 2 8 0,-1-1-6 0,2-1-2 16,1 2 3-16,-1-2 1 16,1-1-1-16,-2-1-2 0,2 2 4 0,3-2 2 0,-3 2 1 0,1-1-2 15,-1-3 6-15,0 1-7 0,1 0 1 0,-1-2-2 16,0 1 5-16,1-3-1 0,-2 2-4 0,-1 1 1 16,5-3 3-16,-9-3 0 0,10 7 3 0,-4-5 0 15,-6-2-1-15,11 2-2 0,-4 1 0 0,-7-3-1 16,15 0 2-16,-15 0 1 0,15-5 0 0,-5 3-1 15,-2 0 2-15,1-5-3 0,1 2-3 0,2-3 5 16,-2 0-3-16,1 0-1 0,1-2-1 0,2-2-2 16,-2-4 3-16,1 4-2 0,0-4 0 0,2-2 1 15,-6 1 7-15,3 1-8 0,-2-2-2 0,2-2-3 16,-2 0-1-16,0 3-4 0,0-5 1 0,-2 1 0 16,0 2 3-16,-1 1 4 0,-1-5-7 0,2 3 1 15,-3 2 1-15,0-2 0 0,-2 1 2 0,2 7-2 16,0 0 2-16,-1-1-3 0,-2 2 5 0,1 0 6 15,-3 3-10-15,0 8-3 0,5-11-13 0,-4 5-12 16,-1 6-21-16,0 0-32 0,2-10-20 0,-2 10-10 16,0 0-29-16,0 0-32 0,0 0-35 0,-17-2-197 15,17 2-440-15,-13 1 196 0</inkml:trace>
        </inkml:traceGroup>
      </inkml:traceGroup>
    </inkml:traceGroup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2:31.8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6F794A5-E453-4AA1-BF85-1CBC199741F6}" emma:medium="tactile" emma:mode="ink">
          <msink:context xmlns:msink="http://schemas.microsoft.com/ink/2010/main" type="writingRegion" rotatedBoundingBox="4153,8579 14962,8506 14986,12132 4177,12206"/>
        </emma:interpretation>
      </emma:emma>
    </inkml:annotationXML>
    <inkml:traceGroup>
      <inkml:annotationXML>
        <emma:emma xmlns:emma="http://www.w3.org/2003/04/emma" version="1.0">
          <emma:interpretation id="{32AB555F-398E-4689-841E-B9C1E2FD2193}" emma:medium="tactile" emma:mode="ink">
            <msink:context xmlns:msink="http://schemas.microsoft.com/ink/2010/main" type="paragraph" rotatedBoundingBox="5072,8574 14937,8431 14949,9289 5084,94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ABB886-52CA-4D6D-9962-7FAE6BB51A93}" emma:medium="tactile" emma:mode="ink">
              <msink:context xmlns:msink="http://schemas.microsoft.com/ink/2010/main" type="line" rotatedBoundingBox="5072,8574 14937,8431 14949,9289 5084,9432"/>
            </emma:interpretation>
          </emma:emma>
        </inkml:annotationXML>
        <inkml:traceGroup>
          <inkml:annotationXML>
            <emma:emma xmlns:emma="http://www.w3.org/2003/04/emma" version="1.0">
              <emma:interpretation id="{F605540E-BDA8-4167-B0C6-92376E6BA41C}" emma:medium="tactile" emma:mode="ink">
                <msink:context xmlns:msink="http://schemas.microsoft.com/ink/2010/main" type="inkWord" rotatedBoundingBox="5072,8574 5275,8571 5284,9185 5081,9188"/>
              </emma:interpretation>
            </emma:emma>
          </inkml:annotationXML>
          <inkml:trace contextRef="#ctx0" brushRef="#br0">-101 362 67 0,'0'0'107'0,"0"0"-19"0,0 0 3 0,0 0-11 16,0 0-3-16,0 0-6 0,4-8-9 0,-4 8-5 0,0 0-16 16,0 0 0-16,0 0-7 0,0 0 4 0,0 0-7 15,0 0 0-15,0 0-3 0,0 0-1 16,0 0 1-16,0 0-5 0,0 0 2 0,0 0-3 0,0 0-2 15,0 0 5-15,0 0-4 0,0 0 5 0,5-8-8 16,-5 8-1-16,0 0-1 0,0 0-5 0,0 0 9 16,6-4-1-16,-6 4-6 0,0 0-10 0,0 0 10 15,0 0-6-15,0 0 11 0,3-7-5 0,-3 7-5 16,0 0-1-16,0 0 6 0,0 0-19 0,0 0 15 16,0 0 7-16,0 0 1 0,0 0-3 0,4-8 4 0,-4 8 0 15,0 0 0-15,0 0-4 0,0 0 4 16,5-6-3-16,-5 6 10 0,0 0-6 0,0 0 2 0,0 0-3 15,6-10 5-15,-6 10-2 0,0 0 5 16,0 0 1-16,0 0-5 0,2-6 2 0,-2 6-4 0,0 0-3 16,0 0 5-16,0 0-8 0,5-7 4 0,-5 7 6 15,0 0-6-15,0 0-3 0,0 0 0 0,3-7 2 16,-3 7-4-16,0 0 0 0,0 0 0 16,0 0 3-16,0 0-2 0,0 0-1 0,0 0-2 0,0 0 6 15,0 0-3-15,5-6-3 0,-5 6-4 0,0 0 0 16,0 0 1-16,0 0 0 0,0 0 1 0,0 0-3 15,0 0-2-15,0 0 4 0,0 0 2 0,0 0-9 16,0 0 5-16,0 0 3 0,0 0 0 0,0 0 2 16,0 0-4-16,0 0 7 0,0 0-6 0,0 0 1 0,0 0 2 15,0 0-1-15,0 0 0 0,0 0 3 16,0 0-3-16,0 0-2 0,0 0-5 0,0 0 1 0,0 0 2 16,0 0-8-16,0 0 5 0,0 0 0 0,0 0-2 15,0 0 6-15,0 0-1 0,0 0 3 16,0 0-1-16,0 0 0 0,0 0 0 0,-15 17 1 0,15-17 1 15,-6 7 3-15,6-7 1 0,-2 7-2 0,2-7 1 16,-5 9 1-16,5-9-1 0,-5 8 3 0,5-8 5 16,-6 11 1-16,4-5-1 0,-1 2 1 0,-1-2 4 15,0 2 4-15,2-2-2 0,-3-1-1 0,3 4 6 16,-4-3-4-16,3 3-2 0,1-3-1 0,-3 2-3 16,2 1 0-16,1-2-2 0,2-7-3 0,-6 14-1 15,4-7-1-15,0 1 1 0,2-8 0 0,-3 15-3 16,2-6-1-16,1-9 2 0,0 13-1 0,0-13-2 15,0 16 3-15,0-8-3 0,4-1-3 0,-2 3 3 16,0-4-1-16,-2-6-4 0,5 14 2 0,-2-8-4 0,0-2 4 16,-3-4-1-16,5 11 0 0,-3-6-4 0,-2-5-1 15,5 9 6-15,-5-9 1 0,6 5-6 0,-6-5 1 16,0 0 0-16,5 7 3 0,-5-7-1 0,0 0-1 16,6 4 4-16,-6-4 2 0,0 0 1 0,0 0 0 15,0 0-1-15,12 0 1 0,-12 0-5 0,0 0 1 16,15-5-1-16,-9 1-2 0,-6 4 1 0,11-7 0 15,-4 5-1-15,-1-6-4 0,1 2-15 0,0-2-10 16,1 2-14-16,0-3-13 0,0 1-15 0,3 1-19 16,-7-3-4-16,3 2-2 0,2 0-20 0,-3 2-17 0,-4-1-11 15,5 0-22-15,-2 1-29 0,-1-1-158 16,-2-1-376-16,0 1 167 0</inkml:trace>
          <inkml:trace contextRef="#ctx0" brushRef="#br0" timeOffset="327.92">43 46 163 0,'0'0'222'0,"-5"-10"-16"0,5 10-12 15,-2-10-12-15,2 10-19 0,-3-10-14 0,3 10-16 16,0 0-17-16,-2-9-11 0,2 9-9 0,0 0-16 16,0 0-8-16,0 0-26 0,-4-8-2 0,4 8-13 15,0 0-15-15,0 0 0 0,0 0-11 0,0 0-12 16,0 0-25-16,-13 22-14 0,11-17-11 0,2-5-14 15,-3 12-15-15,1-4-20 0,2-8-167 0,-6 16-295 16,6-10 131-16</inkml:trace>
        </inkml:traceGroup>
        <inkml:traceGroup>
          <inkml:annotationXML>
            <emma:emma xmlns:emma="http://www.w3.org/2003/04/emma" version="1.0">
              <emma:interpretation id="{EE2AD871-8FC0-4883-A76B-15BA3F655C02}" emma:medium="tactile" emma:mode="ink">
                <msink:context xmlns:msink="http://schemas.microsoft.com/ink/2010/main" type="inkWord" rotatedBoundingBox="7089,8725 7255,8723 7261,9158 7095,9161"/>
              </emma:interpretation>
            </emma:emma>
          </inkml:annotationXML>
          <inkml:trace contextRef="#ctx0" brushRef="#br0" timeOffset="1823.76">1868 348 182 0,'0'0'183'0,"0"0"-17"0,0 0-12 0,0 0-9 0,0 0-8 0,0 0-8 16,0 0-7-16,0 0-16 0,0 0-3 0,0 0-7 16,-5-7-12-16,5 7-2 0,0 0-8 0,0 0-4 15,0 0-8-15,0 0-8 0,13-16-2 0,-11 12-7 16,-2 4-5-16,9-11-2 0,-4 6-2 0,-1 1-5 15,1-1-1-15,1-2-5 0,0 1-3 0,1 0 1 16,-1-1-3-16,-1 2-5 0,6-5 1 0,-4 2 0 16,2 1-4-16,-3-1 0 0,4 0-3 0,-4-2-8 15,0 2 9-15,-1 1-1 0,-1-1-9 0,2 3 10 0,-1-1-5 16,-5 6-2-16,7-10 3 0,-7 10-2 0,5-7-1 16,-5 7 1-16,3-6-2 0,-3 6-1 0,0 0 2 15,0 0-5-15,5-7 0 0,-5 7 2 0,0 0 1 16,0 0-3-16,0 0-2 0,0 0 2 0,0 0 2 15,-18 18 7-15,15-11-1 0,-2 3 2 0,-2-1 5 16,1 3-3-16,-1 1-2 0,1 1-2 0,1 0 6 16,0-2 3-16,-1 6 2 0,3-6-1 0,-1 2-2 15,2 2-2-15,-1 0 4 0,1-2 0 0,1 1-2 16,1-2-2-16,-1 1 1 0,1-3 0 0,0 3 0 16,1-3-3-16,-1 2-2 0,0-2 1 0,-1 0 0 15,1 1 2-15,-4-5-1 0,2 3-13 0,-1 1-20 16,-2-2-12-16,3 5-21 0,-4-4-34 0,1 1-16 15,-1-1-27-15,-2 0-46 0,2-2-174 0,-2 1-381 16,4-4 168-16</inkml:trace>
        </inkml:traceGroup>
        <inkml:traceGroup>
          <inkml:annotationXML>
            <emma:emma xmlns:emma="http://www.w3.org/2003/04/emma" version="1.0">
              <emma:interpretation id="{81B93DA9-642C-4360-8A59-CA39F162E341}" emma:medium="tactile" emma:mode="ink">
                <msink:context xmlns:msink="http://schemas.microsoft.com/ink/2010/main" type="inkWord" rotatedBoundingBox="9579,8715 10090,8708 10097,9160 9586,9168"/>
              </emma:interpretation>
            </emma:emma>
          </inkml:annotationXML>
          <inkml:trace contextRef="#ctx0" brushRef="#br0" timeOffset="3141">4372 279 75 0,'0'0'158'0,"0"0"-13"0,0 0-11 0,0 0-14 0,0 0-10 16,0 0-10-16,0 0-8 0,0 0-7 0,0 0-5 15,22-16-5-15,-16 12-8 0,-6 4-5 0,10-10-5 16,-3 8-12-16,-1-2-1 0,5-1-2 0,-3 0-7 15,2-2-3-15,1-1-5 0,-1 0 1 0,1 2-3 16,0 1-4-16,2 0-2 0,-1-1-5 0,2-2 5 16,-2 3-5-16,-1-2 1 0,0 2-1 0,3 2-6 15,-4-1-1-15,-1 0 6 0,-1 1-2 0,-1 0-5 16,3 2 1-16,-10 1-3 0,15-4 4 0,-8 4-3 16,-7 0-1-16,0 0-4 0,14-3-3 0,-14 3 3 0,8 5 5 15,-8-5-4-15,7 9 0 0,-7-9 2 16,1 11-1-16,-1 0 5 0,-4 0-6 15,2-2 5-15,-3 3 2 0,-1 2 3 0,-1 4 0 0,-1-1 3 0,-2 1 2 16,0 0-2-16,-5-2 2 0,7 2 0 16,-5 0 1-16,0-1 0 0,0 0-2 0,0-2-2 0,-2-1 1 15,3-1-2-15,-1-2 7 0,3 0 1 0,1 1 0 16,-6-2-3-16,-2 1-1 0,7-2-1 0,-1-2-5 16,0-2 2-16,2 2 3 0,-1-2-5 0,4-1 1 15,0 1-5-15,-2-1-1 0,8-4 5 0,-8 7-4 16,0-7 4-16,8 0 2 0,0 0-1 0,-8 6 9 15,8-6-3-15,0 0-1 0,0 0-1 0,0 0 4 0,0 0-6 16,0 0 2-16,0 0-2 0,-9-11-1 16,9 11-6-16,0 0 4 0,0 0-4 0,21-17-2 15,-12 11-7-15,3 1 3 0,-1 0-4 0,1-1-3 0,2 1 1 16,2 3-4-16,5-2 1 0,1 1 5 0,-7 3-12 16,5-5 10-16,-1 7 0 0,-3 1 1 15,-1-3 0-15,1 5-1 0,0-3 0 0,-1 2 3 0,0 3-3 16,1-1 2-16,0 2 1 0,-4 0 2 0,7 0-4 15,-7 0 4-15,2-2-2 0,-2 2-2 0,0-2 2 16,-1 1 3-16,-2-3-2 0,2 1 4 0,-1 0-3 16,-5-1 2-16,3-2-5 0,-1 1 3 0,-7-3 0 15,8 5-7-15,-8-5-9 0,10 4-21 0,-10-4-13 16,9 4-23-16,-9-4-36 0,12 0-35 0,-12 0-166 0,14-2-334 16,-14 2 147-16</inkml:trace>
        </inkml:traceGroup>
        <inkml:traceGroup>
          <inkml:annotationXML>
            <emma:emma xmlns:emma="http://www.w3.org/2003/04/emma" version="1.0">
              <emma:interpretation id="{760B5F3C-409C-41C6-B9CF-224E3E492FF3}" emma:medium="tactile" emma:mode="ink">
                <msink:context xmlns:msink="http://schemas.microsoft.com/ink/2010/main" type="inkWord" rotatedBoundingBox="12023,8623 12477,8616 12484,9113 12030,9120"/>
              </emma:interpretation>
            </emma:emma>
          </inkml:annotationXML>
          <inkml:trace contextRef="#ctx0" brushRef="#br0" timeOffset="4207.93">6795 85 70 0,'10'-5'115'0,"2"1"-7"0,-1-1-2 0,3 2 1 0,-1 0-21 15,3 0 5-15,-2 1-9 0,1-1 0 0,1-2-9 16,-1 4-4-16,1-1-5 0,-3 1 3 0,2 1 4 15,-3 0-7-15,3 1-2 0,-1-1-6 0,-1 0-6 16,-2 2-2-16,2-1-10 0,-1 4-2 0,-3 0-5 16,-2-2-2-16,-1 0-4 0,-1 3-1 0,0 0-3 0,-5-6 1 15,3 12-3-15,-2-5-1 0,-1-7 4 0,-4 16-7 16,-1-7 6-16,0-2 0 0,-2 0-1 0,-2 4-4 16,-1 0 1-16,2-3-2 0,-4 0 6 0,1 1-9 15,3 0 3-15,-5-3 1 0,4 0 0 16,-4 2-4-16,3-3 2 0,2 0-5 0,-2-2-1 15,1 0-2-15,1 0 5 0,-1-2-4 0,9-1 3 0,-12 6-3 16,12-6 0-16,-11 4-4 0,11-4 0 0,-8 3 1 16,8-3-2-16,-6 5 3 0,6-5 2 0,0 0-7 15,0 0 2-15,0 0 3 0,0 0-3 0,0 0 1 16,0 0 3-16,0 0-5 0,28 1-1 0,-18-1 2 16,-10 0 0-16,20 0-2 0,-8 1 1 0,2-2 0 15,-2 1 0-15,3 1 0 0,1-1-2 0,-1 3 0 16,1-2 1-16,-1 0-4 0,-2 3 4 0,2-2 0 15,0 1 2-15,-2 0-4 0,2 3-1 0,-4 0 2 16,4-1-3-16,-3 3 2 0,-2-2-3 0,0 2 3 0,-2-1-1 16,1 0 2-16,0 2 0 0,-3 1 3 0,-1 0-2 15,-1 0 0-15,-1-1 1 0,0 0-3 16,2 2 4-16,-4-1-4 0,2 0 6 0,-3 2-5 0,0-3 3 16,-3 0 0-16,1 0-4 0,-2-1-4 0,-3 2 11 15,-1-1-1-15,-5 0 1 0,0-2-2 16,-5 1-9-16,-2-1-13 0,-3 0-18 0,-1-2-7 0,-8 1-28 15,10 0 0-15,0 0-13 0,-2-6-19 0,3 2-22 16,0 2-129-16,-1-5-275 0,5-2 121 0</inkml:trace>
        </inkml:traceGroup>
        <inkml:traceGroup>
          <inkml:annotationXML>
            <emma:emma xmlns:emma="http://www.w3.org/2003/04/emma" version="1.0">
              <emma:interpretation id="{2215D103-08DE-4366-BE9D-646F2B0975B6}" emma:medium="tactile" emma:mode="ink">
                <msink:context xmlns:msink="http://schemas.microsoft.com/ink/2010/main" type="inkWord" rotatedBoundingBox="14391,8583 14939,8575 14949,9289 14401,9297"/>
              </emma:interpretation>
            </emma:emma>
          </inkml:annotationXML>
          <inkml:trace contextRef="#ctx0" brushRef="#br0" timeOffset="5061.78">9325 8 149 0,'0'0'140'0,"0"0"-5"0,0 0-16 0,11 1-10 15,-11-1-13-15,0 0-7 0,0 0-6 0,0 0-8 16,0 0-6-16,6 9-2 0,-6-9-7 0,0 0-4 16,-1 10-5-16,1-10 0 0,-2 10-5 0,2-10 3 15,-4 11-1-15,0-3-3 0,2-2 0 0,-5 2-1 16,3 1-5-16,-3-2 2 0,1 2-5 0,-1 1-2 16,-2-1-2-16,1 0-5 0,-1-1 2 0,-1 3-6 15,1 0-2-15,0-2-1 0,1 2 0 0,-2 0-4 16,2-2-1-16,2-1-3 0,-3 0 3 0,0 1-3 0,6-1 2 15,-4 0-5-15,1 0 1 0,3-2-2 16,3-6 1-16,-7 11-1 0,6-2-4 0,0-1 2 16,1-8 0-16,0 0 1 0,2 14 0 0,3-7 1 0,2-3-1 15,0-1 0-15,5 3-3 0,1-1 1 0,1 0-3 16,9-2 1-16,-4 1-1 0,6-2-4 0,6 1 0 16,3 1-10-16,2-2-2 0,-3 0-6 0,2-2-8 15,-3 1-9-15,0-2-18 0,-1 1-5 0,-7 0-20 16,1 0-12-16,-2-3-19 0,2 2-34 0,-5-3-103 15,0 4-269-15,1-5 120 0</inkml:trace>
          <inkml:trace contextRef="#ctx0" brushRef="#br0" timeOffset="5357.79">9674 138 149 0,'-25'23'188'16,"7"-2"-22"-16,-2 3-8 0,2 3-18 0,-1 3-16 15,3 0-9-15,1 1-9 0,-2 0-8 0,1 2-23 16,-5 1 2-16,3 2-1 0,-3 0-17 0,1 0-31 16,-4-2-28-16,-5 10-31 0,9-11-31 0,-4-5-183 0,1-2-264 15,-1 2 117-15</inkml:trace>
        </inkml:traceGroup>
      </inkml:traceGroup>
    </inkml:traceGroup>
    <inkml:traceGroup>
      <inkml:annotationXML>
        <emma:emma xmlns:emma="http://www.w3.org/2003/04/emma" version="1.0">
          <emma:interpretation id="{2C5E5977-9988-41E0-BBF8-FEAD8F8A8A8D}" emma:medium="tactile" emma:mode="ink">
            <msink:context xmlns:msink="http://schemas.microsoft.com/ink/2010/main" type="paragraph" rotatedBoundingBox="4587,9922 14972,9889 14974,10570 4589,106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BD278C-FE0C-49F8-81AF-942D768E2342}" emma:medium="tactile" emma:mode="ink">
              <msink:context xmlns:msink="http://schemas.microsoft.com/ink/2010/main" type="inkBullet" rotatedBoundingBox="4587,10017 5258,10015 5260,10600 4589,10602"/>
            </emma:interpretation>
          </emma:emma>
        </inkml:annotationXML>
        <inkml:trace contextRef="#ctx0" brushRef="#br0" timeOffset="8519.61">-286 1443 105 0,'0'0'104'0,"0"0"7"15,-13 3-16-15,13-3-5 0,0 0-6 0,-15 2-3 16,8-1-13-16,7-1-1 0,-22 4-2 0,10-2-1 0,2 0-9 16,-6 3 0-16,5-4-2 0,-2 3-8 15,-2 0 0-15,2-1 0 0,0 1-6 0,3 1 4 16,-3-1-4-16,0 0-7 0,0 1-1 0,1 0 0 16,1 0-5-16,1-1 0 0,1-1-2 0,2 2-3 0,0 0 1 15,1-3-3-15,1 4-13 0,-3-4 12 16,8-2-9-16,-12 8 6 0,6-6-3 0,6-2 1 0,-7 7 0 15,7-7-4-15,0 0 0 0,-2 10 7 0,2-10-7 16,0 0 5-16,0 0-2 0,0 0 5 0,9 12-7 16,-3-10 6-16,-6-2-12 0,12 6 5 0,-7-4 5 15,1 1-2-15,-6-3-7 0,13 4 2 0,-6-2-1 16,1 1 1-16,-1-1-1 0,-7-2 2 0,13 4-5 16,-7 0 1-16,2-2 0 0,-3 2-1 0,3 0 2 15,-8-4-5-15,13 6 4 0,-6-2 4 0,-4 0-11 16,5 1 8-16,-4 0-6 0,-4-5 0 0,9 7 3 15,-5-3 1-15,2 1-3 0,-6-5 0 0,10 9 5 0,-8-5 2 16,4 2-5-16,1-2 0 0,-1 2-6 16,-6-6 3-16,10 8-3 0,-9-2 6 0,4-1-2 15,-1 1 4-15,-4-6-8 0,6 9 4 0,-1-3-3 0,-5-6 3 16,7 10-3-16,-7-10 5 0,3 9-4 16,-3-3 4-16,0-6 0 0,3 10-2 0,-3-10-1 0,0 9 7 15,0-9-9-15,0 10 5 0,0-10 0 0,0 0 1 16,-1 14-1-16,1-14-13 0,-5 7 13 0,5-7 4 15,-10 9-6-15,5-6 7 0,0 1 0 0,5-4 1 16,-15 5 2-16,6 1-3 0,2-3 0 0,-1-1 6 16,1 1-7-16,-2 0 2 0,2 0 2 0,-1-1 4 15,-2 1-2-15,0 0-1 0,1 0 1 0,-3 0-1 16,4-3 1-16,0 2 0 0,8-2 6 0,-16 3-1 16,6-2 5-16,10-1-2 0,-17 0 0 0,9 0 0 15,8 0 0-15,-13-1 4 0,13 1 1 0,-14-1-5 16,14 1 0-16,-13-4 1 0,13 4-13 0,-10-2 8 0,10 2-2 15,-10-4-1-15,10 4 1 0,-9-4-1 16,9 4-5-16,-6-4 4 0,6 4-1 0,0 0-4 16,-6-6-6-16,6 6-11 0,0 0-18 0,0 0 4 0,0 0-4 15,0 0-13-15,0 0-8 0,10-13-4 0,-10 13-15 16,9-2-15-16,-9 2-10 0,13-2-9 0,-13 2-24 16,15 0-164-16,-5 0-314 0,1-2 139 0</inkml:trace>
        <inkml:trace contextRef="#ctx0" brushRef="#br0" timeOffset="8983.92">-143 1786 36 0,'0'0'183'0,"0"0"-5"0,0 0-12 15,0 0-9-15,0 0-16 0,0 0-6 0,0 0-11 16,0 0-11-16,0 0-14 0,0 0-1 16,0 0-5-16,0 0 2 0,0 0-4 0,0 0 2 0,0 0-9 15,-28 10 0-15,23-6-7 0,-1 6 1 0,-1-4-4 16,4 1-2-16,-3 3-7 0,2 0-2 0,-1 0-6 15,1 0-4-15,-1 0-3 0,3 0 1 0,-1-2-5 16,0 3-8-16,3 1 3 0,-2-1-4 0,2-3-7 16,0-8 3-16,-3 19-2 0,3-11-6 0,0-8-2 15,3 12 1-15,-3-4-5 0,0-8 0 0,3 12-4 0,-3-12 1 16,5 7-3-16,-5-7 0 0,2 7-3 16,-2-7 2-16,3 6-2 0,-3-6 2 0,0 0-5 15,2 10 3-15,-2-10-2 0,0 0 3 0,0 0-4 0,0 0 0 16,0 0-3-16,6 4-6 0,-6-4-6 15,0 0-10-15,0 0-16 0,0 0-13 0,10 2-16 0,-10-2-13 16,0 0-14-16,15-10-18 0,-11 6-28 0,-4 4-20 16,15-12-55-16,-8 4-153 0,2 2-394 0,0-2 175 15</inkml:trace>
        <inkml:trace contextRef="#ctx0" brushRef="#br0" timeOffset="9358.23">-14 1661 196 0,'3'-6'186'16,"-3"6"-9"-16,0 0-13 0,3-8-6 0,-3 8-15 15,4-8-10-15,-4 8-7 0,5-7-3 0,-5 7-1 16,6-8-5-16,-6 8-7 0,5-6-9 0,-5 6-8 16,2-8-10-16,-2 8-10 0,0 0-5 0,2-6-9 15,-2 6-1-15,0 0-7 0,6-8-5 0,-6 8-7 16,0 0-3-16,0 0-12 0,0 0-1 0,0 0-15 15,0 0-14-15,0 0-11 0,0 0-11 0,0 0-9 16,0 0-8-16,0 0-14 0,0 0-12 0,0 0-24 16,0 0-13-16,0 0-12 0,0 0-18 0,8 18-162 15,-8-18-323-15,0 0 144 0</inkml:trace>
      </inkml:traceGroup>
      <inkml:traceGroup>
        <inkml:annotationXML>
          <emma:emma xmlns:emma="http://www.w3.org/2003/04/emma" version="1.0">
            <emma:interpretation id="{ECF0F2E1-B6AB-458C-AFC8-E80165C92F9C}" emma:medium="tactile" emma:mode="ink">
              <msink:context xmlns:msink="http://schemas.microsoft.com/ink/2010/main" type="line" rotatedBoundingBox="6948,9914 14972,9889 14974,10544 6950,10569"/>
            </emma:interpretation>
          </emma:emma>
        </inkml:annotationXML>
        <inkml:traceGroup>
          <inkml:annotationXML>
            <emma:emma xmlns:emma="http://www.w3.org/2003/04/emma" version="1.0">
              <emma:interpretation id="{ED187E30-E108-45E7-9250-3362CE62025E}" emma:medium="tactile" emma:mode="ink">
                <msink:context xmlns:msink="http://schemas.microsoft.com/ink/2010/main" type="inkWord" rotatedBoundingBox="6948,9914 7550,9912 7552,10359 6950,10360"/>
              </emma:interpretation>
            </emma:emma>
          </inkml:annotationXML>
          <inkml:trace contextRef="#ctx0" brushRef="#br0" timeOffset="11409.48">1768 1471 94 0,'0'0'181'0,"0"0"-17"0,0 0-7 0,0 0-13 15,-1-8-14-15,1 8-9 0,0 0-14 0,0 0-7 16,0 0-6-16,1-14-4 0,-1 14-10 16,0 0-5-16,0 0-8 0,5-12-8 0,-5 12-1 0,9-8-3 15,-9 8-10-15,4-7-2 0,3 3-5 0,-7 4 0 16,11-9-11-16,-8 4 2 0,4 3-4 15,5-4-4-15,-6 0-5 0,2 4 1 0,0-3-3 16,2 1 3-16,1-1-6 0,-2 1-3 0,2 2 5 0,0-3-6 16,-4 2-1-16,3 1 0 0,-1-2 0 0,-9 4 3 15,16-3-2-15,-9 1 0 0,-7 2-6 0,13-3 4 16,-13 3-1-16,14-2-3 0,-6 1 0 0,-8 1 2 16,11-2 0-16,-11 2-3 0,13 2-3 15,-13-2 3-15,10 1 2 0,-10-1-4 0,8 5 2 0,-8-5-1 16,11 5-2-16,-7-2 2 0,-4-3-3 0,8 8-2 15,-5-4 2-15,-3-4 1 0,3 13 2 0,-1-7 0 16,0 3-5-16,-2 2 7 0,0-1-5 0,0 4 2 16,-4-3 2-16,1 1 4 0,0 2-3 0,-5 0-2 15,4-3 3-15,-2 2-2 0,-4-1-1 0,0 5 2 16,-1-1 4-16,0-2 0 0,-1 2-4 0,-1-2-3 0,0 0 9 16,4-4-2-16,-6 4 1 0,5-3-1 0,-6 2-2 15,4-2 4-15,1-1-3 0,1-3 2 16,-2 3 0-16,1-3-2 0,-2 1 3 0,2 0 1 15,2 0-6-15,1-2 8 0,-1 0-5 0,2-1 2 0,1-1 3 16,-3 0-4-16,9-4 3 0,-9 6-3 0,4-2 2 16,5-4 0-16,-10 4 3 0,10-4 0 0,-7 2 2 15,7-2 0-15,0 0 3 0,-8 4-1 16,8-4 2-16,0 0-3 0,0 0 0 0,0 0-3 0,0 0 2 16,-13-8-3-16,13 8 3 0,0 0-8 0,0 0 1 15,0 0-3-15,5-15 3 0,-5 15-4 16,10-13-3-16,-7 7-2 0,6 1-3 0,0-1-1 0,2 1 0 15,0 0-4-15,-2 1 3 0,2-2-2 0,1 4 5 16,2-4-1-16,-2 4-10 0,-1-2 8 0,4 2 7 16,-2 0-5-16,0 1 1 0,3 1-1 0,-4-1 0 0,-1 2 2 15,3 0 2-15,-5 1-1 0,4-1 1 16,-1 1-6-16,-1 1 6 0,-1-1 1 0,-1 1-2 16,3-1 1-16,-4 0 3 0,3 2-4 0,-3-1 2 0,2-3 3 15,-2 5-5-15,3-2 1 0,-4-1 2 16,2 0 0-16,2 2-1 0,-2-2 2 0,0-1-1 15,-9-1 2-15,15 3-4 0,-6-2 1 0,-1 1 3 0,1 1-1 16,1-3-3-16,-10 0 1 0,15 5 2 0,-5-5-3 16,-3 1 1-16,0 2 1 0,2-1 0 0,-9-2 0 15,15 3 0-15,-4-1-1 0,-4 1-10 0,1-1-5 16,-8-2-11-16,13 4-11 0,-8 0-8 0,5-2-11 16,-5 1-17-16,-5-3-11 0,12 7-19 0,-4-3-29 15,-1-1-163-15,-3 2-320 0,-4-5 142 0</inkml:trace>
        </inkml:traceGroup>
        <inkml:traceGroup>
          <inkml:annotationXML>
            <emma:emma xmlns:emma="http://www.w3.org/2003/04/emma" version="1.0">
              <emma:interpretation id="{820D25F0-94C1-47DF-A288-BF341F133D5F}" emma:medium="tactile" emma:mode="ink">
                <msink:context xmlns:msink="http://schemas.microsoft.com/ink/2010/main" type="inkWord" rotatedBoundingBox="9417,9906 9935,9905 9936,10417 9419,10418"/>
              </emma:interpretation>
            </emma:emma>
          </inkml:annotationXML>
          <inkml:trace contextRef="#ctx0" brushRef="#br0" timeOffset="12741.6">4339 1402 152 0,'0'0'157'0,"0"0"-12"0,0 0-11 0,0 0-15 0,5-14 1 16,-5 14-4-16,0 0-26 0,0 0 10 0,3-12-9 15,-3 12-5-15,7-6-7 0,-7 6-10 0,4-5-10 16,-4 5-1-16,9-7-4 0,-9 7-11 0,11-5-1 16,-6 1-10-16,4 1 1 0,-9 3 0 0,16-5-6 15,-7 4-6-15,0 0 2 0,1-3-2 0,5 4 0 16,-3 0-4-16,2 0-3 0,-1 0-2 0,1-2-4 0,1 2 6 15,0 2-4-15,-2-2-2 0,-1 0-1 16,1 0 2-16,-2 2-7 0,2 0 1 0,-5-1 5 16,-8-1-4-16,17 1 1 0,-17-1-2 0,9 5-3 15,-3-5 1-15,-6 0-2 0,10 7 1 0,-10-7 3 0,5 7-3 16,-5-7-1-16,2 9 2 0,-2-2-6 16,0-7 5-16,-5 12 0 0,5-12 4 0,-10 14-3 15,2-7 2-15,0 0 0 0,-3 0 2 0,1-2-2 0,-1 2-4 16,0 1 8-16,0-2-4 0,-2 0 3 0,-1 1-5 15,0-2 2-15,1-1 1 0,-2 2-2 0,5-2 1 16,3 0-4-16,-2-1 5 0,2 1-4 0,7-4 3 16,-11 5-1-16,11-5-1 0,-8 5 2 0,8-5-5 15,-6 3 4-15,6-3 2 0,0 0-1 0,0 0 4 16,-7 3-2-16,7-3 1 0,0 0-7 0,0 0 2 16,0 0 2-16,0 0-2 0,24 5 2 0,-24-5 0 15,15 0-2-15,-5 0 2 0,4 3-6 16,-2-3 3-16,0 0 1 0,1 0 1 0,0 1-2 0,-1-1 6 15,2 1-12-15,-2 2 3 0,-2-1 6 0,-1-1-1 16,-2 0-1-16,-7-1 1 0,18 2-4 0,-11 0 2 0,0 2 1 16,2 1 1-16,-2-1-1 0,0 0-2 0,-1 0-2 15,0 3 2-15,-1-2 0 0,-1 3-10 16,0 2 13-16,0-1 3 0,0 1-2 0,-1 1-3 0,0 1 6 16,-1 0 2-16,-2-1 1 0,-2 1 5 0,1-2 0 15,-2 2 1-15,-2-2 1 0,-2 1 2 0,-3-1-1 16,-1-1 1-16,-4 2-2 0,0 3-4 0,-3-5 3 15,-4 2 1-15,-10-1-4 0,2-2-2 0,-2-2-14 16,1 4-19-16,-1-2-4 0,0-2-13 0,7 0-10 16,-5 1-21-16,4-2-16 0,1-2-7 0,0 3-19 15,1-4-25-15,1 0-148 0,1-1-309 0,3 1 136 16</inkml:trace>
        </inkml:traceGroup>
        <inkml:traceGroup>
          <inkml:annotationXML>
            <emma:emma xmlns:emma="http://www.w3.org/2003/04/emma" version="1.0">
              <emma:interpretation id="{D1C0AB97-9FF8-4F4A-81A3-D679E9DB7CCA}" emma:medium="tactile" emma:mode="ink">
                <msink:context xmlns:msink="http://schemas.microsoft.com/ink/2010/main" type="inkWord" rotatedBoundingBox="11982,9908 12520,9906 12522,10551 11984,10553"/>
              </emma:interpretation>
            </emma:emma>
          </inkml:annotationXML>
          <inkml:trace contextRef="#ctx0" brushRef="#br0" timeOffset="13787.85">6852 1360 154 0,'0'0'186'15,"6"-6"-8"-15,-6 6-12 0,4-8-9 0,-4 8-7 16,6-3-7-16,-6 3-10 0,0 0-15 0,0 0-12 16,5-8-9-16,-5 8-10 0,0 0-13 0,0 0-7 15,0 0-10-15,0 0-6 0,0 0-2 0,0 0-6 16,-8 25-4-16,2-15-2 0,1 0-1 0,-1 3-2 16,-2 3-5-16,2-2-3 0,-1 4-1 0,1-4-1 15,-4 2-1-15,3 1-4 0,2-4 2 0,-2-1-8 16,1 2 3-16,1-3-3 0,-1 0-2 0,4 0-2 0,-3 0 0 15,2-5 2-15,0 5 0 0,1-3-1 16,2-8-1-16,-4 10-4 0,2-3 3 0,2-7 1 16,0 0 3-16,5 14-6 0,0-9 2 0,-1 1-2 0,3-3 1 15,3 0-1-15,2 0 0 0,2 1-1 0,0-1-3 16,1 1-7-16,0-3-14 0,3 3-15 0,-4-2-12 16,9-1-15-16,-10 0-24 0,7 2-24 0,2-4-27 15,-7-1-202-15,5-4-366 0,-2 2 162 0</inkml:trace>
          <inkml:trace contextRef="#ctx0" brushRef="#br0" timeOffset="14083.29">7289 1432 73 0,'0'0'196'15,"0"0"-7"-15,0 0-6 0,0 0-9 0,0 0-10 0,3 21 3 16,-8-8-5-16,-3 6-17 0,-1-2-10 0,-1 2-10 16,-1 2-11-16,-4 6-13 0,-1-2-11 15,-1 0-5-15,0 3-9 0,-1-2-6 0,1 1-5 16,-3-2-8-16,3 2-1 0,-2 0-14 0,1-1-21 0,2-1-28 16,-3 2-18-16,-2-1-20 0,8-8-30 0,-3 6-45 15,1-5-36-15,0-5-188 0,5-3-373 16,2 0 166-16</inkml:trace>
        </inkml:traceGroup>
        <inkml:traceGroup>
          <inkml:annotationXML>
            <emma:emma xmlns:emma="http://www.w3.org/2003/04/emma" version="1.0">
              <emma:interpretation id="{933AE21E-1470-4662-A730-467E3961C5F8}" emma:medium="tactile" emma:mode="ink">
                <msink:context xmlns:msink="http://schemas.microsoft.com/ink/2010/main" type="inkWord" rotatedBoundingBox="14418,10103 14972,10101 14974,10511 14420,10513"/>
              </emma:interpretation>
            </emma:emma>
          </inkml:annotationXML>
          <inkml:trace contextRef="#ctx0" brushRef="#br0" timeOffset="14868.95">9519 1543 112 0,'19'-1'180'0,"1"1"-9"15,-3-1-14-15,-2 1-21 0,2-3-11 0,-1 3-13 16,-2-2-10-16,0 2-6 0,-2 0-12 0,0 0-11 15,-1-1-5-15,-11 1-10 0,15-3-7 0,-7 2-2 16,-8 1-10-16,14 0-9 0,-14 0-8 0,9-2-18 16,-9 2-18-16,0 0-20 0,12 0-20 0,-12 0-12 15,0 0-29-15,0 0-140 0,0 0-254 0,0 0 113 16</inkml:trace>
          <inkml:trace contextRef="#ctx0" brushRef="#br0" timeOffset="15323.71">9356 1533 154 0,'-11'5'161'0,"3"0"-15"16,1-1-12-16,1 1-16 0,-2-1-4 0,3 1-14 15,5-5-2-15,-7 11-8 0,3-6-10 0,4-5-7 16,-3 12-11-16,-5-5 3 0,8-7-7 0,0 10-5 15,0-10-8-15,0 10-3 0,0-10-5 0,3 10-1 16,-3-10 1-16,5 9-9 0,-2-4 0 0,-3-5-2 16,10 7-4-16,-6-1-3 0,4-1-4 0,-1-2 2 0,-1 1-2 15,4 0-1-15,2 0 2 0,3 0-5 0,-2 0-2 16,2 0 1-16,1 0-6 0,-1 1 4 16,-1-2 1-16,-2-1-2 0,2 2 0 0,-2 1 1 0,3-2-2 15,-3 1-3-15,-2 0-6 0,0 0 7 0,2 1-1 16,-5 0 0-16,4 0-8 0,-3 1 4 0,-2-2 2 15,0 1 1-15,0 0-3 0,-2 1 3 0,2 2-1 16,-2-1 1-16,1 0-1 0,-3 3 2 0,2-1 1 16,-3-2 5-16,2 3 2 0,-3-2 3 0,0-8-2 15,-1 17 13-15,-1-9 4 0,-1 0 3 0,-2 1 5 16,-3-4-3-16,-2 1-3 0,-1 3-1 0,-2-4-2 16,-7 1-5-16,-1-2 0 0,-9 4-1 0,0-3-13 15,4-3-11-15,1 1-12 0,-9-1-13 0,9 4-23 16,0-6-16-16,3 1-16 0,-1 4-12 0,2-5-19 15,-3 1-27-15,6-1-157 0,3-4-322 0,3 2 142 16</inkml:trace>
        </inkml:traceGroup>
      </inkml:traceGroup>
    </inkml:traceGroup>
    <inkml:traceGroup>
      <inkml:annotationXML>
        <emma:emma xmlns:emma="http://www.w3.org/2003/04/emma" version="1.0">
          <emma:interpretation id="{C36758DF-69F0-41C2-8546-12FA5EBE4705}" emma:medium="tactile" emma:mode="ink">
            <msink:context xmlns:msink="http://schemas.microsoft.com/ink/2010/main" type="paragraph" rotatedBoundingBox="4172,11431 14940,11357 14946,12133 4177,12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4DAE45-3B1C-4820-A429-CBAF906FC672}" emma:medium="tactile" emma:mode="ink">
              <msink:context xmlns:msink="http://schemas.microsoft.com/ink/2010/main" type="line" rotatedBoundingBox="4172,11431 14940,11357 14946,12133 4177,12206"/>
            </emma:interpretation>
          </emma:emma>
        </inkml:annotationXML>
        <inkml:traceGroup>
          <inkml:annotationXML>
            <emma:emma xmlns:emma="http://www.w3.org/2003/04/emma" version="1.0">
              <emma:interpretation id="{709BB77F-FE4C-47B3-9485-E4AC1229310A}" emma:medium="tactile" emma:mode="ink">
                <msink:context xmlns:msink="http://schemas.microsoft.com/ink/2010/main" type="inkWord" rotatedBoundingBox="4172,11459 5079,11453 5084,12199 4177,12206"/>
              </emma:interpretation>
            </emma:emma>
          </inkml:annotationXML>
          <inkml:trace contextRef="#ctx0" brushRef="#br0" timeOffset="20703.4">-1055 3055 29 0,'0'0'152'16,"7"-8"-7"-16,-7 8-6 0,4-6-6 0,-4 6-5 0,6-4-11 15,-6 4-4-15,6-4-10 0,-6 4-9 16,0 0-11-16,0 0-3 0,12 0-16 0,-12 0 2 0,0 0-9 15,0 0-6-15,11 6-5 0,-11-6 13 0,5 8-6 16,-3 0-3-16,-1-2-1 0,3 5 4 0,-3 2-6 16,1-3 1-16,1 0-5 0,-1 4-5 0,-2 0 2 15,0-3-3-15,4 3-4 0,-2 2 2 0,3-2-4 16,0-2-1-16,-2 2 0 0,4 4-3 0,-2-4 1 16,0-2-4-16,1 2 3 0,0-3-1 0,1 1-5 15,0-1 0-15,-2 0-4 0,3 0 0 0,-3-1-1 16,3-2-3-16,-5 0 0 0,5 0 1 0,-6-4-2 15,3 2-3-15,-1 2-1 0,-4-8-1 0,7 10 1 16,-7-10-1-16,2 8-2 0,-2-8 1 0,4 6-2 16,-4-6-1-16,0 0 3 0,4 7 1 0,-4-7-2 0,0 0 0 15,0 0 4-15,0 0 7 0,5 4 4 16,-5-4-3-16,0 0 0 0,0 0-2 0,0 0 0 16,18-11-1-16,-18 11-4 0,11-9 2 0,-6 4-5 0,3-1 2 15,-1-2 2-15,1-1-2 0,-1-2-4 0,2-1 1 16,3-3-1-16,1-1 0 0,-3-2-1 0,4 1-4 15,1-8 1-15,-4 4-2 0,4-5-8 0,1 0 4 16,-1 0-2-16,1 0-3 0,-6 6 2 0,3-5-4 16,0 6 1-16,-3-3 2 0,1 2 2 0,-4 1-1 15,1 4 3-15,-3 1-2 0,-1 1 1 0,3 2-2 16,-3-3 4-16,1 5 0 0,-1-5 0 0,-2 9 4 16,0-4-5-16,-2 9-9 0,3-10-11 0,-3 10-9 15,5-6-17-15,-5 6-10 0,0 0-4 0,0 0 2 16,0 0-3-16,0 0-10 0,0 0-19 0,0 0-4 15,0 0-15-15,0 0-16 0,0 0-13 0,1 24-137 16,-1-24-301-16,0 15 134 0</inkml:trace>
          <inkml:trace contextRef="#ctx0" brushRef="#br0" timeOffset="21127.92">-356 3368 120 0,'0'0'183'0,"0"0"-11"0,0 0-2 0,0 0-5 15,-2 16-6-15,2-16 2 0,-3 8-2 0,-1-1-7 16,4-7-10-16,-6 13 0 0,3-5-5 0,1-3-6 16,2-5-11-16,-5 15-6 0,0-6-4 0,-1 1-7 15,4-1-7-15,0-1-4 0,-3 3-9 0,3-3-3 16,-2-2-2-16,-1 2-11 0,3 0-5 0,-2-1-8 16,-1 1-1-16,5 0-3 0,0-8-7 0,-4 14-1 15,1-8-7-15,0 2-5 0,3-8-1 0,0 11 0 16,0-11-2-16,-3 10-2 0,3-10-6 0,-2 12 0 15,2-12-1-15,0 7 2 0,0-7 0 0,-2 10-6 16,2-10-16-16,0 0-10 0,0 0-14 0,0 0-16 16,0 11-15-16,0-11-17 0,0 0-6 0,0 0-9 15,0 0-18-15,0 0-36 0,0 0-35 0,0 0-27 0,0 0-214 16,0 0-453-16,17-23 200 0</inkml:trace>
          <inkml:trace contextRef="#ctx0" brushRef="#br0" timeOffset="21353.94">-198 3111 45 0,'3'-13'250'0,"-3"1"-12"0,0 1-20 0,0 1-19 15,2 3-20-15,-2 7-18 0,1-16-14 0,2 11-19 16,-3 5-8-16,4-10-18 0,-4 10-9 0,5-5-17 15,-5 5-19-15,0 0-21 0,0 0-15 0,0 0-24 16,0 0-15-16,0 0-29 0,16 11-30 0,-16-11-30 16,6 11-28-16,-4-2-146 0,0-1-304 0,4 0 135 15</inkml:trace>
        </inkml:traceGroup>
        <inkml:traceGroup>
          <inkml:annotationXML>
            <emma:emma xmlns:emma="http://www.w3.org/2003/04/emma" version="1.0">
              <emma:interpretation id="{D96FB7FE-ABF1-4DB6-8760-01704D8C4F33}" emma:medium="tactile" emma:mode="ink">
                <msink:context xmlns:msink="http://schemas.microsoft.com/ink/2010/main" type="inkWord" rotatedBoundingBox="6818,11494 7396,11490 7400,12102 6823,12106"/>
              </emma:interpretation>
            </emma:emma>
          </inkml:annotationXML>
          <inkml:trace contextRef="#ctx0" brushRef="#br0" timeOffset="22537.95">1711 3024 63 0,'0'0'183'0,"-3"-9"-7"0,3 9-13 0,0-12-14 16,0 12-1-16,0 0-17 0,3-14-5 0,-3 14-14 16,2-9-9-16,-2 9-13 0,6-9-8 0,-4 4-10 15,3 0-4-15,-5 5-11 0,16-9-7 0,-10 4 1 0,3 3-6 16,2-2-8-16,1-1-1 0,-2 2-2 15,4 2-6-15,2-1-2 0,0-1-4 0,4 3-2 0,0 0-1 16,3-3-3-16,-2 1-6 0,2-1 6 0,-4 5-1 16,1-1-4-16,-2-1-2 0,-3 5 2 0,-2-2-5 15,-2-1-1-15,2 2 0 0,-1-2-3 0,-6 3 0 16,4-2-2-16,-5 3 0 0,1-3 1 0,-6-3 0 16,5 11-4-16,-5-3 4 0,0-8-1 0,-1 14 3 15,-4-5-2-15,-2 0-2 0,0 1 5 0,-1 1 1 16,-1-1-3-16,-1 0 2 0,-2-1-1 0,3 2-2 15,-3-1 5-15,2-1-3 16,-1 0-1-16,0-1 4 0,3 0-6 0,-4 0 2 0,7-4-7 16,-3 1 5-16,3 0 3 0,5-5 0 0,-8 9 3 0,8-9-9 15,-7 5 5-15,7-5 0 0,0 0-1 0,-4 7-11 16,4-7 12-16,0 0 5 0,0 0-3 0,0 0 0 16,0 0 3-16,15 8-4 0,-15-8 0 0,11 0 0 15,-11 0-2-15,22-1 1 0,-10 1-3 0,1-3 3 16,0 3 2-16,0 0-2 0,0 0-1 0,0 0 0 15,3 0-1-15,-8 0-1 0,5 0-1 0,-6 0 4 16,-7 0-7-16,18 3 7 0,-10-2-4 0,-8-1 2 0,15 1 0 16,-15-1-1-16,10 4-2 0,-10-4 2 0,7 5-3 15,-3-1 2-15,-4-4-2 0,6 12 2 16,-5-5 1-16,0-2-2 0,2 4 4 0,-3 2-1 0,0 0-3 16,1 0 6-16,-2 0 6 0,-2-1-4 0,2 5 6 15,0-5-1-15,-3 3 5 0,2 0 2 0,-3 1 5 16,1-3-1-16,-5 3 2 0,2-3-1 0,-5 3 0 15,-1-2 0-15,-2 2 0 0,-2-2-1 0,-2 1-3 16,-1-3-1-16,-11 1-2 0,5 2 0 0,3-5-2 16,-1-3-1-16,0 2 0 0,-7 2-1 0,6-5-8 15,2 1-14-15,-3 2-11 0,4-3-8 0,-3 1-7 16,4 0-10-16,-4-3-8 0,4 0-12 0,2 3-10 16,2-4-11-16,4 0-11 0,-3-1-16 0,7 0-18 15,-2 0-16-15,11 0-132 0,-11-2-305 0,11 2 134 16</inkml:trace>
        </inkml:traceGroup>
        <inkml:traceGroup>
          <inkml:annotationXML>
            <emma:emma xmlns:emma="http://www.w3.org/2003/04/emma" version="1.0">
              <emma:interpretation id="{1D14DBDA-106A-466F-B81D-A95FB90F4757}" emma:medium="tactile" emma:mode="ink">
                <msink:context xmlns:msink="http://schemas.microsoft.com/ink/2010/main" type="inkWord" rotatedBoundingBox="9293,11500 9837,11496 9841,12110 9297,12114"/>
              </emma:interpretation>
            </emma:emma>
          </inkml:annotationXML>
          <inkml:trace contextRef="#ctx0" brushRef="#br0" timeOffset="24190.81">4106 2966 45 0,'4'-6'171'16,"-4"6"7"-16,9-8-15 0,-4 6-7 0,-5 2-15 0,5-8-12 15,-5 8-12-15,5-6-11 0,-5 6-10 16,0 0-16-16,6-9-9 0,-6 9-7 0,0 0-2 15,0 0-6-15,0 0-12 0,0 0-1 0,0 0-1 16,0 0-7-16,0 0-4 0,0 0-1 0,-7 33-10 16,3-27 3-16,2 3-2 0,-1 1-2 0,-2 2-1 15,-1-3-3-15,1 4-2 0,0-1-7 0,-1-2 6 16,0 2 1-16,2 0-4 0,1-2-1 0,-1 4 0 0,0-4 2 16,2 2-5-16,-1 0 3 0,2-2-3 15,0 1 3-15,1-3-1 0,0-8-3 0,-3 18 0 0,3-13 3 16,3 4-2-16,-3-9 1 0,2 11-3 0,1-6 0 15,-3-5 2-15,8 7 1 0,-5-3-1 0,3-1-1 16,2 2 3-16,0-3-1 0,1 0 0 0,3 4-6 16,4-6 6-16,-1 0-1 0,2 3-2 0,4-6 1 15,4 3-2-15,-2-1-3 0,8-2 5 0,1-1-5 16,-1 3 1-16,-7-3 1 0,-1 2 2 0,0 2-3 16,-4 0-6-16,3 0-8 0,-3 0-5 0,-2 0-4 15,-4 0-14-15,3-2-5 0,-2 2-12 0,-2 0-9 16,-1 0-10-16,1-3-25 0,-4 2-8 0,-8 1-52 15,12-3-91-15,-4-2-270 0,-4 0 120 0</inkml:trace>
          <inkml:trace contextRef="#ctx0" brushRef="#br0" timeOffset="24468.5">4609 3010 101 0,'-13'12'162'0,"0"5"-12"16,-3 0-14-16,-4 4-12 0,8 0-9 0,0 0-8 15,-6 4-11-15,2 3-9 0,-1 0-5 0,0 0-8 16,1-1-8-16,-2-1-6 0,0 2-10 0,-1 1-8 15,2-3-12-15,-3-2-23 0,4 2-8 0,-2-1-29 16,2-8-16-16,-4 6-27 0,5-6-36 0,-2-1-96 16,3 2-223-16,5-8 99 0</inkml:trace>
        </inkml:traceGroup>
        <inkml:traceGroup>
          <inkml:annotationXML>
            <emma:emma xmlns:emma="http://www.w3.org/2003/04/emma" version="1.0">
              <emma:interpretation id="{6936F3C5-60B0-454D-8B5D-57606594E1F0}" emma:medium="tactile" emma:mode="ink">
                <msink:context xmlns:msink="http://schemas.microsoft.com/ink/2010/main" type="inkWord" rotatedBoundingBox="12067,11443 12496,11440 12500,12004 12071,12007"/>
              </emma:interpretation>
            </emma:emma>
          </inkml:annotationXML>
          <inkml:trace contextRef="#ctx0" brushRef="#br0" timeOffset="25832.98">6906 2897 114 0,'12'-6'175'0,"-2"3"-15"16,-3 0-12-16,7 1-12 0,-2-1-8 0,4 0-14 15,-1 1-8-15,0 0-14 0,7 2-6 16,-2-4-10-16,-4 4-6 0,0 0-6 0,1 0-8 0,-2 0-4 16,6 0-2-16,-8 2-13 0,1 0 4 0,0-1-9 15,-2 0 0-15,0 1-10 0,-1-1-8 16,2 2-9-16,-6-1-9 0,1 0-19 0,-8-2-3 0,12 3-16 15,-12-3-16-15,12 1-17 0,-6 1-26 0,-6-2-37 16,0 0-87-16,0 0-242 0,0 0 108 0</inkml:trace>
          <inkml:trace contextRef="#ctx0" brushRef="#br0" timeOffset="26325.83">6884 2947 67 0,'-7'5'145'0,"7"-5"-7"15,-11 9-20-15,7-4-6 0,4-5-10 0,-7 12-3 0,4-7-13 16,-1 1-5-16,4-6-13 0,-5 11-6 0,5-11-3 16,-1 10-8-16,-1-2 1 0,2-8-10 0,0 10-4 15,0-10-1-15,2 11-7 0,0-6-4 0,-2-5 9 16,8 10-14-16,-2-3 7 0,0-3-5 0,1 0-4 15,1 2-3-15,-1-2 0 0,6 0-2 0,-1 2 0 16,4-4-6-16,-3 4 4 0,2-3-8 0,7 2 4 16,-3 1 0-16,1-4-3 0,-1 0 2 0,-4 2 3 15,7 0-10-15,-2 1 9 0,-6-3-9 0,-1 1 1 16,2 1-3-16,-2-2 5 0,0 1-2 0,-3 2-2 16,1 0 2-16,-4-1-1 0,-1 1-1 0,6 1 7 0,-6 1-4 15,0-2-2-15,-1 2-5 0,0 2 5 16,-3 1 1-16,3-1-1 0,-4-1 2 0,1 3 2 15,-1-2 0-15,1 2 2 0,-4-2-6 0,1 2 4 16,-2-1 6-16,-1 2 2 0,2-1 5 0,-4 0 2 16,0 1 0-16,-2-3 4 0,2-1-3 0,-4 2 2 15,1 0-2-15,0 0-2 0,-5-4-2 0,0 2 5 0,1-2-11 16,-2 1 5-16,-3-1-5 0,-3-1 0 0,6-3 0 16,-6 4-4-16,6-3-1 0,-2 1-9 0,-2-4-11 15,5 2-3-15,-6-2-10 0,5 3-12 0,0-3-10 16,3 0-6-16,0-3-12 0,1 1-5 0,2-2-7 15,9 4-17-15,-11-8-39 0,6 4-83 0,5 4-238 16,-1-13 105-16</inkml:trace>
        </inkml:traceGroup>
        <inkml:traceGroup>
          <inkml:annotationXML>
            <emma:emma xmlns:emma="http://www.w3.org/2003/04/emma" version="1.0">
              <emma:interpretation id="{22B09599-369B-4E86-ABDF-F4F4A9D436E7}" emma:medium="tactile" emma:mode="ink">
                <msink:context xmlns:msink="http://schemas.microsoft.com/ink/2010/main" type="inkWord" rotatedBoundingBox="14508,11360 14940,11357 14945,11983 14512,11986"/>
              </emma:interpretation>
            </emma:emma>
          </inkml:annotationXML>
          <inkml:trace contextRef="#ctx0" brushRef="#br0" timeOffset="27329.89">9711 2802 152 0,'0'0'162'0,"1"-8"-15"0,-1 8-12 15,0 0-12-15,0 0-12 0,0 0-11 0,-11-9-7 16,11 9-4-16,0 0-7 0,-17 3-1 0,17-3-7 15,-16 5-2-15,5 1-4 0,-3 3-3 0,-2 1-2 16,0 6-7-16,-1-1-2 0,0 1-2 0,0 0-1 16,0 0-2-16,-5 5-4 0,0 3-1 0,-2-2-5 15,3 0 2-15,3 2-3 0,-2 2-1 0,2-1-2 16,2-9 0-16,1 10-8 0,-1-1 2 0,7-5-2 16,-2 2-1-16,0-4-6 0,2 2-1 0,3 1-3 15,-1-3 0-15,1-2 0 0,2-1-3 0,2-1-2 16,2-1 3-16,-3-1-8 0,6 0 7 0,-2 0-4 15,1-5 2-15,1 3-2 0,4-2 1 0,1-1-3 16,-1 2 4-16,4-3-3 0,-1-2 0 0,2 3-2 0,-1-2 0 16,4-3 0-16,-1 3 1 0,-2-4 0 15,0 0-2-15,2-2-2 0,0-2-2 0,-2 0-5 0,0 0-2 16,-2-2 1-16,0-3-8 0,0 0 0 0,-3-2-4 16,1 2-5-16,-4-2-6 0,3-2-3 0,-6 4-10 15,0-6-6-15,-1 3-4 0,-2 3-5 16,2 8-8-16,-8-14-8 0,-2 6 2 0,0 1-2 0,-7-1-11 15,-3 3-6-15,1 2-9 0,3 0-14 0,-5 3-149 16,-1 0-283-16,4 0 125 0</inkml:trace>
        </inkml:traceGroup>
      </inkml:traceGroup>
    </inkml:traceGroup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8.83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1603785-F4D1-4365-963E-FAB259013FFB}" emma:medium="tactile" emma:mode="ink">
          <msink:context xmlns:msink="http://schemas.microsoft.com/ink/2010/main" type="inkDrawing" rotatedBoundingBox="9721,-64 21552,6356 16523,15625 4691,9205" semanticType="underline" shapeName="Other">
            <msink:sourceLink direction="with" ref="{AA82F60A-FDDD-4B2F-A0F4-C7A57AA516F0}"/>
            <msink:sourceLink direction="with" ref="{F23C1AD3-B7AD-4DE6-B0E4-28B06CCA718A}"/>
            <msink:sourceLink direction="with" ref="{B511233F-FF44-435A-93D4-CC6DE6241CFF}"/>
            <msink:sourceLink direction="with" ref="{CE64B6C5-F0E6-488B-9694-44DA7ABDE95A}"/>
            <msink:sourceLink direction="with" ref="{9FEA84D9-D390-4000-93F5-5BF630E8F99B}"/>
            <msink:sourceLink direction="with" ref="{7C9CB416-72F0-4FFE-A916-E602D2202001}"/>
            <msink:sourceLink direction="with" ref="{3D3AD9BC-BD1C-4A39-89C7-01D348E35825}"/>
            <msink:sourceLink direction="with" ref="{E76BD01E-13B3-4E6C-AE55-857B8F7C37AF}"/>
            <msink:sourceLink direction="with" ref="{770D7445-8046-4026-B9EC-E79F32D095FC}"/>
            <msink:sourceLink direction="with" ref="{997FE6BE-42D3-458A-A34F-0BAA96C7C456}"/>
            <msink:sourceLink direction="with" ref="{7E316868-F6AB-4160-A2CD-113BCEFACE12}"/>
            <msink:sourceLink direction="with" ref="{47E94F9F-5CB1-46BF-BED6-5EB58C50DF11}"/>
            <msink:destinationLink direction="with" ref="{433159BC-57A5-4B09-87EE-DA52B03FE404}"/>
          </msink:context>
        </emma:interpretation>
      </emma:emma>
    </inkml:annotationXML>
    <inkml:trace contextRef="#ctx0" brushRef="#br0">89-4503 53 0,'0'0'142'0,"0"0"-19"0,0 0-9 16,0 0-4-16,0 0-11 0,0 0-6 0,0 0-8 15,0 0-1-15,0 0-10 0,32-3-8 0,-32 3-7 16,16 0-7-16,-10 1-4 0,-6-1-4 0,17 0 3 16,-9 2-9-16,5-1-1 0,1-1-3 0,3 0-1 15,1 1-12-15,-3 0 5 0,3 0-2 0,1-1-2 0,1 0-2 16,1 0-3-16,0-1-4 0,0 2 2 15,2-2 2-15,1 0-3 0,0 0 0 0,5 1 2 0,-1-1 6 16,4-4 1-16,4 1-3 0,-2 0 8 0,2 1 3 16,5 0-10-16,0-3 8 0,-2 3-7 0,-1-2 0 15,3 1-3-15,-3 2-1 0,2-2 1 0,-2 0-7 16,4 4 5-16,-5 0-3 0,0 0-7 0,1 3 2 16,1-6-11-16,0 6 12 0,-1-3-2 0,-4 1-1 15,0 0 1-15,-1 2-4 0,1-1-4 0,-9 2 1 16,6 0-6-16,-5-2 3 0,6 2-1 0,-7 0-3 15,-1-2-2-15,10 2 5 0,0 0-3 0,-4 0-1 16,4-2 2-16,-2 1 3 0,0-2-1 0,5 1-4 16,-3-1-6-16,3-2 8 0,0 2 6 0,-4 1-3 15,9-4 5-15,0 1-8 0,-3 0 6 0,4 0-7 16,3-2 8-16,-3-3 0 0,0 4 5 0,-1 0-5 16,-2 0 4-16,-1-1-6 0,-1 3 6 0,3-2-3 0,-3 0-2 15,0-1-2-15,1 2 1 0,-2 1-1 0,1-4-1 16,-1 3 1-16,1-2 6 0,-1 1-4 15,0-2 1-15,1 0 1 0,-1 3 1 0,2-2-17 16,0 1 15-16,2-1 1 0,-2 0 2 0,3 1-1 0,-1 1 1 16,3-2-1-16,3 3 0 0,-4-2 1 0,-2-2 3 15,2 2 2-15,-1 2-4 0,-4-3 3 0,0 0 1 16,1-2-2-16,-1 4-3 0,0-1 5 0,0-1-4 16,-1 3-1-16,0-2 0 0,1 2 5 0,-2-3-5 0,0 2 2 15,0-1-1-15,-1 2 0 0,-1-2-2 16,-1 2-2-16,3 0-5 0,0 0 3 0,-1 2 5 15,-3-2-4-15,7-2 5 0,0 2-1 0,2 0 2 0,-3 0-3 16,1 0 1-16,0 2-6 0,-2-1 6 16,-2 1-5-16,0 1 2 0,1-3 3 0,-1 0-7 0,0 2 5 15,1-2-1-15,-2 3-3 0,1-1-1 16,2 2 8-16,-3-4-5 0,2 2 4 0,-3-2-1 0,3 2 0 16,-4-1-3-16,4 0 2 0,-4-1-4 0,4 0 3 15,-4 2-3-15,1-2-2 0,3-2 3 0,-4 4-1 16,5-5 3-16,-3 3 0 0,1 0-1 0,-3-3 1 15,-7 3 3-15,7 0-1 0,0 0-2 0,-1-2 4 16,1 2-4-16,-10-4 8 0,0 5-3 16,3-2-2-16,-1 2-2 0,1-1 0 0,-2 3-2 0,2-3 4 15,0 4 0-15,4-4-2 0,2 2 3 0,-5-2-3 16,-1 3-3-16,-1-2-2 0,2 3 4 0,-1-4-10 16,-2 2 10-16,1 1-1 0,0 0 1 0,1 3 0 0,-3-6-1 15,2 2 1-15,-1 1-3 0,-1-1 4 16,2-1-3-16,-3 2 4 0,2-2-4 0,-2 3-2 15,1-4 4-15,3 4-2 0,-4-3 2 0,2 0-1 16,11 1-1-16,-10-1 1 0,1-1 0 0,7 1 3 16,-7-1-7-16,6 2 5 0,-1 0-1 0,-4-2-4 0,-1 0 2 15,1 0 3-15,0 0-2 0,7 0 1 0,-10 2 0 16,2 1-4-16,7-2 4 0,-7 0 1 0,0 1-4 16,-1-1 3-16,-1 0 0 0,-1 2-1 0,1-3 3 15,0 2-1-15,0 1 0 0,-1-2-1 0,0 0-5 16,-1 0 1-16,0 2 4 0,2-2 0 0,-3 1-1 15,1-2 4-15,0 0-3 0,0 0-1 0,-1 0 3 16,-1 0 1-16,5 0-2 0,-3 0-4 0,1 0 1 16,0 0 4-16,2 0-5 0,0 0 2 0,2 0 1 15,5 0-1-15,-8 0 3 0,9-2 3 0,-8 2-9 16,-2 0 7-16,1 0-2 0,0-1 6 0,-1 2-6 16,-2-2 4-16,-1 2-3 0,3-4 0 0,-7 3 3 15,6 0 2-15,-1 2-6 0,-5-1-3 0,1-1 3 0,3 0 0 16,-4-1-1-16,1 1 2 0,-1 0-1 15,-1-2-4-15,-1 2 0 0,3 0 4 0,-2 0 1 16,0 2-1-16,0-4 1 0,1 4 0 0,1-2-4 0,-1 1 3 16,2 1-4-16,-2-2 2 0,1 0 0 0,-1 3 1 15,4-3 1-15,-3 2-4 0,7-1 5 0,-5 2 0 16,4-3-3-16,-2 2 0 0,1-2 3 0,1 0-5 16,-3 0 5-16,2 2-5 0,-2-2 3 0,-3 0 2 15,4 0-3-15,1 1-1 0,-1 0 1 0,-3-1 4 16,3 0 1-16,2 0-5 0,-1 0 3 0,1-2 2 15,-3 2-2-15,-3 0 2 0,0-2-1 0,3 2 2 16,-4-2 7-16,0 0 1 0,0 0-4 0,0 0 6 0,1-1 0 16,-3 1-2-16,7-2 1 0,-4 3 3 0,-1-3-3 15,1 3-1-15,4-4 2 0,-6 3-3 16,6-2-3-16,-4 1 2 0,5-1-3 0,-1 1 1 0,1-1-1 16,1 3-3-16,1-3 2 0,-2 4-3 0,2-2 2 15,0 0-2-15,-2 1 1 0,0 1 1 0,2-1-5 16,-2 1-3-16,1 0 3 0,0-2 2 0,-3 2-4 15,-3 2-1-15,-2-2 2 0,2-2 1 0,-3 4-8 16,0-1 10-16,0-1-1 0,0 1-2 0,0-1 2 16,-2 2-1-16,2 0 0 0,-5-2 0 0,-8 0-2 0,19 0 1 15,-10 3 0-15,0-3-2 0,-9 0 1 16,20 0 2-16,-10 1-1 0,2 0 1 0,0-1-1 16,1 1 0-16,-3-1 1 0,4 2-1 0,-1-2-2 0,-3 1-2 15,3-1-1-15,1 0 4 0,1 0-1 16,-2 1 4-16,3 1-1 0,5 0-2 0,-7-2 0 15,-1 0 0-15,2 2-2 0,-1-1 3 0,-1-1-2 0,-1 2 0 16,3-2 0-16,-2 1 3 0,-1 0-2 0,0-1 2 16,2 0-5-16,-4 2 0 0,3-2 0 0,-2 0 2 15,-2 0 1-15,3-2-1 0,-12 2 2 0,19 0 3 16,-9-1-7-16,-10 1 3 0,18 0 0 0,-10 0-2 16,-8 0 1-16,14-1 3 0,-14 1-1 0,14 0-3 15,-14 0 3-15,12-2-2 0,-12 2 1 0,15-1 0 16,-15 1-2-16,12 0-1 0,-12 0 4 0,14 0 0 15,-5 0 0-15,-9 0-2 0,16 0 0 0,-8 1 2 16,-8-1-2-16,17 0-1 0,-8 0 3 0,1 2-1 16,-10-2 2-16,18 0-2 0,-9 0 2 0,2 1-4 0,-2 0 2 15,-9-1 0-15,18 0 0 0,-8 0 0 16,-10 0 0-16,16 2 0 0,-6-1-2 0,-1-1 1 0,-9 0 4 16,18 0-3-16,-8 0-3 0,-10 0 5 0,17 0-1 15,-12 0-1-15,-5 0-2 0,16 0 2 0,-16 0-2 16,14-1 5-16,-4 1-1 0,-10 0-3 0,16 0 1 15,-8 0 0-15,-8 0 2 0,15 1-2 0,-7-1 2 16,-8 0-3-16,16-1 1 0,-16 1-1 0,14-2 3 16,-6 2-2-16,-8 0 2 0,11 0-2 0,-11 0 2 15,12-1 0-15,-12 1-3 0,0 0 3 0,13-3-1 16,-13 3 1-16,8 0-2 0,-8 0 2 0,0 0-4 16,15-1 3-16,-15 1 1 0,0 0-2 0,12-2 0 15,-12 2 2-15,10 0-6 0,-10 0-11 0,13-2-8 16,-13 2-8-16,9-2-11 0,-9 2-13 0,0 0-12 15,13-2-23-15,-13 2-27 0,0 0-9 0,0 0-54 0,0 0-147 16,8-2-352-16,-8 2 156 0</inkml:trace>
    <inkml:trace contextRef="#ctx0" brushRef="#br0" timeOffset="-59681.52">-310-9218 18 0,'0'0'89'0,"0"0"-9"0,0 0-4 15,0 0 1-15,0 0 0 0,0 0-5 0,0 0-7 16,0 0-6-16,0 0-5 0,0 0-1 0,0 0-2 16,0 0-3-16,0 0-1 0,0 0 0 0,0 0-3 15,0 0-2-15,0 0 2 0,0 0-3 0,0 0 3 0,0 0-4 16,0 0 5-16,0 0-6 0,0 0 0 0,0 0 4 16,0 0-6-16,0 0 2 0,0 0-1 0,0 0-5 15,0 0 1-15,26-9-2 0,-26 9-3 0,0 0-5 16,7-2-5-16,-7 2 3 0,0 0 2 0,0 0-8 15,9-3-1-15,-9 3-2 0,0 0-6 0,0 0 6 16,9-4-2-16,-9 4-6 0,0 0 1 0,0 0 4 16,10-2-6-16,-10 2 2 0,0 0-3 0,10-1-2 15,-10 1 4-15,0 0 5 0,8-2-6 0,-8 2 2 16,0 0-7-16,11-2 7 0,-11 2-13 0,0 0 11 16,13 0-4-16,-13 0 2 0,0 0-4 0,16 0 4 15,-16 0-1-15,10 0 0 0,-10 0 1 0,7 2-2 16,-7-2 5-16,0 0-2 0,16 0-15 0,-16 0 15 0,11 0 2 15,-11 0-3-15,12 2 0 0,-12-2 4 16,13 1-7-16,-13-1 1 0,15 0 3 0,-15 0 1 16,11 0-1-16,-4 1 0 0,-7-1 1 0,15-1 0 0,-15 1-7 15,15 1 2-15,-15-1-3 0,10 0 5 16,-10 0-3-16,13 0 2 0,-13 0 2 0,15 0-5 0,-15 0-1 16,13 0 1-16,-5 0 2 0,-8 0 4 0,12 0-3 15,-12 0 2-15,16 1-4 0,-8-1 5 0,-8 0 0 16,13 0-4-16,-4 0 1 0,-9 0 3 0,16 1-8 15,-10 2 7-15,-6-3 0 0,20 0 1 0,-12 0-4 16,5 0 3-16,-3 1-1 0,2 1 3 0,0-2-14 16,1 0 12-16,0 2-4 0,1-2 7 0,-1 0-2 0,0 0-3 15,3 0 2-15,-3 0-7 0,2 4 8 16,1-4 0-16,-2 2-1 0,-1-1-3 0,2 0 4 16,0-1-4-16,-2 1 2 0,3-1 0 0,-2-1-1 0,1 5 0 15,-2-4-12-15,2 0 13 0,-2 0 3 0,0 2-5 16,2-2 5-16,-2 0-3 0,2 0 0 0,-1 0-3 15,-3 3 4-15,-4-2-2 0,7-1-1 0,-2 0-9 16,0 0 3-16,1 0 9 0,-2 2-1 0,-11-2 3 16,22 0-7-16,-10 0 5 0,1-2-2 0,-1 2 6 15,1 0-3-15,2 0 2 0,-2-1-7 0,0 1 5 16,1 0-3-16,-1 0 2 0,3 0-4 0,-3-3 4 16,2 3-1-16,-3 0 0 0,1 0-3 0,0 0-8 15,3-2 13-15,-3 2 0 0,1 0-4 0,-2 0 3 16,2-3-3-16,-1 3 3 0,0 0-2 0,-2-2 4 15,2 2 0-15,-2 0-2 0,2-1-12 0,-6-1 12 16,-7 2-2-16,21-1 1 0,-7-2 2 0,-14 3-2 0,13 0 2 16,-13 0-2-16,16 0-2 0,-16 0 2 15,15 0-3-15,-8 0 3 0,-7 0-4 0,14-2-1 16,-6 2 2-16,-8 0 5 0,17-2-8 0,-10 1 5 0,-7 1-1 16,16-3 2-16,-16 3 1 0,15 0-2 0,-5-2-1 15,-2 2 2-15,-8 0-3 0,20-2 4 0,-10 0 0 16,-1 2-1-16,-9 0-3 0,19-2-1 0,-6 0 4 15,0-1-2-15,0 2 4 0,1-2-5 0,-1 2-5 16,0-1 7-16,0 0-4 0,0 1 6 0,-4-1-1 16,3 1 1-16,1 1-2 0,1-1 2 0,-3 0-7 15,4 1 5-15,-3-1 2 0,-2 1-1 0,5-2-5 16,-4 2 6-16,3 0-3 0,-3-2 4 0,0 2-7 16,-11 0 3-16,22-2-2 0,-12 1 5 0,0 0-3 0,-10 1-1 15,21 0 3-15,-9-2 1 0,1 0-1 16,-2 2-1-16,1-1-1 0,2 0-2 0,-3-1 3 15,2 0 3-15,-2 2-6 0,3 0 1 0,-2-3 1 0,0 2 2 16,2 0-2-16,-5 0 2 0,3 0-1 0,0 1-2 16,1-2-2-16,-1-1 2 0,0 3 1 15,-2-2 1-15,2 2-2 0,-1 0 1 0,-11 0-10 0,22-4 12 16,-11 4 1-16,0-2-1 0,-1 2-2 0,-10 0 2 16,18 0 0-16,-9 0 0 0,-9 0-2 0,17 0 6 15,-7-1-9-15,1 1-2 0,-11 0 9 0,17 0-2 16,-9 0-2-16,-8 0 1 0,21-1-3 0,-13 1 3 15,1 0 4-15,-9 0-3 0,17 0-4 0,-9 0 2 16,-8 0-3-16,17 0 7 0,-10 0-2 0,-7 0-1 16,17 0 2-16,-9 1-5 0,2-1 3 0,-10 0-1 15,15 0 1-15,-8 0 0 0,-7 0-1 0,17-1 3 16,-4 1 3-16,-13 0-4 0,17 0-1 0,-9 0 2 0,2-1-6 16,-10 1 4-16,20-3 0 0,-11 6 3 0,3-6-2 15,-12 3-1-15,19 0-2 0,-7 0 1 16,-1 3-1-16,1-3 2 0,-3 1-1 0,3-2 2 0,-2 2-1 15,2-1 3-15,1 1-4 0,-1-1-12 0,0 3 10 16,1-5 5-16,0 4-4 0,0-1 3 0,-1-1 1 16,1 3-4-16,0-3-1 0,-1 0 3 0,3 0 2 15,-3 2-2-15,-2-2-5 0,4 0 7 0,1 0-2 16,-3 3 0-16,0-1 3 0,2-2-3 0,0 1-1 16,0 0 3-16,0 0-5 0,-1-2-1 0,1 2 4 15,0-1-2-15,0 0 3 0,0 0-6 0,-2 1 3 16,0-1 2-16,-3 0-3 0,6 3 0 0,-2-3 2 0,0 0-1 15,-1 0-2-15,2 0 3 0,-2 0 1 0,0 0-5 16,1 0 1-16,-1 2 0 0,0-2 8 16,0 0-2-16,1 0-4 0,-1-2 6 0,-1 4-2 0,3-2 0 15,-3 0-5-15,1 0 4 0,-1 0-2 0,2 2 3 16,-1-2-9-16,-1 1 13 0,1-1-8 16,1-1 4-16,-1 2-5 0,0-1 5 0,1 0-1 0,0 1 1 15,0 1-6-15,-1-2 1 0,2 0 6 0,-2 0-3 16,1 3-4-16,1-2 5 0,2-2 2 0,-4 2-2 15,2 1-1-15,0-2-2 0,-2-2 0 0,4 1 2 16,-1 1 6-16,-2 1-7 0,0-1 4 0,0 2-4 16,0 0 4-16,2-2-2 0,-2 0 1 0,-1-2-1 15,2 2-5-15,-1-2 5 0,1 2-4 0,1 0 8 16,-2 0-4-16,1 0-5 0,-1 0 1 0,1-1 8 16,2 1-8-16,-3 0 4 0,2 1-2 0,3-2 3 15,-4 1-6-15,1-1 5 0,0 1 1 0,1 0-2 0,-1-2 0 16,1 2-1-16,-1 2 2 0,-1-2-2 0,7 1 0 15,-5-2 3-15,0-1-2 0,-1 2-4 16,1 2 1-16,-1-2 4 0,0 0 5 0,2-2 1 0,2 0-9 16,-3 2 3-16,0 0-1 0,0 0 1 0,0 0-5 15,-2 0 7-15,3 0-14 0,-2-1 15 0,5-2-6 16,-5 3 0-16,6 0-1 0,0 0 3 0,-6 0-8 16,6 0 13-16,-5-2-7 0,0 2 4 0,4 0 1 15,-1 0-3-15,1 2 0 0,-4-4 3 0,0 2-6 16,5 0 3-16,0-3 0 0,2 3 3 0,-3-1-3 15,-1 2 5-15,0-1-7 0,2-2 7 0,-5 2-7 16,-1-1 4-16,6-1-2 0,-1 2 0 0,-5 0 0 16,4 0-1-16,-1-1-2 0,-2 1 6 0,1-3 0 0,5 6-8 15,-2-6 5-15,-4 3-2 0,4-2 1 0,-6 2 4 16,7 0 0-16,-5 0 0 0,2 2-1 16,-4-4-3-16,6 2 3 0,-3 0 1 0,3 0-15 0,0-3 13 15,1 6 0-15,0-6-2 0,-6 2-2 0,5 2 3 16,-3-2 0-16,2-1 2 0,3 1-2 15,-2 1 2-15,0 0 1 0,-3 0-5 0,3-1 1 0,0 1-1 16,1 0 1-16,-8 0 2 0,8-1 2 0,-1 2-8 16,2-1 2-16,-2 1 2 0,0-2 0 0,-1 1 3 15,1 0-4-15,1 0-2 0,-5 1-4 0,3-1 11 16,4 1-6-16,-3-1 1 0,-4 0-3 0,5 2 2 16,0-2 0-16,-1 1 4 0,-5-2-9 0,5 2 8 15,0-4-2-15,1 5 1 0,-2-1-7 0,-4-1 8 16,7-3-3-16,-3 5 1 0,2-2-4 0,-1 1 0 15,-3-1-3-15,-2-1 6 0,6 1 0 0,-2-2 1 16,1 2-1-16,-5-1 6 0,7 2-6 0,-1-1 0 0,-1-1 3 16,2 1-3-16,-7 0 4 0,7-2-5 15,-4 2-2-15,-1 0 6 0,0-3 5 0,3 3-7 16,-1-2 3-16,-1 2 1 0,1-2-3 0,1 2 0 0,1-2 4 16,-1 2 1-16,-3 0-4 0,3 0-3 0,-6 0 4 15,6 1-3-15,4-2-12 0,-5 1 18 0,3-1-7 16,-2 1 5-16,1 0 2 0,-1 0-9 0,3-1 8 15,-2 2 2-15,4-2-6 0,0 1 3 0,-3-2 0 16,-1 2-3-16,2-1 4 0,-2 1 1 0,1 0-7 16,-1 0 0-16,0 0 0 0,0-3 6 0,0 4-8 15,-1-2 8-15,2 1-3 0,-1-2 0 0,-1 2-2 16,1 0-2-16,-2-3 4 0,-1 3-3 0,1 0 1 0,1-1 2 16,0-1 5-16,1 2-1 0,-2-2-2 15,3 1-3-15,-3 1 2 0,2-3 1 0,-5 1-1 16,5 2 1-16,-1-2 2 0,2-2-1 0,-2 5-1 0,1-1-2 15,1 0 2-15,-2-1 1 0,0 0-7 0,3 2 6 16,0-1-1-16,-3-1 1 0,0 0-5 0,0 2 5 16,2-2-1-16,-3 2-2 0,1-2-3 15,1 1 5-15,1-1 3 0,-1 1-1 0,-1-1-7 0,4 0 7 16,-5-2 0-16,3 1 3 0,-1 2-3 0,0-7-7 16,2 7 3-16,-9 3 3 0,9-6-20 0,-2 3 24 15,1 3-2-15,-3-3-1 0,0 0-1 0,-2-3 0 16,3 1 2-16,-5 2-2 0,2 0-2 0,1 0 6 15,2 0-3-15,-3 0 0 0,3-3-4 0,-1 3-1 16,2-3 8-16,-5 2-1 0,3 0-7 0,1 1 5 16,1-1-5-16,0 0 5 0,-1-1-5 0,1 2 4 15,-1-2 1-15,0 2 3 0,-1 0-4 0,1-2 4 0,-1 1-1 16,5-1-4-16,-5 1-2 0,-4 1 3 16,3 0 0-16,1 1-3 0,1-4 5 0,0 3-3 0,-3-1-2 15,2 1 5-15,0-1 2 0,3 1-2 0,-2-1 2 16,0 1-4-16,-2-3-2 0,2 3 0 0,2 0-1 15,-2 0 2-15,1 0-3 0,-1 0 5 0,-6-3-1 16,8 2-3-16,-3 0-3 0,3 0 4 0,-7 1 6 16,6-1-4-16,0 0-7 0,-5 0 7 0,5 1 0 15,-6-2-2-15,6 2 0 0,-5 0 2 0,1 0 0 16,3-1 1-16,0-1-3 0,-5 2 6 0,3-2-6 16,-1 2-4-16,-2 0 6 0,2 0-7 0,-1 0 3 15,0 0 3-15,0 0-2 0,4-3 4 0,-5 2-4 16,1 1 2-16,4-1 0 0,-1 0 1 0,-3-1-5 15,4 1 2-15,-5 1 5 0,1 0-4 0,6 0-1 16,-6-3 0-16,4 3 3 0,0-2-12 0,-4 2 10 16,-2 0-1-16,1 0 0 0,1 0 8 0,1-2-8 0,-2 1-2 15,5-2 4-15,-4 1-6 0,-2 1 4 0,-1 1 3 16,3-1-1-16,-1 1-1 0,1 0-3 16,-1-2-1-16,0 2 0 0,1 0 4 0,-1-2-6 0,4 0 10 15,-4 1-4-15,0 0 5 0,5-3-6 0,-5 4 6 16,5-1-7-16,-5 0 3 0,2-1 1 0,2 0-1 15,-3 2-5-15,4 0 5 0,-6-3-1 0,0 3-1 16,2 0 2-16,-2-1 3 0,0 0-4 0,2 1 3 16,-1-1-2-16,2 2 0 0,-3-3-2 0,3 2 4 15,-3 0-1-15,3-2 1 0,-2 2-4 0,0 0 3 16,1 0-3-16,0 0 1 0,-1 0-1 0,-1 0-2 16,1 0 6-16,0 0-2 0,1-3-5 0,-1 6 4 15,1-7-5-15,-1 3 3 0,-1 1 4 0,2-3-20 0,-2 3 18 16,0 0 2-16,-1-2-4 0,2 1 6 0,-2 0 0 15,1-1 0-15,-2 4-3 0,2-4-6 16,0 2 10-16,-2-2-6 0,-1-1 1 0,3 3-13 0,-2-2 14 16,-1 1 0-16,1-1-3 0,-3 2 1 0,3 0 2 15,-1-1-8-15,-1-2 6 0,1 3 5 0,-11 0-4 16,22-2 4-16,-11 2-3 0,-1-3-2 0,3 3 1 16,-1-1 5-16,-2-1-10 0,2 1 7 0,-2 1 0 15,2 1-1-15,0-2-4 0,-12 1 6 0,22-2-6 16,-14 2 10-16,0-3-2 0,-8 3-3 0,17-2 4 15,-17 2-2-15,14 0-2 0,-14 0 1 0,13 0 5 16,-13 0 3-16,13 0 0 0,-13 0 2 0,9-2-4 16,-9 2 9-16,0 0-5 0,0 0 3 0,13-2-8 0,-13 2 2 15,0 0 2-15,0 0-12 0,0 0-6 16,0 0-15-16,0 0-17 0,0 0-15 0,0 0-15 16,0 0-22-16,0 0-59 0,0 0-102 0,0 0-273 0,0 0 121 15</inkml:trace>
    <inkml:trace contextRef="#ctx0" brushRef="#br0" timeOffset="-11337.66">10192-9357 55 0,'0'0'102'0,"0"0"-4"0,0 0-4 0,0 0-2 15,0 0-10-15,0 0 1 0,0 0-14 0,0 0 0 16,0 0-6-16,0 0-6 0,0 0-5 0,0 0-3 16,0 0-6-16,0 0-1 0,0 0-8 0,0 0-2 15,0 0-3-15,0 0-2 0,0 0-3 0,0 0-6 16,0 0-1-16,0 0-2 0,0 0-6 0,0 0 3 15,0 0-4-15,0 0 4 0,0 0-8 0,0 0 2 16,0 0-1-16,0 0 2 0,0 0-2 0,0 0 4 16,0 0-3-16,0 0 3 0,0 0-1 0,4 19 3 15,-4-19 6-15,0 0-1 0,0 10-2 0,0-10 6 16,0 0-6-16,2 13 2 0,-2-13-3 0,3 11 0 0,-2-6 4 16,-1-5-2-16,1 12-7 0,-1-12 2 15,2 11 3-15,-2-3-1 0,0-8 1 0,2 11 9 16,-2-11-5-16,-2 14-2 0,2-14 3 0,0 16 0 0,3-9-10 15,-3 0 1-15,0-7-1 0,-1 17 9 0,1-9-6 16,0-8 1-16,0 14-5 0,0-5 0 0,0 1 5 16,0-10 1-16,1 18-7 0,0-8-1 0,-1-1 3 15,0 1-3-15,0-1-1 0,3 0-7 0,-2 2 9 16,1-1-1-16,2-1-1 0,-3 0-1 0,2-1-1 16,-1 0 7-16,3 4-7 0,-2-2 8 0,-2 1-8 15,2-2-2-15,0-1 0 0,-1 4 3 0,2-2 3 16,0-1 0-16,-4 0-4 0,2-1 3 0,1-1-5 15,-1 4-2-15,-2-2 8 0,2 0-3 0,0 2-9 0,-2-3 7 16,2 2 3-16,-2 1-1 0,0-11-1 16,-2 16-1-16,2-5 1 0,-4 1 1 0,3-1-6 15,-3-1 3-15,3 2 4 0,-1 0-3 0,-3-2 5 0,1 2 2 16,0-1-7-16,2-1 4 0,-1 1-2 16,2 1 1-16,-1 1-2 0,-1-3 2 0,2 2-2 15,0 0 7-15,-2-1-4 0,2 3 0 0,0-4-2 0,1 1 0 16,-3 2 3-16,2-3-5 0,1 1 1 0,-1 0 4 15,2 2-3-15,-2-2 2 0,-3-1-8 0,4 1 7 16,-1 1-1-16,1-1-7 0,0-1 9 0,1 1-3 16,-3 1 1-16,0 1 1 0,4-1-3 15,-4-1-2-15,0 0 1 0,2 1 4 0,0-2-5 0,-1 4-1 16,-2-5 4-16,0 4 3 0,0-1-1 16,2 1-2-16,-1-1-2 0,-1-1 6 0,2 3-3 0,-3-3 4 15,0 3-6-15,3-4 1 0,-1 5-2 0,0-5 0 16,-3 5 0-16,2-2 5 0,2-1-1 0,-2 0 0 15,-1 2 0-15,2-1 3 0,-3 1-4 0,4-1 1 16,-3 1 2-16,-1-2-1 0,3 2 1 0,-2-1-3 0,0 1 3 16,3 1-3-16,-3-1 2 0,-1-1-2 0,2 1-2 15,-2 0 1-15,1 0-2 0,0 0 6 0,1 0-1 16,1 0-4-16,-2 0 3 0,2 3-3 16,-3-4-1-16,0 5 2 0,3-4 4 0,1 2-2 0,-3 0-4 15,1-1 2-15,0 2-3 0,0 2 2 0,-3-3 1 16,3-2 0-16,-4 0 0 0,4 3 3 0,-2 0-5 15,-1-3 2-15,1 5-1 0,-2-5-1 0,5 3 3 16,-3 1-3-16,-2 0-3 0,2 2 1 0,-1-2 0 16,-1-3 8-16,5 4-6 0,-2-5 1 0,-1 3-2 15,-1 2 2-15,1-2-1 0,1 2 3 0,1 1-1 16,-1-4 1-16,-1 4-3 0,4-2 0 0,-3 2-1 16,2-3-1-16,-4 3 0 0,1-2-1 0,0 1 3 0,-1 0-1 15,-1 0 0-15,1 1 4 0,0-1-5 16,0-2 3-16,-3 3-1 0,3-4 0 0,1 2 0 0,-2 1 0 15,2-3 2-15,-1 1-1 0,0 0-2 16,4-2 2-16,-3-2 0 0,2 6 0 0,0-5 2 0,1 5-2 16,-2-5 1-16,2 1-3 0,2-1-2 15,-3 5 4-15,3-1 1 0,-1 1-1 0,0-3 1 16,-1 2-6-16,1 0 6 0,2-5-4 0,-2 5 0 0,2-4 8 16,-1 5-5-16,0-2 1 0,0 1-1 0,0 0 2 15,-1 1-4-15,1-1 1 0,-2 0 0 16,2 0 2-16,-2-3 2 0,1 3-3 0,1 1 4 0,-1-5-1 15,1 3-4-15,-2-1 1 0,2 0-1 0,0 0 2 16,-2 0-2-16,1-2 0 0,1 1 1 0,0 4 0 16,-1-2 4-16,-2 1-8 0,2-4 9 0,2 6-4 15,-1-1-3-15,0 0 5 0,0-2-4 0,3 3-1 16,-6-4 0-16,6 3 0 0,-6-5 3 0,2 1-5 16,1 2 4-16,0 2 3 0,-1-2-2 0,0-3-3 0,2 2 0 15,-5 1 4-15,3 1 1 0,1 1-2 16,0-2-3-16,0-1 2 0,0 0-1 0,0 1 4 0,-1 3-5 15,1-4-1-15,2 3 1 0,-3 1 1 0,2-2 0 16,-1 0 3-16,3 2 1 0,-2 0-4 0,1 1 0 16,2-4 2-16,-1 1-3 0,0 1 3 0,-2-3 1 15,3 3-6-15,-3-4 4 16,6 1-1-16,-5 3 1 0,2-1 1 0,-2-2-1 0,3 3 1 16,0-5-3-16,-4-2 2 0,2 2 1 0,0 0-1 0,-1 2 0 15,-1-2 0-15,-1 1-2 0,2-1 0 0,0-1-1 16,-1 1-3-16,0 2 5 0,1 0 1 0,-2 1-2 15,0-2 1-15,2 4 1 0,-2-5-7 0,0 0 5 0,1 1 4 16,-2 1-6-16,1 3 1 0,1-5 4 0,-2 0-5 16,1 0 3-16,-2 0 1 0,4 4 0 0,-2-4 0 15,-2-1-1-15,2 1 1 0,0 0-2 0,-2 0-2 16,1 1 3-16,1-1 2 0,-1 1 1 0,-1-1-3 16,4 1 1-16,-1-2-1 0,-2 4 6 0,1-1-12 15,0-2 7-15,0 0 1 0,0 0-6 0,1 2 4 16,0-1-2-16,1-1 2 0,0 4-3 0,-4 0 5 15,4-5-1-15,-2 7-1 0,0-3-5 0,0-2 7 16,0-1 1-16,0 0 1 0,-4 1-2 0,4-1 3 16,-2 3 1-16,-2-4 1 0,1 1-6 0,0 4 4 15,0-2 2-15,2-3 1 0,-3 1-2 0,2 4-6 16,-2-2 7-16,-1 0-2 0,2 2 1 0,-1 1 1 16,0-2-2-16,-1 1-6 0,2-5 12 0,0 6-4 15,-2 0 0-15,3-1 4 0,-2-5-2 0,1 3-1 16,1 0-1-16,1-1-2 0,-2-1 5 0,0 0-3 15,1 3 0-15,1-3-4 0,-1 0 4 0,1-1-6 0,-1-1 5 16,-1 2-5-16,3 0 3 0,0-1-3 16,0 1 2-16,-2 0 2 0,1 0-5 0,1-2 3 0,0 1-3 15,0-1 1-15,0 2 1 0,1 0 0 0,-1-3-4 16,0 2 2-16,-1 1 0 0,1-2 0 16,1 1 1-16,1-2-2 0,0 3 3 0,-2 0-4 0,1-3 5 15,-1 3 0-15,0 0 0 0,0-2-1 0,3 1-2 16,-1-1 0-16,-1 2 0 0,1 0 0 0,-1-3 3 15,1 2-3-15,0-2 0 0,-2 0 0 0,2 1 3 16,0 1-9-16,0-1 6 0,-1 2-1 0,0-3 3 16,2 0 0-16,-2 3 1 0,1-1-4 15,-2-1 0-15,3 2 3 0,-2-1-3 0,0 0 2 0,3-1 0 0,-3 2-4 16,0 0 2-16,-1-2 1 0,2 2 2 16,0 0-1-16,-2 0-1 0,1 1 1 0,1-3-3 15,-1 7 4-15,-1-5-2 0,0 1 0 0,-1-1 0 0,1 0 0 16,-2 0 1-16,1-1-2 0,1 1 1 0,0 0 0 15,-2 0 1-15,2 0 2 0,0-1-4 16,0 1-2-16,-2 0 2 0,2-2 1 0,2 6 0 16,0-3 1-16,-1-3-5 0,2 2 1 0,-3 2 3 0,4-4-1 15,-3 1-1-15,-1 0 2 0,2 1-3 0,1 1 3 16,-2-1 3-16,0 0 0 0,2-4-1 0,-6 5-1 16,6-2-3-16,-6-3 3 0,3 3-1 0,0 0-3 15,0-2 3-15,-1 1-2 0,-3 0 2 0,3-2-1 16,-1 1-2-16,2 2 5 0,-3-1-3 0,1 1 3 0,0-1-4 15,-1 0 2-15,0-1 0 0,0 2 0 16,1 1 0-16,1-4-5 0,-4 2 4 0,4 0 2 16,-3 1-1-16,2-3-3 0,-2 4 0 0,3-3 6 0,-2 3-3 15,1-3-12-15,-1 2 15 0,2-2-1 16,1 1-1-16,-2-1-2 0,1 0 2 0,-1 0 0 16,2 0-2-16,0 2 2 0,-3-3 1 0,3 1-5 0,-2 0 6 15,0 0-3-15,2 1 2 0,0-2 1 0,-3-1-3 16,3 2-3-16,-1-3 7 0,1 4-7 0,1-2 1 15,-1 1 1-15,-1-1 0 0,0 0 1 0,2-1-2 16,-1-9 0-16,-1 19 0 0,0-8 4 0,1-2 0 16,0-9-1-16,-3 17-4 0,2-6 3 0,1-2 0 15,0 1 1-15,0 1-2 0,-1 0 1 0,-1 1-9 16,-1-2 9-16,3 0-6 0,-1 0 6 0,1 1 3 16,-2-2-4-16,1 2-1 0,-1 0 0 0,-1 0-1 15,2 0 4-15,-3 0-1 0,3-3 1 0,0 0-2 16,1 4 3-16,-4-2-1 0,4 1-1 0,-1 2 1 0,1-1-1 15,-4 0 0-15,3-1 1 0,0-1-5 16,2 2 5-16,-1 1 1 0,-1-2-8 0,1 2 9 16,0-2-2-16,0 0 1 0,0-1 0 0,0 0-2 0,0 0 0 15,0 2 3-15,1 0-2 0,-1 0-1 16,1-3-2-16,-1 2 4 0,0-2-2 0,0 3 0 0,0-4-6 16,3 2 10-16,-3 2-4 0,0-2-1 0,0 0 0 15,0 0-3-15,1 4 6 0,-1-3-4 16,2-1 0-16,2 2 6 0,-3-1-4 0,1 0 0 0,1-1 1 15,-2 2 1-15,3-2-10 0,-1 4 11 0,-2-1-2 16,2-1 1-16,1 1-1 0,-1-2-3 0,-2 3 2 16,0 0 0-16,3-3-3 0,-3 3 4 0,0 0 0 15,1 0-2-15,0 0 1 0,-1 0 0 0,-1-2 0 16,2 4 2-16,-2-2-3 0,1 0 0 0,2 5-2 16,-1-6 4-16,1 3 1 0,-3-4 0 0,2 2-3 0,2 2 0 15,-2 0 1-15,0-5 0 0,2 4-1 16,-3-3-4-16,0 1 4 0,3 3-2 0,-3-5 1 15,1 3 0-15,0-3 1 0,0 2-2 0,-2 1 6 16,0-5-5-16,2 5 2 0,0 0 0 0,-1-5 2 0,1 7-6 16,-1-6 5-16,-1 3-4 0,1 0 4 15,2-1-5-15,-3 3 3 0,1-2 2 0,0-2 0 0,-1 3-7 16,1 1 7-16,-1-1-1 0,3-1-1 0,-2 1 1 16,4 2-1-16,-4-1 1 0,0-2 0 0,1 0 3 15,1 1-3-15,-1 0-4 0,-1 0 2 0,-1-1 2 16,3 1 2-16,-1 0-5 0,-1-2 5 0,3-1-4 15,-2 2 3-15,0-1-4 0,0-1 5 0,-1 3-5 16,3-2 8-16,-3-1-5 0,1 2-2 16,2-1 2-16,-1 1-3 0,0-2 0 0,0 0 4 0,-1 1-3 15,1 0 1-15,2 2 0 0,-2-1-2 0,5 6 0 16,-6-8 1-16,3 4-1 0,-1-2 3 0,1 3-3 16,0 1 6-16,0-4 3 0,-2-1-2 0,7 5 0 0,-7-2-1 15,2-2 3-15,2 3 2 0,-1 2-4 0,-1-6-1 16,3 6 1-16,-4-4 0 0,1-3 1 15,1 3 4-15,1-4 0 0,0 3-1 0,-2-1 3 16,1 0 0-16,-2-1-5 0,-2 1 3 0,1-2 4 0,-1-4 0 16,2 7 1-16,0-5 2 0,-1 2 0 0,0 1 0 15,-2-4-1-15,0 2 0 0,-1 0-2 16,0-9 1-16,4 17-5 0,-4-11 2 0,0-6-1 0,1 14 0 16,-1-6 1-16,0-8-1 0,1 14-2 0,-1-6 2 15,0 1 4-15,0-9-2 0,0 15 1 0,0-6-2 16,0-9 1-16,2 13-6 0,-2-6 1 0,-2 4-1 15,2-11-3-15,-1 14 3 0,1-14 0 0,0 11-2 16,0-11 1-16,-1 11 1 0,-1-5 1 0,2-6-5 16,-2 13 2-16,2-13-1 0,-6 11-1 0,6-11 0 15,-2 9 2-15,2-9 0 0,-3 12-2 0,3-12 1 16,-2 8 2-16,2-8-5 0,-6 12 3 0,6-12-1 16,-4 7-4-16,4-7 4 0,-3 10-2 0,3-10 3 15,-5 12-1-15,5-12-1 0,-2 6-1 0,2-6 0 0,-4 11 0 16,4-11 1-16,-5 9 0 0,5-9-1 15,-2 10 2-15,2-10 0 0,-5 9-2 0,5-9 2 16,-1 10-1-16,1-10-1 0,-2 13 2 0,0-8-1 16,2-5 4-16,-1 12-7 0,1-12 1 0,-1 7 0 0,1-7 3 15,-4 9-3-15,4-9 0 0,-1 10 3 0,1-10-4 16,-2 10 2-16,2-10-1 0,-1 10 6 16,1-10-5-16,-1 7 0 0,1-7 3 0,-5 10-4 0,5-10 3 15,-4 11-3-15,2-3 2 0,-1-2-1 0,3-6 2 16,-2 11 1-16,-2-3-3 0,4-8-2 0,-2 12 3 15,2-12 2-15,-2 14-8 0,-1-10-1 0,3-4 0 16,-1 14 1-16,-2-10-1 0,3-4 1 0,-4 12 0 16,4-12 2-16,0 11 0 0,0-11-2 0,-2 10 3 15,2-10 3-15,-2 9-4 0,2-9 0 0,-2 11 2 16,2-11 1-16,-1 6-2 0,1-6 1 0,0 0 0 16,-1 10-1-16,1-10 2 0,-3 9 0 0,3-9 2 15,0 0 0-15,0 0-4 0,-1 11 2 0,1-11-2 16,0 0-2-16,-1 8 5 0,1-8-2 0,-1 10 4 15,1-10-3-15,-3 9-1 0,3-9 1 0,-2 6 2 16,2-6-1-16,0 0-2 0,2 14-1 0,-2-14 3 16,0 9-3-16,0-9 7 0,0 8-5 0,0-8 0 15,3 9 0-15,-3-9-1 0,0 0 0 0,0 0 0 16,0 12 2-16,0-12-3 0,0 8 2 0,0-8 1 0,0 0-2 16,-4 10-1-16,4-10 2 0,0 0 1 0,0 11 0 15,0-11-1-15,0 0 0 0,0 11 1 16,0-11-1-16,0 0 0 0,0 8-1 0,0-8 4 0,0 0-3 15,0 0 2-15,0 0 0 0,0 12 3 16,0-12-2-16,0 0 0 0,0 0 1 0,0 0 0 0,0 0-1 16,0 0 0-16,1 7-1 0,-1-7 6 15,0 0-4-15,0 0 2 0,0 0-2 0,0 0 2 0,0 0 1 16,0 0-2-16,0 0 2 0,0 0 1 0,0 0-3 16,0 12 2-16,0-12-3 0,0 0 2 0,0 0-1 15,0 0-1-15,0 0 1 0,0 0 0 0,0 0-2 16,0 0 0-16,0 0 1 0,4 6 1 0,-4-6-3 15,0 0 4-15,0 0-8 0,0 0 7 0,0 0-4 16,0 0 0-16,0 0 0 0,0 0-8 0,0 0-13 16,0 0-15-16,0 0-22 0,0 0-20 0,0 0-40 15,0 0-60-15,0 0-231 0,0 0-441 0,0 0 195 16</inkml:trace>
    <inkml:trace contextRef="#ctx0" brushRef="#br0" timeOffset="3740.83">-15-2948 22 0,'0'0'135'16,"0"0"-8"-16,0 0-8 0,0 0-10 0,0 0-3 0,0 0-9 16,0 0-6-16,0 0-7 0,0 0-6 0,0 0-10 15,0 0 0-15,0 0-3 0,0 0-5 0,0 0-8 16,0 0-4-16,0 0-1 0,0 0-9 0,0 0-6 16,0 0-2-16,0 0-4 0,0 0-6 0,0 0-10 15,0 0 15-15,0 0-5 0,0 0-4 0,0 0 4 16,0 0-1-16,0 0 0 0,0 0 3 0,0 0 5 15,18 5 0-15,-18-5 1 0,14 2-4 0,-5-2 1 16,3 0 2-16,1-1 2 0,0 1-7 0,0 0 5 16,1 1 0-16,7-1-7 0,-7 0 0 0,-1 2-3 0,5-2 0 15,4 0-1-15,-5-2-7 0,-1 4 7 16,-1-4-5-16,-2 2-4 0,3 2 5 0,-2-1-4 16,2-1 0-16,-4 3-2 0,3-2-3 0,-1-1 1 0,-1 2 0 15,5-2 2-15,-5 0-4 0,2 2 1 16,0 1 0-16,1-3-3 0,-2 3 3 0,1-2 1 0,1 0 1 15,5 0 0-15,1 2-1 0,-2-1-2 0,2 0-2 16,2 0 0-16,-1 0 3 0,1-1-4 0,-1 0 1 16,2 3 4-16,-2-4-11 0,1 0 7 0,-3 0 2 15,3 0 0-15,0 2-2 0,-2-2 0 0,-1 0 5 16,2 3-2-16,-2-2-6 0,4 1 0 0,-4-2 1 16,-1 1 5-16,2-1-3 0,-3 2 2 0,1-4-2 15,-3 2 0-15,3-1-2 0,0-1-1 0,1 2 6 16,0 0-4-16,-6-1-7 0,3 2 13 0,5-5-7 15,-3 4 2-15,0-2-1 0,0 2 2 0,1-3-4 0,-2 3 2 16,1 0-1-16,1-1 2 0,-1 1 1 0,1-1 1 16,0 1-2-16,-1 0 2 0,-1 0-4 0,3-3 3 15,-2 3 0-15,1 2 0 0,3-4-2 0,-5 4 2 16,3-2-4-16,-1 0 5 0,4 0 3 16,-2-2-4-16,0 1 0 0,-1 1-4 0,2 0 3 15,-1-3 0-15,0 3-2 0,-2-2 1 0,3 2 1 0,-2-3-2 16,0 1 3-16,0 2 0 0,-1-1-4 0,1 1-4 15,-2-3 8-15,0 3-2 0,-3-1-4 0,5-3 2 16,-2 4 4-16,2-2-4 0,-1 0 2 0,0 0-4 16,1 1 9-16,2-2-1 0,-9 2 0 0,4-2-1 15,3 3-1-15,3-2 2 0,-4 1 1 0,2 1-4 16,-2-3 0-16,3 3 0 0,-4-2-2 0,3 2 2 16,-3-1 1-16,4-1 2 0,-4-1-13 0,2 3 10 15,1-3 0-15,-4 1 5 0,3 1-4 0,-2 0 0 16,1 0 2-16,0 0-3 0,0 1-3 0,1-2 1 0,0 2 7 15,-2-3-9-15,4 3 4 0,-2 0 0 0,-1-2 0 16,0 2-1-16,1-2 2 0,0 0-2 16,0 0 2-16,-2-1-2 0,1 3 4 0,1-3-5 0,-1-1 2 15,1 3-1-15,-1 0 2 0,1-1-3 0,-1-1 0 16,3 3 4-16,-4-5-6 0,-1 2 2 16,5-1-1-16,-5 2 1 0,5 2 0 0,-4-4 1 0,-1 0 2 15,2 3 2-15,3 0-3 0,0-3-2 0,0 4 4 16,-2-4-2-16,0 4 0 0,-1-1 0 0,1 1-1 15,1-1 6-15,-1 1-15 0,-3 0 10 0,1-2-2 16,1 4 3-16,0-1-2 0,-1 0 1 0,1 1 1 16,1-2 3-16,-2 0-2 0,-1 0-5 15,1 2 3-15,0-2-4 0,2 0 1 0,-1 0 4 0,-2 0 2 0,3 3-1 16,-1-3-3-16,-2 0-1 0,1 2-4 0,1-2 7 16,-6 3-3-16,7-5 2 0,-7 5-1 0,0-2-2 15,2-1 4-15,3 1 1 0,-4 2 0 0,3-3-3 16,-4 0 1-16,1 0 0 0,-1 0 1 15,4 2-4-15,-2-1 1 0,-2-1 3 0,8 0 2 0,-3 0-1 16,0 2-1-16,-1-4 0 0,3 4-1 0,2-1-3 16,-1-1 6-16,2-1-8 0,0 2 5 0,8-4-2 15,-12 3 3-15,3 2 0 0,-4-1-5 0,5-1 6 16,0 1-4-16,-1-1 1 0,1 2 1 0,-1-1 3 16,1-1-1-16,0 1-3 0,-2-1 2 0,3 3-2 15,5-3 2-15,-4 0-2 0,-2 3-2 0,4-3 3 16,-4 0 0-16,6 3-6 0,-8-3 7 0,2 0-8 15,0 0 5-15,-1 0-1 0,1 1-2 0,-3-1 3 16,2 2-5-16,-3-4 2 0,2 2 1 0,-2-1 0 16,1 1-2-16,3-1 0 0,-4 1 5 0,1-2 1 0,0 1-5 15,0 1 3-15,1-2 1 0,-1 2 0 0,-1 0-4 16,3-3 3-16,0 3 3 0,0-2-6 0,-3 2 3 16,1-2 5-16,0 1-6 0,1 0 4 15,-3-1 1-15,3 1-2 0,-6-1-3 0,4 2 4 0,-1-3-3 16,1 3 4-16,0 0-3 0,0-1 4 0,-1 0-5 15,-1 0-2-15,4-1 2 0,-4 2-1 0,2-1 4 16,1 0 2-16,-1 1 0 0,3 0-10 0,-2-1 6 16,3-2 2-16,-3 3 0 0,3 0 1 0,-3 0-5 15,1-2 6-15,1 0-3 0,-2 6 1 0,3-6-2 16,-1 4 3-16,0-2-5 0,-1 0 0 0,-1 0 2 16,3 0-1-16,-2 0-2 0,2 0 4 0,-3 3-3 15,5-3 5-15,-7-3 1 0,5 3-3 0,-3 0 4 0,3 3-2 16,-1-3-1-16,1 0 6 0,-2 0-6 15,2 0-1-15,-1 0 2 0,-1 1-1 0,0-1 1 16,1-1 0-16,-3 1 1 0,1 0-5 0,0 0-6 0,0 0 12 16,-2-3-4-16,2 1 3 0,-1-1-5 0,0 2 1 15,1 1 3-15,-2-3 1 0,0 3-8 16,1-1 7-16,1-3-3 0,-3 4 3 0,3-2 2 0,0 2 1 16,-3 0-4-16,1 0-1 0,0 0 2 0,1-3-2 15,0 6 2-15,-1-6-2 0,-2 3 1 0,3-1-4 16,0 1 2-16,-1 0 4 0,-1 0-4 0,-4 1 3 15,7-2 1-15,-2 1-2 0,0 0-2 0,2 0 6 16,3 0-5-16,-6 0 3 0,5 0-3 0,-5 0 0 16,3-2-1-16,1 4-1 0,-2-2 2 0,2 0 5 15,1 0-2-15,-2 1 0 0,1-2-5 0,-2 1 2 16,1 1-2-16,1-2 4 0,-1 2-6 0,0-2 5 16,2 1 2-16,-1 1-8 0,-2-2 6 0,2 1-2 0,1 1-5 15,-1-1 9-15,1 3-2 0,-1-6 3 0,-1 3 0 16,2 0-4-16,-1-1-4 0,-1 5 5 15,2-7-4-15,-2 6-1 0,0-6 6 0,0 3-1 0,-2 0-3 16,1-1 1-16,0-2 1 0,-1 3-2 0,-2 0 1 16,2 0-9-16,0 0 10 0,-4-1 5 0,0 1-5 15,0-1 0-15,3 1-2 0,-4 0 0 0,1-3 6 16,-1 3-2-16,5 0-1 0,-3-2 1 16,-2 2-1-16,6 0 1 0,-1 0-3 0,-2 0 4 0,-2-3-2 15,6 2 0-15,-1 0-3 0,1 2 3 0,1-1-3 16,-1-1 7-16,0-2-8 0,0 3 4 0,-1 2-2 15,4-4 1-15,-3 2 2 0,3-1 0 0,-3 1-9 16,1-3 10-16,8 1-3 0,-9 2 2 0,1 0-4 16,0-3 2-16,2 3-1 0,-2-1 2 0,2 1-4 15,-1-1 3-15,0 0 3 0,0 2-5 0,-3-2 3 16,3-1-9-16,0 2 13 0,-2-1-3 0,1 1 0 0,0 0-1 16,0 0-1-16,-1-1 1 0,0-1-2 0,-4 0 2 15,5 2-1-15,-2 0-2 0,-2-2 0 16,3 1 4-16,2 2-3 0,-7-2 2 0,5-1 2 0,-1 2-3 15,1 0 0-15,1 0 4 0,-1-1-5 0,0-2 1 16,-1 2 3-16,-1 1 0 0,0 0-6 0,-1 0 6 16,3-1-4-16,-2-2 2 0,0 2 1 0,-2 1-2 15,-3-1 2-15,2 1-4 0,7-3 3 0,-9 3-2 16,1 0-3-16,5-1 3 0,-5 0 1 0,5-1 3 16,-2 0-6-16,-3-2 3 0,-1 4 3 0,2-1-4 15,1 2 0-15,-1-2 5 0,-1 1-4 0,-1-1-3 16,1-1 4-16,-3 4-4 0,1-4 0 0,2 2 6 15,-3 0 0-15,1-1-3 0,1 1-3 0,0-1 0 0,-2 2 2 16,1-2-1-16,-2 1 3 0,2 0 1 16,-2-2-4-16,2 2 2 0,-3-2 3 0,-11 2-4 15,22 0 4-15,-12 0-2 0,2 0 0 0,-2 0-5 0,-10 0 2 16,16 0 1-16,-5 0 4 0,-1 2 0 0,-10-2-13 16,17 0 11-16,-4-2 0 0,-1 2-3 15,-2 0 1-15,2 0 2 0,-12 0-3 0,20 2 2 0,-10-2 4 16,0 2-2-16,-1-1-5 0,1-1 8 0,3 1-8 15,-1-1 0-15,0 0 3 0,-2 2 5 0,-10-2-4 16,21 0 0-16,-13 0-2 0,6 0 1 0,-3 0 2 16,3-2-1-16,-1 1 2 0,-3 2 1 0,0-1 2 15,-10 0-2-15,16-1 2 0,-16 1 2 0,15-3-1 16,-15 3-3-16,12-2 11 0,-12 2-1 0,9 0 4 16,-9 0-5-16,0 0-7 0,0 0 1 0,10-2 4 15,-10 2-11-15,0 0-5 0,0 0-16 0,0 0-15 16,0 0-5-16,0 0-16 0,0 0-6 0,0 0-26 0,0 0-19 15,0 0-24-15,-32 4-144 0,32-4-297 16,-16 2 133-16</inkml:trace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33.0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049EF43-EF8E-4FD7-98AA-364CE6FC8A1A}" emma:medium="tactile" emma:mode="ink">
          <msink:context xmlns:msink="http://schemas.microsoft.com/ink/2010/main" type="inkDrawing" rotatedBoundingBox="10788,13802 10918,4463 11145,4467 11015,13805" semanticType="verticalRange" shapeName="Other">
            <msink:sourceLink direction="with" ref="{AA82F60A-FDDD-4B2F-A0F4-C7A57AA516F0}"/>
            <msink:sourceLink direction="with" ref="{F23C1AD3-B7AD-4DE6-B0E4-28B06CCA718A}"/>
            <msink:sourceLink direction="with" ref="{CE64B6C5-F0E6-488B-9694-44DA7ABDE95A}"/>
            <msink:sourceLink direction="with" ref="{9FEA84D9-D390-4000-93F5-5BF630E8F99B}"/>
            <msink:sourceLink direction="with" ref="{770D7445-8046-4026-B9EC-E79F32D095FC}"/>
            <msink:sourceLink direction="with" ref="{997FE6BE-42D3-458A-A34F-0BAA96C7C456}"/>
            <msink:sourceLink direction="with" ref="{80EEB905-1D14-4EA2-BB38-B225004923AF}"/>
          </msink:context>
        </emma:interpretation>
      </emma:emma>
    </inkml:annotationXML>
    <inkml:trace contextRef="#ctx0" brushRef="#br0">301 0 68 0,'0'0'119'0,"0"0"-14"0,0 0-3 0,0 0-7 15,0 0-14-15,0 0-5 0,0 0-1 0,0 0-4 16,0 0-7-16,0 0-3 0,0 0-9 0,0 0-6 16,0 0-6-16,0 0-6 0,0 0-2 0,0 0-5 15,0 0-6-15,0 0 6 0,0 0-8 0,0 0-7 16,0 0 8-16,0 0-4 0,0 0-7 0,0 0-2 15,0 0 0-15,-5 7 5 0,5-7 0 16,-1 9-3-16,1-9-1 0,-5 10 8 0,2-5-10 0,3-5 11 16,-5 12-4-16,4-6-2 0,1-6 1 0,-6 11-4 15,2-4-2-15,2 2 5 0,-2-3-4 0,2 2 0 16,-2 1 6-16,1 0 0 0,-1 1-1 0,-1 0 5 16,0-1 0-16,2-4-24 0,-2 7 28 0,3-4-4 15,-3-2 4-15,0 5-1 0,2-1-1 0,-1 0 2 0,1 0-5 16,-2 0-3-16,2 0 2 0,-1 2 2 0,0-2-6 15,2-1 0-15,-1 2 0 0,1 0 0 0,0 1 2 16,0-1-4-16,1 1-7 0,0 0 5 0,1-1 3 16,-2 1-8-16,4-1 5 0,-4 1-5 0,2 0 2 15,0 1 3-15,0 0 0 0,0-3-3 0,0 2 2 16,0-1-7-16,2 3 4 0,-1-2-2 0,-1 2-10 16,0-3 9-16,1 2 6 0,1-1-5 0,-2 1 3 15,2 1-3-15,-1-3-7 0,-1 3 10 0,1 0-5 16,2 0-4-16,-2-1 11 0,0 2-3 0,3-2-4 15,-4 1 3-15,2 1-1 0,0-1 0 0,1-1 3 16,-3 3 2-16,3-1-14 0,0 1 9 0,-1-2 4 16,0 0-1-16,0 7-1 0,1-8 3 0,2 3 0 15,-1 1-9-15,-2-3 8 0,2 4-2 0,0 0-1 0,0-1 2 16,1 0-1-16,-2 0-2 0,3-1 1 0,-5-2-4 16,3 0 4-16,-2 0 2 0,2 0 2 0,1 4-6 15,-2 1 1-15,-2-6-2 0,2 5-1 0,-1-2 2 16,-2 0 0-16,0-1 1 0,0-2-2 15,3 3 2-15,-3 2 2 0,-2-1 1 0,2-1-3 0,0 0-5 16,0-1 10-16,0-2-3 0,-3 2 3 0,2-1-1 16,1-2-2-16,-3 2 3 0,0 0 2 0,-1-2-4 15,-1 6 2-15,3-4 2 0,1-1-3 0,-3 1 0 16,-1-2 1-16,4 1-5 0,-4 0 5 0,2 1 0 16,2 0 3-16,-2 1-3 0,0-3 0 0,3 6-1 0,-4-4 1 15,2 0 0-15,-2 0-6 0,3 0 6 16,1 4 1-16,-1-5-3 0,-2 5 1 0,1 2-4 0,-2-2 1 15,3 0 4-15,0-1-6 0,-1 1 0 0,1-2 2 16,-1 1-10-16,0-3 9 0,1 5-1 0,0 0 5 16,-1-2-4-16,0 2 3 0,1-1-2 0,-3-2 1 15,4 1-5-15,-1-1-4 0,0 0 3 0,1-4 4 16,-4 7-10-16,4-5 16 0,-1 1-3 0,1 2 2 16,-1 2-5-16,1-3-1 0,-4 0-6 0,2 1 10 15,0 2-3-15,0-4-1 0,1-1 3 0,-1 3-1 16,-1-3 0-16,3 5-3 0,-2-2 4 0,1-1-4 15,0 2-1-15,0-4 4 0,1 2 1 0,0 1 0 16,-3-1-3-16,3 3 1 0,0-1-7 0,3-2 7 16,-6-2 0-16,6 0-1 0,-3 5 0 0,-3-3 3 0,3-3-2 15,0 3 0-15,0 1 2 0,-1 1-2 16,0 1-1-16,1-6 1 0,-4 6 3 0,3-5-1 0,-4 5-2 16,4-2 1-16,-3 3-13 0,3-5 12 15,-3-1 0-15,2 4-1 0,-2-4 1 0,2 6 3 0,-2-4-5 16,-1 2 3-16,-1-2-2 0,2 1 2 0,0 2-1 15,-1-5 0-15,0 3-4 0,3 2 2 0,-3-2 3 16,1 0-1-16,2 0 3 16,-2-2-2-16,3 4-1 0,0-1 1 0,-3 0-4 0,2 2 0 0,-3-4 7 15,3-1-1-15,0 5-7 0,-2-2 4 0,3-3-1 16,-3 3 2-16,3-1-4 0,-2-1 3 0,0-2 1 16,0 4-3-16,3-5 7 0,-2 5-5 0,1-4 1 0,-2 4-3 15,3-4-3-15,-2 2 0 0,1-2 4 16,1-1-1-16,1 5-6 0,2-3 9 0,-3 0-2 15,-1 2 1-15,-1-3 3 0,2 0-3 0,2 2 2 0,-2 2-6 16,1-4 3-16,-1-1 3 0,0 3-5 16,0-2 2-16,2 4 0 0,-2-4-1 0,1 6 6 15,-1-4-4-15,2 3 1 0,-2 0-1 0,-2-2 2 0,6 3-2 16,-4-2-8-16,0 0 8 0,0-1 0 0,2 1 0 16,0-3 4-16,1 1-3 0,1 3-4 15,-2 0 0-15,2-1 6 0,-3-1-5 0,2-2-1 0,2 1 4 16,-4 3-4-16,4-1 3 0,-3 2 3 0,3-3 1 15,-1-2-17-15,-2 3 15 0,2 0 0 0,-3-4-3 16,0 4 6-16,1 0-8 0,0-4 0 0,-1-1 2 16,1 2 1-16,-2-1-1 0,1 5-3 0,1-4 6 15,-2-2-4-15,1 1 1 0,-1 0 1 0,2 2 1 16,1-3-2-16,-1 6-1 0,0-5 3 0,2-1 0 16,-3 0-7-16,0 1 6 0,3 5 3 0,-1-4-3 15,0-1-1-15,0 0 0 0,0-1 3 0,0 6-4 0,0-1 0 16,0-6 3-16,-2 4-2 0,4-2-1 0,-5 0-2 15,4 0 3-15,-3 2 0 0,3-1 0 0,-2 0-5 16,-1-1 5-16,1 1 2 0,1-1-5 0,-1 0 5 16,-1 0 0-16,1-1 1 0,0 5-4 0,-2-4 2 15,1 5-1-15,0-2-2 0,3 1 4 0,-3-3 2 16,0 2-3-16,2-3 1 0,-2-1-1 0,0 7 1 16,-1-3-1-16,1 2 0 0,-1-2 1 0,-1-1-1 15,2-2-2-15,3 3 6 0,-4-5 0 0,1 4-5 16,-1-2 1-16,2 0-1 0,-4-2 4 0,2 1 0 0,2 1 2 15,-2-1-1-15,0 1-3 0,0 1 2 16,2-1 0-16,-4-2 3 0,2 2 1 0,2-2-4 16,-4 1 4-16,0 1-4 0,2-2-2 0,-1 1 3 15,1-1 1-15,-1 3 2 0,-2-2 0 0,3-2-7 0,-1 3 4 16,0 0 1-16,1 0 0 0,-1-3-3 0,1 5-1 16,-3-2 4-16,3 1 0 0,0 4 2 0,0-7 1 15,0 2 0-15,0 3-1 0,-1-4-6 0,2 1 2 16,-1 3 3-16,0-5-6 0,0 7 1 0,0-4 3 15,-1 3-3-15,1-1 5 0,-1-3-3 0,-1 2 1 16,2-2 1-16,-2 5-4 0,1-5 3 0,2 3-4 16,-2 3-1-16,-2-3 0 0,1 2 4 0,-1-1-2 15,0 0 0-15,1-1 1 0,1 2-3 0,0-2 5 16,-3 1-6-16,4-2-5 0,-1 2 7 0,2 0 0 16,-2-5 6-16,1 1-2 0,0 1 3 0,0-1-4 15,-1 5 3-15,2-5-2 0,-1 0-1 0,0 0 1 16,0 2 0-16,0 1-2 0,1 1 1 0,-1-5 1 15,0 6 0-15,3 0-5 0,-2-1 4 0,-1-5 1 16,0 9-2-16,1-7-3 0,-2-1 2 0,2 5-1 0,-1-1 2 16,1-3-4-16,-2 4 0 0,1-1 5 0,0 1-3 15,0-6 0-15,3 6-2 0,-3-4-3 16,2 4 2-16,-1-1 2 0,1-5 1 0,-1 0-5 0,1 5 5 16,0-4-1-16,-2 0 3 0,2 3-2 0,-2-5-3 15,2 2 5-15,1 1-4 0,-2-1 2 0,3 0 0 16,-3 0-4-16,0 0 5 0,2 0-3 0,-2 0 1 15,2 2-2-15,0-1 4 0,0 1-4 0,-1-3 2 16,-1 1 0-16,1 4 1 0,-1-4 1 0,2 5-2 16,-3-4-2-16,2 2-1 0,-2-4 2 0,-2 1 1 15,4 2 0-15,-4-3-2 0,0 5 4 0,1-4-5 16,0 0 6-16,-1 0-4 0,1 0 0 0,-1-3 3 0,0 5-1 16,0-4-5-16,0 2 5 0,-1 0 2 0,3 0-4 15,-4-1-1-15,2 0 1 0,-2 1 2 0,3 1 0 16,-2-5 1-16,0 2-3 0,2 1 1 0,-3-1-1 15,1-1 0-15,0 1 3 0,0-1-4 0,1 3 2 16,-1 0 0-16,-3-3-2 0,5 2 1 0,-3-2 0 16,0 1 4-16,1 1-4 0,0 1 4 0,-2 3 0 15,3-4-4-15,-2 2-1 0,-1-3 2 0,5 1-5 16,-4-2 7-16,1 1-2 0,2-4 3 0,-3 5-2 16,1-4 5-16,2 2-7 0,-1-2-1 0,-1 1 2 15,0 1-3-15,1-2 6 0,0 2-5 0,-2 0 1 16,3-2 0-16,-3 5 0 0,2-3 0 0,-2 0 3 15,2 1-1-15,-3 1-2 0,2-1 1 0,-2 2 0 0,3 0-2 16,-2 0-1-16,-1 3 3 0,-1 1-1 0,0-1-1 16,5-3 5-16,-4-1-3 0,2 5 1 0,2-4-2 15,-5 5 2-15,1-3-2 0,-1 2 1 0,2 0 1 16,2 1-1-16,0-7-1 0,0 2 1 0,-1 0 0 16,2 4 2-16,1-3-4 0,0-1 3 0,0 6 1 15,0-3-1-15,-3 0 2 0,1-1-1 16,2 1 0-16,-1-3-2 0,1 0 0 0,1 0 0 0,-1 0-5 15,4 2 4-15,-4 4 1 0,1-1 2 0,0 0-3 16,-1-5 2-16,2 1 1 0,3 2 0 0,-4-2-1 16,2 3-2-16,0 0-9 0,-2-3 9 0,2-1-2 15,-2 3 6-15,3-3-1 0,-4 1-5 0,1 0 4 16,0-1-3-16,2 6 2 0,-1-2 0 0,-2-4-3 16,3 1 4-16,-3 3 0 0,1 0-2 0,-1 0 2 0,2 0 0 15,-1 2-1-15,-1-3-1 0,2-1 3 16,-1 2-2-16,4 1-3 0,-8-6 2 0,5 3-3 15,-1 2 2-15,0-5 1 0,-1 4 2 0,4-2-5 0,-3 3 3 16,0 2-1-16,-1-9 2 0,0 5-1 0,3-1 1 16,-2-1-3-16,1 0 2 0,1 1 0 15,-1-3-3-15,2 6 4 0,-1-5-1 0,1 1 0 0,-1-2 0 16,2 6-1-16,-3-5 2 0,2 0-2 0,-3 0 4 16,2 1-4-16,-2 0-2 0,3 2 4 0,-2-2 2 15,1 1-1-15,-2-1-3 0,1-1 1 0,-1 0-2 16,1-1 5-16,1 1 1 0,-1 2-4 0,-1-2-1 15,0 2 1-15,1-4 2 0,1 3-4 0,1-4 5 16,-3 0-3-16,0 4 0 0,-1-5-1 0,0 2 1 16,2 0 0-16,-4 0 7 0,2-2-1 0,2 0 6 15,-2-9-2-15,0 16 6 0,0-6-4 0,-2-3 2 16,4 5-3-16,-2-3 3 0,0-9-3 0,0 19-2 16,-2-10 1-16,2 0 0 0,0-9-3 0,-1 18 3 0,1-6-1 15,-1-3-2-15,-2 0 1 0,2 1-1 16,0 1-2-16,-1-2 1 0,-1 2-4 0,2 0-2 15,-1-3 4-15,0 1 1 0,-1 4-5 0,2-7 3 0,-1 8-1 16,1-6 0-16,-1 3-3 0,2-2 2 16,0-9 1-16,-1 16 4 0,1-8-2 0,-2 1 2 15,2-9 1-15,0 17-4 0,-2-8 5 0,1-1 4 16,1-8 1-16,-1 16-4 0,1-8 3 0,0-8-3 0,0 16 2 16,1-7 1-16,-1-9-1 0,0 15-2 0,0-8 3 15,0 1-2-15,1 0 0 0,1 2-6 0,-2-10 3 16,2 11 0-16,-1-4-1 0,1 1-1 0,-2-8 2 15,3 12-1-15,-3-6-1 0,0-6-2 0,1 12 4 16,-1-12-3-16,3 9 0 0,-3-9 0 0,4 8 0 16,-4-8-1-16,2 8-10 0,-2-8-3 0,0 0-11 15,0 0-20-15,5 5-30 0,-5-5-46 0,0 0-50 16,0 0-222-16,19-19-422 0,-12 10 187 0</inkml:trace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37.3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0EB3FF4-E083-468F-AF10-309A639EB328}" emma:medium="tactile" emma:mode="ink">
          <msink:context xmlns:msink="http://schemas.microsoft.com/ink/2010/main" type="inkDrawing" rotatedBoundingBox="12983,13726 13251,4414 13668,4426 13400,13738" semanticType="verticalRange" shapeName="Other">
            <msink:sourceLink direction="with" ref="{F23C1AD3-B7AD-4DE6-B0E4-28B06CCA718A}"/>
            <msink:sourceLink direction="with" ref="{CE64B6C5-F0E6-488B-9694-44DA7ABDE95A}"/>
            <msink:sourceLink direction="with" ref="{3D3AD9BC-BD1C-4A39-89C7-01D348E35825}"/>
            <msink:sourceLink direction="with" ref="{997FE6BE-42D3-458A-A34F-0BAA96C7C456}"/>
            <msink:sourceLink direction="with" ref="{7E316868-F6AB-4160-A2CD-113BCEFACE12}"/>
          </msink:context>
        </emma:interpretation>
      </emma:emma>
    </inkml:annotationXML>
    <inkml:trace contextRef="#ctx0" brushRef="#br0">409 0 22 0,'0'0'128'15,"0"0"-2"-15,0 0-17 0,0 0-7 0,0 0 2 16,0 0-8-16,0 0-6 0,0 0-12 0,0 0-14 15,0 0 0-15,0 0-4 0,0 0-8 0,0 0-9 16,0 0 4-16,0 0-11 0,0 0-4 0,0 0-2 16,0 0-1-16,9 6-6 0,-9-6-1 0,0 0-3 15,-3 15 5-15,3-15-3 0,-1 12 1 0,1-12-1 16,-1 14-2-16,-1-8-3 0,2-6 3 0,0 16-1 0,-2-7 2 16,2-9-5-16,-1 16-1 0,0-8 2 0,1-8-1 15,0 15 5-15,-2-5-6 0,2-1-4 16,0 0 2-16,0 1-1 0,0 2 5 0,-2-3-1 0,1 1-10 15,1 0 10-15,0 2-4 0,0-3-4 0,-2 5 3 16,4-4 4-16,-4 4-3 0,4 0-5 0,-4-2 5 16,1 2-2-16,1 1-3 0,0-2 4 0,1 2-7 15,-1 0 0-15,0-1 0 0,2 0 3 0,-2 1-1 16,1-2 1-16,1 1 0 0,-2 0-1 0,3 0-2 16,-2 0 4-16,1 0-2 0,-2-1-5 0,2 1 3 15,-2 1-1-15,1 0-1 0,-1-3 1 0,1 5 0 16,2-1 1-16,-2 2-3 0,0-4 1 0,-1 0 3 15,1 2-3-15,3-2 0 0,-3 5 0 0,1-1 5 0,0 1 0 16,-2-4 0-16,1 4-8 0,-1 0 3 0,0 1 0 16,0-3 3-16,0 3-3 0,0-1 3 0,1-1 6 15,1 1-5-15,1-2 1 0,-3 1-1 0,2 2-2 16,0-4-2-16,-2-3-2 0,3 3 3 16,-1 1 0-16,-1-1 0 0,-1-1-3 0,3 2 3 0,-3 0 0 15,1 1 2-15,0-3-3 0,2 2 1 0,-2-1 1 16,0 3-4-16,-1-3 2 0,-1-1 1 0,0 2-2 15,1-3 1-15,0 5-2 0,-5-1 3 0,1-4 0 0,-2 2 2 16,1 4 3-16,0-4-3 0,-1 1-6 16,-3 2 3-16,3-2 0 0,-1 0-3 0,-1 0 4 15,3-1-1-15,0 1-3 0,-2-1 5 0,0 0 1 0,2-3-2 16,1 6-1-16,0-5 1 0,-1 4-1 0,3 0 2 16,-2 1-1-16,2 0-4 0,2-4 2 0,-4 1-4 15,3 1 7-15,0 3 0 0,-1-4-2 16,0-3 4-16,2 2-4 0,-3 5 4 0,2-2-4 0,-1-3 3 15,-1 2 1-15,0 2-2 0,0-1-4 16,2 1 3-16,-4 0-3 0,1-2 2 0,0 2 1 16,-2 0 2-16,1 2-6 0,1-1 1 0,-4-1 4 0,1 2-1 15,-3 1 1-15,2 0-1 0,0-2 4 0,-1 2 0 16,0-1-1-16,2-1-2 0,-3-1 0 0,3 1 2 16,1-2 0-16,0 0-3 0,3 2 3 0,-3-2 1 15,1 1-6-15,0 0 7 0,2-1-10 0,1-4 7 16,1 1 2-16,0 4 0 0,-3 0-7 0,3-3 0 15,-1-1 4-15,4 5 3 0,-1-1-3 0,-2-1 0 16,2 0 0-16,-2 1-1 0,-1 0-3 0,1 1 3 16,2-1-8-16,-2 0 1 0,-1 0 12 0,2 1-3 15,-3 0-1-15,2-1-1 0,0 1 0 0,-2 2-1 16,2-4 0-16,0 2 3 0,1 0-11 0,-1-2 10 16,1 1-15-16,0-3 18 0,-3 2-1 0,6 1 1 15,-3-5-4-15,-3 5-1 0,6-2 2 0,-3 1-3 0,0 0 3 16,2 0-5-16,-2-4 3 0,1 5 0 0,2-5-2 15,-2 2 2-15,0 0-4 0,-1 3 4 16,2-1 1-16,-1 1-2 0,-1 0 0 0,0-6 5 0,2 5-4 16,-2 0 1-16,0 0-1 0,1-1-7 0,-1 2 7 15,0-1-1-15,2 1 0 0,-2 1 2 0,1-1-3 16,-1 0 4-16,0 0 0 0,2-1-2 0,1 2 1 16,-3 0-2-16,3 0 4 0,0 3 1 0,-2-1-4 15,3-2-1-15,-2 2-1 0,2-2 1 0,-1 1 2 0,0 2-2 16,2-3 1-16,-1 1 0 0,-3-1 1 0,3 2 0 15,1-1 3-15,-3 0-4 0,2 2-1 16,-3-3 1-16,3 0 0 0,-3 1-4 0,2 1 2 16,-2-1 2-16,2 0-4 0,-1 1 4 0,-1-1 1 0,1 0-4 15,0 2 0-15,-1-3 4 0,3 0-4 0,-2 1 4 16,-1 0-4-16,-1-1 1 0,0 1 1 0,4 0 2 16,-3-2-4-16,-1 0 1 0,0 1 5 0,2-1-4 15,0 1 0-15,-2 0 1 0,0-3 2 16,1 2-1-16,-2 0-1 0,2 4 0 0,0-4 2 0,3 1-5 15,-4 0 4-15,1 2-4 0,-1 0 4 0,2 0 0 16,-2-1-1-16,0 2-2 0,3 0 2 0,-3-4-3 16,0 1 7-16,1 3-3 0,-1-2-2 0,0-1 1 0,2 3-6 15,-2-3 8-15,0 1-2 0,0 1 0 16,1-1 4-16,-1 3-5 0,0-4 0 0,0 4 6 16,-1 0 0-16,1-3 0 0,-2 1 2 0,1-2-3 0,1-1 4 15,0 4-3-15,-2-2 3 0,1 2-5 16,2-4 6-16,-2 0-3 0,1 2 0 0,0-1 0 0,-2 0 2 15,2 0-4-15,-1 0 1 0,1-1 1 16,-4 1 2-16,4-1-3 0,-1 1-1 0,0-1-1 0,2 2 2 16,-2 0-1-16,-1-2-2 0,2 1 2 0,-2 3 1 15,1-4 0-15,0 1-3 0,1-1 0 0,-3-3-5 16,3 4 4-16,-1-3 3 0,1 3-4 0,0-2 3 16,-1 0 0-16,0-4-2 0,1 5 1 0,-3-2-3 15,3 2 1-15,-1 0 2 0,1-5-1 0,-1 3 1 16,2 3 0-16,-1-1-2 0,-1-2 3 0,-1 2-5 15,0 0 3-15,1-1 4 0,-1 2-3 0,-1-6-2 16,0 4 3-16,1 0 0 0,-1 0-5 0,0 2 6 16,0-6 0-16,2 0-1 0,-4 5-2 0,4 0-4 0,-4-1 5 15,4-4-5-15,-1 0 6 0,-1 0 0 16,2 0 0-16,1 2-5 0,-3-2 3 0,1 3 2 16,0-3 0-16,1 4-3 0,-3-4-2 0,3 4 3 0,1 5-2 15,-2-5 1-15,-2-2 1 0,3 0-1 0,-4 2-2 16,2 2 4-16,0 2-1 0,1-1-1 0,1-3 1 15,-2 2 1-15,1 0-3 0,-3-1-1 0,2 1-2 16,-1 2 5-16,0-2-4 0,2-1 5 0,1 0-1 16,-3-2-1-16,0 0-3 0,0 2 2 0,3-5 2 15,-2 0-3-15,-1 5-1 0,0-5 2 0,3 1-1 16,-4 4 0-16,2-7-2 0,1 6 4 0,0-4 2 16,-2-3-4-16,3 3-1 0,-1-2 2 0,1 1-1 15,-1 1 1-15,1-3 4 0,1 0-2 0,0 0-4 16,-2 1 5-16,1-1-6 0,2 3 6 0,-2-3 1 15,1-1-6-15,-1 1 5 0,1 1-6 0,-3-3 2 0,3 3 3 16,-1-1-3-16,0 0 1 0,-2-3 0 16,2 2 1-16,0 1-9 0,0-2 13 0,-2 0-5 0,-1 1 1 15,2 1-2-15,1-3 3 0,-2 2-1 0,2 1-2 16,-3-3 1-16,2 3-2 0,0 0-4 0,-1-1 9 16,2 2-4-16,-4-4-1 0,4 4 2 15,-3-1-3-15,-1 1 4 0,4-4-2 0,-2 6 1 0,0-4 6 16,-2 2-6-16,2 2 1 0,2 0 0 0,-3 0 0 15,2-2-1-15,-2 2 0 0,3-1-9 0,-3 0 11 16,0 0 2-16,2-1-11 0,1 0 9 0,0 1-1 16,1-1-6-16,-2-1 6 0,2 0 1 0,0 2-2 15,-1-2 0-15,1 1 0 0,0-3 0 0,0 3 3 16,1 0-3-16,-1-2 0 0,0 0 0 0,0 1-6 16,2 1 8-16,-1-1 2 0,-1 2-2 0,1-4-1 15,1 7-3-15,0-7-7 0,-4 5 9 0,4-3 6 16,-2 2-4-16,1-1 2 0,0 4-3 0,-1-2 1 0,3-1 0 15,-3 3 2-15,0-3 1 0,1 0-7 0,0 5 3 16,-1 1 3-16,0 0-7 0,0-2 5 0,-1-3 1 16,1 0 2-16,0 6 1 0,-1-6 2 0,2 0-3 15,-1 3-1-15,0-1 3 0,0 2 0 0,-1-5-2 16,2 0 4-16,-1 5 2 0,1-1-1 0,-2-1-4 16,1-2 2-16,0 0-3 0,1 0 2 0,-1 5-3 15,1-2 4-15,-1 2-5 0,3-1 4 0,-3 0 0 16,0-1-4-16,5 2 1 0,-5-4 2 0,0 0-5 15,2 2 4-15,-1 3-9 0,1-3 8 0,0-4-1 16,-1 1 0-16,-1 1 0 0,2-2-2 0,-1 1 4 16,1 0-3-16,-1-1-1 0,2-1-1 0,-1 5 0 15,0-4 3-15,0 0-2 0,2 3-3 0,-2-3 4 0,2 5 1 16,1-4-2-16,-3 5 2 0,3 0-3 16,-2-6 2-16,2 3-2 0,1 0 2 0,-4-2-2 15,2 3-1-15,-3-1 3 0,3-3 1 0,-1-1 0 0,1 0 1 16,-1 2 0-16,1-3 2 0,-3 3-2 0,0-2 2 15,3 0-1-15,-3 1-1 0,3-2 2 0,-2 1 2 16,2-2-4-16,-3 1 0 0,2 2 0 0,0-3 0 16,-2 2-3-16,3-3 5 0,-1 3-1 15,2 0 2-15,-4-2-6 0,1 2 4 0,2 0-3 0,0 2 4 16,-1-1-2-16,1-1-3 0,-1 0 0 0,-2 0 3 16,4 0-5-16,0 6 2 0,-3-5 0 0,2 0 0 15,1 5 2-15,-2-4-2 0,2 3-3 0,-1-3 5 16,2 2-3-16,-2-2 2 0,0 0-2 0,2 0-1 15,-1-1 0-15,-2 1 3 0,4 0 1 0,-1-3-3 16,0 3 1-16,0-1 1 0,0-3 0 0,0 1-1 16,2 0 0-16,-3-1-1 0,1 0-2 0,-1-2 4 15,0 3 1-15,-1-5-3 0,-1 1 6 0,3 0-4 0,-3-2-2 16,-3-5 6-16,7 12 0 0,-2-7-2 16,-1 0-1-16,-4-5-2 0,4 12 5 0,-1-7-1 15,0 0 3-15,2 1 0 0,-5-6 1 0,3 12 2 16,-1-7-6-16,-2-5 1 0,2 9 2 0,-2-9 2 0,2 10-7 15,-2-10 8-15,3 10-5 0,-3-10 5 0,4 10-4 16,-4-10 0-16,1 11-2 0,-1-11 0 16,1 10 4-16,-1-10-4 0,0 10-2 0,0-10 4 0,0 11-3 15,0-11-1-15,-1 8 1 0,1-8-2 0,0 13 0 16,0-13 4-16,1 8-3 0,-1-8 0 0,0 0-2 16,-1 12 3-16,1-12-4 0,-1 12 4 0,1-12-1 15,0 0-1-15,-4 11 1 0,3-5 5 0,1-6 1 16,-2 8 5-16,2-8-3 0,-4 11 4 0,4-11-1 15,-4 8-3-15,4-8-3 0,-1 9-1 0,1-9 0 16,-3 9-2-16,3-9 4 0,-5 11 2 0,5-11 2 16,-3 10-6-16,3-10 3 0,-2 9-2 0,2-9-1 15,-2 8 2-15,2-8 6 0,-4 8-9 0,4-8 1 16,-2 8 4-16,2-8 4 0,0 0-1 0,0 0-3 16,-3 13 4-16,3-13 0 0,-2 7-3 0,2-7-2 15,0 0 2-15,-4 7-5 0,4-7-2 0,0 0 4 16,0 0-4-16,0 0 6 0,-2 11-2 0,2-11 2 15,0 0-1-15,0 0-7 0,0 0 3 0,0 0 0 16,0 0 9-16,0 0-10 0,0 0-11 0,0 0-5 0,0 0-7 16,0 0-18-16,0 0-12 0,0 0-22 15,0 0-17-15,0 0-21 0,0 0-24 0,0 0-22 16,0 0-27-16,0 0-39 0,0 0-185 0,0 0-438 16,0 0 194-16</inkml:trace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42.24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A041D05-49B1-4753-938D-B06BC3AFD288}" emma:medium="tactile" emma:mode="ink">
          <msink:context xmlns:msink="http://schemas.microsoft.com/ink/2010/main" type="inkDrawing" rotatedBoundingBox="15256,13590 15733,4229 15922,4238 15445,13600" semanticType="verticalRange" shapeName="Other">
            <msink:sourceLink direction="with" ref="{3D3AD9BC-BD1C-4A39-89C7-01D348E35825}"/>
            <msink:sourceLink direction="with" ref="{47E94F9F-5CB1-46BF-BED6-5EB58C50DF11}"/>
          </msink:context>
        </emma:interpretation>
      </emma:emma>
    </inkml:annotationXML>
    <inkml:trace contextRef="#ctx0" brushRef="#br0">466 14 61 0,'0'0'113'0,"0"0"-6"0,0 0-6 0,0 0-5 0,0 0-2 16,0 0-6-16,0 0 3 0,0 0-9 0,0 0-2 15,0 0 0-15,0 0-4 0,0 0-16 0,0 0 2 16,0 0-12-16,5-15 1 0,-5 15-5 0,0 0-6 16,0 0-8-16,0 0-3 0,0 0 0 0,0 0-8 15,0 0 2-15,0 0-4 0,0 0-5 0,0 0 0 16,0 0 0-16,0 0 1 0,2 29 1 0,-2-29-5 15,0 0 4-15,-1 15-14 0,1-15 9 0,-1 12-4 16,1-12-1-16,-3 13 1 0,3-5 5 0,0-8-4 16,-1 16-3-16,0-8 5 0,-1 2 1 0,2 0-8 15,0-10 0-15,-2 18 4 0,2-10-2 0,-1 0-1 0,1-8 7 16,0 19-4-16,-1-10-1 0,-3 0-9 0,4 3 9 16,0-3 2-16,-1 1-3 0,2 0-1 0,-2 4 4 15,2-6-5-15,-2 6-10 0,2-3 15 16,-1-1 3-16,0 3-6 0,0-2 4 0,0 2-2 0,0-2 6 15,0-1-9-15,0 2 7 0,0-2 1 0,0-2-2 16,0 3-3-16,0-3-1 0,0 3 5 0,-1 0-1 16,-1 1-7-16,1-2 5 0,0 2-4 0,-1-2 1 0,2 2-2 15,-2-1 0-15,1 1 5 0,0-1-4 16,-2 3-3-16,3-3 2 0,-1 3 1 0,1 0-5 16,0-2 4-16,1 0 3 0,-1 2-5 0,3 0 5 15,-3 0-2-15,0-3 0 0,1 3-2 0,-1 0 1 16,0-2 1-16,1 1-1 0,-2 0-1 0,1 2 0 15,0-3-2-15,-1 1 4 0,-2 1-2 0,2-2-11 16,0 1 10-16,-3-1 0 0,3-2-4 0,0 3 3 0,-1-1 1 16,-1 0 2-16,3 0 1 0,-2 1 0 0,2 0-5 15,-1 0 4-15,-1-1 2 0,2 1 0 0,0-1-3 16,0 4 5-16,-3-1-6 0,3-1 3 0,0 1-2 16,0-3 3-16,0 2-2 0,0 6 3 0,0-8-8 15,0 2 5-15,-1 4-4 0,1-3 3 0,0-1-5 16,-1-1 5-16,-2 2 2 0,2-1-2 0,0 2 3 15,-2-3-1-15,0 4-11 0,1-2 8 0,-1-4 0 16,0 4 1-16,1 1 1 0,-3-2 3 0,1 0 1 16,2-1-6-16,0-1 10 0,-3 2-3 0,3 0-13 15,-3-3 12-15,1 2-3 0,2-1 6 0,-2 1-5 16,2-2 2-16,-1 3-4 0,0-2-1 0,1-1 6 0,1 3-5 16,-3-3 3-16,3 2-2 0,0 1-6 0,-3-2 6 15,4 1 0-15,-1-1 2 0,1 2-4 16,-1-2 1-16,1 3-2 0,0-1 3 0,-4 3-3 0,4-2-9 15,-1-1 14-15,-1 0-6 0,4-1 4 0,-4 1 2 16,2 0-2-16,0 1-3 0,-1-2 2 0,-1 1-1 16,4-2-1-16,-4 6 3 0,2-6 1 0,0 2 2 15,-1-2-5-15,1 1 0 0,-2 1-2 0,2-1 1 16,0 1 0-16,0 0 1 0,2 0-4 0,-2-1 5 16,0-1 0-16,0 2 0 0,0-1-1 0,-2 0-3 15,2 1 4-15,-1 1-2 0,1-3 4 0,-1 1-3 16,1 1 0-16,-4-2-1 0,4 6 1 0,-2-3-2 15,-1-1 4-15,3 5 0 0,-1-5-3 0,0 0-4 0,-1 1 5 16,2-1 0-16,-3 4 1 0,0-1 0 16,3 3-1-16,-1 0-3 0,1-1 1 0,-2 0 2 15,0 1-3-15,2-1 2 0,-1 1 5 0,0-2-5 0,2-1 4 16,-2 1-4-16,1 1-2 0,1 0 2 0,-2-1 0 16,-3 0 1-16,3-3-1 0,0 0 3 0,-2 3-5 15,3 2-3-15,-2-3 7 0,0-2-2 0,1 3 3 16,-1 1-2-16,-2 0 0 0,-1-3-1 0,3 4 2 15,-5 0-1-15,5 0 3 0,-2 0-1 0,1-1 0 16,0 1-2-16,3 0 0 0,-3 0-4 0,3-1 8 16,-3 2-5-16,4-3 2 0,-1-5 0 0,2 6 0 15,-5 0 1-15,2 0-1 0,-2 1 0 0,2-2-3 0,1-2 7 16,0-1-4-16,-1-1-2 0,-3 4 1 16,4-4-1-16,-1 0 1 0,1 3-2 0,-3-4 1 15,2 1 4-15,1 4-4 0,-2-5 2 0,0 7 0 0,0-2-1 16,2 0 1-16,-1-4-7 0,-2 6 5 0,3-7 5 15,3 5-1-15,-7 0-3 0,4-1 4 0,0-3-3 16,1 3 0-16,-1-2-2 0,3 1 1 0,-6-3 1 16,3 0 1-16,-1 2 4 0,1 1-3 0,0-2-3 15,-1 4-2-15,1-6 6 0,0 2-5 0,0 4 3 16,-3 1-1-16,3-7 0 0,-1 0 1 0,-1 3 2 16,0 0-3-16,-1-2 1 0,3 1 6 0,-3-3-1 15,0 6-5-15,0-4 0 0,-1 1 1 0,2 0 0 16,0-1-1-16,-2 4 1 0,2-3-2 0,-1-2 0 15,0 6 2-15,0-2-1 0,1-5 2 0,0 8-3 16,-1-7 1-16,3 2-4 0,-1 2 4 0,0 0 1 16,0-1 1-16,-2-1-1 0,2 0 1 0,-2 6-1 0,2-4 1 15,1 0-2-15,-2 1-3 0,2-2-2 0,-1 4 3 16,2-3 2-16,-2 0-2 0,1-1 1 0,0 3 1 16,0 0-3-16,0 0 3 0,0-3-3 0,0-1 0 15,0 1-4-15,-2-2 4 0,2 2 0 0,-1-3-1 16,1 3 2-16,-1-1 2 0,1 1-2 0,1-1-3 15,-2 0 3-15,1-1-2 0,-3 1 3 0,6 0 3 16,-6-1-4-16,6 1 2 0,-6-1-2 0,6 1 3 16,-3 0 1-16,0-2-3 0,-3 2 6 0,3 1 0 15,-1-1-4-15,1 0 4 0,0 5-4 0,0-6 1 16,-1 1 0-16,1 0 1 0,0 0-5 0,0 6 4 16,0 1-1-16,0-3-5 0,1 2 4 0,-1 0 1 15,0-1 1-15,1 1 3 0,-1-3-7 0,3 1 1 16,-2-1 0-16,0 3 2 0,1-1-3 0,-1 0 1 15,-1-1-2-15,0-1 2 0,0 1-2 0,0 2 1 16,0 1 1-16,2-2 1 0,-4 2-3 0,2-2-3 0,2-1 7 16,-2 2 2-16,-3-3 0 0,1 2 2 0,1 1-4 15,0-1 1-15,-2 1 1 0,3-2-1 0,0-1-4 16,0 2 5-16,0-3 1 0,0 1 1 0,0 0-3 16,-1-3-3-16,0 5 0 0,2-2 7 0,-2 1-4 15,2 0 3-15,0-4-2 0,-2 4-1 0,1-3 1 16,1 0-2-16,-1-1-5 0,3 5 9 0,-3-5-6 15,1 6 0-15,0-4-2 0,1-2 6 0,-4 6-5 16,1-4 1-16,1 3 5 0,0 1-7 0,0-1 1 16,-4-2 2-16,4 3 0 0,-1-4 3 0,0 1-4 15,-2 3 0-15,2-2 2 0,0-1-4 0,0 2-1 16,1 1 2-16,-2-2 2 0,-1-2-6 0,1 4 6 16,1-5-2-16,1 3 2 0,-1-1 3 0,-1 1-5 0,2 1 2 15,-2-4-4-15,2 2 3 0,0-3-9 16,0 5 9-16,-1 0 2 0,1 1-4 0,-4-3 3 15,3-3-3-15,1 6 2 0,-1 0 2 0,0-2-2 0,-2-4 1 16,2 6-3-16,1-3 3 0,-1 3-3 0,-1-2 0 16,-1 0 0-16,0-1-1 0,2 2 2 0,-1-3-3 15,0-1 2-15,1-2 3 0,0 2 2 0,1-1-3 16,0 3 0-16,0 1 1 0,-1-2-5 0,1-2 5 16,-4 4-2-16,3-4-2 0,-2 0 1 0,2 0 5 0,2 5-4 15,-2-3 1-15,1 2-3 0,-1-3 5 16,2 2 1-16,-4-3-10 0,3 5 6 0,-1-4 3 15,-2 2-4-15,0 1 2 0,2 0-2 0,-3 1 4 0,3-1-5 16,1-2 2-16,-4-4-1 0,4 2 3 16,-1 2-1-16,0-2-1 0,-1 0-4 0,-1-1 3 0,3 1-3 15,0 0 5-15,-1 0 0 0,-2 0-3 0,3 3 1 16,0-3 0-16,0 0 2 0,-2-1-4 0,0 0 2 16,1 0 2-16,0-2-4 0,-1 3 2 0,2 0-2 15,0-1 1-15,-3 1-1 0,3 0 4 0,-1 0-2 16,-2 0 1-16,2 0-2 0,0-2 5 0,-1 3-5 15,-1-3 2-15,2 2-3 0,-2 0 3 0,-1 0 0 16,2 0-2-16,-2-3 4 0,3 3-3 0,-4 3-2 16,4-4 2-16,0-1 2 0,-1 2-5 0,0-3 3 15,1 2 0-15,-2-1-1 0,2 2 2 0,-1-1-3 16,0 1 1-16,1 0 2 0,0 0 3 0,1-1-5 16,-3 0 1-16,3-1 1 0,-1 2-2 0,1-1 0 15,0 0-2-15,0 2 3 0,1-1 0 0,-1 0 0 16,0 0-1-16,-1 0 1 0,2-1 1 0,2 7-3 0,-3-4 6 15,-3 0-4-15,3 1 1 0,0-4-1 16,3 8 1-16,-3-3 2 0,0 0-2 0,1-4-5 16,-1 0 5-16,1 5 1 0,-1-5-4 0,4 4 3 0,-3-3-1 15,0-1 2-15,-1 0-4 0,2-1 0 0,-2 1 2 16,1-1 0-16,1 1-1 0,-2 0-2 0,2-1 3 16,-1 2-2-16,-1-1 3 0,-1-1-5 0,1 1 1 15,1 0 3-15,-2 0 0 0,-1 1 1 0,0-1-2 16,1 4 0-16,1 1 0 0,-2-1 1 0,1 1-1 15,1 1-3-15,-3-4 0 0,3 1 4 0,0 3 3 16,-2-3-1-16,2 2-1 0,-1 2-2 0,2-5-1 16,-2 2 4-16,1 1-2 0,1-1 0 0,-1 1 0 15,2 0 0-15,0-1 3 0,-2-2-6 0,1 0 6 0,-2-2-3 16,2 0-8-16,-1 0 8 0,0 5 0 0,1-1-1 16,1 0-1-16,-1-4 2 0,-1 0 2 0,2 0-2 15,-2 1-1-15,-2-1 3 0,1-1-5 0,-1 1 0 16,2 0 3-16,2 0-2 0,-4-1-1 0,4 3 5 15,-2-4-2-15,1 2-1 0,-1 0 1 16,2-1-4-16,-2-1 10 0,0 5-9 0,0-6 1 16,2 4 2-16,-1-2 0 0,0 0-1 0,-2-1 0 0,2 2-1 15,-1 0 2-15,0-3-2 0,0 3 1 0,0 0 0 16,1-2 0-16,-1 4-1 0,0-4 0 0,3-1 2 16,-3 2 2-16,0-1-1 0,1 1-3 0,-1-1 0 15,-1 1 3-15,1-2-1 0,-3 1 1 0,2-1 1 16,2 2-5-16,-1-1 3 0,0-1 0 0,3 1 2 15,-3 1-2-15,0-2-2 0,0 1 5 0,0-3-3 16,0 3 3-16,1 2-3 0,0-1 0 0,2-1 3 16,-2-3-3-16,-1 2 3 0,1 2-2 0,0-1 0 15,-1-2 2-15,2 2-2 0,0-3 5 0,-1 1 0 16,1 1-3-16,-1 1 2 0,0-1 1 0,3-2-2 16,-3 2 6-16,3 2-3 0,-4-4 2 0,0 1-6 0,1-1 3 15,-1 0 2-15,0 2-3 0,1 0 1 16,1-1 8-16,0 0-2 0,-2-3 1 0,2 5-1 0,0-4-1 15,-2 1-2-15,0-9-1 0,-2 17 2 0,2-9-3 16,2 0 1-16,-2-8 0 0,0 15 3 16,0-9-1-16,0-6 1 0,0 18 2 0,0-11-1 0,0 2-6 15,2-1 2-15,-2-8-1 0,0 15-1 0,0-7 1 16,0-8 2-16,0 15-2 0,1-4-1 0,-1-3-1 16,0-8-1-16,2 16 1 0,-2-8 0 0,0 0 1 15,0-8-2-15,1 12 1 0,-1-12-4 0,3 12 8 16,-3-12-3-16,0 11-3 0,0-11-1 0,2 6 2 15,-2-6 0-15,0 0-2 0,0 0-5 0,0 0 3 16,0 0-15-16,0 0-24 0,0 0-34 0,0 0-39 16,0 0-19-16,0 0-45 0,0 0-12 0,0 0-188 15,0 0-407-15,0 0 180 0</inkml:trace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29.36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93E24C9-73F4-4CDA-ADBB-66C48D802E3D}" emma:medium="tactile" emma:mode="ink">
          <msink:context xmlns:msink="http://schemas.microsoft.com/ink/2010/main" type="writingRegion" rotatedBoundingBox="12208,2435 12627,2435 12627,2891 12208,2891"/>
        </emma:interpretation>
      </emma:emma>
    </inkml:annotationXML>
    <inkml:traceGroup>
      <inkml:annotationXML>
        <emma:emma xmlns:emma="http://www.w3.org/2003/04/emma" version="1.0">
          <emma:interpretation id="{CF702525-05D5-4310-9BDC-5F99B598A79C}" emma:medium="tactile" emma:mode="ink">
            <msink:context xmlns:msink="http://schemas.microsoft.com/ink/2010/main" type="paragraph" rotatedBoundingBox="12208,2435 12627,2435 12627,2891 12208,2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5F4A01-0B89-4B73-AB01-FAA6927080A2}" emma:medium="tactile" emma:mode="ink">
              <msink:context xmlns:msink="http://schemas.microsoft.com/ink/2010/main" type="line" rotatedBoundingBox="12208,2435 12627,2435 12627,2891 12208,2891">
                <msink:destinationLink direction="with" ref="{5B5F20AB-6CAE-4238-AB80-11ABACD5008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96CC1CF-0ACB-480F-ACC1-333BEAD885B3}" emma:medium="tactile" emma:mode="ink">
                <msink:context xmlns:msink="http://schemas.microsoft.com/ink/2010/main" type="inkWord" rotatedBoundingBox="12208,2435 12627,2435 12627,2891 12208,2891">
                  <msink:destinationLink direction="from" ref="{C1A343DA-4B2D-453E-A45C-38F495448BCB}"/>
                  <msink:destinationLink direction="to" ref="{C1A343DA-4B2D-453E-A45C-38F495448BCB}"/>
                </msink:context>
              </emma:interpretation>
            </emma:emma>
          </inkml:annotationXML>
          <inkml:trace contextRef="#ctx0" brushRef="#br0">4733 1052 67 0,'0'0'214'0,"0"0"-18"0,0 0-14 16,0 0-14-16,0 0-21 0,0 0-10 0,0 0-19 16,0 0-16-16,0 0-9 0,0 0-3 0,0 0-12 15,0 0-12-15,3 14-2 0,-3-14-7 0,0 0 2 16,-5 17-6-16,5-17-4 0,-5 13-2 0,3-4-4 15,-4-1 1-15,3 4-3 0,0-1-1 0,-2 2-2 16,-1-3-4-16,3 1-5 0,-1-2 0 0,-1 1-4 16,3-4-3-16,-2 3-1 0,2-3-4 0,2-6-1 0,-2 18 0 15,-1-13 0-15,3-5-1 0,-1 11 0 0,1-11-3 16,0 14-1-16,0-14-1 0,1 8 2 16,-1-8-1-16,1 8-3 0,-1-8 0 0,0 0 3 0,5 9-2 15,-5-9-1-15,10 3 0 0,-10-3 1 0,9 4-2 16,-9-4 1-16,14 0-6 0,-4 0 6 0,-10 0-1 15,19-2-1-15,-6 2-1 0,1-2-5 0,2 0-10 16,-3 1-15-16,2-1-14 0,1-1-20 0,-1-3-19 16,1 4-14-16,-2-1-26 0,5-3-25 0,-5 1-198 15,-2-2-370-15,2 0 165 0</inkml:trace>
          <inkml:trace contextRef="#ctx0" brushRef="#br0" timeOffset="261.21">5094 1099 152 0,'0'0'190'0,"0"0"-21"0,0 0-15 16,0 0-18-16,0 0-11 0,0 0-7 0,0 0-5 0,0 0 3 15,0 0-7-15,-15 28-11 0,10-18-7 0,-3 7-5 16,-1 1-9-16,-2 0-8 0,2-2-6 0,-3 2-6 15,3 2-1-15,-2-2-8 0,0 1-5 0,-1 0-2 16,1 1-4-16,-2-1-2 0,0 0-12 16,0 1-19-16,2 1-18 0,-1-2-24 0,2-3-25 0,-1 3-26 15,1-5-27-15,1 0-57 0,3-2-114 0,1-6-310 16,2 3 138-16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3.87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59 2 0,'3'-8'138'0,"-3"8"-11"0,9-11-12 16,-4 8-13-16,-1-5-4 0,3 5-9 0,-7 3-12 15,12-9 0-15,-5 6-14 0,-7 3-4 0,12-5-4 16,-5 2 2-16,-7 3-7 0,14-3-3 0,-14 3-5 16,12-1-1-16,-12 1-2 0,11-2-3 0,-11 2 1 15,10-2-4-15,-10 2 5 0,0 0-2 0,13 5 0 16,-13-5-3-16,6 7 2 0,-6-7-3 0,8 7-4 16,-7-1-2-16,-1-6 1 0,3 11-2 0,-1-5-6 15,-2-6 2-15,0 13-4 0,0-13-1 0,-2 17 2 16,1-11-1-16,1-6-1 0,-5 14 4 0,4-9-5 15,-4 1-3-15,1-1 1 0,4-5-2 0,-11 11-1 0,5-5 2 16,1-3-4-16,5-3-3 0,-10 8-18 16,4-6-17-16,6-2-27 0,-13 2-16 0,5 0-37 15,8-2-28-15,0 0-114 0,-16-6-272 0,11 0 120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2.81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4E67DA-1443-4BE5-848A-C18295D70C13}" emma:medium="tactile" emma:mode="ink">
          <msink:context xmlns:msink="http://schemas.microsoft.com/ink/2010/main" type="inkDrawing" rotatedBoundingBox="7536,5760 17431,5563 17435,5741 7540,5938" shapeName="Other"/>
        </emma:interpretation>
      </emma:emma>
    </inkml:annotationXML>
    <inkml:trace contextRef="#ctx0" brushRef="#br0">37 121 109 0,'0'0'107'0,"0"0"-7"0,-9-8-9 0,9 8-8 0,-4-6-8 16,4 6-7-16,0 0-3 0,0 0-6 0,-6-8-3 16,6 8-1-16,0 0-6 0,0 0-6 15,-8-4 2-15,8 4-3 0,0 0-8 0,0 0-8 0,0 0 1 16,0 0-4-16,0 0-1 0,0 0 1 15,-9-1 0-15,9 1-7 0,0 0 7 0,0 0-4 16,0 0-2-16,0 0-2 0,0 0 4 0,0 0 5 16,0 0-5-16,0 0 0 0,0 0 6 0,0 0-4 0,0 0-10 15,-2 15 13-15,2-15-3 0,0 0 1 0,0 0 3 16,0 0-5-16,0 0 1 0,-4 7-5 0,4-7 1 16,0 0 4-16,0 0-3 0,0 0 2 0,0 0-1 15,0 0-4-15,0 0 0 0,0 0 3 0,7 14-2 16,-7-14-4-16,8 2 2 0,-8-2 2 0,12 2-9 15,-3-1 4-15,-1-1-4 0,3 1 0 0,-2 1 1 16,5-2-2-16,-2 0-2 0,4 1 2 0,-1-1 0 0,-2 2 0 16,0-2-2-16,5 0-1 0,-5 0 3 15,9 2-2-15,-3-1 0 0,-1 1-3 0,-5-1-2 0,1-1-11 16,2 1 17-16,-3 1 0 0,1-3-5 0,-2 1 2 16,3 1 2-16,-2-1-5 0,-1 2 3 0,0-2 0 15,1 1-2-15,-1-2 1 0,1 1-4 0,2 0-2 16,-1 0 6-16,-1 1 6 0,1-1-9 0,-1 0 4 15,3 2-2-15,-1-4 2 0,-2 4 2 0,5-2-7 16,-5 2 0-16,4 0 0 0,-2-1 6 0,-3 2-3 16,4-1 2-16,-1 2-2 0,1-2 0 0,-3 0 3 15,2 0-5-15,-2 1-1 0,3-1 4 0,-2 1 1 16,6 0-2-16,-5-1 3 0,-1-1-2 0,1 1 0 16,1 1-3-16,0-3-16 0,5 3 19 0,-2-1 1 0,-3-2-4 15,1 1 0-15,3 1-2 0,-4-2 1 16,1 0 4-16,4 2-8 0,-7-2 4 0,-1 2 4 0,1-2-6 15,2 0 4-15,-4 2-10 0,2-2 11 0,-2 2-5 16,0 0 3-16,1-1 2 0,0 2-4 0,0-2 6 16,0 0 2-16,1 3-5 0,0-4 3 0,0 2-1 15,0 1 2-15,-1 0-3 0,7-2 2 0,-4 0-8 16,-1 0 5-16,1 2 4 0,0-3-4 0,5 0-12 16,-6 2 15-16,7-2-1 0,-3 3 0 0,-2-3-10 15,2 0 8-15,-3-3-4 0,5 3-1 0,-5 0 4 16,5 0 0-16,-1 0-6 0,1 0 7 0,-1-2-6 15,-2 2 1-15,-2 0-1 0,0 0 3 0,-1 0 1 0,2 0-5 16,-2-3 3-16,6 3 0 0,-5 0 2 16,0 0 1-16,-1 0 0 0,2-1 3 0,-2 1-1 0,3 0 0 15,-2-1 0-15,2 0-4 0,-4 1-2 0,1 0 4 16,6-2 4-16,-5 1-3 0,0 1 4 16,4-3-11-16,1 3 10 0,-5 0-5 0,0-2 7 0,3-3-7 15,4 4 5-15,-2 1 2 0,0-3-3 0,0 2-7 16,1-1 6-16,-1 0-1 0,0 2 0 0,2-2 2 0,1 0 1 15,-2 0 4-15,1 0-5 0,-2 2-1 16,0-1-2-16,-1 0-7 0,1 0 9 0,-1-2-4 16,-4 3 0-16,5 0 5 0,0 0-7 0,-2 0 3 0,-2 0 5 15,-2-2 1-15,7 1 2 0,-7 1-8 0,6 0 3 16,-3 0-3-16,1-2 6 0,1 1-5 16,2-1 0-16,-2 2 5 0,-4-1 0 0,5 1-3 0,-6-2-9 15,7 2 11-15,-1-3 0 0,2 3-3 0,-2-2-6 16,-1 2 8-16,4 0 2 0,-3-4-3 15,2 4 2-15,-2-1-2 0,0-1 3 0,-1 0 1 0,1 2-8 16,1 0 0-16,-1 0 3 0,-1 0-8 0,2-2 14 16,-1 1-5-16,1 0 1 0,-7-1-3 0,8 1 0 0,-2-1 7 15,1-1-4-15,3 1-4 0,-4 2 9 16,3 0-4-16,-4-2 0 0,4 2 1 0,-2 0-2 16,1 0 4-16,-2-1-3 0,3 2 0 0,-5-2 0 15,5 1 1-15,-1-2 0 0,-3 4-1 0,1-2 1 16,-1-2-2-16,3 4-1 0,0 1-7 0,-2-3 12 15,2 2-1-15,-1-2-2 0,0 0-3 0,-2 3 0 0,0-3 7 16,2 2-4-16,-1-2 3 0,-2 1 2 0,2 1-10 16,0-1 5-16,-6 0 1 0,7 1 1 0,-1-2-1 15,-1 0-1-15,0 0 1 0,1 0 1 0,-7 0-3 16,9 0 3-16,-9 0-1 0,7 0 6 0,2-2-7 16,-1 0 3-16,-1 2-2 0,-2 0 3 0,1-2-4 15,1 2 1-15,3 0 1 0,-1-1 2 0,-2-2-5 16,1 1-2-16,3 0 3 0,-2 0-2 0,-1 1 3 15,-1-2 0-15,2 3-3 0,-4-3-2 0,5 1 4 16,-2 1 0-16,0-3-1 0,-2 4-1 0,1-3-3 16,2 1 2-16,-2 1 0 0,1-2-1 0,-2 0 2 0,5 3-1 15,-4-3 2-15,1 2-1 0,-2-1 3 0,1 0 0 16,2-1-2-16,-2 2 0 0,3-1-4 0,-1 2 4 16,-2 0 1-16,2-2-7 0,1 0 5 15,-2 0 4-15,0 2-6 0,-1-2 0 0,1 0 5 0,-1 2-1 16,0 0 3-16,1 0-2 0,-2-1-8 0,1 1 6 15,1-3 1-15,-1 3 4 0,3-2-1 0,-5 2-4 16,2-2 2-16,2 2-3 0,-2-1 6 0,-6 1-1 16,7 0-5-16,0-1 7 0,2 1-2 0,1-2 0 15,-3 1-9-15,3 1 9 0,-2 0-1 0,-2 0 6 0,1 1-5 16,1-2 0-16,0 1-2 0,0-1 4 16,0 1-6-16,0 0 2 0,0 1-4 0,2-2 4 15,-4 1 1-15,4-1-1 0,-4 2-2 0,2-1-1 0,2 0 2 16,-1-1-1-16,0 1 0 0,-1 0-5 0,2-3 5 15,2 3 2-15,-5 0 3 0,2 0-3 0,-1 0-1 16,-1 0 1-16,3-2-3 0,-2 2 4 0,1 0-2 16,-3 0-1-16,2 0-4 0,0-3 6 0,-1 2-5 15,0 1 3-15,0 0-4 0,-1-1 3 0,-1 1 3 16,3-1-5-16,-2 1 1 0,4-2 5 0,0 2 0 16,8-1 1-16,-11 2-4 0,3-2-1 0,-1-2-3 15,1 1 6-15,0 2-5 0,0 0 2 0,-1 0 0 0,-1 0 2 16,2-1 2-16,-2 1-3 0,3-2 3 15,-2 1-2-15,0 1-1 0,1 0-7 0,0 0 3 16,1 0 3-16,-2-1 0 0,0 2 1 0,-1-1-10 0,9 1 0 16,-7-1 10-16,-2 0 1 0,1 0-7 15,-3-1 7-15,3 1 1 0,0-1-1 0,-3 0-1 0,2 1-5 16,-2 0 4-16,3 0 1 0,-1-3 3 0,-2 3-5 16,-1-2 9-16,-1 4-6 0,-1-4-4 0,1 2 6 15,-1 0-9-15,4 0 7 0,-1-3 0 16,-6 3 1-16,7 0-3 0,0 3 2 0,1-3 1 0,-3 0-5 15,2 0 2-15,-2 0-2 0,0 0-2 0,-3 0 1 16,3-3 6-16,0 6 2 0,2-3-8 0,-3-3 4 0,1 3 3 16,1-1-14-16,1-1 12 0,-1 2-4 15,3-1 3-15,-3 0 0 0,1 0 0 0,0-2 3 16,0 3-5-16,-1-2 3 0,3 2-4 0,-1-4 3 0,-1 3 0 16,0 1-3-16,1-1 2 0,0-2 0 0,2 3-1 15,-2-1 7-15,-1-3-2 0,2 4-1 16,0 0 0-16,1-3-4 0,-4 3 0 0,2 0 5 0,1-1-3 15,-2-1 3-15,2-1-4 0,-3 2 3 0,1-1-3 16,2 2 1-16,-3-2-2 0,4 0 5 0,0 1-5 16,5 0 5-16,-5 1-1 0,-3-2-4 0,0 2 2 15,0-3-1-15,0 3 1 0,-3 0 1 0,2 0-1 16,1-1 0-16,-7 1 1 0,7-4 4 0,-5 4-6 16,2-2 0-16,-3 2-5 0,4-1 4 0,-3-1 1 15,-1 2 1-15,3-1-2 0,2 1 1 0,-5-2 3 16,1 4 1-16,2-4-10 0,-2 2 8 0,3 0 1 0,-6 0-15 15,2 0 12-15,2 0-2 0,-4 0 1 0,1 0 3 16,1 0 0-16,-1 0 0 0,2 2-1 16,-3-2 0-16,2 1-8 0,0-1 9 0,0 2 1 0,-1 1 0 15,2-3-8-15,-2 0 6 0,1 3-3 0,-1-2 3 16,1 0 4-16,0 0-3 0,0 1-3 0,-1 0 5 16,0 0-2-16,5-2 0 0,-5 0-2 0,1 2-1 15,-1 0 1-15,1-2-2 0,4-2 0 0,-1 4 4 16,-4-2 2-16,1 0-3 0,-1 0-3 0,6 2 7 15,-5-1-2-15,0 0-1 0,5-2-4 0,-7 4 2 16,-1-2 2-16,7-1-4 0,-5 1 2 0,2 0 3 16,-2 2 1-16,1-3 0 0,-3 2-12 0,1 0 8 15,-1-2 0-15,1-2 4 0,-2 4 0 0,1-2-1 0,-1 1 2 16,-1-1 7-16,-2 1 1 0,-9-1 0 16,18 0 1-16,-9 0 2 0,-9 0-3 0,15 0-4 0,-8 0-3 15,-7 0 7-15,14 2-3 0,-14-2-7 0,14 1 2 16,-5-2-1-16,1 2 3 0,-1 0-4 0,3-1 1 15,-1 1-2-15,1 2 3 0,1-3-3 0,-1 0-1 16,4 2 0-16,-1-2 2 0,-4 3 3 0,1-2-2 16,4 0-1-16,-2 0-6 0,-2 1 6 0,2 2 3 15,-2-4-6-15,-2 0 3 0,-1 0 0 0,0 2 0 16,0-2-3-16,-9 0 2 0,18 3 1 0,-9-2 1 16,-9-1-10-16,17 1 15 0,-6 0-5 0,-2-1 4 15,1 2 2-15,2-2 3 0,-2 1 2 0,3-1-1 16,-1 0 2-16,-1 2-3 0,0-2 0 0,-2 3 4 0,-9-3-3 15,18 1 0-15,-10-1 1 0,0 2-3 0,-8-2-1 16,15 0 1-16,-15 0-3 0,12 0 2 0,-12 0 1 16,14-2-1-16,-14 2 0 0,12 0 4 0,-12 0-2 15,10-1 3-15,-10 1-2 0,0 0 6 0,10 0-5 16,-10 0 4-16,0 0-7 0,8-5-1 0,-8 5-1 16,0 0-3-16,0 0-8 0,0 0-18 0,0 0-23 15,0 0-20-15,0 0-21 0,0 0-13 0,0 0-23 16,0 0-31-16,0 0-202 0,0 0-380 0,0 0 168 15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5.8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E34912A-3C74-4085-A25E-24636C7B409F}" emma:medium="tactile" emma:mode="ink">
          <msink:context xmlns:msink="http://schemas.microsoft.com/ink/2010/main" type="inkDrawing" rotatedBoundingBox="7466,7410 17260,7548 17258,7699 7463,7561" shapeName="Other"/>
        </emma:interpretation>
      </emma:emma>
    </inkml:annotationXML>
    <inkml:trace contextRef="#ctx0" brushRef="#br0">-4 109 49 0,'0'0'126'16,"0"0"-5"-16,0 0-4 0,0 0-12 0,-10 0-12 0,10 0-5 0,0 0-4 0,0 0-6 15,0 0-3-15,0 0-7 0,0 0-7 0,0 0 2 16,0 0-13-16,0 0 5 0,0 0-4 0,0 0 0 15,0 0 4-15,0 0-3 0,0 0 3 0,0 0-3 16,31-5 2-16,-22 4-11 0,-9 1 3 0,17-1 0 0,-3 0 1 16,0-2-2-16,0 0-5 0,6 0-4 15,-7 0-16-15,1 2 10 0,1 0-2 0,0-1-5 16,3 0 0-16,3 0-3 0,-2-3 0 0,1 3-2 0,1 0-5 16,2 0 5-16,1 0-4 0,1 0-4 0,4-2 0 15,-4 1-1-15,6 0 1 0,3-2-3 0,-2 2 0 16,-1-3 0-16,1 1-7 0,0 0 4 0,1 3 5 15,2-2-3-15,0 2 0 0,-1-2-2 0,3 2 4 16,-1 1-2-16,0-4 4 0,1 1-1 0,-5 1 0 16,3 1 1-16,-10 2-1 0,6-3-3 0,2 3 6 15,-9-2-7-15,-1 2 3 0,2 0-3 0,0 2-2 16,-2-2 0-16,2 0-3 0,-2 4 5 0,-1-3-3 16,4-1 3-16,7 3-3 0,-3-3 1 0,-5 2 0 15,-2 0 0-15,2 0 0 0,-1-2 1 0,0 0 0 16,-1 0-1-16,2 3-1 0,2-6-1 0,6 3-3 0,-8 0 3 15,7-2 1-15,-7-1 0 0,7 2 2 0,0 2-4 16,-8-1 1-16,2 1-1 0,-1-2 4 0,6 0-4 16,-5 1 2-16,-2-2-5 0,1 2 1 0,0-1 6 15,-1 2-1-15,2-1-3 0,-1-1 2 0,-2 1-2 16,2 1 4-16,1-2-3 0,-2 1-3 0,-1-1 4 16,1 1-1-16,0-4 2 0,8 4-5 0,1 0 4 15,2 0-1-15,-3-2 1 0,-8 2-1 16,7 2-1-16,-7-2 0 0,-2 0 1 0,1 0 0 0,2 0-4 15,0 4 3-15,-3-4-4 0,3 2 7 0,0 0-1 16,-1-1 1-16,0 0-3 0,0 1 0 0,0-2 0 16,1 2 0-16,-1-2 0 0,3 4 0 0,5-4-2 0,-1 2 4 15,1 0-5-15,-2-2 2 0,-4 1 1 0,6-1-1 16,1 1 3-16,-3-1-3 0,-5 0 5 16,7 2-13-16,-7-2 11 0,7 0-1 0,-8 2 1 15,1-2-4-15,1 0 3 0,7 2-1 0,3-1-1 0,-10-1-2 16,6 1 5-16,1 1-3 0,-1-2 2 0,-9 4-1 15,7-4 1-15,1 1 2 0,-6 2-3 0,1-3-3 16,5 0 6-16,-7 0-3 0,8 2 1 0,-6 1 0 16,-1-3 0-16,7 0 1 0,1 0-2 0,-8 1-1 15,8 1 1-15,0-2 1 0,-2 3 1 0,0-3 0 16,-5 0-3-16,-1 1 2 0,-1 1-2 0,7 3 1 16,1-4-1-16,-7 0 2 0,-2 2-1 0,2-1 2 0,-2 2-4 15,1-4 3-15,-1 3-2 0,2-2 1 16,-1 2 1-16,1-1-1 0,6 1 3 0,-7-2-1 15,0 2 0-15,0-2-1 0,8 0 1 0,-9 1-1 0,2-1 0 16,-1-1 3-16,1 2-1 0,0-2-3 0,-3 0-4 16,0 3 3-16,0-3 0 0,0 3 7 0,1-3-17 15,-1 2 11-15,0-2-1 0,3 3 2 0,-1-3-1 16,2 1 2-16,-2-1-2 0,0 2 2 0,1-2 0 16,0 3-1-16,-2-2-4 0,-2-1 1 0,2 2 2 0,0-2 2 15,-4 3-1-15,5-3 0 0,-2 0-2 16,-6 1-2-16,4 0 3 0,2 2 2 0,-4-3-6 15,2 2 0-15,0 0 4 0,0-1 1 0,-1 0-1 0,2 1-3 16,2-2 2-16,-3 1 4 0,1 0 0 0,3-1-2 16,2 1-1-16,-2-1 0 0,-1 0-2 15,0 0 1-15,2 3 1 0,-3-3 0 0,0 0-1 16,1 2 1-16,-3-2-2 0,1 0-4 0,1 0 8 0,-1 3-3 16,-1-3 3-16,2 0 0 0,-1 3 0 0,1-5-3 15,-2 2 1-15,1 2 1 0,1-2-2 0,-1 0-5 16,1-2 4-16,-1 1 4 0,3-2-1 0,-3 6-1 15,3-2 1-15,1-2-3 0,0-2 5 0,-1 3-5 16,2 0 2-16,-2 0-1 0,0 0 2 0,2-2 1 16,-1 2 1-16,0 0-3 0,-2-3-6 0,10 6 9 15,-10-3-3-15,1 0 3 0,1 0-5 0,-2 0 4 16,1 0-2-16,8 0 1 0,-9 2-1 0,2-2 2 16,-2 0-1-16,2 3 1 0,-4-2-1 0,2 1-3 15,1-1-5-15,-3 0 6 0,2 0 1 0,-1 2 2 0,2-1-3 16,0-2 0-16,1 3 4 0,-2-2-3 0,3 0 2 15,5-1 2-15,-7 1 0 0,-1-1-12 0,4 2 10 16,-2-2 0-16,7 1 0 0,-9-1-5 0,2 0 2 16,8 1 2-16,-8-1 2 0,7 0 0 0,-11 0-3 15,4 0 0-15,-2-1-8 0,2 1 6 0,-3 0 2 16,1 1 4-16,-3-1-3 0,1 0-2 0,3 0 1 16,-1 0 0-16,-3-1 1 0,2 1 1 0,-3-1-1 15,3 2-3-15,1-1 2 0,-1 0 1 0,2-1-1 16,-2 1-1-16,-1-2 0 0,-3 2 1 0,2 0 2 0,-4-1-2 15,0 0-2-15,3 2 2 0,0-1 1 0,-4-1-1 16,1 1-1-16,0 0 3 0,-1 0-4 16,1 0 3-16,4 1-2 0,-4-1 3 0,5-1-4 0,-2 1 0 15,2 0 3-15,-1 1 0 0,1-1-1 0,0 0 0 16,2 0 0-16,0 0-1 0,0 0 2 16,2 0 0-16,-4 0 2 0,2-1-2 0,2 0-4 0,-2 2 2 15,2-1-2-15,-3-1 2 0,3-2 1 16,-1 6 3-16,2-3-1 0,-2 0-4 0,2 0 4 0,-4 0-3 15,0 0 0-15,0 0 2 0,0 1-1 0,0 0 1 16,-1 0-2-16,-1 2-6 0,2-3 2 0,4 0 7 16,-5 0-2-16,3 0 2 0,-1 1-5 0,-1 1 3 15,2 0 1-15,-5-2-1 0,4 0 1 0,-4 0 0 16,2-2 0-16,1 2-2 0,-2 0 2 0,-4-2 1 16,6 1-1-16,-2 1 1 0,2-1 0 0,-2-1-1 0,0 2 1 15,0-1-1-15,-4 0-4 0,-2 0 9 0,1-2-7 16,0 1 4-16,0 2-2 0,-3 0-5 0,2-3 8 15,-2 2-1-15,-1 0 0 0,3 0-1 0,-3-1 1 16,1 2 2-16,-1-1 0 0,3 1-1 0,-2 0-1 16,2 1 0-16,-1-2 1 0,1 1-8 0,-1 0 6 15,3-3 0-15,-3 3-1 0,2 0-1 0,0 0 3 16,0 0 0-16,1-2-3 0,0 2-3 0,0 0 7 16,4 0-2-16,0 0 1 0,2-3-1 0,-8 3-7 15,3 0 7-15,-4-1 1 0,2 0-2 0,2 0-1 16,-3 1 1-16,3 0 0 0,-2 0-2 0,-1 0 1 15,3-2-1-15,3 2 4 0,-4 0 1 0,3-1-6 0,1 0 5 16,0-1-3-16,-5 0 5 0,-1 2 1 0,0-4-2 16,3 3 4-16,3-2-3 0,-5 2 4 15,1 0-4-15,1-3 2 0,-2 4 1 0,1-2-3 16,-1-1-1-16,0 2-1 0,-1-1 2 0,0 0-1 0,-1 1 0 16,1 1-4-16,0-3 4 0,-3 3-2 0,-2 0 1 15,-9 0-1-15,19 0-1 0,-10 0 2 0,-9 0-2 16,16 0 0-16,-16 0 2 0,13-2-1 0,-13 2 1 15,13 0-8-15,-13 0 6 0,10 0-2 0,-10 0 3 16,0 0-2-16,14 0 2 0,-14 0 0 0,9 0 0 16,-9 0-2-16,0 0 0 0,12 2 2 0,-12-2-2 15,11 0 1-15,-11 0-1 0,13 0-3 0,-13 0 0 0,14 3 4 16,-14-3 4-16,15 1-5 0,-5-1 3 0,-1 3-4 16,1-3 4-16,-2 2-5 0,5 1 3 15,-1-1-4-15,0-2-4 0,-1 3-3 0,3-1-1 16,-7-1 4-16,3-1 0 0,-10 0 0 0,19 2 2 0,-19-2 1 15,13 0 1-15,-7 0-2 0,-6 0 0 16,0 0 5-16,11 1-2 0,-11-1-8 0,0 0-18 0,0 0-23 16,0 0-30-16,0 0-3 0,0 0-30 0,0 0-22 15,0 0-63-15,0 0-105 0,-29-11-329 0,21 10 146 16</inkml:trace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06.42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5488BCB-46AD-4747-8A32-BB66C86E1220}" emma:medium="tactile" emma:mode="ink">
          <msink:context xmlns:msink="http://schemas.microsoft.com/ink/2010/main" type="inkDrawing" rotatedBoundingBox="7455,12189 17518,12167 17519,12368 7455,12391" shapeName="Other"/>
        </emma:interpretation>
      </emma:emma>
    </inkml:annotationXML>
    <inkml:trace contextRef="#ctx0" brushRef="#br0">-4 207 80 0,'0'0'130'0,"0"0"-5"16,0 0-9-16,0 0-13 0,0-12 0 0,0 12-6 15,0 0-9-15,0 0 2 0,0 0-10 0,1-13-8 0,-1 13 0 16,0 0-5-16,0 0-2 0,0 0-2 16,0 0-10-16,0 0-4 0,0-12 0 0,0 12-7 15,0 0 2-15,0 0-5 0,0 0-6 0,0 0 1 0,3-7-5 16,-3 7-1-16,0 0-5 0,8-6-3 0,-8 6 1 16,0 0-9-16,9-3 2 0,-9 3-3 0,11-3 1 15,-11 3-2-15,9-2-1 0,-9 2-2 0,11-3 1 16,-11 3-1-16,13 3-1 0,-13-3-2 0,16 0-2 15,-9 2 1-15,-7-2 2 0,14 3-4 0,-4 0 2 16,2 1-3-16,-4 0 3 0,3-4-2 0,0 5 0 16,2-2 0-16,0-2 1 0,0 2-2 0,1-1 6 15,2 1-1-15,-3-2-4 0,2 1 2 0,1-1-1 16,-1-2 0-16,6 1 4 0,-3-2-5 0,0 4 0 16,-5-2 0-16,3 2 1 0,-1-3-4 0,-1 0 1 15,2 1-1-15,-1-2 0 0,-3 1 2 0,1-2 0 16,2 3-1-16,-1 0 4 0,-2-2-11 0,3 4 10 15,1-2 0-15,-1 0 2 0,1-2-5 0,-1 2 6 0,-1-3-5 16,2 3-2-16,-1-1 5 0,6-1-7 0,-4 4 3 16,1-2 2-16,-2-2-1 0,3 2 2 15,2-1-5-15,-1 0 2 0,1 1 1 0,-1 0 1 16,-1 0-1-16,1 0-2 0,0 0 4 0,-4 0-4 0,5 1 3 16,-3-2-5-16,2 2 3 0,2-1 4 0,-2 0-1 15,-3 0-3-15,3 0 4 0,1 1-3 0,1 1 2 16,-1-2 1-16,3 4-4 0,-2-4-1 0,1 2 2 15,1-2 0-15,-5 0-2 0,6 0-1 0,0 0 5 16,5 0-2-16,-5 0-2 0,6 0-1 0,-6 0 5 16,-8 0-1-16,8-2 1 0,2 2-3 0,-4 2-1 15,9-2 2-15,-8-2-3 0,2 4 3 0,-2-4 0 16,8 2 1-16,-1 0-2 0,-6-4 3 16,9 2-9-16,0 0 12 0,-4 2-5 0,2 0 6 0,2 0-5 15,0-1 0-15,-2-2-1 0,-1 3 0 0,1 0 1 16,-1-2 2-16,-6 0-3 0,7 1 2 0,0-1-2 0,-9 2-3 15,2-1 7-15,-2-1-4 0,12 1-3 0,-11 1-1 16,1-1 4-16,7-3 1 0,-7 1-1 0,-3 1 2 16,3 1 1-16,-1-2-2 0,1 3 0 0,-2-3 0 15,2-1-3-15,0 3 4 0,-3 0 1 16,3-3-1-16,-1 2-3 0,0 1 0 0,0-4 1 0,1 4 1 16,-3-1-2-16,2 1 4 0,-1-2 3 0,-1-2-5 15,3 4 2-15,-3-1-5 0,0 0 0 0,2 0-1 16,-2-2 2-16,0 4 5 0,-2-4-3 0,2 2-1 15,-1-1 1-15,1 2-2 0,-6-1 2 0,0 0-3 16,5 2 2-16,-6 0 1 0,1-4-11 0,4 2 10 16,-7 0 3-16,5 1 2 0,1-1-4 0,-3 1 0 15,-1-1 0-15,2 4-3 0,-2-2-3 0,3-2 7 16,4-1 0-16,-3 3-4 0,1-2 7 0,-5 0-6 0,1 2-3 16,5 0 6-16,0-1-2 0,1 1-5 0,-6 0 2 15,-1-1 4-15,5-2-7 0,2 1 8 0,-2 2 1 16,-6-2-3-16,6 1 1 0,-4-1 2 15,5 2-1-15,0-3-2 0,0 3-3 0,-1-1 1 16,-2 1 4-16,2 0 1 0,0-2-5 0,1 2 3 0,-2-3-2 16,2 3 3-16,-1 0-1 0,2-2-1 0,-2 0 1 15,0 1-9-15,2-2 8 0,-2 3 0 0,-1-1 4 16,2-1-3-16,-2 1-1 0,3 1 1 0,-1 0-2 16,-1-2 5-16,1 0-3 0,0 0-1 0,0 0 1 15,1 0 2-15,1 2-3 0,-1 1 2 0,1-2-2 16,-2-1 2-16,2-2-7 0,2 2 4 0,-3 2 0 15,1-3 1-15,-2 2-2 0,3 1 2 0,0-2 3 16,-3 1-3-16,3 2-3 0,-5-2 2 0,5-1 2 16,-4 2 2-16,-1-3-4 0,-1 2 2 0,4 1 1 0,-3 0-2 15,1-1 2-15,0 2 1 0,0-1-5 0,2 0-5 16,-2 4 5-16,-1-2 1 0,2-2 4 0,3-2-3 16,-2 4 0-16,-1-1-1 0,2 1 1 15,0-2 0-15,-1-2 2 0,2 4 0 0,2-2-4 0,-1 0 1 16,-3 0 4-16,3 1-6 0,-1-2 2 15,2 1 3-15,-1 0-4 0,0 0 4 0,-1 3-2 0,1-2-1 16,1-2 2-16,-3-1 3 0,2 4-2 0,0-2-2 16,7-2 6-16,-9 4-6 0,1-1 1 0,0-1 0 15,2-1 2-15,5 2-1 0,-6 0-2 0,7-1-1 16,-8 4 5-16,1-4-6 0,0 1 3 0,5-1 3 16,-5 2 0-16,0-1-3 0,-1-1 1 0,1 0-2 15,1 0 2-15,5 0-2 0,-7-1-3 0,1 2 3 16,6 1 3-16,-8-3-3 0,2 2 2 0,0 0-1 15,-1-1-1-15,1-1 0 0,0 1 2 0,-1 0-4 16,0 1 1-16,-2-2 3 0,1 1-5 0,1 1 3 16,-2 1 1-16,-1-2-3 0,0 2-1 0,0-2 6 0,1 0-2 15,-1 0 3-15,-1 0-2 16,-3 2 1-16,3-2-2 0,1 0 6 0,-2 0-2 0,1 1-4 16,-4-2 0-16,8 1 2 0,-1 1 1 0,-2-1-2 0,1 1 1 15,-2-2-1-15,1 2-5 0,1-2 6 0,-2 3-2 16,1 1 4-16,0-3-4 0,-5 1 1 15,7 0 2-15,-1 1-5 0,1-2 7 0,-4 0-3 0,5 2 3 16,-3-2-6-16,1 0-1 0,-2 0 1 0,3 3 0 16,-2-2 3-16,0 1 1 0,2 0-4 0,-3-1 2 15,2 1 0-15,1 1-2 0,0 0 6 0,-2 0-4 16,1-3-1-16,-2 1-3 0,2 0 1 0,0 2-2 16,-2 0 3-16,1-1-4 0,-1-4 8 0,-1 2-1 15,-4 2-2-15,6 2 1 0,-1-2-3 0,2 0 2 0,-1-1 1 16,-1-1-1-16,-1 3 0 0,-4-3-6 15,7 0 6-15,-1 0-3 0,-1 0-4 0,2 4 10 16,-1-4-1-16,-3 0 2 0,1 0-2 0,3 1 0 0,-2-1 1 16,1 3 0-16,-1-3-4 0,2 2 0 0,-1-1 3 15,1 0 0-15,-1 1 0 0,3 0-4 0,-2 2 3 16,0-3-6-16,3-2 6 0,-6 2-2 16,5 0 5-16,-2-1-5 0,0-1 2 0,-1 1-3 0,3 1 2 15,-1 1 2-15,-2-2-3 0,2 0 0 0,0 4-1 16,-1-4 1-16,-1 0 1 0,1 2 2 0,-1-1-4 15,0 1 0-15,1-4 0 0,-1 2-2 0,-1-1 7 16,2 1-2-16,0 1 0 0,2 1 0 0,-5 1-3 16,5-3-2-16,-2-2 3 0,-2 2 0 0,1 0 0 15,-2 2 3-15,3 1-4 0,-1-3-2 0,-1 3 4 16,0-3-5-16,0 0 3 0,-1 0 3 0,-3 0-1 16,0 1-3-16,-1 1 0 0,-1 0 2 0,7-2-2 0,-6 0 0 15,-1 0 3-15,1 0 2 0,0 0-4 16,1 0 2-16,-1 0-1 0,1-1 1 0,5 2-2 15,-6-1 1-15,1 0 1 0,-2 0-5 0,4 2 5 16,1-4-1-16,-5 1-1 0,7 2 1 0,-6-1 1 0,0 0-1 16,0-1-2-16,0 1 3 0,1 0 0 15,-1 0 1-15,2-3-2 0,-2 3 0 0,1 0-5 16,4-1 3-16,0 1 4 0,-4-3 1 0,3 6-1 0,-4-6 1 16,2 3-2-16,-2 0 1 0,7 0-7 0,-7 0 5 15,3 0 5-15,-4 0-2 0,2 0-5 0,2-2 4 16,-4 4-2-16,4-4-3 0,-3 2 4 0,-1 0 4 15,4 0-8-15,-3-1 6 0,0-1 2 0,5 4-4 16,1 1-2-16,-1-3 2 0,-5 0 1 0,-2 0-3 16,3 3 4-16,-2-3-2 0,3-3-13 0,-3 6 14 15,-1-3 0-15,1 0 0 0,-1 0 2 0,1 3 1 16,1-3-2-16,-2 0 1 0,0 0-3 0,1 2 0 16,-3-2 0-16,3 0-2 0,-2 3 7 0,3-3-9 0,-4 0 4 15,3 0 0-15,-3 0-2 0,0 0 2 16,1 1 1-16,1-1-1 0,-5 2-2 0,2 0 1 0,4-2 4 15,-2 0-2-15,-1 0-4 0,1 0 3 16,-1 3 3-16,2-3-2 0,-5 1-8 0,4-1 8 0,-1 0 0 16,0 0 0-16,0 0-1 0,-1 0 2 0,-10 0-3 15,21 0 0-15,-14-1 0 0,4 1-6 0,-11 0 6 16,17 0 0-16,-7 0-3 0,0 0 1 0,1 0 3 16,0-3 2-16,-11 3-2 0,21 0-8 0,-8 0 8 15,-5 0-2-15,6 0 0 0,-3 0-2 0,1 3 6 16,1-6-3-16,-1 6 5 0,-3-3-7 0,3 0-2 15,-1 0 6-15,-1 0-2 0,-10 0 3 0,17 0-3 16,-7-3 0-16,-10 3-1 0,20 0 1 0,-13 0 0 16,-7 0 2-16,16 0 1 0,-8 0-2 0,-8 0 1 0,13 0-1 15,-13 0-5-15,14 0 3 0,-14 0 5 16,12 0-1-16,-12 0-1 0,10 0-4 0,-10 0 2 0,9 3 1 16,-9-3 1-16,11 0-1 0,-11 0 0 0,0 0-3 15,12 0 5-15,-12 0-3 0,0 0 5 16,12 0 0-16,-12 0-7 0,0 0 7 0,11 0-5 0,-11 0 0 15,9 1 1-15,-9-1-3 0,0 0 2 0,10 4 4 16,-10-4-4-16,0 0-7 0,12 1 8 0,-12-1 1 16,0 0 0-16,9 0-3 0,-9 0 4 0,0 0 2 15,10 3-7-15,-10-3 4 0,0 0 0 0,10 2 0 16,-10-2 4-16,7 2-1 0,-7-2 3 0,0 0 1 16,11 1-3-16,-11-1 5 0,10 0-2 0,-10 0 2 15,0 0-1-15,10 0 0 0,-10 0 0 0,0 0-2 16,0 0 1-16,11 0-2 0,-11 0 3 0,0 0-1 15,12 0-1-15,-12 0-1 0,8 1-3 0,-8-1 2 0,9 2 0 16,-9-2 0-16,0 0-1 0,0 0 1 16,13 0-2-16,-13 0-3 0,0 0 2 0,0 0-6 0,0 0 7 15,0 0 0-15,8 0-3 0,-8 0-3 0,0 0 1 16,0 0-5-16,0 0 6 0,0 0-3 0,0 0-8 16,0 0-20-16,0 0-15 0,0 0-12 0,0 0-11 15,-26 8-33-15,20-4-9 0,6-4-28 16,-13 4-169-16,13-4-334 0,-16 0 147 0</inkml:trace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9.8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8EDAF4D-9852-4CEC-8DBA-651264D37DE9}" emma:medium="tactile" emma:mode="ink">
          <msink:context xmlns:msink="http://schemas.microsoft.com/ink/2010/main" type="writingRegion" rotatedBoundingBox="14431,886 24232,696 24291,3752 14490,3942"/>
        </emma:interpretation>
      </emma:emma>
    </inkml:annotationXML>
    <inkml:traceGroup>
      <inkml:annotationXML>
        <emma:emma xmlns:emma="http://www.w3.org/2003/04/emma" version="1.0">
          <emma:interpretation id="{27A777F8-4E83-4B44-BC34-D0530E31EF58}" emma:medium="tactile" emma:mode="ink">
            <msink:context xmlns:msink="http://schemas.microsoft.com/ink/2010/main" type="paragraph" rotatedBoundingBox="14431,886 24232,696 24248,1506 14446,1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CA69F8-5F3B-49B7-A2CC-38182BBF4D41}" emma:medium="tactile" emma:mode="ink">
              <msink:context xmlns:msink="http://schemas.microsoft.com/ink/2010/main" type="inkBullet" rotatedBoundingBox="14437,1233 14832,1225 14840,1598 14445,1606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6945-114 148 0,'2'-9'147'0,"-2"9"-24"0,0 0-7 0,9-8-7 0,-9 8-10 16,7-3-8-16,-7 3-6 0,7-4-4 0,-7 4-3 15,9-6-7-15,-3 3 0 0,-6 3-12 16,16-3-4-16,-7 2-6 0,-9 1 2 0,17 0-3 0,-9-1 2 15,-8 1-10-15,22 1 4 0,-10 0-4 0,-2-1-3 16,0 0-1-16,-1 3-4 0,-1 0-5 0,-8-3 2 16,16 2-4-16,-7 1 1 0,-2-1-4 0,-7-2-5 15,10 6-1-15,-5-1-4 0,2-1 0 0,-2 1 1 16,-5-5 1-16,5 12-4 0,-2-4-4 0,-3-8 4 16,0 12-2-16,0-12 1 0,-3 13 1 0,0-7 1 15,0 2-4-15,-2-2 3 0,0-1-2 0,-1 3 2 16,-3 0 2-16,3-2-3 0,-1 0-2 0,-1 0 0 15,-1 2-2-15,1-5 0 0,2 1 2 0,0 0-4 16,6-4 4-16,-11 8-2 0,11-8-4 0,-8 6 2 16,8-6 2-16,-5 2-2 0,5-2 3 0,0 0-6 0,0 0 5 15,-7 4-3-15,7-4 0 0,0 0-2 16,0 0-1-16,0 0 3 0,0 0 1 0,0 0 0 0,0 0-3 16,0 0 0-16,19 4 0 0,-19-4 2 15,17 0-2-15,-9 0 2 0,-8 0 0 0,21 1-2 16,-6-2 3-16,-3 2-1 0,1-1-2 0,-1 0 0 15,0 0 1-15,-2 3-1 0,0-3 0 0,-1 0 2 0,-9 0-4 16,15 0 2-16,-15 0-1 0,11 2-1 0,-11-2 1 16,11 0-1-16,-11 0 1 0,11 3 0 0,-11-3 0 15,7 2-2-15,-7-2 1 0,8 5 1 0,-8-5 1 16,6 7-1-16,-6-7-1 0,5 9 1 0,-3-5-1 16,-2-4 1-16,5 12 0 0,-1-7 0 0,-3 1 2 15,-1-6 1-15,3 14-1 0,-3-7-2 0,0-7 2 16,0 15 0-16,0-15 0 0,-3 15 2 0,-3-6 3 15,-1-4-1-15,-1 4-2 0,-2-2 2 0,-3-2-1 16,-1 4 0-16,-8-3-3 0,1 2-3 0,-2-2-18 0,-1-4-2 16,-7 4-15-16,9-4-6 0,-2 1-17 15,-1-1-3-15,4 0-12 0,-1-2-14 0,-2 0-15 16,9 0-15-16,-2 0-28 0,2 1-90 0,2-4-255 16,0 2 113-16</inkml:trace>
      </inkml:traceGroup>
      <inkml:traceGroup>
        <inkml:annotationXML>
          <emma:emma xmlns:emma="http://www.w3.org/2003/04/emma" version="1.0">
            <emma:interpretation id="{A5812493-7060-4579-8E22-303945B44A21}" emma:medium="tactile" emma:mode="ink">
              <msink:context xmlns:msink="http://schemas.microsoft.com/ink/2010/main" type="line" rotatedBoundingBox="16708,842 24232,696 24248,1506 16723,1652"/>
            </emma:interpretation>
          </emma:emma>
        </inkml:annotationXML>
        <inkml:traceGroup>
          <inkml:annotationXML>
            <emma:emma xmlns:emma="http://www.w3.org/2003/04/emma" version="1.0">
              <emma:interpretation id="{C035B5C8-28C6-4A32-95E6-9C5D06076AF6}" emma:medium="tactile" emma:mode="ink">
                <msink:context xmlns:msink="http://schemas.microsoft.com/ink/2010/main" type="inkWord" rotatedBoundingBox="16714,1169 17295,1158 17304,1641 16723,1652"/>
              </emma:interpretation>
            </emma:emma>
          </inkml:annotationXML>
          <inkml:trace contextRef="#ctx0" brushRef="#br0" timeOffset="1226.47">9182-186 160 0,'0'0'151'0,"4"-8"0"0,-4 8-13 0,5-3-6 0,-5 3-9 16,0 0-1-16,0 0-7 0,6-8-5 0,-6 8-12 15,0 0-3-15,0 0-10 0,9-4-5 0,-9 4-3 16,0 0-9-16,0 0-6 0,4-5-7 0,-4 5-9 16,0 0-3-16,0 0-3 0,0 0-8 0,0 0-1 15,0 0-8-15,0 0-2 0,0 0-2 0,0 0-4 16,0 0-2-16,7 14-1 0,-7-14 2 0,0 9-1 15,0-9-3-15,2 14-1 0,-2-14 1 0,-2 11-1 16,2-11-2-16,-1 15-5 0,1-6 4 0,-1-1-3 16,1-8 0-16,-2 15 1 0,0-8 1 0,2-7-1 0,-1 17-1 15,1-9 3-15,0-8-1 0,-2 14-1 16,2-14 0-16,-1 14-2 0,1-8 4 0,0-6-3 16,-1 12-3-16,1-12 3 0,-4 12-3 0,4-12 0 15,-2 10 2-15,2-10 0 0,0 8 3 0,0-8-5 0,0 0 4 16,0 0-2-16,-3 11 2 0,3-11 0 15,0 0 0-15,6 6-3 0,-6-6 5 0,8 4-4 16,-8-4 2-16,10 2-2 0,-10-2-2 0,12 2 2 0,-3-2 1 16,-1 1-2-16,5-1-1 0,-3 0 1 0,3 0-1 15,3-1 2-15,-1 2-2 0,1-1 1 0,-1 0-1 16,6-1 2-16,-2-1-2 0,2 1 0 0,3-1 0 16,0 2 0-16,-1-3 1 0,4 6 0 0,-4-6 1 15,2 3-1-15,0 3-1 0,-1-3 3 0,0 0-3 16,-3-3 0-16,-2 3 0 0,-3 0-2 0,-1 0 1 15,-2 0 1-15,0 3-8 0,-4-6-1 0,-1 6-9 16,-8-3-5-16,13 0-16 0,-13 0-16 0,0 0-32 16,12-6-28-16,-12 6-26 0,0 0-30 0,0 0-104 15,0 0-297-15,0 0 132 0</inkml:trace>
          <inkml:trace contextRef="#ctx0" brushRef="#br0" timeOffset="1507.99">9545-153 169 0,'2'11'205'0,"0"3"-7"0,0 0-13 0,1 5-9 16,0 1-10-16,-2-3-12 0,2 2-10 16,1 1-17-16,1 0-10 0,-4 1-10 0,4-1-11 0,-4 2-7 15,0 7-7-15,-1-11-8 0,0 5-27 16,0-1-34-16,-1-3-32 0,0 4-46 0,-2-6-52 0,3-1-208 16,-1 1-352-16,-1-3 156 0</inkml:trace>
        </inkml:traceGroup>
        <inkml:traceGroup>
          <inkml:annotationXML>
            <emma:emma xmlns:emma="http://www.w3.org/2003/04/emma" version="1.0">
              <emma:interpretation id="{39EE055C-C4B0-42F7-9873-531EED5C73CA}" emma:medium="tactile" emma:mode="ink">
                <msink:context xmlns:msink="http://schemas.microsoft.com/ink/2010/main" type="inkWord" rotatedBoundingBox="18228,1112 18954,1098 18960,1387 18234,1401"/>
              </emma:interpretation>
            </emma:emma>
          </inkml:annotationXML>
          <inkml:trace contextRef="#ctx0" brushRef="#br0" timeOffset="2541.99">10751-112 144 0,'0'0'175'0,"0"0"-12"0,6-6-12 0,-6 6-4 0,7-4-6 15,-7 4-11-15,11-2-9 0,-11 2-11 0,15-2-7 16,-6 0-8-16,0-1-10 0,4 1-2 0,3-1-8 16,-2 3-8-16,9-2-7 0,-1-2-2 0,0 4-4 15,3 0-6-15,1 0 0 0,9-5-2 16,-1 5-4-16,-1 0-4 0,2-4-2 0,-3 4-2 0,0 0-2 15,-7-1-1-15,5 0 2 0,-7 2-5 0,0-1-3 16,-2 0-1-16,0-1 1 0,-6-2-7 0,1 3-1 16,-6-2 1-16,2 2-5 0,-1-3 0 0,-11 3 3 15,15-2-5-15,-15 2-2 0,13 0 2 0,-13 0-4 16,9 0-1-16,-9 0-7 0,0 0-10 0,0 0-12 16,10 0-16-16,-10 0-11 0,0 0-4 0,0 0-20 15,0 0-10-15,0 0-29 0,0 0-25 0,0 0-22 16,0 0-148-16,-33 5-332 0,33-5 147 0</inkml:trace>
          <inkml:trace contextRef="#ctx0" brushRef="#br0" timeOffset="3149.1">10969-276 61 0,'0'0'128'0,"0"0"-8"0,0 0-4 0,0 0-1 16,-17 17-8-16,17-17-6 0,-14 9-2 0,7-5-6 15,-2 0-2-15,-1-1-7 0,-1 4-5 0,0-2-4 16,-1-1-7-16,0 2-7 0,2 0-4 0,-3 0-3 15,1-1-6-15,0 4-7 0,-1-2-2 16,2-3-3-16,0 4-4 0,1-2-4 0,0 2-2 0,2-1-2 16,-2 0-3-16,3 1-4 0,0-3 0 0,1 2-1 15,0-2-3-15,1 1 2 0,1-1-3 0,4-5-6 16,-6 9 6-16,3-4-2 0,3-5-3 0,-3 8 2 16,3-8-2-16,0 0 5 0,0 0 2 0,7 16-4 15,-2-14-1-15,-1 2 1 0,-4-4 0 0,16 6-6 16,-8-2 3-16,-1-2-4 0,0 1 5 0,2-1-4 15,0 2-4-15,2 0-1 0,0 0-7 0,-4-2-4 16,5 4-18-16,1-1-10 0,0 0-11 0,-1 1-19 16,1 0-20-16,1-3-29 0,2 2-151 0,-3 1-291 15,8-1 129-15</inkml:trace>
        </inkml:traceGroup>
        <inkml:traceGroup>
          <inkml:annotationXML>
            <emma:emma xmlns:emma="http://www.w3.org/2003/04/emma" version="1.0">
              <emma:interpretation id="{72E3FF0F-D495-4816-8158-DA0848BC6F88}" emma:medium="tactile" emma:mode="ink">
                <msink:context xmlns:msink="http://schemas.microsoft.com/ink/2010/main" type="inkWord" rotatedBoundingBox="19446,881 20871,853 20882,1446 19457,1473"/>
              </emma:interpretation>
            </emma:emma>
          </inkml:annotationXML>
          <inkml:trace contextRef="#ctx0" brushRef="#br0" timeOffset="3774.96">11928-248 205 0,'0'0'222'0,"0"0"-16"0,0 0-22 16,0 0-19-16,2-5-21 0,-2 5-15 0,0 0-16 15,0 0-12-15,0 0-5 0,0 0-14 0,0 0-8 16,0 0-4-16,-2 25-7 0,2-25-3 15,-5 19-4-15,5-10-4 0,0 3-3 0,0-1 1 0,0 2-6 16,0-1-5-16,0-2-2 0,0 4-4 16,0-3 0-16,2 1-6 0,1 0-2 0,-3 0-3 0,2-1-2 15,-1-2 1-15,-1-9-4 0,0 14 1 0,0-6 0 16,0-8-8-16,0 12-19 0,0-12-21 0,-1 12-19 16,1-12-24-16,-2 10-39 0,2-10-34 0,0 0-45 15,-5 5-122-15,5-5-339 0,0 0 151 0</inkml:trace>
          <inkml:trace contextRef="#ctx0" brushRef="#br0" timeOffset="3979.99">12057-448 121 0,'0'0'171'0,"0"0"-30"0,-2-9-31 0,2 9-39 0,0 0-28 16,0 0-29-16,0 0-15 0,-2-8-22 0,2 8-37 15,0 0-39-15,0 0-105 0,0 0 47 0</inkml:trace>
          <inkml:trace contextRef="#ctx0" brushRef="#br0" timeOffset="5576.29">12051-58 139 0,'0'0'204'15,"0"0"-15"-15,11-10-17 0,-11 10-18 0,0 0-13 16,0 0-13-16,0 0-6 0,11-4-14 0,-11 4 3 0,0 0-22 15,8-1-11-15,-8 1-4 0,10-2-4 16,-10 2-8-16,15-2-9 0,-4 0-3 0,0 0-4 16,0 0-6-16,4-1-6 0,-1 0-2 0,1 1-3 15,0-1-1-15,0 0-5 0,2 1 0 0,-2-2-4 0,7 0-2 16,-2-1 0-16,-7 0-4 0,3 2 3 16,-3-3-3-16,0 0 1 0,0 0-3 0,-1 0 4 15,-2-1-4-15,-1 2-1 0,-1-2-2 0,-1 0 2 0,-1 2 0 16,-1 0-1-16,0-1 1 15,-3 0 2-15,-2 6-5 0,6-8-1 0,-6 8-2 0,5-8-2 0,-5 8-2 16,0 0-1-16,0-9-4 0,0 9 0 0,0 0-2 16,0 0-2-16,-9-11 1 0,9 11 2 0,-11-3 1 15,11 3-4-15,-16-3 1 0,8 3 1 0,8 0 1 16,-16-1-1-16,6 1 0 0,-4 1 3 0,14-1-4 16,-14 2 3-16,5-1-1 0,2 2 3 0,7-3 0 15,-16 3-3-15,8 1 4 0,3 0-4 0,5-4 5 16,-12 9-1-16,9-7-4 0,-2 4 1 0,5-6 3 15,-9 6 4-15,9-6-1 0,-4 10 6 0,4-10 3 16,0 12 5-16,0-12 5 0,4 14 7 0,-1-8 7 16,3 2 5-16,3 0-1 0,2 2 7 0,0-2-2 15,4 3-3-15,3-1-3 0,0-2-1 0,-1 1-1 16,-3-2-6-16,5 0-2 0,-6 0-5 0,0-1 2 16,1 0-4-16,-1-2-3 0,0-3-3 0,-4 2-11 15,0 1-10-15,2-2-9 0,-3 0 0 0,-8-2-7 16,16 2-14-16,-9-4-4 0,-7 2-7 0,15-2 2 15,-10-1-5-15,-5 3-3 0,12-7-4 0,-7 1 2 0,2 2 6 16,-2-1 1-16,1-1-2 0,-2 0 6 0,1 1 6 16,1-1 2-16,-1-2 6 0,3 3 9 0,-5-1 8 15,1-1 9-15,1 2 12 0,-5 5 8 0,8-10 5 16,-5 4 3-16,-3 6 0 0,8-6 2 0,-8 6 0 16,3-5-4-16,-3 5 1 0,0 0-4 0,5-5 2 15,-5 5-4-15,0 0-4 0,0 0-3 0,0 0-1 16,0 0-6-16,0 0 3 0,0 0-1 15,0 0-4-15,0 0 3 0,0 0-1 0,0 0-2 0,0 0-2 16,0 0 4-16,5 20 0 0,-5-20 1 0,0 11 1 16,0-11-4-16,0 10 3 0,0-2 1 0,0-8-3 15,5 12 4-15,-5-4-2 0,0-8 0 0,0 9 0 16,0-9-1-16,5 12 2 0,-5-7 1 0,0-5 1 16,3 10-2-16,-3-10 1 0,0 0 2 0,3 10-3 15,-3-10 4-15,7 5-2 0,-7-5 2 0,3 5 1 16,-3-5-2-16,0 0 2 0,15 0-3 0,-15 0 1 15,15 0-1-15,-7-5 0 0,-8 5-2 0,16-5 5 16,-8 1-4-16,-1 1 1 0,4-3-4 0,2 1-1 0,-3-3 7 16,0-1-7-16,-1 3 1 0,0-1-1 0,0-2-2 15,-2 2 5-15,1 1-3 0,-1 0 1 16,-3 2 2-16,-4 4 9 0,9-9 8 0,-9 9 0 16,6-6 1-16,-6 6-7 0,0 0-4 0,7-7-1 0,-7 7-2 15,0 0-5-15,0 0 3 0,3-5-4 16,-3 5-1-16,0 0 1 0,0 0-4 0,0 0 6 0,0 0-3 15,0 0-1-15,0 0 0 0,0 0 0 0,-11 24-2 16,11-24 3-16,-1 9-2 0,1-9 3 0,-1 10-2 16,1-10 3-16,-3 10-4 0,3-10-2 0,0 10 5 15,0-10-1-15,0 0 0 0,0 12-2 0,0-12 3 16,0 0-1-16,0 8 0 0,0-8 1 0,0 0-1 16,5 6 3-16,-5-6 0 0,4 6 1 0,-4-6-2 15,0 0 3-15,9 4 3 0,-9-4-6 0,0 0 1 16,16-2 0-16,-16 2-5 0,13-3-7 0,-13 3-4 15,13-5 6-15,-2 0-7 0,-2 1-4 0,2-1 0 16,-1-1-2-16,4 0-2 0,-1 0-1 0,2-2 3 16,-5 2 1-16,3-1 0 0,-5-1 5 0,2 3 2 15,-2 0-1-15,0-1 4 0,-1 2 1 0,2 0 0 16,-9 4 1-16,12-7 2 0,-6 4 4 0,-6 3 1 16,10-5-2-16,0 5 1 0,-10 0 0 0,13 5 0 15,-2-1-2-15,-2 1 4 0,2 2 0 0,2 0 1 16,0 4 0-16,2-1-1 0,-2 1 2 0,3 4 1 15,-1-1-2-15,3 0-22 0,-2 1-38 0,2 0-53 16,-3-1-53-16,1-2-195 0,-1-2-388 0,0 2 173 16</inkml:trace>
          <inkml:trace contextRef="#ctx0" brushRef="#br0" timeOffset="4315.69">12192-507 172 0,'5'6'166'0,"-4"2"-4"0,2-2-12 0,1 2-5 16,1 4 8-16,-3 1-21 0,3 1-7 0,-2-3-4 15,0 9-9-15,2-3-7 0,-1 5-10 0,-3-2-6 0,-1 0-11 16,3 1-3-16,-1 1-6 0,-4 0-7 0,2 0-2 16,0 0-3-16,-3-1-5 0,3-2-6 0,-1 4-3 15,-2-4-4-15,2-2-3 0,-4 0-4 16,2-1 0-16,1-2-4 0,1-2-1 0,-3 1-5 0,3 0-1 16,1-1-1-16,-2-1-2 0,-1 0-2 0,3 1 0 15,0-1 0-15,0-3-18 0,0-8-17 16,0 12-15-16,0-12-12 0,0 15-15 0,0-8-15 0,3-1-25 15,-3-6-32-15,7 10-36 0,-4-7-157 0,-3-3-352 16,10 4 156-16</inkml:trace>
        </inkml:traceGroup>
        <inkml:traceGroup>
          <inkml:annotationXML>
            <emma:emma xmlns:emma="http://www.w3.org/2003/04/emma" version="1.0">
              <emma:interpretation id="{A08FA838-AF07-43D9-B0A2-A22122DF1476}" emma:medium="tactile" emma:mode="ink">
                <msink:context xmlns:msink="http://schemas.microsoft.com/ink/2010/main" type="inkWord" rotatedBoundingBox="21563,748 24232,696 24246,1415 21577,1467"/>
              </emma:interpretation>
            </emma:emma>
          </inkml:annotationXML>
          <inkml:trace contextRef="#ctx0" brushRef="#br0" timeOffset="6541.58">14038-497 19 0,'0'0'197'0,"5"-6"-3"0,-5 6-14 0,0 0-15 15,5-5-11-15,-5 5-19 0,0 0-10 0,0 0-12 16,0 0-13-16,0 0-13 0,0 0-8 0,0 0-6 16,0 0-14-16,0 0-2 0,0 0-7 0,0 0-7 15,0 0 3-15,6 24 3 0,-6-18 0 0,0 7-2 16,-3-1 1-16,0 2 3 0,0 1 1 0,3 3-2 15,0 1-1-15,-2 0-2 0,0 1-3 0,2 3-3 16,-3 5-1-16,3-6 3 0,0 2 0 0,0-2-5 16,3-1-1-16,-3 1-3 0,2 0-3 0,3-2 0 15,-5 0-6-15,6-3 0 0,-4 3-2 0,1-6 1 16,-1-2-3-16,0 0-1 0,1 0-2 0,0-2-11 16,-3-2-19-16,5 1-24 0,-5-9-18 0,2 13-24 15,-2-6-19-15,5-2-26 0,-5-5-17 0,6 5-27 0,-6-5-193 16,0 0-389-16,0 0 172 0</inkml:trace>
          <inkml:trace contextRef="#ctx0" brushRef="#br0" timeOffset="7111.69">14307-55 25 0,'0'0'191'0,"0"0"-16"0,10 2-10 16,-10-2-12-16,8 4-8 0,-8-4-13 0,11 6-7 0,-6-5-6 15,-5-1-10-15,15 6-2 0,-4-5-12 0,-2 1-11 16,2 2-4-16,2-4-8 0,0 4-4 0,0-2-10 16,3 2-4-16,-1-4-4 0,-1 0-7 0,2 0-2 15,-3 0-6-15,2-3-2 0,0 2-3 0,-3-1-1 16,3-1-6-16,-4-2 0 0,-1 1-4 16,1-2 2-16,-1 0-3 0,-3 1-6 0,-1 0 1 0,0-6-4 15,-3 4-12-15,-2-1-8 0,2-1 0 0,-3 9-1 16,-7-19-4-16,1 9-3 0,-5 0 1 0,0 4 4 15,-5-6-2-15,-3 5 6 0,1-1 1 0,-2 2-6 16,-4 2 6-16,4-1-1 0,-2 4 6 0,0-3-7 16,-2 4 2-16,6 2 4 0,-1 0-1 0,3 0-4 15,1 2 5-15,3 0 1 0,-3 1 3 0,4 1-2 16,0 3-4-16,4-1 4 0,-1 0-3 0,1 2 5 16,3-1-1-16,2 0 4 0,-1-1-4 0,3-8-4 15,3 19 12-15,0-10 2 0,4-3 6 0,0 4-2 16,4-3 10-16,2 1-2 0,0-2-1 0,9 2 1 15,-4 0 1-15,2-6-2 0,0 2 0 0,-1-2-6 0,4-4 2 16,-3 2 0-16,-1 0-4 0,-4-4-3 16,6-1-5-16,-1 0-14 0,-3-1-3 0,3-5-11 0,0 2-1 15,-3-1-1-15,-1 1-2 0,-4 1-1 0,6-1 0 16,-6 1 3-16,-1 2 4 0,-4 1 6 0,1-1 2 16,-1-2-1-16,-7 8-1 0,9-6 0 0,-9 6 1 15,6 0 3-15,-6 0-4 0,0 0 5 16,0 0 2-16,9 6-1 0,-9-6 1 0,4 11 5 0,-1-5-3 15,-2 2 0-15,2 0 0 0,-1 4 8 0,1-4-3 16,-2 3-3-16,1 0 3 0,0 0 3 0,0-2-1 16,-1 3-11-16,1-5-22 0,-2 1-14 0,0-8-25 15,6 10-23-15,-6-10-25 0,1 6-130 0,-1-6-273 16,0 0 121-16</inkml:trace>
          <inkml:trace contextRef="#ctx0" brushRef="#br0" timeOffset="7665.63">15031-477 90 0,'0'0'180'0,"0"0"-22"0,0 0-11 0,0 0-13 16,0 0-11-16,13 15-10 0,-9-5-9 0,-1 3 1 0,2 1-10 15,-2 0 1-15,3 5-7 0,-1 0-7 16,-4 1-1-16,3 3-10 0,-2-2-2 0,2 3-6 16,-2-1-10-16,1 4-3 0,-3-6-1 0,0 2-7 15,0-2-1-15,0-1-4 0,-1-1-4 0,-2-2-1 16,-2-3-2-16,5-3-4 0,-5 3-2 0,3-5 0 16,-1 4-3-16,3-4-3 0,-2-2-3 0,2-7 4 15,-1 13-6-15,1-13 0 0,-5 9 0 0,5-9 0 16,0 7-3-16,0-7 4 0,0 0-3 0,-2 8 4 0,2-8-4 15,0 0 0-15,0 0-11 0,0 0-10 0,0 0 0 16,0 0-9-16,18-17-10 0,-11 9-1 16,1 0-4-16,-1-1-3 0,2-1-2 0,0 1 1 15,1 1 7-15,-1-3 5 0,2 2-2 0,-1 1 9 0,0 0-4 16,1 2 5-16,-3-1-2 0,4 1 3 0,-6 2 6 16,1-1-3-16,3 0 5 0,-4 1-1 0,-6 4 1 15,13-5-1-15,-13 5 7 0,11-1-8 0,-11 1 6 16,11-3-1-16,-11 3-3 0,0 0 13 0,13 3-7 15,-13-3 4-15,6 6-5 0,-6-6 7 0,9 8 2 16,-6-5 1-16,-3-3 4 0,4 12 1 16,-4-12 6-16,0 14-4 0,0-7-4 0,0-7 8 0,-4 15 6 15,2-7 1-15,-3-1 2 0,0-2-2 0,-3 4-2 16,-2-2-1-16,0 1-2 0,-6-2 1 0,-4 0-2 16,1 2-8-16,-1-6-23 0,1 4-18 0,-4 0-26 15,4-3-23-15,2-1-19 0,2-1-28 0,2 1-42 16,-4-2-104-16,2-1-294 0,5 2 130 0</inkml:trace>
          <inkml:trace contextRef="#ctx0" brushRef="#br0" timeOffset="8357.65">15445 26 82 0,'12'-1'175'0,"1"-2"-18"0,2-2-6 0,1 3-11 16,-2-4-14-16,4-1-9 0,2 1-12 0,-1-1-10 16,-1-4-14-16,1 4-1 0,-3-5-8 0,5 3-9 15,-7-2-6-15,4-1-15 0,-4 0 2 0,-3 3-3 16,-2-2-7-16,1-2-17 0,-3 0-1 0,1 5 3 16,-3-4-5-16,-3 5-5 0,1-1 0 0,-3 8-4 0,0-15-8 15,0 15 0-15,-9-13 0 0,2 7-6 0,1 1 3 16,6 5-1-16,-19-6-2 0,7 3 4 0,-2 1-4 15,2 2 2-15,0 2 0 0,-3-2 2 0,2 6-3 16,0-3 4-16,-2 2 4 0,-4 4-5 0,6 0 5 16,-2 3-1-16,-1 0-4 0,6-2 4 0,0 1-2 15,2 2 4-15,3-1 2 0,-1 1 4 16,1-3-5-16,5 4 3 0,0-3-1 0,5 0 9 0,0 1 1 16,3 0 6-16,3-2 0 0,2-1 3 0,0-1 2 15,7 0 8-15,1 1-1 0,0-4 2 0,5 1 9 16,-2-3-4-16,7-2 6 0,0 0-3 0,1 2 5 15,0-7-5-15,0 2-10 0,3-4 4 0,-2 0-3 16,0-1-10-16,-2-6 4 0,0 0-13 0,0-3-15 16,-4 0-6-16,0-2-15 0,-1 0-14 0,1-4-7 15,-4 3-9-15,-1-6-3 0,-5-1 2 0,0 0-14 16,-3-2 2-16,-3 1 5 0,-5 6 8 0,-2-11 9 0,-1 4 3 16,-2 0-3-16,-3 0 8 0,-2-1 9 15,3 0 10-15,0-2 1 16,-4 0 19-16,-1 12 2 0,1-1 7 0,2 1 10 0,-2 0 5 0,0 6 5 15,3 1-1-15,-2 0 1 0,3 4 1 0,-3-4 2 0,2 6 6 16,2 6 0-16,-4-10-7 0,4 10-2 16,0 0-11-16,-4-11-4 0,4 11 0 0,0 0-4 0,0 0-4 15,0 0 4-15,-18 7-7 0,11 2 3 16,0 2-3-16,-2 1-1 0,0 4 2 0,-2 4-1 16,-1 7 1-16,0 0 1 0,5 4 2 0,-2-2 5 0,3 5 1 15,0-1-2-15,0 0 4 0,8-1 4 16,2 0 2-16,2 4-5 0,-3-2 1 0,4-6 2 0,3 2-2 15,-3-2 1-15,1-9-3 0,-1 3 4 0,4-3-6 16,-1-1-2-16,-4-4-6 0,3-3 2 0,-3 1-20 16,0-1-23-16,0-1-32 0,-1-3-34 15,1-2-37-15,-2 1-46 0,-4-6-143 0,6 5-350 0,-6-5 156 16</inkml:trace>
          <inkml:trace contextRef="#ctx0" brushRef="#br0" timeOffset="8791.99">16708-259 157 0,'-17'-6'160'16,"17"6"-5"-16,-13-2-4 0,13 2-6 0,-15 0-10 15,4 3-8-15,11-3-11 0,-16 2-9 0,6 0-9 16,-1 0-6-16,1 3-10 0,0-2-11 0,3 0-5 16,-1 1-9-16,0-2-3 0,3 2 0 0,-4 2-13 15,3 0-1-15,2-1-6 0,-1 1-3 0,2 2-2 16,3-8 0-16,-7 12-4 0,6-6-3 0,1 5 1 15,0-11-3-15,-1 14 0 0,3-7 4 16,1 1 1-16,1-2 5 0,0 4 2 0,3-1 3 0,-3 0-1 16,3-2 2-16,0 2-3 0,2 0-5 0,-3-1 1 15,2 0 1-15,0-1-4 0,-1 3 1 0,0-1-3 0,-1-3-2 16,1 2-2-16,-3-2-3 0,2-2-2 0,-6-4-1 16,5 13 2-16,-5-7-4 0,0-6-2 15,-5 14-16-15,0-9-24 0,-5 2-35 0,-3-1-40 16,-1-5-58-16,-7 4-223 0,0-3-417 0,6-2 185 0</inkml:trace>
        </inkml:traceGroup>
      </inkml:traceGroup>
    </inkml:traceGroup>
    <inkml:traceGroup>
      <inkml:annotationXML>
        <emma:emma xmlns:emma="http://www.w3.org/2003/04/emma" version="1.0">
          <emma:interpretation id="{86171AC4-D806-4185-9A87-9EB4ADBF5F09}" emma:medium="tactile" emma:mode="ink">
            <msink:context xmlns:msink="http://schemas.microsoft.com/ink/2010/main" type="paragraph" rotatedBoundingBox="14653,2100 17119,2044 17130,2507 14664,25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051F18-52B8-45C8-9D59-3F6538A5F936}" emma:medium="tactile" emma:mode="ink">
              <msink:context xmlns:msink="http://schemas.microsoft.com/ink/2010/main" type="line" rotatedBoundingBox="14653,2100 17119,2044 17130,2507 14664,2562"/>
            </emma:interpretation>
          </emma:emma>
        </inkml:annotationXML>
        <inkml:traceGroup>
          <inkml:annotationXML>
            <emma:emma xmlns:emma="http://www.w3.org/2003/04/emma" version="1.0">
              <emma:interpretation id="{A71F173E-C666-4406-87C1-26573CA44E4A}" emma:medium="tactile" emma:mode="ink">
                <msink:context xmlns:msink="http://schemas.microsoft.com/ink/2010/main" type="inkWord" rotatedBoundingBox="16776,2052 17119,2044 17129,2483 16786,2491"/>
              </emma:interpretation>
            </emma:emma>
          </inkml:annotationXML>
          <inkml:trace contextRef="#ctx0" brushRef="#br0" timeOffset="32173.62">9524 677 5 0,'0'0'206'0,"5"-6"-12"16,-5 6-8-16,0 0-9 0,0 0-11 0,4-8-16 15,-4 8-15-15,0 0-16 0,0 0-12 0,0 0-10 16,0 0-14-16,0 0 0 0,0 0-6 0,0 0-7 0,-30 18-3 16,18-11-4-16,-5 5 4 0,2-1-7 15,-3 3-1-15,0 1-4 0,-1 0-2 0,3 0-3 16,-6 6-6-16,5-3-2 0,0 3-3 0,2-2-4 16,3-1-4-16,2-2-3 0,-1 3-2 0,3-3-2 0,-2-1-1 15,7-1-4-15,-4 3 3 0,4-3-5 0,1 0 0 16,4-3-2-16,-1 2 4 0,3-3-5 0,2 2 0 15,1-3-2-15,2 1 2 0,3-1 2 0,6 0-2 16,1 0-2-16,3-4 0 0,1 1-4 0,1-2 3 16,0-2-3-16,-1 0-1 0,-1-2 5 0,-1 0-4 15,0-2-2-15,-6 0 0 0,1-2 1 0,-2-2-6 16,-1 0-8-16,-2-3-1 0,-3-1-11 0,-2-2-18 16,-3 4-8-16,-3-5-10 0,-3 2-25 0,-5-1-5 15,1 4-12-15,-5-4-9 0,-4 2-12 0,0 1-14 16,-3 1-7-16,1-3-22 0,-4 6-144 0,2 1-328 15,-1-4 146-15</inkml:trace>
        </inkml:traceGroup>
        <inkml:traceGroup>
          <inkml:annotationXML>
            <emma:emma xmlns:emma="http://www.w3.org/2003/04/emma" version="1.0">
              <emma:interpretation id="{FFEF86E6-8A66-4B3F-AC31-6D61A9C9A6AF}" emma:medium="tactile" emma:mode="ink">
                <msink:context xmlns:msink="http://schemas.microsoft.com/ink/2010/main" type="inkWord" rotatedBoundingBox="14656,2201 15156,2190 15164,2551 14664,2562"/>
              </emma:interpretation>
            </emma:emma>
          </inkml:annotationXML>
          <inkml:trace contextRef="#ctx0" brushRef="#br0" timeOffset="30575.76">7263 830 64 0,'8'0'223'0,"5"0"-13"0,-1 0-15 15,5-2-12-15,3 1-3 0,2-2-16 0,3 3-7 16,2-3-10-16,5 1-9 0,-7-1-13 0,-1 1-10 16,-3-1-10-16,0 2-13 0,0 1-8 0,-7-1-11 15,1 0-5-15,-6 1-8 0,0 0-6 0,-9 0-11 16,16 0-19-16,-16 0-21 0,9-1-30 0,-9 1-31 15,0 0-36-15,0 0-20 0,0 0-24 0,0 0-34 16,0 0-146-16,0 0-344 0,0 0 153 16</inkml:trace>
          <inkml:trace contextRef="#ctx0" brushRef="#br0" timeOffset="31098.73">7206 874 146 0,'-9'4'135'0,"2"1"-13"0,1-2-2 0,6-3-12 0,-13 11-5 16,9-6-7-16,0-2-1 0,4-3-11 0,-6 11-5 15,6-11-9-15,-5 9 1 0,5-9-3 0,1 10-1 16,-1-10 1-16,6 9-1 0,0-5-2 15,2 3-6-15,0-4-1 0,5 2-5 0,-3 1-6 0,3 1-5 16,1-3-1-16,-3-1-5 0,3 1-3 16,1 1-4-16,-1 0-4 0,2-1-1 0,-3 1-3 0,2-3-2 15,0 1-4-15,-1-1 1 0,-3 2-2 0,2-2-2 16,-5-1-2-16,3 1 0 0,-3 1-2 0,3 0-1 16,-2 0 1-16,1 2-6 0,-4-3 2 0,2 1-2 15,-8-3 3-15,11 5-3 0,-5-1 0 0,-6-4-1 16,10 6 3-16,-7-4-4 0,-3-2 2 0,7 11 2 15,-7-11-6-15,2 7 1 0,-1 0 2 0,-1-7-2 16,0 0 1-16,-1 13 1 0,1-13 4 0,-2 12-2 16,-5-7 3-16,1-1-1 0,-5 2 3 0,0 0 1 0,0 0-5 15,-4-2 3-15,-5 2-1 0,1-1-1 16,-1 0-1-16,0-1-8 0,-2 3-10 0,1-6-17 0,-1 1-9 16,2-1-5-16,-3 2-20 0,3-1-8 0,5 1-17 15,-1-3-8-15,1 0-20 0,2 0-12 16,0-3-126-16,1 0-276 0,5 0 122 0</inkml:trace>
        </inkml:traceGroup>
      </inkml:traceGroup>
    </inkml:traceGroup>
    <inkml:traceGroup>
      <inkml:annotationXML>
        <emma:emma xmlns:emma="http://www.w3.org/2003/04/emma" version="1.0">
          <emma:interpretation id="{8D5B6ABA-8BFD-40B5-ACBA-D729AA122B3C}" emma:medium="tactile" emma:mode="ink">
            <msink:context xmlns:msink="http://schemas.microsoft.com/ink/2010/main" type="paragraph" rotatedBoundingBox="14829,3395 17305,3192 17350,3737 14874,39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92B06B-A496-457E-882A-FFA0BBABF4C6}" emma:medium="tactile" emma:mode="ink">
              <msink:context xmlns:msink="http://schemas.microsoft.com/ink/2010/main" type="inkBullet" rotatedBoundingBox="14829,3395 15207,3364 15252,3909 14874,3940"/>
            </emma:interpretation>
          </emma:emma>
        </inkml:annotationXML>
        <inkml:trace contextRef="#ctx0" brushRef="#br0" timeOffset="45947.98">7397 2004 115 0,'0'0'196'0,"0"0"-21"0,0 0-17 0,8 1-13 15,-8-1-4-15,0 0-11 0,0 0-15 0,0 13-9 16,0-13-11-16,0 0-2 0,-8 20 3 0,3-14-7 16,1 6-7-16,1-2-6 0,-3-1-7 0,1 2-1 15,1 1-8-15,-1-2-6 0,0 1-13 16,-1-1 3-16,0 1-2 0,2 0-4 0,-1-1-2 0,2-2-3 0,0 1-7 15,-1 1-1-15,2-1 0 0,-2 0-4 16,3-4-2-16,1-5-5 0,-5 14 2 0,5-6-4 0,0-8 2 16,-1 11-2-16,1-11-1 0,3 12 0 0,-3-12-1 15,4 9 3-15,2-5-3 0,-6-4 5 0,13 6-6 16,-4-3-1-16,1 0 0 0,5 1-3 0,-3-4 6 16,2 2-5-16,-2-2-1 0,3-1 2 0,1 2-12 15,-2-2-8-15,3 0-12 0,-3-1-12 0,0 0-17 16,0 2-4-16,1-3-13 0,-3-1-14 0,-3 2-3 15,-1-2-17-15,2 1-13 0,-4-2-10 0,1 1-31 16,-1 0-119-16,-1-4-300 0,-5 8 133 0</inkml:trace>
        <inkml:trace contextRef="#ctx0" brushRef="#br0" timeOffset="46177.85">7686 2124 104 0,'0'0'162'0,"0"0"-20"0,0 0-14 0,0 0-3 0,0 0-2 16,0 0-13-16,0 0 16 0,0 0 0 0,-7 25-8 16,4-13-2-16,-5 1 4 0,2-1-4 0,-1 4-8 15,-2 4-11-15,-1-4-7 0,0 2-6 0,-1 1-10 16,-1 1-4-16,0 1-8 0,-1-1-5 0,-4 5-6 16,7-5-4-16,-4-1-3 0,1 1-12 0,3-1-20 15,-1-3-18-15,1 2-22 0,-1-4-24 0,1 2-26 16,3-8-23-16,-1 4-37 0,0-4-52 0,3 0-119 15,0-2-334-15,1-1 147 0</inkml:trace>
      </inkml:traceGroup>
      <inkml:traceGroup>
        <inkml:annotationXML>
          <emma:emma xmlns:emma="http://www.w3.org/2003/04/emma" version="1.0">
            <emma:interpretation id="{9A216434-D002-46E0-8C3F-F7F9F0B128DC}" emma:medium="tactile" emma:mode="ink">
              <msink:context xmlns:msink="http://schemas.microsoft.com/ink/2010/main" type="line" rotatedBoundingBox="16833,3349 17315,3310 17341,3636 16860,3676"/>
            </emma:interpretation>
          </emma:emma>
        </inkml:annotationXML>
        <inkml:traceGroup>
          <inkml:annotationXML>
            <emma:emma xmlns:emma="http://www.w3.org/2003/04/emma" version="1.0">
              <emma:interpretation id="{E01784D5-BA84-484A-973B-3A255333594F}" emma:medium="tactile" emma:mode="ink">
                <msink:context xmlns:msink="http://schemas.microsoft.com/ink/2010/main" type="inkWord" rotatedBoundingBox="16833,3349 17315,3310 17341,3636 16860,3676"/>
              </emma:interpretation>
            </emma:emma>
          </inkml:annotationXML>
          <inkml:trace contextRef="#ctx0" brushRef="#br0" timeOffset="46939.93">9535 1948 157 0,'0'0'204'16,"17"0"-8"-16,-8-1-10 0,3 1-9 0,1-1-14 16,-1-2-8-16,2 3-11 0,0-2-14 0,0 0-13 15,-2 1-11-15,2 0-6 0,-1 2-11 0,-5-1-11 16,-8 0-11-16,18-1-3 0,-8 2-5 0,-10-1-7 16,15 0-6-16,-5 0-6 0,-10 0-5 0,12 0-4 15,-12 0-10-15,10-1-11 0,-10 1-13 0,11 0-20 0,-11 0-18 16,0 0-25-16,10 2-19 0,-10-2-20 0,0 0-8 15,0 0-18-15,0 0-179 0,0 0-337 16,0 0 149-16</inkml:trace>
          <inkml:trace contextRef="#ctx0" brushRef="#br0" timeOffset="47373.98">9353 2019 64 0,'-7'5'142'0,"7"-5"-14"0,-12 9-12 15,7-4-2-15,-1 1-11 0,4 2-2 0,2-8-14 0,-7 6-6 16,7-6 0-16,-3 8-5 0,3-8-6 0,0 0-1 16,-1 14-5-16,1-14-3 0,0 0 2 15,4 9 5-15,-4-9-13 0,13 5-4 0,-5-2 2 0,3-1-6 16,1-1-4-16,1 1-5 0,1 1-3 0,2-1-2 15,3-1-5-15,1 1 1 0,0-2-4 0,-3 0-2 16,-2-2-3-16,2 2-1 0,-3 0 0 0,-1 0-3 16,2 0 0-16,-6 0 1 0,3 0 0 0,-12 0-3 15,15 0 6-15,-7 2 0 0,-8-2-1 0,13 0-2 16,-13 0 3-16,0 0-6 0,10-3-14 0,-10 3 11 16,0 0-3-16,0 0-3 0,10 3 2 0,-10-3-4 15,0 0 2-15,2 9 0 0,-2-9 0 0,0 7-4 16,0-7 1-16,0 12 1 0,0-12 0 0,-2 13-1 15,0-6 4-15,0 2-7 0,2-9 3 0,-7 16 4 16,2-8-5-16,1 1 4 0,-5 1 1 16,1-1-1-16,-3 0 1 0,1-2-6 0,-5 2 1 0,-1-1-11 0,1-2-19 15,-2 1-22-15,-4 0-18 0,2-1-19 0,0-3-27 16,-1 1-32-16,0-3-151 0,0-1-322 16,1 1 143-16</inkml:trace>
        </inkml:traceGroup>
      </inkml:traceGroup>
    </inkml:traceGroup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21.2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914CC86-9BEA-47BC-8380-2DFD1EBE9C86}" emma:medium="tactile" emma:mode="ink">
          <msink:context xmlns:msink="http://schemas.microsoft.com/ink/2010/main" type="inkDrawing" rotatedBoundingBox="7563,13692 18643,13713 18642,13913 7562,13892" semanticType="underline" shapeName="Other"/>
        </emma:interpretation>
      </emma:emma>
    </inkml:annotationXML>
    <inkml:trace contextRef="#ctx0" brushRef="#br0">0 2 64 0,'0'0'96'0,"0"0"-3"0,0 0-2 16,0 0-8-16,0 0-2 0,0 0-9 0,0 0-2 15,0 0-6-15,0 0-18 0,0 0 13 0,0 0-6 16,0 0-2-16,0 0-3 0,0 0-1 0,0 0 1 16,0 0-7-16,0 0 2 0,0 0-1 0,0 0-1 15,0 0-8-15,3-11 7 0,-3 11 3 0,0 0 4 16,11 0-5-16,-11 0 1 0,9-1-3 0,-9 1-8 16,0 0 3-16,13 0-6 0,-13 0 1 0,15 1-9 15,-15-1 2-15,13 0-3 0,-4 2-3 0,-9-2-1 16,12 0-3-16,-12 0-9 0,15 1 6 0,-9 1-3 15,-6-2 5-15,20 0 0 0,-11 1-6 0,4 0 2 0,-4-1-5 16,2 0 2-16,4 2 1 0,-2-2 2 16,2 2-8-16,-2-2 6 0,1 0-1 0,-1 0-2 15,1 0 0-15,7 0 4 0,-8 0-2 0,2 0-2 16,1 4 1-16,-2-4-4 0,1 2 6 0,1-2-6 0,-1 1 3 16,1 0 0-16,-1 3-3 0,1-4 5 0,-3 2-7 15,2 0-1-15,1-1 2 0,-1 1 2 16,-2-2-6-16,0 1 3 0,2 0 4 0,-1 0 0 15,0-1 1-15,-1 2-4 0,3-1 5 0,-4 2-2 0,3-3 0 16,-1 3-3-16,2-2-1 0,-2-1 4 0,-1 1-6 16,3-1 2-16,-1 0 3 0,0 0 1 0,-1 1-6 15,0-1 4-15,-1 0 4 0,4 0-5 0,-4 2 2 16,1-2 0-16,-1 0-1 0,2 0 3 0,-1-2-4 16,-1 1 1-16,0 0 1 0,0 2-3 0,3-1 0 15,-2-1 4-15,1 1-5 0,-3-1 4 0,4 1-1 16,-4 0-2-16,3 0 6 0,-1 0-3 0,-2 0 6 15,4-3-8-15,-1 3-5 0,1 0 15 0,-3 0-12 16,2 0 5-16,5 0 3 0,2 0-2 0,-7 0 0 16,7-3-3-16,-6 3 3 0,1-1 11 0,4 1-12 0,0 0 4 15,-5 1-5-15,0-2 3 0,4 2 4 16,0-2-5-16,-7 0-4 0,3 2 7 0,-1-2-5 16,1 1 0-16,-1 0 2 0,-3 0-3 0,4 0 6 15,-6 0-9-15,3 1 5 0,-1-2-2 0,0 1-2 16,1 0 4-16,-1-1-4 0,-1 1 17 0,2 0-15 15,-4 0 2-15,4 0-7 0,-13 0 3 0,22 0 3 16,-11 1-4-16,-3 0 4 0,6-1-3 0,-4-1 2 16,-10 1 0-16,20 1-1 0,-8-1-1 0,-5 1 0 0,7-1 4 15,-3 3-4-15,1-3 1 0,1 0 3 16,-1 0 0-16,1 0-5 0,1-3 1 0,2 2 7 0,-2 1-4 16,-1 0-6-16,3 1 6 0,-1-1 0 0,0 3-2 15,2-3-1-15,-1 3-1 0,4-3 1 0,0 0 1 16,-6 1 1-16,9 0-3 0,-4 0 2 0,1-1 0 15,2 2 4-15,-1-2-4 0,0 1 2 16,3 1 1-16,-2-1-7 0,-1 1 4 0,2 0 1 0,2 1 3 16,-2-2-1-16,2 1-5 0,-2 0 0 0,9 2 5 15,-8 1-4-15,0-2 4 0,1 3-2 0,0-4 0 16,-3 4-4-16,3 0 2 0,-2-3 4 0,3 2 2 16,-1 0-3-16,-2-1-2 0,9 0 3 0,-10 0 0 15,0-2 0-15,2 3-8 0,-2-4 6 0,2 5 0 16,-1-4 0-16,-1 2 1 0,0 0-2 15,-1 2-2-15,-1-3 2 0,1 0-1 0,-1 0-5 0,-5 0 6 16,-1-1-2-16,4 0 2 0,0 2-1 0,2-2-3 16,-3 0 1-16,-1 2 2 0,-1-4-4 0,2 0-3 15,-2 3 6-15,1-1 0 0,-1-1-4 0,1 0 1 16,-3-1 6-16,2 1-4 0,-1 0 2 0,2 1-3 0,0-1 1 16,-2 1 4-16,0-2-4 0,1 1 12 15,1-2-9-15,-1 1-1 0,1 0 2 0,-1 0-3 16,1 1 1-16,5-1-4 0,-8 0 6 0,4-1 1 15,-2 1 3-15,0 0-4 0,1 0-3 0,0 0 0 0,-2 1 4 16,5-1 1-16,-1 0-4 0,-2-1 4 16,0 1-2-16,-1 1-8 0,8 1 9 0,-3-2 1 0,-4 2 2 15,5-4-6-15,-5 0 0 0,0 4 6 16,3-2-4-16,2 0-3 0,-1 2 2 0,-4-2 5 0,5 0-16 16,-1-2 14-16,-2 5 0 0,2-3 3 0,0 0-9 15,0-1 3-15,-1 2 3 0,-3-1 0 16,5 0-1-16,0 0-3 0,0 1 1 0,0-1 2 15,-5 0-1-15,4 0 4 0,0 2-13 0,-2-2 5 0,-1 0 8 16,3 0-7-16,-3 2 3 0,3-2 0 0,-5 0-3 16,6 0 3-16,-2 0 0 0,-4 0 0 0,6 0 1 15,0 0 1-15,-1 0 0 0,-3 0 1 0,2 0-3 16,-3 0 0-16,0 3 1 0,-3-3 1 0,7 0-3 16,-4-3 0-16,4 3-2 0,-8 0 5 0,4 0 1 15,-1 0 3-15,0 0-9 0,-2 0 6 0,3 0-1 16,-2 0 1-16,1 0-6 0,-2-2 4 0,2 2 2 15,0-2 2-15,-1 2-4 0,0-1-1 0,0 1 0 16,6 0 0-16,-7 0-3 0,1-1 1 0,-1-1 0 16,3 0 3-16,-1 1-2 0,0 1 5 0,0 0-4 15,-2 1-3-15,3-2 6 0,-1 1-6 0,-1-2 6 16,2 2-6-16,1-1 2 0,-2 2 2 0,1-1-2 16,-3 0 2-16,1-1-5 0,1 1 5 0,1-2 0 15,-1 2-4-15,0 0-2 0,-1 2 9 0,1-2-8 16,2-3 1-16,-3 3 2 0,2 0-5 0,5-1-1 15,-8 0 3-15,4 0 1 0,3 1-9 0,-4-2 3 16,4 4 6-16,1-4-4 0,-1-1 7 0,-4 3-7 16,2-3 4-16,3 2-3 0,-5-1 2 0,-2 2 3 15,3-2-1-15,4 2 1 0,0 0-3 0,-5 0-7 0,1-2 15 16,-3 2-2-16,7-1-2 0,-1 0-3 0,-1-1 5 16,2 2-2-16,-1-2-5 0,0-1 2 15,-4 2 0-15,-2 1 0 0,1-4 1 0,7 4 2 0,-2-1 1 16,-3 1-5-16,3-3 4 0,-1 1 0 0,0-1 2 15,-4 2-1-15,1 1-2 0,-1-2-2 0,2 4-1 16,-2-4-3-16,1 1 8 0,4 0-3 16,0 0 2-16,-4 1-5 0,-3-3 2 0,2 3 3 0,1 0 3 15,-2 0-2-15,3 0 3 0,-4-2-6 0,1 2 0 16,3 0 0-16,-3 0 3 0,-1 0 0 0,3-3 1 16,-2 3-2-16,-1-1 1 0,1-1-1 0,1 0 0 15,-2 2 3-15,1-1-2 0,3-4 0 0,-3 5-16 16,7 0 15-16,-8 0 2 0,3-4-3 0,-1 3-1 15,2 1 1-15,-4-1 2 0,3-1 8 0,-2 2-20 16,6-2 10-16,-4 0 3 0,0 0 0 16,0 2 2-16,-1 0 0 0,1 0 0 0,-2-3 0 0,1 2 1 15,2 1-6-15,-2-1 0 0,1 1 6 0,-3 0 6 16,1 0-9-16,2 0-4 0,-1 0-1 0,-2 0 6 16,0 0 0-16,-1 0-3 0,4 0 5 0,-3 0-5 15,1-1 2-15,0 1-1 0,-1 0 2 0,2-2-2 16,-2 2 7-16,1 2-6 0,0-2-1 0,-2 0 1 15,4-2-5-15,-3 4 1 0,1-2-6 0,0 0 8 16,-1 1 0-16,3-1 7 0,-2 0-7 0,2 0 7 0,-3 0-5 16,2 0-3-16,1-1 0 0,-1 1 2 15,1-2-3-15,-1 1 1 0,1 1 0 0,3 0 2 16,-4 0-5-16,1 0 1 0,-2-2 3 0,1 2 2 16,1 2-8-16,-3-4 7 0,2 2-5 0,1 0 6 0,-1 0 2 15,-3 0-5-15,2 0 1 0,2 0 2 0,-4-3-3 16,2 3 4-16,-1 0-3 0,-2-1 1 15,3 2 2-15,-2-1-10 0,2 0 6 0,-2 0 2 16,1 0 2-16,-2 3-5 0,1-3 2 0,-1 0 2 0,-1 0-3 16,5 0-1-16,-4 0 0 0,0 0 2 0,3 0-3 15,-2 2 9-15,0-2-10 0,3 0 7 0,-4 1 5 16,1 1-11-16,1-2-1 0,-1 0 12 16,-1 1-13-16,1-1 9 0,-3 1-14 0,5-1 7 0,-1 0 3 15,-3 1 1-15,2-1 0 0,1 3-1 0,-1-3 0 16,0 0-1-16,1 0 3 0,0 0 2 0,2 2-1 15,0-2-5-15,-2 2 4 0,0-2-2 0,-1 1 4 16,0-1-4-16,2 0-3 0,2 0 1 0,-2 1 8 16,-2-1-5-16,1-1-2 0,1 1 4 0,2 1-5 15,-2-2-3-15,1 1 4 0,-3-1 2 0,4 1-1 16,-3 0-2-16,1 0 2 0,0 0-1 0,1 0 2 16,-1 0-3-16,2-2 2 0,-2 2-1 0,-1 2-1 15,1-4 1-15,2 4-4 0,-3-1 7 0,1-4-3 16,0 5 1-16,-2-2 2 0,1-2-1 0,0 4 0 15,3-2 0-15,-4-2-1 0,0 4 2 0,2-2-3 16,-3-2 2-16,3 2 4 0,-2 2-3 0,0-4-3 16,1 2 3-16,0 0-7 0,-1 2 3 0,1-1 1 15,-1-1 0-15,-2 0 2 0,2 1 1 0,-1-1-2 16,3 0-2-16,-2 2 0 0,1-2 4 0,-1 0-5 0,4 0 1 16,-4 1 2-16,1 0 3 0,0-1-4 0,1 4-5 15,-1-4 7-15,1 0-2 0,-2 0 1 16,3 0 0-16,0 0 2 0,0 0-1 0,-1 2 0 0,1-2 2 15,-1 0 2-15,1 0-7 0,-1 0 1 0,0 3-2 16,2-3-3-16,-2-3 5 0,-1 3 5 0,2 0-4 16,1 0-3-16,-1 0 3 0,1-2 0 15,-1 2 2-15,1 0 2 0,-2 0-6 0,2 0 5 0,-1-3 0 16,0 6-7-16,0-7 7 0,1 3-4 0,1 1-3 16,-1-1 5-16,-1-1-3 0,0 1 2 0,2 1-2 15,-1-1 6-15,-1-1 2 0,0 0-3 16,1 2 0-16,-3 0-2 0,3-3 5 0,-2 3-4 0,-1-1-3 15,5 0-1-15,-4 1 6 0,0 0 3 0,2 0-1 16,-2 0-2-16,-1 1 6 0,3-1-7 16,-2 0-3-16,-1 0 13 0,2 1-11 0,1-1-2 0,-1 3 1 15,0-6-1-15,-3 6 6 0,3-3-4 0,-2 0 1 16,1 2-2-16,1 0-1 0,-2-2-3 0,1 0 9 16,1 0-13-16,1 0 7 0,-1-2 1 0,-2 2 0 15,8-2 0-15,-7 2 1 0,-1 0 4 0,1 0-8 16,3 0 4-16,-5 0-1 0,3 0-3 0,6-3 2 15,-7 3 2-15,-2-1-7 0,3 1 1 0,-2 0 7 16,2 0-4-16,0 0 0 0,-1-1 1 16,-1 1-1-16,3-1-1 0,-1 1 5 0,1 0-3 0,-1-2 0 15,2 2-3-15,-2 2-6 0,6-2 11 0,-6 0 2 16,4-3-4-16,-3 1-2 0,0 2 4 0,5 0-1 16,-6 0-7-16,2-3 4 0,-1 3-1 0,3-1 5 15,-2 1-1-15,0-1 0 0,3 1 2 0,-3 0-4 16,-2 0 2-16,0-1 1 0,1 1-1 0,-1 0 0 15,2 0 2-15,-1 0-1 0,0 0-2 0,0-2-2 16,4 4 4-16,-5-2-5 0,1 1 2 0,-1-1 2 0,0 0-6 16,2-1 10-16,5 1-5 0,-7-2 3 15,2 2 0-15,-2 0 2 0,1 0-2 0,1 0-1 0,3-1 3 16,-6 1-3-16,4-3 1 0,-3 6 8 16,2-3-6-16,-2 0 1 0,2 0-3 0,3 0 2 0,-5 1-3 15,0-2 2-15,-1 1-3 0,2 0 5 0,0 1-5 16,0-1 1-16,-2 0 5 0,0-1-5 0,1 2-1 15,-1-1 1-15,-1-1-1 0,0 1 3 0,-1 0-3 16,0-3-1-16,2 3 5 0,-1 0 0 0,2 0-4 16,-3 0 2-16,1 0-1 0,0 0 3 0,0-2-1 15,0 2-2-15,0 0 2 0,0-3-1 0,0 3 1 16,-1 0 2-16,0 0-7 0,3-1 3 0,-3 2-1 16,3-2 0-16,-3 1 2 0,1-1 0 0,-2 1 3 15,4 0-1-15,-2 0-2 0,0-1 2 0,0 1-3 16,2 0-2-16,0 0 8 0,-2-2-5 0,1 2-4 15,-1-1 7-15,1 1-1 0,2 1-4 16,-2-2 4-16,-2 1-5 0,2 0 3 0,0 0 8 0,2 0-7 16,-3-3 4-16,0 3 5 0,0 0-4 0,-1 0-3 15,1 0 3-15,2 0 2 0,-1-2-1 0,0 4 5 16,-4-4 1-16,4 2 3 0,-3 0-4 16,1 0-1-16,2-3-2 0,-5 3 11 0,3-1-2 0,-1 1-3 15,-1-3-4-15,-10 3 3 0,16 0-2 0,-9 0 3 16,-7 0-6-16,15-1-2 0,-15 1 1 0,12-2-1 15,-7 0 2-15,-5 2-4 0,12 0 0 0,-12 0-2 16,11 2 2-16,-11-2 2 0,0 0-5 0,13 0 2 16,-13 0-2-16,0 0 2 0,11-2-1 0,-11 2 2 15,0 0-5-15,14 0 8 0,-14 0-2 0,0 0 2 16,7-2 3-16,-7 2 1 0,0 0 4 0,0 0-2 0,10-2 1 16,-10 2 6-16,0 0 3 0,0 0 0 0,0 0 3 15,0 0 6-15,9-1-3 0,-9 1-3 16,0 0-2-16,0 0-3 0,0 0-3 0,0 0-4 0,0 0-1 15,0 0-3-15,0 0-16 0,0 0-16 0,0 0-19 16,0 0-22-16,0 0-34 0,0 0-33 0,0 0-52 16,0 0-225-16,-35-2-438 0,35 2 194 0</inkml:trace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43.97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054ADB7-4B7E-4747-AB10-8F249663DD50}" emma:medium="tactile" emma:mode="ink">
          <msink:context xmlns:msink="http://schemas.microsoft.com/ink/2010/main" type="writingRegion" rotatedBoundingBox="9776,3476 10394,3476 10394,3957 9776,3957"/>
        </emma:interpretation>
      </emma:emma>
    </inkml:annotationXML>
    <inkml:traceGroup>
      <inkml:annotationXML>
        <emma:emma xmlns:emma="http://www.w3.org/2003/04/emma" version="1.0">
          <emma:interpretation id="{8F1065F9-B506-42F5-A389-AC6D2C80F2A7}" emma:medium="tactile" emma:mode="ink">
            <msink:context xmlns:msink="http://schemas.microsoft.com/ink/2010/main" type="paragraph" rotatedBoundingBox="9776,3476 10394,3476 10394,3957 9776,39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96D952-9076-41E4-935E-7A7131EBEE51}" emma:medium="tactile" emma:mode="ink">
              <msink:context xmlns:msink="http://schemas.microsoft.com/ink/2010/main" type="line" rotatedBoundingBox="9776,3476 10394,3476 10394,3957 9776,3957"/>
            </emma:interpretation>
          </emma:emma>
        </inkml:annotationXML>
        <inkml:traceGroup>
          <inkml:annotationXML>
            <emma:emma xmlns:emma="http://www.w3.org/2003/04/emma" version="1.0">
              <emma:interpretation id="{3198147D-AEF3-4C8C-8D62-7B4B5142FB25}" emma:medium="tactile" emma:mode="ink">
                <msink:context xmlns:msink="http://schemas.microsoft.com/ink/2010/main" type="inkWord" rotatedBoundingBox="9776,3476 10394,3476 10394,3957 9776,3957"/>
              </emma:interpretation>
            </emma:emma>
          </inkml:annotationXML>
          <inkml:trace contextRef="#ctx0" brushRef="#br0">2366 2188 175 0,'0'0'179'0,"0"0"-6"0,0 0-10 15,0 0-5-15,0 0-10 0,0 0-3 0,0 0-7 16,0 0 2-16,0 0-11 0,0 0-13 0,0 0 2 0,0 0-8 16,0 0-9-16,0 0-8 0,0 0-11 0,0 0-4 15,0 0-10-15,0 0-3 0,0 0-7 16,0 0-6-16,-2-13-7 0,2 13-3 0,6-9-6 16,-6 9-2-16,6-10-8 0,-2 6-1 0,-4 4-2 0,12-9 0 15,-7 4-4-15,1-2 0 0,4 2-4 0,-1 3-4 16,-4-3-1-16,6 0 0 0,0 1-1 0,-2 1-3 15,1 1 1-15,-3-1 1 0,-7 3-2 16,21-3-4-16,-11 2 1 0,0-3-4 0,-2 3 3 0,-8 1-2 16,15 1 0-16,-5-2-1 0,-10 1 1 0,12 5-1 15,-12-5-6-15,10 4 4 0,-5-1-2 0,-1 3 1 16,-4-6-2-16,7 8 1 0,-2-1 0 0,-4 0 2 16,1 1-2-16,-1 0 3 0,-1 4-2 0,0-1 3 15,-1 1-2-15,-2 1 0 0,1-1 3 0,-1 2 1 16,-3-2-3-16,1 2 2 0,-1 3 0 0,0 0 0 0,-2-3 0 15,0 3-3-15,-3-6 3 0,3 3 3 0,-4 2-3 16,1 1 0-16,-2-1-1 0,-1-1-4 16,-2-1 2-16,2 0 0 0,0 0-2 0,-1-2-6 0,-2 4 2 15,1-2 1-15,3-3-2 0,-3 1-1 0,0 0-1 16,0-3 1-16,2-1 2 0,3-2 0 0,2-1 1 16,1 0 2-16,-2-3 2 0,4 2 1 0,6-4-2 15,-9 5 2-15,9-5 1 0,-8 4 2 0,8-4 5 16,-8 4 5-16,8-4 0 0,0 0 1 0,0 0-3 15,0 0-2-15,0 0 0 0,0 0 1 0,0 0 2 16,0 0-6-16,0 0 1 0,5-23 0 0,-5 23-2 16,14-12 0-16,-6 6 0 0,3-3 0 0,0 2-7 15,-2 1 7-15,2-2 0 0,0 2 1 0,0-2-3 16,-1 3 1-16,1-1-1 0,0 3 0 0,-3-2-1 16,1 4 1-16,-1-2 0 0,-8 3-2 0,12-2-2 15,-12 2 0-15,14 0-3 0,-14 0 3 0,10 2 1 16,-10-2 1-16,12 4-2 0,-7-1 3 0,1 1 0 15,2 1-2-15,-3 2 0 0,1-4 2 0,1 6 0 16,2-1 1-16,-2-3 2 0,2 3-1 0,1-4-1 16,2 6 1-16,0-5 1 0,2 1-1 0,-1-2 1 0,2 1-2 15,6-2 2-15,0-1-2 0,-5 2 1 0,5-4 1 16,-6 0 0-16,6 0-1 0,-6 0 2 0,-2-1 1 16,3-2-2-16,-2 1 0 0,-1 0 3 0,-1-2-2 15,-1 0 1-15,-4 0-3 0,0-1-1 0,-7 5 1 16,14-7-6-16,-9 5-7 0,1-4-4 0,-6 6-7 15,9-8-14-15,-9 8-11 0,6-5-13 0,-6 5-27 16,6-2-26-16,-6 2-27 0,0 0-32 0,10-3-169 16,-10 3-370-16,5-4 164 0</inkml:trace>
        </inkml:traceGroup>
      </inkml:traceGroup>
    </inkml:traceGroup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14.18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35FA0DE-3B6A-4562-94CF-E2EC46DE7CEF}" emma:medium="tactile" emma:mode="ink">
          <msink:context xmlns:msink="http://schemas.microsoft.com/ink/2010/main" type="inkDrawing" rotatedBoundingBox="6033,2295 6039,2261 6046,2262 6040,2297" shapeName="Other">
            <msink:destinationLink direction="with" ref="{3E9E04B0-382E-4478-890A-1DA3EC4C07A8}"/>
          </msink:context>
        </emma:interpretation>
      </emma:emma>
    </inkml:annotationXML>
    <inkml:trace contextRef="#ctx0" brushRef="#br0">-1490 899 209 0,'0'0'263'0,"0"-13"-22"0,0 13-26 0,0 0-21 0,0 0-21 16,-3-8-15-16,3 8-20 0,0 0-15 0,0 0-12 15,0 0-15-15,0 0-21 0,0 0-22 16,0 0-19-16,0 0-20 0,0 0-16 0,0 0-15 0,0 0-14 16,0 0-25-16,0 0-26 0,0 0 0 0,0 0-24 15,0 0-50-15,0 0-106 0,-2 29-282 0,-2-23 125 16</inkml:trace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13.87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B5F20AB-6CAE-4238-AB80-11ABACD5008D}" emma:medium="tactile" emma:mode="ink">
          <msink:context xmlns:msink="http://schemas.microsoft.com/ink/2010/main" type="inkDrawing" rotatedBoundingBox="5988,2467 6034,2708 5974,2719 5928,2478" semanticType="verticalRange" shapeName="Other">
            <msink:sourceLink direction="with" ref="{9F5F4A01-0B89-4B73-AB01-FAA6927080A2}"/>
          </msink:context>
        </emma:interpretation>
      </emma:emma>
    </inkml:annotationXML>
    <inkml:trace contextRef="#ctx0" brushRef="#br0">-1574 1096 123 0,'0'0'214'0,"0"0"-15"0,0 0-8 0,4-7-9 0,-4 7-5 16,0 0-10-16,0 0-6 0,0 0-10 0,0 0-15 15,0 0-12-15,0 0-9 0,0 0-17 0,0 0-8 16,0 0-12-16,0 0-11 0,0 0-9 0,0 0-10 16,0 0 0-16,0 0-3 0,0 0-3 0,0 0-3 15,0 0 5-15,2 25 5 0,-2-25-3 0,-3 15 2 16,3-15-4-16,1 13-2 0,-1-4 0 0,2 1 2 15,-4 2 0-15,2-12-5 0,0 17-2 0,0-9-4 16,0-8 0-16,2 12 1 0,-2-4-4 0,0-8 2 16,0 13-5-16,0-13-2 0,0 11-3 0,0-4 1 15,0-7-9-15,0 12 6 0,0-12-3 0,0 9 3 16,0-9-5-16,0 11 0 0,0-11-2 0,0 7 1 0,0-7-4 16,0 0 3-16,3 12-4 0,-3-12 3 0,0 0-1 15,2 7-2-15,-2-7 0 0,0 0 0 0,5 8 1 16,-5-8-4-16,6 5 3 0,-6-5-2 0,0 0-1 15,9 3-7-15,-9-3-8 0,6 4-12 0,-6-4-14 16,12 1-11-16,-12-1-14 0,0 0-22 0,8 1-3 16,-8-1-23-16,0 0-27 0,0 0-29 0,11-6-38 15,-11 6-55-15,3-10-132 0,-3 10-422 0,0-11 186 16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13.2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E9E04B0-382E-4478-890A-1DA3EC4C07A8}" emma:medium="tactile" emma:mode="ink">
          <msink:context xmlns:msink="http://schemas.microsoft.com/ink/2010/main" type="inkDrawing" rotatedBoundingBox="5375,2290 5782,2077 5940,2378 5533,2592" semanticType="callout" shapeName="Other">
            <msink:sourceLink direction="with" ref="{135FA0DE-3B6A-4562-94CF-E2EC46DE7CEF}"/>
          </msink:context>
        </emma:interpretation>
      </emma:emma>
    </inkml:annotationXML>
    <inkml:trace contextRef="#ctx0" brushRef="#br0">-2155 913 70 0,'0'0'181'0,"0"0"-8"0,0 0-12 15,3-8-8-15,-3 8-7 0,0 0-3 0,0 0-12 0,0 0-5 16,0 0-11-16,0 0-8 0,0 0-6 16,0 0 0-16,0 0-7 0,0 0-7 0,0 0-4 15,0 0-9-15,0 0-6 0,0 0-6 0,0 0-6 16,0 0-5-16,0 0-5 0,0 0-5 0,0 0-3 0,0 0-7 15,0 0-5-15,0 0-5 0,0 0 3 16,0 0-5-16,0 0-1 0,0 0-7 0,0 0 1 0,0 0-1 16,0 0 1-16,0 0-4 0,18 8 0 0,-18-8-2 15,7 8-1-15,-3-4 0 0,-4-4-4 0,9 7 0 16,-4-2 5-16,-1 1-9 0,3-1 6 0,-3 2-1 16,0-1-2-16,3-3 3 0,-4 5 0 0,7-2 0 15,-5 2 1-15,1-2-8 0,1 2 3 0,-1 0 0 16,-1-2 7-16,0 2-2 0,3 0-4 0,-3-2 2 15,1 2 2-15,-4-2-4 0,3 0 0 0,-1 2 1 16,2-3 0-16,-1 1 2 0,-2 0-1 0,0 2-4 16,-3-8 0-16,7 10 2 0,-2-4 2 0,-3-1-4 15,2 2 4-15,-4-7 0 0,7 11-6 0,-5-6 6 16,-2-5 0-16,6 4-6 0,-6-4 9 0,5 8-3 16,-5-8 0-16,3 8-3 0,-3-8 1 0,4 5 2 0,-4-5-2 15,0 0 5-15,0 0-1 0,4 6-4 0,-4-6 3 16,0 0 0-16,0 0-3 0,0 0 3 0,7 3 2 15,-7-3-2-15,0 0 2 0,0 0-2 16,0 0 11-16,0 0 1 0,0 0 9 0,0 0 5 0,0 0 2 16,0 0-2-16,0 0 6 0,16-1-3 0,-16 1 1 15,0 0-7-15,10-8 7 0,-5 4-5 0,-5 4-1 16,8-9-2-16,-1 3-5 0,-1-2 0 0,4-1-1 16,1 0-5-16,-5-1 5 0,1-1-4 0,3 2-4 15,-5-3 0-15,6 1-1 0,-6-2-2 0,5-3 1 16,0-1 1-16,-2 5-2 0,3-3-8 0,-6 4 6 15,-3-2-1-15,4 0 2 0,1 2-3 0,-2-1 2 16,-2 1-3-16,2-1 3 0,-2 2-4 0,-1 2-1 16,0-4-1-16,2 6 2 0,-4-2-1 0,0 8 0 15,5-14-4-15,-5 7 2 0,0 7-1 0,2-14 3 16,-2 14 0-16,5-9-1 0,-5 9-1 0,3-9 2 16,-3 9-2-16,3-10 0 0,-3 10-4 0,2-6-2 0,-2 6-4 15,0 0-13-15,0 0-12 0,0 0-7 0,5-8-16 16,-5 8-15-16,0 0-4 0,0 0-9 15,0 0-8-15,0 0-10 0,0 0-13 0,0 0-12 0,0 0-18 16,11 13-20-16,-11-13-184 0,0 0-381 0,-3 12 169 16</inkml:trace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35.04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7C99A28-EFC8-4A18-BCC5-25DDF96AA5D0}" emma:medium="tactile" emma:mode="ink">
          <msink:context xmlns:msink="http://schemas.microsoft.com/ink/2010/main" type="writingRegion" rotatedBoundingBox="5784,3187 6240,3692 5802,4088 5345,3583"/>
        </emma:interpretation>
      </emma:emma>
    </inkml:annotationXML>
    <inkml:traceGroup>
      <inkml:annotationXML>
        <emma:emma xmlns:emma="http://www.w3.org/2003/04/emma" version="1.0">
          <emma:interpretation id="{7C22572B-C44E-4A6C-9486-006914A9C943}" emma:medium="tactile" emma:mode="ink">
            <msink:context xmlns:msink="http://schemas.microsoft.com/ink/2010/main" type="paragraph" rotatedBoundingBox="5784,3187 6240,3692 5802,4088 5345,35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DEE101-0872-4826-9377-04B0BCCFB1FB}" emma:medium="tactile" emma:mode="ink">
              <msink:context xmlns:msink="http://schemas.microsoft.com/ink/2010/main" type="line" rotatedBoundingBox="5784,3187 6240,3692 5802,4088 5345,3583"/>
            </emma:interpretation>
          </emma:emma>
        </inkml:annotationXML>
        <inkml:traceGroup>
          <inkml:annotationXML>
            <emma:emma xmlns:emma="http://www.w3.org/2003/04/emma" version="1.0">
              <emma:interpretation id="{18E43BBF-5D8D-42E7-A9CD-A408FBC6D34D}" emma:medium="tactile" emma:mode="ink">
                <msink:context xmlns:msink="http://schemas.microsoft.com/ink/2010/main" type="inkWord" rotatedBoundingBox="5784,3187 6240,3692 5802,4088 5345,3583"/>
              </emma:interpretation>
            </emma:emma>
          </inkml:annotationXML>
          <inkml:trace contextRef="#ctx0" brushRef="#br0">-1870 1929 137 0,'0'0'138'0,"0"0"-9"0,0 0-10 0,0 0-1 16,0 0-9-16,0 0-12 0,0 0-11 0,0 0-9 15,0 0-8-15,0 0-5 0,0 0-22 0,0 0-10 16,0 0-13-16,0 0-8 0,0 0-24 0,0 0-6 16,0 0-22-16,0 0-4 0,0 0-26 0,0 0-106 15,0 0-191-15,0 0 85 0</inkml:trace>
          <inkml:trace contextRef="#ctx0" brushRef="#br0" timeOffset="1171.02">-1470 2147 142 0,'0'0'215'0,"0"0"-21"0,2-9-21 16,-2 9-27-16,4-7-25 0,-4 7-29 0,0 0-23 15,0 0-29-15,0 0-27 0,9-2-50 0,-9 2-55 16,0 0-88-16,0 0-194 0,0 0 86 0</inkml:trace>
          <inkml:trace contextRef="#ctx0" brushRef="#br0" timeOffset="983.15">-1827 1980 168 0,'0'0'183'0,"0"0"-13"0,0 0-9 15,8-6-7-15,-8 6-11 0,0 0-8 0,0 0-13 16,0 0-4-16,0 0-11 0,0 0-12 0,3-7-9 0,-3 7-11 15,0 0-16-15,0 0-2 0,0 0-3 16,0 0-4-16,0 0-7 0,0 0-2 0,-23-1-6 16,23 1-8-16,-21 3 1 0,11-1-2 15,-1 1-4-15,1 0-1 0,-1 0-5 0,4-1-1 0,-6 1-2 0,2 3 1 16,0-1-3-16,-1-1-2 0,4 1-2 16,-3 3 0-16,2-4 2 0,1 3-1 0,3-1-9 0,0-3 5 15,5-3-2-15,-11 10 1 0,11-5-6 0,0-5 5 16,-6 12-1-16,6-12 1 0,0 8-1 0,0-8-1 15,2 14-2-15,-2-14 2 0,4 15 1 0,1-10 1 16,-1 1-3-16,0 5 5 0,1-6-8 0,0 1 4 16,1-1 3-16,-1 1-12 0,-1 0 9 0,2-1 0 15,-1-1 1-15,3 3 1 0,-3-3-3 0,0 1 3 16,1 0 0-16,-4 1-3 0,5-3 2 0,-1 2-1 16,-1 1-2-16,-5-6 5 0,13 9-4 0,-8-6 4 15,1 2-3-15,-1-3 0 0,-5-2-8 0,10 12 8 16,-5-7 0-16,0-2 1 0,-2 2-3 0,2 2 0 0,0-2 5 15,1 0-4-15,-1 1 1 0,-3 2 3 16,4-2-3-16,-6-6-1 0,5 14 2 0,0-7 0 0,-3 1-4 16,1 0 1-16,-3-8 2 0,3 12 0 15,-3-4-4-15,0-8 4 0,5 12-3 0,-5-12 4 0,0 14 0 16,0-8-5-16,0-6 1 0,-5 14-1 0,5-14 2 16,-3 11 2-16,3-11-4 0,0 9 2 0,-3-4 1 15,3-5 1-15,0 0 1 0,-7 11 0 0,7-11 4 16,-5 7 0-16,-1-4 3 0,6-3 4 0,-9 1 4 15,9-1 5-15,-11 4 1 0,5 0 2 0,6-4 3 16,-13 0-1-16,13 0-2 0,-16 0 1 0,7 0-3 16,9 0 2-16,-13 0-1 0,13 0-3 0,-16-2-4 0,16 2-2 15,-15-2 3-15,15 2-2 0,-11-2-3 16,11 2-1-16,-7 0 1 0,7 0-6 0,0 0-4 0,0 0-7 16,-11-2-11-16,11 2-5 0,0 0-10 0,0 0-10 15,0 0 1-15,0 0-5 0,0 0-3 16,0 0-11-16,0 0-10 0,0 0 3 0,31-6 1 0,-18 4-1 15,0-2-3-15,0 3 11 0,3-2-6 0,-1-1 11 16,3 2 8-16,2-2 4 0,2 1 4 0,-2-2 11 16,-2 1 6-16,0 2 7 0,-5-3-3 0,2 0 20 15,-2 3-2-15,1-1 12 0,-1-1 7 0,-3 0 10 16,-3 2 6-16,4-2 7 0,-6 2 1 0,-5 2 3 16,11-8 1-16,-4 6-3 0,-7 2 1 0,8-6-1 15,-8 6-1-15,7-2-4 0,-7 2-5 0,9-4 0 16,-9 4-3-16,0 0-4 0,10-4-2 0,-10 4-5 15,0 0 1-15,7-1-6 0,-7 1 2 0,0 0-5 0,0 0 3 16,0 0-6-16,0 0-3 0,0 0-4 0,0 0 4 16,0 0 0-16,0 0 1 0,0 0-7 0,0 0 1 15,13 3 2-15,-13-3 4 0,0 0 4 0,0 0 1 16,3 11 4-16,-3-11-4 0,0 9 3 16,0-9 3-16,0 10-2 0,0-10 3 0,-5 11-4 0,5-11 3 15,-2 15-4-15,2-10 2 0,0-5-4 0,-3 17-1 16,3-17 0-16,0 14 3 0,0-8-5 0,0-6-2 15,0 14 2-15,3-9-4 0,-3-5 3 0,2 14-3 16,0-9 3-16,-2-5-1 0,6 8-1 0,-6-8 3 16,8 8-3-16,-8-8-1 0,10 7 1 0,-5-4-6 15,2 0-11-15,-7-3-15 0,13 3-14 0,-4-1-15 16,-9-2-16-16,13 0-17 0,-13 0-24 0,15-4-19 16,-8 0-35-16,-7 4-207 0,11-10-401 0,-3 4 178 15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4.2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61 0 115 0,'0'0'142'0,"0"0"-7"0,0 0-7 16,0 0-5-16,-14 19-11 0,10-11-3 0,-1 3-8 15,2-1-8-15,1 2 0 0,-2-1-6 0,-1 3 0 16,3 1-6-16,-2-1 0 0,-1 3-5 0,3 4-4 16,-1-3-1-16,1 1-2 0,1 1-3 0,1-1-3 15,-2-2-3-15,1-2-5 0,1 2-1 0,1-4-6 16,-2 3-1-16,-1-5-4 0,4 3-2 0,-4-2-4 15,2 1-3-15,2 0 0 0,-1-3-6 0,-1 1 5 16,0 0-9-16,0-3-3 0,2 3-4 0,-2-4-1 16,0-7 3-16,1 17-4 0,1-10-1 0,-2-7-2 15,0 11-26-15,0-3-17 0,0-8-11 0,-2 12-19 16,2-12-20-16,2 8-29 0,-2-8-23 0,0 0-29 16,2 8-159-16,-2-8-347 0,0 0 154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8.53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1A343DA-4B2D-453E-A45C-38F495448BCB}" emma:medium="tactile" emma:mode="ink">
          <msink:context xmlns:msink="http://schemas.microsoft.com/ink/2010/main" type="inkDrawing" rotatedBoundingBox="11962,1735 12152,1253 12603,1432 12413,1913" semanticType="callout" shapeName="Other">
            <msink:sourceLink direction="from" ref="{396CC1CF-0ACB-480F-ACC1-333BEAD885B3}"/>
            <msink:sourceLink direction="to" ref="{396CC1CF-0ACB-480F-ACC1-333BEAD885B3}"/>
          </msink:context>
        </emma:interpretation>
      </emma:emma>
    </inkml:annotationXML>
    <inkml:trace contextRef="#ctx0" brushRef="#br0">4544 62 107 0,'0'0'166'0,"0"0"-14"0,0 0-9 16,0 0-11-16,0 0-10 0,21-18-7 0,-21 18-5 15,6-5-14-15,-1 0-4 0,1-1-11 0,0 0-9 16,1 1-2-16,-1 0-5 0,1 2-9 0,4-5-9 15,-1 2-2-15,0-2-5 0,-3 2 0 0,2 1-7 16,1 0-2-16,0-1-2 0,2 2-3 0,-3-1-8 16,2 0 4-16,-4 1-6 0,2 2 3 0,-9 2-4 15,13-4 1-15,-7 0-4 0,-6 4-1 0,13-3-4 16,-13 3 0-16,10-2 1 0,-10 2 1 0,0 0-7 0,12 1 2 16,-12-1-2-16,0 0 1 0,10 8-3 15,-10-8-1-15,2 7 3 0,-2-7 0 0,0 13 1 16,0-5-3-16,0-8 3 0,-5 17 1 0,2-5-2 15,-1 1 6-15,-2 1-3 0,0-3-2 0,0 3 3 0,-4 2-1 16,-2 1 0-16,1 1 0 0,-1-2 2 0,-3-2 0 16,-1 4 0-16,1-3 1 0,1 0-5 15,-4 0 0-15,1 3 2 0,2-4 2 0,-1 2-2 0,1-2 2 16,4-6-5-16,-2 4-2 0,-3 1 3 0,4-4 4 16,-1-3-5-16,3 3-1 0,0-1 3 0,2-2 0 15,2-1-1-15,-1 0-1 0,1-1-4 0,1 1 3 16,5-5 2-16,-7 5 2 0,7-5 0 0,0 0 5 15,-7 6 8-15,7-6 4 0,0 0 8 0,0 0 4 16,0 0-3-16,0 0 0 0,0 0-3 0,0 0-3 16,0 0-6-16,0 0 1 0,0 0-3 0,0 0-3 15,0 0 1-15,0 0-4 0,21-16-3 0,-17 12 1 16,-4 4-1-16,14-8-3 0,-8 6 2 0,3 1-2 16,1-4 2-16,-10 5-6 0,21 0 1 0,-9 0 2 0,3-3 1 15,-2 6-5-15,2-3 3 0,5 0-5 0,1 2 3 16,2 1 1-16,2 0-2 0,-2-2 2 15,3 4-2-15,-1-5 1 0,0 0-3 0,-3-3 2 16,-1 6-2-16,-3-1-5 0,-3 1-3 0,0-2-5 0,-4 0-5 16,1 0-3-16,1 1-8 0,-5 0-12 0,1 0-15 15,-9-2-16-15,17 0-22 0,-17 0-29 0,12 0-38 16,-12 0-157-16,9 0-345 0,-9 0 152 0</inkml:trace>
  </inkml:traceGroup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45.02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7ADC480-7373-4275-9447-BDF498DB48DF}" emma:medium="tactile" emma:mode="ink">
          <msink:context xmlns:msink="http://schemas.microsoft.com/ink/2010/main" type="writingRegion" rotatedBoundingBox="12156,3439 12610,3439 12610,3891 12156,3891"/>
        </emma:interpretation>
      </emma:emma>
    </inkml:annotationXML>
    <inkml:traceGroup>
      <inkml:annotationXML>
        <emma:emma xmlns:emma="http://www.w3.org/2003/04/emma" version="1.0">
          <emma:interpretation id="{39079F82-0C36-4A91-9B93-047BB76B955B}" emma:medium="tactile" emma:mode="ink">
            <msink:context xmlns:msink="http://schemas.microsoft.com/ink/2010/main" type="paragraph" rotatedBoundingBox="12156,3439 12610,3439 12610,3891 12156,3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2B976F-7874-4EEA-B3EF-542735AC9D36}" emma:medium="tactile" emma:mode="ink">
              <msink:context xmlns:msink="http://schemas.microsoft.com/ink/2010/main" type="line" rotatedBoundingBox="12156,3439 12610,3439 12610,3891 12156,3891"/>
            </emma:interpretation>
          </emma:emma>
        </inkml:annotationXML>
        <inkml:traceGroup>
          <inkml:annotationXML>
            <emma:emma xmlns:emma="http://www.w3.org/2003/04/emma" version="1.0">
              <emma:interpretation id="{2A3DDBA6-DEF6-4B8D-91E9-E0CA66FABFCA}" emma:medium="tactile" emma:mode="ink">
                <msink:context xmlns:msink="http://schemas.microsoft.com/ink/2010/main" type="inkWord" rotatedBoundingBox="12156,3439 12610,3439 12610,3891 12156,3891"/>
              </emma:interpretation>
            </emma:emma>
          </inkml:annotationXML>
          <inkml:trace contextRef="#ctx0" brushRef="#br0">4742 2110 117 0,'0'0'183'0,"0"0"-15"16,0 0-20-16,0 0-14 0,0 0-12 0,14-19-9 15,-14 19-9-15,11-6-11 0,-4 4-10 0,-7 2-4 16,15-6-9-16,-2 4-6 0,-2-2-8 0,1 1-2 16,-1 1-6-16,-1 0-1 0,5-1-1 0,-4 2-5 15,-1-1-5-15,2 1 0 0,0 0-6 0,1 1 2 16,-5 1-8-16,3 0-1 0,-11-1-3 0,14 3-6 15,-8-1 1-15,-6-2-6 0,11 9 3 0,-6-4-1 16,-1-1-5-16,1 1 1 0,-5-5 1 0,5 15 4 16,-5-6-5-16,0-9 0 0,0 16-2 0,-4-9 1 15,2 1 1-15,-5 3 6 0,3 0 0 0,-4-2 1 0,1 1-2 16,-3-1 1-16,1 0-4 0,2-1 0 0,-7 0 0 16,4 0 0-16,-1 1-1 0,-1-2-2 15,3 0 1-15,-2-1 0 0,3-1-1 0,-1 1-1 0,3-4-1 16,0 4-1-16,0-3 0 0,6-3 1 0,-10 6-3 15,10-6 2-15,-7 4 0 0,7-4-1 0,0 0 4 16,-8 5-6-16,8-5 7 0,0 0-8 0,0 0 9 16,0 0 2-16,0 0-2 0,0 0 0 15,0 0-3-15,0 0 1 0,0 0-2 0,0 0-1 0,0 0 1 16,33-7-3-16,-23 7 2 0,2-2 1 0,-1-1-2 16,2 2-3-16,-1-1 3 0,0 1-1 0,1 1 3 15,-1 0-8-15,-2 0 6 0,2 3 0 0,-1-3-2 16,-3 1-1-16,-8-1 0 0,16 3 1 0,-10-1 3 0,1 1-6 15,-7-3 5-15,13 7-4 0,-7-3-2 0,0 1 3 16,0-1 1-16,0 1 0 0,0 1 0 16,-1-1-2-16,-1 3 0 0,2-2 0 0,-2-1 4 0,-1 2-4 15,1-2 1-15,-2 5 2 0,-2-10 2 0,5 13-3 16,-7-6 3-16,2-7-3 0,-3 16 4 16,-1-12-3-16,-2 7 3 0,-3-3-1 0,-1 0 4 0,-2 1-4 15,-3-3 0-15,-2 2-4 0,-5 0-3 0,-2 0-2 16,2-4 2-16,-4 1-5 0,1-1-1 0,2-1-6 15,-2 3-6-15,4-2-6 0,-2-1-13 0,0 0-4 16,-2-1-8-16,5-2-5 0,3 3-17 0,2-3-15 16,0 2-18-16,1-2-26 0,0 0-143 15,2 0-299-15,2-2 133 0</inkml:trace>
        </inkml:traceGroup>
      </inkml:traceGroup>
    </inkml:traceGroup>
  </inkml:traceGroup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7.14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800F9DB-30D4-43B8-97C3-691733A479B0}" emma:medium="tactile" emma:mode="ink">
          <msink:context xmlns:msink="http://schemas.microsoft.com/ink/2010/main" type="inkDrawing" rotatedBoundingBox="9923,1305 9944,1732 9756,1741 9735,1315" semanticType="callout" shapeName="Other">
            <msink:sourceLink direction="with" ref="{84D0A9BC-1251-48DA-BF1D-E5CC5D34D4A8}"/>
          </msink:context>
        </emma:interpretation>
      </emma:emma>
    </inkml:annotationXML>
    <inkml:trace contextRef="#ctx0" brushRef="#br0">2210 87 74 0,'0'0'186'0,"0"0"-8"0,0 0-5 16,0 0-12-16,0 0-10 0,0 0-7 0,0 0-16 16,0 0-3-16,0 0-9 0,0 0-9 0,0 0-8 15,0 0-7-15,0 0-4 0,0 0-4 0,0 0-7 16,21-12-7-16,-21 12-7 0,10-3-3 0,-10 3-7 15,7-8-2-15,-2 4-7 0,2-1-1 0,0 0-5 16,-1 1 1-16,0-1-8 0,3 0 0 0,-3-1-8 16,3-2 2-16,-6 2-4 0,7 0 0 0,-4-1-2 0,3 0 0 15,-2 1-5-15,-2-1 0 0,1 1-2 16,-2 0 3-16,1 0 1 0,0 0-4 0,0 0-2 16,-5 6 2-16,5-7-4 0,-5 7 1 0,3-7 2 0,-3 7-4 15,5-7-2-15,-5 7 0 0,5-4 0 0,-5 4-2 16,0 0-1-16,0 0-5 0,5-5 1 0,-5 5-2 15,0 0 0-15,0 0-1 0,0 0 4 16,0 0-1-16,0 0-1 0,0 0 3 0,-4 23-5 0,4-23 2 16,-1 15 0-16,-2-7-1 0,0 1 2 0,2 3-2 15,-4-1 0-15,1-1 2 16,2 4-1-16,-2-3 3 0,3 1 2 0,0 2-2 16,-1-2 0-16,-1 1 0 0,1 1 4 0,1-2 0 0,-3-1 0 0,4 3 5 15,-1-2-5-15,1 0 3 0,-1-1 5 0,1 3-5 16,0-3 3-16,1-5-1 0,0 5-2 0,-1 2 2 15,4-7-1-15,-3 6-1 0,2-2-1 0,-3-2 0 16,4-2 1-16,-3 2 0 0,2 0 1 0,-1-1-4 0,0 1 5 16,-2-8-3-16,4 12-8 0,-3-7-11 15,-1-5-22-15,5 12-17 0,-5-12-13 0,1 10-17 0,-1-10-26 16,0 0-24-16,0 0-34 0,-6 11-208 16,6-11-405-16,-9 0 180 0</inkml:trace>
  </inkml:traceGroup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28.44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1CE2221-9688-429B-9A12-F2D533EA6D1C}" emma:medium="tactile" emma:mode="ink">
          <msink:context xmlns:msink="http://schemas.microsoft.com/ink/2010/main" type="writingRegion" rotatedBoundingBox="9737,2217 10165,2217 10165,2649 9737,2649"/>
        </emma:interpretation>
      </emma:emma>
    </inkml:annotationXML>
    <inkml:traceGroup>
      <inkml:annotationXML>
        <emma:emma xmlns:emma="http://www.w3.org/2003/04/emma" version="1.0">
          <emma:interpretation id="{211F4939-82D5-4393-BD3C-E0978062F0C0}" emma:medium="tactile" emma:mode="ink">
            <msink:context xmlns:msink="http://schemas.microsoft.com/ink/2010/main" type="paragraph" rotatedBoundingBox="9737,2217 10165,2217 10165,2649 9737,26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BB438E-3B89-4CC9-B39C-870D6F9F53FF}" emma:medium="tactile" emma:mode="ink">
              <msink:context xmlns:msink="http://schemas.microsoft.com/ink/2010/main" type="line" rotatedBoundingBox="9737,2217 10165,2217 10165,2649 9737,2649"/>
            </emma:interpretation>
          </emma:emma>
        </inkml:annotationXML>
        <inkml:traceGroup>
          <inkml:annotationXML>
            <emma:emma xmlns:emma="http://www.w3.org/2003/04/emma" version="1.0">
              <emma:interpretation id="{84D0A9BC-1251-48DA-BF1D-E5CC5D34D4A8}" emma:medium="tactile" emma:mode="ink">
                <msink:context xmlns:msink="http://schemas.microsoft.com/ink/2010/main" type="inkWord" rotatedBoundingBox="9737,2217 10165,2217 10165,2649 9737,2649">
                  <msink:destinationLink direction="with" ref="{0800F9DB-30D4-43B8-97C3-691733A479B0}"/>
                </msink:context>
              </emma:interpretation>
            </emma:emma>
          </inkml:annotationXML>
          <inkml:trace contextRef="#ctx0" brushRef="#br0">2238 911 13 0,'0'0'136'0,"0"0"-6"15,0 0-15-15,0 0-3 0,0 0-6 0,0 0-6 0,0 0-10 16,0 0-1-16,0 0-9 0,0 0-4 0,0 0-6 15,0 0 0-15,0 0-4 0,0 0 0 16,0 0 0-16,0 0-4 0,0 0 3 0,0 0-4 0,0 0 1 16,0 0-3-16,0 0-2 0,0 0 1 15,0 0-5-15,0 0-5 0,0 0-7 0,0 0 1 16,6-6-6-16,-6 6-8 0,5-6 0 0,-5 6-2 0,6-2-4 16,-6 2-4-16,9-8-6 0,-4 5 3 0,-5 3 1 15,11-7-3-15,-3 2-6 0,-1 3 2 0,1-2 0 16,1 1 1-16,1 1-3 0,-1-1-1 0,-9 3 0 15,16-6-2-15,-8 5 4 0,3-2-4 0,-2 2 0 16,-1-2-1-16,-8 3-4 0,17-2 3 0,-10-1 1 0,3 2-2 16,-1 0 2-16,-9 1-3 0,16-1-5 0,-8-1 4 15,-8 2 1-15,14-1 1 0,-8 0 2 16,-6 1-7-16,12 1 5 0,-12-1 2 0,13-1-3 0,-13 1-1 16,11 1 0-16,-11-1 2 0,10 1-4 15,-10-1 0-15,8 3 4 0,-8-3-1 0,8 5-4 16,-8-5 3-16,7 4-3 0,-7-4 3 0,9 5-5 0,-9-5 4 15,6 5-3-15,-2 0-1 0,-4-5 4 0,3 6-3 16,-3-6 2-16,5 9-1 0,-5-9 7 16,1 8-5-16,-1-8 1 0,0 0-2 0,-1 11 3 0,1-11-1 15,-4 10 6-15,4-10-5 0,-4 10 2 0,0-5 0 16,4-5-1-16,-10 10 3 0,5-5-3 0,-1-1-1 16,2 2 3-16,-2-1-6 0,0 0 6 0,-3 0 2 15,9-5 1-15,-10 7-4 0,4-1-5 0,6-6 2 16,-10 7-2-16,3-5 4 0,7-2 2 0,-9 4 1 15,9-4-1-15,-6 4-2 0,6-4-7 0,0 0 7 16,-8 6-3-16,8-6 3 0,0 0-8 0,0 0 9 16,-7 4-2-16,7-4 2 0,0 0 0 0,0 0-1 15,0 0 3-15,0 0 0 0,0 0 1 0,0 0-6 16,0 0 3-16,23 6-2 0,-23-6 1 0,13 0 0 0,-13 0 3 16,15 0-1-16,-5 0-1 0,0 0 0 0,-10 0 1 15,19-2 0-15,-11 4-2 0,-8-2-1 16,13 0-8-16,-5 0 7 0,-8 0 2 0,12 0-2 0,-3 0 0 15,-9 0 2-15,0 0-2 0,13 3 0 0,-13-3-1 16,8 2 3-16,-8-2-4 0,6 4 0 0,-6-4 1 16,6 5 2-16,-6-5-2 0,3 6 3 0,-3-6-4 15,3 8 1-15,-3-8 4 0,0 0-3 0,5 10 0 16,-5-10-2-16,1 10 2 0,-1-10-1 0,2 13 2 16,-2-13-1-16,-2 14 2 0,2-8 1 0,0-6 0 15,-3 12-6-15,3-12 7 0,-4 14-3 0,0-4 1 16,3-2-1-16,-4 0 3 0,0 2-1 0,-1 0 0 15,0-4 1-15,-2 2 2 0,0 3 0 0,-1-3-1 0,2 1 2 16,-3-4 3-16,-3 1-1 0,-1 2 3 0,0-2-5 16,-1-1 2-16,-1 1-4 0,2-1 2 15,-2-1 1-15,-5 0 1 0,1 0-10 0,0-2 7 0,4 1 3 16,-1-2-5-16,-3 2-5 0,5-3-7 0,2 1 4 16,-2-1-12-16,4-1-4 0,-3 1-5 0,3-3-8 15,11 3-11-15,-16-1-3 0,10-2-13 0,6 3-16 16,-14-2-11-16,14 2-27 0,-11-6-62 0,11 6-100 15,-8-6-300-15,8 6 134 0</inkml:trace>
        </inkml:traceGroup>
      </inkml:traceGroup>
    </inkml:traceGroup>
  </inkml:traceGroup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6.0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0AE67B1-B49C-4C34-AB5D-77DB93D7E09E}" emma:medium="tactile" emma:mode="ink">
          <msink:context xmlns:msink="http://schemas.microsoft.com/ink/2010/main" type="inkDrawing" rotatedBoundingBox="7521,1395 7978,1364 7998,1663 7541,1694" semanticType="enclosure" shapeName="Other"/>
        </emma:interpretation>
      </emma:emma>
    </inkml:annotationXML>
    <inkml:trace contextRef="#ctx0" brushRef="#br0">31 113 56 0,'0'0'131'0,"0"0"-6"0,0 0-1 0,0 0-6 16,0 0-6-16,0 0-5 0,0 0-5 0,4-8-16 15,-4 8 2-15,0 0 0 0,0 0-9 0,0 0-10 16,0 0-3-16,0 0-3 0,0 0-5 0,0 0-5 16,0 0-7-16,-2-11-1 0,2 11 3 0,0 0 0 15,0 0-2-15,0 0-3 0,0 0-2 0,0 0 1 16,0 0-1-16,0 0-5 0,0 0-7 0,0 0-3 0,0 0-2 15,0 0-6-15,0 0-1 0,0 0-4 0,0 0 4 16,0 0-5-16,0 0-5 0,0 0 5 16,0 0-6-16,0 0-1 0,0 0 2 0,0 0-1 0,0 0-4 15,0 0 3-15,0 0-2 0,0 0 0 0,-18 19-1 16,18-19 3-16,-4 11-4 0,4-11 1 16,-3 10-1-16,-1-4 4 0,4-6-4 0,-2 11 5 0,2-11-2 15,-2 13-3-15,2-13 2 0,0 14 1 0,0-14-1 16,2 11 4-16,0-6 1 0,-2-5-5 0,5 12 3 15,-3-6-3-15,-2-6 4 0,5 11 1 0,-2-3 0 16,3-3 0-16,-2 1 3 0,2-1 0 0,1 0 3 16,-2-1-5-16,1 2 3 0,2-2 2 0,-3 0-2 15,6 0-7-15,-3 1 8 0,1 0-6 0,3 0 4 0,1-3-2 16,0 0 0-16,1 0-2 0,-1-2 1 0,2 2-3 16,1-2 2-16,-1 0 0 0,0 0-3 15,-3-2 1-15,4 0-1 0,-1 0 1 0,1 1 3 0,-2-2-2 16,-3 0 5-16,2 0 3 0,1 0 7 15,-4 1 0-15,-3-4 5 0,0 2-4 0,6 0 2 0,-5-2 0 16,1 0-1-16,-3 1 4 0,0-3-2 0,2-1-4 16,-2 2 1-16,0 0 0 0,-3 0-1 0,5-5 0 15,-4 6-3-15,0-2-6 0,-1 2 7 0,2-4 1 16,-1 4 3-16,-3-3-1 0,-1 9-8 0,2-14 1 16,1 4-1-16,-3 10 1 0,0-15 0 0,0 15-5 15,-4-13-3-15,3 7-4 0,-4-2 3 0,3-1-1 16,-4 2 0-16,-1 1-3 0,-2-2 2 0,-1 0-4 15,-5 2-1-15,1 0-3 0,-4-2 2 0,-4 2-5 16,1 1-7-16,1 1-4 0,5-1-5 0,-7 2-4 16,0 1-6-16,-2 2-15 0,1 0-4 0,3-1-17 15,0 2-7-15,1 1-14 0,3 1-4 0,-4 2-9 0,6-2-20 16,1 0-2-16,-3 2-19 0,2 1-189 16,1-3-359-16,-1 2 159 0</inkml:trace>
  </inkml:traceGroup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15.8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1BB9C0-AA66-4E6F-BB05-C24E5A27F44A}" emma:medium="tactile" emma:mode="ink">
          <msink:context xmlns:msink="http://schemas.microsoft.com/ink/2010/main" type="inkDrawing" rotatedBoundingBox="3750,6413 3752,5208 4177,5209 4175,6414" semanticType="callout" shapeName="Other">
            <msink:sourceLink direction="with" ref="{904197A7-C554-4755-B94E-7E52995BBA68}"/>
          </msink:context>
        </emma:interpretation>
      </emma:emma>
    </inkml:annotationXML>
    <inkml:trace contextRef="#ctx0" brushRef="#br0">-3633 3862 73 0,'0'0'102'16,"0"0"-2"-16,5-7-7 0,-5 7-5 15,0 0-10-15,0 0 1 0,7-5-12 0,-7 5 1 0,0 0-1 16,0 0-4-16,0-9-6 0,0 9 2 0,0 0-5 15,6-5 2-15,-6 5-4 0,0 0-1 0,0 0 3 16,4-5 2-16,-4 5-3 0,0 0-1 0,0 0 1 16,0 0-5-16,0 0 2 0,5-5-7 0,-5 5 2 15,0 0-9-15,0 0-2 0,0 0-5 0,0 0-1 16,0 0-3-16,0 0-7 0,0 0 1 0,0 0-4 0,0 0 0 16,0 0-4-16,0 0-1 0,0 0 0 15,0 0-2-15,0 0-1 0,0 0 0 0,0 0 0 0,9 14 1 16,-9-14 1-16,0 0 3 0,0 10-3 0,0-10-1 15,2 7-1-15,-2-7 5 0,2 10 4 0,-2-10-1 16,0 12 4-16,0-12 5 0,-2 12-5 0,2-12 2 16,-2 12 8-16,-1-4-4 0,3-8-3 0,-2 12-4 15,-2-4 3-15,4-8-4 0,-2 11 1 0,-1-1-1 16,1-3-3-16,2-7 2 0,-5 14-4 0,4-5 2 16,-1-2 2-16,-3 2-3 0,5-1-2 0,0-8 5 15,-2 16 1-15,-1-5 0 0,2-2 0 0,0-1 0 16,-3 3-3-16,2-1 2 0,2-10-2 0,0 18-4 0,-5-10 1 15,2-1-1-15,0 1 5 0,3-8-3 0,-2 17 2 16,2-11-4-16,0 2 2 0,0-8 3 0,0 17-7 16,-3-9 0-16,3 0 2 0,0-8 1 0,-5 17-3 15,2-10 0-15,1 5-4 0,-3-3 6 0,5 2-2 16,-4-5-2-16,2 2 3 0,-2-2 0 0,4-6 0 16,-1 19-2-16,-1-13-1 0,0 2-4 0,2-8 3 0,-4 18 1 15,3-12-1-15,0 3 0 0,1-9 3 16,-4 15-3-16,4-5 2 0,0-10 0 0,-1 15-1 15,1-7 0-15,0-8-2 0,-3 14 1 0,3-6-1 0,0-8-4 16,0 12 6-16,-2-5-3 0,2-7 2 16,0 14-2-16,2-6-2 0,-2-8 2 0,0 11 2 15,0-11 1-15,3 12 0 0,-3-12 1 0,-3 14-1 0,6-8 0 16,-3-6 1-16,0 13-2 0,0-7 2 16,0-6 0-16,1 14-2 0,-1-14 0 0,0 11 3 0,0-3-4 15,0-8 2-15,2 11-2 0,-2-11 2 0,-2 14-3 16,2-14 0-16,2 15 0 0,-2-7 2 0,0-8-5 15,2 12 3-15,-2-5 0 0,0-7 2 0,-2 17-4 16,4-11 1-16,-2-6 3 0,0 14-1 0,1-6-2 16,-1-8 1-16,0 14-2 0,0-6 4 0,0-8-2 15,1 11-3-15,-1-11-2 0,4 17 1 0,-4-10 5 0,0-7-4 16,2 14 4-16,0-4-3 0,-1-4 2 16,1 4 2-16,0-2-2 0,-1 0-3 0,4-1 3 15,-5-7 0-15,0 14-3 0,2-8 2 0,1 1 0 0,-3-7-4 16,0 11 4-16,1-5-3 0,-1-6 3 0,4 11 0 15,-4-11-2-15,1 11 1 0,-1-11 0 0,4 9 1 16,-4-9-1-16,0 11-1 0,0-11 2 0,0 10-1 16,0-10 2-16,3 9 0 0,-3-9-2 0,0 9 2 15,0-9-2-15,3 9 3 0,-3-9-4 0,0 10 3 16,0-10 0-16,4 7 0 0,-4-7-3 0,4 7 3 16,-4-7-3-16,2 7 0 0,-2-7 2 0,0 0-1 15,2 12 0-15,-2-12 0 0,0 0 0 0,3 7-2 0,-3-7 3 16,1 7-1-16,-1-7 2 0,0 0-2 15,0 0 1-15,0 11 0 0,0-11-1 0,0 0 2 16,0 0-3-16,1 9 3 0,-1-9-1 0,0 0 2 0,0 11-3 16,0-11 0-16,0 0 2 0,0 11 2 15,0-11-2-15,1 6 0 0,-1-6-2 0,0 0 1 0,5 10-1 16,-5-10 1-16,0 0 0 0,-2 13 0 0,2-13-1 16,2 7 2-16,-2-7-3 0,0 0-1 0,0 8 4 15,0-8 0-15,0 0-3 0,0 0 3 0,0 0-2 16,0 0 1-16,2 9 4 0,-2-9 4 0,0 0 0 15,0 0 7-15,0 0 8 0,0 0 3 0,0 0 1 16,0 0 9-16,0 0 5 0,0 0 5 0,0 0 3 16,0 0-7-16,0 0 4 0,0 0-7 0,0 0-7 0,0 0 3 15,0 0-7-15,0 0-6 0,3-27 0 16,-3 27-2-16,-5-12 0 0,5 12-6 0,-6-16-3 0,6 10 2 16,-2-3 0-16,-3-1-5 0,1 4-3 0,4 6-3 15,-6-17 6-15,0 12-1 0,2-3-6 16,0 1 1-16,2-1 0 0,2 8 1 0,-13-11-3 0,10 5-1 15,-5 1 1-15,4-3-5 0,-2 3 4 0,6 5-2 16,-8-12 5-16,3 6-10 0,-1 3 6 0,6 3-2 16,-9-13-1-16,3 9 8 0,6 4-2 0,-7-11 0 15,4 7-4-15,3 4-4 0,-7-9 4 0,7 9 0 16,-3-7 7-16,3 7-4 0,-5-9-5 0,5 9 4 16,-6-7-3-16,6 7 0 0,0 0 5 0,-2-6 0 0,2 6-13 15,0 0 9-15,-5-10 1 0,5 10 3 16,0 0-3-16,0 0 4 0,0-8 0 0,0 8-8 15,0 0 5-15,0 0 0 0,0 0 0 0,0 0-3 0,0 0-1 16,-6-9 2-16,6 9 1 0,0 0 3 0,-5-6-6 16,5 6 0-16,0 0 3 0,0 0 1 0,0 0 2 15,0 0-6-15,0 0 1 0,0 0 0 0,0 0-2 16,0 0 2-16,0 0-3 0,0 0 1 0,0 0 2 16,0 0-8-16,0 0 5 0,0 0-3 0,0 0 4 15,0 0 3-15,0 0-8 0,0 0 6 0,0 0 0 16,0 0-3-16,0 0 2 0,0 0 3 0,0 0 0 15,0 0 1-15,11 28-2 0,-11-28 2 0,1 7-1 16,-1-7 1-16,5 10 0 0,-2-4 1 0,-3-6 0 16,4 10-6-16,1-4 2 0,-5-6 4 0,4 11 1 15,0-4-4-15,-2 0 2 0,2-1 2 0,-4-6-4 0,6 11 5 16,-2-6-3-16,-4-5 0 0,5 10 3 16,-2-8-4-16,-3-2 0 0,3 12-5 0,1-8 5 0,-4-4-2 15,7 9 3-15,-3-5 0 0,-4-4 0 0,7 9-2 16,-7-9 3-16,5 6 3 0,-5-6-2 0,1 12-1 15,4-8-1-15,-5-4 3 0,4 8 6 0,-3-2-9 16,-1-6-2-16,5 9 3 0,-5-9-1 0,5 6 0 16,-5-6-3-16,5 7 3 0,-5-7-1 0,2 7 1 15,-2-7 0-15,0 0 2 0,4 6-3 0,-4-6 0 16,4 5 2-16,-4-5 2 0,0 0-1 0,3 8 5 16,-3-8-8-16,0 0 3 0,0 0-2 0,7 5 4 15,-7-5-3-15,0 0-1 0,0 0 1 0,0 0 1 16,0 0 0-16,4 4-2 0,-4-4 2 0,0 0 0 15,0 0 5-15,0 0 6 0,0 0 0 0,0 0 4 16,0 0-1-16,0 0-1 0,0 0 1 0,0 0 1 0,0 0-13 16,15-8 9-16,-15 8 1 0,13-6-2 0,-6 0-6 15,2-2 2-15,1 1-6 0,0 0 4 0,-1-2 1 16,2-2-2-16,0 3 2 0,-1-3-10 0,4 3 8 16,-1-5 2-16,1 1-4 0,-3 1-1 0,-1 2 3 15,1-5-2-15,-1 5 0 0,0-1-2 0,-3 1 0 16,3-1 0-16,-1 1 4 0,-4 0-13 0,1 2 3 15,1 2-7-15,-2-1-6 0,1 1-5 0,1-2-17 16,-7 7-7-16,8-7-11 0,-8 7-15 0,3-7-16 16,-3 7-18-16,0 0-25 0,7-3-24 0,-7 3-35 15,0 0-27-15,0 0-57 0,0 0-158 0,6-6-469 16,-6 6 209-16</inkml:trace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7.04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055A72D-0252-418E-9BB1-374342FEC55E}" emma:medium="tactile" emma:mode="ink">
          <msink:context xmlns:msink="http://schemas.microsoft.com/ink/2010/main" type="inkDrawing" rotatedBoundingBox="16343,5099 16817,5008 16870,5285 16396,5376" shapeName="Other"/>
        </emma:interpretation>
      </emma:emma>
    </inkml:annotationXML>
    <inkml:trace contextRef="#ctx0" brushRef="#br0">8871 3707 216 0,'0'0'204'16,"0"0"-22"-16,0 0-19 0,0 0-18 0,0 0-12 16,0 0-16-16,0 0-8 0,0 0-10 0,0 0-17 0,-15 16-1 15,10-7-10-15,0 1-9 0,0 1-3 16,2 2-11-16,-1 1-2 0,1 3 1 0,3 2-5 16,1-5-7-16,3 1-3 0,1 2 0 0,1-3-8 0,4 1 1 15,-3-3 1-15,6-2 1 0,3 1-10 0,0-1 7 16,2-2-5-16,6 0 2 0,-5-4-1 15,2-1-1-15,4-3 5 0,7-1-2 0,-8-2 0 0,0-1 0 16,1-5 3-16,4-5-1 0,-3 1 0 0,-6 1-1 16,0-2-1-16,2-6-3 0,-7 3 0 0,-2 1-5 15,0-2 0-15,-2 1-4 0,-3-1-7 0,-3 1-18 16,-1 2-17-16,-6 5-5 0,0-6-18 0,-5 7-14 16,-7-6-13-16,-2 4-26 0,-3 1-28 0,-11 2-194 15,-2-4-358-15,-1 5 158 0</inkml:trace>
  </inkml:traceGroup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6.46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57A8606-4CEB-409E-92AF-14A683914AD4}" emma:medium="tactile" emma:mode="ink">
          <msink:context xmlns:msink="http://schemas.microsoft.com/ink/2010/main" type="inkDrawing" rotatedBoundingBox="14388,4968 14884,4984 14874,5286 14378,5269" semanticType="enclosure" shapeName="Other"/>
        </emma:interpretation>
      </emma:emma>
    </inkml:annotationXML>
    <inkml:trace contextRef="#ctx0" brushRef="#br0">6925 3707 180 0,'0'0'236'0,"0"0"-24"16,-6-5-22-16,6 5-20 0,0 0-19 0,0 0-12 15,-13 12-14-15,13-12-11 0,-7 9-13 0,5-1-9 0,-1 0-5 16,2 1-10-16,1-9-4 0,0 20-6 0,1-10-9 16,0 2-4-16,5 2-1 0,2-2-5 0,3 2-4 15,0-3 1-15,-1 1-5 0,5-4-1 0,3 0-5 16,2 1-7-16,1-3 6 0,4-1-3 15,-2-2-2-15,9 0-4 0,-7-3-2 0,-3-1-2 16,3-4-1-16,-1 3 1 0,0-7-3 0,-3-2-1 0,-3 0-4 16,1 0 2-16,-2-3-2 0,-2-1-2 0,-1-1-1 15,-1-1-3-15,-6 0-6 0,-2-2-3 0,-2 0-15 16,-3 2-2-16,-3 3 0 0,-5-5-4 0,-3 4-1 16,-6 0-2-16,-5 3 2 0,-5-1-5 0,-4 2-1 15,-6 3 2-15,0 2-2 0,1 2-8 0,-1 3 1 16,0 5-5-16,5-1-3 0,-2 5-15 0,9-2-13 15,4 6-31-15,1-1 8 0,2 1-14 0,2 2-32 16,2 0-142-16,7-2-309 0,2 2 137 0</inkml:trace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5.8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91B5726-EF3C-4EBC-98E6-BFEFD746FEFD}" emma:medium="tactile" emma:mode="ink">
          <msink:context xmlns:msink="http://schemas.microsoft.com/ink/2010/main" type="inkDrawing" rotatedBoundingBox="11919,5162 12409,5066 12461,5334 11971,5429" semanticType="enclosure" shapeName="Other"/>
        </emma:interpretation>
      </emma:emma>
    </inkml:annotationXML>
    <inkml:trace contextRef="#ctx0" brushRef="#br0">25 75 168 0,'0'0'167'0,"0"0"-21"0,0 0-13 0,0 0-14 0,0 0-10 16,0 0-5-16,0 0-5 0,0 0-5 0,-15 15-11 15,15-15-3-15,-5 17-3 0,4-7-13 0,-2 1-1 16,3 3-5-16,0-2-3 0,0 1-8 0,4-1-1 16,1 4-1-16,1-4-1 0,3-2 0 0,2 1-1 15,0-1 8-15,5 2-4 0,2-6 4 16,2 0-8-16,4 0 1 0,-1 0 0 0,8-4-5 0,-5-2-2 15,5 0-1-15,1 0 1 0,-9-2-1 0,2-6-3 16,-3 2 2-16,0-3-6 0,-1-1 3 0,-1-1 0 16,-2-2-5-16,-1-1-3 0,-2 0 1 0,-2-5-5 0,-4 0-3 15,0 2-2-15,-3-3 1 0,-2 4-8 0,-3 2-2 16,-4 0-16-16,-1 0-7 0,-6 2-7 16,-2 2-6-16,-3-1-5 0,-5 2-4 0,-3 4-7 0,-2-1-7 15,-6 4-6-15,7 0-12 0,-8 4-14 0,7 0-12 16,0 1-13-16,3 1-20 0,-1 5-45 15,0-3-108-15,4 0-304 0,0 5 135 0</inkml:trace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5.20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9A8B096-E7D1-4492-9DBC-CFB6EF5FC94E}" emma:medium="tactile" emma:mode="ink">
          <msink:context xmlns:msink="http://schemas.microsoft.com/ink/2010/main" type="inkDrawing" rotatedBoundingBox="9386,5319 9964,5265 9989,5535 9411,5589" semanticType="enclosure" shapeName="Other"/>
        </emma:interpretation>
      </emma:emma>
    </inkml:annotationXML>
    <inkml:trace contextRef="#ctx0" brushRef="#br0">1988 3950 10 0,'0'0'192'0,"-7"-2"-6"0,7 2-25 0,0 0-14 16,-15-3-13-16,15 3-2 0,-14 5-13 0,4 1-13 16,-1 0-12-16,4 2-7 0,-3 1-7 0,0 1-8 0,3 1-7 15,-1-2-5-15,0 4-10 0,2 5 2 16,2-8-10-16,1 5-3 0,2-4-4 16,2 4-2-16,3-2 1 0,2-1-4 0,0-1-1 0,3-1-7 0,3-1 1 15,7 1-2-15,4-1 2 0,1-3-4 0,5 2-1 16,3-5-4-16,3-1 0 0,-2-2-4 0,5-2-1 15,-3-1 2-15,-2-2-1 0,2-1 0 0,-3-2 1 16,-8 2 2-16,-1-5-3 0,0 3-2 16,-3-4-2-16,-2-4-1 0,-1 2 0 0,-2-5 5 15,-5 4 4-15,-1-2-2 0,-3-2-2 0,-2 5 3 16,-4 1-3-16,-4-1-3 0,-2-2-3 0,-4 2 0 0,0 2 0 16,-5 3-4-16,-6-5-2 0,-1 6-7 0,-1 4-7 15,-9 0-8-15,0 4-13 0,1 0-5 0,-1 7-8 0,1-2-14 16,0 5-10-16,8-2-22 0,-6 2-19 0,1 3-54 15,6-3-105-15,0 2-297 0,0 2 133 0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5.0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31 40 0,'26'18'125'15,"-14"-16"2"-15,4 4-15 0,4-1-4 0,2 2-10 16,3-3-7-16,6 5-2 0,1-4-4 0,1 1-3 15,-2-1-3-15,-7-2-6 0,1-1-3 0,-2 2-3 16,1-2-6-16,-3-2 3 0,-5 2 1 0,-1-2-4 16,1-2-1-16,-4 1 6 0,-2 0 6 0,-3 0 2 15,-7 1-1-15,14-5-1 0,-9 2 6 0,-5 3-7 16,10-3-9-16,-10 3-5 0,6-4-6 0,-6 4-4 16,0 0-5-16,0 0-6 0,7-4-7 0,-7 4-4 15,0 0-3-15,0 0-4 0,0 0-3 0,0 0-1 16,0 0-2-16,0 0-2 0,0 0 1 0,0 0-1 15,0 0-3-15,0 0 3 0,8 10 0 0,-8-10-1 0,0 0-2 16,12 2 5-16,-12-2-5 0,15 0 4 0,-7 0-3 16,3 0-2-16,2-2-2 0,0 0 4 0,2-1-12 15,1-2 3-15,4 0-2 0,1-2 1 0,1 1 0 16,-2 1 1-16,0-2 1 0,-1 1-3 16,-2-3 2-16,-3 3-1 0,2 2-1 0,-2-2-2 0,-2 0-4 15,-1 0 1-15,-2 3-1 0,-3-2 1 0,-6 5-9 16,11-5-8-16,-5 4-6 0,-6 1 0 0,0 0 2 15,0 0 4-15,0 0-9 0,0 0 12 0,7 11 3 16,-7-11-2-16,-4 14 2 0,-1-5 7 0,2 5 0 16,-2-3 3-16,0 3 1 0,2 6-2 0,-4 2 4 15,1-1 0-15,0 8-2 0,0-1 3 0,2 3-1 16,3 0 6-16,0 1-4 0,1-4 0 0,-2 3 0 16,2 3 0-16,3-1 5 0,-3 0 0 0,4-3-4 15,-2 0 3-15,2-7 3 0,-2 0 0 0,3-1-5 16,-1 4 3-16,1-7-2 0,0 2 0 0,0-3 5 15,-3-4-1-15,2-1-2 0,-3-2 2 0,4-2 0 16,-4 3 0-16,2-5-2 0,-3-7 9 0,2 9 10 16,-2-9 11-16,0 0 3 0,0 0-4 0,0 0-4 15,-13 2 1-15,13-2-2 0,-24-18-1 0,11 6-5 16,-3-4 1-16,0 1-8 0,-5-8 5 0,7 5-2 16,1-1-2-16,2-2-3 0,-1-4-2 0,5 6-16 15,4-1-21-15,3 1-16 0,4 0-21 0,6 2-21 16,5 2-23-16,6-1-32 0,7-1-29 0,3 3-145 0,5-1-342 15,1 6 152-15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4.6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7BFE336-7F5F-4D23-AB69-877038665DE1}" emma:medium="tactile" emma:mode="ink">
          <msink:context xmlns:msink="http://schemas.microsoft.com/ink/2010/main" type="inkDrawing" rotatedBoundingBox="8034,5022 8479,5108 8416,5435 7971,5349" semanticType="enclosure" shapeName="Other"/>
        </emma:interpretation>
      </emma:emma>
    </inkml:annotationXML>
    <inkml:trace contextRef="#ctx0" brushRef="#br0">545 3728 36 0,'0'0'215'0,"-1"-9"-12"15,1 9-16-15,0 0-15 0,-5-10-5 0,5 10-9 16,0 0-11-16,-4-6-15 0,4 6-15 0,0 0-16 16,0 0-7-16,0 0-13 0,-11-1-8 0,11 1-5 15,0 0-9-15,-13 9-6 0,9 0-5 0,-2-1-5 16,-1 3-4-16,0-2 0 0,2 5-5 0,3-2-4 16,-4 6-4-16,1 0-6 0,2 0 4 0,0-1-4 0,3 2 2 15,1-2-5-15,2-4 0 0,2 1 1 0,-1-2-3 16,5 2-1-16,-2-3-2 0,2 0 2 0,7-1 0 15,-3-1 0-15,7 0-1 0,-1-4-2 16,3 2-2-16,8-3-1 0,-6-3 0 0,1 2 0 0,9-3-1 16,-11-1 1-16,0-2-2 0,-2 1-3 0,0-3 2 15,-1-4 1-15,-1 1-3 0,0-2 2 0,-7 3 1 16,-2-3 1-16,1-1-3 0,-1-1-1 16,0-3 2-16,-2-4-1 0,-1 3-2 0,-5 1 0 0,-1-3-1 15,-2 4 2-15,-1-5-2 0,-5 1 2 0,-1 7-7 16,-2-4 5-16,-2-3-5 0,-6 6-4 0,0-1 6 15,-3 4 0-15,0-2-2 0,-2 5 1 0,0-2-2 0,-1 5 1 16,-2-2-4-16,2 2-9 0,2 6-13 0,0-3-8 16,2 5-12-16,1 0-17 0,-1 1-11 0,1 2-24 15,6-2-17-15,0 3-25 0,1 0-189 0,0 1-361 16,6-3 160-16</inkml:trace>
  </inkml:traceGroup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7:10.44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5432460-BF7B-4456-8192-8A97A929B8F4}" emma:medium="tactile" emma:mode="ink">
          <msink:context xmlns:msink="http://schemas.microsoft.com/ink/2010/main" type="writingRegion" rotatedBoundingBox="9627,6578 10231,6578 10231,6895 9627,6895"/>
        </emma:interpretation>
      </emma:emma>
    </inkml:annotationXML>
    <inkml:traceGroup>
      <inkml:annotationXML>
        <emma:emma xmlns:emma="http://www.w3.org/2003/04/emma" version="1.0">
          <emma:interpretation id="{B92B549B-A570-4E0E-91C2-23D13FA6B6F2}" emma:medium="tactile" emma:mode="ink">
            <msink:context xmlns:msink="http://schemas.microsoft.com/ink/2010/main" type="paragraph" rotatedBoundingBox="9627,6578 10231,6578 10231,6895 9627,6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2340B7-A370-43E8-B784-53FD2D071F50}" emma:medium="tactile" emma:mode="ink">
              <msink:context xmlns:msink="http://schemas.microsoft.com/ink/2010/main" type="line" rotatedBoundingBox="9627,6578 10231,6578 10231,6895 9627,6895"/>
            </emma:interpretation>
          </emma:emma>
        </inkml:annotationXML>
        <inkml:traceGroup>
          <inkml:annotationXML>
            <emma:emma xmlns:emma="http://www.w3.org/2003/04/emma" version="1.0">
              <emma:interpretation id="{75880248-8F70-4A09-95C4-7C924023CF35}" emma:medium="tactile" emma:mode="ink">
                <msink:context xmlns:msink="http://schemas.microsoft.com/ink/2010/main" type="inkWord" rotatedBoundingBox="9627,6578 10231,6578 10231,6895 9627,6895"/>
              </emma:interpretation>
            </emma:emma>
          </inkml:annotationXML>
          <inkml:trace contextRef="#ctx0" brushRef="#br0">2247 5290 67 0,'0'0'125'15,"2"-6"0"-15,-2 6-18 0,0 0-11 0,0 0-8 16,0 0-3-16,0 0-4 0,0 0-5 0,2-8-6 16,-2 8-7-16,0 0 0 0,0 0 0 0,0 0-1 15,0 0-1-15,0 0 0 0,0 0-3 0,-7-14 7 16,7 14-2-16,0 0-1 0,0 0-3 0,0 0-4 15,-6-5-8-15,6 5-4 0,0 0-3 0,0 0-6 16,0 0-1-16,-12-2-2 0,12 2-7 0,0 0 3 16,-15 4-2-16,15-4-5 0,-12 5 8 0,4-2-13 0,8-3 4 15,-12 8 1-15,5-4 2 0,-2-2-9 16,3 4 2-16,-2-1-1 0,2-2 0 0,0 1-3 0,1 2-2 16,5-6 1-16,-10 10 0 0,7-4-7 0,3-6 5 15,-9 13 0-15,5-8-5 0,2 1 3 16,2-6-3-16,-6 15 0 0,4-10 1 0,2-5-3 0,0 12 5 15,0-12-3-15,0 10-3 0,0-10 1 0,-2 11 1 16,2-11 0-16,4 10-7 0,-4-10 8 0,0 10 0 16,1-2 0-16,-1-8-1 0,3 7-4 0,-3-7 5 15,4 7-1-15,-4-7 0 0,4 9 0 0,-1-4 2 16,-3-5-4-16,9 6 0 0,-9-6 5 0,9 7-2 16,-3-3 1-16,-6-4 1 0,9 3-3 0,-4 0 1 0,3 1-2 15,-8-4-2-15,13 4 2 0,-6-2 1 16,5 1-4-16,-4-2 1 0,3 1 2 0,-2 1 2 0,0-3-3 15,-9 0-2-15,16 1 4 0,-6-1-2 16,-4 2 0-16,-6-2 1 0,15 3 0 0,-5 0 3 16,-10-3-4-16,14 2 1 0,-6-2 2 0,-8 0-2 0,15 3 2 15,-8-3-7-15,-7 0 5 0,15 0 1 0,-6 1-2 16,-9-1-4-16,11 0 7 0,-11 0 0 0,15 1-3 16,-7-2-1-16,-8 1 1 0,16-4 3 0,-7 4 0 15,-1-2-4-15,1 1 0 0,-9 1 4 0,16-5 1 16,-6 4-4-16,-1-4-2 0,-1 5 1 0,1-3 1 15,1 0 3-15,-1 1-4 0,-9 2 5 0,13-6-4 16,-3 4 3-16,-4-3 0 0,2 2-4 0,-1-1 1 16,0-1 2-16,0 0-1 0,-7 5-3 0,13-6 2 0,-4 0 2 15,-3 3 0-15,0-1-1 0,-2-1-6 0,-4 5 4 16,12-7 3-16,-6 3 0 0,-1-2 3 16,-5 6 2-16,11-8 1 0,-5 4-2 0,1-2-3 0,-1 2 2 15,-6 4 7-15,10-8 6 0,-7 3-1 0,-3 5 5 16,8-8-2-16,-8 8-2 0,7-8 0 0,-7 8 1 15,6-9-1-15,-6 9 4 0,5-9-7 0,-5 9 7 16,5-6 0-16,-5 6 0 0,1-8-5 0,-1 8 1 16,0 0-3-16,4-11-2 0,-4 11 2 0,0 0-1 15,0-10 0-15,0 10-2 0,0 0 4 0,-2-11 0 16,2 11 4-16,0 0-3 0,0 0 0 0,-6-10-3 16,6 10 0-16,-3-8 0 0,3 8-4 0,0 0 1 15,-7-8 0-15,7 8-3 0,-9-6 1 0,9 6-1 0,-6-5 0 16,6 5 2-16,-6-3-3 0,6 3 1 15,-9-5-5-15,9 5 4 0,-10-4-1 0,10 4 1 16,-8-2-4-16,8 2 1 0,-11-5 0 0,11 5 0 16,-9-4 1-16,9 4-2 0,-13-5 1 0,13 5 1 0,-11-3-6 15,11 3 7-15,-8-2-3 0,8 2 0 16,-11-4-1-16,11 4 2 0,-9-1-3 0,9 1 3 0,-10-4-2 16,10 4 1-16,-9-2-1 0,9 2-2 0,-9-3 1 15,9 3 2-15,0 0-5 0,-15-3 0 0,15 3 0 16,-13 0 3-16,13 0-2 0,-13-2 3 0,3 1-1 15,1-2 1-15,9 3-2 0,-16-2 2 0,8-1-3 16,8 3 0-16,-16-1 2 0,8-1-2 0,8 2 2 16,-21 0 1-16,13-1-4 0,8 1 3 0,-20 0 1 15,9 0-1-15,11 0-3 0,-16-1 2 0,16 1-2 16,-16-1 2-16,16 1 0 0,-14 1 2 0,6 0-1 0,8-1-3 16,-15 1-8-16,15-1-6 0,-11 3-6 0,11-3-8 15,-10 0-6-15,3 3-4 0,7-3-13 16,-18 5-15-16,10-3-21 0,-2 3-23 0,-2-1-24 0,-1 4-38 15,0-2-201-15,-1-1-407 0,-2 0 180 0</inkml:trace>
        </inkml:traceGroup>
      </inkml:traceGroup>
    </inkml:traceGroup>
  </inkml:traceGroup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06.97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ACF1BCA-C336-4434-BA94-9ABB3AF8C740}" emma:medium="tactile" emma:mode="ink">
          <msink:context xmlns:msink="http://schemas.microsoft.com/ink/2010/main" type="writingRegion" rotatedBoundingBox="7185,5071 7033,13484 2947,13410 3099,4997">
            <msink:destinationLink direction="with" ref="{FE89679B-4A70-4E21-93B5-EF24A52D7677}"/>
          </msink:context>
        </emma:interpretation>
      </emma:emma>
    </inkml:annotationXML>
    <inkml:traceGroup>
      <inkml:annotationXML>
        <emma:emma xmlns:emma="http://www.w3.org/2003/04/emma" version="1.0">
          <emma:interpretation id="{CD8A77E7-7B1C-42B9-8E7B-A99079607610}" emma:medium="tactile" emma:mode="ink">
            <msink:context xmlns:msink="http://schemas.microsoft.com/ink/2010/main" type="paragraph" rotatedBoundingBox="7185,5071 7033,13484 6455,13473 6607,50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3F8418-6E41-45CA-AE1F-787D5566BEC2}" emma:medium="tactile" emma:mode="ink">
              <msink:context xmlns:msink="http://schemas.microsoft.com/ink/2010/main" type="line" rotatedBoundingBox="7185,5071 7033,13484 6455,13473 6607,5060"/>
            </emma:interpretation>
          </emma:emma>
        </inkml:annotationXML>
        <inkml:traceGroup>
          <inkml:annotationXML>
            <emma:emma xmlns:emma="http://www.w3.org/2003/04/emma" version="1.0">
              <emma:interpretation id="{5AC4B46A-DA79-4E98-95E5-E632DD884568}" emma:medium="tactile" emma:mode="ink">
                <msink:context xmlns:msink="http://schemas.microsoft.com/ink/2010/main" type="inkWord" rotatedBoundingBox="7004,5067 6974,6681 6594,6674 6624,5061"/>
              </emma:interpretation>
            </emma:emma>
          </inkml:annotationXML>
          <inkml:trace contextRef="#ctx0" brushRef="#br0">-884 3744 4 0,'-7'4'133'0,"7"-4"-4"0,0 0-6 0,-2 8-6 15,2-8-8-15,0 0-6 0,-2 8-5 0,2-8 0 16,-2 9-1-16,2-9-5 0,-3 12-9 0,3-5-8 15,0-7-5-15,-4 18 5 0,2-12-6 0,2 6-7 16,0-12-8-16,-3 16 1 0,3-7-6 0,-2 0-4 16,2-1-6-16,-1 3-2 0,1-1-4 0,-1 0-1 0,1-10-4 15,1 14 0-15,-1-5-1 0,1 0-3 16,-1-9 1-16,2 12-3 0,1-4-3 0,-1-1 3 16,-2-7-2-16,7 12 4 0,-3-10-2 0,1 3 6 0,3 0-1 15,-3-1-3-15,3-2 3 0,2 1 1 0,0 0-3 16,3-3-6-16,-4 2 0 0,0 0-2 0,4-1-3 15,3-1 0-15,-1-1 0 0,5-1-2 0,-6 0-2 16,1-2 2-16,-4 2-2 0,2 1-2 0,0-1 2 16,-1-3-2-16,-1 1 0 0,-1 0-1 0,1-2-2 15,-4 3-2-15,4 0 4 0,-2-3-2 0,0-2-1 16,-1 0 0-16,-3 5 1 0,4-5-1 0,-3 2 1 16,-1 0 2-16,1 0 1 0,-1-4-4 15,-1 4 1-15,-1 0-1 0,0-2 1 0,2 0 1 0,-3-1-2 16,2 1-1-16,-3 0 1 0,-1 8 0 0,4-17 1 15,-4 10-6-15,0 7 8 0,2-16-4 0,1 9 2 0,-3 7-3 16,0-14 2-16,0 14-2 0,-3-14 2 0,3 14-4 16,-2-9 0-16,1 1 0 0,1 8 2 15,-10-11 1-15,10 5-3 0,0 6-1 0,-9-10 0 0,0 6 0 16,4 0-1-16,-3-1 1 0,-1 0 2 0,-2 1-3 16,0 0 5-16,-2 0-2 0,0 0-6 0,2 4 4 15,-1-6 0-15,-3 5 0 0,1-1 3 0,-1-1-3 16,2 3-6-16,0 0-8 0,-2-2-9 0,2 2-5 15,2 2-15-15,-2-2-10 0,0 4-13 0,1-3-14 16,1 3-24-16,2 1-24 0,0-3-17 0,-1 2-172 16,1-1-344-16,-3 2 153 0</inkml:trace>
          <inkml:trace contextRef="#ctx0" brushRef="#br0" timeOffset="1216.06">-810 5020 60 0,'0'0'214'0,"0"0"-13"0,0 0-20 16,0 0-16-16,0 0-12 0,0 0-14 0,0 0-11 16,0 0-9-16,0 0-14 0,0 0-11 0,0 0-3 15,12-22-12-15,-12 22-7 0,6-8-7 0,1 2-7 0,-2 0-3 16,-2 0-5-16,7-2-7 0,-2 0-4 0,4-1-6 16,-3 1 2-16,-3-2-7 0,1-2 3 0,1 5-13 15,-1-3 6-15,4-1-3 0,-3 2-5 0,-3-1-3 16,2-1 1-16,0 2-4 0,-3 1 1 0,1 0 0 15,-3 1 2-15,0-1-6 0,2 1-1 0,-4 7 5 16,5-11 3-16,-5 11 2 0,3-11-4 0,-2 4 2 16,-1 7 0-16,3-8 3 0,-3 8-3 0,1-9 3 15,-1 9-11-15,0 0 5 0,0 0-3 0,0 0 1 16,0-9-5-16,0 9-1 0,0 0-2 0,0 0-1 16,0 0 2-16,0 0-1 0,0 0 0 0,0 0-1 15,0 0-4-15,0 0 6 0,0 0-4 0,0 0 0 0,0 0 0 16,-13 21 3-16,13-21-1 0,-6 14 2 0,4-8-1 15,-1 4 2-15,1-1 3 0,-3 1-2 16,3 2 3-16,-2-1-3 16,-1 0 0-16,3 3 6 0,1-3-2 0,-2 2 3 0,-1 1-3 0,4 0 6 0,-3 0-2 15,1 1 1-15,-1-1-4 16,3 4 5-16,-2-6-3 0,0 6 3 0,-2 0 0 0,8-4 3 0,-8-2-3 16,-3 2 3-16,5-2 0 0,0 2 3 0,1-2-1 15,-5 1-2-15,6-1-3 0,-2 0 2 0,0-1-2 16,2-1-1-16,-3-2 0 0,3-8 1 0,0 16 0 15,-1-11 2-15,1-5-7 0,1 14-1 0,2-9 1 16,-3-5 1-16,0 10-1 0,0-10-2 0,0 10 5 0,0-10-4 16,2 8-2-16,-2-8 2 0,5 6 0 0,-5-6-2 15,6 5-2-15,-6-5 4 0,4 6-1 16,-4-6-1-16,5 4-2 0,-5-4-1 0,5 6 1 0,-5-6 0 16,0 0-1-16,6 5-8 0,-6-5-18 0,0 0-23 15,5 7-16-15,-5-7-19 0,0 0-18 0,0 0-24 16,0 0-21-16,0 0-31 0,0 0-219 0,0 0-425 15,-16 9 188-15</inkml:trace>
        </inkml:traceGroup>
        <inkml:traceGroup>
          <inkml:annotationXML>
            <emma:emma xmlns:emma="http://www.w3.org/2003/04/emma" version="1.0">
              <emma:interpretation id="{EB809BE3-3CC5-49EF-8E9D-E7A931B40DE4}" emma:medium="tactile" emma:mode="ink">
                <msink:context xmlns:msink="http://schemas.microsoft.com/ink/2010/main" type="inkWord" rotatedBoundingBox="7132,7976 7123,8473 6637,8464 6646,7967"/>
              </emma:interpretation>
            </emma:emma>
          </inkml:annotationXML>
          <inkml:trace contextRef="#ctx0" brushRef="#br0" timeOffset="2566.87">-794 6710 180 0,'0'0'174'0,"0"0"-21"15,0 0-10-15,0 0-11 0,0 0-9 0,0 0-9 16,0 0-10-16,9-23-13 0,-3 17 3 0,-1 0-16 0,0 2-3 16,5-5-5-16,-5 4-2 0,6-3-5 0,-3-1-8 15,2 3-1-15,0 0-6 0,-1 2-2 16,-2-2-5-16,5 0-5 0,1 0-2 0,-2 4-3 0,-3-4-6 15,0 4-1-15,2-1-2 0,-1 0-4 0,0 3-1 16,-9 0-2-16,16 0-4 0,-16 0-3 0,14 0 0 16,-8 3-1-16,-6-3-1 0,11 8-2 0,-7-3 0 15,-3 1 0-15,4 5 3 0,-5-4-2 0,0 4 2 16,0 2 4-16,-3 1 3 0,1-2 0 0,2 3 0 16,-5 3-2-16,-1 1 5 0,1-1-3 0,-3 2 0 15,0-2 0-15,-4 1-1 0,6 0-1 0,-5-1-3 16,-3 1-1-16,1-3 4 0,2 1 2 0,-2-1-1 15,-2-1 1-15,3 0 3 0,-3-1 1 0,0-1-2 16,4-4 4-16,-3-1-3 0,3 1-3 0,3-2-1 16,-4 1-6-16,4-2 7 0,-2 0 2 0,2-2-5 0,3 0-4 15,-3 0 0-15,-2-2 2 0,10-2 2 0,-13 5 1 16,7-2-3-16,6-3-1 0,-9 3-3 0,9-3 1 16,-11 0 2-16,11 0 0 0,0 0-4 0,0 0 2 15,-11-3 1-15,11 3-3 0,0 0-2 0,0 0 1 16,-4-9-4-16,4 9 3 0,0 0-2 0,0 0 0 15,0 0 0-15,0 0-1 0,15-14-2 0,-15 14 0 16,12-3-1-16,-4 1 6 0,1 0-2 0,-9 2-6 16,20-1 5-16,-7 1 1 0,-1 1-2 0,-4 1 2 0,5 2-3 15,0-3 0-15,0 2 4 0,3 0 0 16,-1 2-1-16,-4 2-1 0,4-5 0 0,0 4 4 16,4 0-11-16,-6-1 14 0,2-2-4 0,-2 1 7 0,3 0 0 15,2 2 2-15,-3-3 0 0,1-1-4 0,-3 1 3 16,0-1 1-16,1 1-4 0,-1-3 3 0,1 0-3 15,0 0-1-15,-5 1-1 0,-9-1 2 0,19 0-2 16,-19 0-1-16,12-1-9 0,-12 1-13 0,11-3-19 16,-11 3-19-16,9 3-26 0,-9-3-23 0,0 0-28 15,0 0-39-15,12-3-193 0,-12 3-396 16,0 0 176-16</inkml:trace>
        </inkml:traceGroup>
        <inkml:traceGroup>
          <inkml:annotationXML>
            <emma:emma xmlns:emma="http://www.w3.org/2003/04/emma" version="1.0">
              <emma:interpretation id="{C6BAD852-BC9A-406E-85C0-6FEDC3FBF26B}" emma:medium="tactile" emma:mode="ink">
                <msink:context xmlns:msink="http://schemas.microsoft.com/ink/2010/main" type="inkWord" rotatedBoundingBox="7043,9605 7033,10136 6667,10129 6677,9598"/>
              </emma:interpretation>
            </emma:emma>
          </inkml:annotationXML>
          <inkml:trace contextRef="#ctx0" brushRef="#br0" timeOffset="3658.09">-857 8271 143 0,'8'-16'152'16,"-8"16"-7"-16,7-6-11 0,-7 6-16 0,8-2-8 15,-8 2-9-15,12-5-5 0,-6 2-5 0,5-1-5 0,1 2-5 16,1-1 0-16,2 1-5 0,4-2-10 15,2 2-4-15,-1 2-8 0,-3-1-8 0,-3 1 0 16,1-2-7-16,1 4-2 0,-1 1 0 0,-1-3-2 0,1 4-7 16,-5-2-6-16,1 3-2 0,0 2-1 0,-2 0-5 15,-3-2-3-15,1 4 4 0,1-3-4 0,-7 2-2 16,1 0 3-16,1 0-2 0,-3-8 1 0,-5 17 3 16,5-11 0-16,-5 5 1 0,-1 0 4 0,-2-2-2 15,-2 0-3-15,0 3 7 0,1-3-6 0,-3 0 2 16,2-3-5-16,0 2 1 0,-1 0-1 0,7-2 1 15,-7-1-3-15,6-2 0 0,-1 1-1 0,0 1-2 16,6-5-2-16,-9 8 3 0,9-8-3 0,-6 2 1 16,6-2 1-16,0 0 3 0,-10 5-4 0,10-5 3 15,0 0 0-15,0 0-4 0,0 0-1 0,0 0 3 16,0 0-10-16,0 0 7 0,0 0 3 0,29-12-4 16,-22 9 2-16,1-1-4 0,1 2 2 0,0-1-1 0,-1 0-1 15,-8 3 3-15,16-3-3 0,-7 1 0 0,-3-1-2 16,-6 3 1-16,16-1-2 0,-16 1 0 15,14-2 3-15,-14 2-5 0,12 0 3 0,-12 0-5 0,10 3 6 16,-10-3-3-16,10 5 2 0,-5 0-1 0,1 0-1 16,-1 2 2-16,-5-7 3 0,5 12-5 0,-2-6 2 15,-1 3-1-15,-2-9-2 0,0 17 0 0,0-6 3 16,0 1 0-16,-3-1 1 0,1 3 1 0,-3-3 3 16,0 3-2-16,-3 0 1 0,-1 0 0 0,0 2 0 15,-2 1-3-15,-2-4 0 0,0 2 4 0,-3-2-1 16,5-2 1-16,-3-3-1 0,1 1-2 0,0-2-2 15,0 1 3-15,-6-2-2 0,1 4 0 0,-2-4 0 0,8-1 0 16,-1-1-6-16,0-2-7 0,2 3-12 0,-2-1-3 16,5-2-12-16,-2-1-13 0,2 1-12 0,8-2-14 15,-18 3-4-15,12-2-25 0,6-1-14 0,-14 1-167 16,14-1-313-16,-11-1 140 0</inkml:trace>
        </inkml:traceGroup>
        <inkml:traceGroup>
          <inkml:annotationXML>
            <emma:emma xmlns:emma="http://www.w3.org/2003/04/emma" version="1.0">
              <emma:interpretation id="{1A41EF04-15EB-4E0A-9865-66730986EFDC}" emma:medium="tactile" emma:mode="ink">
                <msink:context xmlns:msink="http://schemas.microsoft.com/ink/2010/main" type="inkWord" rotatedBoundingBox="6937,11352 6926,11958 6550,11952 6561,11345"/>
              </emma:interpretation>
            </emma:emma>
          </inkml:annotationXML>
          <inkml:trace contextRef="#ctx0" brushRef="#br0" timeOffset="4704.32">-904 9978 81 0,'0'0'193'0,"0"0"-8"0,0 0-16 0,0-9-11 16,0 9-18-16,0 0-7 0,0 0-17 0,0 0-8 15,0 0-12-15,0 0-3 0,7-5-13 0,-7 5-8 16,0 0-7-16,0 0-6 0,0 0-7 0,0 0-9 16,0 0 0-16,0 0-2 0,0 0-3 0,0 0-2 15,0 0 4-15,0 0-1 0,0 0-6 0,-12 24 2 16,10-18-2-16,-3 3 1 0,2 2 3 0,-2-4-5 16,1 5 0-16,0-3-6 0,-1 2 4 0,0-1-7 15,3-2 0-15,-4 4 0 0,1-3-2 0,1 0-3 16,0-2-5-16,1 2 3 0,1-3-1 0,2-6-2 0,-2 17 0 15,-2-11-1-15,4-6-3 0,-1 13 0 0,1-13 3 16,1 11-1-16,-1-11 0 0,4 8-1 0,-4-8 2 16,7 9-5-16,-1-6 2 0,3-3-1 0,-1 2-1 15,3 2 4-15,-4-2-4 0,9 0-2 0,-3-2 3 16,0 0-4-16,2 3-13 0,-4-3-11 0,2 1-11 16,-1-1-17-16,-4 0-15 0,6 0-18 0,-14 0-21 15,13 0-16-15,-6 0-26 0,-7 0-37 0,13-4-137 16,-8 0-344-16,-5 4 153 0</inkml:trace>
          <inkml:trace contextRef="#ctx0" brushRef="#br0" timeOffset="4961.59">-596 10021 202 0,'0'0'189'0,"0"0"-16"0,0 0-7 15,0 0-14-15,-15 18-13 0,9-7-3 0,-4-2-9 16,7 2-3-16,-4 2-5 0,1 0-8 0,-6 3-18 16,4 0 3-16,-3 2-11 0,-1-2-6 0,1 2-6 15,-2 2-5-15,6-2-9 0,-4 1-5 0,1 3-4 16,0-2-9-16,-1-1-1 0,5 1-1 0,-3 1-5 16,-2 0-6-16,6 1-3 0,-3-2-22 0,0 1-22 15,-2-1-23-15,1 0-23 0,0 2-25 0,1-2-34 16,-1-1-39-16,-2 0-171 0,0-5-361 0,4 0 159 15</inkml:trace>
        </inkml:traceGroup>
        <inkml:traceGroup>
          <inkml:annotationXML>
            <emma:emma xmlns:emma="http://www.w3.org/2003/04/emma" version="1.0">
              <emma:interpretation id="{6C4EEA93-EF30-47F8-B66C-9FB9D2ADCFDC}" emma:medium="tactile" emma:mode="ink">
                <msink:context xmlns:msink="http://schemas.microsoft.com/ink/2010/main" type="inkWord" rotatedBoundingBox="6852,13027 6843,13480 6455,13473 6463,13020"/>
              </emma:interpretation>
            </emma:emma>
          </inkml:annotationXML>
          <inkml:trace contextRef="#ctx0" brushRef="#br0" timeOffset="5812.21">-961 11656 109 0,'8'-1'209'0,"5"1"-8"0,5-2-12 0,4 0-9 15,-2 2-14-15,0-4-9 0,2 2-17 0,-7 2-15 16,3-2-12-16,2 2-13 0,-4 0-9 0,-3 1-10 16,0-1-7-16,-2 0-11 0,-1 1-7 0,0-1-8 15,-10 0-15-15,13 2-16 0,-13-2-11 0,12 4-13 0,-12-4-14 16,6 2-17-16,-6-2-17 0,0 0-17 0,0 0-29 16,0 0-21-16,0 0-38 0,0 0-104 0,0 0-286 15,0 0 127-15</inkml:trace>
          <inkml:trace contextRef="#ctx0" brushRef="#br0" timeOffset="6317.42">-1061 11774 115 0,'0'0'130'16,"-6"8"-4"-16,6-8-7 0,-5 8-6 0,5 0-4 16,0-8-16-16,0 0-5 0,0 13-10 0,0-13-6 15,0 0-9-15,3 12-4 0,-3-12-5 0,5 4-1 16,-5-4-9-16,6 8-1 0,-6-8-10 0,9 6-1 16,-3-4 0-16,-6-2-3 0,11 4-4 0,-7-1-4 15,6-1-2-15,-4 3 0 0,3-5-5 0,0 4 5 16,1-2-5-16,-1 1 3 0,3 0-6 0,1-1-1 15,-3 2-7-15,4-2 4 0,-1 0-2 0,-6 1 1 16,4 0 0-16,0 2 5 0,2-2-6 0,-2 0 7 16,-4 0-3-16,4 3 3 0,-3-3 1 0,0 1-5 15,0 0 4-15,-1 2 0 0,4-1-3 0,-5-2 3 16,1 2 0-16,-1 1-3 0,-3-1 4 0,-3-5-4 0,9 11 1 16,-3-7-2-16,-4 3 1 0,-2-7 5 0,2 12 1 15,1-6 4-15,-3-6 7 0,-3 13-4 0,1-4 3 16,2-9 2-16,-6 13-3 0,4-5 3 0,-3 0 0 15,-1-1-1-15,-1 1 4 0,-2-2 0 0,0-1 0 16,1 2 3-16,-2 0 0 0,2-5-6 0,-2 1 2 16,-2 0-1-16,0-2-6 0,4 0 1 0,-3 0-5 15,2 2-3-15,2-1-6 0,7-2-2 0,-17 0-4 16,17 0-14-16,-15 0-15 0,15 0-12 0,-12 0-17 16,12 0-14-16,0 0-17 0,-13-5-35 0,13 5-29 15,-4-6-167-15,4 6-343 0,0 0 152 0</inkml:trace>
        </inkml:traceGroup>
      </inkml:traceGroup>
    </inkml:traceGroup>
    <inkml:traceGroup>
      <inkml:annotationXML>
        <emma:emma xmlns:emma="http://www.w3.org/2003/04/emma" version="1.0">
          <emma:interpretation id="{F577FB06-260D-430A-81BD-3EE85929B85C}" emma:medium="tactile" emma:mode="ink">
            <msink:context xmlns:msink="http://schemas.microsoft.com/ink/2010/main" type="paragraph" rotatedBoundingBox="6378,7946 3068,7981 3057,6937 6368,69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66096F2-422C-456B-80D2-50113A8E4B39}" emma:medium="tactile" emma:mode="ink">
              <msink:context xmlns:msink="http://schemas.microsoft.com/ink/2010/main" type="line" rotatedBoundingBox="6378,7946 3068,7981 3057,6937 6368,6903"/>
            </emma:interpretation>
          </emma:emma>
        </inkml:annotationXML>
        <inkml:traceGroup>
          <inkml:annotationXML>
            <emma:emma xmlns:emma="http://www.w3.org/2003/04/emma" version="1.0">
              <emma:interpretation id="{904197A7-C554-4755-B94E-7E52995BBA68}" emma:medium="tactile" emma:mode="ink">
                <msink:context xmlns:msink="http://schemas.microsoft.com/ink/2010/main" type="inkWord" rotatedBoundingBox="6378,7946 3068,7981 3057,6937 6368,6903">
                  <msink:destinationLink direction="with" ref="{3A1BB9C0-AA66-4E6F-BB05-C24E5A27F44A}"/>
                </msink:context>
              </emma:interpretation>
            </emma:emma>
          </inkml:annotationXML>
          <inkml:trace contextRef="#ctx0" brushRef="#br0" timeOffset="70776">-4186 5590 88 0,'-4'-8'159'0,"4"8"-10"15,-8-6-12-15,8 6-4 0,-6-6-11 0,6 6-9 16,-5-5-3-16,5 5-5 0,-7-5-12 0,7 5-6 16,0 0-8-16,-10-5-8 0,10 5-9 0,-8-3-5 15,8 3-7-15,0 0-3 0,-14 0-4 0,14 0-2 16,-16 4 2-16,7 0-4 0,-2-1-2 0,2 2 2 15,-5 1-1-15,0 0 1 0,2 2 1 0,-1 0 0 16,1 3-1-16,2 0-2 0,-6 1-1 0,2 1 1 16,3-1-3-16,0-3-1 0,3 4-4 0,-3 0-4 0,3 0 3 15,2-3-3-15,0 4-1 0,1-3-3 0,1 3-1 16,2 0-6-16,-1 2 6 0,3-4-5 16,2 2 4-16,1 5-9 0,-2-5 5 0,2 1-9 0,2-1 10 15,-2-2-7-15,0 2-2 0,2 0 3 0,1-2 0 16,1 1 1-16,1-2-1 0,2-3 0 15,-4 1 0-15,3 0-3 0,2-1 3 0,0 0 1 0,2 1-5 16,1-4 0-16,-1 1-1 0,7 0-2 0,1-4 5 16,-5 2-3-16,4-1-1 0,1-3 1 0,0 0 2 0,-5 0-7 15,5-1-4-15,-6-2 0 0,2 0-2 0,1-3-4 16,-1 1-1-16,-5 0 3 16,1 0 4-16,-3 1-3 15,1-3 2-15,-3 2-2 0,0-2 4 0,-3 5-1 0,5-1 6 0,-10 3 0 0,6-4-5 0,-6 4 5 16,7-5 0-16,-7 5-4 0,0 0 0 15,7-4 2-15,-7 4-5 0,0 0 3 0,0 0-3 0,0 0 3 16,0 0 0-16,0 0-1 0,6 15 0 0,-6-15 1 16,0 10 0-16,0-10 0 0,5 9 4 0,-5-3-5 15,0-6 2-15,5 11 3 0,-3-7-3 0,-2-4-1 16,6 10 0-16,1-6 4 0,-7-4 1 0,11 5-3 16,-4-3 5-16,3 1-5 0,-1-1 3 0,-1-2-2 15,-8 0 1-15,16 0-2 0,-16 0 2 0,20-5-2 16,-13 5 2-16,2-5 3 0,-2 2-2 0,3-3 2 15,-1 0-2-15,0 0-2 0,-5 0 3 0,4-4 0 16,-3 3 0-16,2-2-3 0,-3 2-2 0,0 0 1 16,1-3 4-16,-3 0-1 0,-2 2-3 0,0 8 0 0,0-16 1 15,0 9-2-15,0 7 2 0,-2-16-5 16,-1 8 7-16,-1 2-1 0,0-1 1 0,0 0-5 16,-1 0 4-16,-1 2-6 0,-5-2 3 0,4 1 1 0,-4 4-1 15,-1-2-4-15,1 0 4 0,-3 2-1 16,3 0 2-16,-5 0-1 0,3 2 0 0,0 0-1 0,0 2 1 15,0 0 1-15,-3-2-2 0,4 2-5 0,-2 1 7 16,2 2-1-16,2 1 0 0,-1-1 0 16,0 3 0-16,2 0 0 0,0 0 1 0,2-2-3 0,0 2 4 15,2 1-2-15,4-3 1 0,-4 2 3 0,-1 3-1 16,5-3-2-16,-1 0-2 0,2-8 1 0,3 17 2 16,-1-8 0-16,2 0 1 0,1-1-5 0,1 0 6 0,-1-2-4 15,5 2 1-15,-2-3 2 0,1 0-1 16,2-1 0-16,1 1 1 0,2-2 0 0,1-2 0 15,-1-1-6-15,1 0 0 0,-4-3-3 0,3-1-2 16,0 2-3-16,-1-1-1 0,0 0 5 0,-1-3-6 0,1 1 5 16,-3-2-2-16,4 0 1 0,-2 1 0 15,-1-4-1-15,0 3 1 0,-2-2 0 0,1 1 3 16,-3-2 3-16,2 1 0 0,-4 1-1 0,1 2 4 0,-1 1 5 16,-3-3 4-16,-2 8-1 0,8-10 6 0,-3 6 1 15,-5 4 1-15,5-6-7 0,-5 6-2 0,0 0-3 16,6-6 2-16,-6 6-5 0,0 0 2 0,0 0 1 15,0 0-3-15,0 0 1 0,9 14 0 0,-9-14 0 16,2 12 0-16,-2-12-2 0,2 18 1 0,0-9 3 16,3 0-2-16,-3 2 0 0,0-3 2 0,2 3-2 15,0-2 4-15,-2-1-6 0,1-2 4 0,2 3 0 16,-3-4 1-16,1 3-1 0,5-5-1 0,-4 2 2 0,2 1-2 16,-6-6 3-16,16 6-1 0,-7-4-3 15,2-2 3-15,-11 0-2 0,15 0-1 0,-9 0 0 16,-6 0 1-16,17-2-3 0,-9-2 1 0,0 0-3 0,-8 4-3 15,14-6 8-15,-9 0-6 0,2 3 3 0,-7 3 5 16,7-7-6-16,1 4 3 0,-8 3-2 16,0 0-4-16,6-7 1 0,-6 7 0 0,0 0-1 0,0 0 0 15,0 0 0-15,0 0 1 0,10 12-1 0,-10-12 1 16,1 16-2-16,-2-4 3 0,-1-1-2 16,-1 8-1-16,3 0 5 0,-5 1 0 0,4 1 2 0,-3 9-3 15,-5-3 1-15,5 0 0 0,-2 2-1 0,2 1 5 16,-4-2-4-16,2 0 3 0,2-8-2 0,-2 2 3 15,1-1-2-15,0 2 0 0,2-2-1 0,-4 0-7 0,1 1 10 16,1-2 1-16,2-3-4 0,-2 2-20 16,-3-2-17-16,6-6-19 0,-3-2-17 0,0 2-27 15,4-6-35-15,-1 3-53 0,2-8-138 0,-6 6-354 16,6-6 157-16</inkml:trace>
          <inkml:trace contextRef="#ctx0" brushRef="#br0" timeOffset="71259.84">-3575 6004 98 0,'-2'-7'220'0,"2"7"-20"0,-3-17-14 0,0 9-12 16,3 8-13-16,-3-16-14 0,3 8-14 15,0 8-14-15,0-15-13 0,0 15-11 0,3-14-8 0,3 9-9 16,-6 5-7-16,8-13-9 0,-3 9-6 0,6-2-7 15,-2 0-7-15,4 1 1 0,-2-3-7 0,2 5-6 16,0 0 1-16,3 0-6 0,-1 1 1 0,5-1-4 16,-4 2-5-16,-3 0 3 0,2 3-6 0,-4 1 1 15,4-1-6-15,-5 2 3 0,2 0-4 0,0 2 0 16,-4 2-2-16,-1-2 6 0,0 2-9 0,-3-2 4 16,1 2-2-16,-3 3-5 0,-2-2 5 0,1-1 1 15,-1-8 2-15,-3 17-2 0,0-11 0 0,-3 2-6 16,-1 0 5-16,-3 0 0 0,-1-1-4 0,1-2-1 15,-3 1 4-15,1 2 0 0,-2-3-7 0,2 0-15 16,1 1-20-16,-2-2-18 0,3 0-21 0,2 0-23 0,1-1-23 16,7-3-34-16,-13 4-162 0,13-4-345 0,-8 4 153 15</inkml:trace>
          <inkml:trace contextRef="#ctx0" brushRef="#br0" timeOffset="71851.97">-3261 6060 110 0,'0'0'163'0,"10"0"-20"0,-10 0-11 15,15 2-15-15,-9-1-14 0,-6-1-9 16,20 0-11-16,-8 1-7 0,3-2-6 0,-2 1-7 16,1-1-12-16,1-1-4 0,1 1-10 0,-1-3-1 0,1 2-3 15,-3-1-9-15,1 0 4 0,-2-2-5 0,1-1-1 16,-2 0-1-16,0 0-6 15,-2-2 1-15,-3 3 0 0,1-1-8 0,-2-1 3 0,-3-1-2 0,2-1-3 16,-4 9 3-16,2-15-5 0,-4 7 5 0,2 8-5 16,-6-15 4-16,1 7 3 0,-1 3-5 0,-1 0 5 15,-4-1 3-15,-2 3-3 0,1 0 2 0,-1 0-5 16,-2 4 7-16,2-1 6 0,-3 2 4 0,3-1 0 16,-2 4 0-16,2 0-3 0,-3 0 1 0,3 4-1 0,0-1-1 15,2 2-3-15,-1 0 5 0,4 2-11 16,0-4 3-16,3 4 1 0,0-2-2 0,0-2 1 15,3 1-4-15,2 0 6 0,0-9-4 0,2 16 0 16,1-11-1-16,2 2 4 0,-1-2 3 0,5 1-4 16,-2-2 0-16,4-3-2 0,4 0 3 0,-4-1-1 15,4 0 1-15,-2-1-8 0,0-2 0 0,3 0 1 0,-7-2 3 16,4 1-4-16,-2-1-1 0,2-3-4 0,-2 0 2 16,1-1-3-16,-1 0 1 0,-1-1 2 0,-1 2 1 15,0-1-2-15,-2 0-6 0,2 0 0 0,-6 2 4 16,2 1 7-16,0 1-2 0,-5 5 3 0,6-7-3 15,-6 7-4-15,7-6-4 0,-7 6 4 0,0 0-9 16,0 0 10-16,8-1-1 0,-8 1-4 0,0 0 3 16,0 0-1-16,4 17 1 0,-4-17 0 0,1 14-2 15,-2-6-2-15,1-8 3 0,1 14 1 0,-1-5 2 0,2-2-4 16,1 1 1 0,-3-8 3-16,2 14 0 0,-2-8-5 0,0-6 3 0,2 11-9 0,1-6-10 15,-3-5-3-15,6 9-8 0,-6-9-18 0,13 4-9 16,-6-4-15-16,4 0-11 0,-2 0-13 0,8-4-17 15,-6 2-5-15,4-5-31 0,-1 0-106 0,-1 1-273 0,6-6 121 16</inkml:trace>
          <inkml:trace contextRef="#ctx0" brushRef="#br0" timeOffset="72254.12">-2700 5964 87 0,'8'-6'127'15,"-1"-4"10"-15,1 2 5 0,-3 1 9 0,0 0-4 16,-3 2-1-16,-2 5-2 0,6-11-3 0,-6 11-7 16,0-10-5-16,0 10-9 0,0 0-14 0,0 0-11 15,0 0-9-15,-6-9-13 0,6 9-5 0,0 0 0 0,0 0-7 16,-27 14-11-16,19-6 2 0,-3-2-5 0,1 4-5 15,4 1-2-15,-2-1-2 0,1 3-3 16,0-1-4-16,1-1-1 0,1 0-6 0,0 1-3 16,4-1 1-16,1-3-2 0,0 2-2 0,0-10-1 0,1 17-4 15,4-9 3-15,0-2 3 0,0-2-10 16,1 1 5-16,1 0-1 0,1-2-1 0,5 0 4 0,3-3-1 16,-3 2-3-16,0-4-3 0,1 2-1 0,2-3-3 15,-3 0-3-15,1-3-2 0,-2 1-3 0,3-3-3 16,-4 2-4-16,0-3 7 0,-1 2-5 0,0-1-3 15,1-2 10-15,-4 2-2 0,-2 2 1 0,0 1 1 16,0-2 7-16,-5 7 2 0,9-10 6 0,-7 6-5 16,-2 4 5-16,7-6-2 0,-7 6-3 0,4-6-3 15,-4 6-2-15,0 0-4 0,0 0 4 0,0 0-3 16,0 0 2-16,0 0 0 0,0 0-3 0,13 14 2 0,-13-14-2 16,2 12 1-16,1-5 5 0,-1 2-4 0,3-1 1 15,-4 0-4-15,4-2 3 0,-3 3-2 0,0-1 2 16,1-2-4-16,-1 2-5 0,-2-8-12 0,6 11-6 15,-6-6-12-15,0-5-6 0,0 0-14 0,0 14-10 16,0-14-14-16,0 0-28 0,-2 9-20 0,2-9-33 16,0 0-194-16,0 0-386 0,0 0 170 0</inkml:trace>
          <inkml:trace contextRef="#ctx0" brushRef="#br0" timeOffset="72438.3">-2372 5735 24 0,'0'0'233'0,"5"-13"-25"0,-5 6-20 0,0 7-22 15,5-11-22-15,-2 6-28 0,-3 5-27 0,7-8-24 16,-7 8-22-16,11-2-24 0,-3-2-26 0,-8 4-38 16,12-2-36-16,-12 2-113 0,13 0-210 0,-13 0 93 15</inkml:trace>
          <inkml:trace contextRef="#ctx0" brushRef="#br0" timeOffset="73098.07">-2292 5981 21 0,'10'-3'176'16,"1"-3"-14"-16,9 4-6 0,3-2-16 0,-2 1-10 15,2-2 5-15,1-1-5 0,0 2-9 0,3 0-7 16,-6 0-3-16,2 3-9 0,-8-3-8 0,1 4-8 16,-1-2-2-16,-4-1-5 0,0 2-6 0,0-1-9 15,-2 2-5-15,-9 0-7 0,13 0-5 0,-13 0-7 16,0 0 2-16,11 3-5 0,-11-3-3 0,5 5 5 15,-5-5 8-15,4 11 2 0,-4-11 0 0,0 14-3 16,-2-7-4-16,2-7-2 0,0 19-2 0,-2-8-3 16,2-4 1-16,0-7-5 0,0 16-2 0,0-8 0 0,-3 0-8 15,3-8 2-15,3 17-5 0,-3-17-1 0,0 14 2 16,-3-8-5-16,3-6-3 0,0 10 4 16,0-10-2-16,3 9-1 0,-3-9-7 0,0 0-14 0,0 11-13 15,0-11-11-15,0 0-7 0,0 0-27 0,4 5-29 16,-4-5-31-16,0 0-36 0,0 0-61 0,0 0-141 15,6-19-394-15,-1 13 174 0</inkml:trace>
          <inkml:trace contextRef="#ctx0" brushRef="#br0" timeOffset="72734">-2160 5621 166 0,'11'6'172'0,"-11"-6"-9"0,7 10-12 0,-5-4-9 16,2 3-14-16,-2 2-6 0,0 1-10 0,1 1 0 0,-1 3-9 15,0-1-10-15,-2 3-7 0,2 3-6 16,-2-5 5-16,-2 4-7 0,2-6-10 0,0 6-8 0,0-1-2 16,0 0-9-16,0-2-5 0,-2-1 4 0,2-2-2 15,0 0-7-15,0 0-1 0,-2 5-2 0,2-7-8 16,0 2-1-16,-3 0 0 0,1-3-4 16,4 2-4-16,-2-1 3 0,-2 0-6 0,2-1 3 0,0-1-4 15,2 0-2-15,-2-1 3 0,3 0-6 0,-1-3-13 16,-2-6-20-16,2 13-10 0,0-9-21 0,-2-4-22 15,7 11-22-15,-5-7-29 0,-2-4-35 0,9 6-161 16,-9-6-351-16,7 2 156 0</inkml:trace>
          <inkml:trace contextRef="#ctx0" brushRef="#br0" timeOffset="73268.63">-1871 5761 86 0,'0'0'254'16,"0"-15"-19"-16,-2 7-26 0,2 8-22 0,0-11-22 15,0 11-18-15,-3-9-19 0,3 9-27 0,0 0-24 16,0 0-20-16,0 0-18 0,6-5-26 0,-6 5-24 16,0 0-13-16,0 0-21 0,0 0-27 0,0 0-36 0,0 24-132 15,0-24-260-15,0 0 115 0</inkml:trace>
          <inkml:trace contextRef="#ctx0" brushRef="#br0" timeOffset="73639.39">-1658 5935 20 0,'12'0'144'16,"3"-2"-18"-16,-2-2-5 0,5 0-15 0,-4 1-6 16,1 0-25-16,0-3 15 0,-2 0-7 0,3 0-2 15,-6 0-2-15,1-2-6 0,0 2 0 0,-4-3-8 16,1 0-3-16,-1 4 5 0,-1-4-5 0,-3-2-2 15,-1 4-7-15,-2-2 2 0,0 9-8 0,-3-14 0 16,0 6-4-16,-2 2-3 0,5 6-3 0,-13-9-2 16,6 4-3-16,-6 0 5 0,5 4-4 0,8 1-3 0,-18-1 6 15,7 1-3-15,-2 2-2 0,1 1-5 0,2 1 3 16,-6 4 0-16,8-4-5 0,-2 6-1 0,-3-1-2 16,2 0-1-16,4 0-2 0,1 2 0 0,2 0-4 15,-1 2 1-15,-1-2-3 0,1 1 3 0,5 0-3 16,0 1-2-16,0-2 1 0,5-3 0 15,-3 2 1-15,2-2-1 0,1-1 1 0,-1-1-2 0,5 0 1 16,0 2-25-16,0-5-12 0,-1 2-22 0,4-3-25 16,1 1-33-16,-2-2-37 0,2-1-196 0,0-2-367 15,2-2 164-15</inkml:trace>
          <inkml:trace contextRef="#ctx0" brushRef="#br0" timeOffset="73960.28">-1162 5799 22 0,'0'0'245'15,"-5"-7"-16"-15,5 7-17 0,-10-6-23 0,10 6-19 16,-11-6-13-16,11 6-16 0,-13-5-14 0,6 4-12 31,7 1-11-31,-13 0-11 0,13 0-11 0,-14-1-3 0,14 1-11 0,-10 2-7 0,10-2-4 16,-12 7-9-1,6-4-2-15,6-3-7 0,-10 7-2 0,4-1-3 0,6-6-4 0,-4 10-5 0,1-2 5 0,3-8-8 16,-1 17-4-16,1-7 2 0,0 2-3 0,1-4-3 16,2 4-1-16,1-1 2 0,-1 0 2 0,3-1 1 15,-2 2 3-15,1-2 2 0,1 1-2 0,-1-1 3 16,0 0-3-16,1-1-3 0,-2-1-1 0,1-1 0 16,-5 0-3-16,4 0-2 0,-4-7 4 0,-1 13-2 15,1-13-5-15,-8 13-25 0,4-7-39 0,-7 0-45 0,0 0-65 16,1-1-250-16,-2-2-448 0,-1 0 198 0</inkml:trace>
        </inkml:traceGroup>
      </inkml:traceGroup>
    </inkml:traceGroup>
    <inkml:traceGroup>
      <inkml:annotationXML>
        <emma:emma xmlns:emma="http://www.w3.org/2003/04/emma" version="1.0">
          <emma:interpretation id="{9461ECD3-5D69-4FF8-8EAB-7D885019BAF9}" emma:medium="tactile" emma:mode="ink">
            <msink:context xmlns:msink="http://schemas.microsoft.com/ink/2010/main" type="paragraph" rotatedBoundingBox="3375,9229 4582,9265 4564,9869 3357,983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6A096AC-940F-400D-AA82-D0330F092CE8}" emma:medium="tactile" emma:mode="ink">
              <msink:context xmlns:msink="http://schemas.microsoft.com/ink/2010/main" type="line" rotatedBoundingBox="3375,9229 4582,9265 4564,9869 3357,9833"/>
            </emma:interpretation>
          </emma:emma>
        </inkml:annotationXML>
        <inkml:traceGroup>
          <inkml:annotationXML>
            <emma:emma xmlns:emma="http://www.w3.org/2003/04/emma" version="1.0">
              <emma:interpretation id="{8CEAAF46-FCD4-45D5-B4F7-234DA64B6C2C}" emma:medium="tactile" emma:mode="ink">
                <msink:context xmlns:msink="http://schemas.microsoft.com/ink/2010/main" type="inkWord" rotatedBoundingBox="3375,9229 4582,9265 4564,9869 3357,9833"/>
              </emma:interpretation>
            </emma:emma>
          </inkml:annotationXML>
          <inkml:trace contextRef="#ctx0" brushRef="#br0" timeOffset="129462.28">-4100 7967 67 0,'0'0'141'0,"5"-7"-9"0,-5 7-13 0,0 0-13 15,3-7-1-15,-3 7-10 0,0 0 1 0,0 0-1 16,3-7-7-16,-3 7-6 0,0 0 5 0,0 0-4 15,0 0-5-15,0 0-5 0,0 0-5 0,0 0-7 16,0 0-7 0,0 0-4-16,0 0-9 0,0 0-1 0,0 0-7 0,0 0-4 0,0 0 2 0,0 0-2 15,0 0 5-15,-19 19-6 0,13-13 0 0,5 3-5 16,-7 1 5-16,4-1 3 0,1 4-3 0,-3-1-2 0,1 0 3 16,2 1 4-16,1 0 0 0,-3-1 0 0,4 2-4 15,-2-1 2-15,1 1-3 0,1-2 0 16,0 1 2-16,1 1 0 0,-2 3-3 0,2-3-1 0,0 4-1 15,-3-4 2-15,0 4-3 0,3 0 0 0,-2-3-2 16,2-3 0-16,-2 2-6 0,2-1 1 16,0-1-1-16,0 1 0 0,2-3-3 0,-2 3-2 0,2-2 1 15,-1-1-4-15,1 0 1 0,1-2 2 0,-3-8-2 16,0 12-2-16,0-12-13 0,2 10-9 0,-1-2-9 16,-1-8-17-16,1 9-13 0,-1-9-10 0,0 0-19 15,0 12-8-15,0-12-23 0,0 0-14 0,4 6-14 16,-4-6-21-16,0 0-142 0,0 0-331 0,0 0 146 15</inkml:trace>
          <inkml:trace contextRef="#ctx0" brushRef="#br0" timeOffset="130248.29">-4130 8030 149 0,'-6'-12'169'0,"2"6"-3"0,4 6-13 15,-6-13-13-15,6 8-13 0,0 5-7 0,-5-12-10 16,5 12-14-16,-1-11-3 0,1 11-4 0,3-11-11 16,0 4-9-16,2 2-4 0,-5 5-8 0,11-11-11 15,-5 5 1-15,4-2-3 0,4 2-6 0,0-2-1 16,6 1-2-16,-1 0-5 0,3-1 10 0,0 3-6 15,-2-1 3-15,2 0-3 0,-1 1-2 16,-1-1-2-16,-4 5-3 0,-2 0-6 0,1-1-2 0,-2 2-3 16,1 2 0-16,-4-1-5 0,1 1 0 0,1 3-1 15,-5 0 0-15,1 1-5 0,-4-3 2 0,1 5-1 16,-1 2 1-16,-1-3-2 0,-1 1 0 0,-1 1-1 16,-1-1 2-16,-1 4 1 0,-2-1-5 0,-1-1 4 15,-3 0-1-15,1 3 1 0,-5-4-4 0,4 3 2 16,-4-2 3-16,-3 4-2 0,2-3-1 0,-3 0 1 0,-3 0 4 15,2 1-6-15,-1-5 1 0,-1 5 0 0,3-5 2 16,1 2 0-16,3-4-7 0,-4 3 6 16,4-4-1-16,1 2-2 0,2-1 1 0,-1-2 0 0,9-3 0 15,-8 4-1-15,8-4-1 0,-10 5-1 0,10-5-5 16,0 0 7-16,-6 4 0 0,6-4-1 0,0 0 1 16,0 0-1-16,0 0-1 0,0 0 3 0,28 0-1 15,-18 3 1-15,3-6-3 0,0 1 1 0,0 0 1 16,3 1-1-16,-1-1 1 0,-2 1-2 0,3 0-1 15,-3 1 1-15,3-1 2 0,-5 0-3 0,4 2 1 16,-3-1-3-16,-2 1 3 0,1-1 1 0,-11 0-2 16,20 2-2-16,-11 0 3 0,-1 1-7 0,-8-3 6 15,12 5 0-15,-4-3 1 0,-3 3-8 0,0 1 6 16,-5-6 1-16,8 8-2 0,-6-2 2 0,1 0 0 16,0 2 1-16,0-1 4 0,1 3-7 0,-1-1 1 15,-3 0 3-15,0 2-1 0,1 0 2 0,-1-11-2 0,-1 19-2 16,-2-7 2-16,-1-2 2 0,1-1 1 0,-3 3-3 15,2 1 2-15,-1-6 2 0,-1 3-2 0,-2-1 0 16,-2 1-1-16,2-2 6 0,-4 0 1 0,1-2 3 16,-2 1 3-16,-2 0 3 0,1-2 1 0,-1-1 3 15,-5 1-1-15,4-2 2 0,-2-1 1 0,1-1 1 16,2-1 1-16,1 0-1 0,-1 0 0 0,-1-2-3 16,1-2 0-16,-1 2-2 0,4-2-2 0,-2-1 0 15,3 2-3-15,1-3 2 0,-1 1-3 0,3 0-1 16,0 0-11-16,4 1-17 0,-3-4-13 0,7 8-17 15,-6-13-13-15,1 8-21 0,4-4-11 0,1 9-15 16,0 0-24-16,6-19-17 0,-3 12-30 0,1 2-155 16,4-4-358-16,-1 5 158 0</inkml:trace>
          <inkml:trace contextRef="#ctx0" brushRef="#br0" timeOffset="130980.97">-3326 8280 56 0,'0'0'200'0,"7"5"-15"0,-7-5-11 16,8 6-9-16,-2-4-16 0,-6-2-3 0,16 3-7 16,-7-1-5-16,4-1-3 0,0 2-6 0,3 0-13 15,-1-3-4-15,1 2-10 0,-3 2-9 0,2-4-6 16,-3 2-9-16,4 0-10 0,-4-1-3 0,1 0-9 16,-1-1-2-16,-2 2-9 0,-3 0 0 0,2 0-7 15,-2 0-3-15,-7-2-11 0,14 5-15 0,-9-3-19 16,-5-2-22-16,11 3-15 0,-11-3-24 0,7 3-14 0,-7-3-28 15,7 4-24-15,-7-4-200 0,0 0-370 16,6 2 165-16</inkml:trace>
          <inkml:trace contextRef="#ctx0" brushRef="#br0" timeOffset="130713.93">-3300 8120 191 0,'0'0'193'0,"0"0"-8"0,0 0-14 0,0 0-16 0,12-11-9 0,-12 11-8 0,12-4-6 16,-3 0-8-16,0 4-7 15,3-2-7-15,1 2-9 0,0 0-7 0,5-3-6 0,-3 1-8 0,4 2-8 16,-3 0-5-16,-1-1-6 0,3 1-6 0,-6-2-5 0,2 2-6 15,-2 0-5-15,1 0-2 0,-5 0-5 0,5 3-3 16,-13-3-4-16,18 0-3 0,-9 0-4 0,-9 0 2 16,13 0-3-16,-4 1-1 0,-9-1-7 0,10 0 3 15,-10 0 1-15,0 0-4 0,12 1 1 0,-12-1-3 16,0 0 1-16,9 0 1 0,-9 0-5 0,0 0-9 16,0 0-11-16,0 0-10 0,10 3-8 0,-10-3-8 15,0 0-15-15,0 0-21 0,0 0-18 0,0 0-30 16,-23 14-21-16,15-12-35 0,-4 1-136 0,-1-1-343 15,0 3 153-15</inkml:trace>
        </inkml:traceGroup>
      </inkml:traceGroup>
    </inkml:traceGroup>
  </inkml:traceGroup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44.33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B877AC5-71EB-4D32-981C-75DB0274B83D}" emma:medium="tactile" emma:mode="ink">
          <msink:context xmlns:msink="http://schemas.microsoft.com/ink/2010/main" type="writingRegion" rotatedBoundingBox="5928,8309 5943,8309 5943,8324 5928,8324"/>
        </emma:interpretation>
      </emma:emma>
    </inkml:annotationXML>
    <inkml:traceGroup>
      <inkml:annotationXML>
        <emma:emma xmlns:emma="http://www.w3.org/2003/04/emma" version="1.0">
          <emma:interpretation id="{EBA7AB38-86DA-4BFC-8906-E73971959C04}" emma:medium="tactile" emma:mode="ink">
            <msink:context xmlns:msink="http://schemas.microsoft.com/ink/2010/main" type="paragraph" rotatedBoundingBox="5928,8309 5943,8309 5943,8324 5928,8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89B381-A65F-4CB6-9C50-57A966045F5E}" emma:medium="tactile" emma:mode="ink">
              <msink:context xmlns:msink="http://schemas.microsoft.com/ink/2010/main" type="line" rotatedBoundingBox="5928,8309 5943,8309 5943,8324 5928,8324"/>
            </emma:interpretation>
          </emma:emma>
        </inkml:annotationXML>
        <inkml:traceGroup>
          <inkml:annotationXML>
            <emma:emma xmlns:emma="http://www.w3.org/2003/04/emma" version="1.0">
              <emma:interpretation id="{782682BD-9D4E-4DA2-B5D4-B9836139F217}" emma:medium="tactile" emma:mode="ink">
                <msink:context xmlns:msink="http://schemas.microsoft.com/ink/2010/main" type="inkWord" rotatedBoundingBox="5928,8309 5943,8309 5943,8324 5928,8324"/>
              </emma:interpretation>
            </emma:emma>
          </inkml:annotationXML>
          <inkml:trace contextRef="#ctx0" brushRef="#br0">-1605 6926 70 0,'0'0'74'0,"0"0"-7"15,0 0-11-15,0 0 3 0,0 0-19 0,0 0-9 16,0 0-3-16,0 0 0 0,0 0-11 0,0 0-2 15,0 0 3-15,0 0-12 0,0 0-7 0,0 0-32 0,0 0-47 16,0 0-86-16,0 0 39 0</inkml:trace>
        </inkml:traceGroup>
      </inkml:traceGroup>
    </inkml:traceGroup>
  </inkml:traceGroup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04.03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37AC87D-1D34-4968-B072-CEFEC5781B9D}" emma:medium="tactile" emma:mode="ink">
          <msink:context xmlns:msink="http://schemas.microsoft.com/ink/2010/main" type="inkDrawing" rotatedBoundingBox="11705,6570 12239,6529 12275,7000 11741,7041" semanticType="enclosure" shapeName="Other"/>
        </emma:interpretation>
      </emma:emma>
    </inkml:annotationXML>
    <inkml:trace contextRef="#ctx0" brushRef="#br0">173 21 39 0,'0'0'149'0,"0"0"-8"0,0 0-3 16,2-8-9-16,-2 8-5 0,0 0-9 0,0 0-9 0,0 0-8 15,0 0-6-15,0 0-8 0,0 0-13 16,0 0-9-16,0 0-3 0,0 0-10 0,0 0-8 16,0 0-2-16,0 0-1 0,0 0-14 0,0 0 8 0,-17 0-3 15,17 0-4-15,-12 6-5 0,12-6 2 0,-13 8-6 16,7-2-4-16,0-1 2 0,-1 0 0 0,-3 3-1 16,1 1-1-16,2-3-1 0,-3 2-1 0,3-1-2 15,2 0-2-15,1 1 3 0,-5 0-2 0,6-2 2 16,-2 2-1-16,0 1-2 0,2-3-1 0,0 3 2 15,1-1 1-15,2-8-3 0,-6 16-2 0,5-7 3 16,-4-2 1-16,0 2-1 0,3 0-3 0,-2-1-6 16,1 3 10-16,1-4-1 0,2-7 0 0,-4 14-2 0,4-5 3 15,0-1 0-15,0-8 3 0,0 13 0 0,2-6-2 16,-2-7 3-16,2 15-1 0,0-7-3 16,0-2 2-16,-2-6-4 0,2 13 1 0,1-7 2 0,-1-1 1 15,2 3 3-15,-4-8 0 0,5 12-6 0,-5-7-1 16,2 3-1-16,-2-8 1 0,3 11 2 0,0-6 2 15,-3-5-1-15,5 10-1 0,-2-6 0 0,-3-4 1 16,7 10 2-16,-2-5-8 0,-5-5 11 0,10 8-3 16,-6-5-3-16,2 3 8 0,-6-6-5 0,12 7 2 15,-6-3-8-15,1-1 11 0,2 1-2 0,-1 0 1 16,-2-1-1-16,3-2-2 0,-1 3 0 0,-3-1-2 16,4 0 4-16,-2-1-8 0,-7-2 2 0,15 6 5 15,-9-6-1-15,-6 0-3 0,15 2 1 0,-8 1-4 16,1-2 4-16,-8-1-3 0,12 1 2 0,-12-1-3 0,12-1 4 15,-12 1 1-15,13 0-7 0,-13 0 7 16,12 1 1-16,-12-1-3 0,12 0-1 0,-12 0 1 16,13-2-3-16,-6-1 2 0,0 1-2 0,-7 2 0 0,14-6 0 15,-8 5 1-15,-6 1 0 0,15-5-7 0,-8 1 10 16,-1 1-6-16,2-3-3 0,-1 1 5 0,0 1 0 16,0 0-4-16,-1 0 4 0,0-2 0 0,0 1-4 15,1 0 5-15,-2-1 0 0,2 0-2 0,-2 0-1 16,-5 6 1-16,12-10-4 0,-6 5 0 0,-1-1 2 15,1 1-1-15,1-2 2 0,-7 7 5 0,8-11-2 16,-2 6-1-16,1 0 1 0,-1-1 0 0,-1 0-3 16,-1 1 0-16,0-3 2 0,-4 8-3 0,10-10 7 15,-7 6 0-15,2-4 6 0,-5 8-1 0,4-9-4 16,-1 3 1-16,-3 6-1 0,6-11 3 0,-6 4-1 16,0 7-2-16,4-10 2 0,-2 4-1 0,-2 6 3 15,3-10-1-15,-3 10 0 0,1-14 0 0,-1 14-2 16,0-11 1-16,0 11-5 0,-1-12 1 0,1 12-1 15,-3-11-1-15,3 11 0 0,-2-11 0 0,2 11 2 0,-5-13-5 16,4 8-1-16,1 5 4 0,-7-11-3 0,4 4-1 16,3 7 1-16,-3-8 0 0,3 8-3 0,-6-11 3 15,2 6-4-15,4 5 2 0,-6-6 1 0,6 6 2 16,-7-9-3-16,7 9 0 0,-6-8-3 0,6 8 2 16,-6-9-1-16,6 9 2 0,-8-6-1 0,8 6 0 15,-7-8 2-15,7 8-2 0,-10-6-1 0,5 4 0 16,5 2 1-16,-9-8 0 0,9 8 0 0,-11-5 0 15,7 1 0-15,4 4-2 0,-9-6 5 0,9 6-2 0,-8-4-1 16,8 4-2-16,-10-6 2 0,10 6 0 0,-7-4-2 16,7 4-2-16,-6-4 3 0,6 4 2 0,-8-4-3 15,8 4 5-15,-7-5-2 0,7 5 1 16,0 0-3-16,-12-2-1 0,12 2 1 0,-8-4 0 0,8 4-4 16,-11-2 6-16,11 2-2 0,-12 0-1 15,12 0 0-15,-14 0 4 0,14 0-2 0,-16 0-1 0,16 0 1 16,-16 1-2-16,8-1 0 0,8 0 0 0,-16 1 3 15,7 2-1-15,0-2-3 0,9-1 2 0,-13 5 2 16,13-5-2-16,-16 2-1 0,6 0-3 0,1 0 5 16,-3 1 2-16,5-1-2 0,-1 1-1 0,8-3 1 15,-17 6 1-15,9-4-15 0,2 4-14 0,-1-4-7 16,1 3-20-16,-2-1-15 0,0 1-20 0,3 1-18 16,-3-1-28-16,2 1-21 0,2 0-210 0,-2-1-395 15,6-5 175-15</inkml:trace>
  </inkml:traceGroup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05.10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E89679B-4A70-4E21-93B5-EF24A52D7677}" emma:medium="tactile" emma:mode="ink">
          <msink:context xmlns:msink="http://schemas.microsoft.com/ink/2010/main" type="inkDrawing" rotatedBoundingBox="7555,4548 7787,12377 7497,12385 7265,4557" semanticType="verticalRange" shapeName="Other">
            <msink:sourceLink direction="with" ref="{BACF1BCA-C336-4434-BA94-9ABB3AF8C740}"/>
            <msink:sourceLink direction="with" ref="{F1F7EAD8-E5FA-496A-B2C0-0240C5E853B7}"/>
          </msink:context>
        </emma:interpretation>
      </emma:emma>
    </inkml:annotationXML>
    <inkml:trace contextRef="#ctx0" brushRef="#br0">-218-9141 101 0,'0'0'132'0,"0"0"-5"0,0 0-14 16,0 0-5-16,0 0-7 0,5-7-3 0,-5 7-6 0,0 0-7 15,0 0-1-15,0 0-6 0,0 0-4 0,0 0-4 16,0 0-10-16,0 0 1 0,0 0-15 0,0 0 5 15,0 0 2-15,0 0-4 0,0 0-4 16,0 0-6-16,0 0 1 0,0 0-3 0,0 0-4 0,0 0-1 16,0 0-2-16,0 0-2 0,0 0-5 0,0 0 2 15,0 0-6-15,0 0-3 0,0 0 2 0,0 0-11 16,0 0 7-16,0 0-1 0,0 0-3 0,0 0-2 16,0 0-1-16,0 0-4 0,0 0-8 0,0 0 7 15,0 0 0-15,0 0-1 0,0 0-1 0,0 0-4 16,0 0 1-16,0 0 4 0,0 0 1 0,0 0-4 15,0 0 4-15,0 0 0 0,0 0-3 0,0 0-1 16,0 0-2-16,0 0 4 0,0 0-1 0,-5 26 2 16,5-26-2-16,0 0 0 0,0 8 3 0,0-8-5 15,3 8 3-15,-3-8-1 0,0 0-1 0,0 12 3 0,0-12-2 16,2 9 2-16,-2-9-4 0,-2 11-5 16,2-11 9-16,-3 12 0 0,3-4 1 0,0-8-4 0,-2 13 3 15,2-13-1-15,-2 13 1 0,2-6 1 0,-2 2-3 16,2-9 1-16,-2 19 0 0,1-10 1 15,0 1-3-15,-2-1 1 0,3-9 3 0,-4 14 1 0,4-5-3 16,-3-1 0-16,2 0 1 0,-3 0 1 0,3 0-5 16,0 1 2-16,-3-2 4 0,4-7-1 0,-4 14-3 15,3-8 3-15,1-6-2 0,-4 13 0 0,3-6 0 16,1-7 1-16,-5 11-1 0,5-3 2 0,0-8 0 16,-4 14-1-16,3-8 2 0,1-6-13 0,0 14 8 15,-1-6 5-15,1-8-2 0,0 12 1 0,0-12 1 16,-1 11-1-16,1-11-1 0,-3 12 0 0,3-12-1 15,3 12 1-15,-3-12-3 0,-4 12 3 0,4-12-2 16,-2 9 3-16,2-9-1 0,-2 12-6 0,2-12 7 0,0 12 0 16,0-12-2-16,-3 11-2 0,3-11 0 0,0 10 1 15,0-10 2-15,0 13 1 0,0-13-1 16,0 11 1-16,0-11-3 0,0 12 1 0,0-5-1 0,0-7 2 16,3 12 0-16,-3-12-1 0,0 11 1 0,0-11 0 15,2 11 2-15,0-5-4 0,-2-6-1 0,4 10 2 16,-4-10 1-16,1 12-2 0,0-8 3 0,-1-4 3 15,5 15-4-15,-1-8-1 0,-4-7-1 0,1 10 0 16,-1-10 1-16,5 11 1 0,-4-4-5 0,1 0-7 16,-2-7 13-16,2 14 0 0,-2-8-3 0,0-6 3 15,8 14 1-15,-6-6-1 0,-1 0-3 0,-1 0 3 16,5-2-7-16,-5 3 7 0,5-1-7 0,-1 2 5 16,-2-2 3-16,0 0 2 0,0-1-6 0,1 2 2 15,-3-9 1-15,6 13-1 0,-4-3 2 0,0-3-6 16,1 0 3-16,-1 1 0 0,1 2-2 0,-1-4 3 15,-1 2-1-15,2 3-2 0,1 0 6 0,-1-3-7 16,0 1 1-16,0 1 3 0,-1-1 4 0,0-3-1 0,4 5-4 16,-3-3 0-16,-1 1-2 0,3 0 2 15,0 1 2-15,-1-3 0 0,0 3-2 0,2 1 2 16,-4-5-3-16,3 2 3 0,0 3-1 0,-3-5-2 0,3 2-1 16,-1 4 2-16,-2-7 0 0,5 6 1 0,-5-5-1 15,2 2 0-15,-2-2 3 0,2 2-2 0,0 0-1 16,-1 2-3-16,-1-1 1 0,1-2 1 0,0 1 1 15,0-2 1-15,0 3 0 0,1-2-2 0,-2 0-1 16,2 0 4-16,1 0-2 0,-4 0 0 0,2 2 1 16,0-1 0-16,-3-8-2 0,5 16 2 0,-2-10 2 15,-3 2-5-15,2-1 4 0,1 1-2 0,-3-8 3 16,3 14-3-16,0-7-2 0,-1 2 2 0,-2-9-4 16,1 14 6-16,3-8-4 0,-4 3 0 0,0-9 5 15,5 13-2-15,-3-5-2 0,-2-8 0 0,2 11 0 16,0-2 0-16,-2-9 1 0,1 13-1 0,0-7 1 15,-1-6 3-15,2 14-3 0,-2-8-1 0,0-6 2 0,0 14 1 16,0-8-6-16,0-6 6 0,0 15-3 0,0-15-1 16,0 17 1-16,0-11 3 0,0-6-1 0,0 14 2 15,-2-6-5-15,1 3-3 0,1-2 9 0,0-9-3 16,0 16-1-16,0-9 0 0,0-7 2 0,-1 16 2 16,-1-8-4-16,2 3 0 0,-2-1-2 0,1 0-6 15,0 0 9-15,-4-2 5 0,5-8-3 0,0 20-1 16,0-11-2-16,-2-1 0 0,0 4-5 0,1-4 3 15,1-8 0-15,-1 18 4 0,0-8-3 0,-2-2 3 16,3-8-8-16,0 16 7 0,0-7-1 0,0 2 3 16,3 0-2-16,-3-3 4 0,0-8-5 0,0 14 1 15,1-5 4-15,0-2-7 0,0 2 1 0,-1-9-1 16,2 15 1-16,0-9 3 0,2 2-1 0,-3 2 2 0,1-3-5 16,0 2 1-16,0-2 2 0,-1 2-2 0,0-2 4 15,1 1-7-15,1 1 5 0,-3-9 3 16,3 15-3-16,-3-8-1 0,2 5-1 0,1-4 0 0,-2 0 1 15,-1-8-3-15,4 14 5 0,-2-6-2 0,2 1-1 16,-4-1 3-16,1 3-4 0,-1-3 2 0,0-8 2 16,2 16 1-16,0-8-2 0,-2 0-2 0,1 2 0 15,-1-10-1-15,0 17 2 0,1-11 4 0,1 3-3 16,-2-9-2-16,0 15 1 0,0-6 0 0,0-2 1 16,0-7 3-16,0 18-7 0,3-11 3 0,-3 2 0 15,0-9-1-15,2 15-2 0,-2-7 3 0,0-8 1 16,-2 14-2-16,2-6 1 0,0-8-2 0,0 18 3 15,0-10-2-15,-3 0-1 0,1 0-2 0,2-8 3 16,-1 14 2-16,0-6 4 0,-1 1-5 0,0-1-2 16,1 0 2-16,0 4 0 0,-2-5-1 0,3-7 5 15,-2 17-4-15,2-9 0 0,-2-2 1 0,2-6-5 0,-2 15 5 16,1-5-1-16,1-2-2 0,0 2 0 0,0-10-3 16,0 16 0-16,-1-8-2 0,1-8 3 15,-2 14 2-15,4-6-5 0,-2-8 3 0,0 14-4 0,0-6 3 16,0-8-4-16,-2 15 5 0,2-6 1 0,-2 2 0 15,2-11-3-15,0 18 2 0,0-12-2 0,0-6 8 16,0 14 0-16,-1-7-1 0,1-7-6 0,-2 16 5 16,2-8-2-16,0 3 4 0,-3-2-7 0,3-9 4 15,0 14-1-15,-2-6-1 0,2-8-2 0,-1 17 3 16,1-8 2-16,0-9 3 0,-1 15-5 0,-1-9 2 16,2-6 2-16,-2 14-4 0,1-5 0 0,1-9 4 15,-1 14-1-15,2-4 2 0,-1-10-4 0,-1 13 1 16,0-5 2-16,1-8-3 0,0 16-2 0,1-10 0 0,-1-6 5 15,-1 15 4-15,1-6-6 0,0-9-2 16,0 15 2-16,0-7-1 0,0-8 0 0,-4 12 0 16,8-4 5-16,-4-8-2 0,1 13-2 0,-1-6 2 15,0-7-5-15,2 14 4 0,-2-8 1 0,0-6-2 0,2 16-2 16,-2-9 4-16,0-7-4 0,3 14 4 0,-2-6 0 16,-1-8-2-16,5 12 1 0,-3-4-7 15,-1-2 6-15,3 2-3 0,-4-8 6 0,1 11-6 0,0-3 0 16,-1-8 6-16,0 12-3 0,0-12-2 0,0 13 0 15,0-7-9-15,0-6 9 0,0 13 5 0,0-13-6 16,0 12 7-16,0-12-2 0,0 14-2 0,0-9 2 16,0-5 0-16,0 14-1 0,0-6-1 0,0-8 1 15,2 13-9-15,-2-13 10 0,2 13 4 0,-2-7-7 16,0-6 1-16,2 14 3 0,-2-6-4 0,0-8 0 16,3 16 1-16,-2-8-1 0,0 0 1 0,-1-8 2 15,2 16-6-15,-2-7 4 0,2 0-3 0,-2-9 6 16,1 15-6-16,-1-9 4 0,1 3-4 0,-1-9 8 15,2 15-7-15,-2-7 7 0,0-8-8 0,3 14 6 16,-3-6-3-16,0 2 2 0,2 0-3 0,-2-10 2 16,0 15 2-16,1-7-6 0,1-1 1 0,-2-7 1 0,1 17 3 15,-2-9-1-15,1-8 0 0,0 18 0 0,0-10-2 16,-2 0 6-16,2-8-5 0,0 19 3 0,2-11-3 16,-1 3-5-16,-1-2 3 0,0 3 0 0,0-4 1 15,0 0 3-15,0 4-2 0,2-5-2 0,-2-7 2 16,0 20-1-16,0-11 4 0,0 2-6 0,0-1 4 15,0-2-2-15,0 3 0 0,2-2 3 0,-2 0 0 16,3 2 3-16,-3-1-5 0,0-1 2 0,0-9-4 16,0 18-1-16,0-8 2 0,0-1-1 0,0 2 4 15,0-3-2-15,2 4-1 0,-2-4 3 0,0 4 2 16,0-1-5-16,1-3 0 0,-1 3 2 0,3-1 2 16,-3-1-3-16,0 0 2 0,0 3-3 0,0 1 6 15,1-5-2-15,0 3-3 0,-1 0-2 0,3 1 5 0,-3-1 0 16,0-3-10-16,0 2 9 0,0 0 2 0,0 0-1 15,0 0 3-15,2 2-10 0,1-1 8 16,-3 0 2-16,2-2-2 0,-4 1-2 0,4 1 3 0,-1 1 0 16,-1-5-3-16,2 1 2 0,-1 2-1 0,-1-10 0 15,2 17 1-15,-2-8 8 0,0-2-9 0,0-7 0 16,2 18 2-16,-2-12-1 0,2 4-1 16,-2-2 2-16,0-8-4 0,5 15 3 0,-4-8 0 0,-1 1-7 15,0-8 0-15,3 13 7 0,-2-5-10 0,-1-8 5 16,2 12 4-16,-2-2-2 0,0-10-1 0,-1 12 0 15,2-4 0-15,-1-8 1 0,1 12 2 0,2-5-6 16,-3-7 3-16,0 14 2 0,3-5 1 0,-3-9-5 16,2 15-1-16,-1-7 0 0,0 2 5 0,1-2-2 15,-2 0 0-15,0-8 3 0,2 18-5 0,-2-12 2 16,0 2-1-16,2 2 6 0,-2-10-3 0,2 19-2 16,-2-13 0-16,0 6-1 0,3-4 2 0,-3-8-2 15,2 17 3-15,-1-8-2 0,0-1-1 0,-1 2-3 0,0 1 4 16,3 0-3-16,-6 1 5 0,3-1-1 0,0-11 3 15,0 17-5-15,3-6 1 0,-2 0 4 16,-2 0-6-16,1-3 4 0,0 4 0 0,1-3-1 0,-1 3-2 16,0 0 1-16,0-4-2 0,0 4 6 0,0-2-3 15,2 1-2-15,1-2 1 0,-2 2-4 0,0 0 9 16,-1 0-8-16,0 1 1 0,3-1 6 0,-3-3-9 16,1 2 5-16,0-1-1 0,-1 1 2 0,2-2 5 15,-1 2-8-15,2 2 6 0,-1-4-2 0,-1 3 2 16,-1-3 4-16,-1 4-3 0,2-5-1 0,-2 5 1 15,1-12 0-15,0 16 0 0,0-16 0 0,1 16 0 16,1-9-2-16,0 2 5 0,-2-9-2 0,-2 14-1 16,2-5-1-16,0-9 0 0,-2 16-2 0,2-8 0 15,0-8 2-15,0 16-2 0,0-10 3 0,-1 3 1 16,1-9-5-16,0 14 1 0,0-14-4 0,0 14 4 16,0-7-2-16,0-7 0 0,-2 14 3 0,2-14 3 0,-3 14 2 15,3-14 0-15,0 10-2 0,0-10-1 0,0 11 1 16,-3-4 2-16,3-7 4 0,-2 11-5 0,2-11 9 15,-3 10-5-15,1-3 0 0,2-7 1 0,-5 11-4 16,5-11 3-16,-1 12-4 0,1-12 3 0,-3 8-1 16,1 0-3-16,2-8 0 0,-2 14-5 0,2-14 5 15,-3 10-3-15,1-4 2 0,2-6 0 0,-2 14-1 16,0-9-1-16,2-5-3 0,-2 13 4 0,2-13-1 16,-2 11 0-16,0-5 1 0,2-6-3 0,0 13 3 15,0-13-1-15,-3 14 0 0,3-14 2 0,-3 11 0 16,3-3-1-16,0-8-4 0,-1 14 0 0,1-14 2 15,-1 14-1-15,0-8-1 0,1-6-1 0,0 14 4 16,-1-5 1-16,-2-1-4 0,3-8 5 0,0 13-2 0,0-4-4 16,-1-1-1-16,1-8 2 0,1 14 2 15,-1-14-4-15,-1 14 2 0,1-6-1 0,0-8 5 16,1 14-4-16,-1-14 3 0,0 11-4 0,0-5 4 0,0-6-8 16,3 14 4-16,-2-8 3 0,-1-6-3 0,-1 13 0 15,1-13 5-15,-3 14-2 0,3-14-5 0,0 11 1 16,0-11 4-16,-1 15 1 0,1-7-3 0,0-8 3 15,-1 14-4-15,2-7 2 0,-1-7-1 0,0 14 1 16,0-8 2-16,0-6-1 0,0 14 1 0,1-6-6 16,-1-8 5-16,-1 13-1 0,0-6-1 0,1-7 0 15,0 12 0-15,0-12-3 0,0 16 0 0,0-8 4 16,0-8 1-16,-4 16-3 0,8-10-5 0,-4-6 4 16,1 14 3-16,-2-5 1 0,1-9 0 0,1 14 0 15,-1-7 0-15,0 5 0 0,0-3-1 0,0 1 0 16,0-10-2-16,0 15 3 0,0-7 1 0,4 1-2 15,-4 0 1-15,0-9-2 0,0 18 4 0,0-9 1 16,0 3-4-16,0-2 3 0,1-3-1 0,0 2 0 0,-1 0 0 16,1 2 0-16,-1-2-1 0,0-9-1 0,1 15 1 15,-1-6-2-15,3-1 0 0,-3-8-1 16,0 13 2-16,3-4 0 0,-3-9 4 0,0 13-3 0,2-3 1 16,-1-4-5-16,-1-6 2 0,-3 14 1 0,3-14-1 15,0 12-1-15,0-12 1 0,2 12 0 0,-2-12 2 16,-2 12 1-16,2-12 0 0,0 11 0 0,0-11 0 15,0 14-2-15,-3-8 1 0,3-6 0 0,0 13 2 16,0-13-1-16,0 11 4 0,0-11-3 0,0 12-2 16,0-12 0-16,0 11 0 0,0-11 0 0,0 9 1 15,0-9-1-15,0 10 2 0,0-10 0 0,0 9 2 16,0-9-3-16,0 11-2 0,0-11 2 0,0 12 0 16,0-12-2-16,0 11 0 0,0-11 1 0,0 10 0 15,0-10-4-15,0 8 5 0,0-8-6 0,0 11 6 16,0-11-2-16,0 13-2 0,0-13 0 0,0 10 3 15,0-2-3-15,0-8 2 0,0 11-2 0,0-11 1 0,0 14 0 16,0-14 3-16,0 12-3 0,0-12-6 0,0 10 9 16,0-10 0-16,-3 12-5 0,3-12 1 0,0 14 1 15,0-14 2-15,-1 10 1 0,0-2-5 0,1-8 3 16,0 11 1-16,0-11-2 0,0 10-1 0,0-10 4 16,-1 14-2-16,1-14 0 0,-4 14 1 0,4-14-3 15,0 10 2-15,-1-4-3 0,1-6 3 0,0 14-3 16,0-14 8-16,-1 14-4 0,-3-8-3 0,4-6 5 15,-2 13-2-15,2-7 0 0,0-6 2 0,-4 14-1 16,3-8 0-16,1-6 1 0,0 13 1 0,0-13 0 16,-5 13 2-16,4-7 1 0,1-6 0 0,-2 12-3 15,0-6-2-15,2-6 3 0,0 14 0 0,-3-6-5 16,3-8 6-16,-2 11-1 0,2-11 0 0,-4 12 1 16,2-7-4-16,2-5 1 0,-3 13 2 0,3-13-4 15,-2 10 0-15,2-10-2 0,0 10 3 0,0-10 0 16,0 9 3-16,0-9-4 0,-2 8 0 0,2-8 1 15,0 11-1-15,0-11-1 0,-3 9 2 0,3-9 0 0,0 12-2 16,0-12-3-16,-3 11 3 0,3-11 2 0,2 10 0 16,-2-10 2-16,-5 11-1 0,5-11-3 15,0 12-1-15,0-12 1 0,0 13-2 0,0-5 5 0,0-8 2 16,5 11-8-16,-5-3 7 0,0-8-3 0,1 15-1 16,2-10 4-16,-3-5-2 0,2 11 0 0,0-5 2 15,-2-6-3-15,5 13-3 0,-4-8 3 0,-1-5 1 16,5 10-1-16,-2-4 0 0,-3-6-3 0,5 10 3 15,-5-10 0-15,3 11-1 0,-1-7 2 0,-2-4-2 16,5 12 4-16,-3-6-7 0,3-1 4 0,-5-5 6 16,6 13-3-16,-4-7-2 0,1-1-2 0,2 1 1 15,-3 2-2-15,-2-8 4 0,4 11-4 0,0-6 3 16,-4-5-1-16,5 14-1 0,-4-8 1 0,3-1 2 0,-4-5-7 16,1 11 9-16,1-6-2 0,-2-5 7 0,0 13 0 15,0-13-1-15,0 10 1 0,0-10 1 16,-2 12-2-16,2-12 1 0,-1 12-2 0,-2-6 0 0,3-6 1 15,-1 12-4-15,1-12 1 0,-3 9-1 0,3-9 0 16,0 14 1-16,0-14-7 0,-3 11 7 0,3-11-3 16,3 13 3-16,-3-7-4 0,0-6 1 0,0 12-2 15,0-12 1-15,-3 11 0 0,3-11 0 0,0 10 0 16,0-10-3-16,0 11 5 0,0-11-2 0,3 10 0 16,-3-10-3-16,2 12 0 0,-1-5 0 0,-1-7 0 15,1 14 3-15,-1-8-4 0,0-6 5 0,0 13-3 16,0-13-2-16,3 15 3 0,-3-15-1 0,-3 12 1 15,3-3-1-15,-1 0-2 0,1-9 1 0,-3 16 1 16,3-7 0-16,-3 1 0 0,-1-1 1 0,2 0-1 16,-1-1 2-16,-3 3-1 0,2 0 1 0,2-3 0 15,-3 0 2-15,0-2 0 0,3 0-4 0,0 3 1 0,2-9 1 16,-5 13-2-16,2-7 2 0,3-6 0 0,-5 11-1 16,1-3-1-16,4-8 1 0,-5 10-1 15,5-10 4-15,-2 12-4 0,2-12 1 0,-5 9-1 0,5-4 1 16,0-5-3-16,-5 9 0 0,5-9 2 0,-1 11 2 15,1-11-3-15,-5 12 2 0,3-7-5 0,2-5 4 16,-1 12 2-16,-4-5 2 0,5-7-4 0,-5 9-1 16,5-9-1-16,-2 12 4 0,2-12-3 0,0 12 3 15,0-12-4-15,-4 6 0 0,4-6 1 0,0 11 0 16,0-11-1-16,0 0-1 0,-2 14 2 0,2-14 2 16,-2 9-1-16,2-9 0 0,0 10-4 0,0-10 5 15,0 0 0-15,-2 11-2 0,2-11 3 0,-1 8-2 16,1-8 2-16,0 0-2 0,0 14-5 0,0-14 5 0,-2 6 0 15,2-6-3-15,-3 12 2 0,3-12 0 0,0 8-1 16,0-8 2-16,0 11-4 0,0-11 5 16,0 12-2-16,0-12 0 0,-3 12 2 0,2-8 4 0,1-4-6 15,-4 11 4-15,4-11-4 0,-1 11 0 0,1-11 1 16,-2 8-1-16,2-8 2 0,0 0-2 16,-4 14 4-16,4-14-3 0,0 9-1 0,0-9 1 15,-4 9-1-15,4-9-2 0,0 10 3 0,0-10-1 0,-1 8-1 16,1-8 3-16,0 0-2 0,-2 13 2 0,2-13-4 15,-3 12 3-15,3-12-2 0,-3 8 2 0,3-8 0 16,-3 10-1-16,3-10-2 0,-2 11 2 0,2-11 1 16,-2 8 2-16,2-8-5 0,0 11 4 0,0-11-2 15,0 0-1-15,0 16 0 0,0-16 1 0,0 11 2 16,0-11-1-16,-1 11 1 0,1-11-3 0,1 13 0 16,1-5 1-16,-2-8-3 0,0 10 3 0,0-1 1 15,0-9 0-15,0 14 2 0,0-8-5 0,0-6 4 16,0 12 0-16,2-5-1 0,-2-7-1 0,0 14-2 0,0-8 7 15,0-6-5-15,0 14 1 0,0-6-2 16,0-8-2-16,0 13 6 0,0-6-2 0,0 4 1 16,0-11 1-16,0 12-1 0,0-5 6 0,0-7 1 15,0 13 1-15,0-13 2 0,0 9 1 0,0-9-2 0,0 14 5 16,0-14-7-16,0 12 2 0,0-12 0 0,0 10-1 16,0-10-2-16,0 10 5 0,0-10-4 0,3 9-1 15,-3-9-1-15,0 0 3 0,0 12-7 0,0-12 5 16,2 8 0-16,-2-8-3 0,0 0 0 0,0 0-1 15,0 0-14-15,-2 11-14 0,2-11-12 0,0 0-24 16,0 0-30-16,0 0-41 0,0 0-48 0,0 0-62 16,0 0-196-16,-10-30-471 0,8 17 209 0</inkml:trace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28.26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F175EC2-DF25-4C60-95EE-5CBB7CA396E6}" emma:medium="tactile" emma:mode="ink">
          <msink:context xmlns:msink="http://schemas.microsoft.com/ink/2010/main" type="inkDrawing" rotatedBoundingBox="8724,13691 8914,4458 9110,4462 8920,13695" semanticType="verticalRange" shapeName="Other">
            <msink:destinationLink direction="with" ref="{433159BC-57A5-4B09-87EE-DA52B03FE404}"/>
          </msink:context>
        </emma:interpretation>
      </emma:emma>
    </inkml:annotationXML>
    <inkml:trace contextRef="#ctx0" brushRef="#br0">1418-9227 28 0,'0'0'71'16,"0"0"-3"-16,0 0-13 0,0 0 2 0,0 0-8 16,0 0-4-16,0 0-4 0,0 0-8 0,0 0 3 15,0 0-6-15,0 0-5 0,0 0-2 0,0 0-6 16,0 0 1-16,0 0-3 0,0 0-3 0,0 0 1 16,-20 14-4-16,20-14-1 0,0 0 1 0,0 0-2 15,0 0-1-15,0 0 2 0,0 0 5 0,0 0-6 16,0 0 7-16,0 0-9 0,0 0 11 0,0 0 1 0,0 0 7 15,0 0-7-15,0 0 0 0,0 0 11 0,0 0 5 16,0 0 5-16,0 0-7 0,0 0 6 16,0 0 3-16,0 0-6 0,0 0 5 0,0 0 0 0,0 0-3 15,0 0-8-15,0 0 0 0,0 0-1 0,0 0-2 16,0 0-2-16,0 0-8 0,0 0 2 0,0 0-3 16,0 0 8-16,0 0-7 0,0 0-2 0,0 0-3 15,0 0 1-15,0 0-6 0,0 0 9 0,0 0-6 16,0 0 4-16,0 0-5 0,0 0 0 0,0 0 4 15,0 0-2-15,0 0-8 0,0 0 3 0,0 0-1 16,0 0 0-16,0 0 0 0,0 0 2 0,0 0-3 16,0 0 2-16,0 0-4 0,0 0 1 0,0 0-2 0,0 0 10 15,0 0-5-15,0 0-3 0,0 0-2 0,0 0-3 16,0 0 5-16,0 0 4 0,0 0-8 0,0 0 7 16,0 0-3-16,0 0-1 0,0 0-2 0,0 0-1 15,0 0 1-15,0 0-9 0,0 0-3 0,0 0 5 16,0 0 0-16,0 0 0 0,0 0 1 0,0 0 7 15,0 0-4-15,0 0-3 0,0 0 0 0,0 0 6 16,0 0-6-16,0 0 6 0,0 0 4 0,0 0-7 16,0 0 3-16,0 0-8 0,0 0 14 0,0 0-1 0,0 0-1 15,0 0 4-15,0 0 0 0,0 0-1 16,0 0-2-16,0 0 5 0,0 0 2 0,17-16-5 16,-17 16 3-16,0 0-6 0,0 0 10 0,0 0-1 15,0 0-5-15,0 0 0 0,0 0 2 0,0 0 3 0,0 0-4 16,0 0-4-16,7-3-1 0,-7 3-1 15,0 0 0-15,0 0 4 0,0 0-1 0,0 0-1 0,0 0-5 16,0 0 4-16,0 0-10 0,0 0 2 0,0 0-12 16,0 0 3-16,0 0-6 0,0 0 4 15,0 0-18-15,0 0 1 0,0 0 5 0,0 0-12 0,0 0-3 16,0 0-7-16,0 0-2 0,0 0 4 0,0 0 2 16,0 0-3-16,0 0 2 0,0 0 4 0,0 0-4 0,0 0 9 15,0 0 3-15,0 0 9 0,0 0 9 16,-18 14 11-16,18-14 9 0,0 0 15 0,0 0-6 15,0 0 9-15,0 0 11 0,0 0 8 0,0 0-5 0,0 0 2 16,0 0 4-16,0 0 4 0,0 0-6 16,0 0-2-16,0 0-3 0,0 0 2 0,0 0-4 15,0 0-9-15,0 0 2 0,0 0-14 0,0 0 13 0,0 0-5 16,0 0-1-16,0 0-1 0,0 0-3 0,0 0-1 16,0 0-6-16,0 0-1 0,0 0 3 15,0 0 1-15,0 0-6 0,0 0 6 0,0 0-4 0,0 0 0 16,0 0 6-16,0 0 1 0,0 0 0 0,0 0 4 15,0 0-3-15,0 0 5 0,0 0 6 0,0 0 0 16,0 0-2-16,0 0 4 0,0 0 3 0,0 0-1 16,14-18-1-16,-14 18 1 0,0 0 0 0,0 0 6 15,0 0 0-15,0 0-2 0,0 0 0 0,0 0 0 16,0 0 2-16,0 0 2 0,5-7-2 0,-5 7-3 16,0 0-3-16,0 0 0 0,0 0 1 0,0 0-4 15,0 0-3-15,0 0-5 0,0 0-3 0,0 0 1 0,0 0-2 16,0 0-4-16,0 0-1 0,0 0 3 0,0 0-8 15,0 0 3-15,0 0-3 0,0 0 0 16,0 0-1-16,0 0-2 0,0 0 3 0,0 0-3 0,0 0-2 16,0 0 3-16,0 0-5 0,0 0 8 0,0 0 0 15,0 0-6-15,0 0 4 0,6 19-4 0,-6-19 1 16,1 6 4-16,-1-6-3 0,0 0-5 0,3 12 6 16,-3-12 0-16,0 0 0 0,-3 11-2 0,3-11 1 15,0 10 2-15,0-10-1 0,-1 8-4 16,1-8 3-16,-1 8 1 0,1-8-3 0,-4 13 3 0,4-13 1 15,-2 10-1-15,2-10-1 0,-2 9-4 0,2-9 2 16,-3 8 1-16,3-8-2 0,-2 9 2 0,2-9 1 16,0 12 3-16,0-12-3 0,-1 11 2 0,1-11-2 0,-4 12 2 15,4-12 1-15,0 11-1 0,0-11-1 16,-1 12 0-16,1-12-1 0,-3 13 1 0,1-8 0 0,2-5 2 16,-1 15-2-16,0-9-1 0,-2 2 0 0,3-8-6 15,-2 12 5-15,1-6 1 0,1-6 0 0,0 12-1 16,0-12 1-16,-3 12-2 0,3-12 4 0,-1 10 0 15,1-10-2-15,-3 12 2 0,0-6-2 0,3-6 0 16,-1 11 2-16,1-11 2 0,-4 8-4 0,4-8-5 16,-3 12 7-16,3-12-1 0,0 12 1 0,0-12 1 0,-6 9-5 15,6-9 1-15,-2 9 4 0,-1-3-3 16,3-6 1-16,-1 10 2 0,1-10-13 0,-4 9 9 16,4-9 0-16,0 11 2 0,-2-3 4 0,2-8-4 0,-5 9-2 15,5-9 2-15,-1 11-4 0,-2-6 1 0,3-5 3 16,-2 12 4-16,2-12-2 0,0 11-6 15,0-11-4-15,-3 11 9 0,3-11-3 0,2 11 2 0,-5-5-5 16,3-6 3-16,0 12 3 0,0-12 0 0,-2 10 2 16,2-10 1-16,0 11 0 0,0-11-4 0,0 0-3 15,0 15 5-15,-2-10-4 0,2-5 1 0,0 0-4 16,0 15 1-16,0-15 3 0,-1 10 1 0,1-10-1 16,0 10 4-16,0-10-6 0,0 12 3 0,0-12 2 15,0 9-4-15,0-9-1 0,0 13 2 0,0-13-1 16,1 11 2-16,3-5 2 0,-4-6-2 0,1 11-1 0,-1-11-4 15,2 13 7-15,-1-9-3 0,-1-4 4 16,0 13-4-16,0-13-1 0,0 11 1 0,2-5-1 16,-2-6 1-16,1 14-1 0,-1-14 2 0,3 11-3 0,-3-4 5 15,0-7-4-15,1 12-1 0,2-3-5 0,-2-1 8 16,1-2 1-16,-2-6 0 0,3 16-3 0,-1-8 1 16,1 1 2-16,-2-1-1 0,3 1-2 0,-2 0 4 15,1-1 2-15,-2-1-4 0,3 0-1 0,-4-7-2 16,4 14 4-16,-2-5 1 0,0 0-4 0,-2-9 0 0,3 12 0 15,-3-5 4-15,1 1-3 0,-1-8 0 0,1 14 0 16,0-6 3-16,-1-8 0 0,0 16-3 16,3-8-1-16,-2 1 1 0,-1-9 0 0,1 13-8 0,-2-5 8 15,1-8 0-15,1 14 0 0,-1-5-2 0,2-1 1 16,-2-8 4-16,2 17-3 0,-2-10 0 0,1 3 1 16,-1 1-3-16,1-2 1 0,1-1 0 0,-2-8 4 15,0 14-3-15,0-3 0 0,0-3 0 0,0-8 3 16,0 18-9-16,2-8 6 0,-1-1 1 0,-1 2 0 15,0-3-3-15,2 3-1 0,-1 0 6 0,-1-3 1 16,2 4-5-16,0-1 2 0,-1 0 0 0,0 0-2 16,0-1-1-16,2-3 3 0,-3 4-7 0,0 0 7 15,1-2 0-15,-1 1-3 0,0 0 4 0,1 1 0 16,2-1 1-16,-2 2-4 0,-1-1 4 0,1 0 0 16,-2-1-3-16,2 0 2 0,-1-10-1 0,0 20-1 0,0-8 0 15,0-3 1-15,1 5 2 0,2-5-2 16,-3 2-2-16,2 2 1 0,-2-2-1 0,0 1 3 15,2-1-4-15,-1 0 1 0,1 2-2 0,-1-1 2 0,-1 0 2 16,2 1 3-16,1 1-4 0,-1-3 0 0,-1 3-11 16,0 0 15-16,3 0-4 0,-3 3 1 0,0-3 1 15,-1 0-1-15,4-2-2 0,-1 1 0 0,-3 0 2 16,3-4 1-16,-2 5-2 0,1-4-4 0,0 3 1 16,-1-1 2-16,2 0 2 0,-3-1-1 15,2 0 1-15,-1 3 3 0,-1-4-2 0,3 3 1 0,-3-2 0 16,2-3-2-16,0 3-1 0,-2 2 2 0,1-3-1 15,-1 2-1-15,1 0-8 0,0-1 10 0,-1 1-2 16,3-2-1-16,-1 2 2 0,-2 0 0 0,3 1 1 16,-3-1-4-16,1-2 2 0,-1 4-2 0,1-3 6 15,-2 1-3-15,2 0-1 0,-1 0 2 0,0-1-5 16,0 2 2-16,0 0 2 0,0-2-1 0,0 0 1 0,0 0-3 16,-1 1 6-16,0-2-4 0,1 4-1 0,-4-5 1 15,3 2-2-15,-2 0 3 0,3 0-1 0,-1 2-1 16,0-1 2-16,0-1 3 0,-1-2-5 0,-1 3-1 15,1-2 5-15,1 1-3 0,-1-1 0 0,-1 2-1 16,3-1 1-16,-1 0-1 0,-3 1 1 0,4-2 3 16,-1 1-3-16,0 0 5 0,-1-2-9 0,0 3 5 15,2-2-2-15,0 2 1 0,-1-1 1 0,0 0 0 16,1-2-2-16,-3 2 6 0,2-1-5 0,0-1 4 0,-1 5-4 16,-1-3-2-16,2-1 1 0,-1 3 2 15,2-5-3-15,-2 6 1 0,1-4 4 0,-1 2-6 16,1-4 2-16,1 5-1 0,0-1 1 0,-2 0 1 0,1 1 3 15,1-2-2-15,-2 0-2 0,0 0 1 0,-1 1 3 16,3-1-2-16,-2-1 1 0,2 1-2 0,-1 1 0 16,-2-3 0-16,3 3 2 0,-1-1-1 0,0 0-1 15,-3-1-8-15,3 3 7 0,0-1 1 0,-3 0 3 16,3-2-9-16,-1 2 6 0,2-1 0 0,0 0 3 16,-3 3 1-16,3-3-5 0,-2 3 1 0,2-3 0 15,-1 1 3-15,-2-1-5 0,3 2-6 0,-3-2 9 16,3 3 1-16,-1-2-2 0,-2-1 0 0,3-1 1 15,-1 2 3-15,0-1-2 0,0 0 0 0,-2 0-1 16,2 1 1-16,1 0-4 0,-3-3-2 0,1 3 5 16,1-1-3-16,0-2 4 0,-1 2-2 0,0 1-2 0,-1-2 4 15,0-1-10-15,2 3 10 0,-3-3 1 0,1 0-1 16,3 2-1-16,-1 0 0 0,-3 1-2 0,2-2 1 16,-2 4 1-16,4-5 0 0,-2 3 0 0,2-1-2 15,-2 0 1-15,2-1 1 0,0 1-1 0,-1 0-4 16,1 1-1-16,-2-2 0 0,2 2-1 0,0-1-2 15,2 0 0-15,-2 0 4 0,0 1 1 0,0-2-1 16,0 2-3-16,0-2 2 0,0 3 0 0,0-2-3 16,1-1 4-16,-1 2 3 0,0-1-1 0,-1 0-2 0,1-2 0 15,1 1-1-15,-1 1 0 0,2-1 6 16,-4 2-8-16,2-12 6 0,0 17 0 0,0-9-1 16,2 4 2-16,-4-3-6 0,4 3 9 0,-1-2-1 0,-1 0-2 15,0 2 1-15,0-2-2 0,1 2-1 16,2-1 2-16,-3 0 0 0,1-4 1 0,-1 6-5 0,1-2 4 15,0 0 0-15,-1 0 0 0,-1 0 3 0,2 2-2 16,-1-1-2-16,0-1 4 0,0 1-5 0,3 1 0 16,-6-2 4-16,2 3 0 0,1 0 0 0,0-2-4 15,-1 0 2-15,1 1 0 0,0 1-1 0,0-2 0 16,0 1 3-16,1 0-3 0,-2-1 2 0,0 1-1 16,2 0-1-16,-1 0 2 0,-1 1 0 0,1-1 0 15,1 1-3-15,-5-3 2 0,4 3 4 0,3-2-5 16,-3-2-2-16,0 3 4 0,0 0-1 0,1-1 1 15,-1-1 0-15,1-1 0 0,-1 4 0 0,0-4-1 0,1 2 3 16,-1-1-5-16,-1 0 1 0,2-2 1 16,-2 0-1-16,1 2 0 0,0-11 1 0,-1 18 1 0,1-4 0 15,-1-5-4-15,1 5 6 0,-3-2-3 0,3-2 1 16,-1 2-2-16,1-1 1 0,-3 3-3 0,2-4 1 16,-2 1 4-16,3 1-2 0,0-1 0 0,0 0 5 15,0 0-2-15,-2 2-1 0,2-1-6 0,-3-1 6 16,5 1-1-16,-2-2 2 0,0 3-2 0,0-1 3 15,0 0-5-15,0-1-5 0,1 0 5 0,-1 3 5 16,3-3-4-16,-3 2 0 0,0-1 1 0,2 1 0 16,-1-1 1-16,-1 2-3 0,3 0 1 0,-4-2 0 15,3 2-1-15,-2-1 5 0,3 1-5 0,-1-2 3 0,-1 2-2 16,3-1-5-16,-4 1 5 0,4-1 4 0,-2-1-7 16,-2 0 7-16,2 3-9 0,-1-3 3 0,1 0 2 15,-1 1-1-15,1-1 4 0,1 1-2 0,-3-1-1 16,2 1 1-16,-2-1-3 0,1 1-3 0,-1-2 6 15,1 1 0-15,-2 0-2 0,2 0 0 0,1 0 3 16,-2 1-3-16,-2-1 2 0,4 2-2 0,-4-3 0 16,2 0-2-16,0 0 2 0,0 3 3 0,0-3-2 15,0 1 4-15,2 1-2 0,-2-1-3 0,0 1-3 16,0-2 5-16,0 1-2 0,0-1-2 0,2 2 6 16,-2 0-8-16,-2-2 7 0,2 2-1 0,0 0 1 15,2 0 2-15,-2-3-5 0,0 4-3 0,1 0 5 16,-2 0-3-16,1-3 1 0,1 3 3 0,-2 0-3 15,-1-2 3-15,2 1 0 0,0 4-2 0,-3-3-1 16,4-2 2-16,-1 3-1 0,0-1 4 0,0 0-7 0,-1 0 1 16,2-2 2-16,-1 1 1 0,2 1-3 0,-2 0 2 15,0 4 2-15,0-4-1 0,0-2-1 0,2 5 0 16,-2-6 0-16,0 8 3 0,0-7-3 0,0 1 0 16,0 0-3-16,0 2 3 0,1-4 0 0,-1 4 1 15,-1-4 1-15,1 4 0 0,0-2-2 0,-2 1 3 16,0-3-3-16,0 3-3 0,0-2 4 0,0 4 1 15,4-3-1-15,-4 1 1 0,1 2 1 0,-1-2 0 16,1-2-3-16,1 2-3 0,-3 0 4 0,3 0 3 16,-2 0-1-16,0-3-1 0,-1 3-5 0,3 0 4 15,-2-3 0-15,-1 2 0 0,2-1-3 0,1 0 2 16,-1 0 0-16,1 1 0 0,-1-1 2 0,-2 0-5 0,3 2 2 16,-1 0 6-16,1 0-2 0,-1-3-6 0,-1 1 6 15,1 0 0-15,-1-1-5 0,1 1 2 0,-1-1-9 16,2 1 12-16,0 0-4 0,-1 0 4 0,-3 0 0 15,4-1-6-15,0 1 3 0,-1-2 0 0,2 2 4 16,-2-2-10-16,1 1 7 0,0 0-3 0,0-2 5 16,0 3-8-16,0-1 9 0,-1 1-3 0,-1-2-3 15,2 1 4-15,-2 1-2 0,4 0 2 0,-4 0-2 16,1-1-1-16,1 0 1 0,-1 0-1 0,1 1 0 0,0-2 2 16,0 1-2-16,-3 2-1 0,6-1 2 15,-3 0 0-15,-3-3 0 0,2 2 1 0,1 1 3 16,0-2-8-16,-1 1 4 0,1 0-3 0,0 0 8 0,-4-1-2 15,4-3 0-15,-1 4-3 0,2 0 2 0,-2 0-3 16,1 0 3-16,-1-2 0 0,-1 0-1 0,-1 1-4 16,1 2-3-16,-1-3 9 0,2 0-3 0,-1 0 0 15,2-9 3-15,-3 18-6 0,1-10 0 0,2 3 4 16,-1-2 1-16,1-9-2 0,-6 15 1 0,6-6-2 16,-1 0-2-16,1-9 3 0,-5 15 2 0,4-6-1 15,1-1-4-15,-4 0 3 0,1-1 0 0,3-7 0 16,-3 17 0-16,3-7 0 0,-1-1 0 0,-2-2 0 15,3-7 1-15,-4 16-2 0,3-11 2 0,1-5 1 0,-1 16-5 16,-1-8 5-16,2-8-2 0,0 18 1 16,-2-12-1-16,2-6-3 0,-1 14 1 0,-3-7 1 0,4-7 4 15,-1 12-5-15,0-5 0 0,1 3 0 0,0-10-1 16,-4 17 3-16,4-10 2 0,-2 2-3 0,2-9 3 16,-4 15-7-16,4-3 5 0,-1 1-3 0,-1-3 6 15,2 0-6-15,0 0 3 0,-1 0-3 0,1 1 9 16,-2 3-5-16,1-4-2 0,-2 2-1 0,-1-1 0 15,4 0 0-15,-2-1 6 0,-2 3-7 0,2-1-1 16,2-2 1-16,-3 2-2 0,3-1 4 0,-2-3 1 16,-2 3-2-16,2 0 0 0,0 0 1 0,-1-1 3 15,1-1-7-15,2-9 3 0,-2 15 0 0,2-6-3 16,0-9 3-16,2 15 5 0,-2-6-4 0,5-1-4 16,-3 4 5-16,0-4 0 0,2 1-3 0,1 2 4 0,-4 0-4 15,3-3-1-15,-2 1 1 0,-1 2 10 16,1-3-8-16,1 0-3 0,-1 0 6 0,-1 0-2 15,2 2 0-15,-1-2-2 0,-1-1 1 0,-1-7 1 0,0 18-6 16,2-12 6-16,0 2 1 0,-2-8 0 0,-2 16 3 16,2-16-3-16,-2 14-2 0,1-6 0 0,-1-2 0 15,2-6 2-15,0 20-1 0,-1-12-2 0,1-8 2 16,0 18 0-16,-2-8 5 0,4 1-7 0,-2 0 0 16,0-2 1-16,1 1 1 0,-1 0-2 0,0 2 0 15,2 0 3-15,-1-1 5 0,-1 2-8 0,4-1 4 16,-2 1-2-16,0-1-1 0,-2 2 2 0,2 2 2 15,-1-3-4-15,-1 0 1 0,-1 4-5 0,2-2 5 0,3 0-1 16,-3-1 0-16,0-1 0 0,1 0 1 16,1 2 2-16,-2-5 0 0,1 4-3 0,0-1-1 15,-2-2 1-15,0 3-2 0,1-3 2 0,2 1 0 0,-3-4 1 16,0 4-3-16,0-4 6 0,0 2-4 0,2 2 0 16,-1-4 3-16,-1 2-3 0,2 1 1 0,-1-4 1 15,0 4-8-15,2 0 7 0,-3 1-7 0,2 1 8 16,-1-2 0-16,2 0-2 0,-3 1 3 0,0 1-1 15,1 0 0-15,0 0 1 0,-1-1-3 0,0 0 2 16,-1 3 0-16,1-4 2 0,0 2-4 0,0 2 3 16,1-3 0-16,-1 1-6 0,0-1 0 0,3 0 6 15,-3 0-2-15,0-2 0 0,0 0 1 0,-3 0-7 16,3 1 7-16,0 1-3 0,0-1 4 0,0-1-2 16,-1-3-3-16,1-7 3 0,-1 19-1 0,-2-12 0 0,3 4-3 15,0-2 6-15,-1 3-1 0,-1-3-5 16,2-9 1-16,-4 16 5 0,1-6 0 0,2 0-2 0,-1 0-1 15,1-4 4-15,-2 5-3 0,-1-2 0 0,3 1-1 16,0-4 0-16,-1 5 3 0,0-2 0 16,2 2-5-16,-1 0 3 0,0 0-1 0,1-11 1 0,-3 18-4 15,2-8 4-15,0 1 1 0,1 3 2 0,0-2-4 16,-2 0 1-16,-1 1 4 0,4-1-6 0,-2 1 3 16,1 2-1-16,-1-3 0 0,3-1 2 0,-2 5-2 15,0-3 2-15,-1-1-1 0,1-2 8 0,0 3-4 16,1-3 7-16,-1 5-6 0,0-3 2 0,0 2 5 15,0-3-4-15,-1 3 3 0,2-3 4 0,-2 0 1 16,1 1-1-16,0 1-3 0,0-4-5 0,0-9 4 16,3 19-3-16,-1-8-2 0,-1 1 1 0,0-5-2 15,3 5-2-15,-3-5 2 0,1 2 1 0,0-1 2 0,-2 2-4 16,0 0 2-16,0-1-3 0,0-9-1 0,1 14 5 16,0-7 5-16,-1-7-2 0,0 12 4 15,2-6 0-15,-2-6-1 0,2 11-5 0,-2-11 3 0,1 13 1 16,1-6-2-16,-2-7 0 0,0 11 0 0,0-11-4 15,1 10 2-15,-1-10-1 0,2 9-3 16,-2-9 3-16,0 11-2 0,0-11 0 0,0 0-1 0,0 10 3 16,0-10 4-16,0 9 1 0,0-9 7 0,0 0-2 15,0 0 1-15,-2 14-2 0,2-14-1 0,0 0-3 16,2 6 1-16,-2-6-3 0,0 0 4 0,0 9-3 16,0-9 5-16,0 0-9 0,0 0 1 0,0 10-1 15,0-10 5-15,0 0-7 0,1 10 1 0,-1-10 0 16,0 0 0-16,0 0-1 0,0 0-1 0,0 10-1 15,0-10-1-15,0 0 2 0,0 0-2 0,0 0 2 16,0 0 1-16,4 8-3 0,-4-8 2 0,0 0-1 16,0 0-1-16,0 0 2 0,0 0-6 0,0 0-12 15,0 0-19-15,0 0-34 0,0 0-36 0,0 0-43 0,0 0-53 16,0 0-203-16,0 0-432 0,0-28 192 0</inkml:trace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15.5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1F7EAD8-E5FA-496A-B2C0-0240C5E853B7}" emma:medium="tactile" emma:mode="ink">
          <msink:context xmlns:msink="http://schemas.microsoft.com/ink/2010/main" type="writingRegion" rotatedBoundingBox="7477,12315 7564,12315 7564,13650 7477,13650">
            <msink:destinationLink direction="with" ref="{FE89679B-4A70-4E21-93B5-EF24A52D7677}"/>
          </msink:context>
        </emma:interpretation>
      </emma:emma>
    </inkml:annotationXML>
    <inkml:traceGroup>
      <inkml:annotationXML>
        <emma:emma xmlns:emma="http://www.w3.org/2003/04/emma" version="1.0">
          <emma:interpretation id="{2EE033E1-D3CA-4C49-94D6-A73EA1EFC853}" emma:medium="tactile" emma:mode="ink">
            <msink:context xmlns:msink="http://schemas.microsoft.com/ink/2010/main" type="paragraph" rotatedBoundingBox="7477,12315 7564,12315 7564,13650 7477,136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5B5C2F-D28B-4CA4-85ED-107185A35EEB}" emma:medium="tactile" emma:mode="ink">
              <msink:context xmlns:msink="http://schemas.microsoft.com/ink/2010/main" type="line" rotatedBoundingBox="7477,12315 7564,12315 7564,13650 7477,13650"/>
            </emma:interpretation>
          </emma:emma>
        </inkml:annotationXML>
        <inkml:traceGroup>
          <inkml:annotationXML>
            <emma:emma xmlns:emma="http://www.w3.org/2003/04/emma" version="1.0">
              <emma:interpretation id="{D723F1FE-2A92-4E6C-AE35-BFC6948734E1}" emma:medium="tactile" emma:mode="ink">
                <msink:context xmlns:msink="http://schemas.microsoft.com/ink/2010/main" type="inkWord" rotatedBoundingBox="7477,12315 7564,12315 7564,13650 7477,13650"/>
              </emma:interpretation>
            </emma:emma>
          </inkml:annotationXML>
          <inkml:trace contextRef="#ctx0" brushRef="#br0">-27 10983 35 0,'0'0'109'0,"0"0"-15"0,0 0 3 15,0 0-7-15,0 0-14 0,0 0 15 0,0 0-12 16,0 0 2-16,0 0-6 0,0 0-3 0,0 0-6 16,0 0 0-16,0 0-4 0,0 0-1 0,0 0-1 15,0 0-11-15,0 0 3 0,0 0-7 0,13-14-1 16,-13 14-1-16,0 0-5 0,0 0-6 0,0 0 2 0,0 0-2 15,0 0 3-15,0 0-9 0,0 0 0 0,0 0-1 16,0 0-1-16,5-5-1 0,-5 5-6 16,0 0-3-16,0 0 2 0,0 0-1 0,0 0-2 15,0 0-1-15,6-6 1 0,-6 6-2 0,0 0-3 0,0 0-3 16,0 0 1-16,0 0 0 0,0 0-4 0,7-4-8 16,-7 4 13-16,0 0-1 0,0 0-1 0,0 0 7 15,7-8 1-15,-7 8 3 0,0 0 3 0,5-4 1 16,-5 4 5-16,0 0 2 0,3-6-1 0,-3 6-1 15,0 0 1-15,0 0-3 0,0 0-4 0,0 0 1 16,0 0-1-16,0 0-2 0,8-4 1 0,-8 4-5 16,0 0-2-16,0 0-2 0,0 0-1 0,0 0-1 15,0 0-3-15,0 0 2 0,0 0-3 0,0 0 2 0,0 0-4 16,0 0 1-16,0 0 3 0,4 15-5 16,-4-15 0-16,0 9 0 0,0-9-1 0,0 0 3 15,-1 13 3-15,1-13-1 0,0 0-2 0,-1 11 3 0,1-11 1 16,0 11 0-16,0-11-5 0,-4 11 0 0,4-11 4 15,-1 12-4-15,1-12 5 0,-2 14 4 0,2-7-5 16,0-7-1-16,-3 15 1 0,3-9 7 0,-3 2 2 16,2 0-2-16,-1 0-3 0,0 1 4 0,1 2 1 15,-1-2 3-15,-2-1 2 0,4-8-1 0,0 17-1 16,-2-12-3-16,-1 6 5 0,2-3-4 0,1-8-1 16,-1 17-3-16,1-8-1 0,-4 0 1 0,4-2 2 15,0-7-2-15,-5 18-3 0,3-11 4 0,2 1-4 16,-2 1-1-16,1-3 3 0,-1 6 2 0,2-3-4 15,0-9 2-15,-2 16-5 0,1-9 2 0,-2 2-1 16,3-9-1-16,-3 16 2 0,3-5-2 0,-4 0 1 16,3-2 2-16,0 1-5 0,-1-1 4 0,0 2-3 15,0-3 3-15,2-8-2 0,-2 15 2 0,2-6-2 16,-2-2-3-16,2-7 3 0,-3 19 1 0,3-12 0 0,0-7-1 16,-1 16 5-16,-1-11-6 0,1 7 1 0,1-12-2 15,-2 13 4-15,-1-6-2 0,3-7 0 16,0 14 1-16,0-6 0 0,0-8 1 0,3 11 0 0,-3-2 1 15,0-9-2-15,0 13 1 0,0-5-2 0,0-8 0 16,0 14-2-16,2-7 2 0,-2-7 1 16,1 14-3-16,-1-6 1 0,0-8 0 0,-1 13 0 0,2-5 0 15,-1-8-4-15,0 12 4 0,0-12-2 0,2 10 9 16,-2-10-14-16,0 11 5 0,0-11 0 0,1 13-2 16,1-6-1-16,-2-7 2 0,1 9 0 0,-1-9-1 15,0 13-1-15,2-7 0 0,-2-6 0 0,2 14 5 16,-2-14-3-16,0 9-1 0,0-9-1 0,4 13 2 15,-4-9 1-15,0-4-4 0,0 10 3 0,0-10 0 16,0 0 0-16,0 11 1 0,0-11-3 0,2 9-1 16,-2-9 4-16,0 0-2 0,1 12 3 0,-1-12-6 15,1 9 4-15,-1-9 1 0,3 12-2 0,-3-12 1 16,1 12 0-16,-1-12 5 0,1 8-6 0,-1-8 1 16,0 16 2-16,0-16-5 0,0 10 4 0,0-3 1 15,0-7 4-15,5 11 0 0,-5-11-2 0,1 11-2 16,-1-11 0-16,2 11 3 0,-2-11 0 0,0 10-1 15,2-3-2-15,-2-7 3 0,0 12-2 0,0-12-2 0,3 11-3 16,-3-6 3-16,0-5-1 0,0 11 2 0,0-11 0 16,2 12 1-16,-2-12-3 0,0 13 3 15,0-13-1-15,0 10-11 0,0-10 2 0,3 10 1 16,-3-10 3-16,0 9-2 0,0-9 1 0,0 12 0 0,0-12 2 16,2 6 0-16,-2-6-1 0,0 0 4 0,0 16-6 15,0-16 3-15,-2 7 0 0,2-7 5 16,2 9-5-16,-2-9 2 0,0 0-1 0,-2 10-2 0,2-10 1 15,0 0 3-15,0 12-3 0,0-12 6 0,2 8-5 16,-2-8 4-16,0 0-3 0,-2 11 4 0,2-11-2 16,0 11 3-16,0-11-3 0,0 11 4 0,0-11 0 15,0 9 3-15,0-9 2 0,0 11-1 0,0-11-1 16,0 10 6-16,0-10-4 0,0 0-3 0,0 12 0 16,0-12 0-16,0 11 0 0,0-11 2 0,0 0-5 15,3 10 3-15,-3-10-6 0,0 7 5 0,0-7-1 16,3 10 1-16,-3-10-4 0,0 0 2 0,-3 12 2 15,3-12-3-15,0 0-4 0,3 11 2 0,-3-11 0 16,0 0 1-16,0 8 3 0,0-8 1 0,0 0 7 16,0 9-6-16,0-9 1 0,0 0 3 0,0 0 0 15,0 0-2-15,0 14 1 0,0-14 3 0,0 0 3 16,0 0-7-16,0 0-5 0,0 0 4 0,-3 9-4 16,3-9 0-16,0 0 0 0,0 0-2 0,3 8 1 15,-3-8 4-15,0 0-6 0,0 0 1 0,0 0 1 0,0 0 8 16,0 0-8-16,0 0-5 0,0 0 3 15,0 0 1-15,0 0-2 0,0 0 3 0,0 0-1 16,0 0-1-16,0 0-3 0,0 0-6 0,0 0-9 0,0 0-6 16,0 0-16-16,0 0-15 0,0 0-17 0,0 0-29 15,0 0-41-15,0 0-50 0,0 0-67 16,0 0-180-16,0 0-473 0,0 0 209 0</inkml:trace>
        </inkml:traceGroup>
      </inkml:traceGroup>
    </inkml:traceGroup>
  </inkml:traceGroup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9:25.00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EA87524-21F9-411F-9152-1BECFEB43AD3}" emma:medium="tactile" emma:mode="ink">
          <msink:context xmlns:msink="http://schemas.microsoft.com/ink/2010/main" type="writingRegion" rotatedBoundingBox="4439,13318 5604,13318 5604,13622 4439,13622"/>
        </emma:interpretation>
      </emma:emma>
    </inkml:annotationXML>
    <inkml:traceGroup>
      <inkml:annotationXML>
        <emma:emma xmlns:emma="http://www.w3.org/2003/04/emma" version="1.0">
          <emma:interpretation id="{9E9A9C41-286D-4CF5-9753-F5AD92437FA6}" emma:medium="tactile" emma:mode="ink">
            <msink:context xmlns:msink="http://schemas.microsoft.com/ink/2010/main" type="paragraph" rotatedBoundingBox="4439,13318 5604,13318 5604,13622 4439,136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56F13F-96DB-41C2-AE55-46DCCA5757F5}" emma:medium="tactile" emma:mode="ink">
              <msink:context xmlns:msink="http://schemas.microsoft.com/ink/2010/main" type="line" rotatedBoundingBox="4439,13318 5604,13318 5604,13622 4439,13622"/>
            </emma:interpretation>
          </emma:emma>
        </inkml:annotationXML>
        <inkml:traceGroup>
          <inkml:annotationXML>
            <emma:emma xmlns:emma="http://www.w3.org/2003/04/emma" version="1.0">
              <emma:interpretation id="{D191A8E8-E118-4746-A0DE-987289E3C4DC}" emma:medium="tactile" emma:mode="ink">
                <msink:context xmlns:msink="http://schemas.microsoft.com/ink/2010/main" type="inkWord" rotatedBoundingBox="4439,13318 5604,13318 5604,13622 4439,13622"/>
              </emma:interpretation>
            </emma:emma>
          </inkml:annotationXML>
          <inkml:trace contextRef="#ctx0" brushRef="#br0">0 19 104 0,'0'0'95'15,"0"0"-2"-15,0 0-8 0,0 0-3 0,0 0-7 0,0 0-1 16,0 0-11-16,0 0 1 0,0 0 0 0,0 0-5 15,0 0 5-15,0 0-9 0,0 0-5 0,0 0-8 16,0 0-4-16,0 0-2 0,0 0-4 16,0 0-2-16,0 0-2 0,0 0-6 0,0 0-3 0,0 0-1 15,0 0-4-15,0 0 3 0,0 0-6 0,0 0 5 16,0 0-8-16,0 0 10 0,0 0-12 0,0 0 3 16,0 0-2-16,0 0-1 0,21 14 1 0,-21-14-2 15,7 3 3-15,-7-3-3 0,11 5-5 0,-6-4 7 16,-5-1-10-16,11 3 3 0,-11-3-2 0,10 2 2 15,-3 0 5-15,-7-2-3 0,14 1-5 0,-9 1 6 16,-5-2-3-16,12 0 1 0,-12 0 0 0,16 0 4 16,-5 0-3-16,-11 0 0 0,17-1-4 0,-8 1 5 15,-9 0-3-15,15 0 2 0,-5-1 2 0,-10 1 1 16,15 0-5-16,-15 0 3 0,17 0-7 0,-12-1 5 16,-5 1-4-16,13 1 3 0,-13-1-6 0,9 0 6 0,-9 0 3 15,11 0-5-15,-11 0 3 0,11 0 3 16,-11 0-7-16,0 0 6 0,10 1-2 0,-10-1 1 0,0 0-5 15,10 1 0-15,-10-1 4 0,8 4 0 0,-8-4-2 16,0 0-1-16,13 1 3 0,-13-1 3 16,9 2-9-16,-9-2 6 0,11 2-1 0,-11-2 3 15,6 3-5-15,-6-3 4 0,12 1-5 0,-12-1 0 0,11 2 3 16,-11-2-2-16,11 1 1 0,-11-1-1 0,0 0 1 16,13 0 5-16,-13 0-4 0,13 1-2 0,-13-1 4 15,12 1 1-15,-12-1-2 0,13 3 3 0,-13-3-7 16,8 0 1-16,-8 0 0 0,0 0 3 0,12 1-2 15,-12-1-3-15,11 2 6 0,-11-2 1 0,11 0-1 16,-11 0-2-16,10 1-2 0,-10-1 0 0,11 0 2 16,-11 0 2-16,12 0 1 0,-12 0 0 0,8 1-6 15,-8-1 3-15,11 3-4 0,-11-3 7 0,7 1-1 16,-7-1-1-16,0 0-7 0,0 0 7 0,15 0-2 16,-15 0 0-16,0 0 2 0,9 0-1 0,-9 0 0 15,0 0 1-15,12 0-3 0,-12 0 2 0,0 0 2 16,10 0-2-16,-10 0-2 0,11 0 4 0,-11 0 0 15,0 0 3-15,11 2-8 0,-11-2 8 0,7 0-5 0,-7 0 6 16,0 0-9-16,18 0 2 0,-18 0 0 16,11 2 3-16,-11-2-5 0,10 0 4 0,-10 0 1 15,12 3-1-15,-12-3 1 0,11 1 0 0,-11-1-4 0,11 3 7 16,-11-3-6-16,10 0-1 0,-10 0 1 0,12 2 1 16,-12-2-1-16,11 0-3 0,-11 0 1 0,11 3-1 15,-11-3 3-15,0 0 4 0,15 0-3 16,-15 0 0-16,10 2-3 0,-10-2 12 0,10 0-11 0,-10 0 4 15,11 2-6-15,-11-2 2 0,15 2-1 0,-15-2-1 16,11 2 4-16,-6-1 2 0,-5-1-1 0,11 1 6 16,-11-1-12-16,11 2 4 0,-11-2 6 0,14 2-6 15,-8 0-1-15,-6-2 6 0,13 0-5 0,-4 3 5 16,-9-3-8-16,11 0 6 0,-11 0-4 0,13 1-2 16,-13-1 4-16,13 2-5 0,-6-2 4 0,-7 0 2 15,13 2 9-15,-7-1-8 0,-6-1-1 0,12 0-4 16,-12 0-2-16,11 0 6 0,-11 0-4 0,11 0 10 15,-11 0-10-15,9 0 0 0,-9 0-1 0,11 3 4 16,-11-3 3-16,10 0-4 0,-10 0 1 0,0 0-1 16,11 0-1-16,-11 0 5 0,0 0 2 0,12 0-2 15,-12 0-6-15,0 0 3 0,13 2-1 0,-13-2 1 16,0 0-5-16,11-2 9 0,-11 2-5 0,0 0 1 0,0 0 1 16,13 0-3-16,-13 0 3 0,0 0-1 0,9 0 1 15,-9 0 0-15,0 0-3 0,11 0 5 0,-11 0-6 16,11 0 7-16,-11 0-6 0,0 0 5 15,0 0-2-15,15-3 5 0,-15 3-6 0,9 0 2 0,-9 0-6 16,0 0 5-16,12-1 0 0,-12 1-1 0,0 0-4 16,15 0 2-16,-15 0 2 0,8 0 0 0,-8 0 0 15,0 0 3-15,11 0-7 0,-11 0 8 0,0 0-7 16,10-2 2-16,-10 2 0 0,0 0-3 0,0 0 7 16,0 0-2-16,10-1-4 0,-10 1 2 0,0 0 3 15,0 0 3-15,0 0 0 0,9-2 1 0,-9 2 4 16,0 0-3-16,0 0-3 0,0 0 4 0,0 0 0 15,0 0 4-15,0 0-6 0,0 0 0 0,0 0 5 16,0 0-9-16,0 0 6 0,0 0-6 16,0 0 2-16,0 0 1 0,0 0 0 0,0 0 0 0,0 0-7 15,0 0 1-15,0 0 2 0,0 0 3 0,0 0-6 16,-13-17 5-16,13 17-2 0,0 0 1 0,0 0-2 16,-11-2 1-16,11 2 2 0,0 0-1 0,0 0 1 0,-11-5-3 15,11 5 0-15,0 0-1 0,-7-4 0 16,7 4 3-16,-6-5-3 0,6 5 2 0,-9-2-1 0,9 2 2 15,0 0-5-15,-11-4 11 0,11 4-7 0,-7-2 7 16,7 2-8-16,0 0 3 0,-11-6-2 0,11 6 2 16,-8-3-1-16,8 3 3 0,-11-3-3 0,11 3-4 15,-7-5 4-15,7 5-2 0,-9-4-3 0,9 4 4 16,-11-5 1-16,11 5 2 0,-11-5 5 0,11 5-11 16,-8-2 3-16,8 2-5 0,-10-6 2 0,10 6 2 15,-8-2 2-15,8 2-1 0,0 0-4 0,-11-4 1 16,11 4 2-16,-7-4 3 0,7 4 3 0,0 0-7 15,-13-4 1-15,13 4-2 0,-7-3 3 0,7 3 0 16,-9-3-3-16,9 3 5 0,-10-4-2 0,10 4 2 16,-8-3 1-16,8 3-3 0,-8-4 2 0,8 4 5 15,0 0 0-15,0 0 0 0,-9-3-3 0,9 3 3 16,0 0 0-16,-9-2 2 0,9 2-2 0,0 0 0 16,0 0 1-16,0 0-2 0,0 0 5 0,0 0-5 15,0 0-1-15,0 0 2 0,0 0-1 0,0 0-2 16,0 0-4-16,0 0 5 0,-10-1-2 0,10 1-1 0,0 0-1 15,0 0 4-15,0 0-4 0,0 0 4 16,0 0-3-16,0 0-1 0,0 0-4 0,0 0 5 0,0 0 0 16,0 0-3-16,16 17 1 0,-16-17-3 15,7 5 4-15,-7-5-1 0,9 4 1 0,-5-2-2 0,-4-2-1 16,9 7 7-16,-9-7-5 0,9 7 4 16,-3-4-7-16,1-1 3 0,-7-2 0 0,13 5 3 0,-8 0-7 15,0-3 6-15,1 3-6 0,-6-5 3 0,13 5 4 16,-6 0-2-16,-1-3-4 0,-1 2 5 0,-5-4-3 15,11 4 3-15,-4-2-4 0,-7-2 1 0,10 3 1 16,-5 0-2-16,-5-3 6 0,11 3-7 0,-11-3-1 16,9 5 2-16,-9-5 2 0,11 4-1 0,-7-1-3 15,-4-3 2-15,9 1-3 0,-9-1 6 0,9 4-2 16,-9-4 3-16,9 2-2 0,-9-2-2 0,0 0 1 16,8 5-1-16,-8-5 2 0,0 0-2 0,10 3 2 15,-10-3 2-15,0 0-2 0,6 4 0 0,-6-4-2 16,0 0 5-16,0 0-2 0,0 0-2 0,0 0-1 15,9 2 1-15,-9-2 0 0,0 0 2 0,0 0 2 0,0 0 4 16,0 0 3-16,0 0 3 0,0 0 0 16,0 0-2-16,6 3-2 0,-6-3 3 0,0 0 0 0,0 0 0 15,0 0-3-15,0 0 3 0,0 0 4 0,0 0 0 16,0 0-1-16,0 0 1 0,0 0 0 16,0 0 0-16,0 0-3 0,0 0-2 0,0 0-4 0,0 0 1 15,0 0-2-15,0 0-1 0,0 0-2 0,0 0 4 16,0 0-2-16,0 0-3 0,0 0 0 15,0 0 2-15,0 0-4 0,0 0-1 0,-28-8 3 0,28 8-3 16,-13 5 0-16,13-5 1 0,-16 5 0 0,7-3 2 16,0 5-8-16,-4-2-2 0,0 1 7 0,2 1-5 15,0 0-1-15,-3 1 7 0,1 1-3 0,3-2-2 16,-3-3 1-16,-1 4-1 0,5-2 5 0,-2 2 0 16,2-2-3-16,0 2 3 0,3-4 0 0,-1 2-2 15,5-2-3-15,2-4 7 0,-11 8-5 0,6-2 4 16,5-6-6-16,-4 8 0 0,4-8 6 0,-6 7-1 15,6-7 0-15,-5 7-1 0,5-7-4 0,-6 6-7 16,6-6-4-16,0 0-8 0,0 0-1 0,-2 9-9 16,2-9-16-16,0 0-1 0,0 0-14 0,-3 8-7 15,3-8-14-15,0 0-19 0,0 0-28 0,0 0-115 0,0 0-267 16,0 0 119-16</inkml:trace>
        </inkml:traceGroup>
      </inkml:traceGroup>
    </inkml:traceGroup>
  </inkml:traceGroup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0.74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A82F60A-FDDD-4B2F-A0F4-C7A57AA516F0}" emma:medium="tactile" emma:mode="ink">
          <msink:context xmlns:msink="http://schemas.microsoft.com/ink/2010/main" type="writingRegion" rotatedBoundingBox="11589,8052 12087,8052 12087,8739 11589,8739">
            <msink:destinationLink direction="with" ref="{2049EF43-EF8E-4FD7-98AA-364CE6FC8A1A}"/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77880ADF-40CA-435B-9438-FBC730EBC99C}" emma:medium="tactile" emma:mode="ink">
            <msink:context xmlns:msink="http://schemas.microsoft.com/ink/2010/main" type="paragraph" rotatedBoundingBox="11589,8052 12087,8052 12087,8739 11589,87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9329AA-5E56-4A10-AD34-E9FC20D974E1}" emma:medium="tactile" emma:mode="ink">
              <msink:context xmlns:msink="http://schemas.microsoft.com/ink/2010/main" type="line" rotatedBoundingBox="11589,8052 12087,8052 12087,8739 11589,8739"/>
            </emma:interpretation>
          </emma:emma>
        </inkml:annotationXML>
        <inkml:traceGroup>
          <inkml:annotationXML>
            <emma:emma xmlns:emma="http://www.w3.org/2003/04/emma" version="1.0">
              <emma:interpretation id="{BF4D027C-E55A-4057-8D36-C05A875A099C}" emma:medium="tactile" emma:mode="ink">
                <msink:context xmlns:msink="http://schemas.microsoft.com/ink/2010/main" type="inkWord" rotatedBoundingBox="11589,8052 12087,8052 12087,8739 11589,8739"/>
              </emma:interpretation>
            </emma:emma>
          </inkml:annotationXML>
          <inkml:trace contextRef="#ctx0" brushRef="#br0">-94-1414 25 0,'0'0'141'0,"3"-8"-9"0,-3 8-4 15,0 0-7-15,0 0-10 0,3-8-9 0,-3 8-9 0,0 0-6 16,5-8-3-16,-5 8-7 0,2-8-2 15,-2 8-6-15,0 0-3 0,5-6-16 0,-5 6 1 16,5-6-3-16,-5 6-6 0,3-8-1 0,-3 8-9 0,6-6 3 16,-1 1-3-16,-5 5-2 0,11-7-6 0,-6 3-5 15,-5 4 3-15,12-6-3 0,-7 4-4 0,3-2-2 16,-8 4-1-16,15-5 5 0,-7 1-6 0,3 2-2 16,-4-2-3-16,-7 4 4 0,18-6-4 0,-7 2 3 15,-3 1-4-15,3 0 0 0,-3 0-7 16,3 1 9-16,-4-1-1 0,3 1-5 0,-3-3 4 0,2 3-1 15,-9 2 0-15,16-5-3 0,-7 3 5 0,-2-2-3 16,2 2-11-16,-9 2 16 0,13-4-12 0,-5 4-1 16,-8 0 5-16,13-4 3 0,-6 1-9 0,-7 3 11 15,13-2-4-15,-4 1 4 0,-9 1-6 0,13-2 5 16,-13 2-7-16,13-2 4 0,-13 2-2 0,12 0 5 16,-12 0-5-16,12-2 1 0,-12 2 1 0,10-2 3 0,-10 2-7 15,11 0 4-15,-11 0 1 0,10-2 1 0,-10 2-1 16,0 0-1-16,11 2-6 0,-11-2 0 15,0 0 7-15,0 0-2 0,11-2 2 0,-11 2 0 0,0 0 3 16,0 0-5-16,0 0-2 0,11 0-12 0,-11 0 16 16,0 0-4-16,0 0-2 0,9 2 3 0,-9-2 1 15,0 0 0-15,0 0-3 0,9 6 4 0,-9-6-3 16,0 0 2-16,2 8 0 0,-2-8-2 0,0 0-1 16,4 6 4-16,-4-6 2 0,0 0-4 0,1 10-3 15,-1-10 1-15,1 9 3 0,-1-9-2 0,0 0 6 16,-1 11-5-16,1-11 3 0,0 0 0 0,-4 12 0 15,4-12-1-15,-1 10-1 0,1-10 2 0,-1 9-3 0,1-9 5 16,-4 8-5-16,4-8 3 0,0 0 2 16,-2 10-2-16,2-10 1 0,-5 8-3 0,5-8-3 15,-3 9 8-15,3-9-2 0,-3 9 1 0,3-9-1 16,-3 7 6-16,-1-2-3 0,4-5 1 0,-2 9-3 0,2-9 7 16,-9 7-2-16,9-7-1 0,-6 10 2 0,4-4-2 15,2-6 3-15,-8 7-1 0,3-2-1 0,5-5 6 16,-7 6-2-16,1-1-4 0,6-5 3 0,-6 8 1 15,6-8-3-15,-11 6 3 0,7-2-1 0,4-4 0 16,-10 6 5-16,3-2 1 0,0-2-3 16,7-2 0-16,-16 6-4 0,9 0 3 0,1-4-3 0,-2 2-3 15,1-2 3-15,0 2-3 0,-5 0 0 0,5-1-3 16,-1-1 2-16,-1 1-4 0,1-1 5 0,0 2 0 0,8-4-2 16,-14 5-6-16,9-3 2 0,5-2 2 15,-13 4 0-15,9-1-2 0,4-3 2 0,-10 2-6 16,10-2 4-16,0 0 0 0,-8 4 0 0,8-4-3 15,0 0 0-15,0 0 4 0,-9 5-1 0,9-5 1 0,0 0-2 16,0 0-1-16,0 0-1 0,0 0 3 0,0 0-2 16,0 0 3-16,0 0 2 0,0 0-3 15,0 0-2-15,0 0 4 0,0 0-3 0,17 9 0 0,-17-9 0 16,13 1 2-16,-13-1-6 0,13 4 6 0,-4-4-3 16,-1 0 0-16,1 2-2 0,-9-2 3 15,17 2 5-15,-7 0-5 0,-1-2 2 0,-9 0 0 0,16 2-1 16,-8-1-7-16,-1 4 0 0,0-3 2 0,-7-2 3 15,14 4 3-15,-8-3-1 0,-6-1-6 0,12 4-1 0,-6-3 5 16,-6-1 0-16,11 5 0 0,-5-3-1 16,1 1 0-16,-7-3-2 0,8 3 6 0,-8-3-3 15,10 5-3-15,-10-5 3 0,8 3-1 0,-8-3 0 16,7 4 3-16,-2 1-5 0,-5-5 6 0,7 5-6 16,-2-1 6-16,-5-4-2 0,9 8-2 0,-5-4 4 15,-4-4-5-15,8 9 4 0,-4-5-5 0,-4-4 5 16,6 7-1-16,-3-1-4 0,-3-6 1 0,3 8 6 0,0-3-8 15,-3-5 0-15,5 9 6 0,-5-9-5 16,3 9 4-16,0-4-3 0,-3-5 0 0,2 8-1 16,-2-8 3-16,4 9 0 0,-4-9 1 0,1 8-1 0,-1-8 1 15,4 10-1-15,-4-10-2 0,0 10 4 0,0-10-2 16,2 10-2-16,-2-10 0 0,0 10 3 0,0-10 2 16,3 10-3-16,-3-10 0 0,0 0-7 0,-3 12 8 15,3-12-4-15,-1 11 0 0,1-11 6 0,-1 8-6 16,1-8 2-16,-1 11 1 0,1-11-2 15,-5 9-9-15,5-9 15 0,-5 8-4 0,5-8 5 0,-5 9-8 16,5-9 2-16,-4 11 1 0,4-11 5 0,-4 8-1 16,0-3-1-16,4-5 5 0,-8 9 0 0,3-4 1 15,5-5 0-15,-7 11-3 0,2-9 2 0,5-2 3 16,-9 8 0-16,4-4 1 0,5-4 1 0,-11 6 4 16,7-3-3-16,4-3-1 0,-9 5 3 0,1 0 2 15,8-5 5-15,-11 4 0 0,5-2-1 0,6-2 2 0,-14 4 0 16,7-1 2-16,0-2-2 0,7-1 0 0,-18 4-2 15,11-4-1-15,7 0 0 0,-22 0-1 0,8-3-5 16,3 2 2-16,0 0 1 0,-1 0-1 16,-1 1-2-16,2-3-2 0,-2 2 0 0,2-3-4 0,-4 2 2 15,0 0-2-15,1-3 1 0,1 3 0 0,1-2-3 16,-1 0-2-16,1 0-2 0,1 2 2 0,1-2 0 16,0-1 2-16,3 2-2 0,7 3-1 0,-14-6 2 15,14 6-1-15,-10-5 0 0,10 5-1 0,-7-5-3 16,7 5 3-16,-8-4-3 0,8 4 1 0,-7-4-1 15,7 4-10-15,0 0-11 0,0 0-1 0,0 0-15 16,-5-6-14-16,5 6-19 0,0 0-11 0,0 0-23 16,0 0-16-16,0 0-15 0,0 0-20 0,0 0-215 0,0 0-398 15,0 0 177-15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6.97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19 162 0,'0'0'181'0,"0"0"-4"15,0 0-23-15,0-10 0 0,0 10-9 0,0 0-6 16,0 0-10-16,0 0-7 0,1-9-9 0,-1 9-11 16,0 0-11-16,0 0-9 0,0 0-9 0,0 0-8 15,0 0-3-15,0 0-6 0,13 2-4 0,-13-2-13 16,0 0 7-16,13 8 0 0,-7-3-5 0,3-1 3 15,0 5-5-15,-1-2-2 0,2 0 0 0,-1 1 4 16,2 3-5-16,0-4 1 0,1 2 3 0,-2 0 1 16,1-1-2-16,3 0 1 0,2 4-4 0,1-1 0 0,-1-2-1 15,-2-2-3-15,3 3-4 0,-5-2 1 16,2 0-4-16,1-2-3 0,-2 2 1 0,1-2-5 16,-2-1-1-16,-1 0-1 0,0 1-5 0,-1-1 1 0,0 1 0 15,-3-3-2-15,-1 0-5 0,-6-3-11 0,13 7-13 16,-13-7-9-16,7 3-13 0,-7-3-2 0,0 0-17 15,0 0-12-15,0 0-22 0,0 0-18 0,0 0-15 16,0 0-16-16,0 0-18 0,0 0-39 0,0 0-121 16,0 0-347-16,0 0 153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5:58.77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23C1AD3-B7AD-4DE6-B0E4-28B06CCA718A}" emma:medium="tactile" emma:mode="ink">
          <msink:context xmlns:msink="http://schemas.microsoft.com/ink/2010/main" type="writingRegion" rotatedBoundingBox="14019,9660 14817,9660 14817,10331 14019,10331">
            <msink:destinationLink direction="with" ref="{E0EB3FF4-E083-468F-AF10-309A639EB328}"/>
            <msink:destinationLink direction="with" ref="{61603785-F4D1-4365-963E-FAB259013FFB}"/>
            <msink:destinationLink direction="with" ref="{2049EF43-EF8E-4FD7-98AA-364CE6FC8A1A}"/>
          </msink:context>
        </emma:interpretation>
      </emma:emma>
    </inkml:annotationXML>
    <inkml:traceGroup>
      <inkml:annotationXML>
        <emma:emma xmlns:emma="http://www.w3.org/2003/04/emma" version="1.0">
          <emma:interpretation id="{ECB34791-05DA-40A8-8BCF-D1A19F13C7D8}" emma:medium="tactile" emma:mode="ink">
            <msink:context xmlns:msink="http://schemas.microsoft.com/ink/2010/main" type="paragraph" rotatedBoundingBox="14019,9660 14817,9660 14817,10331 14019,10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DE073A-5BA5-4D33-843B-B1B5E43AAED5}" emma:medium="tactile" emma:mode="ink">
              <msink:context xmlns:msink="http://schemas.microsoft.com/ink/2010/main" type="line" rotatedBoundingBox="14019,9660 14817,9660 14817,10331 14019,10331"/>
            </emma:interpretation>
          </emma:emma>
        </inkml:annotationXML>
        <inkml:traceGroup>
          <inkml:annotationXML>
            <emma:emma xmlns:emma="http://www.w3.org/2003/04/emma" version="1.0">
              <emma:interpretation id="{4F2FCB7B-4E6C-4DC5-AC35-EFB41ECA5A2F}" emma:medium="tactile" emma:mode="ink">
                <msink:context xmlns:msink="http://schemas.microsoft.com/ink/2010/main" type="inkWord" rotatedBoundingBox="14019,9660 14817,9660 14817,10331 14019,10331"/>
              </emma:interpretation>
            </emma:emma>
          </inkml:annotationXML>
          <inkml:trace contextRef="#ctx0" brushRef="#br0">2412 90 116 0,'2'-11'136'0,"-2"11"-5"16,0 0-14-16,3-10-9 0,-3 10-5 0,0 0-6 16,0 0-13-16,1-12 1 0,-1 12-7 0,0 0-8 15,0 0-2-15,2-12-3 0,-2 12-6 0,0 0 0 16,0-8-7-16,0 8-1 0,0 0-4 0,0 0-1 16,0 0-8-16,3-6 2 0,-3 6-8 0,0 0-2 0,0 0-1 15,3-8-6-15,-3 8-2 0,0 0-4 16,0 0-1-16,0 0-1 0,0 0-6 0,0 0-1 15,0 0 3-15,0 0-6 0,0 0 3 0,0 0-2 0,0 0 0 16,5 21 0-16,-5-21-3 0,0 9-1 0,0-9 3 16,0 12-3-16,0-12 2 0,-4 14-1 0,4-6 2 15,-2 0-1-15,2-8 0 0,-5 15 1 0,2-3 2 16,0-5-1-16,0 5-3 0,-1-5-3 0,1 5 1 16,-1-4 12-16,-1 3-2 0,3-3-2 0,-2-2 0 15,1 2-1-15,0 0 2 0,0-2-3 0,0 5-2 16,-1-1-2-16,0-3 5 0,2 1-4 0,-2-2-3 15,1 2 0-15,0 0 3 0,3-8-2 0,-5 16-1 16,4-9 5-16,-1 1-6 0,-1-2 5 0,3-6-1 16,-3 14-5-16,3-14 3 0,-1 14 2 0,1-14-3 15,-1 11 2-15,-2-6-3 0,3-5-1 0,-1 10 4 0,1-10-2 16,0 10 5-16,0-10-9 0,0 0 3 16,-1 11 5-16,1-11-10 0,0 0 7 0,0 0-1 15,0 12 0-15,0-12 2 0,0 0 0 0,0 0 1 0,0 0-1 16,2 6 0-16,-2-6 2 0,0 0-2 0,8 4-3 15,-8-4 4-15,11 0 1 0,-11 0-5 16,12-2 1-16,-12 2 2 0,17-4-3 0,-7 2 1 0,5 0 2 16,-3 1-7-16,1-2 2 0,0-1-4 0,1 2 8 15,6-1-7-15,-2-2-7 0,2 3-2 0,-3-1 8 16,3-1-6-16,2 2-3 0,-1-3-1 0,2 2-3 16,0 1 0-16,0-2-3 0,-2 2 2 0,1-1 4 15,-1 3-1-15,3-3 3 0,-1 2-3 0,-3 0 5 16,-1 0-3-16,-1-2 2 0,-3 3 5 0,4 0-3 15,-4 0 4-15,0 0-1 0,6-2 1 0,-5 2 2 16,5 0 1-16,-5 0-6 0,-3 2-5 0,1-2-1 16,0 0-1-16,0 0-8 0,-4 0-2 0,0 3-3 0,1-3-1 15,-1 1-9-15,0 0 4 0,-10-1-9 0,15 0-12 16,-8 0 3-16,-7 0-18 0,12-1-32 16,-12 1-99-16,13-4-219 0,-8 2 97 0</inkml:trace>
          <inkml:trace contextRef="#ctx0" brushRef="#br0" timeOffset="573.26">3000 32 50 0,'-4'7'129'0,"-3"1"-6"16,0 1-2-16,-2 0-5 0,2 2-11 0,-2-3-2 0,3 4-6 15,-1-4-5-15,-3 4-4 0,4 0-3 16,-7 2-9-16,2-2 3 0,1 4-3 0,-1-1-8 16,3-3-8-16,-5 4-2 0,1 0-8 0,0 3 2 15,-2-4-6-15,3 4-6 0,-3-2-5 0,2 2-2 16,-9 3-2-16,4 2 0 0,1-5-17 0,-3 3 1 0,0 0 6 16,-1 0 0-16,4-4-3 0,0-2-3 0,-6 7-4 15,3-8-6-15,1 1-1 0,-5 5-6 0,6-4-16 16,0-2-5-16,1-2-14 0,-1 1 1 0,4 1-9 15,1-6-7-15,1 1-7 0,1-1-7 0,2 0-16 16,1 0-19-16,0-4-27 0,1 0-93 0,3 1-237 16,3-6 106-16</inkml:trace>
        </inkml:traceGroup>
      </inkml:traceGroup>
    </inkml:traceGroup>
  </inkml:traceGroup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4:30.19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511233F-FF44-435A-93D4-CC6DE6241CFF}" emma:medium="tactile" emma:mode="ink">
          <msink:context xmlns:msink="http://schemas.microsoft.com/ink/2010/main" type="writingRegion" rotatedBoundingBox="9605,9667 10173,9667 10173,10524 9605,10524"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4BE81DEB-C6C5-440E-B4BC-9C65589C1F00}" emma:medium="tactile" emma:mode="ink">
            <msink:context xmlns:msink="http://schemas.microsoft.com/ink/2010/main" type="paragraph" rotatedBoundingBox="9605,9667 10173,9667 10173,10524 9605,105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569886-80C3-400D-9DC9-13143DF53E06}" emma:medium="tactile" emma:mode="ink">
              <msink:context xmlns:msink="http://schemas.microsoft.com/ink/2010/main" type="line" rotatedBoundingBox="9605,9667 10173,9667 10173,10524 9605,10524"/>
            </emma:interpretation>
          </emma:emma>
        </inkml:annotationXML>
        <inkml:traceGroup>
          <inkml:annotationXML>
            <emma:emma xmlns:emma="http://www.w3.org/2003/04/emma" version="1.0">
              <emma:interpretation id="{8D0965C7-77C2-46C0-BCFC-85C8F15F5CF9}" emma:medium="tactile" emma:mode="ink">
                <msink:context xmlns:msink="http://schemas.microsoft.com/ink/2010/main" type="inkWord" rotatedBoundingBox="9605,9667 10173,9667 10173,10524 9605,10524"/>
              </emma:interpretation>
            </emma:emma>
          </inkml:annotationXML>
          <inkml:trace contextRef="#ctx0" brushRef="#br0">-1946 186 42 0,'0'0'130'0,"0"0"-2"16,0 0-11-16,0 0-7 0,0 0-6 0,0 0-10 0,0 0-9 15,-5-8 3-15,5 8-9 0,0 0-6 0,0 0-2 16,0 0-8-16,0 0-4 0,0 0-1 0,0 0-6 0,0 0-3 15,0 0-8-15,0 0-3 0,0 0-6 16,6-15-2-16,-6 15-2 0,0 0 0 16,0 0-1-16,7-6-3 0,-7 6-4 0,8-4 0 0,-8 4 4 15,8-4-4-15,-8 4-4 0,8-6-4 0,-8 6 1 0,11-5 0 16,-7 0-3-16,-4 5-3 0,12-6-3 0,-5 3 1 16,2 2-1-16,-3-3 5 0,-6 4-3 0,15-6 1 15,-9 3-1-15,2 0-3 0,0-1-3 0,-2 0 4 16,2 1-4-16,-8 3 2 0,13-7 1 0,-4 6 0 15,-3-3 1-15,3 2-1 0,-1 0 1 0,-8 2 3 16,13-4-5-16,-7 1 3 0,-6 3 0 0,12-5 0 0,-6 3-1 16,-6 2 3-16,11-4 1 0,-11 4-2 15,10-3 0-15,-10 3-2 0,9-5 1 0,-9 5 0 16,8-2-1-16,-8 2 2 0,12-6-4 0,-12 6-2 0,8-1 3 16,-8 1-2-16,9-2-2 0,-9 2 3 15,0 0-1-15,8-3 2 0,-8 3-1 0,0 0-6 0,11-2 2 16,-11 2 3-16,0 0-1 0,12-3 1 0,-12 3 3 15,0 0-3-15,10-1-3 0,-10 1 3 0,0 0-1 16,7-2 3-16,-7 2 0 0,0 0 0 0,0 0-3 16,11-2 3-16,-11 2-3 0,0 0 0 0,0 0 0 15,0 0 0-15,0 0-2 0,14 2 2 0,-14-2 2 16,0 0 1-16,0 0-2 0,8 2 1 0,-8-2-1 16,0 0 1-16,0 0 0 0,0 0-2 0,0 0-4 15,10 4 2-15,-10-4 0 0,0 0-1 0,0 0 4 16,9 3-1-16,-9-3-2 0,0 0 0 0,3 4 2 0,-3-4-1 15,0 0 1-15,0 0-1 0,0 0 0 16,7 7-2-16,-7-7 1 0,0 0 2 0,4 2 3 16,-4-2-3-16,0 0-3 0,0 0 5 0,2 9 0 0,-2-9-1 15,0 0-1-15,0 0 4 0,-2 13-2 0,2-13 1 16,0 0-1-16,2 10 1 0,-2-10-2 0,0 0 4 16,0 0-2-16,-2 12 3 0,2-12-3 0,-1 7 0 15,1-7-1-15,0 0 1 0,-2 11 0 0,2-11 2 16,0 0-2-16,-1 11 0 0,1-11 0 0,0 0-1 0,-3 8 2 15,3-8 8-15,-4 7 2 0,4-7-3 16,-3 7 1-16,3-7 1 0,-4 8-2 0,4-8 0 16,-4 6-2-16,4-6 1 0,-3 8-1 0,3-8-1 0,-5 6-10 15,5-6 9-15,-5 6-3 0,5-6 2 16,-4 8-4-16,4-8 5 0,0 0 1 0,-6 11-6 16,6-11 5-16,-5 6-14 0,5-6 15 0,-5 8-4 0,5-8 0 15,-5 6 3-15,1-2-4 0,4-4 2 0,-5 9 2 16,5-9-2-16,-4 6-1 0,4-6 2 0,-7 9-3 15,7-9 1-15,-6 6-1 0,6-6-1 0,-5 7 2 16,5-7-2-16,-6 9 3 0,6-9 0 0,-7 8-4 16,7-8 3-16,-6 6-2 0,2-2 0 0,4-4 2 15,-6 7-4-15,6-7 5 0,-7 8-1 0,7-8 4 16,-6 6 2-16,6-6-4 0,-5 8-1 0,5-8 2 16,-7 6-3-16,2-1-2 0,5-5 5 0,-6 6 3 0,6-6 0 15,-8 8-2-15,8-8 1 0,-8 5 4 16,8-5-1-16,-5 6 4 0,0-1-2 0,5-5 0 0,-6 5-6 15,6-5 2-15,-6 7-1 0,6-7-2 0,-8 8 3 16,8-8-3-16,-8 4 0 0,8-4 0 0,-6 6 1 16,2-2 2-16,4-4-7 0,-10 6 4 0,3-2-1 15,7-4 1-15,-9 7-2 0,4-4 1 0,5-3-1 16,-12 6 1-16,7-4-2 0,5-2 0 0,-11 7 0 16,11-7-1-16,-8 4-1 0,8-4 4 0,-7 6-3 15,7-6 0-15,-8 4 2 0,2-2-5 0,6-2 2 16,-7 5-2-16,7-5 1 0,0 0 1 0,-11 5-1 15,11-5 1-15,-6 3 1 0,6-3 0 0,0 0-3 16,-8 4 3-16,8-4-4 0,0 0 5 0,-11 4-4 16,11-4 3-16,0 0-1 0,0 0 1 0,-6 4-3 15,6-4 2-15,0 0-3 0,0 0 0 0,0 0 3 16,0 0-1-16,0 0 2 0,0 0 1 0,0 0-2 0,0 0-2 16,0 0 2-16,0 0 3 0,0 0-7 0,0 0 8 15,0 0-4-15,0 0 1 0,0 0-1 0,0 0-1 16,0 0 2-16,0 0-1 0,0 0-2 0,0 0 0 15,0 0 1-15,0 0 2 0,0 0-4 0,31-4 4 16,-31 4-2-16,0 0 1 16,11-2-1-16,-11 2-2 0,10 2 2 0,-10-2-2 0,12-2-1 0,-12 2 1 15,0 0 2-15,14 0 0 0,-14 0-2 0,11 0 3 16,-11 0-2-16,11 0 0 0,-11 0-1 0,12 0 0 0,-12 0 1 16,9 2 1-16,-9-2 0 0,0 0-1 15,13 2 0-15,-13-2-3 0,11 2 2 0,-4 0 3 16,-7-2-5-16,9 1 5 0,-9-1-2 0,10 2 0 0,-10-2-3 15,11 0 4-15,-11 0-3 0,9 3-2 0,-9-3 3 16,11 2 3-16,-11-2 0 0,11 4 0 0,-11-4-2 16,11 2-2-16,-11-2 2 0,13 3 1 15,-13-3-3-15,10 3 3 0,-6-1-1 0,-4-2 0 0,11 3 0 16,-11-3 1-16,9 2-2 0,-9-2 1 0,10 4-2 16,-10-4 1-16,7 4 2 0,-7-4-5 0,7 4 1 15,-7-4 3-15,0 0-2 0,8 3 2 0,-8-3-3 16,0 0 0-16,9 5 1 0,-9-5 1 0,4 4 2 15,-4-4-2-15,0 0 0 0,6 5-1 0,-6-5-6 16,5 5 8-16,-5-5-4 0,0 0 6 0,5 5-6 16,-5-5 6-16,0 0-4 0,6 5 2 0,-6-5 1 15,0 0 0-15,2 8 1 0,-2-8-3 0,4 6-1 0,-4-6 2 16,4 6-1-16,-4-6 1 0,3 7-1 16,-3-7 1-16,5 6 1 0,-5-6-1 0,3 6 0 15,-3-6 0-15,3 9 2 0,-3-9-1 0,4 7 0 0,-4-7-1 16,4 8 1-16,-4-8 0 0,2 6-1 0,-2-6 0 15,4 8 0-15,-4-8 0 0,1 6 0 0,-1-6 1 16,4 8-3-16,-4-8 0 0,0 0 1 0,2 8 2 16,-2-8 0-16,0 0 1 0,4 9-2 0,-4-9-3 15,0 0 3-15,1 9 2 0,-1-9-2 16,2 6 2-16,-2-6-1 0,3 6-3 0,-3-6 3 0,0 0 0 16,3 9-2-16,-3-9 1 0,0 0-2 0,1 9-2 15,-1-9 5-15,0 0 2 0,0 9-5 0,0-9 1 16,0 0 2-16,0 10-4 0,0-10 6 0,0 0-1 15,1 9-3-15,-1-9 2 0,0 0-3 0,-1 11-3 16,1-11 5-16,-3 6 2 0,3-6 1 0,-1 9-2 0,1-9-1 16,-3 9-2-16,3-9 3 0,-5 6 2 0,5-6-3 15,-4 8 1-15,4-8 1 0,-4 9-1 0,4-9 3 16,-5 10-3-16,3-6-3 0,2-4 2 0,-5 8-2 16,5-8 5-16,-5 8-3 0,5-8 3 0,-6 3-1 15,6-3-1-15,-4 9 0 0,4-9 1 0,-6 5 0 16,6-5 0-16,-6 5 2 0,6-5-1 0,-5 6 1 15,5-6 1-15,-6 4 1 0,6-4 1 0,0 0-3 16,-9 4 1-16,9-4 6 0,-10 6 1 0,10-6-6 16,-7 4 8-16,7-4 0 0,-10 4 0 0,10-4-1 15,-12 3 1-15,7 0-2 0,5-3-3 0,-14 2 1 16,7 2-3-16,-1-1 1 0,8-3-2 0,-12 2-1 16,12-2 2-16,-15 0-3 0,7 3 4 0,8-3-5 0,-14 1 3 15,8 1-1-15,6-2 0 0,-14 2-3 0,8 0 3 16,6-2-1-16,-12 4-1 0,12-4 1 15,-17 0-1-15,17 0 0 0,-13-2-1 0,13 2 1 0,-13 2-1 16,13-2-1-16,-14-2 4 0,5 4-2 0,9-2 2 16,-17-2-1-16,10 0-4 0,7 2 0 0,-22-2 1 15,12 0-2-15,-5 1 4 0,6 1 0 0,9 0-3 16,-22-5 5-16,13 3 4 0,2 1-3 0,7 1 1 16,-19-3 0-16,13 0 4 0,6 3-3 0,-13-2 3 15,4-1-1-15,9 3-1 0,-15-2 2 0,15 2 4 16,-8-1-2-16,8 1 5 0,-11-3 0 0,11 3 4 15,-11-2 0-15,11 2 1 0,-8-3 2 0,8 3 4 16,0 0-4-16,-11-6 2 0,11 6 2 0,0 0 4 0,0 0-2 16,-11-3-2-16,11 3 3 0,0 0-2 0,-6-5 0 15,6 5 0-15,0 0 0 0,0 0 2 16,0 0-5-16,0 0-2 0,0 0 1 0,0 0-4 0,-6-5-2 16,6 5-7-16,0 0 3 0,0 0 0 0,0 0-5 15,0 0-8-15,0 0-17 0,0 0-24 0,0 0-30 16,0 0-34-16,0 0-45 0,0 0-55 0,0 0-62 15,0 0-225-15,-10-2-528 0,10 2 233 0</inkml:trace>
        </inkml:traceGroup>
      </inkml:traceGroup>
    </inkml:traceGroup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2.40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E64B6C5-F0E6-488B-9694-44DA7ABDE95A}" emma:medium="tactile" emma:mode="ink">
          <msink:context xmlns:msink="http://schemas.microsoft.com/ink/2010/main" type="writingRegion" rotatedBoundingBox="13970,7969 14447,7969 14447,8696 13970,8696">
            <msink:destinationLink direction="with" ref="{E0EB3FF4-E083-468F-AF10-309A639EB328}"/>
            <msink:destinationLink direction="with" ref="{61603785-F4D1-4365-963E-FAB259013FFB}"/>
            <msink:destinationLink direction="with" ref="{2049EF43-EF8E-4FD7-98AA-364CE6FC8A1A}"/>
          </msink:context>
        </emma:interpretation>
      </emma:emma>
    </inkml:annotationXML>
    <inkml:traceGroup>
      <inkml:annotationXML>
        <emma:emma xmlns:emma="http://www.w3.org/2003/04/emma" version="1.0">
          <emma:interpretation id="{FC05B49D-07E0-456B-A4A7-83FD957EE710}" emma:medium="tactile" emma:mode="ink">
            <msink:context xmlns:msink="http://schemas.microsoft.com/ink/2010/main" type="paragraph" rotatedBoundingBox="13970,7969 14447,7969 14447,8696 13970,8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14D542-81F7-48BC-9A2A-2183F0D63756}" emma:medium="tactile" emma:mode="ink">
              <msink:context xmlns:msink="http://schemas.microsoft.com/ink/2010/main" type="line" rotatedBoundingBox="13970,7969 14447,7969 14447,8696 13970,8696"/>
            </emma:interpretation>
          </emma:emma>
        </inkml:annotationXML>
        <inkml:traceGroup>
          <inkml:annotationXML>
            <emma:emma xmlns:emma="http://www.w3.org/2003/04/emma" version="1.0">
              <emma:interpretation id="{7FB4E82E-7EDF-4E27-AB24-37DFB536B3E1}" emma:medium="tactile" emma:mode="ink">
                <msink:context xmlns:msink="http://schemas.microsoft.com/ink/2010/main" type="inkWord" rotatedBoundingBox="13970,7969 14447,7969 14447,8696 13970,8696"/>
              </emma:interpretation>
            </emma:emma>
          </inkml:annotationXML>
          <inkml:trace contextRef="#ctx0" brushRef="#br0">2349-1559 20 0,'0'0'191'0,"3"-15"-16"16,-3 15-15-16,5-9-5 0,-5 9-13 0,0 0-9 15,7-9-15-15,-7 9-9 0,9-10-12 0,-5 8-4 16,-4 2-2-16,9-7-4 0,-2 2-8 0,-1 1-12 15,-6 4-3-15,12-6-6 0,-6 3-4 0,0-2-2 16,3 3-5-16,-3-2-7 0,-6 4-3 0,16-5 0 16,-7 2-6-16,1-2-2 0,0 1-4 0,-1 3-9 15,0 0 6-15,5-4-5 0,-3 5 0 0,0-3-3 16,1 3 0-16,-3 3-5 0,-9-3 1 0,20-4 0 0,-11 5-7 16,4 2 4-16,-1-3-1 0,-3 3-3 0,3 0 4 15,-3-1-2-15,-1 0-3 0,0-1-2 16,3 2 6-16,-4-1 1 0,3 2-7 0,-3-2 3 0,1 2 0 15,-8-4-2-15,11 8-1 0,-5-4 0 0,-2 0-3 16,1 0 1-16,-5-4 3 0,7 9-3 0,-3-4-1 16,-4-5 2-16,2 9-3 0,-2-9 2 0,3 12 2 15,-3-12-6-15,0 14 4 0,0-14 3 0,-3 14-6 16,3-8 8-16,0-6-2 0,-3 15-1 0,0-9-1 16,1 3 1-16,-2 2-2 0,0-3 2 0,1-2 1 15,-4 2-1-15,4 0 4 16,-5 0-5-16,1-1 4 0,1 4 3 0,-3-3-5 0,2 0 1 0,-3 0 1 15,-1-1 2-15,0 1-2 0,0 0 3 0,-1-2-2 0,1 2 2 16,-1-3-3-16,0 0 4 0,1 3-2 0,-4-3 0 16,3 0-1-16,-2 0-1 0,2 0 4 15,-1-1-4-15,1-2-6 0,1 3 7 0,2-1 0 0,2-1 3 16,-2-1-4-16,9-2-2 0,-11 6 5 0,3-3-2 16,8-3 2-16,-9 5-8 0,9-5 6 0,-10 0-1 15,10 0 0-15,0 0 2 0,-9 3-3 0,9-3 0 16,0 0 5-16,0 0 2 0,0 0-2 0,-7 4 1 15,7-4 3-15,0 0 2 0,0 0-4 0,0 0 2 16,0 0-4-16,0 0 2 0,0 0-2 0,0 0-4 16,0 0 1-16,32-2 1 0,-23 2-3 0,-9 0 0 15,19-2 3-15,-9 2-2 0,3 2-4 0,-1-2 1 16,0 1 4-16,1-1-1 0,-2 1-4 0,2 1 2 0,-1 0 0 16,1-2-1-16,-3 0 0 0,1 3 0 15,-4-2 0-15,3 1-3 0,-1 0 3 0,-2 0-8 16,2 2 8-16,-9-4 0 0,15 2 0 0,-8 0 0 15,0 2-2-15,-7-4 1 0,10 6 0 0,-4-4 0 0,-6-2 1 16,11 5 0-16,-4-1-1 0,-1-1-2 16,-6-3 1-16,8 8 1 0,-3-4 1 0,-2 3 1 0,1-1-2 15,0-1 0-15,-4-5 2 0,8 12-2 0,-6-6 3 16,2 2-2-16,-1-3 0 0,-3-5-4 0,3 14 2 16,-2-8 2-16,1 2 1 0,1 0 1 0,-3-8-1 15,3 14 0-15,-2-8-5 0,1 2 4 0,-2-8-3 16,2 14 3-16,-2-14 1 0,0 11 0 0,0-11-1 15,0 12-5-15,0-12 5 0,-4 12-2 0,4-12-1 16,-4 11 2-16,3-6 3 0,1-5-4 16,-5 13 3-16,0-7-2 0,3 0-2 0,-3 2 3 0,0-3 2 15,-1 1 1-15,0 0-1 0,-2 2-1 0,1-1 4 16,-3 1-2-16,1-3 4 0,-2 0-2 0,-1 1 3 0,0-2 0 16,-2 2-4-16,0 2 4 0,-2-4-2 15,-3 1-8-15,0 0 8 0,-1-4 1 0,-2 4-4 0,7-3 2 16,-4 0 3-16,-1 0-4 0,3-2 0 15,0 2 0-15,-2-2 4 0,4 0-5 0,-1 0 2 16,1 0-1-16,2-2 1 0,-1 2-2 0,4-2 3 0,10 2-4 16,-14-1 2-16,14 1-7 0,-16-1-1 0,16 1-8 15,-10-2-10-15,10 2-16 0,-9-2-16 0,9 2-16 16,0 0-22-16,-2-8-26 0,2 8-15 0,0 0-34 16,7-15-165-16,0 5-360 0,3 4 160 0</inkml:trace>
        </inkml:traceGroup>
      </inkml:traceGroup>
    </inkml:traceGroup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38.9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FEA84D9-D390-4000-93F5-5BF630E8F99B}" emma:medium="tactile" emma:mode="ink">
          <msink:context xmlns:msink="http://schemas.microsoft.com/ink/2010/main" type="writingRegion" rotatedBoundingBox="11488,11230 12259,11230 12259,11946 11488,11946">
            <msink:destinationLink direction="with" ref="{2049EF43-EF8E-4FD7-98AA-364CE6FC8A1A}"/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B4779786-5492-4442-B3C1-1344D7904A6C}" emma:medium="tactile" emma:mode="ink">
            <msink:context xmlns:msink="http://schemas.microsoft.com/ink/2010/main" type="paragraph" rotatedBoundingBox="11488,11230 12259,11230 12259,11946 11488,119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F0E816-929F-4B09-A1C7-40FCB447D99E}" emma:medium="tactile" emma:mode="ink">
              <msink:context xmlns:msink="http://schemas.microsoft.com/ink/2010/main" type="line" rotatedBoundingBox="11488,11230 12259,11230 12259,11946 11488,11946"/>
            </emma:interpretation>
          </emma:emma>
        </inkml:annotationXML>
        <inkml:traceGroup>
          <inkml:annotationXML>
            <emma:emma xmlns:emma="http://www.w3.org/2003/04/emma" version="1.0">
              <emma:interpretation id="{A67D7D4D-CC3D-4F1A-8173-FCD05C2ADB92}" emma:medium="tactile" emma:mode="ink">
                <msink:context xmlns:msink="http://schemas.microsoft.com/ink/2010/main" type="inkWord" rotatedBoundingBox="11488,11230 12259,11230 12259,11946 11488,11946"/>
              </emma:interpretation>
            </emma:emma>
          </inkml:annotationXML>
          <inkml:trace contextRef="#ctx0" brushRef="#br0">-81 1597 12 0,'0'0'123'15,"0"0"-8"-15,0 0-7 0,0 0-2 0,0 0-10 0,0 0 0 16,0 0-3-16,0 0 0 0,0 0-11 16,6-4-2-16,-6 4-6 0,0 0-1 0,0 0-2 15,0 0-6-15,0 0-1 0,0 0-5 0,0 0 0 0,0 0-16 16,0 0-4-16,0 0 0 0,0 0-5 15,0 0-6-15,0 0-8 0,0 0 8 0,0 0-2 16,0 0-15-16,0 0 9 0,0 0-3 0,0 0 2 0,0 0-5 16,-22 14-2-16,22-14 4 0,-5 8-5 0,5-8 0 15,-5 10 2-15,3-4-1 0,-3 0 0 16,5-6 0-16,-6 13 0 0,3-6 0 0,0 2 0 0,1 0 0 16,-3 1-4-16,3 1-4 0,-2 1 6 0,2-1-4 15,-2 0 2-15,2-1-2 0,-3 2-1 0,0-1 1 16,0 0 0-16,2 0 5 0,1-2-7 0,-2 0-2 15,2-2 6-15,-2 2-11 0,0 2 10 0,2-3 1 16,1 1 2-16,1-9-4 0,-5 13 0 0,3-7-3 16,2-6 4-16,-3 11 0 0,3-11-2 0,-1 11 3 15,1-11-1-15,0 0-5 0,0 8 6 0,0-8-7 16,0 0 4-16,1 11-1 0,-1-11-2 0,0 0-1 16,5 7 1-16,-5-7 1 0,5 4 3 0,-5-4 2 15,6 4-5-15,-6-4 1 0,8 5-1 0,-8-5 1 16,13 3-2-16,-6-1-1 0,3 1 1 0,2 0 0 15,2-3-9-15,2 0 10 0,-3 3-4 0,7-2 2 0,1 1 1 16,-2 0-11-16,3-2 12 0,-1 0 1 0,-1 0-5 16,2 0 6-16,-1 0-4 0,1 0 5 15,-2 0-6-15,-1 0 3 0,0 3-1 0,1-3 2 0,-1 1-1 16,-3-1-1-16,5-4 3 0,-6 4-7 0,2 0 5 16,-1 0-4-16,4 0 1 0,-5-2 1 0,1 2 1 15,-2 0 1-15,0 0-1 0,2-2-4 0,-1 1 6 0,0 1-5 16,-2 0 1-16,2-2 2 0,-2 2-4 15,0 2 3-15,0-2-3 0,-1 0-2 0,0 0 6 16,-4 0-5-16,-8 0-4 0,18 1-1 0,-9-1-2 0,-2 2-7 16,-7-2 4-16,12-2-7 0,-12 2 1 15,10 0-6-15,-10 0 1 0,0 0-15 0,11 2 7 16,-11-2-5-16,0 0-14 0,0 0-8 0,0 0-13 0,0 0-16 16,0 0-10-16,0 0-21 0,0 0-126 0,0 0-263 15,-32-6 117-15</inkml:trace>
          <inkml:trace contextRef="#ctx0" brushRef="#br0" timeOffset="405.07">348 1671 28 0,'0'0'132'0,"-11"9"-14"0,9-4 2 15,-6 0-2-15,1 4-4 0,0 0-6 0,-2 2-7 0,-1 0-4 16,-4 4-3-16,1 0-3 0,1 2-6 0,-2 3 0 15,-2-3-8-15,-1 7-1 0,-3-2 0 16,-1 0 2-16,1 3-10 0,-2-2 0 0,9-7-3 0,-8 7-3 16,0-1-6-16,5-5-1 0,0 0-4 0,-4 7-5 15,5-7-7-15,-2-3-2 0,6 3-5 0,-4 0-2 16,1-1-2-16,2-1-4 0,-4 1 3 0,4-2-4 16,4 0-4-16,-4 0-13 0,3-2-18 0,-1 4-16 15,2-5-14-15,-3 4-23 0,5-2-30 0,-2-3-27 16,1-1-47-16,-2 0-132 0,4-4-324 0,0 1 143 15</inkml:trace>
        </inkml:traceGroup>
      </inkml:traceGroup>
    </inkml:traceGroup>
  </inkml:traceGroup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00.72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C9CB416-72F0-4FFE-A916-E602D2202001}" emma:medium="tactile" emma:mode="ink">
          <msink:context xmlns:msink="http://schemas.microsoft.com/ink/2010/main" type="writingRegion" rotatedBoundingBox="9477,11246 10025,11246 10025,11823 9477,11823"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A6011689-7667-45E9-A3CD-08E5D652D170}" emma:medium="tactile" emma:mode="ink">
            <msink:context xmlns:msink="http://schemas.microsoft.com/ink/2010/main" type="paragraph" rotatedBoundingBox="9477,11246 10025,11246 10025,11823 9477,11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1D7C48-1A40-4C40-BBD6-22644B5B4CC6}" emma:medium="tactile" emma:mode="ink">
              <msink:context xmlns:msink="http://schemas.microsoft.com/ink/2010/main" type="line" rotatedBoundingBox="9477,11246 10025,11246 10025,11823 9477,11823"/>
            </emma:interpretation>
          </emma:emma>
        </inkml:annotationXML>
        <inkml:traceGroup>
          <inkml:annotationXML>
            <emma:emma xmlns:emma="http://www.w3.org/2003/04/emma" version="1.0">
              <emma:interpretation id="{CD053593-6EE7-458B-A2EC-095DD3FF2B0D}" emma:medium="tactile" emma:mode="ink">
                <msink:context xmlns:msink="http://schemas.microsoft.com/ink/2010/main" type="inkWord" rotatedBoundingBox="9477,11246 10025,11246 10025,11823 9477,11823"/>
              </emma:interpretation>
            </emma:emma>
          </inkml:annotationXML>
          <inkml:trace contextRef="#ctx0" brushRef="#br0">-2125 1689 177 0,'0'0'174'0,"0"0"-10"0,0 0-11 15,0 0-12-15,0 0-7 0,0 0-9 0,0 0-8 16,0 0-6-16,0 0-8 0,0 0-3 0,0 0-6 16,0 0-7-16,0 0-8 0,0 0-3 0,0 0-8 0,0 0-10 15,0 0 2-15,0 0-7 0,0 0-2 16,0 0-4-16,11-21-5 0,-11 21-3 0,5-6-7 16,-5 6-3-16,0 0 2 0,11-7-8 0,-11 7 1 15,7-5-2-15,0 2-5 0,-7 3 1 0,11-4-3 0,-4 2-3 16,2-2 1-16,0 2 0 0,2-1-4 15,4 0-4-15,-2 1 4 0,-3 0-4 0,6 0-4 16,-1-2 5-16,-3 3 0 0,1 0-4 0,0-1 3 16,-1 0-2-16,-1 2-2 0,1-2-4 0,1 2 4 0,-2-2 0 15,-2 2-2-15,-9 0 0 0,13 0 2 0,-13 0 0 16,15 0-2-16,-15 0-1 0,10 1 0 0,-10-1-4 16,11 1 0-16,-11-1 2 0,7 2 0 0,-7-2-3 15,0 0 1-15,11 4 1 0,-11-4 0 0,8 2-2 16,-8-2 0-16,10 5 4 0,-10-5-4 0,7 5 2 15,-7-5 1-15,9 4-1 0,-9-4 3 0,6 5-2 16,-6-5 1-16,8 7 3 0,-8-7 1 0,5 6-3 0,-5-6-1 16,4 4-2-16,-4-4 5 0,5 7-4 15,-5-7-1-15,6 6 2 0,-6-6-2 0,0 9-4 16,0-9 5-16,0 0-2 0,0 13 3 0,0-13 0 0,-1 10 1 16,1-10 1-16,-4 10-4 0,4-10 4 15,-2 8-1-15,2-8 1 0,-4 11-1 0,4-11-1 0,-4 11 5 16,1-7-5-16,3-4 1 0,-7 10 2 0,7-10 3 15,-6 6-5-15,6-6 4 0,-6 7-3 0,1-1 1 16,5-6-2-16,-7 7 1 0,7-7 2 0,-11 6-1 16,6-3 0-16,0 2-3 0,5-5 6 15,-11 7-3-15,5-5 3 0,-1 2 2 0,0-1-1 0,7-3-3 16,-15 6 3-16,9-3-4 0,6-3 2 0,-12 5-1 16,8-2 2-16,4-3-2 0,-11 6-1 0,5-4 2 15,6-2-1-15,-9 6-1 0,9-6-7 0,-10 2 11 16,10-2-4-16,-7 4-1 0,7-4 1 0,-8 5 0 0,8-5 1 15,-9 2-1-15,9-2-1 0,0 0 3 0,-14 1-2 16,14-1-2-16,0 0 4 0,-5 5-3 0,5-5-5 16,0 0 7-16,0 0-3 0,0 0 2 0,0 0-3 15,0 0 7-15,0 0-5 0,0 0 4 0,16 14-2 16,-16-14-5-16,10 4-1 0,-4-3 5 0,-6-1-4 16,11 3 2-16,-5 1 1 0,-6-4-2 0,15 2 2 15,-10 1-5-15,-5-3 3 0,13 2-4 0,-13-2 3 16,11 5-2-16,-5-3 1 0,-6-2 2 0,11 5 0 15,-7-3 0-15,-4-2-3 0,11 4 6 0,-5-1-5 0,-6-3 2 16,10 5-6-16,-4-2 8 0,-6-3-1 16,10 4-3-16,-10-4 4 0,11 6 0 0,-6-3-1 15,-5-3-2-15,10 6 1 0,-4-3 4 0,-6-3 0 16,10 5-3-16,-10-5-4 0,8 5 4 0,-3-3-2 16,-5-2 2-16,9 7 4 0,-9-7-3 0,6 6-5 15,-6-6 6-15,10 4-2 0,-10-4 1 0,7 5 2 0,-7-5-4 16,6 5 4-16,-6-5-5 0,8 7 3 0,-8-7 1 15,5 7 1-15,-5-7-1 0,3 6-4 0,-3-6 5 16,7 8-2-16,-7-8-3 0,3 5 3 0,-3-5-3 16,4 9 6-16,-4-9-5 0,3 6 1 0,-3-6 2 15,0 0-2-15,2 8 2 0,-2-8-3 0,0 0 1 0,0 0 1 16,1 11-1-16,-1-11 5 0,0 0-4 16,-1 10-2-16,1-10 5 0,0 0-2 0,0 12-2 15,0-12-4-15,0 0 1 0,-4 8 9 0,4-8-3 16,0 0-3-16,-2 12 2 0,2-12 2 0,-3 7 3 15,3-7-5-15,0 0-1 0,-2 9 3 0,2-9-2 16,0 0 1-16,-5 7 0 0,5-7-3 0,-3 7 2 16,3-7 0-16,-6 5 2 0,6-5-4 0,0 0 4 0,-6 4-1 15,6-4-1-15,0 0 4 0,-6 8-5 16,6-8-2-16,0 0 8 0,-5 5-3 0,5-5-3 16,-6 4 1-16,6-4 2 0,0 0 1 0,-8 7-1 0,8-7 0 15,0 0-3-15,-6 3-1 0,6-3 1 0,0 0 3 16,-7 7-4-16,7-7 1 0,-6 4 3 0,6-4 0 15,0 0-2-15,-11 4 0 0,11-4 2 0,-10 5-1 16,10-5 2-16,0 0-1 0,-12 2 1 0,12-2 0 16,-9 2-1-16,9-2 3 0,-10 2 3 0,10-2 2 15,-9 0 0-15,9 0-1 0,0 0-1 0,-13 0 1 16,13 0-2-16,0 0 2 0,-16 2-1 0,16-2 2 16,0 0-4-16,-12 0 3 0,12 0-4 0,-13 0 1 15,13 0 0-15,0 0 6 0,-13-2-7 0,13 2 6 0,-13-1 5 16,13 1-4-16,-8-1 2 0,8 1 1 15,-12-1-2-15,12 1 0 0,-12-1 4 0,12 1-4 0,-13-5 6 16,13 5-4-16,-15-2 4 0,6 2-1 16,0-3 3-16,9 3 2 0,-18-3 5 0,11 3-1 0,-3-2 0 15,10 2 1-15,-19-1 3 0,11-2-3 16,-3 0 0-16,11 3-1 0,-19-2 1 0,12 1-2 16,-3-2 0-16,10 3-8 0,-14 0 8 0,14 0-5 0,-13-2-2 15,13 2 3-15,-11 0 0 0,11 0-2 0,0 0-4 16,-13-3 0-16,13 3-2 0,0 0 0 0,-15 0-3 15,15 0-2-15,0 0 0 0,-11 0-3 0,11 0 2 16,0 0 0-16,-12-2-2 0,12 2-1 0,0 0-1 16,-11 2-1-16,11-2 2 0,0 0-6 0,-10 0 2 15,10 0-1-15,0 0 3 0,-7 3 0 0,7-3 3 16,0 0-4-16,-10 2-2 0,10-2-1 0,0 0 2 16,0 0 0-16,0 0-1 0,-11 4 1 0,11-4-2 15,0 0 1-15,0 0 0 0,0 0-1 0,0 0-1 16,0 0-2-16,0 0-2 0,0 0-10 0,0 0-6 15,0 0-9-15,0 0-8 0,0 0-19 0,0 0-14 16,0 0-19-16,0 0-29 0,0 0-31 0,0 0-45 0,-6 3-214 16,6-3-444-16,0 0 196 0</inkml:trace>
        </inkml:traceGroup>
      </inkml:traceGroup>
    </inkml:traceGroup>
  </inkml:traceGroup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0:08.89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2CFF21-6D40-48EC-87F9-34144CAF1B5E}" emma:medium="tactile" emma:mode="ink">
          <msink:context xmlns:msink="http://schemas.microsoft.com/ink/2010/main" type="writingRegion" rotatedBoundingBox="9486,12733 9959,12733 9959,13257 9486,13257"/>
        </emma:interpretation>
      </emma:emma>
    </inkml:annotationXML>
    <inkml:traceGroup>
      <inkml:annotationXML>
        <emma:emma xmlns:emma="http://www.w3.org/2003/04/emma" version="1.0">
          <emma:interpretation id="{72FA47DD-5AF7-4252-8607-8257286423A7}" emma:medium="tactile" emma:mode="ink">
            <msink:context xmlns:msink="http://schemas.microsoft.com/ink/2010/main" type="paragraph" rotatedBoundingBox="9486,12733 9959,12733 9959,13257 9486,132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ED5357-679A-41B6-9E22-F7B018CB3E26}" emma:medium="tactile" emma:mode="ink">
              <msink:context xmlns:msink="http://schemas.microsoft.com/ink/2010/main" type="line" rotatedBoundingBox="9486,12733 9959,12733 9959,13257 9486,13257"/>
            </emma:interpretation>
          </emma:emma>
        </inkml:annotationXML>
        <inkml:traceGroup>
          <inkml:annotationXML>
            <emma:emma xmlns:emma="http://www.w3.org/2003/04/emma" version="1.0">
              <emma:interpretation id="{8C39BA38-ECD0-4D31-A5D6-ABC7C8169AFB}" emma:medium="tactile" emma:mode="ink">
                <msink:context xmlns:msink="http://schemas.microsoft.com/ink/2010/main" type="inkWord" rotatedBoundingBox="9486,12733 9959,12733 9959,13257 9486,13257"/>
              </emma:interpretation>
            </emma:emma>
          </inkml:annotationXML>
          <inkml:trace contextRef="#ctx0" brushRef="#br0">109 109 64 0,'0'0'129'0,"0"0"-13"0,0 0-3 16,0 0-9-16,0 0-5 0,0 0-9 0,0 0-3 16,0 0-8-16,0 0 0 0,0 0-6 0,0 0-2 15,0 0-2-15,0 0 1 0,0 0-7 0,0 0-3 16,0 0-4-16,0 0-4 0,0 0-4 0,0 0-4 15,-1-19-6-15,1 19-2 0,0 0 2 0,0 0-3 16,0 0-3-16,0 0-1 0,0 0-3 0,7-11-4 16,-7 11-2-16,9-4-3 0,-9 4 1 0,7-6-1 15,0 2-2-15,-7 4-5 0,13-5-2 0,-6 4 1 16,1-4-1-16,-1 2 0 0,4-1-3 0,-2 1 0 16,1-3 0-16,1 2 0 0,1 0-2 0,-5 2 4 0,6-3-5 15,-6 4-3-15,2-2 3 0,-1 1-3 16,-8 2-1-16,14-7 0 0,-14 7 3 0,10-2 2 15,-10 2-6-15,12-3 1 0,-12 3 1 0,9-1 2 0,-9 1-3 16,11-2 2-16,-11 2-4 0,0 0 2 16,10-2-3-16,-10 2 5 0,0 0-1 0,14 2 2 15,-14-2-7-15,0 0 5 0,13 1 0 0,-13-1 1 0,10 2-5 16,-10-2 1-16,8 4-1 0,-8-4 5 0,9 0-4 16,-9 0 1-16,10 5 3 0,-10-5 2 0,9 3-4 15,-9-3 0-15,7 2 0 0,-7-2 0 0,7 4-2 16,-7-4 4-16,9 3-2 0,-9-3-3 0,6 4 3 15,-6-4-2-15,6 4 2 0,-6-4 2 0,6 4-5 16,-6-4 3-16,0 0 1 0,4 8-5 0,-4-8 3 16,0 0 0-16,4 7-2 0,-4-7 13 0,0 0-13 15,5 9 1-15,-5-9-1 0,0 0-1 0,1 10-3 16,-1-10 3-16,0 0 0 0,0 9 2 0,0-9 2 16,0 0-2-16,-1 12-2 0,1-12 4 0,-4 9-3 15,4-9 5-15,-6 9-3 0,6-9 1 0,-6 7-3 16,6-7 5-16,-5 9-5 0,2-5 4 0,3-4-4 15,-5 8 2-15,5-8 1 0,-6 8 3 0,6-8-5 0,-6 9 1 16,6-9 4-16,-6 6-6 0,1 0 6 16,5-6 0-16,-7 8 1 0,4-5 0 0,3-3-4 15,-10 6 9-15,3-3-2 0,7-3-3 0,-9 7 1 16,4-4 1-16,5-3-1 0,-12 6 2 0,7-4 1 0,5-2-3 16,-12 8-4-16,6-4 3 0,-2-2 0 15,8-2 2-15,-11 7-5 0,5-4 1 0,-2 1 0 0,8-4 2 16,-17 3-2-16,11-1 3 0,-1 1-2 0,7-3 1 15,-14 4 1-15,8-2 0 0,6-2 0 0,-14 0 2 16,8 5-3-16,6-5 3 0,-12 3 0 0,12-3-1 16,0 0-2-16,-12 0 5 0,12 0-4 0,0 0 1 15,-8 1 1-15,8-1-3 0,0 0-4 0,0 0 5 16,0 0 0-16,-10 2-2 0,10-2 1 0,0 0 0 16,0 0-3-16,0 0 2 0,0 0 0 0,0 0 2 15,0 0-4-15,0 0-1 0,0 0-1 0,0 0 2 16,0 0-1-16,0 0 2 0,0 0-4 0,0 0 4 15,0 0 1-15,0 0-1 0,0 0 1 0,0 0-1 16,0 0 0-16,0 0-3 0,24 10-1 0,-18-8 5 16,-6-2-3-16,11 2 3 0,-11-2-4 0,11 3 1 15,-11-3 1-15,10 1-4 0,-10-1 1 0,12 4 1 16,-6-4-2-16,-6 0 3 0,13 4-2 0,-7-2 1 0,-6-2-4 16,15 3 1-16,-9-2-1 0,-6-1 1 0,11 4 2 15,-5-2 0-15,-6-2 0 0,11 4 4 16,-5-2-4-16,-6-2 1 0,8 3-3 0,-8-3 0 0,9 5 5 15,-9-5-3-15,8 4 2 0,-8-4 0 0,7 3-2 16,-7-3 0-16,8 4 1 0,-8-4 2 0,6 4-4 16,-6-4 1-16,7 3 0 0,-7-3-1 0,10 6 0 15,-10-6 3-15,6 8 1 0,-6-8-4 0,7 2 1 16,-7-2-1-16,6 4 2 0,-6-4-3 0,4 5-1 16,-4-5 2-16,8 8 3 0,-8-8-1 0,4 4-2 15,-4-4 3-15,5 5-1 0,-5-5-1 0,0 0 2 16,7 7-5-16,-7-7 3 0,5 7-3 0,-5-7 2 15,0 0 0-15,5 6 3 0,-5-6-1 0,1 7-3 16,-1-7 3-16,0 0-4 0,4 6 6 0,-4-6-2 0,0 0 1 16,2 8-3-16,-2-8 2 0,0 0 2 15,0 0-2-15,2 7-1 0,-2-7-3 0,0 0 4 16,0 0 3-16,0 0-5 0,-8 12 2 0,8-12 2 0,0 0 1 16,-5 9 1-16,5-9-2 0,-2 9-2 0,2-9 3 15,-6 3-3-15,6-3 0 0,-5 7-2 0,5-7 5 16,0 0-3-16,-6 9 3 0,6-9-4 0,-5 6 1 15,5-6-1-15,0 0 1 0,-6 5-1 0,6-5 0 16,0 0 4-16,-7 7 0 0,7-7-3 0,-3 7 1 16,3-7 0-16,0 0 2 0,-10 3-1 15,10-3 4-15,-8 3-4 0,8-3-2 0,-6 4 0 0,6-4 3 16,0 0 0-16,-11 4 2 0,11-4-2 0,0 0 0 16,-10 3 0-16,10-3 4 0,-10 1-4 0,10-1 3 15,-8 4-3-15,8-4 2 0,-13 0 1 0,13 0-4 16,-9 1 1-16,9-1 1 0,-13 2-1 0,13-2 2 15,-11 1-1-15,11-1 0 0,-9 2 0 0,9-2 1 16,-12 0 0-16,12 0 3 0,-13 3-4 0,13-3 4 0,-13-3 0 16,13 3 3-16,-13 0-6 0,13 0 3 15,-13 0 4-15,13 0-2 0,-13 0-1 0,13 0 4 16,-15 0 0-16,15 0 1 0,-15 0 0 0,15 0-1 16,-13 0 4-16,4-2-1 0,9 2-1 0,-15-3 1 15,15 3-2-15,-13 0-1 0,3-1 0 0,10 1 1 0,-15-3 1 16,15 3-8-16,-14-1 5 0,7 0-2 15,7 1-2-15,0 0 0 0,-17 1 3 0,17-1-6 0,-11 0 4 16,11 0-1-16,-11-6-1 0,11 6-1 0,0 0 3 16,-10 0 0-16,10 0-2 0,0 0 0 0,-11 0 2 15,11 0 1-15,0 0 1 0,-8-4-4 0,8 4 0 16,0 0 4-16,0 0-3 0,0 0 1 0,0 0 1 16,0 0 0-16,-12 0 1 0,12 0-5 0,0 0 2 15,0 0-2-15,0 0 1 0,0 0 0 0,0 0-1 16,0 0 0-16,0 0 1 0,0 0-3 0,0 0 3 15,0 0-3-15,0 0 2 0,0 0-2 0,0 0 2 16,0 0 1-16,0 0-5 0,0 0 3 0,0 0 0 16,0 0-1-16,0 0-3 0,0 0 5 0,0 0-10 15,0 0-10-15,0 0-18 0,0 0-24 0,0 0-28 16,0 0-44-16,-6 6-68 0,6-6-171 0,0 0-397 16,-13 3 175-16</inkml:trace>
        </inkml:traceGroup>
      </inkml:traceGroup>
    </inkml:traceGroup>
  </inkml:traceGroup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3.89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D3AD9BC-BD1C-4A39-89C7-01D348E35825}" emma:medium="tactile" emma:mode="ink">
          <msink:context xmlns:msink="http://schemas.microsoft.com/ink/2010/main" type="writingRegion" rotatedBoundingBox="16154,8011 18291,8709 16708,13555 14571,12857">
            <msink:destinationLink direction="with" ref="{61603785-F4D1-4365-963E-FAB259013FFB}"/>
            <msink:destinationLink direction="with" ref="{E0EB3FF4-E083-468F-AF10-309A639EB328}"/>
            <msink:destinationLink direction="with" ref="{2A041D05-49B1-4753-938D-B06BC3AFD288}"/>
          </msink:context>
        </emma:interpretation>
      </emma:emma>
    </inkml:annotationXML>
    <inkml:traceGroup>
      <inkml:annotationXML>
        <emma:emma xmlns:emma="http://www.w3.org/2003/04/emma" version="1.0">
          <emma:interpretation id="{0D75955F-12C0-4E3D-840E-9E7CC88BF149}" emma:medium="tactile" emma:mode="ink">
            <msink:context xmlns:msink="http://schemas.microsoft.com/ink/2010/main" type="paragraph" rotatedBoundingBox="16542,8060 16541,8684 16031,8684 16031,8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A30053-403D-46B4-A331-0F5C04A63455}" emma:medium="tactile" emma:mode="ink">
              <msink:context xmlns:msink="http://schemas.microsoft.com/ink/2010/main" type="line" rotatedBoundingBox="16542,8060 16541,8684 16031,8683 16031,8059"/>
            </emma:interpretation>
          </emma:emma>
        </inkml:annotationXML>
        <inkml:traceGroup>
          <inkml:annotationXML>
            <emma:emma xmlns:emma="http://www.w3.org/2003/04/emma" version="1.0">
              <emma:interpretation id="{2E05F6B5-577F-4AC7-9BFC-636FC40D3CAC}" emma:medium="tactile" emma:mode="ink">
                <msink:context xmlns:msink="http://schemas.microsoft.com/ink/2010/main" type="inkWord" rotatedBoundingBox="16542,8060 16541,8684 16031,8683 16031,8059"/>
              </emma:interpretation>
            </emma:emma>
          </inkml:annotationXML>
          <inkml:trace contextRef="#ctx0" brushRef="#br0">4444-1541 21 0,'0'0'182'0,"0"0"-12"0,0 0-7 0,0 0-16 0,0 0-6 15,0 0-11-15,0 0-12 0,0 0-9 0,0 0-4 16,7-18-8-16,-7 18-9 0,0 0-11 0,0 0-5 15,0 0-5-15,6-5-7 0,-6 5-6 0,0 0-13 16,0 0 1-16,11-5-3 0,-11 5-6 0,7-4-3 16,-7 4-2-16,14-1-5 0,-4 1-1 0,-10 0-3 15,16 0-3-15,-4-3-1 0,-1 5 3 0,3-1-6 16,-2 0-3-16,0 0 0 0,2 2-1 0,1-3 2 0,-2 4-4 16,2-3 2-16,-1 2-3 0,0-1-2 15,0 2 1-15,-1-2 1 0,1 1-2 0,-2 1 2 16,-2 1-4-16,1-3 4 0,-2 2 1 0,0-2-5 0,-3 2-7 15,1 0 9-15,-7-4-5 0,11 6 3 16,-6-2-3-16,-5-4-2 0,6 7-1 0,-1-3-4 16,-5-4 9-16,4 10 3 0,0-6-4 0,-4-4 1 0,1 10-1 15,-1-10 1-15,0 13 0 0,0-13 0 0,-1 14 2 16,1-14-3-16,-5 9 1 0,2-2 0 0,-2-2-2 16,0 2 3-16,3-1 2 0,-2 2 0 0,-2-2-3 15,-1 3 8 1,1-2-5-16,-1 1 1 0,0 0-4 0,2-3 13 0,-2 0 1 0,-4 2 6 15,2 0 1-15,-4-2-1 0,4 1-5 0,-4-1 2 0,2 1-3 0,1-2 0 16,3 0 2-16,-3-1-5 0,-1 0 4 16,2 0-3-16,2-1-3 0,7-2 1 0,-15 6 4 0,11-4-4 15,4-2-3-15,-11 1 2 0,11-1-1 0,-6 5 0 16,6-5 1-16,0 0-3 0,-7 3 0 16,7-3 0-16,0 0-1 0,0 0 0 0,0 0 1 0,-11 1 0 15,11-1 3-15,0 0-6 0,0 0-4 0,0 0 4 16,0 0-1-16,0 0 3 0,0 0 0 0,0 0-7 15,34 4 9-15,-24-4-4 0,3 1-1 0,-1 0-2 16,0 3 3-16,2-4 1 0,2 2-2 0,-3-1-2 16,1 2 2-16,-2-1-5 0,-1-1 2 0,3 2 4 15,-2-1-2-15,-4 3 1 0,1-4-1 0,0 0-4 0,0 1 3 16,-9-2 0-16,13 5-2 0,-9-2-1 16,-4-3 1-16,10 5-1 0,-5-2-2 0,-5-3 6 15,7 7-1-15,-7-7-4 0,6 6 5 0,-6-6-3 0,4 9-2 16,-4-9 4-16,5 9-2 0,-4-4 0 15,-1-5-2-15,5 11 4 0,-4-5-4 0,3 2 5 16,-4-8-3-16,5 11 3 0,-4-2 3 0,1-1-6 0,1-1 2 16,-3-7 0-16,0 16-3 0,3-9 0 15,-3-7 2-15,0 16 1 0,0-8 2 0,0-8-3 16,0 16-1-16,0-8 2 0,-5-1 1 0,5-7 0 0,-4 15 0 16,0-9 0-16,-1 3 0 0,-1 1 2 0,2-4 0 15,-2 3 4-15,0-1 13 0,-1-3 5 0,-4 1 6 16,0-1 2-16,-3 0-2 0,0-1 3 0,-2 3 0 15,-3-6-2-15,-5 2 4 0,1 2-6 0,-4-5-2 16,2 0-1-16,-6 0-4 0,8 3-1 0,-1-3-5 16,1 0-2-16,1 0 1 0,0-3-4 0,7 3-3 0,-1 0-16 15,1 0-29-15,-2 0-16 0,2 0-26 0,0 4-29 16,4-2-35-16,0 0-43 0,-1-1-223 16,4 0-441-16,8-1 196 0</inkml:trace>
        </inkml:traceGroup>
      </inkml:traceGroup>
    </inkml:traceGroup>
    <inkml:traceGroup>
      <inkml:annotationXML>
        <emma:emma xmlns:emma="http://www.w3.org/2003/04/emma" version="1.0">
          <emma:interpretation id="{45C8D46E-8943-43F9-A116-8C4D7664DB12}" emma:medium="tactile" emma:mode="ink">
            <msink:context xmlns:msink="http://schemas.microsoft.com/ink/2010/main" type="paragraph" rotatedBoundingBox="16073,9589 16963,9699 16873,10428 15983,103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EAC5D5D-093F-4565-8977-20967128F21A}" emma:medium="tactile" emma:mode="ink">
              <msink:context xmlns:msink="http://schemas.microsoft.com/ink/2010/main" type="line" rotatedBoundingBox="16073,9589 16963,9699 16873,10428 15983,10317"/>
            </emma:interpretation>
          </emma:emma>
        </inkml:annotationXML>
        <inkml:traceGroup>
          <inkml:annotationXML>
            <emma:emma xmlns:emma="http://www.w3.org/2003/04/emma" version="1.0">
              <emma:interpretation id="{D94D0FA4-1786-4246-B756-13226CED4880}" emma:medium="tactile" emma:mode="ink">
                <msink:context xmlns:msink="http://schemas.microsoft.com/ink/2010/main" type="inkWord" rotatedBoundingBox="16073,9589 16963,9699 16873,10428 15983,10317"/>
              </emma:interpretation>
            </emma:emma>
          </inkml:annotationXML>
          <inkml:trace contextRef="#ctx0" brushRef="#br0" timeOffset="-112963.83">4506-33 123 0,'0'0'122'0,"0"0"-2"0,0 0-7 16,-17 12-14-16,17-12-1 0,-6 5-8 15,6-5-2-15,-9 9-12 0,4-2-4 0,0 0-2 0,0 1-10 16,0 2 3-16,-1-1-6 0,1 1 0 0,0 3-9 16,-1-1 1-16,1 0-8 0,1-3-1 15,-2 3-4-15,1 0 0 0,0-2-6 0,2 2 10 0,-2 0-7 16,0-3-2-16,1 2-5 0,0 0 0 0,-1 0-10 16,3-4 0-16,-2 5 5 0,2-3-5 15,-2-1-2-15,2 1 4 0,-1-3-4 0,1 3-1 0,2-9 0 16,-4 15-6-16,0-9 1 0,2 0 1 0,2-6-1 15,-3 13-4-15,3-13 4 0,-1 11-1 0,1-11-8 16,-2 9 5-16,2-9-3 0,2 10 5 0,-2-10-7 16,0 0 7-16,3 6-1 0,-3-6 2 0,5 8-2 15,-5-8 3-15,6 4-5 0,-6-4 0 0,11 2 0 16,-11-2 4-16,13 4-4 0,-4-2 0 0,2-2-2 0,1 2 1 16,3 2-3-16,0-4 0 0,1 0-2 0,0 0 0 15,5 0-2-15,2 0 2 0,-2 0-11 0,-1 0 5 16,4 0 1-16,-2 0-4 0,0 2-7 0,0-4 5 15,0 2-1-15,4 0 1 0,-4 0-1 0,4 0-1 16,-2 0-3-16,-2 0 5 0,10 0-6 0,-8 0 3 16,6-3 0-16,-6 2-4 0,-2-1 2 0,-1 1 0 15,1 1-7-15,1-1 1 0,-1 0-8 0,1-2 7 16,-2 3-5-16,0 0-5 0,-5-2 2 0,5-1-5 16,-6 1 0-16,4-1-14 0,-5 2 2 0,2-4 3 15,-4 2-2-15,1 1-11 0,-1-2-23 0,-2-1-95 16,1 0-191-16,-1-1 84 0</inkml:trace>
          <inkml:trace contextRef="#ctx0" brushRef="#br0" timeOffset="-112515.82">4962 112 33 0,'-11'11'173'0,"0"0"-9"0,-4 3-9 15,-1 3-8-15,3-2-9 0,-2 1-8 16,-1 1-6-16,-5 6-13 0,5-5-3 0,-3 5-13 0,1 1-6 15,-2 1-7-15,0-2-11 0,3 1-6 0,-4 0-4 16,3 0-9-16,-1 1-12 0,1 1 8 16,-2-1-8-16,0 0-15 0,2-1-25 0,-2 0-22 0,-2 1-28 15,2-3-34-15,-1 2-42 0,-2-2-153 0,2-1-301 16,3-5 134-16</inkml:trace>
        </inkml:traceGroup>
      </inkml:traceGroup>
    </inkml:traceGroup>
    <inkml:traceGroup>
      <inkml:annotationXML>
        <emma:emma xmlns:emma="http://www.w3.org/2003/04/emma" version="1.0">
          <emma:interpretation id="{3E0133AF-605E-4AFA-8313-1D55BBF53AC9}" emma:medium="tactile" emma:mode="ink">
            <msink:context xmlns:msink="http://schemas.microsoft.com/ink/2010/main" type="paragraph" rotatedBoundingBox="16674,11160 16518,11870 15835,11721 15991,1101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37A3F49-E49A-440C-ABE2-1CA818531FBB}" emma:medium="tactile" emma:mode="ink">
              <msink:context xmlns:msink="http://schemas.microsoft.com/ink/2010/main" type="line" rotatedBoundingBox="16674,11159 16518,11870 15835,11721 15991,11010"/>
            </emma:interpretation>
          </emma:emma>
        </inkml:annotationXML>
        <inkml:traceGroup>
          <inkml:annotationXML>
            <emma:emma xmlns:emma="http://www.w3.org/2003/04/emma" version="1.0">
              <emma:interpretation id="{4F3A07EC-85D6-40DA-8E3B-E41C9B96617E}" emma:medium="tactile" emma:mode="ink">
                <msink:context xmlns:msink="http://schemas.microsoft.com/ink/2010/main" type="inkWord" rotatedBoundingBox="16674,11159 16518,11870 15835,11721 15991,11010"/>
              </emma:interpretation>
            </emma:emma>
          </inkml:annotationXML>
          <inkml:trace contextRef="#ctx0" brushRef="#br0" timeOffset="13559.88">4332 1521 85 0,'0'0'154'16,"0"0"-11"-16,0 0-4 0,0 0-4 0,0 0-12 15,26 6-4-15,-26-6-13 0,16 1-2 0,-4-1-7 0,1 1-4 16,0-1-3-16,0 0-6 0,1 0-4 16,2 0-2-16,-2 0-5 0,1 0-4 0,0 0-14 15,6 3 3-15,-7-3-2 0,1 0-2 0,0 0-7 0,-1 0-2 16,1 0-3-16,0 0-6 0,1 0-3 0,-2 0-3 15,1 0-3-15,1 0-4 0,-1 0-4 16,4 0 1-16,-3 2-3 0,-2-2 0 0,3 0 0 0,-2 2-2 16,1-2-5-16,-1 0-7 0,5 0 9 0,-5 0-2 15,0-2 1-15,-1 0-2 0,2 4-4 0,-3-4 2 16,2 2-2-16,-1 0-1 0,-1-3-5 0,0 2-4 16,-5 0-5-16,-8 1-6 0,15-1-1 0,-6-1-9 15,-9 2-2-15,0 0-18 0,15-1 2 0,-15 1-16 16,0 0-15-16,0 0-16 0,0 0-12 0,0 0-3 15,0 0-13-15,0 0-19 0,0 0-125 0,0 0-284 16,-39-1 126-16</inkml:trace>
          <inkml:trace contextRef="#ctx0" brushRef="#br0" timeOffset="14383.78">4374 1587 121 0,'0'0'160'0,"-11"3"-10"0,11-3-5 16,-12 2-12-16,4 1-3 0,8-3-7 0,-13 4-9 15,3 1-11-15,2-3-10 0,1 1-8 0,1 1-5 16,6-4-8-16,-13 6-9 0,9 0-2 0,-3 0-4 15,1-1-7-15,6-5-5 0,-8 10-10 0,3-6 1 16,5-4 3-16,-8 10-4 16,8-10-9-16,-3 10-2 0,3-10 0 0,-3 6 1 0,3-6-4 0,-1 9-5 15,1-9 1-15,0 0-1 0,1 14-1 0,-1-14-2 16,4 9 5-16,1-7-4 0,-5-2 0 0,7 8-5 16,-1-5 2-16,3 0-3 0,-2 2 2 0,4-2-1 15,2 0 0-15,0 0-3 0,1 2 1 0,-2-3-1 16,2-1-1-16,-1 2 0 0,3 0 0 0,-2-1-2 0,0 1 0 15,1-1 0-15,-1 1 0 0,0-3-1 16,-2 2-2-16,0 1 3 0,1 0-4 0,-1-2-5 16,-1 2 9-16,0 0-2 0,-1 0-1 0,0-3 0 0,-1 3 2 15,-1-1-1-15,2 1 2 0,-4 0-1 0,3 0-2 16,1 0 1-16,-10-3-6 0,13 4 5 0,-7-3-1 16,-6-1-7-16,11 5 11 0,-3-2-5 0,-2 1-1 15,-6-4 3-15,11 5 5 0,-5 0-5 0,-1 0 1 16,3-1-3-16,-2-2 0 0,0 2 2 0,-6-4 0 15,11 8 3-15,-6-2-2 0,1-2 1 0,0 2-3 0,1-1 1 16,-3-1-2-16,1 2-1 0,-1-1 3 16,-4-5-3-16,9 11 5 0,-6-5-4 0,1 1-4 15,-4-7 7-15,6 9-3 0,-4-3-2 0,-2-6 2 0,6 13 1 16,-4-9 1-16,2 3-3 0,-4-7 6 16,1 10-6-16,-1-10 4 0,5 13-1 0,-4-10-2 15,-1-3 3-15,0 11-4 0,0-11 2 0,0 9 2 16,0-9 1-16,0 13 1 0,0-13-1 0,-1 11 5 0,1-11-2 15,-6 11-1-15,2-5 4 0,4-6-2 0,-6 12-3 16,4-7 0-16,-3 0 2 0,5-5 4 0,-10 11 1 16,5-4 4-16,-1-2 0 0,-1 0 3 0,3 0 1 15,-3 1-2-15,1-2 2 0,-1 1-3 0,-3 0 8 16,1 1 2-16,1 0-2 0,-1-4 6 0,-4 3 1 16,0-1 2-16,1-2 4 0,-3 1-2 0,-2 0-2 15,-3 0 4-15,0-2-1 0,-2 0 1 0,2-2 0 16,1 1 1-16,1-1 5 0,0-2-3 0,-2 0-2 15,3 0 2-15,3 1-2 0,-1 1 4 0,2-2-3 16,1 0-5-16,-1-1-4 0,1 0-1 0,3 2-1 16,1-1-1-16,0 0-3 0,8 3-1 0,-16-2-5 15,16 2 1-15,-12-6-6 0,12 6-18 0,-10-3-18 0,10 3-34 16,-12-3-37-16,12 3-38 0,-15 0-40 16,15 0-49-16,-20 3-224 0,8-3-481 0,2 0 214 15</inkml:trace>
        </inkml:traceGroup>
      </inkml:traceGroup>
    </inkml:traceGroup>
    <inkml:traceGroup>
      <inkml:annotationXML>
        <emma:emma xmlns:emma="http://www.w3.org/2003/04/emma" version="1.0">
          <emma:interpretation id="{F25E0612-B1B0-4F90-9D13-2F4016009AD6}" emma:medium="tactile" emma:mode="ink">
            <msink:context xmlns:msink="http://schemas.microsoft.com/ink/2010/main" type="paragraph" rotatedBoundingBox="15858,12323 16990,12693 16708,13555 15576,1318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44316DC-43CF-4316-A233-ECEF4156BDAE}" emma:medium="tactile" emma:mode="ink">
              <msink:context xmlns:msink="http://schemas.microsoft.com/ink/2010/main" type="line" rotatedBoundingBox="15858,12323 16990,12693 16708,13555 15576,13185"/>
            </emma:interpretation>
          </emma:emma>
        </inkml:annotationXML>
        <inkml:traceGroup>
          <inkml:annotationXML>
            <emma:emma xmlns:emma="http://www.w3.org/2003/04/emma" version="1.0">
              <emma:interpretation id="{6529F2E3-7FB1-4302-BA47-509D1BB90CB9}" emma:medium="tactile" emma:mode="ink">
                <msink:context xmlns:msink="http://schemas.microsoft.com/ink/2010/main" type="inkWord" rotatedBoundingBox="15858,12323 16990,12693 16708,13555 15576,13185"/>
              </emma:interpretation>
            </emma:emma>
          </inkml:annotationXML>
          <inkml:trace contextRef="#ctx0" brushRef="#br0" timeOffset="-65396.71">4067 3018 84 0,'0'0'113'0,"0"0"-15"0,0 0-9 16,0 0-9-16,0 0-10 0,0 0 9 0,0 0-22 15,0 0-9-15,0 0-2 0,0 0-4 0,0 0-6 16,0 0-3-16,0 0-8 0,0 0 2 0,0 0 0 16,14 9-4-16,-14-9-7 0,0 0 7 0,0 0-3 15,0 0 1-15,0 0-2 0,0 0-9 0,0 0-4 16,0 0 8-16,0 0 1 0,0 0 1 0,0 0-5 16,0 0 1-16,0 0 2 0,0 0 4 0,0 0-5 15,1 8 9-15,-1-8 2 0,0 0-2 0,0 0 4 16,10 3-2-16,-10-3 6 0,8 3-5 0,-8-3-4 15,13 0 6-15,-13 0-5 0,17 0 1 0,-8 0-6 16,0 0 3-16,0 2-5 0,6-4-1 0,-5 2-2 0,3 0 4 16,0-2-7-16,1 2 2 0,-1-2 0 0,0 2-2 15,1 0-5-15,-1-2 0 0,1 1 6 0,1 1 2 16,0-2-11-16,-1 1 7 0,2-1-5 0,-1 0 0 16,1 0-1-16,4 1 4 0,-3-2-5 0,2 1 4 15,2 0-3-15,-2 1-2 0,1 0-1 0,2-1 0 16,-2-2 1-16,3 4 2 0,-2-1-2 0,3-2-1 15,-3 0-3-15,2 0 8 0,-2 1-4 0,4-2 3 16,-3 3-5-16,-1-2 2 0,-1-1 5 0,-2 0-3 16,-2 2 0-16,-1-1 2 0,1 0 1 0,-2 1 6 15,-2-2-1-15,-2 2 2 0,5 0-1 0,-7 0 4 16,2-2 4-16,-1 2 1 0,-9 2-4 0,16-3-1 16,-11 1 2-16,-5 2-2 0,11-4 0 0,-11 4-3 15,10-3-4-15,-10 3 3 0,0 0-3 0,10-2-1 0,-10 2-4 16,0 0 2-16,0 0-3 0,0 0-2 15,0 0-1-15,9 5 3 0,-9-5-5 0,0 0 2 0,0 0 2 16,2 8-1-16,-2-8-5 0,0 0 9 16,-3 13-3-16,3-13 2 0,-6 14-6 0,2-6 6 15,2-3-3-15,-3 7 0 0,-3 0 0 0,0 1 6 16,4 2 1-16,-3 2-1 0,-3 0 1 0,-1 1-2 0,2-1 3 16,-2 2 3-16,0-1-5 0,1 2 4 0,-2-1-3 15,-1 0 4-15,1 1 0 0,1-3-1 0,-3 3 3 16,1-1-1-16,1 0-1 0,1-4 1 0,-3 4-2 15,4-3 1-15,-2 1 0 0,-2-4 1 0,5 2-3 16,-2 3-1-16,3-8 2 0,-1 3-2 0,1 5 0 16,0-4 0-16,0-1-2 0,0-1-1 0,1 2 2 15,-1-2-3-15,3 0-3 0,-2 5 1 0,0-3 2 16,2-3 1-16,-2 2-3 0,3-3 1 0,-3 1 2 16,1 0-3-16,0-1 0 0,4 2 1 0,-3-3-3 15,1-2 0-15,2 0 3 0,-2 0 1 0,4-7 0 16,-3 12-3-16,2-7-7 0,1-5-5 0,-5 13-3 15,4-9-7-15,1-4-3 0,-1 11-3 0,1-11-5 16,0 0-2-16,0 12-10 0,0-12-3 0,1 10-17 16,-1-10-13-16,2 8-16 0,-2-8-9 0,7 9-17 15,-7-9-134-15,3 6-272 0,-3-6 120 0</inkml:trace>
          <inkml:trace contextRef="#ctx0" brushRef="#br0" timeOffset="-64887.28">4369 3397 25 0,'0'0'136'0,"0"0"-2"0,0 0-12 16,27 6-10-16,-18-4-4 0,-9-2-8 0,21 0-2 16,-8 1-7-16,7 0-2 0,2-1-6 0,3-1-4 15,1 1-2-15,10 1 3 0,1-2-11 0,1 1 0 16,-1-3-4-16,2 5-3 0,1-4-1 15,2 4-10-15,1-5 3 0,2 2-7 0,-1 1-5 0,-4 0-4 16,-3-1-4-16,0 0 0 0,-2-1-7 0,-13 0 1 16,3 2-9-16,-6 0-12 0,-3-2-17 0,-2 2-19 0,-2 0-38 15,-4-2-39-15,-8 2-65 0,0 0-106 0,0 0-299 16,0 0 133-16</inkml:trace>
        </inkml:traceGroup>
      </inkml:traceGroup>
    </inkml:traceGroup>
  </inkml:traceGroup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9:44.75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76BD01E-13B3-4E6C-AE55-857B8F7C37AF}" emma:medium="tactile" emma:mode="ink">
          <msink:context xmlns:msink="http://schemas.microsoft.com/ink/2010/main" type="writingRegion" rotatedBoundingBox="9475,7994 9981,7994 9981,8889 9475,8889"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80706A28-31E9-46C5-BE43-1F415325CA63}" emma:medium="tactile" emma:mode="ink">
            <msink:context xmlns:msink="http://schemas.microsoft.com/ink/2010/main" type="paragraph" rotatedBoundingBox="9475,7994 9981,7994 9981,8889 9475,8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FF68C5-3458-4C4A-B7E4-D5BC1C51D1C5}" emma:medium="tactile" emma:mode="ink">
              <msink:context xmlns:msink="http://schemas.microsoft.com/ink/2010/main" type="line" rotatedBoundingBox="9475,7994 9981,7994 9981,8889 9475,8889"/>
            </emma:interpretation>
          </emma:emma>
        </inkml:annotationXML>
        <inkml:traceGroup>
          <inkml:annotationXML>
            <emma:emma xmlns:emma="http://www.w3.org/2003/04/emma" version="1.0">
              <emma:interpretation id="{33A9962C-8E3B-4704-B410-B3EECE7C712E}" emma:medium="tactile" emma:mode="ink">
                <msink:context xmlns:msink="http://schemas.microsoft.com/ink/2010/main" type="inkWord" rotatedBoundingBox="9475,7994 9981,7994 9981,8889 9475,8889"/>
              </emma:interpretation>
            </emma:emma>
          </inkml:annotationXML>
          <inkml:trace contextRef="#ctx0" brushRef="#br0">-2151-1342 23 0,'-11'-14'131'0,"11"14"-10"0,0 0-8 16,0 0-3-16,0 0-9 0,0 0-5 0,0 0-13 15,0 0 1-15,0 0-6 0,0 0-13 16,2-12 2-16,-2 12-4 0,0 0-3 0,0 0-7 0,0 0-3 15,0 0 0-15,0 0-5 0,0 0-2 0,0 0-2 16,0 0-3-16,0-12 2 0,0 12-7 0,0 0 0 16,0 0-2-16,0 0-6 0,0 0-1 0,4-9-1 15,-4 9-5-15,0 0 7 0,4-10-10 0,-4 10 1 16,2-6-6-16,-2 6 6 0,4-9-7 0,-4 9 2 16,5-10-2-16,-1 6 2 0,-4 4-2 0,8-10-3 15,-4 4-5-15,2 2 4 0,-6 4 2 0,10-13-2 16,-5 8-2-16,2 1 2 0,-3-2-3 0,2 1 1 15,3-2 2-15,-3 1-3 0,1 0-6 0,-1 0 5 0,2 2 2 16,-2-2 0-16,2 2 0 0,0-1-7 0,-1 0 5 16,-3-1-1-16,5 1 3 0,-9 5 0 15,10-8-2-15,-2 4 1 0,-2-1 0 0,-6 5 4 0,9-6-2 16,-3 1-5-16,-6 5 3 0,11-5 0 0,-11 5-3 16,10-3 0-16,-1-1-1 0,-9 4 2 0,9-4-1 15,-9 4 2-15,6-6-3 0,-6 6 2 0,12-4 0 16,-7 2-1-16,-5 2 1 0,12-3 0 0,-6 0-1 15,-6 3 5-15,14-2-5 0,-7-1-1 16,0 0 1-16,-7 3 2 0,12-3-1 0,-6 0 3 0,2 0-3 16,-8 3-3-16,12-4 3 0,-6 2-4 0,-6 2 12 15,12-3-2-15,-12 3 0 0,11-5 3 0,-11 5-1 16,9-2-1-16,-9 2-2 0,10-3 4 0,-10 3 1 16,6-3-3-16,-6 3-3 0,0 0 2 0,9-1-1 15,-9 1-1-15,0 0-1 0,0 0-1 0,0 0 1 16,0 0-3-16,0 0 0 0,14 0 1 0,-14 0 0 0,0 0 0 15,0 0-1-15,5 4 2 0,-5-4-6 16,0 0 3-16,8 3 1 0,-8-3 7 0,6 6-6 16,-6-6-6-16,4 5 7 0,-4-5-5 0,0 0 2 0,6 7 1 15,-6-7 0-15,5 4 0 0,-5-4-1 0,0 0 1 16,2 10 0-16,-2-10-1 0,4 5-3 0,-4-5-1 16,0 0 7-16,2 7-2 0,-2-7 0 0,0 0-2 15,3 9 4-15,-3-9-3 0,0 0-2 0,0 0 2 16,-3 11 0-16,3-11 4 0,0 0-6 0,0 12 4 15,0-12-2-15,0 0 1 0,-2 11 0 0,2-11-3 16,0 0 3-16,-1 10-2 0,1-10-4 0,-4 9 6 16,4-9-1-16,-1 9 5 0,1-9-6 0,-2 7 0 15,2-7-1-15,-3 8 1 0,3-8 3 0,-3 9 1 16,3-9-7-16,0 0 5 0,-5 11 4 0,5-11 0 16,-2 9-4-16,2-9 0 0,-5 10-8 0,5-10 10 0,-5 9-2 15,5-9 3-15,-4 11-2 0,3-6 1 0,1-5-2 16,-2 12 1-16,2-12-1 0,-7 9 0 0,4-2 4 15,3-7-3-15,-4 9-2 0,-1-4 7 0,5-5 0 16,-5 9-1-16,5-9 1 0,-6 8 2 0,6-8-3 16,-6 8 1-16,6-8 3 0,-6 7-6 0,6-7 0 15,-5 7 3-15,5-7 1 0,-4 6-3 0,-1 0 0 16,5-6 2-16,-5 6 3 0,5-6 3 0,-7 5-4 16,7-5 0-16,-8 8-2 0,8-8 8 0,-9 5 0 15,5-3-2-15,4-2 0 0,-9 6 3 0,9-6 0 16,-8 5 0-16,1-1-5 0,7-4-1 0,-11 4 4 0,4-2-3 15,7-2-2-15,-12 4 0 0,5 0-5 16,7-4 5-16,-12 3 4 0,5-2-7 0,7-1 4 16,-16 5-4-16,11-2 1 0,5-3 0 0,-15 2-3 0,10 1-1 15,5-3 2-15,-13 4 1 0,6-3-2 0,7-1-1 16,-12 4 1-16,12-4 0 0,-10 4 0 16,10-4-4-16,-10 1 5 0,10-1-2 0,-11 3 1 0,11-3 2 15,-7 2-3-15,7-2 3 0,0 0-2 0,-12 1 0 16,12-1-1-16,0 0 1 0,-8 5-2 0,8-5-1 15,0 0 2-15,0 0-2 0,-9 0 2 0,9 0-1 16,0 0 7-16,0 0-5 0,0 0 0 0,0 0-2 16,0 0 2-16,0 0 1 0,0 0-1 0,0 0 1 15,0 0 0-15,0 0-1 0,0 0 2 0,0 0-1 16,0 0 0-16,0 0-3 0,0 0 1 0,-8 5-1 16,8-5-2-16,0 0 3 0,0 0 1 0,0 0-4 15,0 0 0-15,0 0 1 0,0 0 1 0,0 0-2 16,28 0-1-16,-28 0 2 0,10 1 0 0,-10-1-1 15,0 0 5-15,15 0-5 0,-15 0 2 0,12 2-3 16,-12-2 0-16,9 2 3 0,-9-2-1 0,10 1 1 0,-3 2 1 16,-7-3-3-16,11 0 4 0,-6 4-1 0,-5-4-4 15,16 2 3-15,-10 0-1 0,-6-2 1 16,11 3-1-16,-3 0-1 0,-8-3 1 0,11 4 0 0,-11-4 0 16,7 5-4-16,-7-5 4 0,9 2 0 0,-9-2-5 15,10 4 7-15,-10-4-2 0,6 4-6 16,-6-4 5-16,9 6 1 0,-5-3-1 0,-4-3 0 0,9 5 0 15,-9-5-5-15,9 2 3 0,-9-2 0 0,6 6 0 16,-6-6 1-16,7 6-4 0,-7-6 3 0,6 6 0 16,-6-6 0-16,9 5 3 0,-4-3-1 0,-5-2 0 15,6 7 4-15,-6-7-6 0,8 6-2 0,-8-6 1 16,6 4 0-16,-6-4 7 0,6 4-5 0,-6-4 0 0,5 4-1 16,-5-4 5-16,6 6-1 0,-6-6-2 0,0 0 0 15,5 6 2-15,-5-6-3 0,4 5-3 0,-4-5 5 16,0 0-2-16,6 6 2 0,-6-6-4 0,0 0 5 15,5 8-2-15,-5-8-2 0,3 4 2 0,-3-4 0 16,0 0 2-16,4 9 0 0,-4-9-4 16,0 0 4-16,5 7 1 0,-5-7-3 0,0 0 1 0,4 7-3 15,-4-7 1-15,0 0 3 0,2 7 1 0,-2-7-3 16,4 7 2-16,-4-7-1 0,0 0 3 0,2 7-6 16,-2-7 2-16,0 0 2 0,2 8-1 0,-2-8 0 15,0 0 0-15,3 6-4 0,-3-6 2 0,0 0 3 16,4 6-4-16,-4-6 2 0,0 0 0 0,4 8-1 15,-4-8 6-15,2 6-7 0,-2-6 3 0,0 0-3 0,3 8 0 16,-3-8 3-16,0 0 0 0,1 8 2 16,-1-8-2-16,0 0-2 0,0 11 0 0,0-11 1 0,0 0 4 15,1 8-3-15,-1-8-3 0,0 0 3 0,1 12 2 16,-1-12-4-16,0 0 2 0,0 8 1 0,0-8 1 16,0 0 1-16,-1 11-2 0,1-11-4 15,0 0-5-15,0 9 8 0,0-9 0 0,0 0 1 16,-1 11 0-16,1-11 1 0,0 0 3 0,0 0-4 0,-1 12-1 15,1-12 3-15,-4 7-3 0,4-7 0 0,0 0 1 16,-3 9 2-16,3-9-1 0,0 0 0 16,-3 9 2-16,3-9-3 0,0 0 0 0,-3 10-7 0,3-10 9 15,-3 6 0-15,3-6-2 0,0 0-1 0,-4 12-6 16,4-12 8-16,-5 5 4 0,5-5-3 0,-4 8 3 16,4-8-7-16,-5 8 4 0,5-8 2 0,-3 8-1 0,3-8 1 15,-5 8 2-15,5-8 1 0,-5 7 0 16,5-7-2-16,-6 5-1 0,6-5 2 0,-3 7 0 0,3-7 1 15,0 0-6-15,-6 9 5 0,6-9-4 16,-6 5 2-16,6-5 5 0,-5 7-7 0,5-7 4 16,0 0-1-16,-5 7-9 0,5-7 9 0,-6 4 1 0,6-4-3 15,0 0 2-15,-8 7-1 0,8-7 5 0,-3 5-1 16,3-5-1-16,-8 4 5 0,8-4-2 0,-5 6 4 16,5-6 0-16,0 0 2 0,-9 3 1 0,9-3-5 15,0 0-1-15,-9 5 3 0,9-5-6 0,-9 3 3 16,9-3 1-16,0 0-3 0,-10 3 1 0,10-3-1 15,-8 1 0-15,8-1-3 0,0 0 2 16,-11 0-5-16,11 0 4 0,-11 2-5 0,11-2 4 0,0 0-3 16,-14-2 2-16,14 2-1 0,-10-3 2 0,10 3-4 15,0 0 2-15,-17 0 0 0,17 0 1 0,-11-2-3 0,11 2 4 16,-14-4-3-16,14 4 0 0,-10 0 0 16,10 0 2-16,-12-6-3 0,5 4-1 0,-2-2 3 15,9 4 1-15,-20-4 0 0,9 0 3 0,0 1 2 0,0 0 1 16,0-3 3-16,2 4-1 0,-1-3 0 0,-1 2 5 15,1-2-3-15,3 1-2 0,-3 2-1 0,3-3-2 16,7 5 1-16,-16-7 1 0,10 5-5 0,6 2-1 16,-14-6 1-16,7 3-1 0,7 3 1 0,-9-8-1 15,3 6-2-15,6 2 3 0,-9-4-5 0,9 4 3 16,0 0-2-16,-8-5 2 0,8 5-2 0,0 0 1 16,0 0-4-16,-10-2 8 0,10 2-2 0,0 0 1 15,0 0-2-15,0 0 1 0,0 0-5 0,0 0 3 16,0 0-1-16,0 0-2 0,0 0 2 0,-8-6 1 15,8 6-1-15,0 0-7 0,0 0 7 0,0 0-4 16,0 0 3-16,0 0-1 0,0 0-1 0,0 0-9 16,0 0-15-16,0 0-19 0,0 0-29 0,0 0-30 0,0 0-32 15,0 0-47-15,0 0-85 0,0 0-137 0,0 0-436 16,0 0 193-16</inkml:trace>
        </inkml:traceGroup>
      </inkml:traceGroup>
    </inkml:traceGroup>
  </inkml:traceGroup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5:18.62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70D7445-8046-4026-B9EC-E79F32D095FC}" emma:medium="tactile" emma:mode="ink">
          <msink:context xmlns:msink="http://schemas.microsoft.com/ink/2010/main" type="writingRegion" rotatedBoundingBox="11684,9636 12486,9636 12486,10507 11684,10507">
            <msink:destinationLink direction="with" ref="{2049EF43-EF8E-4FD7-98AA-364CE6FC8A1A}"/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5899F035-92F1-45D0-9D2A-608A5D19834D}" emma:medium="tactile" emma:mode="ink">
            <msink:context xmlns:msink="http://schemas.microsoft.com/ink/2010/main" type="paragraph" rotatedBoundingBox="11684,9636 12486,9636 12486,10507 11684,105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684F40-19D3-4349-B50E-1677DA174B71}" emma:medium="tactile" emma:mode="ink">
              <msink:context xmlns:msink="http://schemas.microsoft.com/ink/2010/main" type="line" rotatedBoundingBox="11684,9636 12486,9636 12486,10507 11684,10507"/>
            </emma:interpretation>
          </emma:emma>
        </inkml:annotationXML>
        <inkml:traceGroup>
          <inkml:annotationXML>
            <emma:emma xmlns:emma="http://www.w3.org/2003/04/emma" version="1.0">
              <emma:interpretation id="{F43F12C3-08BF-4BAD-A428-D9616882BB93}" emma:medium="tactile" emma:mode="ink">
                <msink:context xmlns:msink="http://schemas.microsoft.com/ink/2010/main" type="inkWord" rotatedBoundingBox="11684,9636 12486,9636 12486,10507 11684,10507"/>
              </emma:interpretation>
            </emma:emma>
          </inkml:annotationXML>
          <inkml:trace contextRef="#ctx0" brushRef="#br0">173 9 17 0,'9'-8'127'15,"-9"8"-20"-15,0 0 8 0,0 0-8 0,0 0-3 16,0 0-14-16,10-2-2 0,-10 2-4 0,0 0-1 0,0 0-15 15,0 0-3-15,0 0-7 0,0 0 3 16,0 0-11-16,0 0 1 0,0 0-7 0,0 0-3 16,0 0-6-16,0 0-3 0,0 0-6 0,0 0-4 0,0 0-2 15,0 0-6-15,0 0 3 0,0 0 0 16,0 0-7-16,0 0 9 0,0 0-9 0,0 0 3 0,0 0-2 16,0 0 0-16,0 0-7 0,-16 16 10 0,16-16-2 15,-4 11 2-15,0-5 2 0,4-6 2 0,-5 12-2 16,3-3 3-16,-2-3-2 0,0 4 1 0,1-1 2 15,-2 1-1-15,2 0-2 0,-1-2 1 0,0 1-2 16,-4 0 1-16,5 3-3 0,-4-5-2 0,4 2 1 16,-1 1-1-16,-1-1-2 0,0 1 3 0,4-4-5 15,-3 3 0-15,2 0 1 0,2-9-1 0,-5 19-2 0,2-12 5 16,0 0-4-16,1 3-3 0,-1-4-1 0,0 2 3 16,2 3-2-16,-4 1 0 0,3-4-2 0,-2 3 2 15,0-3 2-15,2 1-2 0,-2 0-3 0,2 1 1 16,0-2-3-16,-2 2 4 0,1 0 0 0,-1-1 1 15,2-2-1-15,2 0 3 0,-4 4-4 0,-1-2 3 16,3 1-5-16,-2-3 1 0,2 0-4 0,-2 1 9 16,1-2-7-16,3-6 2 0,-3 14 1 0,2-6 0 15,1-8-1-15,-3 11 2 0,3-11-4 0,0 0 2 16,0 14 3-16,0-14 1 0,0 9-4 0,0-9-1 0,0 0 4 16,0 8-2-16,0-8 1 0,0 0-2 15,-2 9 4-15,2-9-4 0,0 0 1 0,0 0 2 16,0 0-4-16,3 10 2 0,-3-10 4 0,0 0 1 0,0 0 1 15,0 0 3-15,0 0-1 0,9 0-2 0,-9 0 1 16,0 0 0-16,0 0 2 0,18-2-3 16,-18 2-2-16,12-4 2 0,-12 4 0 0,14-1 1 0,-4 0-1 15,2-1-2-15,1 1 3 0,0-2-3 0,0 3-1 16,0-2 1-16,1 2-1 0,2 0 1 0,1-3-2 16,3 2-5-16,1 2 4 0,1-1-1 0,-1-1-3 15,2 2 1-15,0-2 3 0,0 2-1 0,3-1 1 16,-3-1 0-16,2 2-4 0,0-1 1 0,-1 3 1 0,-1-3 4 15,0 0-4-15,-3 0 3 0,-1 0-2 16,1-3-3-16,-4 3 1 0,4 0-2 0,-6 3-1 16,1-6 0-16,-1 2 6 0,-3 2-3 0,1-2 2 0,-3 1-2 15,1-1 2-15,-10 1 0 0,17-3-1 16,-9 3-4-16,-8 0 2 0,16-1 2 0,-16 1-2 16,13-1 3-16,-4 0 0 0,-9 1-1 0,13-3-3 0,-13 3 3 15,10-3-1-15,-10 3-1 0,11-2 5 0,-11 2-4 16,7-3 1-16,-7 3-3 0,0 0 3 0,0 0-1 15,12-2-5-15,-12 2 7 0,0 0-3 0,0 0 2 16,7-4-5-16,-7 4 1 0,0 0-11 0,0 0-10 16,0 0-14-16,0 0-16 0,0 0-20 0,0 0-22 15,0 0-27-15,0 0-52 0,0 0-111 0,0 0-308 16,0 0 137-16</inkml:trace>
          <inkml:trace contextRef="#ctx0" brushRef="#br0" timeOffset="732.97">659 209 139 0,'0'0'134'0,"0"0"-15"0,5-4 1 16,-5 4-14-16,0 0 1 0,0 0-13 0,5-6-2 0,-5 6-9 15,0 0-8-15,0 0-7 0,0 0-4 16,0 0-11-16,0 0-3 0,0 0-9 0,0 0-4 16,0 0-3-16,0 0 1 0,0 0 2 0,0 0 1 0,0 0-2 15,-8 26 1-15,2-15 5 0,0 1 5 0,0-1-1 16,-4 7 0-16,-2 1-4 0,-3 6 6 16,-1 0-2-16,-4 0 0 0,2 2-1 0,-2 1-8 0,-1-2 5 15,0 0-6-15,-1 2 1 0,0-2-5 0,2 2-1 16,-1-5-3-16,1 3 0 0,-1-3-6 0,8-6 1 15,-1 3-1-15,-4 1-3 0,-1 3-4 0,6-5 0 16,-1-2-13-16,2 1-14 0,-1 0-24 0,1-1-20 16,0-1-37-16,-1 1-47 0,5-3-204 0,-2-6-372 15,2 4 165-15</inkml:trace>
        </inkml:traceGroup>
      </inkml:traceGroup>
    </inkml:traceGroup>
  </inkml:traceGroup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58.08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97FE6BE-42D3-458A-A34F-0BAA96C7C456}" emma:medium="tactile" emma:mode="ink">
          <msink:context xmlns:msink="http://schemas.microsoft.com/ink/2010/main" type="writingRegion" rotatedBoundingBox="13801,11153 14489,11153 14489,11805 13801,11805">
            <msink:destinationLink direction="with" ref="{E0EB3FF4-E083-468F-AF10-309A639EB328}"/>
            <msink:destinationLink direction="with" ref="{61603785-F4D1-4365-963E-FAB259013FFB}"/>
            <msink:destinationLink direction="with" ref="{2049EF43-EF8E-4FD7-98AA-364CE6FC8A1A}"/>
          </msink:context>
        </emma:interpretation>
      </emma:emma>
    </inkml:annotationXML>
    <inkml:traceGroup>
      <inkml:annotationXML>
        <emma:emma xmlns:emma="http://www.w3.org/2003/04/emma" version="1.0">
          <emma:interpretation id="{7B677F78-942D-4276-A4B6-FCDA4AB34666}" emma:medium="tactile" emma:mode="ink">
            <msink:context xmlns:msink="http://schemas.microsoft.com/ink/2010/main" type="paragraph" rotatedBoundingBox="13801,11153 14489,11153 14489,11805 13801,11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E3C1E3-C35F-4FE8-B0D3-58233BE5D489}" emma:medium="tactile" emma:mode="ink">
              <msink:context xmlns:msink="http://schemas.microsoft.com/ink/2010/main" type="line" rotatedBoundingBox="13801,11153 14489,11153 14489,11805 13801,11805"/>
            </emma:interpretation>
          </emma:emma>
        </inkml:annotationXML>
        <inkml:traceGroup>
          <inkml:annotationXML>
            <emma:emma xmlns:emma="http://www.w3.org/2003/04/emma" version="1.0">
              <emma:interpretation id="{B42E548F-05F9-4D76-8A87-FBCA1BC0AB9D}" emma:medium="tactile" emma:mode="ink">
                <msink:context xmlns:msink="http://schemas.microsoft.com/ink/2010/main" type="inkWord" rotatedBoundingBox="13801,11153 14489,11153 14489,11805 13801,11805"/>
              </emma:interpretation>
            </emma:emma>
          </inkml:annotationXML>
          <inkml:trace contextRef="#ctx0" brushRef="#br0">2446 1534 186 0,'12'0'184'0,"3"-2"-8"0,-2 2-14 0,2-3-16 16,-1 3-4-16,7 0-15 0,-7-1-6 16,1 0-3-16,3 0-5 0,1 1-8 0,-4-3-5 15,6 2-7-15,-6 1-10 0,6 0-9 0,-8 0-4 0,1-1-7 16,-1-2-5-16,1 3-6 0,-2 0-5 16,1 0-8-16,-4 0-1 0,-9 0-4 0,14-2 0 15,-14 2-9-15,11 0-10 0,-11 0-8 0,10 2-12 0,-10-2-15 16,0 0-12-16,0 0-9 0,9 4-15 15,-9-4-20-15,0 0-23 0,0 0-22 0,0 0-28 0,0 0-154 16,0 0-327-16,0 0 146 0</inkml:trace>
          <inkml:trace contextRef="#ctx0" brushRef="#br0" timeOffset="579.79">2308 1528 38 0,'-14'4'194'0,"-1"1"-13"0,0-1-14 15,2 1-12-15,1 1-13 0,-1 2-6 0,0-1-14 0,0 2-9 16,1 0-9-16,2-2-18 0,0 2 4 0,0 0-11 16,2 0-8-16,0 3-6 0,1-2-5 15,2 0-3-15,0 1-7 0,0-1-1 0,4-2-10 0,0 0 0 16,1-8-2-16,0 18-1 0,1-9 2 0,0-3-2 15,4 2-5-15,1 1 1 0,0-1 2 0,2 0-2 16,0 0-1-16,2-3-2 0,3 1 0 0,-1 0-2 16,4-2-4-16,0-3 0 0,0 1-3 0,4 3-3 15,1-5-4-15,1 5 4 0,0-4-3 16,2 0-6-16,-1 0 3 0,-1 1-2 0,0-2-4 0,-1 0 0 16,0-2-1-16,-1 2 2 0,-6 0 1 0,0 2 0 15,1-2-4-15,-5 1-1 0,2 2 2 0,-3-3-9 16,0 4 7-16,-2-2 1 0,-7-2 0 0,14 5-3 15,-9-2-1-15,1-1 1 0,0 2 0 0,-6-4 3 16,10 8-6-16,-7-2 1 0,2-1-2 0,-1 3 0 16,-3 0 1-16,2 0 2 0,0 2 1 0,-1 3 0 15,-1-2 1-15,-1 3-4 0,1-3 2 0,-1 3 2 0,0-1-2 16,0 2 0-16,-1-4 0 0,0 3 4 16,-1-1-4-16,0 2 2 0,-1-2-3 0,2 1 2 15,-2-2 2-15,0 0-3 0,-1-1 0 0,1-1 0 0,-1 2 4 16,-1-2-9-16,-4-1 12 0,2-1 0 0,-4 1 3 15,0-3-1-15,1 1 2 0,-5-4 2 0,0 0-1 16,-7 1 1-16,1-2-2 0,0-1 1 0,-1-2-1 16,0-1-1-16,0-2-2 0,-2 0 2 0,5-1-1 15,-1 1-3-15,5 0 1 0,-2 1 3 0,3-2-14 16,-1 2-12-16,2 0-21 0,-1-2-19 0,2 2-24 16,3 3-31-16,1-4-27 0,8 4-46 0,-16-2-171 15,16 2-385-15,-16 0 171 0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7.3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352-5 54 0,'0'0'150'0,"5"-4"-9"0,-5 4-10 16,0 0-11-16,0 0-15 0,0 0-6 16,0 0-12-16,0 0-6 0,0 0-19 0,0 0 9 0,0 0-4 15,0 0-3-15,0 0 4 0,0 0-2 16,-10 27 3-16,6-20-2 0,-2 5 2 0,0 1 2 15,-4 4 2-15,1-1-1 0,2 4 2 0,-4 2-4 0,-5 3 3 16,1 3-1-16,2-3 1 0,-5 6-3 0,0-4 0 16,1-1-7-16,0 0 2 0,0 1-5 0,5-7-1 15,-3 4-3-15,4-5 1 0,-3-1-8 0,3 1-2 16,-1-2-4-16,1-2-5 0,1 0-1 0,0-3 2 16,4 0-8-16,-1-2-3 0,1 1-1 0,-1-2-1 15,1-2-2-15,4 0-5 0,-3-2 1 0,0 2-4 16,5-7 0-16,-6 9 3 0,6-9-7 0,-5 8 0 15,5-8-2-15,0 0-11 0,-3 6-10 0,3-6-17 16,0 0-14-16,0 0-23 0,0 0-34 0,0 0-36 0,0 0-36 16,0 0-58-16,0 0-169 0,0 0-429 0,25-16 191 15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0:38.91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0EEB905-1D14-4EA2-BB38-B225004923AF}" emma:medium="tactile" emma:mode="ink">
          <msink:context xmlns:msink="http://schemas.microsoft.com/ink/2010/main" type="writingRegion" rotatedBoundingBox="11388,12765 12110,12765 12110,13428 11388,13428">
            <msink:destinationLink direction="with" ref="{2049EF43-EF8E-4FD7-98AA-364CE6FC8A1A}"/>
          </msink:context>
        </emma:interpretation>
      </emma:emma>
    </inkml:annotationXML>
    <inkml:traceGroup>
      <inkml:annotationXML>
        <emma:emma xmlns:emma="http://www.w3.org/2003/04/emma" version="1.0">
          <emma:interpretation id="{DB66EECA-3DDC-467C-A43C-4F5A1441B308}" emma:medium="tactile" emma:mode="ink">
            <msink:context xmlns:msink="http://schemas.microsoft.com/ink/2010/main" type="paragraph" rotatedBoundingBox="11388,12765 12110,12765 12110,13428 11388,134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A3A4E4-83E1-4184-B717-103876B29732}" emma:medium="tactile" emma:mode="ink">
              <msink:context xmlns:msink="http://schemas.microsoft.com/ink/2010/main" type="line" rotatedBoundingBox="11388,12765 12110,12765 12110,13428 11388,13428"/>
            </emma:interpretation>
          </emma:emma>
        </inkml:annotationXML>
        <inkml:traceGroup>
          <inkml:annotationXML>
            <emma:emma xmlns:emma="http://www.w3.org/2003/04/emma" version="1.0">
              <emma:interpretation id="{5E3CE641-99D9-44B4-8CEA-965489F3BE34}" emma:medium="tactile" emma:mode="ink">
                <msink:context xmlns:msink="http://schemas.microsoft.com/ink/2010/main" type="inkWord" rotatedBoundingBox="11388,12765 12110,12765 12110,13428 11388,13428"/>
              </emma:interpretation>
            </emma:emma>
          </inkml:annotationXML>
          <inkml:trace contextRef="#ctx0" brushRef="#br0">0 16 35 0,'0'0'122'0,"0"0"-12"0,0 0 1 16,0 0-11-16,0 0-6 0,0 0-6 0,0 0-2 15,0 0-5-15,0 0 2 0,0 0-8 0,0 0-5 16,5-11-3-16,-5 11-1 0,0 0-10 0,0 0-3 16,0 0-2-16,0 0-6 0,0 0-5 0,0 0 0 15,0 0-3-15,0 0-4 0,0 0 0 0,0 0 0 16,0 0 1-16,0 0-5 0,0 0-2 0,0 0-3 16,0 0 2-16,0 0-4 0,0 0-3 0,0 0 2 15,0 0-5-15,0 0 1 0,0 0-4 0,8-3 2 16,-8 3-3-16,13 0-2 0,-4-2-1 0,-9 2 2 15,21 2-2-15,-7-2 1 0,2 2-4 0,-2-1 3 16,8 0-5-16,-1 3 1 0,-2-4 0 0,4 0 4 16,-2 2-7-16,0 0 3 0,1 0-1 0,0-2-1 0,-6 2-1 15,4-1 16-15,-4 0-18 0,-1 0 0 0,2-1-1 16,-4 1 1-16,0 4 2 0,2-5 1 16,-3 0-6-16,-2 1 5 0,3-1-3 0,-5 2 3 0,-1-1-4 15,-7-1 1-15,16 2 1 0,-9-2 7 0,1 2-8 16,-8-2 0-16,16 2 2 0,-7-1-2 0,-2 1-1 15,3-1 5-15,-10-1-2 0,15 3-1 0,-9 0-2 16,-6-3 5-16,16 2-4 0,-8 1 3 0,-8-3-1 16,13 1 1-16,-13-1 0 0,12 1-4 0,-12-1 0 15,10 1 4-15,-10-1 1 0,7 1-3 0,-7-1-2 16,0 0 2-16,0 0 0 0,10 0 2 0,-10 0-2 16,0 0 2-16,0 0-1 0,0 0 0 0,0 0-2 15,0 0 5-15,11 0-3 0,-11 0 1 0,0 0-1 16,0 0-1-16,0 0-2 0,0 0 0 0,0 0 2 15,0 0-3-15,0 0 1 0,0 0-1 0,0 0 2 0,-1 13 0 16,1-13 0-16,0 0 6 0,-14 18 1 16,8-10 7-16,0 2 1 0,-1-1 0 0,-6 7 0 0,4-5 3 15,-5 4 0-15,0 3 3 0,3-4-4 0,-1 3-1 16,1 2 0-16,-3-4 1 0,3 3-2 16,3-2 5-16,-6 1-2 0,2 1-4 0,-1-1 0 0,5-6 1 15,-6 6 0-15,6 2-3 0,-3-3 0 0,1 4-2 16,-2-6 2-16,0 6-2 0,2-6-1 0,3-3 1 15,0 5 0-15,-1-3-5 0,1-1 2 0,-1-3 0 16,5 5-3-16,-2-3 1 0,0 0 0 0,2-2-1 16,2-1 0-16,-1 0 2 0,-4 0-1 0,3 0-2 15,-1-2 3-15,4-6-5 0,-4 12-6 0,1-6-10 16,3-6-13-16,-1 12-8 0,1-12-7 0,-2 9-13 16,2-9-17-16,-5 12-18 0,5-12-22 0,-1 8-29 15,1-8-161-15,-5 4-327 0,5-4 145 0</inkml:trace>
          <inkml:trace contextRef="#ctx0" brushRef="#br0" timeOffset="566.52">91 336 143 0,'0'0'156'16,"23"9"-2"-16,-14-8-11 0,-9-1-8 0,20 1-13 0,-7-1-6 15,3 3 0-15,-1 0-13 0,6-2-8 0,4 0-8 16,-1 0-6-16,9 1-1 0,-10-1-9 16,10 2-5-16,2-4-6 0,-3 2-5 0,3 1-4 0,-3-2-3 15,-7 0-6-15,7-2-1 0,-7 2-4 0,-4-1-4 16,2-1-2-16,-3 1-4 0,-5 1-4 0,1-3-3 15,-1 2-5-15,-3 0-9 0,-2-2-14 0,-10 3-16 16,15 0-9-16,-9-3-29 0,-6 3-27 0,7-3-24 16,-7 3-28-16,0 0-141 0,0 0-304 0,0 0 134 15</inkml:trace>
        </inkml:traceGroup>
      </inkml:traceGroup>
    </inkml:traceGroup>
  </inkml:traceGroup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8.99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1A6F843-89C0-4D37-9149-395A75E014B1}" emma:medium="tactile" emma:mode="ink">
          <msink:context xmlns:msink="http://schemas.microsoft.com/ink/2010/main" type="inkDrawing" rotatedBoundingBox="7733,8064 8270,8105 8245,8418 7709,8377" semanticType="enclosure" shapeName="Other"/>
        </emma:interpretation>
      </emma:emma>
    </inkml:annotationXML>
    <inkml:trace contextRef="#ctx0" brushRef="#br0">274-5631 141 0,'-11'4'193'15,"-3"2"-22"-15,2 1-15 0,-1 2-12 0,1 1-16 0,-1 3-14 16,1 3-10-16,4-2-11 0,-3 5-6 0,6-2 2 15,2-1-12-15,4 2-4 0,2 2-7 0,1-1-5 16,3 0-7-16,5-2-2 0,2 1-6 0,3-3 0 16,8 2-8-16,-7-4-4 0,13-1 1 0,1-1-3 15,2-4-5-15,-2-1-2 0,5-2 0 0,-2-2-2 16,-1-4-3-16,-3 0-1 0,-6-2-3 0,-1-1-1 0,-3-4-2 16,1-2 2-16,-4 0-1 0,-2-3-8 0,-1 0 2 15,-4-5-3-15,-1 2-1 0,-5-2-6 0,-4 0 0 16,-2 0-6-16,-3-1-3 0,1 3-8 0,-6 0 2 15,0 2-10-15,-2 4-1 0,-1 1-8 0,0 4-10 16,-2-3 0-16,2 4-2 0,-5 1-11 0,-3 2-6 16,5 2-13-16,-1 0-13 0,1 2-23 0,2 4-148 15,-6 3-285-15,4-3 126 0</inkml:trace>
  </inkml:traceGroup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8.42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F2273D6-F7A9-4D27-B98A-9E5AEF4F28FE}" emma:medium="tactile" emma:mode="ink">
          <msink:context xmlns:msink="http://schemas.microsoft.com/ink/2010/main" type="inkDrawing" rotatedBoundingBox="7887,6686 8415,6549 8483,6810 7955,6947" semanticType="enclosure" shapeName="Other"/>
        </emma:interpretation>
      </emma:emma>
    </inkml:annotationXML>
    <inkml:trace contextRef="#ctx0" brushRef="#br0">403 5345 171 0,'-6'6'159'16,"6"-6"-23"-16,-9 9-11 0,4-1-6 0,2-2-18 16,2 2-4-16,1-8-3 0,1 20-8 0,4-10-2 0,2 0-9 15,1 1-5-15,4 1-3 0,4-2-7 0,3 2-8 16,1-5-2-16,2 1-9 0,2-2-4 16,11-1 5-16,-3-2-11 0,1-1-1 0,-8-2 1 0,6-1 2 15,1-5-6-15,-8 1 2 0,7-4-2 0,-9 0-3 16,-1 1 3-16,0-5-1 0,-2-1-3 0,-3 1 3 15,-1-3-5-15,-2 0-3 0,-2-1-1 0,-2 0-1 16,-3 1-1-16,-1-2-6 0,-5-1-1 0,0 7 2 16,-3-2-1-16,-3 0-1 0,-5-3-3 0,-1 4 1 15,-5 2-3-15,1 3-3 0,-5 2-1 0,0 4-9 16,1-1-5-16,-3 3-6 0,-1 3-4 0,1 3-15 16,-1 0-8-16,1 4-17 0,-3 4-21 0,-1 3-10 15,2 2-7-15,0 0-60 0,0 1-83 0,5 2-266 0,5-5 118 16</inkml:trace>
  </inkml:traceGroup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9.62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C41C499-D99F-4CCC-8614-584EB1E68E31}" emma:medium="tactile" emma:mode="ink">
          <msink:context xmlns:msink="http://schemas.microsoft.com/ink/2010/main" type="inkDrawing" rotatedBoundingBox="7948,9868 8555,9809 8586,10133 7979,10192" semanticType="enclosure" shapeName="Other"/>
        </emma:interpretation>
      </emma:emma>
    </inkml:annotationXML>
    <inkml:trace contextRef="#ctx0" brushRef="#br0">491 8478 168 0,'-6'2'161'0,"6"-2"-11"0,-11 9-21 15,4-3-1-15,1 3-7 0,0 0-13 0,1 3-6 16,-1 4-6-16,1-4-10 0,2 5-9 0,3 2-4 15,-4 0-5-15,1 1-13 0,6-3 1 0,3 3-4 16,0-3 0-16,5-2-5 0,3 1-4 0,-1-4-6 16,5 2-10-16,0-3 14 0,3-1-7 0,9 0-2 0,2-4-4 15,3-1-2-15,-1-2-2 0,1-3-4 0,0-3 1 16,1-2 2-16,0-1-4 0,-3-4 0 0,-2-2 3 16,-2 0 1-16,-2-5 1 0,-2-1-3 0,-8 1-1 15,4-4 3-15,-10 1-3 0,2 2-1 0,-6-1-2 16,-1 1 5-16,-4-1-9 0,-2 0 0 0,-2 0 0 15,-4 5-5-15,0 2 1 0,-5 2-3 0,-1 1-8 16,-3 2-11-16,-4 2-9 0,-4 2-15 0,-3 3-15 16,0 1-16-16,-7 6-14 0,1 0-12 0,1 2-18 0,1 3-31 15,7-3-153-15,2 0-320 0,2 7 142 16</inkml:trace>
  </inkml:traceGroup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09.62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ABCFDC2-3639-44E8-B35B-38616E21381B}" emma:medium="tactile" emma:mode="ink">
          <msink:context xmlns:msink="http://schemas.microsoft.com/ink/2010/main" type="inkDrawing" rotatedBoundingBox="14028,6510 14552,6431 14615,6851 14092,6930" shapeName="Other"/>
        </emma:interpretation>
      </emma:emma>
    </inkml:annotationXML>
    <inkml:trace contextRef="#ctx0" brushRef="#br0">171 121 78 0,'0'0'110'0,"0"0"-3"16,1-12-8-16,-1 12-7 0,0 0-10 0,0 0 2 15,0 0-7-15,0 0 0 0,0 0-4 0,0 0-6 16,0 0-4-16,0 0-3 0,0 0-5 0,0 0-1 16,-2-8-6-16,2 8-6 0,0 0-4 0,0 0-5 15,0 0-9-15,-14 1 12 0,14-1-14 0,0 0 2 16,0 0-2-16,-18 5 3 0,18-5-5 0,-13 5 2 15,7-4-1-15,6-1-2 0,-10 5-1 0,4-2 2 16,6-3 1-16,-11 6-7 0,5-2 0 0,1 0 8 16,5-4-6-16,-11 7-4 0,6-3 1 0,5-4 1 0,-10 8 5 15,6-4-1-15,4-4-6 0,-8 10 4 0,3-6-6 16,5-4 4-16,-7 12-1 0,6-6-4 16,1-6-1-16,-6 9 4 0,5-1-1 0,-3-2-2 0,4-6 6 15,-5 13-2-15,4-7-1 0,1-6-2 0,-4 14-4 16,2-9 2-16,2-5 2 0,-4 11 3 0,3-2-7 15,1-9-5-15,0 10 7 0,0-10-4 0,-1 10 6 16,1-10 1-16,0 10-5 0,0-10 3 0,-2 9-5 16,2-9 1-16,0 0 1 0,2 11 2 0,-2-11 0 15,2 8 0-15,-2-8 3 0,5 9-3 0,-5-9 4 16,5 8 1-16,-1-4 1 0,-4-4-3 0,7 9-1 16,-3-6 0-16,-4-3-1 0,11 6 4 0,-4-2 0 15,0 0 1-15,-7-4-6 0,14 6-3 0,-6-3 3 0,-2 1 2 16,-6-4-7-16,13 5 3 0,-4-1 0 15,0-2-1-15,-2 1 2 0,-1-1 2 0,-6-2-2 16,13 5-2-16,-7-2 0 0,0-1 2 0,-6-2-1 0,11 3-2 16,-11-3 1-16,9 3 2 0,-9-3 1 0,12 3-2 15,-12-3 3-15,12 0 1 0,-6 3 2 0,-6-3 0 16,14 2-2-16,-7-2 3 0,-7 0 2 0,16-1-4 16,-16 1 2-16,14 1-2 0,-14-1 2 0,14-1-2 15,-7 0 3-15,-7 1-1 0,15-3-4 0,-15 3 2 16,12-3 0-16,-5 0-2 0,-7 3 0 0,14-3-3 15,-5 2-1-15,-9 1 0 0,16-4 2 0,-10 2-2 16,-6 2 0-16,12-4-3 0,-6 3 4 0,-6 1 0 16,9-4-3-16,-9 4 3 0,11-5-3 0,-11 5 2 0,9-5 1 15,-4 2-3-15,-5 3 5 0,6-6-4 16,-6 6 1-16,7-8-5 0,-1 6 5 0,-6 2-2 16,7-8 1-16,-7 8-2 0,8-11 0 0,-8 11 1 0,5-8-1 15,0 2-1-15,-1 0-1 0,-4 6-3 0,7-13-1 16,-3 8 5-16,0-4 1 0,-1 1-3 15,1 3 5-15,-4 5-6 0,8-14 0 0,-6 8 5 0,0-3-2 16,-2 9-1-16,5-10 0 0,-1 4 1 0,-4 6-1 16,4-10 2-16,-4 10-3 0,3-11 3 0,0 7-1 15,-3 4 0-15,2-9 1 0,-2 9-1 0,3-8 2 16,-3 8-3-16,1-10 0 0,-1 10 0 0,5-8-4 16,-5 8 7-16,0 0 1 0,-1-10-1 0,1 10 3 0,0 0-3 15,0 0-1-15,-2-14 4 0,2 14 2 16,-3-8-2-16,3 8 0 0,-5-7-3 0,5 7-1 15,-4-7 0-15,4 7 2 0,-6-9 1 0,6 9-2 0,-5-5 0 16,5 5 0-16,-8-8 0 0,4 3 0 16,4 5 2-16,-8-6 0 0,8 6-1 0,-7-6 1 15,7 6-1-15,-5-8 2 0,5 8-2 0,-9-5 0 0,9 5 1 16,-7-9 0-16,7 9-4 0,-8-5 3 0,8 5-5 16,-7-5 3-16,7 5 2 0,-7-6-7 0,7 6 2 15,-10-5 4-15,4 1 0 0,6 4-6 0,-9-6 5 16,9 6 0-16,-11-8 0 0,6 6 0 0,5 2 1 15,-9-5-4-15,9 5-1 0,-11-7 3 0,5 5 0 16,6 2 2-16,-12-5-4 0,12 5 3 0,-11-4-2 16,6 1-1-16,5 3 2 0,-14-5-1 0,14 5-3 15,-10-3 3-15,10 3-2 0,-12-1 4 0,12 1-4 16,-11-3 1-16,11 3 2 0,-12 0 1 0,12 0-5 16,-14 1 4-16,14-1-2 0,-17 2 1 0,11-1 0 15,6-1 3-15,-18 5-7 0,11-2-9 0,0 0-6 16,0 2-3-16,0-2-7 0,-4 2-3 0,3 3-9 0,0-4-10 15,-3 4-6-15,3 0-9 0,-2-1-7 0,2 1-7 16,-2 0-1-16,3 0-3 0,-2-2-5 16,-1 3-5-16,0-2-1 0,3 5-9 0,-2-5-10 0,-1 2-22 15,4-4-120-15,0 1-276 0,2-1 122 0</inkml:trace>
  </inkml:traceGroup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30.39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33159BC-57A5-4B09-87EE-DA52B03FE404}" emma:medium="tactile" emma:mode="ink">
          <msink:context xmlns:msink="http://schemas.microsoft.com/ink/2010/main" type="inkDrawing" rotatedBoundingBox="7939,11509 8547,11363 8612,11637 8005,11783" semanticType="callout" shapeName="Other">
            <msink:sourceLink direction="with" ref="{61603785-F4D1-4365-963E-FAB259013FFB}"/>
            <msink:sourceLink direction="with" ref="{9F175EC2-DF25-4C60-95EE-5CBB7CA396E6}"/>
          </msink:context>
        </emma:interpretation>
      </emma:emma>
    </inkml:annotationXML>
    <inkml:trace contextRef="#ctx0" brushRef="#br0">432 10170 54 0,'-3'10'174'0,"2"2"-18"0,1 0-6 0,1-2-10 16,1 3-20-16,3 0-5 16,2-2-3-16,0-2-4 0,9 6-10 0,3-5-12 0,2-2 1 0,10 3-4 15,-1-2-13-15,4-4-7 0,3-3 1 0,-2 1-4 16,6-3-5-16,-4-3-3 0,2 1-7 0,-3-2-2 16,1-5-5-16,-4 3 2 0,-4-3-8 0,-8 0 2 15,1-1-7-15,-1-2-5 0,-4-2 4 0,-3-4-4 16,3 1-8-16,-8 0 0 0,-4 4 4 0,0-5-1 15,-8 1-7-15,-1-2-4 0,-2 0 2 0,-3 1 1 16,-1 2-4-16,-4 2-2 0,-1 3 3 0,-3 0-6 16,-2 2-3-16,0 4-9 0,-3-1-10 0,5 3-11 15,-4 3-20-15,0 6-16 0,3-1-18 0,-1 4-18 16,2-3-43-16,0 5-145 0,5-3-316 0,4 1 140 16</inkml:trace>
  </inkml:traceGroup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3:26.24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E316868-F6AB-4160-A2CD-113BCEFACE12}" emma:medium="tactile" emma:mode="ink">
          <msink:context xmlns:msink="http://schemas.microsoft.com/ink/2010/main" type="writingRegion" rotatedBoundingBox="13688,12546 14605,12546 14605,13331 13688,13331">
            <msink:destinationLink direction="with" ref="{61603785-F4D1-4365-963E-FAB259013FFB}"/>
            <msink:destinationLink direction="with" ref="{E0EB3FF4-E083-468F-AF10-309A639EB328}"/>
          </msink:context>
        </emma:interpretation>
      </emma:emma>
    </inkml:annotationXML>
    <inkml:traceGroup>
      <inkml:annotationXML>
        <emma:emma xmlns:emma="http://www.w3.org/2003/04/emma" version="1.0">
          <emma:interpretation id="{E5F493FA-0F86-4BB5-8975-6A1D0BAFF523}" emma:medium="tactile" emma:mode="ink">
            <msink:context xmlns:msink="http://schemas.microsoft.com/ink/2010/main" type="paragraph" rotatedBoundingBox="13688,12546 14605,12546 14605,13331 13688,13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4E7C86-0D61-45B2-90D1-A55259EF6C70}" emma:medium="tactile" emma:mode="ink">
              <msink:context xmlns:msink="http://schemas.microsoft.com/ink/2010/main" type="line" rotatedBoundingBox="13688,12546 14605,12546 14605,13331 13688,13331"/>
            </emma:interpretation>
          </emma:emma>
        </inkml:annotationXML>
        <inkml:traceGroup>
          <inkml:annotationXML>
            <emma:emma xmlns:emma="http://www.w3.org/2003/04/emma" version="1.0">
              <emma:interpretation id="{948016F0-A5DC-4A9D-BD73-CDAA213108B9}" emma:medium="tactile" emma:mode="ink">
                <msink:context xmlns:msink="http://schemas.microsoft.com/ink/2010/main" type="inkWord" rotatedBoundingBox="13688,12546 14605,12546 14605,13331 13688,13331"/>
              </emma:interpretation>
            </emma:emma>
          </inkml:annotationXML>
          <inkml:trace contextRef="#ctx0" brushRef="#br0">119 30 30 0,'0'0'122'0,"0"0"-12"0,4-7-10 0,-4 7-6 15,0 0-7-15,0 0-3 0,0 0-2 0,0 0-3 16,0 0-3-16,0 0-3 0,-6-11-7 0,6 11-4 16,0 0 6-16,0 0-8 0,0 0 2 0,-9-3-5 15,9 3-7-15,0 0-2 0,0 0-4 0,0 0-4 16,-10-5-3-16,10 5-2 0,0 0 1 16,-11-1-4-16,11 1-4 0,-9-2 0 0,9 2-1 0,0 0 3 15,-14 0-5-15,14 0 3 0,0 0-4 0,-14-1-4 16,14 1-3-16,0 0 0 0,-11 0-2 0,11 0 1 15,0 0 0-15,-11 3-1 0,11-3-2 0,-10 1-1 16,10-1-6-16,0 0 1 0,-12 3 0 0,12-3-2 16,-7 2 1-16,7-2 2 0,0 0-3 0,0 0 1 15,0 0 0-15,0 0-2 0,0 0 3 0,0 0-3 0,19 14 4 16,-8-14-8-16,3 2 5 0,-1-2-1 0,3 4 0 16,5-3-9-16,0 0 8 0,1-1 1 15,4 0-2-15,5 0 3 0,-5 0-1 0,-1 0-3 0,-2 0 2 16,-1 1-2-16,0-1 4 0,-1 0 2 0,-1-1-5 15,-4 2-2-15,-1-2 0 0,1 0 7 0,-1 1-4 16,-2-4-4-16,0 3 1 0,0-1-2 0,1 2 3 16,-4-2 2-16,2 2-1 0,-2-3-1 0,-10 3-2 15,18-2 2-15,-9 0 2 0,1 1-4 0,-2 0 4 16,-8 1 0-16,19-3-3 0,-12 1 3 0,4 2-9 16,2 0 6-16,-13 0-2 0,13 0 4 0,-5 2-4 15,-8-2 2-15,16 3 0 0,-10-3 0 0,-6 0 0 16,10 2-1-16,-10-2-2 0,10 3 1 0,-10-3-1 15,8 4-3-15,-8-4 2 0,5 2 4 0,-5-2-4 16,8 3 1-16,-8-3 1 0,0 0-1 0,3 11 2 16,-3-11 2-16,0 9-10 0,0-9 9 0,-3 12 1 15,0-3-5-15,0-2 4 0,0 2-6 0,-1 3 1 16,-2-3 0-16,2 0 6 0,-2 3-1 0,-2 1 2 16,-1-1 10-16,3 2 4 0,-5-3-3 0,2 6 2 0,-2-1 0 15,0-1-1-15,1 0 1 0,-1 1 1 0,1-2-2 16,1 2-2-16,1 0-2 0,-2-1 0 0,1 2 5 15,1 0-5-15,2-3-3 0,-1 0 1 0,1 2 2 16,2-2 0-16,0 3-2 0,-3 2-5 0,1-2 3 16,4-5 1-16,-3 2-2 0,0 2-3 0,1-2 1 15,3 0-1-15,-2-4 0 0,0 3-1 0,-1-1 1 16,2 3 2-16,-2-4 1 0,0 1-2 0,2 1-4 16,-1-2 2-16,2 1 3 0,1-1 1 0,-1 0-1 15,0 1-1-15,2-5-1 0,-1-7 0 0,-4 20-1 16,7-12 3-16,-3-8-2 0,2 14-1 0,-2-6-7 15,4-2-12-15,-2 3-8 0,2-4-4 0,0 2-9 0,-1 0-10 16,-3-7-17-16,8 6-12 0,-8-6-12 16,5 10-20-16,-5-10-15 0,6 5-26 0,-6-5-111 15,0 0-282-15,0 0 125 0</inkml:trace>
          <inkml:trace contextRef="#ctx0" brushRef="#br0" timeOffset="1877.1">208 466 78 0,'0'0'186'0,"48"2"-12"16,-27-2-11-16,13 0-4 0,3 0-16 0,4 0-10 15,4 0-5-15,17 1-13 0,-1 2-11 0,-18-1-12 16,1 2-6-16,-3-1-10 0,0 0-17 0,-2 1-32 15,-3 1-33-15,-4-2-42 0,-7-2-48 0,-2 4-167 16,-2-5-284-16,-7 0 126 0</inkml:trace>
        </inkml:traceGroup>
      </inkml:traceGroup>
    </inkml:traceGroup>
  </inkml:traceGroup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31.38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C5773B6-770F-438F-BA2C-FD06A03C257A}" emma:medium="tactile" emma:mode="ink">
          <msink:context xmlns:msink="http://schemas.microsoft.com/ink/2010/main" type="inkDrawing" rotatedBoundingBox="7798,12842 8388,12599 8504,12883 7914,13125" semanticType="enclosure" shapeName="Other"/>
        </emma:interpretation>
      </emma:emma>
    </inkml:annotationXML>
    <inkml:trace contextRef="#ctx0" brushRef="#br0">418 11401 39 0,'0'0'126'0,"0"0"-12"16,0 0 5-16,-11 0-4 0,11 0-3 0,-6 8-5 16,6-8-2-16,-6 6-5 0,2 1-6 0,-6 2-10 15,5-4-4-15,-2 2-5 0,1 2-3 0,3 1-10 16,-3 1 1-16,-3 0-9 0,7 0-2 0,-3 0-6 16,3 2-4-16,-5-1-5 0,6 1-1 0,-2-1-9 15,1 2 3-15,2-4-3 0,2 3 0 0,1-2-4 16,-2-1-3-16,6 3-3 0,-1-5-1 0,0 0 1 15,5 0-2-15,0-4 3 0,4 2-6 0,-1-2-2 16,-1 0 3-16,3-3-5 0,-1 3-1 0,0-2-3 16,1-1-2-16,1-2-3 0,3-1 2 0,1 0-1 0,-1-2 0 15,3-4 0-15,-2 2-1 0,0-3 2 0,1 1 2 16,0-1-1-16,-1-2 1 0,6-8-6 0,2 5 6 16,-5-2-6-16,1-4-1 0,-3 0 0 15,2 2 1-15,-7 2 0 0,-2-2 2 0,-2 1-5 0,1 1 4 16,-7-2 0-16,1 4-3 0,-1-3-1 0,-7 3 4 15,0 2-1-15,-3-1 2 0,-1 1-2 0,-4 3 4 16,1 1-6-16,-7-1 2 0,3 3 2 0,-10 0-2 16,6 4 0-16,-7 1-2 0,1 1-7 0,-3 2-6 15,0 0-7-15,3 5-13 0,-2 0-29 0,3 1-18 16,-1 0-26-16,1 2-158 0,-1-2-292 0,3 2 130 16</inkml:trace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11.2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7E94F9F-5CB1-46BF-BED6-5EB58C50DF11}" emma:medium="tactile" emma:mode="ink">
          <msink:context xmlns:msink="http://schemas.microsoft.com/ink/2010/main" type="writingRegion" rotatedBoundingBox="16189,6421 16838,6421 16838,6837 16189,6837">
            <msink:destinationLink direction="with" ref="{61603785-F4D1-4365-963E-FAB259013FFB}"/>
            <msink:destinationLink direction="with" ref="{2A041D05-49B1-4753-938D-B06BC3AFD288}"/>
          </msink:context>
        </emma:interpretation>
      </emma:emma>
    </inkml:annotationXML>
    <inkml:traceGroup>
      <inkml:annotationXML>
        <emma:emma xmlns:emma="http://www.w3.org/2003/04/emma" version="1.0">
          <emma:interpretation id="{E6618CCE-3722-41D2-8314-EA038FFC8292}" emma:medium="tactile" emma:mode="ink">
            <msink:context xmlns:msink="http://schemas.microsoft.com/ink/2010/main" type="paragraph" rotatedBoundingBox="16189,6421 16838,6421 16838,6837 16189,6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13D2C6-5B1E-416D-8167-0A8F73CCBC88}" emma:medium="tactile" emma:mode="ink">
              <msink:context xmlns:msink="http://schemas.microsoft.com/ink/2010/main" type="line" rotatedBoundingBox="16189,6421 16838,6421 16838,6837 16189,6837"/>
            </emma:interpretation>
          </emma:emma>
        </inkml:annotationXML>
        <inkml:traceGroup>
          <inkml:annotationXML>
            <emma:emma xmlns:emma="http://www.w3.org/2003/04/emma" version="1.0">
              <emma:interpretation id="{A7D012A4-458D-4313-8296-874949DB863E}" emma:medium="tactile" emma:mode="ink">
                <msink:context xmlns:msink="http://schemas.microsoft.com/ink/2010/main" type="inkWord" rotatedBoundingBox="16189,6421 16838,6421 16838,6837 16189,6837"/>
              </emma:interpretation>
            </emma:emma>
          </inkml:annotationXML>
          <inkml:trace contextRef="#ctx0" brushRef="#br0">4575-3113 54 0,'0'0'119'0,"0"0"1"0,0 0-13 16,0 0-3-16,0 0-11 0,0 0-12 0,0 0-2 15,0 0-6-15,0 0 0 0,-10 6 2 0,10-6-1 16,0 0 1-16,-2 7-5 0,2-7-9 0,-5 6-2 16,5-6-7-16,-3 8 2 0,3-8-5 0,-5 10-4 15,5-10-2-15,-6 9-10 0,4-4 6 0,2-5-7 0,-9 12 1 16,7-6-7-16,2-6 2 0,-5 14-4 16,3-8-1-16,1 3-3 0,-2-3-1 0,3-6-4 15,-2 14 2-15,1-6-2 0,1-8 1 0,-2 14 1 0,2-14-3 16,0 15 0-16,2-7 0 0,-1-2-5 0,-1-6 0 15,3 15 4-15,0-9-2 0,-1 1-8 0,0 0 4 16,2 0 3-16,-4-7-4 0,6 12 5 0,0-5-2 16,-1-1 4-16,1-1 1 0,0 1 3 0,1-2-10 15,0 2 10-15,0-2 2 0,3 2-12 0,-2-2 6 16,-1 1 1-16,1-2-3 16,1 1 3-16,0-2 1 0,-2 1-2 0,3 0-2 0,1 1 3 15,-1 0-4-15,1-1 6 0,-2-1-5 0,1-1-1 16,2-1 3-16,0 1-4 0,1 1 0 0,-1-2-9 0,-2 4 11 0,2-4-6 15,1 1 4-15,1-1 2 0,-4-3-1 0,0 5-3 16,2-4 0-16,1 0 1 0,-1 2-2 16,-2 0 2-16,0-2-1 0,2 2-1 0,-3-2 2 0,-9 2-2 15,11-2 5-15,-11 2-2 0,15-3 1 0,-7 0 0 16,-8 3 3-16,15-4-2 0,-5 2 1 16,-4-3 0-16,-6 5-3 0,11-5 3 0,-2 2-3 0,-2-1-2 15,-7 4 0-15,13-7-1 0,-6 2-2 0,-1 1 3 16,-6 4-2-16,14-8-3 0,-8 5 3 0,0-2-3 15,0 0 6-15,3 1-3 0,-4-1-2 0,1 0-2 16,3 1 2-16,-3-1 2 0,1 0-3 0,-7 5-1 16,11-9 5-16,-7 6-4 0,1-3 0 0,-5 6 2 15,10-10-1-15,-8 4-3 0,3 1 5 0,-5 5 2 16,8-9 0-16,-7 3 1 0,-1 6 0 0,6-11-1 16,-5 6 0-16,-1 5-2 0,4-11 3 0,-4 11 0 15,2-11 3-15,1 5 0 0,-3 6 2 0,2-10-4 0,-2 10-1 16,2-11 1-16,-2 11-1 0,0-10-1 0,0 10-1 15,0 0 1-15,-2-14-3 0,2 14 1 16,-5-10-2-16,5 10 0 0,-3-10-3 0,3 10 3 0,-5-10 0 16,0 6 0-16,5 4-1 0,-9-10-3 0,4 5 0 15,-1 0 0-15,0-1 4 0,6 6-2 0,-12-9-1 16,5 4-2-16,0 1 1 0,1-1-2 0,6 5 3 16,-14-8-1-16,8 2 2 0,0 3-5 0,-3-2 5 15,9 5-1-15,-13-6 2 0,7 1-4 0,0 2-1 16,-2-1 1-16,8 4 4 0,-14-6-2 0,10 2-1 15,-5 2 0-15,9 2 0 0,-22-6 1 0,13 4 4 16,-3-2-5-16,2 3 1 0,10 1 0 0,-16-2 0 16,3-1 0-16,4 1-2 0,9 2-1 0,-15-3 3 15,5 0 0-15,10 3-2 0,-15-1 2 0,8-1 2 16,7 2-4-16,-17 0 1 0,17 0 1 0,-14 0-2 16,14 0 3-16,-16-3 1 0,16 3-3 0,-14 0 4 0,14 0-6 15,-13-1 2-15,13 1 2 0,-15 0-1 0,15 0 1 16,-15 0 0-16,15 0-1 0,-13 1 1 15,13-1-2-15,-14 3 1 0,4-3-2 0,10 0-3 16,-15 2 7-16,7-2 1 0,-2 3-2 0,1-2-2 16,0 1 0-16,-3 1-5 0,4 0-8 0,-5 0-7 0,2 0-12 15,3 2-10-15,-3 1-8 0,-2-2-11 0,2 3-14 16,3-1-17-16,-1 5-21 0,-1-5-7 0,3 3-33 16,-3-2-183-16,2 1-364 0,1 0 162 15</inkml:trace>
        </inkml:traceGroup>
      </inkml:traceGroup>
    </inkml:traceGroup>
  </inkml:traceGroup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4: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94EFA84-D2B9-409A-BF7E-49B12141EA77}" emma:medium="tactile" emma:mode="ink">
          <msink:context xmlns:msink="http://schemas.microsoft.com/ink/2010/main" type="writingRegion" rotatedBoundingBox="3197,923 25216,778 25300,13505 3281,13650"/>
        </emma:interpretation>
      </emma:emma>
    </inkml:annotationXML>
    <inkml:traceGroup>
      <inkml:annotationXML>
        <emma:emma xmlns:emma="http://www.w3.org/2003/04/emma" version="1.0">
          <emma:interpretation id="{B8EA3479-376C-4161-9A73-B190509339BE}" emma:medium="tactile" emma:mode="ink">
            <msink:context xmlns:msink="http://schemas.microsoft.com/ink/2010/main" type="paragraph" rotatedBoundingBox="3948,1006 21479,717 21497,1776 3966,20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77BE0F-23D2-44A3-9DE4-D38B03DE3BCC}" emma:medium="tactile" emma:mode="ink">
              <msink:context xmlns:msink="http://schemas.microsoft.com/ink/2010/main" type="line" rotatedBoundingBox="3948,1006 21479,717 21497,1776 3966,2065"/>
            </emma:interpretation>
          </emma:emma>
        </inkml:annotationXML>
        <inkml:traceGroup>
          <inkml:annotationXML>
            <emma:emma xmlns:emma="http://www.w3.org/2003/04/emma" version="1.0">
              <emma:interpretation id="{9657E4A3-E62C-43FA-8BC9-D8E074E03968}" emma:medium="tactile" emma:mode="ink">
                <msink:context xmlns:msink="http://schemas.microsoft.com/ink/2010/main" type="inkWord" rotatedBoundingBox="3950,1114 9713,1019 9724,1653 3961,1747"/>
              </emma:interpretation>
            </emma:emma>
          </inkml:annotationXML>
          <inkml:trace contextRef="#ctx0" brushRef="#br0">2908 296 42 0,'9'-2'245'0,"-9"2"-21"0,11 0-25 0,-11 0-22 16,11 0-18-16,-11 0-14 0,10 2-19 0,-10-2-10 15,10 9-9-15,-7-4-16 0,2-1-7 0,1 1-10 16,1 1-8-16,-4-1-7 0,1 4-3 0,1-1-8 15,-4-1-1-15,4 0-7 0,1 1 0 0,-4 0-8 16,1 0-2-16,-1-2-19 0,-2-6-22 0,5 13-14 16,-5-7-22-16,0-6-19 0,4 10-30 0,-4-10-31 15,3 8-31-15,-3-8-124 0,0 0-305 0,0 0 135 16</inkml:trace>
          <inkml:trace contextRef="#ctx0" brushRef="#br0" timeOffset="194.77">3120-15 155 0,'-3'-11'263'16,"1"5"-24"-16,2 6-27 0,-5-11-27 0,3 5-38 16,2 6-36-16,0 0-17 0,0 0-17 0,0 0-13 15,0 0-31-15,0 0-27 0,0 0-33 0,4 26-20 16,-2-15-34-16,1 0-33 0,0 2-106 0,4 1-238 15,-4-2 105-15</inkml:trace>
          <inkml:trace contextRef="#ctx0" brushRef="#br0" timeOffset="831.01">3348 289 147 0,'7'5'210'0,"0"-3"-16"0,-1 4-20 0,1 2-16 15,2-4-14-15,-2 4-14 0,1-5-15 0,-1 5-13 16,2 1-7-16,-3-2-6 0,-1-2-14 0,1 0-4 16,0 4-8-16,-1-2-10 0,0-2-1 0,1 1-7 15,-6-6-5-15,5 8-3 0,-3-3-5 0,-2-5-9 16,7 8-7-16,-7-8-3 0,3 5-4 0,-3-5-2 16,0 0-7-16,0 0 0 0,0 0-11 0,0 0-4 0,0 0-9 15,0 0-4-15,0 0-22 0,13-13 2 16,-10 7 2-16,4-1-2 0,4-2-6 0,-1 0 9 0,1-1-6 15,5-1 4-15,-3 3 4 0,-1-2 9 0,6 0 8 16,-5 2 6-16,0 2 7 0,-1-3 16 0,0 4 9 16,1 0 8-16,-3 2 2 0,0 0 10 0,-2-2-2 15,-1 4 1-15,-7 1-4 0,16-2-2 0,-8 1 2 16,-8 1-5-16,15 3-5 0,-10-2 2 0,-5-1-2 16,14 5 2-16,-10 1-4 0,5-1 0 0,-5 3-6 15,-1-2 4-15,2 2-1 0,-2-2 1 0,0 2-6 16,1 3 4-16,-3-5 0 0,2 3-1 0,-1-3 1 15,1 3-4-15,-1-2-1 0,-2-7-3 0,2 14-8 16,-2-14-1-16,3 9-10 0,-3-9 0 0,3 9-3 16,-3-9 4-16,0 0 1 0,3 7 3 0,-3-7 0 15,4 4-11-15,-4-4 1 0,0 0-7 0,21-8-2 16,-14 2 7-16,4 0-8 0,-3-1-4 0,10-4 6 16,-5 2 2-16,0-3-12 0,6 0 6 0,-1 1 2 0,1-2 3 15,-1 0 0-15,2 2 8 0,-3 0 8 0,-1 1 16 16,-3 3 13-16,-1 0 8 0,-5 2 11 0,4-2 8 15,-3 5 4-15,2-3 2 0,-4 2 0 0,-6 3 0 16,13-4-7-16,-8 0-1 0,-5 4-6 16,0 0-5-16,10-2-3 0,-10 2-2 0,0 0-3 0,11 6 0 15,-11-6-4-15,5 8-3 0,-3-2 2 16,2 2 0-16,-1-2 2 0,2 2 0 0,-4 2-3 0,5 0 1 16,-5-2-4-16,2 0 0 0,-1 1-2 0,2 0 1 15,-1 1-2-15,-3-10 3 0,2 14-10 0,-1-9-18 16,-1 4-16-16,0-9-12 0,-3 14-25 0,3-14-30 15,-3 11-15-15,3-11-44 0,-5 4-127 0,5-4-305 16,0 0 135-16</inkml:trace>
          <inkml:trace contextRef="#ctx0" brushRef="#br0" timeOffset="1042.99">4388 222 31 0,'0'0'188'16,"6"8"-16"-16,-4-4-16 0,2 3-14 0,-4-7-17 0,6 14-7 15,-2-5-11-15,1-2-16 0,-5 0-3 0,5 1-17 16,0 0-15-16,-4-2-24 0,-1-6-24 0,2 10-36 16,-2-10-20-16,5 6-23 0,-5-6-20 0,5 6-101 15,-5-6-207-15,0 0 93 0</inkml:trace>
          <inkml:trace contextRef="#ctx0" brushRef="#br0" timeOffset="1303.29">4749 181 115 0,'5'10'135'0,"-4"-2"-12"0,3-2-4 0,-4-6-13 15,2 13-1-15,-2-7-6 0,0-6-6 0,-1 20-10 0,1-12-5 16,-3 3-5-16,0-2-6 0,0 2-1 16,-3-3-3-16,-1 4-6 0,-4-4-4 0,-3 0-4 15,-3 1-5-15,-2-1-7 0,-2-1 2 0,-2 2-8 16,0-6-3-16,-2 1-11 0,0 0-11 0,4 0-12 16,-2-2-12-16,2 0-16 0,1-2-19 0,4 1-13 15,4 0-8-15,2-2-21 0,10 1-129 0,-16-1-241 16,8-2 106-16</inkml:trace>
          <inkml:trace contextRef="#ctx0" brushRef="#br0" timeOffset="1885.01">5039 241 73 0,'0'0'208'0,"0"0"-23"15,0 0-21-15,0 0-12 0,10 6-18 0,-10-6-12 16,1 10-15-16,-1-10-8 0,2 9-12 0,-2-9-5 16,-3 12-6-16,3-12-10 0,-2 13-3 0,2-4-9 15,0-9 0-15,-2 14-9 0,-2-6 0 0,4-8-6 16,-1 11-3-16,1-11-4 0,-1 9-4 0,1-9 0 16,-5 7-3-16,5-7-5 0,-5 5 0 0,5-5 7 15,0 0-1-15,0 0 0 0,0 0-2 0,0 0-5 0,0 0 0 16,0 0-2-16,0 0-1 0,23-12-2 15,-15 6-6-15,3-1-2 0,1 1-6 0,0-4-8 16,4 2-3-16,3-3-5 0,-5 3 0 0,3-1 1 16,-4 2-2-16,2 0 5 0,0 1-5 0,-3-1 8 0,-1 3-1 15,2 0 2-15,-6 2-1 0,-1 0 3 16,-6 2 0-16,12-4-2 0,-12 4-1 0,9 0 5 16,-9 0 2-16,0 0-3 0,0 0 4 0,5 11 2 0,-5-11 3 15,0 0 0-15,-1 14-1 0,1-14 1 0,-5 11-1 16,5-11 4-16,-5 13-4 0,5-7 2 0,0-6 3 15,-3 11-2-15,3-11-1 0,-2 10-1 0,2-10 2 16,-1 9 3-16,1-9 0 0,0 0 4 0,3 9 1 16,-3-9 2-16,0 0-1 0,9 5-1 0,-9-5 1 15,17-5-2-15,-6 2-1 0,3 1-1 0,1-5-2 16,2 1-2-16,2-4-6 0,4 1-1 0,-2 1-9 16,9-4 1-16,-2 0-6 0,0-1 2 0,-5 5-5 15,0-3 4-15,-2 2-3 0,2-1 6 0,-2 4 1 16,-6 3 7-16,-1-3 5 0,-1 1 6 0,-3 4-5 15,0-1-1-15,-2-2-4 0,-8 4 3 0,14 2-3 16,-14-2 4-16,10 5-7 0,-4 1 3 0,-1 1 2 0,0 0-1 16,0 5 2-16,1 2 1 0,0 4-4 15,-3 0-20-15,2 1-33 0,1 2-37 0,1-4-53 16,-3 3-170-16,0 2-339 0,-1 0 150 0</inkml:trace>
          <inkml:trace contextRef="#ctx0" brushRef="#br0" timeOffset="-1653.17">-4-7 222 0,'0'0'239'0,"3"-9"-22"15,-3 9-19-15,0 0-21 0,0 0-17 0,0 0-17 16,0 0-14-16,0 0-19 0,0 0-12 0,0 0-9 15,0 0-11-15,0 0-8 0,0 0-7 0,0 0-4 16,13 20-11-16,-8-10-6 0,-1 3-2 0,2-2-2 16,-1 2-5-16,-3-1 0 0,4 2-4 0,-1 2-4 15,-1-2-1-15,1 3-3 0,-3-3 2 0,-2 5-3 16,0 1-3-16,0-3-2 0,0 3 4 0,-2-3-6 0,-1-3 1 16,2 1-2-16,0-1 1 0,0 1-2 0,-2 1-1 15,1-2-3-15,-1-4 1 0,1 3-2 16,1-2-2-16,-2-1-3 0,1-4-3 0,2-6-6 15,-2 14-7-15,2-14 4 0,-3 11 2 0,3-11 1 16,0 0-2-16,0 8 6 0,0-8 2 0,0 0-3 0,0 0 3 16,0 0-3-16,0 0 0 0,0 0-1 0,18-22 2 15,-9 11 2-15,1 0-5 0,2-5-3 0,1-1-4 16,3 0-3-16,2-7-1 0,3-1 5 0,0 2-4 16,1 1 6-16,-1-1 0 0,-5 6 2 0,4-6 1 15,-5 5-7-15,-2 2 7 0,4 1 2 0,-3 1-1 16,2 0 0-16,-2 3-6 0,-4 3 8 0,-2 1-1 15,-1-1 1-15,1 3 1 0,0 2-3 0,-4-2 5 16,-4 5-2-16,13-5-5 0,-13 5 3 0,14 0 0 16,-14 0 0-16,13 4-1 0,-7 2 3 0,1-2-2 15,1 6 2-15,-1-2 1 0,-2 5 3 0,3 0-4 16,-1 6 3-16,-1 1 2 0,-1-1-1 0,1 0-2 16,-1 3 5-16,-3-5-4 0,1 3 4 0,-1 0-3 15,0-4 1-15,-2 3 1 0,3-5-1 0,-5 1 3 0,4-2-3 16,-1-1 0-16,-1-1-5 0,-1 0-4 0,-1-3 0 15,2-8-4-15,0 14 1 0,0-14-4 0,0 12 4 16,0-12-1-16,0 10 6 0,0-10 3 0,0 0-2 16,0 0 4-16,0 0-3 0,0 0 2 0,0 0-2 15,8 3 1-15,-8-3-3 0,0 0 0 0,17-21 0 16,-8 11-3-16,-1 0 0 0,6-8-13 0,1 2 8 16,-1-1-3-16,-1-1 3 0,3 0-4 0,4-6 2 15,-6 4 4-15,1 3 1 0,3-7-1 0,0 6 5 16,-2 4-4-16,-3-3 3 0,2 2-2 0,-2 0 10 15,-3 5-2-15,1 0 1 0,-1 0 1 0,1 3-2 16,-2 2 1-16,2-1-1 16,-4 3 2-16,-1 0 0 0,-6 3-2 0,12-2 0 0,-12 2-2 0,11-2 6 15,-11 2 2-15,11 4 12 0,-4 0 19 0,-1 1-11 0,-2 3 3 16,1 1 3-16,1 2 2 0,-1 0 3 16,-3 3 4-16,2-2 2 0,-2 2-3 0,1 0 2 15,-1 3-2-15,0 1-6 0,1 1-4 0,-1-1-1 0,-2 0-3 16,1-6-2-16,2 5-2 0,-1 2 1 0,-2 1-11 15,0-3-19-15,0 1-25 0,-5-4-21 16,8 1-19-16,-6 0-42 0,2-3-35 0,1 0-188 0,-2-4-365 16,2-8 162-16</inkml:trace>
          <inkml:trace contextRef="#ctx0" brushRef="#br0" timeOffset="-565.22">1198 296 64 0,'0'0'233'0,"6"-5"-24"0,-6 5-20 0,11-1-17 16,-11 1-19-16,13 0-11 0,-13 0-12 0,22 1-14 15,-8 2-9-15,-1-1-10 0,-2 2-9 0,4 1-12 0,0-5-5 16,1 5-6-16,4-2-6 0,-2 3-6 16,2-3-5-16,-1-1-6 0,-3-1-4 0,1 2-2 15,4-2-4-15,-2-2 0 0,-4 2-5 0,1-2-7 0,-1 0 1 16,-2-1-4-16,1 0-6 0,-1-5 0 0,1 2-3 15,-8 2-5-15,3-5-7 0,-3 2-8 0,1-4 5 16,-7 3-4-16,2-6 0 0,-2 1 3 0,-2 2-4 16,0-1-1-16,-3 2 4 0,-1 0-1 0,-3-2 1 15,0 3-1-15,-4-1-2 0,0 4 1 0,-2 1 3 16,-6-3-2-16,-2 5 2 0,2 1-1 0,1 2 1 16,-4 3-1-16,2 1 2 0,-2 0 2 0,1 7 3 15,4-1-3-15,-1 0 4 0,2 2-4 0,1 0 5 16,6-2-1-16,0 6 2 0,0-2-1 0,6-3 0 15,1 0-3-15,-2-1 3 0,6 3 0 0,0-4 0 16,0 1 3-16,6 1-1 0,-2-7 0 0,4 3-1 16,5-2 0-16,0 0 4 0,2-4-3 0,7-2 1 15,-2 2-2-15,0-3 1 0,1-2-7 0,-3-2 0 0,4-4-4 16,0 0-4-16,-4 0 3 0,2-3 2 0,-1 1-4 16,-3-2-3-16,2-5-3 0,0 2 3 15,-3-1-1-15,7-3 1 0,-7 4 2 0,0 0 1 0,1 2 4 16,-7 3 3-16,0 1 5 0,1 1 10 15,0-1-1-15,-6 5-1 0,0 1-1 0,-4 4 0 0,7-8-3 16,-7 8-2-16,4-6-5 0,-4 6-3 0,0 0 6 16,0 0 0-16,0 0 0 0,7 17-1 0,-7-10 2 15,0-7-1-15,0 20 0 0,0-8-2 0,0 2 2 16,0-1 2-16,0 2-5 0,0-4 5 0,0 3-1 16,3-3-1-16,-1-3 2 0,-2 1 1 0,1-1-1 15,-1-8 2-15,2 13 0 0,1-5 1 0,-3-8 1 16,0 7 0-16,0-7 0 0,5 8-1 0,-5-8-1 15,0 0-8-15,0 0-10 0,0 0-6 0,17-10-8 16,-8 5-18-16,-2-4-10 0,-1 0-20 0,1-6-8 16,1-3-2-16,2 3-5 0,1-6 0 0,-1-7 2 15,6 1-3-15,-6 1 14 0,6 1-6 0,-1-6 5 16,-2 3 1-16,-1-1 10 0,-1 1 23 0,-3 7 23 16,2-1 16-16,-2 0 20 0,-1 5 8 0,-1-2 19 15,1 0 1-15,-1 5 7 0,-1 2 9 0,-2 4-5 0,-1-2 7 16,3 2-3-16,-2 2 1 0,-3 6-5 0,3-10-7 15,-3 10-6-15,2-6-3 0,-2 6-7 0,0 0-4 16,0 0-7-16,0 0 6 0,0 0-5 0,7 20 15 16,-6-6 4-16,-1 0-4 0,0 4-2 0,0 3 4 15,0 2-1-15,-1 6 4 0,-1 1 2 0,-1 2-2 16,1-5 0-16,0 2-7 0,-1-8-1 0,1 8 1 16,-2-5-6-16,2-1-1 0,0-3-4 0,-1 2 1 15,-2-2-3-15,2-1-1 0,-2-3 0 0,5-1-1 16,0-2-3-16,-2-1-1 0,2 1-2 0,-3-4 0 15,3-9 3-15,3 14-7 0,-1-7 3 0,0-2-2 16,-2-5 2-16,9 9-3 0,-2-8-2 0,1 1-6 16,-8-2-5-16,23 0-2 0,-12-3-3 0,9-2-8 15,-5-1-4-15,3-2-1 0,1-3-1 0,-1 1 3 0,0-3 1 16,1 1 1-16,-1 0 1 0,-3 1 2 0,-5 2 8 16,0-1 4-16,4 6 5 0,-10-3 13 0,2 1 6 15,-1 2 3-15,-5 4-1 0,11-9 1 0,-9 5-2 16,-2 4-4-16,0 0 1 0,10-5-9 15,-10 5 1-15,0 0-1 0,0 0-1 0,0 0-2 16,0 0-1-16,0 0 3 0,0 0 2 0,-15 22-1 16,7-14-2-16,3 1 2 0,-3 2-3 0,1 0 1 0,1-3-2 15,1 6 1-15,0-4 1 0,2 2-1 0,0-1-1 16,1-2-1-16,0-2 3 0,2-7-3 0,0 15-2 16,4-9 3-16,-4-6-7 0,9 12-10 0,-5-6-18 15,7-2-16-15,2-1-24 0,0 1-20 0,8-3-33 16,-1 1-33-16,1-2-167 0,2-7-347 0,8 1 153 15</inkml:trace>
          <inkml:trace contextRef="#ctx0" brushRef="#br0" timeOffset="-232">2676 220 207 0,'0'0'198'0,"-11"-5"-21"0,11 5-16 0,-11-5-18 0,11 5-13 15,-15-2-12-15,15 2-14 0,-11 0-7 0,11 0-14 16,-12 6-9-16,12-6-7 0,-12 6-7 16,5-4-4-16,7-2-6 0,-7 8-10 0,1-2-5 0,6-6-8 15,-5 10-7-15,1-6-3 0,4-4-5 0,0 13-2 16,0-13-3-16,0 12 3 0,0-12-1 0,4 15-2 16,-1-6-1-16,2 0 1 0,-2-1-1 15,2 3 8-15,2-5-12 0,-3-1 1 0,3 4 0 0,-3-2 0 16,2-2-4-16,-3 2 1 0,-3-7 3 0,8 9-3 15,-8-9 0-15,5 6 3 0,-5-6 7 0,-3 10 1 16,3-10 3-16,-10 4-1 0,3 0 1 0,-6-1-5 16,-3 3 1-16,-5-4-12 0,0 0-7 0,1 0-9 15,-1 0-15-15,5 0-16 0,-2 0-21 0,8 0-17 0,-6-2-23 16,6 1-30-16,0-1-116 0,10 0-276 0,-13-3 122 16</inkml:trace>
        </inkml:traceGroup>
        <inkml:traceGroup>
          <inkml:annotationXML>
            <emma:emma xmlns:emma="http://www.w3.org/2003/04/emma" version="1.0">
              <emma:interpretation id="{744F41D3-72E7-4AF0-9B47-26031C65365E}" emma:medium="tactile" emma:mode="ink">
                <msink:context xmlns:msink="http://schemas.microsoft.com/ink/2010/main" type="inkWord" rotatedBoundingBox="10774,893 13707,845 13719,1549 10785,1598"/>
              </emma:interpretation>
            </emma:emma>
          </inkml:annotationXML>
          <inkml:trace contextRef="#ctx0" brushRef="#br0" timeOffset="15983.06">6824 35 130 0,'2'-9'212'15,"-2"9"-10"-15,4-10-7 0,-4 10-13 0,5-9-5 16,-5 9-7-16,1-10-3 0,-1 10-3 0,5-9-4 15,-5 9-12-15,2-9-6 0,-2 9-18 0,0 0-7 16,0 0-10-16,2-10-11 0,-2 10-12 0,0 0-12 16,0 0-10-16,0 0-10 0,0 0-5 0,0 0-7 15,0 0-2-15,0 0-3 0,0 0-6 0,9 24 1 16,-4-13-5-16,-2 1-3 0,5 2-2 0,0 2 0 16,0 3-6-16,3-4 3 0,0 2-3 0,-2 2 0 15,2-3-3-15,0 2 4 0,1-1-4 0,-2 1 2 16,5-2-4-16,-5-1-1 0,2-1-2 0,-2-3 1 0,-2 0-1 15,1-2-1-15,1 0 0 0,-3 1-1 0,1-4-4 16,-2 2-1-16,2-6-2 0,-4 5 3 0,2-1-2 16,-6-6 4-16,9 4-2 0,-9-4 6 0,7 1-3 15,-7-1-4-15,0 0 0 0,18-5 2 0,-12-1 3 16,2-3-4-16,1 1 1 0,1-3-4 0,-1-1 0 16,3-5-3-16,3 1-4 0,-4-4 0 0,0-1-5 15,3-5-6-15,-2 0-1 0,1-3-3 0,2 1-4 16,-6 11 2-16,2-4-1 0,-4 2-4 0,-1 3-7 15,1 2 8-15,-1 3-25 0,-3-2-10 0,0 7-16 16,1 0-31-16,-4 6-34 0,2-8-28 0,-2 8 9 16,0 0-7-16,0 0-154 0,0 0-354 0,0 0 158 15</inkml:trace>
          <inkml:trace contextRef="#ctx0" brushRef="#br0" timeOffset="17374.75">7431 238 13 0,'6'3'191'0,"-6"-3"-11"0,12 5-10 0,-2-4-19 16,-1 2-8-16,3-1-13 0,2 1-13 15,2-1-12-15,-2-1-7 0,6 0-13 0,0-1-5 16,2 1-11-16,0 0-7 0,0-1-4 0,-2-2-7 0,-3 1-3 16,-3 0-6-16,6-4-7 0,-4 3 2 0,-1-3-6 15,-3 1 0-15,-1 1-10 0,-2-7-4 0,-3 4-7 16,-3 0-10-16,1-2-9 0,-1-1-4 0,-3 9-6 15,-7-18-2-15,-4 8-3 0,0 2 6 0,-5-3 1 16,-1 5 4-16,-2-3 1 0,5 4 8 0,-8 0-4 16,7 2 8-16,-3 1 0 0,-1 1 0 0,-1 1 1 15,4 1 0-15,2 0-2 0,2 3 4 0,1 4-3 16,1-5 3-16,4 5-1 0,0-3-2 0,1 5 1 16,4 0 1-16,-2 2 1 0,6-1 4 0,-1-1-2 15,3 1 3-15,1-2-7 0,3 1 2 0,1-3 5 16,3-1 2-16,1 2 6 0,-1-4-3 0,2 0-1 15,0-1 4-15,1 1-1 0,-3-3 0 0,1 0-5 16,1-1 0-16,-4-1 3 0,0-4-6 0,1 0 6 0,-2-1-4 16,3 1-1-16,-2-5 2 0,-4 1-1 0,4 0-2 15,-3 0-2-15,-2-3 2 0,1-1-7 16,3-1 1-16,-4 1-4 0,-1 2 1 0,-1 2 1 0,1-1 1 16,-2 2 2-16,1 3 0 0,-4 5-4 0,4-11 2 15,-4 11-5-15,1-8-3 0,-1 8-1 16,0 0 6-16,0 0-6 0,12 0 2 0,-12 0-3 15,0 0 7-15,11 12 1 0,-8-5 0 0,2 2-2 0,1-1 4 16,2 0-3-16,-2 1 2 0,1 1 8 0,4 2 1 16,0-5 7-16,1 7 2 0,1-4 5 0,-1-1-2 15,4-1 0-15,3 2 2 0,-6-2 1 0,9-2-1 16,-3 0-3-16,3-1-1 0,0-3-2 0,-1-1 1 16,4 0 0-16,0-2-5 0,-1 0 0 0,1-3-1 15,6-1-1-15,-2-3-4 0,-4 2 3 0,7-3-3 16,-3-3-1-16,-6 2 1 0,4-6-2 0,0-2-7 15,-7 4-8-15,2-7-9 0,3-2-13 0,-3-2 2 16,-2 0-5-16,-3-3-1 0,-1 1-5 0,-4-4 9 16,-3 3-3-16,-2-3 9 0,-3 2-5 0,0 1 5 15,-3 5 4-15,-1-5 0 0,-3 5 5 0,-1 3 7 16,-4-6 4-16,2 7 3 0,-4 1 6 0,3 1 9 16,-2-2-4-16,-6 4 0 0,3 2 4 0,1 5-2 0,-3-1-1 15,1 4 4-15,0 1-2 0,0-4 1 16,-2 7 0-16,-1 2-3 0,-2 6 1 0,1-2-6 15,-1 5 4-15,-1 2 4 0,1 2-5 0,1 1 0 0,-2 8 0 16,6-3 4-16,-2 8 2 0,0 0-1 0,3 2 5 16,3 3-1-16,2 1 0 0,1 2-3 0,1-2 0 15,3-1-2-15,2-2 1 0,2 0 2 0,3-3-1 16,2 0-1-16,2 2 0 0,0-11-3 0,4 1 4 16,0-4-1-16,5 2-2 0,-4-3 2 0,5-1-1 15,1-2 0-15,-2-1 1 0,1-2-2 0,3-2 2 16,-3-3-1-16,0-1-2 0,1-1 2 0,-5 1-3 15,1-3-2-15,-2-3 5 0,2-2 0 0,-1 2-6 16,-1-3 3-16,-1 0-3 0,2 0 0 0,-1-2-4 16,-2 0 4-16,2 2-3 0,-7-2 0 0,4 2 2 15,-1-3-2-15,-3 5 0 0,-3-2-2 0,2 4 1 0,-6 2-2 16,9-6-3-16,-9 6-2 0,7-3-1 16,-7 3 5-16,0 0-5 0,0 0 3 0,14 5 1 15,-14-5-2-15,5 8 1 0,-4-1 0 0,3 1 4 16,-2-2 0-16,2 4-1 0,-2-2 3 0,2 0 0 15,3 0 0-15,1 2-3 0,-1-1 4 0,4-1 1 16,-2-2-2-16,1-1 3 0,1 3-2 16,-1-2-2-16,-3-4 1 0,3 1 2 0,0-2 0 0,-2 1 2 15,-8-2-3 1,19 1-1-16,-10-4 4 0,2-1-2 0,-4-1-2 0,4-1-2 0,-3-1-10 0,-1-2 0 0,2 0-1 16,-2-1-7-16,0 0-3 0,-2 0 4 0,1-1 1 15,1 0 1-15,-1 2 2 0,-1 1 2 0,-1 2-2 16,-1-2 2-16,1 2 2 0,-4 6 2 0,8-9-4 15,-8 9 1-15,4-7 3 0,-4 7 1 0,6-3-3 16,-6 3 0-16,0 0 0 0,0 0 1 0,0 0 4 16,19 5-4-16,-19-5 1 0,10 6 2 0,-5 0 9 15,1-1 3-15,1 0 5 0,2 1 2 0,2 0 9 16,1-1 2-16,1 1 2 0,0 0 4 0,2 1-1 16,6 0 3-16,-1-2 0 0,3 0 1 0,2-1-4 15,-2-2 1-15,9 0-6 0,-8-1 0 0,2-1-1 16,-2 0-1-16,7 0-6 0,-6-1-1 0,-2-3-1 15,-2 0 4-15,3-1-7 0,-5-3-4 0,-2-1-5 0,2 1-3 16,-5 0-9-16,0-3-13 0,-3 3 0 0,-2-4 2 16,-3 4 0-16,-1-4-2 0,1 4 0 0,-6-4 7 15,2 5-4-15,-2 7 1 0,-5-17 2 0,-3 12 0 16,1-1 3-16,-2 0-2 0,-1 2 7 0,-2 0-3 16,-1 4 4-16,-2 0-5 0,-1 0 3 0,1 4 1 15,-1 0 1-15,4 2 0 0,-1 0 0 0,1 2 2 16,5 0 0-16,3-1 1 0,0 3 0 0,4 0 1 15,0 0 4-15,6 0-2 0,3 0 4 0,2 2-1 16,7 0 2-16,5-1-2 0,6 3-1 0,2-3 1 16,0 0-3-16,5-4-16 0,-3 3-33 0,1-5-39 15,1-2-47-15,-4-2-182 0,0-1-344 0,-7-1 152 16</inkml:trace>
        </inkml:traceGroup>
        <inkml:traceGroup>
          <inkml:annotationXML>
            <emma:emma xmlns:emma="http://www.w3.org/2003/04/emma" version="1.0">
              <emma:interpretation id="{1E88AFE8-BE6D-4962-824C-DD8F8F4045E1}" emma:medium="tactile" emma:mode="ink">
                <msink:context xmlns:msink="http://schemas.microsoft.com/ink/2010/main" type="inkWord" rotatedBoundingBox="14561,1015 15335,1003 15343,1484 14569,1496"/>
              </emma:interpretation>
            </emma:emma>
          </inkml:annotationXML>
          <inkml:trace contextRef="#ctx0" brushRef="#br0" timeOffset="17726.79">10609 24 128 0,'0'0'302'0,"0"0"-30"16,0 0-29-16,0 0-28 0,0 0-23 0,0 0-21 16,0 0-17-16,0 0-15 0,0 0-15 0,7 18-11 15,-6-11-7-15,2 4-3 0,-1-3-8 0,-1 3-8 16,1 0-5-16,1 1-9 0,-2-1-6 0,3 3-4 16,-2-3-8-16,1 1-1 0,-1-2-9 15,-1-3-6-15,3 5 4 0,-3-4-11 0,2 0 5 0,-1-1-7 16,-2-7-4-16,6 12-2 0,-4-7-19 0,-2-5-22 15,2 8-18-15,-2-8-16 0,4 7-16 0,-4-7-16 16,0 0-37-16,0 0-59 0,0 0-49 0,0 0-163 16,0 0-421-16,0 0 187 0</inkml:trace>
          <inkml:trace contextRef="#ctx0" brushRef="#br0" timeOffset="17922.82">10646-233 67 0,'0'0'211'15,"2"-8"-23"-15,-2 8-28 0,0 0-22 0,0 0-20 0,5-6-13 16,-5 6-24-16,0 0-27 0,0 0-20 0,0 0-20 16,17 18-24-16,-11-10-26 0,0 3-20 0,-2-3-34 15,4 4-73-15,-3-2-178 0,7 1 79 0</inkml:trace>
          <inkml:trace contextRef="#ctx0" brushRef="#br0" timeOffset="18233">10855 123 73 0,'0'0'183'0,"3"12"-19"16,1-6-14-16,-4-6-10 0,5 9-12 0,0-4-10 0,-5-5-13 15,7 7-10-15,-3-3-5 0,-4-4-8 16,7 8-7-16,-7-8-11 0,7 3-2 0,-7-3-6 15,0 0-7-15,11 3-4 0,-11-3-1 0,8 0-3 16,-8 0-7-16,14-1-5 0,-14 1 2 0,12-8-6 16,-6 3-2-16,4 1-6 0,-1-3-2 0,2 2-4 15,1-2-6-15,1 0-3 0,0 1-1 0,1-3-4 0,-1 1-3 16,5 1-3-16,-2 0 2 0,-3 2 3 0,2 1 3 16,2 0 2-16,2 0 2 0,-4 1 6 0,1 2 5 15,-4 0-1-15,1 1 2 0,2 1-1 0,-2 0-4 16,-1 2 1-16,3 1 2 0,-4 2-5 0,1-1-3 15,-1 2-1-15,2 2 6 0,-2-1-4 0,0 2 0 16,-3 0-10-16,1 0-13 0,0 2-33 0,-2 1-34 16,1-4-48-16,-2 5-165 0,2-7-322 0,2 2 142 15</inkml:trace>
        </inkml:traceGroup>
        <inkml:traceGroup>
          <inkml:annotationXML>
            <emma:emma xmlns:emma="http://www.w3.org/2003/04/emma" version="1.0">
              <emma:interpretation id="{D1D0988D-324F-44D1-AF56-044C259F102D}" emma:medium="tactile" emma:mode="ink">
                <msink:context xmlns:msink="http://schemas.microsoft.com/ink/2010/main" type="inkWord" rotatedBoundingBox="16532,836 17383,821 17394,1489 16543,1503"/>
              </emma:interpretation>
            </emma:emma>
          </inkml:annotationXML>
          <inkml:trace contextRef="#ctx0" brushRef="#br0" timeOffset="18726.75">12575-426 246 0,'0'0'216'0,"0"0"-21"0,0 0-21 16,0 0-9-16,0 0-15 0,15 13-9 0,-13-1-7 16,3 1-8-16,1 4-7 0,-1 2-4 0,0 3-5 15,2 6-6-15,-4 3-7 0,4 1-11 0,-2-1-6 16,1 3-10-16,-1-4-3 0,0 1-4 0,-1 0-9 16,6-3-4-16,-5 3-7 0,-2-10-1 0,1 3-2 15,-3-2-5-15,4-3-4 0,-2 0-2 0,-1-2-2 0,-2-3 0 16,0 0-7-16,0 0-4 0,1-4-23 15,-2 1-17-15,-2-2-27 0,1-1-9 0,-1 0-22 16,0-1-27-16,3-7-15 0,-4 8-30 0,4-8-60 16,0 0-128-16,-7 4-369 0,7-4 163 0</inkml:trace>
          <inkml:trace contextRef="#ctx0" brushRef="#br0" timeOffset="19206.14">13403-280 51 0,'0'0'183'0,"0"0"-17"0,0 0-11 0,0 0-21 16,0 0-12-16,0 0-7 0,0 0-3 0,0 0-11 0,0 0 1 15,-28 14-8-15,16-8-8 0,-2 1-7 0,-3 3-3 16,-4 0-6-16,0 1 1 0,-7 1-3 16,-2-1 0-16,0 3-4 0,1 0-4 0,-2-3-5 0,-1 5-3 15,1-2-2-15,-1 0-7 0,0 3-2 16,0-4-5-16,2 2-1 0,-1-3-2 0,2 4-4 16,2-4-1-16,6-2-6 0,-3-2 0 0,2 3-4 0,6-1 0 15,0-4-4-15,1 4 4 0,2-2-6 0,2 0 2 16,0-2-6-16,2-1 4 0,0-2-4 0,2 1 0 15,3 3 4-15,4-7-4 0,-6 7 2 0,6-7 0 16,-4 8-1-16,4-8 4 0,0 0-4 0,11 14 0 16,-3-10 0-16,2 0 4 0,0 0-5 0,6 0 0 15,3-1 1-15,5 2-3 0,-2 1 0 0,12 2-2 16,0-4 2-16,-1 1-2 0,3 1 1 0,2 2 0 16,0-3-2-16,3 0-2 0,-3 1 1 0,0 2 1 15,-1-2-6-15,0 2-11 0,-3-2-11 0,-2 1-14 16,-8 0-16-16,1-4-11 0,-4 1-15 0,0-2-27 15,-1 0-29-15,-1 0-28 0,-5 0-174 0,-3-3-367 16,3 1 162-16</inkml:trace>
        </inkml:traceGroup>
        <inkml:traceGroup>
          <inkml:annotationXML>
            <emma:emma xmlns:emma="http://www.w3.org/2003/04/emma" version="1.0">
              <emma:interpretation id="{55B76E63-16ED-4D71-A6FF-4430C188CE21}" emma:medium="tactile" emma:mode="ink">
                <msink:context xmlns:msink="http://schemas.microsoft.com/ink/2010/main" type="inkWord" rotatedBoundingBox="17993,898 18707,886 18716,1476 18003,1487"/>
              </emma:interpretation>
            </emma:emma>
          </inkml:annotationXML>
          <inkml:trace contextRef="#ctx0" brushRef="#br0" timeOffset="19801.86">14751-327 51 0,'-9'-5'224'0,"2"1"-9"0,-2-3-13 0,-7 3-6 16,-5-1-15-16,3-1-9 0,-6 1-13 0,-8 0-9 16,2 1-11-16,5 4-15 0,-8 1-9 0,-2 2-11 15,3-1-10-15,10 3-11 0,-3 0-10 16,0 3-8-16,3-3-8 0,1 3-3 0,3 3-8 0,-1-1 0 15,4 1-6-15,1 1-2 0,5 0-6 0,2 0-1 16,-2 4-3-16,5-3-3 0,1-2-3 0,3 3-1 16,1 0-1-16,4 3-3 0,2 1-2 0,4-3 6 15,0 2-8-15,4-1-1 0,1 0-3 0,0-1 0 16,9 3-1-16,-6-5-3 0,0 4-1 0,2-6 1 16,-1 2-1-16,-2-1 1 0,3-1 0 0,-2 3-2 0,-1-2-3 15,2-2 2-15,-1 1-1 0,0 0-1 16,-6-2-1-16,1-1 1 0,-1 0 4 0,-3 1-6 0,1 0 1 15,-3-1-1-15,2 3 0 0,-4-5 0 0,1 1-1 16,-3 1-1-16,-1 1 0 0,1-3 6 0,-4-6-3 16,0 15 3-16,0-15-5 0,-11 14 6 0,-2-8 0 15,-5 1-1-15,-8-2 2 0,-9-2-2 0,-5-1-3 16,1-2-6-16,-5 0-17 0,2 0-13 0,-1 0-15 16,2 0-10-16,-4-3-20 0,4 3-24 0,0-1-20 15,5-5-23-15,2 4-21 0,8 0-185 0,-5-3-384 16,13 2 171-16</inkml:trace>
        </inkml:traceGroup>
        <inkml:traceGroup>
          <inkml:annotationXML>
            <emma:emma xmlns:emma="http://www.w3.org/2003/04/emma" version="1.0">
              <emma:interpretation id="{963D7C26-BFDD-448C-9C5A-C19FBAFE1170}" emma:medium="tactile" emma:mode="ink">
                <msink:context xmlns:msink="http://schemas.microsoft.com/ink/2010/main" type="inkWord" rotatedBoundingBox="19703,873 21481,843 21497,1776 19718,1806"/>
              </emma:interpretation>
            </emma:emma>
          </inkml:annotationXML>
          <inkml:trace contextRef="#ctx0" brushRef="#br0" timeOffset="20274.95">15752-59 194 0,'0'0'214'0,"0"0"-23"0,0 0-17 0,0 0-15 0,0 0-12 16,24 2-4-16,-12 1-9 0,4 2-9 16,4 1-7-16,1-4-4 0,3 4-9 0,9 6-3 15,1-6-5-15,-1 1-7 0,-2 1-7 0,3-2-3 16,0 4-4-16,-1-3-4 0,-2-4-7 0,-5 1-3 15,-3-2-4-15,3 0-2 0,-5 0-6 0,2-1 0 16,-2 0-2-16,-3 1-9 0,-5-2-4 0,3 2 0 16,-3-1-5-16,-4-1-2 0,2 0-4 0,2 0-7 0,-13 0-18 15,10-1-20-15,-10 1-31 0,0 0-34 0,10 1-27 16,-10-1-17-16,0 0-31 0,0 0-50 16,0 0-163-16,-35 5-404 0,13-7 179 0</inkml:trace>
          <inkml:trace contextRef="#ctx0" brushRef="#br0" timeOffset="20506.49">15832 266 177 0,'32'6'225'0,"4"-1"-16"0,0-2-16 0,-2 0-13 0,4 0-16 15,-2 0-16-15,1-2-17 0,-2 0-11 0,2 2-15 16,-1-1-8-16,-5-2-22 0,-7 4-17 0,-2-1-29 16,2-1-20-16,-6 2-26 0,0-3-25 0,-3 0-28 15,1-1-22-15,-1 0-15 0,-2 0-159 0,-2 2-287 16,2-4 127-16</inkml:trace>
          <inkml:trace contextRef="#ctx0" brushRef="#br0" timeOffset="21078.79">16709-397 148 0,'0'0'196'0,"0"0"-3"0,0 0-10 0,0 0-14 16,0 0-6-16,0 0-17 0,0 0-13 0,0 0-12 0,15-8-14 15,-15 8-9-15,16 3-11 0,-5-1-8 0,2 1-8 16,2 3-7-16,5 0-6 0,1 3-5 16,5-1-4-16,2 4-3 0,3 3-8 0,3-4-1 15,-4 2 0-15,3 1-8 0,-2-2-3 0,-1 0 2 0,1 0-7 16,-2 2-1-16,-9-4-4 0,0-1 1 0,-1 2-4 16,-1-1-1-16,-5-4-1 0,0-1 0 0,-1 4-3 15,-1-1 1-15,0-1-5 0,-4 2 1 0,-1 0-1 16,1-3 1-16,-1 2-1 0,-1 1-3 15,-3 1 1-15,0-1 10 0,-2 5-2 0,0 0 2 16,0 0-1-16,0-1 2 0,-4 5 0 0,1 0 1 0,-3-1-5 16,-1 5 3-16,1-2-2 0,-3-1 1 0,3 1-1 15,-4 1 0-15,0-2 1 0,-1 7 1 0,1-6-3 16,0 8-1-16,-1-8 6 0,1 6-3 0,2-5-3 16,0 1 2-16,1-2 0 0,0-1-5 0,1 1 3 0,1 2-6 15,0-2-18-15,-1 0-19 0,4-1-19 16,-3 0-11-16,1-4-15 0,0 1-26 0,1-2-29 15,1-4-23-15,-1 2-45 0,2-1-119 0,1-11-347 16,-2 11 154-16</inkml:trace>
          <inkml:trace contextRef="#ctx0" brushRef="#br0" timeOffset="21376.08">16967 155 148 0,'0'0'243'0,"0"0"-21"0,8-8-24 0,-8 8-15 16,18-1-16-16,-5 1-13 0,12 0-13 0,-1 3-15 15,7-1-9-15,2 4-16 0,2 3-9 0,3-4-10 16,-4 5-7-16,2-2-7 0,0 4-13 0,1-3-25 16,-2 1-25-16,-4 1-32 0,-2-1-41 0,-8-5-43 15,2 1-73-15,-3-1-120 0,2-2-327 0,-2 0 145 16</inkml:trace>
        </inkml:traceGroup>
      </inkml:traceGroup>
    </inkml:traceGroup>
    <inkml:traceGroup>
      <inkml:annotationXML>
        <emma:emma xmlns:emma="http://www.w3.org/2003/04/emma" version="1.0">
          <emma:interpretation id="{10B0F7CD-20E5-4D82-BB1F-213A4B99AB94}" emma:medium="tactile" emma:mode="ink">
            <msink:context xmlns:msink="http://schemas.microsoft.com/ink/2010/main" type="paragraph" rotatedBoundingBox="3196,2181 24750,1927 24780,4500 3226,47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F2AF6C-F98A-469F-BE02-88F4D73FE0B9}" emma:medium="tactile" emma:mode="ink">
              <msink:context xmlns:msink="http://schemas.microsoft.com/ink/2010/main" type="line" rotatedBoundingBox="3972,2172 24750,1927 24766,3287 3988,3532"/>
            </emma:interpretation>
          </emma:emma>
        </inkml:annotationXML>
        <inkml:traceGroup>
          <inkml:annotationXML>
            <emma:emma xmlns:emma="http://www.w3.org/2003/04/emma" version="1.0">
              <emma:interpretation id="{A7610F70-2645-4E24-BA62-A7708BB82971}" emma:medium="tactile" emma:mode="ink">
                <msink:context xmlns:msink="http://schemas.microsoft.com/ink/2010/main" type="inkWord" rotatedBoundingBox="3976,2473 7380,2433 7388,3177 3985,3217"/>
              </emma:interpretation>
            </emma:emma>
          </inkml:annotationXML>
          <inkml:trace contextRef="#ctx0" brushRef="#br0" timeOffset="26254.89">56 1600 67 0,'0'0'68'16,"0"0"-13"-16,-6-7-1 0,6 7-9 0,0 0-10 16,0 0-3-16,0 0-5 0,0 0 3 0,0 0-4 0,0 0-7 15,0 0 4-15,0 0 3 0,0 0-3 0,0 0-2 16,0 0 4-16,0 0 3 0,0 0 1 0,0 0 2 16,0 0-8-16,0 0 8 0,0 0-5 0,0 0 16 15,0 0-9-15,0 0-2 0,0 0 3 0,0 0 6 16,0 0-7-16,0 0 10 0,0 0-12 0,0 0 7 15,0 0 7-15,0 0-6 0,0 0 1 0,0 0 3 16,0 0-2-16,0 0-1 0,0 0 7 0,0 0 8 16,0 0 0-16,0 0 6 0,0 0 3 0,0 0 0 0,0 0-10 15,0 0-1-15,-10-4-2 0,10 4 0 0,0 0 0 16,0 0-3-16,0 0 2 0,0 0-1 16,5-14 12-16,-5 14 1 0,0 0 3 0,0-11-9 0,0 11-2 15,0 0-1-15,0-9 1 0,0 9-1 0,0 0 3 16,0 0-2-16,0 0-3 0,-2-12-6 15,2 12-4-15,0 0-9 0,0 0-4 0,0 0-4 0,0 0-7 16,0 0 0-16,0 0-5 0,0 0-1 0,0 0 2 16,0 0-4-16,0 0-2 0,-5 28 2 0,4-18 1 15,-3 3-7-15,3 1 3 0,-1 4-3 0,-1 0 4 16,3 0-2-16,-2 0 0 0,4 1-3 0,-2 1 4 16,0-1-6-16,0-7 1 0,3 2 1 0,-3-3 3 15,3 3-4-15,1-3 4 0,-1 0-5 0,2 0 1 16,-2-3-3-16,-1-2 5 0,2 0-2 0,3-1 2 15,-5 0-3-15,4-1 3 0,1 1-2 0,-7-5-1 16,17 2 0-16,-5-1 2 0,1-1-3 0,-3-1 6 0,6-1-3 16,-5-1 1-16,4-1-3 0,1 0 2 15,-3-2-3-15,5-4-4 0,2-1 0 0,-1-1 1 0,-3 1-1 16,3 0 2-16,-3-3 0 0,2 2-2 0,-3-1 2 16,1 1 0-16,-7 2 1 0,0 1 1 0,-1 0-1 15,-1-1 3-15,-2 4 3 0,1-1 7 16,-1 3-2-16,-5 4 3 0,3-8-6 0,-3 8-6 0,7-5 4 15,-7 5-4-15,0 0-6 0,0 0 7 16,0 0-1-16,0 0 0 0,0 0-3 0,0 0 4 0,0 0 0 16,-9 26 0-16,8-17-1 0,-4 3 0 0,2-1-3 15,0 1 1-15,0 0 1 0,3-1-1 0,0-1-1 16,3 0 0-16,0 1 2 0,2 0 1 0,2-2 0 16,4 1 3-16,0-2-4 0,-1-1 7 0,6-2-5 15,4 3 3-15,0-4 0 0,4-2-1 0,2 2 2 16,5-3 1-16,-8-1-3 0,3-1 0 0,5-3 0 15,-5 2 0-15,-3-3 0 0,3-2-1 0,-5 0-1 0,0 0-2 16,-2-4 3-16,-2 0 2 0,1-3-3 0,-2-1-4 16,2-1-3-16,-3 0-9 0,5-8-7 0,-4-2-5 15,-2 1 5-15,1 0-4 0,0-2 1 0,-2 0-2 16,0-2 4-16,0 4-1 0,-5-3-1 0,4 2 2 16,-1-4 2-16,0 1 3 0,-1 1 2 0,2 0 1 15,-3 7 3-15,-2 2 0 0,1-1-3 0,-1 3 5 16,-1-1 8-16,-1 5 2 0,0 3-3 0,1-2 4 15,-2 3 2-15,-1 4-5 0,-1-3-2 0,-2 8 3 16,6-11 0-16,-6 11-2 0,5-6-2 0,-5 6 3 16,0 0-4-16,0 0 0 0,0 0-2 0,0 0 2 15,15 17-2-15,-15-5 2 0,3 6 3 0,-3 0 0 16,0 3 8-16,-3 8 2 0,-1 1 9 0,1 1-4 16,-2 0 4-16,4 0 0 0,-4 2 0 0,1-1-2 15,0 0 1-15,-1-1 1 0,1 2-7 0,-2-4 4 16,3-8-1-16,-1 1-1 0,-1 1-3 0,1-4 4 0,2 0-2 15,-1 0-3-15,3-5-2 0,0-3 1 0,0 1 2 16,3-1-3-16,-1 1 3 0,-1-3-1 0,2-2-1 16,-1-2 2-16,3 0-1 0,0 1 3 0,-5-6-3 15,15 7 0-15,-7-6 0 0,6 1 2 0,1-4-1 16,0 1-3-16,3-2 1 0,3-3 2 0,0-2-3 16,2-2 2-16,-2 0-7 0,-3 0 5 0,2-3-3 15,-1 1 1-15,-1-1-3 0,0-1 3 0,-3 2-1 16,-2 0 0-16,-2 3-1 0,-1 0 4 0,-2 2 1 15,-1-1-3-15,-1 3 8 0,-1 2 0 0,-5 3-4 16,10-7-1-16,-10 7-4 0,5-5 1 0,-5 5-3 16,0 0 3-16,0 0-5 0,0 0 1 0,0 0-2 15,13 8 1-15,-13-8 1 0,3 12 3 0,1-4-3 16,-2-1-2-16,0 2 4 0,0 0-3 0,1 2 4 16,-1-3 0-16,1 1-2 0,2 3 2 0,-2-5-1 0,-1 2 1 15,7-2 1-15,-7 0 2 0,3 0-2 16,-1-1 1-16,0 0-1 0,3-1 1 0,4 1 2 0,-6-3-5 15,3-1 4-15,1 1 1 0,2-3 1 0,-2 1-5 16,2-2 4-16,2-1-2 0,1 1-1 0,-6-1 5 16,1-5-4-16,5 4 1 0,-6-4-3 0,3 4 2 15,0-3-5-15,-5 1 3 0,-1 3 0 0,-5 2 0 16,13-5-2-16,-8 1-3 0,-5 4 0 0,0 0 0 16,8-3-4-16,-8 3 2 0,0 0 0 0,0 0-1 15,11 7 2-15,-11-7 1 0,7 7-1 0,-4 0 2 16,-3-7-3-16,5 12 2 0,-2-6 0 0,2 2 3 15,-5-2-3-15,4 2 2 0,0-1 1 0,-2-3 2 0,3 2 0 16,0 2-5-16,-5-8-10 0,6 6-14 16,-6-6-18-16,5 8-9 0,-5-8-16 0,4 4-4 15,-4-4-32-15,0 0-40 0,0 0-35 0,0 0-214 0,0 0-427 16,0 0 189-16</inkml:trace>
          <inkml:trace contextRef="#ctx0" brushRef="#br0" timeOffset="26441.15">1866 1511 132 0,'0'0'169'0,"10"-5"-17"0,0 3-13 16,-10 2-17-16,15 0-8 0,-4 2-17 0,2 0-13 16,-2 3-30-16,2 2-11 0,0-2-14 0,-1 2-13 15,1 2-19-15,2-1-14 0,3 3-13 0,1 0-5 16,-1-2-10-16,2 0-22 0,-4 2-92 0,2-3-173 15,-5 0 76-15</inkml:trace>
          <inkml:trace contextRef="#ctx0" brushRef="#br0" timeOffset="27050.85">2282 1675 16 0,'0'0'173'0,"0"0"-10"16,0 0-11-16,0 0-16 0,0 0-9 0,0 0-1 16,0 0-13-16,0 0-10 0,-26 5-7 0,16-2-12 0,-3 1-2 15,0 0-3-15,0 2-5 0,0 2-7 16,0-2-6-16,1 2-4 0,-1 1-7 0,7 1-4 0,-5-1-5 15,2-1-7-15,4 3-1 0,-1-5-2 0,1 2-4 16,3 1-4-16,-1 0 5 0,3-9-5 0,0 13-1 16,0-13-3-16,5 13-2 0,0-7 5 0,3-2-7 15,5 0-1-15,2-3-2 0,4 2-1 0,3-1 2 16,9-4-1-16,-7-1-2 0,9 0-6 0,3-2 0 16,-4-5 7-16,4-2-4 0,-3-1 1 0,-1-4-4 15,0 1 1-15,3-7-3 0,-4 2-3 0,2-2-6 16,0-2-1-16,-2-4 1 0,2 3-6 0,-5-3 0 15,2 0 5-15,-3-2-2 0,-2 1 2 0,1 0-6 16,-5 1 8-16,-5 0-5 0,2-3 7 0,-2 4 2 16,-3 0 8-16,-1 1 13 0,-7 9 10 0,3 0 7 15,-5 3 3-15,-2 3 5 0,3-1-3 0,-4 5 4 0,0-5-5 16,0 13-5-16,2-10-5 0,-2 10-11 0,0-10 4 16,0 10-4-16,0 0-6 0,0 0 0 0,0 0-1 15,0 0 1-15,-31 15-4 0,18-1-1 0,0 1 1 16,0 2-2-16,-2 7-1 0,-3 1 0 0,2 2-2 15,1 2 3-15,-1-1-10 0,3 3 7 0,0-3-2 16,0 0 7-16,1-1-7 0,4-1 1 0,-3-4 0 16,4 6 1-16,1-8 1 0,-1 1-3 0,7-1 1 15,-5-1 0-15,4-4-3 0,-1-1 0 0,4-4 0 16,-1 1-2-16,3 1 4 0,-3-4 1 0,4 0 2 16,1-2-4-16,-2 0 4 0,8 1-1 0,-1-5-1 15,2 3 0-15,3-3-2 0,4-2-4 0,4 2 8 16,-1-4-1-16,1 0-4 0,1-4 2 0,9 0-2 15,-2 1 2-15,-10 0-3 0,3-1 1 0,-1 0 1 16,0 3 0-16,-4-2-1 0,-1 1-2 0,-3 1-1 16,-2 1 1-16,1-2 3 0,-2 4-4 0,0 1 1 0,-2 2-1 15,2-1-1-15,-2 1 3 0,2 3-3 0,-3 0 6 16,0 5-2-16,3-2-2 0,3 3 2 0,-1 1 3 16,1 3-6-16,-1-1-20 0,3 2-25 0,3 4-26 15,-4-4-45-15,5 4-44 0,-5-4-221 0,10 3-415 16,-10-5 184-16</inkml:trace>
        </inkml:traceGroup>
        <inkml:traceGroup>
          <inkml:annotationXML>
            <emma:emma xmlns:emma="http://www.w3.org/2003/04/emma" version="1.0">
              <emma:interpretation id="{79F5B5F9-4C54-4DEA-BDAD-B018C8427A45}" emma:medium="tactile" emma:mode="ink">
                <msink:context xmlns:msink="http://schemas.microsoft.com/ink/2010/main" type="inkWord" rotatedBoundingBox="8769,2499 11494,2467 11502,3150 8777,3182"/>
              </emma:interpretation>
            </emma:emma>
          </inkml:annotationXML>
          <inkml:trace contextRef="#ctx0" brushRef="#br0" timeOffset="27651.46">4817 1617 151 0,'0'0'250'0,"0"0"-15"0,0 0-16 0,0 0-17 16,0 0-11-16,28 8-15 0,-28-8-14 0,10 7-16 15,-2-1-13-15,-4 0-9 0,3 2-7 0,-1 2-15 16,-1-3-4-16,1 2-8 0,-1 1-6 0,1-1-10 15,-4 3-5-15,2-2-7 0,0 0-7 0,-1 1-6 16,-1 1-4-16,1-1-5 0,-2-2-2 0,1 2-4 16,-1-3 1-16,-1 1-2 0,0-9-5 0,-1 17-6 15,-1-10-23-15,2-7-19 0,-4 13-22 0,2-6-20 16,2-7-33-16,-5 12-29 0,-1-6-35 0,1-2-32 16,5-4-204-16,-11 1-429 0,11-1 190 0</inkml:trace>
          <inkml:trace contextRef="#ctx0" brushRef="#br0" timeOffset="27844.83">5042 1387 103 0,'5'-8'254'0,"-2"0"-28"15,2 0-21-15,-5 8-22 0,6-11-21 0,-3 5-28 16,-3 6-29-16,7-6-30 0,-3 1-26 0,4 1-29 15,-1 0-19-15,1 2-26 0,2-2-19 0,0-1-16 16,1 2-34-16,0-3-122 0,-3 1-234 0,3-3 104 16</inkml:trace>
          <inkml:trace contextRef="#ctx0" brushRef="#br0" timeOffset="28078.34">5330 1231 120 0,'12'5'184'0,"-6"1"-3"0,3 1-10 15,1 2-15-15,-2 4-3 0,2 2-6 0,-2 4-8 16,3 0-7-16,-3 1-3 0,1 1-11 0,1 7-8 16,0 1-6-16,-4 1-8 0,0-2-8 0,0 0-9 15,-2-4-8-15,-1-1-6 0,4 3-5 0,-6 1-7 16,1-4-3-16,1-2-7 0,2 1-1 16,-5-2-4-16,4-1-2 0,-4 1-3 0,0-6-7 0,0 0-18 15,2 0-18-15,-2 0-20 0,-2-3-13 0,2 3-18 16,0-4-15-16,0 0-19 0,0-10-14 0,2 16-12 15,-4-10-35-15,2-6-167 0,2 10-347 0,-2-10 153 16</inkml:trace>
          <inkml:trace contextRef="#ctx0" brushRef="#br0" timeOffset="29253.82">5346 1798 219 0,'-9'-4'234'0,"9"4"-21"0,-2-7-12 0,2 7-19 16,0 0-19-16,0 0-14 0,0 0-17 0,0 0-16 0,11-12-6 15,-11 12-16-15,16-3-9 0,-3 0-7 0,2 2-7 16,0-3-7-16,6 1-9 0,0 1-3 16,0-1-6-16,2 0-4 0,2 0-6 0,-3 0-4 0,3-2-2 15,6-1-3-15,-8 3-2 0,10-3-4 0,-1-2 2 16,-8 3-4-16,-3-4-5 0,1 1-6 0,-1 0-3 15,2 2-11-15,-4-3 2 0,0 1-2 0,-1-2-4 16,-5 1 1-16,-2 2-5 0,-1-1 8 0,-1 1-2 16,-2-2 0-16,-1-1-2 0,-1 1 3 0,-1 1 1 15,-3 0-2-15,-1 8 0 0,0-15-1 0,0 15-1 16,-5-15-3-16,-3 7 3 0,0 0 0 0,0 2-1 16,-5-2 5-16,0 3-4 0,-2 0 6 0,-5 1-4 15,5 1 2-15,0 1-1 0,1-1-3 0,-1 3 8 0,-1 0-2 16,3 0 1-16,-1 4 0 0,-2-1-1 15,6-1-1-15,-5 1 3 0,5 3-1 0,-1 2 0 0,3 0 4 16,-2 2 2-16,0-2-3 0,1 3 0 0,4 2 0 16,-1-1-3-16,4 1 9 0,-2 2 2 0,4 0 1 15,1 1-4-15,4 2 7 0,1 1-1 0,1-3 5 16,2 0 1-16,6 2 7 0,2-2 3 0,2-1-5 16,-1-4-1-16,8 8 0 0,-6-8 0 0,1-2-1 15,7 7 0-15,-4-9-2 0,-2 0-3 0,0 0-1 16,1-2-2-16,0 0-5 0,2-2-3 0,-4-3-6 15,1 0 1-15,-3 0-2 0,-5-1 1 0,3-1-2 16,-2-1-2-16,2 1-2 0,-4-4 2 0,3 0 0 16,-5-1 3-16,7 0-3 0,-3-1 2 0,0-3-1 0,0-2-1 15,-1 2 1-15,-4 1 3 0,1 0 0 16,2-1-2-16,-2 2 3 0,1 0 1 0,-3 0-1 16,1 2 1-16,-2-1 5 0,2 2 2 0,-4 1 2 0,-1-2 2 15,3 2 0-15,-8 5 3 0,8-6-5 16,-3 4 2-16,-5 2 0 0,8-5-3 0,-8 5 1 0,0 0-3 15,0 0-3-15,7-4 2 0,-7 4-3 0,0 0 0 16,0 0-2-16,0 0 2 0,10 10 0 0,-10-10-1 16,4 11 0-16,-2-3 0 0,0-2 0 0,-2-6 4 15,4 15-2-15,-1-6 2 0,0 0-3 16,0 1 1-16,-1 1 1 0,3-1 0 0,-1 0 2 0,-2 0-3 16,2-3 1-16,-1 2 1 0,0 0-3 0,0-3 3 15,2 3-1-15,-1-4 4 0,0 1-5 0,-4-6 1 0,10 12 3 16,-5-10-3-16,1 2-1 0,-6-4 3 15,11 4-1-15,-2-3-2 0,-2 0 1 0,-7-1 0 16,18-2-4-16,-11-1 0 0,4-2-2 0,-1-1 0 16,1-2-1-16,-1 0-4 0,6 0-2 0,-4-2-3 15,2-3-2-15,-2 4 0 0,-1-1 7 0,2-1 1 0,-1 2 1 16,-1-2 2-16,-2 5-3 0,2-1 5 0,-5 0 2 16,0 3 2-16,0 0 1 0,-6 4-2 0,8-8-1 15,-8 8 0-15,7-5-3 0,-7 5-2 0,10-3 3 16,-10 3-5-16,0 0 4 0,0 0 2 0,0 0-6 15,9 8 6-15,-9-8-1 0,4 12-2 0,-1-7-1 16,-3-5 1-16,2 14 2 0,0-8-2 0,0 6-1 16,0-3 2-16,0 0 2 0,-2 1-3 0,0-10 2 15,1 16 5-15,3-9-5 0,-2 4 2 0,-2-11-1 16,2 12 4-16,0-6 1 0,-2-6-3 0,2 10-1 16,2-5 4-16,-4-5-1 0,0 0 1 0,4 9 0 15,-4-9 0-15,7 4-1 0,-7-4-2 0,11 1 4 16,-11-1-2-16,13-1 0 0,-13 1-1 0,19-10 2 15,-9 5 0-15,-1-2-2 0,3 0-2 0,-1-2-3 0,3 2 2 16,3-6-6-16,-6 3 1 0,4-4 0 0,2 3 4 16,-1-1-3-16,2 0 2 0,-5 2-1 15,-1 1 3-15,1 2-1 0,-2 2 1 0,-1 0 4 0,-5 1-3 16,3-1 8-16,-2 1 1 0,-6 4-4 0,9-5 3 16,-9 5-6-16,10 0 1 0,-10 0 1 0,0 0-4 15,13 5 1-15,-13-5-2 0,9 9-1 0,-5-3 4 16,2 2-1-16,-4-2-7 0,3 4 7 0,0-1 2 15,-1 1-3-15,1 1 3 0,-4-1-1 0,4 1 4 16,-1-3-4-16,-3 1-11 0,0-3-18 0,3 2-21 16,-4-8-14-16,2 13-12 0,-2-13-22 0,0 8-29 15,0-8-10-15,0 0-15 0,0 0-196 0,0 0-373 16,0 0 165-16</inkml:trace>
          <inkml:trace contextRef="#ctx0" brushRef="#br0" timeOffset="29590.78">7542 1587 194 0,'-7'-12'228'0,"7"12"-15"16,-6-9-21-16,6 9-17 0,-9-5-14 0,9 5-18 15,-10-3-12-15,10 3-15 0,-15-3-11 0,15 3-12 16,-14 0-11-16,14 0-6 0,-16 6-9 0,6-3-5 15,3 2-8-15,-1 2-7 0,0-2-1 0,2 3-7 16,0 0-2-16,2 0-5 0,-1 3-3 16,1-1-5-16,2 2-1 0,2 0 0 0,0 0-6 0,1-2 3 15,3 3-5-15,2 1-2 0,0-3 3 0,1 6-7 16,1-5 0-16,4 4 0 0,-1 0 3 0,-2-6 1 16,-3 3 5-16,5-2 1 0,-3-2 1 0,1 1-3 15,-1-1 2-15,-2 0-3 0,0-3-2 0,-1 2-3 16,-1-3 3-16,1 1-6 0,-5-6-9 0,5 9-20 15,-5-9-11-15,0 0-26 0,0 0-36 0,-16 12-42 16,6-11-80-16,-5-1-139 0,0-3-382 0,-5 1 169 16</inkml:trace>
        </inkml:traceGroup>
        <inkml:traceGroup>
          <inkml:annotationXML>
            <emma:emma xmlns:emma="http://www.w3.org/2003/04/emma" version="1.0">
              <emma:interpretation id="{8A146B9E-59B9-4D6F-A7AA-12A3E0635D05}" emma:medium="tactile" emma:mode="ink">
                <msink:context xmlns:msink="http://schemas.microsoft.com/ink/2010/main" type="inkWord" rotatedBoundingBox="12575,2679 14427,2657 14432,3004 12579,3025"/>
              </emma:interpretation>
            </emma:emma>
          </inkml:annotationXML>
          <inkml:trace contextRef="#ctx0" brushRef="#br0" timeOffset="30776.79">8627 1729 115 0,'0'0'256'0,"0"0"-11"0,-5-7-17 0,5 7-18 16,0 0-23-16,0 0-15 0,0 0-21 16,0 0-15-16,0 0-15 0,0 0-14 0,0 0-11 15,0 0-11-15,0 0-11 0,0 0-6 0,0 0-8 0,0 0-6 16,0 0-1-16,0 0-8 0,0 0-2 16,0 0-5-16,0 0-3 0,0 0-2 0,23 17-3 0,-14-14-4 15,2 0-2-15,3-1 1 0,9 3-3 0,-2-5-3 16,5 1-3-16,-3-1-1 0,1-1 0 15,0 1 1-15,-1-3-4 0,0-1-1 0,-2 1-2 16,0-4-1-16,0 1-5 0,-1 0 1 0,-2-3-5 0,1 0-5 16,-5-1-2-16,0 0-3 0,-4 1-1 0,0-1-1 15,-2 0-1-15,-2-1-1 0,1 0 4 0,-4-1 1 16,-3 5-2-16,0 7 2 0,-5-19 0 0,0 6-2 16,-3 5-1-16,-2-3 4 0,-2 4 2 0,-1-3 0 15,-5 2-2-15,-2 1 4 0,2-3-1 0,-4 4 0 0,3 1 4 16,3-2-2-16,-4 2 2 0,5 3 3 0,-7-2 1 15,1 3 6-15,0 0-2 0,6 1 2 16,-2 1-5-16,5 0 1 0,1 1 1 0,-4 0-3 16,5 0 0-16,-2 5 1 0,3-2-2 0,0 1 2 0,2 0-3 15,1 1 2-15,-3 2-4 0,5 1 5 0,0-2-1 16,1 2-4-16,3-1 3 0,0 2 2 16,4 0-2-16,-1-1 2 0,1 1-1 0,2-1 0 0,4-1-3 15,-1-3-1-15,3 4-4 0,3-2-9 0,-1-1-6 16,4-2-6-16,-3 1-11 0,-2-3-5 0,7 1 0 15,1-3-7-15,-1-2 8 0,0-1 2 0,-6 2 4 16,2-5-1-16,-2 1 2 0,6-1 0 0,-2-2 6 16,1-1 4-16,-2-1-3 0,-2 0 7 0,2-3-4 15,0 1 15-15,-4 1 11 0,-2 1 12 0,-1 0 4 16,1 1 6-16,-3 0 11 0,-1 1 4 0,-1 3 4 16,0-1 3-16,0 0 4 0,1 2-5 0,-7 3-3 15,9-6-3-15,-9 6-4 0,9-2-3 0,-9 2-3 16,12 0-1-16,-12 0-1 0,10 6 3 0,-4-2-2 15,0 2 5-15,-1 1 3 0,5 2-1 0,-4 1-3 16,-1 0-4-16,1 1-5 0,0 1 0 0,2 0-4 0,-3 0 2 16,-3 0-4-16,3 2 0 0,-4-3-1 0,3 2-8 15,-3-2-18-15,0-5-22 0,-2 4-25 0,1-10-21 16,-3 16-26-16,0-11-31 0,3-5-23 0,-5 11-63 16,0-8-143-16,5-3-394 0,0 0 175 0</inkml:trace>
          <inkml:trace contextRef="#ctx0" brushRef="#br0" timeOffset="31381.06">9461 1608 53 0,'11'-2'237'16,"2"1"-16"-16,-1 0-15 0,0-1-13 0,-2 2-14 16,1 0-17-16,1 2-19 0,0 0-16 0,-3 0-6 15,-2 2-17-15,1 0-10 0,5 2-13 0,-4 1-3 0,-1-2-9 16,3 2-5-16,-6-2-9 0,1 3-1 15,0-3-8-15,1 5-5 0,-1-3-5 0,-4 0-2 16,3-1-5-16,-1 0-1 0,-4-6-6 0,6 10-10 0,-3-6-9 16,-3-4-10-16,1 8 2 0,-1-8 1 0,6 7 3 15,-6-7 1-15,0 0-4 0,0 0 6 0,0 0 0 16,10 0-3-16,-10 0 2 0,0 0-3 0,10-13 6 16,-7 7-7-16,-3 6 4 0,11-14-2 0,-4 3 1 15,-1 2 0-15,0 0 1 0,3-3-3 0,-2 3 4 16,3-2-4-16,-3 3 3 0,1 0 3 0,1-1-3 15,-1 1 4-15,-1-1 2 0,0 4 4 0,-1 1-2 16,1-1 0-16,2 2-6 0,-2-1 0 0,5 1 5 16,-2 1 1-16,1 0 1 0,0 2-1 0,-1-2-2 0,5 2-6 15,-1 2 12-15,-1-2 1 0,3 2-6 16,-1-1 3-16,1 0 5 0,4 1 1 0,1 1-2 16,-5-3 1-16,4-2-10 0,1 2 6 0,-2 0 1 15,-1-1 1-15,1-2-3 0,-5 3-2 0,3-3 2 0,-5 0-1 16,3-1-2-16,-1-2-1 0,-1 0 3 0,1-2-3 15,-3 2 2-15,-1-3-1 0,0 2-2 0,-3-5-4 16,1 4 2-16,-1-3-2 0,-2 3 1 0,0-6 1 16,-4 6-5-16,0 2 1 0,-1 6-3 0,-1-14 4 15,1 14-5-15,-11-14 2 0,1 9-1 0,-2 1 0 16,-2-1-1-16,-2 5 0 0,-2-3 2 0,-6 6 1 16,3 0-2-16,0 1 2 0,-1 3-7 0,1 0 7 15,1 4 0-15,1-1-2 0,3 4-3 0,1-2 1 0,2 1 3 16,4-1 1-16,3 0-3 0,3 2 3 15,-1 1 2-15,7-1 0 0,2 3-2 0,5 1 1 16,7 1 1-16,5-1 0 0,8 1-1 0,-1-2-1 16,4-3-10-16,7 1-16 0,-3-3-10 0,0 0-17 15,1-1-26-15,0-4-35 0,-1-1-36 0,-1-1-233 16,-3-3-415-16,2-2 183 0</inkml:trace>
        </inkml:traceGroup>
        <inkml:traceGroup>
          <inkml:annotationXML>
            <emma:emma xmlns:emma="http://www.w3.org/2003/04/emma" version="1.0">
              <emma:interpretation id="{B7372815-4B8E-4036-8916-AD15D7C49106}" emma:medium="tactile" emma:mode="ink">
                <msink:context xmlns:msink="http://schemas.microsoft.com/ink/2010/main" type="inkWord" rotatedBoundingBox="15379,2355 19802,2303 19812,3097 15388,3149"/>
              </emma:interpretation>
            </emma:emma>
          </inkml:annotationXML>
          <inkml:trace contextRef="#ctx0" brushRef="#br0" timeOffset="32855.01">11574 1458 101 0,'1'-9'194'0,"-1"9"-9"0,0 0-10 0,5-10-11 16,-5 10-4-16,0 0-9 0,1-9-7 0,-1 9-2 16,0 0-9-16,0 0-5 0,4-7-15 0,-4 7-12 0,0 0-10 15,0 0-11-15,0 0-11 0,0 0-5 16,0 0-8-16,0 0-6 0,0 0-6 0,0 0-4 15,-31 15-4-15,20-9-1 0,-2 3-5 0,5 0-2 0,-3 1-5 16,-2 0-1-16,1 5-3 0,0-1 1 16,2 2-5-16,2-4 1 0,2 2-4 0,-1 2 2 15,2-2-3-15,2 0-7 0,0 0 6 0,2 0-1 0,-1-1-2 16,4-1 5-16,-1-2-5 0,2 0 1 0,1 0 3 16,5-2-6-16,-3-1 3 0,3-2 2 0,2 0-3 15,0 0-1-15,4-1 1 0,1-3-1 0,-2 3 0 16,0-4-2-16,3 0 2 0,-3 0-1 0,6 0-2 15,-5 0 0-15,-1 0 1 0,-2-2 3 0,-1 0-4 16,-11 2 2-16,17-4 1 0,-10 3-1 0,2 0 7 16,-9 1 5-16,11-1-2 0,-11 1 6 0,10-3 3 15,-10 3-3-15,0 0-3 0,0 0 4 0,9-2-6 16,-9 2 1-16,0 0-6 0,0 0 1 0,0 0-4 16,9 0 1-16,-9 0-4 0,0 0 0 0,0 0-1 0,0 0-2 15,0 0-1-15,0 0-4 0,0 0-5 16,0 0-3-16,0 0-3 0,0 0-4 0,0 0-7 15,0 0-6-15,0 0-6 0,0 0-9 0,0 0-20 0,0 0-7 16,0 0-19-16,0 0-27 0,0 0-28 16,0 0-31-16,0 0-191 0,0 0-400 0,5-7 177 0</inkml:trace>
          <inkml:trace contextRef="#ctx0" brushRef="#br0" timeOffset="33499.99">11990 1571 149 0,'-7'8'168'16,"7"-8"-9"-16,-6 6-5 0,1 2-10 0,1-3-15 0,-1 2-11 15,3 2-12-15,-2-3-7 0,4-6-7 0,-1 18-8 16,2-9-7-16,0 0-2 0,4 1 2 0,0-1-2 15,1 1-5-15,3 0 4 0,2-2-1 0,1-1 0 0,8 2-9 16,1-4-4-16,1 0-7 0,3 2-5 16,-1-3 0-16,9-1-9 0,-10-1-1 0,3-4-5 0,-4 2-1 15,5-4 0-15,-5 1-9 0,2 0 2 0,-3-6-2 16,0 2-5-16,-6-2 4 0,3-3-6 0,-3 1-4 16,-5 0-8-16,-3 1-4 0,-1-4 1 0,-2 2-6 15,-4 0-1-15,0-2-1 0,-4 2 0 0,-3-1 2 16,-4 2-4-16,-6-2-1 0,-2 0 3 0,-2 4-2 15,-4 0-3-15,-4-1-7 0,-1 5 0 0,6 1-12 16,-1 2-6-16,0-1-5 0,3 3-11 0,1 3-20 16,5-3-6-16,3 2-26 0,0 2-11 0,5 0-11 15,1-2-35-15,1 4-113 0,6-6-297 0,0 0 132 16</inkml:trace>
          <inkml:trace contextRef="#ctx0" brushRef="#br0" timeOffset="33853.38">12692 1109 45 0,'0'0'243'0,"0"0"-22"0,0 0-27 15,0 0-24-15,1-10-18 0,-1 10-13 0,0 0-13 16,0 0-6-16,0 0-10 0,-1 33-6 0,1-19-5 16,-3 3-3-16,2 5-10 0,1-1 2 0,3 8-3 15,-8 2-9-15,5-1-3 0,-1 3-7 0,1-4-5 16,-2 2-7-16,2 1-4 0,0-3-3 0,-5 1-6 16,4-2 0-16,1-4-7 0,1 4-5 0,-2-1 1 15,2-6-5-15,-3 1 0 0,2-2-4 0,2-4-1 16,0 2-12-16,1-3-13 0,-1-1-13 0,-2-2-14 15,3-1-13-15,-3 0-7 0,3-4-13 0,-3 0-7 0,0-7-17 16,2 11-18-16,-2-11-11 0,4 7-28 0,-4-7-193 16,0 0-367-16,0 0 164 0</inkml:trace>
          <inkml:trace contextRef="#ctx0" brushRef="#br0" timeOffset="34509.65">12947 1103 18 0,'0'0'218'0,"0"0"-21"0,0 0-25 16,0 0-15-16,0 0-20 0,0 0-13 0,0 0-10 15,0 0-13-15,0 0-16 0,0 0 7 0,0 0-4 0,-2 30-5 16,-1-16-1-16,3 1 0 0,0 2 1 15,3 3-9-15,-3 10-1 0,-3-1 4 0,6 0-3 16,-2-6-6-16,1 5-4 0,0-1 0 0,0 1-8 16,-1-5 5-16,2 5-5 0,0-4-7 0,-3-1-1 0,3-1-7 15,-3 0-2-15,2 0-2 0,0-3-1 16,0 1-4-16,2-1-2 0,-2 0-1 0,1-6-4 0,-1 2-2 16,-1-3 2-16,2 2-4 0,-1-3-4 0,0 1-1 15,1-1-3-15,1 0 1 0,0-4 0 0,1 2-3 16,1-2 4-16,1 0-4 0,2-1 0 0,-1 0 1 15,2-1-3-15,3 1 1 0,0-3 1 0,2 2-7 16,0-1 4-16,2-2-2 0,3 1-1 0,0-3-1 16,2 1 1-16,-1-1-2 0,1-1-1 0,1-2 2 15,-1 1 1-15,0 0-2 0,0-1-2 0,-1-1 1 16,2-2 0-16,-3-2 2 0,0 4 0 0,-3-6 1 16,0 1-1-16,-6 0-1 0,3-1-1 0,-4 1 1 0,-1-1-1 15,-1-1-1-15,-3-2-1 0,1 1 2 16,-4 0-1-16,2 0-4 0,-3-1 6 0,-1 2-5 15,-1 0-1-15,-3 0 0 0,-1 1 3 0,2 0-3 0,-4 2 2 16,1 2-3-16,0-1-3 0,-2 3 2 0,-1 1 1 16,-1 1-2-16,10 2-1 0,-17-3 3 15,7 3 0-15,-2 2-2 0,1 1 0 0,1 0 4 0,-3 3-1 16,2 0-3-16,-1 0 0 0,1 2 2 0,1 1 2 16,0 1 0-16,3 2-4 0,-1 0 1 0,2 0 2 15,-1-1-1-15,-1 3 4 0,5-3-2 16,1 4 2-16,2-5 0 0,2 4 1 0,4 0-3 0,-1-4 2 15,2 2-2-15,7 1 3 0,3 0-4 0,1-3 1 16,3-1-10-16,-1 0-11 0,2 0-12 0,-2-3-15 16,2 1-12-16,0-2-15 0,2-4-9 0,-3 1-21 15,2 1-8-15,-2-6-26 0,3 1-27 0,-2-3-198 16,-1-3-395-16,0-2 175 0</inkml:trace>
          <inkml:trace contextRef="#ctx0" brushRef="#br0" timeOffset="34814.58">13936 1578 1 0,'2'-7'244'16,"-2"7"-17"-16,0 0-20 0,5-9-22 0,-5 9-25 0,0 0-14 15,0 0-14-15,0 0-16 0,0 0-5 16,-23 2-12-16,23-2-9 0,-17 14-22 0,7-9 9 0,-5 5-12 16,4-2-3-16,-4 6-4 0,0 0-9 0,2-1-7 15,3 3 1-15,1-4-4 0,0 1-3 16,0-2-5-16,3 0-1 0,-1 3-3 0,4-2 0 0,-1-1 0 15,2 0-6-15,4 0-3 0,-1-2 5 0,4 1-4 16,-1 0-2-16,6-3 0 0,-1 4 1 0,4-5-5 16,8 0 1-16,-1-1-3 0,1-1 1 0,2-2-3 15,0 0-2-15,0-2-9 0,1-3-4 0,7-2-19 16,-6 0-14-16,6-6-7 0,-2-1-9 0,0-4-25 16,3-1-19-16,-3-3-22 0,1-5-25 0,-3 0-185 15,0-3-356-15,0-1 158 0</inkml:trace>
          <inkml:trace contextRef="#ctx0" brushRef="#br0" timeOffset="35069.8">14496 1110 67 0,'0'-11'206'0,"0"2"-7"16,0 9-15-16,-2-12-10 0,2 12-21 0,0-12-15 0,0 12-18 16,0 0-16-16,-2-9-11 0,2 9-8 0,0 0-12 15,0 0-6-15,0 0-13 0,0 0-1 0,-4 31-5 16,-1-18 0-16,1 7-3 0,1 2-2 0,-1 0-13 15,-3 5 14-15,1 3-1 0,0 2 1 16,-1 0-2-16,5 1-1 0,-4-3-7 0,0 4 1 0,2-4-1 16,-3 1-4-16,2-1-1 0,2 0-1 0,-3-2-6 15,2-5-3-15,2 0 0 0,-2 4-1 0,-1-6-1 16,5-1 2-16,-1 0-3 0,0-1-4 0,1-1 3 16,0-2-4-16,0-4 2 0,2 2-9 0,-2-3-4 15,5 2-14-15,-1-3-21 0,-2 0-16 0,3 1-20 16,0-3-28-16,1-2-32 0,1 1-59 0,-4-4-141 15,6 3-358-15,-1-4 159 0</inkml:trace>
          <inkml:trace contextRef="#ctx0" brushRef="#br0" timeOffset="35916.99">14276 1738 41 0,'0'0'163'0,"0"0"-15"0,0 0-13 0,0 0-18 16,39 0-9-16,-26 1-11 0,4 0-10 0,4-1-9 16,1 2-11-16,3-1-8 0,-3-1-2 0,13 0-2 15,-2-3-6-15,-1 1-1 0,-7-3-13 0,9 1-1 16,0-1-7-16,1-2-3 0,-1 0-3 0,-1-3-5 16,-2 1 3-16,0-2 1 0,0 2-3 0,-8 0-2 15,-2-3-1-15,1 2-3 0,-7-1 5 0,1-1 5 0,-6 1 0 16,0 3 6-16,-2-3-1 0,-4 4-1 15,-3-2-1-15,-1 9-4 0,-1-14-4 0,1 14 2 16,-10-12-5-16,4 6-2 0,-5 2-1 0,0 1 7 16,-4 1-3-16,5 1-3 0,-6 2-1 0,3-1-3 15,-1 3 1-15,-1 5 3 0,4-3-3 0,0 4-4 16,0-2 4-16,-1 5-1 0,3-3-9 0,-1 5 10 0,0 1-3 16,4-1 3-16,1-2 0 0,0 2 1 0,5 0-6 15,0 4 5-15,1-5-6 0,6-1 2 16,1 1-2-16,0-2 3 0,5 1-3 0,4-2-3 0,2 1-4 15,-2-5 4-15,10 1 2 0,-4-2-5 0,10 0-1 16,-4-1 3-16,7-6-4 0,-4 0 5 0,0-1-4 16,4-6-13-16,1 1 4 0,0-5-2 15,1 0-9-15,-1-2-2 0,4-4-8 0,-3-1-5 0,15-9-8 16,-4 0 1-16,-16 6-7 0,1 2 4 0,14-11 2 16,-11 8 9-16,-6-1-1 0,1-1 16 0,-2 1 19 15,-2 0 16-15,-2 2 20 0,-1-2 7 0,-6 2 10 16,-3 4 17-16,-5 4 8 0,2 0 2 0,-1-1 1 15,-2 4 9-15,-4 4 2 0,4-3-2 0,-8 6-7 16,3 1-7-16,1-2-6 0,-6 6-15 0,5-10-7 0,-5 10-6 16,0 0-2-16,0 0-5 0,0 0-6 15,0 0 0-15,0 0-3 0,0 28-7 0,-5-15 3 16,1 4-3-16,-1 3 1 0,-2 3-2 0,1-2 0 0,-1 7-4 16,-3 0 3-16,-2 0-3 0,3 0-1 0,-1 2 2 15,2-10-3-15,2 1 0 0,-5 7 0 16,5-10-1-16,-1 1 0 0,1-1 1 0,1 0-3 0,0-6 3 15,1 1-4-15,2-2-4 0,-3-2 6 0,5-2-1 16,0-7 0-16,-3 13 0 0,3-13 1 0,-3 6 0 16,3-6 3-16,0 0 1 0,-3 9 2 0,3-9 6 15,0 0 6-15,0 0-3 0,0 0-4 0,0 0-4 16,0 0 0-16,0 0-3 0,0 0 1 0,-12-19-5 16,2 13 2-16,0-2-5 0,-6-3 3 0,-2 3-2 15,-1 0-1-15,-1 2-2 0,-2-2 4 0,-2 2-4 16,3 2 0-16,-2 0-3 0,5 4 3 0,-4 0-7 15,8 2 5-15,1 0 0 0,-2 2-1 0,2 2 0 16,4 0-1-16,-2 2 4 0,2 0 1 0,3 3-3 16,-1-4-2-16,4 2 1 0,3 2 2 0,3 1 1 15,2-3-1-15,5 3-3 0,0-2-5 0,5 3-2 0,7-4-10 16,-1 2-13-16,10 1-11 0,0-1-17 0,2-2-22 16,1-2-25-16,0 0-38 0,2-3-71 0,-3-6-146 15,4 5-394-15,1-6 174 0</inkml:trace>
        </inkml:traceGroup>
        <inkml:traceGroup>
          <inkml:annotationXML>
            <emma:emma xmlns:emma="http://www.w3.org/2003/04/emma" version="1.0">
              <emma:interpretation id="{D04CC0C5-7457-4BFF-A7A6-43323D276557}" emma:medium="tactile" emma:mode="ink">
                <msink:context xmlns:msink="http://schemas.microsoft.com/ink/2010/main" type="inkWord" rotatedBoundingBox="20688,2582 21612,2571 21620,3187 20695,3197"/>
              </emma:interpretation>
            </emma:emma>
          </inkml:annotationXML>
          <inkml:trace contextRef="#ctx0" brushRef="#br0" timeOffset="36506.99">16735 1650 84 0,'5'-10'227'0,"-5"10"-4"0,0 0-9 0,2-11-9 16,-2 11-10-16,3-9-2 0,-3 9-13 0,6-6-11 15,-6 6-7-15,0 0-9 0,0 0-16 0,2-9-13 16,-2 9-17-16,0 0-14 0,0 0-9 0,0 0-7 16,0 0-10-16,0 0-5 0,0 0-6 0,13 20-5 15,-11-11-7-15,-2 2-3 0,3 2-7 0,-3 0-1 16,2 1-4-16,-2 4 3 0,0 1-8 0,0-6-2 15,0 2 1-15,0-2-6 0,0-1 1 16,0 2-1-16,0-3-2 0,0 0-1 0,3-1-18 0,-6 0-17 16,3-10-18-16,0 13-18 0,-5-6-26 0,5-7-29 15,-2 10-21-15,2-10-30 0,-6 3-44 0,6-3-195 16,0 0-434-16,0 0 192 0</inkml:trace>
          <inkml:trace contextRef="#ctx0" brushRef="#br0" timeOffset="37087">16856 1358 113 0,'3'-9'303'16,"2"3"-21"-16,-3-2-30 0,-2 8-26 0,6-9-24 15,-6 9-21-15,2-7-20 0,-2 7-20 0,0 0-21 16,11 0-25-16,-11 0-27 0,0 0-17 0,13 7-12 15,-8 0-21-15,-3 1-15 0,4 3-17 0,-1 0-9 16,-3 3-23-16,1 0-13 0,1 0-14 0,-4 4-7 16,4 0-4-16,-4-1-7 0,2-3 0 0,1 5 1 15,-3-2 11-15,2-3 6 0,1 1 11 0,-3-2 6 16,2 1 0-16,1 0 10 0,-3-1 7 0,3-2 15 16,-1 2 17-16,1-2 24 0,-1 1 13 0,4-3 14 15,-1 0 11-15,-1 1 11 0,0-2 4 0,1-2 10 16,2 4-1-16,-1-1 2 0,1 2-6 0,1-2 7 15,2 0 2-15,-2 1-8 0,3-1-2 0,0-1-1 0,1 3-12 16,-2-4-4-16,1 0-3 0,-4 0-4 16,4 0-7-16,-4-1-8 0,1-3 1 0,-1 2-1 15,-3-2-5-15,-4-3-3 0,13 3 3 0,-13-3-4 0,12 0-2 16,-12 0-5-16,13-2 1 0,-7-2-4 0,-6 4-2 16,12-10-4-16,-4 5 0 0,1-5-5 0,-2 2-4 15,1-3-4-15,4 0-16 0,-1-3 0 0,4 2-7 16,1-2-1-16,1 0-6 0,-1 2 3 0,3 0 1 15,3 1 0-15,-6 1-1 0,-1 1 7 0,3 2 1 16,1 0 6-16,-6 2 4 0,2 1 3 0,0 1 0 16,-4 1 8-16,2 1 4 0,-2 1-5 0,-2 1 0 15,-1 4 6-15,3-2 2 0,0 4-1 0,-4 2 4 16,4 0 3-16,-2 1-1 0,-3 2 9 0,6 4-3 0,-4 1 0 16,0 2-3-16,0-1 1 0,-3-1 0 0,1 1 0 15,-2-4-2-15,2 4-1 0,1 1 0 16,-2-5-9-16,-1-2-12 0,-2 1-19 0,3-2-12 0,-3 0-15 15,4 0-24-15,-6-2-29 0,5-5-42 0,-3 2-208 16,-2-6-387-16,11 6 172 0</inkml:trace>
        </inkml:traceGroup>
        <inkml:traceGroup>
          <inkml:annotationXML>
            <emma:emma xmlns:emma="http://www.w3.org/2003/04/emma" version="1.0">
              <emma:interpretation id="{80BE327F-241C-436E-94CD-271CF072E81E}" emma:medium="tactile" emma:mode="ink">
                <msink:context xmlns:msink="http://schemas.microsoft.com/ink/2010/main" type="inkWord" rotatedBoundingBox="22348,1955 24750,1927 24766,3287 22364,3315"/>
              </emma:interpretation>
            </emma:emma>
          </inkml:annotationXML>
          <inkml:trace contextRef="#ctx0" brushRef="#br0" timeOffset="37972.28">19087 1275 10 0,'0'0'180'15,"-18"-7"-11"-15,9 2-12 0,-7 4 3 0,1 0-11 16,-6-3-6-16,0 4-12 0,-3 0-11 0,3 3 0 16,-4-1-6-16,-1 2-7 0,-3 2-9 15,-2-1-5-15,6 0-8 0,-7 9-7 0,-1-5-5 16,2 2-8-16,5 3-4 0,-7-1-8 0,4 1-3 0,8-3-4 15,-8 3-5-15,8-1-3 0,-1 1-4 0,3 0-2 16,3-2-1-16,0 2-6 0,-1 0 1 0,6 0-7 16,0-3 1-16,2 0-2 0,2 1-1 0,-1-1-1 15,3 2-1-15,1-1 1 0,0-1 2 0,4 2-2 16,2-1 2-16,0 1 7 0,5-1 4 0,3 2 0 16,6 2-3-16,-1-4 1 0,6 2 0 0,-1-4-4 15,9 4 1-15,2-3 0 0,-2 1-6 0,-4-4-1 0,-2 1 0 16,2-1-1-16,5-1-3 0,-9 2-7 0,4-6-17 15,-2 3-17-15,-1-3-25 0,-2-1-21 0,2 0-34 16,-8-2-36-16,1-1-47 0,3-2-205 0,-5-2-429 16,1 0 190-16</inkml:trace>
          <inkml:trace contextRef="#ctx0" brushRef="#br0" timeOffset="37552.71">18436 1101 178 0,'0'0'211'0,"0"0"-22"16,0 0-21-16,0 0-7 0,0 0-12 0,-6 12-7 16,4-3-1-16,2-2-4 0,-2 5-10 0,-1 4-7 0,1-2-6 15,2 5-6-15,-1 3-6 0,0-2-10 0,-1 9-4 16,2 0-7-16,2 0-5 0,-1-8-5 0,-2 8-6 15,1 0-6-15,1-1-4 0,2-1-9 16,-3-6-6-16,0 2 1 0,0-3-2 0,5 2-4 0,-5 0-4 16,4 0-4-16,-2-1 1 0,0-3-2 0,1 1-2 15,2-1-2-15,-2-5-3 0,1 0-2 0,-2-1 3 16,2 1-3-16,0-4-12 0,0 0-15 0,-2-1-11 16,-2-1-21-16,3 0-14 0,-3-7-21 0,2 9-17 15,-2-9-19-15,3 9-34 0,-3-9-23 0,0 0-221 16,0 0-422-16,0 0 187 0</inkml:trace>
          <inkml:trace contextRef="#ctx0" brushRef="#br0" timeOffset="38485">19753 1254 35 0,'-11'-10'218'0,"-1"4"-14"16,-7-2-14-16,3 4-13 0,3-2-16 0,-2 2-17 16,-1 0-10-16,-5 2-18 0,1 2-7 0,4 0-12 15,-2 2-9-15,5-1-11 0,0 3-6 16,-7 3-7-16,7 1-7 0,2 0-3 0,-2 6-8 0,2-5 0 0,5 4-7 16,-2 1-3-16,3-2-3 0,-1 7-3 0,6-5-3 15,0 3-2-15,0 2 1 0,6-1-6 0,-1 1 2 16,0 0-4-16,4-2-4 0,2 1 7 0,0-2-8 15,-1 1-1-15,1-1-1 0,1-2 0 0,2 0 0 16,2 2-2-16,-3-4-3 0,1 2 1 0,2 1 0 16,-3-3-4-16,0 5 0 0,2-4-1 0,-3 3 1 15,-1-1 0-15,-1-4 2 0,0 5-6 0,-3-2 1 16,3 1 1-16,-1 2 0 0,-4-5-1 0,0 2-1 16,-2-1 2-16,1 0-1 0,-1-2 0 0,0 2 0 15,-2-1 0-15,1-3-6 0,-2 0 9 0,0-1-3 16,0-8 3-16,-3 12-1 0,-3-5 0 0,-1-4 3 15,-3 1 0-15,-5-2 0 0,-6 0-20 0,0-2-23 16,0-2-31-16,-6-1-19 0,2-1-35 0,-4-5-17 16,7 3-46-16,-3-2-125 0,3-4-338 0,0 2 150 15</inkml:trace>
          <inkml:trace contextRef="#ctx0" brushRef="#br0" timeOffset="39348.34">20263 708 132 0,'-6'-5'181'0,"6"5"-12"0,-9-9-7 0,9 9-12 16,-8-6-9-16,8 6-12 0,-5-4-11 0,5 4-7 15,0 0-11-15,-4-6-7 0,4 6-9 0,0 0-9 16,0 0-7-16,0 0-8 0,0 0-9 0,20-6-6 16,-11 6-4-16,3 1 0 0,8 1-7 0,2 3-1 15,-1-1-8-15,2 1 0 0,7 3-7 0,2 3 2 16,0-4-1-16,-10 1-3 0,12 2 0 0,-10-3-2 16,-1 4-5-16,0-3 1 0,-2 3 1 0,2 0 1 15,-4 0-2-15,1-1-2 0,-2-3-6 0,1 4 6 16,-2 1-3-16,-4-4-6 0,0-1 6 0,-2 2 0 15,-1-1-2-15,-2 0 0 0,0 0-3 0,-2 1 2 0,0 0 0 16,-3-2-1-16,0 0 0 0,-3-7 0 0,0 13 0 16,0-13 5-16,-3 15 1 0,0-9 3 15,-2 2-2-15,-1 0 5 0,-2 0-1 0,-1 1 7 16,0 0 2-16,-2 1-4 0,0-2 0 0,0 0 0 0,-7 3 0 16,5-4 1-16,0 1-4 0,-2 2-1 0,0 2-2 15,-1-1 1-15,1 1-5 0,-1 2 1 0,1-4 1 16,-2 2 1-16,1 0-3 0,0 3-1 0,2-2-3 15,1 2 3-15,-3-1 2 0,1 0-2 0,2 0 0 16,1 2 1-16,0 0-1 0,2 0-2 0,3-3-2 16,-1 1 4-16,2-2 2 0,1 2-3 0,-1 5 1 15,2-8-4-15,1 5 5 0,1 2-8 0,1-5 6 16,-1 2 0-16,4 4-1 0,2-1 2 0,1-2 0 16,1 3-3-16,0-3-1 0,1 3-7 0,0-2-12 15,0 1-13-15,4-2-15 0,0 0-11 0,0 1-22 16,-2 0-20-16,1-5-34 0,0-1-42 0,-1 2-164 15,5-2-366-15,-5-1 162 0</inkml:trace>
          <inkml:trace contextRef="#ctx0" brushRef="#br0" timeOffset="39589.03">20453 1963 9 0,'0'0'157'0,"-2"9"-6"16,2-9-15-16,0 11 1 0,0-11-10 0,0 0-2 15,4 15-2-15,-1-9 1 0,-3-6-3 0,9 7-4 0,-4-1 3 16,1-3 0-16,1 0 2 0,-7-3 5 16,14 5-5-16,-8-5 1 0,-6 0-9 0,14 1-6 0,-14-1-9 15,11-3-10-15,-11 3-6 0,11-6-9 16,-11 6-13-16,11-5-20 0,-8 1-37 0,-3 4-35 0,0 0-37 15,0 0-53-15,-2-15-37 0,2 15-48 16,-15-13-153-16,3 7-388 0,1 1 172 0</inkml:trace>
        </inkml:traceGroup>
      </inkml:traceGroup>
      <inkml:traceGroup>
        <inkml:annotationXML>
          <emma:emma xmlns:emma="http://www.w3.org/2003/04/emma" version="1.0">
            <emma:interpretation id="{354339EB-3043-4EEF-8141-55A0E4E50200}" emma:medium="tactile" emma:mode="ink">
              <msink:context xmlns:msink="http://schemas.microsoft.com/ink/2010/main" type="line" rotatedBoundingBox="3221,3946 8591,4139 8563,4902 3194,4708">
                <msink:destinationLink direction="with" ref="{B0CEEAA1-44BB-4CE1-8611-D36EF7C2AA4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092D460-EC6D-43CF-8432-E2FA683A2FE8}" emma:medium="tactile" emma:mode="ink">
                <msink:context xmlns:msink="http://schemas.microsoft.com/ink/2010/main" type="inkWord" rotatedBoundingBox="3221,3946 8591,4139 8563,4902 3194,4708"/>
              </emma:interpretation>
            </emma:emma>
          </inkml:annotationXML>
          <inkml:trace contextRef="#ctx0" brushRef="#br0" timeOffset="75782.6">-727 2791 59 0,'0'0'166'16,"-12"-3"-14"-16,12 3-8 0,0 0-18 0,0 0-12 16,0 0-15-16,0 0-5 0,0 0-12 0,0 0-6 15,38-14-5-15,-13 10-2 0,11 0-4 0,3-1-3 16,4-1-3-16,5 4-8 0,11-4-1 0,1 3-10 0,1 0 4 16,0 1-8-16,7 1 1 0,-9-2-5 15,1 3-3-15,3 0 1 0,-6 0-5 0,-13 2-5 16,2-1 0-16,13 0-2 0,-15 1-8 0,0 1 1 0,-4 2-2 15,3-1 4-15,-8-2-1 0,3 1-3 0,-5 2-4 16,-9-2 2-16,1-3-2 0,-4 3 1 0,1 0-1 16,-9 2 1-16,1-5-1 0,-1 2-5 0,0 1-9 15,-3-2 11-15,-2 1-3 0,-8-2 6 0,13 3-4 16,-13-3 0-16,13 3 0 0,-13-3-3 0,8 0 4 16,-8 0 1-16,8 5-3 0,-8-5 1 0,0 0-1 15,4 8 5-15,-4-8 6 0,0 0 0 0,0 0 11 16,0 0 7-16,-10 15 1 0,0-10-2 0,-1-1 6 0,-9 1-6 15,-2 1-2-15,-2-1-1 0,-13 1-5 0,-1 2 0 16,-1-2-1-16,-3 0-7 0,-2-2 4 16,-1 2-1-16,0 0-3 0,4 0 0 0,2 2-4 0,0-5 2 15,5 2-9-15,3 3-10 0,9-3-19 16,3-1-14-16,3 4-16 0,4-2-14 0,6 1-18 16,0 0-26-16,3 1-64 0,3-8-116 0,7 16-321 0,2-10 141 15</inkml:trace>
          <inkml:trace contextRef="#ctx0" brushRef="#br0" timeOffset="74607.84">138 2939 46 0,'0'0'53'0,"0"0"-13"0,0 0-17 16,0 0-20-16,0 0-31 0,0 0-30 0,0 0 13 0</inkml:trace>
          <inkml:trace contextRef="#ctx0" brushRef="#br0" timeOffset="75190.95">250 2763 85 0,'0'0'128'0,"-6"-5"-9"0,6 5-3 16,0 0-14-16,0 0-4 0,-4-9 1 0,4 9-7 0,0 0-2 15,0 0-9-15,-1-8 1 0,1 8-3 16,0 0-12-16,0 0 9 0,0 0-1 0,0-11-3 0,0 11-1 15,0 0-7-15,0 0 0 0,0 0-4 0,-2-9-1 16,2 9-3-16,0 0-9 0,0 0-4 0,0 0 0 16,0 0-6-16,0 0-4 0,0 0-8 0,0 0-4 15,0 0-3-15,0 0 3 0,0 0-5 0,0 0-10 16,0 0 9-16,-3 24-1 0,-1-12-1 0,4 0 7 16,-3 2 2-16,0 5 0 0,3-2 3 0,-5 3-6 15,0 1 3-15,3-1-2 0,-2 3 2 0,2-1 3 16,-1 8-2-16,-1-7 3 0,0 7-1 0,-1-4-2 15,1-2 1-15,1-2 2 0,1 1-5 0,-2 5 3 0,4-7-1 16,-4-2-2-16,2 2 0 0,-4 1-1 0,5-2-2 16,-1-1-5-16,-1 0 5 0,3-2 0 15,-4-2-5-15,2-1 0 0,0-1-2 0,1 1-1 0,0 0-1 16,1-2 2-16,0-2-3 0,0 4-1 0,1-3 4 16,0 1-14-16,3-6-10 0,-3 2-19 0,2 2-13 15,0-1-19-15,0-4-21 0,2 3-13 0,2-3-43 16,-3-1-5-16,-4-4-64 0,9 8-121 0,-9-8-358 15,9 0 158-15</inkml:trace>
          <inkml:trace contextRef="#ctx0" brushRef="#br0" timeOffset="76459.45">629 3159 124 0,'0'0'132'0,"0"0"-4"0,0 0-20 0,24-8-4 16,-24 8-19-16,10 1 4 0,-10-1-2 0,0 0-12 0,14 3-7 15,-7 1-1-15,-2 1 0 0,-5-5-10 16,11 11-1-16,-7-6 6 0,2 1-6 0,-3 1-3 16,-1 2-2-16,3 1-3 0,-4 0-4 0,4 2-3 0,-3-1-2 15,0-3 0-15,1 1-5 0,-1 1-6 0,-1-1-1 16,1-2 0-16,-2-7-6 0,1 16-4 0,1-11-2 15,1 3 0-15,-3-8-3 0,0 9 1 0,0-9 4 16,0 0-6-16,0 0 1 0,0 11 1 0,0-11 7 16,0 0-1-16,0 0-2 0,0 0 0 0,0 0-2 15,0 0 0-15,0 0-3 0,0 0 2 0,15-16-7 16,-7 7 3-16,0-1-4 0,0-2 3 0,6-2-6 16,0 0 3-16,1 0-4 0,4 2-7 0,1-2 2 0,-2 1-1 15,3 0-10-15,-1-2 6 0,-2 5 0 0,1-2 2 16,2 4-2-16,-4-2 3 0,-1 5 2 15,-3-2-1-15,0 4 2 0,0-1-5 0,-6 2 3 16,4-1-2-16,-4 3 3 0,-7 0-5 0,13 0-1 16,-13 0 3-16,11 0 5 0,-6 5-9 0,-5-5 9 0,8 7-4 15,-6 1 0-15,1 0 4 0,-1-1 3 0,2 0-6 16,-4 1 1-16,0-8 1 0,4 14 1 0,-1-6-1 16,-1-1 5-16,1 1-5 0,3-2 3 0,-2 1 0 15,1-2 2-15,3 1 0 0,3 0 2 0,-1-3-5 16,3-1 1-16,0 1 2 0,5-3 1 0,1 3 0 15,-1-3-4-15,-3 0 3 0,5-3 0 0,2-1 0 0,-2 2 1 16,0 0-1-16,-1-4-3 0,-3 4 6 0,-5-4-5 16,3 0 0-16,-4 1 0 0,-1-1 2 15,-2-1-1-15,-3 1-2 0,-2-1 6 0,-2 7 0 0,2-10-4 16,-2 10-2-16,-11-14 2 0,1 9 1 0,-6-2-2 16,-2-1-4-16,0 2 4 0,-5 2-1 0,0 2 2 15,2 1-3-15,-2 1 2 0,4 0-2 0,4 2-8 16,0-1-17-16,1 1-10 0,2 3-8 0,4-2-9 15,-2 3-21-15,4-1-5 0,4-1-33 0,2-4-157 16,-2 11-290-16,2-11 128 0</inkml:trace>
          <inkml:trace contextRef="#ctx0" brushRef="#br0" timeOffset="77613">1837 3094 19 0,'-10'-5'178'0,"10"5"-19"15,-10-5-13-15,10 5-15 0,-16 3-10 0,16-3-11 16,-15 5-12-16,6-1-7 0,-1 3-9 0,0-2-8 16,0 1-3-16,0 2-6 0,-1-2-13 0,3 3-1 15,-4-1 2-15,6 1-6 0,-1 1-12 0,1-1-2 16,1-1 1-16,3 1-4 0,-2-1-3 0,4-8 0 15,0 16-4-15,0-16 1 0,4 14 0 0,1-8-4 16,-1-1-3-16,7 1 0 0,2-1-7 0,3-1 7 16,-1-2-9-16,5-2 2 0,13 3 3 0,-3-3-12 15,4-3 10-15,-1-2-7 0,0 0 5 0,-2 1-5 0,1-3 0 16,-9 0 0-16,8-3 0 0,-2-2-3 0,-6 2-2 16,-2-3 0-16,2 1 0 0,-5-3 1 15,0 4-5-15,-2-5 6 0,-3 4-3 0,-4 0 4 0,-3 0-4 16,1-1 6-16,-3 4 4 0,1 2-3 0,-5-1 1 15,2 2-5-15,-2 6 5 0,0 0-6 0,0 0 1 16,-7-14 0-16,7 14-1 0,-11-5 2 0,11 5-4 16,-18 3 5-16,18-3-3 0,-19 8-4 0,7-5-5 15,4 2 5-15,0 6 1 0,-2-4 3 0,2 3-3 16,1 1 1-16,-2-2 1 0,5 4-3 0,-1-5 8 16,1 2-3-16,2 0 1 0,2-2-4 0,0-8 7 15,6 16-3-15,1-9 3 0,1 0-4 0,4-1 2 16,4 0 5-16,0 0-7 0,7-3 10 0,3-1-12 15,-1-2 1-15,7-2-3 0,-1-3 2 0,2 1-1 0,3-2 5 16,-7-2-4-16,3-3 3 0,-2 0 0 0,-9 0 1 16,5-4-3-16,3-1 1 0,-4-6-2 0,-7 5 3 15,5-2-3-15,-1-4 1 0,-2 1 2 0,-5 3 2 16,1 3-5-16,-3-2-2 0,2-1 4 0,-1 4-2 16,-4 0 0-16,0 0 4 0,-4 3 6 0,1 3 6 15,-2 2 0-15,1-1 2 0,-4 3-5 0,3-1-4 16,-5 6-1-16,6-8 2 0,-6 8-6 0,4-6-1 15,-4 6-2-15,0 0 3 0,0 0-1 0,0 0 0 16,0 0 0-16,0 0 3 0,3 23-6 0,-3-23 1 0,-5 19-2 16,5-5 5-16,-1-3-2 0,1 5 0 0,-1-4-4 15,-1 9 3-15,2-4-1 0,2 3 3 16,-1-1-2-16,-1-1 1 0,3 3 1 0,0-4-3 0,3-4 3 16,1 5 3-16,-7-4-5 0,5-3 1 0,2 3 0 15,-4-3 2-15,4 0-1 0,2-2-1 0,2-1-1 16,-4 0 0-16,1-4 6 0,-1 3-6 0,1-3 7 15,-3 1-4-15,4-2 1 0,-9-3-1 0,7 5-1 16,-7-5 6-16,9 1 4 0,-9-1 2 0,0 0-2 16,0 0-1-16,0 0-2 0,13-6 0 0,-13 6-2 15,0 0 3-15,0-10 0 0,0 10-5 0,0 0 0 16,-9-13-2-16,9 13-4 0,-13-5 2 0,3 0-3 16,-5 1 5-16,0 2-3 0,0-2 3 0,-1 2-2 15,1 2 1-15,-5 0 0 0,0-1 0 0,-2 3-4 0,2-1 7 16,4 3-7-16,1 0 2 0,-4 2-1 15,6-4-1-15,-3 4 0 0,4-2 1 0,-1 4 1 0,3-2-2 16,1 1-1-16,0 0 2 0,-2 1-3 16,6-3 6-16,-1 4-2 0,-1-3 2 0,5-1-4 15,2-5-1-15,-5 14 6 0,5-14-5 0,5 11 4 0,0-3-2 16,1-4-3-16,3 2-6 0,2-4 8 0,4 1-2 16,8 0 1-16,-4-1-5 0,4-2 3 0,-2 0-8 15,5 0-2-15,7-2-4 0,-2-3 4 0,3 2-7 16,1-2-1-16,-11 0-6 0,1-5-1 15,5 1-8-15,1 0-1 0,-11-1 1 0,3 1 1 0,-4 1 11 16,-1-2-2-16,-1 0 8 0,-3 2 4 0,-4-1 10 16,-1 1 6-16,-2 2 4 0,-1 0 7 0,-2-2 7 15,-1 4-1-15,-3 4-1 0,8-6 2 0,-8 6-10 16,7-4-1-16,-7 4 0 0,0 0-2 0,0 0-6 16,0 0-6-16,0 0 10 0,0 0-1 0,0 0 2 15,0 0-1-15,3 14-4 0,-3-14 4 0,-3 16-1 0,3-9 2 16,0-7-4-16,3 15 1 0,-1-8 2 0,3 3 0 15,-4-2-6-15,0 0 4 0,3 0-4 0,0-3-6 16,-1 2-8-16,2-2-6 0,-5-5-22 16,8 11-19-16,-2-8-25 0,-6-3-30 0,11 7-156 0,-11-7-295 15,9 0 131-15</inkml:trace>
          <inkml:trace contextRef="#ctx0" brushRef="#br0" timeOffset="77927.82">3324 3080 58 0,'0'0'143'0,"0"0"-18"0,0 0-9 16,18 13-12-16,-13-10-3 0,-5-3-4 0,5 10-17 16,-2-4 0-16,3-1 1 0,-2 1-8 0,-1 2-10 15,0-2-4-15,-1 2-6 0,3-2-5 0,-5-6 0 16,4 12-6-16,-2-5 0 0,0 0-6 0,-2-7-4 15,5 13-1-15,-5-5 3 0,2-2-3 0,-2-6-8 16,0 14 4-16,0-14-8 0,-5 10 3 0,1-3 5 16,4-7-2-16,-9 10 4 0,2-7-5 0,0 3-7 15,-6-4 3-15,1 2-2 0,-2-1 2 0,-2-2-4 16,1 2-1-16,1 0-2 0,-2-1-5 0,2 2-7 16,0-1-8-16,2-1-13 0,1 2-24 0,1-3-8 0,2 0-15 15,8-1-30-15,-11 1-25 0,11-1-127 0,-8 1-270 16,8-1 120-16</inkml:trace>
          <inkml:trace contextRef="#ctx0" brushRef="#br0" timeOffset="78599.27">3622 3217 42 0,'0'0'163'0,"0"0"-13"16,0 0-19-16,0 0-10 0,0 0-12 0,0 15-10 16,0-15-8-16,0 10-12 0,0-10-5 0,0 9-12 0,0-9-3 15,1 11-6-15,-1-11-3 0,0 8-8 0,0-8 0 16,0 0-10-16,0 14 5 0,0-14-8 16,1 5-2-16,-1-5-9 0,0 0-2 0,2 11 2 0,-2-11 6 15,0 0 1-15,0 0 0 0,0 0-3 16,9 2-1-16,-9-2-3 0,0 0-1 0,0 0 2 15,14-12-3-15,-14 12-5 0,8-9 4 0,-2 4-4 0,1-4 0 16,2 2-5-16,-2-2 2 0,2 0-1 0,0 1-3 16,1-3-1-16,2 2-6 0,-5 0 4 0,3 2 0 15,2-1 2-15,-3 1-3 0,-1 2-2 0,0 0 5 16,-2 2-6-16,4-3 6 0,-10 6 0 0,15-5-3 16,-9 5 1-16,-6 0-3 0,13-3 4 0,-13 3-3 15,15 0 4-15,-15 0 2 0,15 3-2 16,-8-3-4-16,-7 0 3 0,16 2 2 0,-3 1-6 0,-1-3 3 15,-1 3 2-15,3-3-3 0,-1 0 4 0,3 2-2 0,-2-2 5 16,-1-2 3-16,3 0-2 0,-1 1-3 0,1 0 0 16,-1-3 3-16,1 0 5 0,-1 1 5 15,1-2-9-15,-1 0 2 0,0 0 0 0,-1-1-4 0,5 0 3 16,-3-5-2-16,-4 6-2 0,0-3 6 0,-1 0-6 16,-2-1 11-16,0 0 5 0,-5 0 3 0,-1 2-4 15,1 2 5-15,-4 5-5 0,5-11 3 0,-5 11-6 16,0 0-2-16,-9-15-4 0,4 12 1 0,5 3-3 15,-17-5-5-15,5 5 4 0,-1 2-3 0,0-2 0 16,-2 4-3-16,-1-1 4 0,1 2-3 0,2 2 1 16,-5-1-1-16,5 3-2 0,3 1-3 0,0-1 3 15,-1 3-6-15,3-3 6 0,0 0-3 0,1 3 3 0,1-3 1 16,4-2 0-16,1 5-1 0,0-5 0 16,1-7 1-16,2 18-1 0,-1-10-2 0,3 0 5 15,3 1 0-15,-1-1-4 0,1-2 0 0,-1-1-5 0,8 1-9 16,-3 0-14-16,2-1-15 0,-1 0-20 0,3-2-21 15,1 0-30-15,-1 0-36 0,1 2-152 0,5-4-324 16,-1-2 143-16</inkml:trace>
          <inkml:trace contextRef="#ctx0" brushRef="#br0" timeOffset="78831.75">4573 3178 188 0,'0'0'280'0,"0"-9"-21"0,0 9-29 16,0 0-27-16,0 0-18 0,0 0-21 16,0 0-19-16,0 0-12 0,0 0-13 0,0 0-14 15,0 0-7-15,0 0-12 0,9 19-7 0,-9-19-10 0,4 7-4 16,-4-7-7-16,4 9-7 0,-4-9-5 16,2 10-4-16,2-3-1 0,0-2-2 0,-4-5-7 15,2 10-2-15,-2-10-4 0,4 11-11 0,-2-7-20 0,-2-4-20 16,3 9-21-16,-3-9-20 0,3 7-15 0,-3-7-24 15,0 0-23-15,0 0-22 0,0 0-220 16,0 0-398-16,0 0 177 0</inkml:trace>
          <inkml:trace contextRef="#ctx0" brushRef="#br0" timeOffset="79003.5">4617 2919 59 0,'2'-8'286'0,"-2"8"-23"0,0-14-30 0,0 14-24 0,4-8-23 16,-4 8-19-16,4-7-27 0,-4 7-31 16,0 0-32-16,7-4-34 0,-7 4-30 0,0 0-39 0,0 0-43 15,0 0-63-15,0 0-128 0,0 0-282 0,-13 30 126 16</inkml:trace>
        </inkml:traceGroup>
      </inkml:traceGroup>
    </inkml:traceGroup>
    <inkml:traceGroup>
      <inkml:annotationXML>
        <emma:emma xmlns:emma="http://www.w3.org/2003/04/emma" version="1.0">
          <emma:interpretation id="{1E171822-5009-446A-8747-F7B8324FC46D}" emma:medium="tactile" emma:mode="ink">
            <msink:context xmlns:msink="http://schemas.microsoft.com/ink/2010/main" type="paragraph" rotatedBoundingBox="3561,5358 20010,5162 20023,6220 3574,64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895CB8-64E3-43CA-B248-D6030DF11889}" emma:medium="tactile" emma:mode="ink">
              <msink:context xmlns:msink="http://schemas.microsoft.com/ink/2010/main" type="inkBullet" rotatedBoundingBox="3563,5535 4678,5522 4684,5997 3569,6010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81920.82">239 4656 30 0,'0'0'173'0,"0"0"-1"0,0 0-10 15,0 0 2-15,0 0-9 0,0 0-6 0,22 4-6 16,-11-4-3-16,3 0-6 0,0 0-6 0,6-1-6 15,0-2-7-15,3 3-10 0,1 0-5 0,-2 0-11 16,2-2-8-16,0-1-6 0,-2 2-9 0,0-1-8 16,0 2-6-16,0-1-2 0,-2 2-8 0,-1-1-4 15,-5 0-7-15,0 0-7 0,1 0-7 0,-4 0-11 16,2 0-9-16,-5 2-11 0,-8-2-14 0,16 1-15 0,-16-1-6 16,14 0-15-16,-8 3-24 0,-6-3-13 0,12 0-28 15,-4 0-50-15,-8 0-142 0,11-3-347 0,-11 3 153 16</inkml:trace>
        <inkml:trace contextRef="#ctx0" brushRef="#br0" timeOffset="148266.71">-391 4468 42 0,'0'0'157'0,"0"0"-1"0,0 0-18 16,0 0-4-16,0 0-7 0,0 0-6 0,0 0-8 16,0 0 0-16,0 0-9 0,0 0-9 0,0 0-4 0,0 0-7 15,0 0-7-15,0 0-5 0,0 0-5 0,0 0-6 16,0 0 0-16,0 0-9 0,0 0-3 16,4-15-7-16,-4 15-1 0,0 0-5 0,0 0-4 0,9-13-2 15,-9 13-2-15,6-6-3 0,-2 1-1 16,-4 5-6-16,11-11 2 0,-6 5-4 0,2 0-2 0,0-2-1 15,-1 2-5-15,0-2 4 0,4-1-4 0,-3-2-1 16,-3 7 3-16,2-3-4 0,-1 0 3 0,1 0-6 16,1 2 5-16,-3-2-3 0,1 1 2 0,-1-1-3 15,-4 7 7-15,9-9 0 0,-7 4 2 0,-2 5 0 16,6-8-2-16,-6 8 3 0,5-6-1 0,-5 6-2 16,0 0 3-16,7-8-3 0,-7 8 2 0,0 0-5 0,0 0-5 15,0 0 2-15,0 0 1 0,3-6-2 0,-3 6 1 16,0 0-3-16,0 0 1 0,0 0 0 15,0 0 3-15,0 0-7 0,0 0 2 0,0 0-2 0,0 0 1 16,0 0 0-16,0 0-2 0,0 0-1 0,0 0 0 16,0 0-3-16,0 0 6 0,0 0 3 0,0 0 0 15,0 0 3-15,-3 29 10 0,0-21-4 0,1 2 4 16,-3 1-1-16,1-2 3 0,0 5 3 0,-2-3-1 16,1 3 1-16,1-3 0 0,-2 1-1 0,1 1 5 0,0-1-6 15,-3 1 7-15,3-2-6 0,-1 3 1 16,-1-3 3-16,5 1-2 0,-4 0 0 0,1 0-4 15,0-2-1-15,1 0 0 0,2 1-2 0,-1-1 0 0,0 1-1 16,2-3 1-16,-1 0-8 0,-1 3 3 0,3-11 4 16,-2 14-1-16,2-4-5 0,-1-1 2 0,1-9 0 15,0 14 2-15,0-14-4 0,1 13 1 0,-1-13-1 16,5 10 0-16,-3-5 2 0,-2-5-3 0,1 10 0 16,-1-10-1-16,3 6-1 0,-3-6 0 0,3 8-2 15,-3-8 1-15,2 6 1 0,-2-6-2 0,4 8 1 16,-4-8 0-16,0 0 1 0,4 8-3 0,-4-8 0 15,0 0-2-15,6 5 0 0,-6-5 6 0,0 0-5 16,0 0 1-16,6 7 1 0,-6-7 0 16,0 0-3-16,0 0-6 0,0 0-9 0,0 0-11 0,0 0-14 15,-5 11-21-15,5-11-26 0,0 0-31 0,-7 8-23 16,7-8-31-16,-8 3-49 0,8-3-163 0,-7 3-416 16,7-3 184-16</inkml:trace>
      </inkml:traceGroup>
      <inkml:traceGroup>
        <inkml:annotationXML>
          <emma:emma xmlns:emma="http://www.w3.org/2003/04/emma" version="1.0">
            <emma:interpretation id="{699EB9F6-FD8E-42E4-9F24-DB7C369628E3}" emma:medium="tactile" emma:mode="ink">
              <msink:context xmlns:msink="http://schemas.microsoft.com/ink/2010/main" type="line" rotatedBoundingBox="5221,5339 20010,5162 20023,6220 5234,6396"/>
            </emma:interpretation>
          </emma:emma>
        </inkml:annotationXML>
        <inkml:traceGroup>
          <inkml:annotationXML>
            <emma:emma xmlns:emma="http://www.w3.org/2003/04/emma" version="1.0">
              <emma:interpretation id="{A4708969-F301-4683-AA2F-C601DD525B31}" emma:medium="tactile" emma:mode="ink">
                <msink:context xmlns:msink="http://schemas.microsoft.com/ink/2010/main" type="inkWord" rotatedBoundingBox="5223,5508 8019,5475 8026,6113 5231,6146"/>
              </emma:interpretation>
            </emma:emma>
          </inkml:annotationXML>
          <inkml:trace contextRef="#ctx0" brushRef="#br0" timeOffset="82409.63">1526 4473 105 0,'-22'2'145'0,"9"1"-7"16,0 0-20-16,-3-2-2 0,3 1-3 0,0 1-4 0,-2-1-12 16,3 2-2-16,1 0-13 0,-2-2-5 0,5 2-9 15,3 0-3-15,5-4-7 0,-11 6-4 0,6-2-9 16,5-4-2-16,-7 10-4 0,7-10 2 0,0 7-7 15,0-7 6-15,7 9-1 0,-2-2 0 0,1-4-3 16,4 3 5-16,0-2-3 0,3 3-4 0,3-2 2 16,-3-1-1-16,0 1-3 0,2 1-5 0,-1-1 1 15,-1 1-3-15,-1-3-6 0,1 3 1 0,-3-2-5 16,1 3 0-16,-4 0-1 0,4 0-6 0,-2 0 1 16,-3 5-1-16,1-6 1 0,2 2-3 0,-4 0 0 0,-3 0-5 15,-1-1 4-15,2 2 4 0,-3 0-4 16,0 3 2-16,-3-2-1 0,2-1-2 0,-1-1 1 0,-8 0-2 15,4-1 0-15,-3 0 0 0,-2-1 2 0,-5 2-3 16,1-4 3-16,2 1-3 0,-7 0 1 16,1-4 0-16,-4 4-1 0,3-5-2 0,-2 0 0 0,9 3-2 15,-5-6-11-15,1 3-5 0,1-3-12 0,1 1-7 16,-1-2-18-16,5-1-12 0,1-1-11 0,7 2-17 16,-1-3-19-16,0-1-48 0,4 8-109 0,8-23-293 15,3 11 130-15</inkml:trace>
          <inkml:trace contextRef="#ctx0" brushRef="#br0" timeOffset="82715.63">2055 4237 26 0,'0'0'193'0,"0"0"-15"0,0 0-12 15,0 0-14-15,0 0-9 0,2 35-5 0,0-21-5 16,-2 0-7-16,3 3-5 0,3 2-8 16,-4 0-1-16,5 1-1 0,-3 2-8 0,1-3-14 0,-3 1-1 15,3 0-5-15,-2 2-8 0,2-3-7 0,-3 1-4 16,-2 0-5-16,5-1-4 0,-4 0-7 0,-1-1-2 16,0 1-8-16,-1-3-1 0,1 3-6 0,-2-4 0 15,2 2-7-15,0-3 4 0,-3 0-7 0,3 0-16 16,0-3-13-16,0 1-21 0,-2 0-16 0,2 2-16 15,-2-1-18-15,2-3-21 0,0 1-13 0,0-3-22 16,0-8-29-16,2 12-165 0,0-7-356 0,-2-5 158 16</inkml:trace>
          <inkml:trace contextRef="#ctx0" brushRef="#br0" timeOffset="83763.97">1855 4734 25 0,'13'-2'200'0,"-5"0"-13"16,8-1-14-16,-3 2-20 0,0 1-11 0,2 0-13 16,1-1-15-16,-1-1-15 0,1 2-2 0,-1 0-11 15,1 0-10-15,-1 0-6 0,1 2-12 0,4-2 0 16,-7 2-6-16,2 0-9 0,-2-1-4 0,3 0-5 15,-1 0-3-15,7 2-5 0,-7-1 2 0,8 1-6 16,-2-1 3-16,0-1-10 0,1 1 0 0,0-2-8 0,3 0 5 16,-2 0-5-16,1 0-3 0,1 0 1 0,1-1 1 15,-4 0-7-15,3 0 0 0,-2 1 0 0,0 0-2 16,-4 0-8-16,4-2-8 0,-8 1 5 0,1 1-3 16,-3-4-7-16,0 0 6 0,0 2 1 0,-2-2 1 15,-4 0-7-15,1-2 11 0,-3 2 1 0,0-2 2 16,-5 6 1-16,6-12-1 0,-4 6 0 0,-2 6 4 15,0-12 13-15,0 12-2 0,-5-13 5 0,-1 7-1 16,6 6 8-16,-7-10-7 0,-1 6-1 0,1-2 0 0,-2 2 1 16,-4 0 0-16,0 2-2 0,0-2 0 15,-1 2 3-15,-2 0-1 0,0 2 4 0,0-2-3 16,1 2 1-16,-1 0 0 0,1 2 1 0,-1 1 3 0,-2-1-10 16,3 3 10-16,0 1 1 0,-1-3 2 0,3 2-6 15,0 1 0-15,2 0 2 0,-2 2-1 0,4-2-1 16,0 1-1-16,2-1-4 0,4 2-3 0,-2-2 6 15,2 2-6-15,3-8 2 0,-2 12 0 0,2-4 0 16,0-8 4-16,5 12-3 0,3-5-2 16,-1-3-1-16,2 1 6 0,4 0-7 0,2 0 3 0,1-1-3 15,-1-2-4-15,5 0-4 0,2 0-15 0,-2-2-1 16,3 0-2-16,-4-2-2 0,1 0-1 0,0-2-2 16,-1 2 5-16,-1-4-5 0,-3 0 3 0,1 1-3 15,4-2 0-15,-7 0 7 0,-2 0 4 0,2-1 4 16,-1 2 13-16,-1 1 10 0,-5 0 14 0,-2-1 13 15,6 4 11-15,-4-3 7 0,-6 5-3 0,8-5 4 0,-8 5 5 16,7-6-7-16,-7 6-1 0,0 0-4 0,7-5-8 16,-7 5-4-16,0 0-9 0,0 0-1 0,0 0-5 15,0 0 0-15,0 0-3 0,0 0-5 0,16 9 1 16,-13-4-5-16,-3-5 2 0,5 7-1 0,1 1 0 16,-4-3-4-16,3 2 1 0,0-2-1 0,-1 2 1 15,0-1-1-15,3-1-3 0,2 4 3 0,-1-3 1 16,4 2-4-16,-4-6-1 0,4 4-6 0,-3-2-8 15,1-2 0-15,3 0-3 0,0-2-9 0,1 0 6 0,-1-2-8 16,-1 1 3-16,-2-2 3 0,6-1-8 16,-3 0 4-16,0-1 2 0,0 0-1 0,1 0 6 15,-3-2-1-15,0 1 0 0,-1 0-9 0,-3 2 20 0,2-1-1 16,-2 1 6-16,0 1 4 0,-7 3 0 0,11-5-1 16,-11 5-3-16,6-4-1 0,-6 4-3 15,7-2 3-15,-7 2-1 0,0 0-1 0,0 0 4 0,0 0-6 16,11 9 4-16,-7-4-1 0,0 1 0 15,-4-6 1-15,5 13-2 16,-3-5 3-16,2-2-2 0,-2 5-2 0,2-2 4 0,-3 0-4 0,1-1 3 0,1 0 6 16,1 0-1-16,-1-2-3 0,0 3-7 0,-3-9 8 15,3 11 0-15,-3-11 0 0,4 8 1 0,-4-8 2 16,3 6 1-16,-3-6 0 0,0 0 0 0,0 0 4 16,0 0 4-16,0 0 4 0,0 0 0 0,16-18 6 15,-11 13-2-15,-2-1-3 0,1-4 6 0,2 1-4 0,1-2-2 16,1-1-1-16,-3 0 0 0,6 0-7 15,2-2 2-15,2 0-5 0,-1 0 1 0,1-1-2 0,1 3 1 16,2 0-2-16,-3 1-9 0,3 2-11 0,1-2-13 16,-5 6-16-16,4-4-13 0,1 2-21 0,-1 0-20 15,-3 2-19-15,1 0-21 0,4-4-21 0,-2 3-56 16,-5-1-129-16,0 0-369 0,1-1 165 0</inkml:trace>
          <inkml:trace contextRef="#ctx0" brushRef="#br0" timeOffset="84217.93">3598 4723 95 0,'0'0'214'0,"15"-14"-19"15,-2 14-20-15,0-4-19 0,11 2-9 0,-1 0-12 16,9 0-11-16,4 2-15 0,-3 1-9 0,7-1-7 15,-5-1-24-15,1 1-24 0,-1 1-38 0,-3-1-44 16,-1 0-53-16,-7 0-167 16,2 0-277-16,-4 1 123 0</inkml:trace>
          <inkml:trace contextRef="#ctx0" brushRef="#br0" timeOffset="84024.29">3686 4363 154 0,'0'0'176'0,"0"0"-11"0,0 0-5 16,0 34-11-16,0-25-10 0,0 5-12 0,0 0-11 0,0 0-5 15,0 5-6-15,0-4-3 0,5 4-13 0,-7 0-13 16,4 0-1-16,-1 1-6 0,-1 0-6 0,-3-1-5 15,0-1-7-15,0 0-5 0,1-4-3 0,0 3-3 16,-1 2-2-16,2-5-6 0,0-1-1 0,-3 1-5 16,2 0 1-16,0-2-3 0,-1 0-10 0,-2-1-13 15,4 0-15-15,-1 2-9 0,2-3-8 0,0 2-17 16,0-4-15-16,0-8-18 0,0 12-15 0,0-12-31 16,3 11-177-16,-3-11-330 0,5 5 146 0</inkml:trace>
        </inkml:traceGroup>
        <inkml:traceGroup>
          <inkml:annotationXML>
            <emma:emma xmlns:emma="http://www.w3.org/2003/04/emma" version="1.0">
              <emma:interpretation id="{3ADB5C2C-C369-4F88-A475-EDE39BC3970C}" emma:medium="tactile" emma:mode="ink">
                <msink:context xmlns:msink="http://schemas.microsoft.com/ink/2010/main" type="inkWord" rotatedBoundingBox="8872,5394 11269,5365 11281,6324 8883,6353"/>
              </emma:interpretation>
            </emma:emma>
          </inkml:annotationXML>
          <inkml:trace contextRef="#ctx0" brushRef="#br0" timeOffset="85661">4923 4757 140 0,'6'-6'210'0,"4"1"-12"0,0 1-15 0,6-4-7 0,2 1-7 15,4 1-12-15,3 0-8 0,9 0-8 0,1-2-11 16,2 0-7-16,5 2-10 0,-4 4-8 16,0-2-10-16,2 2-8 0,-2 2-8 0,-5-4-12 0,1 4-2 15,-11 0-9-15,-1 4-5 0,0-2-9 0,-2 2-2 16,-6-2-3-16,-1 1-7 0,0 2 0 16,-2 1-8-16,-1 0-1 0,-4-1-3 0,0 1-4 0,-1-1-2 15,0 2 3-15,-2 2 0 0,0 0-3 0,-2-1-3 16,2 1 1-16,-1 0 0 0,1 0-3 0,-1 1 0 15,-2-3-4-15,3 3-8 0,-3-2 0 0,0-8-9 16,3 16-9-16,-1-10-9 0,-1 2-9 0,-1-8-7 16,2 14-4-16,-2-8-14 0,0-6-3 0,1 9 3 15,-1-9 0-15,0 0 3 0,0 0-3 0,0 0-15 16,0 0-12-16,0 0 5 0,0 0-5 0,0 0-2 16,0 0-4-16,0 0-16 0,-4-35-13 0,4 25-112 0,1-4-260 15,1 3 115-15</inkml:trace>
          <inkml:trace contextRef="#ctx0" brushRef="#br0" timeOffset="85179.99">5319 4311 200 0,'9'-6'251'0,"0"-4"-15"0,0 4-14 0,1-6-17 0,-1 4-16 15,0-3-15-15,-3 4-13 0,2-2-12 0,-2 0-18 16,1 0-10-16,-1-1-6 0,-1 4-14 0,0-2-11 16,-1 1-11-16,-2 0-6 0,-2 7-4 15,3-17-14-15,-4 11-7 0,1 6-2 0,-7-14-11 16,1 8-8-16,-1 2-6 0,-4 1-6 0,-1-3 1 0,-5 4-6 15,1 2 3-15,2-1-6 0,-9 2-2 0,9 1 0 16,-6 4 1-16,0 0-2 0,4-1-3 0,-1 3-1 16,2 4 0-16,1 1 0 0,1 0 3 0,2 4-3 15,0-1-2-15,3 2 3 0,2 1 1 0,3 4 0 16,1 0-3-16,2 4 2 0,5 4 1 0,0-1-2 16,1-2 4-16,-2-5-2 0,3 2 1 0,2-1-3 15,-2 4 0-15,0-6-3 0,1 4 6 0,-2-4-2 16,1-3 1-16,-4 2 0 0,3 6-1 0,-3-5-1 0,-1-2 3 15,0 1-1-15,-4-2-2 0,-1 2 0 16,0 2 4-16,1-4 3 0,-2 2-3 0,-2-1 1 16,0-2-1-16,1 1 4 0,0-5-3 0,-1 4-2 0,2-6-2 15,0 7 3-15,-2-5-1 0,1 0 2 0,3-3 0 16,0 2-6-16,0-3 4 0,1 1-3 0,-1-2-8 16,2-1-13-16,2 2-17 0,-2-10-25 0,5 14-19 15,-3-8-33-15,2 1-26 0,-4-7-39 0,9 10-207 16,-3-7-419-16,-6-3 185 0</inkml:trace>
          <inkml:trace contextRef="#ctx0" brushRef="#br0" timeOffset="86063.56">5606 4771 703 0,'2'-6'10'0,"3"-4"29"0,1 0-6 0,3 4 7 15,-4-1 5-15,1 2-1 0,3 1 7 0,-2-1 6 16,5-1-12-16,1 3 16 0,0 1 3 0,0 0 5 16,0 0-10-16,3 0 5 0,-1 1-4 0,-1 2-15 15,-2 1 3-15,3-1-6 0,-4 0-7 0,-1 3 1 16,1-1-6-16,2 1-1 0,-4 1-5 0,0-1-1 16,1 1 2-16,-4 0-7 0,1 0 1 0,-1 1 1 15,4 2-6-15,-4-3 6 0,0 1-1 16,1-2 6-16,-1 1 1 0,0 1 5 0,0-2-1 0,2 0 4 15,-1 1-5-15,3-3-1 0,-3 1 0 0,5-1 1 16,2 2-4-16,1-1 3 0,1-2-9 0,-1 1 2 16,2 0 0-16,3-2-3 0,-4 0 2 0,-1-2-3 15,0 1 0-15,0 1-3 0,-1-2 0 0,-2-4 4 16,1 5-2-16,-2-3-2 0,-4 1 2 0,1-2-1 0,0 0-2 16,-2-2 5-16,-6 7 4 0,9-9-2 0,-4 3-1 15,-3-1-5-15,2 1 3 0,-4 6 0 0,1-11 2 16,-1 11-3-16,-1-14-3 0,1 14-1 0,-9-14-3 15,2 8-2-15,1 1 1 0,-3-3-2 0,2 4-1 16,-8-3-1-16,1 3 2 0,1-1-4 0,0 1 0 16,-1 0-1-16,-2 2 2 0,-4-2-1 0,0 4 1 15,3 3-3-15,3-3 1 0,-2 1-4 0,0 0-1 16,0 2-1-16,1-1-6 0,0 2-9 0,1 1-13 0,2-1-4 16,2 1-6-16,-1-2-11 0,3 1-9 0,0 3-2 15,4-4-18-15,-1 3-6 0,5-6-21 0,-5 12-14 16,5-12-28-16,0 0-150 0,6 12-326 0,0-8 145 15</inkml:trace>
          <inkml:trace contextRef="#ctx0" brushRef="#br0" timeOffset="86775.92">6447 4700 85 0,'6'-5'212'0,"-6"5"-17"0,0 0-23 0,6-4-17 0,-6 4-17 16,0 0-12-16,0 0-21 0,0 0-2 16,0 0-12-16,0 0-8 0,17 7-5 0,-17-7-7 15,8 5-7-15,-3-3-2 0,-5-2-3 0,3 10-7 0,2-6-7 16,-1 3 1-16,-3 1-1 0,-1-8-2 0,4 14-7 16,-2-7 3-16,-2 1-1 0,0-8-3 0,4 17-3 15,-4-9-6-15,1 3 1 0,1-3-6 0,-2-8-5 16,0 13 3-16,1-6 1 0,-1-7-4 0,1 13 1 15,-1-13-2-15,2 11 0 0,-2-11-4 0,3 9 1 16,-3-9-2-16,4 5-1 0,-4-5 2 0,6 6-1 16,-6-6 0-16,0 0-5 0,15 0-5 0,-15 0 1 15,16-3-7-15,-6 0-1 0,1 0-6 0,1-5-4 16,0 2-4-16,1 0 3 0,0-2-5 0,-2 0 4 16,2 0-1-16,-1-1-3 0,-3-1 7 0,2 1-6 15,1 3 14-15,-3-4-1 0,0 1 13 0,-2 5 5 16,-1-2 6-16,-1 0 6 0,1 1 5 0,-2 0 2 0,-4 5 7 15,9-9 4-15,-1 6-3 0,-8 3 0 16,9-4-8-16,-9 4 1 0,4-5-9 0,-4 5-1 0,0 0-2 16,0 0-6-16,10-3 3 0,-10 3-4 15,0 0-1-15,0 0-3 0,0 0 3 0,5 14-2 0,-5-14 0 16,0 10-4-16,0-10 3 0,-4 15-2 0,4-15-1 16,-1 13 4-16,1-4-5 0,0-9 0 15,0 14 0 1,0-6 5-16,1 1-5 0,2-3 4 0,1 1-5 0,-4-7 2 0,6 14 3 0,0-9-1 0,-3 0-5 15,-3-5 5-15,9 9-4 0,-3-5 0 0,1 1 1 16,0-5 0-16,2 2-3 0,-9-2 0 0,21 2-4 16,-9-2-4-16,-2-4 6 0,2 0 1 0,2 0-3 0,0 1 1 15,-4-5-4-15,4 2 2 0,3-4-9 0,-4 1 3 16,5-2-1-16,-6 2 2 0,6-5 1 16,-6 4-3-16,3-1 4 0,-3 2 0 0,-1-1 4 0,1 1-4 15,0 3 5-15,-2 0 8 0,-3-1 3 0,-1 3 2 16,3 1-3-16,-6-2 2 0,-3 5-3 15,13-5-2-15,-13 5 3 0,13-1 2 0,-4 1-3 0,-9 0 3 16,13 2-1-16,-5 3 0 0,-1 1 1 0,2-2 1 16,1 4-1-16,0 0-3 0,-2 3 2 0,2-2-1 15,-1 3 2-15,4 4-3 0,-4-5-13 0,1 6-20 16,0-1-19-16,-4-2-34 0,-1 0-44 0,-1-5-48 16,-2 2-209-16,-1-3-412 0,-2 3 182 0</inkml:trace>
        </inkml:traceGroup>
        <inkml:traceGroup>
          <inkml:annotationXML>
            <emma:emma xmlns:emma="http://www.w3.org/2003/04/emma" version="1.0">
              <emma:interpretation id="{1BCD65F1-8C7F-4EE9-9BD8-F6F16D5C325B}" emma:medium="tactile" emma:mode="ink">
                <msink:context xmlns:msink="http://schemas.microsoft.com/ink/2010/main" type="inkWord" rotatedBoundingBox="12600,5251 17302,5194 17314,6212 12612,6268"/>
              </emma:interpretation>
            </emma:emma>
          </inkml:annotationXML>
          <inkml:trace contextRef="#ctx0" brushRef="#br0" timeOffset="88794.93">8772 4331 184 0,'0'-14'199'0,"0"14"-3"0,0-8-13 0,0 8-9 0,1-12-3 16,-1 12-3-16,3-8-5 0,-3 8 2 0,0 0-14 15,0 0-10-15,0-13-15 0,0 13-13 16,0 0-14-16,0 0-13 0,0 0-11 0,0 0-7 0,0 0-5 16,0 0-6-16,0 0-7 0,0 0-4 0,6 35-3 15,-3-18-5-15,-3 1-4 0,0 3-3 0,-2 9-3 16,5-2-3-16,-4-5-5 0,1 7 3 15,0-1-5-15,0 0 2 0,-2-1-5 0,4-3 0 0,-4 2-1 16,4-6 0-16,-4 2 0 0,2-2 0 0,0 1-5 16,0-7 1-16,0-2-2 0,0 7-1 0,2-2 1 15,-4-3-1-15,1-3 0 0,2-4-13 0,-1 2-17 16,0 3-5-16,0-1-17 0,2 0-18 0,-4-5-12 16,1 1-15-16,1-8-23 0,-2 13-27 0,2-13-22 15,0 0-31-15,2 13-168 0,-2-13-390 0,0 0 173 16</inkml:trace>
          <inkml:trace contextRef="#ctx0" brushRef="#br0" timeOffset="89519.98">8650 4381 140 0,'-2'-14'177'15,"2"14"-13"-15,0 0-20 0,3-14-12 0,-1 8-15 16,-2 6-9-16,7-8-15 0,-1 3-8 0,2-1-9 0,1 3-6 16,5-2-6-16,0 1-6 0,5-1-8 0,3 3 0 15,-1-2-7-15,4 1-1 0,0 1-2 16,7-1 7-16,4 3-2 0,0 0 0 0,-1-2-8 15,1 4 0-15,-3-2-2 0,-6 4-5 0,-4 0-3 16,1 0-4-16,-2 1-3 0,-2 1-3 0,-5-1-4 0,-2 3 5 16,-1-2-5-16,-1 2-1 0,-3 3-7 0,-2-5 2 15,-1 5-2-15,-1-2 4 0,-3 2-4 0,-2-2 6 16,-4 4 3-16,-1-2 1 0,-5 0 2 0,0 0-2 16,-2 3 3-16,-3-5 4 0,-1 5 1 0,0-3 1 15,2 0 2-15,1-1-2 0,-4-1 1 0,1 1-6 16,3-3 6-16,1 0-4 0,-1 0-1 0,2 0-1 15,1 0-5-15,0-2-2 0,3 1 4 0,1-1-7 16,-2-2-1-16,3 1-2 0,6-4-1 0,-9 6-6 16,9-6 0-16,-7 5 2 0,7-5-2 0,0 0 0 0,0 0-2 15,0 0-5-15,0 0 0 0,0 0-4 0,16 10 5 16,-16-10-9-16,17-1-3 0,-3 1 5 16,-2-2-3-16,3 0-3 0,-2 2 4 0,1 0-4 0,0-2 1 15,0 0 1-15,1 2 0 0,0-1 2 0,0 1 5 16,-1 0 0-16,-1-1 0 0,2-1 2 0,-3 2 5 15,0 0-6-15,-1 0 7 0,2 0-2 0,-13 0-4 16,17 2 1-16,-8-2 8 0,-9 0-5 0,13 1 4 16,-4 0 3-16,-9-1-5 0,13 4 2 0,-5-2-1 15,-2 2 0-15,1-1 1 0,0 2-1 0,-1 1 0 16,0-1 1-16,0 3-3 0,-1-3 3 0,0 1 2 16,0 3-3-16,-2 0 1 0,-1-2 0 0,-1 5-3 15,-1-1 8-15,-1 0-4 0,-2 0 4 0,-2-2 0 0,-1 1 2 16,-4 0 8-16,0 0 1 0,-6 1 4 15,3-2-1-15,-7 0 0 0,-1-3-1 0,-1 2-6 0,-3-4 1 16,3 2-2-16,-11 0 1 0,8-1-1 0,3-2 0 16,-1-1-3-16,-2 1-2 0,3-3-13 0,1 1-9 15,6 0-14-15,-5 0-14 0,4-1-20 0,6-2-22 16,-2-2-24-16,1 2-24 0,0-3-176 0,5 1-336 16,6 4 149-16</inkml:trace>
          <inkml:trace contextRef="#ctx0" brushRef="#br0" timeOffset="90014.03">9925 4099 2 0,'0'0'194'15,"0"0"-16"-15,-7-4-13 0,7 4-17 0,0 0-13 0,-11-1-6 0,11 1 0 0,-14 6-7 16,4 3-7-16,-2-1-6 0,-2 4 0 0,1 2-6 16,-2 4 3-16,1-2-6 0,-2 12-2 15,3 0-13-15,0 1-8 0,-3 4-1 0,3-3-3 0,2 5-4 16,3-1-6-16,1 0-7 0,2 0-4 0,4-2-4 15,-1 0-1-15,5-2-8 0,1 1 0 0,2-2-4 16,4-3-2-16,-2-3-5 0,0 5-3 0,-1-8 0 16,1-1-3-16,-1 10-18 0,1-8-17 0,3-4-25 15,-3 2-27-15,-5 0-19 0,1-2-37 0,-2-6-29 0,-1 2-72 16,-1-1-136-16,2-3-388 0,0 0 173 0</inkml:trace>
          <inkml:trace contextRef="#ctx0" brushRef="#br0" timeOffset="92030.43">10226 4303 46 0,'2'-6'173'0,"-2"6"-15"0,4-8-2 0,-4 8-2 16,0 0-8-16,5-11-10 0,-5 11-7 0,2-8-8 15,-2 8-10-15,4-7-8 0,-4 7 2 0,3-7-2 0,-3 7-10 16,3-6-2-16,-3 6-2 0,0 0 1 16,5-8-8-16,-5 8 2 0,0 0-6 0,0 0-4 15,3-9-7-15,-3 9-7 0,0 0-6 0,0 0-8 0,0 0-5 16,0 0-5-16,0 0-5 0,0 0 0 0,0 0-5 16,0 0-4-16,0 0 1 0,5 23-1 15,-3-16-2-15,-1 5 1 0,2 0-2 0,-1 2 3 0,0-1-3 16,0 1 2-16,2 4-6 0,1-3 2 0,-3 4 1 15,4-2 1-15,-1 0-4 0,1 3-1 0,1-4-1 16,-1 2-2-16,0-4 0 0,0-2 1 0,-1 1 0 16,0 0 2-16,1 0-3 0,-1-1 4 0,0-1-1 15,2 2-3-15,-2-3-3 0,1 2 4 0,-1-2-2 16,0-1-3-16,1 1-1 0,-2-2 1 0,1-1 0 16,-1 0 1-16,-2 1-3 0,2-2 4 0,0 0-5 15,-4-6 0-15,6 12 2 0,-3-7-1 0,1 1-2 0,-4-6 0 16,5 8-2-16,-1-1 1 0,-4-7 2 15,5 7 3-15,-5-7-2 0,3 8 2 0,-3-8 1 0,5 6-5 16,-5-6 0-16,0 0 1 0,7 6 2 0,-7-6 0 16,2 7-2-16,-2-7 4 0,6 8-6 0,-6-8 2 15,0 0-3-15,6 3 4 0,-6-3 0 0,7 4 3 16,-7-4-4-16,0 0 4 0,8 5 3 0,-8-5 5 16,0 0 4-16,9 1 0 0,-9-1 3 0,0 0 4 15,0 0-2-15,13-4 7 0,-13 4-10 0,10-3 5 16,-10 3-4-16,8-5-2 0,-8 5-3 15,11-12-2-15,-8 7 1 0,4-2-4 0,-1-1-1 0,0-2 1 16,1 0-4-16,1-2-3 16,-1-1 1-16,0 1 1 0,1-2-2 0,3-3-2 0,-2 1 0 0,0-1-4 0,0 0-7 15,1-2 10-15,-1 2-8 0,-2 0 3 16,-1 4-2-16,3-5 1 0,-7 4-4 0,4-3 6 0,-1 4 2 16,3 2-1-16,-3-3-2 0,-2 3 1 0,2 0 0 15,0-1-4-15,1 4 1 0,-4-3 5 0,1 4-6 16,1-3 1-16,-2 4 1 0,1-4 2 0,1 1 3 15,-2 3-3-15,-2 6 0 0,4-14-3 0,-4 14 5 16,2-13-1-16,2 8-2 0,-4 5 0 0,2-10 0 16,-2 10 5-16,2-11-3 0,-2 11-4 0,2-8 1 15,-2 8 0-15,0 0 9 0,0 0-9 0,3-7-2 16,-3 7 4-16,0 0-3 0,0 0 2 0,0 0-3 16,0 0 0-16,0 0-2 0,0 0-2 0,0 0 2 0,0 0-1 15,0 0 4-15,0 0-1 0,0 0 0 16,0 0-1-16,6 24-2 0,-6-24 5 0,1 14 0 15,-1-6-2-15,4 4 5 0,-2-2-1 0,-2 2-1 0,4 1-1 16,-4-2 1-16,2 1 3 0,3 5-2 16,-1 0 0-16,0-2 3 0,-2-2-4 0,2 3 2 0,1-3 5 15,0 1-10-15,1 3 9 0,-2-3-3 16,1 3 0-16,1-3 1 0,-1-1 2 0,1-1-6 0,1 0 7 16,1 1-5-16,0-1 1 0,0-1-1 0,0 0 1 15,0-1 1-15,1 2 1 0,-1-2-3 0,-1 0 6 16,2-2-4-16,-2-1-1 0,-1-1 0 0,2 0 3 15,-2 0-1-15,0 1 2 0,0-3-2 0,1 1 1 0,-1-2-5 16,1 3 4-16,-1-1-2 0,-6-5 7 16,11 4-8-16,-5-1 2 0,-6-3 3 0,13 5-2 15,-7-1-1-15,-6-4-2 0,10 1 1 0,-10-1 0 16,12 4 2-16,-12-4-5 0,11 0 4 0,-11 0 3 16,13-1 0-16,-13 1-1 0,12-3 0 0,-12 3 0 0,12-5-2 15,-12 5 1-15,11-4-2 0,-5 2 1 0,1-2 2 16,-7 4 1-16,12-9-8 0,-8 4 11 15,2-1-7-15,-1 1 1 0,0-2-2 0,0 3 3 0,-2-1-1 16,2-4 3-16,-1 2 2 0,1-1-5 0,-1-2 2 16,1 0-2-16,-2 1 0 0,2-2 2 0,0-1-3 15,0 0 4-15,-1 0-3 0,1-2 2 0,-2 0 1 16,2-3-1-16,0-2-1 0,0 0-7 0,0-1 4 16,-4-2 3-16,3 2-6 0,-3-8 6 0,1 6 2 15,-2 0-5-15,0-1-4 0,1 0 1 0,-1 2 3 0,-1-7-2 16,-1 8 1-16,-1 1 0 0,0 0-4 15,2 5 4-15,-1 0 2 0,0-1-1 0,1 5 0 16,0 1-1-16,-2 0-1 0,3 9-2 0,-1-13 2 0,1 13-3 16,-1-9-14-16,1 9-19 0,0 0-22 0,0 0 1 15,0 0-7-15,0 0-7 0,0 0-16 0,0 0-14 16,0 0-7-16,-16 22-13 0,13-12-30 0,0 0-33 16,1 4-53-16,-2 2-163 0,2-4-434 0,0 7 192 15</inkml:trace>
          <inkml:trace contextRef="#ctx0" brushRef="#br0" timeOffset="92372.97">11598 4795 50 0,'0'0'222'0,"0"12"-19"0,0-12-12 0,-3 11-16 15,3-11-3-15,-3 10-16 0,-3-1-4 0,1-3-9 16,0 2-15-16,-1-1-11 0,-2 1-13 0,2 3-10 15,-1-5-5-15,-1 3-12 0,-3-2-5 0,-1 2-7 16,1 0-12-16,-1-3-16 0,-1 0-26 0,1 3-17 16,2-1-27-16,-5-2-21 0,5 3-30 0,1-5-23 15,0-2-45-15,-1 2-161 0,3-1-339 0,7-3 151 16</inkml:trace>
          <inkml:trace contextRef="#ctx0" brushRef="#br0" timeOffset="93310.81">11990 4487 115 0,'0'0'205'0,"0"0"-21"0,0 0-16 16,0 0-21-16,0 0-12 0,0 0-11 0,0 0-9 15,0 0-8-15,0 0-7 0,0 0 1 0,0 0-4 16,0 0-3-16,16 19 0 0,-14-13-5 16,-2-6-7-16,3 15-7 0,-2-6-6 0,1 2-2 0,1-1-7 15,-1 2-5-15,-1-3-4 0,-1 3 0 0,1-4-12 16,2 4 0-16,-2 0-5 0,-1-2-3 0,2 0-1 16,1 2-3-16,-2-1-5 0,0-2 5 0,-1-2-6 15,2 2-4-15,-2-9 0 0,2 13-3 0,-2-13-4 16,1 10 5-16,-1-10-4 0,1 10 0 0,-1-10-2 15,0 0 0-15,0 0 3 0,4 8-3 0,-4-8 1 0,0 0 2 16,3 8 0-16,-3-8-2 0,0 0 3 16,0 0-1-16,0 0-2 0,0 0 2 0,0 0-7 0,0 0 1 15,0 0 0-15,0 0 0 0,13-14-1 0,-8 8 1 16,-5 6-3-16,7-10-2 0,-3 2-1 16,0 0-2-16,1 0-2 0,0-2-3 0,2-1-7 0,-2 1 4 15,1-2-1-15,-1 2-2 0,0-2-2 0,1 0 4 16,2 2-2-16,-3-4 2 0,1 3 3 0,0-3-2 15,2 3 2-15,0 0 0 0,-1 0 0 0,3-6-4 16,-5 9 4-16,4-4 1 0,-2 5 4 0,-1-2-7 16,2 3 4-16,-1-3-1 0,2 4 0 0,-3 0 1 15,0 0 1-15,1 1 0 0,1-1 4 0,-2 0-3 0,0 1 3 16,2-1-3-16,-1 3-1 0,-7 2 2 0,16-7-4 16,-9 5 6-16,3-1 1 15,-1 1 0-15,1-1-2 0,-10 3 1 0,16-3-1 0,-9 3 1 0,3-1-1 16,-10 1 1-16,14-2-5 0,-7 1 5 15,-7 1 0-15,17 1 2 0,-17-1-1 0,14 0-6 0,-7 2 10 16,-7-2-4-16,13 1 0 0,-13-1 1 0,12 2 2 16,-7 2-1-16,1-2-4 0,-6-2 4 0,7 10-1 15,-2-6 2-15,-5-4 0 0,5 11 3 0,-2-3 2 16,-2-2 0-16,-1-6 4 0,2 17-1 0,0-6 6 16,-4 0-4-16,2 0 3 0,-2 1 4 0,0 1-2 15,-1 0 2-15,1-1 0 0,-1-1-4 0,-1 2-1 0,2-3 1 16,-3 2 3-16,0 0-2 0,3 2 2 0,-2 0-6 15,0 0 0-15,1-3 2 0,0 1-4 0,-1 1 1 16,2-1-1-16,-2 0 0 0,3-1-2 0,0 2 2 16,1 0-1-16,-3-4-3 0,3 1 3 0,0-10-1 15,0 13-2-15,3-5-2 0,-3-8 3 16,1 13 0-16,2-4-4 0,1-3 3 0,1-1 1 0,0 3-1 16,1-4-9-16,-1 1-14 0,3-3-18 0,-2 3-15 15,-6-5-24-15,16 4-19 0,-9-3-33 0,1 1-25 16,-8-2-41-16,17-4-209 0,-5-1-431 0,3 0 191 15</inkml:trace>
          <inkml:trace contextRef="#ctx0" brushRef="#br0" timeOffset="96936.8">12942 3950 45 0,'0'0'107'0,"-6"-4"8"0,6 4-8 0,0 0-1 16,0 0-12-16,0 0-9 0,-9-5-2 0,9 5-6 16,0 0-6-16,0 0-4 0,0 0-6 0,0 0 0 15,-7-3-6-15,7 3-3 0,0 0 3 0,0 0-1 16,0 0-6-16,0 0-3 0,0 0 0 0,0 0 1 15,0 0-7-15,0 0-3 0,0 0-1 0,0 0-5 16,0 0-8-16,0 0 4 0,0 0-6 0,0 0 3 16,0 0 1-16,0 0 0 0,0 0-4 0,0 0 7 0,0 0-15 15,17 17 12-15,-12-11-5 0,0 2 3 0,0-3-12 16,2 3 5-16,1 0 1 0,-1 1-2 0,-1 2-1 16,3-2-4-16,-2 1-2 0,1 2-2 0,-2-1-5 15,1-2 10-15,1 3-4 0,0-4 3 0,0 4-1 16,-2-2-3-16,1 4-1 0,1-6 1 0,-1 4-3 15,2-2 3-15,0 1 0 0,-2 2 4 0,1-2-2 16,1 0-1-16,-1-1-1 0,0-1-1 0,1 3 5 16,1-3 4-16,-2 2-2 0,1 1 1 0,1-1-1 0,-3 0 3 15,3 0-4-15,0 1 0 0,5 3 1 16,-8-4-3-16,2 1-5 0,1-1 5 0,-3 0 0 16,0-1 2-16,3 3-1 0,-1-2-4 0,-2-2 0 0,3 3 6 15,-2-2-5-15,-2 0 0 0,1 2-1 0,-1-4-2 16,-1 3 3-16,0-5 1 0,-2 4-3 15,0-4 3-15,0 3 0 0,2 0-4 0,-3-1 3 0,1 0-2 16,-2 0 3-16,1 0-1 0,-2-8 5 0,3 17-6 16,-3-9 10-16,0 3 4 0,-3 1-2 0,2-4 3 15,0 1 0-15,-3 3 4 0,0-2-3 0,1-1-1 16,-2 3 0-16,-1 0 4 0,0-1 2 0,2 3 1 16,-5-3 1-16,2 3-5 0,-1 0 2 0,2-3 2 15,-5 4 2-15,4-2-1 0,-6 1 2 0,2 3 1 16,3-6 0-16,-5 3-5 0,1-4 3 0,3 2 3 15,-2-1-4-15,0 0 0 0,2-3 3 0,0 0-7 16,1-1 3-16,0 3-2 0,0-6 0 16,4 2-5-16,4-6-2 0,-11 10-2 0,9-7 1 0,2-3-2 0,-9 6-2 15,9-6-3-15,-6 5 1 0,6-5-1 16,-4 6 0-16,4-6-3 0,0 0-1 0,0 0 3 0,0 0-2 16,0 0-10-16,-6 6-5 0,6-6-13 0,0 0-24 15,0 0-25-15,0 0-25 0,16 2-35 0,-16-2-46 16,16 0-83-16,-2-2-152 0,0-2-445 0,1 3 197 15</inkml:trace>
        </inkml:traceGroup>
        <inkml:traceGroup>
          <inkml:annotationXML>
            <emma:emma xmlns:emma="http://www.w3.org/2003/04/emma" version="1.0">
              <emma:interpretation id="{0E3EABD0-2F4A-493F-B2CF-B7340D153538}" emma:medium="tactile" emma:mode="ink">
                <msink:context xmlns:msink="http://schemas.microsoft.com/ink/2010/main" type="inkWord" rotatedBoundingBox="18052,5401 20013,5378 20019,5895 18058,5918"/>
              </emma:interpretation>
            </emma:emma>
          </inkml:annotationXML>
          <inkml:trace contextRef="#ctx0" brushRef="#br0" timeOffset="99676.17">14100 4507 25 0,'0'0'141'0,"5"-8"-1"0,-5 8-14 0,0 0-2 16,0 0-8-16,7-6 2 0,-7 6-8 0,0 0-2 15,3-6 0-15,-3 6-14 0,0 0 7 0,0 0-5 16,5-6-6-16,-5 6-11 0,0 0-11 0,0 0-8 16,0 0-2-16,0 0-10 0,0 0-10 0,0 0 3 15,0 0-14-15,0 0 3 0,0 0 0 0,0 0-6 16,0 0-4-16,2 18 0 0,-2-18-1 0,4 12 0 0,-2-6-2 15,3 0 2-15,0 2-2 0,3 0-4 0,1 1-3 16,0-1 1-16,2 0-3 0,-1-1-2 0,5 0 5 16,-2-1-3-16,0 1-4 0,-1-2 4 0,2 1 0 15,-3-4-3-15,2 1-1 0,0 0-2 0,-1-1 1 16,-3 0 1-16,3-2 3 0,0 0-3 0,-1 2 1 16,0-2 3-16,-1-4-6 0,0 2 2 0,-2-1 0 15,-8 3 3-15,17-6-6 0,-11 1-2 0,3 0 7 16,-3 1-6-16,-1-1 3 0,3-4-1 15,-1 5-4-15,-3-2 4 0,1-1 0 0,-5 7 3 0,8-13-5 16,-7 7 3-16,3 0-5 0,-2-2 5 0,-2 8-6 0,3-12 1 16,-3 12 1-16,1-14-3 0,-1 6 2 15,0 8 3-15,-1-11-3 0,1 11 2 0,-5-14 2 0,0 8 0 16,0 1-6-16,5 5-1 0,-10-11-4 0,1 3 10 16,2 2 1-16,1 0 1 0,-2 2-3 0,1-2 2 15,-2 3 0-15,1-3 3 0,0 1-3 0,-4 2 6 16,5-3-5-16,7 6 5 0,-16-3-4 0,7 0 0 15,0 1 2-15,9 2-2 0,-14-3-4 0,14 3 5 16,-13-3-2-16,13 3 0 0,-12 3 2 0,12-3-2 16,-14 0-2-16,14 0 1 0,-12 5-3 0,6-3 5 15,6-2-1-15,-13 7 1 0,7-2 0 0,-2-2-1 16,1 1 0-16,1 2-2 0,-2 0 1 0,2 0 4 16,-2 1 0-16,2 2-3 0,0-3 1 0,0 0 1 15,3 2 1-15,0-2-3 0,-1 2 0 0,0-1-1 16,4-7 4-16,-5 15-4 0,5-10 2 0,0-5-1 15,-1 16 3-15,5-10-2 0,-4-6 0 0,3 15 2 16,2-9-4-16,0 2 3 0,4-4-1 0,1 1 1 16,0 3 0-16,2-2-7 0,3-2 8 0,-1 1 1 0,1 0-6 15,1-2 5-15,5 0 2 0,-5-1-8 0,5 1 4 16,-1 0 1-16,2-3-2 0,-1 0 2 0,-2 0 1 16,-3-3-1-16,-2 3 1 0,1-2-3 0,1-2 1 15,-1 1-3-15,0-2 3 0,-3-2-5 0,2 1 6 16,-2-1-1-16,3-1-1 0,-4 0 1 0,1-1-5 15,1 1 2-15,-1-3 3 0,3-2-2 0,-5 3-1 16,-2 0-1-16,2 1 0 0,-4-1 0 0,0 0 0 0,1 0 1 16,-4 0 2-16,1 1-1 0,1 2-5 15,-4 1 4-15,2-1 1 0,-3 7 1 0,3-11 5 16,-3 11 3-16,6-9 0 0,-6 9-1 0,2-8-3 0,-2 8-1 16,0 0-3-16,0 0 3 0,1-8-2 0,-1 8-1 15,0 0-5-15,0 0-4 0,0 0 6 0,0 0-1 16,0 0 2-16,0 0-2 0,0 0 0 0,0 0 1 15,0 0-2-15,0 0 4 0,-9 24-8 0,6-18 7 16,0 1 1-16,2 1 0 0,-5-1 1 0,1 2 0 16,1-1 3-16,4 0-2 0,-1 4-5 0,1-5 6 15,-3 2 1-15,3-9-1 0,3 17-5 0,-6-5 2 16,3-4 2-16,0-8 3 0,-2 16 0 0,4-10 1 16,1-1-2-16,2 3-2 0,0-4 4 0,1 1-2 15,-6-5 2-15,6 12-8 0,-2-8 9 0,2 0-4 16,1-1 1-16,2-1-1 0,-9-2 1 0,15 6-1 0,-5-7-4 15,-10 1 3-15,18 0 0 0,-10-5-4 0,3 3-1 16,-4-2-5-16,3-1 1 0,1-1 0 0,1 0-1 16,-2-1 3-16,-1 1 1 0,1-2-1 0,-2 2 0 15,-1 0 0-15,1-1 0 0,1 3 2 0,-3-1-3 16,0 0 3-16,-6 5 1 0,10-10-1 0,-5 6 3 16,0 0-5-16,-5 4 2 0,11-7-1 0,-11 7-1 15,7-4 1-15,-7 4 0 0,8-3-1 0,-8 3-6 16,0 0 5-16,13 3 2 0,-13-3-1 0,10 4 3 15,-4 1-4-15,-6-5 0 0,5 8 1 0,0-2 3 16,0 0-3-16,-1 0 2 0,0 2-1 0,-1-1 5 16,1 1-6-16,-2-1 5 0,0 1-4 0,0 0 2 0,-2-8 0 15,4 14 0-15,-3-5 2 0,2-2-2 0,-3-7-4 16,2 12 7-16,-2-12-2 0,1 11 0 16,-1-11 0-16,3 8-1 0,-3-8 2 0,1 6-4 0,-1-6 4 15,0 0 0-15,1 9 2 0,-1-9 2 0,0 0-6 16,0 0 7-16,0 0-3 0,0 0-6 0,0 0 6 15,0 0 0-15,0 0 0 0,0 0-5 0,22-13-3 16,-14 8-4-16,-2 0 0 0,-2-1-4 0,3-2-14 16,2-1 4-16,-2-1-4 0,0 2 1 0,0 0 2 15,0 1 3-15,1-1 1 0,0 2 2 0,-3 0 1 16,1-2 1-16,-2 1 4 0,1 3 1 0,-5 4 3 16,8-10 4-16,-8 10-4 0,5-9 6 0,-5 9-3 15,6-5 2-15,-6 5 0 0,5-6 3 0,-5 6-3 0,0 0-2 16,7-3-4-16,-7 3 4 0,0 0 1 15,0 0 0-15,0 0 2 0,0 0-1 0,8 10 4 0,-8-10 0 16,5 9 3-16,-1-3 0 0,-4-6 1 0,2 12-1 16,3-2 3-16,-4-4-2 0,3 2 1 0,-1 0 1 15,-1-2 0-15,2 2-1 0,-2-2-3 0,2 3 0 16,-2-2 2-16,2 0-3 0,1 0 2 0,-2-2 0 16,-3-5-1-16,7 12 1 0,-4-9-1 0,2 2 0 15,-5-5 2-15,8 6 2 0,-8-6-4 0,9 2-1 16,-9-2-7-16,12 1 6 0,-12-1-6 0,12-2-8 15,-12 2-6-15,14-4-5 0,-4 1-7 0,-2-4-1 16,4 2-11-16,1-4 4 0,-2 0 0 0,0 0-13 16,4-3 1-16,1-2 0 0,-1-1 0 0,3 0 0 15,0-1 3-15,0 0 6 0,0-4-3 0,5-2 10 16,-1 2 1-16,-7 1 5 0,3 3 0 0,5-5 9 0,-3-2 12 16,1 2-2-16,-5 3 6 0,-1 2 6 0,1 0 4 15,-1-1 6-15,-2 3-1 0,0 0 4 16,-2 0 3-16,-1 3 3 0,0 0-2 0,1-3-4 0,0 6 3 15,-2-5 1-15,0 6-3 0,0-2-1 0,2 4 0 16,-5 0 0-16,1-1 0 0,-2 1 3 0,2 2 2 16,-7 3-1-16,13-8 3 0,-7 7-3 0,-6 1-2 15,10-5 4-15,-10 5-1 0,14 2 1 0,-14-2 3 16,13 4 0-16,-6 0 1 0,0 4-2 0,-1-2-4 16,2 4 4-16,-1 0 0 0,0 2-3 0,-2 2 2 0,6 2-2 15,-3 4 2-15,2-1-4 0,-2 1 1 16,-2 3-2-16,1-1-1 0,0-3-3 0,2 0-1 0,-2 3 0 15,1-2-1-15,-2 2 1 0,1-4-2 0,-2 1-4 16,0-3 1-16,-2-1 1 0,2-5-2 0,-3 4 1 16,1-4-2-16,-1 2-1 0,-1-6 1 0,2 2-2 15,-1 0 0-15,-2-8 0 0,3 12 0 0,-3-12 2 16,2 10-3-16,-2-10 2 0,2 6-2 0,-2-6-2 16,0 0 1-16,3 9 7 0,-3-9-2 0,0 0-1 15,0 0 2-15,0 0-1 0,0 0-3 0,0 0 4 16,0 0-1-16,0 0-3 0,0 0-2 0,0 0 2 15,0 0-4-15,0 0-1 0,-23-17-2 0,16 11 2 16,-4 1-3-16,3-1 1 0,-6-1 0 0,-1 3 2 16,1-1-8-16,-3-1 7 0,-3 3-3 0,7-2 4 15,-8 2-3-15,0 1 2 0,6 2-2 0,-5-2-2 0,1 2 4 16,3 2-3-16,-4 0 1 0,5 0 5 0,3 2-5 16,-3-1 1-16,4 2 0 0,0 0 1 15,0-2 1-15,3 1-1 0,-2 4 1 0,3-5-1 0,1 2-1 16,6-5 3-16,-5 11 2 0,1-6-3 0,4-5 0 15,0 0 5-15,9 17-3 0,-4-11 2 0,6-1 0 16,-1-1 0-16,6 1-3 0,-3 0 1 16,7-1-2-16,0 1 7 0,4-3-3 0,-1 1-2 0,1-2-2 15,-4 2-1-15,-5-3-8 0,9 0-9 0,-4-1-9 16,-4-1-7-16,-1-2-7 0,2 4-19 0,-2-2-12 16,-2-1-1-16,-1 1-2 0,-1-2-22 0,-5 3 1 15,-6 1-17-15,12-4-33 0,-12 4-155 0,6-6-326 16,-6 6 145-16</inkml:trace>
        </inkml:traceGroup>
      </inkml:traceGroup>
    </inkml:traceGroup>
    <inkml:traceGroup>
      <inkml:annotationXML>
        <emma:emma xmlns:emma="http://www.w3.org/2003/04/emma" version="1.0">
          <emma:interpretation id="{984AF739-39A8-4740-9C60-D923AE3D17B5}" emma:medium="tactile" emma:mode="ink">
            <msink:context xmlns:msink="http://schemas.microsoft.com/ink/2010/main" type="paragraph" rotatedBoundingBox="5201,6549 24772,6630 24763,8682 5193,86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3FE3746-7BA8-4DC8-A1F1-B168E0D3B8D9}" emma:medium="tactile" emma:mode="ink">
              <msink:context xmlns:msink="http://schemas.microsoft.com/ink/2010/main" type="line" rotatedBoundingBox="5201,6549 24772,6630 24767,7787 5197,7706"/>
            </emma:interpretation>
          </emma:emma>
        </inkml:annotationXML>
        <inkml:traceGroup>
          <inkml:annotationXML>
            <emma:emma xmlns:emma="http://www.w3.org/2003/04/emma" version="1.0">
              <emma:interpretation id="{7432BF29-456B-4228-BA01-70FA4B8DB410}" emma:medium="tactile" emma:mode="ink">
                <msink:context xmlns:msink="http://schemas.microsoft.com/ink/2010/main" type="inkWord" rotatedBoundingBox="5201,6710 9986,6730 9982,7726 5197,7706"/>
              </emma:interpretation>
            </emma:emma>
          </inkml:annotationXML>
          <inkml:trace contextRef="#ctx0" brushRef="#br0" timeOffset="104129.99">1594 5472 4 0,'0'0'147'0,"-10"-8"-13"0,10 8-11 16,-8-4-10-16,8 4-7 0,-8-2-10 0,8 2-11 15,-9-4-9-15,9 4-6 0,-11-4 0 0,11 4-10 16,-16 0-4-16,16 0-9 0,-13 0-1 0,13 0-3 15,-15 2 3-15,4 1-3 0,0 0-8 0,0-1 3 16,-3 4-3-16,4-2 2 0,-6 4-4 0,3-3 1 16,0 1-4-16,1 3 1 0,-4 2-3 0,0-1 1 15,-2 2-6-15,5-2 0 0,1 3-2 0,-1 3-2 16,5-2-2-16,-2-4 6 0,0 7-6 0,1 0 2 16,2-1-12-16,1 3 8 0,1 1 1 0,1-1-1 0,4 0-5 15,-3-1 6-15,6 2-7 0,-1 1-2 0,5-3 7 16,-4-5-5-16,7 4 7 0,-1-1-11 0,1 2 2 15,5-5 1-15,-2-1-3 0,5 0 4 0,1-2-2 16,1 0-1-16,0-2 3 0,1-1-5 0,3-1 0 16,1-3 4-16,-1-1-1 0,7 1 1 0,-8-3-4 15,0-1-2-15,4-1 3 0,-5 0 0 0,2-3-1 16,-4 1-4-16,2-3 5 0,0 1 3 0,2 0-7 16,-4-1 5-16,3 0-1 0,-4-1 3 0,3-1-2 15,-3 3-1-15,2 1 3 0,-8-1-4 0,0 1 3 16,0-1-3-16,-4 3-1 0,5 0-1 0,-6 1 1 0,-1-2 2 15,-7 4-5-15,18 0 4 0,-10 1-1 0,-8-1-1 16,16 3-4-16,-12-1-7 0,5 3 12 0,-2-2-3 16,4 3 3-16,-1-1 3 0,0 1-5 0,-2-2 3 15,3 4-3-15,2-3-1 0,-4-2 5 0,2 3-7 16,0-1 7-16,-2-2-2 0,0 0-1 16,0-2 3-16,0 1-1 0,-9-2 1 0,15 0-5 0,-7 0 6 15,-8 0-2-15,23-4 0 0,-10 0 2 0,-2 0 0 16,-2 2-4-16,4-3 3 0,-2 2-4 0,2-1 2 15,0-1-2-15,-1 0 1 0,-1-1-2 0,0 1 1 16,-1-4 1-16,0 4-3 0,-2-1-4 0,-1-2-1 16,-1-4-1-16,-1 7 1 0,0-1-1 0,-3-1 3 15,-2 7-3-15,2-12 2 0,-2 12-1 0,0-13-3 0,0 13 0 16,-9-12-4-16,2 4-1 0,-4 2 1 16,0 0 3-16,-2-1-1 0,0 0 5 0,-2 2-1 0,-1-1-2 15,-4 1 1-15,2 1 5 0,-3 0 0 0,5 3-5 16,1-2 4-16,-1 1 2 0,1 0-1 0,-8 2-9 15,4-1 9-15,1 1 1 0,3 0-2 0,-3 0-1 16,5 0-13-16,-2 5-3 0,4-2-7 0,-5-1-1 16,6 2-9-16,-2 1-8 0,1 1-11 0,0 2-4 15,2-4-15-15,1 1-8 0,0 2-22 0,2-2-142 0,2 0-269 16,4-5 118-16</inkml:trace>
          <inkml:trace contextRef="#ctx0" brushRef="#br0" timeOffset="105209.46">2559 5717 44 0,'12'-3'169'0,"-6"-2"-11"0,1 2-10 15,-1-1-9-15,-6 4-7 0,11-5-6 0,-11 5-9 16,9-2-3-16,-9 2-6 0,0 0-8 0,9-3-5 15,-9 3-19-15,0 0 5 0,0 0-15 0,9-1-3 16,-9 1-8-16,0 0-6 0,0 0-4 0,0 0-5 16,6 9-6-16,-6-9-6 0,2 7 0 0,1 1 0 15,-3-8-1-15,5 12-2 0,-2-5-1 0,-2 1-6 16,-1-8 1-16,4 16-2 0,-2-7-1 0,3-2-1 16,-1 1-1-16,-3 0-5 0,2 0 0 0,0 0 2 15,2-2 0-15,-3 2-2 0,2 0-1 0,-2-2 0 0,3 2-2 16,-2-2 2-16,1 0-5 0,-4-6-6 0,3 10-2 15,-3-10-4-15,3 9-6 0,-3-9-3 0,4 8 1 16,-4-8 0-16,0 0 3 0,4 6 0 0,-4-6-1 16,0 0-4-16,0 0-2 0,0 0-1 0,0 0 2 15,0 0-2-15,16-14 8 0,-14 8-3 0,3-3 0 16,-3-1-2-16,2 2 2 0,0-2 3 0,1 0-1 16,2 1 4-16,-1-2 3 0,-1 1-4 0,1-4 3 0,1 3 2 15,1-1-1-15,-3 2 0 0,6 1 4 16,1-2-3-16,-2 4 6 0,-1-2 0 0,2 3-3 15,-4 2 2-15,1-4 3 0,-1 2 1 16,1 4 5-16,-3-3 3 0,-5 5-4 0,13-5-9 0,-8 4 9 0,-5 1-2 16,8-7 2-16,-8 7 1 0,0 0-5 0,12 0-1 15,-12 0 4-15,0 0-2 0,9 4 5 0,-9-4-1 16,4 6 0-16,-4-6-3 0,6 8 2 0,-3-2-1 16,-3-6 1-16,6 13 5 0,-5-8 0 0,2 1-2 15,0 0 0-15,-3-6-5 0,5 14 5 0,-2-8 3 16,2 2-2-16,-5 0-3 0,5-2-2 0,-2-1 1 15,2 2-1-15,-5-7 2 0,5 10-1 0,-5-10 2 16,4 9-1-16,0-4-1 0,-4-5-1 0,2 9-2 16,-2-9 3-16,5 7-1 0,-5-7 0 0,8 6 0 15,-8-6-1-15,5 7 0 0,-5-7-2 0,12 1 1 16,-12-1-3-16,13 0 0 0,-4 0 1 0,-9 0 0 0,15-5-3 16,-4-1-3-16,1 2-4 0,-3 0 11 15,1 2 0-15,3-6-1 0,-3 2-1 0,2 0 1 16,1-2-1-16,-2-3 0 0,0 4-1 0,-2-3 2 15,0 3-4-15,0-1 2 0,-3 2-1 0,3 0 1 0,-5 1 4 16,1 0 1-16,-5 5 3 0,8-6-1 0,-8 6-3 16,5-8 1-16,-5 8-1 0,7-2-1 0,-7 2-4 15,0 0 4-15,0 0-2 0,0 0-2 0,0 0 6 16,15 7-6-16,-15-7 5 0,5 13 1 0,-3-5-3 16,5 2 2-16,-5-1-2 0,2 4 7 0,1-1-2 15,0-1 4-15,0 1-3 0,0 2 2 0,2-1 3 16,-1-1-2-16,2-1 1 0,2-1-5 0,-1 2 3 0,2-1 1 15,2-5 0-15,-2 2-1 0,0-1-3 0,1-2 1 16,2 2 4-16,-1-5-2 0,0 2-1 16,-1-1-4-16,1-3 2 0,0 0 2 0,0-2-4 0,1 0-1 15,2-1 2-15,-4-4 0 0,3 1-4 0,0 1 3 16,2-3-1-16,-2 1-2 0,5-6 2 16,-8 5-6-16,0-1 1 0,2 3-2 0,0-3 1 0,-3 2 1 15,-2-1 0-15,0 4-2 0,-2-1-1 0,-7 5 3 16,13-2-4-16,-13 2 1 0,11 0-1 0,-11 0-1 15,9 5 1-15,-3-2 2 0,-1 3-1 0,0 4-5 16,-2 1 6-16,1 3 0 0,-1 2 6 16,3 5-2-16,-4 0-1 0,-1 7-1 0,-1 1 5 0,0 1-2 15,0-2-5-15,0 0 4 0,0-5 1 0,0 5 3 16,3-4 0-16,1-2 1 16,-2 1-1-16,4 5 3 0,-2-8-3 0,-1 1-1 0,3-2 2 15,-2 2-1-15,4-2-5 0,-2 0-5 0,-1-3-3 0,2-4-10 0,-2 2-12 16,-2 0-16-16,2 0-15 0,-4-3-21 15,1 1-26-15,-2 1-16 0,-2-4-183 0,-4 1-334 0,0-1 149 16</inkml:trace>
          <inkml:trace contextRef="#ctx0" brushRef="#br0" timeOffset="105731.99">3793 5762 180 0,'-4'-7'188'0,"4"7"-19"0,-3-12-14 0,3 12-8 16,-4-10-9-16,4 10-14 0,-1-10-6 0,1 10-13 15,0-9-5-15,0 9-7 0,1-11-7 0,-1 11-8 16,0 0-8-16,3-11-6 0,-3 11-6 0,0 0-11 16,2-8 1-16,-2 8-9 0,11-3-1 0,-11 3-6 15,10-4-5-15,-10 4-2 0,17 0 0 0,-6 0 0 16,2 0-6-16,0 4 2 0,0-1-6 0,2-1-8 15,0 2 7-15,-1 1-1 0,0 0-2 0,-1 0-1 0,6 5-3 16,-3 0 0-16,-3-2-2 0,0 1-5 16,-1 2 7-16,0-3-5 0,-3 2 1 0,1 1-3 15,-4-3 3-15,1 2 2 0,1 0-2 0,-5-3-5 0,0 1 6 16,1 1-2-16,-3-3-3 0,-1-6 3 0,-4 15-1 16,0-8 0-16,0-1 0 0,-8-1 4 15,2 1-2-15,-1-2-2 0,-1 0 0 0,-1-1 0 0,0 0-3 16,0-1 9-16,-2 2-6 0,5-4 0 0,0 0-6 15,-2 2-13-15,2 0-13 0,10-2-8 0,-12 3-16 16,12-3-15-16,-10 1-11 0,10-1-14 0,-9 1-11 16,9-1-20-16,0 0-163 0,0 0-313 0,0 0 140 15</inkml:trace>
          <inkml:trace contextRef="#ctx0" brushRef="#br0" timeOffset="107038.98">4307 5893 109 0,'14'-1'142'0,"-14"1"-17"0,17 1-12 15,-8-1-5-15,2-1-13 0,0 2-15 0,1-1-5 16,1 1-8-16,-1 0-9 0,-3-1-7 0,7 0-5 16,-4 0 0-16,2 1-2 0,-2-2-5 0,0 2-1 15,1-1-27-15,-1 0 23 0,-1-1-6 0,0 0-5 16,-1 0-11-16,-10 1 18 0,16-4 0 0,-10 2-6 15,3-2 4-15,-9 4-12 0,12-5 9 0,-7 0-2 0,-5 5 1 16,10-9-11-16,-6 7 4 0,-4 2-5 16,6-12 4-16,-6 12-1 0,1-10 1 0,-1 10-5 15,1-10 0-15,-1 10-5 0,0 0 6 0,-5-16-7 0,2 12-2 16,3 4 0-16,-11-6 4 0,4 1-4 0,0 1 5 16,-3-1-9-16,3 2 6 0,-7 0-8 0,1-1 11 15,-2 0-4-15,0 4 0 0,-5 0 1 0,-2-3 1 16,2 1 2-16,1 1 5 0,-2 1-2 0,-3 0 3 15,5 0-4-15,3 0 7 0,1 1-4 0,0 2-2 16,1-1 0-16,2 0 0 0,0 2 1 0,4 0-2 16,1 0-3-16,-3-2 1 0,4 5 2 0,1-2-2 15,0 1 1-15,5-6-2 0,-7 10-4 0,4-5 5 16,3-5 1-16,-2 13-1 0,2-13 3 0,1 12-1 16,3-3-1-16,-1-4-2 0,2 4-5 0,0-4 6 15,7 1 1-15,1 2 0 0,-1-4-3 0,2 3-1 0,1-7 4 16,7 6-3-16,-1 0 2 0,-3-2 0 15,3-2-5-15,-5-2-3 0,1 2-1 0,2-2-1 0,-4 0-8 16,2 2 1-16,-3-4 0 0,-1-1-5 0,1 2-5 16,-3-1 11-16,2-3-7 0,-2 0 1 0,2 1-3 15,-6-3 6-15,6 3 0 0,-6-4 3 0,3 0-7 16,-2 0 6-16,2-1-2 0,-2 3 5 0,-2 1 6 16,0-1 9-16,0 0 5 0,0-1 0 0,-6 7-1 15,8-9 5-15,-3 7-3 0,-5 2 0 0,7-7-9 16,-7 7 3-16,8-2-2 0,-8 2 3 0,0 0-5 15,0 0-1-15,13 5 2 0,-13-5-2 0,6 9 6 16,-2-4-6-16,1 1-1 0,-1 0 2 0,-1 2-1 16,0-2 0-16,0 2 0 0,0 1 5 0,1-2-4 0,-2-1 1 15,2 3 0-15,1-3 1 0,-3 2-5 16,3-3 6-16,-2 2-4 0,3-1-1 0,-1-2-2 16,2 1 4-16,-2-1-2 0,1 1 2 0,2-3-1 15,3 1 1-15,0 1-2 0,1-3-3 0,-1-1 0 0,4 0 1 16,-3-1-4-16,0 0 2 0,2-2-6 0,0 2 7 15,-1-3-9-15,3 0 4 0,-2 0-2 0,-1 0 4 16,2-1-2-16,1 0-4 0,-3 1 3 0,-2 0 6 16,1 2-3-16,-3-1 4 0,-2 1 5 0,2-1-2 15,-2-1 3-15,-7 4-15 0,15-1 13 0,-15 1-2 16,11 0-1-16,-11 0-2 0,11 5 1 0,-11-5 0 16,6 3-3-16,-6-3 3 0,8 7 1 0,-6-3-3 0,-2-4 4 15,9 9 0-15,-7-4 2 0,2 1-2 16,-2 0-1-16,-2-6-1 0,6 14 2 0,-3-9 0 15,1 1-2-15,-4-6 2 0,6 9 0 0,-5-4-14 16,-1-5 16-16,5 8 1 0,-5-8-5 0,0 0 3 16,0 0 5-16,5 6-4 0,-5-6 4 0,0 0-6 0,0 0 0 15,0 0 3-15,0 0-1 0,0 0-1 0,15-9 1 16,-15 9 0-16,6-10-5 16,-1 5 0-16,-3-3 0 0,5 3-1 0,-1-2-7 0,1-2 5 15,2 1-5-15,-2 0 1 0,4 0-2 0,-2 1 1 16,2 1 2-16,-2-4-1 0,2 4-1 0,1 0 0 0,-1 1-3 15,3-1 9-15,-3 2 1 0,1-1 0 0,2 0 0 0,-1 0-1 16,1 1 2-16,-1-1 4 0,2 3 2 16,-1-2-1-16,-1-1 5 0,2 1-5 0,4 0 4 15,-4 1 0-15,5 0 6 0,-5-2-4 0,1 1 0 0,-1 2 3 16,3-3 0-16,2-1-2 0,-5 0 1 0,0 0 1 16,1 1 4-16,0-5-4 0,0 4 2 0,-6 0 0 15,4-2 2-15,-1 0-6 0,-5 4-4 0,3-5 1 16,-2 2 3-16,-4 0-2 0,1 2 2 0,0 0-1 15,-6 5-6-15,7-9-2 0,-5 4 0 16,-2 5 1-16,0-9-2 0,0 9-2 0,0 0 1 0,-12-10-1 16,12 10-4-16,-16-2-1 0,3 3 3 0,0-1 3 15,-2 1-1-15,0 2-3 0,-1-2 0 0,3 5 2 16,-2 0 0-16,-2 0-2 0,2 0-3 0,2 4 7 16,1-4-3-16,0 4-4 0,1-2 2 0,3 3 1 15,2-1-1-15,0-1 3 0,1 2-3 0,2-2 6 16,5 1-2-16,-1 1 4 0,4 0 7 0,1-2 7 0,5-4 1 15,4 7 2-15,2-1 0 0,4-1 3 16,4-3-1-16,6 1 1 0,-2 0 0 0,2-1-4 16,5-2-2-16,-5-1 1 0,1 0-5 0,-5-2 0 0,-4 1 0 15,2-3-5-15,0 1 1 0,-3 1-13 16,-1-2-7-16,-5 2-21 0,0-2-17 0,-4 0-19 0,3 2-15 16,-6-1-36-16,-1-1-27 0,-8 0-51 0,13 1-134 15,-13-1-357-15,0 0 158 0</inkml:trace>
        </inkml:traceGroup>
        <inkml:traceGroup>
          <inkml:annotationXML>
            <emma:emma xmlns:emma="http://www.w3.org/2003/04/emma" version="1.0">
              <emma:interpretation id="{2D896861-E1D2-414C-B063-D4AFF841C182}" emma:medium="tactile" emma:mode="ink">
                <msink:context xmlns:msink="http://schemas.microsoft.com/ink/2010/main" type="inkWord" rotatedBoundingBox="11107,6983 11744,6986 11743,7255 11106,7252"/>
              </emma:interpretation>
            </emma:emma>
          </inkml:annotationXML>
          <inkml:trace contextRef="#ctx0" brushRef="#br0" timeOffset="108579.84">7210 5925 94 0,'0'0'156'0,"-14"-2"-15"16,14 2-8-16,0 0-16 0,-13 2-4 0,13-2-18 16,0 0-9-16,0 0-7 0,-11 1-10 0,11-1-5 15,0 0-7-15,0 0-5 0,-6 3-3 0,6-3-2 16,0 0 1-16,0 0-6 0,0 0 0 0,0 0-1 0,0 0 5 16,0 0-4-16,0 0-1 0,0 0 7 15,0 0-5-15,13 18-1 0,-7-16 6 0,-6-2-2 16,14 2-2-16,-14-2-3 0,18 0-4 0,-8-2-2 15,1 2-7-15,3-1 0 0,-1 0-3 0,1-3-5 0,0 4 2 16,2-5-4-16,-2 2 2 0,1-1-3 0,1 2-1 16,-2-1-4-16,2-2 4 0,-1 1-1 0,-4-1-4 15,2 0-3-15,0-1 0 0,-1-1 0 16,-1 0-1-16,-1-1 1 0,-3 2-1 0,3-3 3 0,-2 1-7 16,-1 0 0-16,-1-1 0 0,-1 1 2 0,1 3 1 15,-2-1-4-15,0-2-1 0,-4 8 2 0,3-13-1 16,-1 4-7-16,-2 9 5 0,0-10 1 0,0 10-1 0,-5-10-1 15,5 10-2-15,-8-9 3 0,3 6-2 16,-2-2 2-16,-1-1-3 0,-4 1 2 0,-1 2 1 16,0-1-3-16,-3 0 2 0,3 1-4 0,-2 2 5 0,-4-3-5 15,2 4 1-15,-3 0 0 0,2 4 1 0,1-1 3 16,3 1-2-16,-1-1 4 0,-1 1-5 16,3-2 3-16,-1 6-4 0,-1-1 3 0,5 0 3 0,-2 4-5 15,1-6 3-15,0 4 1 0,2 0-5 0,1 1 1 16,-1-2 3-16,3 1-1 0,3-1 2 0,-1 1-3 15,1-2 4-15,1 1 2 0,2-8 4 0,2 17-8 16,-1-10 9-16,7 3-1 0,-3-4-2 0,1 2 3 16,2-3 2-16,3 3-2 0,2-2-4 0,-1-2 4 15,3 1-3-15,1-1 2 0,-1-2-3 0,1 1 0 0,-1 2 1 16,1-4-1-16,0 1-5 0,0-1 4 16,-2-2 0-16,2 1-5 0,-2-2-3 0,1-2 0 0,1-2-8 15,-4 4-13-15,2-4 10 0,-1 1-6 0,0-4-3 16,0 3-1-16,0-2 4 0,-1-2 2 0,-1 1-5 15,0 1 9-15,-1 0 3 0,1-2-2 0,-4 0 1 16,1 1 1-16,2 1 4 0,-4 2 2 0,1-2 0 16,-1 0 5-16,1 3 0 0,0-1 3 0,-2 0 4 15,-5 6 0-15,12-5-3 0,-12 5 5 0,11-2 0 16,-11 2 1-16,14 0-2 0,-14 0 4 0,15 5-7 16,-7 0 4-16,1 0 1 0,3 1-3 0,-3 2 0 15,-1 2 2-15,0 0-4 0,7 4 4 0,-4 0-3 16,-5-1-3-16,1 5-22 0,2-2-19 0,-4 2-21 15,-1-5-31-15,1 0-41 0,-3 2-190 0,-1-1-350 0,2-3 155 16</inkml:trace>
        </inkml:traceGroup>
        <inkml:traceGroup>
          <inkml:annotationXML>
            <emma:emma xmlns:emma="http://www.w3.org/2003/04/emma" version="1.0">
              <emma:interpretation id="{504AD18D-4515-431A-99E5-DACA5D1432A5}" emma:medium="tactile" emma:mode="ink">
                <msink:context xmlns:msink="http://schemas.microsoft.com/ink/2010/main" type="inkWord" rotatedBoundingBox="12755,6581 15051,6590 15048,7272 12752,7263"/>
              </emma:interpretation>
            </emma:emma>
          </inkml:annotationXML>
          <inkml:trace contextRef="#ctx0" brushRef="#br0" timeOffset="110866.97">9025 5700 108 0,'-5'-9'131'0,"5"9"-6"0,0 0-14 16,-11 0-8-16,11 0-6 0,0 0 2 0,-20 1-12 15,20-1 0-15,-22 5-3 0,13-5-1 0,-2 4-7 16,-2 0-3-16,0 0-12 0,1 1-1 0,0 0-2 15,-1 1-2-15,1 2-3 0,6-4-5 0,-3 2-7 16,-1 2-4-16,4-3 0 0,-5 1-6 16,5-1-2-16,2 4-4 0,-2-3-1 0,2-1 1 0,1 3-8 15,-2-3 0-15,5-5-3 0,-5 11 0 0,4-4 2 16,1-7 0-16,1 11-2 0,-1-11 2 0,6 13-2 16,-1-7 2-16,1 0 2 0,-2-2-1 0,4 2 4 15,2-1-3-15,3 2-3 0,-2-1-4 0,1-1-2 16,0 0 4-16,1-1 1 0,0 1-4 0,1-3-3 0,1 2 2 15,-1-2 6-15,0 0-4 0,0 0 2 0,3 0-7 16,-1-2 5-16,0 4-2 0,-1-3-2 16,-1 2-1-16,0-1-3 0,2-2 3 0,0 1 0 0,-2-1-1 15,0-1 4-15,1-1-5 0,-1 2-1 0,2-3-2 16,-3 2 4-16,1-3 0 0,-2 2-1 0,1 0-2 16,0-1-2-16,0-2 4 0,-1 1-4 0,0-1 1 15,-1 1 1-15,2-3 2 0,-5 0-2 16,3 2 1-16,-2-2-4 0,1-2 0 0,-1 2 2 0,0-2 1 15,-1 0-2-15,0 2 1 0,1-2-5 0,0-1 1 16,-3 1 1-16,1 0-2 0,-3 1-2 0,1-3-3 16,-1 3 3-16,-1 2 1 0,0-5-3 0,0 4-1 0,0-1 4 15,-3 8 1-15,2-13 2 0,-2 13-2 16,-2-13-1-16,2 13 3 0,-3-14-4 0,3 14 6 16,-5-11-6-16,5 11 3 0,-8-10-6 0,3 6 6 0,5 4 1 15,-11-6 0-15,5 2 0 0,6 4-3 16,-13-5 2-16,6 4-1 0,7 1-1 0,-15-4 2 0,5 4 3 15,10 0-6-15,-17-3 6 0,8 3 4 0,9 0-4 16,-17 0-2-16,17 0 4 0,-16 3-3 0,7-1-1 16,2 1-7-16,0 0 12 0,7-3 3 0,-14 6-5 15,8-4 2-15,-3 3-3 0,3-1 2 0,1 2-1 16,-1 2 1-16,1 1-2 0,-1-2 1 0,1 3 1 16,2-1 2-16,0 0 2 0,0 1-2 0,1 1-1 0,-1 1 2 15,3-3-2-15,0 2 2 0,2 1 5 16,-1-2-9-16,3 1 3 0,0-2 1 0,0 1 1 15,1 2 1-15,-1-4-2 0,0 1 0 0,0-1 2 0,3 1-2 16,-1-2 3-16,0 3-4 0,1 0 1 0,1-2 0 16,2-2 0-16,-2 3-2 0,2-2-4 0,-1-1 5 15,2 0-1-15,1 0 2 0,-1-3-3 0,2 2-4 16,0 0 7-16,-1-1-4 0,2 0 2 16,-2 0 0-16,1-2 2 0,-1-2-2 0,-1 4 0 15,3-4 0-15,-1 0 0 0,1 0 2 0,-1 0-1 0,0-3 0 16,1 1 0-16,0 1-4 0,-2-3 0 0,2 0 3 15,1-1 0-15,1-1 2 0,-3 1-1 0,7-4-1 16,-3 0-1-16,2 0 1 0,-1-1-4 0,-5 3 4 16,5-5 0-16,-3 3-3 0,-4-2 0 0,4-1 0 15,-5 2-1-15,5-2 0 0,-6 0 3 0,-1 2-5 16,3-1 0-16,-4-2 6 0,4-2 3 0,-3 1-7 16,-2 5 1-16,0-6-2 0,0 3 4 0,0-2-1 0,1 2-3 15,-5-1 5-15,4 2-1 0,-2 0-3 0,0-3 0 16,-1 2 3-16,-1 1-5 0,-1-3 4 0,1 2-4 15,-1-1 2-15,-1 1 1 0,0 0-2 0,-1-1 4 16,-2 1-2-16,1 0-3 0,1 1 3 16,-4-1-3-16,2 1-2 0,0 1 4 0,-2 0 1 0,-1 0-2 15,1 2-4-15,2 1 8 0,-1 0-1 0,-3 1 2 16,4 1-8-16,-5-1 2 0,8 6-2 0,-7-8 2 16,7 8 4-1,-9-7-4-15,9 7 4 0,-9-4-9 0,1 3 5 0,8 1-2 0,-14 0 0 0,2 0 5 16,12 0-5-16,-17 3 3 15,7 0 0-15,0 0-3 0,3 0 3 0,-3 4-1 0,3-2-2 0,-2 2 5 0,-1-1-2 16,1 3-2-16,3-1 4 0,-1 3 7 16,1-1-3-16,-1 2 1 0,2 0 3 0,1-2-1 0,1 4-1 15,-1 0 2-15,2-3 1 0,1 3 1 0,1 6 2 16,0-1 0-16,1-2-1 0,0 3-2 0,0-1 2 16,-1 3 2-16,5 0-4 0,0-2 3 0,-1 2-4 15,5-4 0-15,-2 1-2 0,-1 1 1 0,0-2 0 16,3-1-1-16,2 2 2 0,0-4-3 0,-2-2 1 15,4 1 1-15,2-1-2 0,-6-3 0 0,3 0 0 16,-2 2-1-16,0-4 1 0,1 1 0 0,1-1 2 16,1-2-2-16,-1 0 2 0,1-2-1 0,-1 0 1 15,1 1 1-15,-2-3-1 0,3-1 2 0,-2 1-2 16,2-2-1-16,-2 0 2 0,2 0-3 0,-1 0 2 16,0-2 0-16,0 0-3 0,2-2 1 0,-3-1 1 15,3 2-4-15,-1-3 1 0,4-2-1 0,-3 2-2 0,2-5 1 16,-1 3 0-16,3-5 4 0,-2 2-5 0,0-3-1 15,0 0-10-15,1-2 1 0,-3 0-5 16,0-1-3-16,0-2-1 0,-1 3-2 0,-2 0 4 0,1 1-3 16,-2-4 0-16,0 5 2 0,-5 0-4 0,1-3 6 15,-2 2-6-15,1 2 4 0,-2-2 3 16,2 3-1-16,-2-1 2 0,-3-1 3 0,0 1 1 0,2-1 1 16,-2 1-1-16,-1 1 2 0,-1 0-5 0,-2-1 7 15,3 2 1-15,-1 0-4 0,0-1 4 0,0 2 3 16,-3-2-3-16,0 1 0 0,1 1 3 0,-1 1-2 15,1-2 3-15,2 5-4 0,1 6 5 0,-5-17-3 16,2 10 0-16,0-1-1 0,1 1 4 16,-2-1 1-16,4 8 4 0,-5-13 3 0,2 9 0 0,3 4-3 15,-4-12 1-15,4 12 0 0,-5-8-1 0,5 8 1 16,-4-8 1-16,4 8-4 0,0 0-1 0,0 0 1 0,-10-4-4 16,10 4 2-16,0 0 1 0,0 0-3 15,-21 10 2-15,15-6 1 0,0 0 2 0,0 4 2 0,-4 0 0 16,0-1 4-16,0 4 1 0,0 0 4 0,2 0-2 15,-3-1 1-15,1 8-2 0,-2-3 3 0,1 1-2 16,3 0 6-16,-3 1-2 0,3-2 3 0,2 5 1 16,0-2-3-16,0-1-1 0,1 7 1 0,2 4-4 15,1-7 2-15,4 3 0 0,0-3-1 0,0 2-2 16,4-2 1-16,1 0-1 0,1-1 0 0,1 2-1 16,2-2 2-16,0-1-3 0,2-2 2 0,0-1-3 0,2-2 1 15,-2 2-2-15,0-7 3 0,-1 0-4 16,-1 0 0-16,0-4 1 0,-1 1-1 0,-3-1-1 15,2-1 0-15,-3-3-3 0,-6-1 4 0,12 4-17 0,-12-4-12 16,10 0-15-16,-10 0-17 0,0 0-11 16,16-5-22-16,-16 5-29 0,8-8-17 0,-3 3-34 15,-5 5-197-15,6-19-391 0,0 8 173 0</inkml:trace>
          <inkml:trace contextRef="#ctx0" brushRef="#br0" timeOffset="111192.03">10726 5327 9 0,'-9'4'190'0,"3"0"-14"0,6-4-13 0,-14 6-18 0,9 2-15 15,-4-2-2-15,2 4-14 0,-2-1-8 0,3 2-12 16,2 0-6-16,-2 1-11 0,1 0-11 0,-2-1 0 16,1 2-9-16,1 1-3 0,-1 0-8 0,1-2-15 15,1 1-14-15,-2 0-20 0,2 0-17 0,2 1-34 16,2-2-10-16,0 0-28 0,1-3-162 0,0 1-276 15,5-2 123-15</inkml:trace>
          <inkml:trace contextRef="#ctx0" brushRef="#br0" timeOffset="111595.99">11093 5703 84 0,'0'0'172'0,"-10"-8"-6"0,5 3-9 0,5 5-20 0,-12-7 1 15,5 5-10-15,7 2-15 0,-16-6-7 0,9 3-9 16,7 3-7-16,-15-2-9 0,15 2-10 0,-12-3-5 16,12 3-9-16,-14 3-4 0,14-3-10 0,-12 2 0 15,6 2-4-15,6-4-6 0,-10 7-7 0,5-4 4 16,5-3-2-16,-6 9-2 0,3-2-6 0,3-7-6 15,-3 15 3-15,3-9-4 0,0-6 4 0,2 16-2 16,-2-7-3-16,0-9 0 0,3 14-3 0,-2-5-2 16,4 2 0-16,-4-3 0 0,4-2-5 0,-1 2-2 15,-2 2 7-15,-1 1-3 0,3-2 1 0,-1 0 1 16,0-2 0-16,-2 1-1 0,3 1-3 0,-4-9 5 0,3 14-3 16,-3-6-6-16,0-8 7 0,0 14-3 0,0-6 2 15,0-8-1-15,-7 14 2 0,5-10-3 16,-7 4 4-16,2-2-2 0,0-2-6 0,-5 2-18 0,0 0-11 15,0-1-17-15,-2-1-14 0,-1 2-28 0,1-3-10 16,-1-1-27-16,1 1-162 0,-8-1-313 0,9-2 140 16</inkml:trace>
        </inkml:traceGroup>
        <inkml:traceGroup>
          <inkml:annotationXML>
            <emma:emma xmlns:emma="http://www.w3.org/2003/04/emma" version="1.0">
              <emma:interpretation id="{729E141B-882D-47A0-8646-E6486C7716B9}" emma:medium="tactile" emma:mode="ink">
                <msink:context xmlns:msink="http://schemas.microsoft.com/ink/2010/main" type="inkWord" rotatedBoundingBox="15889,6649 19169,6662 19166,7284 15887,7271"/>
              </emma:interpretation>
            </emma:emma>
          </inkml:annotationXML>
          <inkml:trace contextRef="#ctx0" brushRef="#br0" timeOffset="114248.87">11931 5795 131 0,'0'0'201'0,"0"0"-17"16,5-5-13-16,-5 5-15 0,0 0-11 0,0 0-16 15,0 0-15-15,4-6-11 0,-4 6-7 0,0 0-9 16,0 0-5-16,0 0-3 0,0 0-8 0,12 12-2 15,-7-8-4-15,-5-4-3 0,7 10 4 0,-3-3-6 16,-1 1-3-16,2 1-6 0,-1 0-3 0,3 2 0 16,-4-1-3-16,4 2-4 0,-1-1-2 0,2-2-3 15,-4 2-3-15,5-1-2 0,-2 0-3 0,-1 1-7 16,2-2 3-16,-1-2-3 0,0 2 0 0,0-2-6 16,1 0 1-16,0-2 0 0,-2 0 0 0,0-1-3 15,1 1 2-15,1-3-4 0,-2 3-1 0,-6-5 2 0,12 4-1 16,-6-3-1-16,-6-1 0 0,13 2-3 0,-13-2 3 15,13-2-1-15,-13 2-3 0,13-2 1 0,-5-1 0 16,0 1-2-16,-1-3-2 0,0-1 2 0,3-2-2 16,0 0 0-16,-1-1-3 0,-1 1 1 0,2-1 3 15,0-2-1-15,2-3 0 0,-2 2 0 16,0-4-2-16,-1 5 1 0,1-4-3 0,1 0-1 0,-4 3 2 16,2 1-2-16,-3 0 1 0,1-3-1 0,-1 3 1 15,1 1 1-15,-4 1 1 0,2 3-1 0,-1-2-1 16,-4 8 1-16,6-9-2 0,-6 9-4 0,3-7-2 15,-3 7-12-15,5-7-8 0,-5 7-12 0,0 0-5 16,0 0-2-16,6-4 15 0,-6 4 0 0,0 0-5 16,0 0 13-16,0 0 3 0,8 16-3 0,-3-11 8 15,1 0-1-15,1 4 0 0,-1 1 5 0,3 0 1 16,0 0-1-16,-1 1 0 0,5 3 6 0,2 0-1 16,-1 0 0-16,0-3 2 0,2 6-1 0,-1-4 2 15,4-4 2-15,-2 3 1 0,-5-1-2 0,1-3 1 0,3 1 2 16,-3-3-2-16,3 2 4 0,-2-2-2 0,-2-1 2 15,1 0-1-15,0-2 4 0,-1-1-7 0,1 2 3 16,-1-4 4-16,2 2 2 0,-1-4-2 0,1 2 1 16,-1 0-3-16,1-4-1 0,-5 3 5 0,3-2-4 15,-1 1 0-15,0-2-1 0,1-1 1 0,1-1 3 16,-3-2-5-16,1-1 1 0,-2 2-1 0,1-1 3 16,-1-2-2-16,-2 2 2 0,0-3-3 0,-1 2 1 15,-4-3 1-15,2 1-2 0,-2 3-1 0,-2 8 1 16,0-17-5-16,-1 8 0 0,1 9 3 0,-6-15 0 15,1 9 0-15,3-2 0 0,-10 2-1 0,4 1 3 16,-3-1 1-16,0 2 1 0,-2 0 6 0,-4-1-1 0,2 5 5 16,0 0-1-16,-5-1 3 0,3 2-5 0,1 2 2 15,2-1 2-15,-5 4 0 0,-1-1-3 16,8 3 0-16,-4-2-2 0,4-1 2 0,2 3-5 0,4-2 0 16,-3 2 2-16,3-2 0 0,2 3-8 0,-2 1 8 15,5-1 1-15,-3-2 1 0,4-7-2 0,1 15 6 16,2-7-4-16,2-1 8 0,5 2-1 0,-2-2 2 15,5-2-1-15,5 4-2 0,-3-4-2 0,-2-1 2 16,4 1-5-16,-3-3-4 0,2 0 4 0,2-1-2 16,-4-1 3-16,1 0-5 0,-1-1 2 0,1-3 2 15,0 0-3-15,-1 0-5 0,0-2 1 0,-2 2-3 16,2-1-4-16,-2-3-5 0,-1 2 0 16,0-4 1-16,-1 6 1 0,0-4-1 0,-2 2 2 0,1 1 2 0,-5 1-6 15,-4 4 5-15,11-7 0 0,-11 7-3 16,7-4 3-16,-7 4 0 0,8-3-4 0,-8 3-1 15,0 0-2-15,0 0 7 0,17 4-3 0,-12-1 4 0,1 3-1 16,0-1 0-16,2 4-2 0,0-1 4 16,3 0 4-16,0 2 4 0,0-3 2 0,6 5 11 0,1 0-1 15,-1 0-1-15,0-4 3 0,2 1 1 0,-3 1-1 16,3-1 1-16,-3-5 0 0,2 3-8 0,-3-3 7 16,1 0-2-16,-1-2-6 0,0 0 2 0,0 0-3 15,0-2 3-15,1 0-2 0,5-2 2 0,-5-1-6 16,4-2 3-16,0-1-2 0,0-2 2 0,-2 2-4 15,4-4 1-15,-3-3-5 0,-2 3 3 0,4-4-2 16,0 2-2-16,4-8-6 0,-7 7-10 16,4-6-2-16,-6 1-1 0,-1-1-6 0,-3 0 1 0,1 2-2 15,-2-3-3-15,0 2 2 0,-4-1 4 0,1-2-2 0,-3 2 3 16,-3 1 0-16,1-2 4 0,-3 1-5 0,0 1 8 16,-4 0-1-16,-1 0 0 0,0 2 3 15,-1-1 3-15,1 3-2 0,0 2 0 0,-1-2 3 0,0 2 0 16,0-1 3-16,-1 1 5 0,2 1-4 0,-2 1 2 15,0 1 0-15,-2-1 3 0,3 1 1 0,1 4 0 16,-1-2 0-16,0 2 0 0,6 5-5 0,-10-9 2 16,4 5 2-16,6 4-1 0,-8-5-2 0,8 5 0 15,-7-2-2-15,7 2-1 0,0 0 3 16,0 0-2-16,-15 2 0 0,15-2-1 0,-9 6 0 16,4 0 2-16,-1 0 0 0,1-1 3 0,0 2-2 15,0 3-1-15,-1 0 2 0,0 3 0 0,0-2 1 0,-3 5 4 16,3-2-3-16,-1 3 4 0,-1 1-2 0,5 1 2 0,-2-1 1 15,0 3-1-15,2-2-1 0,0 1 3 0,1 0-3 16,0 1 7-16,-1 1-4 0,6 0 1 16,-3 0-2-16,1-1-2 0,2 0 2 0,2-1 2 0,1 2-2 15,0-5-1-15,0 2 2 0,5 0 0 0,-1-2 0 16,1-1 1-16,5 0 1 0,-1-3 2 0,1 0-1 16,4-1 0-16,1-1-2 0,-2-3 0 0,3 1-1 15,-2-1 1-15,1-3-3 0,-2 1-1 0,-1-3 3 16,-2-2 1-16,-2 0-2 0,-1-1 0 0,0-1 0 15,0 0 0-15,1-4-6 0,1 1 4 0,-2-4 1 16,-3 2-2-16,2-2-1 0,1 0 0 0,-3-3-1 16,-2 3-1-16,1-2-1 0,-3-2 4 0,1 2-2 15,0 2 2-15,-4-1-6 0,5 0 3 0,-6 3-1 16,3 0-1-16,-5 6-1 0,6-12 1 0,-6 12-1 16,3-7-1-16,-3 7 1 0,0 0-4 0,3-9-1 15,-3 9 4-15,0 0-3 0,0 0 3 0,0 0-1 16,0 0-3-16,0 0 0 0,0 0 3 0,0 0-1 15,6 24 3-15,-4-17 1 0,-2-7-1 0,1 13-3 0,0-5 2 16,2 0 1-16,-3-8 1 0,1 14 1 0,0-8 0 16,3 3 0-16,0-4 1 0,-1 1 0 0,0 3 2 15,3-4 0-15,-2 0 3 0,-4-5-2 0,11 10 2 16,-3-6-1-16,3 0 1 0,-1-2-3 0,1 1 1 16,2-2 0-16,0-1 2 0,1 0-2 0,1-1 0 15,-2-2 2-15,2 1-4 0,0-3 0 0,0-2 2 16,-2 1-1-16,1-2 0 0,3-3-1 0,-1 1-3 15,-5 0 2-15,0 0-1 0,5-4-2 0,-2 2 3 16,-5 1-1-16,0 1-3 0,0 1 5 0,-3 0-1 0,4 1-2 16,-6 2 0-16,1 4-1 0,-5 2 1 15,9-9 2-15,-6 4-2 0,-3 5-4 0,7-5 0 16,-7 5-2-16,0 0 1 0,0 0-1 0,0 0 4 0,0 0-3 16,0 0 3-16,0 0 0 0,0 0-3 0,11 14 2 15,-11-14 1-15,7 10 0 0,-3-5 6 0,-1 1 4 16,3-1 4-16,0-1 4 0,1 2 6 0,4-1 4 15,-3 1 7-15,7-2-1 0,0 0-3 0,1-1-1 16,3-1-1-16,3-2-4 0,2 3 5 0,1-2-6 16,7-5-1-16,-1 4-2 0,-8-4-5 0,-1 3 2 15,2-3-6-15,-1 0 2 0,-1 1 1 0,2-5 1 16,-1-2-4-16,-2 3-1 0,0-2-3 0,0-2-7 16,-2 0-2-16,-1 3-6 0,-3-4-2 0,-5 2 2 15,-2 1-2-15,0 1 4 0,-1-2-1 0,-2 0 1 16,1 5 1-16,-6-1-3 0,0 6-1 0,0-14-1 15,0 14 1-15,-8-9 1 0,1 6-3 0,7 3 0 0,-22-6 1 16,11 5 0-16,-4 1 4 0,3 0-4 16,-3 3 3-16,2 1 0 0,2-3 2 0,-2 5-3 15,0-1 1-15,3 1 2 0,-3 0-3 0,1 2 2 0,4 0 3 16,0 1-2-16,2-1 2 0,1 0-2 0,1 4 3 16,3-5 2-16,1 5-1 0,4-1 0 15,2-1 4-15,0-1 0 0,3 0 3 0,2 2-6 0,7-2 2 16,1 2-1-16,2-3 3 0,4-1-1 0,7 0 1 15,-2 1-1-15,2-2 1 0,-1 2-1 0,-6-5-3 16,-4 2-9-16,6-2-10 0,-6-3-13 0,0 0-13 16,0 0-25-16,-6 0-17 0,1 0-30 0,-5 0-32 15,4-3-43-15,-2 1-196 0,-3-2-421 0,-1 3 188 16</inkml:trace>
        </inkml:traceGroup>
        <inkml:traceGroup>
          <inkml:annotationXML>
            <emma:emma xmlns:emma="http://www.w3.org/2003/04/emma" version="1.0">
              <emma:interpretation id="{737BCB6B-1568-4302-BD2C-A1605C80A498}" emma:medium="tactile" emma:mode="ink">
                <msink:context xmlns:msink="http://schemas.microsoft.com/ink/2010/main" type="inkWord" rotatedBoundingBox="20088,6767 24771,6787 24768,7445 20085,7425"/>
              </emma:interpretation>
            </emma:emma>
          </inkml:annotationXML>
          <inkml:trace contextRef="#ctx0" brushRef="#br0" timeOffset="115674.43">16158 5855 197 0,'-5'-7'212'0,"5"7"-10"0,0 0-13 0,0 0-13 16,-6-8-14-16,6 8-15 0,0 0-16 0,0 0-13 15,0 0-14-15,-4-4-16 0,4 4-4 0,0 0-12 16,0 0-6-16,0 0-7 0,0 0-5 0,-10 17-7 16,10-17-5-16,-1 9 2 0,1-9-8 0,-2 13-3 15,4-5-1-15,-2-8-2 0,1 15-2 0,3-7-3 16,-1-1-2-16,2-1 1 0,-1 1 4 0,3 0-3 0,1-2 0 15,-1 0-4-15,6 1 0 0,-2-2-5 0,1 0-3 16,3-2 3-16,-4-2-2 0,4 0 1 0,1 0-1 16,-3 0-3-16,2-2 0 0,-1-2 0 0,3-1-4 15,-3 0 1-15,3-3-2 0,1 0 4 0,0-2-8 16,-5 1 4-16,-2-1-2 0,0 1 1 0,2-2-2 16,-4 1 4-16,-1-2-5 0,3 1-1 0,-6 0 0 15,0 3 0-15,1-1-2 0,-4 2 5 0,-2 7-1 16,7-11 1-16,-6 4 0 0,-1 7 1 0,5-7-6 15,-5 7 1-15,0 0-2 0,0 0 0 0,0 0-2 0,0 0 1 16,0 0-1-16,0 0 2 0,0 0 0 16,0 0 2-16,0 0-3 0,0 0 2 0,-13 21-1 0,11-13 2 15,2 1-3-15,-6-1 2 0,6 1-1 16,-3 1 3-16,3-1-1 0,3 1 0 0,-3 0 2 0,0 0 2 16,1-1 2-16,4 1-4 0,2-1 7 0,1 1 1 15,-1-2-1-15,2 2 5 16,4-3-2-16,0-2 1 0,9 2 1 0,-1 1-2 0,0-4-3 0,-6-2 1 15,3 2 0-15,0-4-2 0,-2-3 0 0,-1 2 3 16,1-1-5-16,-3-1 1 0,0-2-1 0,0-4 5 16,-2 2-1-16,-2-2-3 0,-1-1-2 0,1-2 0 0,0-1 3 15,-3 1-3-15,-1 3 6 0,2-11-2 16,-7 8-1-16,2 1 3 0,-2 1-6 0,2 1 4 16,-2 9-4-16,0-15 2 0,0 15 0 0,0-12-1 0,0 12-5 15,2-8-3-15,-2 8-1 0,0 0-6 0,0 0 0 16,0 0 0-16,5-5 2 0,-5 5 1 15,0 0-1-15,0 0 6 0,18 11-5 0,-8-7 3 0,3 0-3 16,1 2-4-16,1-4 3 0,3 3 1 0,2-2-4 16,-1 1 4-16,1 0 3 0,1-1 0 0,-6 0-1 15,0-3 3-15,-1 0-2 0,-4 0 1 0,3 0 7 16,-5 0 6-16,-8 0 9 0,13 0 14 0,-13 0 5 16,10-4 4-16,-10 4 2 0,10-1-1 0,-10 1-7 15,0 0-3-15,0 0-10 0,0 0-1 0,11 2-6 16,-11-2-3-16,0 0-1 0,2 8 3 0,-2-8-6 15,0 0-3-15,-2 15 2 0,2-15 1 0,2 10-2 16,-2-1-1-16,0-9-2 0,0 11 4 0,2-2-3 16,-2-9 0-16,1 18-2 0,-1-9-1 0,0-9 4 15,3 14-5-15,-1-8 1 0,-2-6 1 0,3 11-17 0,-1-5-9 16,-2-6-16-16,0 11-10 0,0-11-12 0,6 8-14 16,-6-8-16-16,5 6-17 0,-5-6-23 0,4 5-38 15,-4-5-36-15,0 0-209 0,0 0-445 16,22-13 198-16</inkml:trace>
          <inkml:trace contextRef="#ctx0" brushRef="#br0" timeOffset="115877.77">17280 5603 140 0,'0'0'253'16,"0"-11"-24"-16,0 11-18 0,2-8-23 0,-2 8-22 15,4-8-15-15,-4 8-18 0,7-6-14 0,-7 6-11 16,8-2-21-16,-8 2-24 0,0 0-20 0,16-1-16 0,-16 1-21 16,9 1-22-16,-9-1-22 0,11 2-33 15,-11-2-21-15,11 4-38 0,-4-2-134 0,-7-2-284 16,11 2 127-16</inkml:trace>
          <inkml:trace contextRef="#ctx0" brushRef="#br0" timeOffset="116136.9">17480 5553 94 0,'0'0'192'16,"2"13"-9"-16,3-7-12 0,-3 8-9 0,4-6-7 16,-1 6-13-16,0-2-7 0,3 6-8 0,-3 2-7 15,1-2-6-15,-1 1-10 0,-3 2-5 0,6 0-8 16,-5 1-9-16,4-1-6 0,-5-1-8 0,2 0-10 15,3 0-1-15,-2 2-9 0,1-3 0 0,4-4-8 16,-8 4-4-16,4 0-2 0,1-2-4 0,-6-3-2 0,1-1-9 16,1 1-26-16,1-2-13 0,1 1-17 15,-4-1-22-15,2-1-16 0,-3-1-24 0,2-1-43 16,0-4-41-16,-2-5-133 0,0 9-341 0,0-9 151 16</inkml:trace>
          <inkml:trace contextRef="#ctx0" brushRef="#br0" timeOffset="116769.59">17407 5935 92 0,'0'0'207'0,"0"0"-19"16,0 0-11-16,0 0-14 0,13-16-8 0,-5 12-11 16,2-3-12-16,2 0-10 0,1 2-12 0,-2 1-5 15,4-4-11-15,-2 2-10 0,-2-3-8 0,5-2-6 16,1 1-13-16,1-2 0 0,1 0-6 0,-3-1-7 15,-2 1-4-15,0-1-4 0,2 0-13 0,-2-2-13 16,-1-2-12-16,3-1-6 0,-3 1-5 0,2 1-5 0,-4 1 3 16,2-2-2-16,-2 1-1 0,2 0 3 0,-6 1 1 15,4 4 2-15,-7 1 0 0,4 0 12 16,-5 0 4-16,4 1-1 0,-2 1 5 0,-1 2 9 0,0 0 0 16,1 0 1-16,-5 6 4 0,6-8 0 0,-6 8-3 15,5-8 1-15,-5 8-2 0,6-2-4 0,-6 2 0 16,0 0-3-16,9-4-3 0,-9 4 1 0,0 0-1 15,11 9-2-15,-6-6 3 0,-3 5 5 0,4-2 0 16,-1 4-6-16,1 2 6 0,-1-1-4 0,-3 3 6 16,3 3 0-16,-3-2 0 0,0 4-1 0,2 2 2 15,-2 2 2-15,1-2-1 0,-3 0 2 0,2-1-3 16,3 1 2-16,-4-1-11 0,4 0 5 0,-3-1-1 16,3-2 1-16,-4-4-2 0,-1 2 2 0,3-4-4 15,-1 2 2-15,-2-4-2 0,2-1 2 0,1-2 0 16,-1 0-2-16,-2-6-2 0,4 12 1 0,-4-12 2 15,4 7 1-15,-4-7-1 0,5 5 1 0,-5-5-6 16,11 0 4-16,-11 0-2 0,13-2-3 0,0-2 2 16,-6-1-1-16,6 0-10 0,0-1-2 0,0-2-5 15,3-1 2-15,-3-1-5 0,5 1 4 0,-5 1 3 16,0 2-1-16,-3 0-6 0,0 1 7 0,3-2 3 16,-3 0 1-16,1 2-1 0,2 2-5 0,-6 1 6 0,1 0 4 15,3 0 3-15,-11 2 1 0,15 0 4 0,-3 2 2 16,0 1-2-16,-2 1 2 0,0 1-2 0,3 1 0 15,-3 2-1-15,1-1 3 0,-1 5-1 0,1-1-2 16,-1 0 0-16,0-1-1 0,0 2-1 16,-4 0 1-16,6 3 0 0,-3-3-1 0,-3 1-17 0,0 0-21 15,-1-2-23-15,-2 0-27 0,2-1-24 0,4 0-41 16,-5-2-72-16,6-2-136 0,-2-2-386 0,3 0 170 16</inkml:trace>
          <inkml:trace contextRef="#ctx0" brushRef="#br0" timeOffset="117326.42">19012 5954 109 0,'11'3'195'16,"-11"-3"-12"-16,10 2-19 0,-10-2-4 0,10 4-3 16,-4-2-11-16,-6-2-4 0,12 3 0 0,-6 1-9 15,-6-4-6-15,15 1-6 0,-6 0-6 0,-9-1-8 16,16 0-6-16,-6 0-10 0,2 0-10 0,-3 0-8 16,-9 0-5-16,18-1-10 0,-9 0-3 15,-1-3-3-15,-8 4-5 0,20-4-5 0,-12 2-3 0,1-3-4 16,-2 2-3-16,4 0-6 0,-3-5 1 0,0 3-6 15,-2 1-1-15,1-4-3 0,-1 1 0 0,-1-1-4 16,0 0-2-16,-2 1-10 0,2 0 1 0,-5 7-7 0,1-16 3 16,-1 16-2-16,-6-15 0 0,3 7-2 0,-2 2 2 15,-2 0 1-15,0-3-1 0,-4 0 0 16,0 3 1-16,-2-2 0 0,1 2-3 0,-3 1-2 0,1 0 5 16,-4-3-4-16,2 4 5 0,1-1-3 0,-1 2 2 15,1 3-3-15,2 0 1 0,-3 0 5 16,1 1-1-16,2-1 2 0,1 3-2 0,1-3 0 0,1 2 2 15,0 0-2-15,-1 1 0 0,3 0-12 0,8-3-5 16,-16 6-14-16,12-4-8 0,-2 2-15 0,6-4-14 16,-9 8-14-16,5-3-17 0,4-5-18 0,0 0-36 15,2 14-206-15,-2-14-390 0,11 6 173 0</inkml:trace>
          <inkml:trace contextRef="#ctx0" brushRef="#br0" timeOffset="118095.9">19501 5871 12 0,'10'2'171'0,"-10"-2"-14"0,5 5-7 0,-5-5-10 0,0 0-16 15,8 9-8-15,-6-6-6 0,-2-3-13 0,4 5-2 16,-4-5-8-16,6 12-8 0,-6-12 0 0,1 10-7 15,1-4 0-15,-2-6-4 0,2 12-4 0,-1-4 0 16,0-2-6-16,-1-6-6 0,5 10-3 16,-3-4-6-16,0 2 0 0,-2-8-2 0,4 14-2 0,-4-14-1 15,2 11-7-15,1-6-6 0,-3-5 4 0,6 12-5 16,-4-7 0-16,-2-5-2 0,7 6-2 0,-3-3-4 16,-4-3-1-16,8 7 1 0,-4-3 3 0,-4-4-2 15,8 2-5-15,-8-2 4 0,0 0-3 0,12 0-5 16,-12 0 1-16,13-6 1 0,-7 4-3 0,-6 2 1 15,12-8-4-15,-7 3 2 0,4-4 0 0,-3 3-7 16,1-2-3-16,2 1-8 0,-2-2-2 0,0 0 2 16,0 0-5-16,2-1-4 0,2 1 4 0,-4-1 1 15,2 1 1-15,-1 2 1 0,0-3 0 0,-1 4 5 16,-1 1-3-16,2 0-3 0,-3-1 10 0,0 1-2 0,-5 5 4 16,9-7-2-16,-5 3 7 0,-4 4 6 0,9-4-7 15,-9 4 0-15,0 0-1 0,12-3 0 16,-12 3-10-16,0 0 14 0,13 4-2 0,-13-4-3 15,8 7 2-15,-3-1-6 0,-2 0 7 0,1-1 0 0,1 1 1 16,-2 3 5-16,2-4 0 0,1 4 2 0,0-1 1 16,2 2 3-16,-2-1 0 0,-1-3 1 0,2 3 1 15,-1-2 5-15,2 0 1 0,-2-2 4 0,0 1-1 16,5-1 1-16,-2 0 0 0,3-1 2 0,0 1-7 16,2 0 0-16,1-2-3 0,-1-2 2 0,2 0-2 15,-1 0-2-15,5 1-4 0,0-4 1 0,-3 2-1 16,3-2-2-16,-4-2-1 0,0 0 1 0,2 0-3 15,3-2 1-15,-2 1-2 0,-5 0 2 0,4-4-4 16,-3 3-1-16,-1-5 2 0,4 2-4 0,-7 3 0 0,0-3 2 16,-3 0-3-16,0 1-1 0,-2 2 0 0,3-2 1 15,-6 0-1-15,2 3-2 0,-5 5 0 16,4-10-2-16,-4 10-1 0,0 0 3 0,-5-15 1 16,5 15-2-16,-10-7 0 0,4 3-1 0,6 4 0 0,-16-4 4 15,6 3-3-15,10 1 1 0,-20 2-4 16,9-1 5-16,0 2-2 0,1 2 1 0,-2 0 2 0,0 1-4 15,-1 1 1-15,5-2-1 0,-2 3 0 0,1 0 3 16,-1 1-1-16,4-1 1 0,1-1-1 0,1 3 3 16,1 1-1-16,2-2 4 0,1-9-1 0,4 17 2 15,4-7 4-15,1 2 0 0,4 0 0 0,7 2-2 16,7 1 5-16,0 2-6 0,5-4 2 0,3-1-2 16,-1 0-1-16,2-1 4 0,1-1-2 0,1 1 0 15,-1 1-2-15,-1-3 0 0,2-2-1 0,-5 1 1 16,1-1-6-16,-10-3-11 0,1 0-10 0,-2 1-15 15,-3-4-14-15,-4 0-20 0,-5-1-14 0,3 2-19 16,-7-4-38-16,-7 2-39 0,10-1-162 0,-10 1-373 16,0 0 166-16</inkml:trace>
        </inkml:traceGroup>
      </inkml:traceGroup>
      <inkml:traceGroup>
        <inkml:annotationXML>
          <emma:emma xmlns:emma="http://www.w3.org/2003/04/emma" version="1.0">
            <emma:interpretation id="{826741B6-954A-4CD2-9851-8B96698E65DF}" emma:medium="tactile" emma:mode="ink">
              <msink:context xmlns:msink="http://schemas.microsoft.com/ink/2010/main" type="line" rotatedBoundingBox="5379,7700 10955,7908 10927,8652 5352,8444"/>
            </emma:interpretation>
          </emma:emma>
        </inkml:annotationXML>
        <inkml:traceGroup>
          <inkml:annotationXML>
            <emma:emma xmlns:emma="http://www.w3.org/2003/04/emma" version="1.0">
              <emma:interpretation id="{5ACAB208-1DC2-4870-B5A5-C6799F0F19E2}" emma:medium="tactile" emma:mode="ink">
                <msink:context xmlns:msink="http://schemas.microsoft.com/ink/2010/main" type="inkWord" rotatedBoundingBox="5374,7854 8423,7967 8403,8519 5353,8405"/>
              </emma:interpretation>
            </emma:emma>
          </inkml:annotationXML>
          <inkml:trace contextRef="#ctx0" brushRef="#br0" timeOffset="119971.97">1548 6892 29 0,'0'0'187'0,"-3"-7"-5"0,3 7-13 16,0 0-11-16,0 0-4 0,-3-10-20 0,3 10-2 16,0 0-20-16,0 0-5 0,0 0-10 0,-5-8-12 15,5 8-11-15,0 0-7 0,0 0-9 0,0 0-6 16,0 0-4-16,0 0-6 0,0 0-4 16,0 0-2-16,-15 14-7 0,10-8-6 0,5-6 4 0,-2 11-4 15,-2-6-4-15,4-5-2 0,-5 16-1 0,5-16 0 16,3 12-1-16,-1-2 0 0,-2-10-1 0,4 10-4 15,-2-6 0-15,3 4-1 0,-5-8 2 0,10 7 1 16,-5-2-2-16,1-2 1 0,-6-3 2 0,16 1-2 16,-7 1 1-16,2-4-1 0,-11 2-2 0,20-1-2 15,-9-3 1-15,-3 0-2 0,2 1-3 0,0-1 5 16,1 0-2-16,1-4 0 0,-1 2 0 0,-3 0-1 16,4-2-2-16,-4 0-1 0,3-1 0 0,-4 0-3 15,1 1-3-15,-1-2-4 0,2-2-2 0,-4 3-1 16,0-1 4-16,-2 0-2 0,-1 4 4 0,-2-4-3 0,3 2-1 15,-1 0 5-15,-2 8-9 0,-2-16 8 0,2 8-1 16,0 8 1-16,-8-14-1 0,5 8 3 0,-4-5-3 16,-2 7 6-16,-4-4 0 0,6 6-5 0,-6-4-7 15,-2 2 10-15,-1 0 2 0,-4-2 0 0,3 0-1 16,2 5 0-16,-1-1 1 0,-4-3 1 0,5 5 0 16,-1 0-2-16,1 0 2 0,2 0-1 0,-3 0 3 15,3 3-5-15,2-1 2 0,2-1-4 0,-2 3 2 16,0-3-5-16,4 4-11 0,-1-1-8 0,3 1-10 15,5-5-11-15,-10 10-14 0,5-5-19 0,0 3-7 16,5-8-22-16,0 13-31 0,0-13-129 0,2 11-291 16,3-5 129-16</inkml:trace>
          <inkml:trace contextRef="#ctx0" brushRef="#br0" timeOffset="120511.99">2026 6836 127 0,'0'0'133'0,"0"0"-13"0,7 5-1 16,-7-5-5-16,0 0-8 0,4 6-2 0,-4-6-7 15,2 9-10-15,-2-9-7 0,3 10-5 0,-3-10-5 16,2 12-8-16,-2-12-4 0,0 11 0 0,0-3-5 15,0-8-3-15,2 11-9 0,-2-11-2 0,3 12-2 16,-3-12-3-16,1 9-3 0,-1-9-3 16,1 12-6-16,-1-12-3 0,1 8 4 0,-1-8-6 0,0 0 1 15,3 7 1-15,-3-7-6 0,0 0 3 0,4 7-1 16,-4-7-2-16,0 0 1 0,0 0-2 0,11 0-5 16,-11 0 4-16,0 0-4 0,16-4-2 0,-12-1-5 0,5 1-2 15,-2-1-5-15,4-1-4 0,-1-2 2 0,0 2-10 16,-2 0 7-16,3-3-7 0,1 2-2 0,-2-1 7 15,4 0-5-15,-4 1 6 0,2-2-3 0,-1 2 6 16,0-2 4-16,2 1-5 0,0 1 5 0,-1 1 9 16,-2 1 1-16,3-2 1 0,3 5 8 0,-3-2 5 15,0 0 4-15,0 3-2 0,0-4 6 0,0 5 2 16,2-3-1-16,-5 2 0 0,1 1-3 0,0 0-1 16,-2 1 2-16,4 2 0 0,-2 1 5 0,0-2-2 15,-2 2 0-15,0 2-7 0,-2-1 4 0,3 2-4 16,-1 0 0-16,-2 2 0 0,1-1-3 0,-3 0-1 0,3 1-2 15,-3 0 2-15,2 4-2 0,-2-4-1 0,-1 2-3 16,-2-1 1-16,3 1 0 0,-3 0-1 16,2 1-3-16,-2-3-9 0,0-1-22 0,-2 0-8 0,3 0-21 15,-1 0-21-15,-2-8-26 0,3 12-35 0,-1-6-60 16,-2-6-105-16,3 8-321 0,-3-8 142 0</inkml:trace>
          <inkml:trace contextRef="#ctx0" brushRef="#br0" timeOffset="121794.99">2918 6905 116 0,'-1'-11'188'0,"1"0"-18"0,0-2-17 0,1 2-9 16,-1-1-18-16,3 1-8 0,-1 1-13 0,3-1-12 0,1 2-8 15,-1-3-6-15,-1 4-9 0,2-3-13 0,2 2-3 16,0 0-5-16,0-1-1 0,2 2-8 0,3 0-7 15,0-1-1-15,1 3-2 0,3-4-9 0,-2 6-1 16,6-1 1-16,0-1-1 0,-1 1-2 0,4 0-4 16,-1 1 0-16,0 0-1 0,8 0-2 0,-6 4 3 15,6 0 3-15,-7 0-1 0,0 0-1 0,0-2-3 16,-2 2 7-16,-2 0-5 0,-3 2-6 0,0-4 4 16,-2 4-2-16,-1 1-2 0,0-2 0 0,0 3 1 15,-3 0-4-15,-1 1-1 0,-5 0 2 0,7-2 0 16,-6 4 0-16,2-1 0 0,-3 0 2 0,1 3-2 15,-1 2 8-15,2 1-7 0,-4-2 3 0,0 2 4 16,-1 1 0-16,0-1 2 0,-2 2-3 0,5 0 6 0,-4 0-2 16,2 5 8-16,-2-6 0 0,-2 2 0 15,2 2 0-15,-1-3-2 0,0 2-1 0,1 1 1 0,-1-1-4 16,1-3 2-16,1 1-1 0,0 0-1 16,-2-2-5-16,5 2 4 0,-4-4-5 0,-1 2 2 15,3-1-4-15,0-2-1 0,0-3 1 0,-3 2 2 0,5-1-1 16,-5-7-2-16,7 11-1 0,-3-6 0 0,2 0 1 15,0-1 1-15,2-2-3 0,-8-2 1 0,14 3-2 16,-6-1-1-16,-8-2-7 0,17-2 5 0,-4-1-5 16,-1 0-4-16,0-3-8 0,0 0-3 0,1 0-12 15,-2-4 6-15,1 0 0 0,2 3-3 0,-3-5-1 16,-2 1 12-16,4-3 1 0,-1 7-3 0,-2-5 2 16,-4 5 3-16,0 0 4 0,1 1 4 0,-5 1 1 15,4 0 7-15,-6 5 3 0,9-8 0 0,-9 8-3 0,4-6 3 16,-4 6-4-16,0 0 0 0,6-5-4 0,-6 5 2 15,0 0-2-15,0 0 4 0,0 0-4 16,0 0 0-16,0 0 0 0,7 16 0 0,-7-16 3 16,3 12-2-16,-1-5 0 0,2 0 2 0,-3 0 1 0,4-1 3 15,-4 2 2-15,4 0 0 0,2 1 2 0,1-2 4 16,0 2 1-16,2-3 1 0,-2 0-3 16,4 0 2-16,2-1-5 0,0 1 0 0,1-1 1 0,6-3 0 15,-2 0-1-15,3 1-3 0,-1-2-1 0,1-1 2 16,-3 0-2-16,2-2 1 0,-2-1-1 0,0 0 0 15,3-3-4-15,-5-2 5 0,-1 3-2 0,-2-1-3 16,-1-3-4-16,-1 0-1 0,0-1-1 0,-5 1-2 16,2-2-4-16,-3 1 2 0,-4 2 1 15,1 2-4-15,-1-3-1 0,-2 9 4 0,0-14-2 0,0 14 1 0,-7-11-1 16,1 3 4-16,-3 5-3 0,-1-3 2 16,-1 4 2-16,-1 2-1 0,-2-2-3 0,1 1-1 0,2 2 0 15,-2 1 5-15,2 2-3 0,0-2 2 0,3 2-1 16,1 3 3-16,0-4-3 0,2 2 3 15,1 3 1-15,1-2 0 0,-1 3 0 0,4-9 3 0,0 15 1 16,5-6 4-16,1 0 0 0,-1-1 1 0,2 0 0 16,4 2-1-16,2-3 1 0,0 1 4 15,6 1-2-15,1-2-3 0,-1-1-2 0,1-2 0 0,1 0 0 16,-4 0 1-16,-1-2-15 0,-2 1-11 0,2-2-17 16,-5 3-18-16,1-3-23 0,1 1-26 0,-2-4-34 15,-1 2-74-15,-10 0-126 0,16-5-367 0,-5 2 164 16</inkml:trace>
          <inkml:trace contextRef="#ctx0" brushRef="#br0" timeOffset="120862.99">3249 6721 157 0,'0'0'197'0,"0"0"-21"16,0 0-14-16,5-5-18 0,-5 5-16 0,0 0-14 16,0 0-9-16,0 0-7 0,0 0-11 0,13 14-8 15,-11-8 0-15,2 3-4 0,1-1-3 0,-3 5-4 0,1-3-5 16,1 3-10-16,0 0 8 0,-2 1 1 16,3 4-10-16,1 1-1 0,-4-1-6 0,3 2-2 15,-3 0-3-15,4 0-2 0,-4 2-4 0,-1-1-6 0,1-1-4 16,1 0 2-16,-3 0-5 0,0-1 1 15,0 0-2-15,0-1-3 0,0-1-1 0,-3-1-18 0,3-4-13 16,-3 1-20-16,-1 1-22 0,0-2-26 0,0-2-21 16,-1 1-22-16,1-5-32 0,-3 2-156 0,2-3-338 15,5-5 150-15</inkml:trace>
        </inkml:traceGroup>
        <inkml:traceGroup>
          <inkml:annotationXML>
            <emma:emma xmlns:emma="http://www.w3.org/2003/04/emma" version="1.0">
              <emma:interpretation id="{3D7858E5-B678-4F8E-9580-F716B515FA8E}" emma:medium="tactile" emma:mode="ink">
                <msink:context xmlns:msink="http://schemas.microsoft.com/ink/2010/main" type="inkWord" rotatedBoundingBox="9151,7841 10955,7908 10927,8652 9124,8585"/>
              </emma:interpretation>
            </emma:emma>
          </inkml:annotationXML>
          <inkml:trace contextRef="#ctx0" brushRef="#br0" timeOffset="122196.65">5193 6730 107 0,'0'0'211'0,"0"0"-21"0,0 0-23 0,0 0-15 16,0 0-17-16,0 0-13 0,0 0-4 0,0 0-6 15,0 0-2-15,0 0-6 0,-4 34-4 0,4-22 3 16,-2 1-4-16,4 0-1 0,-2 1-7 0,1 4-3 16,2 1-8-16,0-2-4 0,0 2-7 0,-2-5-3 15,4 6-7-15,0-1-4 0,-2 0-7 0,1-1-4 16,1-2 0-16,-2-2-5 0,1 0-6 0,-3-1 0 16,2 1-3-16,0-2-5 0,-2 1-12 0,2-1-14 0,-3-1-25 15,0-2-23-15,0-9-19 0,-4 16-13 16,3-8-27-16,1-8-17 0,-4 12-23 0,4-12-40 15,-1 8-151-15,1-8-365 0,0 0 162 0</inkml:trace>
          <inkml:trace contextRef="#ctx0" brushRef="#br0" timeOffset="122561.61">5449 7109 56 0,'0'0'190'0,"16"-5"-14"0,-5 2-16 16,-2 1-14-16,3 1-10 0,1-2-8 0,-1-1-13 15,2 0-4-15,-2 0-9 0,1 0-7 0,1 0-13 16,5-1-8-16,-5 0-4 0,1-1-8 0,-1 0-5 16,-1 0-7-16,-2-1-2 0,0-1-3 0,2 2-8 15,-5-1-2-15,1 0-5 0,0 2-5 0,-3-2-3 16,-1 0-11-16,-5 7-8 0,2-14-8 0,-2 8 1 16,0 6-15-16,-5-11 8 0,-1 4 4 0,6 7-2 0,-16-8-3 15,5 3 2-15,-1 4-2 0,-2-2 6 16,-1 3-4-16,0 1 2 0,1-1 3 0,-7 4 5 0,6-2 3 15,-1 0-2-15,5 2 3 0,-3 4 6 0,4-2-5 16,-1 2 1-16,4 0-7 0,-3 1 11 0,4 1-1 16,1 2 3-16,1-2 0 0,3 1 3 0,1 1-5 15,0-1 5-15,3 0-2 16,0 3-6-16,3-2 3 0,0-1 1 0,2 2 0 0,1-2-2 0,7 2-2 16,-5-3 0-16,1-1-18 15,1-3-1-15,6 2-26 0,-3 0-21 0,-1-4-35 0,1 0-50 0,1-2-152 0,-2-2-321 16,8 0 141-16</inkml:trace>
          <inkml:trace contextRef="#ctx0" brushRef="#br0" timeOffset="123227.85">6050 7157 114 0,'0'0'187'16,"0"0"-17"-16,0 0-16 0,0 0-16 0,15-11-17 15,-8 10-13-15,-7 1-12 0,21-2-9 0,-9 4-4 16,2-2-12-16,-1 0-8 0,5 1-14 0,-2-1-17 15,0 0-14-15,5 1-18 0,-2 0-24 0,4-1-18 16,-2-1-19-16,1 0-41 0,-4 0-109 16,2-5-228-16,0 0 102 0</inkml:trace>
          <inkml:trace contextRef="#ctx0" brushRef="#br0" timeOffset="123010.75">6321 6878 126 0,'11'-11'146'0,"0"0"-15"15,-1 0-11-15,0 2-13 0,-1-5-9 0,-2 3-24 16,-2-3 5-16,-2 1-9 0,0 0-8 0,-2-1-4 16,2-2-10-16,-6 5-3 0,1-5-7 0,-3 3-2 15,-1 0-2-15,-4-2-5 0,-1 4-6 0,-3 1 8 16,-3-1-11-16,-2 3 3 0,5 5-3 0,-2-3 0 16,1 4 2-16,-1-1-4 0,2 2-7 0,1 1 3 15,0 0 2-15,1 4-3 0,0 2 3 0,1-1 1 16,2 3 0-16,-1 0 0 0,1 4-4 0,0-1 8 15,2 0 3-15,-1 7-1 0,2-2-3 0,1-3 6 16,-1 6 1-16,-1-1 2 0,5 4 0 0,-3-3 2 16,0 3-7-16,4-2 7 0,-3 5-2 0,3-3 3 15,0 1 4-15,1-1-2 0,0 0-1 0,0 0 1 16,0 0 2-16,0 2-3 0,1-5-3 0,0 1-3 0,3 0 5 16,-4-2-5-16,1-4-2 0,3 4-1 0,-3-4 2 15,0 1-2-15,2-3 0 0,-2 2-6 16,1-1 1-16,2-2-3 0,-3 1 3 0,2-1-1 0,0 0-3 15,-1 0-1-15,1-1 1 0,0-2-2 0,-2 0 0 16,-1-8-3-16,5 13 2 0,-1-7-2 0,-2 2-4 16,-1-2-11-16,3 2-13 0,-4-8-20 0,6 11-11 15,-5-6-22-15,-1-5-22 0,8 10-17 0,-4-8-38 16,-4-2-198-16,0 0-373 0,0 0 166 0</inkml:trace>
          <inkml:trace contextRef="#ctx0" brushRef="#br0" timeOffset="123771.58">6740 7085 192 0,'20'-4'176'0,"-8"4"-15"16,1 2-20-16,3-2-12 0,0 2-17 0,3 2-4 15,2-2-17-15,-1 2-10 0,1-2-30 0,-2-1-26 16,-4 2-44-16,0 0-61 0,-4-1-115 16,2-1-211-16,-3-1 93 0</inkml:trace>
          <inkml:trace contextRef="#ctx0" brushRef="#br0" timeOffset="123579.8">6818 6776 132 0,'-4'7'180'15,"1"0"-11"-15,-4 1-11 0,1 4-9 0,-1-2-7 0,1 4-12 16,-1-2-6-16,3 2-8 0,1 5-9 15,-2-1 0-15,3-1-8 0,-1 2-4 0,1-1-8 0,0 1-2 16,5 0-7-16,2 0-6 0,-4 1-4 0,0-3-9 16,2-4-4-16,-2 5-4 0,4 1-4 0,-3-8-4 15,3 3-5-15,0 1-1 0,-2-3-5 0,2 1-3 16,0-2-4-16,-3 2 1 0,2-2-2 0,-2 0-5 16,2-3-4-16,-3-2 5 0,0 3-7 0,2-1-10 15,1-1-16-15,-4-7-12 0,1 13-13 0,0-6-17 16,-1-7-16-16,2 12-14 0,0-5-19 0,-2-7-21 15,2 7-23-15,-2-7-31 0,0 0-120 0,0 0-323 16,0 0 143-16</inkml:trace>
        </inkml:traceGroup>
      </inkml:traceGroup>
    </inkml:traceGroup>
    <inkml:traceGroup>
      <inkml:annotationXML>
        <emma:emma xmlns:emma="http://www.w3.org/2003/04/emma" version="1.0">
          <emma:interpretation id="{ED4FD8E2-D4BE-4F27-87E7-478EFA364B7D}" emma:medium="tactile" emma:mode="ink">
            <msink:context xmlns:msink="http://schemas.microsoft.com/ink/2010/main" type="paragraph" rotatedBoundingBox="3416,9085 24019,8834 24037,10310 3434,105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388F06-BA35-47E6-825E-2C6B4C3AB02B}" emma:medium="tactile" emma:mode="ink">
              <msink:context xmlns:msink="http://schemas.microsoft.com/ink/2010/main" type="inkBullet" rotatedBoundingBox="3418,9265 4579,9251 4585,9793 3424,9808"/>
            </emma:interpretation>
          </emma:emma>
        </inkml:annotationXML>
        <inkml:trace contextRef="#ctx0" brushRef="#br0" timeOffset="158167.79">-438 8147 36 0,'0'0'144'16,"10"-8"-15"-16,-4 5-8 0,-6 3-3 0,9-9-6 15,-3 5-9-15,-1-1-3 0,1 0-8 0,1-1-3 16,-1 2-6-16,1-2-3 0,-3 1-16 0,3 0 2 0,-7 5 1 16,8-9-4-16,-3 5-5 0,-5 4-7 15,8-10-2-15,-5 5-3 0,-3 5-3 0,9-7-5 16,-4 3-4-16,-5 4-4 0,6-6-1 0,-6 6-1 0,7-6-3 15,-7 6 1-15,7-8-5 0,-7 8 1 0,11-5-2 16,-5 2-2-16,1-1-1 0,1 2 0 0,-8 2-1 16,13-6 2-16,-6 4 0 0,1 0-1 0,-8 2 3 15,15-1-3-15,-15 1-13 0,13-3 10 0,-13 3 2 16,13 0-7-16,-13 0 1 0,11 0-3 0,-11 0 1 16,11 8-1-16,-11-8 3 0,2 8 1 0,3-1-4 15,-5-7 1-15,2 19 1 0,-4-9-2 0,1 1 1 16,-3 0 6-16,0 3-1 0,-3-1 1 0,2 0 6 15,0 1-6-15,-1 0 2 0,0-2 0 0,-3 2-3 16,0 1 0-16,3 2-2 0,-6-2 0 0,6-3-2 16,-5 1 2-16,4 0-5 0,-1-1 2 0,-4 3 0 15,4-2 2-15,0-1-3 0,-3 2-1 0,1 1 0 0,-3 1 2 16,0-1-5-16,2 2-4 0,0-1 5 16,-3-2 0-16,1 0 1 0,2-3-1 0,2 2-1 0,-2-4-3 15,0 3 3-15,1-4-3 0,0 3 6 0,0-2-2 16,2-1 0-16,2-2 1 0,-1-1-3 0,1 3-1 15,2-5 5-15,4-3-3 0,-9 6 4 0,9-6-4 16,-5 6 1-16,5-6 5 0,0 0-4 0,-8 5 0 16,8-5 1-16,0 0-1 0,0 0 0 0,0 0 1 15,0 0-4-15,0 0 3 0,0 0 2 0,0 0-7 16,13-25 0-16,-9 17-2 0,4 2 5 0,2-4-4 16,-2 0 0-16,2 2-3 0,0-1 3 0,0-1-1 0,0 3-7 15,0-2 9-15,-2 3-1 0,3 0-1 0,-1 0-1 16,0 0 0-16,-1 4-2 0,-1-1 3 15,-1 0 0-15,-7 3 0 0,13-6-2 0,-8 3 2 0,-5 3-3 16,11-2 4-16,-11 2-2 0,0 0-6 0,15 5 7 16,-15-5-1-16,6 6 2 0,-1-1-1 0,0 0-1 15,-3 1 1-15,5 3 0 0,-3 0 10 0,4-1 0 16,-1 0 2-16,-2 3 6 0,3-1 0 0,3 0 3 16,-2-2 1-16,4 0 6 0,-3-2-1 0,1 2 8 15,2-3 3-15,0-1-1 0,0-1 8 0,2 2 1 16,6-4 3-16,-1-1 4 0,-3-1-5 0,3 1 3 15,-7-3-4-15,2 1-3 0,1-4 2 0,-6 3-4 0,4-2-4 16,-4 0-1-16,2 0 0 0,-1-2 1 0,-6 4-7 16,5-5-4-16,-5 4 1 0,3-4-2 0,-3 3-6 15,0 0 5-15,1-1-2 0,-1 0-3 0,-2 1-5 16,-3 5-16-16,7-8-20 0,-7 8-22 0,4-6-34 16,-4 6-40-16,0 0-18 0,9-2-39 0,-9 2-28 15,0 0-267-15,0 0-508 0,18 4 225 0</inkml:trace>
        <inkml:trace contextRef="#ctx0" brushRef="#br0" timeOffset="158366.07">462 8434 171 0,'10'-3'307'0,"0"-5"-18"15,1 0-17-15,2 1-16 0,-3 2-19 0,0-3-24 0,3 2-14 16,-2 1-24-16,2 3-16 0,-4-5-21 0,2 5-8 15,-5-1-16-15,-6 3-26 0,14-5-30 16,-5 5-32-16,-9 0-36 0,0 0-25 0,13 5-27 0,-13-5-34 16,2 12-39-16,-2-7-65 0,0-5-183 0,-2 11-414 15,2-11 183-15</inkml:trace>
      </inkml:traceGroup>
      <inkml:traceGroup>
        <inkml:annotationXML>
          <emma:emma xmlns:emma="http://www.w3.org/2003/04/emma" version="1.0">
            <emma:interpretation id="{38D2AA48-646A-49B1-8998-947F0B84A376}" emma:medium="tactile" emma:mode="ink">
              <msink:context xmlns:msink="http://schemas.microsoft.com/ink/2010/main" type="line" rotatedBoundingBox="5541,9059 24019,8834 24037,10310 5559,10535"/>
            </emma:interpretation>
          </emma:emma>
        </inkml:annotationXML>
        <inkml:traceGroup>
          <inkml:annotationXML>
            <emma:emma xmlns:emma="http://www.w3.org/2003/04/emma" version="1.0">
              <emma:interpretation id="{33EFCC44-E817-4EDE-81F6-28735B8C0233}" emma:medium="tactile" emma:mode="ink">
                <msink:context xmlns:msink="http://schemas.microsoft.com/ink/2010/main" type="inkWord" rotatedBoundingBox="5541,9059 6501,9047 6511,9865 5551,9877"/>
              </emma:interpretation>
            </emma:emma>
          </inkml:annotationXML>
          <inkml:trace contextRef="#ctx0" brushRef="#br0" timeOffset="159285.27">1636 8114 183 0,'0'0'238'0,"0"0"-23"0,0 0-24 16,0 0-17-16,0 0-12 0,0 0-10 0,0 0-8 0,0 0-3 15,0 0-6-15,-8 25-8 0,8-17-12 0,-3 2-6 16,1 0-8-16,2 1-9 0,-3 1-9 16,1 0-2-16,2 1-12 0,0-1-2 0,-1 0-8 15,1-1-6-15,0 3-7 0,-3-3-3 0,3-1-3 0,0 3-3 16,3-2-3-16,-3-1-2 0,1 0-3 0,-2 1-3 15,1-11-11-15,0 16-12 0,-3-8-16 0,3-8-18 16,-2 14-25 0,0-8-22-16,-1 3-29 0,3-9-26 15,-6 11-13-15,6-11-37 0,-9 4-193 0,9-4-405 0,0 0 180 0</inkml:trace>
          <inkml:trace contextRef="#ctx0" brushRef="#br0" timeOffset="159444.41">1786 7980 188 0,'0'0'208'0,"0"-10"-20"0,0 10-17 16,2-9-25-16,-2 9-7 0,7-7-17 0,-7 7-12 16,9-7-18-16,-9 7-16 0,8-2-15 0,-8 2-22 15,12 2-23-15,1 1-14 0,-2 0-26 0,2 0-13 16,2-1-24-16,-2 1-37 0,3-2-125 0,2 1-243 15,2-1 108-15</inkml:trace>
          <inkml:trace contextRef="#ctx0" brushRef="#br0" timeOffset="160025.31">2143 8345 11 0,'9'-6'207'0,"0"3"-16"0,1-2-20 16,6 0-11-16,4 2-16 0,4 1-15 0,1 1-13 0,8-2-13 15,2 3-9-15,-2 0-16 0,3-2-30 0,-4 2-32 16,-10 2-42-16,12-2-52 0,-11 0-150 16,1 0-246-16,-1 2 109 0</inkml:trace>
          <inkml:trace contextRef="#ctx0" brushRef="#br0" timeOffset="159835.61">2409 7941 124 0,'13'-6'183'0,"2"-1"-2"0,-2-2-16 16,-3 1-8-16,1 0-2 0,1-1-12 0,-6-3-4 0,1 2-15 15,-3 3-12-15,0-3-3 0,1-1-9 0,-5 3-14 16,0 8-6-16,4-14-5 0,-4 5-11 0,0 9-7 15,-4-11-5-15,4 11-7 0,-9-8-10 0,3 3 3 16,6 5-6-16,-18-1-4 0,11 0-1 16,-8 1-2-16,4 2-6 0,-3 3-3 0,1-1-1 0,0 0 0 15,0 2-1-15,1 3-5 0,-3 2 6 0,2-1 2 16,0 4 2-16,0 0 0 0,4-3-1 0,0 3-2 16,0 0 2-16,1 5 1 0,1-2 7 0,2 2 2 15,2-5-2-15,-2 5 1 0,2-2 4 0,3 3-1 16,0-6 0-16,0 5 4 0,0-4-2 0,0 4 2 15,3-1-3-15,-1 1 1 0,1 1 0 0,-2-2-2 0,-1 0-2 16,0 3 2-16,0-4-4 0,2 3 1 16,-2-2-3-16,-2 0-3 0,1 1-2 0,1-1 1 0,-3 3-3 15,3-1 0-15,0 0-2 0,-2-2-4 0,2 0 1 16,-3 1-2-16,3-5 3 0,-2 0-1 16,2 0-3-16,0 0 0 0,0-3-1 15,0 2 1-15,0-2-5 0,0 2-4 0,0-6-14 0,0 5-11 0,0-12-16 16,2 16-22-16,-2-8-17 0,0-8-28 0,3 14-22 15,-3-14-30-15,2 9-30 0,-2-9-51 0,0 0-139 16,0 0-411-16,0 0 182 0</inkml:trace>
        </inkml:traceGroup>
        <inkml:traceGroup>
          <inkml:annotationXML>
            <emma:emma xmlns:emma="http://www.w3.org/2003/04/emma" version="1.0">
              <emma:interpretation id="{904F345D-35D3-4FCD-9C9C-CBA9EEE0EE47}" emma:medium="tactile" emma:mode="ink">
                <msink:context xmlns:msink="http://schemas.microsoft.com/ink/2010/main" type="inkWord" rotatedBoundingBox="7265,9080 11976,9023 11994,10456 7282,10514"/>
              </emma:interpretation>
            </emma:emma>
          </inkml:annotationXML>
          <inkml:trace contextRef="#ctx0" brushRef="#br0" timeOffset="160374.97">3833 8009 25 0,'0'0'217'0,"8"10"-9"0,-8-10-15 16,4 11-11-16,-3-2-14 0,2 0-2 0,3 2-13 15,-1 3-10-15,-4 0-12 0,2 4-6 0,0 2-12 16,0-1-11-16,0-1-7 0,0 4-8 0,1 0-5 15,-1-3-13-15,0 2-6 0,-6 0-3 0,2-1-9 16,-1 2 0-16,-1 0-9 0,-1-2-18 0,-2-1-23 0,-1 1-22 16,1-2-26-16,-5 0-23 0,0-2-35 15,2-5-27-15,-2-2-37 0,-3 1-166 0,3-5-362 0,-2 1 160 16</inkml:trace>
          <inkml:trace contextRef="#ctx0" brushRef="#br0" timeOffset="161750.7">3327 8234 135 0,'-6'-12'238'0,"2"2"-21"0,0-1-8 16,4-1-23-16,0-1-14 0,6 3-16 0,-1-5-15 0,0 1-15 16,8 0-13-16,-2-2-13 0,4 0-8 15,1-2-12-15,-1 1-5 0,8-2-7 0,-2-2-8 16,4 2-7-16,-7 2-6 0,8-1-3 0,2 0-6 0,-4 0-2 15,3 2-5-15,-7 3-4 0,1 1-2 0,2 2 0 16,-2-2 3-16,0 4-3 0,1-1-2 0,2 1-3 16,-3 0 0-16,1 0-2 0,-3 4-5 0,-4 0 1 15,6 3-3-15,-6 0-2 0,0 1-1 0,-3 0 0 16,3 4 1-16,-5 2-2 0,3-1-3 0,-1 4-1 16,0 5 3-16,-1 1-4 0,-2-3-2 0,1 6 4 15,-2 2-1-15,-2 1-1 0,1 3 1 0,2-4-1 16,-5 8 1-16,-1 1 7 0,-1-5-3 0,-1-2 4 15,2 6-1-15,-3-6-1 0,1 1 1 16,0-1-2-16,2 0-1 0,-2 0 0 0,1-4 2 0,-1 1-2 16,3-3-2-16,-1 1 1 0,-1-2 3 0,2-1-3 15,-1-1 2-15,2-2-2 0,-1-2 3 16,0 1-2-16,2-4 3 0,0 0-2 0,0 0 0 0,2-4 0 16,-1 3-1-16,3-4-1 0,2 2-1 0,1-3 0 0,-1 0-2 15,-2-3 3-15,6 1-3 0,-2-2-1 0,-1-1-8 16,3-1-4-16,0-4-1 0,0 3-1 0,-4 1 1 15,2-2 0-15,-3 2 0 0,0 1 1 0,0-2 0 16,0 2 0-16,-3 1 3 0,-2-1-4 0,0 1 4 16,-6 4 0-16,13-5-1 0,-9 2 1 0,-4 3 1 15,10-5-5-15,-10 5 6 0,0 0-1 0,14 0 1 16,-14 0-1-16,11 2 3 0,-11-2-3 0,15 6 7 16,-7-4-5-16,2 1 0 0,3 1 5 0,-3-2-1 15,2 5-8-15,0-5 8 0,2 2 0 0,0 0 0 16,5-2 0-16,-3 3 0 0,3-3-2 0,0-2 6 0,2 0 0 15,-1 1-1-15,0-2-2 0,-3-1 1 16,-4-3-2-16,5 3 3 0,-1-3-3 0,-2-2 0 16,0 1 2-16,-3-2 1 0,2 0-5 0,-2 0 6 0,0-1 0 15,-4-2-4-15,0 3 0 0,-2-5 2 0,0 3-4 16,-6 2 1-16,0 0-1 0,0 8 2 16,-8-14-6-16,4 9 4 0,-2 0-1 0,-3-1 3 0,2 3-4 15,-2-1-1-15,9 4-3 0,-17 1 9 0,17-1-5 16,-17 5 2-16,7-2 1 0,0 3-3 0,-1 2 3 15,4 1-2-15,-1 1-1 0,2-1 2 0,1 2 2 16,1 3-5-16,2-3 4 0,-1 3 2 0,3-1-4 16,0 0 7-16,3 0-3 0,1-1 2 0,-2-2-1 0,3 1 2 15,3-3-1-15,1-2 2 0,1 0-2 0,1 0 1 16,2-4-1-16,3 2 2 0,5-3 1 16,0 0 1-16,-1-3-4 0,0 1 1 0,1-4-1 15,1-2-1-15,-1 2 3 0,0-1-5 0,0-2 3 16,-1 0-3-16,0-2 3 0,0 1 0 0,-1-1-2 15,0 1 1-15,-2 0-5 0,-5 3 3 0,-1-2-3 0,-1 5 4 16,-3-1-2 0,-1 2-4-16,-6 2 1 0,12-5 0 0,-12 5 0 0,0 0-10 0,11 0 5 0,-11 0 4 15,0 0 3-15,6 10-4 0,-6-10 2 0,1 9 3 16,-1-9 0-16,3 13 1 0,1-3 1 0,-4-2-4 16,3 0 3-16,0 0 5 0,-2 1-3 0,4-3 4 15,-4 2 1-15,4-2 2 0,0 1-1 0,0 0 0 0,-1-2 2 16,4-2 2-16,2 1-4 0,-1 0 3 15,3-4-4-15,-2 2 2 0,4-4-5 0,-2 2 2 16,5 0-3-16,-1-5 3 0,5 1-1 0,-1-1-3 16,3-3-4-16,-3 0-2 0,0-1-4 0,0-1-6 15,-1 3-3-15,2-4-1 0,-2 3-1 0,-6 2-4 16,-1-2 5-16,1 2 5 0,-2 0 0 0,-1 0 2 0,-3 2 0 16,-2 2 0-16,-5 2-3 0,10-4 0 15,-10 4-1-15,0 0 3 0,0 0 3 0,0 0 3 0,12 8-1 16,-12-8-2-16,-3 14 4 0,3-5 1 0,0 4 0 15,0 2 5-15,0 5 1 0,0 2-2 0,-2 5 4 16,1 4 0-16,2 1-2 0,1 3 2 0,-1 1 2 16,1 2 1-16,1-1-5 0,2 0 1 0,0 3-2 15,1-1 4-15,-4-1-1 0,6-5 2 0,-1 4-3 16,3-7-1-16,-1 0 0 0,3 1 0 0,-1-6 2 16,-5-2-1-16,4 4 3 0,-3-7-2 0,0-2-5 15,0 2 4-15,-1-1-3 0,-1-1-2 0,-1-4 1 16,-2-2 6-16,1 0-4 0,-3 2 2 0,-2-5-1 15,1 2 0-15,-4 0 2 0,-1-3 0 0,-5 1 1 0,0-1 1 16,-4-3 1-16,-3 1-3 0,-6-6 0 0,1 3 1 16,-2-3 7-16,-8-7-1 0,0 2 2 15,0-2 0-15,0 1-1 0,0-5-2 0,1 0 1 0,0-6 4 16,2 0 8-16,4 0 10 0,2-2 1 0,9 5 4 16,3-1-3-16,3-3-1 0,3 1-8 0,2-3 0 15,8 1-3-15,2-2 0 0,7-5-4 0,7 3-1 16,6-1-2-16,4 0-2 0,4 3-11 0,19-7-2 15,-16 8-4-15,4 3-9 0,14-2-7 0,-13 3-6 16,-2 2-6-16,3 0-11 0,0 3-6 0,1-1-8 16,-3 1-12-16,0 1-3 0,-2-1-22 0,-2-1-30 15,-5 3-35-15,-2-7-60 0,-10 4-149 0,-1 2-397 16,0-2 175-16</inkml:trace>
          <inkml:trace contextRef="#ctx0" brushRef="#br0" timeOffset="162981.71">6464 8382 132 0,'7'-7'174'0,"-7"7"-13"16,8-5-18-16,-3 3-7 0,-5 2-15 0,8-8-10 15,0 4-12-15,-8 4-8 0,10-8-12 0,-5 2-4 16,-1 0-9-16,3 1-8 0,-7 5-7 0,8-12-3 16,-3 4-1-16,-5 8-9 0,5-12 1 0,-7 5-7 15,2 7 1-15,-3-13-2 0,-2 5-10 0,-1 2-6 16,-1 0 0-16,-4 0 4 0,-4-1 1 0,-1 2 0 15,0-2 5-15,-6 3 4 0,1 1-1 0,-1 1 5 0,2-1-7 16,4 3 2-16,-5 0 3 0,1 3-3 0,6-1-2 16,1 2-5-16,0 1-1 0,1 1-2 0,0 2-2 15,2 1 1-15,1-2-1 0,4 2-3 0,-1 1-1 16,4 0-7-16,-2 1 11 0,3 0-2 0,2 1-6 16,3-2-5-16,2 1 7 0,1 1 3 0,2-4-2 15,1 4-4-15,2-5-1 0,0-1-3 16,3 2-3-16,-1-5-2 0,3-2-3 0,3 4 0 0,-3-5-4 15,4 0 0-15,3 0 0 0,-6-4-2 0,2 0 6 16,-3 0-4-16,1-3 5 0,2-2-1 0,-7 1 3 16,5 0-3-16,-6-1 4 0,-1-1-3 0,-1 0 9 0,-1 2 3 15,-2 0 9-15,1 0 9 0,-3 2 5 0,1 0 5 16,-4 1 3-16,-2 5 2 0,7-9-7 0,-7 9-4 16,4-6-3-16,-4 6-10 0,0 0 3 0,7-3-5 15,-7 3 1-15,0 0-5 0,0 0-2 0,0 0-1 16,0 0 0-16,1 19 1 0,-1-11-2 0,0-8 0 15,1 16 2-15,1-8-4 0,-2 6 1 0,2-5-3 16,-1 2 4-16,0 2-1 0,2-4-2 0,-1 2-2 16,2-2-2-16,-4-2-12 0,0-7-3 0,4 12-8 0,-1-7-10 15,-3-5-7-15,8 7-14 0,-2-3-11 16,-6-4-11-16,11 4-3 0,-11-4-13 0,13-2-7 16,-13 2 0-16,15-4-8 0,-4-3 15 0,2 2 7 0,-2-1 3 15,2-1 3-15,0-1 12 0,0-1 5 0,3 0 7 16,-2 2 17-16,-3-1 16 0,0 2 24 15,-1-2 13-15,1 2 23 0,-4 1 2 0,1-1 11 0,-1 2 4 16,-1 1 1-16,3-2-7 0,-9 5 0 0,13-2-3 16,-13 2-4-16,14-3-1 0,-14 3-2 0,12 3 1 15,-12-3 1-15,11 2 5 0,-4 2-9 0,-1 1 5 16,0 0-6-16,-1 0 1 0,1 5-6 0,3-2 0 16,-3 3-9-16,0 0 8 0,-2-1-5 0,4-2 2 15,-2 2-4-15,-2 0-1 0,0-4 1 0,1 0-6 16,-3 1 2-16,-2-7 0 0,8 10-4 0,-8-10 2 15,6 6-3-15,-6-6 6 0,4 5 5 0,-4-5 6 0,0 0-11 16,0 0 3-16,11 2-2 0,-11-2-2 16,0 0-3-16,11-12-1 0,-6 8 0 0,-5 4-3 0,11-12-1 15,-4 4-2-15,-1 0-8 0,2 0 3 0,-1-3-6 16,3-1 1-16,-2 4-4 0,-1-3 0 0,3 5 0 16,-3-5 1-16,1 2-3 0,-3 2 1 0,2 2 2 15,-2-2 0-15,2 2-3 0,-7 5 1 0,13-6 2 16,-7 3 0-16,1 3 0 0,-7 0-1 0,15-5 2 15,-8 4 1-15,-7 1 1 0,19 0 1 0,-11 0-10 16,-8 0 11-16,24 1-5 0,-11-1 4 0,3 3-1 16,-1-3 0-16,2 0 2 0,0 0-3 0,-1 2-4 15,5-4 7-15,-2-2 1 0,2 2-1 0,-5 0 0 16,5 0 1-16,-6 0-1 0,0-2 0 0,1 2 1 0,-1-4-2 16,1 2 4-16,-3-3 2 0,2 2 3 0,-3-4 0 15,-1 4-3-15,-1-2 3 0,-1-1-2 0,-4 2 0 16,1-4 3-16,-3 6-2 0,-3 4-4 15,3-12 2-15,-3 12-3 0,0 0-1 0,-11-16 1 0,5 14 0 16,-2-2-1-16,-4 4-1 0,0-3-1 0,0 3 0 16,-3 1-1-16,1 1 3 0,1 1-3 0,-2 2-3 15,2-2 2-15,0 4 0 0,3-1-2 0,1 0 2 16,0 3 2-16,5 1 0 0,-1 2 0 0,4-1 0 16,1-4 5-16,3 5-6 0,4 0 5 0,4-1-2 15,6 4-1-15,1-1 2 0,13 5 0 0,-2-3-1 16,6 1 0-16,2-6 2 0,2-2 1 0,-1 1-2 15,-4-1 0-15,3-1 2 0,-1-2-5 0,-3-2-19 0,-8 2-17 16,7-2-19-16,-7-1-29 0,-3-1-51 16,0-4-53-16,-6-1-189 0,4-3-407 0,-6 4 180 0</inkml:trace>
        </inkml:traceGroup>
        <inkml:traceGroup>
          <inkml:annotationXML>
            <emma:emma xmlns:emma="http://www.w3.org/2003/04/emma" version="1.0">
              <emma:interpretation id="{8EB6E812-D9F0-4233-9E70-EA2706B57413}" emma:medium="tactile" emma:mode="ink">
                <msink:context xmlns:msink="http://schemas.microsoft.com/ink/2010/main" type="inkWord" rotatedBoundingBox="12763,9077 14686,9054 14693,9616 12770,9639"/>
              </emma:interpretation>
            </emma:emma>
          </inkml:annotationXML>
          <inkml:trace contextRef="#ctx0" brushRef="#br0" timeOffset="164526.6">8810 8095 190 0,'0'-14'212'0,"3"6"-14"0,-1 2-13 0,1-5-16 15,3 2-17-15,-1-2-10 0,0-1-14 0,4 2-7 16,-1 0-19-16,1 0-8 0,-2-1-6 0,4 0-7 16,-2 0-9-16,6-3-5 0,-1 3-4 0,-3 0-9 15,7 1-5-15,-2 0-3 0,2 0-7 0,2-2-2 0,1 4-6 16,-1-4 6-16,2 1-4 0,0 4-6 16,9-2-6-16,-9 4 7 0,0 0-3 0,2 1-2 0,-3-1-3 15,0 2-3-15,1 2-1 0,0 0-4 0,-5-1-1 16,3 2 0-16,-4 0 1 0,0 2-6 0,0 0-1 15,-2 1 1-15,-1 2-1 0,1-1 0 0,-2 1-7 16,1 0 5-16,-2 4-1 0,1-2 1 0,-2 6-4 16,-2-1 2-16,1 2-1 0,-3 0 5 0,3 2 4 15,-3 3-1-15,-2 1 2 0,2-1 2 0,-1 2-1 16,0-1 5-16,0 2 0 0,1-1-2 0,-2-1 4 16,2 2-3-16,1 0 0 0,3 5-2 0,-1-5 0 15,-1-3 1-15,0 0-2 0,0-2-2 0,2 0 2 16,-1 0-1-16,-2-7-2 0,2 2-1 0,1 0 2 15,-1-1 2-15,0-1-5 0,2-4 3 0,-1 2 0 16,-1-3-3-16,2 1 0 0,1-3 1 0,0-2-4 16,2-1-6-16,0-1-6 0,-2-2-7 0,2 1-7 15,-1-3-3-15,2-4-8 0,-3 3-5 0,-1-2-4 0,5-4-3 16,-5 1-3-16,3-2 4 0,-5 2 3 0,2 2-3 16,-3-5 4-16,1 3 8 0,-2 2-2 0,1-1 10 15,-3 4 7-15,0-2 3 0,-3 3 6 0,-2 5 3 16,8-7-10-16,-8 7 14 0,4-8-3 0,-4 8 2 15,7-5-1-15,-7 5 1 0,0 0 3 0,7-3-1 16,-7 3 3-16,0 0-3 0,0 0 13 0,0 0 3 16,19 8 0-16,-19-8 3 15,8 6-2-15,-4-3 0 0,-4-3 0 0,11 10 1 0,-5-8 3 0,0 2 3 16,-6-4-1-16,13 8 4 0,-6-6-2 0,0 2 1 0,2-2-1 16,1 3 3-16,1-1-8 0,3-1-3 15,1-3 2-15,5 2 0 0,1 1-1 0,1-3-5 16,1 1 0-16,8-1 0 0,1 0-5 0,-8-1 4 0,12-2-3 15,-5-2 1-15,-5 1-1 0,4-1-5 0,1-2 0 16,-7 2-11-16,-2-2-5 0,0 0-6 0,-2-2 0 16,-4 0-3-16,2-1-1 0,-7 4 5 0,-2-3-2 15,1 1 4-15,-5-1-2 0,-3 3 7 16,1-1-1-16,-3 7-1 0,-5-14 1 0,-1 8 4 0,-5 0-5 16,-2 1 3-16,0 1 3 0,-3 3 3 0,-7 0-1 15,1 1 2-15,1 0-1 0,-1 3 0 0,1 1-2 16,1 2 5-16,2 1 3 0,4 0-3 0,3-1 3 15,0 5 0-15,4-2-1 0,1 2-1 0,3 1 1 0,1-2 1 16,5 0 2-16,2 3 2 0,3-2-1 16,4 3 0-16,3 0-1 0,5-2-2 0,2-2 4 0,9 2-4 15,1 3-1-15,0-3-1 0,1-4-10 0,3-1-21 16,-5 0-21-16,1-3-25 0,-8-1-28 16,1-3-42-16,-2-1-233 0,-2-3-410 0,0 2 182 0</inkml:trace>
          <inkml:trace contextRef="#ctx0" brushRef="#br0" timeOffset="163765.1">9228 8033 123 0,'0'0'220'0,"-12"9"-19"16,8-3-10-16,4-6-9 0,-6 13-11 0,4-5-12 15,-3 1-8-15,2 2-9 0,1 2-10 0,1-2-11 16,-1 1-6-16,1 0-10 0,2 4-15 16,1 1 0-16,-2-4-13 0,1 2-5 0,1-1-7 0,1 0-8 15,-2 1 1-15,3-1-7 0,-3-1-5 0,3 3-7 16,-3-3-3-16,0 0-3 0,0-2-15 0,2-1-24 16,-3-2-17-16,0-8-21 0,-3 15-21 0,2-7-23 15,1-8-32-15,-9 6-30 0,1-4-226 0,-3 1-405 0,11-3 180 16</inkml:trace>
        </inkml:traceGroup>
        <inkml:traceGroup>
          <inkml:annotationXML>
            <emma:emma xmlns:emma="http://www.w3.org/2003/04/emma" version="1.0">
              <emma:interpretation id="{B42CE666-CD5E-4D18-B7EF-87A0CB3F1CA2}" emma:medium="tactile" emma:mode="ink">
                <msink:context xmlns:msink="http://schemas.microsoft.com/ink/2010/main" type="inkWord" rotatedBoundingBox="15526,9226 18242,9193 18247,9587 15530,9620"/>
              </emma:interpretation>
            </emma:emma>
          </inkml:annotationXML>
          <inkml:trace contextRef="#ctx0" brushRef="#br0" timeOffset="165362.91">11765 7962 99 0,'-15'2'198'0,"-8"-1"-22"0,3 1-8 15,-1 1-15-15,5-1-19 0,2 0-7 0,1 0-11 16,0 2-13-16,2 0-8 0,4 1-9 0,-3-3-9 16,3 2-6-16,7-4-8 0,-13 9-6 0,11-7-6 15,2-2-6-15,-6 10 0 0,4-4-5 0,2-6-6 16,-2 11-4-16,2-11 0 0,4 9-5 0,-4-9-1 16,7 10-6-16,-1-4 1 0,4-1-1 0,0 1-3 0,2-1 2 15,1-1-4-15,0 1-1 0,3 1-3 16,3 0-1-16,-5-2-1 0,6 3 0 0,-4-2 4 15,-2-2-5-15,2 0 0 0,-6 0-4 0,1 4 4 0,1-4-1 16,-1 0-1-16,-2-2 3 0,-2 2-4 16,-1 2 1-16,-6-5-2 0,13 5-4 0,-8-2 2 0,-5-3-3 15,8 6-2-15,-4-3 7 0,-4-3-2 0,5 7-6 16,-5-7 6-16,1 7 3 0,-1-7 0 0,0 0 3 16,-1 11 2-16,1-11 1 0,-9 8 5 0,9-8 0 15,-12 5-1-15,5-1-1 0,-3-2 0 0,-3 1 2 16,-1 0-3-16,0 0-6 0,-1-1 6 0,-7-1-5 15,7-1 2-15,-7 1 0 0,1 3-2 0,3-4-14 0,-2 2-10 16,6-2-20-16,2 0-7 0,-3 0-21 0,5 3-24 16,0-3-24-16,10 0-33 0,-13 1-165 0,13-1-337 15,0 0 149-15</inkml:trace>
          <inkml:trace contextRef="#ctx0" brushRef="#br0" timeOffset="166004.79">12106 8186 1 0,'9'1'160'0,"-9"-1"-12"0,11 3-11 16,-11-3-14-16,11 2-7 0,-11-2-1 0,12 3-5 15,-4-3-15-15,4 0 2 0,0 0-12 16,1-3-5-16,-1 6-5 0,2-3-5 0,-1-3-4 0,1 3-16 15,-1 0 5-15,2-3-8 0,0 1 3 0,-3-1-6 16,1 1-6-16,-1-2-3 16,0-1-2-16,1 0-6 0,-2-1-2 0,-3 0-2 0,-1 0-2 0,-1 2 1 15,-1-3-8-15,-2 0 5 0,2 0 1 0,-5 7-4 16,5-14-2-16,-4 8 4 0,-1 6-3 0,-1-14 1 16,-1 6 2-16,-3 0 0 0,0 2 3 0,0-1-3 15,-2 1-2-15,-1-1 4 0,-3 2 0 0,-1-1 4 16,-3 2-6-16,1 0 3 0,0 2 0 0,-1 2 3 15,-5-3-1-15,0 3 0 0,6 3-4 0,-3-3 1 16,0 2-4-16,1 2 2 0,3-1-7 0,0 2 3 16,0 0-2-16,2-2-3 0,1 5 0 0,0-3-2 15,2 4 1-15,2-3 3 0,1-1-5 0,5-5-3 0,-6 14 5 16,5-8 1-16,1-6-4 0,1 11 1 16,-1-11 3-16,5 14-4 0,3-9 0 0,-2 1 3 15,3-1-1-15,3-2 0 0,1 1-2 0,2-1 1 0,5 0-7 16,-4-1-2-16,0 1-4 0,5-3-3 0,-6 0-10 15,-1 0-1-15,4-3 0 0,-1 1-2 0,-5-2-4 16,2-1 4-16,-1 3 0 0,-2-5 1 0,2 2-4 16,-2 1 6-16,-1-1 2 0,-2-2-5 0,-4 2 10 15,5 1 7-15,-9 4 5 0,10-8 6 0,-7 4 4 16,-3 4 2-16,0 0 6 0,9-6-1 0,-9 6-4 16,7-3-2-16,-7 3 0 0,0 0-2 0,0 0-2 15,0 0 0-15,0 0 1 0,0 0-3 0,16 9 6 0,-14-4 0 16,-2-5-1-16,6 12 6 0,-3-3-5 15,0 0 1-15,-2-2 0 0,4 5-1 0,-1-1-2 16,-1-2 5-16,1 1-5 0,-1-2-2 0,0 3-7 0,-1-2-16 16,0-2-16-16,-2-7-17 0,-1 11-17 0,1-11-34 15,0 13-23-15,0-13-27 0,-3 8-182 0,3-8-361 16,0 0 159-16</inkml:trace>
          <inkml:trace contextRef="#ctx0" brushRef="#br0" timeOffset="167042.97">12733 8139 50 0,'6'-2'214'0,"-6"2"-20"16,0 0-16-16,7-4-16 0,-7 4-17 0,0 0-12 15,0 0-10-15,0 0-13 0,0 0-18 0,0 0-4 16,0 0-8-16,0 0-10 0,0 0-7 0,0 0 2 0,0 0-8 15,0 0-1-15,0 0-2 0,9 9-5 0,-9-9 4 16,0 0-6-16,-1 11 3 0,1-11-2 0,-2 11-5 16,2-11-1-16,0 0-4 0,-3 14-6 0,3-14 2 15,3 11 2-15,-3-11-6 0,0 11-2 0,2-5 2 16,-2-6-2-16,3 9-4 0,-3-9 0 0,1 10-5 16,-1-10 0-16,3 9 0 0,-3-9 0 0,5 8-3 15,-5-8-2-15,5 8-4 0,-5-8 4 0,5 5-3 0,-5-5 0 16,0 0 3-16,0 0-4 0,8 4 2 15,-8-4-1-15,8 0-4 0,-8 0 0 0,0 0 3 16,0 0-8-16,18-6-7 0,-13 1 1 0,1 1-3 0,2-1-6 16,-1-3-8-16,4-1-3 0,0 3 3 15,-3-1-2-15,0-2-6 0,2 1 5 0,-1-1 1 16,-1-1 6-16,1 4-1 0,-1-2 2 0,-2 3 4 0,1-3-1 16,2 1 3-16,-3 4-2 0,0-2 4 0,-6 5 7 15,10-6-1-15,-6 0 1 0,-4 6 1 0,8-5 3 16,-8 5-2-16,0 0 0 0,10-3-3 0,-10 3-1 15,0 0 4-15,0 0-3 0,9 0 1 0,-9 0 1 16,0 0 0-16,0 0 2 0,6 8 1 0,-6-8 0 16,1 11 2-16,-1-11 2 0,4 12-1 0,-4-12 1 15,1 12 7-15,0-7-5 0,-1-5-1 0,4 13 7 16,0-7-1-16,-2 2-2 0,3 1 0 0,-2-4 1 16,1 1-2-16,-1 0 1 0,2-1 0 0,1 0 0 0,4 3-1 15,-3-2-2-15,1-3-2 0,3-1 0 16,-1 1 1-16,1 1-3 0,1-2 2 0,2 1 2 15,-2-1-2-15,0-2-4 0,2 1 2 0,-2-1 1 16,4-1-3-16,-2 0-2 0,-2-3-5 0,2 2-4 16,-2-4-6-16,0 3 0 0,1-2-3 0,-2-1-3 15,0 0-3-15,-1-2-1 0,0 0-2 0,-3 0 8 0,0 2-1 16,0 0 5-16,-1 1-2 0,-1-3 1 0,-5 8 4 16,8-7 0-16,-4 0 8 0,-4 7-3 15,5-6 4-15,-5 6-1 0,0 0-4 0,6-7 1 16,-6 7 2-16,0 0-2 0,0 0 1 0,0 0 1 15,0 0 2-15,0 0-7 0,0 0 6 0,0 0 4 0,0 0 2 16,5 16 2-16,-5-16 2 0,5 10 3 0,0-4-3 16,-5-6 17-16,5 11 1 0,-1-5-1 0,2 0 4 15,0-1 1-15,2 1 1 0,-1-1 1 0,3 0-3 0,2 1 2 16,0-3-2-16,4 2 3 0,4-1-1 0,-6-3-3 16,0 0-5-16,10 1 2 0,-2-1-4 0,1-1 1 15,1 0-5-15,0-3-4 0,1 3 1 0,0-2 1 16,-1-2-1-16,1-1 0 0,-3 4-3 0,0-4 2 15,2-4-8-15,-3 4 6 0,2-4-6 0,-3 2 6 16,-2-4-6-16,1 3 3 0,-5 2-5 0,-3-2 0 16,-3 2 1-16,2-3 0 0,-5 4-1 0,-1-3 0 15,-4 8-1-15,5-9-4 0,-5 9-1 0,0 0 4 16,0 0-3-16,-13-16 0 0,6 13 3 0,-3 2-3 16,-2-2 2-16,0 3-5 0,-2 0 2 0,2 1-1 15,-2 2 0-15,2 0 1 0,-1 1-2 0,-3 0 2 16,8 4-1-16,-3-2 3 0,2 2-4 0,3 0 4 0,1-1 1 15,2 5-1-15,3-2 4 0,3 3 2 16,2-4-2-16,2 3 2 0,4-2 3 0,4 0 0 16,5 2-3-16,3-1 2 0,9 1 0 0,3-2 0 0,-1-1 1 15,3-2-1-15,-1 1 1 0,-1-1 0 0,-1-3 0 16,-2 3-4-16,-1-3-1 0,-10-1-9 16,2-2-21-16,-5-1-29 0,-5 1-29 0,2-2-37 0,-1 0-57 15,-6 0-257-15,1-2-473 0,-9 3 210 0</inkml:trace>
        </inkml:traceGroup>
        <inkml:traceGroup>
          <inkml:annotationXML>
            <emma:emma xmlns:emma="http://www.w3.org/2003/04/emma" version="1.0">
              <emma:interpretation id="{0D3A18CD-A3DF-438D-B9D9-5AD2A1411BB6}" emma:medium="tactile" emma:mode="ink">
                <msink:context xmlns:msink="http://schemas.microsoft.com/ink/2010/main" type="inkWord" rotatedBoundingBox="19234,8989 21312,8963 21327,10156 19248,10182"/>
              </emma:interpretation>
            </emma:emma>
          </inkml:annotationXML>
          <inkml:trace contextRef="#ctx0" brushRef="#br0" timeOffset="182844.61">15356 8222 65 0,'0'0'137'16,"11"-2"-14"-16,-11 2-12 0,13 0-7 0,-13 0-8 15,13-4-11-15,-5 2-2 0,-8 2-5 0,16-3-6 0,-7 1-2 16,-2-1-10-16,4-1-4 0,-5 0-5 16,4 2-7-16,0-2-4 0,-2-1-1 0,0 1 5 15,3-1-11-15,-4-1 2 0,3 1-4 0,0-3 4 16,1 2 1-16,-3-1-4 0,3 0 3 0,-2 1-8 15,-5 1 7-15,3 0-1 0,-5-1-8 0,3 0 11 16,0 0 1-16,-5 6-5 0,8-10 1 0,-4 4 0 0,-4 6-1 16,4-11-4-16,-4 11 3 0,0 0-6 0,-8-14 0 15,3 9-4-15,-2-1-1 0,1 1-3 0,-4-1-1 16,-1 3-1-16,-1-2 3 0,-1 1-4 0,-3-1-1 16,1 2 1-16,-1-1-1 0,0 2-2 15,-3 0 2-15,-3-1-5 0,2 2 0 0,5 0-4 0,-6 0 4 16,5 2-3-16,4 0-4 0,-2 3-14 0,2-2-20 15,3 1-6-15,0 1-21 0,3 1-14 0,0 0-19 16,4 1-19-16,2-6-65 0,-3 11-97 0,3-11-298 16,11 14 132-16</inkml:trace>
          <inkml:trace contextRef="#ctx0" brushRef="#br0" timeOffset="183676.75">15677 8178 166 0,'0'0'197'0,"0"0"-20"0,0 0-17 16,0 0-19-16,0 0-18 0,0 0-18 0,0 0 1 15,0 0-12-15,0 0-9 0,3 6-12 0,-3-6-3 16,2 8-8-16,-2-8-4 0,5 10-6 0,-4-2-2 16,0-2-7-16,3 3 0 0,1 2-2 0,-4-1-9 15,0 3 2-15,3-1 2 0,0 2-8 0,1 2 6 16,1 2-6-16,-1-1 2 0,4 3-7 0,-3 0 0 15,0-1 0-15,1 1-1 0,2-1-7 0,-2 3 4 16,-1-4-6-16,1 1-1 0,0 1 2 0,-2 2-2 16,1-3-4-16,-1-1 3 0,-4 2-5 0,3 0 0 0,-1-2-7 15,-3 3 4-15,0-3 6 0,-3 2-12 16,2-2 8-16,-1-2 2 0,0 4-2 0,-1-3 3 0,-2-3-5 16,-2 3 0-16,4-5 0 0,-2 2 3 15,-2-2-4-15,1 1 1 0,-1-3 0 0,-2-1 3 16,2 1-1-16,-1-1 1 0,-3-2-1 0,4-1 1 0,-4 1-2 15,1 0 0-15,-6-4 0 0,1-1 3 0,-1 1 1 16,1-2 1-16,-1-1 8 0,1 0 1 0,2-3 4 16,-3 0-1-16,-4-5 3 0,5 3-5 0,1-1 8 15,-1-8 0-15,0 0 3 0,1 0-2 0,4-3-4 16,-1-2-4-16,4 0-2 0,2-3-3 0,0-1 0 16,5-6-9-16,5 2-13 0,5-2-15 0,3-3-12 15,2 6-8-15,7-4-18 0,3 1-8 0,3-2-7 16,1 4 2-16,2-3-3 0,1 4 14 0,-2 2 0 0,0 3 6 15,0 1 8-15,-2-3 1 0,-9 9 6 0,-2 2 1 16,4-2 5-16,-6 1 4 0,1 2 5 0,-3 1 7 16,2-2 0-16,-5 3 9 0,0 0 11 0,-1-1 6 15,-1 1 4-15,-3 3 7 0,2-4 3 0,-3 4-2 16,0-2 6-16,-1 2 1 0,4 2 0 0,-7 4 1 16,3-11 1-16,2 7-1 0,-5 4 2 0,5-8-5 15,-5 8 3-15,6-5-7 0,-6 5 3 0,0 0-6 16,0 0-3-16,5-4-3 0,-5 4-4 0,0 0 2 15,0 0-5-15,0 0 4 0,19 7 0 0,-19-7-2 16,12 5-4-16,-8 0 5 0,5 0 1 0,-3-1 0 16,1 1-1-16,2 0 5 0,0 1-2 0,4 0-1 15,-3-2 5-15,3 0-3 0,2 0 6 0,-1 0-7 0,-1-2 1 16,1-1-5-16,-1 2 5 0,1-1 0 16,-1-2 1-16,-4 0-1 0,-9 0-1 0,17-2 1 15,-8-2-4-15,-3 3 1 0,4-2 0 0,-4 0 1 0,1-3-9 16,-7 6 6-16,8-11-1 0,-3 5 0 0,-3-2 2 15,-2 8-3-15,3-14-3 0,-6 6-2 16,3 8 8-16,-4-17-4 0,-2 10-2 0,1 0 1 0,-5-1-4 16,2 4 2-16,-3-2 3 0,-1 1-4 0,-2 0 2 15,2 1-2-15,-3 3 2 0,-1-2-3 0,1 3 3 0,2 0-4 16,0 0-8-16,-3 2-10 0,1-1-9 16,2 0-10-16,0 3-12 0,2-2-16 0,4 2-11 15,-4-1-27-15,6 0-18 0,-3 1-39 0,8-4-136 16,-12 5-323-16,12-5 144 0</inkml:trace>
          <inkml:trace contextRef="#ctx0" brushRef="#br0" timeOffset="185326.78">16687 8109 2 0,'0'0'166'15,"0"0"-14"-15,0 0-15 0,17-7-5 0,-17 7-15 16,20 3-9-16,-7-1-10 0,3 2-5 0,-1-1-9 16,8 3-7-16,-2 1-16 0,2-2 9 0,1 2-3 15,7 0-3-15,-7 0-2 0,-2-1-2 16,4 2-3-16,-3-2 0 0,1-1-7 0,-2 1 6 0,-3 2-6 15,2-4-4-15,-6 0-9 0,-4-1 1 0,4 4-4 16,-4-5-2-16,-2 2 0 0,0 0 1 0,0-2-2 16,0-2 1-16,-1 6 3 0,-1-3 2 0,1 0 0 0,0-1 2 15,0 1 0-15,-8-3-2 0,13 3 4 16,-13-3-5-16,14 0-1 0,-8 0-4 0,-6 0 1 16,16-1-2-16,-16 1-4 0,15-2 0 0,-7-1-2 0,2 1-2 15,-4-2-1-15,-6 4 0 0,15-8-2 0,-7 6-2 16,0-3 2-16,-1 0-4 0,-1-3-2 15,3 2 1-15,-3-1-6 0,-1 1 1 0,0-5-5 0,0 1 2 16,-4 2-2-16,-1-2-2 16,0-1 2-16,-4 1-3 0,0-2 2 0,-4 0-3 0,-2 0 0 0,-1 0 1 15,0 4-2-15,-1-3-3 0,-1 3 4 0,-5-2-3 16,2 2 0-16,0 2 3 0,3 2-2 0,-1 2 1 16,-1-2 3-16,1 4-14 0,1 0-11 0,3 0-15 15,10 0-12-15,-16 4-17 0,9 0-21 0,1 2-16 16,1-4-31-16,1 5-28 0,4-7-196 0,-4 12-388 15,4-12 172-15</inkml:trace>
          <inkml:trace contextRef="#ctx0" brushRef="#br0" timeOffset="184873.76">16820 7741 8 0,'0'0'139'0,"0"0"-16"15,0 0-8-15,6-5-12 0,-6 5-11 0,0 0-6 16,0 0-6-16,0 0-14 0,0 0 9 0,0 0 1 0,0 0-10 15,0 0-2-15,0 0 2 0,0 0 2 16,0 0-6-16,4-7-1 0,-4 7-5 0,0 0-1 16,0 0-7-16,0 0 3 0,0 0-5 0,0 0 3 0,0 0-3 15,0 0 0-15,0 0-3 0,0 0 1 16,0 0-5-16,0 0-4 0,3-8-1 0,-3 8 2 16,0 0-1-16,0 0-2 0,0 0 1 0,3-8-2 0,-3 8 1 15,0 0 0-15,0 0-2 0,0 0-5 0,5-5 1 16,-5 5-1-16,0 0 0 0,0 0-8 0,0 0 2 15,0 0-2-15,0 0-6 0,0 0 1 0,0 0 0 16,0 0-3-16,18 9-3 0,-13-5 3 0,-5-4 2 16,6 12-4-16,-2-4-1 0,1 2 2 0,1 1-2 15,-4 1 8-15,1 0 0 0,2 2-7 0,-5 0 7 0,2 4-1 16,-2 0 0-16,0-1 4 0,-2 5-3 16,2-6 0-16,0 4-3 0,-3-3 4 0,1 2 0 15,-3-1-1-15,1-3-1 0,2-1-1 0,0 3 0 16,2 0-1-16,-3 0 1 0,-1-1 1 0,4 2 0 15,-3 0-4-15,2-4 2 0,1 0-2 0,-2 0 2 16,4 0-3-16,2 1 5 0,-4-1-6 0,4 0 4 0,1-2-3 16,-3 0-1-16,2-1 1 0,1 3 0 0,0-3-4 15,-2 2 0-15,2-4-2 0,0-2 4 0,-3 0-3 16,2 2-2-16,-2-4 1 0,-2-5 1 0,7 11 1 16,-5-6-4-16,-2-5-9 0,2 9-7 0,-2-9-10 15,0 0-15-15,0 11-8 0,0-11-14 0,0 0-8 16,0 12-19-16,0-12-9 0,0 0-22 0,-2 10-15 15,2-10-25-15,0 0-182 0,0 0-370 0,0 0 164 16</inkml:trace>
          <inkml:trace contextRef="#ctx0" brushRef="#br0" timeOffset="184073.37">17071 7787 95 0,'-8'-5'132'16,"8"5"-4"-16,0 0-15 0,0 0-11 0,0 0-17 15,-10-2-18-15,10 2-11 0,0 0-23 0,-16 5-12 16,16-5-21-16,-10 3-22 0,10-3-38 0,-11 3-65 15,11-3-136-15,-10 3 60 0</inkml:trace>
        </inkml:traceGroup>
        <inkml:traceGroup>
          <inkml:annotationXML>
            <emma:emma xmlns:emma="http://www.w3.org/2003/04/emma" version="1.0">
              <emma:interpretation id="{0E5AEBBF-E7BD-4043-8BA4-E8545F126000}" emma:medium="tactile" emma:mode="ink">
                <msink:context xmlns:msink="http://schemas.microsoft.com/ink/2010/main" type="inkWord" rotatedBoundingBox="22242,8927 24020,8906 24031,9794 22253,9815"/>
              </emma:interpretation>
            </emma:emma>
          </inkml:annotationXML>
          <inkml:trace contextRef="#ctx0" brushRef="#br0" timeOffset="186273.96">18596 7872 100 0,'-12'-3'240'0,"0"-3"-13"0,-2 1-17 0,-2 3-19 0,0-4-16 16,3 2-16-16,-3 0-17 0,1 3-9 0,-1-2-17 15,3 3-12-15,1 0-9 0,1 0-10 0,11 0-8 16,-17 3-8-16,6 0-7 0,1 0-6 0,4 0-5 16,-2 2-6-16,2 1-10 0,0-2 3 0,1 1-4 15,5-5-1-15,-5 12-4 0,0-5-4 0,5-7-2 16,0 12-3-16,0-12 2 0,0 14-3 0,0-7-2 15,5 1-2-15,-2 1-3 0,-1-3-2 0,3 3 1 16,0-2 0-16,1 2 0 0,3 0-4 0,0-2-5 16,-1 4 6-16,-1-2-4 0,2-1 0 0,0 1 0 15,-3-2-6-15,1 0 8 0,2 0-2 0,-5 1 0 16,1-1-2-16,2-2-2 0,-3 3 3 0,1-2-4 16,-2-1 2-16,-3-5-1 0,5 12 0 0,-5-6 3 0,0-6 1 15,0 0 0-15,-1 12 7 0,1-12 3 16,-10 7 1-16,3-4 1 0,-1-1 1 0,8-2-3 15,-18 3-1-15,9 0 0 0,-2-2-2 0,-2-1 0 0,-1 0-1 16,4 1-3-16,-3-1 2 0,0 0-8 0,2 0-8 16,11 0-12-16,-17 0-12 0,8-1-9 0,9 1-11 15,-12-2-11-15,12 2-15 0,-11-3-9 0,11 3-27 16,-5-7-16-16,5 7-18 0,0 0-44 0,0 0-137 16,12-23-356-16,-2 14 158 0</inkml:trace>
          <inkml:trace contextRef="#ctx0" brushRef="#br0" timeOffset="186600.95">18759 7660 73 0,'0'0'220'15,"0"0"-22"-15,0 0-18 0,0 0-26 0,0 0-11 16,0 0-15-16,0 0-6 0,0 0-9 0,0 0-4 15,0 0 0-15,-7 25-6 0,7-25-6 0,0 20-3 16,0-6 0-16,-3 0-4 0,2 4-11 0,1 1 2 16,-1-1-6-16,1 2-3 0,1 0-5 0,3-1-2 15,-4 1-3-15,4 2-9 0,-4-3-2 0,3 1-6 16,-2-1-2-16,3 0-4 0,-3-1-1 0,1 2-6 16,-2-1 1-16,0 0-8 0,3-5 2 0,-1-1-2 15,-2 1-8-15,0 0 3 0,0 0-4 0,0-5-4 16,2 3-13-16,-2-5-18 0,0 2-15 0,0-9-22 15,0 14-15-15,0-14-18 0,-2 14-18 0,2-14-14 16,0 10-20-16,0-10-13 0,0 6-21 0,0-6-165 0,0 0-367 16,0 0 162-16</inkml:trace>
          <inkml:trace contextRef="#ctx0" brushRef="#br0" timeOffset="187357.72">18611 8091 129 0,'0'0'183'0,"0"0"-8"0,0 0-15 0,-7-4-6 15,7 4-15-15,0 0-11 0,0 0-8 0,0 0-11 16,0 0-6-16,0 0-7 0,0 0-2 0,0 0-6 16,23-6-5-16,-23 6 0 0,0 0-10 0,15 0-14 15,-15 0 5-15,15-3-4 0,-15 3-6 0,16 3-6 16,-7-3-4-16,4 0-4 0,-1 0-6 0,2 0-1 15,-2 0-6-15,2 2-2 0,-1-2-2 0,1 0-4 16,7 0 0-16,0 3-2 0,0-3-2 0,0-3 3 16,0 3-5-16,0 0 0 0,1-2-3 0,-2-2 0 15,-1-1-3-15,-3 0-2 0,1-3-1 0,-3 2-5 16,1-3-6-16,-3 3 2 0,-1-2-6 0,-3-2 6 16,1 1 1-16,-3 2-5 0,0 0 1 0,-2 0 3 0,-3-2-4 15,0 2 4-15,-1 7-1 0,-4-16 0 0,-1 10-3 16,0-2 5-16,-2 3-2 0,-3-1-6 0,-2-1 9 15,2 3 6-15,-2 1 2 0,-2-1 0 16,-1 4-4-16,2-1 4 0,-1 4-3 0,2-1 3 0,-3 1-5 16,5 3 4-16,1 1-3 0,-1 0 3 0,2 3 2 15,1-1-1-15,2 2 0 0,-1 0-2 0,1 1 2 16,5 1-5-16,-2-2 5 0,4 3 2 0,3 0-2 16,1-2 1-16,1 3 0 0,2-2-1 0,3 1-1 15,4-2 2-15,3 0-2 0,0-3 2 16,2 1-2-16,0-4 1 0,4 0-4 0,-4 0 2 0,5-4 1 15,-6 1-1-15,3 0-1 0,-5-2 1 0,-2-2-4 16,0-3 2-16,-1 0-2 0,1-2-5 0,-3 0 3 16,-1 1-1-16,-1-3 2 0,-3 2 2 0,0 2-1 0,-3-3-3 15,2 4 0-15,-7 3 7 0,8-6-8 16,-2 1 10-16,-6 5-2 0,9-5-3 0,-9 5 0 16,0 0-1-16,6-4-1 0,-6 4-4 0,0 0 5 0,0 0 2 15,0 0-4-15,0 0-1 0,6 17 0 0,-6-17 1 16,-4 16 3-16,4-7-1 0,-1 5-2 15,1-1 4-15,0 4-2 0,1 1 2 0,-1 1 3 0,0-5-4 16,2 5 3-16,0-1 2 0,0 2-2 0,-2-1 5 16,5 0 0-16,-1 1 3 0,0-1-4 0,1-5 3 15,0 2-7-15,-2 3 7 0,0-5-2 0,1-1 1 16,-1 0-2-16,-2-2 1 0,2 0-2 0,1 0-10 16,-2-2-20-16,3 3-26 0,-5-6-18 0,0-6-24 15,0 14-20-15,0-14-19 0,0 10-33 0,0-10-174 16,0 0-364-16,0 0 162 0</inkml:trace>
          <inkml:trace contextRef="#ctx0" brushRef="#br0" timeOffset="187706.89">19356 8063 90 0,'1'-13'218'0,"3"7"-12"0,-4 6-20 15,5-14-8-15,-4 9-14 0,-1 5-11 0,9-9-14 16,-6 3-11-16,-3 6-17 0,8-7-5 0,-2 2-6 16,-1 1-7-16,-5 4-8 0,15-5-9 0,-9 0-6 15,-6 5-7-15,16-3-7 0,-7 2-1 0,3 0-10 16,-2 1-2-16,-10 0-5 0,19-1-3 0,-6 1 0 15,0 1-5-15,1-1-2 0,-3 2 0 0,1 0-5 16,-4 1-4-16,0 1-1 0,1-1-2 16,-3 1-4-16,-6-4 0 0,10 6-3 0,-7-3 0 0,-3-3-3 15,6 8 2-15,-6-8 1 0,-3 10 2 0,3-10 3 16,0 0 5-16,-13 12-4 0,5-9 0 0,-5 2 0 16,0-1 0-16,0-2-1 0,-2 1-3 0,1 0 3 15,0 0-7-15,-2 0 3 0,3-1-14 0,1 3-12 16,2-2-17-16,-2-2-20 0,2 1-23 0,2 1-20 15,8-3-9-15,-13 5-24 0,13-5-30 0,0 0-207 16,0 0-395-16,0 0 176 0</inkml:trace>
          <inkml:trace contextRef="#ctx0" brushRef="#br0" timeOffset="188380.23">19980 7980 40 0,'4'-10'183'0,"-4"10"-15"0,0 0-18 16,5-8-14-16,-5 8-8 0,4-6-13 0,-4 6-8 15,7-11-6-15,-5 6-8 0,-2 5-5 0,6-7-4 0,0 2-4 16,-6 5-10-16,8-9-3 0,-5 4-4 16,-3 5-5-16,8-9 1 0,-4 4-6 0,-4 5-4 15,7-9-1-15,-4 7 5 0,-3 2-2 0,6-9 0 0,-6 9 2 16,5-5 1-16,-5 5-1 0,4-8 2 0,-4 8-3 15,0 0-4-15,0 0-3 0,4-6-7 0,-4 6-4 16,0 0-7-16,0 0-4 0,0 0-3 16,0 0-2-16,0 0-3 0,0 0-2 0,0 0 3 0,0 0-7 15,0 0 1-15,-10 22 1 0,5-10 0 0,3-6-3 16,-2 7 1-16,-2-1 12 0,4 1 3 0,-1 0-2 16,1 0 2-16,-2 1-2 0,1 4 8 0,0-5 1 15,2 2-1-15,1-1 1 0,-2 6 5 0,1-6 0 16,1 0 0-16,0-4-5 0,0 4 1 0,0-2 1 15,-2-2 1-15,2 1-3 0,2 1 0 0,-2-6 1 16,0-6-2-16,-2 19 3 0,4-14-7 0,-2-5-2 16,0 14 4-16,0-14-6 0,0 11-1 0,0-5 0 15,0-6-2-15,0 10-1 0,0-10-2 0,0 0-3 16,0 13 2-16,0-13-2 0,0 0 2 0,0 10 1 0,0-10 3 16,0 0-4-16,3 6 1 0,-3-6 4 0,0 0 1 15,3 8 2-15,-3-8-1 0,0 0-2 16,4 4-4-16,-4-4 2 0,6 5-2 0,-6-5 2 15,6 7-7-15,-6-7-30 0,9 4-45 0,-9-4-53 0,0 0-72 16,7 3-81-16,-7-3-262 0,0 0-576 0,0 0 255 16</inkml:trace>
        </inkml:traceGroup>
      </inkml:traceGroup>
    </inkml:traceGroup>
    <inkml:traceGroup>
      <inkml:annotationXML>
        <emma:emma xmlns:emma="http://www.w3.org/2003/04/emma" version="1.0">
          <emma:interpretation id="{C1384890-1915-4A83-8324-F11EA7CFA749}" emma:medium="tactile" emma:mode="ink">
            <msink:context xmlns:msink="http://schemas.microsoft.com/ink/2010/main" type="paragraph" rotatedBoundingBox="3431,9963 25330,10265 25283,13728 3383,134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FE7A06-4858-4397-8328-4D7349A780AF}" emma:medium="tactile" emma:mode="ink">
              <msink:context xmlns:msink="http://schemas.microsoft.com/ink/2010/main" type="inkBullet" rotatedBoundingBox="3422,10543 4193,10538 4197,11022 3425,11027"/>
            </emma:interpretation>
          </emma:emma>
        </inkml:annotationXML>
        <inkml:trace contextRef="#ctx0" brushRef="#br0" timeOffset="198564.8">-534 9336 123 0,'5'-9'191'0,"-2"4"-14"16,-3 5-21-16,5-8-5 0,-5 8-16 0,11-9-10 16,-11 9-11-16,6-5-11 0,-2 1-10 0,-4 4-9 15,9-4-5-15,-9 4-11 0,9-3-6 0,-9 3-5 16,8-6-7-16,-8 6-5 0,14-1-6 0,-14 1-3 15,13-1-4-15,-13 1 1 0,14 0-1 0,-5 1-4 16,0 0 3-16,-9-1-6 0,18 3-2 0,-10 0-4 16,0 0 1-16,4-1-6 0,-1 0 4 0,0 1-5 15,-3 1-2-15,3-2 1 0,1 3-1 0,-7-1-3 0,3-1 1 16,0 3-1-16,-1 0-5 0,0-2 5 16,-1 0 0-16,0 1-4 0,-6-5 4 0,7 11-4 15,-2-8 2-15,-5-3 1 0,5 10 4 0,-4-4 1 0,-1-6-3 16,2 12 6-16,-2-12 0 0,-4 11 0 0,4-11-2 15,-4 15-1-15,-2-8-1 0,0-1 3 16,-2 4-11-16,2-5 9 0,-3 4-3 0,0-3-1 0,-1 3-1 16,0-2-4-16,-1 0 5 0,0 0-1 0,1-1-2 15,2 0 2-15,1-2-4 0,1 0 1 0,-3 0 0 16,9-4-4-16,-11 7 4 0,11-7-1 0,-8 4 0 16,8-4 1-16,-7 2 0 0,7-2-2 0,0 0 0 15,0 0 2-15,0 0-2 0,-7 5 0 0,7-5 0 0,0 0 0 16,0 0-1-16,0 0-1 0,0 0 0 15,0 0 1-15,32-8 3 0,-22 8 0 0,1-3-3 0,-1 2 1 16,0-3-2-16,3 4-1 0,-13 0 2 0,16-2 1 16,-8 1 0-16,-8 1-2 0,18-1 1 0,-10 1 0 15,-8 0-1-15,13 0-3 0,-13 0-1 0,12 1-1 16,-12-1 4-16,11 1 2 0,-11-1-1 0,7 2-3 16,-7-2 3-16,11 4 1 0,-11-4-3 0,6 5 5 15,-6-5-2-15,9 5 1 0,-6 0 3 0,2 0-1 16,3 1-1-16,-8-6-2 0,2 9 5 0,2-1-5 15,-1-2 3-15,-3-6-2 0,4 11 4 0,-2-3-6 16,-2-8 5-16,2 15-5 0,-1-7 6 0,-1-1-3 16,0-7-3-16,0 16 2 0,-1-7 2 0,1-9-1 15,-4 13 2-15,2-3 0 0,-3-2 1 0,0 3-6 16,1-5 8-16,-4 2-4 0,1 1 2 0,-1 0 0 16,-2-2 1-16,3-1-3 0,1 0-2 0,-5 0 3 0,3-2-1 15,-1 1 1-15,-2 0 5 0,0 0-1 16,4-3 3-16,-3-1 5 0,1 2 0 0,9-3-3 15,-16 3 4-15,8-3 1 0,8 0 4 0,-17 1 3 0,17-1-4 16,-13-1 4-16,13 1 0 0,-11-4-4 0,11 4 1 16,-11-5-2-16,11 5-2 0,-9-6-3 0,9 6-1 15,-7-11-1-15,4 8-1 0,3 3-1 0,-3-9-3 16,3 9-2-16,-2-10-6 0,2 10-9 0,0 0-8 16,0-11-10-16,0 11-9 0,0 0-12 0,5-11-13 15,-5 11-18-15,0 0-8 0,6-3-16 0,-6 3-22 16,12-3-28-16,-12 3-35 0,0 0-171 0,16-2-388 15,-9 1 173-15</inkml:trace>
        <inkml:trace contextRef="#ctx0" brushRef="#br0" timeOffset="198915.46">180 9687 2 0,'0'0'180'0,"0"0"-5"16,0 0-9-16,0 0-14 0,0 0-5 0,6 5 2 15,-6-5-8-15,0 0-4 0,0 0 3 0,0 0 1 16,0 0 4-16,0 0-2 0,0 0-10 0,0 0-1 16,10 0-7-16,-10 0-8 0,0 0-4 0,10-8-3 15,-10 8-3-15,6-6-5 0,-6 6-1 0,5-10-3 16,-5 10-1-16,4-7-5 0,-4 7-8 0,4-12-8 15,-4 12-11-15,5-9-3 0,-5 9-2 0,4-12-4 16,-4 12-9-16,0-8 6 0,0 8-16 0,5-8-3 0,-5 8-5 16,0 0-4-16,0-8-4 0,0 8-9 15,0 0-14-15,0 0-15 0,0 0-22 0,0-9-16 16,0 9-12-16,0 0-20 0,0 0-17 0,0 0-23 0,0 0-22 16,0 0-20-16,0 0-23 0,0 0-52 0,-12 25-182 15,12-25-461-15,0 0 204 0</inkml:trace>
      </inkml:traceGroup>
      <inkml:traceGroup>
        <inkml:annotationXML>
          <emma:emma xmlns:emma="http://www.w3.org/2003/04/emma" version="1.0">
            <emma:interpretation id="{AF208C10-A050-4620-8999-C78A1A6C4A6B}" emma:medium="tactile" emma:mode="ink">
              <msink:context xmlns:msink="http://schemas.microsoft.com/ink/2010/main" type="line" rotatedBoundingBox="5194,10202 25095,10071 25101,10928 5200,11059"/>
            </emma:interpretation>
          </emma:emma>
        </inkml:annotationXML>
        <inkml:traceGroup>
          <inkml:annotationXML>
            <emma:emma xmlns:emma="http://www.w3.org/2003/04/emma" version="1.0">
              <emma:interpretation id="{A6A10738-976F-4C9A-9028-D657BFFFDAB2}" emma:medium="tactile" emma:mode="ink">
                <msink:context xmlns:msink="http://schemas.microsoft.com/ink/2010/main" type="inkWord" rotatedBoundingBox="5194,10202 7133,10189 7138,10899 5199,10911"/>
              </emma:interpretation>
            </emma:emma>
          </inkml:annotationXML>
          <inkml:trace contextRef="#ctx0" brushRef="#br0" timeOffset="200012.75">1242 9581 101 0,'8'-5'239'0,"-8"5"-21"0,0 0-17 16,0 0-20-16,0 0-15 0,0 0-17 0,0 0-17 15,11-3-8-15,-11 3-16 0,0 0-4 0,7-2-11 0,-7 2-8 16,11-1-7-16,-11 1-5 0,0 0-5 15,15-2-7-15,-6 1-4 0,-9 1-8 0,14-5-5 16,-3 1-5-16,-3 3-2 0,4-3-2 0,-1-1-3 16,2 0 0-16,-3-1-8 0,1 0-1 0,1 0-3 15,1-2-3-15,0 0 0 0,-2 1 0 0,0-3-8 0,1-1 4 16,1-3-3-16,-3 3-1 0,-2 0-2 0,0 0 0 16,-1 1 0-16,-1 0-2 0,-1-1-7 0,-3-1-6 15,0 5-4-15,-2 7-2 0,0-17-3 0,0 17 2 16,-4-13-1-16,-1 6 5 0,-1 1-1 0,-4 2-1 15,2 2 5-15,-3 0-4 0,-4-2 3 0,1 4 3 16,-2 0-2-16,1 2-2 0,0 0 3 0,-2 1 4 16,4 1-4-16,-3-2 4 0,3 6-4 0,-1-2 1 15,1 2 1-15,2 2 3 0,-2-3 1 0,3 2 1 16,4 1 1-16,-2 4-3 0,3-4 1 0,1 3 2 16,1 1 0-16,0 0-5 0,3-1 8 0,0 1-1 0,3 0 3 15,2-1-1-15,0 2-2 0,1-1 2 16,4 2 3-16,0-4 0 0,1-2 1 0,2 1-2 0,2-2 1 15,1 3 1-15,4-4 2 0,-2 0-2 16,1-2 2-16,1-4 2 0,2 1-4 0,0 0 5 16,4-3-5-16,-3 0 2 0,-2-1 0 0,4-1-5 0,8-1 2 15,-11 0 5-15,2-2-3 0,7-3 1 0,-9 2 1 16,2-2-4-16,-4 2 0 0,11-5 0 0,0-1-2 16,-10 2 0-16,2-1 0 0,3-6 0 0,0 1-1 15,3 0-2-15,-9 2 0 0,6-4-3 0,-1-2-6 16,2-3-3-16,-6 2-6 0,-1-4-6 0,-2 3-4 15,-3-2-1-15,-1 4-1 0,-1-7-6 0,-3 8 7 16,2-8 3-16,-6 6 2 0,1 1 6 0,-4 0-3 16,-2 0 2-16,1 0 4 0,-2 7 3 0,3-7-1 15,-1 0 10-15,-7 4 7 0,2-3-1 0,0 8 0 0,-1-3 2 16,-1 0 3-16,1 2 6 0,-1 1-3 0,3 0 4 16,-4 2-4-16,1-1 5 0,1 6-2 15,0-4 1-15,4 8-2 0,-9-10-2 0,6 5-3 16,3 5-1-16,-8-6-1 0,8 6-2 0,-7-4 0 0,7 4-2 15,-13 2-1-15,13-2 1 0,-16 7 1 0,8-1 3 16,1 2 2-16,-4 2 1 0,3 0-4 0,-4 7 3 16,3 1 1-16,2 1 5 0,-3 2-8 0,2-1 7 15,2 0-1-15,-1 10 4 0,-1-1 1 0,6-1 2 16,-1-6-2-16,-3 6 2 0,9-5 3 16,-3-1-1-16,1 0 0 0,1 2 5 0,3-3-1 0,2 1-3 15,-1-2 2-15,-1-1 0 0,1 0 3 0,-1-6 0 16,2 5-9-16,-1-4 3 0,-4-3-3 0,5 1-4 15,-3 1 2-15,3-2-4 0,-1 0 0 0,-1-2-3 0,-1 2 1 16,0-3 2-16,-2-2-6 0,1 3-19 16,1-1-18-16,-1-2-15 0,-3-6-17 0,6 13-21 15,-4-8-21-15,-2-5-15 0,3 10-34 0,-3-10-29 0,4 5-55 16,-4-5-160-16,0 0-428 0,16-4 190 16</inkml:trace>
          <inkml:trace contextRef="#ctx0" brushRef="#br0" timeOffset="200824.97">2527 9374 7 0,'-7'-9'191'16,"7"9"-8"-16,-7-7-13 0,7 7-3 0,-11-4-16 0,11 4-7 15,-11-3-11-15,5 0-7 0,6 3-6 0,-14 0-12 16,14 0-6-16,-13 0-13 0,13 0-8 0,-15 0-6 16,15 0-7-16,-11 2-8 0,11-2-8 0,-10 6-6 15,4-2-2-15,6-4-7 0,-10 7-1 0,7 0-2 0,3-7-1 16,-4 10-7-16,4-10 1 0,0 11-7 16,0-2-3-16,0-9 5 0,4 15-1 0,-1-6-5 15,5-2 2-15,-1 3-1 0,-3-4 1 0,3 4 4 0,4-2 0 16,-2-2 3-16,-1 2-3 0,2-1-1 0,-2-2-2 15,3 3 2-15,-4-4-4 0,1 4-4 0,0-3 2 16,0 2-2-16,-3-3 1 0,1 2-3 0,-2-4 0 16,2 5-3-16,-6-7-2 0,7 8 0 0,-4-3 0 15,-3-5-1-15,2 8-2 0,-2-8 2 0,0 0 4 16,-7 14 0-16,-1-12-3 0,1 2 2 0,7-4 0 16,-16 8-2-16,5-7-3 0,1 1 0 0,3 0 1 15,7-2-2-15,-17 6 3 0,10-6-3 0,7 0 2 16,-11 0 1-16,11 0-2 0,-12 4 1 0,12-4 0 15,0 0 2-15,-8 2-2 0,8-2-2 0,0 0 0 0,0 0 1 16,0 0-3-16,0 0 0 0,0 0 2 16,31-8-1-16,-18 5 2 0,0 0-4 0,2 1 1 15,8-2 1-15,-2-1-1 0,2-1 0 0,1 1 3 0,9-1-4 16,-11 0 1-16,11-2-2 0,0 0 5 0,-2 2-1 16,2-4 7-16,-11 5 4 0,3-3 4 0,-4 0 0 15,-5 3 3-15,-3-1-3 0,2-1 5 0,-3 0-1 16,-1-1-4-16,0 0 4 0,-3-1-3 0,-1 1-4 15,1-3 0-15,-3 6-2 0,-5-4-1 0,5 1-2 16,-5 8 3-16,0-15-5 0,0 15-1 0,-5-13-1 16,5 13-2-16,-6-12-2 0,1 6 4 0,-2-1-7 15,0 5 3-15,-1-2-2 0,-5-1 1 0,2 5 0 16,-1-3 3-16,-1 1-5 0,0 1 1 0,0 1-3 16,0 1 1-16,0 4-3 0,2-3 6 0,-1 2-2 15,1 1-3-15,3 3-1 0,0-2 3 0,-2 3 2 16,4-1 0-16,-1 3-3 0,2 0 3 0,3-1-1 15,0 2 2-15,-1-1-3 0,3-1 4 0,4 2-1 16,-1 1 1-16,2-2 2 0,3-1 3 0,3-1 2 16,6 2 8-16,-4-3 5 0,6 0 4 0,4 1 2 0,-2-4-3 15,2 0 7-15,3-1-5 0,5-1-1 0,3-2 0 16,-9 0-5-16,-2 2 0 0,1-3-1 16,-3-3-3-16,-1 6 0 0,-4-6 0 0,-1 3-5 0,-2-1-12 15,0-1-17-15,0 2-21 0,-13 0-22 0,16 0-29 16,-16 0-33-16,9-2-39 0,-9 2-36 0,0 0-66 15,0 0-154-15,0 0-452 0,0 0 199 0</inkml:trace>
        </inkml:traceGroup>
        <inkml:traceGroup>
          <inkml:annotationXML>
            <emma:emma xmlns:emma="http://www.w3.org/2003/04/emma" version="1.0">
              <emma:interpretation id="{3785B9B6-D776-4DE5-A6E6-BACDDF05928D}" emma:medium="tactile" emma:mode="ink">
                <msink:context xmlns:msink="http://schemas.microsoft.com/ink/2010/main" type="inkWord" rotatedBoundingBox="8598,10303 11132,10286 11136,10990 8603,11007"/>
              </emma:interpretation>
            </emma:emma>
          </inkml:annotationXML>
          <inkml:trace contextRef="#ctx0" brushRef="#br0" timeOffset="203194.77">4645 9551 194 0,'0'0'203'0,"0"0"-32"0,0 0-7 16,0 0-24-16,0 0-7 0,28-5-12 0,-15 7-11 16,3-2-15-16,5 0-10 0,5 3-4 0,7-2-6 0,2 1-7 0,2 1-4 15,-2-1-9-15,0 3-6 0,1-1-7 0,1 0-4 16,-3-3-1-16,1 2-6 0,-1-1-2 16,-3 3-3-16,2-2 1 0,-8 1-5 0,-1-4-14 0,3 2 7 15,-6-2 2-15,1 3-3 0,-5-1-1 16,0-1 5-16,1 1-4 0,-4-2 3 0,2 1 0 15,-2-1 2-15,0 1 1 0,0 1-3 0,1-2 3 0,-1 2 0 16,-1-4 0-16,1 4-1 0,2-2-3 16,0-2 0-16,5 0-3 0,-6 1 1 0,1 0-1 0,0-1 0 15,6 1 1-15,-2 0 0 0,-1 0-3 0,-4-2 4 16,1 1-5-16,-1-2 5 0,0 1-1 0,-2 1 3 16,0-1-3-16,-1-2 1 0,0 2-2 0,-2-3 2 15,0 0-6-15,-3 0 1 0,0 0 0 0,-5-1-3 16,-2 7-1-16,-1-16-1 0,1 16-3 0,-6-16 0 15,2 7-4-15,-2-1 6 0,-4 3-2 0,-1-2 0 16,0 2-1-16,-7-3-3 0,5 4 1 0,-6-1 3 16,0-1-2-16,-1 2 2 0,-2 2-1 0,0 3 3 15,2 1-1-15,-1 0 2 0,-3 1-4 0,5 0 4 16,-2 4-4-16,2 0 0 0,3-1-3 0,3 2 4 0,-1 0 1 16,3 2-4-16,1 0 1 0,3 1 2 0,-1 3 0 15,4-2 0-15,1 1-2 0,-1-1 1 0,4 3 3 16,4-3-4-16,-1 0 4 0,5 0-1 0,-1-1-1 15,2-2 1-15,1 1 0 0,3 1 3 0,6-4-5 16,-1 1 4-16,2-4-2 0,-3 0 0 0,2-1 0 16,3-2-3-16,0 1 1 0,-1-4 4 0,-1 0-1 15,-1-2-3-15,-1 0-1 0,1-3 0 0,-6 1 0 16,3-3-9-16,-4 2 1 0,-2-1-5 0,1-1 3 16,-1 2 1-16,0-1-2 0,1 2 0 0,-5-2 8 0,3 3-4 15,0 0 3-15,-3 0 1 0,-6 7 3 16,7-5-4-16,-7 5 0 0,8-4 2 0,-8 4-5 15,0 0 7-15,0 0-3 0,0 0-2 0,13 7 4 0,-13-7-1 16,5 11 2-16,-1-4 2 0,0 1 2 16,0 3 3-16,3-1-2 0,-2 0 4 0,1 3 1 15,0-2 1-15,0 0-1 0,-2 1-2 0,4-2 0 0,-2 0 0 16,1-2 0-16,-1 0 3 0,-4 0-3 0,5-2 2 16,-1 2-1-16,-1-5-10 0,1 1-9 0,0 2-15 15,-6-6-13-15,10 7-15 0,-5-4-18 0,-5-3-20 16,0 0-24-16,12-3-17 0,-12 3-26 0,10-9-182 15,-10 9-368-15,7-17 163 0</inkml:trace>
          <inkml:trace contextRef="#ctx0" brushRef="#br0" timeOffset="202344.72">4791 9055 163 0,'0'0'191'0,"0"0"-14"0,6-9-6 16,-6 9-4-16,0 0-6 0,1-6-9 0,-1 6-10 16,0 0-8-16,0 0-11 0,0 0-11 0,0 0-17 15,0 0-10-15,0 0-10 0,0 0-7 0,0 0-6 16,0 0-8-16,0 0-4 0,0 0-1 0,0 0-2 16,9 23 0-16,-8-14-2 0,0 2 1 0,-1 0-1 0,2 3-3 15,-2 5 1-15,2-3-1 0,-2 2-3 16,2 3 3-16,-2-1-1 0,0 3-2 0,2-4 2 0,-1 2-3 15,-2-2 3-15,2 2 0 0,1 0-8 0,1 0 4 16,2-2-2-16,1 1-1 0,-2 0-3 0,-1-1-2 16,1 1-2-16,-1-2 0 0,3 2-3 0,-1-1 0 15,-3-6-6-15,3 6 1 0,1-1-4 0,0-2 1 16,-2-1-1-16,-1-2-4 0,1 1 2 0,-1-2-1 16,3 0-5-16,-2-1 2 0,1-1 1 0,-4 0-1 15,0-2-4-15,-1-8-8 0,1 14-10 0,-1-6-8 16,0-8-14-16,0 14-10 0,0-14-18 0,-3 14-13 15,0-8-12-15,3-6-23 0,-7 7-13 0,7-7-21 16,-5 8-16-16,5-8-30 0,0 0-192 0,0 0-414 0,0 0 183 16</inkml:trace>
          <inkml:trace contextRef="#ctx0" brushRef="#br0" timeOffset="203554.36">6125 9137 141 0,'0'-10'168'0,"0"10"-25"16,0 0-16-16,0 0-5 0,0 0-9 0,0 0 1 16,0 0-6-16,0 0-5 0,0 0 2 0,0 0-1 15,-1 39-2-15,1-27-6 0,0 2 2 0,0 2-10 16,-3 4 1-16,6-1-4 0,-6 3 1 0,3-2-4 16,0 2-8-16,3 0-4 0,-1-5 0 15,2 0-7-15,-2 2-5 0,0 1-7 0,1-3 0 0,0 2-8 16,-1-6 1-16,-1 2-8 0,-1-1-3 0,2 0-3 15,-1-3-5-15,3 0 0 0,-3 1 1 0,0-2-13 16,0-1-15-16,-1-9-18 0,3 13-22 0,-2-5-25 16,-1-8-17-16,4 11-27 0,-4-11-18 0,5 9-29 15,-5-9-205-15,6 3-392 0,-6-3 174 0</inkml:trace>
          <inkml:trace contextRef="#ctx0" brushRef="#br0" timeOffset="204109.31">6391 9486 177 0,'0'0'198'0,"0"0"-15"15,0 0-15-15,0 0-14 0,0 0-11 0,0 0-15 16,0 0-4-16,0 0-9 0,-17-5-8 0,17 5-6 16,-16 2-7-16,5 1-4 0,-1 0-7 0,-1 3-6 15,1-3-6-15,1 1-1 0,-3 1-9 0,4 1-5 16,1-1-4-16,-1 0-5 0,1 1-4 0,3-1-6 15,-2 0-3-15,2 2-4 0,1-1-4 0,5-6-1 16,-6 10 1-16,4-4-2 0,2-6-2 0,-2 10-1 16,2-10-1-16,7 9-5 0,-7-9 2 0,11 9-3 15,-4-5 2-15,5-2-2 0,1 2-3 0,8 1 4 16,1-2-4-16,0-1-3 0,3-2 0 0,-1 0-2 0,9-1 2 16,-1 0 0-16,-2-2 0 0,-5-2-2 15,11 0-4-15,-2-1 0 0,2-3-7 0,-3-1 0 16,-2 1-5-16,-9 0-3 0,9-1-8 0,-5-6 2 0,-5 7 2 15,-2-5 0-15,-3 3 0 0,-4 1 8 0,-3 0-2 16,-1 1 8-16,-2-4 3 0,1 4 6 16,-4 0 1-16,-3 2 5 0,0 7-2 0,0-14 3 0,0 14-2 15,-7-13-2-15,3 7-1 0,-5-1 0 0,-3 2-1 16,-1 5 2-16,-2 0 0 0,1 0 1 0,1 4-5 16,-2 0-1-16,0 2-1 0,2-1 2 0,0 0-2 15,1 4 3-15,1 0-5 0,3 1 0 0,1 0 4 16,0 3-2-16,3-2 1 0,0 0 5 0,4 1-4 15,1 0 3-15,2-1-3 0,3-1 7 0,4 1-4 16,5 1 3-16,5-1 3 0,-1 0-3 0,6-3 3 16,6-2 2-16,2 2 0 0,1-5-2 0,2 3-1 15,-1-4-1-15,-2 0 0 0,-1-2-1 0,-7 0-2 16,-3 0 4-16,1-2-5 0,-2 2-26 0,-1-4-25 0,-4 3-31 16,-4-2-26-16,3 0-33 15,0 0-33-15,-6 1-76 0,-3-4-131 0,-6 6-402 0,12-6 178 16</inkml:trace>
        </inkml:traceGroup>
        <inkml:traceGroup>
          <inkml:annotationXML>
            <emma:emma xmlns:emma="http://www.w3.org/2003/04/emma" version="1.0">
              <emma:interpretation id="{9B12D81C-A3AF-4375-B952-B7E8ABFF0051}" emma:medium="tactile" emma:mode="ink">
                <msink:context xmlns:msink="http://schemas.microsoft.com/ink/2010/main" type="inkWord" rotatedBoundingBox="11780,10265 13704,10252 13708,10790 11783,10803"/>
              </emma:interpretation>
            </emma:emma>
          </inkml:annotationXML>
          <inkml:trace contextRef="#ctx0" brushRef="#br0" timeOffset="204763.96">8169 9122 94 0,'0'0'201'0,"0"0"-9"15,0 0-21-15,0 0-12 0,0 0-6 0,0 0-6 16,0 0-7-16,-7 26 1 0,4-14-4 0,3 1-8 16,0 1-9-16,3 5-4 0,-1 0-6 0,2-2-7 15,-1 2-1-15,3 1-10 0,0-1-9 0,0-2-3 16,0 2-3-16,2-1-14 0,-1 0 2 0,2 0-9 15,-6-4-7-15,6 2-4 0,-3-5-4 0,-2 3-6 16,1-3 0-16,0 0-6 0,-1-2-12 0,-1 2-18 16,-2-3-8-16,-1 0-15 0,0-8-19 0,-1 12-29 0,1-12-13 15,-6 10-17-15,0-4-28 0,0-4-15 0,-2 2-27 16,8-4-195-16,-16 2-397 0,7-4 176 16</inkml:trace>
          <inkml:trace contextRef="#ctx0" brushRef="#br0" timeOffset="205637.21">7871 9327 132 0,'-7'-8'188'16,"0"0"-14"-16,0-2-12 0,1 1-19 0,1 0-5 16,2 3-10-16,-2-1-13 0,1-2-10 0,4 9-12 15,-2-14-6-15,2 14-12 0,0-16-9 0,0 7-4 16,4-1-7-16,-2 0-6 0,2 0-2 0,1 0-6 0,4-2-4 15,-6 2-2-15,7 0-3 0,-2 1-7 16,3-2-1-16,0 3-5 0,4-5 1 0,1 3 0 16,0-1 2-16,1 0-3 0,4 3-9 0,0 0 10 0,1 0 1 15,1-1 0-15,10 1 1 0,-3 2 1 0,1-2 2 16,1 2-1-16,-7 4 0 0,0-2-1 0,-3 2-2 16,1-1-2-16,1 0-5 0,-3 1-1 0,-5 2-1 15,3 2 0-15,-4-2-6 0,-1 0 3 0,-2 3-1 16,0 0 0-16,-2-2-12 0,-2 1 9 0,4 3-3 15,-2 1 3-15,-2 2-4 0,0-2 1 0,2 2 1 16,-4 3 1-16,3 0-1 0,0 6 2 0,-1-1 1 16,-3-2 7-16,1 3 0 0,-2 1 7 0,2 3 2 15,0-2 0-15,0 9-4 0,-1-6 3 0,1-1-3 16,-3 0-1-16,0-1-3 0,2-1 2 0,-1 2-3 16,0-1 1-16,-1-4-6 0,0-2 5 0,-1 0-1 15,2-1-1-15,-3-2 0 0,3 3 0 0,0-3-5 16,1-1 4-16,-3 0-1 0,4 0 0 0,-1-4 0 15,-1 0 2-15,2 1-3 0,1-2 3 0,1 1-3 16,-1-2-1-16,3-2-5 0,-1-1-3 0,2 2-6 16,2-3-4-16,1 0-5 0,-2 0-8 0,1-4-5 0,-1 2-4 15,0-4-3-15,1 1-6 0,0-1 0 0,-3-4 4 16,1 4-2-16,-2-4 8 0,2 3 0 0,-5-4 6 16,1 3 0-16,2-1 3 0,-3 4 6 0,-2-1 3 15,-2-2 4-15,3 2 2 0,-5 6 1 0,8-10 7 16,-8 10-8-16,6-9 12 0,-6 9 1 0,6-4-12 15,-6 4 8-15,0 0 0 0,15-1 7 0,-15 1 1 16,15 2 3-16,-7 1 1 0,3 0-4 0,3-1 2 16,1 2 4-16,4 0 4 0,1 0 4 0,0 1-1 15,4 0 0-15,0-3 2 0,2 4-7 0,-2-3 4 0,-1-2-2 16,1 2-4-16,1-2 0 0,-2 3 1 16,1-7-4-16,-3 2-1 0,0 1 3 0,0-1-4 0,-6-2 2 15,-1 0-4-15,1 0 4 0,-1-3-3 0,-2 1-2 16,-1-3 3-16,-1 2 0 0,0-2-4 0,-4-1 0 15,-1 3-1-15,-1-4-3 0,-1 4-1 0,-3 6 4 16,3-18-1-16,-3 9-2 0,0 9-2 0,-5-14 0 16,1 8-4-16,-2 0 3 0,0 0 2 0,-4 4-5 15,-2-2 0-15,-1 1 1 0,1 2-1 0,-2 1 2 16,1 2 2-16,1 4-6 0,-2 0 3 0,2-1-1 16,-1 0-1-16,5 2 0 0,-2 3 4 0,4 0-2 15,-1-3 0-15,3 4 4 0,1 0 0 0,3 0 3 16,1-2 2-16,5 1 1 0,1-1 4 0,4 2 3 15,4 2 5-15,3-3-5 0,4-2 3 0,8 3-1 16,-1-4 0-16,4 2-2 0,-1-4-1 0,1 0-1 0,-4 1 1 16,-4-3-4-16,0-2-6 0,1 2-22 0,7-2-22 15,-11 1-29-15,3 0-34 0,1-4-46 16,-4 2-60-16,-1-4-177 0,2-2-419 0,-2 2 185 0</inkml:trace>
        </inkml:traceGroup>
        <inkml:traceGroup>
          <inkml:annotationXML>
            <emma:emma xmlns:emma="http://www.w3.org/2003/04/emma" version="1.0">
              <emma:interpretation id="{5C008690-CC19-4E22-8FD3-F32233303757}" emma:medium="tactile" emma:mode="ink">
                <msink:context xmlns:msink="http://schemas.microsoft.com/ink/2010/main" type="inkWord" rotatedBoundingBox="14537,10196 16561,10182 16566,10851 14542,10865"/>
              </emma:interpretation>
            </emma:emma>
          </inkml:annotationXML>
          <inkml:trace contextRef="#ctx0" brushRef="#br0" timeOffset="206403.74">10583 9270 67 0,'0'0'221'0,"0"0"-5"0,0 0-5 0,0 0-6 15,0 0-8-15,0 0-13 0,0 0-15 0,0 0-15 16,0 0-13-16,0 0-23 0,0 0-10 0,0 0-10 16,0 0-11-16,0 0-8 0,0 0-2 0,0 0-6 0,7 24 1 15,-6-17-3-15,2 3-3 0,0 1 4 16,2 0-8-16,1-2 0 0,-3 5-3 0,2-4-5 15,-1 3-4-15,1-2-10 0,3 2-3 0,-3-2-1 16,1-1-4-16,-2-1-2 0,2 0-3 0,-3 0-1 0,1 1-1 16,1-2-6-16,-1-1-3 0,-2 1-16 0,2-2-15 15,-2-1-22-15,-2-5-20 0,5 14-15 0,-5-8-16 16,0-6-28-16,0 0-12 0,0 14-21 0,0-14-37 16,0 0-216-16,-7 4-434 0,7-4 192 0</inkml:trace>
          <inkml:trace contextRef="#ctx0" brushRef="#br0" timeOffset="206613.62">10817 9108 107 0,'3'-9'245'0,"-3"9"-20"0,1-14-21 16,-1 7-23-16,0 7-14 0,5-13-21 0,-5 13-17 15,3-10-10-15,-3 10-15 0,5-9-26 0,-5 9-29 0,0 0-18 16,5-5-29-16,-5 5-27 0,0 0-28 16,10-3-23-16,-10 3-43 0,8-2-134 0,-8 2-273 15,10-4 121-15</inkml:trace>
          <inkml:trace contextRef="#ctx0" brushRef="#br0" timeOffset="207430.58">10984 9425 177 0,'0'0'199'0,"0"0"-12"0,-5-5-15 16,5 5-10-16,0 0-17 0,-5-6-15 0,5 6-16 0,0 0-11 15,0 0-11-15,0 0-5 0,15-9-12 0,-15 9-7 16,10-2-6-16,-10 2-6 0,16-3-7 0,-4 3-4 16,2 0-6-16,-1 0-3 0,5 0 1 0,1-2-4 15,3 2-2-15,1 0 0 0,-1 0-7 0,-1-3-4 16,0 2 3-16,0-1-10 0,-1 1 6 16,-1-4-2-16,-4 5-5 0,1-2 2 0,-1-2-4 0,1 2 3 15,-2-2-4-15,-1 0 1 0,0-2 1 0,-1-2-4 16,0 3 1-16,-1-1-1 0,-2-2 0 0,-2 2-4 15,2-2-1-15,-5 2 6 0,2 0-4 0,0-2-1 16,0 2-2-16,-6 6-1 0,5-14 1 0,-5 8 1 16,0 6-3-16,0-10-2 0,0 10 3 0,-4-12-3 15,4 12-3-15,-6-11 4 0,6 11-3 0,-7-8 2 16,-1 4 0-16,1 2 2 0,7 2-2 0,-17-5 0 16,4 5 1-16,1-3 1 0,12 3 1 0,-21 0 3 0,9 0 5 15,-2 0 1-15,3 4-1 0,-1-3 2 0,4 0 0 16,-3 4 3-16,4-2-3 0,-1 5-1 0,2-5 1 15,-2 7 4-15,3-1 0 0,0 0 3 0,0-1 0 16,4 4 0-16,-3-2 3 0,4 2 0 0,1 2-1 16,-1-4 3-16,5 3 1 0,1-1-3 15,2 1 4-15,0-1-8 0,5 3 3 0,-3-3-3 0,2-2 2 16,0 0-5-16,1-1-3 0,-1 0-1 0,6 0-16 0,-4-2-18 16,-2-1-20-16,2 0-15 0,-2-1-26 15,3-1-25-15,0-2-38 0,1 1-56 0,-5-2-141 16,6-2-374-16,-3-2 166 0</inkml:trace>
          <inkml:trace contextRef="#ctx0" brushRef="#br0" timeOffset="206900.95">11062 8937 10 0,'0'0'212'0,"5"-6"-31"16,-5 6-10-16,0 0-19 0,0 0-7 0,0 0-8 15,0 0-9-15,0 0-3 0,1 25-3 0,-2-13-11 16,0-2 0-16,1 4-8 0,-2 1-1 0,0 3-6 0,1 1-2 16,1 0-8-16,-2 1-6 0,4 2-2 15,-2 6-10-15,1-6-1 0,3 1-2 0,-4 0-7 16,2-2-2-16,-1 4-3 0,2-3-9 0,-2-2 1 0,0 1-4 15,3 0-6-15,-2-2 0 0,-2 1-6 0,3-6 0 16,-1 0-5-16,0 2 0 0,1-5-1 16,-2 2-1-16,2 0-3 0,1-2-4 0,-3 0-2 0,2-1-7 15,0 0-20-15,-2-3-14 0,2 0-20 0,-1 0-17 16,-2-7-19-16,2 14-28 0,0-9-27 0,-2-5-37 16,4 9-216-16,-4-9-424 0,0 0 188 0</inkml:trace>
          <inkml:trace contextRef="#ctx0" brushRef="#br0" timeOffset="208206.63">11756 9367 184 0,'0'0'223'0,"7"-5"-19"0,-7 5-17 0,7-2-17 16,-7 2-14-16,0 0-12 0,0 0-13 0,11-2-11 15,-11 2-9-15,0 0-14 0,0 0-11 0,13 4-7 16,-13-4-6-16,0 0-8 0,6 5-1 0,-6-5-2 16,7 7-2-16,-7-7-1 0,4 7-5 0,-4-7-2 15,3 11-1-15,-3-11-6 0,4 8-1 0,-2-2-5 16,1 2 0-16,-3-8-3 0,3 11 1 0,0-2-4 16,-2-1 0-16,-1-8-7 0,6 11 0 0,-3-5 1 15,-3-6 0-15,3 11-4 0,-3-11-3 0,3 8 0 16,0-2-1-16,-3-6-3 0,3 8 1 0,-3-8-6 15,5 7 0-15,-5-7 1 0,6 6-2 0,-6-6 0 16,5 4 2-16,-5-4-5 0,6 6 4 0,-6-6-4 16,8 2 2-16,-8-2-9 0,0 0-4 0,12 0-8 0,-12 0-4 15,0 0-4-15,12-8-5 0,-8 5-7 0,2-1 2 16,-6 4-2-16,10-12-1 0,-4 8-1 16,-1-4 3-16,1-1-3 0,0 1 8 0,-2 0 4 0,1 0 1 15,1-2 3-15,-1 3 3 0,1-3-2 0,0 1 2 16,-3 0 3-16,1 4 1 0,-1-1 1 0,2 1 6 15,-5 5 1-15,8-14 4 0,-5 9 0 0,-3 5 2 16,9-9 2-16,-4 6 0 0,-5 3-1 0,10-6 1 16,-10 6 0-16,6-6 2 0,-6 6-1 0,9-2-3 15,-9 2 2-15,0 0-2 0,8-3-3 0,-8 3 0 16,0 0 0-16,0 0-5 0,11 9 7 0,-11-9-1 16,6 8 1-16,-2-3 2 0,-4-5-2 0,4 12 3 15,0-6 0-15,-4-6 4 0,4 13 0 0,-2-7-1 16,0 2 3-16,2-2-1 0,-2 2 0 0,3-2 1 0,-1-1 1 15,-2 2 0-15,-2-7-1 0,9 12 2 16,-3-6-4-16,-1-2 5 0,-5-4-5 0,11 10 3 0,-6-8-1 16,1 1 2-16,-6-3-3 0,10 4 1 0,-4-2-4 15,-6-2 2-15,15 3 0 0,-7-1-3 0,-8-2 0 16,13-2 0-16,-4 2-1 0,-9 0-1 0,17-6-1 16,-9 5-4-16,3-4-15 0,-3-1 8 0,3-1-8 15,0 0-2-15,0-3 1 0,-2 4 1 0,1-2-4 16,-3 2 4-16,1-1 0 0,-2 0 1 0,4 0 2 15,-3-1-1-15,2 2-3 0,-3 1 8 0,1 1-1 16,-7 4 0-16,13-8 0 0,-5 6 2 0,0 1-3 16,-8 1 5-16,15-2 2 0,-15 2-3 0,15 2 6 15,-7-1 4-15,4 1 3 0,-1 3 3 0,-1 1-3 0,1 0 10 16,2 2-1-16,-1 0 7 0,0 1-2 16,3 4 2-16,-2-4-5 0,-2 2 1 0,0 0-3 15,-4-2-2-15,2 3 0 0,3 2-2 0,-7-2-16 0,1 1-18 16,-1-1-33-16,-4 0-38 0,-1 3-43 15,-2-3-66-15,-2-3-184 0,-1 1-419 0,1-3 185 16</inkml:trace>
        </inkml:traceGroup>
        <inkml:traceGroup>
          <inkml:annotationXML>
            <emma:emma xmlns:emma="http://www.w3.org/2003/04/emma" version="1.0">
              <emma:interpretation id="{182414CC-6F5B-464F-B0EB-2D056640E77D}" emma:medium="tactile" emma:mode="ink">
                <msink:context xmlns:msink="http://schemas.microsoft.com/ink/2010/main" type="inkWord" rotatedBoundingBox="17559,10319 22658,10285 22662,10851 17563,10885"/>
              </emma:interpretation>
            </emma:emma>
          </inkml:annotationXML>
          <inkml:trace contextRef="#ctx0" brushRef="#br0" timeOffset="-210794.06">13675 9314 228 0,'-2'-13'213'0,"2"13"-14"0,0 0-15 0,-7-6-16 16,7 6-17-16,0 0-16 0,0 0-14 0,-9-3-14 15,9 3-11-15,0 0-8 0,0 0-10 0,0 0-8 0,-18 11-4 16,12-5-7-16,6-6-6 0,-4 10-2 0,0-4-6 15,4-6-2-15,-1 11-1 0,1-11 2 16,1 11-4-16,1-2-2 0,2-3-5 0,3-1 2 0,-1 4-1 16,4-1-4-16,-2-1-1 0,5-3 1 15,-2 1-4-15,2-1-3 0,0 0 4 0,0-2-1 0,-1 2-6 16,2-4-3-16,0 0 4 0,2 0-6 0,-3 0 0 16,1 0-3-16,-2-4-2 0,0 0 1 0,1 2 0 15,-3-4-2-15,0-1-3 0,1 0-5 0,-3-2-5 0,1 1-4 16,0-1 1-16,-3-1-3 0,-1 1 0 15,-1-3-6-15,-1 0 1 0,-2 0-1 0,-1 1 0 16,-2 2 1-16,-2 1 3 0,2-2-2 0,-6 0 0 16,2 2 1-16,-4-1 1 0,1 4-1 0,-3-1 1 15,-1 1 1-15,-2 1 2 0,1 2 2 0,1 0 0 0,-2-1 3 16,-2 3-1-16,1 1 1 0,2-1-2 0,-2 1 7 16,-5 2-2-16,5-2 7 0,0 4-6 0,2 0 2 15,2 1 1-15,0 2 3 0,3 1-1 16,-1-2 2-16,3 3-2 0,1 0-2 0,2-1 2 0,2 0 1 15,0-1 4-15,2-8-1 0,3 18 2 0,2-8-6 16,1-1 6-16,3 1-2 0,3-4 1 0,0-1 1 16,7 4-3-16,-6-4-5 0,8 0 8 0,-6-1-2 15,1-2-3-15,5 2-3 0,-6-3-1 0,6-2-10 16,0 1-5-16,-5-4-5 0,-2 2-5 0,5-3-2 16,-1-2-3-16,-3 1-4 0,-1 0-1 0,3-4-1 15,-3 1-3-15,2-1-1 0,-4 0 6 0,-2 2 6 16,1-2 3-16,-1 1 2 0,-4-1 4 0,0 6 14 0,-2-1 2 15,2 0 8-15,-6 5-2 0,6-9-1 0,-6 9-2 16,6-4-4-16,-6 4 7 0,0 0 0 0,0 0 2 16,16 8 5-16,-16-8 3 0,7 13 6 0,-5-2 4 15,3-3 1-15,1 4 1 0,-1 0-2 0,1 6-3 16,-2-4-1-16,2-1-3 0,0 5-7 0,1-4 7 16,-4-3 0-16,1 3-1 0,1-3-4 0,0 2-9 15,0-4-11-15,-2 2-15 0,0-4-20 0,-1 2-19 16,-2-9-18-16,4 10-21 0,-4-10-11 0,2 7-21 15,-2-7-70-15,0 0-102 0,0 0-330 0,16-5 146 16</inkml:trace>
          <inkml:trace contextRef="#ctx0" brushRef="#br0" timeOffset="-210399.88">14551 9192 191 0,'-6'-12'177'0,"6"12"-10"0,-7-7-14 16,7 7-9-16,-11-5-15 0,3 1-5 0,8 4-7 16,-17-2-10-16,7 2-9 0,10 0-5 0,-16 2-11 15,6 0-12-15,10-2-3 0,-18 2-10 0,11 2-3 16,-1-1-5-16,1 2-1 0,0-1-9 0,7-4-9 16,-9 10 2-16,6-3-2 0,-1 0 1 0,4-7-8 15,3 18-1-15,-1-8-2 0,3 1-1 0,-1-2 0 16,2 1 1-16,5 1-8 0,-1 1-3 0,3-4 6 15,2 5 0-15,3-2 3 0,-6-3 4 0,2-1-1 16,4-1 7-16,-7 3-2 0,1-4-2 0,1 3-3 16,-3 0-2-16,-1-2-1 0,-2-3 1 0,-1 2-4 0,-1 1 1 15,-5-6 6-15,1 12 5 0,-1-12 6 0,0 0 4 16,-10 14 0-16,3-10-5 0,-1-1-3 16,-4 2 0-16,1-1-4 0,-2 0 0 0,-1 0-4 0,0 1-4 15,-2-3 2-15,4 2-2 0,3-2-7 0,-1 0-14 16,-1 0-10-16,4 1-11 0,-2 0-7 0,9-3-11 15,-11 2-6-15,11-2-22 0,0 0-29 0,0 0-24 16,0 0-13-16,0 0-37 0,0 0-180 0,0 0-382 16,27-25 170-16</inkml:trace>
          <inkml:trace contextRef="#ctx0" brushRef="#br0" timeOffset="-210015.72">14942 9188 112 0,'-2'-14'220'0,"2"14"-16"0,-7-8-17 16,7 8-12-16,-9-5-14 0,5 1-10 0,4 4-9 0,-16-7-11 15,7 5-8-15,9 2-16 0,-17 0-10 0,7 0-13 16,10 0-5-16,-15 4-11 0,3-1-6 0,5 2-6 16,-3-1-4-16,4 4-8 0,2-5-2 0,-2 5-2 15,6-8-5-15,-7 14-3 0,4-5-4 0,3-2-2 16,0 5-4-16,0-1-3 0,3 0 2 0,0 3-3 15,2-3-1-15,2 1-2 0,0 1-2 0,5 1 0 16,-2-2-1-16,3 2 3 0,-4 2 8 0,2-7 2 16,0 3 1-16,-2-2-1 0,-1 0-4 0,1-1-1 15,-2 0-2-15,4 1-8 0,-8-4 7 0,2 1-2 0,0 0 1 16,-3 0-3-16,2 0 6 0,-4-7 3 16,-2 13 3-16,-2-7-2 0,-1 0 1 0,-1 0-7 0,-7 0 4 15,2 0-2-15,-1 0 0 0,2-2-5 0,-4 1 2 16,-1-1-2-16,2-2-11 0,2 1-8 15,1 2-12-15,0-4-18 0,-1 2-17 0,4-1-22 16,7-2-16-16,-13 3-16 0,13-3-8 0,-9 2-34 0,9-2-33 16,0 0-197-16,0 0-409 0,0 0 181 0</inkml:trace>
          <inkml:trace contextRef="#ctx0" brushRef="#br0" timeOffset="-209664.8">15179 9386 233 0,'0'0'252'15,"0"0"-19"-15,9-5-31 0,-9 5-16 0,0 0-23 16,0 0-16-16,0 0-13 0,0 0-20 0,0 0-7 16,8 11-12-16,-8-11-8 0,0 13-8 0,0-13-4 0,0 14-8 15,1-8-6-15,1 2-4 0,0 1-3 16,2-2-6-16,2 0-5 0,0 0 0 0,-1 0-1 16,5-1 1-16,-4 1-4 0,6-2 1 0,-1 0-6 15,1 0-5-15,2-1-2 0,-1-1-4 0,3-1 0 0,-4-2-5 16,3 0 2-16,-3-1-3 0,0-2 1 0,1 0-2 15,-6 1 1-15,4-4-6 0,-2 0 2 0,-3-2-9 16,0 0-10-16,-1-1-3 0,-3-3-10 0,1 1-4 16,-3 1-2-16,-5-1 0 0,5-1 4 15,-7 5 1-15,-1-1 0 0,-3-2 2 0,0 5 4 0,-2-4-1 16,-2 4 3-16,-4 2 3 0,-1-2-3 0,5 3 2 16,-3 1-2-16,4 1-12 0,-4 0-1 0,5 3-8 15,-1 0-3-15,5-1-10 0,0 0-4 16,0 0 0-16,2 2-10 0,7-4-2 0,-6 9-14 0,6-9-28 15,0 0-2-15,0 0-24 0,13 16-177 0,-3-13-334 16,4-2 148-16</inkml:trace>
          <inkml:trace contextRef="#ctx0" brushRef="#br0" timeOffset="-209228.67">15788 9370 142 0,'0'-14'241'15,"0"14"-11"-15,0 0-3 0,-5-11-14 0,5 11-15 0,0 0-17 16,-10-8-21-16,10 8-12 0,-10-2-8 0,10 2-14 0,0 0-14 16,-19 5-6-16,12 0-6 0,-1-2-10 0,0 5-9 15,0-3-3-15,3 0-4 0,-3 3-5 0,1-1-8 16,0 4-5-16,3 0-1 0,-1 0-5 0,1-1-1 16,2 1-4-16,1 1-4 0,1-3 1 0,1 4-2 15,3-4-9-15,3 2 1 0,-2-2 1 0,3-1 0 16,2-1-9-16,4 0 1 0,0 0-2 0,5-1-3 15,-1 0-4-15,4-3 4 0,0 0-5 0,-4-2 1 16,2-1-9-16,-4-1 7 0,5-5-2 0,-1 4-3 16,-4-2 0-16,2-1 2 0,1-4-8 0,1 1 0 15,-5-1-3-15,2-1-3 0,-5 2 6 0,-1-1-3 16,-1 3-1-16,0-1 4 16,-4 2 9-16,1 1 5 0,-7 4 2 0,11-9 1 0,-9 7 0 15,-2 2-2-15,7-7-3 0,-7 7-6 16,0 0 1-16,9-2-11 0,-9 2 6 0,0 0 1 0,0 0-1 0,8 11 1 0,-8-11-4 15,5 11 4-15,-1-4-10 0,-1 1 9 16,0-2-3-16,5 6 2 0,-6-2-1 0,3 1 1 0,1-2-2 16,-4 0-1-16,2 1-9 0,0-4-17 15,1 3-20-15,-5-2-30 0,0-7-25 0,2 12-26 0,-2-12-38 16,0 12-36-16,0-12-62 0,0 0-187 0,0 0-487 16,-7 4 215-16</inkml:trace>
          <inkml:trace contextRef="#ctx0" brushRef="#br0" timeOffset="-209064.77">16238 9164 112 0,'15'-12'259'0,"2"4"-25"0,-5 0-23 16,-2 2-22-16,1 1-22 0,0 1-27 0,-4 1-45 15,0 1-44-15,-7 2-42 0,0 0-55 0,0 0-82 0,0 0-88 16,0 0-233-16,0 0 103 0</inkml:trace>
          <inkml:trace contextRef="#ctx0" brushRef="#br0" timeOffset="-207961.07">16583 9419 196 0,'0'0'195'0,"0"0"-15"15,0 0-18-15,0 0-14 0,0 0-13 0,0 0-5 16,0 0-14-16,0 0-2 0,0 0-3 0,0 0-8 16,0 0-4-16,0 0-8 0,0 0-5 0,20 12-7 15,-20-12-2-15,15 3-7 0,-4-2-7 0,1 1-5 16,1 0-5-16,3-2-7 0,-3 0-7 0,2 0-1 16,1-1-3-16,-1 0-7 0,1-1 1 0,-3 0-4 15,2 0-3-15,-4-1-1 0,2-3-4 0,-2 2-1 16,1-2-2-16,-6-2-4 0,3-1-4 0,-3 0-3 0,1 1-5 15,-5 0 4-15,2-4-5 0,-2 7-3 16,-2 5 6-16,-2-16-5 0,2 16 2 16,-6-15-5-16,1 8 6 0,-2 3-2 0,-1-2-1 0,0 1 1 15,0 1 1-15,-5-1-3 0,-2 3 3 0,-1-4 2 0,3 7 4 16,-2-2 1-16,-1 4 0 0,6 0 2 0,-6 2-1 16,3 0-2-16,0-1 2 0,-2 4-1 0,5-2 4 15,-3 3-4-15,2 0 1 0,4 1-2 0,1-4 2 16,4 5 1-16,-1-3-4 0,1 1 4 0,2-9-3 15,2 16 2-15,3-8 3 0,3-2-1 0,3 3-2 16,5-3 0-16,-4 0 1 0,9-1-6 0,-3 2 2 16,-3-2-4-16,6-3-6 0,-6 0-6 0,-1-2-7 15,2-2-5-15,2-2-6 0,-3 1-10 0,1-1-3 0,-3-1 0 16,7-3-3-16,-7 1 0 0,5-3 0 16,-8 0 7-16,4 2 9 0,-3-1 5 0,0 3-1 15,-5-3 18-15,1 5 1 0,-2 0 9 0,-5 4 8 16,11-8-2-16,-11 8-5 0,8-5 3 0,-8 5 2 15,7 0 3-15,-7 0 3 0,0 0 4 0,16 9 3 16,-12-3 5-16,2 0 0 0,-1 4 0 0,1 3-1 0,-1-2-1 16,4-2-7-16,-5 2 4 0,3 6-3 15,-1-5-2-15,4 0 2 0,-8 0-3 0,4-2-2 0,-1-1-15 16,-3-1-17-16,2 1-20 0,-2-3-20 0,-2-6-23 16,5 8-23-16,-5-8-31 0,4 5-195 0,-4-5-361 15,0 0 160-15</inkml:trace>
          <inkml:trace contextRef="#ctx0" brushRef="#br0" timeOffset="-206810.79">17306 9423 143 0,'0'0'198'16,"0"0"-12"-16,0 0-13 0,0 0-12 0,31-3-9 16,-23 5-11-16,13-1-9 0,1-1-5 0,2 2-10 0,0 1-5 15,12-3-8-15,0 2-6 0,-2-2 0 0,6 4-8 16,-5-5-11-16,0 2-2 0,-1-1-7 0,-1 1-4 16,-9-1-11-16,0-4-2 0,-2 3-6 0,0 1-4 15,-2-2 0-15,-7-2-10 0,2 2 1 16,-2-2-6-16,1-5-1 0,-4 3-3 0,0-3-13 0,-2-1-1 15,-3 1-6-15,0-4-16 0,-2 2-3 0,-3 2-5 16,-1-2 5-16,-1-1 0 0,-3 2 2 0,-2 0-1 16,-4 0 0-16,3 2 3 0,-4-1 0 0,-1 6-1 15,0 0 2-15,-3 0 1 0,2 1 0 0,-2 2 1 0,2 0 0 16,-1 5 2-16,4 1-3 0,0 2-1 16,1 1 5-16,2-1 1 15,0 5 2-15,1-1 3 0,5 1 1 0,-1-1 2 0,3 2 5 16,0 1 5-16,5-1 2 0,0 2 1 0,5 2 3 15,1 0 3-15,1-4 5 0,4 0 2 0,0-1 8 0,9-3 1 16,4 3 2-16,2-5-2 0,1 1 0 0,3-3-2 16,-1-2-2-16,0 0-1 0,0-4-3 0,1 0-4 0,-1-4-1 15,-3-1-2-15,-1-3 1 0,0 1-11 0,1-6 5 16,0 0-6-16,-2-5 2 0,0-2-10 0,-5-1-7 16,5-3-11-16,-5-1-13 0,0-1-4 0,-2-1 1 15,1 0-4-15,-3-2 2 0,-1 0 2 0,-4 4 3 16,-3 3-1-16,-6 1 7 0,5 2 0 0,-3-1 2 15,-2 3 8-15,-5 4 6 0,4 1 5 0,2 0 4 16,-4 6 3-16,-2-3 0 0,1 3-1 0,-2 6-1 16,5-13-4-16,-5 13-2 0,0 0 0 0,0 0 0 15,3-5-3-15,-3 5 1 0,0 0-1 0,0 0 3 0,0 0-3 16,0 0 2-16,-8 38-1 0,6-25-2 16,1-1 0-16,1 6 5 0,-3 1-5 0,-4 1 4 15,5-1 2-15,-1-1 2 0,3 6-1 0,0-4 2 0,3-1-1 16,-3-2-1-16,0 2 2 0,0-1 1 15,2-2 0-15,-2-2-2 0,4-3 0 0,-3-1-1 0,-1 2 1 16,1-4 2-16,3 0-1 0,-4-8-1 0,1 12 1 16,-1-12 1-16,0 8-3 0,0-8 2 15,0 0 4-15,0 10 8 0,0-10 0 0,0 0-4 0,0 0 1 16,0 0-3-16,0 0-4 0,0 0 1 0,0 0-5 16,-16-19 3-16,10 14-2 0,-4-1-2 0,-2-2 0 15,1 2 0-15,-9 0-1 0,4 2 1 0,0-2-4 16,-5 3 0-16,-1 0 0 0,2 1 2 0,-2 2-3 15,2 0-1-15,-1 4 1 0,5 0 0 0,1-1-2 16,4 2 3-16,-3 2-1 0,3-2 3 0,3 2-1 16,-1 2-4-16,2-1 4 0,2-2 5 0,5 3-1 15,0-9 1-15,7 19 1 0,2-8 1 0,6-1 0 16,7 1 0-16,-2-1-3 0,10 1 2 0,-1 1 1 16,7-4 0-16,-3-3 1 0,1 2-3 0,-10-2-16 15,2-3-21-15,0 3-30 0,-6-5-36 0,4 3-42 0,2-3-63 16,-5-5-221-16,1 1-459 0,-1-2 204 0</inkml:trace>
          <inkml:trace contextRef="#ctx0" brushRef="#br0" timeOffset="-207669.88">17449 9032 94 0,'0'0'200'0,"2"23"-12"0,-2-14-11 0,0 5-16 16,3-2 6-16,4 6-11 0,-7 1-10 0,2 1-6 0,2 1-12 16,1 3-10-16,-3-4-8 0,3 1-12 15,-2 9-10-15,2-1-9 0,-3-7-4 0,1 0-10 0,-3-2-6 16,3 4-5-16,-3-4-4 0,-1 0-8 0,2-1-1 16,2-3-5-16,-6-1-1 0,3-1-4 0,-1 5-4 15,1-5-17-15,-2-2-23 0,2 1-17 0,-5-2-16 16,5 0-18-16,0-3-29 0,-2 1-21 15,2-9-23-15,-3 11-60 0,3-11-117 0,0 0-340 0,-2 6 151 16</inkml:trace>
        </inkml:traceGroup>
        <inkml:traceGroup>
          <inkml:annotationXML>
            <emma:emma xmlns:emma="http://www.w3.org/2003/04/emma" version="1.0">
              <emma:interpretation id="{6DC52C96-D2E0-43CF-A474-1BAA3B762BD4}" emma:medium="tactile" emma:mode="ink">
                <msink:context xmlns:msink="http://schemas.microsoft.com/ink/2010/main" type="inkWord" rotatedBoundingBox="23241,10259 25096,10247 25101,10927 23246,10940"/>
              </emma:interpretation>
            </emma:emma>
          </inkml:annotationXML>
          <inkml:trace contextRef="#ctx0" brushRef="#br0" timeOffset="-205767.23">19287 9333 99 0,'0'0'291'0,"5"-7"-13"0,-5 7-22 15,0 0-19-15,6-7-22 0,-6 7-26 0,0 0-20 16,0 0-14-16,0 0-18 0,0 0-15 0,0 0-13 15,0 0-10-15,0 0-13 0,0 0-9 0,9 18-11 16,-9-9-3-16,3-2-5 0,-3-7-3 0,3 14-5 16,0-5-6-16,0-1-4 0,-2-1-3 0,4 0 3 15,0 1-5-15,0 0-5 0,-5-8-3 0,7 11-1 16,-2-5-2-16,-1 0-2 0,5-1-1 0,-9-5-4 16,13 5 0-16,-7-4 1 0,3 0-2 0,-9-1-3 15,17 2 2-15,-17-2-2 0,17-6-1 0,-9 3 0 16,3-4-6-16,-1 0-1 0,0-1-4 0,-2 2-1 0,2-4-6 15,-3 1-2-15,0 0-2 0,1 1-2 16,-3 0 6-16,0 2-2 0,-2 0-1 0,-3 6 4 16,10-10-2-16,-8 7 0 0,-2 3-2 0,4-6-2 15,-4 6 1-15,0 0 3 0,0 0 1 0,0 0-4 0,0 0 4 16,0 0-1-16,0 0-1 0,0 0-1 0,0 0 1 16,0 0 3-16,-17 19-4 0,17-19 3 0,-5 12 3 15,3-4 1-15,2-8 1 0,-2 14 0 0,2-6 0 16,0 1 0-16,1 2-1 0,2 0 2 0,3 0 2 15,-1-2 1-15,1 1 0 0,1-2 1 0,0-3 3 16,4 4-3-16,0-3 2 0,1-2-4 0,0 1 2 16,2-3 0-16,-2 1 0 0,0-1 0 0,3-2 3 15,-4-2 1-15,2-1 2 0,-1-2 3 0,-2 2 2 16,-1-1 4-16,2-3 1 0,-4-2 1 0,0-2-6 16,1 1 0-16,-2-3 5 0,0-1-7 0,-2 2 8 15,0-2-3-15,-2 0-1 0,1 0 5 0,-2 0-2 0,0 5 0 16,1-2 0-16,-2 2 0 0,2-1-4 15,-2 10-8-15,1-12 4 0,-1 12-4 0,0-9-5 16,0 9-9-16,0 0-7 0,0 0-4 0,0 0-1 0,4-7-2 16,-4 7-5-16,0 0-8 0,0 0-9 0,14 14-13 15,-4-6-10-15,-2-2-6 0,3 2-2 16,1 0-1-16,-2-1-8 0,5-1 4 0,-2 1 4 0,7 1 7 16,-1-2 8-16,0-1 3 0,2-1 2 0,-2 0 10 15,-3 0 7-15,4-4 19 0,-7 0 22 0,-1 0 14 16,-2 0 17-16,-10 0 6 0,15 0 13 0,-7-4 12 15,-8 4 12-15,12-2 3 0,-12 2 5 0,10-2 3 16,-10 2 0-16,0 0-12 0,7-2-6 0,-7 2-12 16,0 0-6-16,0 0-3 0,0 0-10 0,0 0-4 15,11 5-3-15,-11-5-9 0,0 0-1 0,-5 15 1 0,5-15-7 16,-1 16 7-16,-1-6 1 0,-1 1-1 16,2 0-3-16,1 0-4 0,1 1-1 15,-1-2 2-15,-1 2-1 0,-2-1-4 0,3 0 1 0,-1-2 4 0,1-9-11 16,0 16-14-1,0-8-18-15,0-8-21 0,-1 14-23 0,1-14-23 0,0 8-23 0,0-8-28 16,-1 12-27-16,1-12-25 0,0 0-50 0,0 0-206 16,0 0-488-16,0 0 215 0</inkml:trace>
          <inkml:trace contextRef="#ctx0" brushRef="#br0" timeOffset="-205569.49">20064 9104 227 0,'2'-7'249'0,"-2"7"-26"0,6-11-21 0,1 8-22 15,-1-3-19-15,-6 6-15 0,11-5-14 0,-5 2-22 16,-6 3-31-16,14-3-30 0,-14 3-28 0,13 0-31 16,-13 0-28-16,15 3-34 0,-15-3-39 0,13 0-147 15,-13 0-280-15,15-3 124 0</inkml:trace>
          <inkml:trace contextRef="#ctx0" brushRef="#br0" timeOffset="-205327.8">20386 8990 33 0,'2'5'202'15,"1"2"-14"-15,0 4-8 0,0 0-6 0,0 1-10 16,2 7-4-16,0-1-7 0,1 2-8 0,-1-2-13 15,1 5-9-15,1 5-9 0,-1 2-10 0,-4-9-5 16,7 7-15-16,-3-8-6 0,-2 1-8 0,-1 0-6 0,0 1-6 16,2-1-3-16,-3-1-8 0,6 0-2 0,-5-1-8 15,1-5 2-15,2 4-6 0,-3 1-1 16,0-5-3-16,-1-1-13 0,3-1-22 0,-2 0-23 16,2-1-22-16,-1 0-27 0,2-1-27 0,-3-1-35 0,1-3-37 15,-1 2-169-15,-3-8-374 0,6 9 166 16</inkml:trace>
          <inkml:trace contextRef="#ctx0" brushRef="#br0" timeOffset="-204767.78">20297 9474 197 0,'0'-9'230'0,"0"9"-21"0,6-12-16 0,-2 6-12 15,3 1-9-15,2-4-11 0,0 0-11 0,4 2-12 16,3-6-14-16,1 3-10 0,0 0-10 0,1 0-12 15,-4-4-7-15,4 1-8 0,0-1-5 0,-2-2-7 16,3 2-11-16,-2 0-6 0,1-3-5 0,-3 0-6 16,1 0-13-16,-3-2-10 0,5-3-8 0,-8 5-4 15,1-1-3-15,-1 0 3 0,-1 3-6 0,-3 2 0 16,1-1 1-16,-2 4 2 0,1-2-3 0,-1 1 2 16,-1 2 0-16,0 2 4 0,-2-2 1 0,-2 9 0 15,5-10 3-15,-5 10-3 0,5-9-3 0,-5 9 1 16,0 0 0-16,5-5-3 0,-5 5 0 0,0 0 2 15,0 0-3-15,0 0 0 0,0 0 0 0,6 19 0 16,-6-12 5-16,1 5 2 0,-1 2 0 0,2 3 8 16,-1-3 5-16,-1 4 4 0,3 2-1 0,-1 0 1 15,-2 1 3-15,2-1-1 0,1 3 5 0,-2-4 0 0,1 2 2 16,2-3 3-16,1 2 0 0,-4 0-4 16,4-4 5-16,-4-1-3 0,2-3 1 0,2 2 0 15,-2-3 0-15,0-2 2 0,2 1-6 0,-3-2 0 16,2-3 1-16,-4-5 1 0,5 11-2 0,-3-7-2 0,-2-4 7 15,10 6-7-15,-5-5 0 0,-5-1 5 0,11 2-7 16,-11-2-1-16,16-5-4 0,-7 1-2 0,2-3-5 16,1 0 0-16,1-3 1 0,0 4-6 0,7-4-2 15,-6 2 0-15,3-1 3 0,-5 3-5 0,2-2 3 16,-3 3-3-16,0-1-2 0,-2 6 1 0,-2-2-5 16,-7 2 0-16,17-1 0 0,-9 4-2 0,-8-3-1 15,16 5 1-15,-8 1 1 0,0 5-2 0,1-3 3 16,3 10 1-16,-5-5 0 0,4 3-1 0,-2 4-9 15,2-3 2-15,-2 3-4 0,0 1-17 0,-1-1-37 16,-2 2-35-16,0 6-40 0,-1-8-49 0,-4 1-90 16,5-2-160-16,-4-5-477 0,-1-3 212 0</inkml:trace>
        </inkml:traceGroup>
      </inkml:traceGroup>
      <inkml:traceGroup>
        <inkml:annotationXML>
          <emma:emma xmlns:emma="http://www.w3.org/2003/04/emma" version="1.0">
            <emma:interpretation id="{A8A6FACF-87D4-459E-A622-D99E57F97E6E}" emma:medium="tactile" emma:mode="ink">
              <msink:context xmlns:msink="http://schemas.microsoft.com/ink/2010/main" type="line" rotatedBoundingBox="8363,11163 23089,11387 23074,12405 8347,12181"/>
            </emma:interpretation>
          </emma:emma>
        </inkml:annotationXML>
        <inkml:traceGroup>
          <inkml:annotationXML>
            <emma:emma xmlns:emma="http://www.w3.org/2003/04/emma" version="1.0">
              <emma:interpretation id="{8E987DD8-D404-47ED-A263-1C1F4C130BAB}" emma:medium="tactile" emma:mode="ink">
                <msink:context xmlns:msink="http://schemas.microsoft.com/ink/2010/main" type="inkWord" rotatedBoundingBox="8362,11196 9858,11218 9848,11834 8353,11812"/>
              </emma:interpretation>
            </emma:emma>
          </inkml:annotationXML>
          <inkml:trace contextRef="#ctx0" brushRef="#br0" timeOffset="-201289.82">4404 10263 208 0,'-3'-7'219'0,"3"7"-19"0,1-18-16 16,1 9-18-16,1 2-14 0,3-5-17 0,-1 2-8 15,2-1-12-15,-1 2-14 0,1 0-7 0,1-2-9 16,0 0-10-16,2 2-2 0,1-2-14 0,4-3-3 15,-3 6-5-15,3-8-9 0,1 6-2 16,1-2-2-16,-2 0-5 0,5 2-3 0,-2-1-8 0,1 2 4 16,1-2-6-16,-1 2-9 0,5 2 6 0,-6-3-3 15,6 5 0-15,6-4-6 0,-7 5 1 0,8-2-1 16,-9 3 1-16,-1 0-2 0,-1-2 3 0,-3 2-5 0,2 2-2 16,4-1 2-16,-10-1-1 0,1 3 0 15,-2-3-2-15,0 3 2 0,-3 3 1 0,1-3-1 16,-10 0-1-16,13 0-1 0,-6 2 1 0,-7-2-2 0,13 3 5 15,-8 1 6-15,-1 1 2 0,0 1 4 0,-1 2-1 16,0 0 5-16,-2 3-1 0,3 2 3 0,-3-1 2 16,2 0 2-16,-1 7 6 0,-1-2 0 0,0 2-3 15,2-2 4-15,-2 1-5 0,-1 2 0 0,1-2-6 16,1 2 3-16,-2 0-2 0,2-2-2 16,-1 1 3-16,-1 2-3 0,0-2-3 0,1-1 1 0,1 0-6 15,-2 1 2-15,2-5-1 0,-2 5-4 0,0-5-1 16,1 0 1-16,2 0-2 0,-3 0 3 0,3 0-3 15,0-2-1-15,-1-2 1 0,1 2 2 0,-1-4-4 16,2 0 1-16,0-2 3 0,-1 2-2 0,2-3-2 16,0-1 1-16,1 1-2 0,2-2 3 0,1-1-2 15,-9-2-2-15,15 1 1 0,-2-2 1 0,-2-4-5 0,-1 2 2 16,2 0-3-16,-1-5-9 0,3 1-4 0,-2 0-4 16,4-7-2-16,-2 4 3 0,-2 0 0 15,2-4 1-15,-3 3 1 0,-3 1 3 0,5 1-3 0,-5 0 4 16,1-1-1-16,-3 2 3 0,-2 2-2 0,1 0 2 15,1 3 1-15,-6 3-1 0,7-11-2 0,-2 7 3 16,-5 4-1-16,0 0 1 0,10-6-4 0,-10 6 0 16,0 0 2-16,0 0 3 0,14 2 0 0,-14-2 0 15,7 7 2-15,-7-7 4 0,10 10 0 0,-6-5 6 16,0 1-3-16,1 3 5 0,-1-2-3 0,1-1 2 16,3 2 2-16,-4 1-1 0,3-1-2 0,-1 3 2 15,0-5-2-15,0 2 5 0,2 1 0 0,-4-4-4 16,5 1 0-16,1 2-1 0,-1-2-2 0,2-1 6 0,0-1-4 15,1-1 0-15,2-2-2 0,-1 3-1 16,1-2 3-16,2-2-5 0,3 0-1 0,1-2 2 16,2 0-1-16,-7-1-1 0,5-1-4 0,-2-1 2 15,-2-1-5-15,-1 0-1 0,-1-2-4 0,-2 0 1 0,2 2 2 16,-3-2-1-16,-6-1 0 0,2-1-5 16,-2 4 2-16,0-3 3 0,-5 9-5 0,0-14 1 15,0 14 1-15,-6-14 0 0,1 9 3 0,-5-4-1 0,-2 2 0 16,-1 2-2-16,-1 2 4 0,-5-1 3 0,2 4-4 15,-3 0-1-15,0 3 3 0,5-2 1 0,-5 4 2 16,5 0-2-16,-2 3 1 0,3-2-2 0,0 3 1 16,3 0 2-16,3 1-2 0,-2 0 4 0,2 2-4 15,4-1 2-15,2 0 3 0,2 0 2 0,4 3 1 16,0-2 0-16,5-2-1 0,5 5 1 0,3-5 1 16,2-1 0-16,1 0-1 0,1 0-1 0,8-2 0 15,-7 0-5-15,2-3-23 0,-1-1-26 0,-1 1-35 16,2-2-42-16,-2 0-41 0,-2-2-267 0,2-3-472 0,-1 1 209 15</inkml:trace>
          <inkml:trace contextRef="#ctx0" brushRef="#br0" timeOffset="-202258.32">4839 10069 163 0,'0'0'211'0,"0"0"-14"0,0 0-10 0,-4-12-3 15,4 12-7-15,0 0-4 0,0 0-8 0,0-11-9 16,0 11-6-16,0 0-3 0,0 0-13 0,0 0-5 15,0 0-18-15,0 0-13 0,0 0-10 0,0 0-8 16,0 0-12-16,0 0-3 0,0 0-9 0,0 0-8 16,0 0-6-16,0 0 0 0,0 0-5 0,6 25-3 0,-4-15 1 15,1 2 0-15,-1 2-3 0,1 0-1 0,0 5-4 16,2-1 0-16,-4 0 2 0,0 0-1 0,1 2-7 16,-2-2-2-16,3 2-1 15,-3-3 1-15,1-1-4 0,-2-2 1 0,2 4-6 0,-2-4 2 0,2 2 1 16,-3-2-2-16,0 0 1 0,-1 1-2 0,0-3-2 15,1 2-18-15,-1 0-14 0,2-3-17 0,-1 3-17 16,-2-4-18-16,2 2-24 0,0-2-17 0,1 0-15 0,0-4-42 16,1-6-20-16,-4 13-214 0,4-13-441 15,-2 7 195-15</inkml:trace>
        </inkml:traceGroup>
        <inkml:traceGroup>
          <inkml:annotationXML>
            <emma:emma xmlns:emma="http://www.w3.org/2003/04/emma" version="1.0">
              <emma:interpretation id="{37A69499-A10F-4C70-B009-50276395AA1D}" emma:medium="tactile" emma:mode="ink">
                <msink:context xmlns:msink="http://schemas.microsoft.com/ink/2010/main" type="inkWord" rotatedBoundingBox="10672,11381 14003,11431 13996,11920 10665,11870"/>
              </emma:interpretation>
            </emma:emma>
          </inkml:annotationXML>
          <inkml:trace contextRef="#ctx0" brushRef="#br0" timeOffset="-200567.77">6882 10317 152 0,'0'0'236'16,"-22"2"2"-16,14-2-13 0,-4 2-23 0,0 1-11 15,-2-1-13-15,1 2-12 0,-2-1-16 0,3 6-14 16,2-4-14-16,0 0-4 0,0 1-8 0,0 3-9 15,4-1-8-15,1 0-8 0,1 3-5 0,-1-3-1 16,4 4-4-16,-1-1-6 0,4 0-1 0,2 2-6 16,1-1-2-16,2 1-4 0,3-1-6 0,4 2-2 0,-1 0-4 15,4-1-4-15,-2 0-2 0,4-3-2 16,-7 1-4-16,2-4-10 0,3 3-11 0,0 0-25 0,-3-6-19 16,2 3-25-16,-5-3-25 0,1 1-25 0,-1-2-20 15,2-2-24-15,-5-1-26 0,-8 0-47 0,15-4-174 16,-6-2-433-16,0-2 191 0</inkml:trace>
          <inkml:trace contextRef="#ctx0" brushRef="#br0" timeOffset="-200361.78">7172 10361 240 0,'0'0'225'0,"0"0"-15"0,0 0-21 0,13 0-12 15,-13 0-11-15,9 5-11 0,-4 1-15 0,0 0-9 0,0 2-20 16,-1 2 0-16,0-1-14 0,0 2-5 15,0 3-11-15,-1-3-10 0,-1 3-2 0,3-2-6 16,-4 2-11-16,0-4-3 0,0 4-6 0,-1-3-13 0,0-4-28 16,0 2-15-16,0-9-25 0,0 13-19 15,0-13-29-15,3 12-17 0,-3-12-24 0,0 9-20 16,0-9-176-16,0 0-349 0,0 0 155 0</inkml:trace>
          <inkml:trace contextRef="#ctx0" brushRef="#br0" timeOffset="-200094.06">7474 10386 39 0,'12'-5'206'15,"-12"5"-24"-15,11-3-8 0,-11 3-14 0,0 0-19 0,14 4-10 16,-14-4-16-16,7 6-5 0,-3-2-15 0,-4-4-10 16,4 8 0-16,-1 0-5 0,-3-8-4 0,2 16-6 15,-1-10-6-15,-2 5-2 0,-1 1-6 0,-1-4 1 16,-1 4-1-16,-1-2-3 0,-2 0-5 0,-2 0 0 15,-1-2-6-15,-2 1 3 0,-1-2-5 0,-5 0 0 16,2-1-4-16,-4-1 0 0,-1 0-5 0,1 1-5 16,-2-4 0-16,3 1-7 0,-1 0 2 0,0-3-6 15,4 2 1-15,4-2-12 0,-2 1-11 0,4-1-17 16,10 0-20-16,-16-1-9 0,16 1-41 0,-13-2-16 16,13 2-40-16,0 0-202 0,-3-9-380 0,3 9 168 0</inkml:trace>
          <inkml:trace contextRef="#ctx0" brushRef="#br0" timeOffset="-199634.27">7676 10447 37 0,'12'-2'247'0,"-12"2"-23"0,0 0-29 0,10-4-18 16,-10 4-18-16,0 0-16 0,9 7-13 0,-9-7-11 15,5 7-13-15,-5-7-8 0,5 9-10 0,-4-4-7 16,2 3-7-16,-3-8-9 0,4 14-4 0,-2-5-3 15,0-3-5-15,1 5 0 0,-3-1-4 0,1-3-10 16,2 1 3-16,-1 0-4 0,-2-8-3 16,0 14-3-16,1-9-7 0,-1-5 0 0,4 9-1 0,-4-9-3 15,1 10 0-15,-1-10 6 0,0 0 10 0,0 0 15 0,5 6 12 16,-5-6 5-16,0 0-8 0,0 0-2 16,0 0-2-16,0 0-1 0,0 0-2 0,5-22-5 15,-3 14-3-15,4-1-1 0,1-4 0 0,-1 1-11 0,1-1 3 16,3-2 1-16,-1-2-3 0,3 1-3 0,0 0-5 15,2 2 0-15,2-3-6 0,-6 6-3 0,6-3 2 16,-1 3-6-16,-2 3-11 0,-2 2-18 0,2-1-21 16,-1 3-24-16,-5 1-31 0,3 1-27 0,-2 1-15 15,-8 1-29-15,0 0-25 0,18 3-51 0,-18-3-180 16,6 5-452-16,-6-5 199 0</inkml:trace>
          <inkml:trace contextRef="#ctx0" brushRef="#br0" timeOffset="-198696.39">8071 10500 195 0,'0'0'225'15,"11"8"-14"-15,-6-5-11 0,2 3-13 0,-1-1-14 16,0 0-16-16,0 2-13 0,1-1-14 0,-1-2-12 16,0 2-9-16,0 0-12 0,0 2-9 0,0-5-10 15,-2 2-5-15,2-2-6 0,-6-3-10 0,10 9-5 0,-7-4-4 16,-3-5-2-16,6 5-6 0,-6-5-4 0,5 5-5 15,-5-5-1-15,0 0-3 16,0 0 0-16,5 7 4 0,-5-7-6 0,0 0-3 0,0 0-1 16,0 0-2-16,0 0-1 0,0 0 0 0,0 0-1 0,0 0-3 15,-5-31-3-15,5 23 3 0,3-3-2 16,4-1-3-16,-4 0 0 0,4-1 1 0,0 0-3 0,3 2-1 16,1-3-2-16,2-2 0 0,-2 6-2 0,4-1 1 15,-1 2 0-15,2-1 2 0,-3 4-4 0,6-3 0 16,-4 4-1-16,2 0 3 0,2 2-2 0,2 0-1 15,-4 0 0-15,1 0-2 0,2 3 7 0,-3 2-7 16,3-4 3-16,-3 4-1 0,-2 0 1 0,-1 2-1 16,3-3 2-16,3 2 1 0,-4-1-2 0,-2 1 3 15,2 0-3-15,-1-2 1 0,-1-1 2 0,2 1 0 16,-3 0 0-16,1-2 2 0,0 1-1 0,-1 0-1 16,-2-1 3-16,3 0-2 0,-4-2 2 0,-2 0-1 15,3 1-1-15,-1-1-1 0,-2 0 1 0,-2-3 1 16,0 0-1-16,0 2-3 0,-2-2 2 0,-4 6-4 0,5-14-2 15,-2 7-3-15,-3 7 1 0,-3-16-8 16,3 16 1-16,-9-16 2 0,4 10 2 0,-2 3 0 16,-3-2-2-16,-2 0 3 0,-3 2-3 0,1 2 0 0,1-1-1 15,-2 4 2-15,3-1-2 0,-2 3 5 0,-1 0 0 16,3 2 0-16,1 2-1 0,0 0 12 16,1 3-12-16,1-2-1 0,2 0 2 0,1 4 1 0,-2-1-2 15,3 1 3-15,5 1 6 0,-1-2-5 0,1 2 2 16,1-1 1-16,7 0 0 0,-2-1 2 0,2-1-1 15,1-1 2-15,3-1 0 0,-1-2-3 0,8 2 9 16,1-4-8-16,-1-1 6 0,1 0-4 0,2-2 3 16,-7-2-2-16,9 1 3 0,-10-1-4 0,6-2 2 15,1 1-1-15,-4-5-1 0,-1 1-1 0,-1 1 1 16,0-4 0-16,2 0-2 0,-3 3 1 0,-3-3 2 16,-1 4-4-16,1-5 2 0,-2 4-2 0,-3 0-2 15,-1 1 1-15,-5 4 0 0,11-5-2 0,-11 5-2 16,7-2-2-16,-7 2 0 0,0 0-1 0,0 0 5 15,0 0-4-15,0 0 3 0,10 6-2 0,-10-6 1 16,2 8 2-16,-2-8-1 0,2 11 0 0,-1-3 2 16,0 1-3-16,3-2 4 0,-4-7 3 0,1 15-5 0,3-7 4 15,1 3-1-15,-4-4-1 0,1-2-2 0,3 2 4 16,-5-7 1-16,6 11 0 0,-3-8 0 16,-3-3 2-16,10 5-3 0,-10-5 2 0,9 4-2 15,-3-4-4-15,-6 0-1 0,12 0-8 0,-12 0-3 0,22-6 0 16,-12 1-3-16,0 2-3 0,1-5 4 0,2 0-2 15,0 2 1-15,0-3 1 0,5-1 1 16,-6 3 1-16,3-6 1 0,-3 3-2 0,2 2-1 0,-2-2 4 16,-1 0-1-16,0 4 6 0,-2-3 2 0,1 3 8 15,-4 1 8-15,-1 0 4 0,0 1 1 0,-5 4-2 16,10-6 0-16,-10 6-3 0,7-2-2 0,-7 2 2 16,0 0-5-16,0 0 3 0,14 8-2 0,-10-4 3 15,-4-4 0-15,7 11 4 0,-5-3 0 0,2 2-1 16,2-1 2-16,-3 2 1 0,1-3-1 0,-1 6-1 15,2-3-4-15,0 0 0 0,-3 1-1 0,3-3 2 16,-1 1-3-16,-2-1 2 0,2-2-5 0,-2 1-20 16,2-1-25-16,-4-7-25 0,3 10-26 0,-2-3-34 15,-1-7-24-15,5 5-39 0,-5-5-200 0,0 0-419 0,0 0 186 16</inkml:trace>
          <inkml:trace contextRef="#ctx0" brushRef="#br0" timeOffset="-198465.81">9781 10173 81 0,'7'-7'214'0,"-7"7"-23"0,0 0-11 16,0 0-5-16,6 16-11 0,-4-9-10 0,0 4-9 15,1 2-8-15,-2 1-7 0,2 0-2 0,2 3-11 16,-1 2-2-16,1-2-8 0,-1 2-11 0,2-1-6 15,-2 1-6-15,0-3-10 0,-1 1-7 0,3 2-6 16,-1-5-4-16,0 4-6 0,1 1-4 0,0-3-7 16,-3-2-3-16,2 0-2 0,-4-2-4 0,1 1-1 15,0-1-8-15,-2 2-17 0,1-3-23 0,-2-1-22 16,-1 2-24-16,-1-5-26 0,0-1-27 0,3-6-27 0,-5 14-34 16,0-10-191-16,-1 0-400 0,6-4 177 15</inkml:trace>
          <inkml:trace contextRef="#ctx0" brushRef="#br0" timeOffset="-198276.33">9799 10455 190 0,'14'-2'212'16,"2"-1"-20"-16,4 1-17 0,2 3-15 0,1-2-18 15,1 2-12-15,-2 0-14 0,0 2-12 0,-6-1-28 16,0 1-32-16,-2-2-51 0,-1 0-51 0,-2 2-188 15,-1-3-267-15,-10 0 118 0</inkml:trace>
        </inkml:traceGroup>
        <inkml:traceGroup>
          <inkml:annotationXML>
            <emma:emma xmlns:emma="http://www.w3.org/2003/04/emma" version="1.0">
              <emma:interpretation id="{C7855FF0-D563-4040-9CEA-08409B0A0F58}" emma:medium="tactile" emma:mode="ink">
                <msink:context xmlns:msink="http://schemas.microsoft.com/ink/2010/main" type="inkWord" rotatedBoundingBox="15015,11264 16754,11290 16745,11901 15005,11875"/>
              </emma:interpretation>
            </emma:emma>
          </inkml:annotationXML>
          <inkml:trace contextRef="#ctx0" brushRef="#br0" timeOffset="-196629.44">11262 10347 53 0,'-14'-3'205'0,"4"1"-12"0,10 2-8 0,-21-4-14 16,9-1-5-16,-2 7-12 0,2-4-7 16,-2 2-5-16,1 2-7 0,-1 1-15 0,3-3-10 15,1 4-13-15,2-2-7 0,-2 4-12 0,2-4-3 16,0 4-11-16,2 0-5 0,-2 2-6 0,3-4-1 15,0 3-8-15,2 1 1 0,0-2-8 0,2 3 2 16,1 1-11-16,0-10 4 0,1 23-2 0,0-15-7 16,4 0 4-16,2 2-3 0,-1 2-1 0,2-3-1 0,3 2-3 15,2-3 1-15,0-2-3 0,5 5 2 0,3-1-5 16,-2-2 1-16,2-3-2 0,0 0 1 16,-1 1-4-16,3-3 0 0,1 2 1 0,-2-3-5 0,0-1 2 15,0 0 0-15,1-1-4 0,-1 0 7 0,0-1-8 16,0 0 1-16,0-1 0 0,3-4 0 0,-4 3 1 15,2-4-1-15,-3 2 0 0,4-2-4 0,-5 1 0 16,0-4 6-16,-1 1-3 0,1 0 1 0,-6 0-5 16,-2-1-2-16,2 2 1 0,-3-2 4 0,-1 0-2 15,-2 4-1-15,0-4 0 0,-3 4-2 0,-2-2-1 16,-2 8-1-16,0-11 2 0,0 11-1 0,0 0-1 16,-9-14 0-16,3 8 2 0,-3 4-3 15,0-2 4-15,-2 2-4 0,-1 2 4 0,-2-3-1 0,-2 6-2 16,2-3 1-16,1 2-2 0,-1 1 3 0,1 2-1 15,2-1 1-15,-2 4 0 0,2-2 1 0,2 2-3 16,0 0 0-16,1 3 2 0,2 1-1 0,0-4 2 0,2 5-5 16,3-4 8-16,0 3-3 0,2-1 4 0,0 1 2 15,7 0-4-15,-5-2 2 0,7-2 1 0,0 1 0 16,2 1-1-16,9-3 0 0,-2 2-2 0,4-3 5 16,1-1-3-16,2-1 0 0,-2-1 0 0,8-1 0 15,-6 1 0-15,7-3 0 0,-8-3-1 0,8-1 1 16,1-1-6-16,-2 3 7 0,-1-2 0 0,2-3-2 15,-1-2 0-15,0 1 5 0,0-6-3 0,1 3 3 16,1-5-7-16,-2-1-14 0,-3 0-8 0,2 0-8 16,-1-2-6-16,-4 1 2 0,-2-1-1 0,-7 5 2 15,-2-5 0-15,-2 3 0 0,-1-1 6 0,-5-2 2 16,0 1 3-16,-2 5 5 0,-2-1-4 0,-2 0 2 16,-4-4 4-16,-1 2 6 0,-1 2 2 0,0 0 3 15,-2 3 4-15,-3 0-1 0,-1 1 1 0,-5-2 6 0,1 3-1 16,-4 0 1-16,0 2 2 0,-2 1 3 15,0 4-1-15,-1 1-1 0,2-2 3 0,0 7 0 16,0 0-3-16,6 0 4 0,-5 4-2 0,-2 3-1 16,5 1 1-16,-1 1-2 0,2 1-1 0,0 4 0 0,3 0 3 15,0 0 0-15,2 2-3 0,4 0 2 0,-1 0 0 16,4 0 0-16,2 3 0 0,1-2 2 0,0 2-3 16,1-3 0-16,5-1 1 0,0 1 1 0,0-2 1 15,4-2-1-15,0 0 2 0,5 0-1 0,-2-1 4 16,2-5-2-16,4 4 1 0,3-5 0 0,0 0-3 15,8 1 4-15,-7-5-3 0,2 0-1 0,-2 1-1 16,8-3-4-16,-8 0 4 0,2-2-2 0,-3 0-2 16,2-2 0-16,-1 0 0 0,2-2 0 0,-3-2 1 15,1 0 0-15,1-2-4 0,4-3 0 0,-9-1-7 16,10 2-7-16,-2-10-11 0,-4 8-4 0,2-6-10 16,-5 3-4-16,5-6-8 0,0-2-4 0,-6 0-7 15,0-1-9-15,-2-3-1 0,-5 5 7 0,2-4 1 16,-3-5 6-16,-5 9 6 0,0-1 6 0,-3 0 6 0,0-8 15 15,-5 3 11-15,0 6 9 0,-3 2 18 16,-3-1 9-16,2 1 2 0,-1 1 1 0,-4 3-3 0,2 4 5 16,-1-1 4-16,-2 2 0 0,-1 1 0 15,1 3-3-15,-1 3-3 0,-2 1-4 0,-1 4-1 0,1-1-3 16,0 5 0-16,0 1-3 0,0 5 0 0,3 4-5 16,-3 3 1-1,7 0 2-15,0 9-2 0,1-1 1 0,3-3-1 0,3 7 0 0,2 2 0 0,3-5-1 16,-2 5 0-16,7-2 2 0,1 2-3 15,1-2 1-15,1 0-2 0,3-3 1 0,1 0-7 0,0-4-19 16,-2-4-21-16,4 2-29 0,-5-5-34 0,3-1-51 16,-2-2-88-16,-1-2-124 0,-1-2-391 0,0-1 173 15</inkml:trace>
        </inkml:traceGroup>
        <inkml:traceGroup>
          <inkml:annotationXML>
            <emma:emma xmlns:emma="http://www.w3.org/2003/04/emma" version="1.0">
              <emma:interpretation id="{8C6D9B47-1520-4DA0-8420-16AFEF77D9D3}" emma:medium="tactile" emma:mode="ink">
                <msink:context xmlns:msink="http://schemas.microsoft.com/ink/2010/main" type="inkWord" rotatedBoundingBox="17842,11421 19616,11448 19610,11852 17836,11825"/>
              </emma:interpretation>
            </emma:emma>
          </inkml:annotationXML>
          <inkml:trace contextRef="#ctx0" brushRef="#br0" timeOffset="-194708.12">13947 10422 108 0,'-7'-12'190'0,"7"12"-7"0,0 0-18 0,0 0-12 15,0 0-9-15,0 0-12 0,0 0-12 0,-16 4-8 16,16-4-8-16,0 0-7 0,0 0-9 0,0 0-4 0,-5 11 0 16,5-11-4-16,0 0-4 0,0 0 0 15,2 14-5-15,-2-14-2 0,6 6 3 0,-6-6-7 16,13 8-4-16,-3-6-5 0,1 2-2 0,0 0-6 0,1-3-3 15,3 0-6-15,0 1-1 0,1 0-6 16,-2-2-1-16,1-2-5 0,4 4-3 0,-2-4-1 0,-2-1-2 16,1 0-1-16,-3 1 0 0,1-2-5 0,-2-2-1 15,1-2-7-15,-3 2-2 0,-1 1-6 0,-2-1-7 16,1-2 1-16,-4-2-2 0,0 1-5 0,-2 3-2 16,2-2-2-16,-4 8-2 0,0-14 3 0,0 3 2 15,0 1 2-15,0 10 2 0,-4-13-1 0,2 7 0 16,-3-2 2-16,-1 3 3 0,-2 0-2 0,2-1-4 15,-5 1 7-15,3 2 0 0,-4-3-2 0,0 4 4 16,-2-2-1-16,1 1 0 0,0-2 2 0,-3 5 0 16,1-4 3-16,2 4 0 0,-3-1 5 0,2 0-1 15,-2 1 1-15,2 1 0 0,1 0 0 0,0 1-4 16,-1 0 1-16,3 2 4 0,-1 0-3 0,3 2-1 16,-2 0 1-16,1 2 0 0,3-2 0 0,1-1-3 0,2 4 3 15,-1-3 3-15,0 1-5 0,4 2 3 0,-3-4 1 16,4-5-2-16,1 17 1 0,3-6 2 0,1 0-5 15,0-2 5-15,2 1 1 0,2 0-2 16,2 0 1-16,0-1 0 0,3-1-2 0,-1-2-8 16,7 1 3-16,-3 0-6 0,3 0 0 0,-2 0-7 0,2-5-3 15,-4 1-1-15,4-2 1 0,-5-1-5 0,2-1 8 16,-2 0 2-16,1-1 0 0,-1 0-1 0,1-5 2 16,-3 2 7-16,1-1-1 0,-2-2-4 0,2 2 1 15,-3-4 3-15,-3 1 1 0,3-1-1 0,-3 0 3 16,0 0-1-16,0 0 1 0,-2 1 1 0,1 0 0 15,0 0 2-15,-3 2 6 0,0 1 4 0,1 0-3 0,0 0-3 16,0-1-2-16,-5 7 10 0,6-6 1 16,-6 6-1-16,4-6-2 0,-4 6 0 0,0 0-2 15,6-6 0-15,-6 6-3 0,0 0 0 0,0 0 1 16,0 0-3-16,0 0 6 0,12 16-1 0,-12-10 5 0,0-6 0 16,0 16-3-16,0-9 2 0,0 4 0 15,3-3-4-15,-2 3-2 0,-1 1 5 0,1-2-1 0,1-1 0 16,-2-9 0-16,2 15-3 0,-1-8-1 0,2 1 6 15,-3-8-5-15,5 12 3 0,-1-6-1 0,-4-6 0 16,7 10-3-16,-4-6 2 0,5-2 0 0,-8-2-2 16,11 3-3-16,-11-3-4 0,16 0-4 0,-7 0-1 15,-9 0-5-15,22-3 2 0,-7-2-4 0,-3 1 5 16,4-1-4-16,-4-3 1 0,1 2-3 0,0 0 4 16,-4-2 4-16,3 2-2 0,0 1 1 0,1-3 3 15,-5 2-2-15,2 4 6 0,-2-3 1 0,-2 2 1 16,-6 3 6-16,13-6-1 0,-6 6-2 0,-7 0-1 15,9-3 0-15,-9 3 0 0,0 0-3 0,11-1 3 16,-11 1-3-16,0 0-1 0,8 6 3 0,-8-6-2 16,-1 12 0-16,3-6 2 0,-2-6 0 0,1 16-1 15,2-5-1-15,-2-3 3 0,1 1-1 0,-2-9 0 16,0 17 1-16,3-11-1 0,-3 4-2 0,0-10 3 16,0 12 0-16,0-5-1 0,0-7 1 0,1 9 2 15,-1-9-4-15,0 0 5 0,1 11-2 0,-1-11 3 16,5 4-4-16,-5-4 1 0,0 0-1 0,10 0 0 0,-10 0 0 15,0 0-2-15,16-8-10 0,-10 3-7 0,2 0 1 16,4 0-2-16,-6-1-7 0,4 0-7 0,0-4 4 16,0 1-2-16,0 1 5 0,4-1 3 0,-5 0-1 15,4-1 4-15,-2 1 0 0,0 1 2 0,-1-1 6 16,-1 1 4-16,0 3 9 0,-1 0 5 0,0 1-2 16,-2-1 5-16,-6 5 4 0,14-5 2 0,-6 4-1 15,-8 1 2-15,12-1 2 0,-12 1-2 0,0 0 2 16,17 2 3-16,-11 2-2 0,0 0 9 0,2 2 2 15,-5 2-2-15,5-2 0 0,-2 4 6 0,0-1-9 16,-1 0-4-16,1 2 0 0,2-1 2 0,-1 2-5 16,-3-3-4-16,2 3-3 0,-3-3 3 0,2 2 0 15,-3-1-4-15,1-2 5 0,-3-8-12 0,0 10-11 16,0-1-26-16,0-9-23 0,0 11-25 0,0-11-27 0,-3 11-22 16,3-11-34-16,0 0-33 0,0 0-190 15,0 0-416-15,0 0 185 0</inkml:trace>
          <inkml:trace contextRef="#ctx0" brushRef="#br0" timeOffset="-194241.52">15525 10184 156 0,'0'0'173'15,"10"12"-15"-15,-10-4-8 0,0-2-4 0,0-6-9 16,4 18-13-16,-4-8-5 0,0 1-4 0,2 3-5 16,0 0 0-16,-2 0-6 0,2 2-9 0,-2 1-8 15,0-3-9-15,3 0-7 0,-3-1-5 0,2 0-4 16,-1 0-3-16,2-2-6 0,-2 3-4 0,2-6-3 16,-3 3-3-16,3-2-4 0,-3-9-5 0,3 11-1 15,-1-5-2-15,-2-6-3 0,2 11-1 0,-2-11 0 16,4 5 6-16,-4-5 5 0,0 0 0 0,0 0-1 15,0 0-4-15,0 0-3 0,0 0-4 0,0 0-2 16,0 0-4-16,0 0-1 0,8-24-4 0,-8 24-1 16,-4-14-2-16,4 14-1 0,-9-15-5 0,3 7-1 0,-5 1-1 15,-4 0 0-15,-1 2-3 0,-2-1 2 16,-5-2-1-16,0 6 0 0,-3-1-2 0,1 3-1 16,3 2 1-16,1-1 1 0,0 4-3 0,1-5 1 15,7 6-1-15,0 2-3 0,4 0 2 0,3-2 2 16,1 2-1-16,1 0 5 0,7 3 1 0,0 1 1 15,2-2-3-15,6 0 7 0,4 0-7 0,3 4-1 16,1-5-1-16,4 1 4 16,-1-3-3-16,11 6 4 0,-4-5-13 0,-4-2-15 0,0 0-21 0,9-1-31 0,-13 0-33 15,3-2-43-15,-2-3-55 0,-6-1-180 16,5-1-417-16,-6 0 184 0</inkml:trace>
        </inkml:traceGroup>
        <inkml:traceGroup>
          <inkml:annotationXML>
            <emma:emma xmlns:emma="http://www.w3.org/2003/04/emma" version="1.0">
              <emma:interpretation id="{376407D3-F543-4007-8E9E-715A160AFECE}" emma:medium="tactile" emma:mode="ink">
                <msink:context xmlns:msink="http://schemas.microsoft.com/ink/2010/main" type="inkWord" rotatedBoundingBox="20373,11586 21648,11606 21637,12383 20361,12363"/>
              </emma:interpretation>
            </emma:emma>
          </inkml:annotationXML>
          <inkml:trace contextRef="#ctx0" brushRef="#br0" timeOffset="-192881.02">16815 10331 5 0,'0'0'193'0,"5"8"-13"16,-3 0-14-16,2-2-14 0,-4-6-4 0,-4 19-13 15,4-9-9-15,-2 2-7 0,-3 2-10 0,0-2-11 16,-1 1-3-16,1-1-3 0,-5 1-5 0,0-2-5 16,2 1-8-16,-5 0-3 0,2-2-7 0,-4-2-6 15,-6 1-3-15,1 2-8 0,-1-3 1 0,0-5-10 0,-2 0-3 16,2 2 2-16,-2-2-9 0,0-3 2 16,-1 0-5-16,4-3 0 0,2 1-3 0,3-3-2 15,-1 1-2-15,1-3 0 0,4 0-4 0,0-1-11 0,2-3-2 16,5 2 1-16,2-2-14 0,2 0-7 0,2 1-7 15,7-2-3-15,-5 0-9 0,5 1 4 16,1 1-3-16,8-2 7 0,-2 1 1 0,4 4 1 0,-2-2 4 16,3 3 5-16,2 0 3 0,-2 3 2 0,4 0 9 15,6 1 8-15,-9-1 15 0,4 3 5 0,5 0 4 16,-4 6 5-16,-6-4 4 0,6 4-3 0,-5-1-1 16,2 4 0-16,-4-1-1 0,2 3 0 0,0 0 0 15,-2 3-3-15,-4 0 0 0,8 5 2 0,-9-1-4 16,-2 1-1-16,3-1-5 0,-6 4 0 0,2-4-1 15,-1 8-4-15,-5-4-1 0,-1 0-3 0,0 1 2 16,-3 4-3-16,1-4-1 0,0 0 0 0,-3 1-2 16,2-2 2-16,-2 8-2 0,-2-2 0 0,2-7-1 15,2 1 4-15,-2-2-4 0,-2 2-1 0,2-2-3 16,0 1 2-16,0-1 0 0,-3-1-2 0,0 0 0 16,1-5 2-16,-1-2 3 0,-4 1-5 0,3-1-1 15,-3 0-4-15,-3-4-2 0,0 0-6 0,-1-3-2 16,-2 0-2-16,3 1-4 0,-4-4-1 0,-1-1-3 0,3-1 2 15,-3-1 3-15,2 0 3 0,-1-2 0 16,1-3-1-16,0-1 1 0,3-2 5 0,-2-1 2 16,1 0-2-16,3-2 0 0,1-1 3 0,-2-3-3 0,7 3-1 15,-1-6-9-15,6 3-3 0,2-4-5 0,1 0-7 16,4 2-8-16,6-7-9 0,-1 8-4 16,8-8-5-16,3 4-4 0,5-3-2 0,2 2 10 15,-2 0 4-15,6 2 7 0,-4 0 10 0,3 1 12 0,1-1 9 16,-6-2 10-16,0 5 4 0,-5-1 4 0,-6 2 3 15,-2 2 4-15,0 2 5 0,-3 0 2 0,2-1 7 16,-5 4 7-16,-4 0 3 0,2 0 3 0,-4-1 5 16,-2 4 4-16,2-2 3 0,-1 4 3 15,-5 4-1-15,5-12-3 0,-5 12-3 16,3-7-9-16,-3 7-9 0,0 0 0 0,0 0-3 0,0 0-1 16,0 0-3-16,0 0-3 0,0 0 0 0,0 0 0 0,8 17-6 15,-4-11 0-15,-1 2 4 0,0 1-3 0,4 1-2 16,-2-3 1-16,1 3 1 0,5-2 2 0,2 1-2 15,-4-3 1-15,5 2 3 0,1-3-1 0,0 1 5 16,3-1-6-16,-2-3 0 0,5 2-3 0,-5-1 1 16,-1-3 1-16,1 0-1 0,-1 0-1 0,-2-4 2 15,0 0-4-15,-1-2 3 0,-4 0-7 0,1-2 1 16,-4-1-3-16,-1-2 0 0,1 1-6 0,-4-4-3 0,-1 2-5 16,-1-2-2-16,-6 1 1 0,0-1-3 0,-4 0-1 15,-2 0 1-15,-2 2 3 0,-7 4 0 0,-6-3 3 16,3 3-3-16,1 4-2 0,-5-1-8 15,-4 2-8-15,9 3-4 0,-1-2-7 0,1 2-9 0,2 0-15 16,3 5-10-16,-2 1-16 0,1 2-13 0,7-5-18 16,0 1-22-16,2 3-38 0,-1-1-120 15,7-1-326-15,5-5 145 0</inkml:trace>
        </inkml:traceGroup>
        <inkml:traceGroup>
          <inkml:annotationXML>
            <emma:emma xmlns:emma="http://www.w3.org/2003/04/emma" version="1.0">
              <emma:interpretation id="{A3AD888A-CFE8-49F1-A036-9A7B63BCF154}" emma:medium="tactile" emma:mode="ink">
                <msink:context xmlns:msink="http://schemas.microsoft.com/ink/2010/main" type="inkWord" rotatedBoundingBox="22322,11444 23088,11456 23079,12061 22313,12050"/>
              </emma:interpretation>
            </emma:emma>
          </inkml:annotationXML>
          <inkml:trace contextRef="#ctx0" brushRef="#br0" timeOffset="-192393.81">18578 10186 199 0,'0'0'233'0,"0"0"-18"16,0 0-23-16,0 0-21 0,0 0-20 0,0 0-14 15,0 0-14-15,0 0-13 0,0 0-11 0,0 0-6 16,0 0-3-16,-15 24-4 0,10-10 0 0,2 0-4 0,0 0-3 15,-2 1-5-15,0 3-1 0,1 2-4 16,0 1-1-16,-1 0-4 0,2-2-1 0,0 1-2 16,1 3-3-16,0-2-3 0,-3-1-5 0,5 2 1 0,-4-3-6 15,2 1-3-15,3 1 1 0,-2-5-4 16,2 0-6-16,0 1-1 0,-1-4-1 0,0 1-3 16,4 0-3-16,-2 0 0 0,1 0-1 0,2-3-2 15,-5 1-2-15,5-1-1 0,0 3-2 0,1-3 1 0,-1-3 1 16,1 3-9-16,1 1-16 0,-2-3-17 0,0-2-18 15,0-2-21-15,0 1-21 0,1 1-19 0,-1-2-27 16,-3 0-21-16,-2-5-29 0,7 8-26 0,-7-8-186 16,0 0-423-16,0 0 186 0</inkml:trace>
          <inkml:trace contextRef="#ctx0" brushRef="#br0" timeOffset="-191962.77">18360 10555 82 0,'0'0'177'0,"16"1"-12"0,-4-1-7 16,0 1-5-16,1-1-10 0,2 1-8 0,-2 2-8 15,12 0-6-15,-3 0-9 0,3-1-5 0,-4 1-8 16,3 3-7-16,2-2-7 0,-1-2-3 0,1 2-8 15,-2 0-7-15,-1 1-5 0,2-1-6 0,-4 1-3 0,0 0-4 16,2-1 0-16,1-2-5 0,-4 3-5 0,0-2 0 16,-1-2-4-16,-1 1-3 0,0 0 0 0,3-1-6 15,-2 0 1-15,0-2-1 0,-3 1-4 16,2 0 6-16,-4 0-2 0,1-3 3 0,1 1-9 0,-2 0 4 16,-3-4 2-16,4 4-1 0,-3 0-3 0,-1-4 1 15,-3 0 2-15,-1 3 0 0,-3-2-2 0,3-1-1 16,-2 0-4-16,-2-3-4 0,-3 9 0 15,-2-14-4-15,2 14 0 0,-7-17-2 0,-3 7-2 0,1 1-1 16,-4 3 1-16,0 0-7 0,-3 0-3 0,-2-2-6 16,-2 4-6-16,0 0-5 0,1 2-5 0,1 1-3 15,-3 0-14-15,0 1-7 0,2 1-12 0,5 2-12 16,-2-1-9-16,0 2-5 0,4 1-18 0,-3-2-23 16,2 0-28-16,0 2-36 0,-1 2-122 0,3-2-340 15,2 2 150-15</inkml:trace>
        </inkml:traceGroup>
      </inkml:traceGroup>
      <inkml:traceGroup>
        <inkml:annotationXML>
          <emma:emma xmlns:emma="http://www.w3.org/2003/04/emma" version="1.0">
            <emma:interpretation id="{4C4442E1-67B0-44D9-8D16-CACFAE70DB91}" emma:medium="tactile" emma:mode="ink">
              <msink:context xmlns:msink="http://schemas.microsoft.com/ink/2010/main" type="line" rotatedBoundingBox="8706,12224 25300,12453 25283,13728 8689,13499"/>
            </emma:interpretation>
          </emma:emma>
        </inkml:annotationXML>
        <inkml:traceGroup>
          <inkml:annotationXML>
            <emma:emma xmlns:emma="http://www.w3.org/2003/04/emma" version="1.0">
              <emma:interpretation id="{FB332BBA-128D-4D66-9270-D9F9C72F2B9E}" emma:medium="tactile" emma:mode="ink">
                <msink:context xmlns:msink="http://schemas.microsoft.com/ink/2010/main" type="inkWord" rotatedBoundingBox="8703,12455 10133,12474 10124,13110 8695,13090"/>
              </emma:interpretation>
            </emma:emma>
          </inkml:annotationXML>
          <inkml:trace contextRef="#ctx0" brushRef="#br0" timeOffset="-189459.05">4991 11525 34 0,'1'-8'172'0,"-1"8"-9"16,0 0-10-16,0 0-4 0,0 0-10 0,0 0-9 15,-8-14-4-15,8 14-6 0,0 0-8 0,-7-2-8 16,7 2-9-16,0 0-7 0,-10-2-7 0,10 2-5 16,0 0-6-16,-15 0-3 0,15 0-1 0,-11 4-6 15,11-4-3-15,-18 8-6 0,10-4-2 0,1 0-1 16,-4 0 0-16,2 3-2 0,-2-1-3 0,0-1-3 15,-1 4-1-15,1-1-3 0,-2 0-1 16,3 0-4-16,1 2 0 0,-1 0-4 0,1-1-1 0,0 3-3 16,0-3 1-16,1 3-6 0,2-5 0 0,1 3 0 15,-1 1-2-15,2-6-2 0,3 3-1 0,-3 1 0 16,4-9 4-16,0 15-4 0,0-15 0 0,4 14 0 16,0-6 1-16,-1-4 2 0,1 2 0 0,7 0-3 0,0-1 3 15,2 0-2-15,-1-2-1 0,3 3-1 16,-2-3-2-16,2 0-1 0,0-1 5 0,2-2-5 15,-2 2-3-15,7-4 2 0,-6 1 1 0,5 1-3 16,-4-3 2-16,6 2-2 0,-10 0-3 0,7-3-1 0,1 0 4 16,-6 0-3-16,3-2 0 0,-3 2-1 15,3-2 8-15,2-1-8 0,-1 1 0 0,-7 0 1 0,4-2 0 16,-2 0-3-16,-2 0 2 0,0 0-1 0,-1 0-3 16,-1 0 1-16,0-4-2 0,-1 1-5 0,-2 2 0 15,2-5-1-15,-6 5 1 0,5-2-1 0,-6 0-2 16,3 3 1-16,-2-4 2 0,-3 2-2 15,0 10 1-15,0-15-2 0,-2 6 2 0,2 9 1 0,-4-13 2 16,0 5-3-16,-1 3 1 0,-4 0 0 0,9 5 3 16,-15-4-1-16,7 4-1 0,-2-2-2 0,-1 2 6 15,-1 0 1-15,2 0-5 0,-3 4 1 0,1-2 0 16,-2 3 1-16,3 2-1 0,-2-1-1 0,2 3 3 16,-2-3 1-16,2 5 3 0,1-1-5 0,1 1 4 15,0 1-1-15,3-3 3 0,1 4 3 0,0 0-2 0,4-1-3 16,-3 1 2-16,4-1 0 15,4 2 3-15,-3 0-2 0,4-3 1 0,2 3 5 0,1-5-1 16,0 4 0-16,6 0-1 0,-1 0 1 16,0-4-1-16,0 1-2 0,0-2 2 0,0 1-1 0,2-1 1 15,1-2 0-15,0-3 0 0,-1 0 0 0,-2-1 1 0,5 1 1 16,-4-3-2-16,7 0-3 0,-6 0 5 16,2-3-5-16,2 1 3 0,-3 1-1 0,3-4 0 0,3 0-3 15,-8 1 3-15,6-4 0 0,-1 2-5 0,0-2 1 16,-1-3 3-16,1 2-6 0,0-3 2 0,2-1-3 15,-2-1-7-15,0-2-7 0,3-4-7 0,0-1-2 16,-8 4-4-16,4-9-4 0,1 3-3 0,-1 1 2 16,-9 1 0-16,5-4 2 0,-4 4 1 0,-4 1 4 15,1 0 1-15,-1 0 1 0,-1 0 1 0,-2-1 5 16,0 2-1-16,-3 2 2 0,0-1 3 0,-1-2 1 16,-4 3 1-16,5 5 1 0,-3-1 4 0,0 1 2 15,-3 0 5-15,1 4-2 0,0-2 3 0,1 3 1 16,-1 1-2-16,-1-2 1 0,-4 3-1 0,3-1 1 15,7 6 1-15,-15-3 0 0,5 2 0 0,10 1 0 16,-15 4 3-16,4-2 0 0,3 6 5 0,-2 1-2 16,1 0 5-16,-1 2 1 0,-1 7 3 0,3-1 0 15,-1 4 2-15,-1-3 3 0,-1 9 0 0,4-5 2 0,-2 5-2 16,3 0 1-16,2-4 0 0,2 1-1 16,-2 4 6-16,2-5-10 0,0-1 1 0,2 6-2 15,2-5-1-15,-1-2 2 0,1 1-4 0,1-1 2 16,-1 0 2-16,3-3-4 0,0 1 0 0,1-6 2 15,-2 3 2-15,2 0 0 0,3-5 1 0,-1 0 0 16,0-2 0-16,3 2 3 0,0-3-2 0,0 2-1 16,0-6 0-16,3 2 1 0,0-3-1 0,0-1-2 0,6 1-1 15,1-3-1-15,0-1-4 0,-2-1 2 0,-4 0 0 16,6-3-2-16,-1 1 0 0,0-1-3 16,-2-2-1-16,1-4-5 0,0 1-9 0,1-3-7 15,-3 1-7-15,3-2-12 0,-1-2-12 0,-2 0-11 0,4-8-8 16,1 1-8-16,-2-4-6 0,-2 3-8 0,1-5-6 15,-4 1 5-15,0-1-1 0,-1 2 15 0,-2-1 0 16,-3-2 8-16,-3 9 6 0,0 0 8 0,-1 0 10 16,-2 1 14-16,-1-1 3 0,-1 6 14 0,-1 0 4 15,-1 1 9-15,-1 0 7 0,-1 0 4 0,0 3 9 16,0 0-3-16,-3 1 2 0,1 1 0 0,0 3 0 16,0 0 2-16,5 6-1 0,-12-9 0 0,3 6 0 15,9 3 0-15,-15 2-4 0,4 0 3 0,0 4 0 16,1 0 2-16,-2 5 1 0,-2 3 2 0,0 2 3 15,1 4 0-15,3-1-1 0,-1 10 0 0,3 0-1 0,-1-6-1 16,3 8 1-16,0-1 1 0,3 3-5 16,3-3-2-16,0-1-3 0,5-7-2 0,-1 1 0 15,2-2 0-15,0 0 2 0,4 0-3 0,-1-1-3 16,7 5-2-16,-4-7-10 0,2-1-23 0,-2 0-20 16,2-5-32-16,2 2-38 0,-5-7-43 0,5 5-214 15,-4-6-399-15,7 2 176 0</inkml:trace>
        </inkml:traceGroup>
        <inkml:traceGroup>
          <inkml:annotationXML>
            <emma:emma xmlns:emma="http://www.w3.org/2003/04/emma" version="1.0">
              <emma:interpretation id="{CC7E657A-D4CA-42AB-BE22-BDE7395426A8}" emma:medium="tactile" emma:mode="ink">
                <msink:context xmlns:msink="http://schemas.microsoft.com/ink/2010/main" type="inkWord" rotatedBoundingBox="10762,12467 13109,12500 13094,13559 10747,13527"/>
              </emma:interpretation>
            </emma:emma>
          </inkml:annotationXML>
          <inkml:trace contextRef="#ctx0" brushRef="#br0" timeOffset="-186458.78">7390 11423 43 0,'0'0'180'0,"0"0"-10"16,0 0-8-16,0 0-11 0,0 0-9 0,0 0-9 15,0-11-8-15,0 11-7 0,0 0-8 0,0 0-3 16,0 0-9-16,1-10-6 0,-1 10-8 0,0 0-3 16,0 0-4-16,0 0-5 0,0 0-5 0,0 0-7 15,0 0-3-15,0 0 2 0,0 0-6 0,0 0-8 16,0 0-3-16,0 0-3 0,0 0-3 0,0 0 2 15,0 0-8-15,0 0-3 0,0 0-3 0,0 0-1 16,0 0-2-16,0 0-2 0,0 0-1 0,0 0-3 0,0 0 1 16,0 0-4-16,0 0 2 0,0 0-2 15,0 0-1-15,0 0 0 0,0 0-2 0,0 0 2 16,0 0-1-16,0 0 2 0,0 0-2 0,0 0 0 0,0 0 4 16,0 0-3-16,0 0 3 0,0 0-2 0,0 0 3 15,-11 23 1-15,11-23 1 0,-2 10 4 0,2-10-2 16,-4 9 0-16,4-9-1 0,-3 7 0 0,3-7-1 15,-2 12 7-15,2-12-1 0,0 13 1 0,0-13-2 16,2 13 0-16,-2-5 2 0,0-8-2 0,3 14 3 16,-3-6 0-16,1 3 1 0,2-5 0 0,-2 5-1 15,0-2 0-15,3-1-1 0,-3 2 0 0,0 0 1 16,1 0 0-16,2 1 0 0,-2 0-3 0,0-1-1 16,-2-3 1-16,1 2-2 0,1-1 0 0,-1 1-1 15,-1-9 1-15,1 16 4 0,1-8-2 0,0 3-4 16,-1-2 1-16,-1-9 0 0,5 16 2 0,-4-8 0 15,2-2-1-15,-1 1-3 0,1 1 3 0,0-3 2 16,-3-5-3-16,6 12 1 0,-4-5 5 0,3-3-8 0,-3 2 0 16,-2-6 1-16,5 12 0 0,-4-6-3 0,-1-6 0 15,6 11-1-15,-2-6-3 0,-4-5 5 16,6 9-7-16,-6-9 5 0,6 12-3 0,-3-10-3 16,-3-2 2-16,5 8 0 0,-5-8-4 0,5 10 2 0,-5-10 1 15,6 7 0-15,-6-7 2 0,4 8-5 0,-4-8-1 16,5 6 7-16,-5-6-10 0,3 5 3 0,-3-5 1 15,4 4-2-15,-4-4-1 0,5 5 1 16,-5-5-3-16,0 0 1 0,0 0 2 0,5 8 3 0,-5-8-1 16,0 0-4-16,0 0 4 0,6 5-1 0,-6-5 3 15,0 0 1-15,0 0 5 0,0 0 7 16,0 0 2-16,0 0 16 0,0 0-4 0,0 0 11 0,0 0 7 16,6 4 6-16,-6-4-8 0,0 0 3 0,0 0-3 15,0 0-5-15,0 0 0 0,12-10-3 0,-12 10-2 16,7-9-3-16,-7 9-7 0,7-9-3 0,-1 1 1 15,0 0-5-15,1 0-7 0,-1-4 2 0,0 1 1 16,0-1-6-16,0-1-5 0,0 1-1 0,0-3-5 16,1 5 4-16,0-9-3 0,-2 8-7 0,0-4 3 0,-1 3-2 15,1 0 3-15,-1-2-2 0,0 2-2 0,-1 0 3 16,-1 0-4-16,2 1 3 0,-2 0-6 16,5-3 0-16,-4 3 0 0,0-1 2 0,-2 1-6 15,4 0 8-15,-3 0-4 0,1 2-2 0,-1 1 8 0,1 0-4 16,-2-1-8-16,1 0 6 0,-2 9-7 0,4-15 3 15,-3 9-6-15,-1 6-5 0,5-12 13 16,-4 6-8-16,-1 6 2 0,5-10 5 0,-5 10 0 0,3-10 1 16,-3 10 2-16,1-10-5 0,-1 10 8 15,4-6-5-15,-4 6 9 0,0 0-3 0,5-11-8 0,-5 11-3 16,0 0 8-16,2-7 3 0,-2 7 2 0,0 0-2 16,4-7-1-16,-4 7-1 0,0 0 2 0,0 0-2 15,0 0 2-15,2-6 1 0,-2 6 1 0,0 0-1 16,0 0-2-16,0 0 4 0,0 0-9 0,0 0 5 15,0 0 1-15,0 0-3 0,0 0 0 0,0 0-3 16,0 0 3-16,0 0 0 0,0 0 0 0,11-2-3 16,-11 2 7-16,0 0-4 0,0 0 1 0,0 0-1 15,0 0 1-15,0 0 9 0,3 20-12 0,1-15 2 16,-4-5 4-16,3 13-4 0,0-9 3 0,-1 4-6 16,2 1 6-16,-2-2 2 0,1 2-1 0,1 3 1 15,-1-4-3-15,1 4 2 0,0-2 2 0,-2 1 1 16,3-1-3-16,0 2-2 0,-1 0 2 0,-2 0-2 0,3 1 5 15,-2-2-2-15,0-2 0 0,1 2 2 16,0 2-5-16,1-2 7 0,1 2-1 0,-4-5-5 16,3 2 1-16,0 2 4 0,-2 0 1 0,3 0-2 0,-1-1 0 15,-2-1-2-15,6 2 0 0,-3 0 2 0,0-4-2 16,0 1 5-16,2 3-7 0,-2-2 8 16,1-2 0-16,2 3-5 0,-3-5 1 0,2 3 7 0,-5-2-9 15,7 2 4-15,-4-4 3 0,0 1-3 0,1 0-2 16,-1-2-4-16,-2 0 5 0,2 1 4 0,-6-5-2 15,10 7-1-15,-7-2-3 0,-3-5 3 0,10 5 1 16,-10-5-5-16,8 7 3 0,-8-7 6 0,9 2-6 16,-9-2 1-16,10 2-1 0,-10-2 2 0,10 5-5 15,-10-5 2-15,9 1 2 0,-9-1-1 0,11 3 1 16,-11-3 3-16,11 3-1 0,-11-3-5 0,12 0-3 16,-12 0 10-16,9 0-11 0,-9 0 4 0,0 0 3 15,11 0 1-15,-11 0-7 0,6 5 10 0,-6-5-9 16,0 0 2-16,0 0-3 0,12 0 2 0,-12 0 3 15,0 0-1-15,0 0-1 0,0 0 4 0,12 0-2 16,-12 0 0-16,0 0 2 0,0 0-1 0,0 0 2 16,13-3 1-16,-13 3 6 0,0 0-4 0,10-5 10 15,-10 5-17-15,10-6 2 0,-4 3 8 0,-6 3-8 0,9-8 0 16,-3 2 1-16,-1 0-4 0,1 1-3 0,0-3 6 16,0-1 4-16,0-1-1 0,-1-1-1 15,-1 0-2-15,1-3-3 0,0 2-3 0,0-1 3 0,-1-1-2 16,-1 2-3-16,0-4 8 0,0-2 1 0,0 4-8 15,-1-5 4-15,0 5 4 0,-2-5 1 0,1 6 2 16,0-3-7-16,-1 4-1 0,0-9-1 0,0 8 0 16,0 1 2-16,2-5 2 0,-2 4-5 0,-2-4-3 15,1 4 8-15,1 1-1 0,-1-2-1 0,1 0 3 16,0 0-4-16,0-2 6 0,0 5-7 0,0-3 3 16,0 0-4-16,1 0 1 0,0 2 0 0,3 1-1 15,-4-2 0-15,1 3 5 0,0-2-3 0,2 4 2 16,-1-1 1-16,-2 9-2 0,4-12-1 0,-3 4 0 15,-1 8 3-15,5-9-2 0,-5 9-2 0,3-7 2 16,-3 7-12-16,0 0 1 0,1-8-14 0,-1 8-13 16,0 0-19-16,0 0-9 0,6-6-7 0,-6 6-3 15,0 0-11-15,0 0-12 0,0 0-8 0,0 0-2 0,0 0-10 16,0 0-14-16,0 0-20 0,-9 28-19 0,4-23-17 16,0 3-27-16,2 0-33 0,-2-2-216 15,0 3-504-15,5-9 223 0</inkml:trace>
          <inkml:trace contextRef="#ctx0" brushRef="#br0" timeOffset="-184943.07">8581 11707 11 0,'0'0'130'0,"0"0"-7"16,0 0-7-16,0 0-9 0,0 0 2 0,0 0-4 0,0 0-8 15,0 0-1-15,0 0-3 0,0 0-1 0,0 0-5 16,0 0 0-16,0 0-8 0,0 0 0 0,0 0-8 15,0 0-2-15,0 0-1 0,0 0-4 0,0 0-5 16,0 0-3-16,0 0-7 0,0 0-4 0,0 0-2 16,0 0-4-16,0 0-2 0,0 0-4 0,0 0-2 15,0 0 0-15,0 0-3 0,0 0 3 0,0 0-3 16,0 0-3-16,0 0 2 0,0 0 0 0,0 0-2 16,0 0 0-16,0 0 1 0,0 0-4 0,0 0-1 15,0 0 2-15,0 0-1 0,0 0-3 0,0 0 1 16,0 0-6-16,0 0 1 0,0 0-2 0,0 0-1 0,0 0-2 15,0 0-2-15,0 0 3 0,0 0-2 16,0 0 3-16,0 0-3 0,0 0 1 0,0 0 1 16,0 0-1-16,28-6 0 0,-28 6-3 0,0 0 2 15,0 0 3-15,13 2-3 0,-13-2 0 0,0 0 1 16,11 2 0-16,-11-2-2 0,9 0-3 0,-9 0 4 16,0 0-1-16,11 2-1 0,-11-2 2 0,0 0-3 15,8 3-2-15,-8-3 1 0,0 0-4 0,13 3 4 0,-7-2 1 16,-6-1 2-16,12 1 0 0,-12-1 1 0,12 0-1 15,-12 0 2-15,18 0-2 16,-11 0-4-16,-7 0 1 0,14 0 3 0,-14 0-2 0,16-2 2 16,-9 0-2-16,-7 2-1 0,14-1 3 0,-14 1 1 0,12-2-3 31,-12 2 1-31,10-3-1 0,-10 3-1 0,8 0-2 0,-8 0 0 0,0 0 2 0,0 0-2 0,14 0-1 16,-14 0-1-16,0 0 2 0,11 0-1 0,-11 0 4 15,0 0-3-15,0 0-2 0,14 0 3 0,-14 0-4 16,11 0 2-16,-11 0 0 0,11 0 1 0,-11 0-1 15,11 0 3-15,-11 0-2 0,0 0 3 0,13 0 1 16,-13 0 1-16,10 0 0 0,-10 0-1 0,11 0 0 0,-11 0-1 16,11-2 1-16,-11 2-1 0,12 0-2 15,-12 0 3-15,8-2-1 0,-8 2 0 0,0 0 0 0,0 0 0 16,14-1-3-16,-14 1 0 0,0 0 2 0,0 0 1 16,11 0 2-16,-11 0 2 0,0 0-1 15,11-2 3-15,-11 2 1 0,0 0 4 0,10 0-2 16,-10 0 3-16,0 0-1 0,12 0 4 0,-12 0-1 0,9-3-1 15,-9 3 0-15,0 0 2 0,10-2 0 0,-10 2 3 16,0 0-5-16,12-2-1 0,-12 2 7 0,10-2-8 16,-10 2 1-16,0 0 3 0,13 0-3 0,-13 0 1 15,0 0-4-15,0 0-3 0,13 0-1 0,-13 0-1 16,0 0 1-16,9-3 0 0,-9 3-2 0,0 0-1 16,11-1-2-16,-11 1 3 0,0 0 2 0,11 0 4 15,-11 0 1-15,0 0 6 0,0 0 0 0,12 0 3 16,-12 0 1-16,0 0-2 0,0 0 3 0,10-2 0 15,-10 2 4-15,0 0-4 0,0 0 5 0,0 0 1 16,12 0-9-16,-12 0 6 0,0 0-1 0,0 0 0 16,0 0-9-16,0 0 2 0,9-3-4 0,-9 3-5 15,0 0 3-15,0 0 2 0,0 0-7 0,0 0-4 16,0 0-14-16,0 0-18 0,0 0-30 0,0 0-26 16,0 0-13-16,0 0-15 0,0 0-25 0,0 0-29 15,0 0-30-15,0 0-25 0,-27 11-31 0,27-11-225 0,-13 3-512 16,13-3 228-16</inkml:trace>
          <inkml:trace contextRef="#ctx0" brushRef="#br0" timeOffset="-162466.12">7029 11255 80 0,'0'0'77'0,"0"0"-6"0,0 0-15 16,0 0 0-16,0 0-5 0,0 0-2 0,0 0-4 0,0 0-7 16,6-3 2-16,-6 3-15 0,0 0 3 0,0 0-3 15,0 0 1-15,0 0-1 0,0 0 5 16,12-3 11-16,-12 3-5 0,0 0 1 0,6-5 6 16,-6 5 4-16,0 0 2 0,9-3-11 0,-9 3 9 0,9-6-1 15,-9 6-6-15,6-5 6 0,-6 5-11 16,0 0 8-16,7-6-3 0,-7 6 3 0,0 0-8 15,0 0 4-15,8-3 1 0,-8 3 0 0,0 0 0 0,0 0-3 16,6-4-1-16,-6 4-4 0,0 0 2 0,0 0 0 16,5-7 0-16,-5 7 3 0,0 0-7 15,0 0-1-15,0 0 3 0,0 0-1 0,0 0-3 0,0 0-3 16,0 0-4-16,0 0 2 0,0 0-1 0,0 0 1 16,0 0 4-16,0 0 7 0,0 0 4 0,0 0 9 15,0 0 0-15,-22 22 1 0,12-13-4 0,-5 4-1 16,-1 1 1-16,0 0-3 0,0 2 2 0,-3 4-2 15,-3 3-1-15,4 2-4 0,-2 1-1 0,1-2 6 16,2 4 1-16,0-1-7 0,3 1 2 0,-1-2-6 0,3 5-2 16,3-4 0-16,-3 3 1 0,5 0-1 0,2-1-5 15,4 0-1-15,-2 2-1 0,6-3-1 16,3 1-2-16,0 1-1 0,-1 1-3 0,1 0 0 16,4-1 1-16,1 1-1 0,-1 0 1 0,1-1-2 0,0-2-7 15,-4 5-25-15,1-4-29 0,-3 1-25 0,-3 1-40 16,2-9-54-16,2 6-62 15,-7-6-197-15,0-1-461 0,-7-1 205 0</inkml:trace>
        </inkml:traceGroup>
        <inkml:traceGroup>
          <inkml:annotationXML>
            <emma:emma xmlns:emma="http://www.w3.org/2003/04/emma" version="1.0">
              <emma:interpretation id="{794134A1-27E1-4E31-8874-0448ADF8FE3B}" emma:medium="tactile" emma:mode="ink">
                <msink:context xmlns:msink="http://schemas.microsoft.com/ink/2010/main" type="inkWord" rotatedBoundingBox="13528,12491 17243,12543 17229,13549 13514,13498"/>
              </emma:interpretation>
            </emma:emma>
          </inkml:annotationXML>
          <inkml:trace contextRef="#ctx0" brushRef="#br0" timeOffset="-173089.03">10281 11707 19 0,'0'0'126'0,"0"0"-10"0,0 0-6 16,0 0-6-16,6-7-1 0,-6 7-10 0,0 0 1 15,0 0-9-15,3-7-1 0,-3 7-6 0,0 0 0 16,0 0-3-16,6-4-1 0,-6 4-3 0,0 0-2 15,0 0-7-15,0 0 0 0,5-7-3 0,-5 7-5 16,0 0-5-16,0 0-2 0,0 0 0 0,0 0-2 16,0 0-6-16,0 0-1 0,0 0-5 0,0 0-2 15,5-7-1-15,-5 7-1 0,0 0-2 0,0 0-3 16,0 0-4-16,0 0-1 0,0 0-3 0,0 0-5 16,0 0-2-16,0 0 2 0,0 0-5 0,0 0 2 0,0 0 0 15,0 0 3-15,0 0 4 0,0 0 2 16,0 0-2-16,-11 25 2 0,11-25 0 0,-4 11-1 15,4-11 1-15,-1 8-5 0,1-8 2 0,-3 9 0 16,3-9-1-16,-2 14-1 0,2-14 4 0,0 10-1 0,0-10 1 16,-1 13-2-16,0-6 0 0,1-7 2 0,-2 14-2 15,0-6 1-15,2-8-2 0,0 14 0 16,0-6-3-16,0-8 3 0,-1 15-3 0,-1-7 2 0,2-8 1 16,0 18-3-16,-1-10 2 0,1 4 2 0,0-2 5 15,-1-2-3-15,1-8-1 0,-2 16 0 0,2-16 4 16,-2 14-2-16,4-7 0 0,-2 2-3 0,0-9-3 15,-2 13 1-15,2-3 2 0,0-10-2 0,0 12 1 16,0-12-3-16,0 13 0 16,0-13-1-16,0 11 2 0,0-11-5 0,0 14 0 0,0-14 3 15,2 11-4-15,-2-11 2 0,0 11-1 0,0-4 2 0,0-7-2 16,4 11-2-16,-4-11 5 0,3 10-5 0,-3-10 2 16,2 9-4-16,1-3 1 0,-3-6 1 0,3 10 1 15,-3-10-5-15,2 9 8 0,-2-9-3 0,5 8-1 16,-5-8-3-16,0 0 1 0,2 6 0 0,-2-6 1 15,4 5-4-15,-4-5 2 0,0 0 1 0,4 6-1 16,-4-6-1-16,0 0 5 0,3 9-4 0,-3-9 2 16,0 0-4-16,6 5 3 0,-6-5-1 0,0 0 0 0,3 5 1 15,-3-5-2-15,0 0-3 0,5 6-17 16,-5-6-17-16,0 0-26 0,2 10-25 0,-2-10-26 16,4 5-33-16,-4-5-43 0,0 0-194 0,5 5-414 0,-5-5 184 15</inkml:trace>
          <inkml:trace contextRef="#ctx0" brushRef="#br0" timeOffset="-172178.25">10495 12051 118 0,'0'0'135'0,"0"0"-5"0,0 0-9 0,0 0-4 15,0 0-4-15,0 0-1 0,0 0-10 0,0 0-3 16,0 0-7-16,0 0-4 0,0 0-7 0,-19 14-8 16,19-14-7-16,0 0-5 0,-1 8-6 0,1-8-1 15,0 0-2-15,0 0-4 0,0 11-6 0,0-11-2 16,0 0-4-16,0 0 1 0,0 0-1 0,4 14-1 15,-4-14-2-15,6 3-2 0,-6-3-2 0,10 4-5 16,-10-4-2-16,11 1 0 0,-11-1-2 0,11 0-2 16,-11 0-2-16,15 0-2 0,-15 0-4 0,13-3 5 15,-13 3-2-15,15-2 0 0,-6-1-4 0,-1 0 0 16,0 0-1-16,-8 3-1 0,16-5 0 0,-8 0-1 16,-1 2 0-16,-1-1 2 0,-6 4-3 0,11-9 1 15,-9 5-8-15,-2 4 5 0,9-11 2 0,-7 5-3 16,-2 6-3-16,5-11 3 0,-2 6 0 0,-3 5 0 15,3-9-3-15,-3 9-1 0,2-14 6 0,-2 14-2 0,0-11 0 16,0 11-2-16,-5-13 2 0,5 13 0 16,-8-11-2-16,3 6 2 0,-1-2-4 0,6 7 4 15,-8-9-1-15,3 4 3 0,5 5 1 0,-14-5-2 0,7-1 4 16,-2 4 0-16,9 2 2 0,-13-7 2 0,5 7 0 16,8 0 0-16,-12-2 2 0,4-1 1 0,8 3 3 15,-13 3-2-15,13-3 3 0,-15 2-2 0,15-2 0 16,-12 5-6-16,7-1 5 0,0 1-4 0,-4-2 4 15,9-3-2-15,-10 11-1 0,5-7-1 0,-1 3 2 16,1-3-3-16,3 2 3 0,2-6-6 0,-10 13 2 16,8-5-1-16,-2-4-2 0,1 5 0 0,2-1 0 15,1-8-2-15,-4 15 5 0,4-15-4 0,0 12 0 16,2-5 1-16,-2-7-1 0,3 12 0 0,2-5 2 16,-2-1-2-16,-3-6 2 0,7 7-3 0,-2 0 0 15,1-3 0-15,2 0-1 0,-8-4-4 0,17 2-5 16,-7 0-7-16,-3 2-2 0,2-4-4 0,1 1-1 15,-10-1 1-15,19-1 0 0,-10 1 3 0,1-4 0 16,-10 4 1-16,15-3-4 0,-8 0-1 0,4-3 1 16,-1 4 4-16,-3-5 2 0,0 3 0 0,-1-3-1 15,1-5 2-15,-2 6 0 0,3-2 2 0,-4 1 2 16,0 0-2-16,1-2 4 0,-1 4 0 0,0-2 1 0,-1-1 3 16,-3 8 3-16,3-8 3 0,2 3 1 0,-5 5 4 15,7-6 1-15,-7 6 2 0,7-8 0 16,-7 8 2-16,5-3-5 0,-5 3 1 0,0 0-2 15,0 0-6-15,9-4 1 0,-9 4 1 0,0 0 1 0,0 0 2 16,0 0 1-16,0 0 3 0,4 18 3 16,-4-10 0-16,0-8 1 0,1 14-1 0,-2-6 0 0,1 2-1 15,0-10-1-15,0 17-3 0,0-8-1 0,0-2 0 16,1 5 1-16,-2-1-3 0,1-11 4 0,-2 17-4 16,4-9 1-16,-2-8-2 0,-2 15-12 0,4-10-15 15,-2-5-17-15,1 13-14 0,-1-13-20 0,0 11-20 16,0-11-17-16,5 9-34 0,-5-9-47 0,0 0-136 15,7 2-353-15,-7-2 157 0</inkml:trace>
          <inkml:trace contextRef="#ctx0" brushRef="#br0" timeOffset="-171695.77">10998 11958 32 0,'0'0'161'0,"0"0"-12"0,0 0-13 0,0 0-14 0,0 0-5 15,-6-13-10-15,6 13-11 0,0 0 1 0,-9-1-7 16,9 1-4-16,-11-2-8 0,11 2-1 0,0 0-2 16,-17 3-6-16,17-3-6 0,-13 3-3 15,7-1-9-15,6-2-2 0,-9 4-6 0,5 0-4 0,4-4-5 16,-9 8 1-16,9-8-4 0,-5 5-5 0,5-5-4 15,-6 7 1-15,6-7-3 0,0 11-1 0,0-11-2 16,-2 8 2-16,2-8-3 0,0 0-1 0,4 15 0 16,0-10-3-16,-1 3-1 0,-3-8 4 0,8 9 2 15,-2 0-2-15,-1-3 0 0,1-1 1 0,4 0-3 16,-2 1 3-16,-2-1-2 0,1 0-4 0,-1 0 0 16,1-1 0-16,-1 1 4 0,2 1-6 0,-3-2-1 15,0 2-1-15,-5-6-1 0,10 8-1 0,-7-4 0 16,-3-4-2-16,4 7 4 0,-4-7-2 0,7 8 1 15,-7-8 6-15,1 8 4 0,-1-8 7 0,0 0 3 16,-1 9 3-16,1-9 3 0,0 0 0 0,-8 7 0 16,8-7 0-16,0 0-4 0,-10 7-1 0,10-7-5 15,-8 1 1-15,8-1-3 0,-13 1-3 0,13-1 0 0,-11 1-5 16,11-1-3-16,-11 2-12 0,11-2-14 16,-10 2-13-16,10-2-14 0,-10 3-20 0,10-3-14 15,0 0-19-15,0 0-29 0,-12-5-33 0,12 5-189 16,0 0-378-16,-1-10 168 0</inkml:trace>
          <inkml:trace contextRef="#ctx0" brushRef="#br0" timeOffset="-170909.96">11064 12117 115 0,'0'0'212'0,"15"0"-10"16,-3-2-6-16,1 2-10 0,0-2-19 0,1 1-2 16,1 1-15-16,0-1-13 0,-2 1-19 0,-2 0-8 15,3 1-13-15,-2-1-10 0,-1-1-2 0,-1 2-15 0,-1 0-16 16,-1 1-20-16,-8-2-25 0,14 2-24 15,-14-2-21-15,10 3-33 0,-10-3-24 0,7 3-42 16,-7-3-173-16,0 0-334 0,10 2 149 0</inkml:trace>
          <inkml:trace contextRef="#ctx0" brushRef="#br0" timeOffset="-171249.19">11191 11772 17 0,'0'0'166'16,"0"0"-16"-16,0 0-4 0,0 0-6 0,0 0-6 16,0 0-12-16,0 0 2 0,0 0-6 0,0 0-10 15,2 25-1-15,-2-25-1 0,-5 12-9 0,2-5-6 16,2 5-7-16,-1-1-4 0,-1-1 3 0,2 2-2 15,-3 0-5-15,-1-2-4 0,4 2-4 0,-2 2-1 16,0-3-3-16,0 1-5 0,2 1-2 0,-1-1-2 16,-1 1-2-16,-1-1-4 0,3 1-5 0,1-2-3 0,-2 0 5 15,-1 3-10-15,2-5-4 0,0 5-1 16,-2-3-4-16,3-1-2 0,0-1-1 0,-1 4-1 16,0-3-5-16,1-10 0 0,-1 19-3 0,1-8-9 15,0-11 1-15,0 17-3 0,-2-8-1 0,2-9 6 16,0 13-5-16,0-5-2 0,0-8 2 0,0 12 0 15,0-12-3-15,0 13-7 0,-2-7-10 0,2-6-14 16,2 11-11-16,0-4-11 16,-2-7-17-16,0 10-12 0,0-10-10 0,1 8-22 0,-1-8-23 0,2 7-20 0,-2-7-24 15,0 0-159-15,0 0-365 0,0 0 162 0</inkml:trace>
          <inkml:trace contextRef="#ctx0" brushRef="#br0" timeOffset="-170439">11489 12154 2 0,'0'0'192'15,"0"0"-9"-15,0 0-15 0,0 0-9 0,0 0-5 16,0 0-11-16,28 8 0 0,-28-8-8 0,15-2-8 15,-15 2-9-15,16-1-6 0,-6 1-11 0,1-1-8 16,1 1-9-16,-12 0-6 0,17-2-9 0,-5 2-7 16,-3-2-2-16,4 2-8 0,-1 0-1 0,0-3-10 15,-12 3-3-15,17 0-4 0,-9 0-3 0,2-2-6 16,-10 2 1-16,14-3-6 0,-6 3-15 0,-8 0-14 16,12 0-11-16,-12 0-13 0,0 0-16 0,13-4-15 15,-13 4-27-15,0 0-12 0,11 3-30 0,-11-3-17 16,8-3-159-16,-8 3-335 0,11 0 148 0</inkml:trace>
          <inkml:trace contextRef="#ctx0" brushRef="#br0" timeOffset="-170057.68">11953 12014 68 0,'0'0'208'16,"0"0"-15"-16,3-8-9 0,-3 8-17 0,0 0-5 16,5-8-8-16,-5 8-9 0,0 0-9 0,0 0-12 0,0 0-12 15,0 0-11-15,0 0-11 0,0 0-13 0,0 0-8 16,0 0-8-16,0 0-5 0,0 0-4 16,0 0-1-16,0 0 2 0,0 0 1 0,0 0-6 0,-8 31 0 15,7-24 1-15,0 2-6 0,-2 0-3 0,3-9-5 16,-2 16-2-16,1-5-2 0,-1 0-3 0,2 0-2 15,0-2-4-15,-3-4 3 0,3 8-4 0,-1-3-3 16,1-10-5-16,1 16 4 0,-2-9-4 0,2 0 1 16,-1-7-3-16,-1 17-8 0,1-17-15 0,1 13-11 15,-1-7-14-15,0-6-16 0,2 14-15 0,-2-14-20 16,0 9-28-16,0-9-21 0,4 8-16 0,-4-8-39 16,0 0-138-16,4 6-357 0,-4-6 158 0</inkml:trace>
          <inkml:trace contextRef="#ctx0" brushRef="#br0" timeOffset="-168937.84">12038 12136 56 0,'0'0'132'16,"0"0"0"-16,37 1-8 0,-24 0-2 0,-2 1-7 15,2-2-3-15,0-2-7 0,2 2-1 16,2 2-11-16,3-2-3 0,3 0-7 0,-2 0-5 0,1-2-2 16,-2 1-6-16,0 1-14 0,-1 0-4 0,1 0-5 15,-4 0-3-15,0 0-1 0,1-1-4 0,-1 1-4 16,-1-2-5-16,-3 1-4 0,1-2 1 0,0-1-5 16,0 3 0-16,-2-1-2 0,-4-1-2 0,6-2-1 15,-6 3-3-15,0-3-5 0,1 2 1 0,-8 3 1 16,13-10-1-16,-7 4-2 0,-2-1-1 0,1-2 3 15,0 3-6-15,-2-2-1 0,0-1-4 0,-2 0-1 16,1-1 0-16,-2 10-4 0,2-15 0 0,-2 15 3 16,-4-10-9-16,2 2 9 0,2 8-3 0,-6-12 0 15,6 12-2-15,-9-12 3 0,2 8-9 16,1 0 8-16,-2 2 1 0,1-4 2 0,-2 2-2 0,2 0 4 16,7 4 5-16,-15-2 0 0,6-1-1 0,9 3 3 15,-14 0 0-15,14 0 0 0,-13 0 4 0,13 0 0 16,-11 5-1-16,5-2 0 0,6-3 5 0,-7 6 1 0,7-6 6 15,-8 9-1-15,7-3 5 0,1-6 4 16,-5 13-1-16,5-4 3 0,-1-1-3 0,1-8-2 16,1 13 2-16,3-1 1 0,-3-5-4 0,1 5-2 15,3-4-3-15,1 3 1 0,-3 0-4 0,2-5 2 0,1 1-2 16,0 3-2-16,0-4-1 0,1 0-6 16,0 2-5-16,-1 0-18 0,3-3-29 0,-3 1-6 15,1-1-18-15,-3 0-19 0,2-1-19 0,-6-4-33 0,15 5-22 16,-9-2-149-16,-6-3-334 0,10-2 148 0</inkml:trace>
          <inkml:trace contextRef="#ctx0" brushRef="#br0" timeOffset="-169879.63">12072 11848 121 0,'0'0'124'0,"5"-9"-15"16,-5 9-10-16,0 0-15 0,5-5-26 0,-5 5-14 0,0 0-25 16,0 0-24-16,7-6-23 0,-7 6-77 15,0 0-112-15,0 0 49 0</inkml:trace>
          <inkml:trace contextRef="#ctx0" brushRef="#br0" timeOffset="-169426.37">12232 11693 153 0,'0'0'180'0,"6"24"-7"0,-6-24-10 16,-1 11-13-16,-1 0-3 0,2-1-9 0,-2 1-13 15,1 1-5-15,0 0-7 0,-2 2-8 0,3 2-8 16,-1 2-7-16,0-2-4 0,0-2-6 0,1 5-4 16,0 0-7-16,1-5-6 0,-1 0-4 0,1 3-4 15,-1 0-5-15,1-5-4 0,-1 3-3 0,4-1-4 16,-4-1-4-16,1 0-10 0,-1 1 3 0,2-3 0 16,1 2-6-16,-2-1-1 0,1 0 1 0,1-2-5 15,-3 2 1-15,2-2-7 0,-2-10-17 0,0 19-17 16,-2-12-19-16,2-7-14 0,-1 15-12 0,-1-9-22 15,0 3-27-15,2-9-14 0,-2 11-26 0,-2-5-170 0,4-6-353 16,-6 7 157-16</inkml:trace>
          <inkml:trace contextRef="#ctx0" brushRef="#br0" timeOffset="-168234.06">12686 12045 92 0,'5'-6'178'0,"-5"6"-13"0,0 0-12 16,5-6-16-16,-5 6-15 0,0 0-15 0,0 0-9 15,0 0-10-15,0 0-11 0,0 0-2 0,0 0-6 16,0 0-4-16,0 0 0 0,0 0 4 0,0 0 1 16,1 20-10-16,-1-20-6 0,0 0 1 0,-1 13-2 15,1-13-5-15,0 14-6 0,0-14 1 0,1 11-4 16,-1-11-1-16,0 10-6 0,1-4 0 0,-1-6-2 16,0 14-4-16,0-14 0 0,1 9-3 0,-1-9-8 15,3 10 5-15,-3-10-3 0,2 6 0 0,-2-6 1 16,4 8-2-16,-4-8-1 0,0 0-1 0,5 8-2 15,-5-8-1-15,5 3 1 0,-5-3-3 0,8 1 2 16,-8-1-7-16,0 0-2 0,13-1-10 0,-13 1-1 16,10-2-9-16,-10 2-6 0,9-7-9 0,-2 2-2 15,-7 5 2-15,11-9-2 0,-8 5-1 0,1-2-10 0,2-5 10 16,-3 5-5-16,2-4 3 0,-3-2 7 16,1 1 2-16,-1 4 8 0,2-1 2 0,-4 8 18 0,2-18 2 15,0 10 8-15,-2 8 6 0,3-12 0 0,0 7 5 16,-3 5 4-16,3-10-2 0,-3 10-2 0,5-8 4 15,-5 8 1-15,1-8-5 0,-1 8-3 0,0 0-1 16,0 0 5-16,0 0-4 0,8-6 1 0,-8 6 3 16,0 0-1-16,0 0 3 0,0 0-2 0,12 11 3 15,-12-11 0-15,6 6 2 0,-6-6 2 0,5 11 10 16,-2-6-7-16,-3-5 1 0,5 11-2 0,-3-4-5 16,2 0 3-16,-2-1-1 0,2 0 0 0,-1 1-1 15,-3-7-6-15,3 10-1 0,0-6-2 0,-3-4-3 16,5 8 0-16,-5-8-2 0,5 8 3 0,-5-8 3 15,7 7-5-15,-7-7 4 0,6 5-7 0,0-3 3 16,-6-2-1-16,13 2-3 0,-13-2 2 0,13 2-4 16,-13-2-1-16,17-2-1 0,-8 2-3 0,1-3-5 15,-3-2 0-15,2-1-9 0,2 0 5 0,-1 0-1 16,-1-2 0-16,-2 5 2 0,3-5 1 0,-4 3 0 16,0-1 1-16,0 1 1 0,-1 1-3 0,-5 4 2 15,9-7 1-15,-9 7 1 0,7-4-7 0,-7 4 3 16,0 0 3-16,10-6-2 0,-10 6-3 0,0 0 11 0,0 0-8 15,12 7 2-15,-12-7-2 0,8 9 1 0,-6-4-2 16,3 0 4-16,0 3-3 0,3 1 6 16,-1-1-3-16,-1 6 4 0,3-5 2 0,-1 4-12 15,0 0-23-15,4 2-31 0,2 1-38 0,-1-1-49 16,5-1-85-16,-2 1-130 0,0-1-395 0,0 1 175 16</inkml:trace>
          <inkml:trace contextRef="#ctx0" brushRef="#br0" timeOffset="-181482.8">9937 11277 88 0,'0'0'109'0,"0"0"-2"0,0 0-11 15,0 0-6-15,0 0-2 0,0 0-1 0,0 0-9 16,7-6 0-16,-7 6-7 0,0 0 1 0,0 0-1 15,0 0-3-15,0 0-6 0,0 0-3 0,0 0-6 16,0 0 4-16,6-6-7 0,-6 6 4 0,0 0-7 16,0 0-7-16,0 0 2 0,5-7-1 0,-5 7-2 15,0 0-3-15,0 0-2 0,0 0-4 0,0 0 2 16,2-6-4-16,-2 6 0 0,0 0 0 16,0 0-2-16,0 0-4 0,0 0 1 0,0 0-2 0,0 0-1 15,0 0 1-15,0 0-3 0,0 0 1 0,5-8 3 16,-5 8-6-16,0 0 0 0,0 0-1 0,0 0 3 0,0 0-4 15,0 0-3-15,0 0-3 0,0 0-1 0,0 0-1 16,0 0-2-16,0 0 4 0,0 0-6 16,-12-9 5-16,12 9-3 0,0 0-2 0,0 0 1 0,-14 0 0 15,14 0-2-15,0 0 4 0,0 0-1 0,-15 0-3 16,15 0-1-16,0 0 1 0,-12 3 2 0,12-3 1 16,-10-3-3-16,10 3-1 0,0 0 5 0,-12 3-5 15,12-3 0-15,-11 1-9 0,11-1 12 0,-13 2 6 16,13-2-7-16,-8 1-3 0,8-1 2 0,-11 2 1 15,11-2 0-15,-11 2-2 0,11-2 4 0,-10 3-2 16,10-3 2-16,-13 2-1 0,13-2-11 0,-12 1 11 16,12-1-1-16,-10 3 0 0,10-3-3 0,-11 0 3 15,11 0-2-15,-13 2 4 0,13-2-2 0,-10 2 1 0,10-2-4 16,-11 4 2-16,11-4-3 0,-12 4 1 16,6-3 1-16,6-1-1 0,-8 4 2 0,8-4-3 15,-10 5 2-15,10-5 2 0,-9 4 1 0,9-4-2 0,-7 4-2 16,7-4-4-16,-11 6 5 0,4-1 2 0,7-5-1 15,-11 5 3-15,7-1-3 0,4-4-1 0,-10 8 3 16,6-5-1-16,4-3 1 0,-8 9-3 0,2-5 2 16,6-4-1-16,-8 9-1 0,4-6 1 0,4-3 2 15,-11 7-4-15,11-7 2 0,-7 7-1 0,2-4 3 16,5-3-1-16,-6 7-2 0,6-7 1 0,-8 7-2 16,8-7 5-16,-5 5-4 0,5-5-7 0,-4 7 9 15,4-7 0-15,0 0-1 0,-3 8 3 0,3-8-4 16,0 0 0-16,0 10 4 0,0-10-4 0,0 0 3 15,0 0 2-15,0 0-6 0,5 12 7 0,-5-12-1 16,6 4-2-16,-6-4-2 0,6 4 3 0,-6-4-4 16,9 3 1-16,-9-3-3 0,9 1 3 0,-9-1 5 15,9 4-5-15,-9-4 2 0,9 4 1 0,-9-4-5 0,7 1 3 16,-7-1-1-16,7 3 0 0,-7-3 1 16,8 3-4-16,-8-3 5 0,6 5-4 0,-6-5 4 15,0 0-11-15,8 2 8 0,-8-2-2 0,0 0 1 0,4 4 0 16,-4-4 0-16,0 0 0 0,7 5 0 15,-7-5 1-15,0 0 0 0,7 3-3 0,-7-3-4 0,11 4 9 16,-11-4-2-16,9 3-1 0,-9-3 4 0,12 2-5 16,-3 0-1-16,-9-2 7 0,14 2-3 0,-6-1 1 15,-1 0-2-15,-7-1-3 0,18 2 1 0,-11-2 0 16,1 3 0-16,-8-3-2 0,14 0 5 0,-14 0-2 16,15 3 3-16,-9-1-8 0,-6-2 3 0,11 3-1 15,-3-2 6-15,-8-1-1 0,12 1-4 0,-12-1 1 16,11 0-2-16,-11 0 3 0,7 4-2 0,-7-4 1 15,10 3 2-15,-10-3-1 0,9 0-6 0,-9 0 4 0,10 2 1 16,-10-2-2-16,8 2 3 0,-8-2-1 16,11 2-2-16,-11-2-1 0,10 4 2 0,-10-4 0 15,10 1 4-15,-10-1-2 0,11 3-1 0,-11-3 0 0,9 2 1 16,-9-2 1-16,10 5 2 0,-10-5-7 16,10 4 1-16,-10-4 4 0,7 1 1 0,-7-1-5 0,0 0 5 15,10 4-3-15,-10-4 2 0,6 5 0 0,-6-5-3 16,0 0 3-16,6 6-3 0,-6-6 2 0,0 0 2 15,8 5-2-15,-8-5 1 0,0 0-2 0,5 9 2 16,-5-9-2-16,0 0 3 0,2 7-1 0,-2-7 2 16,0 0-2-16,4 7 3 0,-4-7-4 0,2 7-3 15,-2-7 4-15,3 7 1 0,-3-7-4 0,3 6 2 16,-3-6 2-16,5 6-3 0,-5-6 3 0,0 0-3 16,4 11 1-16,-4-11 0 0,2 5 1 0,-2-5 0 15,0 0 1-15,2 10-4 0,-2-10 2 0,2 8-2 16,-2-8 3-16,0 0 3 0,0 10-6 0,0-10 4 15,0 0-4-15,0 11 4 0,0-11-2 0,0 0 1 16,1 8 1-16,-1-8 1 0,0 0-7 0,0 0 9 16,-1 12-3-16,1-12 1 0,0 0-5 0,0 0 3 15,-2 10 0-15,2-10 0 0,0 0 0 0,-2 8 0 0,2-8 1 16,0 0-1-16,0 0-2 0,-2 8 0 16,2-8 3-16,0 0 1 0,-4 7-5 0,4-7 2 15,0 0 0-15,0 0 1 0,0 0-3 0,-2 8 3 16,2-8 0-16,0 0-2 0,0 0 5 0,-5 7-2 15,5-7 2-15,0 0-3 0,0 0 5 0,-5 8-2 0,5-8-2 16,0 0 3-16,-7 2 1 0,7-2 0 0,0 0 2 16,-10 2-5-16,10-2 5 0,-9 3-4 0,9-3 4 15,-7 3-2-15,7-3-4 0,0 0 2 0,-14 0 2 16,14 0-4-16,-10 2 0 0,10-2 0 0,-8 1 4 16,8-1-5-16,0 0 2 0,-15 2-1 0,15-2 2 15,-8 1 2-15,8-1-3 0,0 0 4 0,-12-1 2 16,12 1-2-16,0 0-1 0,-12 0 1 0,12 0 0 15,0 0 1-15,-14-2 0 0,14 2-3 0,-11 0 2 0,11 0 1 16,0 0-1-16,-12-1 1 0,12 1-1 16,-10-3 1-16,10 3-5 0,-12-4 5 0,12 4-3 15,-12-1 2-15,12 1-2 0,-14-2 4 0,5 1-3 16,9 1-1-16,-10-5 0 0,10 5-1 0,-16 0 3 16,7-4-3-16,9 4 3 0,-15-2-1 0,7 0 0 0,8 2-1 15,-15-4 1-15,9 2 2 0,6 2 0 0,-12 0-1 16,12 0 2-16,-13-4-4 0,13 4-1 0,-11-3 2 15,11 3 1-15,-11-1-3 0,11 1-1 16,-11-4 1-16,11 4 1 0,-8 0 0 0,8 0 2 16,0 0 1-16,-15-2 1 0,15 2 1 0,-10-2 1 0,10 2 0 15,-11 0-1-15,11 0 0 0,0 0 1 0,-14 0 1 16,14 0 3-16,0 0 3 0,-15 0-1 0,15 0 1 16,0 0 5-16,-9 0 1 0,9 0-1 0,0 0-2 15,0 0 5-15,-10-3-3 0,10 3 2 0,0 0 0 16,0 0-1-16,0 0-2 0,0 0 1 0,0 0-1 15,0 0-2-15,0 0-4 0,-9-4 2 0,9 4-3 16,0 0 0-16,0 0-6 0,0 0-1 0,0 0-1 16,0 0-4-16,0 0-9 0,0 0-15 0,0 0-18 15,0 0-18-15,0 0-26 0,0 0-25 0,0 0-30 16,0 0-48-16,0 0-214 0,0 0-434 0,0 0 192 16</inkml:trace>
        </inkml:traceGroup>
        <inkml:traceGroup>
          <inkml:annotationXML>
            <emma:emma xmlns:emma="http://www.w3.org/2003/04/emma" version="1.0">
              <emma:interpretation id="{2BCCD5A3-A892-4C52-8BBF-747A1A644355}" emma:medium="tactile" emma:mode="ink">
                <msink:context xmlns:msink="http://schemas.microsoft.com/ink/2010/main" type="inkWord" rotatedBoundingBox="17602,12776 20605,12817 20595,13550 17592,13508"/>
              </emma:interpretation>
            </emma:emma>
          </inkml:annotationXML>
          <inkml:trace contextRef="#ctx0" brushRef="#br0" timeOffset="-165873.66">13645 12098 155 0,'-7'-5'188'0,"7"5"-16"16,0 0-15-16,0 0-18 0,0 0-10 0,0 0-8 16,0 0-9-16,0 0-10 0,0 0-9 0,0 0-9 15,30-2-3-15,-21 2-10 0,-9 0-5 0,22 1-10 16,-8 0 0-16,-1 3-6 0,7 0-4 0,1-2-7 15,-5 1-4-15,8-1 0 0,-2 1-4 0,-3 1-5 16,2-2-1-16,0 2-2 0,2-1-4 0,-2 2-4 16,-2-1 3-16,2 0-3 0,-2-1-2 0,-6-3-2 0,2 2-1 15,0-2 0-15,-2 0-3 0,1 4 4 0,-2-4-5 16,2 2 2-16,0-2-2 0,-2 0 2 0,1 1-6 16,2 0 1-16,-1-2-2 0,-1 1-1 0,1-1 6 15,-1 1-4-15,2 0 1 0,-1-2 0 16,-2 1 0-16,0-2 0 0,-2 1-3 0,3 0 5 15,-5 0-3-15,2-4 5 0,-1 2-8 0,-2 2 1 0,-1-2 2 16,0-1 2-16,-2-2-3 0,-4 7-4 0,10-10-2 16,-5 1 1-16,-5 9-2 0,1-13-2 0,-1 6-3 15,0 7 3-15,-1-13-3 0,1 13 1 0,-9-11 3 16,6 5-5-16,-4 1 1 0,1 0 4 0,0 1 1 16,6 4 1-16,-18-8-3 0,7 6 3 0,-3-2-1 15,2-1 5-15,-2 2 0 0,-2-1 7 0,3 3 8 16,-2 1 3-16,-1-1 6 0,2 0-4 0,1 3 3 15,-1 3-1-15,2-2-1 0,-1 2-2 0,2-1-4 16,0 1 4-16,4 1-2 0,1-1-2 0,-1 1 1 16,1 2 3-16,1-3-5 0,2 1 5 0,0 3-4 15,3-9-2-15,-2 14 5 0,3-6-6 0,-1-8 3 0,5 14 0 16,0-9 0-16,1 1-2 0,3 2-1 16,2-3-2-16,0 3 1 0,0-3-1 0,4-1-1 15,-2 0-3-15,1-1-2 0,2-1-8 16,0 1-3-16,4-3-11 0,-4 0-2 0,-2 0-4 0,2 0-8 0,2-4-2 15,1-1-1-15,-5 0 4 16,1-1-1-16,1 1 3 0,-3-1-1 0,-2-2 0 0,2 0 8 0,-3 2 5 16,-1 0 4-16,0 2 9 0,-3 0 8 0,4-1 1 15,-7 1 3-15,-3 4 2 0,10-5-3 16,-10 5-1-16,8-3-3 0,-8 3 0 0,0 0 2 0,0 0-1 16,0 0 3-16,12 8-1 0,-12-8 4 0,4 11 2 15,-1-7-2-15,-3 4 3 0,1 2-6 0,-1-10 5 16,3 15-1-16,-2-3-5 0,0-4 4 0,0 2-1 15,-1-1-2-15,4 1 0 0,-3-1-1 0,-1-9 1 16,1 14-5-16,-1-9-17 0,0-5-12 0,4 9-15 16,-4-9-18-16,2 10-27 0,-2-10-21 0,3 5-26 15,-3-5-46-15,0 0-106 0,0 0-310 0,0 0 137 16</inkml:trace>
          <inkml:trace contextRef="#ctx0" brushRef="#br0" timeOffset="-166692.54">13788 11794 116 0,'0'0'143'0,"10"-4"-13"0,-10 4-5 0,0 0 1 0,7-4-3 15,-7 4-7-15,0 0-7 0,9-5-3 0,-9 5-2 16,0 0-3-16,6-4-3 0,-6 4 2 0,0 0-2 16,0 0-4-16,0 0-4 0,0 0-1 0,5-5-3 15,-5 5-4-15,0 0-6 0,0 0-7 0,0 0-6 16,0 0-8-16,0 0-9 0,0 0-4 0,0 0-6 15,0 0-1-15,0 0-6 0,0 0-2 0,0 0-1 16,0 0-1-16,1 18 3 0,-1-18-6 0,4 13 2 16,-3-7 0-16,-1-6-2 0,1 19-7 0,1-8 3 15,1-2-4-15,-1 4-1 0,-1-2 0 0,1 0 1 16,-2-2-1-16,0 5 0 0,1-1 0 0,-2-2-2 16,1 1 1-16,-2 0 0 0,4 1 0 0,-4-2 1 15,1 0-4-15,1-1 5 0,-2 2-4 0,-1-3 0 16,3 2 4-16,-3 1-4 0,3-2 0 0,-2-1 0 15,2 2-3-15,-3-3-1 0,3-8 3 0,-1 16 2 16,1-10-1-16,0 4-5 0,0-10 1 0,1 13 2 16,-1-13 0-16,0 12-1 0,3-5 1 0,-3-7 0 0,2 13-4 15,-2-13 2-15,3 12-2 0,0-7-11 0,-3-5-13 16,3 12-11-16,-1-8-12 0,-2-4-10 0,4 12-12 16,-4-12-14-16,5 5-15 0,-5-5-14 15,5 8-26-15,-5-8-23 0,2 6-16 0,-2-6-30 0,0 0-114 16,0 0-342-16,5 5 151 0</inkml:trace>
          <inkml:trace contextRef="#ctx0" brushRef="#br0" timeOffset="-165558.98">14666 11825 13 0,'4'14'171'0,"-4"-14"-6"16,1 9-2-16,-1-9-8 0,-1 13-9 15,2-2-2-15,-2-2-4 0,1 5-10 0,-3-2-1 0,2 1-6 16,1-1-6-16,-3 4-8 0,3-2-7 0,3-2-6 16,-6 3-12-16,6-5-5 0,-3 3-9 15,0-1-6-15,0-2-3 0,0 1-9 0,1 0-3 16,-1 0-6-16,0 1 0 0,4-4-5 0,-4 0 0 0,0-8-6 16,1 13-8-16,-1-4-17 0,1-2-15 0,-1-7-23 15,4 14-19-15,-2-10-24 0,-2-4-30 0,5 12-29 16,-1-8-30-16,-4-4-175 0,7 5-365 0,-7-5 161 15</inkml:trace>
          <inkml:trace contextRef="#ctx0" brushRef="#br0" timeOffset="-164634.49">14855 12106 59 0,'0'0'151'0,"0"0"-10"0,-8-5-9 0,8 5-7 15,0 0-7-15,-11-2-5 0,11 2-7 0,0 0-10 16,-13 0 0-16,13 0-6 0,-9 2-5 0,9-2-4 16,-16 4-1-16,8-2 0 0,1 2-3 0,7-4-2 0,-13 6-5 15,5-3-1-15,8-3-13 0,-11 6 2 16,5 0-10-16,6-6-4 0,-11 6-2 0,7-2-8 16,4-4-1-16,-4 8 4 0,4-8-3 0,-5 9 0 15,5-9-4-15,0 7 0 0,0-7-5 0,0 0 8 0,5 16-2 16,-5-16-3-16,4 5 0 0,2-2 0 15,-1 0-4-15,3 4-2 0,0-3 1 0,1 0-10 0,1 0-3 16,1-1 2-16,3 0-3 0,1 0 2 16,-2 0-3-16,4 0 2 0,1 3-2 0,2-7-7 0,-5 2 2 15,7 3 3-15,0-4 2 0,1 0-3 0,-2 0-1 16,2 0 1-16,-3-4-3 0,2 0-1 0,-2-2-6 16,-2 1-6-16,-3-1-8 0,3-2-1 0,-3-4-1 15,-1 4 3-15,-4 0 0 0,3 0 4 0,-2 0-1 16,-3-2-2-16,-1 0 4 0,2 2-1 0,-6-3 6 15,3 2-1-15,-2 0-2 0,-1 3 3 0,-3 6-1 16,4-14 2-16,-2 7 5 0,-2 7-1 0,-2-11 2 16,2 11 1-16,-5-11-3 0,5 11 1 0,-4-9 2 15,0 4-2-15,4 5 1 0,-11-3-1 0,11 3-2 16,-12-3 6-16,12 3-3 0,-14-1-1 0,14 1 1 16,-13 6 5-16,6-2-4 0,0 2 3 0,-2-1-1 15,3 0 1-15,2 2 0 0,-1 3 3 0,-1-4-4 16,2 4 4-16,1 1 0 0,0-1-4 0,6 1 1 15,-3-11 1-15,0 18 1 0,3-10-2 0,1 2 3 0,0-2-1 16,5 0 3-16,-1 0 0 0,2-1-4 0,3 0 6 16,0-1-4-16,1 2-4 0,-1-5 2 15,3 2 2-15,-1-2-1 0,6 0-1 0,-6-2 4 16,-2 1-4-16,1 0-3 0,2-2-1 0,-1-2-5 0,-2 0 2 16,1-1 0-16,-3 0 0 0,1-2-8 15,1-2 5-15,-1 4 0 0,-1-5-3 0,0 2 2 16,-3 2 0-16,-1 0 1 0,-1-1 4 0,-1 1 3 15,0-1 5-15,-5 5 1 0,6-6 2 0,-6 6 0 0,0 0 0 16,0 0-5-16,9-4 1 0,-9 4-4 16,0 0 3-16,0 0-2 0,0 0-2 0,0 0-1 15,0 0-1-15,0 0 4 0,3 15-1 0,-3-15-1 16,0 0 3-16,-2 14 0 0,2-14-5 0,0 0 5 0,-1 12 0 16,1-12-2-16,0 0 2 0,-2 13 0 0,2-13-4 15,0 0 5-15,0 8 1 0,0-8 0 0,0 0 0 16,0 0 1-16,0 0-1 0,3 7 0 0,-3-7 2 15,0 0-3-15,15 0 4 0,-15 0-6 0,0 0 2 16,17-8-1-16,-8 3-3 0,1 1-6 0,1-4-1 16,1 2-6-16,6-4-3 0,0 0-5 0,-2-3 2 15,0 6-1-15,-3-1 4 0,5 0 1 0,0-1 3 16,0-1 5-16,-5 4 4 0,0 2-1 0,2-1 11 16,1 2 8-16,-1-1 5 0,1 2 6 0,-1 2 6 15,1 0 5-15,5 2 5 0,-6 2 0 0,1-2-6 16,4 3-2-16,-7 0-2 0,3 3 1 0,-6 1-8 15,2-3-5-15,3 8 0 0,-6-3-1 0,-1 2 1 16,2-1-6-16,-4 1-22 0,-1-1-27 0,-3 0-32 16,-2 3-47-16,-2-6-56 0,-3 5-255 0,0-7-459 15,2 0 204-15</inkml:trace>
          <inkml:trace contextRef="#ctx0" brushRef="#br0" timeOffset="-160243.78">16582 11580 76 0,'0'0'143'0,"0"0"-8"15,0 0-11-15,1-8-11 0,-1 8-3 0,0 0-3 16,0 0-12-16,0 0-3 0,0 0-1 0,0 0-7 0,2-11 1 16,-2 11-10-16,0 0 0 0,0 0-4 15,0 0-4-15,0 0-4 0,0 0 0 0,0 0-2 16,0 0-7-16,0 0-2 0,0 0-3 0,3-6-2 0,-3 6 2 16,0 0-3-16,0 0 3 0,0 0 4 15,0 0 1-15,22 9 1 0,-16-4-3 0,-1 2-3 16,0 2 5-16,1 3 0 0,-4-1 0 0,3 8-1 0,-3-2-3 15,2 4-5-15,-2-3-3 0,-4 4-5 0,-2-2 0 16,-1 3-4-16,-10 4-1 0,-3 1-2 0,0-3-8 16,-6 0-28-16,-7 3-41 0,1-3-49 0,-7-1-51 15,1-4-65-15,-19 8-184 0,20-11-429 0,-1-1 190 16</inkml:trace>
        </inkml:traceGroup>
        <inkml:traceGroup>
          <inkml:annotationXML>
            <emma:emma xmlns:emma="http://www.w3.org/2003/04/emma" version="1.0">
              <emma:interpretation id="{75CF8FBE-82B5-4E23-BD5E-2E43279CA252}" emma:medium="tactile" emma:mode="ink">
                <msink:context xmlns:msink="http://schemas.microsoft.com/ink/2010/main" type="inkWord" rotatedBoundingBox="21202,12396 25300,12453 25287,13418 21189,13362"/>
              </emma:interpretation>
            </emma:emma>
          </inkml:annotationXML>
          <inkml:trace contextRef="#ctx0" brushRef="#br0" timeOffset="-145690.58">17242 11416 85 0,'7'-2'97'0,"-7"2"-1"0,0 0 0 15,8-4-13-15,-8 4 2 0,0 0 2 0,10-4 4 16,-10 4-5-16,0 0 1 0,0 0-3 16,6-7-8-16,-6 7-6 0,0 0 3 0,2-6-5 15,-2 6-1-15,0 0-2 0,5-5-3 0,-5 5-3 16,0 0-2-16,2-7 1 0,-2 7-4 0,0 0-3 15,0 0-3-15,4-12 0 0,-4 12-2 0,0 0-5 16,0 0 1-16,0-9-5 0,0 9-2 0,0 0 2 0,0 0-5 16,2-9 2-16,-2 9-1 0,0 0 3 0,0 0-4 15,0 0 1-15,0-10-1 0,0 10 1 0,0 0-2 16,0 0 0-16,0 0-5 0,0 0 0 0,0 0-1 16,0 0-6-16,0 0 0 0,0 0-2 0,0 0-4 15,0 0-4-15,0 0-1 0,0 0 2 0,0 0-4 16,0 0-2-16,0 0 1 0,0 0 0 0,0 0 0 15,0 0 0-15,0 0 2 0,-2 31 1 0,2-31-2 16,0 16 0-16,0-8 1 0,-4 2-3 0,4 2 2 16,0-3 0-16,0 5 2 0,0-3 0 0,0 2-3 15,0-2 4-15,-2 2-4 0,2-3 2 0,0 4 1 0,0-3 0 16,0 3 1-16,-2 0 2 0,4-2-3 16,-2 0 6-16,-5-2 3 0,5 2-5 0,0-2-4 15,0 1 4-15,0 1-2 0,-2-1 1 0,2-1-1 16,2 2 1-16,-2-5-4 0,0 4 2 0,3-2-3 0,-1 1 3 15,-2 0-2-15,2-2 2 0,2 0-2 16,-2 1 0-16,1-1 0 0,-1 0 1 0,0 1-3 16,1-2 1-16,0 1 0 0,0-2-2 0,-3-6 3 15,2 15-4-15,-2-15-2 0,3 11 3 0,-3-11 2 0,0 11 0 16,0-5-3-16,0-6-1 0,0 12-18 0,0-12-17 16,0 11-21-16,0-11-25 0,0 11-12 15,0-11-13-15,0 8-36 0,0-8-28 0,2 10-33 0,-2-10-147 16,0 0-376-16,8 4 167 0</inkml:trace>
          <inkml:trace contextRef="#ctx0" brushRef="#br0" timeOffset="-144968.79">17500 11800 137 0,'0'0'158'0,"0"0"-20"15,0 0-14-15,0 0-14 0,0 0 0 0,0 0-13 16,0 0-6-16,0 0-8 0,0 0-2 0,0 0-8 16,0 0-3-16,0 0-6 0,0 0-4 0,0 0-2 15,2 25-6-15,-2-25-5 0,0 8 4 0,0-8-7 16,6 8-1-16,-6-8 0 0,8 6-7 0,-8-6-2 16,10 6 3-16,-5-6-6 0,-5 0-4 0,15 5-1 15,-6-4-2-15,0-1-3 0,-9 0-4 0,19-2 2 16,-11 2-3-16,5-1-3 0,-3-2 1 0,0 0-10 15,-2 1 1-15,-8 2-4 0,18-9-4 0,-7 4-1 16,1-1-6-16,-6 0-4 0,3-2 3 0,-5 3-1 16,3-4-2-16,-2 3-3 0,-2-2 5 0,-1-1 1 0,-2 9 1 15,3-13-3-15,-1 2 7 0,-2 11 2 0,-2-15 3 16,-1 5 1-16,3 10 5 0,-5-13-5 16,0 8 9-16,0-2-1 0,5 7 2 0,-11-12 0 0,3 7 12 15,1 0-5-15,-3 1 0 0,2 0 2 0,-5 0 0 16,0 3 6-16,0-1-1 0,0 2-1 0,0-1 3 15,1 1-1-15,-4 1-2 0,5 1-1 0,-2 1-3 16,4 1-2-16,-4 1 2 0,0-2-3 0,7 3 1 16,-4 0 0-16,0 0-1 0,1 3-2 0,4-4-3 15,1 3 2-15,-1 1-3 0,1-3 5 16,0 3-5-16,4-9 2 0,0 14-3 0,2-7 1 0,0 1 1 16,2-2-2-16,1 5 0 0,-1-6-4 0,5 3 1 15,0 0 0-15,2 0-1 0,2-2-2 0,3-1-16 16,-1-1-5-16,5 0-4 0,-2 0-6 0,-1 0-1 15,-2 0-7-15,-2-4-2 0,3 0-3 0,-1-3 5 16,-2 2 1-16,-1-3 0 0,1 1-6 0,0 0 7 16,0-3 0-16,-2-3 4 0,-1 1 4 0,-2 0 4 15,-1 0-1-15,2-1 9 0,-5 2 5 0,1-1 16 0,1 2-2 16,-1 0 4-16,0 0-1 0,-2 0 9 16,-3 6 6-16,7-8-1 0,-7 8 5 0,5-5 3 15,-5 5-2-15,0 0-5 0,4-7-5 0,-4 7-5 0,0 0 2 16,0 0 0-16,0 0 8 0,0 0 4 15,0 0 1-15,7 15 2 0,-7-15-5 0,0 11 1 16,2-4-4-16,-2 4 0 0,-2-1-2 0,2 1-4 16,0 1 1-16,-3-1-2 0,1 0-2 0,2-3-1 15,-2 1 0-15,2-9-8 0,-4 17-13 0,4-7-19 0,-2-2-22 16,2-8-19-16,-3 9-30 0,3-9-37 16,-2 10-32-16,2-10-158 0,0 0-351 0,0 0 156 0</inkml:trace>
          <inkml:trace contextRef="#ctx0" brushRef="#br0" timeOffset="-144485.79">18133 11710 24 0,'5'-5'153'0,"-5"5"-12"15,0 0-12-15,0 0-8 0,1-8-14 0,-1 8-12 16,0 0 0-16,0 0-7 0,0 0 4 0,-15-8-12 16,15 8-1-16,-11-4-5 0,11 4-8 0,-11-2-3 15,11 2-2-15,-15-1-6 0,15 1-7 0,-12 1-3 16,12-1 0-16,-11 3-7 0,11-3 0 0,-13 5-5 16,13-5-3-16,-8 4-4 0,3 1-1 0,5-5-4 15,-6 7 7-15,6-7-11 0,-5 12 2 0,5-12 1 16,-2 8-4-16,2-8-2 0,2 13 2 0,3-6 1 15,-2-2 1-15,5 1 0 0,-2 0 3 16,3 4 2-16,2-3 1 0,0 2 1 16,2 1-3-16,2-1 4 0,-2-2-4 0,-1 0 0 0,-1 2-1 0,-1-2-5 15,2-1-2-15,-3 2-1 0,1 0 0 0,-2-2-1 16,-3 0 0-16,0-2-1 0,-5-4-1 0,9 9 0 0,-7-5 2 16,-2-4-2-16,5 5 8 0,-5-5 3 0,0 0 5 15,0 0 1-15,-11 11 0 0,11-11-1 0,-12 3-3 16,4-1-2-16,8-2 0 0,-19 0-3 0,4 0 0 15,5 0-3-15,-3 0-3 0,0 0 1 0,3-2-2 16,-3 2-8-16,13 0-10 0,-18 2-20 0,18-2-7 16,-13-4-15-16,13 4-9 0,-13-2-14 0,13 2-10 15,-8-5-18-15,8 5-24 0,0 0-29 0,-5-5-22 16,5 5-128-16,0 0-327 0,15-14 146 0</inkml:trace>
          <inkml:trace contextRef="#ctx0" brushRef="#br0" timeOffset="-143880.68">18356 11794 176 0,'21'-8'203'0,"-14"6"-11"0,6 2-11 16,0 0-14-16,0 2-13 0,3-2-14 0,-2 0-15 15,0 3-14-15,2-3-10 0,2 1-12 0,-3 0-8 16,5 1-10-16,2 0-27 0,-8 3-26 0,-2-5-25 16,2 5-32-16,-3-2-43 0,2 0-46 0,-2 0-139 15,-2-3-288-15,0 2 128 0</inkml:trace>
          <inkml:trace contextRef="#ctx0" brushRef="#br0" timeOffset="-144121.79">18408 11503 105 0,'0'0'171'15,"9"10"-5"-15,-9-10-10 0,3 8-6 0,-3-8-3 0,1 12-6 16,-1-4-9-16,2 3-11 0,-4-2-4 0,1 3-2 16,0 0-7-16,-1 1-6 0,2-1-5 15,0 2-7-15,-2 0-4 0,0-2-10 0,2 3-5 0,-5-3-5 16,5 2-5-16,0-4-5 0,-2 3-3 16,0 0-4-16,1 2-5 0,0-1-5 0,-1-4-4 15,-1 4-2-15,3-1-2 0,-2-1-4 0,-1-1-3 0,3 1-4 16,0-1 1-16,0 0 1 0,0 0-4 0,0-11 2 15,0 14-6-15,0-3-2 0,3-5-17 0,-1 4-9 16,-2-10-10-16,3 9-13 0,-1-1-12 0,-2-8-12 16,1 13-15-16,2-6-20 0,-3-7-16 0,2 6-25 15,-2-6-23-15,9 8-178 0,-9-8-366 0,0 0 162 16</inkml:trace>
          <inkml:trace contextRef="#ctx0" brushRef="#br0" timeOffset="-142202.09">18927 11858 57 0,'0'0'138'0,"0"0"-6"16,0 0-15-16,0 0-8 0,-10-5-10 0,10 5-15 0,0 0-4 15,0 0-11-15,0 0-6 0,-6-4-5 0,6 4-1 16,0 0-1-16,-11-2-5 0,11 2 8 0,-9-5-2 15,9 5 2-15,0 0 2 0,-13-3-3 0,13 3 3 16,-11 0-2-16,11 0-2 0,0 0-1 16,-12-2 1-16,12 2-12 0,0 0 1 0,0 0-2 0,-10 0 1 15,10 0-6-15,0 0 4 0,0 0 1 0,0 0-10 16,0 0 0-16,0 0-1 0,0 0 7 0,0 0 9 16,0 0 0-16,0 0 3 0,0 0 1 0,0 0 3 15,30 8-5-15,-16-6-2 0,-1-1 2 0,2-1-4 16,3 5-4-16,5-5-2 0,-2 0-4 0,-2 5-1 15,0-2 0-15,-2-3-7 0,-2 0-4 0,2 0 0 0,-3 1-1 16,-1 1-7-16,0-1 0 0,-2-1 1 16,-2 2-2-16,-9-2-3 0,14-2 0 0,-14 2 0 15,10 0-4-15,-10 0-2 0,10 4-12 0,-10-4-8 0,0 0-19 16,0 0-16-16,11 1-19 0,-11-1-20 16,0 0-17-16,0 0-21 0,0 0-23 0,0 0-26 0,10-3-26 15,-10 3-146-15,0 0-374 0,12-6 165 0</inkml:trace>
          <inkml:trace contextRef="#ctx0" brushRef="#br0" timeOffset="-141918.8">19382 11768 104 0,'0'0'227'0,"0"-8"-13"15,0 8-16-15,0 0-18 0,0 0-18 0,0 0-16 16,0 0-19-16,0 0-10 0,0 0-12 0,0 0-5 15,0 0-3-15,0 0-5 0,0 0-7 0,0 0 1 16,-10 26-5-16,8-17-3 0,-1-1-8 0,3-8-6 16,-5 13-4-16,4-4-2 0,-3 3-6 0,4-12-2 15,-1 16-7-15,0-7-5 0,-3 1-3 0,4-1 0 16,0-9-5-16,0 14-2 0,0-4 0 0,0-10 0 16,0 12 0-16,0-12-8 0,-1 13-3 0,2-7-15 15,-1 6-18-15,0-12-18 0,0 10-22 0,0-10-19 16,0 9-19-16,0-9-26 0,0 0-29 0,0 0-24 15,0 0-41-15,0 0-112 0,0 0-353 0,0 0 156 16</inkml:trace>
          <inkml:trace contextRef="#ctx0" brushRef="#br0" timeOffset="-141627.58">19426 11588 94 0,'3'-12'243'16,"-3"12"-9"-16,-3-10-20 0,3 10-24 0,0 0-19 0,0 0-18 15,3-10-16-15,-3 10-25 0,0 0-17 0,0 0-19 16,0 0-19-16,0 0-15 0,0 0-16 0,0 0-19 16,0 0-27-16,0 0-21 0,0 0-26 15,4 28-35-15,-4-28-30 0,3 13-117 0,-3-7-268 0,1 1 118 16</inkml:trace>
          <inkml:trace contextRef="#ctx0" brushRef="#br0" timeOffset="-141160.19">19517 11791 70 0,'4'4'184'0,"4"-1"-16"0,-5 2-14 0,4 1-8 15,-3-1-15-15,4 4-16 0,-2-4-14 0,-2 4-4 16,2-1-8-16,-2 0-10 0,1 0-10 0,1 3-3 15,0 0-9-15,-4-5-6 0,0 2-4 0,0 1-3 16,-2-9-4-16,4 11-6 0,-4-5-5 0,0-6-3 16,1 13 1-16,-1-13-2 0,1 8-2 0,-1-8-5 15,0 0-2-15,0 0 3 0,1 10-2 0,-1-10-4 16,0 0 3-16,0 0 4 0,4 5-2 0,-4-5-5 16,0 0-3-16,0 0-2 0,0 0 2 0,0 0-5 15,0 0-11-15,0 0-1 0,15-19-7 0,-12 13-9 16,1-3-1-16,5 1-4 0,-3-2-8 0,1 0 1 15,2 3 4-15,0-2 1 0,-1 1 2 0,0-1 6 0,2 2 2 16,-2-2 0-16,-2 3 9 0,2 3 10 0,0-3 4 16,-1 1 5-16,-1 1 7 0,-6 4 9 15,12-8 6-15,-12 8-2 0,5-2 8 0,-5 2-4 0,9-5-1 16,-9 5-3-16,0 0-4 0,0 0-3 0,7-1 1 16,-7 1-4-16,0 0 3 0,0 0 1 0,0 0 6 15,5 12 4-15,-5-12 7 0,1 13-5 16,-1-13 3-16,0 14-6 0,0-3-2 0,0-4-1 0,1 6-3 15,-1-2 1-15,0 0 0 0,-1 0-3 0,2 3-3 16,-1-3 1-16,0 1-4 0,0-2-4 0,0-1 4 16,2 2-4-16,0-5-8 0,-2-6-15 0,1 13-16 15,-1-13-12-15,0 9-18 0,0-9-2 0,2 9-4 16,-2-9-21-16,0 0-24 0,0 0-21 0,0 0-24 16,0 0-153-16,0 0-329 0,16-16 145 0</inkml:trace>
          <inkml:trace contextRef="#ctx0" brushRef="#br0" timeOffset="-140102.38">20120 11628 115 0,'0'0'148'0,"0"0"-3"16,0 0-19-16,9 11-7 0,-9-11-7 0,2 10-4 0,-2-2-2 0,0-8-7 15,-3 18-8-15,0-7-2 0,0 1-4 0,0 1-4 16,2 1-7-16,-4 5-7 0,1-2 0 0,3 0-3 16,-1 2-7-16,-2 0-6 0,1-3-3 0,0-4-2 15,3 6-4-15,-5 1-2 0,4-5-8 0,1 0 3 0,-2 0-7 16,1-3-1-16,-1 0-4 0,2-2 4 0,0 3-8 16,2-5 0-16,-2-7 1 0,0 14-4 15,0-14-1-15,-2 11-1 0,2-11-3 0,2 8 5 0,-2-8-1 16,0 0-1-16,0 0-1 0,0 9 2 0,0-9-9 15,0 0 2-15,0 0 1 0,0 0-9 0,0 0-13 16,0 0-5-16,0 0 0 0,0 0-5 16,-3-33 2-16,-4 23-2 0,2 2 4 0,-1-3 3 0,4 3 0 15,-4 3 0-15,-1-5 10 0,0 3-5 0,0 3 0 16,0-4 2-16,-1 2 4 0,0 0 10 16,8 6 0-16,-12-4 1 0,5 0 2 0,7 4 1 0,-13-2 6 15,13 2-6-15,-12 0-7 0,12 0 5 0,0 0-3 16,-15 2 1-16,15-2-1 0,-10 4-1 0,10-4 2 15,-7 8 3-15,7-8 1 0,-5 8-1 0,5-8 1 16,-1 14-3-16,1-14 3 0,5 15 0 0,-3-10 0 16,3 0 1-16,1 2-1 0,2 0 0 15,3 0-3-15,-3 0 5 0,5 1-7 0,-1-2-7 0,2 1 10 16,4 2-1-16,-3-3 2 0,0-3-3 0,3 4 0 16,-4-2-2-16,2-1 0 0,3-1 2 0,-4 0-2 15,1-1 2-15,4 2-5 0,-5-4 3 0,1 3-2 16,-1-3 1-16,-2 1-2 0,2-5 5 0,-1 4-4 15,-2 0 4-15,2-4-5 0,-3 0-2 0,-4 0-2 0,0 2-1 16,3-4-5-16,-5 1 0 0,3-6-7 0,-5 2-1 16,4 1-6-16,-5-2 10 0,-1 1-5 15,-1 9-1-15,1-15 2 0,-2 7-7 0,1 8 9 16,-5-18 7-16,0 9-2 0,-2 2-4 0,2 2 7 0,-4 0-6 16,0-1-3-16,-1 1 14 0,0 2 2 0,0 0 0 15,-5 1-1-15,6 2 0 0,-3-1 2 16,0 1 3-16,12 0 3 0,-20 1-2 0,13 3 6 15,-4 0-6-15,1 4 3 0,4-4 2 0,-2 5-2 0,3-2 4 16,1 1-1-16,1-3 2 0,2 7 4 0,1-2-2 16,0 2 0-16,2-1 0 0,3 0-2 0,2 1 4 15,0-2 2-15,2 0-3 0,0-1-3 16,1 1-3-16,2 0 3 0,-2-4-3 0,3 1-1 0,-1 0 3 16,0-2-6-16,0-1-2 0,0-2-9 0,-4 3-5 15,5-5-4-15,-4 0-1 0,-9 0-7 0,20-6-7 16,-9 3-2-16,-5-2-7 0,2-3-6 0,-1 0 5 15,1 0-12-15,0-2 1 0,1-2 1 0,-3 0 1 16,4 1 6-16,-4 0 6 0,1-1 9 0,0 2 3 16,-1 1 3-16,0 1 14 0,-2 2 2 0,1 0 1 15,-1 1 11-15,-4 5-4 0,8-14 12 0,-3 12 3 0,-5 2 5 16,8-3 1-16,-8 3 3 0,0 0 0 16,14-1 1-16,-14 1 3 0,12 6 4 0,-4-3-5 15,-3 3 2-15,0 0 3 0,-1-1 8 0,3 4-5 0,-1 1 6 16,1-1-3-16,-1 1 2 0,2-1 1 15,-2 5-4-15,0-3 4 0,0 1-4 0,2-2 1 16,-2 1-8-16,2-2-2 0,0 2-5 0,-2-1 4 16,0-1-5-16,-1-1 0 0,2 1-4 0,0-3 1 0,-2-1-9 15,1 1 2-15,-2 0-9 0,-1-1-15 0,-3-5-21 16,9 8-19-16,-3-5-22 0,-6-3-32 16,10 3-31-16,-10-3-29 0,12-3-196 0,-12 3-389 15,10-8 172-15</inkml:trace>
          <inkml:trace contextRef="#ctx0" brushRef="#br0" timeOffset="-139974.72">20786 11934 173 0,'0'0'162'16,"0"0"-5"-16,-11-2-12 0,11 2-2 0,0 0-6 15,-16 8-9-15,9-4-5 0,-4 0-2 0,-2 5-12 16,2 0-7-16,0-2-9 0,0 3-3 0,-4 4-10 15,0-2-8-15,1-1-4 0,0 0-6 0,4 1-6 16,-1-2-5-16,0 1-9 0,-1-2 2 0,-1-2-6 16,1 2-10-16,1 1 9 0,1-2-9 0,-1-2-8 15,2-2-16-15,3 2-21 0,-1 0-21 0,1-2-19 16,-1 0-33-16,7-4-20 0,-6 3-34 0,6-3-166 16,0 0-336-16,0 0 150 0</inkml:trace>
          <inkml:trace contextRef="#ctx0" brushRef="#br0" timeOffset="-139361.78">20580 11738 54 0,'0'0'210'0,"0"0"-5"0,0 0-13 0,0 0-17 15,0 0-15-15,0 0-10 0,0 0-18 0,0 0-9 16,0 0-7-16,0 0-8 0,0 0-6 0,0 0-7 16,40-2-8-16,-32 2-4 0,0 2-10 0,-8-2-5 15,22 1-5-15,-13-1-4 0,0 0-6 16,5 1-2-16,-2-1-5 0,1 0-7 0,-1 2-1 0,0-2-3 16,1 0-4-16,-1 2-3 0,2-2-3 0,-2 3-2 15,0-3 3-15,2 0-3 0,-3 1-5 0,-1-1-1 16,-10 0-1-16,16 1-2 0,-16-1-4 0,12 0-1 15,-6 1 0-15,-6-1-1 0,10 2-3 0,-10-2-1 16,9 1 3-16,-9-1-7 0,0 0-15 0,9 3-12 16,-9-3-18-16,0 0-13 0,0 0-8 0,0 0-22 15,0 0-16-15,0 0-18 0,0 0-32 0,0 0-31 16,0 0-136-16,0 0-348 0,0 0 154 0</inkml:trace>
          <inkml:trace contextRef="#ctx0" brushRef="#br0" timeOffset="-138880.03">21169 11576 107 0,'0'0'175'0,"0"0"-8"16,0 0-4-16,0 0-11 0,0 0-8 0,0 0-2 0,0 0-3 15,4-8-7-15,-4 8-6 0,0 0-5 0,0 0-8 16,0 0-9-16,0 0-7 0,0 0-8 15,0 0-12-15,0 0-11 0,0 0-5 0,0 0-6 16,0 0-10-16,0 0-3 0,0 0 0 0,0 0-5 0,0 0-4 16,-1 21 1-16,1-21 3 0,0 19-3 15,-2-9 2-15,2 3-1 0,0-3-4 0,-1 2 1 0,2 1-1 16,-2-2 0-16,-1 1-2 0,1 0 3 16,0 2-1-16,-2-2-5 0,3 1 1 0,0-1-4 0,-1-2-2 15,0 0-1-15,0-1-6 0,1 1 4 0,-3 2 3 16,6-4-9-16,-3-8 2 0,-4 13-2 0,3-5-1 15,1-8-1-15,-3 13-8 0,1-8-14 0,2-5-19 16,-1 11-10-16,1-11-25 0,-5 6-23 16,5-6-29-16,-7 6-27 0,7-6-26 0,0 0-58 0,-7 4-130 15,7-4-388-15,0 0 172 0</inkml:trace>
          <inkml:trace contextRef="#ctx0" brushRef="#br0" timeOffset="-136878.28">21027 11187 118 0,'0'0'116'0,"0"0"-10"0,0 0-2 16,0 0-1-16,0 0-9 0,0 0-4 0,0 0-10 16,0 0-8-16,0 0-1 0,0 0-6 15,0 0 0-15,0 0-10 0,0 0 0 0,0 0-1 0,0 0-9 16,0 0-3-16,14 9-2 0,-14-9-2 0,8 4-1 15,-8-4-1-15,7 5-12 0,-7-5 0 0,10 5-1 0,-5-3 9 16,-5-2-11-16,10 6 1 0,-5-3 1 0,-5-3-2 16,10 8-2-16,-5-7-8 0,-5-1 7 0,11 8 1 15,-5-5-1-15,-6-3-7 0,10 6 4 0,-4-1-1 16,-2-2-2-16,-4-3-4 0,10 8-1 16,-7-3 6-16,-3-5-7 0,9 7-3 0,-7-3 0 0,-2-4 3 15,7 5 1-15,-7-5-5 0,0 0 6 0,7 9-6 16,-7-9 3-16,6 5 1 0,-6-5-8 0,5 7 9 15,-5-7 1-15,5 5-3 0,-5-5 1 0,6 7 4 16,-6-7-2-16,5 6 2 0,-5-6 6 0,6 9-5 16,-6-9 3-16,8 9-2 0,-5-4 1 0,-3-5 3 15,10 6-4-15,-6 0-1 0,-4-6 1 0,6 6-6 16,-2-3 2-16,-4-3 0 0,5 9-5 0,-5-9 5 16,7 7-3-16,-2-2 1 0,-5-5 2 0,6 5-1 15,-6-5-5-15,8 9 4 0,-7-5 0 0,-1-4 1 16,8 7-2-16,-8-7 0 0,4 8-7 0,-4-8 1 15,4 4 7-15,-4-4-9 0,5 7 7 0,-5-7 0 16,0 0-4-16,4 7 4 0,-4-7-2 0,0 0 2 16,4 8-3-16,-4-8 2 0,0 0-3 0,4 5 3 15,-4-5 0-15,0 0-2 0,3 8 4 0,-3-8-5 16,2 9 2-16,-2-9 1 0,2 6 2 0,-2-6-3 16,4 6 2-16,-4-6-5 0,4 8 2 0,-4-8-2 15,0 0 0-15,5 10 4 0,-3-7-3 0,-2-3 2 16,0 0 0-16,0 0 2 0,4 13-4 0,-4-13 4 15,1 6-3-15,-1-6 1 0,0 0 3 0,1 11 0 16,-1-11-2-16,2 6 0 0,-2-6-1 0,0 0 2 16,-2 12-3-16,2-12 1 0,0 0 2 0,0 9-3 15,0-9 0-15,0 0 2 0,0 11 1 0,0-11 0 16,0 0-2-16,-1 10 1 0,1-10-1 0,0 0 1 16,1 9 0-16,-1-9-2 0,0 0 1 0,-2 12-2 0,2-12-8 15,0 0 10-15,-4 7 0 0,4-7-1 0,0 0 4 16,0 10-5-16,0-10 1 0,0 0 1 15,0 0-3-15,-2 10 1 0,2-10 1 0,0 0 5 16,-4 11-5-16,4-11-9 0,0 0 8 0,-1 10 4 0,1-10 2 16,0 0-3-16,-1 8-3 0,1-8 1 0,0 0 0 15,-4 10 1-15,4-10 1 0,0 0-2 0,0 10 3 16,0-10 3-16,0 0-7 0,-1 9 1 16,1-9-1-16,0 0 5 0,0 0-3 0,0 12 4 0,0-12 0 15,0 0-3-15,-2 13-1 0,2-13-3 0,-3 8 6 16,3-8-6-16,0 0-4 0,-1 11 8 0,1-11-2 15,-2 9 3-15,2-9-4 0,-3 8 0 0,3-8 3 16,0 0 0-16,-3 9 0 0,3-9-2 0,0 0 1 16,0 10 2-16,0-10-2 0,0 0 0 0,-3 9-4 15,3-9 4-15,0 0 1 0,-2 7-1 0,2-7 0 16,0 0-1-16,-1 9 1 0,1-9-1 0,0 0-2 16,-1 9 2-16,1-9 1 0,-5 5-2 0,5-5-2 15,0 0 5-15,-4 9 4 0,4-9-3 0,-2 6-2 16,2-6 1-16,-4 8 1 0,4-8-1 0,-3 9 0 15,3-9 1-15,0 0-1 0,-4 7 3 0,4-7-3 16,-5 5 0-16,5-5 2 0,-3 9-1 16,3-9-2-16,-5 4 4 0,5-4-3 0,0 0-1 0,-5 11-1 15,5-11 1-15,-2 8 4 0,2-8-2 0,0 0-1 16,-5 8-1-16,5-8-4 0,-3 6 4 0,3-6 0 16,0 0-2-16,-5 10 2 0,5-10 2 0,-2 6-2 0,2-6-3 15,-4 8 1-15,4-8-1 0,-2 9 0 0,2-9 4 16,-5 6-1-16,5-6 1 0,-4 10 1 15,4-10 0-15,0 0 1 0,-2 9-5 0,2-9 0 0,-3 6 5 16,3-6-2-16,0 0-1 0,-7 9-1 16,7-9 2-16,-4 5-1 0,4-5 4 0,-5 9 0 15,5-9-1-15,-3 7 4 0,3-7 0 0,-7 8-3 16,7-8 3-16,-6 6-5 0,6-6 6 0,-4 6-3 0,4-6 2 16,-3 7 1-16,3-7 6 0,-6 9-2 15,6-9-4-15,-6 6 4 0,6-6 0 0,-7 10 0 16,5-6 5-16,2-4-8 0,-5 8 7 0,5-8-1 0,-6 9 0 15,1-5-7-15,5-4 4 0,-4 10-1 16,4-10-1-16,-4 8-2 0,4-8 2 0,-4 8 4 0,4-8-1 16,-7 9 0-16,7-9 0 0,-2 10-1 0,2-10 8 15,-6 6-8-15,6-6 0 0,-4 9 5 0,4-9-5 16,-4 7 1-16,4-7-3 0,0 0 2 0,-3 7 1 16,3-7 1-16,0 0 0 0,0 0 0 0,-3 8 2 15,3-8 3-15,0 0 9 0,0 0 4 0,0 0 12 16,0 0-4-16,0 0 3 0,0 0 1 0,0 0 2 15,0 0-1-15,0 0-11 0,0 0-5 0,0 0 12 16,0 0-17-16,0 0-21 0,0 0-34 0,0 0-43 16,21-6-46-16,-21 6-54 0,0 0-51 0,0 0-277 15,11-9-539-15,-8 5 238 0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7.8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2-2 137 0,'0'0'198'0,"0"0"-19"0,-3-7-15 0,3 7-24 15,0 0-10-15,0 0-11 0,0 0-4 0,0 0-1 16,0 0 0-16,0 0-6 0,0 26-5 0,0-26 0 16,3 18-7-16,-3-10-4 0,2 5 4 0,2 0-2 15,0-1-7-15,-3 1-8 0,1-2-2 0,1 0-7 16,-1 3-6-16,0-4-9 0,-1 1-4 0,1 1-2 15,-1-3-6-15,1-1-3 0,-2 0-5 0,0-8-3 0,1 14-4 16,-1-14-1-16,2 12 2 0,-2-12-6 16,-2 9-3-16,2-9-16 0,-1 10-19 0,1-10-21 15,-3 6-24-15,3-6-27 0,-7 6-32 0,7-6-40 0,0 0-45 16,0 0-169-16,0 0-404 0,-17-12 180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5:40.01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0CEEAA1-44BB-4CE1-8611-D36EF7C2AA4C}" emma:medium="tactile" emma:mode="ink">
          <msink:context xmlns:msink="http://schemas.microsoft.com/ink/2010/main" type="inkDrawing" rotatedBoundingBox="4100,4995 8049,4870 8051,4940 4103,5066" semanticType="underline" shapeName="Other">
            <msink:sourceLink direction="with" ref="{354339EB-3043-4EEF-8141-55A0E4E50200}"/>
          </msink:context>
        </emma:interpretation>
      </emma:emma>
    </inkml:annotationXML>
    <inkml:trace contextRef="#ctx0" brushRef="#br0">0 145 169 0,'0'0'163'16,"0"0"-10"-16,0 0-20 0,0 0-22 0,0 0 0 0,27-7-16 15,-27 7-7-15,10-2-6 0,-10 2-8 0,14-1-17 16,-14 1 4-16,20 1-10 0,-9-1-7 0,1 0-3 16,0 2-4-16,4-4-1 0,-1 2-3 0,1-1-6 15,-1 1 0-15,6 0-7 0,0-1-1 0,1 0 4 16,0 0-6-16,2-2 0 0,-2 1 0 0,0 1 3 16,0-1 3-16,1 1-3 0,1-4 3 0,-3 2-5 15,2 2 0-15,-1 1-1 0,0-3 0 0,-1 2-6 16,-1 0 6-16,0-2-9 0,0 3 5 0,-4-2-3 0,6 0-3 15,-2 1 1-15,-4 1-2 0,9-1-1 16,2 0 0-16,-7 0-1 0,4-1 2 0,-4 1-4 16,1 1 2-16,2-3 3 0,-3 1-5 0,-3 2 4 0,3 0-2 15,1-2-3-15,-4 0 4 0,4 1-4 0,-5 1 1 16,4-1 3-16,4-1-5 0,-4 2 3 16,-1-2-1-16,1 2 2 0,-4-2 0 0,4 0 0 0,2 0 0 15,-2-1-2-15,0 1 3 0,1-1-5 0,0 2 0 16,-3-2 1-16,-2 3 1 0,7-2-1 0,-8-1 0 15,-2 3-2-15,3-2 2 0,2 0 1 0,-5 2 0 16,7-1-4-16,-5 1 5 0,-1-1-1 0,1-2-2 16,-2 3 2-16,3 0 0 15,-1 0-4-15,-2-2-1 0,3 2 8 0,-1-3-6 0,3 2 0 16,1-1 2-16,1 2-1 0,0-2 5 0,-4 1-7 0,-2 1 4 16,4 0-5-16,-3 0 4 0,1-1-1 0,-1 1 2 15,-2 0 0-15,3-2 0 0,4 2 0 0,-4 0-7 0,4 0 2 16,-5 0 3-16,-2 0 2 0,3 0 1 15,3-2-11-15,-4 2 8 0,1-2 3 0,-1 2-1 0,-2-1 0 16,5-1-11-16,-2 1 8 0,-3-1 2 0,2-1 1 16,3 1 0-16,-5 2-4 0,5-2 3 0,-3 2-2 15,-1-2 4-15,1 2-3 0,-2 0 0 0,3 0 6 16,-1-3 0-16,-2 2-9 0,3 1 5 0,-3 0 3 16,0-2-3-16,2 2-4 0,1 0 5 0,-3 0-1 15,2 0 4-15,0-3-6 0,-1 3 2 0,-2 0 1 16,-2 0 2-16,4 0-8 0,1 3 4 0,-2-6 3 15,3 6-3-15,-3-6-5 0,0 6 5 0,2-6-2 16,-2 6 1-16,2-3 2 0,-5 0-4 0,6 0 2 0,-6-3-1 16,6 3 0-16,-3 0 5 0,0 0 0 0,0-1-1 15,1 0 2-15,-3-1-2 0,2 1 1 16,0 1 0-16,0 0-1 0,3-1-1 0,-3-1 2 0,-1 2-1 16,0 0-3-16,0 0 6 0,1 2-5 0,0-2-3 15,0-2 3-15,-1 2 5 0,0 0-4 0,6 0 1 16,-5 0 2-16,2 0-7 0,1 0 5 0,-1 0-1 15,-2 2 1-15,3-2-5 0,-2 1 1 0,-3-1 5 16,4 0-5-16,-2 0 4 0,0 0 0 0,-2 0-1 16,3 0 1-16,-2-1-2 0,-2 1 4 0,0 1-5 15,3-1 5-15,0-1-7 0,-3 1 2 0,1 1 0 16,-2-1 2-16,4 0-2 0,-4 0 0 0,4 1 2 16,-1-1-2-16,-12 0 1 0,16 0-4 0,-5-1 4 15,-1 2-2-15,-2-1 0 0,6 0 1 0,-6 0 1 16,-8 0 0-16,23 2 1 0,-11-2-2 0,-3 0 3 15,5 0-3-15,-4 1-1 0,2-1 2 0,1 0 1 0,0 0-8 16,-2 0-1-16,2 1 10 0,0-2-1 0,0 2 0 16,0 2-1-16,-1-3 2 0,-1 0-4 0,4 0 2 15,-4 0 1-15,5 0-6 0,-4 2 3 0,2-2-1 16,-1 0 3-16,1 0-3 0,-3 1 7 0,2-1-5 16,0 2 1-16,3-2 3 0,-3 0 4 0,2 0-4 15,-1 0 2-15,-2 1 0 0,4-1-3 0,-3 0 2 16,0 0 1-16,1 0-1 0,-1 2-1 0,0-2-1 0,3 1-1 15,-3 0 1-15,0 1 1 0,-1 1-1 0,1-3 1 16,-2 2-2-16,2-2-2 0,-4 0 2 16,3 0-3-16,-2 0 5 0,-10 0 1 0,21 0-3 0,-13 1 1 15,1-1 1-15,-9 0 0 0,16-1 2 0,-16 1 3 16,16 0-1-16,-9 0 1 0,1-2 4 0,-8 2 1 16,16 0-2-16,-16 0-4 0,15-3 2 0,-15 3 2 15,16-2-1-15,-8 2-3 0,-8 0 2 16,13-1-1-16,-13 1 1 0,13-1 0 0,-13 1 1 15,13-2 3-15,-13 2 3 0,12-1-3 0,-6-1 4 0,-6 2-2 16,12 0-2-16,-12 0-3 0,10-1 1 0,-10 1-6 16,10-2 4-16,-10 2-1 0,11 0-1 0,-11 0-5 15,0 0 4-15,11-3 0 0,-11 3-4 0,0 0-1 0,13 0-1 16,-13 0 1-16,0 0 0 0,12-1 0 16,-12 1 3-16,0 0 0 0,12 1-2 0,-12-1-2 0,0 0 4 15,12 0-2-15,-12 0 2 0,0 0 1 0,13 0-3 16,-13 0 4-16,9 0 0 0,-9 0 0 0,0 0 2 15,12 0 0-15,-12 0-1 0,0 0-1 0,0 0 1 16,12-1-1-16,-12 1 0 0,0 0-1 0,0 0 0 16,0 0-1-16,0 0-3 0,0 0 1 0,0 0-11 15,0 0-20-15,0 0-33 0,0 0-31 0,0 0-34 16,0 0-38-16,0 0-215 0,0 0-412 0,0 0 183 16</inkml:trace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8.83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DCB3A5B-E630-4D27-A245-BE82744F48B5}" emma:medium="tactile" emma:mode="ink">
          <msink:context xmlns:msink="http://schemas.microsoft.com/ink/2010/main" type="inkDrawing" rotatedBoundingBox="9721,-64 21552,6356 16523,15625 4691,9205" semanticType="underline" shapeName="Other">
            <msink:sourceLink direction="with" ref="{0F841975-B946-454B-AB5B-8EFF97749AF5}"/>
            <msink:sourceLink direction="with" ref="{D5232E65-C342-4E85-BD73-D099522ADEF5}"/>
            <msink:sourceLink direction="with" ref="{9AC78ECE-AED3-47C0-B1F4-901314A41052}"/>
            <msink:sourceLink direction="with" ref="{78D78EE5-BF16-4BC2-AEA1-4B0CED22837E}"/>
            <msink:sourceLink direction="with" ref="{CDFA1EEF-187F-48BD-9A74-DABB1222A4E0}"/>
            <msink:sourceLink direction="with" ref="{7E7E9321-5BFE-4B68-B077-C5F780E1A91E}"/>
            <msink:sourceLink direction="with" ref="{B5010746-EE5F-4A29-80F1-2C35C46DE74A}"/>
            <msink:sourceLink direction="with" ref="{6DB729C4-6A80-4B15-A03A-7691ED9DB5AC}"/>
            <msink:sourceLink direction="with" ref="{D39E81CE-1768-47DF-8C96-43F194E7616A}"/>
            <msink:sourceLink direction="with" ref="{C8A618D7-ADBC-47FE-9F9A-00CAF4EAA308}"/>
            <msink:sourceLink direction="with" ref="{E634B33D-B6CE-4C57-88ED-1BF9225BF3B8}"/>
            <msink:sourceLink direction="with" ref="{A6875A43-B509-4915-8C3B-3D9593920B95}"/>
            <msink:sourceLink direction="with" ref="{C49D2215-8411-44E9-90B0-8E6128A19AB2}"/>
            <msink:sourceLink direction="with" ref="{839BB0F6-8589-4B6C-B16C-D1EF074EDE7D}"/>
            <msink:sourceLink direction="with" ref="{A442499D-079F-4D22-A330-06200252D589}"/>
            <msink:destinationLink direction="with" ref="{3B0734F0-20AC-4D06-9F6E-3AC5CF77CF89}"/>
          </msink:context>
        </emma:interpretation>
      </emma:emma>
    </inkml:annotationXML>
    <inkml:trace contextRef="#ctx0" brushRef="#br0">89-4503 53 0,'0'0'142'0,"0"0"-19"0,0 0-9 16,0 0-4-16,0 0-11 0,0 0-6 0,0 0-8 15,0 0-1-15,0 0-10 0,32-3-8 0,-32 3-7 16,16 0-7-16,-10 1-4 0,-6-1-4 0,17 0 3 16,-9 2-9-16,5-1-1 0,1-1-3 0,3 0-1 15,1 1-12-15,-3 0 5 0,3 0-2 0,1-1-2 0,1 0-2 16,1 0-3-16,0-1-4 0,0 2 2 15,2-2 2-15,1 0-3 0,0 0 0 0,5 1 2 0,-1-1 6 16,4-4 1-16,4 1-3 0,-2 0 8 0,2 1 3 16,5 0-10-16,0-3 8 0,-2 3-7 0,-1-2 0 15,3 1-3-15,-3 2-1 0,2-2 1 0,-2 0-7 16,4 4 5-16,-5 0-3 0,0 0-7 0,1 3 2 16,1-6-11-16,0 6 12 0,-1-3-2 0,-4 1-1 15,0 0 1-15,-1 2-4 0,1-1-4 0,-9 2 1 16,6 0-6-16,-5-2 3 0,6 2-1 0,-7 0-3 15,-1-2-2-15,10 2 5 0,0 0-3 0,-4 0-1 16,4-2 2-16,-2 1 3 0,0-2-1 0,5 1-4 16,-3-1-6-16,3-2 8 0,0 2 6 0,-4 1-3 15,9-4 5-15,0 1-8 0,-3 0 6 0,4 0-7 16,3-2 8-16,-3-3 0 0,0 4 5 0,-1 0-5 16,-2 0 4-16,-1-1-6 0,-1 3 6 0,3-2-3 0,-3 0-2 15,0-1-2-15,1 2 1 0,-2 1-1 0,1-4-1 16,-1 3 1-16,1-2 6 0,-1 1-4 15,0-2 1-15,1 0 1 0,-1 3 1 0,2-2-17 16,0 1 15-16,2-1 1 0,-2 0 2 0,3 1-1 0,-1 1 1 16,3-2-1-16,3 3 0 0,-4-2 1 0,-2-2 3 15,2 2 2-15,-1 2-4 0,-4-3 3 0,0 0 1 16,1-2-2-16,-1 4-3 0,0-1 5 0,0-1-4 16,-1 3-1-16,0-2 0 0,1 2 5 0,-2-3-5 0,0 2 2 15,0-1-1-15,-1 2 0 0,-1-2-2 16,-1 2-2-16,3 0-5 0,0 0 3 0,-1 2 5 15,-3-2-4-15,7-2 5 0,0 2-1 0,2 0 2 0,-3 0-3 16,1 0 1-16,0 2-6 0,-2-1 6 16,-2 1-5-16,0 1 2 0,1-3 3 0,-1 0-7 0,0 2 5 15,1-2-1-15,-2 3-3 0,1-1-1 16,2 2 8-16,-3-4-5 0,2 2 4 0,-3-2-1 0,3 2 0 16,-4-1-3-16,4 0 2 0,-4-1-4 0,4 0 3 15,-4 2-3-15,1-2-2 0,3-2 3 0,-4 4-1 16,5-5 3-16,-3 3 0 0,1 0-1 0,-3-3 1 15,-7 3 3-15,7 0-1 0,0 0-2 0,-1-2 4 16,1 2-4-16,-10-4 8 0,0 5-3 16,3-2-2-16,-1 2-2 0,1-1 0 0,-2 3-2 0,2-3 4 15,0 4 0-15,4-4-2 0,2 2 3 0,-5-2-3 16,-1 3-3-16,-1-2-2 0,2 3 4 0,-1-4-10 16,-2 2 10-16,1 1-1 0,0 0 1 0,1 3 0 0,-3-6-1 15,2 2 1-15,-1 1-3 0,-1-1 4 16,2-1-3-16,-3 2 4 0,2-2-4 0,-2 3-2 15,1-4 4-15,3 4-2 0,-4-3 2 0,2 0-1 16,11 1-1-16,-10-1 1 0,1-1 0 0,7 1 3 16,-7-1-7-16,6 2 5 0,-1 0-1 0,-4-2-4 0,-1 0 2 15,1 0 3-15,0 0-2 0,7 0 1 0,-10 2 0 16,2 1-4-16,7-2 4 0,-7 0 1 0,0 1-4 16,-1-1 3-16,-1 0 0 0,-1 2-1 0,1-3 3 15,0 2-1-15,0 1 0 0,-1-2-1 0,0 0-5 16,-1 0 1-16,0 2 4 0,2-2 0 0,-3 1-1 15,1-2 4-15,0 0-3 0,0 0-1 0,-1 0 3 16,-1 0 1-16,5 0-2 0,-3 0-4 0,1 0 1 16,0 0 4-16,2 0-5 0,0 0 2 0,2 0 1 15,5 0-1-15,-8 0 3 0,9-2 3 0,-8 2-9 16,-2 0 7-16,1 0-2 0,0-1 6 0,-1 2-6 16,-2-2 4-16,-1 2-3 0,3-4 0 0,-7 3 3 15,6 0 2-15,-1 2-6 0,-5-1-3 0,1-1 3 0,3 0 0 16,-4-1-1-16,1 1 2 0,-1 0-1 15,-1-2-4-15,-1 2 0 0,3 0 4 0,-2 0 1 16,0 2-1-16,0-4 1 0,1 4 0 0,1-2-4 0,-1 1 3 16,2 1-4-16,-2-2 2 0,1 0 0 0,-1 3 1 15,4-3 1-15,-3 2-4 0,7-1 5 0,-5 2 0 16,4-3-3-16,-2 2 0 0,1-2 3 0,1 0-5 16,-3 0 5-16,2 2-5 0,-2-2 3 0,-3 0 2 15,4 0-3-15,1 1-1 0,-1 0 1 0,-3-1 4 16,3 0 1-16,2 0-5 0,-1 0 3 0,1-2 2 15,-3 2-2-15,-3 0 2 0,0-2-1 0,3 2 2 16,-4-2 7-16,0 0 1 0,0 0-4 0,0 0 6 0,1-1 0 16,-3 1-2-16,7-2 1 0,-4 3 3 0,-1-3-3 15,1 3-1-15,4-4 2 0,-6 3-3 16,6-2-3-16,-4 1 2 0,5-1-3 0,-1 1 1 0,1-1-1 16,1 3-3-16,1-3 2 0,-2 4-3 0,2-2 2 15,0 0-2-15,-2 1 1 0,0 1 1 0,2-1-5 16,-2 1-3-16,1 0 3 0,0-2 2 0,-3 2-4 15,-3 2-1-15,-2-2 2 0,2-2 1 0,-3 4-8 16,0-1 10-16,0-1-1 0,0 1-2 0,0-1 2 16,-2 2-1-16,2 0 0 0,-5-2 0 0,-8 0-2 0,19 0 1 15,-10 3 0-15,0-3-2 0,-9 0 1 16,20 0 2-16,-10 1-1 0,2 0 1 0,0-1-1 16,1 1 0-16,-3-1 1 0,4 2-1 0,-1-2-2 0,-3 1-2 15,3-1-1-15,1 0 4 0,1 0-1 16,-2 1 4-16,3 1-1 0,5 0-2 0,-7-2 0 15,-1 0 0-15,2 2-2 0,-1-1 3 0,-1-1-2 0,-1 2 0 16,3-2 0-16,-2 1 3 0,-1 0-2 0,0-1 2 16,2 0-5-16,-4 2 0 0,3-2 0 0,-2 0 2 15,-2 0 1-15,3-2-1 0,-12 2 2 0,19 0 3 16,-9-1-7-16,-10 1 3 0,18 0 0 0,-10 0-2 16,-8 0 1-16,14-1 3 0,-14 1-1 0,14 0-3 15,-14 0 3-15,12-2-2 0,-12 2 1 0,15-1 0 16,-15 1-2-16,12 0-1 0,-12 0 4 0,14 0 0 15,-5 0 0-15,-9 0-2 0,16 0 0 0,-8 1 2 16,-8-1-2-16,17 0-1 0,-8 0 3 0,1 2-1 16,-10-2 2-16,18 0-2 0,-9 0 2 0,2 1-4 0,-2 0 2 15,-9-1 0-15,18 0 0 0,-8 0 0 16,-10 0 0-16,16 2 0 0,-6-1-2 0,-1-1 1 0,-9 0 4 16,18 0-3-16,-8 0-3 0,-10 0 5 0,17 0-1 15,-12 0-1-15,-5 0-2 0,16 0 2 0,-16 0-2 16,14-1 5-16,-4 1-1 0,-10 0-3 0,16 0 1 15,-8 0 0-15,-8 0 2 0,15 1-2 0,-7-1 2 16,-8 0-3-16,16-1 1 0,-16 1-1 0,14-2 3 16,-6 2-2-16,-8 0 2 0,11 0-2 0,-11 0 2 15,12-1 0-15,-12 1-3 0,0 0 3 0,13-3-1 16,-13 3 1-16,8 0-2 0,-8 0 2 0,0 0-4 16,15-1 3-16,-15 1 1 0,0 0-2 0,12-2 0 15,-12 2 2-15,10 0-6 0,-10 0-11 0,13-2-8 16,-13 2-8-16,9-2-11 0,-9 2-13 0,0 0-12 15,13-2-23-15,-13 2-27 0,0 0-9 0,0 0-54 0,0 0-147 16,8-2-352-16,-8 2 156 0</inkml:trace>
    <inkml:trace contextRef="#ctx0" brushRef="#br0" timeOffset="-59681.52">-310-9218 18 0,'0'0'89'0,"0"0"-9"0,0 0-4 15,0 0 1-15,0 0 0 0,0 0-5 0,0 0-7 16,0 0-6-16,0 0-5 0,0 0-1 0,0 0-2 16,0 0-3-16,0 0-1 0,0 0 0 0,0 0-3 15,0 0-2-15,0 0 2 0,0 0-3 0,0 0 3 0,0 0-4 16,0 0 5-16,0 0-6 0,0 0 0 0,0 0 4 16,0 0-6-16,0 0 2 0,0 0-1 0,0 0-5 15,0 0 1-15,26-9-2 0,-26 9-3 0,0 0-5 16,7-2-5-16,-7 2 3 0,0 0 2 0,0 0-8 15,9-3-1-15,-9 3-2 0,0 0-6 0,0 0 6 16,9-4-2-16,-9 4-6 0,0 0 1 0,0 0 4 16,10-2-6-16,-10 2 2 0,0 0-3 0,10-1-2 15,-10 1 4-15,0 0 5 0,8-2-6 0,-8 2 2 16,0 0-7-16,11-2 7 0,-11 2-13 0,0 0 11 16,13 0-4-16,-13 0 2 0,0 0-4 0,16 0 4 15,-16 0-1-15,10 0 0 0,-10 0 1 0,7 2-2 16,-7-2 5-16,0 0-2 0,16 0-15 0,-16 0 15 0,11 0 2 15,-11 0-3-15,12 2 0 0,-12-2 4 16,13 1-7-16,-13-1 1 0,15 0 3 0,-15 0 1 16,11 0-1-16,-4 1 0 0,-7-1 1 0,15-1 0 0,-15 1-7 15,15 1 2-15,-15-1-3 0,10 0 5 16,-10 0-3-16,13 0 2 0,-13 0 2 0,15 0-5 0,-15 0-1 16,13 0 1-16,-5 0 2 0,-8 0 4 0,12 0-3 15,-12 0 2-15,16 1-4 0,-8-1 5 0,-8 0 0 16,13 0-4-16,-4 0 1 0,-9 0 3 0,16 1-8 15,-10 2 7-15,-6-3 0 0,20 0 1 0,-12 0-4 16,5 0 3-16,-3 1-1 0,2 1 3 0,0-2-14 16,1 0 12-16,0 2-4 0,1-2 7 0,-1 0-2 0,0 0-3 15,3 0 2-15,-3 0-7 0,2 4 8 16,1-4 0-16,-2 2-1 0,-1-1-3 0,2 0 4 16,0-1-4-16,-2 1 2 0,3-1 0 0,-2-1-1 0,1 5 0 15,-2-4-12-15,2 0 13 0,-2 0 3 0,0 2-5 16,2-2 5-16,-2 0-3 0,2 0 0 0,-1 0-3 15,-3 3 4-15,-4-2-2 0,7-1-1 0,-2 0-9 16,0 0 3-16,1 0 9 0,-2 2-1 0,-11-2 3 16,22 0-7-16,-10 0 5 0,1-2-2 0,-1 2 6 15,1 0-3-15,2 0 2 0,-2-1-7 0,0 1 5 16,1 0-3-16,-1 0 2 0,3 0-4 0,-3-3 4 16,2 3-1-16,-3 0 0 0,1 0-3 0,0 0-8 15,3-2 13-15,-3 2 0 0,1 0-4 0,-2 0 3 16,2-3-3-16,-1 3 3 0,0 0-2 0,-2-2 4 15,2 2 0-15,-2 0-2 0,2-1-12 0,-6-1 12 16,-7 2-2-16,21-1 1 0,-7-2 2 0,-14 3-2 0,13 0 2 16,-13 0-2-16,16 0-2 0,-16 0 2 15,15 0-3-15,-8 0 3 0,-7 0-4 0,14-2-1 16,-6 2 2-16,-8 0 5 0,17-2-8 0,-10 1 5 0,-7 1-1 16,16-3 2-16,-16 3 1 0,15 0-2 0,-5-2-1 15,-2 2 2-15,-8 0-3 0,20-2 4 0,-10 0 0 16,-1 2-1-16,-9 0-3 0,19-2-1 0,-6 0 4 15,0-1-2-15,0 2 4 0,1-2-5 0,-1 2-5 16,0-1 7-16,0 0-4 0,0 1 6 0,-4-1-1 16,3 1 1-16,1 1-2 0,1-1 2 0,-3 0-7 15,4 1 5-15,-3-1 2 0,-2 1-1 0,5-2-5 16,-4 2 6-16,3 0-3 0,-3-2 4 0,0 2-7 16,-11 0 3-16,22-2-2 0,-12 1 5 0,0 0-3 0,-10 1-1 15,21 0 3-15,-9-2 1 0,1 0-1 16,-2 2-1-16,1-1-1 0,2 0-2 0,-3-1 3 15,2 0 3-15,-2 2-6 0,3 0 1 0,-2-3 1 0,0 2 2 16,2 0-2-16,-5 0 2 0,3 0-1 0,0 1-2 16,1-2-2-16,-1-1 2 0,0 3 1 15,-2-2 1-15,2 2-2 0,-1 0 1 0,-11 0-10 0,22-4 12 16,-11 4 1-16,0-2-1 0,-1 2-2 0,-10 0 2 16,18 0 0-16,-9 0 0 0,-9 0-2 0,17 0 6 15,-7-1-9-15,1 1-2 0,-11 0 9 0,17 0-2 16,-9 0-2-16,-8 0 1 0,21-1-3 0,-13 1 3 15,1 0 4-15,-9 0-3 0,17 0-4 0,-9 0 2 16,-8 0-3-16,17 0 7 0,-10 0-2 0,-7 0-1 16,17 0 2-16,-9 1-5 0,2-1 3 0,-10 0-1 15,15 0 1-15,-8 0 0 0,-7 0-1 0,17-1 3 16,-4 1 3-16,-13 0-4 0,17 0-1 0,-9 0 2 0,2-1-6 16,-10 1 4-16,20-3 0 0,-11 6 3 0,3-6-2 15,-12 3-1-15,19 0-2 0,-7 0 1 16,-1 3-1-16,1-3 2 0,-3 1-1 0,3-2 2 0,-2 2-1 15,2-1 3-15,1 1-4 0,-1-1-12 0,0 3 10 16,1-5 5-16,0 4-4 0,0-1 3 0,-1-1 1 16,1 3-4-16,0-3-1 0,-1 0 3 0,3 0 2 15,-3 2-2-15,-2-2-5 0,4 0 7 0,1 0-2 16,-3 3 0-16,0-1 3 0,2-2-3 0,0 1-1 16,0 0 3-16,0 0-5 0,-1-2-1 0,1 2 4 15,0-1-2-15,0 0 3 0,0 0-6 0,-2 1 3 16,0-1 2-16,-3 0-3 0,6 3 0 0,-2-3 2 0,0 0-1 15,-1 0-2-15,2 0 3 0,-2 0 1 0,0 0-5 16,1 0 1-16,-1 2 0 0,0-2 8 16,0 0-2-16,1 0-4 0,-1-2 6 0,-1 4-2 0,3-2 0 15,-3 0-5-15,1 0 4 0,-1 0-2 0,2 2 3 16,-1-2-9-16,-1 1 13 0,1-1-8 16,1-1 4-16,-1 2-5 0,0-1 5 0,1 0-1 0,0 1 1 15,0 1-6-15,-1-2 1 0,2 0 6 0,-2 0-3 16,1 3-4-16,1-2 5 0,2-2 2 0,-4 2-2 15,2 1-1-15,0-2-2 0,-2-2 0 0,4 1 2 16,-1 1 6-16,-2 1-7 0,0-1 4 0,0 2-4 16,0 0 4-16,2-2-2 0,-2 0 1 0,-1-2-1 15,2 2-5-15,-1-2 5 0,1 2-4 0,1 0 8 16,-2 0-4-16,1 0-5 0,-1 0 1 0,1-1 8 16,2 1-8-16,-3 0 4 0,2 1-2 0,3-2 3 15,-4 1-6-15,1-1 5 0,0 1 1 0,1 0-2 0,-1-2 0 16,1 2-1-16,-1 2 2 0,-1-2-2 0,7 1 0 15,-5-2 3-15,0-1-2 0,-1 2-4 16,1 2 1-16,-1-2 4 0,0 0 5 0,2-2 1 0,2 0-9 16,-3 2 3-16,0 0-1 0,0 0 1 0,0 0-5 15,-2 0 7-15,3 0-14 0,-2-1 15 0,5-2-6 16,-5 3 0-16,6 0-1 0,0 0 3 0,-6 0-8 16,6 0 13-16,-5-2-7 0,0 2 4 0,4 0 1 15,-1 0-3-15,1 2 0 0,-4-4 3 0,0 2-6 16,5 0 3-16,0-3 0 0,2 3 3 0,-3-1-3 15,-1 2 5-15,0-1-7 0,2-2 7 0,-5 2-7 16,-1-1 4-16,6-1-2 0,-1 2 0 0,-5 0 0 16,4 0-1-16,-1-1-2 0,-2 1 6 0,1-3 0 0,5 6-8 15,-2-6 5-15,-4 3-2 0,4-2 1 0,-6 2 4 16,7 0 0-16,-5 0 0 0,2 2-1 16,-4-4-3-16,6 2 3 0,-3 0 1 0,3 0-15 0,0-3 13 15,1 6 0-15,0-6-2 0,-6 2-2 0,5 2 3 16,-3-2 0-16,2-1 2 0,3 1-2 15,-2 1 2-15,0 0 1 0,-3 0-5 0,3-1 1 0,0 1-1 16,1 0 1-16,-8 0 2 0,8-1 2 0,-1 2-8 16,2-1 2-16,-2 1 2 0,0-2 0 0,-1 1 3 15,1 0-4-15,1 0-2 0,-5 1-4 0,3-1 11 16,4 1-6-16,-3-1 1 0,-4 0-3 0,5 2 2 16,0-2 0-16,-1 1 4 0,-5-2-9 0,5 2 8 15,0-4-2-15,1 5 1 0,-2-1-7 0,-4-1 8 16,7-3-3-16,-3 5 1 0,2-2-4 0,-1 1 0 15,-3-1-3-15,-2-1 6 0,6 1 0 0,-2-2 1 16,1 2-1-16,-5-1 6 0,7 2-6 0,-1-1 0 0,-1-1 3 16,2 1-3-16,-7 0 4 0,7-2-5 15,-4 2-2-15,-1 0 6 0,0-3 5 0,3 3-7 16,-1-2 3-16,-1 2 1 0,1-2-3 0,1 2 0 0,1-2 4 16,-1 2 1-16,-3 0-4 0,3 0-3 0,-6 0 4 15,6 1-3-15,4-2-12 0,-5 1 18 0,3-1-7 16,-2 1 5-16,1 0 2 0,-1 0-9 0,3-1 8 15,-2 2 2-15,4-2-6 0,0 1 3 0,-3-2 0 16,-1 2-3-16,2-1 4 0,-2 1 1 0,1 0-7 16,-1 0 0-16,0 0 0 0,0-3 6 0,0 4-8 15,-1-2 8-15,2 1-3 0,-1-2 0 0,-1 2-2 16,1 0-2-16,-2-3 4 0,-1 3-3 0,1 0 1 0,1-1 2 16,0-1 5-16,1 2-1 0,-2-2-2 15,3 1-3-15,-3 1 2 0,2-3 1 0,-5 1-1 16,5 2 1-16,-1-2 2 0,2-2-1 0,-2 5-1 0,1-1-2 15,1 0 2-15,-2-1 1 0,0 0-7 0,3 2 6 16,0-1-1-16,-3-1 1 0,0 0-5 0,0 2 5 16,2-2-1-16,-3 2-2 0,1-2-3 15,1 1 5-15,1-1 3 0,-1 1-1 0,-1-1-7 0,4 0 7 16,-5-2 0-16,3 1 3 0,-1 2-3 0,0-7-7 16,2 7 3-16,-9 3 3 0,9-6-20 0,-2 3 24 15,1 3-2-15,-3-3-1 0,0 0-1 0,-2-3 0 16,3 1 2-16,-5 2-2 0,2 0-2 0,1 0 6 15,2 0-3-15,-3 0 0 0,3-3-4 0,-1 3-1 16,2-3 8-16,-5 2-1 0,3 0-7 0,1 1 5 16,1-1-5-16,0 0 5 0,-1-1-5 0,1 2 4 15,-1-2 1-15,0 2 3 0,-1 0-4 0,1-2 4 0,-1 1-1 16,5-1-4-16,-5 1-2 0,-4 1 3 16,3 0 0-16,1 1-3 0,1-4 5 0,0 3-3 0,-3-1-2 15,2 1 5-15,0-1 2 0,3 1-2 0,-2-1 2 16,0 1-4-16,-2-3-2 0,2 3 0 0,2 0-1 15,-2 0 2-15,1 0-3 0,-1 0 5 0,-6-3-1 16,8 2-3-16,-3 0-3 0,3 0 4 0,-7 1 6 16,6-1-4-16,0 0-7 0,-5 0 7 0,5 1 0 15,-6-2-2-15,6 2 0 0,-5 0 2 0,1 0 0 16,3-1 1-16,0-1-3 0,-5 2 6 0,3-2-6 16,-1 2-4-16,-2 0 6 0,2 0-7 0,-1 0 3 15,0 0 3-15,0 0-2 0,4-3 4 0,-5 2-4 16,1 1 2-16,4-1 0 0,-1 0 1 0,-3-1-5 15,4 1 2-15,-5 1 5 0,1 0-4 0,6 0-1 16,-6-3 0-16,4 3 3 0,0-2-12 0,-4 2 10 16,-2 0-1-16,1 0 0 0,1 0 8 0,1-2-8 0,-2 1-2 15,5-2 4-15,-4 1-6 0,-2 1 4 0,-1 1 3 16,3-1-1-16,-1 1-1 0,1 0-3 16,-1-2-1-16,0 2 0 0,1 0 4 0,-1-2-6 0,4 0 10 15,-4 1-4-15,0 0 5 0,5-3-6 0,-5 4 6 16,5-1-7-16,-5 0 3 0,2-1 1 0,2 0-1 15,-3 2-5-15,4 0 5 0,-6-3-1 0,0 3-1 16,2 0 2-16,-2-1 3 0,0 0-4 0,2 1 3 16,-1-1-2-16,2 2 0 0,-3-3-2 0,3 2 4 15,-3 0-1-15,3-2 1 0,-2 2-4 0,0 0 3 16,1 0-3-16,0 0 1 0,-1 0-1 0,-1 0-2 16,1 0 6-16,0 0-2 0,1-3-5 0,-1 6 4 15,1-7-5-15,-1 3 3 0,-1 1 4 0,2-3-20 0,-2 3 18 16,0 0 2-16,-1-2-4 0,2 1 6 0,-2 0 0 15,1-1 0-15,-2 4-3 0,2-4-6 16,0 2 10-16,-2-2-6 0,-1-1 1 0,3 3-13 0,-2-2 14 16,-1 1 0-16,1-1-3 0,-3 2 1 0,3 0 2 15,-1-1-8-15,-1-2 6 0,1 3 5 0,-11 0-4 16,22-2 4-16,-11 2-3 0,-1-3-2 0,3 3 1 16,-1-1 5-16,-2-1-10 0,2 1 7 0,-2 1 0 15,2 1-1-15,0-2-4 0,-12 1 6 0,22-2-6 16,-14 2 10-16,0-3-2 0,-8 3-3 0,17-2 4 15,-17 2-2-15,14 0-2 0,-14 0 1 0,13 0 5 16,-13 0 3-16,13 0 0 0,-13 0 2 0,9-2-4 16,-9 2 9-16,0 0-5 0,0 0 3 0,13-2-8 0,-13 2 2 15,0 0 2-15,0 0-12 0,0 0-6 16,0 0-15-16,0 0-17 0,0 0-15 0,0 0-15 16,0 0-22-16,0 0-59 0,0 0-102 0,0 0-273 0,0 0 121 15</inkml:trace>
    <inkml:trace contextRef="#ctx0" brushRef="#br0" timeOffset="-11337.66">10192-9357 55 0,'0'0'102'0,"0"0"-4"0,0 0-4 0,0 0-2 15,0 0-10-15,0 0 1 0,0 0-14 0,0 0 0 16,0 0-6-16,0 0-6 0,0 0-5 0,0 0-3 16,0 0-6-16,0 0-1 0,0 0-8 0,0 0-2 15,0 0-3-15,0 0-2 0,0 0-3 0,0 0-6 16,0 0-1-16,0 0-2 0,0 0-6 0,0 0 3 15,0 0-4-15,0 0 4 0,0 0-8 0,0 0 2 16,0 0-1-16,0 0 2 0,0 0-2 0,0 0 4 16,0 0-3-16,0 0 3 0,0 0-1 0,4 19 3 15,-4-19 6-15,0 0-1 0,0 10-2 0,0-10 6 16,0 0-6-16,2 13 2 0,-2-13-3 0,3 11 0 0,-2-6 4 16,-1-5-2-16,1 12-7 0,-1-12 2 15,2 11 3-15,-2-3-1 0,0-8 1 0,2 11 9 16,-2-11-5-16,-2 14-2 0,2-14 3 0,0 16 0 0,3-9-10 15,-3 0 1-15,0-7-1 0,-1 17 9 0,1-9-6 16,0-8 1-16,0 14-5 0,0-5 0 0,0 1 5 16,0-10 1-16,1 18-7 0,0-8-1 0,-1-1 3 15,0 1-3-15,0-1-1 0,3 0-7 0,-2 2 9 16,1-1-1-16,2-1-1 0,-3 0-1 0,2-1-1 16,-1 0 7-16,3 4-7 0,-2-2 8 0,-2 1-8 15,2-2-2-15,0-1 0 0,-1 4 3 0,2-2 3 16,0-1 0-16,-4 0-4 0,2-1 3 0,1-1-5 15,-1 4-2-15,-2-2 8 0,2 0-3 0,0 2-9 0,-2-3 7 16,2 2 3-16,-2 1-1 0,0-11-1 16,-2 16-1-16,2-5 1 0,-4 1 1 0,3-1-6 15,-3-1 3-15,3 2 4 0,-1 0-3 0,-3-2 5 0,1 2 2 16,0-1-7-16,2-1 4 0,-1 1-2 16,2 1 1-16,-1 1-2 0,-1-3 2 0,2 2-2 15,0 0 7-15,-2-1-4 0,2 3 0 0,0-4-2 0,1 1 0 16,-3 2 3-16,2-3-5 0,1 1 1 0,-1 0 4 15,2 2-3-15,-2-2 2 0,-3-1-8 0,4 1 7 16,-1 1-1-16,1-1-7 0,0-1 9 0,1 1-3 16,-3 1 1-16,0 1 1 0,4-1-3 15,-4-1-2-15,0 0 1 0,2 1 4 0,0-2-5 0,-1 4-1 16,-2-5 4-16,0 4 3 0,0-1-1 16,2 1-2-16,-1-1-2 0,-1-1 6 0,2 3-3 0,-3-3 4 15,0 3-6-15,3-4 1 0,-1 5-2 0,0-5 0 16,-3 5 0-16,2-2 5 0,2-1-1 0,-2 0 0 15,-1 2 0-15,2-1 3 0,-3 1-4 0,4-1 1 16,-3 1 2-16,-1-2-1 0,3 2 1 0,-2-1-3 0,0 1 3 16,3 1-3-16,-3-1 2 0,-1-1-2 0,2 1-2 15,-2 0 1-15,1 0-2 0,0 0 6 0,1 0-1 16,1 0-4-16,-2 0 3 0,2 3-3 16,-3-4-1-16,0 5 2 0,3-4 4 0,1 2-2 0,-3 0-4 15,1-1 2-15,0 2-3 0,0 2 2 0,-3-3 1 16,3-2 0-16,-4 0 0 0,4 3 3 0,-2 0-5 15,-1-3 2-15,1 5-1 0,-2-5-1 0,5 3 3 16,-3 1-3-16,-2 0-3 0,2 2 1 0,-1-2 0 16,-1-3 8-16,5 4-6 0,-2-5 1 0,-1 3-2 15,-1 2 2-15,1-2-1 0,1 2 3 0,1 1-1 16,-1-4 1-16,-1 4-3 0,4-2 0 0,-3 2-1 16,2-3-1-16,-4 3 0 0,1-2-1 0,0 1 3 0,-1 0-1 15,-1 0 0-15,1 1 4 0,0-1-5 16,0-2 3-16,-3 3-1 0,3-4 0 0,1 2 0 0,-2 1 0 15,2-3 2-15,-1 1-1 0,0 0-2 16,4-2 2-16,-3-2 0 0,2 6 0 0,0-5 2 0,1 5-2 16,-2-5 1-16,2 1-3 0,2-1-2 15,-3 5 4-15,3-1 1 0,-1 1-1 0,0-3 1 16,-1 2-6-16,1 0 6 0,2-5-4 0,-2 5 0 0,2-4 8 16,-1 5-5-16,0-2 1 0,0 1-1 0,0 0 2 15,-1 1-4-15,1-1 1 0,-2 0 0 16,2 0 2-16,-2-3 2 0,1 3-3 0,1 1 4 0,-1-5-1 15,1 3-4-15,-2-1 1 0,2 0-1 0,0 0 2 16,-2 0-2-16,1-2 0 0,1 1 1 0,0 4 0 16,-1-2 4-16,-2 1-8 0,2-4 9 0,2 6-4 15,-1-1-3-15,0 0 5 0,0-2-4 0,3 3-1 16,-6-4 0-16,6 3 0 0,-6-5 3 0,2 1-5 16,1 2 4-16,0 2 3 0,-1-2-2 0,0-3-3 0,2 2 0 15,-5 1 4-15,3 1 1 0,1 1-2 16,0-2-3-16,0-1 2 0,0 0-1 0,0 1 4 0,-1 3-5 15,1-4-1-15,2 3 1 0,-3 1 1 0,2-2 0 16,-1 0 3-16,3 2 1 0,-2 0-4 0,1 1 0 16,2-4 2-16,-1 1-3 0,0 1 3 0,-2-3 1 15,3 3-6-15,-3-4 4 16,6 1-1-16,-5 3 1 0,2-1 1 0,-2-2-1 0,3 3 1 16,0-5-3-16,-4-2 2 0,2 2 1 0,0 0-1 0,-1 2 0 15,-1-2 0-15,-1 1-2 0,2-1 0 0,0-1-1 16,-1 1-3-16,0 2 5 0,1 0 1 0,-2 1-2 15,0-2 1-15,2 4 1 0,-2-5-7 0,0 0 5 0,1 1 4 16,-2 1-6-16,1 3 1 0,1-5 4 0,-2 0-5 16,1 0 3-16,-2 0 1 0,4 4 0 0,-2-4 0 15,-2-1-1-15,2 1 1 0,0 0-2 0,-2 0-2 16,1 1 3-16,1-1 2 0,-1 1 1 0,-1-1-3 16,4 1 1-16,-1-2-1 0,-2 4 6 0,1-1-12 15,0-2 7-15,0 0 1 0,0 0-6 0,1 2 4 16,0-1-2-16,1-1 2 0,0 4-3 0,-4 0 5 15,4-5-1-15,-2 7-1 0,0-3-5 0,0-2 7 16,0-1 1-16,0 0 1 0,-4 1-2 0,4-1 3 16,-2 3 1-16,-2-4 1 0,1 1-6 0,0 4 4 15,0-2 2-15,2-3 1 0,-3 1-2 0,2 4-6 16,-2-2 7-16,-1 0-2 0,2 2 1 0,-1 1 1 16,0-2-2-16,-1 1-6 0,2-5 12 0,0 6-4 15,-2 0 0-15,3-1 4 0,-2-5-2 0,1 3-1 16,1 0-1-16,1-1-2 0,-2-1 5 0,0 0-3 15,1 3 0-15,1-3-4 0,-1 0 4 0,1-1-6 0,-1-1 5 16,-1 2-5-16,3 0 3 0,0-1-3 16,0 1 2-16,-2 0 2 0,1 0-5 0,1-2 3 0,0 1-3 15,0-1 1-15,0 2 1 0,1 0 0 0,-1-3-4 16,0 2 2-16,-1 1 0 0,1-2 0 16,1 1 1-16,1-2-2 0,0 3 3 0,-2 0-4 0,1-3 5 15,-1 3 0-15,0 0 0 0,0-2-1 0,3 1-2 16,-1-1 0-16,-1 2 0 0,1 0 0 0,-1-3 3 15,1 2-3-15,0-2 0 0,-2 0 0 0,2 1 3 16,0 1-9-16,0-1 6 0,-1 2-1 0,0-3 3 16,2 0 0-16,-2 3 1 0,1-1-4 15,-2-1 0-15,3 2 3 0,-2-1-3 0,0 0 2 0,3-1 0 0,-3 2-4 16,0 0 2-16,-1-2 1 0,2 2 2 16,0 0-1-16,-2 0-1 0,1 1 1 0,1-3-3 15,-1 7 4-15,-1-5-2 0,0 1 0 0,-1-1 0 0,1 0 0 16,-2 0 1-16,1-1-2 0,1 1 1 0,0 0 0 15,-2 0 1-15,2 0 2 0,0-1-4 16,0 1-2-16,-2 0 2 0,2-2 1 0,2 6 0 16,0-3 1-16,-1-3-5 0,2 2 1 0,-3 2 3 0,4-4-1 15,-3 1-1-15,-1 0 2 0,2 1-3 0,1 1 3 16,-2-1 3-16,0 0 0 0,2-4-1 0,-6 5-1 16,6-2-3-16,-6-3 3 0,3 3-1 0,0 0-3 15,0-2 3-15,-1 1-2 0,-3 0 2 0,3-2-1 16,-1 1-2-16,2 2 5 0,-3-1-3 0,1 1 3 0,0-1-4 15,-1 0 2-15,0-1 0 0,0 2 0 16,1 1 0-16,1-4-5 0,-4 2 4 0,4 0 2 16,-3 1-1-16,2-3-3 0,-2 4 0 0,3-3 6 0,-2 3-3 15,1-3-12-15,-1 2 15 0,2-2-1 16,1 1-1-16,-2-1-2 0,1 0 2 0,-1 0 0 16,2 0-2-16,0 2 2 0,-3-3 1 0,3 1-5 0,-2 0 6 15,0 0-3-15,2 1 2 0,0-2 1 0,-3-1-3 16,3 2-3-16,-1-3 7 0,1 4-7 0,1-2 1 15,-1 1 1-15,-1-1 0 0,0 0 1 0,2-1-2 16,-1-9 0-16,-1 19 0 0,0-8 4 0,1-2 0 16,0-9-1-16,-3 17-4 0,2-6 3 0,1-2 0 15,0 1 1-15,0 1-2 0,-1 0 1 0,-1 1-9 16,-1-2 9-16,3 0-6 0,-1 0 6 0,1 1 3 16,-2-2-4-16,1 2-1 0,-1 0 0 0,-1 0-1 15,2 0 4-15,-3 0-1 0,3-3 1 0,0 0-2 16,1 4 3-16,-4-2-1 0,4 1-1 0,-1 2 1 0,1-1-1 15,-4 0 0-15,3-1 1 0,0-1-5 16,2 2 5-16,-1 1 1 0,-1-2-8 0,1 2 9 16,0-2-2-16,0 0 1 0,0-1 0 0,0 0-2 0,0 0 0 15,0 2 3-15,1 0-2 0,-1 0-1 16,1-3-2-16,-1 2 4 0,0-2-2 0,0 3 0 0,0-4-6 16,3 2 10-16,-3 2-4 0,0-2-1 0,0 0 0 15,0 0-3-15,1 4 6 0,-1-3-4 16,2-1 0-16,2 2 6 0,-3-1-4 0,1 0 0 0,1-1 1 15,-2 2 1-15,3-2-10 0,-1 4 11 0,-2-1-2 16,2-1 1-16,1 1-1 0,-1-2-3 0,-2 3 2 16,0 0 0-16,3-3-3 0,-3 3 4 0,0 0 0 15,1 0-2-15,0 0 1 0,-1 0 0 0,-1-2 0 16,2 4 2-16,-2-2-3 0,1 0 0 0,2 5-2 16,-1-6 4-16,1 3 1 0,-3-4 0 0,2 2-3 0,2 2 0 15,-2 0 1-15,0-5 0 0,2 4-1 16,-3-3-4-16,0 1 4 0,3 3-2 0,-3-5 1 15,1 3 0-15,0-3 1 0,0 2-2 0,-2 1 6 16,0-5-5-16,2 5 2 0,0 0 0 0,-1-5 2 0,1 7-6 16,-1-6 5-16,-1 3-4 0,1 0 4 15,2-1-5-15,-3 3 3 0,1-2 2 0,0-2 0 0,-1 3-7 16,1 1 7-16,-1-1-1 0,3-1-1 0,-2 1 1 16,4 2-1-16,-4-1 1 0,0-2 0 0,1 0 3 15,1 1-3-15,-1 0-4 0,-1 0 2 0,-1-1 2 16,3 1 2-16,-1 0-5 0,-1-2 5 0,3-1-4 15,-2 2 3-15,0-1-4 0,0-1 5 0,-1 3-5 16,3-2 8-16,-3-1-5 0,1 2-2 16,2-1 2-16,-1 1-3 0,0-2 0 0,0 0 4 0,-1 1-3 15,1 0 1-15,2 2 0 0,-2-1-2 0,5 6 0 16,-6-8 1-16,3 4-1 0,-1-2 3 0,1 3-3 16,0 1 6-16,0-4 3 0,-2-1-2 0,7 5 0 0,-7-2-1 15,2-2 3-15,2 3 2 0,-1 2-4 0,-1-6-1 16,3 6 1-16,-4-4 0 0,1-3 1 15,1 3 4-15,1-4 0 0,0 3-1 0,-2-1 3 16,1 0 0-16,-2-1-5 0,-2 1 3 0,1-2 4 0,-1-4 0 16,2 7 1-16,0-5 2 0,-1 2 0 0,0 1 0 15,-2-4-1-15,0 2 0 0,-1 0-2 16,0-9 1-16,4 17-5 0,-4-11 2 0,0-6-1 0,1 14 0 16,-1-6 1-16,0-8-1 0,1 14-2 0,-1-6 2 15,0 1 4-15,0-9-2 0,0 15 1 0,0-6-2 16,0-9 1-16,2 13-6 0,-2-6 1 0,-2 4-1 15,2-11-3-15,-1 14 3 0,1-14 0 0,0 11-2 16,0-11 1-16,-1 11 1 0,-1-5 1 0,2-6-5 16,-2 13 2-16,2-13-1 0,-6 11-1 0,6-11 0 15,-2 9 2-15,2-9 0 0,-3 12-2 0,3-12 1 16,-2 8 2-16,2-8-5 0,-6 12 3 0,6-12-1 16,-4 7-4-16,4-7 4 0,-3 10-2 0,3-10 3 15,-5 12-1-15,5-12-1 0,-2 6-1 0,2-6 0 0,-4 11 0 16,4-11 1-16,-5 9 0 0,5-9-1 15,-2 10 2-15,2-10 0 0,-5 9-2 0,5-9 2 16,-1 10-1-16,1-10-1 0,-2 13 2 0,0-8-1 16,2-5 4-16,-1 12-7 0,1-12 1 0,-1 7 0 0,1-7 3 15,-4 9-3-15,4-9 0 0,-1 10 3 0,1-10-4 16,-2 10 2-16,2-10-1 0,-1 10 6 16,1-10-5-16,-1 7 0 0,1-7 3 0,-5 10-4 0,5-10 3 15,-4 11-3-15,2-3 2 0,-1-2-1 0,3-6 2 16,-2 11 1-16,-2-3-3 0,4-8-2 0,-2 12 3 15,2-12 2-15,-2 14-8 0,-1-10-1 0,3-4 0 16,-1 14 1-16,-2-10-1 0,3-4 1 0,-4 12 0 16,4-12 2-16,0 11 0 0,0-11-2 0,-2 10 3 15,2-10 3-15,-2 9-4 0,2-9 0 0,-2 11 2 16,2-11 1-16,-1 6-2 0,1-6 1 0,0 0 0 16,-1 10-1-16,1-10 2 0,-3 9 0 0,3-9 2 15,0 0 0-15,0 0-4 0,-1 11 2 0,1-11-2 16,0 0-2-16,-1 8 5 0,1-8-2 0,-1 10 4 15,1-10-3-15,-3 9-1 0,3-9 1 0,-2 6 2 16,2-6-1-16,0 0-2 0,2 14-1 0,-2-14 3 16,0 9-3-16,0-9 7 0,0 8-5 0,0-8 0 15,3 9 0-15,-3-9-1 0,0 0 0 0,0 0 0 16,0 12 2-16,0-12-3 0,0 8 2 0,0-8 1 0,0 0-2 16,-4 10-1-16,4-10 2 0,0 0 1 0,0 11 0 15,0-11-1-15,0 0 0 0,0 11 1 16,0-11-1-16,0 0 0 0,0 8-1 0,0-8 4 0,0 0-3 15,0 0 2-15,0 0 0 0,0 12 3 16,0-12-2-16,0 0 0 0,0 0 1 0,0 0 0 0,0 0-1 16,0 0 0-16,1 7-1 0,-1-7 6 15,0 0-4-15,0 0 2 0,0 0-2 0,0 0 2 0,0 0 1 16,0 0-2-16,0 0 2 0,0 0 1 0,0 0-3 16,0 12 2-16,0-12-3 0,0 0 2 0,0 0-1 15,0 0-1-15,0 0 1 0,0 0 0 0,0 0-2 16,0 0 0-16,0 0 1 0,4 6 1 0,-4-6-3 15,0 0 4-15,0 0-8 0,0 0 7 0,0 0-4 16,0 0 0-16,0 0 0 0,0 0-8 0,0 0-13 16,0 0-15-16,0 0-22 0,0 0-20 0,0 0-40 15,0 0-60-15,0 0-231 0,0 0-441 0,0 0 195 16</inkml:trace>
    <inkml:trace contextRef="#ctx0" brushRef="#br0" timeOffset="3740.83">-15-2948 22 0,'0'0'135'16,"0"0"-8"-16,0 0-8 0,0 0-10 0,0 0-3 0,0 0-9 16,0 0-6-16,0 0-7 0,0 0-6 0,0 0-10 15,0 0 0-15,0 0-3 0,0 0-5 0,0 0-8 16,0 0-4-16,0 0-1 0,0 0-9 0,0 0-6 16,0 0-2-16,0 0-4 0,0 0-6 0,0 0-10 15,0 0 15-15,0 0-5 0,0 0-4 0,0 0 4 16,0 0-1-16,0 0 0 0,0 0 3 0,0 0 5 15,18 5 0-15,-18-5 1 0,14 2-4 0,-5-2 1 16,3 0 2-16,1-1 2 0,0 1-7 0,0 0 5 16,1 1 0-16,7-1-7 0,-7 0 0 0,-1 2-3 0,5-2 0 15,4 0-1-15,-5-2-7 0,-1 4 7 16,-1-4-5-16,-2 2-4 0,3 2 5 0,-2-1-4 16,2-1 0-16,-4 3-2 0,3-2-3 0,-1-1 1 0,-1 2 0 15,5-2 2-15,-5 0-4 0,2 2 1 16,0 1 0-16,1-3-3 0,-2 3 3 0,1-2 1 0,1 0 1 15,5 0 0-15,1 2-1 0,-2-1-2 0,2 0-2 16,2 0 0-16,-1 0 3 0,1-1-4 0,-1 0 1 16,2 3 4-16,-2-4-11 0,1 0 7 0,-3 0 2 15,3 0 0-15,0 2-2 0,-2-2 0 0,-1 0 5 16,2 3-2-16,-2-2-6 0,4 1 0 0,-4-2 1 16,-1 1 5-16,2-1-3 0,-3 2 2 0,1-4-2 15,-3 2 0-15,3-1-2 0,0-1-1 0,1 2 6 16,0 0-4-16,-6-1-7 0,3 2 13 0,5-5-7 15,-3 4 2-15,0-2-1 0,0 2 2 0,1-3-4 0,-2 3 2 16,1 0-1-16,1-1 2 0,-1 1 1 0,1-1 1 16,0 1-2-16,-1 0 2 0,-1 0-4 0,3-3 3 15,-2 3 0-15,1 2 0 0,3-4-2 0,-5 4 2 16,3-2-4-16,-1 0 5 0,4 0 3 16,-2-2-4-16,0 1 0 0,-1 1-4 0,2 0 3 15,-1-3 0-15,0 3-2 0,-2-2 1 0,3 2 1 0,-2-3-2 16,0 1 3-16,0 2 0 0,-1-1-4 0,1 1-4 15,-2-3 8-15,0 3-2 0,-3-1-4 0,5-3 2 16,-2 4 4-16,2-2-4 0,-1 0 2 0,0 0-4 16,1 1 9-16,2-2-1 0,-9 2 0 0,4-2-1 15,3 3-1-15,3-2 2 0,-4 1 1 0,2 1-4 16,-2-3 0-16,3 3 0 0,-4-2-2 0,3 2 2 16,-3-1 1-16,4-1 2 0,-4-1-13 0,2 3 10 15,1-3 0-15,-4 1 5 0,3 1-4 0,-2 0 0 16,1 0 2-16,0 0-3 0,0 1-3 0,1-2 1 0,0 2 7 15,-2-3-9-15,4 3 4 0,-2 0 0 0,-1-2 0 16,0 2-1-16,1-2 2 0,0 0-2 16,0 0 2-16,-2-1-2 0,1 3 4 0,1-3-5 0,-1-1 2 15,1 3-1-15,-1 0 2 0,1-1-3 0,-1-1 0 16,3 3 4-16,-4-5-6 0,-1 2 2 16,5-1-1-16,-5 2 1 0,5 2 0 0,-4-4 1 0,-1 0 2 15,2 3 2-15,3 0-3 0,0-3-2 0,0 4 4 16,-2-4-2-16,0 4 0 0,-1-1 0 0,1 1-1 15,1-1 6-15,-1 1-15 0,-3 0 10 0,1-2-2 16,1 4 3-16,0-1-2 0,-1 0 1 0,1 1 1 16,1-2 3-16,-2 0-2 0,-1 0-5 15,1 2 3-15,0-2-4 0,2 0 1 0,-1 0 4 0,-2 0 2 0,3 3-1 16,-1-3-3-16,-2 0-1 0,1 2-4 0,1-2 7 16,-6 3-3-16,7-5 2 0,-7 5-1 0,0-2-2 15,2-1 4-15,3 1 1 0,-4 2 0 0,3-3-3 16,-4 0 1-16,1 0 0 0,-1 0 1 15,4 2-4-15,-2-1 1 0,-2-1 3 0,8 0 2 0,-3 0-1 16,0 2-1-16,-1-4 0 0,3 4-1 0,2-1-3 16,-1-1 6-16,2-1-8 0,0 2 5 0,8-4-2 15,-12 3 3-15,3 2 0 0,-4-1-5 0,5-1 6 16,0 1-4-16,-1-1 1 0,1 2 1 0,-1-1 3 16,1-1-1-16,0 1-3 0,-2-1 2 0,3 3-2 15,5-3 2-15,-4 0-2 0,-2 3-2 0,4-3 3 16,-4 0 0-16,6 3-6 0,-8-3 7 0,2 0-8 15,0 0 5-15,-1 0-1 0,1 1-2 0,-3-1 3 16,2 2-5-16,-3-4 2 0,2 2 1 0,-2-1 0 16,1 1-2-16,3-1 0 0,-4 1 5 0,1-2 1 0,0 1-5 15,0 1 3-15,1-2 1 0,-1 2 0 0,-1 0-4 16,3-3 3-16,0 3 3 0,0-2-6 0,-3 2 3 16,1-2 5-16,0 1-6 0,1 0 4 15,-3-1 1-15,3 1-2 0,-6-1-3 0,4 2 4 0,-1-3-3 16,1 3 4-16,0 0-3 0,0-1 4 0,-1 0-5 15,-1 0-2-15,4-1 2 0,-4 2-1 0,2-1 4 16,1 0 2-16,-1 1 0 0,3 0-10 0,-2-1 6 16,3-2 2-16,-3 3 0 0,3 0 1 0,-3 0-5 15,1-2 6-15,1 0-3 0,-2 6 1 0,3-6-2 16,-1 4 3-16,0-2-5 0,-1 0 0 0,-1 0 2 16,3 0-1-16,-2 0-2 0,2 0 4 0,-3 3-3 15,5-3 5-15,-7-3 1 0,5 3-3 0,-3 0 4 0,3 3-2 16,-1-3-1-16,1 0 6 0,-2 0-6 15,2 0-1-15,-1 0 2 0,-1 1-1 0,0-1 1 16,1-1 0-16,-3 1 1 0,1 0-5 0,0 0-6 0,0 0 12 16,-2-3-4-16,2 1 3 0,-1-1-5 0,0 2 1 15,1 1 3-15,-2-3 1 0,0 3-8 16,1-1 7-16,1-3-3 0,-3 4 3 0,3-2 2 0,0 2 1 16,-3 0-4-16,1 0-1 0,0 0 2 0,1-3-2 15,0 6 2-15,-1-6-2 0,-2 3 1 0,3-1-4 16,0 1 2-16,-1 0 4 0,-1 0-4 0,-4 1 3 15,7-2 1-15,-2 1-2 0,0 0-2 0,2 0 6 16,3 0-5-16,-6 0 3 0,5 0-3 0,-5 0 0 16,3-2-1-16,1 4-1 0,-2-2 2 0,2 0 5 15,1 0-2-15,-2 1 0 0,1-2-5 0,-2 1 2 16,1 1-2-16,1-2 4 0,-1 2-6 0,0-2 5 16,2 1 2-16,-1 1-8 0,-2-2 6 0,2 1-2 0,1 1-5 15,-1-1 9-15,1 3-2 0,-1-6 3 0,-1 3 0 16,2 0-4-16,-1-1-4 0,-1 5 5 15,2-7-4-15,-2 6-1 0,0-6 6 0,0 3-1 0,-2 0-3 16,1-1 1-16,0-2 1 0,-1 3-2 0,-2 0 1 16,2 0-9-16,0 0 10 0,-4-1 5 0,0 1-5 15,0-1 0-15,3 1-2 0,-4 0 0 0,1-3 6 16,-1 3-2-16,5 0-1 0,-3-2 1 16,-2 2-1-16,6 0 1 0,-1 0-3 0,-2 0 4 0,-2-3-2 15,6 2 0-15,-1 0-3 0,1 2 3 0,1-1-3 16,-1-1 7-16,0-2-8 0,0 3 4 0,-1 2-2 15,4-4 1-15,-3 2 2 0,3-1 0 0,-3 1-9 16,1-3 10-16,8 1-3 0,-9 2 2 0,1 0-4 16,0-3 2-16,2 3-1 0,-2-1 2 0,2 1-4 15,-1-1 3-15,0 0 3 0,0 2-5 0,-3-2 3 16,3-1-9-16,0 2 13 0,-2-1-3 0,1 1 0 0,0 0-1 16,0 0-1-16,-1-1 1 0,0-1-2 0,-4 0 2 15,5 2-1-15,-2 0-2 0,-2-2 0 16,3 1 4-16,2 2-3 0,-7-2 2 0,5-1 2 0,-1 2-3 15,1 0 0-15,1 0 4 0,-1-1-5 0,0-2 1 16,-1 2 3-16,-1 1 0 0,0 0-6 0,-1 0 6 16,3-1-4-16,-2-2 2 0,0 2 1 0,-2 1-2 15,-3-1 2-15,2 1-4 0,7-3 3 0,-9 3-2 16,1 0-3-16,5-1 3 0,-5 0 1 0,5-1 3 16,-2 0-6-16,-3-2 3 0,-1 4 3 0,2-1-4 15,1 2 0-15,-1-2 5 0,-1 1-4 0,-1-1-3 16,1-1 4-16,-3 4-4 0,1-4 0 0,2 2 6 15,-3 0 0-15,1-1-3 0,1 1-3 0,0-1 0 0,-2 2 2 16,1-2-1-16,-2 1 3 0,2 0 1 16,-2-2-4-16,2 2 2 0,-3-2 3 0,-11 2-4 15,22 0 4-15,-12 0-2 0,2 0 0 0,-2 0-5 0,-10 0 2 16,16 0 1-16,-5 0 4 0,-1 2 0 0,-10-2-13 16,17 0 11-16,-4-2 0 0,-1 2-3 15,-2 0 1-15,2 0 2 0,-12 0-3 0,20 2 2 0,-10-2 4 16,0 2-2-16,-1-1-5 0,1-1 8 0,3 1-8 15,-1-1 0-15,0 0 3 0,-2 2 5 0,-10-2-4 16,21 0 0-16,-13 0-2 0,6 0 1 0,-3 0 2 16,3-2-1-16,-1 1 2 0,-3 2 1 0,0-1 2 15,-10 0-2-15,16-1 2 0,-16 1 2 0,15-3-1 16,-15 3-3-16,12-2 11 0,-12 2-1 0,9 0 4 16,-9 0-5-16,0 0-7 0,0 0 1 0,10-2 4 15,-10 2-11-15,0 0-5 0,0 0-16 0,0 0-15 16,0 0-5-16,0 0-16 0,0 0-6 0,0 0-26 0,0 0-19 15,0 0-24-15,-32 4-144 0,32-4-297 16,-16 2 133-16</inkml:trace>
  </inkml:traceGroup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33.0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819606B-9C51-4322-A056-03D1B5D7FC97}" emma:medium="tactile" emma:mode="ink">
          <msink:context xmlns:msink="http://schemas.microsoft.com/ink/2010/main" type="inkDrawing" rotatedBoundingBox="10788,13802 10918,4463 11145,4467 11015,13805" semanticType="verticalRange" shapeName="Other">
            <msink:sourceLink direction="with" ref="{0F841975-B946-454B-AB5B-8EFF97749AF5}"/>
            <msink:sourceLink direction="with" ref="{D5232E65-C342-4E85-BD73-D099522ADEF5}"/>
            <msink:sourceLink direction="with" ref="{9AC78ECE-AED3-47C0-B1F4-901314A41052}"/>
            <msink:sourceLink direction="with" ref="{78D78EE5-BF16-4BC2-AEA1-4B0CED22837E}"/>
            <msink:sourceLink direction="with" ref="{CDFA1EEF-187F-48BD-9A74-DABB1222A4E0}"/>
            <msink:sourceLink direction="with" ref="{7E7E9321-5BFE-4B68-B077-C5F780E1A91E}"/>
            <msink:sourceLink direction="with" ref="{B5010746-EE5F-4A29-80F1-2C35C46DE74A}"/>
            <msink:sourceLink direction="with" ref="{F4F0A3D1-3992-4454-B556-7A4098069A8A}"/>
            <msink:sourceLink direction="with" ref="{FBDCDAB6-DC67-44F6-919C-8E9B6E698929}"/>
            <msink:sourceLink direction="with" ref="{A970AC03-7779-4D83-B4B1-F201747AE84C}"/>
          </msink:context>
        </emma:interpretation>
      </emma:emma>
    </inkml:annotationXML>
    <inkml:trace contextRef="#ctx0" brushRef="#br0">301 0 68 0,'0'0'119'0,"0"0"-14"0,0 0-3 0,0 0-7 15,0 0-14-15,0 0-5 0,0 0-1 0,0 0-4 16,0 0-7-16,0 0-3 0,0 0-9 0,0 0-6 16,0 0-6-16,0 0-6 0,0 0-2 0,0 0-5 15,0 0-6-15,0 0 6 0,0 0-8 0,0 0-7 16,0 0 8-16,0 0-4 0,0 0-7 0,0 0-2 15,0 0 0-15,-5 7 5 0,5-7 0 16,-1 9-3-16,1-9-1 0,-5 10 8 0,2-5-10 0,3-5 11 16,-5 12-4-16,4-6-2 0,1-6 1 0,-6 11-4 15,2-4-2-15,2 2 5 0,-2-3-4 0,2 2 0 16,-2 1 6-16,1 0 0 0,-1 1-1 0,-1 0 5 16,0-1 0-16,2-4-24 0,-2 7 28 0,3-4-4 15,-3-2 4-15,0 5-1 0,2-1-1 0,-1 0 2 0,1 0-5 16,-2 0-3-16,2 0 2 0,-1 2 2 0,0-2-6 15,2-1 0-15,-1 2 0 0,1 0 0 0,0 1 2 16,0-1-4-16,1 1-7 0,0 0 5 0,1-1 3 16,-2 1-8-16,4-1 5 0,-4 1-5 0,2 0 2 15,0 1 3-15,0 0 0 0,0-3-3 0,0 2 2 16,0-1-7-16,2 3 4 0,-1-2-2 0,-1 2-10 16,0-3 9-16,1 2 6 0,1-1-5 0,-2 1 3 15,2 1-3-15,-1-3-7 0,-1 3 10 0,1 0-5 16,2 0-4-16,-2-1 11 0,0 2-3 0,3-2-4 15,-4 1 3-15,2 1-1 0,0-1 0 0,1-1 3 16,-3 3 2-16,3-1-14 0,0 1 9 0,-1-2 4 16,0 0-1-16,0 7-1 0,1-8 3 0,2 3 0 15,-1 1-9-15,-2-3 8 0,2 4-2 0,0 0-1 0,0-1 2 16,1 0-1-16,-2 0-2 0,3-1 1 0,-5-2-4 16,3 0 4-16,-2 0 2 0,2 0 2 0,1 4-6 15,-2 1 1-15,-2-6-2 0,2 5-1 0,-1-2 2 16,-2 0 0-16,0-1 1 0,0-2-2 15,3 3 2-15,-3 2 2 0,-2-1 1 0,2-1-3 0,0 0-5 16,0-1 10-16,0-2-3 0,-3 2 3 0,2-1-1 16,1-2-2-16,-3 2 3 0,0 0 2 0,-1-2-4 15,-1 6 2-15,3-4 2 0,1-1-3 0,-3 1 0 16,-1-2 1-16,4 1-5 0,-4 0 5 0,2 1 0 16,2 0 3-16,-2 1-3 0,0-3 0 0,3 6-1 0,-4-4 1 15,2 0 0-15,-2 0-6 0,3 0 6 16,1 4 1-16,-1-5-3 0,-2 5 1 0,1 2-4 0,-2-2 1 15,3 0 4-15,0-1-6 0,-1 1 0 0,1-2 2 16,-1 1-10-16,0-3 9 0,1 5-1 0,0 0 5 16,-1-2-4-16,0 2 3 0,1-1-2 0,-3-2 1 15,4 1-5-15,-1-1-4 0,0 0 3 0,1-4 4 16,-4 7-10-16,4-5 16 0,-1 1-3 0,1 2 2 16,-1 2-5-16,1-3-1 0,-4 0-6 0,2 1 10 15,0 2-3-15,0-4-1 0,1-1 3 0,-1 3-1 16,-1-3 0-16,3 5-3 0,-2-2 4 0,1-1-4 15,0 2-1-15,0-4 4 0,1 2 1 0,0 1 0 16,-3-1-3-16,3 3 1 0,0-1-7 0,3-2 7 16,-6-2 0-16,6 0-1 0,-3 5 0 0,-3-3 3 0,3-3-2 15,0 3 0-15,0 1 2 0,-1 1-2 16,0 1-1-16,1-6 1 0,-4 6 3 0,3-5-1 0,-4 5-2 16,4-2 1-16,-3 3-13 0,3-5 12 15,-3-1 0-15,2 4-1 0,-2-4 1 0,2 6 3 0,-2-4-5 16,-1 2 3-16,-1-2-2 0,2 1 2 0,0 2-1 15,-1-5 0-15,0 3-4 0,3 2 2 0,-3-2 3 16,1 0-1-16,2 0 3 16,-2-2-2-16,3 4-1 0,0-1 1 0,-3 0-4 0,2 2 0 0,-3-4 7 15,3-1-1-15,0 5-7 0,-2-2 4 0,3-3-1 16,-3 3 2-16,3-1-4 0,-2-1 3 0,0-2 1 16,0 4-3-16,3-5 7 0,-2 5-5 0,1-4 1 0,-2 4-3 15,3-4-3-15,-2 2 0 0,1-2 4 16,1-1-1-16,1 5-6 0,2-3 9 0,-3 0-2 15,-1 2 1-15,-1-3 3 0,2 0-3 0,2 2 2 0,-2 2-6 16,1-4 3-16,-1-1 3 0,0 3-5 16,0-2 2-16,2 4 0 0,-2-4-1 0,1 6 6 15,-1-4-4-15,2 3 1 0,-2 0-1 0,-2-2 2 0,6 3-2 16,-4-2-8-16,0 0 8 0,0-1 0 0,2 1 0 16,0-3 4-16,1 1-3 0,1 3-4 15,-2 0 0-15,2-1 6 0,-3-1-5 0,2-2-1 0,2 1 4 16,-4 3-4-16,4-1 3 0,-3 2 3 0,3-3 1 15,-1-2-17-15,-2 3 15 0,2 0 0 0,-3-4-3 16,0 4 6-16,1 0-8 0,0-4 0 0,-1-1 2 16,1 2 1-16,-2-1-1 0,1 5-3 0,1-4 6 15,-2-2-4-15,1 1 1 0,-1 0 1 0,2 2 1 16,1-3-2-16,-1 6-1 0,0-5 3 0,2-1 0 16,-3 0-7-16,0 1 6 0,3 5 3 0,-1-4-3 15,0-1-1-15,0 0 0 0,0-1 3 0,0 6-4 0,0-1 0 16,0-6 3-16,-2 4-2 0,4-2-1 0,-5 0-2 15,4 0 3-15,-3 2 0 0,3-1 0 0,-2 0-5 16,-1-1 5-16,1 1 2 0,1-1-5 0,-1 0 5 16,-1 0 0-16,1-1 1 0,0 5-4 0,-2-4 2 15,1 5-1-15,0-2-2 0,3 1 4 0,-3-3 2 16,0 2-3-16,2-3 1 0,-2-1-1 0,0 7 1 16,-1-3-1-16,1 2 0 0,-1-2 1 0,-1-1-1 15,2-2-2-15,3 3 6 0,-4-5 0 0,1 4-5 16,-1-2 1-16,2 0-1 0,-4-2 4 0,2 1 0 0,2 1 2 15,-2-1-1-15,0 1-3 0,0 1 2 16,2-1 0-16,-4-2 3 0,2 2 1 0,2-2-4 16,-4 1 4-16,0 1-4 0,2-2-2 0,-1 1 3 15,1-1 1-15,-1 3 2 0,-2-2 0 0,3-2-7 0,-1 3 4 16,0 0 1-16,1 0 0 0,-1-3-3 0,1 5-1 16,-3-2 4-16,3 1 0 0,0 4 2 0,0-7 1 15,0 2 0-15,0 3-1 0,-1-4-6 0,2 1 2 16,-1 3 3-16,0-5-6 0,0 7 1 0,0-4 3 15,-1 3-3-15,1-1 5 0,-1-3-3 0,-1 2 1 16,2-2 1-16,-2 5-4 0,1-5 3 0,2 3-4 16,-2 3-1-16,-2-3 0 0,1 2 4 0,-1-1-2 15,0 0 0-15,1-1 1 0,1 2-3 0,0-2 5 16,-3 1-6-16,4-2-5 0,-1 2 7 0,2 0 0 16,-2-5 6-16,1 1-2 0,0 1 3 0,0-1-4 15,-1 5 3-15,2-5-2 0,-1 0-1 0,0 0 1 16,0 2 0-16,0 1-2 0,1 1 1 0,-1-5 1 15,0 6 0-15,3 0-5 0,-2-1 4 0,-1-5 1 16,0 9-2-16,1-7-3 0,-2-1 2 0,2 5-1 0,-1-1 2 16,1-3-4-16,-2 4 0 0,1-1 5 0,0 1-3 15,0-6 0-15,3 6-2 0,-3-4-3 16,2 4 2-16,-1-1 2 0,1-5 1 0,-1 0-5 0,1 5 5 16,0-4-1-16,-2 0 3 0,2 3-2 0,-2-5-3 15,2 2 5-15,1 1-4 0,-2-1 2 0,3 0 0 16,-3 0-4-16,0 0 5 0,2 0-3 0,-2 0 1 15,2 2-2-15,0-1 4 0,0 1-4 0,-1-3 2 16,-1 1 0-16,1 4 1 0,-1-4 1 0,2 5-2 16,-3-4-2-16,2 2-1 0,-2-4 2 0,-2 1 1 15,4 2 0-15,-4-3-2 0,0 5 4 0,1-4-5 16,0 0 6-16,-1 0-4 0,1 0 0 0,-1-3 3 0,0 5-1 16,0-4-5-16,0 2 5 0,-1 0 2 0,3 0-4 15,-4-1-1-15,2 0 1 0,-2 1 2 0,3 1 0 16,-2-5 1-16,0 2-3 0,2 1 1 0,-3-1-1 15,1-1 0-15,0 1 3 0,0-1-4 0,1 3 2 16,-1 0 0-16,-3-3-2 0,5 2 1 0,-3-2 0 16,0 1 4-16,1 1-4 0,0 1 4 0,-2 3 0 15,3-4-4-15,-2 2-1 0,-1-3 2 0,5 1-5 16,-4-2 7-16,1 1-2 0,2-4 3 0,-3 5-2 16,1-4 5-16,2 2-7 0,-1-2-1 0,-1 1 2 15,0 1-3-15,1-2 6 0,0 2-5 0,-2 0 1 16,3-2 0-16,-3 5 0 0,2-3 0 0,-2 0 3 15,2 1-1-15,-3 1-2 0,2-1 1 0,-2 2 0 0,3 0-2 16,-2 0-1-16,-1 3 3 0,-1 1-1 0,0-1-1 16,5-3 5-16,-4-1-3 0,2 5 1 0,2-4-2 15,-5 5 2-15,1-3-2 0,-1 2 1 0,2 0 1 16,2 1-1-16,0-7-1 0,0 2 1 0,-1 0 0 16,2 4 2-16,1-3-4 0,0-1 3 0,0 6 1 15,0-3-1-15,-3 0 2 0,1-1-1 16,2 1 0-16,-1-3-2 0,1 0 0 0,1 0 0 0,-1 0-5 15,4 2 4-15,-4 4 1 0,1-1 2 0,0 0-3 16,-1-5 2-16,2 1 1 0,3 2 0 0,-4-2-1 16,2 3-2-16,0 0-9 0,-2-3 9 0,2-1-2 15,-2 3 6-15,3-3-1 0,-4 1-5 0,1 0 4 16,0-1-3-16,2 6 2 0,-1-2 0 0,-2-4-3 16,3 1 4-16,-3 3 0 0,1 0-2 0,-1 0 2 0,2 0 0 15,-1 2-1-15,-1-3-1 0,2-1 3 16,-1 2-2-16,4 1-3 0,-8-6 2 0,5 3-3 15,-1 2 2-15,0-5 1 0,-1 4 2 0,4-2-5 0,-3 3 3 16,0 2-1-16,-1-9 2 0,0 5-1 0,3-1 1 16,-2-1-3-16,1 0 2 0,1 1 0 15,-1-3-3-15,2 6 4 0,-1-5-1 0,1 1 0 0,-1-2 0 16,2 6-1-16,-3-5 2 0,2 0-2 0,-3 0 4 16,2 1-4-16,-2 0-2 0,3 2 4 0,-2-2 2 15,1 1-1-15,-2-1-3 0,1-1 1 0,-1 0-2 16,1-1 5-16,1 1 1 0,-1 2-4 0,-1-2-1 15,0 2 1-15,1-4 2 0,1 3-4 0,1-4 5 16,-3 0-3-16,0 4 0 0,-1-5-1 0,0 2 1 16,2 0 0-16,-4 0 7 0,2-2-1 0,2 0 6 15,-2-9-2-15,0 16 6 0,0-6-4 0,-2-3 2 16,4 5-3-16,-2-3 3 0,0-9-3 0,0 19-2 16,-2-10 1-16,2 0 0 0,0-9-3 0,-1 18 3 0,1-6-1 15,-1-3-2-15,-2 0 1 0,2 1-1 16,0 1-2-16,-1-2 1 0,-1 2-4 0,2 0-2 15,-1-3 4-15,0 1 1 0,-1 4-5 0,2-7 3 0,-1 8-1 16,1-6 0-16,-1 3-3 0,2-2 2 16,0-9 1-16,-1 16 4 0,1-8-2 0,-2 1 2 15,2-9 1-15,0 17-4 0,-2-8 5 0,1-1 4 16,1-8 1-16,-1 16-4 0,1-8 3 0,0-8-3 0,0 16 2 16,1-7 1-16,-1-9-1 0,0 15-2 0,0-8 3 15,0 1-2-15,1 0 0 0,1 2-6 0,-2-10 3 16,2 11 0-16,-1-4-1 0,1 1-1 0,-2-8 2 15,3 12-1-15,-3-6-1 0,0-6-2 0,1 12 4 16,-1-12-3-16,3 9 0 0,-3-9 0 0,4 8 0 16,-4-8-1-16,2 8-10 0,-2-8-3 0,0 0-11 15,0 0-20-15,5 5-30 0,-5-5-46 0,0 0-50 16,0 0-222-16,19-19-422 0,-12 10 187 0</inkml:trace>
  </inkml:traceGroup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37.3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A3495D1-48E1-4EBE-A7C7-27FA6216BBC1}" emma:medium="tactile" emma:mode="ink">
          <msink:context xmlns:msink="http://schemas.microsoft.com/ink/2010/main" type="inkDrawing" rotatedBoundingBox="12983,13726 13251,4414 13668,4426 13400,13738" semanticType="verticalRange" shapeName="Other">
            <msink:sourceLink direction="with" ref="{0F841975-B946-454B-AB5B-8EFF97749AF5}"/>
            <msink:sourceLink direction="with" ref="{D5232E65-C342-4E85-BD73-D099522ADEF5}"/>
            <msink:sourceLink direction="with" ref="{CDFA1EEF-187F-48BD-9A74-DABB1222A4E0}"/>
            <msink:sourceLink direction="with" ref="{7E7E9321-5BFE-4B68-B077-C5F780E1A91E}"/>
            <msink:sourceLink direction="with" ref="{6DB729C4-6A80-4B15-A03A-7691ED9DB5AC}"/>
            <msink:sourceLink direction="with" ref="{A970AC03-7779-4D83-B4B1-F201747AE84C}"/>
            <msink:sourceLink direction="with" ref="{F53D8829-CC08-4C86-A88D-3ACF322DEA30}"/>
            <msink:sourceLink direction="with" ref="{B3BC1FC2-3914-4DF6-BD92-F5215B93B706}"/>
            <msink:sourceLink direction="with" ref="{1F3644D0-E525-4ADE-8D60-545BC442F9EB}"/>
            <msink:sourceLink direction="with" ref="{FFF4D8E5-B8FC-4DAA-8399-1C4E5469CC91}"/>
            <msink:sourceLink direction="with" ref="{BA3155E4-19A6-43F9-8C98-ADA86350665D}"/>
            <msink:sourceLink direction="with" ref="{1E2768B4-3730-4711-A9EB-CEA5DEE7D5ED}"/>
            <msink:sourceLink direction="with" ref="{BC8D7680-1F43-4D33-B34C-3BCED785ADA1}"/>
            <msink:sourceLink direction="with" ref="{B8030AF4-6AC5-45A0-A55E-C46E60E02B62}"/>
            <msink:sourceLink direction="with" ref="{A6875A43-B509-4915-8C3B-3D9593920B95}"/>
            <msink:sourceLink direction="with" ref="{C49D2215-8411-44E9-90B0-8E6128A19AB2}"/>
            <msink:sourceLink direction="with" ref="{839BB0F6-8589-4B6C-B16C-D1EF074EDE7D}"/>
          </msink:context>
        </emma:interpretation>
      </emma:emma>
    </inkml:annotationXML>
    <inkml:trace contextRef="#ctx0" brushRef="#br0">409 0 22 0,'0'0'128'15,"0"0"-2"-15,0 0-17 0,0 0-7 0,0 0 2 16,0 0-8-16,0 0-6 0,0 0-12 0,0 0-14 15,0 0 0-15,0 0-4 0,0 0-8 0,0 0-9 16,0 0 4-16,0 0-11 0,0 0-4 0,0 0-2 16,0 0-1-16,9 6-6 0,-9-6-1 0,0 0-3 15,-3 15 5-15,3-15-3 0,-1 12 1 0,1-12-1 16,-1 14-2-16,-1-8-3 0,2-6 3 0,0 16-1 0,-2-7 2 16,2-9-5-16,-1 16-1 0,0-8 2 0,1-8-1 15,0 15 5-15,-2-5-6 0,2-1-4 16,0 0 2-16,0 1-1 0,0 2 5 0,-2-3-1 0,1 1-10 15,1 0 10-15,0 2-4 0,0-3-4 0,-2 5 3 16,4-4 4-16,-4 4-3 0,4 0-5 0,-4-2 5 16,1 2-2-16,1 1-3 0,0-2 4 0,1 2-7 15,-1 0 0-15,0-1 0 0,2 0 3 0,-2 1-1 16,1-2 1-16,1 1 0 0,-2 0-1 0,3 0-2 16,-2 0 4-16,1 0-2 0,-2-1-5 0,2 1 3 15,-2 1-1-15,1 0-1 0,-1-3 1 0,1 5 0 16,2-1 1-16,-2 2-3 0,0-4 1 0,-1 0 3 15,1 2-3-15,3-2 0 0,-3 5 0 0,1-1 5 0,0 1 0 16,-2-4 0-16,1 4-8 0,-1 0 3 0,0 1 0 16,0-3 3-16,0 3-3 0,0-1 3 0,1-1 6 15,1 1-5-15,1-2 1 0,-3 1-1 0,2 2-2 16,0-4-2-16,-2-3-2 0,3 3 3 16,-1 1 0-16,-1-1 0 0,-1-1-3 0,3 2 3 0,-3 0 0 15,1 1 2-15,0-3-3 0,2 2 1 0,-2-1 1 16,0 3-4-16,-1-3 2 0,-1-1 1 0,0 2-2 15,1-3 1-15,0 5-2 0,-5-1 3 0,1-4 0 0,-2 2 2 16,1 4 3-16,0-4-3 0,-1 1-6 16,-3 2 3-16,3-2 0 0,-1 0-3 0,-1 0 4 15,3-1-1-15,0 1-3 0,-2-1 5 0,0 0 1 0,2-3-2 16,1 6-1-16,0-5 1 0,-1 4-1 0,3 0 2 16,-2 1-1-16,2 0-4 0,2-4 2 0,-4 1-4 15,3 1 7-15,0 3 0 0,-1-4-2 16,0-3 4-16,2 2-4 0,-3 5 4 0,2-2-4 0,-1-3 3 15,-1 2 1-15,0 2-2 0,0-1-4 16,2 1 3-16,-4 0-3 0,1-2 2 0,0 2 1 16,-2 0 2-16,1 2-6 0,1-1 1 0,-4-1 4 0,1 2-1 15,-3 1 1-15,2 0-1 0,0-2 4 0,-1 2 0 16,0-1-1-16,2-1-2 0,-3-1 0 0,3 1 2 16,1-2 0-16,0 0-3 0,3 2 3 0,-3-2 1 15,1 1-6-15,0 0 7 0,2-1-10 0,1-4 7 16,1 1 2-16,0 4 0 0,-3 0-7 0,3-3 0 15,-1-1 4-15,4 5 3 0,-1-1-3 0,-2-1 0 16,2 0 0-16,-2 1-1 0,-1 0-3 0,1 1 3 16,2-1-8-16,-2 0 1 0,-1 0 12 0,2 1-3 15,-3 0-1-15,2-1-1 0,0 1 0 0,-2 2-1 16,2-4 0-16,0 2 3 0,1 0-11 0,-1-2 10 16,1 1-15-16,0-3 18 0,-3 2-1 0,6 1 1 15,-3-5-4-15,-3 5-1 0,6-2 2 0,-3 1-3 0,0 0 3 16,2 0-5-16,-2-4 3 0,1 5 0 0,2-5-2 15,-2 2 2-15,0 0-4 0,-1 3 4 16,2-1 1-16,-1 1-2 0,-1 0 0 0,0-6 5 0,2 5-4 16,-2 0 1-16,0 0-1 0,1-1-7 0,-1 2 7 15,0-1-1-15,2 1 0 0,-2 1 2 0,1-1-3 16,-1 0 4-16,0 0 0 0,2-1-2 0,1 2 1 16,-3 0-2-16,3 0 4 0,0 3 1 0,-2-1-4 15,3-2-1-15,-2 2-1 0,2-2 1 0,-1 1 2 0,0 2-2 16,2-3 1-16,-1 1 0 0,-3-1 1 0,3 2 0 15,1-1 3-15,-3 0-4 0,2 2-1 16,-3-3 1-16,3 0 0 0,-3 1-4 0,2 1 2 16,-2-1 2-16,2 0-4 0,-1 1 4 0,-1-1 1 0,1 0-4 15,0 2 0-15,-1-3 4 0,3 0-4 0,-2 1 4 16,-1 0-4-16,-1-1 1 0,0 1 1 0,4 0 2 16,-3-2-4-16,-1 0 1 0,0 1 5 0,2-1-4 15,0 1 0-15,-2 0 1 0,0-3 2 16,1 2-1-16,-2 0-1 0,2 4 0 0,0-4 2 0,3 1-5 15,-4 0 4-15,1 2-4 0,-1 0 4 0,2 0 0 16,-2-1-1-16,0 2-2 0,3 0 2 0,-3-4-3 16,0 1 7-16,1 3-3 0,-1-2-2 0,0-1 1 0,2 3-6 15,-2-3 8-15,0 1-2 0,0 1 0 16,1-1 4-16,-1 3-5 0,0-4 0 0,0 4 6 16,-1 0 0-16,1-3 0 0,-2 1 2 0,1-2-3 0,1-1 4 15,0 4-3-15,-2-2 3 0,1 2-5 16,2-4 6-16,-2 0-3 0,1 2 0 0,0-1 0 0,-2 0 2 15,2 0-4-15,-1 0 1 0,1-1 1 16,-4 1 2-16,4-1-3 0,-1 1-1 0,0-1-1 0,2 2 2 16,-2 0-1-16,-1-2-2 0,2 1 2 0,-2 3 1 15,1-4 0-15,0 1-3 0,1-1 0 0,-3-3-5 16,3 4 4-16,-1-3 3 0,1 3-4 0,0-2 3 16,-1 0 0-16,0-4-2 0,1 5 1 0,-3-2-3 15,3 2 1-15,-1 0 2 0,1-5-1 0,-1 3 1 16,2 3 0-16,-1-1-2 0,-1-2 3 0,-1 2-5 15,0 0 3-15,1-1 4 0,-1 2-3 0,-1-6-2 16,0 4 3-16,1 0 0 0,-1 0-5 0,0 2 6 16,0-6 0-16,2 0-1 0,-4 5-2 0,4 0-4 0,-4-1 5 15,4-4-5-15,-1 0 6 0,-1 0 0 16,2 0 0-16,1 2-5 0,-3-2 3 0,1 3 2 16,0-3 0-16,1 4-3 0,-3-4-2 0,3 4 3 0,1 5-2 15,-2-5 1-15,-2-2 1 0,3 0-1 0,-4 2-2 16,2 2 4-16,0 2-1 0,1-1-1 0,1-3 1 15,-2 2 1-15,1 0-3 0,-3-1-1 0,2 1-2 16,-1 2 5-16,0-2-4 0,2-1 5 0,1 0-1 16,-3-2-1-16,0 0-3 0,0 2 2 0,3-5 2 15,-2 0-3-15,-1 5-1 0,0-5 2 0,3 1-1 16,-4 4 0-16,2-7-2 0,1 6 4 0,0-4 2 16,-2-3-4-16,3 3-1 0,-1-2 2 0,1 1-1 15,-1 1 1-15,1-3 4 0,1 0-2 0,0 0-4 16,-2 1 5-16,1-1-6 0,2 3 6 0,-2-3 1 15,1-1-6-15,-1 1 5 0,1 1-6 0,-3-3 2 0,3 3 3 16,-1-1-3-16,0 0 1 0,-2-3 0 16,2 2 1-16,0 1-9 0,0-2 13 0,-2 0-5 0,-1 1 1 15,2 1-2-15,1-3 3 0,-2 2-1 0,2 1-2 16,-3-3 1-16,2 3-2 0,0 0-4 0,-1-1 9 16,2 2-4-16,-4-4-1 0,4 4 2 15,-3-1-3-15,-1 1 4 0,4-4-2 0,-2 6 1 0,0-4 6 16,-2 2-6-16,2 2 1 0,2 0 0 0,-3 0 0 15,2-2-1-15,-2 2 0 0,3-1-9 0,-3 0 11 16,0 0 2-16,2-1-11 0,1 0 9 0,0 1-1 16,1-1-6-16,-2-1 6 0,2 0 1 0,0 2-2 15,-1-2 0-15,1 1 0 0,0-3 0 0,0 3 3 16,1 0-3-16,-1-2 0 0,0 0 0 0,0 1-6 16,2 1 8-16,-1-1 2 0,-1 2-2 0,1-4-1 15,1 7-3-15,0-7-7 0,-4 5 9 0,4-3 6 16,-2 2-4-16,1-1 2 0,0 4-3 0,-1-2 1 0,3-1 0 15,-3 3 2-15,0-3 1 0,1 0-7 0,0 5 3 16,-1 1 3-16,0 0-7 0,0-2 5 0,-1-3 1 16,1 0 2-16,0 6 1 0,-1-6 2 0,2 0-3 15,-1 3-1-15,0-1 3 0,0 2 0 0,-1-5-2 16,2 0 4-16,-1 5 2 0,1-1-1 0,-2-1-4 16,1-2 2-16,0 0-3 0,1 0 2 0,-1 5-3 15,1-2 4-15,-1 2-5 0,3-1 4 0,-3 0 0 16,0-1-4-16,5 2 1 0,-5-4 2 0,0 0-5 15,2 2 4-15,-1 3-9 0,1-3 8 0,0-4-1 16,-1 1 0-16,-1 1 0 0,2-2-2 0,-1 1 4 16,1 0-3-16,-1-1-1 0,2-1-1 0,-1 5 0 15,0-4 3-15,0 0-2 0,2 3-3 0,-2-3 4 0,2 5 1 16,1-4-2-16,-3 5 2 0,3 0-3 16,-2-6 2-16,2 3-2 0,1 0 2 0,-4-2-2 15,2 3-1-15,-3-1 3 0,3-3 1 0,-1-1 0 0,1 0 1 16,-1 2 0-16,1-3 2 0,-3 3-2 0,0-2 2 15,3 0-1-15,-3 1-1 0,3-2 2 0,-2 1 2 16,2-2-4-16,-3 1 0 0,2 2 0 0,0-3 0 16,-2 2-3-16,3-3 5 0,-1 3-1 15,2 0 2-15,-4-2-6 0,1 2 4 0,2 0-3 0,0 2 4 16,-1-1-2-16,1-1-3 0,-1 0 0 0,-2 0 3 16,4 0-5-16,0 6 2 0,-3-5 0 0,2 0 0 15,1 5 2-15,-2-4-2 0,2 3-3 0,-1-3 5 16,2 2-3-16,-2-2 2 0,0 0-2 0,2 0-1 15,-1-1 0-15,-2 1 3 0,4 0 1 0,-1-3-3 16,0 3 1-16,0-1 1 0,0-3 0 0,0 1-1 16,2 0 0-16,-3-1-1 0,1 0-2 0,-1-2 4 15,0 3 1-15,-1-5-3 0,-1 1 6 0,3 0-4 0,-3-2-2 16,-3-5 6-16,7 12 0 0,-2-7-2 16,-1 0-1-16,-4-5-2 0,4 12 5 0,-1-7-1 15,0 0 3-15,2 1 0 0,-5-6 1 0,3 12 2 16,-1-7-6-16,-2-5 1 0,2 9 2 0,-2-9 2 0,2 10-7 15,-2-10 8-15,3 10-5 0,-3-10 5 0,4 10-4 16,-4-10 0-16,1 11-2 0,-1-11 0 16,1 10 4-16,-1-10-4 0,0 10-2 0,0-10 4 0,0 11-3 15,0-11-1-15,-1 8 1 0,1-8-2 0,0 13 0 16,0-13 4-16,1 8-3 0,-1-8 0 0,0 0-2 16,-1 12 3-16,1-12-4 0,-1 12 4 0,1-12-1 15,0 0-1-15,-4 11 1 0,3-5 5 0,1-6 1 16,-2 8 5-16,2-8-3 0,-4 11 4 0,4-11-1 15,-4 8-3-15,4-8-3 0,-1 9-1 0,1-9 0 16,-3 9-2-16,3-9 4 0,-5 11 2 0,5-11 2 16,-3 10-6-16,3-10 3 0,-2 9-2 0,2-9-1 15,-2 8 2-15,2-8 6 0,-4 8-9 0,4-8 1 16,-2 8 4-16,2-8 4 0,0 0-1 0,0 0-3 16,-3 13 4-16,3-13 0 0,-2 7-3 0,2-7-2 15,0 0 2-15,-4 7-5 0,4-7-2 0,0 0 4 16,0 0-4-16,0 0 6 0,-2 11-2 0,2-11 2 15,0 0-1-15,0 0-7 0,0 0 3 0,0 0 0 16,0 0 9-16,0 0-10 0,0 0-11 0,0 0-5 0,0 0-7 16,0 0-18-16,0 0-12 0,0 0-22 15,0 0-17-15,0 0-21 0,0 0-24 0,0 0-22 16,0 0-27-16,0 0-39 0,0 0-185 0,0 0-438 16,0 0 194-16</inkml:trace>
  </inkml:traceGroup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42.24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7DFC997-89EB-4E61-B64C-E2859F2CB237}" emma:medium="tactile" emma:mode="ink">
          <msink:context xmlns:msink="http://schemas.microsoft.com/ink/2010/main" type="inkDrawing" rotatedBoundingBox="15256,13590 15733,4229 15922,4238 15445,13600" semanticType="verticalRange" shapeName="Other"/>
        </emma:interpretation>
      </emma:emma>
    </inkml:annotationXML>
    <inkml:trace contextRef="#ctx0" brushRef="#br0">466 14 61 0,'0'0'113'0,"0"0"-6"0,0 0-6 0,0 0-5 0,0 0-2 16,0 0-6-16,0 0 3 0,0 0-9 0,0 0-2 15,0 0 0-15,0 0-4 0,0 0-16 0,0 0 2 16,0 0-12-16,5-15 1 0,-5 15-5 0,0 0-6 16,0 0-8-16,0 0-3 0,0 0 0 0,0 0-8 15,0 0 2-15,0 0-4 0,0 0-5 0,0 0 0 16,0 0 0-16,0 0 1 0,2 29 1 0,-2-29-5 15,0 0 4-15,-1 15-14 0,1-15 9 0,-1 12-4 16,1-12-1-16,-3 13 1 0,3-5 5 0,0-8-4 16,-1 16-3-16,0-8 5 0,-1 2 1 0,2 0-8 15,0-10 0-15,-2 18 4 0,2-10-2 0,-1 0-1 0,1-8 7 16,0 19-4-16,-1-10-1 0,-3 0-9 0,4 3 9 16,0-3 2-16,-1 1-3 0,2 0-1 0,-2 4 4 15,2-6-5-15,-2 6-10 0,2-3 15 16,-1-1 3-16,0 3-6 0,0-2 4 0,0 2-2 0,0-2 6 15,0-1-9-15,0 2 7 0,0-2 1 0,0-2-2 16,0 3-3-16,0-3-1 0,0 3 5 0,-1 0-1 16,-1 1-7-16,1-2 5 0,0 2-4 0,-1-2 1 0,2 2-2 15,-2-1 0-15,1 1 5 0,0-1-4 16,-2 3-3-16,3-3 2 0,-1 3 1 0,1 0-5 16,0-2 4-16,1 0 3 0,-1 2-5 0,3 0 5 15,-3 0-2-15,0-3 0 0,1 3-2 0,-1 0 1 16,0-2 1-16,1 1-1 0,-2 0-1 0,1 2 0 15,0-3-2-15,-1 1 4 0,-2 1-2 0,2-2-11 16,0 1 10-16,-3-1 0 0,3-2-4 0,0 3 3 0,-1-1 1 16,-1 0 2-16,3 0 1 0,-2 1 0 0,2 0-5 15,-1 0 4-15,-1-1 2 0,2 1 0 0,0-1-3 16,0 4 5-16,-3-1-6 0,3-1 3 0,0 1-2 16,0-3 3-16,0 2-2 0,0 6 3 0,0-8-8 15,0 2 5-15,-1 4-4 0,1-3 3 0,0-1-5 16,-1-1 5-16,-2 2 2 0,2-1-2 0,0 2 3 15,-2-3-1-15,0 4-11 0,1-2 8 0,-1-4 0 16,0 4 1-16,1 1 1 0,-3-2 3 0,1 0 1 16,2-1-6-16,0-1 10 0,-3 2-3 0,3 0-13 15,-3-3 12-15,1 2-3 0,2-1 6 0,-2 1-5 16,2-2 2-16,-1 3-4 0,0-2-1 0,1-1 6 0,1 3-5 16,-3-3 3-16,3 2-2 0,0 1-6 0,-3-2 6 15,4 1 0-15,-1-1 2 0,1 2-4 16,-1-2 1-16,1 3-2 0,0-1 3 0,-4 3-3 0,4-2-9 15,-1-1 14-15,-1 0-6 0,4-1 4 0,-4 1 2 16,2 0-2-16,0 1-3 0,-1-2 2 0,-1 1-1 16,4-2-1-16,-4 6 3 0,2-6 1 0,0 2 2 15,-1-2-5-15,1 1 0 0,-2 1-2 0,2-1 1 16,0 1 0-16,0 0 1 0,2 0-4 0,-2-1 5 16,0-1 0-16,0 2 0 0,0-1-1 0,-2 0-3 15,2 1 4-15,-1 1-2 0,1-3 4 0,-1 1-3 16,1 1 0-16,-4-2-1 0,4 6 1 0,-2-3-2 15,-1-1 4-15,3 5 0 0,-1-5-3 0,0 0-4 0,-1 1 5 16,2-1 0-16,-3 4 1 0,0-1 0 16,3 3-1-16,-1 0-3 0,1-1 1 0,-2 0 2 15,0 1-3-15,2-1 2 0,-1 1 5 0,0-2-5 0,2-1 4 16,-2 1-4-16,1 1-2 0,1 0 2 0,-2-1 0 16,-3 0 1-16,3-3-1 0,0 0 3 0,-2 3-5 15,3 2-3-15,-2-3 7 0,0-2-2 0,1 3 3 16,-1 1-2-16,-2 0 0 0,-1-3-1 0,3 4 2 15,-5 0-1-15,5 0 3 0,-2 0-1 0,1-1 0 16,0 1-2-16,3 0 0 0,-3 0-4 0,3-1 8 16,-3 2-5-16,4-3 2 0,-1-5 0 0,2 6 0 15,-5 0 1-15,2 0-1 0,-2 1 0 0,2-2-3 0,1-2 7 16,0-1-4-16,-1-1-2 0,-3 4 1 16,4-4-1-16,-1 0 1 0,1 3-2 0,-3-4 1 15,2 1 4-15,1 4-4 0,-2-5 2 0,0 7 0 0,0-2-1 16,2 0 1-16,-1-4-7 0,-2 6 5 0,3-7 5 15,3 5-1-15,-7 0-3 0,4-1 4 0,0-3-3 16,1 3 0-16,-1-2-2 0,3 1 1 0,-6-3 1 16,3 0 1-16,-1 2 4 0,1 1-3 0,0-2-3 15,-1 4-2-15,1-6 6 0,0 2-5 0,0 4 3 16,-3 1-1-16,3-7 0 0,-1 0 1 0,-1 3 2 16,0 0-3-16,-1-2 1 0,3 1 6 0,-3-3-1 15,0 6-5-15,0-4 0 0,-1 1 1 0,2 0 0 16,0-1-1-16,-2 4 1 0,2-3-2 0,-1-2 0 15,0 6 2-15,0-2-1 0,1-5 2 0,0 8-3 16,-1-7 1-16,3 2-4 0,-1 2 4 0,0 0 1 16,0-1 1-16,-2-1-1 0,2 0 1 0,-2 6-1 0,2-4 1 15,1 0-2-15,-2 1-3 0,2-2-2 0,-1 4 3 16,2-3 2-16,-2 0-2 0,1-1 1 0,0 3 1 16,0 0-3-16,0 0 3 0,0-3-3 0,0-1 0 15,0 1-4-15,-2-2 4 0,2 2 0 0,-1-3-1 16,1 3 2-16,-1-1 2 0,1 1-2 0,1-1-3 15,-2 0 3-15,1-1-2 0,-3 1 3 0,6 0 3 16,-6-1-4-16,6 1 2 0,-6-1-2 0,6 1 3 16,-3 0 1-16,0-2-3 0,-3 2 6 0,3 1 0 15,-1-1-4-15,1 0 4 0,0 5-4 0,0-6 1 16,-1 1 0-16,1 0 1 0,0 0-5 0,0 6 4 16,0 1-1-16,0-3-5 0,1 2 4 0,-1 0 1 15,0-1 1-15,1 1 3 0,-1-3-7 0,3 1 1 16,-2-1 0-16,0 3 2 0,1-1-3 0,-1 0 1 15,-1-1-2-15,0-1 2 0,0 1-2 0,0 2 1 16,0 1 1-16,2-2 1 0,-4 2-3 0,2-2-3 0,2-1 7 16,-2 2 2-16,-3-3 0 0,1 2 2 0,1 1-4 15,0-1 1-15,-2 1 1 0,3-2-1 0,0-1-4 16,0 2 5-16,0-3 1 0,0 1 1 0,0 0-3 16,-1-3-3-16,0 5 0 0,2-2 7 0,-2 1-4 15,2 0 3-15,0-4-2 0,-2 4-1 0,1-3 1 16,1 0-2-16,-1-1-5 0,3 5 9 0,-3-5-6 15,1 6 0-15,0-4-2 0,1-2 6 0,-4 6-5 16,1-4 1-16,1 3 5 0,0 1-7 0,0-1 1 16,-4-2 2-16,4 3 0 0,-1-4 3 0,0 1-4 15,-2 3 0-15,2-2 2 0,0-1-4 0,0 2-1 16,1 1 2-16,-2-2 2 0,-1-2-6 0,1 4 6 16,1-5-2-16,1 3 2 0,-1-1 3 0,-1 1-5 0,2 1 2 15,-2-4-4-15,2 2 3 0,0-3-9 16,0 5 9-16,-1 0 2 0,1 1-4 0,-4-3 3 15,3-3-3-15,1 6 2 0,-1 0 2 0,0-2-2 0,-2-4 1 16,2 6-3-16,1-3 3 0,-1 3-3 0,-1-2 0 16,-1 0 0-16,0-1-1 0,2 2 2 0,-1-3-3 15,0-1 2-15,1-2 3 0,0 2 2 0,1-1-3 16,0 3 0-16,0 1 1 0,-1-2-5 0,1-2 5 16,-4 4-2-16,3-4-2 0,-2 0 1 0,2 0 5 0,2 5-4 15,-2-3 1-15,1 2-3 0,-1-3 5 16,2 2 1-16,-4-3-10 0,3 5 6 0,-1-4 3 15,-2 2-4-15,0 1 2 0,2 0-2 0,-3 1 4 0,3-1-5 16,1-2 2-16,-4-4-1 0,4 2 3 16,-1 2-1-16,0-2-1 0,-1 0-4 0,-1-1 3 0,3 1-3 15,0 0 5-15,-1 0 0 0,-2 0-3 0,3 3 1 16,0-3 0-16,0 0 2 0,-2-1-4 0,0 0 2 16,1 0 2-16,0-2-4 0,-1 3 2 0,2 0-2 15,0-1 1-15,-3 1-1 0,3 0 4 0,-1 0-2 16,-2 0 1-16,2 0-2 0,0-2 5 0,-1 3-5 15,-1-3 2-15,2 2-3 0,-2 0 3 0,-1 0 0 16,2 0-2-16,-2-3 4 0,3 3-3 0,-4 3-2 16,4-4 2-16,0-1 2 0,-1 2-5 0,0-3 3 15,1 2 0-15,-2-1-1 0,2 2 2 0,-1-1-3 16,0 1 1-16,1 0 2 0,0 0 3 0,1-1-5 16,-3 0 1-16,3-1 1 0,-1 2-2 0,1-1 0 15,0 0-2-15,0 2 3 0,1-1 0 0,-1 0 0 16,0 0-1-16,-1 0 1 0,2-1 1 0,2 7-3 0,-3-4 6 15,-3 0-4-15,3 1 1 0,0-4-1 16,3 8 1-16,-3-3 2 0,0 0-2 0,1-4-5 16,-1 0 5-16,1 5 1 0,-1-5-4 0,4 4 3 0,-3-3-1 15,0-1 2-15,-1 0-4 0,2-1 0 0,-2 1 2 16,1-1 0-16,1 1-1 0,-2 0-2 0,2-1 3 16,-1 2-2-16,-1-1 3 0,-1-1-5 0,1 1 1 15,1 0 3-15,-2 0 0 0,-1 1 1 0,0-1-2 16,1 4 0-16,1 1 0 0,-2-1 1 0,1 1-1 15,1 1-3-15,-3-4 0 0,3 1 4 0,0 3 3 16,-2-3-1-16,2 2-1 0,-1 2-2 0,2-5-1 16,-2 2 4-16,1 1-2 0,1-1 0 0,-1 1 0 15,2 0 0-15,0-1 3 0,-2-2-6 0,1 0 6 0,-2-2-3 16,2 0-8-16,-1 0 8 0,0 5 0 0,1-1-1 16,1 0-1-16,-1-4 2 0,-1 0 2 0,2 0-2 15,-2 1-1-15,-2-1 3 0,1-1-5 0,-1 1 0 16,2 0 3-16,2 0-2 0,-4-1-1 0,4 3 5 15,-2-4-2-15,1 2-1 0,-1 0 1 16,2-1-4-16,-2-1 10 0,0 5-9 0,0-6 1 16,2 4 2-16,-1-2 0 0,0 0-1 0,-2-1 0 0,2 2-1 15,-1 0 2-15,0-3-2 0,0 3 1 0,0 0 0 16,1-2 0-16,-1 4-1 0,0-4 0 0,3-1 2 16,-3 2 2-16,0-1-1 0,1 1-3 0,-1-1 0 15,-1 1 3-15,1-2-1 0,-3 1 1 0,2-1 1 16,2 2-5-16,-1-1 3 0,0-1 0 0,3 1 2 15,-3 1-2-15,0-2-2 0,0 1 5 0,0-3-3 16,0 3 3-16,1 2-3 0,0-1 0 0,2-1 3 16,-2-3-3-16,-1 2 3 0,1 2-2 0,0-1 0 15,-1-2 2-15,2 2-2 0,0-3 5 0,-1 1 0 16,1 1-3-16,-1 1 2 0,0-1 1 0,3-2-2 16,-3 2 6-16,3 2-3 0,-4-4 2 0,0 1-6 0,1-1 3 15,-1 0 2-15,0 2-3 0,1 0 1 16,1-1 8-16,0 0-2 0,-2-3 1 0,2 5-1 0,0-4-1 15,-2 1-2-15,0-9-1 0,-2 17 2 0,2-9-3 16,2 0 1-16,-2-8 0 0,0 15 3 16,0-9-1-16,0-6 1 0,0 18 2 0,0-11-1 0,0 2-6 15,2-1 2-15,-2-8-1 0,0 15-1 0,0-7 1 16,0-8 2-16,0 15-2 0,1-4-1 0,-1-3-1 16,0-8-1-16,2 16 1 0,-2-8 0 0,0 0 1 15,0-8-2-15,1 12 1 0,-1-12-4 0,3 12 8 16,-3-12-3-16,0 11-3 0,0-11-1 0,2 6 2 15,-2-6 0-15,0 0-2 0,0 0-5 0,0 0 3 16,0 0-15-16,0 0-24 0,0 0-34 0,0 0-39 16,0 0-19-16,0 0-45 0,0 0-12 0,0 0-188 15,0 0-407-15,0 0 180 0</inkml:trace>
  </inkml:traceGroup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2.81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4AFE884-C293-451C-AE3E-24C0285117EE}" emma:medium="tactile" emma:mode="ink">
          <msink:context xmlns:msink="http://schemas.microsoft.com/ink/2010/main" type="inkDrawing" rotatedBoundingBox="7536,5760 17431,5563 17435,5741 7540,5938" shapeName="Other"/>
        </emma:interpretation>
      </emma:emma>
    </inkml:annotationXML>
    <inkml:trace contextRef="#ctx0" brushRef="#br0">37 121 109 0,'0'0'107'0,"0"0"-7"0,-9-8-9 0,9 8-8 0,-4-6-8 16,4 6-7-16,0 0-3 0,0 0-6 0,-6-8-3 16,6 8-1-16,0 0-6 0,0 0-6 15,-8-4 2-15,8 4-3 0,0 0-8 0,0 0-8 0,0 0 1 16,0 0-4-16,0 0-1 0,0 0 1 15,-9-1 0-15,9 1-7 0,0 0 7 0,0 0-4 16,0 0-2-16,0 0-2 0,0 0 4 0,0 0 5 16,0 0-5-16,0 0 0 0,0 0 6 0,0 0-4 0,0 0-10 15,-2 15 13-15,2-15-3 0,0 0 1 0,0 0 3 16,0 0-5-16,0 0 1 0,-4 7-5 0,4-7 1 16,0 0 4-16,0 0-3 0,0 0 2 0,0 0-1 15,0 0-4-15,0 0 0 0,0 0 3 0,7 14-2 16,-7-14-4-16,8 2 2 0,-8-2 2 0,12 2-9 15,-3-1 4-15,-1-1-4 0,3 1 0 0,-2 1 1 16,5-2-2-16,-2 0-2 0,4 1 2 0,-1-1 0 0,-2 2 0 16,0-2-2-16,5 0-1 0,-5 0 3 15,9 2-2-15,-3-1 0 0,-1 1-3 0,-5-1-2 0,1-1-11 16,2 1 17-16,-3 1 0 0,1-3-5 0,-2 1 2 16,3 1 2-16,-2-1-5 0,-1 2 3 0,0-2 0 15,1 1-2-15,-1-2 1 0,1 1-4 0,2 0-2 16,-1 0 6-16,-1 1 6 0,1-1-9 0,-1 0 4 15,3 2-2-15,-1-4 2 0,-2 4 2 0,5-2-7 16,-5 2 0-16,4 0 0 0,-2-1 6 0,-3 2-3 16,4-1 2-16,-1 2-2 0,1-2 0 0,-3 0 3 15,2 0-5-15,-2 1-1 0,3-1 4 0,-2 1 1 16,6 0-2-16,-5-1 3 0,-1-1-2 0,1 1 0 16,1 1-3-16,0-3-16 0,5 3 19 0,-2-1 1 0,-3-2-4 15,1 1 0-15,3 1-2 0,-4-2 1 16,1 0 4-16,4 2-8 0,-7-2 4 0,-1 2 4 0,1-2-6 15,2 0 4-15,-4 2-10 0,2-2 11 0,-2 2-5 16,0 0 3-16,1-1 2 0,0 2-4 0,0-2 6 16,0 0 2-16,1 3-5 0,0-4 3 0,0 2-1 15,0 1 2-15,-1 0-3 0,7-2 2 0,-4 0-8 16,-1 0 5-16,1 2 4 0,0-3-4 0,5 0-12 16,-6 2 15-16,7-2-1 0,-3 3 0 0,-2-3-10 15,2 0 8-15,-3-3-4 0,5 3-1 0,-5 0 4 16,5 0 0-16,-1 0-6 0,1 0 7 0,-1-2-6 15,-2 2 1-15,-2 0-1 0,0 0 3 0,-1 0 1 0,2 0-5 16,-2-3 3-16,6 3 0 0,-5 0 2 16,0 0 1-16,-1 0 0 0,2-1 3 0,-2 1-1 0,3 0 0 15,-2-1 0-15,2 0-4 0,-4 1-2 0,1 0 4 16,6-2 4-16,-5 1-3 0,0 1 4 16,4-3-11-16,1 3 10 0,-5 0-5 0,0-2 7 0,3-3-7 15,4 4 5-15,-2 1 2 0,0-3-3 0,0 2-7 16,1-1 6-16,-1 0-1 0,0 2 0 0,2-2 2 0,1 0 1 15,-2 0 4-15,1 0-5 0,-2 2-1 16,0-1-2-16,-1 0-7 0,1 0 9 0,-1-2-4 16,-4 3 0-16,5 0 5 0,0 0-7 0,-2 0 3 0,-2 0 5 15,-2-2 1-15,7 1 2 0,-7 1-8 0,6 0 3 16,-3 0-3-16,1-2 6 0,1 1-5 16,2-1 0-16,-2 2 5 0,-4-1 0 0,5 1-3 0,-6-2-9 15,7 2 11-15,-1-3 0 0,2 3-3 0,-2-2-6 16,-1 2 8-16,4 0 2 0,-3-4-3 15,2 4 2-15,-2-1-2 0,0-1 3 0,-1 0 1 0,1 2-8 16,1 0 0-16,-1 0 3 0,-1 0-8 0,2-2 14 16,-1 1-5-16,1 0 1 0,-7-1-3 0,8 1 0 0,-2-1 7 15,1-1-4-15,3 1-4 0,-4 2 9 16,3 0-4-16,-4-2 0 0,4 2 1 0,-2 0-2 16,1 0 4-16,-2-1-3 0,3 2 0 0,-5-2 0 15,5 1 1-15,-1-2 0 0,-3 4-1 0,1-2 1 16,-1-2-2-16,3 4-1 0,0 1-7 0,-2-3 12 15,2 2-1-15,-1-2-2 0,0 0-3 0,-2 3 0 0,0-3 7 16,2 2-4-16,-1-2 3 0,-2 1 2 0,2 1-10 16,0-1 5-16,-6 0 1 0,7 1 1 0,-1-2-1 15,-1 0-1-15,0 0 1 0,1 0 1 0,-7 0-3 16,9 0 3-16,-9 0-1 0,7 0 6 0,2-2-7 16,-1 0 3-16,-1 2-2 0,-2 0 3 0,1-2-4 15,1 2 1-15,3 0 1 0,-1-1 2 0,-2-2-5 16,1 1-2-16,3 0 3 0,-2 0-2 0,-1 1 3 15,-1-2 0-15,2 3-3 0,-4-3-2 0,5 1 4 16,-2 1 0-16,0-3-1 0,-2 4-1 0,1-3-3 16,2 1 2-16,-2 1 0 0,1-2-1 0,-2 0 2 0,5 3-1 15,-4-3 2-15,1 2-1 0,-2-1 3 0,1 0 0 16,2-1-2-16,-2 2 0 0,3-1-4 0,-1 2 4 16,-2 0 1-16,2-2-7 0,1 0 5 15,-2 0 4-15,0 2-6 0,-1-2 0 0,1 0 5 0,-1 2-1 16,0 0 3-16,1 0-2 0,-2-1-8 0,1 1 6 15,1-3 1-15,-1 3 4 0,3-2-1 0,-5 2-4 16,2-2 2-16,2 2-3 0,-2-1 6 0,-6 1-1 16,7 0-5-16,0-1 7 0,2 1-2 0,1-2 0 15,-3 1-9-15,3 1 9 0,-2 0-1 0,-2 0 6 0,1 1-5 16,1-2 0-16,0 1-2 0,0-1 4 16,0 1-6-16,0 0 2 0,0 1-4 0,2-2 4 15,-4 1 1-15,4-1-1 0,-4 2-2 0,2-1-1 0,2 0 2 16,-1-1-1-16,0 1 0 0,-1 0-5 0,2-3 5 15,2 3 2-15,-5 0 3 0,2 0-3 0,-1 0-1 16,-1 0 1-16,3-2-3 0,-2 2 4 0,1 0-2 16,-3 0-1-16,2 0-4 0,0-3 6 0,-1 2-5 15,0 1 3-15,0 0-4 0,-1-1 3 0,-1 1 3 16,3-1-5-16,-2 1 1 0,4-2 5 0,0 2 0 16,8-1 1-16,-11 2-4 0,3-2-1 0,-1-2-3 15,1 1 6-15,0 2-5 0,0 0 2 0,-1 0 0 0,-1 0 2 16,2-1 2-16,-2 1-3 0,3-2 3 15,-2 1-2-15,0 1-1 0,1 0-7 0,0 0 3 16,1 0 3-16,-2-1 0 0,0 2 1 0,-1-1-10 0,9 1 0 16,-7-1 10-16,-2 0 1 0,1 0-7 15,-3-1 7-15,3 1 1 0,0-1-1 0,-3 0-1 0,2 1-5 16,-2 0 4-16,3 0 1 0,-1-3 3 0,-2 3-5 16,-1-2 9-16,-1 4-6 0,-1-4-4 0,1 2 6 15,-1 0-9-15,4 0 7 0,-1-3 0 16,-6 3 1-16,7 0-3 0,0 3 2 0,1-3 1 0,-3 0-5 15,2 0 2-15,-2 0-2 0,0 0-2 0,-3 0 1 16,3-3 6-16,0 6 2 0,2-3-8 0,-3-3 4 0,1 3 3 16,1-1-14-16,1-1 12 0,-1 2-4 15,3-1 3-15,-3 0 0 0,1 0 0 0,0-2 3 16,0 3-5-16,-1-2 3 0,3 2-4 0,-1-4 3 0,-1 3 0 16,0 1-3-16,1-1 2 0,0-2 0 0,2 3-1 15,-2-1 7-15,-1-3-2 0,2 4-1 16,0 0 0-16,1-3-4 0,-4 3 0 0,2 0 5 0,1-1-3 15,-2-1 3-15,2-1-4 0,-3 2 3 0,1-1-3 16,2 2 1-16,-3-2-2 0,4 0 5 0,0 1-5 16,5 0 5-16,-5 1-1 0,-3-2-4 0,0 2 2 15,0-3-1-15,0 3 1 0,-3 0 1 0,2 0-1 16,1-1 0-16,-7 1 1 0,7-4 4 0,-5 4-6 16,2-2 0-16,-3 2-5 0,4-1 4 0,-3-1 1 15,-1 2 1-15,3-1-2 0,2 1 1 0,-5-2 3 16,1 4 1-16,2-4-10 0,-2 2 8 0,3 0 1 0,-6 0-15 15,2 0 12-15,2 0-2 0,-4 0 1 0,1 0 3 16,1 0 0-16,-1 0 0 0,2 2-1 16,-3-2 0-16,2 1-8 0,0-1 9 0,0 2 1 0,-1 1 0 15,2-3-8-15,-2 0 6 0,1 3-3 0,-1-2 3 16,1 0 4-16,0 0-3 0,0 1-3 0,-1 0 5 16,0 0-2-16,5-2 0 0,-5 0-2 0,1 2-1 15,-1 0 1-15,1-2-2 0,4-2 0 0,-1 4 4 16,-4-2 2-16,1 0-3 0,-1 0-3 0,6 2 7 15,-5-1-2-15,0 0-1 0,5-2-4 0,-7 4 2 16,-1-2 2-16,7-1-4 0,-5 1 2 0,2 0 3 16,-2 2 1-16,1-3 0 0,-3 2-12 0,1 0 8 15,-1-2 0-15,1-2 4 0,-2 4 0 0,1-2-1 0,-1 1 2 16,-1-1 7-16,-2 1 1 0,-9-1 0 16,18 0 1-16,-9 0 2 0,-9 0-3 0,15 0-4 0,-8 0-3 15,-7 0 7-15,14 2-3 0,-14-2-7 0,14 1 2 16,-5-2-1-16,1 2 3 0,-1 0-4 0,3-1 1 15,-1 1-2-15,1 2 3 0,1-3-3 0,-1 0-1 16,4 2 0-16,-1-2 2 0,-4 3 3 0,1-2-2 16,4 0-1-16,-2 0-6 0,-2 1 6 0,2 2 3 15,-2-4-6-15,-2 0 3 0,-1 0 0 0,0 2 0 16,0-2-3-16,-9 0 2 0,18 3 1 0,-9-2 1 16,-9-1-10-16,17 1 15 0,-6 0-5 0,-2-1 4 15,1 2 2-15,2-2 3 0,-2 1 2 0,3-1-1 16,-1 0 2-16,-1 2-3 0,0-2 0 0,-2 3 4 0,-9-3-3 15,18 1 0-15,-10-1 1 0,0 2-3 0,-8-2-1 16,15 0 1-16,-15 0-3 0,12 0 2 0,-12 0 1 16,14-2-1-16,-14 2 0 0,12 0 4 0,-12 0-2 15,10-1 3-15,-10 1-2 0,0 0 6 0,10 0-5 16,-10 0 4-16,0 0-7 0,8-5-1 0,-8 5-1 16,0 0-3-16,0 0-8 0,0 0-18 0,0 0-23 15,0 0-20-15,0 0-21 0,0 0-13 0,0 0-23 16,0 0-31-16,0 0-202 0,0 0-380 0,0 0 168 15</inkml:trace>
  </inkml:traceGroup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5.8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7A6F918-C26D-49F9-B852-D506D1CE76B7}" emma:medium="tactile" emma:mode="ink">
          <msink:context xmlns:msink="http://schemas.microsoft.com/ink/2010/main" type="inkDrawing" rotatedBoundingBox="7466,7410 17260,7548 17258,7699 7463,7561" shapeName="Other"/>
        </emma:interpretation>
      </emma:emma>
    </inkml:annotationXML>
    <inkml:trace contextRef="#ctx0" brushRef="#br0">-4 109 49 0,'0'0'126'16,"0"0"-5"-16,0 0-4 0,0 0-12 0,-10 0-12 0,10 0-5 0,0 0-4 0,0 0-6 15,0 0-3-15,0 0-7 0,0 0-7 0,0 0 2 16,0 0-13-16,0 0 5 0,0 0-4 0,0 0 0 15,0 0 4-15,0 0-3 0,0 0 3 0,0 0-3 16,31-5 2-16,-22 4-11 0,-9 1 3 0,17-1 0 0,-3 0 1 16,0-2-2-16,0 0-5 0,6 0-4 15,-7 0-16-15,1 2 10 0,1 0-2 0,0-1-5 16,3 0 0-16,3 0-3 0,-2-3 0 0,1 3-2 0,1 0-5 16,2 0 5-16,1 0-4 0,1 0-4 0,4-2 0 15,-4 1-1-15,6 0 1 0,3-2-3 0,-2 2 0 16,-1-3 0-16,1 1-7 0,0 0 4 0,1 3 5 15,2-2-3-15,0 2 0 0,-1-2-2 0,3 2 4 16,-1 1-2-16,0-4 4 0,1 1-1 0,-5 1 0 16,3 1 1-16,-10 2-1 0,6-3-3 0,2 3 6 15,-9-2-7-15,-1 2 3 0,2 0-3 0,0 2-2 16,-2-2 0-16,2 0-3 0,-2 4 5 0,-1-3-3 16,4-1 3-16,7 3-3 0,-3-3 1 0,-5 2 0 15,-2 0 0-15,2 0 0 0,-1-2 1 0,0 0 0 16,-1 0-1-16,2 3-1 0,2-6-1 0,6 3-3 0,-8 0 3 15,7-2 1-15,-7-1 0 0,7 2 2 0,0 2-4 16,-8-1 1-16,2 1-1 0,-1-2 4 0,6 0-4 16,-5 1 2-16,-2-2-5 0,1 2 1 0,0-1 6 15,-1 2-1-15,2-1-3 0,-1-1 2 0,-2 1-2 16,2 1 4-16,1-2-3 0,-2 1-3 0,-1-1 4 16,1 1-1-16,0-4 2 0,8 4-5 0,1 0 4 15,2 0-1-15,-3-2 1 0,-8 2-1 16,7 2-1-16,-7-2 0 0,-2 0 1 0,1 0 0 0,2 0-4 15,0 4 3-15,-3-4-4 0,3 2 7 0,0 0-1 16,-1-1 1-16,0 0-3 0,0 1 0 0,0-2 0 16,1 2 0-16,-1-2 0 0,3 4 0 0,5-4-2 0,-1 2 4 15,1 0-5-15,-2-2 2 0,-4 1 1 0,6-1-1 16,1 1 3-16,-3-1-3 0,-5 0 5 16,7 2-13-16,-7-2 11 0,7 0-1 0,-8 2 1 15,1-2-4-15,1 0 3 0,7 2-1 0,3-1-1 0,-10-1-2 16,6 1 5-16,1 1-3 0,-1-2 2 0,-9 4-1 15,7-4 1-15,1 1 2 0,-6 2-3 0,1-3-3 16,5 0 6-16,-7 0-3 0,8 2 1 0,-6 1 0 16,-1-3 0-16,7 0 1 0,1 0-2 0,-8 1-1 15,8 1 1-15,0-2 1 0,-2 3 1 0,0-3 0 16,-5 0-3-16,-1 1 2 0,-1 1-2 0,7 3 1 16,1-4-1-16,-7 0 2 0,-2 2-1 0,2-1 2 0,-2 2-4 15,1-4 3-15,-1 3-2 0,2-2 1 16,-1 2 1-16,1-1-1 0,6 1 3 0,-7-2-1 15,0 2 0-15,0-2-1 0,8 0 1 0,-9 1-1 0,2-1 0 16,-1-1 3-16,1 2-1 0,0-2-3 0,-3 0-4 16,0 3 3-16,0-3 0 0,0 3 7 0,1-3-17 15,-1 2 11-15,0-2-1 0,3 3 2 0,-1-3-1 16,2 1 2-16,-2-1-2 0,0 2 2 0,1-2 0 16,0 3-1-16,-2-2-4 0,-2-1 1 0,2 2 2 0,0-2 2 15,-4 3-1-15,5-3 0 0,-2 0-2 16,-6 1-2-16,4 0 3 0,2 2 2 0,-4-3-6 15,2 2 0-15,0 0 4 0,0-1 1 0,-1 0-1 0,2 1-3 16,2-2 2-16,-3 1 4 0,1 0 0 0,3-1-2 16,2 1-1-16,-2-1 0 0,-1 0-2 15,0 0 1-15,2 3 1 0,-3-3 0 0,0 0-1 16,1 2 1-16,-3-2-2 0,1 0-4 0,1 0 8 0,-1 3-3 16,-1-3 3-16,2 0 0 0,-1 3 0 0,1-5-3 15,-2 2 1-15,1 2 1 0,1-2-2 0,-1 0-5 16,1-2 4-16,-1 1 4 0,3-2-1 0,-3 6-1 15,3-2 1-15,1-2-3 0,0-2 5 0,-1 3-5 16,2 0 2-16,-2 0-1 0,0 0 2 0,2-2 1 16,-1 2 1-16,0 0-3 0,-2-3-6 0,10 6 9 15,-10-3-3-15,1 0 3 0,1 0-5 0,-2 0 4 16,1 0-2-16,8 0 1 0,-9 2-1 0,2-2 2 16,-2 0-1-16,2 3 1 0,-4-2-1 0,2 1-3 15,1-1-5-15,-3 0 6 0,2 0 1 0,-1 2 2 0,2-1-3 16,0-2 0-16,1 3 4 0,-2-2-3 0,3 0 2 15,5-1 2-15,-7 1 0 0,-1-1-12 0,4 2 10 16,-2-2 0-16,7 1 0 0,-9-1-5 0,2 0 2 16,8 1 2-16,-8-1 2 0,7 0 0 0,-11 0-3 15,4 0 0-15,-2-1-8 0,2 1 6 0,-3 0 2 16,1 1 4-16,-3-1-3 0,1 0-2 0,3 0 1 16,-1 0 0-16,-3-1 1 0,2 1 1 0,-3-1-1 15,3 2-3-15,1-1 2 0,-1 0 1 0,2-1-1 16,-2 1-1-16,-1-2 0 0,-3 2 1 0,2 0 2 0,-4-1-2 15,0 0-2-15,3 2 2 0,0-1 1 0,-4-1-1 16,1 1-1-16,0 0 3 0,-1 0-4 16,1 0 3-16,4 1-2 0,-4-1 3 0,5-1-4 0,-2 1 0 15,2 0 3-15,-1 1 0 0,1-1-1 0,0 0 0 16,2 0 0-16,0 0-1 0,0 0 2 16,2 0 0-16,-4 0 2 0,2-1-2 0,2 0-4 0,-2 2 2 15,2-1-2-15,-3-1 2 0,3-2 1 16,-1 6 3-16,2-3-1 0,-2 0-4 0,2 0 4 0,-4 0-3 15,0 0 0-15,0 0 2 0,0 1-1 0,0 0 1 16,-1 0-2-16,-1 2-6 0,2-3 2 0,4 0 7 16,-5 0-2-16,3 0 2 0,-1 1-5 0,-1 1 3 15,2 0 1-15,-5-2-1 0,4 0 1 0,-4 0 0 16,2-2 0-16,1 2-2 0,-2 0 2 0,-4-2 1 16,6 1-1-16,-2 1 1 0,2-1 0 0,-2-1-1 0,0 2 1 15,0-1-1-15,-4 0-4 0,-2 0 9 0,1-2-7 16,0 1 4-16,0 2-2 0,-3 0-5 0,2-3 8 15,-2 2-1-15,-1 0 0 0,3 0-1 0,-3-1 1 16,1 2 2-16,-1-1 0 0,3 1-1 0,-2 0-1 16,2 1 0-16,-1-2 1 0,1 1-8 0,-1 0 6 15,3-3 0-15,-3 3-1 0,2 0-1 0,0 0 3 16,0 0 0-16,1-2-3 0,0 2-3 0,0 0 7 16,4 0-2-16,0 0 1 0,2-3-1 0,-8 3-7 15,3 0 7-15,-4-1 1 0,2 0-2 0,2 0-1 16,-3 1 1-16,3 0 0 0,-2 0-2 0,-1 0 1 15,3-2-1-15,3 2 4 0,-4 0 1 0,3-1-6 0,1 0 5 16,0-1-3-16,-5 0 5 0,-1 2 1 0,0-4-2 16,3 3 4-16,3-2-3 0,-5 2 4 15,1 0-4-15,1-3 2 0,-2 4 1 0,1-2-3 16,-1-1-1-16,0 2-1 0,-1-1 2 0,0 0-1 0,-1 1 0 16,1 1-4-16,0-3 4 0,-3 3-2 0,-2 0 1 15,-9 0-1-15,19 0-1 0,-10 0 2 0,-9 0-2 16,16 0 0-16,-16 0 2 0,13-2-1 0,-13 2 1 15,13 0-8-15,-13 0 6 0,10 0-2 0,-10 0 3 16,0 0-2-16,14 0 2 0,-14 0 0 0,9 0 0 16,-9 0-2-16,0 0 0 0,12 2 2 0,-12-2-2 15,11 0 1-15,-11 0-1 0,13 0-3 0,-13 0 0 0,14 3 4 16,-14-3 4-16,15 1-5 0,-5-1 3 0,-1 3-4 16,1-3 4-16,-2 2-5 0,5 1 3 15,-1-1-4-15,0-2-4 0,-1 3-3 0,3-1-1 16,-7-1 4-16,3-1 0 0,-10 0 0 0,19 2 2 0,-19-2 1 15,13 0 1-15,-7 0-2 0,-6 0 0 16,0 0 5-16,11 1-2 0,-11-1-8 0,0 0-18 0,0 0-23 16,0 0-30-16,0 0-3 0,0 0-30 0,0 0-22 15,0 0-63-15,0 0-105 0,-29-11-329 0,21 10 146 16</inkml:trace>
  </inkml:traceGroup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06.42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E2552B6-7B10-4D7B-993D-BC2B821CCCD6}" emma:medium="tactile" emma:mode="ink">
          <msink:context xmlns:msink="http://schemas.microsoft.com/ink/2010/main" type="inkDrawing" rotatedBoundingBox="7455,12189 17518,12167 17519,12368 7455,12391" shapeName="Other">
            <msink:destinationLink direction="with" ref="{12AD2D0A-21C3-449B-BCF6-F79433AE3652}"/>
          </msink:context>
        </emma:interpretation>
      </emma:emma>
    </inkml:annotationXML>
    <inkml:trace contextRef="#ctx0" brushRef="#br0">-4 207 80 0,'0'0'130'0,"0"0"-5"16,0 0-9-16,0 0-13 0,0-12 0 0,0 12-6 15,0 0-9-15,0 0 2 0,0 0-10 0,1-13-8 0,-1 13 0 16,0 0-5-16,0 0-2 0,0 0-2 16,0 0-10-16,0 0-4 0,0-12 0 0,0 12-7 15,0 0 2-15,0 0-5 0,0 0-6 0,0 0 1 0,3-7-5 16,-3 7-1-16,0 0-5 0,8-6-3 0,-8 6 1 16,0 0-9-16,9-3 2 0,-9 3-3 0,11-3 1 15,-11 3-2-15,9-2-1 0,-9 2-2 0,11-3 1 16,-11 3-1-16,13 3-1 0,-13-3-2 0,16 0-2 15,-9 2 1-15,-7-2 2 0,14 3-4 0,-4 0 2 16,2 1-3-16,-4 0 3 0,3-4-2 0,0 5 0 16,2-2 0-16,0-2 1 0,0 2-2 0,1-1 6 15,2 1-1-15,-3-2-4 0,2 1 2 0,1-1-1 16,-1-2 0-16,6 1 4 0,-3-2-5 0,0 4 0 16,-5-2 0-16,3 2 1 0,-1-3-4 0,-1 0 1 15,2 1-1-15,-1-2 0 0,-3 1 2 0,1-2 0 16,2 3-1-16,-1 0 4 0,-2-2-11 0,3 4 10 15,1-2 0-15,-1 0 2 0,1-2-5 0,-1 2 6 0,-1-3-5 16,2 3-2-16,-1-1 5 0,6-1-7 0,-4 4 3 16,1-2 2-16,-2-2-1 0,3 2 2 15,2-1-5-15,-1 0 2 0,1 1 1 0,-1 0 1 16,-1 0-1-16,1 0-2 0,0 0 4 0,-4 0-4 0,5 1 3 16,-3-2-5-16,2 2 3 0,2-1 4 0,-2 0-1 15,-3 0-3-15,3 0 4 0,1 1-3 0,1 1 2 16,-1-2 1-16,3 4-4 0,-2-4-1 0,1 2 2 15,1-2 0-15,-5 0-2 0,6 0-1 0,0 0 5 16,5 0-2-16,-5 0-2 0,6 0-1 0,-6 0 5 16,-8 0-1-16,8-2 1 0,2 2-3 0,-4 2-1 15,9-2 2-15,-8-2-3 0,2 4 3 0,-2-4 0 16,8 2 1-16,-1 0-2 0,-6-4 3 16,9 2-9-16,0 0 12 0,-4 2-5 0,2 0 6 0,2 0-5 15,0-1 0-15,-2-2-1 0,-1 3 0 0,1 0 1 16,-1-2 2-16,-6 0-3 0,7 1 2 0,0-1-2 0,-9 2-3 15,2-1 7-15,-2-1-4 0,12 1-3 0,-11 1-1 16,1-1 4-16,7-3 1 0,-7 1-1 0,-3 1 2 16,3 1 1-16,-1-2-2 0,1 3 0 0,-2-3 0 15,2-1-3-15,0 3 4 0,-3 0 1 16,3-3-1-16,-1 2-3 0,0 1 0 0,0-4 1 0,1 4 1 16,-3-1-2-16,2 1 4 0,-1-2 3 0,-1-2-5 15,3 4 2-15,-3-1-5 0,0 0 0 0,2 0-1 16,-2-2 2-16,0 4 5 0,-2-4-3 0,2 2-1 15,-1-1 1-15,1 2-2 0,-6-1 2 0,0 0-3 16,5 2 2-16,-6 0 1 0,1-4-11 0,4 2 10 16,-7 0 3-16,5 1 2 0,1-1-4 0,-3 1 0 15,-1-1 0-15,2 4-3 0,-2-2-3 0,3-2 7 16,4-1 0-16,-3 3-4 0,1-2 7 0,-5 0-6 0,1 2-3 16,5 0 6-16,0-1-2 0,1 1-5 0,-6 0 2 15,-1-1 4-15,5-2-7 0,2 1 8 0,-2 2 1 16,-6-2-3-16,6 1 1 0,-4-1 2 15,5 2-1-15,0-3-2 0,0 3-3 0,-1-1 1 16,-2 1 4-16,2 0 1 0,0-2-5 0,1 2 3 0,-2-3-2 16,2 3 3-16,-1 0-1 0,2-2-1 0,-2 0 1 15,0 1-9-15,2-2 8 0,-2 3 0 0,-1-1 4 16,2-1-3-16,-2 1-1 0,3 1 1 0,-1 0-2 16,-1-2 5-16,1 0-3 0,0 0-1 0,0 0 1 15,1 0 2-15,1 2-3 0,-1 1 2 0,1-2-2 16,-2-1 2-16,2-2-7 0,2 2 4 0,-3 2 0 15,1-3 1-15,-2 2-2 0,3 1 2 0,0-2 3 16,-3 1-3-16,3 2-3 0,-5-2 2 0,5-1 2 16,-4 2 2-16,-1-3-4 0,-1 2 2 0,4 1 1 0,-3 0-2 15,1-1 2-15,0 2 1 0,0-1-5 0,2 0-5 16,-2 4 5-16,-1-2 1 0,2-2 4 0,3-2-3 16,-2 4 0-16,-1-1-1 0,2 1 1 15,0-2 0-15,-1-2 2 0,2 4 0 0,2-2-4 0,-1 0 1 16,-3 0 4-16,3 1-6 0,-1-2 2 15,2 1 3-15,-1 0-4 0,0 0 4 0,-1 3-2 0,1-2-1 16,1-2 2-16,-3-1 3 0,2 4-2 0,0-2-2 16,7-2 6-16,-9 4-6 0,1-1 1 0,0-1 0 15,2-1 2-15,5 2-1 0,-6 0-2 0,7-1-1 16,-8 4 5-16,1-4-6 0,0 1 3 0,5-1 3 16,-5 2 0-16,0-1-3 0,-1-1 1 0,1 0-2 15,1 0 2-15,5 0-2 0,-7-1-3 0,1 2 3 16,6 1 3-16,-8-3-3 0,2 2 2 0,0 0-1 15,-1-1-1-15,1-1 0 0,0 1 2 0,-1 0-4 16,0 1 1-16,-2-2 3 0,1 1-5 0,1 1 3 16,-2 1 1-16,-1-2-3 0,0 2-1 0,0-2 6 0,1 0-2 15,-1 0 3-15,-1 0-2 16,-3 2 1-16,3-2-2 0,1 0 6 0,-2 0-2 0,1 1-4 16,-4-2 0-16,8 1 2 0,-1 1 1 0,-2-1-2 0,1 1 1 15,-2-2-1-15,1 2-5 0,1-2 6 0,-2 3-2 16,1 1 4-16,0-3-4 0,-5 1 1 15,7 0 2-15,-1 1-5 0,1-2 7 0,-4 0-3 0,5 2 3 16,-3-2-6-16,1 0-1 0,-2 0 1 0,3 3 0 16,-2-2 3-16,0 1 1 0,2 0-4 0,-3-1 2 15,2 1 0-15,1 1-2 0,0 0 6 0,-2 0-4 16,1-3-1-16,-2 1-3 0,2 0 1 0,0 2-2 16,-2 0 3-16,1-1-4 0,-1-4 8 0,-1 2-1 15,-4 2-2-15,6 2 1 0,-1-2-3 0,2 0 2 0,-1-1 1 16,-1-1-1-16,-1 3 0 0,-4-3-6 15,7 0 6-15,-1 0-3 0,-1 0-4 0,2 4 10 16,-1-4-1-16,-3 0 2 0,1 0-2 0,3 1 0 0,-2-1 1 16,1 3 0-16,-1-3-4 0,2 2 0 0,-1-1 3 15,1 0 0-15,-1 1 0 0,3 0-4 0,-2 2 3 16,0-3-6-16,3-2 6 0,-6 2-2 16,5 0 5-16,-2-1-5 0,0-1 2 0,-1 1-3 0,3 1 2 15,-1 1 2-15,-2-2-3 0,2 0 0 0,0 4-1 16,-1-4 1-16,-1 0 1 0,1 2 2 0,-1-1-4 15,0 1 0-15,1-4 0 0,-1 2-2 0,-1-1 7 16,2 1-2-16,0 1 0 0,2 1 0 0,-5 1-3 16,5-3-2-16,-2-2 3 0,-2 2 0 0,1 0 0 15,-2 2 3-15,3 1-4 0,-1-3-2 0,-1 3 4 16,0-3-5-16,0 0 3 0,-1 0 3 0,-3 0-1 16,0 1-3-16,-1 1 0 0,-1 0 2 0,7-2-2 0,-6 0 0 15,-1 0 3-15,1 0 2 0,0 0-4 16,1 0 2-16,-1 0-1 0,1-1 1 0,5 2-2 15,-6-1 1-15,1 0 1 0,-2 0-5 0,4 2 5 16,1-4-1-16,-5 1-1 0,7 2 1 0,-6-1 1 0,0 0-1 16,0-1-2-16,0 1 3 0,1 0 0 15,-1 0 1-15,2-3-2 0,-2 3 0 0,1 0-5 16,4-1 3-16,0 1 4 0,-4-3 1 0,3 6-1 0,-4-6 1 16,2 3-2-16,-2 0 1 0,7 0-7 0,-7 0 5 15,3 0 5-15,-4 0-2 0,2 0-5 0,2-2 4 16,-4 4-2-16,4-4-3 0,-3 2 4 0,-1 0 4 15,4 0-8-15,-3-1 6 0,0-1 2 0,5 4-4 16,1 1-2-16,-1-3 2 0,-5 0 1 0,-2 0-3 16,3 3 4-16,-2-3-2 0,3-3-13 0,-3 6 14 15,-1-3 0-15,1 0 0 0,-1 0 2 0,1 3 1 16,1-3-2-16,-2 0 1 0,0 0-3 0,1 2 0 16,-3-2 0-16,3 0-2 0,-2 3 7 0,3-3-9 0,-4 0 4 15,3 0 0-15,-3 0-2 0,0 0 2 16,1 1 1-16,1-1-1 0,-5 2-2 0,2 0 1 0,4-2 4 15,-2 0-2-15,-1 0-4 0,1 0 3 16,-1 3 3-16,2-3-2 0,-5 1-8 0,4-1 8 0,-1 0 0 16,0 0 0-16,0 0-1 0,-1 0 2 0,-10 0-3 15,21 0 0-15,-14-1 0 0,4 1-6 0,-11 0 6 16,17 0 0-16,-7 0-3 0,0 0 1 0,1 0 3 16,0-3 2-16,-11 3-2 0,21 0-8 0,-8 0 8 15,-5 0-2-15,6 0 0 0,-3 0-2 0,1 3 6 16,1-6-3-16,-1 6 5 0,-3-3-7 0,3 0-2 15,-1 0 6-15,-1 0-2 0,-10 0 3 0,17 0-3 16,-7-3 0-16,-10 3-1 0,20 0 1 0,-13 0 0 16,-7 0 2-16,16 0 1 0,-8 0-2 0,-8 0 1 0,13 0-1 15,-13 0-5-15,14 0 3 0,-14 0 5 16,12 0-1-16,-12 0-1 0,10 0-4 0,-10 0 2 0,9 3 1 16,-9-3 1-16,11 0-1 0,-11 0 0 0,0 0-3 15,12 0 5-15,-12 0-3 0,0 0 5 16,12 0 0-16,-12 0-7 0,0 0 7 0,11 0-5 0,-11 0 0 15,9 1 1-15,-9-1-3 0,0 0 2 0,10 4 4 16,-10-4-4-16,0 0-7 0,12 1 8 0,-12-1 1 16,0 0 0-16,9 0-3 0,-9 0 4 0,0 0 2 15,10 3-7-15,-10-3 4 0,0 0 0 0,10 2 0 16,-10-2 4-16,7 2-1 0,-7-2 3 0,0 0 1 16,11 1-3-16,-11-1 5 0,10 0-2 0,-10 0 2 15,0 0-1-15,10 0 0 0,-10 0 0 0,0 0-2 16,0 0 1-16,11 0-2 0,-11 0 3 0,0 0-1 15,12 0-1-15,-12 0-1 0,8 1-3 0,-8-1 2 0,9 2 0 16,-9-2 0-16,0 0-1 0,0 0 1 16,13 0-2-16,-13 0-3 0,0 0 2 0,0 0-6 0,0 0 7 15,0 0 0-15,8 0-3 0,-8 0-3 0,0 0 1 16,0 0-5-16,0 0 6 0,0 0-3 0,0 0-8 16,0 0-20-16,0 0-15 0,0 0-12 0,0 0-11 15,-26 8-33-15,20-4-9 0,6-4-28 16,-13 4-169-16,13-4-334 0,-16 0 147 0</inkml:trace>
  </inkml:traceGroup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21.2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387AD9F-2191-4939-8965-ABFAC5B7490A}" emma:medium="tactile" emma:mode="ink">
          <msink:context xmlns:msink="http://schemas.microsoft.com/ink/2010/main" type="inkDrawing" rotatedBoundingBox="7563,13692 18643,13713 18642,13913 7562,13892" shapeName="Other">
            <msink:destinationLink direction="with" ref="{12AD2D0A-21C3-449B-BCF6-F79433AE3652}"/>
          </msink:context>
        </emma:interpretation>
      </emma:emma>
    </inkml:annotationXML>
    <inkml:trace contextRef="#ctx0" brushRef="#br0">0 2 64 0,'0'0'96'0,"0"0"-3"0,0 0-2 16,0 0-8-16,0 0-2 0,0 0-9 0,0 0-2 15,0 0-6-15,0 0-18 0,0 0 13 0,0 0-6 16,0 0-2-16,0 0-3 0,0 0-1 0,0 0 1 16,0 0-7-16,0 0 2 0,0 0-1 0,0 0-1 15,0 0-8-15,3-11 7 0,-3 11 3 0,0 0 4 16,11 0-5-16,-11 0 1 0,9-1-3 0,-9 1-8 16,0 0 3-16,13 0-6 0,-13 0 1 0,15 1-9 15,-15-1 2-15,13 0-3 0,-4 2-3 0,-9-2-1 16,12 0-3-16,-12 0-9 0,15 1 6 0,-9 1-3 15,-6-2 5-15,20 0 0 0,-11 1-6 0,4 0 2 0,-4-1-5 16,2 0 2-16,4 2 1 0,-2-2 2 16,2 2-8-16,-2-2 6 0,1 0-1 0,-1 0-2 15,1 0 0-15,7 0 4 0,-8 0-2 0,2 0-2 16,1 4 1-16,-2-4-4 0,1 2 6 0,1-2-6 0,-1 1 3 16,1 0 0-16,-1 3-3 0,1-4 5 0,-3 2-7 15,2 0-1-15,1-1 2 0,-1 1 2 16,-2-2-6-16,0 1 3 0,2 0 4 0,-1 0 0 15,0-1 1-15,-1 2-4 0,3-1 5 0,-4 2-2 0,3-3 0 16,-1 3-3-16,2-2-1 0,-2-1 4 0,-1 1-6 16,3-1 2-16,-1 0 3 0,0 0 1 0,-1 1-6 15,0-1 4-15,-1 0 4 0,4 0-5 0,-4 2 2 16,1-2 0-16,-1 0-1 0,2 0 3 0,-1-2-4 16,-1 1 1-16,0 0 1 0,0 2-3 0,3-1 0 15,-2-1 4-15,1 1-5 0,-3-1 4 0,4 1-1 16,-4 0-2-16,3 0 6 0,-1 0-3 0,-2 0 6 15,4-3-8-15,-1 3-5 0,1 0 15 0,-3 0-12 16,2 0 5-16,5 0 3 0,2 0-2 0,-7 0 0 16,7-3-3-16,-6 3 3 0,1-1 11 0,4 1-12 0,0 0 4 15,-5 1-5-15,0-2 3 0,4 2 4 16,0-2-5-16,-7 0-4 0,3 2 7 0,-1-2-5 16,1 1 0-16,-1 0 2 0,-3 0-3 0,4 0 6 15,-6 0-9-15,3 1 5 0,-1-2-2 0,0 1-2 16,1 0 4-16,-1-1-4 0,-1 1 17 0,2 0-15 15,-4 0 2-15,4 0-7 0,-13 0 3 0,22 0 3 16,-11 1-4-16,-3 0 4 0,6-1-3 0,-4-1 2 16,-10 1 0-16,20 1-1 0,-8-1-1 0,-5 1 0 0,7-1 4 15,-3 3-4-15,1-3 1 0,1 0 3 16,-1 0 0-16,1 0-5 0,1-3 1 0,2 2 7 0,-2 1-4 16,-1 0-6-16,3 1 6 0,-1-1 0 0,0 3-2 15,2-3-1-15,-1 3-1 0,4-3 1 0,0 0 1 16,-6 1 1-16,9 0-3 0,-4 0 2 0,1-1 0 15,2 2 4-15,-1-2-4 0,0 1 2 16,3 1 1-16,-2-1-7 0,-1 1 4 0,2 0 1 0,2 1 3 16,-2-2-1-16,2 1-5 0,-2 0 0 0,9 2 5 15,-8 1-4-15,0-2 4 0,1 3-2 0,0-4 0 16,-3 4-4-16,3 0 2 0,-2-3 4 0,3 2 2 16,-1 0-3-16,-2-1-2 0,9 0 3 0,-10 0 0 15,0-2 0-15,2 3-8 0,-2-4 6 0,2 5 0 16,-1-4 0-16,-1 2 1 0,0 0-2 15,-1 2-2-15,-1-3 2 0,1 0-1 0,-1 0-5 0,-5 0 6 16,-1-1-2-16,4 0 2 0,0 2-1 0,2-2-3 16,-3 0 1-16,-1 2 2 0,-1-4-4 0,2 0-3 15,-2 3 6-15,1-1 0 0,-1-1-4 0,1 0 1 16,-3-1 6-16,2 1-4 0,-1 0 2 0,2 1-3 0,0-1 1 16,-2 1 4-16,0-2-4 0,1 1 12 15,1-2-9-15,-1 1-1 0,1 0 2 0,-1 0-3 16,1 1 1-16,5-1-4 0,-8 0 6 0,4-1 1 15,-2 1 3-15,0 0-4 0,1 0-3 0,0 0 0 0,-2 1 4 16,5-1 1-16,-1 0-4 0,-2-1 4 16,0 1-2-16,-1 1-8 0,8 1 9 0,-3-2 1 0,-4 2 2 15,5-4-6-15,-5 0 0 0,0 4 6 16,3-2-4-16,2 0-3 0,-1 2 2 0,-4-2 5 0,5 0-16 16,-1-2 14-16,-2 5 0 0,2-3 3 0,0 0-9 15,0-1 3-15,-1 2 3 0,-3-1 0 16,5 0-1-16,0 0-3 0,0 1 1 0,0-1 2 15,-5 0-1-15,4 0 4 0,0 2-13 0,-2-2 5 0,-1 0 8 16,3 0-7-16,-3 2 3 0,3-2 0 0,-5 0-3 16,6 0 3-16,-2 0 0 0,-4 0 0 0,6 0 1 15,0 0 1-15,-1 0 0 0,-3 0 1 0,2 0-3 16,-3 0 0-16,0 3 1 0,-3-3 1 0,7 0-3 16,-4-3 0-16,4 3-2 0,-8 0 5 0,4 0 1 15,-1 0 3-15,0 0-9 0,-2 0 6 0,3 0-1 16,-2 0 1-16,1 0-6 0,-2-2 4 0,2 2 2 15,0-2 2-15,-1 2-4 0,0-1-1 0,0 1 0 16,6 0 0-16,-7 0-3 0,1-1 1 0,-1-1 0 16,3 0 3-16,-1 1-2 0,0 1 5 0,0 0-4 15,-2 1-3-15,3-2 6 0,-1 1-6 0,-1-2 6 16,2 2-6-16,1-1 2 0,-2 2 2 0,1-1-2 16,-3 0 2-16,1-1-5 0,1 1 5 0,1-2 0 15,-1 2-4-15,0 0-2 0,-1 2 9 0,1-2-8 16,2-3 1-16,-3 3 2 0,2 0-5 0,5-1-1 15,-8 0 3-15,4 0 1 0,3 1-9 0,-4-2 3 16,4 4 6-16,1-4-4 0,-1-1 7 0,-4 3-7 16,2-3 4-16,3 2-3 0,-5-1 2 0,-2 2 3 15,3-2-1-15,4 2 1 0,0 0-3 0,-5 0-7 0,1-2 15 16,-3 2-2-16,7-1-2 0,-1 0-3 0,-1-1 5 16,2 2-2-16,-1-2-5 0,0-1 2 15,-4 2 0-15,-2 1 0 0,1-4 1 0,7 4 2 0,-2-1 1 16,-3 1-5-16,3-3 4 0,-1 1 0 0,0-1 2 15,-4 2-1-15,1 1-2 0,-1-2-2 0,2 4-1 16,-2-4-3-16,1 1 8 0,4 0-3 16,0 0 2-16,-4 1-5 0,-3-3 2 0,2 3 3 0,1 0 3 15,-2 0-2-15,3 0 3 0,-4-2-6 0,1 2 0 16,3 0 0-16,-3 0 3 0,-1 0 0 0,3-3 1 16,-2 3-2-16,-1-1 1 0,1-1-1 0,1 0 0 15,-2 2 3-15,1-1-2 0,3-4 0 0,-3 5-16 16,7 0 15-16,-8 0 2 0,3-4-3 0,-1 3-1 15,2 1 1-15,-4-1 2 0,3-1 8 0,-2 2-20 16,6-2 10-16,-4 0 3 0,0 0 0 16,0 2 2-16,-1 0 0 0,1 0 0 0,-2-3 0 0,1 2 1 15,2 1-6-15,-2-1 0 0,1 1 6 0,-3 0 6 16,1 0-9-16,2 0-4 0,-1 0-1 0,-2 0 6 16,0 0 0-16,-1 0-3 0,4 0 5 0,-3 0-5 15,1-1 2-15,0 1-1 0,-1 0 2 0,2-2-2 16,-2 2 7-16,1 2-6 0,0-2-1 0,-2 0 1 15,4-2-5-15,-3 4 1 0,1-2-6 0,0 0 8 16,-1 1 0-16,3-1 7 0,-2 0-7 0,2 0 7 0,-3 0-5 16,2 0-3-16,1-1 0 0,-1 1 2 15,1-2-3-15,-1 1 1 0,1 1 0 0,3 0 2 16,-4 0-5-16,1 0 1 0,-2-2 3 0,1 2 2 16,1 2-8-16,-3-4 7 0,2 2-5 0,1 0 6 0,-1 0 2 15,-3 0-5-15,2 0 1 0,2 0 2 0,-4-3-3 16,2 3 4-16,-1 0-3 0,-2-1 1 15,3 2 2-15,-2-1-10 0,2 0 6 0,-2 0 2 16,1 0 2-16,-2 3-5 0,1-3 2 0,-1 0 2 0,-1 0-3 16,5 0-1-16,-4 0 0 0,0 0 2 0,3 0-3 15,-2 2 9-15,0-2-10 0,3 0 7 0,-4 1 5 16,1 1-11-16,1-2-1 0,-1 0 12 16,-1 1-13-16,1-1 9 0,-3 1-14 0,5-1 7 0,-1 0 3 15,-3 1 1-15,2-1 0 0,1 3-1 0,-1-3 0 16,0 0-1-16,1 0 3 0,0 0 2 0,2 2-1 15,0-2-5-15,-2 2 4 0,0-2-2 0,-1 1 4 16,0-1-4-16,2 0-3 0,2 0 1 0,-2 1 8 16,-2-1-5-16,1-1-2 0,1 1 4 0,2 1-5 15,-2-2-3-15,1 1 4 0,-3-1 2 0,4 1-1 16,-3 0-2-16,1 0 2 0,0 0-1 0,1 0 2 16,-1 0-3-16,2-2 2 0,-2 2-1 0,-1 2-1 15,1-4 1-15,2 4-4 0,-3-1 7 0,1-4-3 16,0 5 1-16,-2-2 2 0,1-2-1 0,0 4 0 15,3-2 0-15,-4-2-1 0,0 4 2 0,2-2-3 16,-3-2 2-16,3 2 4 0,-2 2-3 0,0-4-3 16,1 2 3-16,0 0-7 0,-1 2 3 0,1-1 1 15,-1-1 0-15,-2 0 2 0,2 1 1 0,-1-1-2 16,3 0-2-16,-2 2 0 0,1-2 4 0,-1 0-5 0,4 0 1 16,-4 1 2-16,1 0 3 0,0-1-4 0,1 4-5 15,-1-4 7-15,1 0-2 0,-2 0 1 16,3 0 0-16,0 0 2 0,0 0-1 0,-1 2 0 0,1-2 2 15,-1 0 2-15,1 0-7 0,-1 0 1 0,0 3-2 16,2-3-3-16,-2-3 5 0,-1 3 5 0,2 0-4 16,1 0-3-16,-1 0 3 0,1-2 0 15,-1 2 2-15,1 0 2 0,-2 0-6 0,2 0 5 0,-1-3 0 16,0 6-7-16,0-7 7 0,1 3-4 0,1 1-3 16,-1-1 5-16,-1-1-3 0,0 1 2 0,2 1-2 15,-1-1 6-15,-1-1 2 0,0 0-3 16,1 2 0-16,-3 0-2 0,3-3 5 0,-2 3-4 0,-1-1-3 15,5 0-1-15,-4 1 6 0,0 0 3 0,2 0-1 16,-2 0-2-16,-1 1 6 0,3-1-7 16,-2 0-3-16,-1 0 13 0,2 1-11 0,1-1-2 0,-1 3 1 15,0-6-1-15,-3 6 6 0,3-3-4 0,-2 0 1 16,1 2-2-16,1 0-1 0,-2-2-3 0,1 0 9 16,1 0-13-16,1 0 7 0,-1-2 1 0,-2 2 0 15,8-2 0-15,-7 2 1 0,-1 0 4 0,1 0-8 16,3 0 4-16,-5 0-1 0,3 0-3 0,6-3 2 15,-7 3 2-15,-2-1-7 0,3 1 1 0,-2 0 7 16,2 0-4-16,0 0 0 0,-1-1 1 16,-1 1-1-16,3-1-1 0,-1 1 5 0,1 0-3 0,-1-2 0 15,2 2-3-15,-2 2-6 0,6-2 11 0,-6 0 2 16,4-3-4-16,-3 1-2 0,0 2 4 0,5 0-1 16,-6 0-7-16,2-3 4 0,-1 3-1 0,3-1 5 15,-2 1-1-15,0-1 0 0,3 1 2 0,-3 0-4 16,-2 0 2-16,0-1 1 0,1 1-1 0,-1 0 0 15,2 0 2-15,-1 0-1 0,0 0-2 0,0-2-2 16,4 4 4-16,-5-2-5 0,1 1 2 0,-1-1 2 0,0 0-6 16,2-1 10-16,5 1-5 0,-7-2 3 15,2 2 0-15,-2 0 2 0,1 0-2 0,1 0-1 0,3-1 3 16,-6 1-3-16,4-3 1 0,-3 6 8 16,2-3-6-16,-2 0 1 0,2 0-3 0,3 0 2 0,-5 1-3 15,0-2 2-15,-1 1-3 0,2 0 5 0,0 1-5 16,0-1 1-16,-2 0 5 0,0-1-5 0,1 2-1 15,-1-1 1-15,-1-1-1 0,0 1 3 0,-1 0-3 16,0-3-1-16,2 3 5 0,-1 0 0 0,2 0-4 16,-3 0 2-16,1 0-1 0,0 0 3 0,0-2-1 15,0 2-2-15,0 0 2 0,0-3-1 0,0 3 1 16,-1 0 2-16,0 0-7 0,3-1 3 0,-3 2-1 16,3-2 0-16,-3 1 2 0,1-1 0 0,-2 1 3 15,4 0-1-15,-2 0-2 0,0-1 2 0,0 1-3 16,2 0-2-16,0 0 8 0,-2-2-5 0,1 2-4 15,-1-1 7-15,1 1-1 0,2 1-4 16,-2-2 4-16,-2 1-5 0,2 0 3 0,0 0 8 0,2 0-7 16,-3-3 4-16,0 3 5 0,0 0-4 0,-1 0-3 15,1 0 3-15,2 0 2 0,-1-2-1 0,0 4 5 16,-4-4 1-16,4 2 3 0,-3 0-4 16,1 0-1-16,2-3-2 0,-5 3 11 0,3-1-2 0,-1 1-3 15,-1-3-4-15,-10 3 3 0,16 0-2 0,-9 0 3 16,-7 0-6-16,15-1-2 0,-15 1 1 0,12-2-1 15,-7 0 2-15,-5 2-4 0,12 0 0 0,-12 0-2 16,11 2 2-16,-11-2 2 0,0 0-5 0,13 0 2 16,-13 0-2-16,0 0 2 0,11-2-1 0,-11 2 2 15,0 0-5-15,14 0 8 0,-14 0-2 0,0 0 2 16,7-2 3-16,-7 2 1 0,0 0 4 0,0 0-2 0,10-2 1 16,-10 2 6-16,0 0 3 0,0 0 0 0,0 0 3 15,0 0 6-15,9-1-3 0,-9 1-3 16,0 0-2-16,0 0-3 0,0 0-3 0,0 0-4 0,0 0-1 15,0 0-3-15,0 0-16 0,0 0-16 0,0 0-19 16,0 0-22-16,0 0-34 0,0 0-33 0,0 0-52 16,0 0-225-16,-35-2-438 0,35 2 194 0</inkml:trace>
  </inkml:traceGroup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14.18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C32C67B-FAA3-4CFA-9E67-E3712E08BE15}" emma:medium="tactile" emma:mode="ink">
          <msink:context xmlns:msink="http://schemas.microsoft.com/ink/2010/main" type="inkDrawing" rotatedBoundingBox="6033,2295 6039,2261 6046,2262 6040,2297" shapeName="Other"/>
        </emma:interpretation>
      </emma:emma>
    </inkml:annotationXML>
    <inkml:trace contextRef="#ctx0" brushRef="#br0">-1490 899 209 0,'0'0'263'0,"0"-13"-22"0,0 13-26 0,0 0-21 0,0 0-21 16,-3-8-15-16,3 8-20 0,0 0-15 0,0 0-12 15,0 0-15-15,0 0-21 0,0 0-22 16,0 0-19-16,0 0-20 0,0 0-16 0,0 0-15 0,0 0-14 16,0 0-25-16,0 0-26 0,0 0 0 0,0 0-24 15,0 0-50-15,0 0-106 0,-2 29-282 0,-2-23 125 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44:43.6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3BBDD38-E381-4206-B04E-C0BBF523FDBC}" emma:medium="tactile" emma:mode="ink">
          <msink:context xmlns:msink="http://schemas.microsoft.com/ink/2010/main" type="writingRegion" rotatedBoundingBox="542,1128 24448,1182 24422,13006 515,12953"/>
        </emma:interpretation>
      </emma:emma>
    </inkml:annotationXML>
    <inkml:traceGroup>
      <inkml:annotationXML>
        <emma:emma xmlns:emma="http://www.w3.org/2003/04/emma" version="1.0">
          <emma:interpretation id="{D98495C9-27D8-4C0B-B387-AF7C0CFF8ECB}" emma:medium="tactile" emma:mode="ink">
            <msink:context xmlns:msink="http://schemas.microsoft.com/ink/2010/main" type="paragraph" rotatedBoundingBox="1153,1227 14143,1153 14147,1830 1157,19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699317-1D4F-4B2D-B1CC-8050A0138BE2}" emma:medium="tactile" emma:mode="ink">
              <msink:context xmlns:msink="http://schemas.microsoft.com/ink/2010/main" type="line" rotatedBoundingBox="1153,1227 14143,1153 14147,1830 1157,1904"/>
            </emma:interpretation>
          </emma:emma>
        </inkml:annotationXML>
        <inkml:traceGroup>
          <inkml:annotationXML>
            <emma:emma xmlns:emma="http://www.w3.org/2003/04/emma" version="1.0">
              <emma:interpretation id="{7FDC6F87-187A-45FB-890D-E985669906F7}" emma:medium="tactile" emma:mode="ink">
                <msink:context xmlns:msink="http://schemas.microsoft.com/ink/2010/main" type="inkWord" rotatedBoundingBox="1154,1325 3119,1313 3122,1808 1156,1820"/>
              </emma:interpretation>
            </emma:emma>
          </inkml:annotationXML>
          <inkml:trace contextRef="#ctx0" brushRef="#br0">606 12 57 0,'-13'10'185'16,"1"-1"-13"-16,1 0-6 0,-6 2-22 0,1 3-6 15,-2 1-7-15,1-1-4 0,-3 0-12 0,1 1-7 16,0 1-10-16,-5 2-8 0,0 2-5 0,0-2-6 16,-2 3-6-16,0-6-5 0,0 2-7 0,-1 5-5 15,0-6-5-15,-2 2-1 0,1-2-7 0,2 1-3 16,-1 0-4-16,-1-3-1 0,6-2-2 0,0-2-8 16,1 1-1-16,3 1-3 0,-2-4 3 0,2 3-6 15,-1-4 0-15,1 2-2 0,4-3 1 0,2 2-3 16,-1-5 1-16,2 3-3 0,3-4 1 0,-1 2-3 15,2-2 0-15,7-2 1 0,-10 4-6 0,10-4 1 0,-10 4 1 16,10-4-8-16,-8 3-8 0,8-3 1 16,0 0-9-16,-7 3-8 0,7-3-15 0,0 0-14 15,-8 3-21-15,8-3-20 0,0 0-25 0,0 0-20 16,0 0-41-16,0 0-110 0,0 0-315 0,0 0 141 0</inkml:trace>
          <inkml:trace contextRef="#ctx0" brushRef="#br0" timeOffset="-535.93">13 35 101 0,'0'0'142'0,"-3"-9"-3"0,3 9-4 16,0 0-5-16,0 0 0 0,0 0-6 15,0 0-12-15,-2-11-6 0,2 11-5 0,0 0-6 0,0 0-5 16,0 0-4-16,0 0-5 0,-3-10-1 0,3 10-2 16,0 0-4-16,0 0-1 0,0 0-3 0,0 0-4 15,0 0-4-15,0 0-3 0,0 0-1 0,0 0-2 16,0 0-1-16,0 0-6 0,0 0-2 0,0 0-5 16,0 0-3-16,0 0-5 0,0 0-4 0,0 0-3 15,0 0-2-15,0 0-3 0,-5-5-3 0,5 5 0 16,0 0-6-16,0 0-1 0,0 0-2 15,0 0 0-15,0 0-3 0,0 0 0 0,0 0-2 0,0 0 0 16,0 0-3-16,0 0 4 0,0 0-4 0,0 0 0 16,0 0 3-16,0 0 0 0,0 0-2 0,0 0 0 15,0 0-1-15,0 0-1 0,0 0 2 0,0 0-3 16,0 0 1-16,0 0 1 0,0 0-2 0,0 0 1 0,0 0-1 16,0 0-1-16,0 0 13 0,0 0-13 0,0 0 1 15,11 20-3-15,-11-20 2 0,0 0 2 16,0 0-2-16,0 0 2 0,4 6 0 0,-4-6 1 15,0 0-2-15,0 0-1 0,0 0 0 0,6 5 0 0,-6-5 1 16,0 0 2-16,8 4-4 0,-8-4 3 0,0 0 0 16,3 5 1-16,-3-5-3 0,0 0 6 0,8 5-4 15,-8-5 0-15,5 4-1 0,-5-4 5 0,7 7 1 16,-2-3-1-16,-5-4 0 0,12 8 4 0,-5-3-2 16,4 1 2-16,-3 2-1 0,3-2 1 0,0 1 3 15,3-2-1-15,-2 2 0 0,2 2 2 0,3-3-1 16,-1 4 3-16,0-3-5 0,0 3 1 0,-2-4 0 15,-1 1-1-15,1 1-4 0,-3-2 1 0,1 2 1 16,-2 0-1-16,1-2-1 0,2 0 5 0,-2 1-4 16,1-2-4-16,-3 1 1 0,2 1 4 0,-2 0-6 15,2 0 2-15,-3-2 4 0,2 7-5 0,1-7-2 16,-3 1 3-16,3 3-3 0,-4-4 2 0,0 0-2 16,2 0 3-16,0 1-4 0,-3-1 4 0,-6-5 0 15,13 12 1-15,-6-9-1 0,4 3 0 0,-3-1 2 16,0 0 1-16,3 1-2 0,-4 0 2 0,2-3 0 15,-9-3-1-15,15 9-3 0,-8-4 4 0,-1 0 1 16,-1 1-3-16,3-1-2 0,-1-2-1 0,-1 2-1 0,0 1 3 16,3-2 0-16,-2 0-1 0,-1 0 0 0,1 1 1 15,0 0 0-15,-2-2-2 0,1 3 1 0,0-3 3 16,-6-3-3-16,10 8 0 0,-10-8-1 16,9 3 1-16,-9-3-1 0,6 3 1 0,-6-3-2 0,0 0 0 15,9 3 1-15,-9-3 1 0,0 0-3 0,0 0 0 16,4 5 0-16,-4-5 0 0,0 0-3 0,0 0-8 15,0 0-16-15,0 0-18 0,0 0-24 16,0 0-24-16,0 0-29 0,0 0-37 0,0 0-35 0,0 0-219 16,0 0-448-16,0 0 198 0</inkml:trace>
          <inkml:trace contextRef="#ctx0" brushRef="#br0" timeOffset="563.01">1204 203 78 0,'0'0'186'15,"0"0"-14"-15,0 0-15 0,13 1-10 0,-13-1-10 16,13 3-10-16,-4-1-10 0,-1 1-8 0,4-2-3 0,1 2-11 16,0-1-3-16,2 1-7 0,0-3-4 15,4 2-5-15,2 2-1 0,-5-3-4 0,4 2-3 16,-5-1-9-16,8-2-1 0,-8 1 0 15,1 2-5-15,5 0 0 0,-1-3-2 0,1 0 0 0,-1 0-5 16,-3 0-4-16,-2-3 0 0,1 3 0 0,-3 0-11 16,2-3 8-16,-1 2-4 0,2 0-2 0,-4 1-1 0,3 0 1 15,-2 0-7-15,0-3 2 0,-1 2-2 0,0 0-2 16,-1 0-8-16,-2-2 2 0,-9 3 1 0,15-2-3 16,-15 2-4-16,13-3 0 0,-13 3-4 0,9-1-2 15,-9 1-13-15,6-2-17 0,-6 2-21 0,0 0-23 16,0 0-13-16,0 0-15 0,0 0-11 0,0 0-34 15,0 0-27-15,0 0-201 0,-24 16-399 0,14-14 176 16</inkml:trace>
          <inkml:trace contextRef="#ctx0" brushRef="#br0" timeOffset="813.95">1418 426 145 0,'14'3'192'15,"-6"0"-18"-15,7-3-10 0,-1 1-12 0,8 1-12 16,-10 0-12-16,6-1-7 0,3-1-15 0,-2 1-9 16,2 0-7-16,-3-1-14 0,1 3-6 0,-3-1-7 15,-1-2-8-15,1 0-12 0,-2 1-12 16,1-1-18-16,-3 2-21 0,0-1-27 0,2 0-24 15,-2-2-32-15,0 1-66 0,-2-1-95 0,3-1-273 0,-1-1 121 16</inkml:trace>
        </inkml:traceGroup>
        <inkml:traceGroup>
          <inkml:annotationXML>
            <emma:emma xmlns:emma="http://www.w3.org/2003/04/emma" version="1.0">
              <emma:interpretation id="{0749F4DA-D47C-45DF-A631-F642F15E1F45}" emma:medium="tactile" emma:mode="ink">
                <msink:context xmlns:msink="http://schemas.microsoft.com/ink/2010/main" type="inkWord" rotatedBoundingBox="3654,1213 5665,1202 5669,1856 3657,1868"/>
              </emma:interpretation>
            </emma:emma>
          </inkml:annotationXML>
          <inkml:trace contextRef="#ctx0" brushRef="#br0" timeOffset="2022.33">2755-97 84 0,'0'0'180'0,"5"-6"-20"0,-5 6-19 15,0 0-13-15,0 0-15 0,0 0-13 0,0 0-1 16,0 0-18-16,0 0-5 0,-18 18 2 0,10-12-7 16,-3 1-3-16,2 2-3 0,-9 1-2 0,0 2-7 15,0-2-6-15,0 1 1 0,-1 1-2 0,-1 1-3 16,-1-2-3-16,3-1-5 0,-3 4-5 0,1-3-1 16,4 3-5-16,-4-3 0 0,2 1-4 0,3-2-1 15,-1 1-2-15,0 1-2 0,4-2-1 0,3-2-3 16,-3-1-1-16,3 4 0 0,1-6-4 0,1 0 2 15,1 1-6-15,2-3 3 0,-4 2 2 0,8-5-1 0,-6 7-1 16,6-7 2-16,-8 7 0 0,8-7-3 0,0 0-1 16,-5 7 2-16,5-7-3 0,0 0-1 0,0 0 1 15,-2 7-4-15,2-7 1 0,0 0 1 0,0 0 4 16,0 0-4-16,0 0-1 0,0 0 2 0,0 0 0 16,0 0 0-16,0 0-2 0,11 7 0 0,-11-7-2 15,9 2 1-15,-9-2 0 0,13 3-1 0,-2-1 4 16,2 1-3-16,-2-1 1 0,5 1 2 0,0-2 1 15,-1 0-3-15,7 3 0 0,-1-1 3 0,2-1-3 16,-1 2 7-16,2 1-2 0,-2-3-3 0,0 1-1 0,-2 1 0 16,2-2 4-16,-9 2-5 0,0-2 1 15,-3 1 1-15,-2-2-6 0,-1 3-8 0,1 0-9 16,-8-4-8-16,9 2-16 0,-9-2-16 0,7 5-9 16,-7-5-22-16,0 0-10 0,0 0-68 0,0 0-122 0,0 0-312 15,0 0 139-15</inkml:trace>
          <inkml:trace contextRef="#ctx0" brushRef="#br0" timeOffset="2519.1">3273-9 203 0,'-6'-4'196'0,"6"4"-22"0,0 0-13 0,0 0-6 0,0 0-5 16,0 0-9-16,0 0-4 0,21 18-3 0,-9-11-4 16,-1 1-7-16,2-2-4 0,0 4-9 0,3 0-7 15,2 0-7-15,-1 4 0 0,5-5-10 0,-4 2-7 16,4 0-9-16,0 0-5 0,-2 0-4 0,0-2-8 15,-1-1-3-15,-1 3-3 0,0-4-8 0,1 4-3 16,-5-5-6-16,-1 0 3 0,0 0-6 0,-2 2 0 16,0-4-2-16,-4 0-5 0,0 0-1 0,1 1-9 15,-2-1-17-15,1-2-15 0,-7-2-20 0,8 5-20 16,-8-5-9-16,0 0-16 0,6 4-21 0,-6-4-23 16,0 0-20-16,0 0-59 0,0 0-143 0,0 0-381 15,0 0 168-15</inkml:trace>
          <inkml:trace contextRef="#ctx0" brushRef="#br0" timeOffset="2804.86">3650-118 81 0,'0'0'173'16,"-8"5"-14"-16,8-5-1 0,-13 11-11 0,3-2-4 15,2-1-6-15,-2 3-3 0,0-1-2 0,1 2-11 16,-3 1-9-16,2 4-5 0,-1-4-5 0,3 1-1 16,1-3-7-16,-2 5-5 0,0-4-2 0,3 0-8 15,-4 2-11-15,2-3-5 0,-2 2-5 0,4 0-7 16,-4 1-3-16,3-3-6 0,-4 3-3 0,-2-2-3 16,6-3-4-16,-2 3-4 0,-3-2 2 0,4 0-22 0,-3-2-11 15,2 1-23-15,1 2-23 0,-3-1-23 0,0-2-30 16,2-2-29-16,3 0-51 0,-1-1-167 15,2 0-379-15,5-5 168 0</inkml:trace>
          <inkml:trace contextRef="#ctx0" brushRef="#br0" timeOffset="3222.52">3973 160 167 0,'3'-4'188'0,"2"-1"-13"0,0-2-10 15,-1 2-6-15,-4 5-11 0,11-12-7 0,-7 6-9 16,0-1-8-16,-4 7-11 0,10-10 7 0,-6 6-1 15,-4 4 2-15,4-8-6 0,-4 8-9 0,5-8-3 16,-5 8-3-16,4-6-13 0,-4 6-6 0,0 0-6 16,0 0-11-16,0 0-7 0,2-8-6 0,-2 8-6 0,0 0-10 15,0 0-5-15,0 0-1 0,0 0-1 0,0 0-4 16,0 0-6-16,0 0-1 0,0 0 2 0,0 25 1 16,0-25 1-16,0 17-5 0,0-6 0 0,0-2 2 15,0 2-2-15,2 2 0 0,1-4-4 0,-1 3 0 16,1-1 2-16,-3 2-3 0,0-1 1 0,1-2-2 15,1 4-4-15,1-4-20 0,-3-1-26 0,0 2-25 16,0-2-24-16,0-9-28 0,0 14-29 0,0-8-39 16,0-6-57-16,2 10-135 0,-2-10-407 15,7 8 180-15</inkml:trace>
          <inkml:trace contextRef="#ctx0" brushRef="#br0" timeOffset="3425.53">4338 292 31 0,'0'0'232'16,"0"8"-12"-16,0-8-19 0,0 12-14 0,0-12-11 15,-6 20-12-15,1-8-8 0,-2 0-12 0,-1 1-14 16,-1 3-12-16,-3 0-11 0,2-2-6 0,-3 3-12 16,2-3-9-16,-2-1-9 0,3-1-11 0,0-2-24 15,0-1-20-15,2 2-29 0,-3-3-34 0,2 1-33 16,3-5-41-16,1 1-47 0,-1 0-147 0,6-5-342 0,-10 2 151 15</inkml:trace>
        </inkml:traceGroup>
        <inkml:traceGroup>
          <inkml:annotationXML>
            <emma:emma xmlns:emma="http://www.w3.org/2003/04/emma" version="1.0">
              <emma:interpretation id="{7F8B396B-1614-41BC-881D-9BC7179CA7F9}" emma:medium="tactile" emma:mode="ink">
                <msink:context xmlns:msink="http://schemas.microsoft.com/ink/2010/main" type="inkWord" rotatedBoundingBox="6315,1227 7668,1219 7672,1848 6319,1856"/>
              </emma:interpretation>
            </emma:emma>
          </inkml:annotationXML>
          <inkml:trace contextRef="#ctx0" brushRef="#br0" timeOffset="3807.01">4986-97 88 0,'13'0'217'0,"-2"3"-11"0,2-2-18 16,0 1-10-16,-1 1-14 0,-1 2-13 0,2 1-9 15,0-1-6-15,2 4-8 0,1 2-9 0,-1 0-3 16,1-3-8-16,-1 4-7 0,3 0-9 0,-2 1-5 16,-1-2-6-16,3 2-9 0,-1-1-8 0,-2-1-5 15,1 2-3-15,-3-3-8 0,0-3-5 0,2 5-3 16,-3-2-3-16,-1-1-3 0,0-2-3 0,-1 3-4 0,2-2-4 16,-1-2 2-16,-6-1-15 0,3 1-16 0,-3-2-20 15,2 1-20-15,-7-5-22 0,8 6-21 16,-8-6-12-16,6 4-16 0,-6-4-20 0,0 0-27 0,0 0-190 15,0 0-382-15,0 0 170 0</inkml:trace>
          <inkml:trace contextRef="#ctx0" brushRef="#br0" timeOffset="4059.36">5382-49 68 0,'0'0'200'16,"-10"16"-15"-16,3-5-17 0,-2 0-9 0,3 1-12 15,-3-1-11-15,0 1-2 0,-4 4-10 0,2 0-12 16,-3 1-4-16,1-2-9 0,-2 0-8 0,4 0-11 16,-2-1-10-16,0-1-4 0,0 4-5 0,-1-4-6 15,1-1-7-15,2-1-7 0,-2 0-17 0,3 1-23 16,0-4-28-16,-1 4-28 0,0-5-39 0,4 5-37 15,-4-5-181-15,6-4-338 0,0 1 150 0</inkml:trace>
          <inkml:trace contextRef="#ctx0" brushRef="#br0" timeOffset="4661.04">5725 132 52 0,'4'-7'238'16,"-4"7"-17"-16,2-8-22 0,-2 8-20 0,6-5-15 15,-6 5-14-15,5-8-13 0,-5 8-17 0,8-4-11 0,-8 4-9 16,7-6-13-16,-7 6-8 0,11-4-9 16,-11 4-9-16,9-1-2 0,-1-1-6 0,-8 2-7 15,13 1-5-15,-13-1-5 0,0 0-5 0,18 1-3 0,-13-1-3 16,-5 0 0-16,14 3-4 0,-7-1-2 0,-7-2-3 15,10 6-3-15,-4-3-2 0,-1 1 0 0,-5-4-4 16,10 7 1-16,-7-3-2 16,0 3 2-16,-3-7-2 0,4 12-3 0,-4-5 0 0,0-7 4 0,0 14 2 15,0-14 5-15,-4 15 4 0,1-9-1 0,0 2-1 16,-2 3 2-16,-2 0 2 0,-2-2-2 0,0 0-1 16,1 1-1-16,-6 0-1 0,5-4 0 0,1 6 4 15,-3-3-7-15,0 1 0 0,2-4 1 0,-2 2-2 16,3 0-2-16,-2-2-3 0,5-2 4 0,1 0-5 15,4-4 1-15,-13 8-1 0,10-4 1 0,3-4 1 16,-6 4-2-16,6-4 3 0,0 0-2 0,0 0 5 16,0 10-5-16,0-10 3 0,12 4 1 0,-12-4-1 15,19 2-2-15,-6 0 0 0,3-1-4 0,-1 0 2 16,7-2-1-16,-2 0-3 0,2-1-5 0,0 5-16 16,-2-3-18-16,-2-1-27 0,1-1-24 0,-4 1-28 15,1-2-29-15,-3 1-56 0,1-3-161 0,-1 1-392 16,0-1 174-16</inkml:trace>
          <inkml:trace contextRef="#ctx0" brushRef="#br0" timeOffset="4895.02">6335 247 82 0,'0'0'222'0,"4"10"-18"16,-2-2-11-16,-2-8-5 0,-2 13-14 0,2-13-13 16,0 15-16-16,-4-4-8 0,2 1-14 0,-3 1-7 15,-1 6-16-15,-3-2-6 0,-1-1-11 0,2 2-4 16,-5 1-18-16,0-3-38 0,-3 0-40 0,1 1-43 16,-3-1-35-16,3-3-47 0,-3 0-171 0,6-4-337 15,-5-1 150-15</inkml:trace>
        </inkml:traceGroup>
        <inkml:traceGroup>
          <inkml:annotationXML>
            <emma:emma xmlns:emma="http://www.w3.org/2003/04/emma" version="1.0">
              <emma:interpretation id="{E6E43D1B-D86A-4CF8-9734-B1D42DFCF361}" emma:medium="tactile" emma:mode="ink">
                <msink:context xmlns:msink="http://schemas.microsoft.com/ink/2010/main" type="inkWord" rotatedBoundingBox="8585,1550 10341,1540 10342,1606 8586,1617"/>
              </emma:interpretation>
            </emma:emma>
          </inkml:annotationXML>
          <inkml:trace contextRef="#ctx0" brushRef="#br0" timeOffset="5486.8">7256 229 204 0,'0'0'226'0,"16"-2"-28"0,-8 2-16 15,-8 0-17-15,13-1-19 0,-3 1-14 16,-10 0-12-16,12 1-11 0,-12-1-19 0,14 1-20 0,-8 2-23 16,-6-3-30-16,11 6-17 0,-7-2-38 0,-4-4-26 15,15 2-42-15,-11 1-144 0,3-1-270 0,-7-2 119 16</inkml:trace>
          <inkml:trace contextRef="#ctx0" brushRef="#br0" timeOffset="5675.24">7791 290 175 0,'10'-5'202'0,"-10"5"-18"0,9-4-16 0,-9 4-19 16,9-3-17-16,-9 3-20 0,8-2-25 0,-8 2-36 15,0 0-11-15,15-2-35 0,-8 0-33 0,-7 2-26 16,15 2-58-16,-6 0-74 0,3-4-200 0,2 2 88 15</inkml:trace>
          <inkml:trace contextRef="#ctx0" brushRef="#br0" timeOffset="5835.82">8313 256 7 0,'6'-3'217'0,"3"1"-18"0,-2-2-25 16,-7 4-16-16,11-4-13 0,-11 4-28 0,10-3-34 15,-10 3-29-15,9-3-40 0,-9 3-39 0,11 0-79 16,-11 0-70-16,11 0-187 0,-11 0 83 0</inkml:trace>
          <inkml:trace contextRef="#ctx0" brushRef="#br0" timeOffset="5973.42">8922 256 2 0,'12'-3'174'0,"1"1"-32"0,-1 2-41 16,-1 0-50-16,0-3-58 0,-11 3-71 0,24-1-83 15,-17 1 37-15</inkml:trace>
        </inkml:traceGroup>
        <inkml:traceGroup>
          <inkml:annotationXML>
            <emma:emma xmlns:emma="http://www.w3.org/2003/04/emma" version="1.0">
              <emma:interpretation id="{16417C54-C1C8-4742-8D94-65C2597DD2ED}" emma:medium="tactile" emma:mode="ink">
                <msink:context xmlns:msink="http://schemas.microsoft.com/ink/2010/main" type="inkWord" rotatedBoundingBox="11194,1172 14143,1155 14147,1830 11198,1847"/>
              </emma:interpretation>
            </emma:emma>
          </inkml:annotationXML>
          <inkml:trace contextRef="#ctx0" brushRef="#br0" timeOffset="6403.92">10197 344 22 0,'0'0'294'0,"9"2"-26"0,-9-2-27 16,0 0-26-16,0 0-23 0,0 0-17 0,0 0-19 16,0 0-14-16,0 0-12 0,-15 16-16 0,7-8-12 15,-4 1-4-15,-1 5-12 0,-5-3-4 0,0 0-12 16,-3 0-15-16,0 1-31 0,-7 2-24 0,0-2-25 16,0 5-32-16,7-7-31 0,-2 0-32 0,2-4-35 15,-3 2-183-15,5-2-364 0,-1-4 162 0</inkml:trace>
          <inkml:trace contextRef="#ctx0" brushRef="#br0" timeOffset="6908.96">10683-47 74 0,'0'0'206'0,"11"0"-16"0,-11 0-12 16,13 3-8-16,-3 2-8 0,1 0-5 0,3 0-8 15,5 5-5-15,-1 0-5 0,4 2-11 0,-3-3-7 16,2 3-2-16,5 4-12 0,2-2-8 0,-8 0-3 15,7-1-4-15,1 4-15 0,-8-6-5 0,6 5-6 16,0 1-5-16,-7-6-5 0,1 1-2 0,2 0-12 16,-3-2-3-16,-3 0-4 0,-4-3-2 0,-1 2-2 15,0-1-3-15,0-2-6 0,-3-2 1 0,-1 2-7 16,1-2-4-16,-2 0-20 0,-6-4-16 0,7 6-14 16,-7-6-10-16,6 2-27 0,-6-2-33 0,0 0-28 15,0 0-38-15,0 0-225 0,0 0-430 0,0 0 190 16</inkml:trace>
          <inkml:trace contextRef="#ctx0" brushRef="#br0" timeOffset="7186.01">11203-16 123 0,'0'0'192'15,"0"0"-17"-15,0 0-18 0,0 0-16 0,0 0 0 16,0 0-3-16,0 0 0 0,-22 16-9 0,15-7-9 0,-2-1-3 16,0-1-4-16,-3 3-7 0,2 0-4 15,-2 2-6-15,-1 2-9 0,0-3-8 0,2 2-8 16,-3 0-7-16,2-3-2 0,-2 5-10 0,0-3-4 16,0 2-5-16,3-3 3 0,-4 1-7 0,4 2-7 0,-1-2-2 15,2-2-15-15,-1-1-19 0,0 2-19 0,2-3-29 16,-1 0-30-16,1 1-39 0,3-1-27 0,0-4-62 15,0 0-126-15,6-4-364 0,-5 7 161 0</inkml:trace>
          <inkml:trace contextRef="#ctx0" brushRef="#br0" timeOffset="7689.07">11558 223 123 0,'0'0'197'0,"0"0"-21"0,0 0-22 0,0 0-16 16,10 5-9-16,-10-5-16 0,0 0-3 0,4 6-11 0,-4-6-5 15,0 0-4-15,0 11-10 0,0-11-6 0,0 8-5 16,0-8-5-16,1 12-5 0,-1-12-3 0,-4 11-9 15,4-11 0-15,-1 9-7 0,1-9-1 16,-2 10-3-16,2-10 1 0,-3 9-8 0,3-9-4 0,-1 7 0 16,1-7-2-16,0 0-5 0,-1 12-2 0,1-12 4 15,0 0-3-15,0 0-1 0,0 0 4 0,0 0-7 16,0 0-1-16,0 0 0 0,18-5-10 0,-18 5-7 16,14-9-6-16,-3 4-10 0,-1-3 0 0,2 2 2 15,3 0-10-15,-4-2 4 0,1 0-1 0,6 0 9 16,-5-1-1-16,2 1 6 0,-4 2-5 0,4-2 7 15,-3 2 12-15,-2 1 7 0,1 0 3 0,-3 1 1 16,0-1 5-16,-1 3 2 0,1-1 5 0,-8 3 3 16,17-4 1-16,-9 4 4 0,-8 0 0 0,14 0-6 15,-5 2 0-15,0-1 1 0,-2 2 6 0,-7-3-6 16,12 6-5-16,-4 0 1 0,2 2-1 0,-2 0-5 16,1 0 2-16,-2 2-2 0,-1 3-2 0,3-5 0 15,0 2-6-15,-6-1 1 0,5 1-1 0,-3 2-17 0,0-3-22 16,0-2-28-16,-3 0-37 0,-1-1-31 0,-1-6-36 15,4 10-201-15,-4-10-392 0,0 0 173 16</inkml:trace>
          <inkml:trace contextRef="#ctx0" brushRef="#br0" timeOffset="8275.04">12331-166 21 0,'0'0'228'0,"0"0"-19"0,0 0-13 16,0 0-11-16,0 0-13 0,0 0-9 0,0 0-11 0,0 0-15 15,0 0-15-15,0 0-11 0,0 0-12 0,0 0-10 16,0 0-11-16,0 0-9 0,0 0-5 0,0 0-7 15,0 0-5-15,0 0-4 0,0 0-3 0,26 10-5 16,-20-3-2-16,4-2-5 0,0 3-1 0,-1 1 0 16,5 0-4-16,1 2-2 0,1 2 1 15,0 1-1-15,3-3 1 0,-1 0-6 0,2 1-2 16,-1 0 1-16,-1 2 0 0,2-3-4 0,1 1 0 0,-2-3 1 16,0 2-1-16,-1 0-2 0,1-1 0 0,-2-3-1 15,1 3 0-15,-5-3 0 0,0 0-1 0,1-2 2 16,-4 3-2-16,1-3 0 0,0 0 0 0,-1 1-1 15,-4-2 0-15,1 0-2 0,-7-4 2 0,9 5-5 16,-9-5-1-16,8 6-3 0,-8-6 2 0,5 3-2 16,-5-3 0-16,0 0 1 0,-3 11 0 0,3-11-1 15,-8 8 2-15,-1-2 0 0,-3 1 1 0,-1-2 0 16,-5 4-15-16,-4 2-34 0,2-1-25 0,-1 0-23 16,-1 0-42-16,-5 4-31 0,3-4-43 0,-2 6-167 15,7-3-405-15,-4-3 179 0</inkml:trace>
        </inkml:traceGroup>
      </inkml:traceGroup>
    </inkml:traceGroup>
    <inkml:traceGroup>
      <inkml:annotationXML>
        <emma:emma xmlns:emma="http://www.w3.org/2003/04/emma" version="1.0">
          <emma:interpretation id="{A4EC1E96-2D13-4BC4-966F-768A7970BEB2}" emma:medium="tactile" emma:mode="ink">
            <msink:context xmlns:msink="http://schemas.microsoft.com/ink/2010/main" type="paragraph" rotatedBoundingBox="1300,2407 14607,2627 14593,3474 1286,3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695E32-FEAD-4046-BE40-0E06D3F07111}" emma:medium="tactile" emma:mode="ink">
              <msink:context xmlns:msink="http://schemas.microsoft.com/ink/2010/main" type="inkBullet" rotatedBoundingBox="1300,2407 2055,2420 2042,3199 1287,3186"/>
            </emma:interpretation>
          </emma:emma>
        </inkml:annotationXML>
        <inkml:trace contextRef="#ctx0" brushRef="#br0" timeOffset="9684.43">-33 1275 45 0,'0'0'246'0,"0"0"-19"0,0 0-16 0,0 0-16 16,0 0-12-16,0 0-16 0,0 0-8 0,38 0-14 0,-24 0-6 15,-1 5-4-15,0-2-15 0,3 3-8 16,2 2-4-16,1 2-12 0,0-2-5 0,1 0-4 16,0-1-7-16,-3 3-8 0,3 0-6 0,-3-2-5 15,2 0-8-15,-6-2-6 0,1 0-6 0,-3 0-3 16,1-1 1-16,-1 1-7 0,1 1-1 0,-4-2-3 0,2 2-4 16,1-1-5-16,0-1 2 0,-3 2-15 0,-1-5-13 15,3 2-16-15,-4 2-16 0,1-3-16 0,1 0-23 16,-1 1-20-16,2 0-19 0,-1-4-25 0,-8 0-29 15,18 0-228-15,-6-5-433 0,-2 1 191 0</inkml:trace>
        <inkml:trace contextRef="#ctx0" brushRef="#br0" timeOffset="10010.54">723 1104 14 0,'0'0'224'0,"0"0"-17"0,0 0-23 16,0 0-20-16,2-8-20 0,-2 8-16 0,0 0-16 16,0 0-12-16,0 0-8 0,0 0-6 0,0 0-11 15,0 0-3-15,-8 28 1 0,5-18-8 0,-2 6 6 16,-2 0 3-16,1 4 3 0,0 2-3 0,-3-2-7 16,-1 9 3-16,-2 0 1 0,-2 4-9 0,1-4 3 0,-5-1-1 15,0 3-3-15,-5-3 0 0,1 3-4 0,0 0-7 16,1 0 0-16,-2-1-2 0,1-1-2 0,-2-1-8 15,3-3 2-15,0-1-7 0,4-3-1 0,0-2-5 16,3-1-1-16,-2-1-6 0,3-1 1 0,0-1-3 16,5-2 5-16,-5 2-4 0,1-1-14 0,1-4-18 15,4-1-21-15,-3 1-22 0,4-4-31 0,-1 2-29 16,4-2-30-16,3-6-23 0,-4 6-69 0,4-6-138 16,0 0-406-16,0 0 180 0</inkml:trace>
      </inkml:traceGroup>
      <inkml:traceGroup>
        <inkml:annotationXML>
          <emma:emma xmlns:emma="http://www.w3.org/2003/04/emma" version="1.0">
            <emma:interpretation id="{9F231C9A-FEF0-41E4-B321-9BFE70AD13EA}" emma:medium="tactile" emma:mode="ink">
              <msink:context xmlns:msink="http://schemas.microsoft.com/ink/2010/main" type="line" rotatedBoundingBox="2685,2511 14606,2708 14593,3474 2673,3278"/>
            </emma:interpretation>
          </emma:emma>
        </inkml:annotationXML>
        <inkml:traceGroup>
          <inkml:annotationXML>
            <emma:emma xmlns:emma="http://www.w3.org/2003/04/emma" version="1.0">
              <emma:interpretation id="{B42A4EA6-477B-4CBA-8C65-289348EF56D0}" emma:medium="tactile" emma:mode="ink">
                <msink:context xmlns:msink="http://schemas.microsoft.com/ink/2010/main" type="inkWord" rotatedBoundingBox="2681,2801 3016,2807 3012,3020 2677,3015"/>
              </emma:interpretation>
            </emma:emma>
          </inkml:annotationXML>
          <inkml:trace contextRef="#ctx0" brushRef="#br0" timeOffset="10615.05">1348 1669 125 0,'0'0'210'0,"20"2"-11"0,-8 1-8 15,5-2-15-15,7 2-15 0,-2-1-11 0,-4-1-17 16,7-1-13-16,0 2-12 0,-1-1-11 0,-3 0-11 16,-2 2-21-16,-2-2-28 0,-5 2-31 0,2-1-33 15,-2 0-28-15,1-2-36 0,-1 0-192 0,-3-2-304 16,-9 2 135-16</inkml:trace>
          <inkml:trace contextRef="#ctx0" brushRef="#br0" timeOffset="10440.29">1380 1478 211 0,'0'0'245'16,"0"0"-13"-16,0 0-22 0,-7 4-22 0,7-4-13 16,0 0-9-16,0 0-10 0,19 6-3 0,-8-3-10 15,-1-1-8-15,6 2-7 0,-2-1-9 0,8 0-12 16,-1 1-8-16,-1 2-10 0,2-3-6 0,0-1-11 16,-3 3-9-16,-3-3-7 0,-1 3-2 15,-2-3-11-15,2 2 1 0,-4-1-13 0,4 2-21 0,-8-2-26 16,1 1-29-16,-2-2-27 0,0 3-27 0,-6-5-30 15,4 9-33-15,-4-9-73 0,0 0-141 0,-13 9-407 16,3-7 180-16</inkml:trace>
        </inkml:traceGroup>
        <inkml:traceGroup>
          <inkml:annotationXML>
            <emma:emma xmlns:emma="http://www.w3.org/2003/04/emma" version="1.0">
              <emma:interpretation id="{ACA0BF4E-A7E7-4378-BDA5-B0BA89F64815}" emma:medium="tactile" emma:mode="ink">
                <msink:context xmlns:msink="http://schemas.microsoft.com/ink/2010/main" type="inkWord" rotatedBoundingBox="3600,2621 3912,2626 3905,3005 3594,2999"/>
              </emma:interpretation>
            </emma:emma>
          </inkml:annotationXML>
          <inkml:trace contextRef="#ctx0" brushRef="#br0" timeOffset="11118">2569 1302 128 0,'0'0'215'0,"0"0"-25"0,0 0-11 16,0 0-27-16,0 0-8 0,13 3-16 0,-13-3-10 0,0 0-9 15,0 0-1-15,-3 11-5 0,3-11-5 16,-9 11-3-16,1-3-3 0,-1 1 0 0,-1 0-2 15,-5 3-9-15,-1-1-5 0,-1 2-7 0,0-2-4 0,-3 3-3 16,1 0-7-16,1-2-4 0,3 1-8 16,-1 1-5-16,0-3-4 0,0 2 1 0,4-4-5 15,-2 2-5-15,3-2-2 0,3 3-3 0,-3-3 2 0,4-3-1 16,0 0-6-16,2 0 1 0,-3 2 0 0,3 0-3 16,4-2-4-16,1-6 3 0,-3 11-4 15,3-11 0-15,3 11 1 0,3-3 0 0,1-3 0 0,-1 3 0 16,6-5-4-16,-1 2 5 0,0 3-4 0,4-4-3 15,-2 2-1-15,2-3 3 0,1 2-1 0,-1-3 1 16,3 2-3-16,-5-2-2 0,3 2-12 0,-1-3-13 16,-2 2-23-16,1-2-21 0,2 2-25 0,-3-1-28 15,0-2-30-15,-1-2-52 0,-3 2-170 0,2-2-404 16,1 0 179-16</inkml:trace>
        </inkml:traceGroup>
        <inkml:traceGroup>
          <inkml:annotationXML>
            <emma:emma xmlns:emma="http://www.w3.org/2003/04/emma" version="1.0">
              <emma:interpretation id="{CC7B7D60-DC74-4D8B-99BB-54FD37F70B32}" emma:medium="tactile" emma:mode="ink">
                <msink:context xmlns:msink="http://schemas.microsoft.com/ink/2010/main" type="inkWord" rotatedBoundingBox="4554,2622 5938,2645 5926,3331 4543,3309"/>
              </emma:interpretation>
            </emma:emma>
          </inkml:annotationXML>
          <inkml:trace contextRef="#ctx0" brushRef="#br0" timeOffset="11843.69">3225 1386 68 0,'0'0'255'16,"0"0"-26"-16,0 0-29 0,0 0-17 0,0 0-19 15,0 0-13-15,0 0-9 0,0 0-14 0,0 0-11 16,0 0-6-16,-2 30-9 0,4-23-7 0,-2-7-5 16,6 12-5-16,-3-5-4 0,2-1 0 0,3-1-4 15,-1 0-2-15,1 2-9 0,3-3-3 0,1 1-6 16,3-2-5-16,-2-2-4 0,1 0-3 0,-1-2-7 0,9 0-1 15,-7-2-5-15,5-3-7 0,0 1 0 16,-2-4-1-16,3 2-6 0,-3-4 0 0,0 0-5 16,1 0-7-16,-4-3-5 0,2 3-6 0,-4-6-13 0,-2 9-6 15,0-3 1-15,-1 1-3 0,0 0 3 0,-4 1 2 16,1 4-3-16,-1-1 7 0,1 3-8 0,-7 3-13 16,6-5 2-16,-6 5 3 0,0 0 2 0,0 0 2 15,0 0 7-15,5 14 2 0,-5-3 6 0,-3 3-3 16,1 6 2-16,-2 0 3 0,2 10 0 0,-4-9 2 15,1 10 3-15,1 2-2 0,-1-1 7 0,2-2-4 16,2 0 3-16,-1-6 0 0,-1 5-1 0,3-7-1 16,0-2 2-16,3 2 0 0,-1-1 1 0,-1-2 0 15,1 0-1-15,4-2 4 0,-4-2-2 0,0 3-5 16,3-4 7-16,-1-4-2 0,0 2 2 0,-1 1-2 0,3-4 1 16,-2 3 3-16,-1-3-2 0,-1 1-1 15,2-4 4-15,-2 2-3 0,-2-8 1 0,5 11-1 0,-5-11 1 16,0 9 5-16,0-9 2 0,2 6 3 0,-2-6 3 15,0 0 5-15,0 0 0 0,-9 7-2 16,9-7 2-16,-13 0-3 0,13 0 2 0,-18-6 0 0,4 1 5 16,-1 3 2-16,2-5 2 0,-7-3 2 0,6 4 6 15,-2-5 8-15,1 0 1 0,3 0 3 0,1 2-2 16,3-2 0-16,1 2-3 0,1-1-1 0,1-2-2 16,5 2-4-16,2-1-8 0,1-2 1 0,5 3-6 15,-1-1 2-15,10-3-8 0,-2 0 2 0,8 3-7 16,-3 1-4-16,4 1-6 0,5-3-8 0,-6 3-8 0,2 2-7 15,-1 0-17-15,-4 2-15 0,4 1-18 16,-4 2-19-16,1 0-22 0,-6 1-29 0,1-1-28 16,-3-1-59-16,2 1-172 0,-4-3-431 0,2 2 191 0</inkml:trace>
          <inkml:trace contextRef="#ctx0" brushRef="#br0" timeOffset="12085.19">4142 1608 81 0,'2'8'262'0,"3"3"-9"0,-5-2-13 16,4 5-15-16,-4 0-14 0,6 0-12 0,-6-2-16 16,5 1-16-16,0 0-10 0,-2 0-15 0,0-1-13 15,2 1-11-15,-3 0-10 0,2-2-15 0,-2 3-1 16,0-3-15-16,1 0-15 0,-1-2-12 0,-2-1-24 15,0-8-28-15,0 14-28 0,0-14-29 0,0 11-17 16,0-11-25-16,0 8-17 0,0-8-37 0,0 0-234 16,0 0-422-16,0 0 186 0</inkml:trace>
          <inkml:trace contextRef="#ctx0" brushRef="#br0" timeOffset="12276.64">4601 1761 245 0,'-3'12'242'0,"3"-12"-14"16,-2 14-11-16,0-3-21 0,-4-1-19 0,-1 2-18 15,-4 1-11-15,1-1-15 0,-3 4-13 0,-5-2-10 16,-3 0-13-16,-5 4-22 0,-2 1-37 0,2-5-36 16,0 2-37-16,0-2-35 0,6-6-39 0,2 3-221 15,-4-5-356-15,5 2 159 0</inkml:trace>
        </inkml:traceGroup>
        <inkml:traceGroup>
          <inkml:annotationXML>
            <emma:emma xmlns:emma="http://www.w3.org/2003/04/emma" version="1.0">
              <emma:interpretation id="{6A871257-87EA-4376-8E4F-38051D418384}" emma:medium="tactile" emma:mode="ink">
                <msink:context xmlns:msink="http://schemas.microsoft.com/ink/2010/main" type="inkWord" rotatedBoundingBox="6623,2657 8123,2681 8112,3342 6612,3318"/>
              </emma:interpretation>
            </emma:emma>
          </inkml:annotationXML>
          <inkml:trace contextRef="#ctx0" brushRef="#br0" timeOffset="13173">5303 1392 12 0,'0'0'282'15,"0"0"-19"-15,0 0-24 0,0 0-27 0,0 0-25 16,0 0-15-16,0 0-16 0,0 0-18 0,0 0-13 16,0 0-14-16,0 0-9 0,-11 24-8 0,11-24-11 15,2 18-4-15,3-12-5 0,0 6-8 0,3-1-1 16,2-2-4-16,-2 2-2 0,3-1-6 0,7 0-2 15,-3 2-8-15,-2-5-3 0,7 2-3 0,-1-1-3 16,4-2-3-16,-4-1 1 0,1-2-6 0,1-1-3 16,-1-2 0-16,-4-2-4 0,0 0-1 0,-1-2 1 0,3-2-7 15,-5-1 2-15,0 1-3 0,3-6-1 0,-4 1-3 16,-4 3-2-16,3-6-7 0,-2-1 2 16,-3 3-3-16,-1-2-2 0,1 0 3 0,-1 0 3 0,0 2-8 15,-5 1 6-15,0-1 1 0,2 0-3 0,-1 6 0 16,-1 6-1-16,0-13 0 0,0 13-1 0,2-8-3 15,-2 8 1-15,0 0-2 0,0 0 6 0,0 0-2 16,0 0 2-16,0 0 0 0,0 0-5 0,0 0 5 16,0 0-1-16,0 0 2 0,-8 27 0 0,8-18-4 15,0 4 4-15,0-2 0 0,3 3-2 0,-3 0 2 16,3 5 3-16,1-1-3 0,-4-5 2 0,3 6 0 16,3 0-1-16,-3-1-1 0,1 1 2 0,1 2 0 15,0-4 0-15,-2 0 0 0,-1 2 2 0,-1-5-1 0,-1 5-1 16,2-7 0-16,-2 2-2 0,-2-1 1 15,1 0 4-15,-4-1-1 0,4-2-4 0,-5 0 4 16,-3 0-1-16,0-3 3 0,1 1 1 0,-6-2-1 16,3-1 1-16,-4-2 2 0,0 1-1 0,0-4 2 0,-6 4-2 15,1-4-2-15,4 0 1 0,1-2 2 0,-1 0-2 16,3-2 1-16,-2 0 1 0,4 0-4 0,4 4 0 16,-1-5-1-16,-1 3 2 0,9 2-19 0,-9-7-21 15,9 7-24-15,-6-6-27 0,6 6-22 0,0 0-30 16,8-12-25-16,-8 12-246 0,18-9-445 0,-7 3 197 15</inkml:trace>
          <inkml:trace contextRef="#ctx0" brushRef="#br0" timeOffset="13605.5">5995 1692 33 0,'10'-8'225'0,"-6"5"-16"0,-4 3-14 15,9-10-9-15,-1 5-14 0,-2-1-16 0,1 1-9 16,3 0-6-16,0-1-13 0,0 1-3 16,-4-2-12-16,5 1-7 0,1 2-6 0,-4-1-5 0,0 3-12 15,5-2-8-15,-3 0-5 0,0 3-5 0,-10 1-7 16,18-1-4-16,-9 1-6 0,-1-2-7 15,-8 2-2-15,14 2-5 0,-7 0-3 0,1 2-1 16,-8-4-2-16,7 9-3 0,-5-3-4 0,-2 2-2 0,0-8 1 16,-4 18-3-16,0-6 1 0,-5-1-3 0,-3 3 1 15,7-1-2-15,-7 1 1 0,-1 0 2 0,2-4-3 16,-2 4 0-16,-3-2-1 0,3-3-1 0,3 0-4 16,0 1-2-16,2-4 2 0,-2 0 1 0,5 0-1 15,-1-1 0-15,6-5-1 0,-9 6 1 0,7-3-3 16,2-3 3-16,0 0 0 0,-4 10 0 0,4-10-1 15,0 0 3-15,19 9-5 0,-12-9 0 0,9 0-1 16,4 2-3-16,1 0-14 0,-1 0-23 0,4-1-27 0,1-1-29 16,-1 0-29-16,7 0-27 0,-6-1-29 15,0 1-242-15,-2-4-453 0,2 2 200 0</inkml:trace>
          <inkml:trace contextRef="#ctx0" brushRef="#br0" timeOffset="14358.12">6780 1837 22 0,'0'0'253'0,"5"8"-16"16,-5-8-17-16,-1 14-12 0,1-14-16 0,-1 14-21 0,-2-6-18 15,1 0-12-15,-3 3-12 0,1 1-14 0,-1 2-11 16,-2-7-8-16,1 6-15 0,-4-3-27 0,1 1-38 16,-1 0-40-16,-1 1-36 0,3-4-46 0,-5 0-94 15,5-2-101-15,-1-4-325 0,2 1 144 0</inkml:trace>
        </inkml:traceGroup>
        <inkml:traceGroup>
          <inkml:annotationXML>
            <emma:emma xmlns:emma="http://www.w3.org/2003/04/emma" version="1.0">
              <emma:interpretation id="{AA9E260A-B2AE-4527-86E5-B4C5AD78D282}" emma:medium="tactile" emma:mode="ink">
                <msink:context xmlns:msink="http://schemas.microsoft.com/ink/2010/main" type="inkWord" rotatedBoundingBox="9101,3043 10325,3063 10324,3116 9100,3096"/>
              </emma:interpretation>
            </emma:emma>
          </inkml:annotationXML>
          <inkml:trace contextRef="#ctx0" brushRef="#br0" timeOffset="14746.55">7771 1764 160 0,'8'-3'237'0,"-8"3"-22"0,17 0-23 16,-7 0-20-16,-10 0-20 0,19 0-20 0,-7 3-28 0,-3-1-35 15,2 0-42-15,1 0-37 0,0 1-40 0,2-3-184 16,-3 2-253-16,3-2 112 0</inkml:trace>
          <inkml:trace contextRef="#ctx0" brushRef="#br0" timeOffset="14935.85">8356 1748 107 0,'0'0'244'0,"10"-8"-24"0,-5 4-23 16,-5 4-19-16,11-4-21 0,-11 4-25 0,12 0-28 0,-12 0-32 15,10-2-23-15,-10 2-37 0,15 4-29 16,-15-4-45-16,14 0-171 0,-7 0-251 0,3 0 112 15</inkml:trace>
          <inkml:trace contextRef="#ctx0" brushRef="#br0" timeOffset="15097.08">8789 1761 143 0,'13'-2'279'0,"0"-3"-23"0,2 1-28 0,1 2-22 0,-3 1-19 15,1-1-23-15,-1 1-14 0,2 1-21 0,-4-1-29 16,3 2-36-16,-3-1-40 0,0 0-34 0,-1 1-39 16,2 1-52-16,-12-2-194 0,15 1-321 0,-5-2 142 15</inkml:trace>
        </inkml:traceGroup>
        <inkml:traceGroup>
          <inkml:annotationXML>
            <emma:emma xmlns:emma="http://www.w3.org/2003/04/emma" version="1.0">
              <emma:interpretation id="{298AF623-AB31-4FEB-9BE7-551CCACE7622}" emma:medium="tactile" emma:mode="ink">
                <msink:context xmlns:msink="http://schemas.microsoft.com/ink/2010/main" type="inkWord" rotatedBoundingBox="10844,3030 11492,3041 11487,3354 10839,3344"/>
              </emma:interpretation>
            </emma:emma>
          </inkml:annotationXML>
          <inkml:trace contextRef="#ctx0" brushRef="#br0" timeOffset="15270.02">9514 1724 214 0,'10'-4'252'0,"-10"4"-23"0,7-5-26 0,-7 5-40 16,0 0-37-16,0 0-40 0,10-3-31 0,-10 3-37 0,0 0-43 16,0 0-68-16,0 0-112 0,0 0-222 15,12 2 99-15</inkml:trace>
          <inkml:trace contextRef="#ctx0" brushRef="#br0" timeOffset="15544.98">10153 1717 217 0,'8'8'256'15,"-7"-3"-13"-15,-1-5-12 0,0 15-10 0,-3-3-22 16,-1-2-15-16,-4 2-19 0,-6 3-12 0,-1 2-16 0,-8 3-12 16,-3 2-11-16,-5-2-11 0,-2-1-22 0,-3-2-38 15,-1 5-44-15,-5-5-56 0,-11 7-51 16,15-7-81-16,-1-6-165 0,0 3-382 0,3-5 170 0</inkml:trace>
        </inkml:traceGroup>
        <inkml:traceGroup>
          <inkml:annotationXML>
            <emma:emma xmlns:emma="http://www.w3.org/2003/04/emma" version="1.0">
              <emma:interpretation id="{861A7193-4F21-4B51-AA1B-5E774DA54926}" emma:medium="tactile" emma:mode="ink">
                <msink:context xmlns:msink="http://schemas.microsoft.com/ink/2010/main" type="inkWord" rotatedBoundingBox="12492,2673 14606,2708 14595,3364 12481,3329"/>
              </emma:interpretation>
            </emma:emma>
          </inkml:annotationXML>
          <inkml:trace contextRef="#ctx0" brushRef="#br0" timeOffset="16538.7">11161 1458 241 0,'0'0'325'16,"0"0"-21"-16,0 0-32 0,0 0-26 0,0 0-30 0,0 0-24 15,0 0-21-15,0 0-19 0,0 0-12 0,0 0-13 16,0 0-13-16,0 0-12 0,0 0-8 0,5 25-10 16,0-16-4-16,-1-1-8 0,2 3-9 0,4-2-7 15,-2 1 0-15,4-1-6 0,-1-1-6 0,2-2-5 16,1 2 4-16,4-2-8 0,3 1-5 0,-2-5-1 15,3 0-5-15,-1-2-2 0,-1 0-2 0,0-1-6 16,0-2-8-16,-1-4-7 0,0-1-6 0,1-1-1 16,-1 0-7-16,-2-1-3 0,-1-4-4 0,0 1-3 15,-5-1 0-15,4-2 1 0,-1 0 2 0,-3 2 3 16,-3 3 4-16,1 0 2 0,-2-1 0 0,-1 2 0 16,1 1 4-16,-4 2 0 0,1 2-1 0,1-2 1 15,-5 7-1-15,0 0 0 0,6-7-2 0,-6 7 2 16,0 0 1-16,0 0 2 0,0 0 1 0,0 0 1 15,5 24 1-15,-5-11-1 0,-2 1 0 0,4 6 4 16,-2 2-5-16,-4 7 1 0,2 0 2 0,-1-1 2 0,2 4-2 16,1-2 2-16,1 0-2 0,-1 0 3 0,-1-2 0 15,1 2-2-15,4-9 2 0,-2 3-1 0,2-1 3 16,-3-3-6-16,2 1 6 0,-3 1-4 0,1-2 0 16,-1 0 5-16,-1-3-5 0,-1-1 2 0,-2 2 2 15,1-5-2-15,-2-2 1 0,-1-3 4 0,-1 3 0 16,-6-5-1-16,3 2-1 0,-2-2 1 0,-1-3-3 15,-1-3 5-15,-7 0-3 0,2 0 0 16,0-3 5-16,-6-2 4 0,4-1 1 0,0-2 1 0,3-1-1 16,-3 0 11-16,0-1-4 0,2 1 0 0,3-4 0 15,3 5 1-15,2-2 0 0,1 0-4 0,1 1 0 16,3-2-3-16,2 0-3 0,2-1-16 0,0 4-13 16,2 8-17-16,4-16-24 0,2 9-27 0,1 0-24 0,4-1-22 15,1-1-31-15,4 0-40 0,-2 3-222 16,5-1-459-16,0-2 204 0</inkml:trace>
          <inkml:trace contextRef="#ctx0" brushRef="#br0" timeOffset="17165.8">11913 1769 154 0,'15'0'245'15,"-9"1"-25"-15,-6-1-23 0,11 3-20 0,-11-3-18 16,8 5-15-16,-8-5-14 0,8 3-14 0,-8-3-13 16,8 8-8-16,-6-4-7 0,-2-4-3 0,3 10-12 15,-3-10-7-15,2 9-5 0,-2-9-3 0,-1 10-5 16,1-10-6-16,0 9-6 0,0-9-7 0,0 0 0 16,-4 14-1-16,4-14-5 0,-2 7-3 0,2-7-2 0,0 0-1 15,-4 9 0-15,4-9-4 0,0 0 2 16,0 0 2-16,0 0-2 0,0 0-10 0,0 0-9 15,0 0 0-15,0 0-6 0,0 0-4 0,27-9-8 0,-17 2-2 16,-1 4 3-16,1-2 1 0,3-4-1 0,2 3 2 16,-3 1 2-16,1-3-1 0,-1 2 0 0,-1 0 4 15,-1 0 5-15,1 2 1 0,-5 0 3 0,2 0 3 16,-8 4 5-16,11-6-5 0,-11 6-2 0,10-4-1 16,-10 4-2-16,6-1 2 0,-6 1-1 0,0 0 4 15,0 0-3-15,0 0 0 0,7 11-6 0,-7-11 6 16,-1 12 1-16,1-12 1 0,-3 9 3 0,3-9-2 15,-5 13-3-15,4-6 3 0,1-7-3 0,-3 13 2 16,3-13 1-16,-2 12 3 0,2-12 0 0,-1 7-7 16,1-7 1-16,0 0 0 0,1 11 6 0,-1-11-4 15,0 0 2-15,2 7-6 0,-2-7 7 0,0 0-5 16,12 5-8-16,-12-5-4 0,15-5-6 0,-15 5-7 0,21-4-5 16,-9-1-1-16,2 1-11 0,-1-1-1 0,3-2 6 15,-4 0 7-15,7 0-3 0,-6-1 9 16,0 2-1-16,5-3 8 0,-4 1 12 0,-1 3 22 15,0 1 10-15,-3-3 9 0,-3 3 15 0,-1-1 6 0,2 3 8 16,-8 2-2-16,8-5-7 0,-8 5-7 0,11-1-7 16,-11 1-8-16,0 0 3 0,10-1-8 15,-10 1 4-15,9 7-9 0,-4-5 1 0,1 3-6 0,0 2 1 16,0-1-6-16,3 0 4 0,-2 4-2 0,2-2-2 16,-2 0-11-16,1 3-17 0,-1-2-26 0,3-1-29 15,-5 0-23-15,1-3-39 0,1-1-53 0,0 1-209 16,0-2-424-16,-7-3 187 0</inkml:trace>
          <inkml:trace contextRef="#ctx0" brushRef="#br0" timeOffset="17735.05">12997 1398 70 0,'-6'-6'244'0,"6"6"-24"0,-6-3-11 0,6 3-18 16,0 0-12-16,0 0-17 0,-6-6-13 0,6 6-13 16,0 0-10-16,0 0-15 0,0 0-9 0,0 0-14 0,0 0-4 15,0 0-13-15,-8-4-7 0,8 4-8 16,0 0-1-16,0 0-8 0,0 0-2 0,0 0-5 15,0 0-2-15,0 0-1 0,0 0-3 0,9 21 4 0,-9-21-2 16,7 11 1-16,-2-6 2 0,1 4-2 16,1-1 2-16,0-1-5 0,3 3 4 0,-3-2-6 15,3 1-1-15,0 1 0 0,0-1 3 0,0-2-3 0,2 3 0 16,0-2-1-16,-1 1 1 0,3 1-3 0,-2-1 0 16,1 0 2-16,-1 0-2 0,4 5-3 0,-2-4 3 15,-2 0-7-15,4 2 0 0,-6-2-4 0,-1 2-1 16,2-3 0-16,-4 3 0 0,0-2-3 0,2 3-5 15,-7-4 2-15,1 3-4 0,-3 1 3 0,-4 0 3 16,2 0-2-16,-9 2-13 0,-2 0-15 0,-4-1-24 0,-3 0-33 16,-7 4-35-16,-2-1-39 0,-1-2-45 15,2 0-74-15,-1-3-164 0,-3 2-468 0,3-3 207 16</inkml:trace>
        </inkml:traceGroup>
      </inkml:traceGroup>
    </inkml:traceGroup>
    <inkml:traceGroup>
      <inkml:annotationXML>
        <emma:emma xmlns:emma="http://www.w3.org/2003/04/emma" version="1.0">
          <emma:interpretation id="{44E95521-79A8-40D0-9011-CB5C9EEECE87}" emma:medium="tactile" emma:mode="ink">
            <msink:context xmlns:msink="http://schemas.microsoft.com/ink/2010/main" type="paragraph" rotatedBoundingBox="1237,4146 21303,4191 21301,5240 1234,51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CB6727-54BA-4BE5-BBEF-FA0A87258A05}" emma:medium="tactile" emma:mode="ink">
              <msink:context xmlns:msink="http://schemas.microsoft.com/ink/2010/main" type="line" rotatedBoundingBox="1237,4146 21303,4191 21301,5240 1234,5195"/>
            </emma:interpretation>
          </emma:emma>
        </inkml:annotationXML>
        <inkml:traceGroup>
          <inkml:annotationXML>
            <emma:emma xmlns:emma="http://www.w3.org/2003/04/emma" version="1.0">
              <emma:interpretation id="{577E9348-3FB1-4798-ADCF-9B5B19A71490}" emma:medium="tactile" emma:mode="ink">
                <msink:context xmlns:msink="http://schemas.microsoft.com/ink/2010/main" type="inkWord" rotatedBoundingBox="1237,4200 4862,4208 4860,4950 1235,4942">
                  <msink:destinationLink direction="with" ref="{924016B1-6E38-4C59-91B9-86C98A8AD204}"/>
                </msink:context>
              </emma:interpretation>
            </emma:emma>
          </inkml:annotationXML>
          <inkml:trace contextRef="#ctx0" brushRef="#br0" timeOffset="19968.12">32 3102 177 0,'0'0'203'0,"0"0"-9"0,4-10-11 0,-4 10-8 16,0 0-6-16,3-7-6 0,-3 7-9 0,0 0-6 0,0 0-11 16,0 0-17-16,0 0-12 0,0 0-12 0,0 0-12 15,0 0-10-15,0 0-3 0,0 0-9 0,0 0-7 16,0 0-7-16,1 24-3 0,-1-12-4 0,2 3-1 16,-2 4-4-16,0-1-1 0,1 1-8 0,1 2 0 15,1 1-2-15,-1 1-1 0,0 0-3 0,1 5 1 16,-2-4-4-16,0 4-4 0,-1-7 2 0,0 2 1 15,-2 0-2-15,-2-6-1 0,-1 5-10 0,-1-2-23 16,-2-1-16-16,1 0-29 0,-3-3-25 0,0 1-33 16,4-6-33-16,-4 1-242 0,3-4-429 0,-1-2 190 15</inkml:trace>
          <inkml:trace contextRef="#ctx0" brushRef="#br0" timeOffset="20670.82">-90 2988 39 0,'-3'-7'218'16,"3"-5"-20"-16,0 12-19 0,3-15-16 0,0 7-15 16,3-2-12-16,4 1-11 0,0 3-13 0,6 1-11 15,3-4-13-15,3 2-5 0,8 0-6 0,5 1-5 16,-2 1-8-16,0 0 0 0,2 5-3 0,-1 0-4 16,2 0-3-16,-1 7-3 0,-2-3-1 0,-2 1-9 15,-5 1-6-15,-5 2-1 0,-2-2-3 0,-4 2-6 16,1 1 0-16,-3 3-4 0,-4-2-1 0,-1 7-4 15,-7-5-3-15,-1 1 1 0,-1 1 3 0,-4 3-5 0,-4-1-2 16,-4 1 2-16,-5-1-1 0,-5 2-2 16,3-5-1-16,-6 4 3 0,-2-1-1 0,7-4-4 0,0-3 0 15,-2-2-2-15,-1 3 1 0,3 0 1 0,-2-2-2 16,4 0 1-16,5-2-5 0,1-1 3 0,2 0 0 16,0-1-6-16,5-1-3 0,1-1-3 0,5-2 0 0,-9 6 1 15,9-6-1-15,0 0 2 0,0 0 3 16,0 0-1-16,16 14-3 0,-3-12 0 0,1-1 4 15,1 0-3-15,6 0 6 0,0 3-3 0,3-3 4 16,-3 1-4-16,1 0-1 0,0 1 3 0,3-2-3 0,-7 1-1 16,6 0 2-16,-3 1 0 0,-4-2 2 0,3 3 0 15,-7 1 1-15,8-2 0 0,-7 1 4 0,-3 1-3 16,2 1 2-16,1-1 5 0,1 1-3 0,-4 2 2 16,5 3 3-16,-5-1-1 0,-1 0 1 0,1-2-2 15,-3 2 0-15,0 3-1 0,-2 0 0 0,-1 0-1 16,1-1 1-16,-2 0-2 0,0 1 1 0,-1-4-1 15,-2 0 3-15,-2 1-2 0,1-10 5 0,-3 14 7 16,-1-7 6-16,-1 0 5 0,-5-2-1 0,-4 1 0 16,1-1-3-16,-3-1 0 0,0 0-2 0,-4-3-3 15,-1-1-2-15,0 1 2 0,0-2-3 0,0 0-3 0,2-3 2 16,1 3-6-16,1-7 4 0,1 4-6 16,2 0 1-16,2-2-11 0,1 4-8 0,4-3-20 15,-1 1-16-15,8 4-27 0,-12-8-32 0,12 8-27 0,-3-9-45 16,3 9-205-16,0 0-414 0,14-16 183 0</inkml:trace>
          <inkml:trace contextRef="#ctx0" brushRef="#br0" timeOffset="21059.09">884 3358 275 0,'0'0'269'16,"7"-7"-18"-16,-7 7-27 0,8-9-24 0,-3 7-20 16,-5 2-17-16,10-4-19 0,-10 4-11 0,0 0-16 0,16 4-14 15,-10 0-10-15,3-1-8 0,-9-3-7 0,12 9-8 16,-6-3-6-16,2 0-7 0,-2 4-7 16,-1-2-2-16,1 1-3 0,-1 1-8 0,-1-4-4 15,-2 2-3-15,2 1-5 0,-2-3 2 0,1 1-4 0,-3-7-1 16,1 12-2-16,2-6-3 0,-3-6-1 0,0 8 2 15,0-8-3-15,0 0 1 0,2 11 7 0,-2-11 16 16,0 0 6-16,0 0 2 0,0 0 1 0,0 0-2 16,0 0 0-16,0 0-7 0,0 0-1 0,9-25-6 15,-5 14 2-15,1-2-2 0,3 0-5 0,-1 0-3 16,5-1-3-16,0 2-1 0,1-3 0 0,2 3-7 16,2-3-2-16,-2 5 1 0,4-1-5 0,1 2-19 15,-6 4-16-15,6 0-25 0,-4 3-20 0,-1 0-28 16,-1 2-24-16,1 2-19 0,-1 0-29 0,1 3-30 15,-4 0-241-15,1-3-480 0,-1 1 213 0</inkml:trace>
          <inkml:trace contextRef="#ctx0" brushRef="#br0" timeOffset="21278.98">1422 3391 45 0,'0'0'240'0,"0"0"-11"0,15-7-10 16,-15 7-18-16,6-3-15 0,-6 3-17 0,0 0-17 15,0 0-17-15,16 1-11 0,-16-1-14 16,10 7-7-16,-4-4-7 0,-2 2-8 0,-2 3-8 0,3-2-8 16,1 2-6-16,-4 1-8 0,4 2-3 0,-5-1-7 15,3 1-6-15,-2-2-2 0,2 0-2 0,-2 2-7 16,-3-3-20-16,1-8-22 0,0 14-21 0,0-7-21 16,0-7-27-16,-1 12-26 0,1-12-30 0,-2 9-32 15,2-9-174-15,0 0-371 0,0 0 164 0</inkml:trace>
          <inkml:trace contextRef="#ctx0" brushRef="#br0" timeOffset="21552.07">1750 3342 115 0,'11'2'186'0,"-11"-2"-9"0,6 7-13 0,-1-2-16 16,-5-5-15-16,6 10-8 0,-3-4-11 0,-1 2-11 15,3-2-7-15,-2 2-11 0,-2 3-7 0,0 0-3 16,-2-2-2-16,0 3-5 0,-2-4-7 0,-2 3 1 16,2-5 0-16,-5 5-4 0,-3-3 3 0,-1 0-8 15,-2-2-4-15,-2-1-3 0,-3 0-3 0,1-1-6 16,0 1-1-16,-3-3-5 0,1 0-1 16,0-1-3-16,-1-1-4 0,8-1-5 0,-2-1-12 0,3 1-21 15,-1 0-19-15,-3-4-21 0,6 2-17 0,-1-2-14 16,3-1-26-16,3 0-48 0,1-2-159 0,4 8-344 15,-4-17 152-15</inkml:trace>
          <inkml:trace contextRef="#ctx0" brushRef="#br0" timeOffset="21845.36">2103 3092 193 0,'0'0'209'16,"0"0"-14"-16,0 0-12 0,0 0-3 0,0 0-8 0,-13 34-12 15,9-24-5-15,-3 4-10 0,1 5-7 0,0-2-7 16,1 3-8-16,2 0-6 0,-2 1-16 0,2-1 0 16,2 2-13-16,-1 0-3 0,0 0-8 15,2 1-3-15,0-2-14 0,2-1-4 0,0 2-3 0,-1-2-5 16,2 0-4-16,0-1-1 0,-3-2-10 0,4-1 4 15,-3-2-6-15,1 0-6 0,1-3-25 0,-2 3-21 16,0-2-35-16,-2-1-29 0,6-3-31 0,-5 3-38 16,0-5-50-16,0-6-200 0,1 11-437 0,-1-11 194 15</inkml:trace>
          <inkml:trace contextRef="#ctx0" brushRef="#br0" timeOffset="22396.2">1993 3467 197 0,'0'0'225'0,"0"0"-14"16,0 0-12-16,5-10-17 0,-5 10-12 0,0 0-11 15,4-9-14-15,-4 9-18 0,6-6-8 0,-6 6-15 16,6-5-7-16,-6 5-8 0,10-6-13 0,-3 3-6 15,-7 3-5-15,15-5-13 0,-4 1 1 0,1 1-6 16,2 1-5-16,2-1-5 0,6 2-3 0,-1 0-6 16,0-1 1-16,0 1-2 0,2 0-5 0,2-1-3 15,-2 1-1-15,4-1-1 0,-3 2-2 0,1-2-1 16,7 1-1-16,-10-1-1 0,-1 1-4 0,0-1-2 16,-3 1 3-16,-3-1-1 0,-4-1 1 0,2-2-6 15,-6 2 6-15,3 1-4 0,-4-4 2 0,1 2-6 16,1-4 6-16,-5 6-3 0,-3 2-1 0,4-14-6 15,-4 14 2-15,-4-12 0 0,4 12 0 0,-12-13 2 0,3 6-2 16,-4 2-3-16,1-2 2 0,-1 0 1 0,-1 1 0 16,0 3-2-16,-5-2 0 0,3 3 0 15,1 0-1-15,-1 1 0 0,2 0-2 0,-5 2 3 0,2 0-1 16,6 3 2-16,-3 0-1 0,0-3-2 16,1 2 2-16,1 5-1 0,1-3 1 0,4 4 1 15,-3-2 1-15,2 4-3 0,3-2-1 0,0 1 0 16,4 2-2-16,1 2 7 0,1-3 3 0,4 2 3 0,5 3 3 15,5 2 4-15,0-4 10 0,3 1 4 0,8 1 2 16,1-2 4-16,3 2 4 0,3-4-3 0,2-1 1 16,-7-1 0-16,-3-3-3 0,6 0-2 0,-1 0-4 15,1 0 2-15,-7-3-4 0,-2-2-1 0,0 1-12 16,-7-2-13-16,3 3-26 0,-2-4-32 0,-6 0-33 0,-4 4-49 16,-6-4-66-16,16-4-231 0,-7 0-475 15,-9 4 211-15</inkml:trace>
          <inkml:trace contextRef="#ctx0" brushRef="#br0" timeOffset="23109.02">3001 3435 146 0,'0'0'260'0,"0"0"-19"0,0 0-24 0,0 0-17 16,0 0-9-16,0 0-12 0,0 0-14 0,41 2-13 16,-22 0-7-16,0-2-13 0,5 2-10 0,0-1-7 15,2 2-15-15,10 0-5 0,-5-1-12 0,0 1-5 16,0-3-7-16,-10 3-8 0,4 0-8 0,-6-1-4 15,1 2-12-15,-4-2-3 0,-1 0-13 0,-2 2-15 16,-1-3-21-16,2 0-19 0,-2 1-15 0,1-1-16 16,-7 2-21-16,4-3-15 0,-10 0-15 0,13 2-31 15,-2-4-32-15,-2 2-189 0,-9 0-396 0,19-4 176 16</inkml:trace>
        </inkml:traceGroup>
        <inkml:traceGroup>
          <inkml:annotationXML>
            <emma:emma xmlns:emma="http://www.w3.org/2003/04/emma" version="1.0">
              <emma:interpretation id="{C56B1E18-5BF7-4B0A-A630-AF23678E3B08}" emma:medium="tactile" emma:mode="ink">
                <msink:context xmlns:msink="http://schemas.microsoft.com/ink/2010/main" type="inkWord" rotatedBoundingBox="5273,4192 7725,4197 7723,5201 5271,5196">
                  <msink:destinationLink direction="with" ref="{924016B1-6E38-4C59-91B9-86C98A8AD204}"/>
                </msink:context>
              </emma:interpretation>
            </emma:emma>
          </inkml:annotationXML>
          <inkml:trace contextRef="#ctx0" brushRef="#br0" timeOffset="24057.99">3942 3595 76 0,'0'0'206'0,"0"0"-13"16,6-11-21-16,-6 11-12 0,9-3-16 0,2 0-12 15,0 3-8-15,-11 0-7 0,22 0-5 0,-6 0-14 16,-1 0-6-16,1 0-10 0,3 3-2 0,1-2-7 15,2-1-2-15,-3 4-4 0,2-1-4 0,-1 0-10 16,1 3-3-16,2-2-6 0,-2 0-3 16,4 1-2-16,-3-1-1 0,2-1-5 0,-2 3-2 0,4 1-4 15,-3-4-4-15,-2 1-3 0,2-2 2 0,1 3-5 16,2-5 0-16,-6 4 0 0,3-1-4 0,-8-2-2 16,4 0 1-16,-1-1-3 0,-2-1 1 0,-3 0-3 15,2-2 3-15,-4-1-1 0,-2 2 0 0,2-3 1 16,-3 2-1-16,2-5 1 0,-2 4 2 0,-8-4-1 15,5 2 3-15,-5 6-4 0,2-15-4 0,-2 15 0 0,-4-16 1 16,-5 7 0-16,5-1-1 0,-7 1 3 0,-1-1 1 16,1 1 4-16,-4-2 2 0,-1 2-2 15,-5 1 1-15,5 0-2 0,1 2 1 0,-8 0-4 0,10 1 1 16,0 2-3-16,0 1 1 0,0 1-3 0,0-2-1 16,13 3-1-16,-16 3 0 0,9-2-21 15,-1 1-14-15,8-2-13 0,-13 6-13 0,10-1-15 0,3-5-17 16,-7 9-23-16,7-1-37 0,0-8-49 0,0 0-157 15,13 13-383-15,-5-9 170 0</inkml:trace>
          <inkml:trace contextRef="#ctx0" brushRef="#br0" timeOffset="23619.02">4133 3161 53 0,'11'-9'235'16,"9"-1"-14"-16,-4-1-12 0,1 1-2 0,2 0-13 15,-1-2-7-15,-5 5-11 0,5-2-10 0,-2-5-18 16,-6 9-10-16,6-4-16 0,-3-5-6 0,-3 5-8 15,0-1-9-15,-1 0-9 0,0 2-8 0,-3-3-9 16,1 1-4-16,-4-1-11 0,-1 5-2 0,1-5-11 16,-3 11-6-16,-5-19-2 0,0 9-5 0,0 2-5 15,-6 1-2-15,1-2-2 0,-6 4-3 0,1-1-1 16,-6 0-3-16,0 0-1 0,1 2-3 0,-2 2-1 16,0 0-6-16,2 0 4 0,4 2-2 0,-1 3-5 15,6-1 3-15,-3 1-3 0,1 5 2 0,3-2-4 16,-1 2 1-16,1 2 0 0,2 2-1 0,1-3 0 15,1 7 0-15,1 2-2 0,1 2 4 0,4 2-4 16,-3-1 5-16,1 7-4 0,7 2 4 0,-3-2-4 16,0 2 1-16,3 1 1 0,-4-3-1 0,4 3 1 0,-3 0 0 15,1-1-3-15,-1-1 2 0,2 0-4 0,-2 0 3 16,-2-1 4-16,-2-5 4 0,0-2 4 16,2 4 8-16,0-4-3 0,0 3 3 0,-2-4 1 15,2 1 2-15,0 1-1 0,2-2-1 0,-2-3 2 0,0 0 0 16,2-3-4-16,2 5 0 0,1-1-3 0,-2-1-1 15,-1-2 3-15,4-2-3 0,-1-1 0 0,1 2-3 16,1 3 1-16,1-1-2 0,-1-6-17 0,2 1-11 16,-2-1-20-16,1 1-20 0,-1-3-27 0,-2-2-24 15,3 1-23-15,-1 0-31 0,-3-5-37 0,-4-2-250 16,7 6-487-16,-7-6 216 0</inkml:trace>
          <inkml:trace contextRef="#ctx0" brushRef="#br0" timeOffset="24454.72">4819 3541 45 0,'10'-2'236'0,"-10"2"-23"15,0 0-23-15,10-3-18 0,-10 3-20 0,10 5-13 0,-10-5-14 16,9 4-11-16,-2 1-10 0,-7-5-5 0,8 9-9 16,-1-4-9-16,1 1-8 0,-5 2 0 15,4 0-6-15,2 0-6 0,-5-1-3 0,1 0-7 16,-1-1-3-16,0 3-6 0,-1-3-6 0,0 0 2 0,-3-6-8 16,5 10-5-16,-5-10 3 0,2 7 5 15,-2-7 10-15,3 5 17 0,-3-5 10 0,0 0 5 16,0 0 1-16,0 0-3 0,0 0-6 0,0 0 2 0,0 0-3 15,0 0-7-15,8-17-1 0,-8 17 1 16,5-14-6-16,0 4-4 0,1 0-6 0,1 1 0 0,1-2-9 16,3-1-2-16,4 0-7 0,-5 0 0 0,5-2-2 15,-2 3-6-15,5 1-2 0,-2 0-2 0,-1 4-1 16,-2-1-7-16,3 1-17 0,-3 1-13 0,0 2-26 16,0 0-16-16,0 2-31 0,0 1-19 0,-1 0-31 0,-1 1-35 15,2 2-14-15,-2-3-71 0,-1 3-136 16,2-3-437-16,1 2 194 0</inkml:trace>
          <inkml:trace contextRef="#ctx0" brushRef="#br0" timeOffset="24927.01">5572 3448 200 0,'3'-7'247'0,"-3"7"-19"0,0 0-22 0,0 0-18 15,0 0-24-15,0 0-12 0,0 0-20 0,0 0-9 16,-25-2-10-16,25 2-9 0,-13 6-12 0,5 2-6 16,-2-2-8-16,0 0-6 0,2 4-6 15,-2-2-2-15,1 2-9 0,5-2-4 0,-6 2-8 0,4 2-2 16,1-4-4-16,2 2-4 0,-2-1 1 0,5 0-7 16,-2 1 0-16,2-10-3 0,2 15 0 0,3-9 2 15,1 3-4-15,2 0-5 0,4-3 0 0,1 1-1 16,6 3-1-16,-1-6-1 0,5 1 2 0,0 0-7 15,5 0 1-15,3-3 3 0,1 0-5 0,1 0 1 16,-2-2-9-16,5-3-6 0,-2-1-8 0,0 0-1 0,4-3-2 16,-6 0 1-16,1-3 0 0,-2 1 4 15,-6 3-2-15,-6-5 4 0,1 3-4 0,-3-3 4 16,1-1 5-16,-8 2 1 0,-2 0-2 0,1-2 6 0,-3 3 1 16,-4-3 4-16,1 1 4 0,-6 1 3 0,3 10 0 15,-5-18-2-15,-1 8-4 0,-2 1 5 16,-1 1-5-16,-2 5-1 0,2-2-1 0,0 2-4 0,0 1 2 15,9 2 1-15,-17-1 1 0,17 1-3 0,-15 3-1 16,5-2 3-16,7 5-5 0,3-6 4 0,-10 8 0 16,8-4-1-16,2-4 0 0,-1 14 2 0,1-14 0 15,5 14 1-15,6-5-1 0,0 1 0 0,1-3-1 16,8 4 4-16,1-1-4 0,8 3 2 0,0-1-4 16,1-3 2-16,1-2 3 0,-8 2-1 0,-2-3-4 15,4 0-17-15,-3 2-15 0,0-3-20 0,0 1-27 16,-4-3-40-16,0-1-47 0,-5-1-237 0,2-1-438 15,2-1 194-15</inkml:trace>
        </inkml:traceGroup>
        <inkml:traceGroup>
          <inkml:annotationXML>
            <emma:emma xmlns:emma="http://www.w3.org/2003/04/emma" version="1.0">
              <emma:interpretation id="{163A51C2-60AA-4DEC-A874-DC7A6B8A8627}" emma:medium="tactile" emma:mode="ink">
                <msink:context xmlns:msink="http://schemas.microsoft.com/ink/2010/main" type="inkWord" rotatedBoundingBox="8515,4329 13768,4341 13766,5223 8514,5211"/>
              </emma:interpretation>
            </emma:emma>
          </inkml:annotationXML>
          <inkml:trace contextRef="#ctx0" brushRef="#br0" timeOffset="26117.01">7185 3453 187 0,'0'0'236'0,"0"0"-19"16,0 0-18-16,0 0-20 0,0 0-20 0,0 0-16 16,0 0-5-16,0 0-14 0,0 0-4 0,0 0-9 0,33 7-8 15,-17-6-7-15,-1 0-5 0,1 2-8 16,4 1-6-16,1 0-7 0,-2-2-8 0,5 0-6 15,-2 2-6-15,1-4-3 0,1 4-5 0,-2-3-5 16,-2-1-1-16,1 0-4 0,-1 0-5 0,-6-1-3 16,0-1-2-16,-2 0 0 0,0-1 0 0,-3 2-5 15,2-4 2-15,-5 0-4 0,2 0-1 0,-2 2-7 0,0-3-4 16,-2-3-4-16,-3 0-3 0,0 2-2 0,-1 7-3 16,0-17-4-16,-2 9 2 0,-6-1-2 15,5 4 6-15,-5-6-5 0,-2 5 2 0,2-1-1 0,-5 0 2 16,-5 1 1-16,2 1 2 0,-4 0-4 0,0 1 6 15,3 1-4-15,-3 1 0 0,1 1 4 0,-1-1 0 16,-1 4-2-16,5-1 3 0,4 1-1 0,-2 1 4 16,-1 1-4-16,3-2 3 0,2 4-1 0,-2 0 1 15,3 0-7-15,5-2 10 0,0 2-4 0,-1 0-1 16,5-6 5-16,-3 14 0 0,3-8 2 0,0-6 2 16,5 13-4-16,1-5 3 0,3-2-1 0,1 0 2 15,1 0-1-15,7-1-4 0,3 2 4 0,-1-3-1 16,1 0 3-16,2-1-2 0,1-1-1 0,-2 0 1 0,-2-1 0 15,2-1-1-15,-2-3 2 0,-2 2-2 0,-3-1-2 16,-3-4 1-16,3 1-1 0,-5-1-1 0,1-1 2 16,0 0 0-16,-5 2-2 0,2-4-3 0,0 1 4 15,-1-1 2-15,-3 4 1 0,1-1 7 0,0 0 6 16,-5 6 4-16,5-8-1 0,-5 8-1 0,5-7-3 16,-5 7-4-16,5-4-1 0,-5 4-8 0,0 0 2 15,0 0 0-15,0 0-1 0,0 0 0 0,0 0-2 16,0 0 4-16,14 13-4 0,-11-6 3 0,0 1-2 15,2 0 1-15,1 2-3 0,0 2 1 0,0 0 3 16,2-1-2-16,-2 0 1 0,1 0-1 0,-1 2 1 16,3-3-9-16,-2 2-19 0,1-4-27 0,-3 3-25 15,2-1-27-15,-1-2-29 0,0-4-48 0,-1 1-232 16,0 0-444-16,-5-5 197 0</inkml:trace>
          <inkml:trace contextRef="#ctx0" brushRef="#br0" timeOffset="26375.02">8034 3390 253 0,'0'0'249'0,"0"0"-27"0,0 0-19 16,0 0-10-16,0 0-13 0,0 0-11 0,16 15-7 16,-11-6-14-16,-1 0-10 0,1 7-8 0,1-2-6 15,-1 7-11-15,0-2-10 0,-1 3-7 0,1-1-7 16,-1 0-9-16,0 0-4 0,0 0-11 0,1 1-6 15,-3-3-3-15,2 3-6 0,-3-2-4 0,3 1-1 16,-2-2-6-16,1-1-8 0,-1 0 2 0,1 0-4 16,-2-3-15-16,1-1-15 0,1-3-28 0,-2 3-22 15,-1-3-22-15,3 2-20 0,-3-5-24 0,0 3-37 16,1-5-32-16,-1-6-230 0,0 11-450 0,0-11 200 16</inkml:trace>
          <inkml:trace contextRef="#ctx0" brushRef="#br0" timeOffset="26713.03">8144 3338 194 0,'5'-19'203'15,"-1"7"-18"-15,4-6-16 0,-3 6-17 0,4 2-11 16,0 0-13-16,0 0-19 0,1 1-6 0,0 2-9 15,1-1-13-15,-3 3-15 0,3 0 4 0,1 0-6 16,-2 2-5-16,1 0-7 0,-2 1-6 0,-9 2-3 16,14 0-5-16,-14 0-8 0,15 3 4 0,-10 2-6 15,-5-5-4-15,12 9-3 0,-8-3 5 0,1-1-1 16,0 6 2-16,0-1 2 0,-1-1-6 0,-6 0-1 16,4 1-2-16,-2-1 1 0,-2 2 5 0,0-3-4 15,-2-2 1-15,-2 5-2 0,1-5-2 0,-1 2 0 0,-1-2 0 16,-3 0-4-16,-1-1 2 0,-3 0-3 0,-1-1-5 15,3 0-14-15,1-2-25 0,-3 2-23 16,6-4-22-16,-5 4-24 0,13-4-28 0,-15-2-61 0,15 2-138 16,-11-4-353-16,11 4 156 0</inkml:trace>
          <inkml:trace contextRef="#ctx0" brushRef="#br0" timeOffset="27350.54">8657 3310 125 0,'4'-12'240'16,"2"-1"-20"-16,2 3-11 0,1-1-20 0,2 2-18 0,1-2-13 15,0 3-12-15,1 3-13 0,1-3-10 0,1 2-11 16,-2 2-11-16,2 1-7 0,-2 1-13 0,5 0-3 16,-3 2-7-16,-1-1-3 0,2 1-6 15,-1 3-7-15,0-1-6 0,0 1-1 0,-2 1-8 16,0 1 0-16,0-2-4 0,2 7-4 0,-6-2-5 0,-1 0 1 16,2 2-5-16,-4 0-3 0,-1 0-2 0,-2-2 1 15,-2 4-6-15,-1-3-1 0,-1 3 1 0,-3-1 2 16,-2-2-4-16,-4 0 0 0,1-2 3 0,-3 0-2 15,-3 0-2-15,-1 2-3 0,0-4-8 0,3 1-21 16,-2-3-24-16,-2 2-22 0,3 1-11 0,-1-3-29 16,2 2-27-16,3 0-30 0,0-5-59 0,1 1-124 0,9-1-377 15,0 0 167-15</inkml:trace>
          <inkml:trace contextRef="#ctx0" brushRef="#br0" timeOffset="27016.01">8690 3356 248 0,'0'0'279'0,"0"0"-29"0,9-3-28 0,-9 3-22 0,0 0-25 16,6 8-16-16,-6-8-18 0,5 7-10 0,-1-1-10 16,-2 1-9-16,3 4-10 0,0 0-4 15,-1 2-4-15,-1 0-3 0,2 3-3 0,-1 0-9 16,1 4-3-16,0 2-4 0,-3-1-6 0,3-1-7 0,0 0-3 15,0 2-8-15,-4-2 0 0,3-2-4 0,1 3-2 16,-1-3-5-16,-3 0-5 0,3-1 0 0,-3 2-4 16,1 1-5-16,0-6 0 0,0 0-1 0,-1 0-5 15,1-2-13-15,-2 3-18 0,1-4-21 0,-1 2-24 16,-3-2-25-16,2-1-27 0,-3 2-29 0,1-2-25 16,-2-4-61-16,0 0-189 0,5-6-448 0,-11 5 198 15</inkml:trace>
          <inkml:trace contextRef="#ctx0" brushRef="#br0" timeOffset="27712.53">9164 3370 28 0,'11'2'225'0,"-11"-2"-22"0,10 4-21 16,-4-2-10-16,1 2-17 0,1 3-8 0,-1-2-15 16,3 3-11-16,-3 0-11 0,3-2-6 0,-2 6-8 15,0-6-6-15,1 4-8 0,-3-1-6 0,1-1-9 16,0 0-2-16,-4 0-6 0,1-2-7 15,1 0-5-15,-3 0-4 0,3 0-2 0,-5-6-5 0,5 8-4 16,-5-8-2-16,1 7 2 0,-1-7 13 0,0 0 9 16,0 0 7-16,0 0-3 0,0 0-3 0,0 0-2 15,0 0-4-15,0 0-1 0,0 0-1 0,0 0-3 16,-3-38-1-16,3 27-4 0,3-3 4 0,0 2-3 0,3-6-1 16,4 1-9-16,1 1-6 0,-1 0-3 15,6 0 1-15,0 2-4 0,3 0-1 0,0-2-3 0,1 7-8 16,0-1-3-16,1 4-12 0,-2 2-16 0,1 1-14 15,-1 2-15-15,-3 2-20 0,1 0-18 0,-2 5-21 16,1-1-15-16,-3 1-31 0,3 3-23 0,-1-1-223 16,-5 0-437-16,2 0 193 0</inkml:trace>
          <inkml:trace contextRef="#ctx0" brushRef="#br0" timeOffset="28064.59">9838 3511 55 0,'0'0'237'0,"0"0"-25"16,0 0-21-16,0 0-20 0,0 0-16 0,0 0-11 0,6 8-13 15,-6-8-8-15,8 7-12 0,-3-5-4 0,-5-2-10 16,11 6-4-16,-4 0-13 0,1-2 0 16,1 0-5-16,4 1-6 0,-3-1-8 0,1 1-5 0,2-3-5 15,2 3-6-15,0-1-5 0,5 1-1 0,-4-2-6 16,2-1-3-16,-2 1-2 0,0-3-3 15,0 0-5-15,3 1 4 0,-6-2-6 0,2-3 1 0,-1 0-3 16,-3-1-3-16,-1-2-2 0,1-2 3 0,-3 0-5 16,0-3-1-16,-2 1 1 0,-4-3-3 0,1-5-3 15,-4 5 1-15,-2-2-2 0,-2-1 2 0,-2 0-5 16,-3 3 1-16,1 0 0 0,-4 0 0 0,-3 2 1 16,-4 3-3-16,3 0-1 0,-2 0 0 0,3 4-7 15,0 1-11-15,0 2-10 0,1 2-14 0,1 2-14 16,0 0-3-16,2 0-17 0,2 4-22 0,2-3-23 0,2 2-36 15,0 0-177-15,1 1-365 0,5-6 163 16</inkml:trace>
          <inkml:trace contextRef="#ctx0" brushRef="#br0" timeOffset="28704.43">10457 3473 145 0,'0'0'234'0,"6"-4"-25"0,-6 4-23 15,0 0-19-15,8-2-19 0,-8 2-10 0,0 0-17 16,0 0-17-16,0 0 0 0,18 6-10 0,-12-5-10 16,-6-1-5-16,13 4-6 0,-7-1-8 0,1-1-3 15,-7-2-12-15,14 4 1 0,-7-1-7 0,2 0 2 16,0-1-6-16,0 2-5 0,0-2-6 0,1 0 2 15,-1-2-3-15,-1 2-6 16,-8-2 6-16,17 0-1 0,-17 0-5 16,18-2-1-16,-11 0 0 0,1 0-1 0,0-2-3 0,-1-1-6 0,0-2 2 0,-1 2 0 0,0 0-3 15,-1-4-4-15,-1-2 4 0,-1 6-3 0,-3 5-1 16,0-19-3 0,-2 10 0-16,2 9-4 0,-8-14-1 0,5 6 4 0,-7 2-6 0,1 0 0 15,-3 0 3-15,0-2-1 0,-4 6-1 0,2-2 1 0,-1 3-4 16,-2 0 5-16,0 1-4 0,2 1-1 0,2 0 3 15,0 3 4-15,1 2-4 0,1-1 5 16,0 3-1-16,-1-3-3 0,2 3 0 0,3-1 3 0,1 3-2 16,1-1 2-16,1-2 0 0,3 2 2 0,0 0-2 15,1-9 1-15,0 12-2 0,0-12 2 0,2 13-1 16,1-6 4-16,1 0-3 0,2-4 4 0,3 5-6 16,1-5 0-16,2 2-7 0,-1-1-6 0,2-3-4 15,3 2 5-15,-1-2-1 0,0-1-4 0,1-1 0 0,-1-2 0 16,2 1-2-16,1-3 0 0,2-1 2 15,0-2 1-15,-3 0 5 0,-3 2-2 0,4-3 2 16,-6 1 3-16,-1 1-3 0,2 0 7 0,-4 2 4 0,-2-1 14 16,1 1 8-16,-1 0 1 0,-7 5-2 0,8-4-2 15,-8 4-3-15,8-5-2 0,-8 5-3 0,0 0-2 32,0 0-2-32,0 0 3 0,5 15-6 0,-5-15-6 0,-2 13 8 0,2-13 3 0,-3 14-4 0,2-4 1 15,1-1 1-15,-2 3-3 0,2-2 2 0,-3 2-3 16,3-1 0-16,0-11 2 0,2 18-1 0,-2-9-10 15,0 0-20-15,0-9-25 0,-2 12-28 0,2-12-31 16,3 12-35-16,-1-8-219 0,-2-4-392 0,9 5 174 16</inkml:trace>
          <inkml:trace contextRef="#ctx0" brushRef="#br0" timeOffset="29488.44">11240 3392 27 0,'0'0'234'0,"-10"-10"-17"0,10 10-24 0,0 0-13 0,-13 0-21 15,13 0-11-15,0 0-15 0,-21 9-13 0,12-6-7 16,0 5-6-16,0 0-10 0,-4 1-9 0,6 0-10 15,-4 0-4-15,2 2-10 0,2-3-1 0,-1 3-4 16,2-1-11-16,3-2-2 0,-4 2-5 0,5-2 0 16,-1 0-3-16,2 1-2 0,1-9-2 0,1 12-1 15,-1-12-6-15,5 16 1 0,2-11-2 0,0 0-5 16,0-1 1-16,7-2-3 0,-6 2 2 0,5-3-4 16,2 0 1-16,1-1-8 0,3-4 5 0,-4 2-1 15,7-5-1-15,-1-2-3 0,3-3-3 0,3 0 2 0,-5-1 0 16,5-3-1-16,-2-2-2 0,0-3-4 15,-1 0-2-15,0 0-3 0,0-2-8 0,-1-1 2 16,0 1-1-16,0-2-14 0,0 0 5 0,-1 3-2 0,-3-1 0 16,2-1 1-16,-5 4 4 0,-3 4 2 15,-1-1 2-15,2-3 3 0,-6 4 12 0,2-3 0 0,0 3 3 16,-4 4 10-16,0 0 4 0,4 1 1 0,-5 2 6 16,-1-2 4-16,1 4-3 0,-5 7 0 0,5-9 0 15,-5 9-5-15,6-8-3 0,-6 8-5 0,2-6-2 16,-2 6-3-16,0 0-3 0,0 0-1 0,0 0 2 15,0 0-1-15,0 0-3 0,-22 19 0 0,15-7 3 16,-2-1-2-16,2 0 3 0,-4 8-1 0,-2 0-2 16,3-2-2-16,1 3 1 0,-1 2 4 0,1-2-1 15,0 8 1-15,3-6-2 0,0-1 1 0,1 7-1 16,0-8 2-16,4 3-2 0,0-1 2 0,-2-2 1 16,6 0-4-16,-1-1 1 0,2 0 0 0,1-3 0 15,1-3 2-15,1 2-3 0,0-6 2 0,-1 3 0 16,1-2-2-16,4-2 3 0,-1 1-3 0,1-1 1 0,2-2-2 15,0 0 2-15,-1-2-3 0,4 0 3 0,1-4-6 16,-2 0 6-16,5 0-4 0,0-4-3 16,0 0-1-16,2-2-9 0,0 0-5 0,0-2-2 0,8-3-7 15,-8 3-1-15,0 0 5 0,-1-2 1 0,3 2 3 16,-3 0 2-16,-2-2 2 0,0 6 4 0,-7-1-4 16,2 1 4-16,0 1 2 0,-6 1 2 0,3 0 1 15,-1 0 1-15,2 1 4 0,-12 1-2 0,20 3 2 16,-9 1 2-16,1 0-1 0,1 1 2 0,0 1 0 15,0 2 0-15,-2 1 2 0,1-1-1 0,-1 3-2 16,4 2 3-16,0 0-3 0,-3-1 1 0,-1-1 0 16,0-2-1-16,3 5-8 0,-3-4-29 0,-2 0-45 0,-2 1-55 15,5-3-75-15,-2-2-205 0,-2-1-448 16,1-3 199-16</inkml:trace>
        </inkml:traceGroup>
        <inkml:traceGroup>
          <inkml:annotationXML>
            <emma:emma xmlns:emma="http://www.w3.org/2003/04/emma" version="1.0">
              <emma:interpretation id="{BF8B7DBA-DAD1-4AF7-BC56-26AF3F038842}" emma:medium="tactile" emma:mode="ink">
                <msink:context xmlns:msink="http://schemas.microsoft.com/ink/2010/main" type="inkWord" rotatedBoundingBox="14225,4637 14317,4638 14316,4980 14224,4979"/>
              </emma:interpretation>
            </emma:emma>
          </inkml:annotationXML>
          <inkml:trace contextRef="#ctx0" brushRef="#br0" timeOffset="32364.83">12908 3366 28 0,'0'0'151'0,"0"0"-6"0,0 0-10 15,4-8-4-15,-4 8-1 0,0 0-2 0,4-7-2 16,-4 7 2-16,0 0-6 0,0 0-4 0,0 0 2 16,0 0-3-16,0 0 0 0,0 0-3 0,0 0-5 15,0 0-7-15,0 0-3 0,0 0-7 0,0 0-7 16,0 0-9-16,0 0-10 0,0 0-5 0,0 0-5 15,-11-9-3-15,11 9-4 0,0 0-7 0,0 0-3 16,0 0-5-16,0 0 0 0,0 0 0 0,0 0-6 16,-10 16 3-16,10-16 0 0,0 0 5 0,0 0 0 15,0 0 2-15,0 0 4 0,0 0 7 0,13 10 1 16,-13-10 7-16,9 0 2 0,-9 0-4 0,0 0-3 16,14-2 6-16,-14 2 0 0,0 0-3 0,16-5 0 15,-13 2-1-15,-3 3-3 0,9-6 1 0,-9 6 0 16,6-5 9-16,-6 5-17 0,6-9-13 0,-6 9 1 15,3-5-4-15,-3 5 10 0,3-10-18 0,-3 10 0 16,0 0-8-16,3-9 3 0,-3 9-17 0,0 0-25 0,0 0-28 16,0 0-30-16,0 0-35 0,0 0-21 0,0 0-20 15,0 0-31-15,0 0-47 0,0 0-282 16,0 0-562-16,0 0 249 0</inkml:trace>
          <inkml:trace contextRef="#ctx0" brushRef="#br0" timeOffset="32864.68">12918 3639 230 0,'0'0'224'0,"0"0"-5"0,0 0-9 0,0 0-16 15,0 0-6-15,0 0-13 0,21-13-6 0,-21 13-10 16,0 0-10-16,0 0-14 0,0 0-8 0,0 0-19 15,0 0-8-15,0 0-10 0,0 0-11 0,0 0-12 16,0 0-5-16,0 0-9 0,0 0-3 0,0 0-8 16,0 0-3-16,0 0-7 0,0 0 1 0,1 11-5 15,-1-11-3-15,0 0 0 0,0 11-1 0,0-11-5 16,0 0 2-16,0 0-4 0,0 0 1 0,3 8 2 16,-3-8 4-16,0 0 7 0,0 0 11 0,0 0 12 0,0 0 13 15,0 0 5-15,0 0 10 0,0 0-4 0,0 0-10 16,0 0-2-16,0 0-11 0,0 0 0 0,0 0-6 15,0 0-9-15,0 0-1 0,0 0-3 0,4-25-5 16,-4 25-22-16,0 0-18 0,1-10-15 16,-1 10-25-16,1-9-28 0,-1 9-29 0,0 0-40 0,0 0-37 15,9-3-25-15,-9 3-41 0,13 0-248 0,-13 0-537 16,16 0 237-16</inkml:trace>
        </inkml:traceGroup>
        <inkml:traceGroup>
          <inkml:annotationXML>
            <emma:emma xmlns:emma="http://www.w3.org/2003/04/emma" version="1.0">
              <emma:interpretation id="{4F89E03D-0016-4A86-A566-7F8A5984C4B1}" emma:medium="tactile" emma:mode="ink">
                <msink:context xmlns:msink="http://schemas.microsoft.com/ink/2010/main" type="inkWord" rotatedBoundingBox="14926,4274 18703,4282 18701,4986 14924,4978"/>
              </emma:interpretation>
            </emma:emma>
          </inkml:annotationXML>
          <inkml:trace contextRef="#ctx0" brushRef="#br0" timeOffset="34883.11">13642 3489 27 0,'0'0'132'16,"0"0"-7"-16,0 0-12 0,0 0-8 0,0 0-16 0,0 0 0 16,0 0-12-16,0 0-13 0,0 0-5 0,0 0-3 15,0 0-6-15,0 0-9 0,0 0-11 0,0 0-1 16,0 0-5-16,0 0-7 0,0 0-7 0,0 0 2 16,0 0-8-16,0 0-6 0,0 0 5 0,0 0 4 15,0 0 1-15,0 0 1 0,0 0-5 0,0 0-1 16,0 0-4-16,0 0 8 0,0 0 2 0,0 0 5 15,0 0 10-15,0 0-1 0,0 0 2 0,0 0 3 16,0 0 1-16,0 0 2 0,0 0-6 0,0 0 9 0,0 0-3 16,0 0-5-16,0 0 2 0,0 0-2 15,0 0-1-15,0 0 5 0,0 0-7 0,0 0-2 0,0 0-3 16,0 0-14-16,0 0 9 0,0 0-2 0,0 0-3 16,0 0 6-16,0 0-11 0,0 0 1 0,0 0-8 15,0 0-2-15,0 0-4 0,0 0 3 0,0 0-2 16,0 0-5-16,0 0 2 0,0 0 1 0,0 0 4 15,0 0-1-15,0 0-6 0,0 0 8 16,0 0 0-16,0 0 0 0,0 0 4 0,0 0 2 0,0 0-8 16,0 0 8-16,0 0-4 0,0 0 8 0,0 0 1 15,0 0 6-15,0 0-4 0,0 0 9 0,0 0-5 16,0 0 7-16,0 0 0 0,0 0 4 0,0 0-4 16,0 0 7-16,0 0 6 0,0 0-7 0,0 0 3 0,0 0 4 15,0 0 0-15,0 0-8 0,0 0 4 16,0 0-3-16,0 0 6 0,0 0 1 0,0 0-2 15,0 0-5-15,0 0-6 0,0 0 3 0,0 0 1 0,0 0-3 16,0 0-1-16,0 0-7 0,0 0 2 0,0 0-5 16,0 0 3-16,0 0-3 0,0 0 1 0,0 0-3 15,0 0 1-15,0 0 1 0,0 0 0 0,0 0-3 16,0 0-2-16,0 0-7 0,0 0 14 0,0 0-6 16,0 0 0-16,0 0 2 0,0 0 2 0,0 0-4 15,0 0 1-15,0 0 0 0,0 0 4 0,0 0-1 16,0 0 1-16,0 0-3 0,0 0 2 0,0 0 0 15,0 0 1-15,0 0-2 0,0 0-3 0,0 0 2 16,0 0 1-16,0 0-3 0,0 0 4 0,0 0-2 16,0 0-1-16,10-22 4 0,-10 22 0 0,0 0-4 15,0 0 1-15,0 0-1 0,0 0-4 0,0 0 6 0,0 0 3 16,0 0-2-16,0 0 2 0,0 0-3 0,0 0-1 16,0 0-1-16,0 0 1 0,0 0 0 15,0 0-1-15,0 0 1 0,0 0-3 0,0 0 3 0,0 0-2 16,0 0-1-16,5-6-5 0,-5 6 7 0,0 0-2 15,0 0 0-15,0 0 1 0,0 0-4 0,0 0 3 16,0 0-4-16,0 0 3 0,0 0-5 0,0 0-4 16,0 0-10-16,0 0-12 0,0 0-13 0,0 0-10 15,0 0-12-15,0 0-7 0,0 0-9 0,0 0-11 16,0 0-19-16,0 0-25 0,0 0-37 0,0 0-109 16,0 0-304-16,0 0 135 0</inkml:trace>
          <inkml:trace contextRef="#ctx0" brushRef="#br0" timeOffset="36160.42">13652 3448 78 0,'0'0'118'0,"0"0"-7"16,0 0-4-16,0 0-12 0,0 0-2 0,0 0-12 15,-9 5 5-15,9-5-14 0,0 0 3 0,0 0-11 16,0 0 7-16,0 0-7 0,0 0 2 0,0 0-5 16,0 0 3-16,0 0-5 0,0 0 2 0,0 0-1 15,0 0-2-15,0 0 3 0,0 0-5 0,0 0 0 16,0 0 2-16,0 0-6 0,0 0-1 0,0 0-1 0,0 0-8 16,0 0 1-16,-11 0 5 0,11 0-6 15,0 0-5-15,0 0 2 0,0 0-5 0,0 0-1 16,0 0-1-16,0 0-5 0,0 0-4 0,0 0 0 0,0 0-2 15,0 0-9-15,0 0 7 0,0 0-4 16,0 0-3-16,0 0 3 0,0 0-2 0,0 0 1 16,0 0-6-16,0 0-1 0,0 0 2 0,0 0 0 0,0 0-9 15,0 0 8-15,0 0-1 0,28-8 4 0,-28 8-3 16,0 0-4-16,0 0 5 0,0 0 2 0,0 0-1 16,0 0-2-16,0 0 0 0,0 0 0 0,0 0 2 15,0 0 2-15,0 0 1 0,0 0 3 0,0 0 1 16,0 0-4-16,0 0 5 0,0 0-2 0,0 0-1 15,0 0 0-15,0 0-4 0,0 0 3 0,0 0-2 16,0 0 2-16,0 0-5 0,0 0 1 0,0 0-4 16,0 0 3-16,0 0-3 0,0 0 3 0,0 0-4 15,0 0-3-15,0 0 3 0,0 0-2 0,0 0-1 16,0 0 2-16,0 0 0 0,0 0-2 0,0 0-2 0,0 0 3 16,0 0-3-16,0 0 4 0,0 0-2 15,0 0 2-15,0 0-4 0,0 0 4 0,0 0-4 16,0 0 0-16,0 0-2 0,0 0 4 0,0 0 0 0,0 0 2 15,0 0-2-15,0 0 4 0,0 0-3 0,0 0 0 16,0 0 2-16,0 0 1 0,0 0-2 0,0 0 4 16,0 0-4-16,0 0 1 0,0 0-1 0,0 0 3 15,0 0-2-15,0 0-1 0,0 0 1 0,0 0-3 16,0 0 0-16,0 0 2 0,0 0-2 0,0 0-1 16,0 0-1-16,0 0 4 0,0 0-4 0,0 0 3 15,0 0 0-15,0 0-1 0,0 0-4 0,0 0 2 16,0 0 1-16,0 0 4 0,0 0-6 0,0 0 1 0,0 0-1 15,0 0 3-15,0 0-2 0,0 0 2 16,0 0-1-16,0 0 2 0,0 0 2 0,0 0 0 16,0 0-2-16,0 0 6 0,0 0-1 0,0 0-2 15,0 0 2-15,0 0 2 0,0 0-3 0,0 0 5 16,0 0-4-16,0 0 0 0,0 0-2 0,0 0 0 16,0 0-1-16,0 0 4 0,0 0-1 0,4-6 1 0,-4 6-3 15,0 0 0-15,0 0-2 0,0 0 2 0,0 0 1 16,0 0-3-16,0 0-3 0,0 0 4 0,0 0-5 15,0 0 4-15,0 0-1 0,0 0 0 0,0 0 1 16,0 0 0-16,0 0-8 0,0 0 7 0,0 0 1 16,0 0-2-16,0 0 1 0,0 0-1 0,0 0 4 15,0 0-4-15,0 0-1 0,0 0 4 0,0 0-2 16,0 0-2-16,0 0-1 0,0 0 3 0,0 0-2 16,0 0 0-16,0 0 0 0,0 0 1 0,0 0 0 15,0 0 0-15,0 0 1 0,0 0-3 0,0 0 1 0,0 0 1 16,0 0-1-16,5-5 1 0,-5 5-3 15,0 0 1-15,0 0-2 0,0 0 2 0,0 0 0 16,0 0 0-16,0 0 1 0,0 0-3 0,0 0-1 16,0 0 5-16,0 0-5 0,0 0 5 0,0 0-4 0,0 0 3 15,0 0-1-15,0 0 5 0,0 0-7 16,0 0-5-16,0 0-14 0,0 0-14 0,0 0-16 0,0 0-19 16,0 0-19-16,0 0-30 0,0 0-27 0,0 0-30 15,0 0-63-15,0 0-141 0,0 0-411 0,0 0 182 16</inkml:trace>
          <inkml:trace contextRef="#ctx0" brushRef="#br0" timeOffset="37746.03">13686 3462 34 0,'0'0'137'0,"0"0"-18"0,0 0 3 16,0 0-14-16,0 0 5 0,0 0 2 0,0 0-2 15,0 0 0-15,0 0-6 0,0 0 3 0,0 0-10 0,0 0-1 16,0 0-6-16,0 0-5 0,0 0-4 0,0 0-5 15,0 0-2-15,0 0-12 0,0 0 0 0,0 0-7 16,0 0-5-16,0 0 0 0,0 0-3 0,0 0-3 16,-23-9-2-16,23 9 0 0,0 0-3 0,0 0-1 15,0 0-3-15,0 0-4 0,0 0 1 0,0 0-8 16,0 0 8-16,0 0-3 0,0 0-4 0,0 0 1 16,0 0-1-16,0 0-2 0,0 0-2 0,0 0-4 15,0 0-2-15,0 0 1 0,25-5-1 0,-13 5-3 16,-1-3-5-16,3 2 5 0,1-1-2 0,-1-1-5 15,2 1 3-15,0-3 0 0,-1 2-4 0,-1-3 4 16,2 2-7-16,-3 1 7 0,1-2-6 0,-2 0 5 16,0 1-7-16,1-3 3 0,-2 2 1 0,0-3-1 15,-1 0-3-15,0 1-2 0,-3 1 1 0,-1-2 1 16,0-1 0-16,-1 1 0 0,-2 2-2 0,0-2 2 16,-3 8-1-16,2-13 0 0,-2 13-2 0,0-12-1 0,0 12-3 15,-4-12 1-15,4 12-1 0,-9-8 2 16,5 3-2-16,-4 0 0 0,-2-1 3 0,3 4-3 0,-3-1 2 15,-2-2-2-15,-1 4-1 0,0-2 3 0,-2 3-6 16,1-3 5-16,-2 6 1 0,2-3 0 16,0 2 0-16,-2 1 0 0,2 1 1 0,-4 4 2 0,4-3-2 15,-4 6-1-15,3-2 0 0,0 2 1 0,2 0 0 16,-2 3 0-16,-1 1 3 0,5 1-2 0,2-4-3 16,0 6 4-16,2-2-4 0,1-2 6 0,0-1-2 15,2 2 0-15,2-2 1 0,-1 2 2 0,3-2-4 16,4-1 2-16,-2 2 3 0,5-1-1 0,1-1-1 15,3-3 3-15,5 3-1 0,1 0 2 0,4-3-2 16,3 0 0-16,7-1 0 0,-2-1-1 0,-4-3-2 16,9 2 3-16,-9-4-2 0,6 0 2 0,-6-2-2 0,-3 0 0 15,1-1 1-15,1-2 1 0,-3-1-2 0,1-2 2 16,-3 1-2-16,0-5 0 0,-3 1-2 0,0-1 4 16,-1-2-4-16,1 0-5 0,-6 2 5 0,0 0 4 15,-2-3-5-15,1 1 3 0,-4-1-1 0,1 1 3 16,0 0-4-16,0 3 2 0,-1-2 3 0,0-2 0 15,-2 7-7-15,0-1 6 0,-3 7-4 0,5-10 2 16,-2 4-3-16,-3 6 0 0,6-6-2 0,-6 6 1 16,5-4-1-16,-5 4 1 0,0 0-1 0,0 0-2 15,13 0 2-15,-13 0 1 0,0 0-2 0,11 8 2 16,-7-1-3-16,4-1 1 0,-1 2 1 0,0 4 3 16,2-2-2-16,3 2 6 0,2 0 0 0,1 1 5 15,0 1 3-15,2-3 2 0,0 5 0 0,0-5-1 16,-1 0-4-16,2 1 4 0,-2-3-2 0,-3-2 0 0,2 0 1 15,-1 0-5-15,-1-1 3 0,0 2-3 0,-2-4-2 16,-4 1-3-16,5-2-12 0,-4 0-12 16,-1 0-16-16,-7-3-15 0,11 3-26 0,-11-3-29 15,8 3-20-15,-8-3-23 0,0 0-29 0,11-9-43 0,-11 9-146 16,5-6-398-16,-5 6 176 0</inkml:trace>
          <inkml:trace contextRef="#ctx0" brushRef="#br0" timeOffset="37984.01">14610 3340 156 0,'0'0'180'0,"-11"0"-6"16,11 0-7-16,-16 0-6 0,6 2-14 0,-4 3-9 16,1 0-8-16,-1 1-1 0,-7 6-4 0,5-1-13 15,-4 2-5-15,-2 0-9 0,-4 3-4 0,1 2-7 16,6-6-8-16,-7 7-7 0,8-5-6 0,-2-1-4 0,4 2-7 15,0-1-6-15,0-2-2 0,2 1-8 0,2-4-4 16,2 2-22-16,1-1-24 0,1-1-14 16,-1-2-28-16,4 0-24 0,2-1-24 0,3-6-24 0,-5 9-62 15,5-9-138-15,0 0-350 0,0 0 155 0</inkml:trace>
          <inkml:trace contextRef="#ctx0" brushRef="#br0" timeOffset="38344.18">14981 3133 186 0,'0'0'209'15,"0"0"-18"-15,0 0-17 0,0 0-5 0,0 0-7 0,0 0-6 16,0 0-1-16,-6 28 0 0,5-16-10 0,1 0-12 16,0 2-3-16,-2 4-9 0,4 1-10 0,-4 1-6 15,2 1-8-15,2 0-7 0,-1 0-4 0,-1 0-5 16,0 0-9-16,2-2-7 0,0-1-4 16,0 3-7-16,0-1-3 0,1-3-6 0,-2-1-4 15,2-3-7-15,0-1 3 0,0 2-6 0,-3 1-5 0,1-2-1 16,0-2-4-16,1 1 1 0,-2-1-3 0,2 0-21 15,-2-3-16-15,0 1-20 0,0-9-17 0,0 14-24 16,-4-6-21-16,4-8-18 0,-1 12-31 0,1-12-27 16,-4 10-51-16,4-10-156 0,-2 5-416 0,2-5 185 15</inkml:trace>
          <inkml:trace contextRef="#ctx0" brushRef="#br0" timeOffset="39377.58">14734 3499 157 0,'-4'-4'272'15,"4"4"-20"-15,-4-6-22 0,4 6-23 0,0 0-19 0,0 0-21 16,0 0-16-16,13-16-17 0,-5 15-14 0,5-2-8 16,1 1-11-16,9 1-10 0,-3 1-10 0,2 0-10 15,3 1-9-15,-2 1-1 0,8 1-7 0,-6-2 1 16,-2 1-7-16,-3 0-2 0,3 1-3 0,-2-2 1 15,-1 0-4-15,-5 2 2 0,1-2-9 0,-1 2 0 16,-5-1-4-16,2 1-4 0,-1 0-4 0,-2-2 2 16,-1 1-8-16,0 0 1 0,-8-2-2 0,13 8-2 15,-8-4-2-15,1 1 1 0,-2-1-2 0,2 0-1 16,-2 2-1-16,-4-6 0 0,6 13-2 0,0-7 0 16,-3-1-2-16,2 1 0 0,0 2 2 0,-5-8 3 15,4 11-3-15,-1-7 0 0,1 2-1 0,-4-6-3 16,6 9 1-16,-6-9 0 0,2 7-3 0,-2-7 8 0,5 2-3 15,-5-2 5-15,0 0 0 0,0 0-3 0,0 0 3 16,0 0-1-16,0 0-3 0,0 0-2 0,0 0 3 16,0 0-1-16,8-16-4 0,-8 16 3 0,2-14-3 15,3 5 2-15,-1-2-3 0,2-1 0 0,0-1 0 16,0 2-11-16,4-3-12 0,0 3 0 0,-1-2-8 16,3 0-13-16,4 1 0 0,-4 3 0 0,4-1-2 15,-1 3 5-15,-1 0 3 0,-2 4 0 0,0-2 6 16,1 4 4-16,0-2 0 0,1 3 3 0,-2-2 2 15,2 4 2-15,-2 1 1 0,0-2 1 0,1 4 4 16,-1-2 1-16,-1 5 0 0,-1 0 3 0,1 0-2 16,-1 0 1-16,-1 1 0 0,2-1 5 0,-3-1 0 15,2 3 4-15,0-2 0 0,1 0 2 0,1 1-2 0,1-3 3 16,-2 0 4-16,0 3 1 0,1-3 4 16,-1 0 0-16,1 0 6 0,0-2-2 0,0-2 0 15,-1 2-1-15,1 0 0 0,1 0-2 0,-1-3-2 0,-2 2-1 16,2-3 1-16,1 0 1 0,-1 0-6 0,-1-3-1 15,0 0 3-15,2 2 4 0,-3-4-6 16,1 1 3-16,-2 0-2 0,0-1-1 0,-1-2 3 0,0-2-1 16,-1 0-2-16,-3 1-2 0,1-3 0 0,0 2 1 15,-4-2 0-15,3 1-1 0,-4 2 1 0,0 8-4 16,-2-17 3-16,-1 11-3 0,3 6 1 0,-10-12 2 16,4 4 0-16,-1 1-4 0,-1 3 3 0,-3-1-3 15,-1 1 1-15,2 1 4 0,-6 1-1 0,-4 0-1 16,7 4-6-16,-7 0 8 0,5 2-3 0,0-1 6 0,-1 2-7 15,1-1 4-15,2 3-6 0,1 1 6 16,1-2-3-16,2 2 1 0,-1 1 0 0,1-3 1 16,2 4-2-16,1-3 2 0,2 0 1 0,2 1 0 0,2-8 1 15,-3 14 3-15,3-14-1 0,4 14-1 16,1-8-1-16,1 0 2 0,3-1 0 0,2 3 0 0,1-3 0 16,2-1 1-16,0-1-5 0,2 1 6 0,8 0-4 15,-5-2 1-15,3 0-4 0,-5-2 6 0,2-3-5 16,3 2 1-16,-7-3-2 0,5-1 4 0,-5 0-3 15,0-1-1-15,0 0 0 0,-3-1 3 0,2-2-1 16,-3 1 1-16,0 0-4 0,-3-1 3 0,2 2 1 16,-4 2 3-16,0-2 10 0,-2 3 4 0,-4 4 0 15,9-9 1-15,-5 7-1 0,-4 2-7 0,6-6-3 16,-6 6-1-16,0 0-4 0,0 0 4 0,0 0-6 16,0 0 4-16,0 0-5 0,7 12 3 0,-7-12-3 15,-1 14 1-15,0-3-3 0,-1 0-1 0,1 0 8 16,2 0-9-16,-1 0 4 0,0 0 3 0,2 0-1 15,-1 1-1-15,3 0 0 0,-3-2 2 0,0-2-4 16,3 1-8-16,-2-1-10 0,2-3-15 0,1 1-15 0,0-1-11 16,3 0-14-16,0-1-16 0,3-1-13 0,-2-1-16 15,3 1-11-15,1-6-4 0,3 3-29 16,-1-5-28-16,5 1-122 0,-4-1-334 0,-2-2 147 0</inkml:trace>
          <inkml:trace contextRef="#ctx0" brushRef="#br0" timeOffset="40026.04">16445 3460 33 0,'1'-7'216'0,"-1"7"-15"16,5-11-9-16,-5 11-15 0,1-10-13 0,-1 10-18 16,0 0-15-16,-1-12-15 0,1 12-11 0,0 0-15 15,0 0 0-15,0 0-9 0,0 0-7 0,0 0-2 16,-22 14-3-16,22-14 3 0,-9 14-4 0,4-9-6 16,0 4 0-16,-1 2-5 0,2-3-4 0,1 1-2 15,0 1 3-15,1-3-3 0,0 2 0 0,2-9 2 16,-1 15 2-16,1-15 4 0,3 17 5 0,0-11 4 0,3 2-1 15,2-4-3-15,2 3-6 0,2-2-4 16,2-1-13-16,0 0 5 0,9-3-6 0,-2 2-3 0,2-3-3 16,-2-3-5-16,4 0-1 0,-1-3 0 0,0 0-10 15,5-4 7-15,5-4-8 0,-6 0 1 0,0-2-4 16,1-3-3-16,0-2-1 0,-4-4-12 0,1 1-10 16,-2-3-4-16,2-1-13 0,-4-2-1 0,0 0 5 15,-3 1 2-15,1-4-3 0,-1 0 4 0,-4 2 0 16,0 1 4-16,-1-1 3 0,-3 1-1 0,0 2 3 15,-6 8 0-15,2 2 2 0,0-1 6 0,-5 6 2 16,3-1 0-16,-1 5 3 0,-3 2 1 0,-1 7-5 16,2-11 0-16,-2 11 0 0,0 0-2 0,0 0-2 0,0 0 3 15,0 0 1-15,0 0 1 0,0 0 0 16,-15 27 1-16,8-8-2 0,1 2 2 0,-3 6 0 16,3-4 1-16,-1 5 0 0,-2 5 1 0,2-3-3 0,-2-2 6 15,4 4-2-15,0-1-1 0,0-2 0 16,-2 2 1-16,-2-1 1 0,7-9-1 0,-2 2-1 0,2 0 2 15,-2-2-2-15,3 0 5 0,-1-2-2 0,2-1-2 16,0-2 0-16,-1 0 4 0,2-5-3 0,1 1 1 16,-1-1 1-16,1-2 2 0,0-3-1 0,0 2-3 15,4-3 4-15,-2 0-2 0,-4-5 0 0,7 7 3 16,0-4-2-16,-7-3-1 0,7 4-2 0,-7-4 1 16,0 0-10-16,17-11-1 0,-12 5-6 0,-4-1-1 15,4-3-1-15,-2 0 0 0,-2-4-1 0,2-2 2 16,-2 4-1-16,-2-3 4 0,-2 0 3 0,2 2 0 15,0-2 2-15,-3 2 6 0,1 3 2 0,2 2 10 0,1 8 2 16,0-15 0-16,0 15-2 0,0-13-2 0,0 13-2 16,4-6 5-16,-4 6-9 0,15-2 0 15,-5 4 5-15,2-1-5 0,3 3 1 0,-1-1 0 0,8 2-3 16,1 1-8-16,0 1-18 0,2-1-27 0,-3 2-17 16,2-1-27-16,-1-1-36 0,9-3-51 15,-12 4-247-15,3-5-465 0,2-2 206 0</inkml:trace>
        </inkml:traceGroup>
        <inkml:traceGroup>
          <inkml:annotationXML>
            <emma:emma xmlns:emma="http://www.w3.org/2003/04/emma" version="1.0">
              <emma:interpretation id="{5DC724CC-6C88-4F42-98B9-2A175613F30B}" emma:medium="tactile" emma:mode="ink">
                <msink:context xmlns:msink="http://schemas.microsoft.com/ink/2010/main" type="inkWord" rotatedBoundingBox="19441,4187 21303,4191 21302,4969 19439,4964"/>
              </emma:interpretation>
            </emma:emma>
          </inkml:annotationXML>
          <inkml:trace contextRef="#ctx0" brushRef="#br0" timeOffset="41626.81">18110 3492 61 0,'0'0'217'16,"0"0"-15"-16,0 0-20 0,0 0-13 0,0 0-5 16,0 0-4-16,0 0-1 0,0 0-1 0,0 0-6 15,0 11-2-15,0-11-1 0,0 0-8 0,12 8-3 16,-3-5-6-16,-3-1-11 0,7 2-11 0,0 0-9 16,1 0-9-16,2-4-11 0,7 4-6 0,-2-2-5 15,-1 0-10-15,1 1-3 0,1-2-5 0,-2-2-5 0,-5-2-4 16,1 3-2-16,-1-2-3 0,-2-2-5 0,3 0-4 15,-3-2 0-15,-2-3-4 0,1 1-3 0,-4 0-4 16,0 0 0-16,2-2-5 0,-4 0-2 0,-2-1-1 16,-1 0-4-16,-1 0 0 0,-4 0 2 0,2-1-5 15,-6 3 0-15,1-1 0 0,-2 0 2 0,-1 2-9 16,-4 1 5-16,0 2-2 0,0-1 0 0,-1 1-3 16,-3 4-1-16,3-2 2 0,-2 4 1 0,-1-1-4 15,1 3 0-15,-5 2 3 0,7 0-1 0,-6 2 0 16,8 1 5-16,1 0-5 0,0 0 2 0,2 3 0 15,0 0 2-15,6-2-2 0,-3 2 3 0,1 0 0 16,4 0 4-16,-1-2-4 0,1-9 1 0,5 16 1 16,0-8 1-16,1-2-4 0,6 2 6 0,-2-2 0 0,8 4-3 15,-5-5 5-15,6-1-5 0,-3 0 2 0,-2-2-2 16,1 0 4-16,0-2 0 0,1-4-2 16,6 0-5-16,-7 1 4 0,1-3 1 0,2-2-7 0,-5 0 4 15,2-2 1-15,-2 0 1 0,3-4-2 0,-7 4-2 16,3-4-3-16,0 3 6 0,-4 0-1 0,-1-1-4 15,2 3 2-15,-7 1 0 0,1 3 0 0,1-3 0 16,-4 8-7-16,6-11 3 0,-3 6 1 0,-3 5-3 16,0 0 0-16,0 0 1 0,0 0-3 0,0 0 2 15,0 0-1-15,0 0 3 0,0 0-2 0,0 0 5 16,-11 26-2-16,11-17 1 0,0 2-2 0,0 1 5 16,2 0 0-16,4 1 0 0,-3-2-3 0,4-1 2 15,1 2 0-15,3 0 0 0,2 0 0 0,2 1 4 16,3-1-2-16,0-2 3 0,1 0-4 0,1-3 2 15,3-2-1-15,-2 1 2 0,2-4-2 0,1 1-2 16,-6-2 5-16,2-2-1 0,-1-2-3 0,3-1 4 0,-6 0-3 16,2-5 0-16,-3 0-3 0,7-3-7 15,-7-1-14-15,3-3-5 0,0-1-6 0,-3 0-5 16,3-7-9-16,1-1-6 0,-7 7 1 0,5-8-5 0,-2 0-4 16,-5-2 5-16,3 0 2 0,-5 1 3 0,-1-1 3 15,2 6 6-15,-7-1 3 0,3 1 7 0,-3 0 1 16,-1-1 9-16,-2 1 2 0,-1 0 9 0,-3 2 6 15,-1 0 8-15,1 4 1 0,1 1 3 0,-4 5 0 16,2-4 6-16,2 6-1 0,-2 0-4 0,1 0-4 16,0 2 1-16,5 6-5 0,-11-3 4 0,11 3-3 15,-10 0-1-15,10 0 2 0,-12 5 1 0,6 7-3 16,-2-4 1-16,3 3 0 0,-2 6 0 0,-2 2 1 16,2 1 1-16,4 2-2 0,-4 0 7 0,2 5 3 0,1 5 0 15,2-2 0-15,-1 0-1 0,6 2-1 0,-3-5 0 16,2 1-1-16,4 3 0 0,1-3-1 15,-2 0 2-15,3-2-2 0,3-4 3 0,-3-1-2 0,4-1 0 16,-1-4 1-16,4 1 0 0,1 0 3 0,-1-4 1 16,6-1 6-16,-2-2 1 0,-1-2-2 0,4-1 6 15,0 1-4-15,0-6 2 0,0 1-3 0,0-2-1 16,2-2-1-16,-1-1 2 0,0-1-3 0,0-6 0 16,1 1-3-16,-3-2-3 0,9-5 1 0,-4-4 2 15,5 0-9-15,-7-4 5 0,4-2-5 0,-5-3-7 16,3-2-10-16,0 1-3 0,-5-1-3 0,0 1-3 15,-1-3-3-15,-4-3 3 0,-3 1 1 16,0 2 3-16,-2 0 0 0,-4-1 2 0,-3 1 2 0,2 2-1 0,-8 1 1 16,1 8 3-16,-2 0 2 0,-1 3-2 15,-1 1 3-15,-3-1 2 0,0 6 2 0,0 0 6 0,1 4-2 16,-1-1-1-16,-1 1-2 0,2 5 0 0,-1-1 0 16,8 4 1-16,-18 4 0 0,7-2-1 0,-1 7 0 15,4 0-1-15,-5 5 0 0,1 2 4 16,1 12-1-16,5 0 4 0,-1 2 2 0,7 4 1 0,0 0-5 15,3 2 8-15,1 0-4 0,5 0 5 0,9 14-5 16,-3-11 2-16,1-1-2 0,3 0 6 0,3-2-3 16,-2-1-1-16,4-1-7 0,2-4-16 0,-3-2-28 15,1 0-25-15,-2-5-25 0,5 1-30 0,-4-8-40 16,2 3-69-16,-6-9-158 0,2-3-421 0,2 0 187 16</inkml:trace>
        </inkml:traceGroup>
      </inkml:traceGroup>
    </inkml:traceGroup>
    <inkml:traceGroup>
      <inkml:annotationXML>
        <emma:emma xmlns:emma="http://www.w3.org/2003/04/emma" version="1.0">
          <emma:interpretation id="{E4B089FB-66EC-4FFA-8BC8-494C8BC0CC2B}" emma:medium="tactile" emma:mode="ink">
            <msink:context xmlns:msink="http://schemas.microsoft.com/ink/2010/main" type="paragraph" rotatedBoundingBox="1187,5747 21601,5417 21619,6543 1206,68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2A2D3C-E813-406B-B3E3-FE1D7EB4991F}" emma:medium="tactile" emma:mode="ink">
              <msink:context xmlns:msink="http://schemas.microsoft.com/ink/2010/main" type="line" rotatedBoundingBox="1187,5747 21601,5417 21619,6543 1206,6872"/>
            </emma:interpretation>
          </emma:emma>
        </inkml:annotationXML>
        <inkml:traceGroup>
          <inkml:annotationXML>
            <emma:emma xmlns:emma="http://www.w3.org/2003/04/emma" version="1.0">
              <emma:interpretation id="{2C871F09-EEBC-4C1F-A19E-F8DECEFA02C6}" emma:medium="tactile" emma:mode="ink">
                <msink:context xmlns:msink="http://schemas.microsoft.com/ink/2010/main" type="inkWord" rotatedBoundingBox="1189,5823 4653,5767 4667,6642 1203,6698"/>
              </emma:interpretation>
            </emma:emma>
          </inkml:annotationXML>
          <inkml:trace contextRef="#ctx0" brushRef="#br0" timeOffset="47209.25">-74 4853 118 0,'0'0'211'0,"0"0"-10"0,-3 17-11 16,-1-6-4-16,3 0-8 0,1 6-11 0,0 2-11 16,0 1-4-16,2 0-12 0,-2 0-12 0,3 4-6 0,-2-2-17 15,-1 7-7-15,2 0-12 0,-2-1-5 16,3-6-10-16,-3-1-3 0,1 0-9 0,-2 1-4 0,-2-1-4 16,2-3-4-16,1 0-6 0,-1-4-2 0,0-1-5 15,-3-1 0-15,3-1-6 0,-3 0-1 0,0 0-2 16,1-3-7-16,0 0-19 0,0-4-17 0,3-4-22 15,-7 10-21-15,5-6-14 0,2-4-22 0,-6 5-19 16,6-5-42-16,0 0-47 0,0 0-153 0,0 0-388 16,-13-17 173-16</inkml:trace>
          <inkml:trace contextRef="#ctx0" brushRef="#br0" timeOffset="47544.67">-58 4767 77 0,'0'0'236'0,"-1"-15"-12"0,1 5-15 15,0 10-15-15,0-11-17 0,0 11-15 16,4-11-19-16,0 5-14 0,2 0-10 0,-6 6-19 16,13-7-3-16,0 6-12 0,0 0-8 0,4-1-9 0,3 4-3 15,4-1-3-15,-2 0-4 0,3 3-1 0,5 3-4 16,-9-5-5-16,3 5-8 0,-5 0-3 0,-3-1-1 15,3 5-8-15,-4 0-5 0,-4-2 3 16,-1 1-4-16,-5-1-2 0,0 3 0 0,-4 0-6 0,-1-1 2 16,-3 0-1-16,-2 0 1 0,-3 1-2 0,-5 0 1 15,-3 1-2-15,4-4-3 0,-6-1-3 0,-1 3 5 16,2 1-3-16,-2-5-4 0,1 2 3 0,3-3-16 16,4-2-20-16,-4 2-15 0,5-3-24 0,-1 1-22 15,5-2-20-15,6-2-25 0,-11 8-14 0,11-8-50 16,0 0-139-16,0 0-366 0,0 0 162 0</inkml:trace>
          <inkml:trace contextRef="#ctx0" brushRef="#br0" timeOffset="47844.66">469 4938 165 0,'-5'13'201'0,"5"-13"-15"0,-1 11-12 16,1-11-14-16,-3 11-14 0,3-11-16 0,3 15-10 15,-2-8-12-15,3 0-5 0,2 1-11 0,2 1-8 16,0-1-4-16,4-2-8 0,4-2-9 0,-2-2 0 16,2 2-8-16,0-4-5 0,4 0-5 15,-1 2-3-15,-1-4-8 0,-4-1 3 0,1 0-8 0,-3-3-3 16,-2 1-2-16,1-2-2 0,-3 1-5 0,-2-1 2 16,0-4-5-16,-2 3 1 0,-3-3-1 0,-6-1-5 0,3 2 1 15,-2-2-4-15,-5 0 1 0,2 2-4 16,-5-1-3-16,1 2-1 0,-8 2-5 0,-4-2-2 0,4 3-7 15,-1 2-4-15,7 3-9 0,-4-2-15 0,3 3-17 16,0 0-14-16,5 1-15 0,9-1-21 16,-15 2-34-16,15-2-161 0,-10 3-331 0,10-3 147 15</inkml:trace>
          <inkml:trace contextRef="#ctx0" brushRef="#br0" timeOffset="48206.88">1089 4756 71 0,'0'0'176'0,"-18"0"-18"0,6 0-11 16,1 2-14-16,4 1-15 0,-5 1-9 0,1-2-8 0,2 6-10 15,-1-3-13-15,3 1-5 0,1 0-8 0,-1-2-8 16,1 2 1-16,6-6-4 0,-6 13-12 15,6-8 4-15,0-5-10 0,0 13-1 0,4-5 2 0,-2 0-8 16,3-1 0-16,0-2-4 0,0 4-3 16,2-1 3-16,-1-2-5 0,2 2 2 0,1 0-2 15,-1-2 2-15,1 6 3 0,-2-5 2 0,-2-2-13 0,1 3 13 16,0-3-6-16,-1 2 2 0,-1-2-1 0,1 2-2 16,-1 0-2-16,-4-7 6 0,1 12 6 0,-1-12-4 15,-4 11 2-15,-2-7 0 0,-1 1-6 0,-2 0-1 16,-1 1 0-16,0 0-5 0,-1-2 0 0,-1 0-18 15,0-1-24-15,1 2-19 0,1-1-14 0,0-2-20 16,2 1-20-16,8-3-41 0,-11 0-173 0,11 0-340 16,0 0 151-16</inkml:trace>
          <inkml:trace contextRef="#ctx0" brushRef="#br0" timeOffset="48592.98">1397 4733 194 0,'0'0'208'15,"-16"-1"-15"-15,4 1-18 0,12 0-16 0,-20 4-15 16,8-2-14-16,5 2-7 0,-2 0-19 0,0 0-8 16,2 2-10-16,-2 0-9 0,3-1-7 0,0 3-16 15,2-3 6-15,2 4-6 0,-1-2-6 0,3-7-1 16,0 14-6-16,5-5-3 0,4 1-5 0,-2-2-5 15,2 1-2-15,1 0-1 0,0 1-7 0,1 1 3 16,2 2-4-16,-2-3-7 0,2 0 4 0,-2 1-1 0,-1-2-5 16,2 1 3-16,-2-1-5 0,1 0 0 0,-6-2 2 15,3 2-2-15,-4-4 5 0,1 3 3 16,0-2 10-16,-5-6 8 0,1 10 5 0,-1-10 4 16,-2 10 0-16,2-10 4 0,-10 10-6 0,4-6-4 0,0-1-3 15,-4 3-1-15,-1-2-2 0,3 0-3 0,-2 1-6 16,3-1 1-16,0-2-6 0,-2 3-14 0,9-5-22 15,-14 6-16-15,11-5-22 0,3-1-11 0,-10 5-14 16,10-5-9-16,0 0-27 0,0 0-28 0,0 0-57 16,0 0-130-16,0 0-363 0,31-14 161 0</inkml:trace>
          <inkml:trace contextRef="#ctx0" brushRef="#br0" timeOffset="48828.82">1655 4885 63 0,'7'-4'271'0,"-7"4"-31"0,0 0-29 0,0 0-22 16,0 0-16-16,0 0-15 0,13 6-13 0,-13-6-8 0,6 13-6 16,-5-4-9-16,4 2-2 0,-1-1-8 15,-2 2-6-15,2-1-15 0,0 0-7 0,-1 1-6 16,0 0-6-16,0 1-7 0,0-1-9 0,1-2-6 0,-4-2-3 16,0 4-6-16,1-4 4 0,-1 3-14 0,0-11-21 15,1 14-27-15,-1-14-28 0,-2 11-33 0,2-11-34 16,-3 8-28-16,3-8-49 0,0 0-190 0,0 0-408 15,0 0 181-15</inkml:trace>
          <inkml:trace contextRef="#ctx0" brushRef="#br0" timeOffset="48985.05">1781 4606 216 0,'1'-14'213'0,"-1"14"-24"0,0-12-24 0,0 12-28 16,6-6-32-16,-6 6-35 0,9-8-34 0,-9 8-26 16,7-5-42-16,-7 5-53 0,10-3-86 15,-10 3-185-15,11-8 82 0</inkml:trace>
          <inkml:trace contextRef="#ctx0" brushRef="#br0" timeOffset="49422.01">2010 4622 153 0,'4'14'211'0,"-3"6"-9"0,4 2-11 15,1 7-14-15,-2-2-19 0,0 3-5 0,-1-8-16 16,2 7-10-16,-2-7-12 0,2 6-11 0,-4-8-8 16,0 1-14-16,-1 1-1 0,2-2-9 0,1-6-11 15,-3 0-4-15,0-2-6 0,0 0-3 0,0-3-4 16,0 0-5-16,0-9-8 0,-3 11 3 0,3-11 3 15,3 9 7-15,-3-9 2 0,0 0-7 0,0 0-5 16,0 0 0-16,0 0-6 0,0 0 0 0,0 0-5 0,10-23 2 16,-4 17-6-16,1-3-2 0,1-3-5 15,5-2 2-15,-5 4-6 0,4-1-2 0,-1 1 4 0,2 1-4 16,3-5-3-16,-5 6 0 0,3 0 0 0,-1 2 3 16,0 0-4-16,0 0 1 0,0 1-2 0,0 3 1 15,-1-1-2-15,-3 3 1 0,1 0-2 0,-10 0 0 16,19 0-1-16,-9 3 1 0,-1 2 0 0,-3-2 3 15,0 3 2-15,-1 1 2 0,-3-1-2 0,3 0 3 16,0 5 1-16,-4-4 2 0,-1-7-3 0,-1 18 8 16,-1-11 1-16,-1 2 1 0,-2 0 2 0,-3 1-2 15,-2-3-3-15,0 1 1 0,-2 0-2 16,-1-2 1-16,2 0-2 0,-1-1 2 0,-2-2-3 0,3 0 1 16,0 1-10-16,2-4-16 0,9 0-20 0,-15-2-18 15,15 2-27-15,-15-5-21 0,9 1-27 0,6 4-22 16,-6-14-33-16,6 7-214 0,2-7-429 0,0-4 190 15</inkml:trace>
          <inkml:trace contextRef="#ctx0" brushRef="#br0" timeOffset="49674.94">2598 4455 208 0,'0'0'216'0,"0"0"-8"0,0 0-8 15,0 0-10-15,-1 22-13 0,-1-10 2 0,-1 1-12 16,3 5-5-16,-5 3-12 0,5 2-10 0,-2 5-11 16,2-1-5-16,-1 3-8 0,-1-10-10 0,-1 10-11 15,6-1-4-15,-1-1-15 0,-2 0 0 0,1 2-10 16,2-9-3-16,-3 1-11 0,0 0 1 0,0 0-9 0,2 1-1 16,-2-4-10-16,2 2-36 0,-7-3-25 15,5-5-28-15,-3 1-33 0,1-1-32 0,2-2-40 16,0-4-30-16,-3 2-229 0,3-9-454 0,3 8 202 15</inkml:trace>
          <inkml:trace contextRef="#ctx0" brushRef="#br0" timeOffset="50004.99">2815 4976 174 0,'8'-2'211'0,"2"0"-15"0,1-2-17 0,0 0-12 16,5-1-10-16,-1 3-15 0,9-2-4 0,-7-1 4 15,2-3-4-15,0 5-7 0,-4-5-12 0,3 2-12 16,0-2-10-16,1-1-11 0,-2 1-7 0,-5-1-13 16,3-4-5-16,-3 4-3 0,-4 1-13 0,-1-5-7 15,2 2-7-15,-4-1-2 0,-3 3-6 0,-2-2-2 16,0 11-4-16,-11-17-3 0,2 8-3 0,-4 4-1 16,-8-3 0-16,4 2-4 0,-2 1 1 0,-2 5 0 15,-1 0-4-15,3 3 5 0,-4 2-2 0,3 0-3 16,3 5 5-16,2-2-4 0,2 3 1 0,0 0-2 0,5 0 2 15,2 2-1-15,2-1-3 0,4 3 10 16,1 3-4-16,5-1 1 0,3 0 0 0,7-1 1 0,3 1-1 16,9 0 1-16,2 0-4 0,3 2 2 0,6-1 0 15,0-2-2-15,-1 2-18 0,1-2-35 0,-2-2-46 16,1-1-71-16,-1-6-258 0,-1 2-456 0,2-3 202 16</inkml:trace>
        </inkml:traceGroup>
        <inkml:traceGroup>
          <inkml:annotationXML>
            <emma:emma xmlns:emma="http://www.w3.org/2003/04/emma" version="1.0">
              <emma:interpretation id="{9EEAC5D5-4EE9-4438-B21E-D3EDBCA4643A}" emma:medium="tactile" emma:mode="ink">
                <msink:context xmlns:msink="http://schemas.microsoft.com/ink/2010/main" type="inkWord" rotatedBoundingBox="5123,5830 10781,5739 10797,6717 5139,6809"/>
              </emma:interpretation>
            </emma:emma>
          </inkml:annotationXML>
          <inkml:trace contextRef="#ctx0" brushRef="#br0" timeOffset="50798.78">4017 4684 2 0,'0'0'271'0,"-5"-14"-15"0,5 14-20 0,-8-7-15 15,3 3-25-15,5 4-13 0,-13-9-19 0,3 6-10 0,-1-1-15 16,-2 2-13-16,-2 0-12 0,2 2-8 0,0 0-14 15,2 2-6-15,-4 0-6 0,3 2-14 16,1-2-4-16,0 0-6 0,-2 4-6 0,6-2-5 16,1 2-7-16,-3-1 0 0,6 3-3 0,-5-1-5 15,5 1-2-15,-1 4 2 0,3-1-3 0,1-1-5 16,1 1-4-16,3 2 1 0,-1-1-3 0,5 0-1 0,-1 6-3 16,2-8 2-16,1 6-1 0,2-2-2 0,-1-3 1 15,4 3-1-15,1-2-3 0,-3-2-2 0,2 1 1 16,1 1-1-16,-5-2-2 0,1-1-1 0,-4-2-2 15,3 2 3-15,-4 0-4 0,-3-4 3 0,5 1 1 16,-7-1-2-16,2 0 1 0,-4-5-2 0,4 7-1 16,-4-7 7-16,0 0 0 0,0 0 1 0,-5 14 2 15,5-14-1-15,-14 4-7 0,14-4 6 0,-11 2 1 16,5 0-1-16,6-2 0 0,-16 0-4 0,7 2-15 16,9-2-9-16,-13-2-15 0,13 2-15 0,0 0-14 0,-16-2-18 15,16 2-23-15,-8-4-14 0,8 4-30 16,0 0-27-16,0 0-57 0,13-19-131 0,-2 10-394 0,-1-1 175 15</inkml:trace>
          <inkml:trace contextRef="#ctx0" brushRef="#br0" timeOffset="51267.95">4439 4778 109 0,'7'-3'182'15,"-7"3"-15"-15,0 0-6 0,11-3-11 0,-11 3-11 16,13 3-13-16,-13-3-5 0,15 5-9 0,-10 1-5 16,3-1-12-16,-3 0-6 0,6 3-6 0,-6 3-6 15,-1-3-6-15,1 2-5 0,-4-1-5 0,4 2-4 16,-5 1-3-16,0-2 2 0,0 0 2 0,-5 0 3 15,-1 0 0-15,-3 0-7 0,-2-1-5 0,-7 1-5 16,5-2-2-16,-2-2-3 0,-1-3-2 0,-3 4-4 16,-1-3-3-16,-3-2-3 0,8-2 0 0,-2 3-3 15,3-6-3-15,1 3-12 0,-2 0-15 0,1-5-18 0,4 1-26 16,1 0-19-16,2-2-16 0,7 6-35 0,-8-11-9 16,8 0-65-16,0 2-143 0,6-2-366 15,-1-2 162-15</inkml:trace>
          <inkml:trace contextRef="#ctx0" brushRef="#br0" timeOffset="51029.97">4255 4728 188 0,'0'0'246'0,"0"0"-24"0,0 0-23 15,0 0-22-15,0 0-16 0,0 0-9 0,0 0-9 16,8 17-10-16,-8-6-4 0,0-11-10 0,-2 21-6 15,2-9-13-15,2 1-6 0,-2-1-8 0,0-1-6 16,2 1-10-16,-2 4-6 0,5-9-5 0,-5 8-5 16,2-4-7-16,2-2-3 0,-4 2-4 0,2 1-1 15,1-6-4-15,-3 2-4 0,0-8-16 0,5 12-17 16,-5-5-20-16,0-7-18 0,2 11-10 0,-2-11-14 0,0 0-24 16,3 2-20-16,-3-2-29 0,0 0-10 15,0 0-34-15,18-14-153 0,-11 4-362 0,2-1 161 16</inkml:trace>
          <inkml:trace contextRef="#ctx0" brushRef="#br0" timeOffset="51802.23">4720 4492 13 0,'0'0'212'16,"0"0"-5"-16,0 0-19 0,0 0-12 0,-12 30-11 0,12-19-10 15,0 1-2-15,0 7-6 0,2-3-9 16,1 2-6-16,1 3-10 0,2-3-15 0,-3 2-5 16,1 1-2-16,2 6-9 0,-1-6-7 0,0 1-7 0,2 2-8 15,-3-4-3-15,3 0-8 0,-4-1-1 0,2-5-10 16,-3 0-2-16,1-3-6 0,2 0-3 0,-4 0-4 16,-1-4-4-16,2-1 0 0,-2-6-4 0,3 13-1 15,-3-13 3-15,4 7-4 0,-4-7 2 0,0 0-3 16,0 0-1-16,0 0-7 0,0 0 4 0,0 0-9 15,0 0-10-15,19-19-5 0,-11 13-5 0,-1-4-7 16,1-1-4-16,0 2-1 0,2-2 3 0,1-2 4 16,-2 2 1-16,2-3 2 0,-1 5 0 0,-1-1-1 15,0 3 4-15,4 1 0 0,-4-1-1 0,0 3 0 16,-3 2 2-16,4 1 2 0,-10 1 0 0,18-3-1 16,-10 3 3-16,-8 0 1 0,13 3-3 0,-6 2 6 15,-1-1 6-15,-1 2 0 0,2 0 7 0,-1 0 2 0,-1 4 2 16,1-3 1-16,-2 3 7 0,2 0-3 0,-3-3 2 15,-1 3-1-15,0-4 4 0,-2-6 2 0,-2 17 1 16,2-9 3-16,-2 0 2 0,-4-2 3 0,1-1 0 16,-3 0-7-16,-3 2 1 0,-1-2-4 0,-1-2-2 15,-2 3-1-15,1-1-4 0,-1-2-5 0,-1 0-15 16,3-1-20-16,0 1-22 0,0-3-15 0,0 0-19 16,1 0-28-16,2 0-22 0,10 0-31 0,-14-6-39 15,10 2-225-15,4 4-457 0,-3-10 203 0</inkml:trace>
          <inkml:trace contextRef="#ctx0" brushRef="#br0" timeOffset="52177.44">5356 4686 134 0,'0'0'250'0,"0"0"-20"16,0 0-27-16,0 0-13 0,0 0-18 0,-8-14-16 15,8 14-9-15,-12-3-13 0,4 2-11 0,8 1-11 16,-20-1-12-16,9 2-11 0,1 1-9 0,0 0-7 16,-4 1-8-16,4 2-5 0,0-1-4 0,0-1-5 15,5 3-7-15,-4 0-3 0,6-2-3 0,-4 2-5 16,2-1-3-16,5-5-1 0,-4 12-2 0,2-4-5 16,2-8-1-16,4 18-3 0,3-8 0 0,-2 0-2 15,3 2 1-15,1-1-3 0,2 0-9 0,0 3 7 16,2 0-2-16,0-1 1 0,-1-3 0 0,-4 0-4 15,1 1-3-15,1-2 0 0,0-1 4 0,-3 1-2 16,-1-4-2-16,1 4 3 0,-5-2-2 0,2-2-3 0,-4-5 5 16,5 12 2-16,-5-6 5 0,0-6 3 0,0 9 6 15,0-9 0-15,-10 7 1 0,2-2-4 0,-1-1-1 16,-1-1-5-16,-4 2 1 0,3-2 2 0,-2 1 0 16,3 0-6-16,-1-2-11 0,3 0-22 0,-1 2-18 15,0-3-28-15,9-1-21 0,-10 5-21 0,10-5-19 16,-10 0-15-16,10 0-49 0,0 0-195 0,0 0-419 15,0 0 185-15</inkml:trace>
          <inkml:trace contextRef="#ctx0" brushRef="#br0" timeOffset="53049.01">5618 4895 1 0,'5'-5'248'16,"7"1"-24"-16,0-1-18 0,-1 2-16 15,5 0-16-15,-3-1-13 0,5 0-14 0,2-2-14 0,-1 0-7 16,-1 0-11-16,2 0-13 0,-2-3-6 0,-4 5-14 16,-1-5-6-16,-3 2-6 0,1-3-8 0,-1 1-3 15,-2 3-6-15,-1-5-10 0,-5 5-1 0,-1-2-6 16,-1 8-5-16,-2-16-5 0,-6 7-1 0,-1 4-5 16,-3-1-3-16,-1 4 0 0,0-1 0 0,-7 0-7 15,-2 0 0-15,2 0 1 0,5 6-5 0,-7-3 0 16,7 4-2-16,-1-2 2 0,3 3 0 0,0 1-1 15,0-1-4-15,4 4 3 0,-1 1-2 0,4 2 1 16,0-2 2-16,5 0-1 0,-1 0 2 0,4 4-4 16,0-5 3-16,3 3 0 0,3 0 3 0,2 2-6 15,1-2 2-15,4-1-1 0,3 0 0 0,1-1 3 16,1-1 2-16,4 0-12 0,-1-4 8 0,12 1-3 16,-2-3 6-16,-11-2-2 0,9 0-7 0,2 0 5 0,-9-1 2 15,1-1-5-15,-1-4 1 0,-1 1 1 16,-2 0 4-16,0 1-3 0,0-5-1 0,0 2 0 0,-2 1 0 15,-3 0-1-15,-3-1 1 0,2 2 2 0,-1-1-7 16,-1 0 4-16,2 2-2 0,-5 1-4 0,1-1 6 16,0-1 2-16,-2 4-6 0,-9 0 5 0,22-2-2 15,-12-2 3-15,0 4 1 0,3 0-2 0,-2-1 1 16,1-2 4-16,3 2-1 0,-1 1 4 0,2-5 3 16,-1 1-5-16,1 2 6 0,0-2-2 0,5-2 1 15,-8 0 4-15,0-3-2 0,-1 1 0 0,0-2-3 16,-3 2-3-16,1-2 3 0,-4-2-7 0,-5 1 4 15,4 0-2-15,-4-1-1 0,-7 0-2 0,3 0-2 0,-7 3-2 16,0-1 3-16,-3 1-6 0,-5 1 4 16,-3-2-1-16,-2 5 1 0,-2-1-1 0,-7 3-2 15,8 2-1-15,1-1 1 0,0 4-4 0,-1 2 6 0,2 2-4 16,1-1 2-16,0 5 0 0,5-1 0 0,0 3-1 16,4-3 1-16,4 4 2 0,-3 3 2 0,1 0-4 15,4 1 3-15,4-3-4 0,-2 0 4 0,4 0 0 16,0-3 1-16,0 3 0 0,5-2 1 0,0 0-1 15,0 0-1-15,2-4 1 0,1 0 0 16,3 1 3-16,0-3-3 0,-1 1-2 0,3-3 2 0,2-1-3 16,0-1 3-16,1 1-4 0,-3-3 1 0,3-3-1 15,0 1 0-15,4-1 1 0,-4 0 0 0,-1 0 1 16,-1-3 0-16,-1 3 0 0,4 1 0 0,-4-1 3 16,-6 0-3-16,4 0-5 0,0 1 5 0,-11 2-4 15,14-1 1-15,-14 1-3 0,12 1 1 0,-12-1 0 16,9 8 0-16,-4-3 1 0,-2 1-1 0,1 6 0 15,0-2 4-15,-4 4-2 0,0 3 4 0,2 5 4 16,-4-1 3-16,-2 6 1 0,0 6 3 0,-1-3 3 16,-2 0 1-16,5-1-2 0,0 2-4 0,0-2 6 0,2-5-1 15,-3 4 0-15,1-7-1 0,-2-1-3 0,4 2 1 16,0-2-3-16,-1-8 1 0,1 4-3 0,-1-5 6 16,1 2-5-16,-1-3-2 0,-2-1-21 0,2-2-20 15,1-7-20-15,-5 12-29 0,5-12-26 0,-1 7-33 16,1-7-37-16,0 0-241 0,0 0-457 0,0 0 202 15</inkml:trace>
          <inkml:trace contextRef="#ctx0" brushRef="#br0" timeOffset="54166.02">6736 4831 98 0,'0'0'253'15,"0"0"-23"-15,0 0-25 0,0 0-21 0,0 0-13 16,0 0-12-16,0 0-12 0,0 0-5 0,0 0-7 16,0 0-12-16,-1 31-7 0,1-19-4 0,-2-1-13 15,2-1-2-15,2 4-11 0,-1-3-2 0,1 3-6 16,0-4-5-16,0 0-5 0,3 0-4 0,0-5-4 15,-2 2-1-15,2 1-6 0,4-2-4 0,-5-2-7 16,11 3-1-16,-4-2-3 0,1-3-4 0,3 0-3 16,0-2-1-16,-2 0-9 0,3-2 1 0,-1-2-1 15,1-2-3-15,0-4-4 0,3 0-8 0,-2 1-9 0,0-5-4 16,-1 1-10-16,3-3-7 0,-3-1-5 16,-1 1 0-16,-2 1-1 0,3-1 6 0,-4 3-2 15,1-1 9-15,-4 2-2 0,-2 4 1 0,1-1-1 0,-1 3 6 16,-4 0 3-16,4 1 1 0,-7 5-4 0,8-8 2 15,-8 8-3-15,5-5 4 0,-5 5 0 16,0 0 1-16,0 0-1 0,0 0 4 0,0 0-2 0,14 13 4 16,-11-7-4-16,-3-6 4 0,5 15 2 0,-2-5 2 15,0 1 1-15,0-5 1 0,3 6 0 0,0-2 5 16,-1-2 1-16,1 1 5 0,2 0-1 0,2-1 3 16,-2-1 1-16,3 2-1 0,0-4 1 0,3 1-2 15,1-2-2-15,-2 0-1 0,8 0 2 0,-1-2-4 16,0 2 1-16,2-2-1 0,-1 0 1 0,-1-4-2 15,-4 1 0-15,3-4-4 0,-4 3 4 0,7-6 0 16,-3-1-5-16,-4 3 3 0,1-5-4 0,-2-1-2 16,0-3-2-16,-2 0-3 0,-2 4-1 0,-2-3-4 15,-5 2 2-15,1-4 0 0,-3 5 1 0,-2-1-2 16,0 2 3-16,-4-2 2 0,-3 2-4 0,1 1 0 16,-4 3 0-16,0 1 5 0,-1 0-8 0,-2 3 4 0,0 1-1 15,1 1 3-15,-3 2-1 0,2 2-1 0,-2 1 0 16,3 1 4-16,0-1 0 0,3 5 1 0,-1 3 1 15,0 2 0-15,5-1-4 0,1 4 5 0,3-2 1 16,0 1 1-16,0 0-4 0,4 2 2 16,1-7 1-16,2 4-3 0,1 0 6 0,2-3-2 0,-1-1 1 15,3 0 1-15,-2-4 2 0,10 4-1 0,-6-4-3 16,2-2 4-16,1 0-3 0,5-2 0 0,4 0 1 16,-5-1 0-16,2-1-3 0,-1-5 2 0,0-1-3 15,2 0 1-15,-1-2 1 0,1 0 2 0,-2-3-3 16,0-2 1-16,-1 3 0 0,1-2-2 0,1 0 1 15,-5 0-1-15,-1 5 0 0,-2-1 1 0,0-2-2 16,-3 2-1-16,1 2 1 0,-4 0 0 0,-1 2 0 0,-6 2 0 16,11-4-4-16,-11 4 2 0,8-3-3 0,-8 3-2 15,0 0 2-15,0 0 3 0,0 0 0 16,5 12 3-16,-5-12-3 0,-2 10 4 0,2-10-2 0,-3 15-1 16,2-6-1-16,-1 1 2 0,2-10 2 0,-3 14 2 15,3-6-1-15,0-8 1 0,0 16-2 0,0-10 3 16,0-6-2-16,0 10 5 0,0-10-2 0,0 10 4 15,0-10-3-15,0 0 3 0,5 7-4 0,-5-7 1 16,0 0-1-16,13-1-1 0,-13 1 0 0,0 0 0 16,19-9-1-16,-13 6-2 0,4-7 0 0,0 4 2 15,1-1-3-15,-3-3-3 0,6 1-10 0,-3-1-1 16,5-4-4-16,-2 2-1 0,0 2-1 0,2-4 3 16,-1 3 0-16,1-3 4 0,-4 5 1 0,3-4 0 15,-2 7 3-15,-1-3 0 0,-1 4 0 0,1-2 0 0,1 0 1 16,-2 3 2-16,-3-3 0 0,0 4 3 0,-1 2 1 15,-7 1 2-15,19 0-1 0,-19 0 3 0,16 7 0 16,-9-3 6-16,1 0 2 0,1 7 3 16,-1-2 3-16,2 1 5 0,-3 2 1 0,2-1-1 15,-2 2 0-15,3-1-1 0,-3 1 2 0,4 1-2 0,-1-3-3 16,3 3-3-16,-3-3 0 0,-2-1 1 0,2 0-4 16,-3 0-1-16,2 0-22 0,-4-5-28 15,1 1-29-15,-1-1-37 0,1 0-38 0,-6-5-49 0,13 2-231 16,-13-2-459-16,0 0 203 0</inkml:trace>
          <inkml:trace contextRef="#ctx0" brushRef="#br0" timeOffset="54640.01">8648 4703 208 0,'-14'5'217'0,"6"-2"-15"16,1 0-15-16,-2 1-13 0,3 0-14 0,0 2-13 0,0 0-18 16,0-1-9-16,-1 8-7 0,4-4-9 0,-2 2-8 15,3-3-8-15,-2 3-7 0,4-2-5 0,0 5-4 16,1-5-11-16,0-1 1 0,4 3-6 0,-1-4 1 16,4 1-7-16,2 0-7 0,2 0-3 0,1-3-1 15,6 2-8-15,-4-3-1 0,5 0-1 0,1 1-2 16,-1-5-4-16,4 0-3 0,-1-3 1 0,1 1-4 15,8-4-4-15,-7 0 3 0,7-1-4 16,-1-6-1-16,-2 3-5 0,-1-6 3 0,0 1-2 0,-10 1 2 16,1 0-1-16,-4 0-4 0,1 1 1 0,-3 0 1 15,-4 0-2-15,-3 5-3 0,0-2-1 0,-2 0 3 16,-3 2-3-16,-1 8 1 0,-10-14-3 0,2 8 1 16,-3 3-1-16,-3-2 1 0,0 2-1 0,-1 3-2 15,-2 1 1-15,4 3 0 0,-3 1 1 0,3 0 0 0,1 3-1 16,3 0 3-16,0 3 2 0,1 1 0 0,6-2 6 15,-1 2 8-15,6 1 8 0,3 1 2 0,3 2 1 16,3-1 5-16,5 0 2 0,9 5-3 0,1-5 0 16,4 0-1-16,-1-2-1 0,2 1-3 15,0-3-3-15,0 0 1 0,1-3-4 0,0-2-2 0,-1 0-13 16,-1-2-23-16,-6 0-35 0,-3-1-37 0,2-1-53 16,0-7-70-16,-9 1-248 0,7-3-498 0,-3-2 221 15</inkml:trace>
        </inkml:traceGroup>
        <inkml:traceGroup>
          <inkml:annotationXML>
            <emma:emma xmlns:emma="http://www.w3.org/2003/04/emma" version="1.0">
              <emma:interpretation id="{3D04C5D4-4A44-4AD5-9C7D-7154E3D9A65C}" emma:medium="tactile" emma:mode="ink">
                <msink:context xmlns:msink="http://schemas.microsoft.com/ink/2010/main" type="inkWord" rotatedBoundingBox="11206,5585 12326,5567 12340,6417 11219,6435"/>
              </emma:interpretation>
            </emma:emma>
          </inkml:annotationXML>
          <inkml:trace contextRef="#ctx0" brushRef="#br0" timeOffset="55906.96">9896 4663 35 0,'0'0'219'15,"0"0"-17"-15,-12 4-17 0,12-4-13 0,0 0-6 16,-1 10-9-16,1-10-7 0,0 0-11 0,0 12-7 16,0-12-7-16,5 16-1 0,-3-7-4 0,7-1-2 15,-3 1-7-15,1-2-11 0,4 2 0 0,-1 0-5 16,3-3-4-16,2 2-2 0,0-6-11 0,4 6-3 16,-2-7-6-16,3 4-7 0,0-2-7 0,-5-6-2 15,0 3-6-15,-2-5-4 0,3 1-4 0,-5-1 1 16,1-1-5-16,1-2-4 0,-4-2-4 0,0 0-3 15,1 0-3-15,-4-1-3 0,-1-1 1 0,-4 1-7 16,-1-1-3-16,-4-2-7 0,1 2-8 0,-5 3-2 16,1-5-7-16,-3 5 0 0,-7-3-1 0,0 2 1 15,-1 2-3-15,-1 0 2 0,-1 2 1 0,5 4 0 0,-6-2 0 16,8 4-1-16,0 0-2 0,1 0-5 0,3 4-3 16,2-2 2-16,7-2 2 0,-15 5 2 15,11-1-1-15,4-4 2 0,-5 11 2 0,5-11 1 0,0 0 1 16,8 17 5-16,3-12 0 0,2-2-1 0,1 3 3 15,11 0 2-15,-1-1-1 0,11 0 3 0,-2-1-3 16,5-2 3-16,1 1 1 0,2-5 2 0,0-1 5 16,2 2 7-16,2-6 4 0,-2 1 4 0,1-4-2 15,1 0 3-15,-3-4 2 0,-1 0-4 0,-1-3-2 16,-3-1-1-16,0 0-7 0,-5-5 3 0,-2 4-3 0,-2-3 6 16,-5 1-8-16,-4-3-3 0,-3 2 5 15,-5 3-2-15,-2-1-4 0,-4 2 4 0,-3 5-3 0,-1-1-3 16,-2 0-2-16,-4 3 1 0,-1-1-3 0,0 2 3 15,-5 2-2-15,1 1 3 0,-5 0-3 0,3 4 0 16,-2 1 0-16,1 2 0 0,-2 2-1 0,0 3-3 16,1 0 6-16,1 4-2 0,-3 0-3 0,1 7 1 15,1 2-1-15,2-2 2 0,0 4-1 16,1 0 2-16,-2 6-1 0,5-3 5 0,-2 6 1 0,3-2-5 16,0 2 4-16,0 0-1 0,1-1 2 0,1 2 1 15,2-1 3-15,1-5 4 0,-2 4-1 0,4 3 11 16,-3-3-4-16,3 2-2 0,-4-2 1 0,4-5 5 0,-4-1-4 15,3 0-1-15,-4-1-1 0,4 0 3 16,-3-2-2-16,1 1-4 0,0-6-2 0,0 2 4 16,2-4-2-16,-1 4-2 0,0-2 1 0,4-2-1 15,-2-1 0-15,2-1 0 0,-1 2-2 0,1-4-9 16,-2 0-13-16,2-2-9 0,-2-6-25 0,4 14-18 16,-2-9-21-16,-2-5-20 0,8 9-29 0,-8-9-34 0,0 0-62 15,0 0-181-15,0 0-449 0,0 0 198 0</inkml:trace>
          <inkml:trace contextRef="#ctx0" brushRef="#br0" timeOffset="56080.01">10516 4747 215 0,'11'-5'216'0,"3"1"-19"0,6 2-15 15,1-1-18-15,1 3-18 0,9 1-15 0,3-1-11 0,1 3-13 16,0 2-8-16,-1-1-12 0,0-2-14 0,-2 2-13 15,-9 0-31-15,0 1-25 0,0-1-39 16,-3 1-29-16,1-3-44 0,0 4-163 0,-1-3-293 0,-5-2 130 16</inkml:trace>
        </inkml:traceGroup>
        <inkml:traceGroup>
          <inkml:annotationXML>
            <emma:emma xmlns:emma="http://www.w3.org/2003/04/emma" version="1.0">
              <emma:interpretation id="{D894429A-3FDB-446D-8274-8A28C7DAF5F5}" emma:medium="tactile" emma:mode="ink">
                <msink:context xmlns:msink="http://schemas.microsoft.com/ink/2010/main" type="inkWord" rotatedBoundingBox="13212,5687 14040,5673 14051,6357 13224,6371"/>
              </emma:interpretation>
            </emma:emma>
          </inkml:annotationXML>
          <inkml:trace contextRef="#ctx0" brushRef="#br0" timeOffset="56799.04">12711 4364 31 0,'0'0'297'0,"0"0"-31"0,-2-14-31 0,2 14-28 0,0 0-16 15,0 0-19-15,-19 8-9 0,8 0-11 0,-5 4-8 16,-3 2-14-16,-5 5-10 0,-1 2-9 0,-3 0-4 16,-1 4-9-16,-1-1-12 0,-1 3-9 0,-1-2-5 15,-3 1-9-15,-9 11-1 0,12-11-3 0,-2 1-8 16,0-2-5-16,-8 12-2 0,9-8-4 0,1 0-1 16,3-4-8-16,-2 3-3 0,-1-4-11 0,5 4-23 15,2-5-21-15,0 1-26 0,3-2-31 0,3-4-38 16,3-2-33-16,3-1-69 0,-1-1-188 0,8-4-445 0,0 0 196 15</inkml:trace>
          <inkml:trace contextRef="#ctx0" brushRef="#br0" timeOffset="56503.95">12017 4511 168 0,'9'9'246'0,"-1"-2"-7"0,3 0-20 0,2 3-17 15,4 4-7-15,-1 0-10 0,2 0-3 0,7 6-11 16,0-1-12-16,-1 1-14 0,1 0-11 0,1 1-3 16,-1 1-13-16,3 1-2 0,-2-4-9 0,-2 1-9 15,1-1-8-15,1 0-10 0,-8-6-5 0,2 1-10 16,-5 0-6-16,4-1-2 0,-2-2-5 0,0 0-7 15,-5-2-3-15,1-1-7 0,-3 0-3 16,2 1-2-16,-1-4-5 0,-4-2-2 0,1 1 2 0,-2 0-5 16,0 0-13-16,-6-4-5 0,9 4-8 0,-9-4-20 15,0 0-26-15,8 1-33 0,-8-1-33 0,0 0-28 16,0 0-33-16,2-19-38 0,-4 10-242 0,1-3-497 16,0-1 221-16</inkml:trace>
        </inkml:traceGroup>
        <inkml:traceGroup>
          <inkml:annotationXML>
            <emma:emma xmlns:emma="http://www.w3.org/2003/04/emma" version="1.0">
              <emma:interpretation id="{74D394B0-BC36-439F-B3B3-704A3333BD1D}" emma:medium="tactile" emma:mode="ink">
                <msink:context xmlns:msink="http://schemas.microsoft.com/ink/2010/main" type="inkWord" rotatedBoundingBox="14969,5745 16887,5715 16894,6153 14976,6184"/>
              </emma:interpretation>
            </emma:emma>
          </inkml:annotationXML>
          <inkml:trace contextRef="#ctx0" brushRef="#br0" timeOffset="58869.49">13732 4683 97 0,'0'0'215'0,"0"0"-19"0,0 0-21 0,0 0-12 16,0 0-16-16,0 0-7 0,-20 12-15 0,20-12-8 15,-1 8-6-15,1-8-7 0,0 0-4 0,6 17-5 16,-6-17-2-16,9 8-3 0,-4-2-2 0,4-1-5 0,2 4-4 16,1-4-7-16,1 0-6 0,7 1-1 15,1 0-8-15,0-4-7 0,0 3-5 0,1-5-5 0,-2 3-2 16,-3-3-4-16,-2-3 0 0,1 1-6 0,-1-1 0 15,-2-2-4-15,3 0-4 0,-3-1-1 0,0 0 3 16,0-2-8-16,-2 2-2 0,-1-4-1 0,-2 2 3 16,0-2-6-16,-1-1-2 0,-1 1-2 0,-2 1 0 15,-2 0 0-15,1-1 2 0,-1-2-3 0,-2 3 1 16,0 9-4-16,-3-16 2 0,0 7-2 0,-4 0 1 16,-3 2-3-16,-1-1-1 0,-1-1 4 0,-2 3-2 15,-2-2 0-15,-8 1 4 0,2 0-3 0,1 3 0 16,-3 0-5-16,-1 1 7 0,0 2 1 0,1 0 2 15,-1 1-4-15,0 1-1 0,4 1 0 0,2 0 0 0,0 4 0 16,2-4 0-16,3 5 0 0,1-2 1 16,0 1 1-16,4 2 1 0,-1 0-3 0,1 0 1 15,3 2 0-15,2-1 1 0,1 2-4 0,1 1 9 0,2-1-3 16,4 1-1-16,-2-3 4 0,5 1-5 0,1 1 6 16,2-3-2-16,2-2-3 0,-2 3 4 0,10 1-3 15,-3-4 2-15,5 2-1 0,-1 1-1 0,-1-4-5 16,1-3 2-16,0-1-7 0,-1-1-2 0,-4 3-4 15,-1-7-8-15,2 2-6 0,0-1 4 0,2-5-5 16,-6 2 1-16,6-4-4 0,-3-1 1 0,1 2 2 16,-3-1 3-16,-2 1 1 0,2-5 5 0,-2 5-3 15,-1-2 6-15,-1 2-3 0,-2-1 9 0,1 1 3 0,-3 0 0 16,0 4 2-16,1-3 13 0,-1 2 7 16,-6 6-3-16,6-8 7 0,-3 5 0 0,-3 3-5 15,7-5 1-15,-7 5-8 0,0 0 0 0,0 0-1 0,0 0 2 16,0 0-2-16,18 8-6 0,-15-2 7 0,2 0 4 15,-3 0 1-15,3 4 1 0,0 1 1 0,1 1 2 16,-3-2 0-16,1 2 0 0,1-2-1 0,-2 2-3 16,1-4 0-16,-1 4-3 0,1-2 3 0,0-3 0 15,-2-2-3-15,3 0 3 0,-5-5 0 0,7 11 0 16,-2-5-1-16,-5-6 2 0,8 5-2 0,-3-3 1 16,-5-2-3-16,8 4 2 0,-8-4-2 0,14-3-1 15,-2 1-1-15,1-2-2 0,-1-1 2 0,-1 0-1 16,0 0-6-16,-1-1 4 0,1-2 1 0,0-1-3 15,3 1 0-15,-3 0-3 0,-3-1 2 0,0 3 0 16,0 0 0-16,0 1 1 0,-2 1-4 0,-6 4-1 16,11-9 3-16,-7 6 0 0,-4 3-3 0,7-2-4 0,-7 2 1 15,0 0-1-15,0 0 1 0,0 0 4 0,0 0-5 16,0 0 4-16,15 8 0 0,-15-8 0 0,3 10-4 16,-3-4 1-16,0-6 1 0,1 14 3 0,1-6 0 15,-2 0 0-15,0-8 0 0,1 17 1 0,1-11 0 16,-2 4 0-16,1-1 0 0,-1-9 2 0,2 11 2 15,1-6-5-15,-3-5 4 0,1 9 1 0,-1-9-1 16,4 7 2-16,-4-7-1 0,0 0-2 0,6 9 3 16,-6-9 1-16,11 3-4 0,-11-3 2 0,0 0 1 15,17-11-3-15,-9 8-2 0,-1 0-2 0,3-5-6 16,1 0-2-16,0-1-2 0,1 0-1 0,1-1 3 16,-2 3-1-16,-1-2 2 0,2 0 0 0,-1 0 0 0,0 1 4 15,2 2-7-15,-5-2 8 0,3 3-1 0,-2-1 1 16,-2 2-1-16,2 1 1 0,-2 0-1 0,-7 3 5 15,14-1-4-15,-14 1 0 0,10 0 1 16,-10 0 1-16,12 6 1 0,-5-1 0 0,1 1 2 0,-1 2 2 16,0 0 4-16,0 2 0 0,1 2-1 0,-4 0 0 15,6-1-3-15,-4 3 2 0,2-4-2 16,-1 3 1-16,-1-3 1 0,2-1-1 0,0 1 3 0,-4-4-4 16,5 3 2-16,-6-3 4 0,6-1-2 0,-3 0-1 15,0-1 0-15,-1-2-3 0,4 1 2 0,-9-3-2 16,20-1-6-16,-9-2-2 0,-3 1-9 0,3-7-6 15,2 0-8-15,4-1-5 0,-1-1-2 16,1-6-4-16,3 3-9 0,5-5-1 0,1 1 1 0,-3-2-7 16,2 0 13-16,0 0-1 0,0-3 2 0,2 2 5 15,-1-2 6-15,-2 1-1 0,-2 0 4 0,0 0 11 16,-5 3 9-16,-3 4 15 0,-1-2 12 0,3 3 19 16,-6 4 3-16,1-2 6 0,-1 3 1 0,-2 2 2 0,-2-5-1 15,0 9-2-15,0-5-5 0,-2 6-5 16,-4 2-7-16,10-6-2 0,-10 6-6 0,11-1-2 15,-11 1-3-15,8 7 0 0,-8-7-3 0,10 11-2 0,-6 0 2 16,2 0-3-16,-1 3-4 0,1 0 6 0,0 3-7 16,1 2 2-16,-3 4-3 0,0-4 2 0,2 1-2 15,1 1 3-15,-1-1-4 0,0 2 1 0,-1-3-4 16,1-1 3-16,-1-7 1 0,-3 2-2 0,3-2 2 16,0 0-2-16,-2 1 2 0,0-7-2 0,0 1 1 15,-3-6 0-15,4 10 2 0,-4-10 4 0,2 8 17 16,-2-8 6-16,0 0 1 0,0 0 0 0,0 0-9 15,0 0 4-15,0 0-8 0,0 0-10 0,0 0 7 16,0 0 0-16,0 0-6 0,-7-38 0 0,0 29-3 0,-1-1-2 16,-2 2-1-16,-4-3 3 0,-4 5-5 0,-2-4 0 15,-3 3-6-15,-1-2 6 0,-5 2-5 16,-4 4-4-16,11 0 5 0,-1 1-4 0,3 4 3 0,5 0-5 16,-4 2 4-16,5 2-2 0,3-1-2 0,1 2 4 15,2 3-2-15,1-2 4 0,5 3 2 0,0 0 0 16,2 0-1-16,4-2 2 0,3 4-1 0,3-2 0 15,3 3 0-15,7 0 2 0,-1-3 1 0,1 1 2 16,10 2-3-16,-8-6-2 0,0 2-6 0,-2-5-11 16,0-1-21-16,-2 0-18 0,2-2-27 0,-4-2-27 15,-1-1-27-15,-2-1-39 0,1-5-50 16,-3 1-245-16,0-5-505 0,-1 1 225 0</inkml:trace>
        </inkml:traceGroup>
        <inkml:traceGroup>
          <inkml:annotationXML>
            <emma:emma xmlns:emma="http://www.w3.org/2003/04/emma" version="1.0">
              <emma:interpretation id="{967D854F-122F-41F2-996B-6E9A9BC99BA9}" emma:medium="tactile" emma:mode="ink">
                <msink:context xmlns:msink="http://schemas.microsoft.com/ink/2010/main" type="inkWord" rotatedBoundingBox="17569,5655 18417,5641 18432,6538 17583,6551"/>
              </emma:interpretation>
            </emma:emma>
          </inkml:annotationXML>
          <inkml:trace contextRef="#ctx0" brushRef="#br0" timeOffset="59533.01">16240 4391 98 0,'0'0'248'0,"0"0"-15"0,10-15-10 0,-10 15-15 16,0 0-8-16,16 0-8 0,-16 0-13 0,18 2-7 15,-5 2-8-15,-1 0-10 0,4 2-6 0,4 2-12 16,-2 2-8-16,2 1-10 0,1 0-8 0,0 2-11 15,5 6-3-15,-2-5-13 0,1 5-3 0,-5-5-16 16,-2 2 1-16,1-3-11 0,-3 2-5 0,5 0-1 16,-4-2-10-16,0-2 2 0,1 1-9 0,-1-1 3 15,0-3-5-15,0 4-9 0,-4-6-10 0,-2 1-17 16,2-1-11-16,0-1-17 0,-1-1-13 0,-1-1-13 16,-2-2-22-16,2-1-20 0,-11 0-8 0,20-6-26 0,-9 2-35 15,-1-4-22-15,-1 0-237 0,2-2-466 0,2-4 206 16</inkml:trace>
          <inkml:trace contextRef="#ctx0" brushRef="#br0" timeOffset="59918.87">17043 4339 59 0,'7'-4'208'0,"-7"4"-13"0,9-8-10 0,-9 8-15 15,7-4-5-15,-7 4-4 0,7-4-5 0,-7 4-17 16,0 0-18-16,11-1-11 0,-11 1-10 15,0 0-15-15,0 0 4 0,4 17-1 0,-5-8 11 0,0 5-5 16,-7 5-1-16,-4 6 0 0,-4 3-6 0,0 1-2 16,-7 4-2-16,-3 2-10 0,-10 8-1 0,-4 1-5 15,2-2-5-15,-2 3-6 0,0-1-1 0,2 0-13 16,11-12 5-16,-10 9-8 0,11-8-2 0,1 0-2 16,0-2-3-16,1 2-8 0,2 0-25 0,3-4-32 15,-3 4-41-15,0-3-40 0,1-1-51 0,4-1-76 16,3-11-206-16,2 2-484 0,-1-4 216 0</inkml:trace>
        </inkml:traceGroup>
        <inkml:traceGroup>
          <inkml:annotationXML>
            <emma:emma xmlns:emma="http://www.w3.org/2003/04/emma" version="1.0">
              <emma:interpretation id="{7B49CD09-6C2F-4851-9730-E9362D0D9F4C}" emma:medium="tactile" emma:mode="ink">
                <msink:context xmlns:msink="http://schemas.microsoft.com/ink/2010/main" type="inkWord" rotatedBoundingBox="19457,5727 21605,5692 21613,6149 19464,6184"/>
              </emma:interpretation>
            </emma:emma>
          </inkml:annotationXML>
          <inkml:trace contextRef="#ctx0" brushRef="#br0" timeOffset="64841.95">18203 4610 113 0,'0'0'211'0,"-10"3"-16"0,5 1-22 0,5-4-15 15,-16 6-13-15,9-2-15 0,1 0-14 0,1 4-9 16,5-8-11-16,-5 14-8 0,5-6-8 16,0-8-6-16,2 19 2 0,1-12-8 0,2 3 0 15,2-2-3-15,4 1 0 0,0-2-5 0,8 3 0 16,-5-4-4-16,-3 2-5 0,2-3-3 0,0 1-6 0,1-4-4 15,1 1-4-15,-4 0 1 0,3-2-4 0,-1-1 0 16,-3 0-2-16,1 0-5 0,3-4-1 0,-3 1 0 16,2 1-3-16,-5-2-4 0,4 0 0 0,-1-2-3 15,0 0-2-15,-2-2 2 0,0 3-5 0,-1-1 3 16,-1-2-2-16,1 0 0 0,0 1 2 0,-4-1 3 16,0 2-5-16,1-2 2 0,-3 0-5 0,-2 8 2 0,4-15-3 15,-7 8-1-15,3 7 0 0,-1-14-3 16,-4 8-1-16,5 6 0 0,-15-14 2 0,4 6 2 15,-1 2-4-15,0 0 3 0,-2 2-2 0,-6-2-2 0,3 1 4 16,-5 2 3-16,1-1-4 0,0 2 4 16,-1 2-3-16,2 0 1 0,0 0 1 0,5 2 2 15,1 1-5-15,-1 1-2 0,0 1 2 0,4-3 2 0,-2 6-3 16,3-2 2-16,2-1 0 0,-3 4 0 0,6 0-1 16,-1-2 2-16,4-2-2 0,0 4-1 0,2-9 1 15,2 15 4-15,2-3-1 0,5 1-2 0,-1-4 4 16,3 1-4-16,2 1 1 0,6 2-1 0,3-6-1 15,-4 1 0-15,-1-2-5 0,2 0-1 0,2-1-8 16,-1 0 0-16,1-1-4 0,-5-2 4 0,-3-1-6 16,2-2 1-16,-2-1 1 0,1-2 1 0,-1 2 3 15,-1-1 5-15,1 0-3 0,0-5 3 0,-3 3-3 0,0-1 4 16,1-2 3-16,-3-1-4 0,1 2 0 0,0-1 5 16,-2-2-2-16,1 3 3 0,-3 0 0 0,0-1 2 15,1 2 4-15,-2 1 12 0,-4 5 0 0,5-11 0 16,-1 7 3-16,-4 4-1 0,7-5-1 0,-7 5-5 15,4-7-6-15,-4 7 0 0,0 0-4 0,0 0 3 16,0 0-3-16,0 0 0 0,0 0-1 0,0 0-2 16,0 0-4-16,0 0 7 0,0 25-4 0,0-25 6 15,-6 16-4-15,1-5 4 0,1-3-5 0,2 2 5 16,-1-2-4-16,3 3 3 0,-2-3 0 0,2-8-3 0,0 16 3 16,-2-10 0-16,2-6-1 0,0 10 3 0,0-10-2 15,4 12-3-15,0-10 7 0,-4-2-1 16,12 5-3-16,-7-4 4 0,-5-1-4 0,21 2 1 0,-10-5 3 15,0 1-3-15,3-3-1 0,0 2-2 16,2-2 1-16,-2-1 3 0,5-3-4 0,-1 0-2 16,-8 2 0-16,5-2 1 0,-2 1 0 0,0-1 5 0,-2 1-4 15,2 0 0-15,-5 0-3 0,4 2 4 0,-4 0-5 16,-5 1 8-16,4 2 2 0,-7 3 1 0,8-8-4 16,-8 8 2-16,5-6-5 0,-5 6 3 0,6-4-8 15,-6 4 4-15,0 0-1 0,0 0-3 0,0 0-1 16,0 0 7-16,0 0-5 0,0 0 0 0,0 0 1 15,0 22 2-15,0-22-3 0,-5 12 3 0,5-12-1 16,-1 12 4-16,1-12-5 0,-3 10 3 0,3-10-1 16,0 12 0-16,0-12 1 0,3 9 0 0,-3-9 1 15,0 8-1-15,0-8 1 0,3 8 3 0,-3-8 0 16,5 6 0-16,-5-6-3 0,11 3 3 0,-11-3-2 16,12-3 4-16,-12 3-7 0,15 0 4 0,-4-4-3 0,0 2-2 15,-4-2 2-15,6-2 0 0,-5 1-4 0,2-2 2 16,0 0-2-16,1 1-1 0,-3-1-2 0,2 0 6 15,-3 1-2-15,-1 2 1 0,-1-3-2 0,-5 7 2 16,11-6 0-16,-11 6-1 0,7-3-3 0,-7 3 1 16,3-5-3-16,-3 5 0 0,0 0 1 0,0 0 0 15,10-2-2-15,-10 2 2 0,0 0 4 0,0 0-3 16,8 11 1-16,-3-4 0 0,-5-7 5 0,6 11 2 16,-1-2-1-16,-1-2 4 0,5 2-2 0,-7-3-1 15,5 2 1-15,-3-2 4 0,5 3-6 0,-3 0 4 16,-1-4 0-16,6 2-4 0,-7-1 0 0,4-3 5 15,0 2-4-15,3-2 1 0,2-1-2 0,-4-1 5 16,4-2-8-16,0 0-2 0,3-3-6 0,-3 2-3 0,2-4-2 16,-2-2-5-16,3-2-3 0,2-2-2 0,0 0-1 15,1-1 0-15,1-2-6 0,6-4-2 0,-3 1 0 16,3-3-3-16,2 2 5 0,-1-4 1 0,-2 2 2 16,-2-2 6-16,1 2 1 0,1 3 1 0,-7 1 8 15,-3 1 3-15,2 3 5 0,-1-2 7 0,-1 1 6 16,1 3-2-16,-7-1 3 0,2 5 3 0,-1 1 1 15,0-1 4-15,-2 2-1 0,2 0-3 16,-4 3-7-16,3-1 6 0,-9 3-3 0,15-1-2 0,-15 1-5 16,15 4 3-16,-8 1 0 0,2 2 0 0,-2 2-2 15,3 0 2-15,-3 2-1 0,-1 2-2 0,2-1 1 16,0 5 0-16,-3 0 1 0,-1-1 0 0,2 3-3 16,4-2 1-16,-7 0 0 0,2 2 0 0,0-5 0 0,-3-3 0 15,2 3-2-15,-2 0 2 0,3-5 1 0,-3 2-4 16,1-3 3-16,-1-1 1 0,-2-7 0 0,4 12 3 15,1-8-3-15,-5-4 5 0,2 9 9 0,-2-9 10 16,0 0 13-16,3 7 4 0,-3-7-3 0,0 0-2 16,0 0-5-16,0 0-4 0,0 0-1 0,0 0-5 15,0 0-2-15,0 0 0 0,10-21-3 0,-10 14-9 16,0 7 1-16,-2-14-2 0,2 14-4 0,-8-16 2 16,0 9-1-16,-3 0 2 0,-2-2-7 0,-4 3 1 15,-4-2-5-15,-3 0 3 0,0 2-2 0,-5 1-4 16,-3 3 5-16,7 2 1 0,-6 1-6 0,7 3 3 15,-2-2 0-15,3 3-2 0,0 2-1 0,5 0 2 16,2 2 0-16,1 2 1 0,6-2-1 0,2 0-1 16,0 1 2-16,4 0 1 0,3 2 0 0,0 0 4 0,10 0-7 15,1 4 8-15,12 6-6 0,5-6 5 16,5-2-3-16,4-3-2 0,5 1-2 0,14 0-4 0,-12-5-7 16,15 4 1-16,-1-2-14 0,-14-4-10 0,-5-4-13 15,5 0-8-15,-6-2-8 0,-2-5-13 16,0 3 0-16,-12-2-9 0,7-1-5 0,-8-1 7 15,-3 0-2-15,-1-4 11 0,-3 4 0 0,-8 0-9 0,-1 1-16 16,-5-2 0-16,1 2-5 0,-3 6-15 0,0 0-30 16,-5-17-156-16,5 17-332 0,-13-10 147 0</inkml:trace>
        </inkml:traceGroup>
      </inkml:traceGroup>
    </inkml:traceGroup>
    <inkml:traceGroup>
      <inkml:annotationXML>
        <emma:emma xmlns:emma="http://www.w3.org/2003/04/emma" version="1.0">
          <emma:interpretation id="{896F64A2-9E59-41E8-8022-4809F54958A0}" emma:medium="tactile" emma:mode="ink">
            <msink:context xmlns:msink="http://schemas.microsoft.com/ink/2010/main" type="paragraph" rotatedBoundingBox="527,7291 23379,7231 23383,8717 531,8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D369B8-DC23-49F6-A87A-D8ADB4A545D6}" emma:medium="tactile" emma:mode="ink">
              <msink:context xmlns:msink="http://schemas.microsoft.com/ink/2010/main" type="line" rotatedBoundingBox="527,7291 23379,7231 23383,8717 531,8778"/>
            </emma:interpretation>
          </emma:emma>
        </inkml:annotationXML>
        <inkml:traceGroup>
          <inkml:annotationXML>
            <emma:emma xmlns:emma="http://www.w3.org/2003/04/emma" version="1.0">
              <emma:interpretation id="{47378221-D8BF-4BA2-8A02-35DAA04B6043}" emma:medium="tactile" emma:mode="ink">
                <msink:context xmlns:msink="http://schemas.microsoft.com/ink/2010/main" type="inkWord" rotatedBoundingBox="527,7291 4238,7281 4241,8618 530,8628"/>
              </emma:interpretation>
            </emma:emma>
          </inkml:annotationXML>
          <inkml:trace contextRef="#ctx0" brushRef="#br0" timeOffset="66348.97">-202 6229 224 0,'0'0'212'0,"0"0"-20"0,0 0-18 0,0 0-20 16,0 0-16-16,0 0-13 0,0 0-11 0,0 0-8 0,0 0 0 16,0 0-6-16,10 27 5 0,-5-18-8 15,0 2-3-15,-3 2-3 0,5 2-5 0,-3 1-8 0,1 3-9 16,-2-4-1-16,3 1-5 0,-2 4-3 0,-2-1-5 16,2 1-2-16,-4 0-7 0,-1-1-3 15,1 3-5-15,-3-5-4 0,2-3 0 0,-4 3-5 0,1 2-2 16,-4 0-2-16,2-3-3 0,-3 3-1 0,1-6-1 15,-3 2-2-15,-1 1-11 0,3-6-21 0,0 2-20 16,0-1-20-16,-1-2-23 0,3 1-17 0,-1-3-19 16,2-1-34-16,0 0-44 0,0-4-177 0,6-2-397 15,-13 4 175-15</inkml:trace>
          <inkml:trace contextRef="#ctx0" brushRef="#br0" timeOffset="67584.25">-728 6326 116 0,'-14'-14'227'0,"2"6"-17"16,-1-7-11-16,4 5-11 0,0-2-16 0,4 2-13 16,-1 0-11-16,2 0-13 0,3 3-11 0,1 7-9 15,-1-18-13-15,1 18-10 0,5-16-10 0,1 7-12 16,-1-2-5-16,1 1-7 0,2-2-3 0,1 4-6 15,2-2-8-15,0 0-3 0,4-4-5 0,4 3-3 16,-2-1-4-16,3 4-2 0,3-3-3 0,5 0-1 16,6 1 0-16,-1 0-4 0,3 0 1 0,1 1-3 15,-3 2-3-15,5 0 0 0,-3 0-5 0,-2 2 1 16,-1-3 3-16,-7 5-2 0,-4 1-2 0,3-1 0 16,-3 0-1-16,-1 2 1 0,-5-1-2 0,-3 2 0 15,2-3-1-15,-2 1 0 0,-2 1 2 0,-3 2-5 16,-8-1-2-16,16-1-1 0,-16 1 1 0,13 1 2 0,-13-1-1 15,12 5-1-15,-7-3 0 0,-5-2-1 0,7 11 2 16,-3-4-2-16,1 3 2 0,0 3 2 16,-4-2 3-16,4 8 0 0,-1 3 5 0,-3 0-1 0,2 1 4 15,-3 3 2-15,0 3 1 0,0-1 2 0,3 0 4 16,-3 2-1-16,-2-8-2 0,4 7-4 0,-4-7-1 16,2 0 1-16,0 6-1 0,-1-5 0 0,1-2-2 15,1 2-1-15,-1-2 1 0,-1-3-1 0,2 1 0 16,1-4 0-16,-1-3 1 0,2 0-5 0,-1 0 3 15,0-4-1-15,-1-2-3 0,2 3 1 0,-1-2 0 16,-2-7 2-16,5 9 0 0,-1-4-2 0,-4-5 3 16,8 9 0-16,-2-9-3 0,-6 0 0 0,15 0 0 15,-15 0-6-15,21-6-2 0,-10-1-7 0,1 1-5 16,-1 0-3-16,2-2-3 0,0-1-9 0,-2 0 0 0,6-3 0 16,-5-1-1-16,-1 4 2 0,0-1 2 15,-1-3 3-15,-2 3 6 0,2 1 0 0,0 2-1 0,-2-2 4 16,-3 1 1-16,1 3 1 0,-1-1 0 0,-5 6-1 15,7-6 5-15,-7 6-1 0,7-5 0 16,-7 5-3-16,5-8 4 0,-5 8-1 0,0 0 2 0,0 0-3 16,10 0 4-16,-10 0 3 0,0 0-1 0,11 10 3 15,-7-6 4-15,0 1 2 0,2 1 8 0,0 2-2 16,3-1 2-16,-3 2 3 0,4-1 2 0,0 1 1 16,1-4 2-16,0 1 1 0,1 3 0 0,1-3 0 15,0-1 0-15,-1-2-6 0,4 2 2 0,2-2-2 16,-6 0-3-16,2-3 1 0,-2 1-1 0,1-2-3 0,5 0 3 15,-10-1 0-15,6-1-4 0,-2 0 1 16,-3 1-2-16,-1-2 0 0,1-1-2 0,0 0 1 16,-3-2-3-16,0 0-1 0,0 2 1 0,0-3-2 15,-3-2-1-15,-2 4 0 0,0-2 2 0,-1 8-4 16,0-16 2-16,0 8-4 0,0 8 6 0,-3-14-3 16,-2 8-2-16,0 0 0 0,5 6 2 0,-15-6-5 0,8 2-2 15,7 4 5-15,-18 0 0 0,18 0-1 0,-19 4-2 16,11 1 1-16,0-3 0 0,-1 6 3 0,1 1 1 15,0-2-8-15,1 2 8 0,3 1-3 0,0 1 5 16,2 3-2-16,-1-2 0 0,3-1 1 0,3-2 2 16,-2 2-2-16,4-1 2 0,2-3-1 0,3 3-3 15,0-2 4-15,2-2 3 0,3 0-3 0,0 0 0 16,1-4-3-16,0-1 7 0,-1 2-5 0,5-1 1 16,-5-2-3-16,-1 0 3 0,0-2-4 0,2 1 6 15,-3-3-3-15,-1 0-3 0,1-4 2 0,0 3-3 16,0 1 2-16,-2-4 2 0,-3 0-7 0,1 2 6 15,0 2-4-15,-3-2 4 0,-6 6-2 0,10-6-2 16,-5 2 1-16,-5 4-1 0,6-5-1 0,-6 5-1 0,0 0-5 16,6-4 0-16,-6 4 8 0,0 0-1 15,0 0 0-15,0 0-1 0,0 0-1 16,0 0 0-16,6 14 2 0,-6-14-5 0,2 11 8 0,-2-11-1 0,0 12 1 16,2-6 1-16,-2-6-4 0,1 12 5 0,-1-12-2 15,3 10 3-15,0-3-1 0,-3-7 2 0,6 7 1 16,1-4 2-16,-7-3-5 0,11 3 2 0,-4-1-2 15,1 0 3-15,-8-2-3 0,17 0 4 16,-10-1-4-16,5 1 0 0,-2-1 0 0,5-2 4 0,-1-2-5 16,-1 0 5-16,1-1-3 0,-2 1 1 0,3 0-3 15,-2 0-1-15,2-2-1 0,-2 2 3 0,-2 3-5 16,-4-2 0-16,5 2 3 0,-3 1-2 0,1-2 2 16,-10 3-1-16,15 0-5 0,-7-1 2 0,-8 1 3 0,15 3 2 15,-4 1-1-15,-5 1-2 0,2-1 1 0,-1 1 4 16,1 1-3-16,0 4 0 0,-2-2 2 15,2 1 2-15,-2 0-7 0,-1-2-21 0,-3 2-26 0,3-3-30 16,-2 3-39-16,2-4-53 0,-3 2-261 0,-2-7-467 16,5 8 207-16</inkml:trace>
          <inkml:trace contextRef="#ctx0" brushRef="#br0" timeOffset="67804.83">1486 6645 250 0,'0'0'234'0,"-5"18"-20"0,3-8-17 16,-4 1-20-16,-1-2-16 0,0 5-12 0,-4-1-22 16,-1 3-5-16,-1-2-13 0,-3 1-13 0,1 0-10 15,1 1-28-15,-4-1-29 0,-1-1-29 0,1 2-29 16,0-2-36-16,2-3-30 0,-4 2-69 0,3-4-112 15,2-4-299-15,0 3 132 0</inkml:trace>
          <inkml:trace contextRef="#ctx0" brushRef="#br0" timeOffset="68608.97">1925 6204 1 0,'0'-14'215'0,"0"14"-6"0,1-12-15 16,-1 12-8-16,0-8-17 0,0 8-14 15,0 0-20-15,0 0-14 0,0 0-12 0,0 0-10 0,0 0-8 16,0 0-9-16,0 0-2 0,-7 39-5 0,4-21-2 16,1 2-2-16,2 3-3 0,-1 7-5 15,-2-1-2-15,3 0-7 0,-3 1-6 0,0 2-1 0,1-1-4 16,0-3-2-16,2 3-6 0,0-9-5 0,0 7-6 15,0-8 3-15,2 2-1 0,-4-9-3 0,2-1 0 16,2-1-3-16,-2 0-5 0,0 0 3 0,2-6-4 16,-2-6 1-16,0 13-3 0,0-13 2 0,1 9-3 15,-1-9-2-15,6 3-11 0,-6-3-10 0,13 1-7 16,-2-2-2-16,0-2-14 0,4 0 3 0,1-6-3 16,0 2 0-16,4 0 2 0,-1-3-1 0,1 2 4 0,2-1 6 15,-2-3 1-15,0 2 0 0,-2 0 4 16,1 0 1-16,-1 1 6 0,-3 4 4 0,0-2 9 0,-2 3 5 15,1-1 0-15,0 2 3 0,-3 3-2 0,1 0 1 16,-5-2 1-16,-7 2-3 16,16 0-5-16,-7 2 3 0,-9-2 2 0,7 6 2 0,-2-3 2 0,-1 5-1 15,-4-8 0-15,5 11-1 0,-3 0 3 0,-4-2 3 16,2-9 4-16,-1 19 4 0,-1-10 1 0,-4 2 4 16,1-1 1-16,-2 0 5 0,-2-1-1 0,0 0 3 15,-2-3-1-15,-2 2-5 0,-2-2-1 0,-1-1-1 16,1 1-3-16,-3-2-2 0,-2 0-2 0,2-1-3 15,4 0-3-15,0-1 3 0,0-1-6 0,3 2-2 16,1-3-1-16,1 2-8 0,9-2-17 0,-15 2-19 16,15-2-21-16,-10 0-21 0,10 0-28 0,0 0-34 15,0 0-32-15,0 0-228 0,0 0-432 0,19-20 191 16</inkml:trace>
          <inkml:trace contextRef="#ctx0" brushRef="#br0" timeOffset="69067.06">2528 6612 14 0,'0'0'237'16,"0"0"-23"-16,11 0-18 0,-11 0-18 0,0 0-15 15,9 7-15-15,-9-7-9 0,3 7-15 0,-3-7-6 16,8 6-12-16,-3-1-9 0,0 1-3 0,-5-6-13 16,10 3-3-16,-5 0-4 0,-5-3-11 0,13 3-6 15,-2-4-2-15,-11 1-8 0,15-2-3 0,-4 2-7 16,-11 0-4-16,20-8-1 0,-10 2-3 0,2 0-6 0,0-2-4 15,-2 0 2-15,3 0 0 0,1 2-4 16,0-2-1-16,-1-1-1 0,1 4-6 0,0 0 2 16,2 1 0-16,-3-1-5 0,0 3-1 0,0 3-2 0,-2-3-1 15,-11 2 1-15,18 2 0 0,-13 2 0 0,5 2 1 16,-3 2-2-16,-1 4 4 0,-1 1-2 16,0 6 3-16,-2 1-5 0,2 7 10 0,-5 1-2 15,-2 3 2-15,-1 3 0 0,-3 0-4 0,2 4 3 0,-3 1-1 16,1-2 0-16,1 1-1 0,-3-3-1 0,5-1 3 15,-2 2-4-15,1-6 0 0,1 2 1 0,0-5 0 16,3-7-4-16,-5 2 4 0,0-2-3 0,3-6-1 16,-2-1-1-16,-1 0 4 0,1-2-3 0,-2-1 2 15,0-2-1-15,0-2 4 0,-5-1-4 0,0-1 4 16,-2-2-5-16,3 1 1 0,-2-3 3 0,12 0-5 16,-17-3 2-16,8 0 2 0,1 0-5 0,-2-2 2 15,1 0 0-15,2 0 0 0,1-5-11 0,4 2-8 16,-4-2-21-16,4-2-14 0,-1-2-29 0,3 0-28 15,0 0-29-15,3-7-68 0,-3 2-179 0,2-2-414 16,2-2 183-16</inkml:trace>
        </inkml:traceGroup>
        <inkml:traceGroup>
          <inkml:annotationXML>
            <emma:emma xmlns:emma="http://www.w3.org/2003/04/emma" version="1.0">
              <emma:interpretation id="{760516BA-4A87-4C74-9B83-3782775930DE}" emma:medium="tactile" emma:mode="ink">
                <msink:context xmlns:msink="http://schemas.microsoft.com/ink/2010/main" type="inkWord" rotatedBoundingBox="4966,7764 9619,7751 9621,8754 4969,8766"/>
              </emma:interpretation>
            </emma:emma>
          </inkml:annotationXML>
          <inkml:trace contextRef="#ctx0" brushRef="#br0" timeOffset="70023.06">3735 6440 67 0,'0'0'228'0,"0"0"-15"0,-16 3-14 0,16-3-14 15,-13 5-15-15,4 0-11 0,0-1-12 0,4-2-15 0,-3 7-13 16,3-4-12-16,-4 4-9 0,3 1-10 0,1 0-8 16,-1-2-6-16,1 6-7 0,5-4-4 15,-2 3-7-15,4 0-3 0,3-2-5 0,-4 0-5 0,9 3-6 16,-4-3-1-16,3-2-2 0,2 2-3 0,-1-3 1 15,3 0-8-15,0-2-1 0,0 0 0 0,2-1-1 16,1-2-6-16,-1-1-1 0,-2 2-4 0,3-2 2 16,-1-3-1-16,-2 0-2 0,0 1-3 0,-3-4 1 15,1 4-1-15,-1-6-1 0,-5 3-2 0,4 1 2 16,-5-3-3-16,-4 5 1 0,13-5-1 0,-8 2 3 16,-5 3-5-16,8-2 0 0,-8 2-1 0,11-4-1 15,-11 4 1-15,0 0 3 0,18 6-5 0,-18-6 4 16,13 3-10-16,-8-1 7 0,3 3 1 0,4 0 1 15,-1 2-1-15,-1-1 2 0,1-1 0 0,1-2 0 16,4 2 0-16,-1-2-3 0,-2 3 3 0,0-4-2 16,3 1 2-16,-1-3 1 0,1 3 2 0,-3-3-2 0,2-2-2 15,-4 2 2-15,2-2-3 0,-4 0 5 0,0 2-8 16,-1-5 6-16,2 1-1 0,-6-5-2 0,5 4 1 16,-7 0-1-16,3-3 0 0,-2 2 0 0,-3 6-2 15,0-14 3-15,0 14-2 0,-6-18 1 0,2 6-3 16,-1 6 4-16,-3-5-3 0,-5 1 1 0,3 2-1 15,-5 2 2-15,-1 1-3 0,3 0 3 0,-2 3-4 16,-4-3 2-16,5 5-1 0,-1 0 0 0,-1-1 2 16,1 2 4-16,1 4-6 0,3-5 4 0,-2 3-3 15,5 0 2-15,0-1-3 0,0 2 0 0,1 2-14 16,1-1-18-16,-1 0-13 0,2 3-15 0,2-2-16 16,3-6-21-16,-3 11-28 0,3-11-27 0,5 12-206 0,-5-12-390 15,11 8 173-15</inkml:trace>
          <inkml:trace contextRef="#ctx0" brushRef="#br0" timeOffset="70901.92">4358 6605 183 0,'6'-9'235'0,"-6"9"-15"15,2-6-17-15,-2 6-21 0,0 0-16 0,8-5-21 16,-8 5-15-16,0 0-13 0,0 0-12 0,0 0-9 15,0 0-10-15,0 0-3 0,8 14-9 0,-8-14-5 16,2 12-6-16,1-4-2 0,-3-8-8 0,0 13-1 16,0-5-7-16,2 1-3 0,-2-9-2 0,0 14-2 15,0-6-6-15,2-2-2 0,-2-6-3 0,0 14-2 16,4-6-3-16,-4-8 0 0,5 12-1 0,-3-7 0 16,-2-5-1-16,5 10-2 0,1-6-2 0,-6-4 0 0,13 2-6 15,-13-2 3-15,12 2-1 0,-6-2-1 16,-6 0-2-16,26-6-1 0,-14 4 0 0,-1-3-4 15,-1 0 0-15,3-1 0 0,-3 0-2 0,1-2 1 0,-3 1-2 16,1 0 4-16,0-2-11 0,-2 4 8 0,-1-3-1 16,-1 3 0-16,-1-1-1 0,-4 6 4 0,6-14-6 15,-6 14 2-15,7-6 3 0,-7 6-1 0,6-8-4 16,-6 8-2-16,0 0 1 0,5-5 1 0,-5 5-3 16,0 0 2-16,0 0-2 0,0 0 1 0,0 0 2 15,0 0 0-15,0 0-2 0,13 15 5 0,-13-15 1 16,3 10-3-16,-3-2 4 0,4-3-1 0,-1 1-1 15,-3-6-1-15,3 13 2 0,2-7 0 0,-3 0 0 16,3 2 1-16,-1-4 1 0,1 3 1 0,-5-7 0 0,10 7-2 16,-7-4 0-16,-3-3 2 0,13 6-4 15,-9-4 4-15,-4-2 0 0,14 2-1 0,-14-2 0 0,15 0-2 16,-7-3 1-16,4-2-1 0,-6 2-1 0,6-1 3 16,-1 0-2-16,-3-2-2 0,5 0 4 15,-3 1-3-15,-2-1-1 0,3-1 4 0,1 1-2 0,-6 0-3 16,4 0 2-16,-3 1-2 0,2-3 2 0,-2 4-3 15,0-1 2-15,-1 1-2 0,4 2 3 0,-10 2 0 16,10-5-2-16,-10 5 0 0,9-3-1 0,-9 3 4 16,0 0-3-16,15 3-1 0,-15-3-1 0,8 5 3 15,-3 1 0-15,2-1 1 0,-2 1 1 0,-1 0-2 16,0 1 2-16,1-1 1 0,3 3-2 0,-3-1 1 16,1-1-1-16,-1 1 3 0,2 2 0 0,-1-4 1 15,2 2 0-15,-3-1 1 0,0-1-2 0,2-1 0 16,1 0 2-16,3 0-1 0,-4-1-2 0,-1 1 3 0,7-3-2 15,0 1 4-15,-1-3-2 0,1 1-1 0,0-1-3 16,0-1 0-16,3-2 0 0,-3 1 1 0,2-2-3 16,8 0 2-16,-7 0-1 0,3-4 3 0,1 0-6 15,1 2 0-15,-3-2-1 0,2 5 4 0,0-1-4 16,0 0 3-16,-5-1-1 0,-1 2 0 0,1 2-3 16,-2-2 4-16,-4 3-4 0,4 0 2 0,0 3-1 15,-8-2-2-15,3 4 1 0,0 0-1 0,-2-1-4 16,-2 6 9-16,2-1-3 0,-1 2-1 0,-3 3 2 15,1 3 5-15,-1 4-2 0,-2-1 1 0,4 11 2 16,-8 0-2-16,2 0 2 0,-5 3 0 0,1-2 0 16,1 1 1-16,3-3-2 0,2 0 0 0,-3 0 0 15,6-1 3-15,1-9-1 0,-1 3 1 0,3-2-4 0,-2 0 1 16,-1-2-12-16,4 0-18 0,-4-2-30 16,2-4-26-16,-2 1-32 0,4-2-37 0,-4-1-58 15,2-5-183-15,-1 0-424 0,-1-1 189 0</inkml:trace>
          <inkml:trace contextRef="#ctx0" brushRef="#br0" timeOffset="71369.5">5572 6730 64 0,'-6'-10'240'0,"1"-2"-8"15,1-1-11-15,2 0-10 0,-5 0-11 0,3 0-17 0,0 3-8 16,-1-1-12-16,1 1-14 0,1 6-14 0,3 4-10 16,-6-14-11-16,1 8-6 0,5 6-10 15,-2-10-6-15,2 10-7 0,-3-9-6 0,3 9-3 16,0 0-8-16,-3-11-6 0,3 11-8 0,0 0-7 0,0 0-2 15,0 0-5-15,0 0-8 0,0 0 3 16,20 4-9-16,-20-4 0 0,16 7-3 0,-5 1 0 0,1 2-5 16,1-3 1-16,-2 2-4 0,4 2-1 0,1 2-6 15,-4-2 2-15,0-2-9 0,-3 2 7 0,1 1-1 16,-4-2-4-16,3-1 1 0,-3 0-1 0,-1-2-4 16,-3 2 5-16,-1-4-3 0,-1-5 2 0,3 12-1 15,-3-12 4-15,-5 9-6 0,5-9 5 0,-11 7-2 0,3-2-8 16,1 2-14-16,-2-5-15 0,-1 3-20 0,3-2-17 15,-1 3-22-15,0-2-23 0,1-2-21 16,-1 2-18-16,8-4-26 0,-10 4-236 0,10-4-451 0,0 0 199 16</inkml:trace>
          <inkml:trace contextRef="#ctx0" brushRef="#br0" timeOffset="72329.06">5894 6791 140 0,'10'1'233'0,"0"-1"-13"16,3-1-16-16,0 1-19 0,3 0-18 0,1 0-10 16,-1 0-19-16,0 1-10 0,3-2-12 0,-4 2-11 15,3-1-13-15,-5-1-10 0,3 1-8 0,-1 0-4 16,3 0-8-16,-5-3-5 0,0 0-5 0,1 2-3 16,-3-1-9-16,1-1-2 0,-5-2-7 0,1 3 0 15,-2-2-4-15,-6 4-1 0,11-10-3 0,-6 4-3 0,-4-2-3 16,-1 8-1-16,0-16-6 0,-1 8 1 15,-5-4-5-15,0 3 2 0,-1-2-1 0,-4 2-2 16,-2 1 0-16,2 0-1 0,-2 1-4 0,-7 0 4 0,2 2-2 16,-2-2 0-16,-1 1 0 0,5 5 1 0,1 1-5 15,-1 1 4-15,-1-1 2 0,2 4-3 0,1 0 2 16,-1 0-3-16,4 2 5 0,-3-1-3 0,6 4 0 16,-4-1 1-16,6 3-1 0,-1 0 3 0,4-2-5 15,-1 3 2-15,4 0 3 0,-1-2 1 0,1 2-3 16,1-2 0-16,3-3 3 0,2 2-2 0,-1-1 0 15,0-2 2-15,6 2-1 0,-2-5 3 0,5 2-3 16,-1-2 2-16,2-3-3 0,1 1-1 0,-1 0 0 16,0 1 3-16,1-4-2 0,-3 1 0 0,3-2 0 15,-3 0-1-15,-1-2 3 0,2 0-5 0,-4-2 3 16,0-1-2-16,2 0 2 0,-3-1-2 0,1 2 0 0,-2 0 1 16,-3 2-2-16,5 0-2 0,-5-1 1 0,0 2 3 15,-5 4 0-15,6-8 0 0,-6 8-9 0,9-5 7 16,-9 5-4-16,0 0 1 0,0 0-2 0,0 0 2 15,0 0 1-15,0 0 1 0,14 11-6 16,-11-5 5-16,-3-6-2 0,2 9 5 0,-2-9-2 0,6 13 0 16,-2-7 1-16,1 1-1 0,-1 0 1 0,3-1-1 15,-3-2 3-15,5 2 2 0,-2-1-2 0,2-1 0 16,1 1-2-16,1-3 5 0,-4 2-3 0,2-3-3 16,3-1 3-16,0 2 2 0,1-2-2 0,0-2-1 0,0 0 2 15,1-2-2-15,0-1-1 0,-2 0-2 16,2 0 2-16,-2-1 3 0,0-2-7 0,-3 2 3 15,3-2 0-15,0 1 2 0,-4-2-2 0,1 5 4 0,-2 0-1 16,1-2 5-16,-2 3 1 0,-6 3-1 16,11-6-2-16,-5 3-1 0,-6 3-2 0,0 0-2 15,0 0 2-15,0 0-3 0,18 4-1 0,-15 2 1 16,-3-6 0-16,7 8 2 0,-3-3-1 0,-1 3 3 16,0 1-5-16,0 0 2 0,2 1 1 0,0-2 0 0,-4 1-2 15,2-1 3-15,-1-1-2 0,3 1 3 16,-5-8-2-16,3 12 1 0,1-6-1 0,-4-6 0 0,3 9 1 15,-3-9 5-15,3 5-4 0,-3-5 6 0,0 0-4 16,0 0-1-16,0 0 2 0,0 0-4 16,0 0 0-16,0 0 4 0,0 0-7 0,13-16 3 0,-11 10 0 15,3-2 0-15,-1 0-1 0,0 0 0 0,2-2-1 16,3 1 0-16,-1-1 0 0,-2 1-2 0,5-1 1 16,0-1-1-16,3 5-3 0,2-5 4 0,-4 2-1 15,1 2 1-15,0 1-4 0,3 0 5 0,-2 0-2 16,-2 2 0-16,1 0-2 0,-2 2 0 0,3 1 1 15,-6-2 1-15,-8 3-1 0,18 0-2 0,-8 0 2 16,-10 0 1-16,15 4 1 0,-8 0 3 0,2-2 0 16,-2 2 5-16,-1 2 8 0,3 0 1 0,1 2 2 15,-4-1 2-15,1 1 5 0,1 0-1 0,0 2 5 0,0-2-3 16,0-2 1-16,-1 2-1 0,0 1 0 0,0-2-1 16,1-3-3-16,-1 5 0 0,-1-2-3 15,0-3 0-15,-2 1-6 0,2 0-1 0,-1 0 1 0,-5-5-2 16,10 9-14-16,-10-9-21 0,5 5-23 0,-5-5-20 15,6 6-18-15,-6-6-25 0,4 4-41 0,-4-4-33 16,0 0-74-16,0 0-159 0,0 0-448 0,0 0 198 16</inkml:trace>
          <inkml:trace contextRef="#ctx0" brushRef="#br0" timeOffset="72530">7028 6459 155 0,'0'0'240'0,"0"0"-16"0,0-12-25 0,0 12-21 16,5-8-15-16,-5 8-17 0,0 0-15 0,6-5-16 15,-6 5-9-15,0 0-13 0,0 0-15 0,15 4-26 16,-15-4-23-16,10 9-24 0,-6-5-25 0,2 2-19 16,-1 1-16-16,1 0-22 0,0 4-17 15,2-2-62-15,-1 1-90 0,3 1-266 0,-3-1 118 0</inkml:trace>
          <inkml:trace contextRef="#ctx0" brushRef="#br0" timeOffset="73401.64">7260 6695 158 0,'0'0'199'0,"1"7"-18"0,-1-7-10 16,4 8-11-16,-4-8-13 0,2 11-12 0,-2-11-11 15,4 9-11-15,-4-9-10 0,1 10-9 0,-1-10-9 16,3 10-6-16,-3-10-7 0,3 8-7 0,-3-8-8 15,0 0-3-15,0 11-4 0,0-11-5 0,0 0-6 16,3 8 1-16,-3-8-4 0,0 0-1 0,6 2-2 16,-6-2-7-16,0 0 2 0,11 0-5 0,-11 0-4 15,0 0 0-15,17-10-3 0,-10 8-2 0,-1-2 1 0,4-4-4 16,0 3-1-16,-2-4-3 0,5 3 2 0,-1-1-1 16,-1-1 1-16,0 1-6 0,-1-1 3 15,2 0-4-15,3-1 1 0,-6 3 0 0,2-2 0 0,-3 3-1 16,-1-1 1-16,-3 2 0 0,3 0-3 0,-7 4 3 15,8-3-6-15,-8 3 3 0,7-3-1 0,-7 3-7 16,0 0 7-16,0 0-3 0,0 0 4 0,14 7 2 16,-14-7-4-16,3 9 2 0,-2-3-4 0,3 2 5 15,-4-8-1-15,2 14 1 0,-1-7 3 0,-1-7 0 16,8 13-1-16,-7-8 3 0,3 3-2 0,-1-4 2 0,2 4-1 16,-5-8-1-16,9 10 1 0,-2-5 2 0,0 0-2 15,2-3 1-15,1 3-1 0,1-1 0 16,0-1-1-16,-3-1 0 0,4-2-2 0,0 0 0 0,1 3-1 15,-1-6 4-15,0 3-6 0,2-2 6 16,0-2-4-16,2 0 4 0,-3-2-4 0,2 0-1 16,-3-2-1-16,7 0 5 0,-6 2-2 0,1 0 2 0,-1-2-3 15,0 3 0-15,-5-1-4 0,4 3 4 0,-4-2-2 16,1 1 1-16,-2 2-5 0,-7 2 6 16,10-4-6-16,-10 4 0 0,9-2 1 0,-9 2 5 0,0 0-1 15,0 0-1-15,16 4-1 0,-11 0-3 0,-5-4 5 16,12 4-1-16,-5-1 2 0,2 2 0 0,1 0-1 15,1-1 1-15,1 2-1 0,1-2 0 0,0 0-2 16,3 0 1-16,-1 0 2 0,0 0 1 0,3 0-2 16,-3 0 0-16,1 0 0 0,1-3 3 0,3 0-3 15,-1 0 1-15,-6-1 1 0,3 0-2 0,-2 0 3 16,-2-2-3-16,0-1 1 0,1-1 1 0,-1-2 0 0,-2-2-2 16,-1 4-2-16,-3-4-2 0,0 1 2 15,-2 2-4-15,-1-4 4 0,-1 1 1 0,-2 8 2 0,0 0-1 16,-8-18-5-16,2 13 2 0,-4-4-1 0,0 5-4 15,-3 0 5-15,-6 2 2 0,-2-2-1 0,5 4-2 16,0 0 3-16,0 1-1 0,0 2 1 0,1 2-1 16,2 0 0-16,-2 1 3 0,3 2-4 0,-1 1 3 15,3 0-3-15,-1 0 3 0,4 1-1 0,-3 2 2 16,4 0-4-16,2 2 6 0,2-2 0 0,2 7 0 16,2-1-5-16,3 2 3 0,1-1-1 0,8 7-1 15,-1-3-1-15,4 4 6 0,1 1-4 0,-1-4 0 16,3 1 0-16,2 3 6 0,-3 0-6 0,0 0-1 0,-1-1 1 15,-4 3 0-15,0-4-1 0,-3 2 3 16,-1-7 0-16,-4 1-2 0,-2-1 0 0,-4 1 1 16,-5-2-1-16,0 1 1 0,0-3 0 0,-6-2 1 0,-1-1-2 15,-6 1 3-15,-1-5-20 0,-2 1-13 16,-4-4-23-16,-5 2-24 0,0-4-27 0,4-3-37 16,-5 2-73-16,6-5-108 0,2 0-347 0,1-2 154 0</inkml:trace>
        </inkml:traceGroup>
        <inkml:traceGroup>
          <inkml:annotationXML>
            <emma:emma xmlns:emma="http://www.w3.org/2003/04/emma" version="1.0">
              <emma:interpretation id="{D6A66C9E-1ACC-4A91-862C-1667E5365D41}" emma:medium="tactile" emma:mode="ink">
                <msink:context xmlns:msink="http://schemas.microsoft.com/ink/2010/main" type="inkWord" rotatedBoundingBox="10021,7529 12656,7522 12658,8269 10023,8276"/>
              </emma:interpretation>
            </emma:emma>
          </inkml:annotationXML>
          <inkml:trace contextRef="#ctx0" brushRef="#br0" timeOffset="74196.13">8922 6344 180 0,'0'0'228'16,"0"0"-21"-16,-1-10-20 0,1 10-21 0,0 0-19 15,0 0-15-15,0 0-10 0,0 0-5 0,0 0-1 16,0 0 0-16,15 28-2 0,-12-19 5 0,3 8-8 15,-2-2-1-15,2 2-6 0,3 1-1 0,-2 1-7 16,3 7-1-16,-1-5-10 0,-2-1-4 0,2 2-10 16,-3-2-8-16,3 1-6 0,-2 2-5 0,-2-3 0 15,1-1-5-15,-3 0-6 0,2 0-6 0,-3-1-3 16,-1-5 1-16,3 5-3 0,-3-4-4 0,-1-1-4 16,-1-2 0-16,1 3-2 0,-1-4-3 0,-2 3-3 15,2-6-6-15,1-7-17 0,-6 18-13 0,2-10-20 16,-2-3-22-16,0 6-23 0,0-6-23 0,-1-1-22 0,1 2-24 15,-3-4-24-15,9-2-28 0,-15 3-187 0,5-3-428 16,10 0 190-16</inkml:trace>
          <inkml:trace contextRef="#ctx0" brushRef="#br0" timeOffset="75749.36">8705 6582 25 0,'-4'-14'219'0,"-1"2"-12"0,4 0-11 16,0 2-21-16,-1-2-13 0,4 2-17 0,-1 1-13 16,3-2-13-16,0 1-10 0,0-1-12 0,4 2-11 15,-2-1-10-15,2 1-1 16,1-2-11-16,1 0-4 0,0 3-8 0,1-4-5 0,-1 4-4 0,2-2-7 16,-1 1 0-16,2 2-4 0,-1-2-3 0,0 1-5 15,2 1-3-15,3-4 4 0,-1 3-6 0,3-2-2 16,-1 2-5-16,0 0 1 0,1 0-4 0,0-1 0 0,1 2-4 15,-1-2 2-15,0 3 1 0,2 0-1 0,-4-1-1 16,2 1 1-16,1 1-4 0,-1-1 1 0,-4 0-4 16,1 3 7-16,-5 0-3 0,4 1-2 0,-2-1 2 15,1 0 3-15,-1 3-4 0,1-2 1 0,-2-1 2 16,-2 3-2-16,-10 0-5 0,19 3 1 0,-11-1 3 16,1 0 0-16,-2 0-4 0,2 5 2 0,2-1 1 15,-4 2 6-15,1 1-4 0,-2 3 7 0,-1-2 7 16,1 4 3-16,1 0 2 0,0 4 3 0,-2 1 7 15,-3-1 7-15,0 3-3 0,2-2-1 0,1 1-6 16,-1 4 6-16,0-3-1 0,-2-1 0 0,5 9 4 16,-4-11 2-16,3 0-6 0,-5 2-1 0,4-1-2 15,0 0-2-15,0 0-5 0,0-2 5 0,0-3-7 0,0-1-4 16,-2 2 4-16,0-2-11 0,-2 0 7 0,3-2-1 16,-3 0-5-16,3-3 1 0,-2 1-3 15,3 0 3-15,-4-2-5 0,-1-7 4 0,5 12-2 0,-2-5-2 16,1-2-3-16,-4-5 2 0,6 9 1 0,0-5 2 15,-1 0-3-15,-5-4 0 0,10 2-1 0,-10-2 1 16,12 1-4-16,-12-1 3 0,12-2-8 0,-12 2-3 16,14-3-9-16,-8 0 2 0,3-3-10 0,-3 3 2 15,-6 3 4-15,11-10-5 0,-5 1 4 0,3 0 3 16,-2 1-1-16,-2-3 0 0,1 2 0 0,0-1 5 16,-2 4-1-16,2 0-2 0,-2-1 4 0,-4 7 0 15,9-10 1-15,-6 6 0 0,-3 4-1 0,8-8-1 16,-3 4 3-16,-5 4 3 0,0 0-3 0,11-3 1 15,-11 3 1-15,13 0 2 0,-13 0-3 0,14 1-1 16,-5-1 4-16,-9 0 2 0,19 5-5 0,-5-2 0 16,-3 3 3-16,1-2 4 0,1-2-5 0,1 2 4 15,0 0-2-15,1 1-1 0,1 0 2 0,-1-3 1 0,4 2-4 16,-3-1 3-16,0-3 0 0,0 2 0 16,5-2 1-16,-5 0 3 0,-2 0-1 0,1-2 1 15,-1 0-2-15,0-1-2 0,-3-3 1 0,0 3-2 0,2-3 1 16,-4 1-2-16,0-2 1 0,1 0 3 0,-4 1-1 15,0-2 2-15,-1 0-4 0,-4 2 3 16,2-3-4-16,-3 9 3 0,1-15-5 0,-1 15-4 0,-4-13 4 16,4 13 0-16,-7-11 1 0,-2 9 2 0,2-3-6 15,0 1 4-15,7 4-1 0,-18-3-1 0,7 2-1 16,3 0 4-16,8 1-3 0,-24 1 1 0,14 1-1 16,-2 1 4-16,3 0-4 0,1 2 4 0,-3-2-3 15,3 2 1-15,1 0 0 0,-3 2 2 0,3 0-4 16,0 2 2-16,1 1 3 0,0-1-2 0,0 0 2 0,3-1 2 15,0-2-6-15,2 6 7 0,-1-4 1 16,2 4 1-16,0-12-1 0,3 15 2 0,2-7-2 16,0-1 3-16,1 2 2 0,4-2-1 0,2 2-1 0,-1-1 0 15,3-2-2-15,2 0 3 0,-3-2-2 16,7 2-3-16,-2-1 1 0,-4-1 1 0,2-3-1 0,-1-1 2 16,1 1-3-16,-1-1 0 0,-2 0 0 0,1-1 1 15,1 0 0-15,-1-3 0 0,0 1-1 0,1-1-1 16,-2 0 1-16,1-2 2 0,-1-2-2 0,-2 3-1 15,2-1 1-15,-1-3-5 0,-2 1 1 0,1 0 0 16,-1 0 4-16,-1 0-1 0,-2 0-2 0,2 3 4 16,-6 0-5-16,4-2 4 0,0 3 0 0,-2-2-3 15,-5 6 0-15,10-8 2 0,-10 8-2 0,4-5 3 16,-4 5 0-16,0 0-4 0,6-4-3 0,-6 4 1 16,0 0 0-16,0 0 0 0,0 0 1 0,0 0 1 15,0 0-2-15,0 0 6 0,12 13-7 0,-12-13 5 16,0 10 3-16,4-4-2 0,-3 3 5 0,1-3 3 0,-2-6 1 15,4 16 3-15,0-8-1 0,-3 0 1 16,1-1-2-16,1 0 0 0,1 1 1 0,-1-2 2 0,0 2-4 16,2-2 3-16,0 0 1 0,-5-6-2 0,8 9-6 15,-3-5 7-15,1 0-4 0,-6-4 2 0,11 7-2 16,-3-6 1-16,-8-1-1 0,15 2-5 0,-6-2 4 16,-9 0-3-16,19-4 0 0,-9 0-4 0,1-1 4 15,1 1 0-15,1-2-1 0,-2 0 1 16,0-2 0-16,0 2 1 0,0-3-7 0,0 0 2 0,0-1-1 15,-1 1-1-15,-1 0 1 0,-1 3 1 16,1-4-1-16,-4 4 1 0,1 1 0 0,-6 5 4 0,10-8-4 16,-6 4 12-16,-4 4-4 0,5-5-3 0,-5 5-1 15,0 0-8-15,7-5 2 0,-7 5 2 0,0 0-4 16,0 0-1-16,0 0 3 0,0 0 1 0,0 0 0 16,0 0 2-16,5 17 1 0,-5-17-5 0,0 10 1 0,0-10 1 15,-1 12 1-15,1-12 1 0,1 12 0 16,0-6 5-16,-1-6-3 0,1 10 2 0,-1-10 5 15,5 10 1-15,-5-10-2 0,9 7-2 0,-5-2 5 0,2-3 0 16,0 2-8-16,1-2 5 0,4 0-1 0,2-1 2 16,-1 0-2-16,2-1-3 0,3 0 2 15,-2-1 2-15,8-3-7 0,-2 2 5 0,1-3-7 0,3-3 5 16,-3 2-1-16,8-2 1 0,-7-2-4 0,-1 0-2 16,2 1 0-16,-2 1 3 0,-1 2-4 0,-3-2 5 15,-4 2-9-15,0 0-3 0,-2 1 5 0,0 0 1 16,-3 3 2-16,-1 1-6 0,0-2 2 0,-8 3-3 15,14 2 3-15,-14-2 4 0,11 4-1 0,-4 3-4 16,-1-2 2-16,3 5-1 0,-1 0-2 0,0 2 4 16,3 3 2-16,0 2-2 0,1 2-9 0,-3 0-36 15,5 6-25-15,-3-5-32 0,-4 2-47 0,-1-1-55 16,4 0-88-16,-1-5-183 0,-2 1-513 0,2-5 227 0</inkml:trace>
        </inkml:traceGroup>
        <inkml:traceGroup>
          <inkml:annotationXML>
            <emma:emma xmlns:emma="http://www.w3.org/2003/04/emma" version="1.0">
              <emma:interpretation id="{B08583B1-3336-4295-959E-4141C28EA04D}" emma:medium="tactile" emma:mode="ink">
                <msink:context xmlns:msink="http://schemas.microsoft.com/ink/2010/main" type="inkWord" rotatedBoundingBox="13512,7703 17850,7692 17852,8417 13514,8429"/>
              </emma:interpretation>
            </emma:emma>
          </inkml:annotationXML>
          <inkml:trace contextRef="#ctx0" brushRef="#br0" timeOffset="76793.02">12240 6644 104 0,'-12'-20'245'0,"3"1"-8"0,-1 0-15 0,2 1-19 0,1 4-15 15,4 0-19-15,-1 3-9 0,2-1-19 16,0 2-9-16,4-1-14 0,-2-2-13 0,0 13-12 0,3-12-9 16,2 3-9-16,-1 4-6 0,2-1-6 0,0 2-6 15,7 0-9-15,-1 0-6 0,4 2-2 16,4 2-2-16,4 0-5 0,1 2-5 0,0-1-3 0,7 5-1 16,-2 0-4-16,-5-1-1 0,-3 0-4 0,2 0-1 15,-3 1-2-15,0 3 3 0,-2 2-4 0,-5-3-2 16,3 3-1-16,-4-2-2 0,-3 1-4 0,-1-1 2 15,0 0 1-15,-3-1 0 0,-1 3-5 0,-1-3 0 16,-3-2 2-16,-1 3-2 0,0-9-2 0,-4 16 1 16,-1-7 4-16,-1-1-4 0,-1 0 0 0,-1 1 4 15,0-4 2-15,-2 3 1 0,-2-2-3 0,3 2 0 16,-3-2-3-16,-1 2 3 0,1-3 2 0,-2-1-16 16,2 0-17-16,1 1-22 0,0 0-23 0,2-2-29 0,-1 0-20 15,4 0-36-15,0 1-71 0,6-4-129 0,-7 4-386 16,7-4 171-16</inkml:trace>
          <inkml:trace contextRef="#ctx0" brushRef="#br0" timeOffset="76414.19">12434 6610 226 0,'3'-10'280'0,"-3"10"-22"0,0 0-26 15,0 0-27-15,2-9-24 0,-2 9-16 0,0 0-16 16,0 0-15-16,0 0-6 0,0 0-9 0,0 0 0 0,-2 38-11 15,0-26-3-15,2 1-7 0,0 2-7 16,0 3-6-16,2 3-5 0,0-1-10 0,-1 0-6 16,0 1-9-16,0 2 0 0,-1 1-5 0,4-3-5 0,-4 2-5 15,1-2-2-15,2 1-5 0,-6 1 2 0,6-3-8 16,-3 0-2-16,1-3-21 0,-1-1-22 0,0-1-18 16,-1-2-25-16,1-3-32 0,-3 3-18 0,3-5-30 15,-1 0-26-15,1-8-24 0,-4 11-224 0,4-11-449 16,0 0 199-16</inkml:trace>
          <inkml:trace contextRef="#ctx0" brushRef="#br0" timeOffset="77602.02">12852 6722 33 0,'14'-2'259'0,"-7"0"-19"0,-7 2-28 16,12 0-20-16,-12 0-19 0,17 2-16 0,-5-4-16 15,1 4-14-15,0-1-12 0,0 0-11 0,4 1-10 16,-2 0-9-16,0-1-8 0,1 0-8 0,-1-1-6 16,4 2-8-16,-4-2-2 0,1 0-7 0,-1 0-4 15,-2-2-3-15,1-2-6 0,-3 1-4 0,1-2-3 16,-3 2-1-16,-2-2-2 0,3-1-2 0,-4-1-2 0,3 0-5 16,-3-4-1-16,-1 4-3 0,-1-4 2 0,-2 1-4 15,-3 1-2-15,1-2 2 0,-1 1-5 16,-4-4 3-16,-4 3 0 0,2 2-4 0,-2-1 3 0,-2 1-1 15,0-1 5-15,-5-2 4 0,1 6 2 0,2-1 2 16,-6 0-1-16,-1 4 3 0,6 0-1 0,-4 1 1 16,3 1-3-16,-5 2 2 0,5 1-9 0,1 1 1 15,-2 2 2-15,3 3 0 0,2 0-5 0,2-1 0 16,1 2 0-16,0 1 1 0,1-1-1 0,4 1 2 16,-2-1-1-16,4 2 5 0,1-2-5 0,2 2 0 15,2-1 2-15,3-1-2 0,2 0-3 0,2 1 4 16,2-4-2-16,5 6 3 0,0-6-2 0,2 2-4 15,2 0 2-15,-3-3-3 0,1-1 2 0,-6 0-4 0,2-2-3 16,1-2-4-16,-2-2-5 0,-1 0 1 0,0 0-3 16,2-2 1-16,-4-1-3 0,-1-3 5 0,0 4-2 15,0-4 4-15,0 0 0 0,-2-1 4 0,1 1-1 16,-4 0 2-16,-2 1 0 0,2 2 12 16,-1-4 8-16,0 4 6 0,-5 5 4 0,6-10 11 15,-1 6 1-15,-5 4-6 0,0 0-2 0,7-5-6 0,-7 5-4 16,0 0 0-16,0 0-8 0,0 0 3 0,0 0-4 15,0 0-1-15,0 0-6 0,0 0 5 0,6 17 0 16,-6-17-2-16,0 11-2 0,3-3 3 0,1-2-1 16,-2 1 1-16,2 0 0 0,2 3 4 0,1-1-6 15,-1-2-1-15,1-1 3 0,-1 1-1 0,0-1 1 16,-1-3 0-16,2 2-4 0,-1 0 2 0,1-2 1 16,0 0-7-16,-7-3 5 0,14 3 2 0,-8-1-5 15,-6-2-2-15,18 0 1 0,-18 0-2 0,17-2-3 16,-4-2 2-16,-3-1-1 0,2 0-2 0,-1-1 1 0,0 1 2 15,-1-3-7-15,0 2 7 0,1 0-3 16,-2-4 3-16,-3 6-3 0,1 2 5 0,0-2-3 0,1-1 5 16,-8 5-4-16,10-6-1 0,-4 4-1 0,-6 2 4 15,11-3-2-15,-11 3-1 0,11 0 1 0,-11 0 1 16,13 5-3-16,-7-2 5 0,0 3-1 0,1 0-3 16,-1 2 2-16,3 2 2 0,0-4-1 0,-2 5-5 15,-1-1 4-15,2 2 3 0,-2-2-3 0,-1 2 3 16,-1-6-2-16,0 5 2 0,0-4-3 0,-1 1 4 15,-2-3-7-15,1 4-15 0,-2-9-14 0,2 10-9 16,-2-10-8-16,0 0-16 0,-4 12-25 0,4-12-35 16,0 0-12-16,-8 5-26 0,8-5-51 0,0 0-193 0,0 0-438 15,0 0 193-15</inkml:trace>
          <inkml:trace contextRef="#ctx0" brushRef="#br0" timeOffset="77796.98">13641 6385 212 0,'6'-6'204'16,"-6"6"-20"-16,9-3-21 0,-9 3-18 0,0 0-12 16,18 6-17-16,-11-3-21 0,1 2-29 0,2 1-26 15,-3 3-28-15,1-1-18 0,-1 2-23 0,1 0-25 16,-1 0-52-16,-1 1-91 0,1-1-211 0,2 2 94 15</inkml:trace>
          <inkml:trace contextRef="#ctx0" brushRef="#br0" timeOffset="78116.92">13831 6665 19 0,'2'8'212'16,"-2"-8"-10"-16,4 10-13 0,-2-5-13 0,-2-5-8 0,9 9-11 15,-7-4-14-15,3 1-10 0,1 0-8 0,-2 0-11 16,2 1-6-16,2-2-12 0,-3 1-7 0,0 0-9 15,0 0-6-15,1-2-11 0,-1 2-7 16,-5-6-6-16,7 8-6 0,-7-8 3 0,5 6-8 0,-5-6 6 16,0 0 11-16,4 4 11 0,-4-4 16 0,0 0 0 15,0 0-5-15,0 0-5 0,0 0-8 0,0 0-5 16,0 0-1-16,5-20-4 0,-5 20-5 0,1-17-2 16,0 6-6-16,3-1 1 0,-2 1-9 0,2-3 2 15,2-2-4-15,0-1-3 0,2 6-8 0,3-7 4 16,-3 8-5-16,4 0-2 0,-1 0-2 0,1 1-6 0,0 2 1 15,-2 1-3-15,3 1-11 0,-1 2-12 16,0 0-22-16,0 3-19 0,1 3-17 0,-1 0-16 16,-1 0-13-16,3 0-21 0,-3 4-16 0,1-2-14 0,-2 2-19 15,2-1-18-15,-1 0-43 0,2 2-128 0,-7-3-392 16,1-2 174-16</inkml:trace>
          <inkml:trace contextRef="#ctx0" brushRef="#br0" timeOffset="78882">14262 6663 64 0,'0'0'180'0,"0"0"-9"0,0 0-1 0,0 0 2 0,0 0-6 15,0 0-3-15,0 0-4 0,0 0-7 16,0 0-11-16,12-11-11 0,-12 11-13 0,0 0-9 0,0 0-9 16,0 0-15-16,0 0-3 0,15 3-7 0,-15-3-8 15,11 8-4-15,-7-6-7 0,-4-2 3 0,10 12-3 16,-5-6 0-16,2 2-5 0,-2-3-2 0,3 3 0 16,-2-2-3-16,-1 0-5 0,2-1-1 0,-1 2 0 15,-2-3 2-15,2 0 2 0,0 0 2 0,-6-4-3 16,11 6-1-16,-11-6-2 0,12 3-2 0,-6-2-4 15,-6-1-5-15,13-2 2 0,-13 2-2 0,14-7-7 16,-7 4-1-16,2-1 0 0,0-2-1 0,0-1-9 16,0 2 3-16,2-3-1 0,-2-1-4 0,1 3 2 0,2-10-1 15,-2 8-3-15,1-2-3 0,0 0-3 0,0 2 6 16,-1-1-2-16,1 3 1 0,-5 1-1 16,2-1-1-16,-2 1 0 0,4-3-1 0,-4 5-2 0,-6 3 4 15,7-7-7-15,-7 7 1 0,8-5-2 0,-8 5 3 16,6-5-4-16,-6 5 3 0,0 0-2 0,0 0-1 15,0 0 0-15,12 12 2 0,-8-6 0 16,-4-6 0-16,6 13-5 0,-5-5 7 0,0-2 0 0,3 2 4 16,0 3-2-16,-1-5 0 0,1 5 2 0,1-1-1 15,-1-4-1-15,0 6 1 0,-1-6 0 0,0 2 0 16,5 0 0-16,-4-1 3 0,1 0-4 0,2 0 4 16,3-1-3-16,-2-2 7 0,3 2-3 0,-4-2-1 15,4 0-3-15,1-2 4 0,-2 1-7 0,3-2 7 16,-1 0-4-16,2-2 0 0,0-3 2 0,0 4-3 15,0-6 5-15,-1 0-2 0,4-4-2 0,-4 2 4 16,0 0-4-16,6-4 1 0,-6-1-3 0,3 1 0 0,-3-4 0 16,0 2-1-16,0-1 0 0,-6 2 1 0,0 5 4 15,2-4-4-15,-5 6 1 0,2-3 4 16,-3 3 0-16,1 0-3 0,1 1 0 0,-5 5-3 0,6-9-1 16,-6 9-2-16,4-6 0 0,-4 6-1 0,0 0 4 15,0 0-1-15,0 0-2 0,0 0 5 0,0 0-7 16,20 11 6-16,-15-8-3 0,-5-3-5 0,8 8 0 15,-1-5 0-15,-1 0-1 0,1 3 2 0,2-4-2 16,1 3 2-16,-1-1-1 0,1 1 5 0,0-4-3 16,-1 1 4-16,1-2-3 0,-10 0 5 0,15 2-5 15,-8-2 5-15,-7 0 0 0,12 1 7 0,-12-1 4 16,10 0 5-16,-10 0-4 0,0 0 4 0,12 3-8 16,-12-3 0-16,4 2-2 0,-4-2 4 0,5 8-5 15,-5-8 0-15,5 8 2 0,-5-8-1 0,1 12-3 16,2-5 1-16,-1 0-2 0,-1 1 2 0,-1-8 3 15,3 16-1-15,-1-8-2 0,-2 1 2 0,0-9 0 0,3 12-2 16,0-6 5-16,-1 2 0 0,1 0-3 0,-3-8 2 16,2 12-12-16,-2-12-18 0,2 8-19 15,-2-8-19-15,0 9-16 0,0-9-13 0,0 0-29 0,2 7-30 16,-2-7-29-16,0 0-45 0,0 0-223 0,0 0-481 16,0 0 213-16</inkml:trace>
          <inkml:trace contextRef="#ctx0" brushRef="#br0" timeOffset="79055.69">15355 6407 132 0,'0'0'228'0,"-2"-13"-19"16,2 13-21-16,-2-10-22 0,2 10-14 0,0 0-16 16,0 0-16-16,4-11-21 0,-4 11-12 0,0 0-27 0,0 0-18 15,0 0-28-15,0 0-39 0,0 0-8 16,18 14-36-16,-13-11-54 0,1 2-108 0,2 1-249 15,-2-2 110-15</inkml:trace>
          <inkml:trace contextRef="#ctx0" brushRef="#br0" timeOffset="79811.89">15607 6478 35 0,'0'0'229'0,"-13"-21"-15"0,13 21-21 0,-8-5-17 0,8 5-13 15,-9-3-16-15,9 3-16 0,0 0-14 0,-15 0-12 16,15 0-12-16,-13 4-9 0,13-4-3 0,-12 6-11 16,7-1-3-16,-1-1-8 0,6-4-6 0,-9 11-7 15,5-3 0-15,1-2-7 0,-1 5-2 0,3-3-1 16,1-8-2-16,-4 22-9 0,4-10-2 0,3-1-4 16,-2 0 2-16,2 1-4 0,0-1 1 0,2 3-3 0,-2-3 2 15,2 2-3-15,-3-2-3 0,4 1-2 0,-1 1-2 16,0-1 0-16,0-2-1 0,0-1 4 15,-1 0-1-15,-2-3 0 0,3 1 2 0,-1 1-2 0,-2-4 4 16,-2-4-1-16,4 10 2 0,-4-10-3 0,1 8 14 16,-1-8 10-16,0 0 4 0,0 0 5 15,0 0-5-15,-11 7-2 0,11-7 0 0,0 0-5 0,-12 3-4 16,12-3-3-16,-10-3 0 0,10 3-4 0,0 0 1 16,0 0-3-16,-11 0-2 0,11 0 0 0,0 0 5 15,0 0-2-15,0 0-1 0,0 0-1 0,0 0-2 16,0 0-4-16,0 0-2 0,0 0-2 0,0 0-2 15,0 0 2-15,32-1 0 0,-19 2 0 0,-2-1-3 16,4 0-5-16,7 3 6 0,-2-6-2 0,0 3-2 0,3-1 2 16,2-1-1-16,-4-1-1 0,2 0 2 15,2-2-2-15,-3 2 2 0,2-5-1 0,-2-1-3 16,-2 1 3-16,-2 0-2 0,-2-2 2 0,0 0-3 0,-6 0 0 16,1 0-2-16,-1-1 0 0,-3-3 4 15,2-2-4-15,-4 2 2 0,1 0-2 0,-2 0 0 16,-3 3-1-16,0-2 4 0,1 1-4 0,-2 1 0 0,-2 0-1 15,1-1 1-15,0 2-3 0,-3 3 5 0,2-1-2 16,2 8 0-16,-5-14-2 0,0 9 1 0,5 5 0 16,-8-9-3-16,8 9 2 0,-9-5-3 0,9 5 2 15,-7-3 2-15,7 3-3 0,0 0 4 0,-12-2-2 16,12 2-1-16,0 0 0 0,-13 5 1 0,13-5 2 16,-7 5 2-16,7-5 3 0,-6 9 7 0,6-9 3 15,-2 11 3-15,2-3 5 0,0-8 1 0,1 14 5 16,0-5 8-16,3-2 2 0,1 4 2 0,1-1-2 15,1 0 9-15,1 0-5 0,3 0-2 0,1 1-4 0,0-2-2 16,3 3-10-16,2-1 7 0,-7-3-2 0,3-1-7 16,1-1-3-16,0 3 2 0,-2-1 1 15,2-3-7-15,-2 0-10 0,1 1-16 0,-5 0-32 0,3 0-26 16,0-1-31-16,-2-2-38 0,1 0-47 0,-1-2-79 16,4-2-217-16,-2 0-523 0,2-2 233 0</inkml:trace>
          <inkml:trace contextRef="#ctx0" brushRef="#br0" timeOffset="79968.93">16511 6727 159 0,'4'12'259'16,"-4"-7"-13"-16,1 4-21 0,-1-9-11 0,4 19-16 15,-3-11-15-15,0 5-16 0,-1-3-16 0,-1 4-14 16,0-2-14-16,-3 3-12 0,-2 2-11 0,-1 3-8 15,-2-2-11-15,-2-1-2 0,-2-1-10 0,1 4-23 16,0-2-30-16,-5 6-28 0,-4-1-42 0,0-3-49 16,5-5-50-16,-3 0-236 0,4 1-422 0,-1-5 186 0</inkml:trace>
        </inkml:traceGroup>
        <inkml:traceGroup>
          <inkml:annotationXML>
            <emma:emma xmlns:emma="http://www.w3.org/2003/04/emma" version="1.0">
              <emma:interpretation id="{B08B9D84-7EBF-4282-8DD3-36C6EE4A5D53}" emma:medium="tactile" emma:mode="ink">
                <msink:context xmlns:msink="http://schemas.microsoft.com/ink/2010/main" type="inkWord" rotatedBoundingBox="18661,7453 21285,7446 21287,8069 18662,8076"/>
              </emma:interpretation>
            </emma:emma>
          </inkml:annotationXML>
          <inkml:trace contextRef="#ctx0" brushRef="#br0" timeOffset="81052.36">17516 6438 174 0,'-12'0'205'0,"1"1"-10"0,-2-2-7 15,0 2-17-15,-3-1-10 0,2 1-13 0,-1 2-11 16,5-3-10-16,-3 3-14 0,2-1-9 15,2-1-10-15,-1 1-8 0,3 0-7 0,7-2-6 0,-9 4-8 16,9-4-7-16,-11 6-5 0,6-2-4 0,5-4-4 16,-5 6-3-16,5-6-2 0,0 0-2 0,0 0 0 15,8 17-1-15,-8-17-2 0,8 9-3 0,0-3 4 16,-1 1-8-16,3-1-1 0,1 2 0 0,-3 0-1 16,3 0-3-16,-1-2-1 0,2 2-4 0,-2-1-3 15,0 1 0-15,-2 0-3 0,2 0 1 0,-4 1-4 16,0-3 0-16,1 4-2 0,-1-1 0 0,0 0 2 15,0-2 3-15,-2 1-3 0,0-1-6 0,-1 0 3 0,-3 2-6 16,0-9 4-16,5 14 0 0,-5-14-1 16,-5 9 8-16,5-9 6 0,-5 9 8 0,3-2-4 0,2-7 3 15,-11 6-5-15,3-5 3 0,-2 3-8 0,3-2 4 16,-3-1-3-16,2 2-1 0,-1 0-3 0,9-3 0 16,-24 3-16-16,16-1-17 0,-2 0-20 0,0 0-21 15,10-2-20-15,-13 3-23 0,5-2-12 0,8-1-18 16,-7 4-13-16,7-4-26 0,0 0-201 0,0 0-407 15,0 0 180-15</inkml:trace>
          <inkml:trace contextRef="#ctx0" brushRef="#br0" timeOffset="81962.57">17727 6739 59 0,'8'-3'231'15,"0"1"-22"-15,3-4-9 0,-4 2-19 0,3-2-20 16,0 2-15-16,4-1-13 0,-1 1-11 0,0-2-10 15,0 0-12-15,3 2-15 0,-2-1-4 0,-1-2-7 0,6-1-6 16,-4 2-8-16,-2-1-7 0,1 0-1 16,0-1-9-16,-1 2 0 0,0-3-9 0,-5-1-1 0,2 1-5 15,-5 1 3-15,1-4 0 0,-4 5 3 0,2 1-6 16,-4 6 0-16,1-16-3 0,-1 16-4 0,-7-14-2 16,1 8-1-16,-1 2 1 0,-6-2-3 0,1 0-3 15,-4 4-2-15,3-2 1 0,-2 3-7 0,1 2 4 16,-2-2 1-16,1 3-2 0,-1 1 1 0,2 1-3 15,2 0 1-15,-2 2-3 0,3 0 2 0,3 1-1 16,1 2-1-16,-1 1 1 0,5-4 2 0,-2 1-3 16,3 4 5-16,2-2 1 0,0-1 1 0,4 4 2 15,2-4 2-15,2 2 3 0,1-2 0 0,5-1 0 0,2 0 2 16,4-1 2-16,0-1 0 0,6-1-1 16,5-1 7-16,2-3 0 0,-1-2-4 0,2 1 2 15,-1-3 0-15,3-3-2 0,-4-1 1 0,6-2-3 0,-2 0-3 16,-3-4-2-16,4 0 0 0,-2-2-6 0,-2 0 3 15,0-2-2-15,1-1-5 0,-3-1-5 16,0 1-7-16,-3-4-2 0,1 0-7 0,-3 4-5 16,-6-2 1-16,-1-2 1 0,-7 3-1 0,1 2 2 0,-2-2 2 15,-4 3 0-15,-2-3 0 0,-2 6-3 0,0-5 6 16,-6 3-3-16,-2-1 3 0,0 0 2 0,-5 3 1 16,2 0-2-16,-5 0 1 0,2 4 2 0,-2 2-4 15,-1 1 4-15,3 0 1 0,-5 2-1 0,-4 0 5 16,7 5-8-16,0-2 4 0,0 2-1 0,0 2-1 0,0 2 1 15,0 1 0-15,0 3 3 0,1-1 1 16,-1 5-1-16,-1 0-1 0,1 3 2 0,0 1 3 16,3-2 0-16,-1 5-1 0,1-2 0 0,1 2 4 0,3 3 0 15,-2-2-1-15,3 0 2 0,-2 2 0 16,3-1 1-16,2-4 3 0,-1 12-2 0,1-2-1 16,2 2 1-16,0-9 2 0,0 1-1 0,5 1-2 0,-2-2 3 15,4-4 1-15,-2-2-1 0,0 0 6 0,1-3 0 16,1 0 1-16,4 0 0 0,2-2 4 0,2 2-5 15,-2-4 0-15,8 2-4 0,-2-3 4 0,1 0-2 16,2-2 2-16,2 0-6 0,0-4 2 0,1 3-4 16,6-5 4-16,-5-1-2 0,5 2-1 0,-8-2 0 15,0-6 2-15,6-2-7 0,2 1 4 0,-5-4-3 16,-6 4 0-16,-2-3-2 0,1-1 2 0,-3-2-1 16,-1 2 1-16,-4 3-2 0,1 0 0 0,-6-1 1 15,1 2-1-15,1-4-1 0,-3 5 2 0,-3-1-3 16,1 4 3-16,-3-2-2 0,0 8-4 0,-5-15 4 15,0 10 1-15,-1-2-2 0,-3 0-1 0,-2 4 1 16,-4 0-4-16,1 3 4 0,-1-3 2 0,0 4-1 0,-1 1 1 16,1 4-1-16,-1-4 1 0,3 6-1 0,-5 1 1 15,7-2 0-15,3 6 7 0,-1-2-5 0,0 2 2 16,5 1 1-16,1-2 3 0,1 2 1 0,2 3 0 16,2-2 1-16,1 0 3 0,0-3-3 0,7 4 0 15,-4-5 1-15,5 0 0 0,-2 0-3 0,2-2 6 16,0 1-7-16,5-2 3 0,-5-1-8 0,4-1-22 15,-2-3-26-15,5 2-23 0,0-1-28 0,-2-2-19 16,5-3-27-16,-6 0-33 0,5-3-57 0,1-2-179 16,2 0-444-16,-2-5 197 0</inkml:trace>
          <inkml:trace contextRef="#ctx0" brushRef="#br0" timeOffset="82584.57">19209 6504 28 0,'0'0'270'16,"3"-9"-17"-16,-3 9-15 0,3-8-22 0,-3 8-17 0,0 0-21 15,0 0-20-15,0-9-19 0,0 9-14 16,0 0-12-16,0 0-11 0,0 0-13 0,0 0-7 0,0 0-7 16,-24 14-9-16,21-7-6 0,-6-2-2 0,5 7-6 15,2-2-3-15,-3 2-6 0,2-1 1 0,0 0-4 16,-2 0 3-16,5 0-4 0,0-2-5 0,0-9 2 16,0 20 4-16,5-12-4 0,-2 0 7 0,0-3-2 15,4 4 3-15,-1-4-6 0,1 1-4 16,2-2-1-16,3 0-1 0,-2 1-6 0,3-2-1 0,0-1-6 15,1-3 3-15,1 1-1 0,1-4-3 0,-1 2-3 16,5-7-2-16,-2 0-8 0,3-1-11 0,0-1-19 16,5-8-15-16,-6 4-12 0,4-7-16 0,-2 2-15 15,0-4-6-15,1 2-10 0,-7-2-2 0,4-1 4 16,-9 6 2-16,1-2 14 0,-1-7 9 0,-1 8 4 16,-5-2 16-16,1 2 19 0,-1-3 13 0,0 2 19 0,-5 1 15 15,0 1 15-15,0-1 4 0,0 9 4 0,-3-3 0 16,1 6 3-16,2 8 1 0,0-15-9 0,0 15-4 15,-5-8-6-15,5 8-1 0,0 0-2 0,0 0-1 16,0 0-4-16,0 0 2 0,-17 18-2 0,13-6 3 16,1 3-2-16,-1 2 0 0,0 4 2 0,4-1 4 15,-2 11 0-15,2-9 2 0,2 6 0 0,-2 5-1 16,6-1 3-16,-1-2 1 0,-1 0-2 0,7 2-1 16,-2 1-1-16,0-3-2 0,4-2-2 0,-5 0 1 15,2-9-5-15,-2 1 2 0,-1-4-5 0,-1-2-1 16,-1-2-2-16,-2-3 4 0,2 1-4 0,-5-4 2 15,5 0-1-15,-5-6 3 0,0 10-7 16,0-10 1-16,0 0-2 0,0 0 0 0,0 0 1 0,0 0 0 16,0 0 2-16,0 0-1 0,-24-19-2 0,17 8-5 0,3 0 1 15,-2-1 1-15,1-4 1 0,0 4-2 16,1-1 2-16,2 0-2 0,0 1 4 0,2 0-2 16,2 2 1-16,0 1-2 0,2 3-2 0,1-2-1 0,4 2 0 15,0 1 2-15,4 2-2 0,-3 1 1 16,6-2-1-16,2 5 1 0,2 2-1 0,-1 2-9 15,4-1-18-15,-1 0-9 0,-3-1-18 0,4 3-21 16,-4 0-23-16,1 1-35 0,0-3-32 0,-4-2-260 0,-1-2-464 16,2 0 206-16</inkml:trace>
        </inkml:traceGroup>
        <inkml:traceGroup>
          <inkml:annotationXML>
            <emma:emma xmlns:emma="http://www.w3.org/2003/04/emma" version="1.0">
              <emma:interpretation id="{61FD694E-AA9D-4C82-953E-6039EC6BFF53}" emma:medium="tactile" emma:mode="ink">
                <msink:context xmlns:msink="http://schemas.microsoft.com/ink/2010/main" type="inkWord" rotatedBoundingBox="21714,7389 23379,7385 23382,8211 21716,8215"/>
              </emma:interpretation>
            </emma:emma>
          </inkml:annotationXML>
          <inkml:trace contextRef="#ctx0" brushRef="#br0" timeOffset="83069.39">20680 6364 242 0,'0'0'265'0,"0"0"-26"16,11-2-26-16,-11 2-20 0,0 0-19 0,11 14-14 0,-6-5-12 16,-1 2-10-16,-1 2-9 0,3-1-9 15,-2 2-9-15,5 5-11 0,-5 0-11 0,1 1-9 16,1 2-8-16,-3-2-8 0,1 2-3 0,2-3-5 16,-1-1-7-16,-5 0-4 0,2 0-2 0,-2-4-2 15,0-2-7-15,-2 2-5 0,2-2-19 0,-4-6-24 0,-3 5-19 16,3-5-18-16,-2 2-22 0,-2-5-26 0,-5 2-19 15,3-4-24-15,-2-1-24 0,0 0-203 0,-2-4-398 16,0-1 176-16</inkml:trace>
          <inkml:trace contextRef="#ctx0" brushRef="#br0" timeOffset="83926.99">20394 6405 115 0,'-4'-10'242'16,"3"-1"-9"-16,-3 1-19 0,4 1-16 0,0 9-17 15,4-21-7-15,-2 11-17 0,1 0-12 0,4-2-14 16,-1 4-7-16,-2-3-17 0,7 2-9 0,-1-1-9 0,5-4-9 16,-4 5-9-16,4-2-6 0,1 0-9 15,3-1-6-15,-3 2-3 0,4-1-4 0,0 2-7 16,0-2-1-16,1 2-4 0,3 0-3 0,4-3-3 0,-5 2-3 16,0 2-3-16,-2 2 0 0,3-2-7 15,-4 2 0-15,3-1 1 0,-5 1 1 0,1 0-3 0,-6 4-4 16,1-4 1-16,-1 0-5 0,2 4 4 0,-6-2-2 15,4 2 0-15,0 0-1 0,-6 1 1 0,-7 1-1 16,19 0-1-16,-11 0-1 0,2 1-4 0,-10-1 3 16,13 5 0-16,-5 0-3 0,2 3 2 0,-4 2-2 15,0 0-2-15,2 1 6 0,-2 3-1 0,-1 4 4 16,1 1 0-16,1 0 3 0,-2 1 3 0,3 8 3 16,-3-5 5-16,1 3 3 0,1 3-4 0,-1 1 2 15,1-2-1-15,0 0 0 0,-1 0-2 0,4 2 0 16,-4 1-1-16,1 0 0 0,1-9-4 0,-1 3 0 15,-3-6-1-15,1 4 1 0,2-7-2 16,-2-2 0-16,-2 0 0 0,6 0 2 0,-5-4-1 0,1 1 1 0,0-4-4 16,-2-1 1-16,0 2-1 0,2-2 0 15,1-1 1-15,-2 0 3 0,-4-5-5 0,15 5 5 16,-10-4-5-16,6-1 3 0,-11 0-5 0,16 0 0 16,-4-5 0-16,-1 1 1 0,-1 0-2 0,3-2-4 15,-5 0-3-15,5-3-7 0,1 0-6 0,-5-1-2 0,2 1-2 16,3-5 5-16,-6 7-4 0,1-2 5 0,-1 0 0 15,-3 2 2-15,2 0-2 0,0 0 5 0,-3 2-1 16,-4 5-2-16,8-9 4 0,-3 5 1 16,-5 4 0-16,0 0-1 0,5-7-1 0,-5 7-2 0,0 0 3 15,0 0 0-15,9-3-2 0,-9 3 7 0,0 0-4 16,0 0 3-16,13 13 0 0,-9-9 5 0,3 2-1 16,1 1 3-16,4-1 2 0,-1 2-1 0,2-2 3 15,3 2 3-15,2 1-1 0,1-2-1 0,3-1 3 16,-2 0-1-16,1 0 2 0,1 0-2 0,0-2 0 15,3 1-2-15,-3-2-3 0,-7-1 4 0,-2-2-3 0,11 0 2 16,-10-2-4-16,2 0 6 0,-2-1-4 0,0-4-3 16,-2 2 0-16,-2-2 1 0,2 0 0 15,-3 0 0-15,-3-3-7 0,1 1 2 0,-3-2-3 16,-3 3-2-16,-2-3 1 0,1 11-3 0,-10-20-2 0,5 11 1 16,-5 0 3-16,-3 3-1 0,2-1-1 0,-9 1 3 15,6 1-2-15,-1 2 3 0,2 2-3 0,-2 2 1 16,-1 0-3-16,3 1 2 0,3 0 2 0,-3 5-2 15,2 2 1-15,-1 1 2 0,6-1 0 0,-4 2 6 16,7 3-2-16,2-1 0 0,2 3 0 16,2-2 3-16,3 2 2 0,4 0-1 0,3 2 3 15,7 3 0-15,2 0-2 0,3-3 3 0,1-2 0 0,2 0-1 16,1 2-2-16,-1-4 2 0,2-2-4 0,-8-3 5 16,-1 1-3-16,-1-3 1 0,3 1-3 0,-9-2-4 15,-1 0-16-15,-1-2-24 0,-4 0-25 0,-2-2-32 16,-6-2-50-16,11 2-66 0,-11-2-230 0,0 0-481 15,0 0 213-15</inkml:trace>
        </inkml:traceGroup>
      </inkml:traceGroup>
    </inkml:traceGroup>
    <inkml:traceGroup>
      <inkml:annotationXML>
        <emma:emma xmlns:emma="http://www.w3.org/2003/04/emma" version="1.0">
          <emma:interpretation id="{4FD1C801-1F42-4B6B-86D2-E544F049A3E4}" emma:medium="tactile" emma:mode="ink">
            <msink:context xmlns:msink="http://schemas.microsoft.com/ink/2010/main" type="paragraph" rotatedBoundingBox="1212,8857 16210,8978 16199,10402 1200,102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458865-3182-4F2F-9C6A-21DD64F2D11F}" emma:medium="tactile" emma:mode="ink">
              <msink:context xmlns:msink="http://schemas.microsoft.com/ink/2010/main" type="line" rotatedBoundingBox="1212,8857 16210,8978 16199,10402 1200,10282"/>
            </emma:interpretation>
          </emma:emma>
        </inkml:annotationXML>
        <inkml:traceGroup>
          <inkml:annotationXML>
            <emma:emma xmlns:emma="http://www.w3.org/2003/04/emma" version="1.0">
              <emma:interpretation id="{CD263902-D0B6-4EBE-AEFC-89A28B093DE1}" emma:medium="tactile" emma:mode="ink">
                <msink:context xmlns:msink="http://schemas.microsoft.com/ink/2010/main" type="inkWord" rotatedBoundingBox="1212,8857 4296,8882 4285,10274 1201,10249"/>
              </emma:interpretation>
            </emma:emma>
          </inkml:annotationXML>
          <inkml:trace contextRef="#ctx0" brushRef="#br0" timeOffset="87370.21">121 8221 67 0,'0'0'230'0,"9"-8"-18"16,-9 8-20-16,0 0-22 0,10-2-16 0,-10 2-10 16,11 0-18-16,-11 0-12 0,12 6-11 0,-4-2-8 15,-1 0-5-15,4 0-12 0,0 2-9 0,-2 0-6 0,3 0-4 16,-1 0-15-16,0-2 9 0,2-2-7 0,-5 2-4 15,2 0-3-15,-1 1-8 0,-1-3 3 0,2-2-5 16,1 2-2-16,-11-2-1 0,19-2-4 0,-11 1-7 16,2-3 7-16,-2-1-5 0,0 2 0 0,-1-3-5 15,-1 0 1-15,0 1-3 0,-1-2-3 0,0 0 3 16,-2-4-4-16,0 3 3 0,-2-1-1 0,-1-2-8 16,-4-1 5-16,3-1-1 0,-5 1 0 0,0-1 0 15,-3 2-1-15,-1 2-4 0,2-1-1 0,-5 1 5 16,-3-4-3-16,-1 6-1 0,-3-3-1 0,6 6 2 15,-1-1-1-15,0 3 2 0,-1-2-3 0,-3 4-1 0,3 1 2 16,3 4 2-16,-1-5-2 0,2 3-2 16,1 1-14-16,2 3-10 0,-1-2-11 0,7 1-20 0,-4 0-21 15,5 2-19-15,2-8-22 0,0 14-69 16,0-14-126-16,9 11-340 0,-2-8 150 0</inkml:trace>
          <inkml:trace contextRef="#ctx0" brushRef="#br0" timeOffset="87012.83">-55 7637 143 0,'5'-5'131'0,"-5"5"-8"15,0 0-4-15,5-5-10 0,-5 5 0 0,0 0-10 16,6-6-1-16,-6 6-7 0,0 0-6 0,6-9-6 15,-6 9-1-15,3-5-9 0,-3 5-1 0,0 0 0 0,4-9-6 16,-4 9 4-16,3-7-5 0,-3 7-3 0,5-7-2 16,-5 7-5-16,5-7 1 0,-5 7 0 15,5-5 0-15,-5 5-3 0,4-7-2 0,-4 7-2 0,4-9-3 16,-4 9-5-16,0 0-3 0,5-9 2 0,-5 9-5 16,0 0 4-16,5-7 2 0,-5 7-5 15,0 0 0-15,0 0-4 0,4-5-3 0,-4 5-4 0,0 0-2 16,0 0 0-16,0 0-5 0,0 0-1 0,0 0-3 15,0 0 1-15,0 0 0 0,0 0 1 0,0 0 1 16,-12 28 7-16,8-15 2 0,-1-1 7 0,0 2-4 16,0 2-1-16,-1 6 1 0,3-3 7 0,0 4 3 15,-2 5 3-15,1 2-3 0,3-1 1 0,-3 1-5 16,3-2 5-16,-3 2-3 0,2-9 1 0,1 9 1 16,-2-10-1-16,2 1-2 0,0 4-2 0,-1-3 4 15,1 1-3-15,-3-3 0 0,2 2-1 0,0-1-4 16,0-3-1-16,0 1 2 0,-2-2 0 0,2 1-4 0,-5 0-6 15,3-4 4-15,0-1-4 0,0-1-1 0,1-1 0 16,1 2 0-16,-1-3-4 0,-1 0 4 16,0-2-3-16,3 1 0 0,-3-3-7 0,0 4-22 0,2-1-22 15,2-9-13-15,-1 14-17 0,1-5-21 0,0-9-17 16,3 7-26-16,-3-7-26 0,8 9-26 0,-1-7-42 16,-7-2-203-16,14 1-463 0,-3-7 206 0</inkml:trace>
          <inkml:trace contextRef="#ctx0" brushRef="#br0" timeOffset="88757.98">613 8121 160 0,'0'0'194'16,"0"0"-11"-16,0 0-14 0,0 0-8 0,8 9-19 15,-8-9-7-15,2 10-7 0,-2-10-3 0,4 14-10 16,-4-8-8-16,1 3-5 0,-1 1-4 0,0-10-5 0,0 18-6 15,-1-7-3-15,1-11-11 0,-2 14-5 0,-1-7-7 16,3-7-8-16,-1 14-1 0,-3-8-7 16,4-6-2-16,0 13-7 0,0-13-1 0,-4 10-1 0,4-10-5 15,0 8-3-15,0-8 1 0,0 0-3 0,0 0-3 16,0 0 3-16,-1 9-2 0,1-9-6 0,0 0-3 16,0 0-1-16,0 0-13 0,0 0-5 0,13-17-8 15,-6 9-9-15,0-1-5 0,-1 1-3 0,0 0 0 16,2-4 0-16,-2 2 0 0,5-1 3 0,-4 2 3 15,2 0 2-15,0 0 2 0,-3 2 1 0,3-1 2 16,-3-1 8-16,1 4 5 0,-1-1 6 0,-1 2 5 16,1-1 2-16,-6 5 1 0,13-5 4 0,-7 3 1 15,-6 2-1-15,13 0-1 0,-13 0 0 0,13 2-1 16,-13-2-2-16,12 8 2 0,-7-2 3 0,0-1-4 16,-1 4 0-16,1 1-2 0,-1 0 2 0,3 0-5 15,-4 4 3-15,2-3-3 0,0-2 3 0,0 0 1 16,1 1-3-16,-2-1 0 0,6 2 2 0,-4-3 0 0,0-3-1 15,3 1 1-15,2-3-1 0,1 3-8 16,1-3-2-16,-1-1-6 0,1-2-4 0,0 0-5 0,-1 0-1 16,2-2-3-16,-1-1-1 0,2 0-2 0,-1-2 2 15,-2-2 1-15,1 2 0 0,0-2 4 16,0 0-1-16,1-1 4 0,3-3-1 0,-4 4 3 16,0-1 2-16,-1 0 1 0,1 0 5 0,-2 3-2 0,-2-2 2 15,-1 2 3-15,1 1 3 0,-3 0 3 16,-6 4 4-16,17-3 1 0,-11 0 4 0,-6 3-5 0,15-2 4 15,-15 2-1-15,14 2 4 0,-4 2-2 0,-4 0-1 16,1 2-1-16,-1-1 2 0,3 2-4 0,1-1 3 16,1 4-13-16,-4-4 12 0,1 1-3 0,0 0-4 15,2 1 4-15,1-3 2 0,-2 3 2 0,2-3-5 16,-4 0-4-16,3-3 7 0,-1 1-6 0,2-1 1 16,1 1 1-16,-3-3-3 0,-9 0-15 0,16-1 1 0,-16 1-11 15,16-3-4-15,-11 2-6 0,-5 1-6 0,6-8-7 16,-6 8-6-16,0 0-14 0,-1-11-6 0,1 11-6 15,0 0-2-15,-10-12 3 0,3 8-1 16,-6 0 7-16,2 0 11 0,-1 2 8 0,-2 0-4 0,-1 2 11 16,-2 0 1-16,2 0 6 0,-7 4-1 0,3-3 8 15,-1 4 1-15,3-3 9 0,2 2-8 0,-1 0 11 16,0 6 6-16,1-6-3 0,4 4 11 0,-3 1 9 16,6 1-6-16,1-2 2 0,1 4 5 0,1 2 16 15,4-2-1-15,2 1 6 0,3 2 1 0,1-1 2 16,4 4 2-16,2-1 0 0,1 2 1 0,4-2 3 15,0 2 1-15,0-4 2 0,8 6 0 0,-6-4 5 16,5 0 0-16,-4-2 3 0,-1 2 2 0,-3-3 0 16,9 7-8-16,-9-5-4 0,2 0-4 0,-4-1 0 15,1 4-3-15,-4-3-5 0,2 1 1 0,-7-3-4 16,0-2-2-16,3 5-3 0,-1-3 0 0,-1 1-3 16,-2-2 3-16,-1 3-6 0,0-5 1 0,-4 2-3 15,1-1-2-15,-2-1 3 0,1 0 0 0,-3-1-3 0,2 0 6 16,-2-1-4-16,-1-3 3 0,-1 3 3 15,-1-4 2-15,-1 1 6 0,1-1-3 0,-3 0 6 0,-2-1-3 16,-1 0-2-16,1-2 0 0,1-1-2 0,-3 2-1 16,3-6-1-16,-1 2 1 0,-3-1-2 0,2-2 4 15,-1 0 0-15,0-2-2 0,1-2 2 0,-2 2 4 16,2-4-2-16,3 0 2 0,-6-1-6 0,3-5 4 16,5 4-1-16,-1-2 1 0,0-2-4 0,3 0 1 15,4 2 0-15,2-5-2 0,1 1-1 0,3 4-1 16,2-2-5-16,4-2 2 0,1 1-3 0,2-1-1 15,2 1 0-15,2 3-2 0,2-1-2 0,1 2 1 16,-2-3 1-16,8-2-5 0,-6 7 3 0,7-6-2 0,-7 4-5 16,-2 1 4-16,1-1-2 0,2 0 5 15,-2 0-3-15,7-3 0 0,-7 2-1 0,-1 1-2 16,-1-1 2-16,7-6 2 0,-3-1-2 0,-3 5-1 0,-3 0-1 16,4-1-1-16,-1 1-5 0,-2-1 3 0,4-5-5 15,-3 6 3-15,-1-1-2 0,0 2 0 0,-1-2 0 16,1 1-1-16,-6 1 4 0,2 1 1 0,1-1-2 15,-4 2 2-15,-2 3-3 0,1 0 2 0,-4-1 5 16,0 4-5-16,1-3 4 0,-2 2-3 0,-3 1-2 16,0 7 5-16,0-12-4 0,0 12-1 0,-3-13 2 15,3 13 0-15,-13-8-3 0,6 5 2 0,-1 2 2 16,8 1 0-16,-19-3-2 0,7 3 0 0,-1 2 0 16,1 2 1-16,-1 0-1 0,1 1 5 0,0 4-4 15,2-2 2-15,-2 0-1 0,2 4 5 0,1 0-2 16,5 2 4-16,-1-2-3 0,1 3 4 0,2-1 1 15,1-1-3-15,1 2 1 0,1 0 4 0,4 0-3 16,1 2 2-16,0-3-1 0,4 3-3 0,0-5 4 16,3 3 0-16,0 0 0 0,2 0 0 0,-4-6-4 15,5 0-20-15,-6 1-23 0,2-3-25 0,2-1-30 0,2 3-38 16,-3-2-40-16,5-6-75 0,-3 2-143 0,2-4-425 16,0-2 188-16</inkml:trace>
          <inkml:trace contextRef="#ctx0" brushRef="#br0" timeOffset="89125.87">2307 8119 2 0,'-8'-5'243'16,"8"5"-14"-16,0 0-20 0,-13-3-20 0,13 3-20 15,-9 0-14-15,9 0-16 0,-14 0-8 0,14 0-18 16,-16 5-12-16,11 0-2 0,-4-2-13 0,2 3-7 15,-1-1-8-15,2 0-5 0,1 2-8 0,1-1-4 16,0 1-2-16,0-1-7 0,4 6-7 0,-1-4-1 16,1-8-5-16,5 20-2 0,-1-8 1 0,2 0-5 15,0 1-2-15,1-1-4 0,7 5-3 0,-6-6 1 0,3 6-1 16,0-4-2-16,5 1 0 0,-8-5-2 0,2 2-4 16,1-1 0-16,-6-1 0 0,-1-1-7 15,0-4 4-15,0 0 1 0,-4-4 4 0,5 9 8 0,-5-9 17 16,0 0 6-16,0 0-4 0,-7 12-2 0,7-12-5 15,-13 0-3-15,13 0-3 0,-18 0 0 0,6-2-5 16,-1 1-1-16,1 1-3 0,12 0-4 0,-20-3-19 16,8 0-12-16,3 0-14 0,1 1-14 0,8 2-20 15,-13-11-20-15,11 8-15 0,2 3-17 0,-6-11-33 16,6 2-56-16,0-2-156 0,6-2-394 0,0-1 175 16</inkml:trace>
          <inkml:trace contextRef="#ctx0" brushRef="#br0" timeOffset="89590.98">2432 8312 9 0,'2'-12'236'0,"3"6"-17"0,1-1-16 0,2 0-15 16,3-1-18-16,1 3-16 0,3 0-9 0,1 1-15 15,5-1-10-15,-1-3-15 0,3 6-11 0,3 0-7 16,-4 2-9-16,1-2-10 0,2 0-5 0,-1 2-6 15,1-1-7-15,-3 2-11 0,0-1-27 0,0 4-26 16,0-2-27-16,-2 2-23 0,7-2-39 0,-5 4-56 16,2 0-149-16,9-4-334 0,-2 4 149 0</inkml:trace>
          <inkml:trace contextRef="#ctx0" brushRef="#br0" timeOffset="89410.9">2566 7896 148 0,'0'0'201'0,"0"0"-10"16,0 0-13-16,-6 28-5 0,5-14-7 0,-2-3-14 15,0 8-8-15,3-5-6 0,0 9-8 0,-2-7-5 16,-1 4-13-16,-1 2-1 0,0-1-10 0,3 3-8 15,1-4-8-15,1 1-2 0,-1-1-5 0,4 2-6 16,0-2-9-16,-1 2-6 0,2 0-6 0,-1-3-4 16,2 4-7-16,-2-4 1 0,-2 1-7 0,1 1 2 15,-3-7-6-15,4 4-2 0,-1-4-7 0,-3 0-1 0,2 0-16 16,-2-4-19-16,0 2-16 0,0-1-26 0,-2-2-20 16,-1-2-24-16,-1-2-12 0,4-5-21 15,-6 10-25-15,6-10-56 0,-7 5-128 0,7-5-369 16,-11-2 164-16</inkml:trace>
        </inkml:traceGroup>
        <inkml:traceGroup>
          <inkml:annotationXML>
            <emma:emma xmlns:emma="http://www.w3.org/2003/04/emma" version="1.0">
              <emma:interpretation id="{5CDE0598-82E8-44BA-A5E3-BA7702EA3E74}" emma:medium="tactile" emma:mode="ink">
                <msink:context xmlns:msink="http://schemas.microsoft.com/ink/2010/main" type="inkWord" rotatedBoundingBox="4878,9526 9140,9561 9138,9910 4875,9875"/>
              </emma:interpretation>
            </emma:emma>
          </inkml:annotationXML>
          <inkml:trace contextRef="#ctx0" brushRef="#br0" timeOffset="90183.54">3694 8206 160 0,'0'0'232'16,"-21"-2"-15"-16,8 2-13 0,1 1-21 0,-4 2-18 15,3 2-8-15,3 1-14 0,-1 0-14 0,0 2-10 16,4 3-11-16,-3 0-8 0,5 1-12 0,-4 1-6 15,7 5-7-15,-3-2-7 0,3 0-5 0,2-1-11 16,2-2-4-16,3 1-1 0,0 0-6 0,1-3 0 16,1 1-4-16,3-4-4 0,6 4-10 0,-3-5 5 15,0-2-4-15,2 1 0 0,7-2-7 0,0-1-3 0,1-1-8 16,1-2-4-16,7-1-3 0,-7 0 0 16,1-3-2-16,4-5 0 0,-4 5 3 0,-1-2-4 15,7-6 3-15,-8 5-4 0,-2-2 4 0,-1 3 0 0,1 3-4 16,-5-5 2-16,-2 2 1 0,0 4 2 0,-4-1-3 15,1 0 0-15,-2 3-1 0,-9 0 1 16,16 0 2-16,-10 3-2 0,3 0 1 0,-3 3 1 0,-1-1 1 16,1 2 0-16,4 0 2 0,-4 4 3 0,1-2 1 15,1-1 4-15,-1 2-4 0,-1 2 2 0,6-4 2 16,-4 1-2-16,3 0-1 0,-1-3 7 0,3 2-5 16,0-3 2-16,0 0-1 0,0-2-5 0,0 0 0 15,0 0 2-15,-1-1-1 0,3-2 2 0,-4 0-4 16,2-4 1-16,0 0-1 0,-2-2 2 0,-4 0-1 15,4-2-1-15,-2 0-3 0,-3-4 3 0,-3 1-1 16,-1-2-1-16,-2-1-1 0,-5 0 0 0,2 0-2 16,-4-4 2-16,-4 0 1 0,-1 1-1 0,-5 2 0 15,2 3 0-15,-5 0-4 0,-1-2 2 0,0 6 0 0,1 2-1 16,-2-1 0-16,5 3 0 0,-1 2-2 16,5 4 3-16,-3-4-1 0,3 2-4 0,0 2-20 15,3 2-5-15,2-1-16 0,-3 2-12 0,7 0-17 0,-3 1-9 16,3 0-19-16,2 2-27 0,2-8-21 15,0 14-203-15,0-14-384 0,2 10 170 0</inkml:trace>
          <inkml:trace contextRef="#ctx0" brushRef="#br0" timeOffset="90843.66">4449 8294 232 0,'8'-2'220'0,"1"-2"-12"0,-3-1-18 0,1 2-13 16,-7 3-11-16,18-6-17 0,-12 5-10 0,-6 1-14 16,11-1-11-16,-11 1-7 0,0 0-9 0,9 4-2 15,-9-4-3-15,6 7-6 0,-6-7-7 0,8 9-8 0,-6-1 0 16,-2-8-6-16,5 12-4 0,-4-4-4 16,1-1-5-16,1 2-5 0,-3-9-7 0,7 14-1 15,-6-8-2-15,4 2-3 0,-3-3-1 0,3 0-6 0,-5-5 0 16,8 10-3-16,-3-6-4 0,1 0 2 15,-6-4-4-15,14 3 0 0,-8-1-4 0,2-1-1 16,-8-1-1-16,16 0-1 0,-16 0-4 0,15-2 5 0,-7-2-4 16,0 1-2-16,1-6-1 0,0 3 1 0,-2-2-1 15,4-2 0-15,-3-1-1 0,-1 2-2 0,1-1 1 16,-3 0 0-16,2 0-2 0,-3 1 0 0,1 1-3 16,-1 2 3-16,0 0 2 0,-4 6-5 0,5-10 0 15,-5 10 3-15,4-8-3 0,-4 8 3 0,5-4-4 16,-5 4-1-16,0 0-2 0,0 0 0 0,0 0-1 15,0 0 0-15,0 0 2 0,0 0 0 0,0 0 2 16,0 0-1-16,0 0 2 0,4 18-1 0,-4-18-1 16,2 15 5-16,-2-6-3 0,0-9 1 0,5 16 2 15,-3-7 0-15,2-1 1 0,-2-2 0 0,3 3-3 16,1-1 6-16,1 0-2 0,0-3 1 0,2 1-1 16,-2-2 0-16,-1 0-2 0,4 1 1 0,2-1 1 0,-1-1-2 15,2-1 1-15,-2-2 0 0,4-2 0 0,-3 1-1 16,-1-5 1-16,4 1-2 0,-2 0-1 0,0-1 5 15,3-2-5-15,-3 3 2 0,0-4-2 0,-1 1 1 16,-1-1-1-16,2 1 5 0,-5-1 1 0,5 2 6 16,-3-1 4-16,-4 2 9 0,1 2 0 0,-1-1 1 15,-6 5-1-15,9-7-7 0,-3 4 1 0,-6 3-1 16,7-4-4-16,-7 4-2 0,0 0-4 0,0 0 3 16,0 0-4-16,18 9 1 0,-12-4-2 0,-1 4 3 15,-3-1-3-15,7 0 2 0,-5 4-3 0,3-2 0 16,-1 2-4-16,-1-1 6 0,4 0-1 0,-2-1-3 15,-1 0-8-15,-2 0-17 0,4-4-24 0,-5 2-18 16,4-4-26-16,-3 3-21 0,1-1-25 0,-5-6-31 0,10 6-32 16,-5-2-251-16,-5-4-487 0,12-2 215 0</inkml:trace>
          <inkml:trace contextRef="#ctx0" brushRef="#br0" timeOffset="91832.45">5426 8259 35 0,'0'0'231'16,"0"0"-21"-16,8-4-25 0,-8 4-18 0,0 0-15 16,0 0-8-16,0 0-14 0,0 0-5 0,7 12-9 15,-7-12-11-15,0 11-5 0,0-11-9 0,1 16-6 16,1-8-7-16,-2 1-11 0,0-9-2 0,0 15-9 16,5-8-3-16,-5 1-4 0,6-2-4 0,-1 2-5 15,0-2-1-15,-5-6-7 0,6 9-4 0,-2-4 1 0,3-2 0 16,2 3-6-16,-3-4 0 0,-6-2-4 0,12 5 3 15,-5-4-5-15,-7-1-1 0,15 0 0 16,-4-4-1-16,2 2-9 0,-2-2 9 0,-1-2-7 0,1 1 1 16,-1 0 0-16,0-1 1 0,2-1-4 0,-1-2 3 15,0 1-6-15,-2-2-1 0,2 4 4 0,0-6-1 16,-2 4-5-16,-1 0 6 0,1-3-1 0,-4 6-3 16,2-2 5-16,-4 1 13 0,-3 6 2 0,9-8 2 15,-5 3-6-15,-4 5-3 0,0 0-2 0,5-6-3 16,-5 6 3-16,0 0-5 0,0 0 1 0,0 0-3 15,0 0-1-15,0 0 0 0,10 15 1 0,-9-7 1 16,-1-8-1-16,0 14 7 0,2-6 2 0,1 0 1 0,-3 1 0 16,5 1-3-16,-3-1 3 0,1-2-4 15,2 3 0-15,-3-2 1 0,3-2-1 0,-1 2 1 16,0-2-2-16,4-1 0 0,-2 0-2 0,2 1 2 16,1 0-2-16,-1-1-1 0,2-1 1 0,1-2-1 0,-3 3-3 15,5-3 4-15,-3-1-5 0,1-1 5 0,2-2-6 16,0 2 0-16,-1-3-2 0,1-2-5 15,-3 0 2-15,4 1-7 0,1-2 1 0,-4-4 0 0,3 4-2 16,-1 0 1-16,-2-3 1 0,-1 1 3 0,0 0-2 16,0 1 3-16,-3 1-1 0,-3 0 0 0,5 0 1 15,-4 3 4-15,-5 3-6 0,10-5 3 0,-10 5-2 16,0 0-1-16,9-3 1 0,-9 3 1 0,0 0-1 16,0 0 0-16,14 5 3 0,-9-1 0 0,-2 1 0 15,2 3 1-15,0-2-1 0,-1 1 2 0,2 2 0 16,2 0 0-16,-3 1 0 0,3-4 0 0,0 0-1 15,0 2 3-15,2 0-1 0,-2-2 3 0,0 0 0 16,2-1-1-16,1 1-1 0,-1-2 1 0,0 2 0 0,3-2-1 16,0-2-2-16,0 0 1 0,5 0 1 15,-5-2-3-15,-2 0-1 0,3-1-1 0,2-2-6 16,0-1 1-16,2-2-6 0,0 0-6 0,3 3 3 0,-5-1-2 16,2-3 2-16,-3 4 2 0,-2-1 4 15,3 0-3-15,-2-2 0 0,0 5 5 0,-2-2 0 16,-1-1 3-16,-2 2-2 0,0 1 1 0,-9 1 0 0,17 0-1 15,-17 0 0-15,14 0 3 0,-14 0 1 0,14 3-3 16,-8 1 1-16,0-1 3 0,2 0 0 16,-1 0 2-16,2 1-1 0,-5-1-2 0,8 2 4 15,-3-2-3-15,4 2 4 0,0-1-3 0,0-2 4 0,0 3-1 16,0-2-1-16,0 0-1 0,0 0 2 0,1-1 0 16,0 0-1-16,-1-1 0 0,0 2 2 0,-1-3-5 15,2-2 5-15,-3 0-2 0,-4-2-5 0,1 1 10 16,-1-2-4-16,-1-1-1 0,-1-1 1 0,-3-2-1 15,1-1 2-15,-3 10-2 0,-4-20-3 0,-1 9 3 16,-3-2 0-16,-3 2-3 0,-4-3-1 0,-4 0 4 16,0 3-2-16,-3-3 1 0,-1 5-1 0,1 2 0 15,1 1-1-15,-1 0 0 0,7 1 3 0,-7 4 0 16,7 0-2-16,-1 1 1 0,3 2 3 0,0 3-14 0,1-3-9 16,5 2-13-16,-2 2-16 0,0-1-23 0,7 0-18 15,2-5-29-15,-5 11-32 0,5-11-223 16,0 12-407-16,0-12 180 0</inkml:trace>
          <inkml:trace contextRef="#ctx0" brushRef="#br0" timeOffset="92170.06">7065 8352 84 0,'0'0'203'0,"6"6"-16"16,-6-6-17-16,4 8-6 0,-4-8-13 0,6 9-11 16,-6-9-11-16,5 10-14 0,-1-4-13 0,-4-6-10 0,5 5-6 15,-5-5 0-15,4 7-8 0,-4-7-2 16,3 7-10-16,-3-7-2 0,8 4-11 0,-8-4-2 16,7 3-4-16,-7-3-6 0,11 2-1 0,-11-2-4 0,12 0-3 15,-12 0-7-15,18-2-2 0,-7 0-1 16,3-2 2-16,6 1-7 0,-5-2-1 0,1 3-5 15,5-2 0-15,2 2-1 0,-1-1-1 0,2 0 1 0,8-1-1 16,-8 3-6-16,0-1 3 0,0-2 2 0,-3 4-6 16,0 0 6-16,-1-2 8 0,2 2 6 0,-3 2 3 15,-3 0 6-15,-1 2 1 0,2 0 2 0,-2 0-4 16,2 2-3-16,2 4-3 0,-6-3-2 0,1 0-1 16,1 6-2-16,1-1-2 0,0 2 0 0,-3 0-12 15,2 3-37-15,-2-1-46 0,-1 0-54 0,0 2-91 16,2-4-182-16,-2 0-437 0,1 2 194 0</inkml:trace>
        </inkml:traceGroup>
        <inkml:traceGroup>
          <inkml:annotationXML>
            <emma:emma xmlns:emma="http://www.w3.org/2003/04/emma" version="1.0">
              <emma:interpretation id="{E4F9989E-A880-4F0C-828E-9CEDBCB79F8B}" emma:medium="tactile" emma:mode="ink">
                <msink:context xmlns:msink="http://schemas.microsoft.com/ink/2010/main" type="inkWord" rotatedBoundingBox="10173,9358 13178,9382 13170,10378 10165,10354"/>
              </emma:interpretation>
            </emma:emma>
          </inkml:annotationXML>
          <inkml:trace contextRef="#ctx0" brushRef="#br0" timeOffset="93121.03">9175 8144 59 0,'0'0'237'16,"5"-8"-13"-16,-5 8-10 0,0 0-19 0,0 0-22 16,0 0-8-16,-11-15-18 0,3 13-2 0,-3-1-10 15,-2 1-7-15,-2 2-9 0,-2 0-11 0,-4 0-7 16,-4 0-5-16,2 2-8 0,-2 1-9 0,3-1-8 16,-1 5-7-16,2-2-5 0,3 0-5 0,3 1-8 15,2 0-4-15,0-1-6 0,3 0 1 0,-1 1-5 16,4 2 0-16,1 0-5 0,1 1-1 0,1-1-3 15,3-1-1-15,1-7-4 0,4 19 1 0,-1-11-6 16,6 0 4-16,-2 1-2 0,6 2 0 0,2 4-5 16,0-4 2-16,4 4-1 0,2-4 0 0,1 2-3 15,-1-3 1-15,0 0-4 0,1 0 1 0,-2 0 0 0,-1 0-1 16,0-2-2-16,-2 0-2 0,-4-2 0 0,-2-1-1 16,-1 4-2-16,-3 0-3 0,-1-3 4 0,-1-2 1 15,-1 4-1-15,-3-2 3 0,-1-6-4 0,0 11 4 16,0-11-1-16,-6 10 2 0,6-10 1 0,-14 9 0 15,3-5-2-15,-1 0 1 0,-2-2 1 0,2 3-2 16,-1-3 0-16,-3 0 1 0,1-1 1 0,1 2 0 16,-2-3-16-16,4 2-15 0,2 1-21 0,-1-3-23 15,11 0-19-15,-16 1-20 0,16-1-20 0,-10-4-44 16,10 4-249-16,0 0-458 0,0 0 203 0</inkml:trace>
          <inkml:trace contextRef="#ctx0" brushRef="#br0" timeOffset="93370.36">9434 8269 193 0,'0'0'232'16,"6"-2"-23"-16,-6 2-24 0,0 0-13 0,0 0-16 16,5 10-16-16,-5-10-4 0,4 12-8 0,-3 0-10 15,0-2-8-15,4 1-10 0,-1 0-8 0,-1 2-12 16,1-2-6-16,1 2-3 0,-1-3-8 0,-1 2-5 15,0-1-5-15,1-3-8 0,-2 2-3 0,-1 0-5 16,2-2-2-16,-2-2-17 0,-1-6-15 0,5 10-19 16,-5-10-12-16,2 9-15 0,-2-9-24 0,5 5-13 15,-5-5-28-15,0 0-7 0,11 0-30 0,-11 0-46 0,13-8-103 16,-7 3-317-16,3-1 142 0</inkml:trace>
          <inkml:trace contextRef="#ctx0" brushRef="#br0" timeOffset="93618.42">9743 8320 67 0,'13'-4'208'0,"-13"4"-13"0,8-3-16 0,-8 3-18 0,0 0-8 16,15 3-10-16,-15-3-13 0,7 6-6 0,-4-1-11 15,-3-5-7-15,6 9-6 0,-2-3-3 0,-4-6-7 16,2 13-7-16,-2-4-8 0,0-2-6 0,-2 2 0 16,2-9-6-16,-5 16-2 0,-1-9-2 0,0 1 0 15,-2 0-3-15,-2 1-4 0,-2-2-4 0,-3-1-2 16,1 2-6-16,-1-4-4 0,-5 2-1 0,5-4-5 0,-1 1-2 15,-5-2-2-15,2 1 1 0,5 0-6 16,-2-1-2-16,5 2-11 0,-2-6-12 0,0 3-17 16,4 0-20-16,9 0-14 0,-17-4-20 0,9 3-11 0,8 1-22 15,-9-6-24-15,6 0-27 0,3 6-208 0,1-14-395 16,4 4 175-16</inkml:trace>
          <inkml:trace contextRef="#ctx0" brushRef="#br0" timeOffset="94118.33">10015 8049 115 0,'8'-5'211'0,"-8"5"-19"0,0 0-18 0,0 0-24 16,0 0-12-16,0 0-5 0,9 12-8 0,-9-12-3 15,-2 15-15-15,-1-3-3 0,3 0-9 0,-1 2-4 0,-1-1-6 16,-1 5-6-16,3 0-4 0,-3 2-7 0,3-1-2 15,-3 3-5-15,3 0-7 0,0-4-5 16,2 1 1-16,-2 0-10 0,0-4 0 0,1-1-5 0,-1-1-3 16,1 0 0-16,1-1-4 0,1-4-2 0,-1 0-1 15,-1 0-2-15,-1-8 1 0,3 8-6 16,-3-8 1-16,0 0-4 0,8 7 1 0,-8-7 1 0,7 0-4 16,-7 0-1-16,14-7-4 0,-3 3 1 0,-4 0-4 15,5-6-1-15,0 3-2 0,3-7-5 0,2 4-11 16,-5 1-1-16,4-1-4 0,-1-1 5 0,-1 0 0 15,-2-1 5-15,2 5-5 0,-2-2 3 0,-1 3 3 16,-4 1-1-16,3-3 2 0,-2 4 3 0,-8 4 2 16,11-6-2-16,-4 5 2 0,-7 1 0 0,11-1 1 15,-11 1 0-15,0 0-6 0,14 3 11 0,-8 2 3 16,-6-5 3-16,7 12 5 0,-1-10-1 0,-3 6 4 16,1-2 1-16,0 5 2 0,-1 1 6 0,1-2 3 0,-3 1 0 15,-1 0 3-15,0-2-2 0,0 2 7 0,0-11-4 16,-1 17 1-16,-2-8-4 0,-1-1 0 15,4-8 0-15,-11 14-2 0,0-9-2 0,3 1 1 0,-3-1-4 16,-2 1-1-16,1-3-3 0,0-1-3 0,-2 2-22 16,0-2-16-16,5 0-23 0,-4-3-27 0,1 2-33 15,1 0-23-15,11-1-29 0,-15-2-47 0,15 2-218 16,-10-7-456-16,10 7 203 0</inkml:trace>
          <inkml:trace contextRef="#ctx0" brushRef="#br0" timeOffset="95329.47">10732 8257 133 0,'0'0'238'16,"-11"-16"-20"-16,11 16-11 0,-12-6-15 0,4 4-10 16,8 2-19-16,-21-4-15 0,13 4-14 0,-3-2-15 15,-2 4-8-15,1-4-8 0,2 4-13 0,-2-1-8 16,-1 2-12-16,4 0-5 0,1 0-7 0,8-3-3 16,-13 6-8-16,6-3-3 0,3 4-5 0,0-3 0 15,-1 4-6-15,5-8 0 0,-1 13-2 0,1-6-7 16,0-7-3-16,3 19 2 0,1-9-3 0,2 0-2 15,-2-3-2-15,1 2 1 0,1 2-4 16,1 0-1-16,2-1-5 0,-3 1 2 0,2 0 1 0,-2-4-5 16,0 2 1-16,0 0 2 0,0-2-5 0,0 0 2 15,-3-1-1-15,2-2-6 0,-5-4 5 0,6 10-2 0,-6-10-1 16,1 11 1-16,3-4 4 0,-4-7 6 16,0 0 5-16,-4 10 2 0,4-10 2 0,0 0 3 15,-7 7 0-15,7-7-2 0,-10 3-4 0,10-3 1 0,0 0-2 16,-9 2 0-16,9-2-1 0,0 0-1 0,0 0 0 15,-11 0 2-15,11 0-1 0,0 0-7 0,0 0 5 16,0 0 0-16,0 0-3 0,0 0-2 0,26-12 0 16,-13 10-1-16,2 1-4 0,3 0-5 0,3-3-4 15,9 2-5-15,3-2-8 0,-1 2 4 0,0 0-4 16,0-2 2-16,1-1-2 0,0-1 6 0,-8 1-3 16,6-1 2-16,-9-2 2 0,0 2 4 0,2-2-3 15,-5 1 3-15,0-3 1 0,-1 1 2 0,-5 0-2 16,-3-1 5-16,-1 2 0 0,0-3 2 0,1 2-2 0,-6-2 4 15,1 0-2-15,-2 3 0 0,-2-3-1 0,-1 11 1 16,-3-14 1-16,0 6-2 0,-2 1 0 16,-2 0-1-16,-3-1-2 0,1 2 3 0,-3 0-2 0,-1 2-1 15,-1 2 3-15,-1-2-1 0,0 4-2 0,2 2 1 16,-1 0-1-16,0-2 3 0,4 3-2 0,-3 1-1 16,2 3 2-16,-1 0-3 0,4-2 3 0,2 0-2 15,0 3 5-15,1 4 1 0,3-3 1 0,-1 4-3 16,6 0 2-16,-1-1 4 0,3 1-4 0,4-1 0 15,1-2 0-15,1 2 0 0,4 0 1 0,-1 1 0 16,5-5-1-16,2 2 1 0,0-2 0 0,-1 0-1 16,3 1-2-16,-1-2 0 0,3-3 0 0,-4 0 2 15,11 0-3-15,-10-4 4 0,0 0-8 0,-1 0 5 0,-1 0 0 16,1-3 3-16,-1-1-4 0,-1-1 4 16,-5 0-5-16,2 0 2 0,-6-1-1 0,2-2 2 15,0 2-2-15,-1-3 3 0,-2 2-4 0,0 1 0 0,-3 0 3 16,0 1 1-16,0 2-4 0,-1-1 3 0,-5 4-1 15,9-7 0-15,-9 7-1 0,9-6 2 0,-9 6-5 16,9-2 2-16,-9 2 1 0,10-2 1 0,-10 2 2 16,15 1-2-16,-15-1 0 0,16-1 0 0,-7 2 0 15,-9-1 2-15,21 0-4 0,-8 0 1 0,1 0 0 16,-2 1 3-16,3-2-2 0,0 0 0 0,-2-1 0 16,1 1 1-16,2-4 4 0,-1 3 0 0,-3-5 0 15,0 3 0-15,1-4-2 0,-2-1 3 0,-3 1-4 16,1 0 4-16,-3 0-2 0,-2 2-2 0,-1-3 2 15,-3 9-4-15,-2-19 1 0,-2 8-1 0,-2 2 0 16,-5 0 1-16,0 1-3 0,-1 0 0 0,-7 0 1 16,0 4 1-16,-3-1-3 0,0 0 2 0,3 2 0 0,-1 3 3 15,3 0-5-15,2 0 2 0,0 5-3 0,-1-2 4 16,2 0-3-16,2 3 3 0,1 0-1 16,4 2 0-16,-2 0 0 0,3 0 2 0,2 0-1 0,0 1 2 15,3 0 2-15,2 2-3 0,3 0 2 0,1 2 1 16,2-2-1-16,4 0-1 0,3 4-3 0,0-2 2 15,2 1 0-15,1 0-2 0,0-5 1 0,2 5 0 16,-1-2-2-16,1-1 4 0,0 0-2 0,0-1 0 16,-3 4-1-16,0 0 2 0,1 1-1 0,-2 3 5 15,0-3 1-15,-2 2 11 0,-4 1 0 0,3 2 3 16,-4 1-4-16,0-2 7 0,-2 2-3 0,-2 2 4 16,1-1-1-16,-1 7-4 0,-3-6-2 0,-5 0 1 15,4-1-4-15,-2 8 1 0,-2-10-3 0,2 3 3 16,-3-1-4-16,-1 2-1 0,0-4-26 0,-2-2-25 15,2 2-35-15,-2-1-41 0,1 0-55 0,1-8-86 16,2-1-183-16,3 2-478 0,0-1 211 0</inkml:trace>
        </inkml:traceGroup>
        <inkml:traceGroup>
          <inkml:annotationXML>
            <emma:emma xmlns:emma="http://www.w3.org/2003/04/emma" version="1.0">
              <emma:interpretation id="{6EDBC373-2755-4437-BBFF-808F3B305D53}" emma:medium="tactile" emma:mode="ink">
                <msink:context xmlns:msink="http://schemas.microsoft.com/ink/2010/main" type="inkWord" rotatedBoundingBox="13517,9492 16206,9514 16203,9855 13514,9834"/>
              </emma:interpretation>
            </emma:emma>
          </inkml:annotationXML>
          <inkml:trace contextRef="#ctx0" brushRef="#br0" timeOffset="96856.21">12213 8230 197 0,'-4'-8'239'0,"4"8"-14"0,0 0-16 0,0 0-21 0,-2-6-16 15,2 6-17-15,0 0-17 0,0 0-11 0,0 0-16 16,0 0-9-16,0 0-9 0,0 0-5 0,0 0-4 16,0 0-2-16,-16 15-4 0,16-15-1 0,-3 13-2 15,2-7-9-15,1-6 0 0,1 19-3 0,1-11 3 16,1 3-5-16,0-1-3 0,2-2 0 0,-1 2-5 16,0-4 3-16,6 2-6 0,1 0-1 0,-2-1-4 15,3-2-6-15,2 0-5 0,-1-3-1 0,9 1-2 16,-8 1-5-16,6-4-1 0,-4 0-4 0,-1 0 0 15,1-4-3-15,-3 1-2 0,1-1 1 0,-1-4-2 16,1 2 0-16,-2-2-3 0,3-1-1 0,-5 3-3 16,1-4 2-16,-2 1-6 0,0-2-1 0,-1 1 0 15,-1 1-2-15,0-1 2 0,-1 1-3 0,-1 2 3 0,-3 1-6 16,-2 6 3-16,6-10-3 0,-2 4-1 16,-4 6-1-16,0 0 1 0,5-8 0 0,-5 8-2 0,0 0 3 15,0 0 0-15,0 0 1 0,0 0-5 0,0 0 3 16,0 0 4-16,0 0-2 0,6 20 1 0,-5-12 1 15,-1-8-3-15,5 16 7 0,-2-9-3 0,4 3 1 16,2 1 0-16,-1-2 3 0,3 2-8 0,5 2 4 16,-3-4 2-16,8-2 0 0,-2 2 1 0,1 0 0 15,1-3-2-15,3-1 5 0,0 0-7 0,1-1 2 16,-2-2 0-16,0 0-1 0,0-1 2 0,-3-4-1 16,2 0-1-16,-9-2 1 0,2-1-4 0,4 0-3 15,-3-1-5-15,-6 0-6 0,1-4-8 0,-4 1-9 16,2-1 1-16,-4-1-7 0,-2 1-3 0,-1 0-3 15,-2 0 0-15,-2-2 6 0,-3 2 1 0,-1-1 2 16,0 4 5-16,-5-1 3 0,1 1 0 0,-2 1 3 0,-1 2 1 16,0 0 6-16,-3 0-2 0,2 4 3 0,2-2 2 15,0 6 2-15,12-3-4 0,-20 2 5 0,9 3 1 16,2-1 0-16,2 5 2 0,-1-3 3 0,2 2-1 16,4 0 2-16,-1 0-1 0,3 2 2 0,1 1 1 15,1 0 3-15,3 3 0 0,-2-4 1 0,5 4-1 16,2-3 0-16,-1-3-3 0,1 7 2 0,3-5 0 15,0-4 3-15,2 0-1 0,0 1 0 16,1-3 1-16,5-2 0 0,-4 3-2 0,-2-4 2 0,5 1 0 16,-3-2 2-16,0 0 0 0,-2-2 2 0,1 0-5 15,4-2 7-15,-3 2-3 0,0-4 0 0,4 3-3 16,-7-2 4-16,-2-1-3 0,2 0 3 0,-1-1-1 16,-2 3-2-16,0-1 0 0,2-1-2 0,-7 2 0 0,0 0-5 15,-6 4 8-15,12-6-3 0,-12 6 1 16,5-4-2-16,-5 4-3 0,9-4-1 0,-9 4 2 0,0 0-2 15,0 0-2-15,0 0 4 0,12 6-2 0,-12-6 3 16,0 8 2-16,0-8-5 0,0 0 4 16,-3 14 1-16,3-14 0 0,0 0 1 0,-3 14-3 15,3-14 3-15,0 9 2 0,0-9-1 0,-4 7 0 0,4-7 0 16,0 0 0-16,0 0 1 0,7 12 1 0,-7-12-2 16,6 0 2-16,-6 0-4 0,12 2 2 0,-12-2 1 15,12 0-1-15,-12 0 2 0,18-5-4 0,-7 4 1 16,-1-2 1-16,-1 1 0 0,4-3-1 0,-1-3 1 15,0 2-2-15,2 1-1 0,1-1 0 0,0-2 3 16,-4 2-4-16,6-5 1 0,-3 3-2 0,-1 2 1 16,1-2-1-16,-3 3 2 0,-1-1-2 0,1 1 0 0,-3 2-1 15,0-1-1-15,-2 2-2 0,-6 2 3 16,11-5 3-16,-11 5-3 0,11-1-1 0,-11 1 1 0,9 3 1 16,-9-3 1-16,7 7-1 0,-7-7 0 0,6 10-7 15,-2-4 9-15,1 4-1 0,1 1 3 0,-3 1 0 16,1-2 0-16,0 2-4 0,1-1 2 0,-1 2 2 15,2-4-1-15,-1 2 5 0,2-1-1 0,-1 2 0 16,1-3-6-16,-1-1-8 0,0 0-23 0,1 0-24 16,-2-2-25-16,3-2-30 0,-2 0-28 0,1 0-28 15,-7-4-212-15,15 0-409 0,-5 0 181 0</inkml:trace>
          <inkml:trace contextRef="#ctx0" brushRef="#br0" timeOffset="97324.93">14003 8231 158 0,'-11'0'203'0,"11"0"-10"16,-12 2-19-16,12-2-13 0,-17 4-13 0,9 2-11 0,1-2-9 16,-2 4-11-16,0-4-10 0,0 4-12 0,3-2-8 15,2-1-7-15,-2 3-10 0,2-2 0 16,1 3-7-16,3-9 1 0,-3 12-5 0,3-12-5 0,5 13-1 15,0-3-6-15,2-5-2 0,4 4-4 16,0-4-2-16,8 4-6 0,4-4-2 0,1 2-6 0,6 1 1 16,-5-3-3-16,-3 0 0 0,3-3-4 15,6-1 0-15,1-1-1 0,-1-1-1 0,1-3-6 0,-8 1 3 16,1-2-2-16,0-1-2 0,-2-1-1 0,-1-4 0 16,-2 1-1-16,0 1-2 0,-5-4-3 0,-1-1 5 15,-4 3-7-15,-1 0-1 0,-4 2 2 0,1-1 2 16,-5 1-3-16,-1 9-3 0,-2-15 0 0,-5 7 3 15,1 4-2-15,-7-2 1 0,0 4 1 0,-1-2-1 16,-1 2-2-16,0 4 4 0,-7 0 0 0,8 2-4 0,2 1 2 16,0 0 2-16,1 3-1 0,3 1-2 15,2 2 0-15,1 0 6 0,1 1-1 0,4 2 5 0,0 0 0 16,4-2 2-16,2 1 1 0,7 2 5 0,0 0-3 16,3 1 5-16,1-4-3 0,0 2-1 15,5-2-3-15,-3-2-1 0,0 0 0 0,1-3 1 0,-3 2-11 16,-2-4 11-16,-2 0-4 0,2 0-2 0,-3-2-17 15,2-1-36-15,-5 2-35 0,0-4-40 0,-9 0-52 16,15-6-242-16,-9 2-450 0,1 0 200 0</inkml:trace>
          <inkml:trace contextRef="#ctx0" brushRef="#br0" timeOffset="98322.77">14799 8494 108 0,'0'0'251'0,"0"0"-17"0,0 0-20 16,0 0-21-16,0 0-19 0,0 0-17 15,0 0-15-15,0 0-18 0,0 0-11 0,0 0-11 0,0 0-7 16,0 0-9-16,0 0-1 0,0 0-8 0,0 0 0 16,0 0-10-16,-15 16-2 0,15-16-5 0,-4 7-4 15,4-7-2-15,-4 5 0 0,4-5-4 0,0 0 3 16,0 0 1-16,-5 6 5 0,5-6 1 0,0 0 4 15,0 0-1-15,0 0-1 0,0 0-1 0,15 3-7 16,-15-3 6-16,13-1-8 0,-13 1 1 0,12-4-3 0,-12 4 0 16,16-7-3-16,-9 5 2 0,1-3-9 15,-2 1-4-15,0-1-7 0,0 0 2 0,-6 5-7 16,10-9-2-16,-6 5-19 0,-4 4-41 0,0 0-51 0,0 0-38 16,0 0-28-16,0 0-53 0,0 0-309 0,0 0-558 15,0 0 247-15</inkml:trace>
        </inkml:traceGroup>
      </inkml:traceGroup>
    </inkml:traceGroup>
    <inkml:traceGroup>
      <inkml:annotationXML>
        <emma:emma xmlns:emma="http://www.w3.org/2003/04/emma" version="1.0">
          <emma:interpretation id="{E50B0654-7619-47DC-8434-8B1D09D9E49C}" emma:medium="tactile" emma:mode="ink">
            <msink:context xmlns:msink="http://schemas.microsoft.com/ink/2010/main" type="paragraph" rotatedBoundingBox="1133,10721 24429,10878 24414,13107 1118,129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3FC8E8-1A9C-45A9-87F5-755DD3ACC85A}" emma:medium="tactile" emma:mode="ink">
              <msink:context xmlns:msink="http://schemas.microsoft.com/ink/2010/main" type="line" rotatedBoundingBox="1133,10721 24429,10878 24418,12583 1122,12425"/>
            </emma:interpretation>
          </emma:emma>
        </inkml:annotationXML>
        <inkml:traceGroup>
          <inkml:annotationXML>
            <emma:emma xmlns:emma="http://www.w3.org/2003/04/emma" version="1.0">
              <emma:interpretation id="{F7724333-7A44-440B-85C9-994C1D521F53}" emma:medium="tactile" emma:mode="ink">
                <msink:context xmlns:msink="http://schemas.microsoft.com/ink/2010/main" type="inkWord" rotatedBoundingBox="1132,10866 3866,10885 3861,11640 1127,11621"/>
              </emma:interpretation>
            </emma:emma>
          </inkml:annotationXML>
          <inkml:trace contextRef="#ctx0" brushRef="#br0" timeOffset="101913.19">-187 9910 32 0,'0'0'143'0,"0"0"-12"0,0 0-7 0,5-7-14 0,-5 7-7 16,6-5-4-16,-6 5-2 0,6-4-2 0,-6 4-3 15,0 0-1-15,6-5 0 0,-6 5 1 0,0 0 8 16,8-9-1-16,-8 9-8 0,6-5 4 0,-6 5-1 16,6-6 1-16,-6 6-1 0,6-8-2 0,-6 8-1 15,6-7-1-15,-2 3-4 0,-4 4 0 0,5-8 0 16,-5 8-2-16,6-7-1 0,-6 7-2 0,5-6 1 15,-5 6-1-15,5-6 0 0,-5 6-8 0,0 0-3 16,0 0-7-16,5-6-9 0,-5 6 0 0,0 0-8 0,0 0-7 16,0 0-3-16,0 0-8 0,0 0 6 15,0 0 0-15,0 0-7 0,-21 25 0 0,14-14 5 16,-1 2-5-16,0-1 0 0,1 1-5 0,-2 4 2 16,4-3 0-16,-1 4 5 0,2 0-14 0,0 0 5 15,-1 1-6-15,1 1 2 0,0-3-5 0,2 2-4 16,1-3 7-16,-3 3-3 0,4-1-1 0,0-4-3 0,0-2 3 15,4 0-4-15,-3-2 0 0,1-2 2 0,2 2-2 16,3-1-1-16,-4-3-2 0,6 0 1 0,-2-2-2 16,2 0-1-16,2-4-7 0,3 0 4 0,-1-3 0 15,2 1-3-15,0-2-6 0,1-4 8 0,0 2-3 16,5-5-5-16,-5 0 0 0,1-1 0 0,-2-3-6 16,1-1 8-16,-4 1-1 0,3-1 0 0,-3 3 2 15,-2-1-3-15,-2 4 3 0,-1-1 7 0,-1 0-5 16,2 2 0-16,-2-1 4 0,-1 3-4 0,-3 1 4 15,-2 6 1-15,5-10-4 0,-5 10-2 0,5-9-3 0,-5 9 1 16,0 0 0-16,5-5 4 0,-5 5 1 0,0 0-1 16,0 0-2-16,0 0-2 0,0 0 1 15,-5 30 5-15,4-18 2 0,-2 2 4 0,3 2 0 0,0-2 1 16,3-2 2-16,-1 4 0 0,3 1 2 0,0-3 3 16,3-2-6-16,4 3 9 0,1-1 0 15,1-3 0-15,3 3-3 0,-1-5-2 0,5-2 8 0,-2 0-2 16,0-5-3-16,3 2-1 0,-3-2-4 0,2-3 7 15,-5 0-4-15,3-3 0 0,3-2 0 0,-2-2-3 16,-3 0 2-16,0-3 0 0,-1-1-5 0,-1-2 5 16,1-4-2-16,-4 4-1 0,1-3-3 0,-2 0 0 15,-3 0 2-15,1 1-3 0,-3 0-1 16,3-2-12-16,-3 4-20 0,-4 2-18 0,2-3-19 0,0 3-21 16,1 0-24-16,-4 0-17 0,4 2-21 0,1 0-22 15,-1-1-22-15,2 1-16 0,0-2-58 0,0 2-145 16,3 0-447-16,2 0 198 0</inkml:trace>
          <inkml:trace contextRef="#ctx0" brushRef="#br0" timeOffset="102972.7">870 9593 30 0,'2'-7'214'0,"-1"-1"-8"16,-1 8-6-16,5-14-10 0,-3 8-16 0,-2 6-13 15,2-8-18-15,-2 8-17 0,0 0-13 0,0 0-6 16,0 0 0-16,0 0-6 0,0 0-5 0,-12 28-3 15,3-9-6-15,3 0 0 0,-3 8-5 0,3-6-5 16,-1 7-2-16,0 2-2 0,0 0-7 0,2 0 1 16,-1 0-3-16,1-1 2 0,2 3-3 0,-3-7-6 15,3 3-4-15,3-5-1 0,-2-2-5 0,1 2 0 0,1-2-4 16,-3-1-6-16,1 2-3 0,1-3 0 16,-1-1-1-16,0-4-7 0,1-1-1 0,0-1 1 15,1-1-4-15,-1 1-4 0,1-1 0 0,-3-1-1 0,3-10-1 16,-1 14 0-16,1-14-3 0,-1 11 1 0,1-11-5 15,0 0-1-15,0 9 2 0,0-9-1 0,0 0-3 16,7 1 4-16,-7-1-3 0,0 0-1 0,19-10-8 16,-8 3-6-16,-3-2-1 0,6 0 0 0,-2 0-1 15,2-4 2-15,1-1-3 0,-1 0 6 0,1 2-3 16,0-3 3-16,-5 6-1 0,1-1-3 0,0 1 3 16,-2 0 3-16,2 0 0 0,-4 3 1 0,-1 1 2 15,1 0 5-15,-7 5-1 0,9-6-2 0,-9 6-2 16,8-3 5-16,-8 3-4 0,11 0 5 0,-11 0-4 15,10 5 3-15,-5-1 2 0,0 2-2 0,-2 2 2 16,5 0 3-16,-5 3-4 0,4-2 2 0,0 2-1 16,2-3 3-16,-3 4-11 0,2-2 13 0,2 2-9 0,0-2 3 15,0-1-5-15,-1 0 8 0,2-1-10 0,1 0 9 16,-1-2-4-16,-1-1 3 0,5 0-1 16,-5 2 0-16,2-5 1 0,0 1-4 0,-2-2-3 0,2-2 0 15,-2 1-8-15,0-3 2 0,-10 3-2 0,19-7-6 16,-8-2 3-16,-3 4 2 0,1-5-3 0,0 2 2 15,1 0 0-15,-1-3 3 0,-2 5-2 16,-1-1 2-16,-1 3-1 0,-5 4 1 0,7-8 1 0,-4 2 3 16,-3 6-1-16,7-5-4 0,-7 5-1 0,6-3 4 15,-6 3-3-15,0 0 4 0,0 0-2 0,16 6-3 16,-16-6 3-16,8 6 1 0,-4 1 2 0,0-1 0 16,5 2 1-16,-4-2-1 0,1 3 2 0,-1 1-1 15,3-2 3-15,2-2 0 0,1 3 2 0,3-3 0 16,-2-1-1-16,7 3 0 0,-1-2-2 0,1-1 3 15,3-1-2-15,-2-2 1 0,-5 4-3 0,4-6 1 16,1 0 2-16,-4 0-4 0,-1-3 2 0,1 2 3 16,-4-1-1-16,0-4 1 0,1 1-2 0,-3 0 1 15,-4 1 0-15,0-2-3 0,3-2 0 0,-6 0 0 0,1 0 0 16,-3-1 4-16,-1 9-5 0,0-20-2 0,-1 10 3 16,-3 0-2-16,-2 0 3 0,2 2 0 0,-2-1-1 15,-2 0-1-15,-1 1 3 0,-2 1 4 0,-1-1-1 16,2 4 3-16,-3-2 1 0,-1 4-1 0,0-1 1 15,2 2 3-15,2 1-2 0,-3 4 1 0,-1-4 0 16,3 5-3-16,0-2 0 0,-2 3 0 0,2 1-1 16,1 0-2-16,2 4 1 0,-1-3 0 0,4 1-2 15,3 0 6-15,-2-1-6 0,3 0-1 0,-2 2 1 16,3-10 4-16,5 18-1 0,-1-10 1 0,2 0-2 16,4-3-2-16,2 1 5 0,-1 1-5 0,3-2-2 15,3-3-1-15,3 2 0 0,2-3 0 0,-2-1 0 16,0 0-1-16,1-2-1 0,1-1 2 0,-3-3 1 0,0-2-5 15,-4 6-1-15,3-7 2 0,2-2 2 16,-5 3 2-16,-2 2-3 0,1-3 2 0,-1 1 1 16,-3 3 0-16,-2 0 0 0,-2 1 4 0,1-1-5 0,-2 0-1 15,-5 5-2-15,8-6-2 0,-8 6-1 0,0 0 3 16,11-2-2-16,-11 2-1 0,0 0 5 16,7 10-1-16,-3-4-2 0,-4-6 5 0,2 14-5 0,2-8 4 15,-1 4-4-15,-2-1 3 0,2 2-4 0,0 1-19 16,-2-2-14-16,3 1-18 0,-3-3-21 0,2-2-21 15,-1 3-13-15,-2-9-23 0,2 14-34 0,3-9-21 16,-5-5-72-16,6 6-141 0,-6-6-435 0,8 0 193 16</inkml:trace>
          <inkml:trace contextRef="#ctx0" brushRef="#br0" timeOffset="103442.92">2178 10105 252 0,'-6'-6'311'0,"2"0"-19"15,-1 0-17-15,5 6-26 0,-2-9-29 0,2 9-20 16,0 0-20-16,0 0-20 0,15-6-13 0,-15 6-18 16,20 2-10-16,-7 1-10 0,3-2-12 0,5 5-13 15,-1-2-11-15,2 1-6 0,1-1-19 0,-2-1-27 16,2 2-25-16,0 3-33 0,0-2-30 0,2 2-48 0,-2-2-33 15,-3-1-40-15,2 0-225 0,-3-1-446 16,4-2 197-16</inkml:trace>
          <inkml:trace contextRef="#ctx0" brushRef="#br0" timeOffset="103221.67">2313 9741 118 0,'0'0'217'15,"0"0"-11"-15,0 0-13 0,5 18-11 0,-7-6-6 0,4 0-11 16,-2 6-14-16,-3 1-11 0,3 1-11 0,-2 1-3 16,0 2-12-16,-2-2-10 0,-1 8-7 15,3-5-12-15,-3 5-7 0,0-1-7 0,3-6-6 0,-4 6-5 16,-2 3-4-16,3-9-8 0,-1-2-2 0,2 2-5 15,-2-1-4-15,0-1-18 0,2-1-20 0,-1-5-25 16,3 0-23-16,-2 0-30 0,3-3-30 0,-3 2-24 16,3-3-38-16,1-3-189 0,0-7-389 0,4 11 172 15</inkml:trace>
        </inkml:traceGroup>
        <inkml:traceGroup>
          <inkml:annotationXML>
            <emma:emma xmlns:emma="http://www.w3.org/2003/04/emma" version="1.0">
              <emma:interpretation id="{F40EF3A7-D143-40FB-9B18-D6F4B6E78126}" emma:medium="tactile" emma:mode="ink">
                <msink:context xmlns:msink="http://schemas.microsoft.com/ink/2010/main" type="inkWord" rotatedBoundingBox="4472,11132 5003,11135 4999,11691 4468,11687"/>
              </emma:interpretation>
            </emma:emma>
          </inkml:annotationXML>
          <inkml:trace contextRef="#ctx0" brushRef="#br0" timeOffset="103722.95">3140 10114 247 0,'0'0'252'0,"0"0"-11"0,3 10-11 15,0-2-12-15,-1-2-7 0,0 2-15 0,0 3-8 16,0 0-16-16,3 1-10 0,-3-1-12 0,1-1-18 16,-3 4-8-16,2-2-10 0,-1 0-4 0,0 0-17 15,-1 0-11-15,2-4-5 0,-2 6-13 0,0-6-2 16,0 2-6-16,0-3-11 0,0-7 3 0,0 18-7 15,0-11-15-15,0-7-16 0,2 12-28 0,-2-12-21 0,0 10-26 16,0-10-30-16,0 7-23 0,0-7-31 16,0 0-30-16,0 0-58 0,0 0-172 0,0 0-443 15,0 0 197-15</inkml:trace>
          <inkml:trace contextRef="#ctx0" brushRef="#br0" timeOffset="103937.88">3283 9854 98 0,'0'-9'276'0,"0"9"-26"16,0-17-22-16,0 10-22 0,0 7-23 0,0 0-20 15,2-12-17-15,-2 12-18 0,0 0-19 0,0 0-27 16,0 0-28-16,0 0-28 0,0 0-30 0,13 22-30 16,-7-13-33-16,1 2-32 0,-2-1-193 0,3 2-314 15,2-1 139-15</inkml:trace>
          <inkml:trace contextRef="#ctx0" brushRef="#br0" timeOffset="104238.97">3642 9985 130 0,'0'0'272'16,"0"0"-20"-16,-10-10-20 0,10 10-20 0,-10-7-17 15,4 4-20-15,6 3-15 0,-18-1-17 0,6 1-12 16,-2 1-13-16,1 1-10 0,1 1-11 15,-1 2-10-15,2 1-10 0,1 1-8 0,4-2-8 0,2 1-3 16,-7 2-6-16,6-2-3 0,-1 4-7 0,5-1-3 16,1 4-4-16,-1-1-1 0,2-2-4 0,4 3 0 15,2 2-7-15,4 0 1 0,-1 1-5 0,2 1-3 16,1 0 0-16,0-1-1 0,1-1-2 0,-1 0-5 16,2 0 3-16,-2-1-1 0,-2 2-4 0,-2-5 3 15,0-2-4-15,0 2 1 0,-3 0-5 0,1-2 2 16,-4-1-2-16,-1-4 4 0,-2-4-4 0,8 10-1 15,-8-10 6-15,0 8 5 0,0-8 0 0,0 0 0 16,-15 6 1-16,10-4-6 0,5-2 2 0,-18 4-10 16,10-2-25-16,-3-2-30 0,-2 0-28 0,0 0-37 15,1 0-28-15,-1-2-49 0,0 1-219 0,5-2-451 16,-5 1 200-16</inkml:trace>
        </inkml:traceGroup>
        <inkml:traceGroup>
          <inkml:annotationXML>
            <emma:emma xmlns:emma="http://www.w3.org/2003/04/emma" version="1.0">
              <emma:interpretation id="{C75BE67A-CBD6-4F3B-A49C-939AA2932053}" emma:medium="tactile" emma:mode="ink">
                <msink:context xmlns:msink="http://schemas.microsoft.com/ink/2010/main" type="inkWord" rotatedBoundingBox="5684,10797 7597,10810 7591,11737 5678,11724"/>
              </emma:interpretation>
            </emma:emma>
          </inkml:annotationXML>
          <inkml:trace contextRef="#ctx0" brushRef="#br0" timeOffset="104565.03">4774 9917 42 0,'3'-11'316'0,"-3"11"-24"0,5-5-27 16,-5 5-29-16,0 0-23 0,0 0-20 0,0 0-22 0,0 0-18 16,0 0-13-16,0 0-10 0,8 25-11 0,-6-9-8 15,2 1-9-15,1 3-10 0,-1 3-9 0,1 6-3 16,-1-2-8-16,1 1-10 0,-1-5-2 0,2 4-7 0,-6-3-3 16,3-3-8-16,-3 2-5 0,2 5-2 0,-4-8-11 15,-1 1-24-15,3-1-13 0,-6-3-22 0,4 2-18 16,-3-5-26-16,-6 1-29 0,4-2-32 0,1-5-32 15,-3 1-66-15,-2-4-152 0,3 1-421 0,-2-2 186 16</inkml:trace>
          <inkml:trace contextRef="#ctx0" brushRef="#br0" timeOffset="105463.39">4364 10090 280 0,'-6'-23'276'0,"1"3"-12"15,3 1-15-15,4-2-12 0,-2 1-17 0,3-2-25 16,1 2-15-16,2 1-9 0,-1-1-8 0,6 1-16 0,2-7-22 16,-1 6-8-16,-1 0-7 0,4-5-7 15,3 0-15-15,3-1-6 0,-3 3-7 0,2-2-9 16,-4 6-9-16,5-4-6 0,2 1-5 0,-2-2-4 0,-5 10-3 16,9-7-4-16,-6 7-10 0,1-2-1 0,-2 2 0 15,3 5 0-15,-1-1-2 0,1 1-3 0,0 1-5 16,-3 3 2-16,2-1-6 0,-1 3 0 15,1 0 1-15,-4 3-6 0,-1 3 1 0,3-3-2 0,-5 4 1 16,3 1 1-16,-1 0-4 0,1 3 2 0,2 4-6 16,-3-1 5-16,-1 2 1 0,1 2-3 0,-5 4-2 15,3 0 2-15,-2 1-2 0,2 0 4 0,-1 6-1 16,-1 3-4-16,-1-3 2 0,1 1 2 0,-4 1-3 16,0-4 2-16,-3-4 3 0,3 14-3 0,-1-6 1 15,-1-6 0-15,-3 2 2 0,-2-3-2 0,6 9 1 16,-3-7 3-16,-1-2-5 0,-2 8 3 0,2-7-3 15,-4 0-2-15,2 0 5 0,0-5 0 0,0 0-2 16,2-3 5-16,1 0-3 0,-3-3-2 0,4 1 4 16,0-1-4-16,-2-1 3 0,3-4-2 0,-1 0 3 15,-2-1-1-15,-2-5 1 0,10 6 4 0,-6-4-2 16,-4-2-3-16,14 0-1 0,-14 0 2 0,17-5-5 0,-6-1 3 16,0 1 1-16,-1-4-4 0,6-2-1 0,-3-2-2 15,-1-2 1-15,2 1-3 0,0-2-4 0,-3 2-10 16,0 0 11-16,1 0 0 0,-1 6 1 0,-1-4-1 15,0 4 1-15,-2 2-2 0,-2-2 2 0,-1 2 1 16,1 1 2-16,-2 1-2 0,-4 4 0 16,10-5-1-16,-10 5 2 0,11-5-4 0,-11 5 2 0,0 0 1 15,0 0-4-15,13 11 5 0,-8-6-3 0,-2 0 4 16,2 2 3-16,0 0-1 0,-1 4-1 0,5-1 3 16,-2 1-2-16,-1 0-2 0,2-3 4 0,-1 3 1 15,5 1 0-15,-1-3-2 0,2 1 2 0,-2 1-2 16,-1-6-4-16,6 4 7 0,-3-4-2 0,2 1 3 15,1-2-3-15,-2 0-1 0,2-4 1 0,-3 1 2 16,2-1-2-16,1 0-4 0,-1-3 3 0,1 1 2 0,-3-2-7 16,3-3 6-16,-3 0-2 0,-1-4-7 15,-3 2-3-15,1-2 2 0,-3 1 1 0,-1-4-4 16,-1 0 2-16,-5 3 3 0,0 0-2 0,-2-2 1 0,2 3-2 16,-9 0 0-16,7 4 0 0,-6 0 6 0,1 0-7 15,-4 0 6-15,1 4-4 0,0 2 3 0,-6-3-2 16,6 3 3-16,-1 5-1 0,1-2 1 0,3 3 2 15,-2 3 0-15,4-1 3 0,3 2 2 16,2 2 5-16,3 2 7 0,4 3 2 0,5 2 0 0,7 1 3 16,4 3 0-16,1-2 0 0,4-4-1 0,1-3-2 15,2 5-2-15,2-5-2 0,-1 3 1 0,0-3-3 16,3 0 0-16,0-5-2 0,-6 1-2 0,3-1 5 16,-1 0-10-16,-8-2-27 0,-3-1-26 0,-1-2-32 15,-6 0-34-15,1 0-52 0,-1-4-59 0,-6 0-274 16,-7 0-546-16,15-4 242 0</inkml:trace>
        </inkml:traceGroup>
        <inkml:traceGroup>
          <inkml:annotationXML>
            <emma:emma xmlns:emma="http://www.w3.org/2003/04/emma" version="1.0">
              <emma:interpretation id="{5BDAC574-5E50-45B5-9001-22A8C9244C91}" emma:medium="tactile" emma:mode="ink">
                <msink:context xmlns:msink="http://schemas.microsoft.com/ink/2010/main" type="inkWord" rotatedBoundingBox="8130,11211 11910,11237 11902,12412 8122,12386"/>
              </emma:interpretation>
            </emma:emma>
          </inkml:annotationXML>
          <inkml:trace contextRef="#ctx0" brushRef="#br0" timeOffset="106584.78">6799 10133 225 0,'0'0'262'0,"5"-3"-12"15,-5 3-10-15,0 0-17 0,0 0-23 0,3-7-15 16,-3 7-22-16,0 0-15 0,0 0-14 0,0 0-9 15,0 0-11-15,0 0-4 0,0 0-6 0,8 20-5 16,-6-14-4-16,-2-6-1 0,5 14-5 0,-1 0-10 16,0-5-3-16,-1 1-10 0,-1-1-3 0,2 2-6 15,-2-2-3-15,0 1-7 0,2-1-4 0,-3-1-3 16,1 0-3-16,0-2-7 0,-2-6-2 0,2 15 0 16,0-9-7-16,-2-6 0 0,3 10-1 0,-3-10-6 15,2 9 3-15,-2-9 2 0,1 8-5 0,-1-8-3 16,0 0 7-16,0 0-5 0,0 0 1 0,0 0 1 15,1 7-3-15,-1-7 1 0,0 0-1 16,0 0-1-16,0 0 0 0,0 0 0 0,15-17-4 0,-14 10 1 16,5-1-6-16,0-3 6 0,1 1-4 0,2-6 0 0,1 0 1 15,-1 1-3-15,2-4 3 0,1-1-2 16,3-5 0-16,-1 7 0 0,3 2 0 0,3-7-1 0,-3 7-1 16,-2 3 0-16,0-1-2 0,2 0 1 0,0 4 5 15,-1-3-4-15,-2 7-5 0,5-3 3 16,-6 6-2-16,2-3-10 0,-2 4-21 0,-4 2-27 0,3 0-27 15,-4 5-24-15,4-1-21 0,-2 1-30 16,0 1-19-16,0-1-33 0,-4 0-62 0,0 1-150 0,0-2-460 16,0 0 204-16</inkml:trace>
          <inkml:trace contextRef="#ctx0" brushRef="#br0" timeOffset="106802.99">7361 10073 239 0,'5'-6'256'0,"-5"6"-16"0,0 0-10 0,0 0-18 15,0 0-21-15,7-5-16 0,-7 5-18 0,0 0-9 16,11 9-12-16,-11-9-9 0,8 9-7 0,-2 1-5 0,-1 1-9 16,-1 0-7-16,1 1-13 0,-2 0-8 0,-3 3-9 15,4-1-4-15,-2-3-8 0,0 4-1 16,-1-1-9-16,0-1-1 0,-2 0-7 0,2-1-9 16,-2-3-20-16,0 3-22 0,1-5-17 0,0-7-21 0,-5 15-31 15,4-10-10-15,1-5-19 0,-2 12-10 0,2-12-14 16,0 0-17-16,0 0-43 0,0 0-167 0,0 0-390 15,0 0 173-15</inkml:trace>
          <inkml:trace contextRef="#ctx0" brushRef="#br0" timeOffset="107070">7653 10116 183 0,'15'-5'205'15,"-15"5"-13"-15,12 3-18 0,-12-3-10 0,14 2-15 16,-6 0-10-16,-8-2-16 0,11 8-11 0,-5-2-15 15,-1 0-2-15,-3 2-8 0,2 1-7 0,-2 1-8 0,1 1-1 16,-2 0-5-16,-1 1-1 0,0-12-10 16,-5 19-2-16,1-8-4 0,-1-2 0 0,0 2 2 0,-1-6-7 15,-5 4-4-15,-1-3 2 0,1-2-7 0,-4 0-2 16,0 1-4-16,-2-2 0 0,-3-2-2 0,2 2-4 16,-2-4-1-16,-1 1-2 0,5 0-2 0,0-2-3 15,0 1-1-15,-3-2-8 0,3-2-11 0,3 4-17 16,0-4-14-16,5 3-16 0,8 2-18 0,-15-4-32 15,9 2-19-15,6 2-40 0,-3-8-200 16,3 8-389-16,0 0 173 0</inkml:trace>
          <inkml:trace contextRef="#ctx0" brushRef="#br0" timeOffset="107529.57">7825 10196 216 0,'0'0'224'0,"0"0"-14"0,7 5-27 0,-7-5-11 16,0 0-12-16,5 6-16 0,-5-6-12 16,1 8-10-16,-1-8-5 0,2 14-15 0,-2-14-3 0,0 14-8 15,2-9-9-15,-2-5-5 0,0 11-8 0,0-11-6 16,1 12-2-16,-1-12-7 0,3 6-3 0,-3-6-8 16,0 0-1-16,0 11-3 0,0-11-4 15,0 0-2-15,8 3-3 0,-8-3-1 16,0 0-3-16,14-2-6 0,-14 2 2 0,17-7-3 0,-7 1-1 0,1-1-5 15,0 0-1-15,3-4-5 0,1 0 5 0,2-2-1 16,0 1-5-16,-1-2 3 0,3 0-2 0,-1 3-3 16,-1 0 4-16,2 1-4 0,-2-2 2 0,-3 5-5 15,-1 0 0-15,0 1 3 0,-1 1-2 0,0 2 7 16,1-2 5-16,-2 2-1 0,1 0 4 0,-3 3-6 16,-9 0 0-16,17 8 3 0,-8 2-5 15,0-3-1-15,0 2 4 16,1 1-4-16,-3 2 0 0,2-2 1 0,2 5-3 0,-2 4 0 0,-1-2 4 0,1 0-7 0,-2-1-15 15,-2 1-35-15,1 1-54 0,-2 0-46 16,1-6-76-16,-3 1-199 0,0-1-457 0,-1-2 202 16</inkml:trace>
          <inkml:trace contextRef="#ctx0" brushRef="#br0" timeOffset="108266.98">8590 10101 226 0,'0'0'272'0,"0"0"-24"0,0 0-24 0,0 0-21 15,0 0-20-15,0 0-16 0,0 0-13 0,16 3-13 0,-16-3-11 16,3 11-8-16,-1-3-14 0,1-1-7 0,-1 0-7 15,2 2-1-15,1 0-8 0,-4-2-9 16,3 4-3-16,0-4-10 0,-3 0-5 0,2 2-5 0,-3-9-4 16,4 14-6-16,0-6-9 0,-3-3 2 0,-1-5-3 15,5 11-5-15,-5-11-3 0,3 9 1 0,-3-9-6 16,3 6-1-16,-3-6-2 0,3 5 0 0,-3-5 0 16,0 0-1-16,0 0 1 0,5 5-3 0,-5-5 0 15,0 0 0-15,0 0-5 0,0 0 1 0,0 0-7 16,11-19-3-16,-6 13-7 0,1-5-2 0,0-1-4 0,1 2-3 15,1-1 3-15,-1-3-4 0,6-2-3 16,-2-2 4-16,2 5-1 0,-2-2 2 0,2-1 3 16,0 2 2-16,-2 3-6 0,-1 0 3 0,3 2 2 15,-1 2-1-15,-1-2 5 0,2 4 1 0,0-1-2 0,-2 1 3 16,1-1 1-16,0 4 7 0,-3 1-1 0,1-2 5 16,2 3-3-16,-12 0 3 0,15 0 4 15,-5 4 0-15,-4 0 3 0,2 0 3 0,-1 6 1 16,-1-2 2-16,-2-1 0 0,0 4-1 0,-1-1 0 0,0 3-1 15,-2 0 0-15,1 1 4 0,-2-1-4 0,0 1-1 16,3-2-3-16,-3 2 0 0,1-3-1 0,-1 3-2 16,0-3-2-16,0 0 0 0,0 1-10 0,2-2-20 15,0-1-23-15,-4 1-22 0,2-10-22 0,3 14-21 16,-3-8-15-16,0-6-19 0,4 9-18 0,-4-9-11 16,7 5-47-16,-7-5-161 0,12 0-411 0,-12 0 183 15</inkml:trace>
          <inkml:trace contextRef="#ctx0" brushRef="#br0" timeOffset="108475.05">9217 10148 129 0,'7'-5'230'0,"-7"5"-21"15,0 0-9-15,11-1-11 0,-11 1-10 0,0 0-13 0,11 6-8 16,-7 0-10-16,0 0-11 0,-4-6-13 16,6 16-8-16,-5-10-7 0,3 3-13 0,-3 1-11 0,2 0-4 15,-1-1-10-15,-1 0-9 0,0-1-3 0,1 3-7 16,-2-2-3-16,0-1-7 0,0-8-9 15,0 15-31-15,0-15-32 0,-4 11-29 0,0-6-33 0,4-5-39 16,-1 11-65-16,1-11-174 0,-7 3-400 0,7-3 176 16</inkml:trace>
          <inkml:trace contextRef="#ctx0" brushRef="#br0" timeOffset="108661.43">9323 9937 199 0,'0'0'284'16,"2"-14"-21"-16,-2 14-28 0,0-11-18 0,0 11-29 0,3-7-17 15,-3 7-19-15,0 0-15 0,0 0-21 0,0 0-26 16,0 0-28-16,0 0-24 0,0 0-25 0,0 0-21 16,8 21-26-16,-6-15-24 0,0 4-18 0,1-2-21 15,0 5-44-15,0-2-152 0,2-1-315 0,-2 1 140 16</inkml:trace>
          <inkml:trace contextRef="#ctx0" brushRef="#br0" timeOffset="109513.68">9484 10201 3 0,'0'0'234'0,"3"8"-13"0,-3-8-12 16,6 6-12-16,-1-1-8 0,-5-5-15 0,5 9-16 16,-5-9-12-16,4 9-8 0,-2-4-17 0,-2-5-4 15,5 8-10-15,-1-5-10 0,-4-3-10 0,6 8-10 16,-6-8-10-16,5 6-2 0,-5-6-9 0,6 8-4 0,-6-8-5 15,6 6 0-15,-6-6-7 0,9 4-4 16,-9-4-4-16,11-1-2 0,-11 1-4 0,0 0-2 16,18-5-3-16,-10-2-4 0,0 2-5 0,2-1 5 0,1-5-6 15,-1 3-3-15,1-3-1 0,0 2 0 16,-1-3-6-16,6 2 3 0,-3-6 0 0,-2 7 3 16,1-5-3-16,-2 3 1 0,1 2-4 0,0-1 2 0,-1 4 6 15,0-2 2-15,1 2 4 0,-5 4 3 0,0-4-2 16,-6 6 4-16,14-2-3 0,-14 2-8 0,11 2 2 15,-11-2 1-15,10 8-6 0,-5-4 0 0,-1 3 1 16,-2 2 2-16,3 1-4 0,-3 2 3 0,2 0-4 16,-2 1 0-16,0-1 2 0,0 1-2 0,1-2 1 15,-2 3-2-15,2 0 0 0,-1-3 3 0,3 0-2 16,-3-3 1-16,2 1-4 0,1-3 4 0,-2 0-4 16,2 1 0-16,2-3-10 0,-1 1-5 0,2-2-6 15,1-2-3-15,-9-1 0 0,21 0-2 0,-9-1-4 16,2-2 2-16,2-2-2 0,-1 2-3 0,4-5 6 0,3 0-2 15,-2-1 1-15,4 0 2 0,4-4-2 16,-6 6 3-16,1-3 3 0,-1 1 1 0,0 0 0 0,-1 0 5 16,-5 2 3-16,5-1 2 0,-8 4 5 0,0-1 8 15,-5 3 5-15,2 2 4 0,-2-4-4 16,-8 4 2-16,12-2-4 0,-12 2 4 0,11 0-5 0,-11 0 1 16,0 0 2-16,9 8-3 0,-9-8 0 0,2 8 4 15,2-2-4-15,-3 0 3 0,3 2 0 0,0 0-1 16,0 1 0-16,4-1 4 0,0 3-3 0,0-3-1 15,3 2 5-15,-2-2-2 0,3 3 1 0,0-5-6 16,2 2 4-16,-2 0 0 0,2-4-4 0,-1 1 0 16,3-3-1-16,-2 1 0 0,-1-1 1 0,0-4 4 15,-2 2-5-15,-11 0-1 0,17-5 0 0,-11 1 0 16,0-1-6-16,-3-2 6 0,2-2-7 0,-5 9 5 16,1-14-2-16,-2 5 0 0,-5 0 0 0,-4-1 1 15,0 1-3-15,-3 3-2 0,-5-2 2 0,0 0 0 16,-2 2 2-16,-11-4-1 0,8 6 2 0,-1 2 0 15,2 4-3-15,-1-2 3 0,-1 0 0 0,1 4 0 16,-1 0-1-16,1 2-3 0,1 3 3 0,-1 1-1 0,4 2 1 16,-1 1 0-16,3-1 0 0,3 7-2 0,4 1 0 15,3 4 3-15,6 2 2 0,2 5-3 16,5-1 3-16,4-2-3 0,0 4-1 0,7-1 1 0,0 1 0 16,4-2 3-16,-1 0-4 0,1 1 3 0,0-3-5 15,0 3 4-15,2-6 0 0,1 1-1 0,-3 0 1 16,-2-2 2-16,0 0-5 0,-7-4 3 0,-1-1 1 15,0 2-1-15,-2 0-2 0,-4-2 2 0,1 1 1 16,-3-3-2-16,-5 3 1 0,1-3 0 0,-2-5-1 16,-1 1 3-16,-2-1-2 0,-4 0 4 0,-4-4-4 0,-4 3 1 15,-3-5-9-15,-4 0-17 0,-9 2-20 16,2-5-24-16,-2-3-27 0,2 2-28 0,-1-4-44 16,0 0-223-16,0-4-423 0,1-3 187 0</inkml:trace>
        </inkml:traceGroup>
        <inkml:traceGroup>
          <inkml:annotationXML>
            <emma:emma xmlns:emma="http://www.w3.org/2003/04/emma" version="1.0">
              <emma:interpretation id="{07ADD6B6-52D7-40B7-B664-C9BF3DD63DBD}" emma:medium="tactile" emma:mode="ink">
                <msink:context xmlns:msink="http://schemas.microsoft.com/ink/2010/main" type="inkWord" rotatedBoundingBox="12393,11029 14554,11043 14548,11823 12387,11808"/>
              </emma:interpretation>
            </emma:emma>
          </inkml:annotationXML>
          <inkml:trace contextRef="#ctx0" brushRef="#br0" timeOffset="110623.87">11064 10165 123 0,'0'0'261'0,"-4"-10"-25"0,4 10-23 15,0 0-23-15,8-13-20 0,-1 9-15 0,3 3-15 16,-2 0-15-16,7-1-12 0,0 2-12 0,8 4-11 15,-2 0-8-15,3 0-7 0,-2 1-11 16,9 0-2-16,0 1-10 0,1-1 0 0,-10-1-8 0,-1 1-5 16,4-1-6-16,-2 1-4 0,-2 0-1 0,1 0-1 15,-8-4-5-15,-1 4-4 0,1-5 4 0,-3 4 0 16,-1-2-3-16,-3 1 1 0,1-2-2 0,-8-1 3 16,12 8 3-16,-6-4 3 0,-1 2 1 0,-3-1 3 0,5 0-3 15,-4 4-2-15,-3-9 1 0,5 11 1 16,-2-2-3-16,-1-1 1 0,2-2-1 0,-3 2-1 0,3-2-5 15,-3 3-2-15,0 0-1 0,-1-9 4 0,2 16-3 16,0-8-2-16,-2 0-1 0,0-8-2 0,1 14-2 16,0-6-4-16,-1-8-25 0,2 11-21 0,-2-11-23 15,1 12-32-15,-1-12-21 0,0 0-26 0,-1 10-33 16,1-10-239-16,0 0-448 0,0 0 199 0</inkml:trace>
          <inkml:trace contextRef="#ctx0" brushRef="#br0" timeOffset="110218.78">11143 9732 211 0,'6'-10'221'0,"-6"10"-19"15,6-5-12-15,-6 5-8 0,8-4-14 0,-8 4-9 16,8-5-3-16,-8 5-10 0,9-2-8 15,-9 2-8-15,0 0-9 0,16 5-8 0,-10-2-5 0,-6-3-4 16,10 12 0-16,-5-6-4 0,1 7-2 0,-1-2-2 16,2 5-6-16,-1 3-5 0,0 0-1 0,1 2-1 15,-2 1-6-15,-3 0-5 0,4 7-5 0,-1-1-13 16,0 0 2-16,-2-7-5 0,1 7-9 0,-1 2 1 16,-2-7-4-16,2-2-3 0,-2 3-7 0,-1-2 1 15,0 0-1-15,1 0-5 0,-1-3-3 0,0 0-2 16,0-1 0-16,1 2-1 0,-1-6-10 0,-1-1-22 15,0 0-17-15,1 0-18 0,-4 0-18 0,2-2-18 16,-3 1-18-16,2-1-24 0,0 0-30 0,0 0-29 0,0-5-28 16,0 2-251-16,-2-2-504 0,5-6 223 15</inkml:trace>
          <inkml:trace contextRef="#ctx0" brushRef="#br0" timeOffset="110857.9">11642 9942 115 0,'1'-10'290'0,"1"1"-20"0,1-2-19 15,-2 4-23-15,2 0-23 0,-3 7-19 0,6-9-17 16,-6 9-23-16,5-8-12 0,-5 8-18 0,0 0-14 15,11-1-25-15,-11 1-25 0,0 0-22 0,0 0-17 16,11 9-23-16,-11-9-21 0,3 12-16 0,-2-5-22 16,-1 2-16-16,0 0-16 0,0-9-32 0,0 19-185 15,2-8-345-15,0-4 152 0</inkml:trace>
          <inkml:trace contextRef="#ctx0" brushRef="#br0" timeOffset="111723">11810 10154 211 0,'0'0'219'0,"10"8"-12"0,-4-3-11 16,0 1-21-16,-1 0-12 0,0 0-14 0,1 0-3 15,0-1-11-15,-3 4-10 0,2-3-8 0,-2 2-8 16,1 0-7-16,0-1-8 0,-2-1-4 0,2 2-8 16,-2-2-6-16,-2-6-8 0,5 13-5 0,-2-9-4 0,-2 5-7 15,-1-9 0-15,6 9-8 0,-6-9-5 0,4 7-5 16,-4-7 3-16,5 9-6 0,-5-9-1 15,2 5-4-15,-2-5 2 0,5 6-6 0,-5-6-5 0,9 3-2 16,-9-3-7-16,11 0-13 0,-11 0-8 16,0 0-1-16,18-5-8 0,-12 1-3 0,2 1-8 0,2-2-3 15,-3-1-1-15,4-4 0 0,-3 1 1 16,0 1 0-16,2-2 3 0,-1 0 5 0,-2 1 3 0,2 0 5 16,-2-2 3-16,-1 2 3 0,1 3 9 0,-5 0 11 15,4-1 9-15,-6 7 0 0,9-10 7 0,-7 7 2 16,-2 3 0-16,4-9-4 0,-4 9-3 0,5-5-1 15,-5 5-5-15,0 0 0 0,0 0-1 0,0 0 0 16,0 0 0-16,0 0-3 0,0 0 0 0,8 15-2 16,-8-15 2-16,2 15 0 0,-2-9 1 0,2 6-4 15,1-1 1-15,-2-1-2 0,0-1 6 0,4 2-2 16,-2 0-2-16,2 0 0 0,-1 2 1 0,3-6 1 16,-1 4 0-16,-1-4-1 0,3 0 1 0,0 2-1 15,2-1-8-15,-2-3 9 0,5 0-3 0,-6-1 2 0,5-2-4 16,-3-2-6-16,-9 0 0 0,23-2-5 15,-8-1 3-15,-6 1 1 0,2-2 1 0,2-1-4 0,-2-4-1 16,2 1 1-16,3-3-3 0,0 0 0 0,-5 0 3 16,-1-1-3-16,1 3 3 0,0-1 1 0,3-4 0 15,-3 3 0-15,-3 3 3 0,-3 3-7 0,3 1 9 16,-2-2 1-16,0 3-1 0,-6 3 2 16,10-5 1-16,-10 5-1 0,7-5 2 0,-7 5 3 0,0 0 1 15,0 0 2-15,15 8-1 0,-15-8 7 0,8 9 3 16,-5-2 3-16,0 0-4 0,0 0 1 0,2 4-1 15,1-1 5-15,-2 0 0 0,5 1 3 16,-2-2 1-16,1 0 1 0,3 1 0 0,-3-1-2 0,2-2 4 16,2 2 0-16,1-3-7 0,0-1 2 0,1 1-3 15,0-3-2-15,1 0-4 0,2-1 2 0,-1 1-4 16,3-2 1-16,1-1-2 0,2-4 0 0,-2 2 0 16,1-4-3-16,1-2 3 0,-2 0-10 0,1 2 1 0,-3-8-11 15,0 5-3-15,0-6-8 0,-3 5-1 0,0-4-5 16,-5 3 3-16,-1-1 4 0,-1 2-1 0,-2 0 1 15,-1-2 4-15,-4 6-3 0,0-3 0 0,-1 9 6 16,-6-13-2-16,-1 10 3 0,-1-3-1 0,-4 1 2 16,0 2 2-16,-4 3 2 0,1 0 4 0,-1 5 2 15,-4-1 2-15,2 4-3 0,4-2 8 0,-1 0-5 16,3 4 3-16,1-2 2 0,1 3-3 0,3 0 0 16,0-2 6-16,5 5 0 0,2-1 1 0,0 0 0 15,5 0 1-15,2 1 0 0,7-1 4 0,1 5-2 16,4-7-3-16,2 3-3 0,8 2 4 0,0-2-1 15,1 0-3-15,1 2 2 0,2-1 2 0,-1-1-3 16,0-3-16-16,-2-2-28 0,-9 0-41 0,1-2-47 16,-1 0-61-16,1-5-76 0,-5 0-167 0,-1-4-460 15,-1 1 204-15</inkml:trace>
        </inkml:traceGroup>
        <inkml:traceGroup>
          <inkml:annotationXML>
            <emma:emma xmlns:emma="http://www.w3.org/2003/04/emma" version="1.0">
              <emma:interpretation id="{26647FE3-141F-41EF-AA54-CC8903105D40}" emma:medium="tactile" emma:mode="ink">
                <msink:context xmlns:msink="http://schemas.microsoft.com/ink/2010/main" type="inkWord" rotatedBoundingBox="15172,10884 20614,10921 20603,12557 15161,12520"/>
              </emma:interpretation>
            </emma:emma>
          </inkml:annotationXML>
          <inkml:trace contextRef="#ctx0" brushRef="#br0" timeOffset="112894.9">14014 10065 174 0,'0'0'255'0,"0"0"-15"0,0 0-14 0,0 0-12 15,-7-12-18-15,7 12-13 0,0 0-15 0,-12-2-20 16,12 2-8-16,-13 0-9 0,13 0-13 0,-17 2-5 16,5 2-8-16,1 1-10 0,-1 3-10 0,0-3-7 0,0 3-7 15,0-1-8-15,0 2-4 0,4 2-5 16,-2 1-6-16,4 0-2 0,0 2-2 0,0 4-7 0,2-2-4 15,1-2-2-15,2 0-2 0,2 5-4 16,2-3 4-16,1-2-8 0,2-2 0 0,1 2-2 0,5 0-4 16,1 1 2-16,4-3-3 0,1 0 0 0,1 2-3 15,1-6-6-15,-1 0-2 0,1-4 0 0,1-2-5 16,0 1 1-16,1-3-1 0,-1-3-1 0,0 2 0 16,1 0-2-16,-7-3-4 0,5-4 0 0,-2 2 2 15,5-2 0-15,-4 0 0 0,0-1 2 0,-6 0 0 16,1 4 0-16,1 0 4 0,-7-2-5 0,0 3 2 15,4-2-2-15,-1 1 6 0,-3 2-5 0,-2 0 1 16,-6 3 2-16,12-2-1 0,-12 2 1 0,11-4 3 16,-11 4-3-16,14 4 0 0,-14-4 1 0,12 5-1 15,-7 0-2-15,2 1 5 0,1-1-2 0,-1-1 0 0,3 4 1 16,-1-2 2-16,2 3-1 0,-1-2-2 0,-3-2 3 16,5 1-1-16,-2 2 1 0,3-5 3 15,-2 2-4-15,0 1 4 0,0-2-2 0,0-2 1 0,-1 1-1 16,1-1-1-16,1-2-1 0,-3 0 1 0,2 0-1 15,1 0 0-15,-2-2 0 0,1-2 2 0,-3 2-4 16,1-1 4-16,-1-2 0 0,-1 2-5 0,0-3 4 16,-1 0-4-16,-1 1 2 0,-5 5-1 0,7-9 0 15,-2 1-1-15,-4 1 2 0,-1 7-1 0,-1-9-5 16,1 9 2-16,-5-17 1 0,-1 9 0 0,-2-1 1 16,1 1-2-16,-3-1 5 0,0 4-4 0,-2-3 1 15,0 1 4-15,1 0-5 0,-2 2 2 0,0-3-1 16,2 4 2-16,-2-1-2 0,1 2 0 0,0 1-2 15,-1-2 5-15,3 2-5 0,10 2 3 0,-17 0-1 16,7 0-1-16,10 0 2 0,-18 2 0 0,7-2 1 16,2 0-6-16,9 0-5 0,-16 4-8 0,7-2-10 15,2 1-11-15,7-3-9 0,-15 8-15 0,9-5-8 0,0 3-7 16,0-2-15-16,6-4-16 0,-9 8-16 0,9-8-25 16,-5 7-39-16,5-7-180 0,0 0-399 15,-2 9 177-15</inkml:trace>
          <inkml:trace contextRef="#ctx0" brushRef="#br0" timeOffset="113949.7">14805 10248 182 0,'0'0'221'0,"0"0"-11"0,0 0-16 0,0 0-10 15,10 1-18-15,-10-1-6 0,0 0-17 0,6 5-7 16,-6-5-12-16,2 8-8 0,-2-8-7 0,4 7-7 0,-4-7-3 16,2 13-4-16,0-7-10 0,-2-6-6 15,3 14-4-15,-3-6-6 0,3-2-5 0,-3-6-3 16,2 16-7-16,-1-10 0 0,1 3-5 0,-1-2-6 15,-1-7 2-15,2 14-6 0,1-10-2 0,-3-4-2 16,4 11-3-16,-4-11-5 0,3 10-2 0,-3-10-3 16,4 6-1-16,-4-6-2 0,7 4-1 0,-7-4 1 15,8 4-5-15,-8-4-1 0,11 3 4 0,-11-3-8 0,16-3 4 16,-16 3-6-16,15-8-3 0,-4 2 1 0,-1 1-5 16,1 0-1-16,1-4-10 0,0 3-3 15,-1-4-1-15,-1-1 0 0,3 2 2 0,-2-1 0 0,0 0 12 16,0 2-10-16,-1-3 7 0,-3 2-4 0,3 1 1 15,-2 2 3-15,1-1 3 0,-5 2 0 0,2 0 4 16,0 0 2-16,-6 5-1 0,9-6 1 0,-9 6-3 16,4-8-2-16,-4 8-1 0,0 0-3 0,0 0 1 15,0 0 3-15,11 0-2 0,-11 0 2 0,0 0-4 16,0 0 4-16,0 0-1 0,1 15-1 0,-1-15 2 16,1 9-2-16,-1-9 2 0,4 12 5 0,-4-6-7 15,0-6 4-15,4 14-2 0,-3-7 3 0,1 0-1 16,-2-7-2-16,5 10 1 0,-2-2 2 0,0-2 1 15,-3-6 0-15,7 6-1 0,-2 0 0 0,-5-6 0 16,8 6-1-16,-3-4 2 0,-5-2 1 0,12 3-2 0,-12-3 2 16,15-3-5-16,-5 3 5 0,-10 0-4 0,20-2 2 15,-8-3 1-15,2-2 1 0,-2 5-2 0,2-2-2 16,2-1-1-16,-4-3 1 0,-1 3 2 0,4-1 0 16,-3-1-2-16,1 0 0 0,-1 0 0 0,0 0 2 15,-2-2-3-15,1 4 2 0,-3 0-2 0,-1-3-1 16,3 4 3-16,-4 1-1 0,-6 3 0 0,12-5-1 15,-7 0 3-15,-5 5 4 0,8-4-7 0,-8 4-2 16,0 0 3-16,8-3 4 0,-8 3-8 16,0 0 0-16,0 0 1 0,0 0 1 0,7 12 0 0,-7-12-1 15,3 11 2-15,-3-11-1 0,0 14 2 0,1-6-2 16,-1 1 0-16,0-9 1 0,5 18 0 0,-3-11 3 16,0 1-1-16,0 0 1 0,2 1-3 0,1 3 2 15,0-5 0-15,0-1 1 0,1 2 7 0,2-4-9 16,-2 1 2-16,2 1-2 0,2-2 3 0,-1-3-3 15,6 2 3-15,-4-1-4 0,3 2 3 0,1-5-1 16,-1-2-1-16,2 3 1 0,5-2-1 0,-1-1-1 16,-4 0 0-16,2-3 2 0,2 1 2 0,1 2-5 15,-3 0 1-15,-2-5 0 0,-1 6-1 0,-2-2 4 0,-1-1-5 16,-2 4-1-16,-2 0-1 0,-8 1 2 0,15-1 0 16,-15 1-1-16,13 2 0 0,-9 2 0 0,-4-4 1 15,7 8 5-15,-6 0-6 0,-1-8 4 0,2 19 2 16,-2-7 1-16,-2 2-1 0,-1 8 4 0,2-2 0 15,-3 2 1-15,0-2 1 0,1 4-1 0,-2 4 1 16,0-7-1-16,4 3-2 0,-2-2 2 0,1 1-2 16,-1-2 0-16,0-1 1 0,2-1 0 0,-1-1-3 15,1 1-5-15,1-5-28 0,-4-2-13 0,3 4-25 16,0-7-22-16,-3 4-25 0,3-5-28 0,-3 1-22 16,4-9-34-16,-2 11-56 0,1-6-131 0,1-5-417 15,0 0 185-15</inkml:trace>
          <inkml:trace contextRef="#ctx0" brushRef="#br0" timeOffset="115088.7">15903 10296 106 0,'5'-19'243'0,"0"7"-22"0,3-4-16 0,-3 4-14 0,-1 2-13 16,4-2-14-16,-2 2-15 0,1 1-12 0,1 0-14 16,2-2-13-16,-3 3-11 0,1 5-7 0,1-2-11 15,-1 1-10-15,3 0-9 0,-2 4-2 16,-2-4-7-16,-7 4-8 0,18 0-4 0,-8 0-3 0,-1 3-3 16,-9-3-5-16,16 4 1 0,-10 1-7 0,-2 0 2 15,2 1-3-15,-1 3 1 0,-2 2-1 0,-1-1-1 16,-2 4 2-16,0-2-3 0,-2-1 0 0,-1 2 1 15,-3-1-2-15,3 1-2 0,-4-1-1 0,1-1 0 16,-3 0-1-16,3 0 1 0,-2-3-6 0,1 3 3 16,1-4-5-16,0 0 5 0,0 1-3 0,1-2-1 15,0 0-11-15,5-6-19 0,-6 11-14 0,3-5-8 16,3-6-10-16,-1 8-10 0,1-8-11 0,0 0-11 16,9 8-2-16,-3-4-2 0,-6-4 0 0,16 1-4 0,-8-2 4 15,5-3 6-15,0 0 6 0,3 0 7 16,5-2 9-16,0-1 3 0,3-2 9 0,-2 0 10 15,7-2 14-15,5-3 11 0,-5 1 16 0,0-1 13 16,0 0 15-16,-2 1 12 0,3-3 0 0,-3 2 7 0,-4 4 4 16,5-5 4-16,-4-4 4 0,-3 8 6 0,-2-3-8 15,2 0-4-15,2-6-3 0,-3 6-8 0,-4-2-3 16,1 1-5-16,4-6-2 0,-5 6-4 0,0-2-5 16,0-2-2-16,3-5-2 0,-4 7-1 15,2-8-3-15,0 1-3 0,-7 5 0 0,1-2-1 0,-4 2-5 16,2-1-1-16,-5 1 1 0,1-1-3 0,-3 1-2 15,-2 2 2-15,0 0 0 0,0 5-2 0,-4-2-4 16,1 0 1-16,0 3-2 0,-3 1 2 0,2-1-2 16,-2 3 3-16,2 2-5 0,-4 0 1 0,4 2 1 0,4 4 0 15,-15-7 0-15,7 9 0 0,8-2-1 16,-17 6 2-16,4 0 3 0,3 3 2 0,-1 1-1 16,-1 4 2-16,-1 0 2 0,2 4 0 0,-1 0 2 15,0 2 0-15,2 0-2 0,-1 3 2 0,-2 3-3 0,2 2 4 16,3 1-2-16,3-5 2 0,-1 4-3 0,3-5 0 15,-1 5 1-15,3 2-1 0,1-2-1 16,0-5 2-16,3-2-2 0,3-1 0 0,-1 2-2 16,5-5 2-16,0 2 1 0,2-5 0 0,5 3 0 0,2-3 0 15,0-1-2-15,6 4-2 0,3-4 2 0,2-1 0 16,-8-3 0-16,9-3-1 0,-9-1-1 16,3 2 3-16,-1-3-2 0,0-4 2 0,-2-3-4 0,2 0 0 15,-1-2 0-15,-7-1 0 0,3-2 0 0,-7 0-1 16,1-5 3-16,-3 3-7 0,3-7 2 15,-6 1-2-15,-1-3 1 0,-1 1-1 0,-3-1-1 0,-2 5 4 16,-2-2-6-16,-3 2 6 0,3 3-5 0,-3-1 0 16,-1 1 0-16,-2 3-3 0,-3 0 5 0,1 1-3 15,0 0 2-15,-1 3-3 0,4 4 3 0,7 0-2 16,-17 3-3-16,9 1 3 0,1 4 1 0,1-3 2 16,-4 4-1-16,4 3 2 0,0-1-1 0,3 2 3 15,2 2 0-15,-2-2 0 0,3 4 1 0,0-3 1 16,5-2 0-16,0 6-2 0,0-4-1 0,1-2 2 15,3 0 1-15,2 3 1 0,-1-6-4 0,0 2 3 16,3-3-1-16,4 2 2 0,2-1-3 0,-7-3 2 16,7-1 0-16,-3-1 1 0,5 0-2 0,1-3 0 15,0 2-2-15,-2-6 1 0,2 1 0 0,2-2 0 16,-1-1 2-16,-5-3-1 0,2-1 1 0,0-2-2 0,-4 2-1 16,1-4-1-16,-1 1-1 0,-1-2-4 15,0 1 3-15,-2-1-1 0,2 3-2 0,-5 0 5 0,-1 3-2 16,0-1 2-16,-1 0 0 0,3 2-2 0,-7 3 3 15,3-2-2-15,-7 6 1 0,9-8 0 16,-4 6 2-16,-5 2-2 0,10-3 1 0,-10 3-2 0,0 0 1 16,16 5-1-16,-12-1 1 0,0 1 2 0,2 3 1 15,4-2 1-15,-5 4 4 0,5 1 3 0,0 2-1 16,0 2 5-16,2-1-2 0,-1 1 4 0,3-1-1 16,-2 3 4-16,3-1-4 0,-1-2-4 0,-1 0 3 15,-3-4-3-15,1 2 1 0,1-1-3 0,-4-3-1 16,3 0 3-16,-1-2-3 0,-3-1-3 0,-3 0-8 15,2-1-16-15,-6-4-21 0,11 6-24 0,-11-6-38 16,5 3-41-16,-5-3-36 0,0 0-53 0,0 0-158 16,11-14-422-16,-11 5 187 0</inkml:trace>
          <inkml:trace contextRef="#ctx0" brushRef="#br0" timeOffset="115369.61">17769 10154 149 0,'-10'3'233'0,"5"0"-11"0,-9 2-15 15,5 1-10-15,-4-1-16 0,2 4-10 0,0 2-10 0,0-2-12 16,-1-1-9-16,-1 2-13 0,-1 4-12 16,5-3-6-16,-2 0-10 0,1-1-6 0,2 3-10 0,-1-2-7 15,1 0-9-15,0 0-4 0,0 0-6 16,1-2-3-16,2 2-5 0,-2-3-7 0,3 0-5 0,0-2 1 15,3 3-1-15,-2-1-9 0,3-8-11 0,-2 12-19 16,2-12-18-16,2 10-21 0,-2-10-19 16,5 12-31-16,-2-10-16 0,5 1-27 0,0 0-20 0,-8-3-29 15,23 0-186-15,-13-3-398 0,5-2 176 0</inkml:trace>
          <inkml:trace contextRef="#ctx0" brushRef="#br0" timeOffset="115593.96">18033 10209 14 0,'7'-4'292'0,"-1"0"-6"0,-6 4-8 16,13-6-19-16,-6 3-23 0,-7 3-22 0,0 0-22 15,9-2-21-15,-9 2-15 0,0 0-17 0,0 0-10 16,12 9-11-16,-12-9 1 0,2 10-8 0,3-4-12 16,1 2-1-16,-4 0-5 0,3 1-12 0,1 2-7 0,-4 2 0 15,2-1-13-15,-3-3-4 0,1-3-8 0,2 6-3 16,-2-2-3-16,1 1-5 0,-3-3 1 15,3 0-10-15,-2-1-6 0,-1-7-21 0,4 10-35 16,-4-10-32-16,0 11-29 0,0-11-35 0,-5 6-51 0,5-6-43 16,0 0-260-16,0 0-523 0,0 0 231 0</inkml:trace>
          <inkml:trace contextRef="#ctx0" brushRef="#br0" timeOffset="115784.02">18115 9842 133 0,'4'-6'203'16,"1"-1"-22"-16,-1 0-17 0,2 0-19 0,1 4-19 16,1 0-29-16,0-3-33 0,0 4-35 0,4-2-33 15,1 2-52-15,0-2-125 0,3 0-195 0,-3 0 87 16</inkml:trace>
          <inkml:trace contextRef="#ctx0" brushRef="#br0" timeOffset="116091.26">18507 9592 170 0,'0'0'201'0,"0"0"-12"0,0 0-4 0,0 0-6 0,9 26-8 15,-14-11-8-15,5 1-8 0,-2 7-7 0,-2 5-9 16,4-6-4-16,-2 9-2 0,0-2-6 0,-3 4-8 16,3-3-5-16,-2-2-6 0,2 2 0 0,-1 1 0 15,-2-2-7-15,3-7-5 0,1 7-5 0,-1 3-8 16,-1-3-6-16,1-7-8 0,-2 7-6 0,4-7-6 16,-2-2-3-16,2-1-4 0,0 4-3 0,2-4-7 15,-4 0 1-15,2 0-9 0,2-4-4 0,-2-4 0 16,1 0 2-16,2 1-6 0,-3 0-5 0,2-2-16 15,1 0-22-15,-1-1-26 0,-1-2-28 0,-1-7-24 16,2 13-27-16,-2-13-34 0,3 9-29 0,-3-9-56 16,2 5-214-16,-2-5-495 0,0 0 220 0</inkml:trace>
          <inkml:trace contextRef="#ctx0" brushRef="#br0" timeOffset="116925.16">18353 10061 39 0,'0'0'265'15,"0"0"-22"-15,0 0-30 0,0 0-19 0,0 0-21 16,0 0-17-16,0 0-16 0,20 15-11 0,-9-8-13 16,0 0-12-16,0 1-10 0,3 1-9 0,2 0-9 15,2-2-9-15,-2 4-3 0,2-2-9 0,-1 2-5 16,0-3-7-16,3-2-1 0,-4 2-5 0,2-3-5 15,-5 1 0-15,5-2-4 0,-3-1-5 16,1-3-1-16,-1 1-2 0,0 0 0 0,-1-2 2 0,1-3-8 0,-2 0 1 16,0-1-7-16,0-1 3 0,-3 0 0 15,3-2 1-15,-5 1-3 0,-1-2-3 0,2 0 1 16,-5 2 3-16,1 0 1 0,1 2 2 0,-6 5-2 16,7-6 0-16,-7 6-5 0,6-5 0 0,-6 5-3 15,0 0-1-15,0 0-2 0,0 0 1 0,0 0 1 16,0 0 4-16,0 0-4 0,0 0 4 0,-8 27-6 15,6-19 3-15,2-8-3 0,-3 18 4 0,3-11 3 0,3 5 5 16,-1-4-4-16,-2 0 3 0,8 2 4 0,-3 0-4 16,1 2 4-16,3-7 4 0,0 3-2 0,0 0 0 15,2-2-2-15,0-1 1 0,1-1 1 0,1-2-5 16,0 1-2-16,0-2-2 0,0 1 3 0,2-4-1 16,1 1-3-16,-3-5 0 0,2 3-2 0,6-5 0 15,-2 5-2-15,-1-6 0 0,-8 2 1 16,10-1-4-16,-6-1-3 0,-5 3-5 0,5-2-3 0,-2 3-2 15,-3 1 2-15,-2-1 1 0,1 3 0 0,-8 2-6 16,11-5-3-16,-11 5 2 0,7-1-1 0,-7 1 3 16,0 0 1-16,0 0 2 0,5 12-1 0,-5-12 2 15,0 13 1-15,0-2 2 0,-3 5 0 0,3 4 0 16,0 0 2-16,0 11 2 0,4 1 0 0,1 2 0 16,4-1 1-16,-3 3 5 0,4 4 0 0,3-5 1 0,-3 6 1 15,3-4-3-15,-3 2 2 0,-2-3 0 16,-3 3 2-16,1 1-3 0,-4-1-3 0,-2-1 4 15,-2-2-1-15,0 3 0 0,-4 1 0 0,-7-4-2 0,1 1 1 16,-5-4 2-16,-1-3-2 0,0-1 2 0,-2-3 0 16,-1-3-2-16,-2 0 1 0,-3-4 2 0,5-6-3 15,-2-6 0-15,-8 3-1 0,0-3 4 0,-5-7 2 16,4 2-2-16,-1-4-2 0,0-2-1 0,-1-1-5 16,11 0-17-16,-8-3-23 0,7 2-24 0,-10-3-33 15,12-2-34-15,3-2-42 0,-1 3-208 0,2-4-415 16,0-1 184-16</inkml:trace>
        </inkml:traceGroup>
        <inkml:traceGroup>
          <inkml:annotationXML>
            <emma:emma xmlns:emma="http://www.w3.org/2003/04/emma" version="1.0">
              <emma:interpretation id="{94E6C45B-475F-4081-8802-AC229539CFC4}" emma:medium="tactile" emma:mode="ink">
                <msink:context xmlns:msink="http://schemas.microsoft.com/ink/2010/main" type="inkWord" rotatedBoundingBox="21216,11059 22249,11066 22242,11986 21210,11979"/>
              </emma:interpretation>
            </emma:emma>
          </inkml:annotationXML>
          <inkml:trace contextRef="#ctx0" brushRef="#br0" timeOffset="118034.34">19933 10219 41 0,'0'0'231'0,"-8"5"-15"0,8-5-15 16,0 0-13-16,-7 7-18 0,7-7-12 0,-3 6-12 15,3-6-10-15,-2 8-7 0,2-8-4 0,0 0-7 16,0 10-4-16,0-10-11 0,5 10-8 0,-1-6-8 16,2 0-7-16,-6-4-9 0,16 9-5 15,-3-6-7-15,-4-2-6 0,2-1-2 0,2 2-10 0,0-4-5 16,0 1-1-16,3 1-2 0,-4-5-1 0,1-4-7 15,-2 3 1-15,-1 0-6 0,0-2-2 0,-2-5-3 16,-1 2-2-16,-1-1-3 0,-3-2 1 0,-3 0-5 16,-3 0 1-16,3 1-1 0,-6-5-2 0,-3-2 0 15,-2 5-2-15,-2 1 0 0,0 1 1 0,-3 3-3 16,3 1 3-16,0 1-6 0,-2 2 1 0,2 2 1 16,-2 1 1-16,0 2-3 0,4 2 3 0,-2 2 0 15,2 0 3-15,2 2-4 0,-2 2 2 0,5 2-1 16,2-4 3-16,-1 3-4 0,2 5 3 0,3-2 1 15,3 0-3-15,2 1 2 0,0 1-2 0,5-5 1 16,5 6 3-16,3 0-4 0,1-5 0 0,4 2 3 0,8 0-3 16,2 1 2-16,4-4-1 0,-1-3-1 0,1 1 3 15,1-4-3-15,1 1 3 0,0-3-1 0,2 0 0 16,-2-4-1-16,3-1 1 0,0-6-1 0,-2 3 0 16,1-6 1-16,-1 0-2 0,0 3 0 0,-3-9-2 15,1-4-1-15,-3 3-5 0,-5-4 0 0,1 4-2 16,-7-4-1-16,-4 2 1 0,-2-1 0 0,-2-2 1 15,-7 5-2-15,-3 1 3 0,0-1 1 0,-5 0 0 16,-1-2 1-16,-4 7 0 0,-4-4 0 0,2 4 2 16,-1-1 1-16,-3 6 2 0,0 0 0 0,-1 0 0 15,1 4 0-15,-3 1-1 0,1 4 2 0,1-1 0 16,-2 3 4-16,0 1-3 0,2 3 2 0,0 2 0 16,0 1 2-16,-3 6 1 0,1 2 3 0,3 1 10 15,-1 3 1-15,1 1 4 0,0-1 2 0,3 4 1 16,-2 7-1-16,2 2 0 0,-4-2-2 0,7 3 1 15,0 1-2-15,-1 1 4 0,3 1-6 0,-2-2 0 0,3 3 2 16,0-2-6-16,-4-3 2 0,0 2-3 0,5-1-2 16,-2 0-1-16,0-2 0 0,-2-2-4 0,2 0 2 15,-1-7 1-15,1-2-7 0,-3 2 2 16,2-3 3-16,0 1-4 0,-1-1-12 0,0-2-21 16,3-4-19-16,-5-2-23 0,1 0-28 0,3 1-33 0,-2-3-40 15,-1-1-37-15,3-2-235 0,2-6-479 0,-4 10 213 16</inkml:trace>
          <inkml:trace contextRef="#ctx0" brushRef="#br0" timeOffset="118226.75">20522 10374 179 0,'11'0'249'0,"4"3"-24"0,8-1-17 0,1 5-24 15,-3-2-17-15,10 3-17 0,0 4-16 0,2-2-12 16,-4 0-12-16,-4-1-6 0,-4-2-32 0,3 3-39 16,-4-2-46-16,-2-1-51 0,2-1-54 0,-5-1-173 15,0-2-315-15,1-1 141 0</inkml:trace>
        </inkml:traceGroup>
        <inkml:traceGroup>
          <inkml:annotationXML>
            <emma:emma xmlns:emma="http://www.w3.org/2003/04/emma" version="1.0">
              <emma:interpretation id="{FA379DC0-E530-4055-8FC5-55A5EE3045B1}" emma:medium="tactile" emma:mode="ink">
                <msink:context xmlns:msink="http://schemas.microsoft.com/ink/2010/main" type="inkWord" rotatedBoundingBox="22908,10868 24429,10878 24423,11857 22902,11847"/>
              </emma:interpretation>
            </emma:emma>
          </inkml:annotationXML>
          <inkml:trace contextRef="#ctx0" brushRef="#br0" timeOffset="118664.13">21776 9923 28 0,'6'3'264'0,"-6"-3"-24"0,5 6-15 16,-5-6-13-16,2 12-11 0,-2-5-17 0,3 6-4 0,-3 2-6 15,1-1-4-15,-2-3-10 0,2 11-11 16,-2-2-7-16,1 1-11 0,0 2-9 0,-3-1-8 16,3-2-11-16,-2 10-14 0,-1-10-12 0,2 3-1 0,1-1-12 15,-1-3-4-15,1 2-4 0,-4-3-8 16,3 2-1-16,1-1-5 0,-1 0-8 0,0-5-24 0,1 1-26 16,-4-1-25-16,2-1-27 0,-2-1-37 0,0 0-32 15,-1-2-51-15,2-2-38 0,0-2-212 0,3-6-473 16,-5 7 211-16</inkml:trace>
          <inkml:trace contextRef="#ctx0" brushRef="#br0" timeOffset="119545.84">21577 10132 132 0,'-2'-17'250'0,"4"-1"-22"16,-2 0-17-16,3 2-19 0,-1 4-15 0,3-10-17 15,-2 5-17-15,5 0-12 0,-2-3-15 0,2 3-10 16,-1 1-10-16,3-4-13 0,0 2-8 0,1 0-5 16,1-1-9-16,7-6-3 0,-4 8-8 0,3-5-7 15,2 0-3-15,-3 5-7 0,3-3-4 0,-2 3 1 16,6-4-6-16,-6 4-3 0,0 3 1 0,-4 0-5 16,4-2-2-16,-4 4-4 0,2-1 2 0,-3 4 2 15,3-3-4-15,-4 4-2 0,-2-2-1 0,2 6-2 16,-2-1-1-16,3-2-2 0,-2 3 2 0,0 1 5 15,-3-1-6-15,2 2 0 0,-1 0-2 0,-9 2 2 16,16-2 3-16,-9 2 0 0,-7 0 1 0,13 1-3 16,-13-1-2-16,7 4 4 0,-1 1-3 0,-4 1-1 15,1 2 1-15,1 3 3 0,0 3 2 0,-3 5 10 16,-1-2 10-16,0 3-5 0,0 1 3 0,-1 2 3 0,1 6 0 16,-2-1 3-16,-4 0 2 0,3 1 0 0,2-1-1 15,1-1 0-15,0 2-3 0,0 0-1 0,1-5-2 16,-3 3-2-16,1 5-1 0,1-10 0 0,1 8-2 15,-1 1-6-15,0-10 2 0,2 0-2 0,5 1 6 16,-2-3-6-16,-2-5 0 0,-2 0-3 16,5-2-2-16,-3-1 4 0,2 0-4 0,3-3-1 0,-2 0-1 15,0 0-1-15,-1-4 0 0,0 0-1 0,-5-4 6 16,12 4-8-16,-12-4-9 0,12 0-8 0,-12 0-9 16,13-7-8-16,-7 2 0 0,1-3-9 0,0 3-6 15,1-4-4-15,1-1 0 0,4-6-2 0,-7 6 0 16,6-4 3-16,-2 0 4 0,1 1 4 0,-3 1 4 15,1 4 4-15,0 0 2 0,-3-1 3 0,0 2 0 16,-1 1 7-16,0 0 0 0,-5 6 3 0,7-7-2 16,-7 7 2-16,0 0 0 0,7-1 4 0,-7 1 0 15,0 0 3-15,7 13 3 0,-6-7 3 0,0 3 4 16,2 1 2-16,-6 4 9 0,6-2 0 0,-3 4 2 16,1-2 2-16,-1 0 1 0,1 3 0 0,0-3-2 15,3 2-2-15,-1-4 2 0,-1-2-2 0,0 2 1 16,3-1 0-16,-2 0-3 0,0-4 3 0,1-1-4 0,1 0-10 15,0 0 1-15,-5-6 1 0,9 8 0 16,-3-8-1-16,-6 0 3 0,15 3-3 0,-15-3 1 0,14-3-4 16,-6-2 2-16,3-1-1 0,-1-3 0 0,0 2 3 15,1-2-4-15,0-2 3 0,-1 0 1 0,3-3-2 16,-2 0-3-16,2-2 0 0,-2 5-1 16,1-1 0-16,0-2 3 0,-2 0-2 0,-1 7 1 0,1-2 0 15,-4 4-1-15,0 1 0 0,-1-1-1 0,-5 5 0 16,10-6 0-16,-10 6-3 0,0 0 0 0,0 0 1 15,0 0 1-15,0 0-1 0,15 11 0 16,-15-3 2-16,1 1 1 0,-1 2-1 0,0 0 0 0,0-1 0 16,0 2 3-16,0 3-2 0,-1-2 4 0,1 0-1 15,0-1 1-15,-2 2-2 0,2-1 0 0,-1-2 3 16,-1-1 0-16,2 1-1 0,0-11 2 0,0 14 0 16,0-5-4-16,0-9-4 0,0 13-18 0,0-13-27 15,0 8-28-15,0-8-27 0,-4 7-34 0,4-7-28 16,0 0-237-16,0 0-436 0,0 0 193 0</inkml:trace>
          <inkml:trace contextRef="#ctx0" brushRef="#br0" timeOffset="119725.35">22831 9967 54 0,'3'-7'205'0,"-3"7"-22"15,0 0-20-15,0 0-12 0,0 0-19 0,0 0-16 16,0 0-27-16,0 0-17 0,0 0-30 0,0 0-27 16,0 0-38-16,13 23-45 0,-8-18-121 0,1 2-204 15,3 0 90-15</inkml:trace>
          <inkml:trace contextRef="#ctx0" brushRef="#br0" timeOffset="120048.5">23096 10115 76 0,'-9'-6'237'0,"4"-1"-18"0,5 7-13 15,-13-6-23-15,6 2-14 0,7 4-18 0,-10-2-13 16,0-1-17-16,10 3-10 0,-13 0-10 16,3 3-11-16,10-3-10 0,-16 8-5 0,7-4-5 15,2 5-12-15,1 0-4 0,-1 0-1 0,4-2-6 0,-2 0-5 16,0 5-4-16,2-1-4 0,0 3 0 0,3-2-4 15,0 3-3-15,4 5-3 0,-2-2-4 0,0 0-2 16,6 1-2-16,-2 1 2 0,-4-2-6 0,2 0 2 16,0 1-1-16,1-2-2 0,-1-3 0 0,3 0 0 15,-5-3 0-15,3 1-2 0,0 0-1 0,-4-2 1 16,1-1-2-16,-1-2-2 0,-1-7 1 0,-1 17 0 16,1-17 1-16,-5 13 1 0,2-7-2 0,-4-1 1 15,-4-1-20-15,0 1-34 0,-3 1-43 0,-1-3-58 16,0 2-76-16,1-2-140 0,-10-1-393 0,4-2 174 15</inkml:trace>
        </inkml:traceGroup>
      </inkml:traceGroup>
      <inkml:traceGroup>
        <inkml:annotationXML>
          <emma:emma xmlns:emma="http://www.w3.org/2003/04/emma" version="1.0">
            <emma:interpretation id="{DD7112B0-5CD6-4667-8F8F-6C401BC3E3B9}" emma:medium="tactile" emma:mode="ink">
              <msink:context xmlns:msink="http://schemas.microsoft.com/ink/2010/main" type="line" rotatedBoundingBox="1175,12015 5720,11992 5725,12938 1180,12962"/>
            </emma:interpretation>
          </emma:emma>
        </inkml:annotationXML>
        <inkml:traceGroup>
          <inkml:annotationXML>
            <emma:emma xmlns:emma="http://www.w3.org/2003/04/emma" version="1.0">
              <emma:interpretation id="{7DCD80C5-099A-4914-9731-7F27B242F973}" emma:medium="tactile" emma:mode="ink">
                <msink:context xmlns:msink="http://schemas.microsoft.com/ink/2010/main" type="inkWord" rotatedBoundingBox="1176,12163 5072,12143 5076,12942 1180,12962"/>
              </emma:interpretation>
            </emma:emma>
          </inkml:annotationXML>
          <inkml:trace contextRef="#ctx0" brushRef="#br0" timeOffset="122143.96">-133 11029 180 0,'0'0'225'16,"0"0"-22"-16,0 0-18 0,-10 2-23 0,10-2-9 15,0 0-19-15,0 0-12 0,-2 11-11 0,2-11-7 0,-1 6-14 16,1-6-10-16,0 0-5 0,1 13-5 0,-1-13-7 15,2 10-4-15,-2-10-5 0,3 9-4 16,-3-9-8-16,6 6 3 0,-6-6-6 0,7 6-3 0,-7-6-2 16,13 4-5-16,-6-2-4 0,1 1-2 0,1-3-1 15,-9 0 1-15,21 0-5 0,-8-3-2 0,0 2 0 16,1-2-2-16,-2-1-4 0,3 0-2 0,-3 0 3 16,-1-2-3-16,0-3-1 0,0 1 3 0,1-1-4 15,-4 1 1-15,0-4-3 0,-2 0-1 0,0 0-8 16,-1 1 11-16,-4-3-4 0,0 0 1 0,-1 3-1 15,-1 1 1-15,0 1 0 0,1 9 5 0,-9-18 1 16,4 11 5-16,-1 0 2 0,-1 0 4 0,-3 0-4 0,-1 4 8 16,2-4 0-16,-1 6-1 0,-1-1-2 0,-3-1 2 15,0 4 0-15,0-1 5 0,1 2-4 0,-1 1-2 16,2-2-2-16,-1 7-4 0,1-4 2 0,1 2-4 16,1 0-1-16,2 2-1 0,0-1-2 15,2 0 6-15,1-1-3 0,3 4-3 0,-3 2 0 0,3-5 2 16,2-7-2-16,2 16 3 0,0-7-7 0,3 0-1 15,5-2-8-15,-1 2-8 0,-1-2-12 0,7-2-8 16,1-2-3-16,5 3-7 0,-1-3-8 0,1-1 2 16,-1 1-1-16,-3-2-6 0,2-5-2 0,1 4 2 15,-4-2 2-15,-1-4 6 0,0 0 3 0,-2-1 7 16,0-2 3-16,3 0 5 0,-5-3-2 0,0 2 8 16,-2-1 6-16,-2 2 7 0,-1 1 10 0,0 0 15 0,-1 0 12 15,0 2 11-15,-2-1 5 0,-3 7 4 16,0 0-1-16,6-10-3 0,-6 10-4 0,3-5-4 15,-3 5-5-15,0 0-3 0,0 0-5 0,0 0-2 0,0 0-2 16,0 0 1-16,0 0-4 0,0 0 2 0,0 24-6 16,0-24 4-16,-1 16-5 0,-1-4 2 0,2 2-1 15,-1-2-4-15,-1-1-1 0,2 3-12 0,0-3-31 16,0-1-20-16,2 2-21 0,1-1-30 0,1-2-33 16,0-2-40-16,-2 0-206 0,3-1-418 0,2-4 185 15</inkml:trace>
          <inkml:trace contextRef="#ctx0" brushRef="#br0" timeOffset="122424.65">510 10952 144 0,'5'-5'270'0,"-5"5"-23"0,0 0-20 15,3-5-29-15,-3 5-15 0,0 0-17 16,0 0-12-16,0 0-14 0,0 0-11 0,9 16-8 15,-9-16-9-15,1 17-7 0,3-5-6 0,-2-2-7 0,1 2-9 16,-2 2-5-16,-2 0-3 0,1 2-7 0,1 3-9 16,-2 1-2-16,-2-1-8 0,2 4-1 15,-3-3-6-15,2-1-4 0,-4 9-6 0,3-7-2 0,0 0-2 16,0 0-1-16,-2-1-5 0,-1 1 0 0,0-3-5 16,-2-1-15-16,0 3-16 0,0-4-21 0,1 1-24 15,1-5-24-15,0-2-21 0,-1 2-23 0,1-2-31 16,1-2-31-16,2-2-211 0,-4-4-432 0,7-2 191 15</inkml:trace>
          <inkml:trace contextRef="#ctx0" brushRef="#br0" timeOffset="122790.67">537 11006 99 0,'-5'-13'258'0,"1"-5"-10"16,2 6-14-16,3-1-18 0,-2 0-16 0,2-1-17 16,0 5-19-16,3-1-15 0,2 0-16 0,-1 0-15 15,3 2-8-15,-3 2-12 0,4 0-11 0,2-1-8 16,3 4-8-16,-3 0-7 0,4-1-4 0,-2 4-10 16,4-2-5-16,3 2-9 0,0 0 6 0,-4 2-9 15,1 1-1-15,-2 0-6 0,-3 1-4 0,3 2-2 16,0-2-1-16,-3 4-4 0,-3-4-1 0,1 3-2 15,-4-1-5-15,1 2 2 0,-4 1-2 0,-1-1 3 16,-2 0-2-16,0-8 0 0,-3 17-2 0,-4-9 0 0,1 0 5 16,-5 0 4-16,1-1 2 0,-2-1-1 0,0-1 1 15,-1 0-3-15,-3-1-2 0,3 0-3 16,-1 2 2-16,2 0-2 0,-1-2 1 0,1 1-4 0,0 0-15 16,1-3-24-16,1 3-31 0,0-1-20 0,3 1-28 15,2-1-28-15,1 1-20 0,4-5-44 0,0 0-187 16,-5 10-421-16,5-10 187 0</inkml:trace>
          <inkml:trace contextRef="#ctx0" brushRef="#br0" timeOffset="123060.93">909 11094 18 0,'11'-2'285'16,"-2"2"-14"-16,-9 0-14 0,18-4-13 0,-8 3-16 15,-10 1-24-15,14 0-21 0,-14 0-18 0,13 3-13 16,-7 1-10-16,1 2-11 0,-3 0-10 0,-1 0-4 15,1 2-11-15,-3 6-5 0,2 0 1 0,-3 0-9 16,-2 4 7-16,0-1 0 0,-2 3-11 0,1 1-4 0,-3 0-12 16,0 0-4-16,0 0-11 0,-5 6-5 15,4-5-1-15,-1-2-6 0,0 0-1 0,0 3-7 16,1-4-2-16,-4 2-1 0,2 0-7 0,0-1-1 16,1-3-18-16,0 0-23 0,2 1-27 0,1-4-19 0,3 0-19 15,-3-3-19-15,1-1-19 0,3-1-25 0,0-2-15 16,1-7-17-16,-2 13-20 0,2-13-17 0,3 9-43 15,-3-9-133-15,0 0-420 0,0 0 186 0</inkml:trace>
          <inkml:trace contextRef="#ctx0" brushRef="#br0" timeOffset="123386.95">1040 11033 202 0,'5'-19'273'0,"-2"0"-11"15,1 0-15-15,-1 3-17 0,1 2-13 0,3 1-15 0,-5 2-12 16,4 1-17-16,1 2-14 0,-4-1-17 0,3 4-10 16,0-1-13-16,2 1-15 0,-1 1-4 0,4-1-17 15,2 2-4-15,-1 2-12 0,0-1-4 0,2 4-10 16,2-2-1-16,-1 0-7 0,1 1-4 0,3 3-7 16,-4 0-1-16,5 1-2 0,-5-1-4 0,-2 2-4 15,0-1-2-15,-1 3-4 0,-2 0-1 0,1 0-4 16,-4 1-1-16,-2-3-3 0,-2 2 4 0,1-3-1 15,-4 4-3-15,0 1 2 0,0-10-4 0,-8 12 1 16,3-5 0-16,-5 1-4 0,2-1 5 0,-3-3 2 16,-2 1-5-16,3-1-1 0,-2 0-2 0,0 0-2 0,-1-2-20 15,1 0-24-15,2 2-24 0,0 0-25 0,2 0-31 16,0-2-27-16,8-2-36 0,-8 7-31 16,8-7-225-16,-4 4-480 0,4-4 213 0</inkml:trace>
          <inkml:trace contextRef="#ctx0" brushRef="#br0" timeOffset="123743.06">1544 11014 67 0,'0'0'300'0,"0"0"-11"0,11-5-13 16,-11 5-21-16,0 0-24 0,6-5-24 0,-6 5-27 16,0 0-17-16,0 0-17 0,0 0-15 0,0 0-12 15,7 13-10-15,-7-13-14 0,1 12-10 0,-1-12-7 16,0 14-11-16,0-14-4 0,-1 16-7 0,1-11-3 15,1 7-8-15,-1-4-3 0,0-8-2 0,-1 17-6 16,-1-9-3-16,2-8-3 0,0 13-2 0,0-13-2 16,-1 12-2-16,1-12-2 0,-2 5 0 0,2-5-2 15,0 0 1-15,0 0-2 0,0 0 0 0,0 0-4 16,0 0 2-16,0 0-2 0,0 0-1 0,0 0-3 16,16-24 5-16,-10 13-4 0,1-6-2 0,1 6-2 15,3-6-2-15,-3-3 4 0,3 4-2 0,3-3 0 16,-2 3-1-16,2-2 4 0,1 4-5 0,-2 0-3 0,2 5-1 15,1 1-4-15,-4 3-6 0,1 1-17 16,0-1-21-16,0 6-21 0,-2-2-26 0,2 2-20 16,-4 3-29-16,2 1-25 0,0 2-22 0,-2-1-38 15,-3 2-174-15,0 0-436 0,1 2 193 0</inkml:trace>
          <inkml:trace contextRef="#ctx0" brushRef="#br0" timeOffset="124035.37">1929 11148 147 0,'0'0'234'15,"6"8"-5"-15,-6-8-7 0,7 6-6 0,-1-1-15 16,2-4-17-16,-1 4-11 0,3-1-12 0,2-1-14 16,1 1-12-16,0-1-10 0,7 0-13 0,0 0-13 15,2 0-10-15,-1 2-7 0,2-3-9 0,0-2-7 16,0 3-4-16,-2-2-7 0,2 1-4 0,-4-1-7 16,-3-1-4-16,-1-1-6 0,-3-1 1 0,3 1-2 15,-2-4-3-15,-3 2-7 0,-2 1 1 0,-1-1-5 16,-1-5-2-16,-2 2-3 0,-1-2-3 0,-3 8-1 15,2-21-3-15,-4 10-1 0,-2-1 2 0,-1-1-2 16,-6-1 2-16,1-4-5 0,-4 3 1 0,3 1-2 0,-5-2 2 16,-1 2-3-16,1-3 3 0,-1 6-4 0,-1 1 3 15,2 1-2-15,0 3 0 0,1 2-1 16,0-2 3-16,2 6-6 0,-2-2-17 0,2 2-15 16,2 0-22-16,-2 4-20 0,6 0-19 0,2 0-24 15,-4 1-34-15,6 1-41 0,0 1-223 0,3-7-451 0,0 12 200 16</inkml:trace>
          <inkml:trace contextRef="#ctx0" brushRef="#br0" timeOffset="124617.33">2427 11154 116 0,'0'0'282'16,"0"0"-27"-16,12-2-22 0,-12 2-26 0,0 0-18 0,17 0-24 15,-9 2-19-15,-1-1-9 0,1 2-15 0,2-2-12 16,-2-1-9-16,5 3-11 0,-1-3-8 0,1 5-10 16,-3-2-9-16,1-2-6 0,3 1-6 0,-2 1-3 15,1 0-11-15,0-3-7 0,-2-2-12 0,-1 4-8 16,0-2-4-16,-10 0-10 0,18-2-4 0,-11 1-4 16,-7 1-1-16,11-6-5 0,-5 0 2 0,-2 1-1 15,-4 5 0-15,6-13 2 0,-6 5-3 0,0 0 5 0,-1-4-1 16,1 12 1-16,-7-17 2 0,1 6 2 0,-1 3 8 15,1-3 8-15,-4 2 8 0,0 0 6 16,0 3 7-16,-1-2 1 0,-2 6 2 0,-5-7-2 16,3 6 0-16,2 3-2 0,0-2-2 0,0 4 0 0,-2-2-2 15,0 4-2-15,3 1-3 0,0 0 0 0,2 4 4 16,0 1-6-16,4-1-1 0,0 0-1 0,-1 2 0 16,1-1-3-16,4-1 4 0,-2 2-6 0,4 1 1 15,0-12 0-15,4 16-3 0,-2-7 2 0,2-1-6 16,3 1-13-16,-1-3-8 0,2 1-11 0,4-1-8 15,1-1-7-15,-1-3-7 0,0 2-4 16,2-4 0-16,-2 0-9 0,0 0 5 0,3-3-2 0,-2 0 6 16,3 0 6-16,-3-5 4 0,-2 1 2 0,3 0 10 15,-2-1-1-15,3-6 2 0,-3 4 7 0,-1 1 2 16,-2-2 18-16,1 3 20 0,-3-2 23 0,3 2 8 16,-4 2 13-16,2-2 9 0,-3 2 9 0,-5 6 4 15,7-8-2-15,-7 8-7 0,5-5-9 0,-5 5-8 16,0 0-5-16,8-4-7 0,-8 4-2 0,0 0-4 0,0 0-7 15,5 14-2-15,-3-7-3 0,-2-7-2 16,0 14 2-16,0-6-6 0,1 3 2 0,-1 2-1 16,1-1-4-16,3-1-27 0,-4 2-33 0,0-1-33 15,2 2-34-15,1-3-41 0,-1 0-43 0,6-2-230 0,-5-3-458 16,2-1 203-16</inkml:trace>
          <inkml:trace contextRef="#ctx0" brushRef="#br0" timeOffset="125251.31">3096 11092 213 0,'-1'-8'270'0,"1"8"-26"0,0 0-23 16,-9-8-22-16,9 8-14 0,-10 0-19 0,10 0-15 16,0 0-13-16,-21 11-11 0,14-6-11 0,-1 4-10 15,0-1-11-15,0-2-9 0,0 4-8 0,1-1-8 16,1 0-6-16,1-4-3 0,0 5-8 0,2-4-4 15,-2 0-2-15,5-6-3 0,-2 14-6 0,2-14-2 16,0 9-3-16,0-9-2 0,9 8-2 0,-3-3-4 16,5-2-2-16,0 0-3 0,4-2-1 0,1-1-4 15,4-1 0-15,1-1-5 0,2-2-3 0,-2-1-13 16,4 0-9-16,-3-2-3 0,6-6-5 0,0-1-6 16,-8 2-7-16,6-7-7 0,0 2-4 0,-8 3-5 15,6-6-4-15,-2-7 2 0,0 4 4 0,-4-2 3 16,-3 1 5-16,-2 6 5 0,3-3 11 0,-3 4 18 15,-5 0 12-15,-1 0 14 0,0 5 13 0,-1 0 9 0,-3 1 9 16,4 2 6-16,-5 1 1 0,-2 8 0 0,4-11-10 16,-4 11-5-16,2-7-4 0,-2 7-3 15,0 0-8-15,0 0 2 0,0 0-5 0,0 0-1 16,0 0 1-16,-21 15-5 0,16-4-1 0,-2 5 1 0,-2 1-2 16,5 1 7-16,-7 3-5 0,4-1-2 0,1 1-2 15,-4-2 0-15,7 3 1 0,-4 2-2 16,2-3-3-16,1 0 6 0,0-1-6 0,1 2-1 0,3-4 0 15,-2 0 1-15,4-4 2 0,-2 0-4 0,5 0 0 16,-3-4 1-16,3-1-3 0,3 2-1 0,-3-6-5 16,4 2-3-16,4-5-2 0,-4 3-6 0,4-3 2 15,2-1-2-15,-4-1 3 0,5-3-1 0,-1 1-1 16,1-3 3-16,-3 1-1 0,5-6 5 0,-5 5-3 16,2 0 2-16,1-2 2 0,-6 2 2 0,1-1 9 15,-1 0 19-15,0 1 15 0,-2 0 14 0,-3 2 4 16,-5 3-6-16,11-9-5 0,-11 9-9 0,10-1-4 15,-10 1-6-15,0 0 0 0,13 4-3 0,-13-4-1 16,8 6-2-16,-5-1-4 0,-3-5-5 0,4 12-1 0,-1-4-4 16,-2 0-4-16,1 0-31 0,1 0-33 15,-3-8-29-15,0 18-38 0,0-10-45 0,0 1-49 16,0-9-68-16,2 12-200 0,-2-12-525 0,2 6 232 16</inkml:trace>
        </inkml:traceGroup>
        <inkml:traceGroup>
          <inkml:annotationXML>
            <emma:emma xmlns:emma="http://www.w3.org/2003/04/emma" version="1.0">
              <emma:interpretation id="{E3A3CEEB-350F-4944-A461-1C1D5599C8C7}" emma:medium="tactile" emma:mode="ink">
                <msink:context xmlns:msink="http://schemas.microsoft.com/ink/2010/main" type="inkWord" rotatedBoundingBox="5431,11993 5720,11992 5724,12677 5435,12678"/>
              </emma:interpretation>
            </emma:emma>
          </inkml:annotationXML>
          <inkml:trace contextRef="#ctx0" brushRef="#br0" timeOffset="126887.25">4102 10766 212 0,'0'0'261'0,"0"0"-14"15,0 0-19-15,11-24-18 0,-11 24-13 0,5-9-14 16,-5 9-15-16,5-6-10 0,0 1-9 0,-5 5-10 16,8-6-14-16,-8 6-11 0,8-8-8 0,-1 3-13 15,1 2-11-15,0 0 1 0,0 0-17 0,3-3-4 16,-2 2-4-16,2 0-9 0,-1 2-3 0,0-1-4 16,1 1-5-16,-3 0-6 0,4 2-1 0,1-2-2 15,0 2-6-15,-5 0 1 0,-8 0-4 0,23 2-5 16,-15-2 0-16,-8 0-3 0,16 2 1 0,-9-1-3 0,-7-1-2 15,13 4 0-15,-7 1-1 0,-6-5 2 0,10 5-4 16,-5 1-3-16,-2-2 2 0,-3-4 4 0,2 10-8 16,3-4 6-16,-5-6-5 0,0 13 1 15,0-13 2-15,2 11-1 0,-2-3 1 0,0-8-1 0,-7 14 1 16,2-4 6-16,0-2 15 0,-3-1 3 0,0 1 4 16,-5 2 4-16,6-5 1 0,-4 1 0 15,-2 2 4-15,0 1 1 0,3-3-1 0,0 1-11 0,-1 0 2 16,-2 0 0-16,3 1 2 0,2-2-12 0,1 0 3 15,-1 2-1-15,0-2-1 0,3-2-3 0,2 3-1 16,-2-1-3-16,3 1 1 0,2-7-2 0,0 0 2 16,-2 18 3-16,4-8-8 0,-2 0 5 0,2-1-5 15,3 0-13-15,0 0-27 0,-2 2-34 0,2 0-36 16,0 0-35-16,1 0-37 0,-4 1-48 0,1-3-43 16,-1 4-255-16,3-8-559 0,-4 7 248 0</inkml:trace>
          <inkml:trace contextRef="#ctx0" brushRef="#br0" timeOffset="127211.42">4167 11306 146 0,'0'0'208'16,"0"0"-13"-16,0 0-12 0,2 15-18 0,-2-15-12 16,6 8-12-16,-6-8-13 0,5 8-6 0,-5-8-4 0,6 3-5 15,-6-3-3-15,9 7-2 0,-5-4-4 0,-4-3 0 16,9 4-1-16,-9-4 0 0,11 0 3 0,-11 0 1 15,13-2 5-15,-13 2 6 0,9-4 2 0,-9 4-6 16,11-8-5-16,-8 5-1 0,5-3-11 0,-8 6-11 16,7-10-1-16,-5 4-14 0,-2 6-10 0,4-9-3 15,-4 9-9-15,5-8-8 0,-5 8-31 16,0-9-41-16,0 9-42 0,0 0-40 0,0 0-49 0,-13-5-59 16,13 5-305-16,0 0-571 0,-18 2 253 0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8.1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 7 19 0,'0'0'198'0,"-1"-10"-19"0,1 10-24 0,0 0-16 16,0 0-21-16,0 0-12 0,0 0-16 0,0 0-15 15,0 0-23-15,0 0-17 0,0 0-16 0,0 0-16 0,0 0-20 16,0 0-21-16,0 0-16 0,0 0-127 16,7 26-194-16,-7-26 86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15.8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1DF85D2-E421-468A-86FB-3901A58136E1}" emma:medium="tactile" emma:mode="ink">
          <msink:context xmlns:msink="http://schemas.microsoft.com/ink/2010/main" type="inkDrawing"/>
        </emma:interpretation>
      </emma:emma>
    </inkml:annotationXML>
    <inkml:trace contextRef="#ctx0" brushRef="#br0">-3633 3862 73 0,'0'0'102'16,"0"0"-2"-16,5-7-7 0,-5 7-5 15,0 0-10-15,0 0 1 0,7-5-12 0,-7 5 1 0,0 0-1 16,0 0-4-16,0-9-6 0,0 9 2 0,0 0-5 15,6-5 2-15,-6 5-4 0,0 0-1 0,0 0 3 16,4-5 2-16,-4 5-3 0,0 0-1 0,0 0 1 16,0 0-5-16,0 0 2 0,5-5-7 0,-5 5 2 15,0 0-9-15,0 0-2 0,0 0-5 0,0 0-1 16,0 0-3-16,0 0-7 0,0 0 1 0,0 0-4 0,0 0 0 16,0 0-4-16,0 0-1 0,0 0 0 15,0 0-2-15,0 0-1 0,0 0 0 0,0 0 0 0,9 14 1 16,-9-14 1-16,0 0 3 0,0 10-3 0,0-10-1 15,2 7-1-15,-2-7 5 0,2 10 4 0,-2-10-1 16,0 12 4-16,0-12 5 0,-2 12-5 0,2-12 2 16,-2 12 8-16,-1-4-4 0,3-8-3 0,-2 12-4 15,-2-4 3-15,4-8-4 0,-2 11 1 0,-1-1-1 16,1-3-3-16,2-7 2 0,-5 14-4 0,4-5 2 16,-1-2 2-16,-3 2-3 0,5-1-2 0,0-8 5 15,-2 16 1-15,-1-5 0 0,2-2 0 0,0-1 0 16,-3 3-3-16,2-1 2 0,2-10-2 0,0 18-4 0,-5-10 1 15,2-1-1-15,0 1 5 0,3-8-3 0,-2 17 2 16,2-11-4-16,0 2 2 0,0-8 3 0,0 17-7 16,-3-9 0-16,3 0 2 0,0-8 1 0,-5 17-3 15,2-10 0-15,1 5-4 0,-3-3 6 0,5 2-2 16,-4-5-2-16,2 2 3 0,-2-2 0 0,4-6 0 16,-1 19-2-16,-1-13-1 0,0 2-4 0,2-8 3 0,-4 18 1 15,3-12-1-15,0 3 0 0,1-9 3 16,-4 15-3-16,4-5 2 0,0-10 0 0,-1 15-1 15,1-7 0-15,0-8-2 0,-3 14 1 0,3-6-1 0,0-8-4 16,0 12 6-16,-2-5-3 0,2-7 2 16,0 14-2-16,2-6-2 0,-2-8 2 0,0 11 2 15,0-11 1-15,3 12 0 0,-3-12 1 0,-3 14-1 0,6-8 0 16,-3-6 1-16,0 13-2 0,0-7 2 16,0-6 0-16,1 14-2 0,-1-14 0 0,0 11 3 0,0-3-4 15,0-8 2-15,2 11-2 0,-2-11 2 0,-2 14-3 16,2-14 0-16,2 15 0 0,-2-7 2 0,0-8-5 15,2 12 3-15,-2-5 0 0,0-7 2 0,-2 17-4 16,4-11 1-16,-2-6 3 0,0 14-1 0,1-6-2 16,-1-8 1-16,0 14-2 0,0-6 4 0,0-8-2 15,1 11-3-15,-1-11-2 0,4 17 1 0,-4-10 5 0,0-7-4 16,2 14 4-16,0-4-3 0,-1-4 2 16,1 4 2-16,0-2-2 0,-1 0-3 0,4-1 3 15,-5-7 0-15,0 14-3 0,2-8 2 0,1 1 0 0,-3-7-4 16,0 11 4-16,1-5-3 0,-1-6 3 0,4 11 0 15,-4-11-2-15,1 11 1 0,-1-11 0 0,4 9 1 16,-4-9-1-16,0 11-1 0,0-11 2 0,0 10-1 16,0-10 2-16,3 9 0 0,-3-9-2 0,0 9 2 15,0-9-2-15,3 9 3 0,-3-9-4 0,0 10 3 16,0-10 0-16,4 7 0 0,-4-7-3 0,4 7 3 16,-4-7-3-16,2 7 0 0,-2-7 2 0,0 0-1 15,2 12 0-15,-2-12 0 0,0 0 0 0,3 7-2 0,-3-7 3 16,1 7-1-16,-1-7 2 0,0 0-2 15,0 0 1-15,0 11 0 0,0-11-1 0,0 0 2 16,0 0-3-16,1 9 3 0,-1-9-1 0,0 0 2 0,0 11-3 16,0-11 0-16,0 0 2 0,0 11 2 15,0-11-2-15,1 6 0 0,-1-6-2 0,0 0 1 0,5 10-1 16,-5-10 1-16,0 0 0 0,-2 13 0 0,2-13-1 16,2 7 2-16,-2-7-3 0,0 0-1 0,0 8 4 15,0-8 0-15,0 0-3 0,0 0 3 0,0 0-2 16,0 0 1-16,2 9 4 0,-2-9 4 0,0 0 0 15,0 0 7-15,0 0 8 0,0 0 3 0,0 0 1 16,0 0 9-16,0 0 5 0,0 0 5 0,0 0 3 16,0 0-7-16,0 0 4 0,0 0-7 0,0 0-7 0,0 0 3 15,0 0-7-15,0 0-6 0,3-27 0 16,-3 27-2-16,-5-12 0 0,5 12-6 0,-6-16-3 0,6 10 2 16,-2-3 0-16,-3-1-5 0,1 4-3 0,4 6-3 15,-6-17 6-15,0 12-1 0,2-3-6 16,0 1 1-16,2-1 0 0,2 8 1 0,-13-11-3 0,10 5-1 15,-5 1 1-15,4-3-5 0,-2 3 4 0,6 5-2 16,-8-12 5-16,3 6-10 0,-1 3 6 0,6 3-2 16,-9-13-1-16,3 9 8 0,6 4-2 0,-7-11 0 15,4 7-4-15,3 4-4 0,-7-9 4 0,7 9 0 16,-3-7 7-16,3 7-4 0,-5-9-5 0,5 9 4 16,-6-7-3-16,6 7 0 0,0 0 5 0,-2-6 0 0,2 6-13 15,0 0 9-15,-5-10 1 0,5 10 3 16,0 0-3-16,0 0 4 0,0-8 0 0,0 8-8 15,0 0 5-15,0 0 0 0,0 0 0 0,0 0-3 0,0 0-1 16,-6-9 2-16,6 9 1 0,0 0 3 0,-5-6-6 16,5 6 0-16,0 0 3 0,0 0 1 0,0 0 2 15,0 0-6-15,0 0 1 0,0 0 0 0,0 0-2 16,0 0 2-16,0 0-3 0,0 0 1 0,0 0 2 16,0 0-8-16,0 0 5 0,0 0-3 0,0 0 4 15,0 0 3-15,0 0-8 0,0 0 6 0,0 0 0 16,0 0-3-16,0 0 2 0,0 0 3 0,0 0 0 15,0 0 1-15,11 28-2 0,-11-28 2 0,1 7-1 16,-1-7 1-16,5 10 0 0,-2-4 1 0,-3-6 0 16,4 10-6-16,1-4 2 0,-5-6 4 0,4 11 1 15,0-4-4-15,-2 0 2 0,2-1 2 0,-4-6-4 0,6 11 5 16,-2-6-3-16,-4-5 0 0,5 10 3 16,-2-8-4-16,-3-2 0 0,3 12-5 0,1-8 5 0,-4-4-2 15,7 9 3-15,-3-5 0 0,-4-4 0 0,7 9-2 16,-7-9 3-16,5 6 3 0,-5-6-2 0,1 12-1 15,4-8-1-15,-5-4 3 0,4 8 6 0,-3-2-9 16,-1-6-2-16,5 9 3 0,-5-9-1 0,5 6 0 16,-5-6-3-16,5 7 3 0,-5-7-1 0,2 7 1 15,-2-7 0-15,0 0 2 0,4 6-3 0,-4-6 0 16,4 5 2-16,-4-5 2 0,0 0-1 0,3 8 5 16,-3-8-8-16,0 0 3 0,0 0-2 0,7 5 4 15,-7-5-3-15,0 0-1 0,0 0 1 0,0 0 1 16,0 0 0-16,4 4-2 0,-4-4 2 0,0 0 0 15,0 0 5-15,0 0 6 0,0 0 0 0,0 0 4 16,0 0-1-16,0 0-1 0,0 0 1 0,0 0 1 0,0 0-13 16,15-8 9-16,-15 8 1 0,13-6-2 0,-6 0-6 15,2-2 2-15,1 1-6 0,0 0 4 0,-1-2 1 16,2-2-2-16,0 3 2 0,-1-3-10 0,4 3 8 16,-1-5 2-16,1 1-4 0,-3 1-1 0,-1 2 3 15,1-5-2-15,-1 5 0 0,0-1-2 0,-3 1 0 16,3-1 0-16,-1 1 4 0,-4 0-13 0,1 2 3 15,1 2-7-15,-2-1-6 0,1 1-5 0,1-2-17 16,-7 7-7-16,8-7-11 0,-8 7-15 0,3-7-16 16,-3 7-18-16,0 0-25 0,7-3-24 0,-7 3-35 15,0 0-27-15,0 0-57 0,0 0-158 0,6-6-469 16,-6 6 209-16</inkml:trace>
  </inkml:traceGroup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6.46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27467D6-1AE4-4F66-A03A-32201FCA8A5A}" emma:medium="tactile" emma:mode="ink">
          <msink:context xmlns:msink="http://schemas.microsoft.com/ink/2010/main" type="inkDrawing" rotatedBoundingBox="14388,4968 14884,4984 14874,5286 14378,5269" semanticType="enclosure" shapeName="Other"/>
        </emma:interpretation>
      </emma:emma>
    </inkml:annotationXML>
    <inkml:trace contextRef="#ctx0" brushRef="#br0">6925 3707 180 0,'0'0'236'0,"0"0"-24"16,-6-5-22-16,6 5-20 0,0 0-19 0,0 0-12 15,-13 12-14-15,13-12-11 0,-7 9-13 0,5-1-9 0,-1 0-5 16,2 1-10-16,1-9-4 0,0 20-6 0,1-10-9 16,0 2-4-16,5 2-1 0,2-2-5 0,3 2-4 15,0-3 1-15,-1 1-5 0,5-4-1 0,3 0-5 16,2 1-7-16,1-3 6 0,4-1-3 15,-2-2-2-15,9 0-4 0,-7-3-2 0,-3-1-2 16,3-4-1-16,-1 3 1 0,0-7-3 0,-3-2-1 0,-3 0-4 16,1 0 2-16,-2-3-2 0,-2-1-2 0,-1-1-1 15,-1-1-3-15,-6 0-6 0,-2-2-3 0,-2 0-15 16,-3 2-2-16,-3 3 0 0,-5-5-4 0,-3 4-1 16,-6 0-2-16,-5 3 2 0,-5-1-5 0,-4 2-1 15,-6 3 2-15,0 2-2 0,1 2-8 0,-1 3 1 16,0 5-5-16,5-1-3 0,-2 5-15 0,9-2-13 15,4 6-31-15,1-1 8 0,2 1-14 0,2 2-32 16,2 0-142-16,7-2-309 0,2 2 137 0</inkml:trace>
  </inkml:traceGroup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5.8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C46485D-E52B-44DE-95F8-5BDCB37640EF}" emma:medium="tactile" emma:mode="ink">
          <msink:context xmlns:msink="http://schemas.microsoft.com/ink/2010/main" type="inkDrawing" rotatedBoundingBox="11919,5162 12409,5066 12461,5334 11971,5429" semanticType="enclosure" shapeName="Other"/>
        </emma:interpretation>
      </emma:emma>
    </inkml:annotationXML>
    <inkml:trace contextRef="#ctx0" brushRef="#br0">25 75 168 0,'0'0'167'0,"0"0"-21"0,0 0-13 0,0 0-14 0,0 0-10 16,0 0-5-16,0 0-5 0,0 0-5 0,-15 15-11 15,15-15-3-15,-5 17-3 0,4-7-13 0,-2 1-1 16,3 3-5-16,0-2-3 0,0 1-8 0,4-1-1 16,1 4-1-16,1-4-1 0,3-2 0 0,2 1-1 15,0-1 8-15,5 2-4 0,2-6 4 16,2 0-8-16,4 0 1 0,-1 0 0 0,8-4-5 0,-5-2-2 15,5 0-1-15,1 0 1 0,-9-2-1 0,2-6-3 16,-3 2 2-16,0-3-6 0,-1-1 3 0,-1-1 0 16,-2-2-5-16,-1-1-3 0,-2 0 1 0,-2-5-5 0,-4 0-3 15,0 2-2-15,-3-3 1 0,-2 4-8 0,-3 2-2 16,-4 0-16-16,-1 0-7 0,-6 2-7 16,-2 2-6-16,-3-1-5 0,-5 2-4 0,-3 4-7 0,-2-1-7 15,-6 4-6-15,7 0-12 0,-8 4-14 0,7 0-12 16,0 1-13-16,3 1-20 0,-1 5-45 15,0-3-108-15,4 0-304 0,0 5 135 0</inkml:trace>
  </inkml:traceGroup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5.20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6058E86-77C6-4F02-8459-2DE73F20C4D5}" emma:medium="tactile" emma:mode="ink">
          <msink:context xmlns:msink="http://schemas.microsoft.com/ink/2010/main" type="inkDrawing" rotatedBoundingBox="9386,5319 9964,5265 9989,5535 9411,5589" semanticType="enclosure" shapeName="Other"/>
        </emma:interpretation>
      </emma:emma>
    </inkml:annotationXML>
    <inkml:trace contextRef="#ctx0" brushRef="#br0">1988 3950 10 0,'0'0'192'0,"-7"-2"-6"0,7 2-25 0,0 0-14 16,-15-3-13-16,15 3-2 0,-14 5-13 0,4 1-13 16,-1 0-12-16,4 2-7 0,-3 1-7 0,0 1-8 0,3 1-7 15,-1-2-5-15,0 4-10 0,2 5 2 16,2-8-10-16,1 5-3 0,2-4-4 16,2 4-2-16,3-2 1 0,2-1-4 0,0-1-1 0,3-1-7 0,3-1 1 15,7 1-2-15,4-1 2 0,1-3-4 0,5 2-1 16,3-5-4-16,3-1 0 0,-2-2-4 0,5-2-1 15,-3-1 2-15,-2-2-1 0,2-1 0 0,-3-2 1 16,-8 2 2-16,-1-5-3 0,0 3-2 16,-3-4-2-16,-2-4-1 0,-1 2 0 0,-2-5 5 15,-5 4 4-15,-1-2-2 0,-3-2-2 0,-2 5 3 16,-4 1-3-16,-4-1-3 0,-2-2-3 0,-4 2 0 0,0 2 0 16,-5 3-4-16,-6-5-2 0,-1 6-7 0,-1 4-7 15,-9 0-8-15,0 4-13 0,1 0-5 0,-1 7-8 0,1-2-14 16,0 5-10-16,8-2-22 0,-6 2-19 0,1 3-54 15,6-3-105-15,0 2-297 0,0 2 133 0</inkml:trace>
  </inkml:traceGroup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4.6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9D26346-4C89-47BD-810D-398E574258D7}" emma:medium="tactile" emma:mode="ink">
          <msink:context xmlns:msink="http://schemas.microsoft.com/ink/2010/main" type="inkDrawing" rotatedBoundingBox="8034,5022 8479,5108 8416,5435 7971,5349" semanticType="enclosure" shapeName="Other"/>
        </emma:interpretation>
      </emma:emma>
    </inkml:annotationXML>
    <inkml:trace contextRef="#ctx0" brushRef="#br0">545 3728 36 0,'0'0'215'0,"-1"-9"-12"15,1 9-16-15,0 0-15 0,-5-10-5 0,5 10-9 16,0 0-11-16,-4-6-15 0,4 6-15 0,0 0-16 16,0 0-7-16,0 0-13 0,-11-1-8 0,11 1-5 15,0 0-9-15,-13 9-6 0,9 0-5 0,-2-1-5 16,-1 3-4-16,0-2 0 0,2 5-5 0,3-2-4 16,-4 6-4-16,1 0-6 0,2 0 4 0,0-1-4 0,3 2 2 15,1-2-5-15,2-4 0 0,2 1 1 0,-1-2-3 16,5 2-1-16,-2-3-2 0,2 0 2 0,7-1 0 15,-3-1 0-15,7 0-1 0,-1-4-2 16,3 2-2-16,8-3-1 0,-6-3 0 0,1 2 0 0,9-3-1 16,-11-1 1-16,0-2-2 0,-2 1-3 0,0-3 2 15,-1-4 1-15,-1 1-3 0,0-2 2 0,-7 3 1 16,-2-3 1-16,1-1-3 0,-1-1-1 16,0-3 2-16,-2-4-1 0,-1 3-2 0,-5 1 0 0,-1-3-1 15,-2 4 2-15,-1-5-2 0,-5 1 2 0,-1 7-7 16,-2-4 5-16,-2-3-5 0,-6 6-4 0,0-1 6 15,-3 4 0-15,0-2-2 0,-2 5 1 0,0-2-2 0,-1 5 1 16,-2-2-4-16,2 2-9 0,2 6-13 0,0-3-8 16,2 5-12-16,1 0-17 0,-1 1-11 0,1 2-24 15,6-2-17-15,0 3-25 0,1 0-189 0,0 1-361 16,6-3 160-16</inkml:trace>
  </inkml:traceGroup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04.03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F0B00DC-DA39-4D15-B404-195B8815F542}" emma:medium="tactile" emma:mode="ink">
          <msink:context xmlns:msink="http://schemas.microsoft.com/ink/2010/main" type="inkDrawing" rotatedBoundingBox="11705,6570 12239,6529 12275,7000 11741,7041" semanticType="enclosure" shapeName="Other"/>
        </emma:interpretation>
      </emma:emma>
    </inkml:annotationXML>
    <inkml:trace contextRef="#ctx0" brushRef="#br0">173 21 39 0,'0'0'149'0,"0"0"-8"0,0 0-3 16,2-8-9-16,-2 8-5 0,0 0-9 0,0 0-9 0,0 0-8 15,0 0-6-15,0 0-8 0,0 0-13 16,0 0-9-16,0 0-3 0,0 0-10 0,0 0-8 16,0 0-2-16,0 0-1 0,0 0-14 0,0 0 8 0,-17 0-3 15,17 0-4-15,-12 6-5 0,12-6 2 0,-13 8-6 16,7-2-4-16,0-1 2 0,-1 0 0 0,-3 3-1 16,1 1-1-16,2-3-1 0,-3 2-1 0,3-1-2 15,2 0-2-15,1 1 3 0,-5 0-2 0,6-2 2 16,-2 2-1-16,0 1-2 0,2-3-1 0,0 3 2 15,1-1 1-15,2-8-3 0,-6 16-2 0,5-7 3 16,-4-2 1-16,0 2-1 0,3 0-3 0,-2-1-6 16,1 3 10-16,1-4-1 0,2-7 0 0,-4 14-2 0,4-5 3 15,0-1 0-15,0-8 3 0,0 13 0 0,2-6-2 16,-2-7 3-16,2 15-1 0,0-7-3 16,0-2 2-16,-2-6-4 0,2 13 1 0,1-7 2 0,-1-1 1 15,2 3 3-15,-4-8 0 0,5 12-6 0,-5-7-1 16,2 3-1-16,-2-8 1 0,3 11 2 0,0-6 2 15,-3-5-1-15,5 10-1 0,-2-6 0 0,-3-4 1 16,7 10 2-16,-2-5-8 0,-5-5 11 0,10 8-3 16,-6-5-3-16,2 3 8 0,-6-6-5 0,12 7 2 15,-6-3-8-15,1-1 11 0,2 1-2 0,-1 0 1 16,-2-1-1-16,3-2-2 0,-1 3 0 0,-3-1-2 16,4 0 4-16,-2-1-8 0,-7-2 2 0,15 6 5 15,-9-6-1-15,-6 0-3 0,15 2 1 0,-8 1-4 16,1-2 4-16,-8-1-3 0,12 1 2 0,-12-1-3 0,12-1 4 15,-12 1 1-15,13 0-7 0,-13 0 7 16,12 1 1-16,-12-1-3 0,12 0-1 0,-12 0 1 16,13-2-3-16,-6-1 2 0,0 1-2 0,-7 2 0 0,14-6 0 15,-8 5 1-15,-6 1 0 0,15-5-7 0,-8 1 10 16,-1 1-6-16,2-3-3 0,-1 1 5 0,0 1 0 16,0 0-4-16,-1 0 4 0,0-2 0 0,0 1-4 15,1 0 5-15,-2-1 0 0,2 0-2 0,-2 0-1 16,-5 6 1-16,12-10-4 0,-6 5 0 0,-1-1 2 15,1 1-1-15,1-2 2 0,-7 7 5 0,8-11-2 16,-2 6-1-16,1 0 1 0,-1-1 0 0,-1 0-3 16,-1 1 0-16,0-3 2 0,-4 8-3 0,10-10 7 15,-7 6 0-15,2-4 6 0,-5 8-1 0,4-9-4 16,-1 3 1-16,-3 6-1 0,6-11 3 0,-6 4-1 16,0 7-2-16,4-10 2 0,-2 4-1 0,-2 6 3 15,3-10-1-15,-3 10 0 0,1-14 0 0,-1 14-2 16,0-11 1-16,0 11-5 0,-1-12 1 0,1 12-1 15,-3-11-1-15,3 11 0 0,-2-11 0 0,2 11 2 0,-5-13-5 16,4 8-1-16,1 5 4 0,-7-11-3 0,4 4-1 16,3 7 1-16,-3-8 0 0,3 8-3 0,-6-11 3 15,2 6-4-15,4 5 2 0,-6-6 1 0,6 6 2 16,-7-9-3-16,7 9 0 0,-6-8-3 0,6 8 2 16,-6-9-1-16,6 9 2 0,-8-6-1 0,8 6 0 15,-7-8 2-15,7 8-2 0,-10-6-1 0,5 4 0 16,5 2 1-16,-9-8 0 0,9 8 0 0,-11-5 0 15,7 1 0-15,4 4-2 0,-9-6 5 0,9 6-2 0,-8-4-1 16,8 4-2-16,-10-6 2 0,10 6 0 0,-7-4-2 16,7 4-2-16,-6-4 3 0,6 4 2 0,-8-4-3 15,8 4 5-15,-7-5-2 0,7 5 1 16,0 0-3-16,-12-2-1 0,12 2 1 0,-8-4 0 0,8 4-4 16,-11-2 6-16,11 2-2 0,-12 0-1 15,12 0 0-15,-14 0 4 0,14 0-2 0,-16 0-1 0,16 0 1 16,-16 1-2-16,8-1 0 0,8 0 0 0,-16 1 3 15,7 2-1-15,0-2-3 0,9-1 2 0,-13 5 2 16,13-5-2-16,-16 2-1 0,6 0-3 0,1 0 5 16,-3 1 2-16,5-1-2 0,-1 1-1 0,8-3 1 15,-17 6 1-15,9-4-15 0,2 4-14 0,-1-4-7 16,1 3-20-16,-2-1-15 0,0 1-20 0,3 1-18 16,-3-1-28-16,2 1-21 0,2 0-210 0,-2-1-395 15,6-5 175-15</inkml:trace>
  </inkml:traceGroup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05.10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9FF7726-88A0-4521-8E0D-357D6E0E271C}" emma:medium="tactile" emma:mode="ink">
          <msink:context xmlns:msink="http://schemas.microsoft.com/ink/2010/main" type="inkDrawing" rotatedBoundingBox="7555,4548 7787,12377 7497,12385 7265,4557" semanticType="verticalRange" shapeName="Other">
            <msink:sourceLink direction="with" ref="{E794BE12-735A-46A1-9576-394AB1FACBCF}"/>
            <msink:sourceLink direction="with" ref="{3E7AAC81-3A96-4C5B-9A19-AE90B35A70DD}"/>
          </msink:context>
        </emma:interpretation>
      </emma:emma>
    </inkml:annotationXML>
    <inkml:trace contextRef="#ctx0" brushRef="#br0">-218-9141 101 0,'0'0'132'0,"0"0"-5"0,0 0-14 16,0 0-5-16,0 0-7 0,5-7-3 0,-5 7-6 0,0 0-7 15,0 0-1-15,0 0-6 0,0 0-4 0,0 0-4 16,0 0-10-16,0 0 1 0,0 0-15 0,0 0 5 15,0 0 2-15,0 0-4 0,0 0-4 16,0 0-6-16,0 0 1 0,0 0-3 0,0 0-4 0,0 0-1 16,0 0-2-16,0 0-2 0,0 0-5 0,0 0 2 15,0 0-6-15,0 0-3 0,0 0 2 0,0 0-11 16,0 0 7-16,0 0-1 0,0 0-3 0,0 0-2 16,0 0-1-16,0 0-4 0,0 0-8 0,0 0 7 15,0 0 0-15,0 0-1 0,0 0-1 0,0 0-4 16,0 0 1-16,0 0 4 0,0 0 1 0,0 0-4 15,0 0 4-15,0 0 0 0,0 0-3 0,0 0-1 16,0 0-2-16,0 0 4 0,0 0-1 0,-5 26 2 16,5-26-2-16,0 0 0 0,0 8 3 0,0-8-5 15,3 8 3-15,-3-8-1 0,0 0-1 0,0 12 3 0,0-12-2 16,2 9 2-16,-2-9-4 0,-2 11-5 16,2-11 9-16,-3 12 0 0,3-4 1 0,0-8-4 0,-2 13 3 15,2-13-1-15,-2 13 1 0,2-6 1 0,-2 2-3 16,2-9 1-16,-2 19 0 0,1-10 1 15,0 1-3-15,-2-1 1 0,3-9 3 0,-4 14 1 0,4-5-3 16,-3-1 0-16,2 0 1 0,-3 0 1 0,3 0-5 16,0 1 2-16,-3-2 4 0,4-7-1 0,-4 14-3 15,3-8 3-15,1-6-2 0,-4 13 0 0,3-6 0 16,1-7 1-16,-5 11-1 0,5-3 2 0,0-8 0 16,-4 14-1-16,3-8 2 0,1-6-13 0,0 14 8 15,-1-6 5-15,1-8-2 0,0 12 1 0,0-12 1 16,-1 11-1-16,1-11-1 0,-3 12 0 0,3-12-1 15,3 12 1-15,-3-12-3 0,-4 12 3 0,4-12-2 16,-2 9 3-16,2-9-1 0,-2 12-6 0,2-12 7 0,0 12 0 16,0-12-2-16,-3 11-2 0,3-11 0 0,0 10 1 15,0-10 2-15,0 13 1 0,0-13-1 16,0 11 1-16,0-11-3 0,0 12 1 0,0-5-1 0,0-7 2 16,3 12 0-16,-3-12-1 0,0 11 1 0,0-11 0 15,2 11 2-15,0-5-4 0,-2-6-1 0,4 10 2 16,-4-10 1-16,1 12-2 0,0-8 3 0,-1-4 3 15,5 15-4-15,-1-8-1 0,-4-7-1 0,1 10 0 16,-1-10 1-16,5 11 1 0,-4-4-5 0,1 0-7 16,-2-7 13-16,2 14 0 0,-2-8-3 0,0-6 3 15,8 14 1-15,-6-6-1 0,-1 0-3 0,-1 0 3 16,5-2-7-16,-5 3 7 0,5-1-7 0,-1 2 5 16,-2-2 3-16,0 0 2 0,0-1-6 0,1 2 2 15,-3-9 1-15,6 13-1 0,-4-3 2 0,0-3-6 16,1 0 3-16,-1 1 0 0,1 2-2 0,-1-4 3 15,-1 2-1-15,2 3-2 0,1 0 6 0,-1-3-7 16,0 1 1-16,0 1 3 0,-1-1 4 0,0-3-1 0,4 5-4 16,-3-3 0-16,-1 1-2 0,3 0 2 15,0 1 2-15,-1-3 0 0,0 3-2 0,2 1 2 16,-4-5-3-16,3 2 3 0,0 3-1 0,-3-5-2 0,3 2-1 16,-1 4 2-16,-2-7 0 0,5 6 1 0,-5-5-1 15,2 2 0-15,-2-2 3 0,2 2-2 0,0 0-1 16,-1 2-3-16,-1-1 1 0,1-2 1 0,0 1 1 15,0-2 1-15,0 3 0 0,1-2-2 0,-2 0-1 16,2 0 4-16,1 0-2 0,-4 0 0 0,2 2 1 16,0-1 0-16,-3-8-2 0,5 16 2 0,-2-10 2 15,-3 2-5-15,2-1 4 0,1 1-2 0,-3-8 3 16,3 14-3-16,0-7-2 0,-1 2 2 0,-2-9-4 16,1 14 6-16,3-8-4 0,-4 3 0 0,0-9 5 15,5 13-2-15,-3-5-2 0,-2-8 0 0,2 11 0 16,0-2 0-16,-2-9 1 0,1 13-1 0,0-7 1 15,-1-6 3-15,2 14-3 0,-2-8-1 0,0-6 2 0,0 14 1 16,0-8-6-16,0-6 6 0,0 15-3 0,0-15-1 16,0 17 1-16,0-11 3 0,0-6-1 0,0 14 2 15,-2-6-5-15,1 3-3 0,1-2 9 0,0-9-3 16,0 16-1-16,0-9 0 0,0-7 2 0,-1 16 2 16,-1-8-4-16,2 3 0 0,-2-1-2 0,1 0-6 15,0 0 9-15,-4-2 5 0,5-8-3 0,0 20-1 16,0-11-2-16,-2-1 0 0,0 4-5 0,1-4 3 15,1-8 0-15,-1 18 4 0,0-8-3 0,-2-2 3 16,3-8-8-16,0 16 7 0,0-7-1 0,0 2 3 16,3 0-2-16,-3-3 4 0,0-8-5 0,0 14 1 15,1-5 4-15,0-2-7 0,0 2 1 0,-1-9-1 16,2 15 1-16,0-9 3 0,2 2-1 0,-3 2 2 0,1-3-5 16,0 2 1-16,0-2 2 0,-1 2-2 0,0-2 4 15,1 1-7-15,1 1 5 0,-3-9 3 16,3 15-3-16,-3-8-1 0,2 5-1 0,1-4 0 0,-2 0 1 15,-1-8-3-15,4 14 5 0,-2-6-2 0,2 1-1 16,-4-1 3-16,1 3-4 0,-1-3 2 0,0-8 2 16,2 16 1-16,0-8-2 0,-2 0-2 0,1 2 0 15,-1-10-1-15,0 17 2 0,1-11 4 0,1 3-3 16,-2-9-2-16,0 15 1 0,0-6 0 0,0-2 1 16,0-7 3-16,0 18-7 0,3-11 3 0,-3 2 0 15,0-9-1-15,2 15-2 0,-2-7 3 0,0-8 1 16,-2 14-2-16,2-6 1 0,0-8-2 0,0 18 3 15,0-10-2-15,-3 0-1 0,1 0-2 0,2-8 3 16,-1 14 2-16,0-6 4 0,-1 1-5 0,0-1-2 16,1 0 2-16,0 4 0 0,-2-5-1 0,3-7 5 15,-2 17-4-15,2-9 0 0,-2-2 1 0,2-6-5 0,-2 15 5 16,1-5-1-16,1-2-2 0,0 2 0 0,0-10-3 16,0 16 0-16,-1-8-2 0,1-8 3 15,-2 14 2-15,4-6-5 0,-2-8 3 0,0 14-4 0,0-6 3 16,0-8-4-16,-2 15 5 0,2-6 1 0,-2 2 0 15,2-11-3-15,0 18 2 0,0-12-2 0,0-6 8 16,0 14 0-16,-1-7-1 0,1-7-6 0,-2 16 5 16,2-8-2-16,0 3 4 0,-3-2-7 0,3-9 4 15,0 14-1-15,-2-6-1 0,2-8-2 0,-1 17 3 16,1-8 2-16,0-9 3 0,-1 15-5 0,-1-9 2 16,2-6 2-16,-2 14-4 0,1-5 0 0,1-9 4 15,-1 14-1-15,2-4 2 0,-1-10-4 0,-1 13 1 16,0-5 2-16,1-8-3 0,0 16-2 0,1-10 0 0,-1-6 5 15,-1 15 4-15,1-6-6 0,0-9-2 16,0 15 2-16,0-7-1 0,0-8 0 0,-4 12 0 16,8-4 5-16,-4-8-2 0,1 13-2 0,-1-6 2 15,0-7-5-15,2 14 4 0,-2-8 1 0,0-6-2 0,2 16-2 16,-2-9 4-16,0-7-4 0,3 14 4 0,-2-6 0 16,-1-8-2-16,5 12 1 0,-3-4-7 15,-1-2 6-15,3 2-3 0,-4-8 6 0,1 11-6 0,0-3 0 16,-1-8 6-16,0 12-3 0,0-12-2 0,0 13 0 15,0-7-9-15,0-6 9 0,0 13 5 0,0-13-6 16,0 12 7-16,0-12-2 0,0 14-2 0,0-9 2 16,0-5 0-16,0 14-1 0,0-6-1 0,0-8 1 15,2 13-9-15,-2-13 10 0,2 13 4 0,-2-7-7 16,0-6 1-16,2 14 3 0,-2-6-4 0,0-8 0 16,3 16 1-16,-2-8-1 0,0 0 1 0,-1-8 2 15,2 16-6-15,-2-7 4 0,2 0-3 0,-2-9 6 16,1 15-6-16,-1-9 4 0,1 3-4 0,-1-9 8 15,2 15-7-15,-2-7 7 0,0-8-8 0,3 14 6 16,-3-6-3-16,0 2 2 0,2 0-3 0,-2-10 2 16,0 15 2-16,1-7-6 0,1-1 1 0,-2-7 1 0,1 17 3 15,-2-9-1-15,1-8 0 0,0 18 0 0,0-10-2 16,-2 0 6-16,2-8-5 0,0 19 3 0,2-11-3 16,-1 3-5-16,-1-2 3 0,0 3 0 0,0-4 1 15,0 0 3-15,0 4-2 0,2-5-2 0,-2-7 2 16,0 20-1-16,0-11 4 0,0 2-6 0,0-1 4 15,0-2-2-15,0 3 0 0,2-2 3 0,-2 0 0 16,3 2 3-16,-3-1-5 0,0-1 2 0,0-9-4 16,0 18-1-16,0-8 2 0,0-1-1 0,0 2 4 15,0-3-2-15,2 4-1 0,-2-4 3 0,0 4 2 16,0-1-5-16,1-3 0 0,-1 3 2 0,3-1 2 16,-3-1-3-16,0 0 2 0,0 3-3 0,0 1 6 15,1-5-2-15,0 3-3 0,-1 0-2 0,3 1 5 0,-3-1 0 16,0-3-10-16,0 2 9 0,0 0 2 0,0 0-1 15,0 0 3-15,2 2-10 0,1-1 8 16,-3 0 2-16,2-2-2 0,-4 1-2 0,4 1 3 0,-1 1 0 16,-1-5-3-16,2 1 2 0,-1 2-1 0,-1-10 0 15,2 17 1-15,-2-8 8 0,0-2-9 0,0-7 0 16,2 18 2-16,-2-12-1 0,2 4-1 16,-2-2 2-16,0-8-4 0,5 15 3 0,-4-8 0 0,-1 1-7 15,0-8 0-15,3 13 7 0,-2-5-10 0,-1-8 5 16,2 12 4-16,-2-2-2 0,0-10-1 0,-1 12 0 15,2-4 0-15,-1-8 1 0,1 12 2 0,2-5-6 16,-3-7 3-16,0 14 2 0,3-5 1 0,-3-9-5 16,2 15-1-16,-1-7 0 0,0 2 5 0,1-2-2 15,-2 0 0-15,0-8 3 0,2 18-5 0,-2-12 2 16,0 2-1-16,2 2 6 0,-2-10-3 0,2 19-2 16,-2-13 0-16,0 6-1 0,3-4 2 0,-3-8-2 15,2 17 3-15,-1-8-2 0,0-1-1 0,-1 2-3 0,0 1 4 16,3 0-3-16,-6 1 5 0,3-1-1 0,0-11 3 15,0 17-5-15,3-6 1 0,-2 0 4 16,-2 0-6-16,1-3 4 0,0 4 0 0,1-3-1 0,-1 3-2 16,0 0 1-16,0-4-2 0,0 4 6 0,0-2-3 15,2 1-2-15,1-2 1 0,-2 2-4 0,0 0 9 16,-1 0-8-16,0 1 1 0,3-1 6 0,-3-3-9 16,1 2 5-16,0-1-1 0,-1 1 2 0,2-2 5 15,-1 2-8-15,2 2 6 0,-1-4-2 0,-1 3 2 16,-1-3 4-16,-1 4-3 0,2-5-1 0,-2 5 1 15,1-12 0-15,0 16 0 0,0-16 0 0,1 16 0 16,1-9-2-16,0 2 5 0,-2-9-2 0,-2 14-1 16,2-5-1-16,0-9 0 0,-2 16-2 0,2-8 0 15,0-8 2-15,0 16-2 0,0-10 3 0,-1 3 1 16,1-9-5-16,0 14 1 0,0-14-4 0,0 14 4 16,0-7-2-16,0-7 0 0,-2 14 3 0,2-14 3 0,-3 14 2 15,3-14 0-15,0 10-2 0,0-10-1 0,0 11 1 16,-3-4 2-16,3-7 4 0,-2 11-5 0,2-11 9 15,-3 10-5-15,1-3 0 0,2-7 1 0,-5 11-4 16,5-11 3-16,-1 12-4 0,1-12 3 0,-3 8-1 16,1 0-3-16,2-8 0 0,-2 14-5 0,2-14 5 15,-3 10-3-15,1-4 2 0,2-6 0 0,-2 14-1 16,0-9-1-16,2-5-3 0,-2 13 4 0,2-13-1 16,-2 11 0-16,0-5 1 0,2-6-3 0,0 13 3 15,0-13-1-15,-3 14 0 0,3-14 2 0,-3 11 0 16,3-3-1-16,0-8-4 0,-1 14 0 0,1-14 2 15,-1 14-1-15,0-8-1 0,1-6-1 0,0 14 4 16,-1-5 1-16,-2-1-4 0,3-8 5 0,0 13-2 0,0-4-4 16,-1-1-1-16,1-8 2 0,1 14 2 15,-1-14-4-15,-1 14 2 0,1-6-1 0,0-8 5 16,1 14-4-16,-1-14 3 0,0 11-4 0,0-5 4 0,0-6-8 16,3 14 4-16,-2-8 3 0,-1-6-3 0,-1 13 0 15,1-13 5-15,-3 14-2 0,3-14-5 0,0 11 1 16,0-11 4-16,-1 15 1 0,1-7-3 0,0-8 3 15,-1 14-4-15,2-7 2 0,-1-7-1 0,0 14 1 16,0-8 2-16,0-6-1 0,0 14 1 0,1-6-6 16,-1-8 5-16,-1 13-1 0,0-6-1 0,1-7 0 15,0 12 0-15,0-12-3 0,0 16 0 0,0-8 4 16,0-8 1-16,-4 16-3 0,8-10-5 0,-4-6 4 16,1 14 3-16,-2-5 1 0,1-9 0 0,1 14 0 15,-1-7 0-15,0 5 0 0,0-3-1 0,0 1 0 16,0-10-2-16,0 15 3 0,0-7 1 0,4 1-2 15,-4 0 1-15,0-9-2 0,0 18 4 0,0-9 1 16,0 3-4-16,0-2 3 0,1-3-1 0,0 2 0 0,-1 0 0 16,1 2 0-16,-1-2-1 0,0-9-1 0,1 15 1 15,-1-6-2-15,3-1 0 0,-3-8-1 16,0 13 2-16,3-4 0 0,-3-9 4 0,0 13-3 0,2-3 1 16,-1-4-5-16,-1-6 2 0,-3 14 1 0,3-14-1 15,0 12-1-15,0-12 1 0,2 12 0 0,-2-12 2 16,-2 12 1-16,2-12 0 0,0 11 0 0,0-11 0 15,0 14-2-15,-3-8 1 0,3-6 0 0,0 13 2 16,0-13-1-16,0 11 4 0,0-11-3 0,0 12-2 16,0-12 0-16,0 11 0 0,0-11 0 0,0 9 1 15,0-9-1-15,0 10 2 0,0-10 0 0,0 9 2 16,0-9-3-16,0 11-2 0,0-11 2 0,0 12 0 16,0-12-2-16,0 11 0 0,0-11 1 0,0 10 0 15,0-10-4-15,0 8 5 0,0-8-6 0,0 11 6 16,0-11-2-16,0 13-2 0,0-13 0 0,0 10 3 15,0-2-3-15,0-8 2 0,0 11-2 0,0-11 1 0,0 14 0 16,0-14 3-16,0 12-3 0,0-12-6 0,0 10 9 16,0-10 0-16,-3 12-5 0,3-12 1 0,0 14 1 15,0-14 2-15,-1 10 1 0,0-2-5 0,1-8 3 16,0 11 1-16,0-11-2 0,0 10-1 0,0-10 4 16,-1 14-2-16,1-14 0 0,-4 14 1 0,4-14-3 15,0 10 2-15,-1-4-3 0,1-6 3 0,0 14-3 16,0-14 8-16,-1 14-4 0,-3-8-3 0,4-6 5 15,-2 13-2-15,2-7 0 0,0-6 2 0,-4 14-1 16,3-8 0-16,1-6 1 0,0 13 1 0,0-13 0 16,-5 13 2-16,4-7 1 0,1-6 0 0,-2 12-3 15,0-6-2-15,2-6 3 0,0 14 0 0,-3-6-5 16,3-8 6-16,-2 11-1 0,2-11 0 0,-4 12 1 16,2-7-4-16,2-5 1 0,-3 13 2 0,3-13-4 15,-2 10 0-15,2-10-2 0,0 10 3 0,0-10 0 16,0 9 3-16,0-9-4 0,-2 8 0 0,2-8 1 15,0 11-1-15,0-11-1 0,-3 9 2 0,3-9 0 0,0 12-2 16,0-12-3-16,-3 11 3 0,3-11 2 0,2 10 0 16,-2-10 2-16,-5 11-1 0,5-11-3 15,0 12-1-15,0-12 1 0,0 13-2 0,0-5 5 0,0-8 2 16,5 11-8-16,-5-3 7 0,0-8-3 0,1 15-1 16,2-10 4-16,-3-5-2 0,2 11 0 0,0-5 2 15,-2-6-3-15,5 13-3 0,-4-8 3 0,-1-5 1 16,5 10-1-16,-2-4 0 0,-3-6-3 0,5 10 3 15,-5-10 0-15,3 11-1 0,-1-7 2 0,-2-4-2 16,5 12 4-16,-3-6-7 0,3-1 4 0,-5-5 6 16,6 13-3-16,-4-7-2 0,1-1-2 0,2 1 1 15,-3 2-2-15,-2-8 4 0,4 11-4 0,0-6 3 16,-4-5-1-16,5 14-1 0,-4-8 1 0,3-1 2 0,-4-5-7 16,1 11 9-16,1-6-2 0,-2-5 7 0,0 13 0 15,0-13-1-15,0 10 1 0,0-10 1 16,-2 12-2-16,2-12 1 0,-1 12-2 0,-2-6 0 0,3-6 1 15,-1 12-4-15,1-12 1 0,-3 9-1 0,3-9 0 16,0 14 1-16,0-14-7 0,-3 11 7 0,3-11-3 16,3 13 3-16,-3-7-4 0,0-6 1 0,0 12-2 15,0-12 1-15,-3 11 0 0,3-11 0 0,0 10 0 16,0-10-3-16,0 11 5 0,0-11-2 0,3 10 0 16,-3-10-3-16,2 12 0 0,-1-5 0 0,-1-7 0 15,1 14 3-15,-1-8-4 0,0-6 5 0,0 13-3 16,0-13-2-16,3 15 3 0,-3-15-1 0,-3 12 1 15,3-3-1-15,-1 0-2 0,1-9 1 0,-3 16 1 16,3-7 0-16,-3 1 0 0,-1-1 1 0,2 0-1 16,-1-1 2-16,-3 3-1 0,2 0 1 0,2-3 0 15,-3 0 2-15,0-2 0 0,3 0-4 0,0 3 1 0,2-9 1 16,-5 13-2-16,2-7 2 0,3-6 0 0,-5 11-1 16,1-3-1-16,4-8 1 0,-5 10-1 15,5-10 4-15,-2 12-4 0,2-12 1 0,-5 9-1 0,5-4 1 16,0-5-3-16,-5 9 0 0,5-9 2 0,-1 11 2 15,1-11-3-15,-5 12 2 0,3-7-5 0,2-5 4 16,-1 12 2-16,-4-5 2 0,5-7-4 0,-5 9-1 16,5-9-1-16,-2 12 4 0,2-12-3 0,0 12 3 15,0-12-4-15,-4 6 0 0,4-6 1 0,0 11 0 16,0-11-1-16,0 0-1 0,-2 14 2 0,2-14 2 16,-2 9-1-16,2-9 0 0,0 10-4 0,0-10 5 15,0 0 0-15,-2 11-2 0,2-11 3 0,-1 8-2 16,1-8 2-16,0 0-2 0,0 14-5 0,0-14 5 0,-2 6 0 15,2-6-3-15,-3 12 2 0,3-12 0 0,0 8-1 16,0-8 2-16,0 11-4 0,0-11 5 16,0 12-2-16,0-12 0 0,-3 12 2 0,2-8 4 0,1-4-6 15,-4 11 4-15,4-11-4 0,-1 11 0 0,1-11 1 16,-2 8-1-16,2-8 2 0,0 0-2 16,-4 14 4-16,4-14-3 0,0 9-1 0,0-9 1 15,-4 9-1-15,4-9-2 0,0 10 3 0,0-10-1 0,-1 8-1 16,1-8 3-16,0 0-2 0,-2 13 2 0,2-13-4 15,-3 12 3-15,3-12-2 0,-3 8 2 0,3-8 0 16,-3 10-1-16,3-10-2 0,-2 11 2 0,2-11 1 16,-2 8 2-16,2-8-5 0,0 11 4 0,0-11-2 15,0 0-1-15,0 16 0 0,0-16 1 0,0 11 2 16,0-11-1-16,-1 11 1 0,1-11-3 0,1 13 0 16,1-5 1-16,-2-8-3 0,0 10 3 0,0-1 1 15,0-9 0-15,0 14 2 0,0-8-5 0,0-6 4 16,0 12 0-16,2-5-1 0,-2-7-1 0,0 14-2 0,0-8 7 15,0-6-5-15,0 14 1 0,0-6-2 16,0-8-2-16,0 13 6 0,0-6-2 0,0 4 1 16,0-11 1-16,0 12-1 0,0-5 6 0,0-7 1 15,0 13 1-15,0-13 2 0,0 9 1 0,0-9-2 0,0 14 5 16,0-14-7-16,0 12 2 0,0-12 0 0,0 10-1 16,0-10-2-16,0 10 5 0,0-10-4 0,3 9-1 15,-3-9-1-15,0 0 3 0,0 12-7 0,0-12 5 16,2 8 0-16,-2-8-3 0,0 0 0 0,0 0-1 15,0 0-14-15,-2 11-14 0,2-11-12 0,0 0-24 16,0 0-30-16,0 0-41 0,0 0-48 0,0 0-62 16,0 0-196-16,-10-30-471 0,8 17 209 0</inkml:trace>
  </inkml:traceGroup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28.26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0B944A4-D1DD-4FC0-9F5A-470686854B9F}" emma:medium="tactile" emma:mode="ink">
          <msink:context xmlns:msink="http://schemas.microsoft.com/ink/2010/main" type="inkDrawing" rotatedBoundingBox="8724,13691 8914,4458 9110,4462 8920,13695" semanticType="verticalRange" shapeName="Other">
            <msink:sourceLink direction="with" ref="{B3B6A257-2667-4B23-A0B6-6488E0ED2A25}"/>
          </msink:context>
        </emma:interpretation>
      </emma:emma>
    </inkml:annotationXML>
    <inkml:trace contextRef="#ctx0" brushRef="#br0">1418-9227 28 0,'0'0'71'16,"0"0"-3"-16,0 0-13 0,0 0 2 0,0 0-8 16,0 0-4-16,0 0-4 0,0 0-8 0,0 0 3 15,0 0-6-15,0 0-5 0,0 0-2 0,0 0-6 16,0 0 1-16,0 0-3 0,0 0-3 0,0 0 1 16,-20 14-4-16,20-14-1 0,0 0 1 0,0 0-2 15,0 0-1-15,0 0 2 0,0 0 5 0,0 0-6 16,0 0 7-16,0 0-9 0,0 0 11 0,0 0 1 0,0 0 7 15,0 0-7-15,0 0 0 0,0 0 11 0,0 0 5 16,0 0 5-16,0 0-7 0,0 0 6 16,0 0 3-16,0 0-6 0,0 0 5 0,0 0 0 0,0 0-3 15,0 0-8-15,0 0 0 0,0 0-1 0,0 0-2 16,0 0-2-16,0 0-8 0,0 0 2 0,0 0-3 16,0 0 8-16,0 0-7 0,0 0-2 0,0 0-3 15,0 0 1-15,0 0-6 0,0 0 9 0,0 0-6 16,0 0 4-16,0 0-5 0,0 0 0 0,0 0 4 15,0 0-2-15,0 0-8 0,0 0 3 0,0 0-1 16,0 0 0-16,0 0 0 0,0 0 2 0,0 0-3 16,0 0 2-16,0 0-4 0,0 0 1 0,0 0-2 0,0 0 10 15,0 0-5-15,0 0-3 0,0 0-2 0,0 0-3 16,0 0 5-16,0 0 4 0,0 0-8 0,0 0 7 16,0 0-3-16,0 0-1 0,0 0-2 0,0 0-1 15,0 0 1-15,0 0-9 0,0 0-3 0,0 0 5 16,0 0 0-16,0 0 0 0,0 0 1 0,0 0 7 15,0 0-4-15,0 0-3 0,0 0 0 0,0 0 6 16,0 0-6-16,0 0 6 0,0 0 4 0,0 0-7 16,0 0 3-16,0 0-8 0,0 0 14 0,0 0-1 0,0 0-1 15,0 0 4-15,0 0 0 0,0 0-1 16,0 0-2-16,0 0 5 0,0 0 2 0,17-16-5 16,-17 16 3-16,0 0-6 0,0 0 10 0,0 0-1 15,0 0-5-15,0 0 0 0,0 0 2 0,0 0 3 0,0 0-4 16,0 0-4-16,7-3-1 0,-7 3-1 15,0 0 0-15,0 0 4 0,0 0-1 0,0 0-1 0,0 0-5 16,0 0 4-16,0 0-10 0,0 0 2 0,0 0-12 16,0 0 3-16,0 0-6 0,0 0 4 15,0 0-18-15,0 0 1 0,0 0 5 0,0 0-12 0,0 0-3 16,0 0-7-16,0 0-2 0,0 0 4 0,0 0 2 16,0 0-3-16,0 0 2 0,0 0 4 0,0 0-4 0,0 0 9 15,0 0 3-15,0 0 9 0,0 0 9 16,-18 14 11-16,18-14 9 0,0 0 15 0,0 0-6 15,0 0 9-15,0 0 11 0,0 0 8 0,0 0-5 0,0 0 2 16,0 0 4-16,0 0 4 0,0 0-6 16,0 0-2-16,0 0-3 0,0 0 2 0,0 0-4 15,0 0-9-15,0 0 2 0,0 0-14 0,0 0 13 0,0 0-5 16,0 0-1-16,0 0-1 0,0 0-3 0,0 0-1 16,0 0-6-16,0 0-1 0,0 0 3 15,0 0 1-15,0 0-6 0,0 0 6 0,0 0-4 0,0 0 0 16,0 0 6-16,0 0 1 0,0 0 0 0,0 0 4 15,0 0-3-15,0 0 5 0,0 0 6 0,0 0 0 16,0 0-2-16,0 0 4 0,0 0 3 0,0 0-1 16,14-18-1-16,-14 18 1 0,0 0 0 0,0 0 6 15,0 0 0-15,0 0-2 0,0 0 0 0,0 0 0 16,0 0 2-16,0 0 2 0,5-7-2 0,-5 7-3 16,0 0-3-16,0 0 0 0,0 0 1 0,0 0-4 15,0 0-3-15,0 0-5 0,0 0-3 0,0 0 1 0,0 0-2 16,0 0-4-16,0 0-1 0,0 0 3 0,0 0-8 15,0 0 3-15,0 0-3 0,0 0 0 16,0 0-1-16,0 0-2 0,0 0 3 0,0 0-3 0,0 0-2 16,0 0 3-16,0 0-5 0,0 0 8 0,0 0 0 15,0 0-6-15,0 0 4 0,6 19-4 0,-6-19 1 16,1 6 4-16,-1-6-3 0,0 0-5 0,3 12 6 16,-3-12 0-16,0 0 0 0,-3 11-2 0,3-11 1 15,0 10 2-15,0-10-1 0,-1 8-4 16,1-8 3-16,-1 8 1 0,1-8-3 0,-4 13 3 0,4-13 1 15,-2 10-1-15,2-10-1 0,-2 9-4 0,2-9 2 16,-3 8 1-16,3-8-2 0,-2 9 2 0,2-9 1 16,0 12 3-16,0-12-3 0,-1 11 2 0,1-11-2 0,-4 12 2 15,4-12 1-15,0 11-1 0,0-11-1 16,-1 12 0-16,1-12-1 0,-3 13 1 0,1-8 0 0,2-5 2 16,-1 15-2-16,0-9-1 0,-2 2 0 0,3-8-6 15,-2 12 5-15,1-6 1 0,1-6 0 0,0 12-1 16,0-12 1-16,-3 12-2 0,3-12 4 0,-1 10 0 15,1-10-2-15,-3 12 2 0,0-6-2 0,3-6 0 16,-1 11 2-16,1-11 2 0,-4 8-4 0,4-8-5 16,-3 12 7-16,3-12-1 0,0 12 1 0,0-12 1 0,-6 9-5 15,6-9 1-15,-2 9 4 0,-1-3-3 16,3-6 1-16,-1 10 2 0,1-10-13 0,-4 9 9 16,4-9 0-16,0 11 2 0,-2-3 4 0,2-8-4 0,-5 9-2 15,5-9 2-15,-1 11-4 0,-2-6 1 0,3-5 3 16,-2 12 4-16,2-12-2 0,0 11-6 15,0-11-4-15,-3 11 9 0,3-11-3 0,2 11 2 0,-5-5-5 16,3-6 3-16,0 12 3 0,0-12 0 0,-2 10 2 16,2-10 1-16,0 11 0 0,0-11-4 0,0 0-3 15,0 15 5-15,-2-10-4 0,2-5 1 0,0 0-4 16,0 15 1-16,0-15 3 0,-1 10 1 0,1-10-1 16,0 10 4-16,0-10-6 0,0 12 3 0,0-12 2 15,0 9-4-15,0-9-1 0,0 13 2 0,0-13-1 16,1 11 2-16,3-5 2 0,-4-6-2 0,1 11-1 0,-1-11-4 15,2 13 7-15,-1-9-3 0,-1-4 4 16,0 13-4-16,0-13-1 0,0 11 1 0,2-5-1 16,-2-6 1-16,1 14-1 0,-1-14 2 0,3 11-3 0,-3-4 5 15,0-7-4-15,1 12-1 0,2-3-5 0,-2-1 8 16,1-2 1-16,-2-6 0 0,3 16-3 0,-1-8 1 16,1 1 2-16,-2-1-1 0,3 1-2 0,-2 0 4 15,1-1 2-15,-2-1-4 0,3 0-1 0,-4-7-2 16,4 14 4-16,-2-5 1 0,0 0-4 0,-2-9 0 0,3 12 0 15,-3-5 4-15,1 1-3 0,-1-8 0 0,1 14 0 16,0-6 3-16,-1-8 0 0,0 16-3 16,3-8-1-16,-2 1 1 0,-1-9 0 0,1 13-8 0,-2-5 8 15,1-8 0-15,1 14 0 0,-1-5-2 0,2-1 1 16,-2-8 4-16,2 17-3 0,-2-10 0 0,1 3 1 16,-1 1-3-16,1-2 1 0,1-1 0 0,-2-8 4 15,0 14-3-15,0-3 0 0,0-3 0 0,0-8 3 16,0 18-9-16,2-8 6 0,-1-1 1 0,-1 2 0 15,0-3-3-15,2 3-1 0,-1 0 6 0,-1-3 1 16,2 4-5-16,0-1 2 0,-1 0 0 0,0 0-2 16,0-1-1-16,2-3 3 0,-3 4-7 0,0 0 7 15,1-2 0-15,-1 1-3 0,0 0 4 0,1 1 0 16,2-1 1-16,-2 2-4 0,-1-1 4 0,1 0 0 16,-2-1-3-16,2 0 2 0,-1-10-1 0,0 20-1 0,0-8 0 15,0-3 1-15,1 5 2 0,2-5-2 16,-3 2-2-16,2 2 1 0,-2-2-1 0,0 1 3 15,2-1-4-15,-1 0 1 0,1 2-2 0,-1-1 2 0,-1 0 2 16,2 1 3-16,1 1-4 0,-1-3 0 0,-1 3-11 16,0 0 15-16,3 0-4 0,-3 3 1 0,0-3 1 15,-1 0-1-15,4-2-2 0,-1 1 0 0,-3 0 2 16,3-4 1-16,-2 5-2 0,1-4-4 0,0 3 1 16,-1-1 2-16,2 0 2 0,-3-1-1 15,2 0 1-15,-1 3 3 0,-1-4-2 0,3 3 1 0,-3-2 0 16,2-3-2-16,0 3-1 0,-2 2 2 0,1-3-1 15,-1 2-1-15,1 0-8 0,0-1 10 0,-1 1-2 16,3-2-1-16,-1 2 2 0,-2 0 0 0,3 1 1 16,-3-1-4-16,1-2 2 0,-1 4-2 0,1-3 6 15,-2 1-3-15,2 0-1 0,-1 0 2 0,0-1-5 16,0 2 2-16,0 0 2 0,0-2-1 0,0 0 1 0,0 0-3 16,-1 1 6-16,0-2-4 0,1 4-1 0,-4-5 1 15,3 2-2-15,-2 0 3 0,3 0-1 0,-1 2-1 16,0-1 2-16,0-1 3 0,-1-2-5 0,-1 3-1 15,1-2 5-15,1 1-3 0,-1-1 0 0,-1 2-1 16,3-1 1-16,-1 0-1 0,-3 1 1 0,4-2 3 16,-1 1-3-16,0 0 5 0,-1-2-9 0,0 3 5 15,2-2-2-15,0 2 1 0,-1-1 1 0,0 0 0 16,1-2-2-16,-3 2 6 0,2-1-5 0,0-1 4 0,-1 5-4 16,-1-3-2-16,2-1 1 0,-1 3 2 15,2-5-3-15,-2 6 1 0,1-4 4 0,-1 2-6 16,1-4 2-16,1 5-1 0,0-1 1 0,-2 0 1 0,1 1 3 15,1-2-2-15,-2 0-2 0,0 0 1 0,-1 1 3 16,3-1-2-16,-2-1 1 0,2 1-2 0,-1 1 0 16,-2-3 0-16,3 3 2 0,-1-1-1 0,0 0-1 15,-3-1-8-15,3 3 7 0,0-1 1 0,-3 0 3 16,3-2-9-16,-1 2 6 0,2-1 0 0,0 0 3 16,-3 3 1-16,3-3-5 0,-2 3 1 0,2-3 0 15,-1 1 3-15,-2-1-5 0,3 2-6 0,-3-2 9 16,3 3 1-16,-1-2-2 0,-2-1 0 0,3-1 1 15,-1 2 3-15,0-1-2 0,0 0 0 0,-2 0-1 16,2 1 1-16,1 0-4 0,-3-3-2 0,1 3 5 16,1-1-3-16,0-2 4 0,-1 2-2 0,0 1-2 0,-1-2 4 15,0-1-10-15,2 3 10 0,-3-3 1 0,1 0-1 16,3 2-1-16,-1 0 0 0,-3 1-2 0,2-2 1 16,-2 4 1-16,4-5 0 0,-2 3 0 0,2-1-2 15,-2 0 1-15,2-1 1 0,0 1-1 0,-1 0-4 16,1 1-1-16,-2-2 0 0,2 2-1 0,0-1-2 15,2 0 0-15,-2 0 4 0,0 1 1 0,0-2-1 16,0 2-3-16,0-2 2 0,0 3 0 0,0-2-3 16,1-1 4-16,-1 2 3 0,0-1-1 0,-1 0-2 0,1-2 0 15,1 1-1-15,-1 1 0 0,2-1 6 16,-4 2-8-16,2-12 6 0,0 17 0 0,0-9-1 16,2 4 2-16,-4-3-6 0,4 3 9 0,-1-2-1 0,-1 0-2 15,0 2 1-15,0-2-2 0,1 2-1 16,2-1 2-16,-3 0 0 0,1-4 1 0,-1 6-5 0,1-2 4 15,0 0 0-15,-1 0 0 0,-1 0 3 0,2 2-2 16,-1-1-2-16,0-1 4 0,0 1-5 0,3 1 0 16,-6-2 4-16,2 3 0 0,1 0 0 0,0-2-4 15,-1 0 2-15,1 1 0 0,0 1-1 0,0-2 0 16,0 1 3-16,1 0-3 0,-2-1 2 0,0 1-1 16,2 0-1-16,-1 0 2 0,-1 1 0 0,1-1 0 15,1 1-3-15,-5-3 2 0,4 3 4 0,3-2-5 16,-3-2-2-16,0 3 4 0,0 0-1 0,1-1 1 15,-1-1 0-15,1-1 0 0,-1 4 0 0,0-4-1 0,1 2 3 16,-1-1-5-16,-1 0 1 0,2-2 1 16,-2 0-1-16,1 2 0 0,0-11 1 0,-1 18 1 0,1-4 0 15,-1-5-4-15,1 5 6 0,-3-2-3 0,3-2 1 16,-1 2-2-16,1-1 1 0,-3 3-3 0,2-4 1 16,-2 1 4-16,3 1-2 0,0-1 0 0,0 0 5 15,0 0-2-15,-2 2-1 0,2-1-6 0,-3-1 6 16,5 1-1-16,-2-2 2 0,0 3-2 0,0-1 3 15,0 0-5-15,0-1-5 0,1 0 5 0,-1 3 5 16,3-3-4-16,-3 2 0 0,0-1 1 0,2 1 0 16,-1-1 1-16,-1 2-3 0,3 0 1 0,-4-2 0 15,3 2-1-15,-2-1 5 0,3 1-5 0,-1-2 3 0,-1 2-2 16,3-1-5-16,-4 1 5 0,4-1 4 0,-2-1-7 16,-2 0 7-16,2 3-9 0,-1-3 3 0,1 0 2 15,-1 1-1-15,1-1 4 0,1 1-2 0,-3-1-1 16,2 1 1-16,-2-1-3 0,1 1-3 0,-1-2 6 15,1 1 0-15,-2 0-2 0,2 0 0 0,1 0 3 16,-2 1-3-16,-2-1 2 0,4 2-2 0,-4-3 0 16,2 0-2-16,0 0 2 0,0 3 3 0,0-3-2 15,0 1 4-15,2 1-2 0,-2-1-3 0,0 1-3 16,0-2 5-16,0 1-2 0,0-1-2 0,2 2 6 16,-2 0-8-16,-2-2 7 0,2 2-1 0,0 0 1 15,2 0 2-15,-2-3-5 0,0 4-3 0,1 0 5 16,-2 0-3-16,1-3 1 0,1 3 3 0,-2 0-3 15,-1-2 3-15,2 1 0 0,0 4-2 0,-3-3-1 16,4-2 2-16,-1 3-1 0,0-1 4 0,0 0-7 0,-1 0 1 16,2-2 2-16,-1 1 1 0,2 1-3 0,-2 0 2 15,0 4 2-15,0-4-1 0,0-2-1 0,2 5 0 16,-2-6 0-16,0 8 3 0,0-7-3 0,0 1 0 16,0 0-3-16,0 2 3 0,1-4 0 0,-1 4 1 15,-1-4 1-15,1 4 0 0,0-2-2 0,-2 1 3 16,0-3-3-16,0 3-3 0,0-2 4 0,0 4 1 15,4-3-1-15,-4 1 1 0,1 2 1 0,-1-2 0 16,1-2-3-16,1 2-3 0,-3 0 4 0,3 0 3 16,-2 0-1-16,0-3-1 0,-1 3-5 0,3 0 4 15,-2-3 0-15,-1 2 0 0,2-1-3 0,1 0 2 16,-1 0 0-16,1 1 0 0,-1-1 2 0,-2 0-5 0,3 2 2 16,-1 0 6-16,1 0-2 0,-1-3-6 0,-1 1 6 15,1 0 0-15,-1-1-5 0,1 1 2 0,-1-1-9 16,2 1 12-16,0 0-4 0,-1 0 4 0,-3 0 0 15,4-1-6-15,0 1 3 0,-1-2 0 0,2 2 4 16,-2-2-10-16,1 1 7 0,0 0-3 0,0-2 5 16,0 3-8-16,0-1 9 0,-1 1-3 0,-1-2-3 15,2 1 4-15,-2 1-2 0,4 0 2 0,-4 0-2 16,1-1-1-16,1 0 1 0,-1 0-1 0,1 1 0 0,0-2 2 16,0 1-2-16,-3 2-1 0,6-1 2 15,-3 0 0-15,-3-3 0 0,2 2 1 0,1 1 3 16,0-2-8-16,-1 1 4 0,1 0-3 0,0 0 8 0,-4-1-2 15,4-3 0-15,-1 4-3 0,2 0 2 0,-2 0-3 16,1 0 3-16,-1-2 0 0,-1 0-1 0,-1 1-4 16,1 2-3-16,-1-3 9 0,2 0-3 0,-1 0 0 15,2-9 3-15,-3 18-6 0,1-10 0 0,2 3 4 16,-1-2 1-16,1-9-2 0,-6 15 1 0,6-6-2 16,-1 0-2-16,1-9 3 0,-5 15 2 0,4-6-1 15,1-1-4-15,-4 0 3 0,1-1 0 0,3-7 0 16,-3 17 0-16,3-7 0 0,-1-1 0 0,-2-2 0 15,3-7 1-15,-4 16-2 0,3-11 2 0,1-5 1 0,-1 16-5 16,-1-8 5-16,2-8-2 0,0 18 1 16,-2-12-1-16,2-6-3 0,-1 14 1 0,-3-7 1 0,4-7 4 15,-1 12-5-15,0-5 0 0,1 3 0 0,0-10-1 16,-4 17 3-16,4-10 2 0,-2 2-3 0,2-9 3 16,-4 15-7-16,4-3 5 0,-1 1-3 0,-1-3 6 15,2 0-6-15,0 0 3 0,-1 0-3 0,1 1 9 16,-2 3-5-16,1-4-2 0,-2 2-1 0,-1-1 0 15,4 0 0-15,-2-1 6 0,-2 3-7 0,2-1-1 16,2-2 1-16,-3 2-2 0,3-1 4 0,-2-3 1 16,-2 3-2-16,2 0 0 0,0 0 1 0,-1-1 3 15,1-1-7-15,2-9 3 0,-2 15 0 0,2-6-3 16,0-9 3-16,2 15 5 0,-2-6-4 0,5-1-4 16,-3 4 5-16,0-4 0 0,2 1-3 0,1 2 4 0,-4 0-4 15,3-3-1-15,-2 1 1 0,-1 2 10 16,1-3-8-16,1 0-3 0,-1 0 6 0,-1 0-2 15,2 2 0-15,-1-2-2 0,-1-1 1 0,-1-7 1 0,0 18-6 16,2-12 6-16,0 2 1 0,-2-8 0 0,-2 16 3 16,2-16-3-16,-2 14-2 0,1-6 0 0,-1-2 0 15,2-6 2-15,0 20-1 0,-1-12-2 0,1-8 2 16,0 18 0-16,-2-8 5 0,4 1-7 0,-2 0 0 16,0-2 1-16,1 1 1 0,-1 0-2 0,0 2 0 15,2 0 3-15,-1-1 5 0,-1 2-8 0,4-1 4 16,-2 1-2-16,0-1-1 0,-2 2 2 0,2 2 2 15,-1-3-4-15,-1 0 1 0,-1 4-5 0,2-2 5 0,3 0-1 16,-3-1 0-16,0-1 0 0,1 0 1 16,1 2 2-16,-2-5 0 0,1 4-3 0,0-1-1 15,-2-2 1-15,0 3-2 0,1-3 2 0,2 1 0 0,-3-4 1 16,0 4-3-16,0-4 6 0,0 2-4 0,2 2 0 16,-1-4 3-16,-1 2-3 0,2 1 1 0,-1-4 1 15,0 4-8-15,2 0 7 0,-3 1-7 0,2 1 8 16,-1-2 0-16,2 0-2 0,-3 1 3 0,0 1-1 15,1 0 0-15,0 0 1 0,-1-1-3 0,0 0 2 16,-1 3 0-16,1-4 2 0,0 2-4 0,0 2 3 16,1-3 0-16,-1 1-6 0,0-1 0 0,3 0 6 15,-3 0-2-15,0-2 0 0,0 0 1 0,-3 0-7 16,3 1 7-16,0 1-3 0,0-1 4 0,0-1-2 16,-1-3-3-16,1-7 3 0,-1 19-1 0,-2-12 0 0,3 4-3 15,0-2 6-15,-1 3-1 0,-1-3-5 16,2-9 1-16,-4 16 5 0,1-6 0 0,2 0-2 0,-1 0-1 15,1-4 4-15,-2 5-3 0,-1-2 0 0,3 1-1 16,0-4 0-16,-1 5 3 0,0-2 0 16,2 2-5-16,-1 0 3 0,0 0-1 0,1-11 1 0,-3 18-4 15,2-8 4-15,0 1 1 0,1 3 2 0,0-2-4 16,-2 0 1-16,-1 1 4 0,4-1-6 0,-2 1 3 16,1 2-1-16,-1-3 0 0,3-1 2 0,-2 5-2 15,0-3 2-15,-1-1-1 0,1-2 8 0,0 3-4 16,1-3 7-16,-1 5-6 0,0-3 2 0,0 2 5 15,0-3-4-15,-1 3 3 0,2-3 4 0,-2 0 1 16,1 1-1-16,0 1-3 0,0-4-5 0,0-9 4 16,3 19-3-16,-1-8-2 0,-1 1 1 0,0-5-2 15,3 5-2-15,-3-5 2 0,1 2 1 0,0-1 2 0,-2 2-4 16,0 0 2-16,0-1-3 0,0-9-1 0,1 14 5 16,0-7 5-16,-1-7-2 0,0 12 4 15,2-6 0-15,-2-6-1 0,2 11-5 0,-2-11 3 0,1 13 1 16,1-6-2-16,-2-7 0 0,0 11 0 0,0-11-4 15,1 10 2-15,-1-10-1 0,2 9-3 16,-2-9 3-16,0 11-2 0,0-11 0 0,0 0-1 0,0 10 3 16,0-10 4-16,0 9 1 0,0-9 7 0,0 0-2 15,0 0 1-15,-2 14-2 0,2-14-1 0,0 0-3 16,2 6 1-16,-2-6-3 0,0 0 4 0,0 9-3 16,0-9 5-16,0 0-9 0,0 0 1 0,0 10-1 15,0-10 5-15,0 0-7 0,1 10 1 0,-1-10 0 16,0 0 0-16,0 0-1 0,0 0-1 0,0 10-1 15,0-10-1-15,0 0 2 0,0 0-2 0,0 0 2 16,0 0 1-16,4 8-3 0,-4-8 2 0,0 0-1 16,0 0-1-16,0 0 2 0,0 0-6 0,0 0-12 15,0 0-19-15,0 0-34 0,0 0-36 0,0 0-43 0,0 0-53 16,0 0-203-16,0 0-432 0,0-28 192 0</inkml:trace>
  </inkml:traceGroup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15.5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2AD2D0A-21C3-449B-BCF6-F79433AE3652}" emma:medium="tactile" emma:mode="ink">
          <msink:context xmlns:msink="http://schemas.microsoft.com/ink/2010/main" type="inkDrawing" rotatedBoundingBox="7464,13648 7485,12313 7564,12315 7543,13650" semanticType="callout" shapeName="Other">
            <msink:sourceLink direction="with" ref="{F387AD9F-2191-4939-8965-ABFAC5B7490A}"/>
            <msink:sourceLink direction="with" ref="{7E2552B6-7B10-4D7B-993D-BC2B821CCCD6}"/>
          </msink:context>
        </emma:interpretation>
      </emma:emma>
    </inkml:annotationXML>
    <inkml:trace contextRef="#ctx0" brushRef="#br0">-27 10983 35 0,'0'0'109'0,"0"0"-15"0,0 0 3 15,0 0-7-15,0 0-14 0,0 0 15 0,0 0-12 16,0 0 2-16,0 0-6 0,0 0-3 0,0 0-6 16,0 0 0-16,0 0-4 0,0 0-1 0,0 0-1 15,0 0-11-15,0 0 3 0,0 0-7 0,13-14-1 16,-13 14-1-16,0 0-5 0,0 0-6 0,0 0 2 0,0 0-2 15,0 0 3-15,0 0-9 0,0 0 0 0,0 0-1 16,0 0-1-16,5-5-1 0,-5 5-6 16,0 0-3-16,0 0 2 0,0 0-1 0,0 0-2 15,0 0-1-15,6-6 1 0,-6 6-2 0,0 0-3 0,0 0-3 16,0 0 1-16,0 0 0 0,0 0-4 0,7-4-8 16,-7 4 13-16,0 0-1 0,0 0-1 0,0 0 7 15,7-8 1-15,-7 8 3 0,0 0 3 0,5-4 1 16,-5 4 5-16,0 0 2 0,3-6-1 0,-3 6-1 15,0 0 1-15,0 0-3 0,0 0-4 0,0 0 1 16,0 0-1-16,0 0-2 0,8-4 1 0,-8 4-5 16,0 0-2-16,0 0-2 0,0 0-1 0,0 0-1 15,0 0-3-15,0 0 2 0,0 0-3 0,0 0 2 0,0 0-4 16,0 0 1-16,0 0 3 0,4 15-5 16,-4-15 0-16,0 9 0 0,0-9-1 0,0 0 3 15,-1 13 3-15,1-13-1 0,0 0-2 0,-1 11 3 0,1-11 1 16,0 11 0-16,0-11-5 0,-4 11 0 0,4-11 4 15,-1 12-4-15,1-12 5 0,-2 14 4 0,2-7-5 16,0-7-1-16,-3 15 1 0,3-9 7 0,-3 2 2 16,2 0-2-16,-1 0-3 0,0 1 4 0,1 2 1 15,-1-2 3-15,-2-1 2 0,4-8-1 0,0 17-1 16,-2-12-3-16,-1 6 5 0,2-3-4 0,1-8-1 16,-1 17-3-16,1-8-1 0,-4 0 1 0,4-2 2 15,0-7-2-15,-5 18-3 0,3-11 4 0,2 1-4 16,-2 1-1-16,1-3 3 0,-1 6 2 0,2-3-4 15,0-9 2-15,-2 16-5 0,1-9 2 0,-2 2-1 16,3-9-1-16,-3 16 2 0,3-5-2 0,-4 0 1 16,3-2 2-16,0 1-5 0,-1-1 4 0,0 2-3 15,0-3 3-15,2-8-2 0,-2 15 2 0,2-6-2 16,-2-2-3-16,2-7 3 0,-3 19 1 0,3-12 0 0,0-7-1 16,-1 16 5-16,-1-11-6 0,1 7 1 0,1-12-2 15,-2 13 4-15,-1-6-2 0,3-7 0 16,0 14 1-16,0-6 0 0,0-8 1 0,3 11 0 0,-3-2 1 15,0-9-2-15,0 13 1 0,0-5-2 0,0-8 0 16,0 14-2-16,2-7 2 0,-2-7 1 16,1 14-3-16,-1-6 1 0,0-8 0 0,-1 13 0 0,2-5 0 15,-1-8-4-15,0 12 4 0,0-12-2 0,2 10 9 16,-2-10-14-16,0 11 5 0,0-11 0 0,1 13-2 16,1-6-1-16,-2-7 2 0,1 9 0 0,-1-9-1 15,0 13-1-15,2-7 0 0,-2-6 0 0,2 14 5 16,-2-14-3-16,0 9-1 0,0-9-1 0,4 13 2 15,-4-9 1-15,0-4-4 0,0 10 3 0,0-10 0 16,0 0 0-16,0 11 1 0,0-11-3 0,2 9-1 16,-2-9 4-16,0 0-2 0,1 12 3 0,-1-12-6 15,1 9 4-15,-1-9 1 0,3 12-2 0,-3-12 1 16,1 12 0-16,-1-12 5 0,1 8-6 0,-1-8 1 16,0 16 2-16,0-16-5 0,0 10 4 0,0-3 1 15,0-7 4-15,5 11 0 0,-5-11-2 0,1 11-2 16,-1-11 0-16,2 11 3 0,-2-11 0 0,0 10-1 15,2-3-2-15,-2-7 3 0,0 12-2 0,0-12-2 0,3 11-3 16,-3-6 3-16,0-5-1 0,0 11 2 0,0-11 0 16,2 12 1-16,-2-12-3 0,0 13 3 15,0-13-1-15,0 10-11 0,0-10 2 0,3 10 1 16,-3-10 3-16,0 9-2 0,0-9 1 0,0 12 0 0,0-12 2 16,2 6 0-16,-2-6-1 0,0 0 4 0,0 16-6 15,0-16 3-15,-2 7 0 0,2-7 5 16,2 9-5-16,-2-9 2 0,0 0-1 0,-2 10-2 0,2-10 1 15,0 0 3-15,0 12-3 0,0-12 6 0,2 8-5 16,-2-8 4-16,0 0-3 0,-2 11 4 0,2-11-2 16,0 11 3-16,0-11-3 0,0 11 4 0,0-11 0 15,0 9 3-15,0-9 2 0,0 11-1 0,0-11-1 16,0 10 6-16,0-10-4 0,0 0-3 0,0 12 0 16,0-12 0-16,0 11 0 0,0-11 2 0,0 0-5 15,3 10 3-15,-3-10-6 0,0 7 5 0,0-7-1 16,3 10 1-16,-3-10-4 0,0 0 2 0,-3 12 2 15,3-12-3-15,0 0-4 0,3 11 2 0,-3-11 0 16,0 0 1-16,0 8 3 0,0-8 1 0,0 0 7 16,0 9-6-16,0-9 1 0,0 0 3 0,0 0 0 15,0 0-2-15,0 14 1 0,0-14 3 0,0 0 3 16,0 0-7-16,0 0-5 0,0 0 4 0,-3 9-4 16,3-9 0-16,0 0 0 0,0 0-2 0,3 8 1 15,-3-8 4-15,0 0-6 0,0 0 1 0,0 0 1 0,0 0 8 16,0 0-8-16,0 0-5 0,0 0 3 15,0 0 1-15,0 0-2 0,0 0 3 0,0 0-1 16,0 0-1-16,0 0-3 0,0 0-6 0,0 0-9 0,0 0-6 16,0 0-16-16,0 0-15 0,0 0-17 0,0 0-29 15,0 0-41-15,0 0-50 0,0 0-67 16,0 0-180-16,0 0-473 0,0 0 209 0</inkml:trace>
  </inkml:traceGroup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8.99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0B883A9-BF67-4978-BF73-2ADB213E78CA}" emma:medium="tactile" emma:mode="ink">
          <msink:context xmlns:msink="http://schemas.microsoft.com/ink/2010/main" type="inkDrawing" rotatedBoundingBox="7733,8064 8270,8105 8245,8418 7709,8377" semanticType="enclosure" shapeName="Other"/>
        </emma:interpretation>
      </emma:emma>
    </inkml:annotationXML>
    <inkml:trace contextRef="#ctx0" brushRef="#br0">274-5631 141 0,'-11'4'193'15,"-3"2"-22"-15,2 1-15 0,-1 2-12 0,1 1-16 0,-1 3-14 16,1 3-10-16,4-2-11 0,-3 5-6 0,6-2 2 15,2-1-12-15,4 2-4 0,2 2-7 0,1-1-5 16,3 0-7-16,5-2-2 0,2 1-6 0,3-3 0 16,8 2-8-16,-7-4-4 0,13-1 1 0,1-1-3 15,2-4-5-15,-2-1-2 0,5-2 0 0,-2-2-2 16,-1-4-3-16,-3 0-1 0,-6-2-3 0,-1-1-1 0,-3-4-2 16,1-2 2-16,-4 0-1 0,-2-3-8 0,-1 0 2 15,-4-5-3-15,-1 2-1 0,-5-2-6 0,-4 0 0 16,-2 0-6-16,-3-1-3 0,1 3-8 0,-6 0 2 15,0 2-10-15,-2 4-1 0,-1 1-8 0,0 4-10 16,-2-3 0-16,2 4-2 0,-5 1-11 0,-3 2-6 16,5 2-13-16,-1 0-13 0,1 2-23 0,2 4-148 15,-6 3-285-15,4-3 126 0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8.52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175 16 111 0,'0'0'150'15,"0"0"-13"-15,0 0-12 0,0 0-8 0,-15-12-11 16,15 12-11-16,-12-1-2 0,12 1 2 0,-16-2-12 16,8 1-4-16,8 1-11 0,-17 0-3 0,17 0-8 15,-13 1-6-15,13-1-8 0,-13 3-2 0,7 1-8 16,6-4 2-16,-9 5-3 0,9-5 0 0,-7 6-11 15,7-6-4-15,-5 9 3 0,5-9 0 0,0 10-4 0,0-10 7 16,0 0-9-16,5 14-3 0,-5-14 3 16,4 9 1-16,1-4-7 0,-5-5 0 0,8 11-1 15,0-5-2-15,-1 0 0 0,-1-1 2 0,3 1 8 0,2 2 0 16,0-2 1-16,-1-1 4 0,2 1-2 0,-1-1-5 16,-2 2 2-16,2-1-1 0,-1 3-2 0,-1-3 1 15,-4 2-4-15,2-2-1 0,-2-1-3 0,0 1 4 16,-5-6-3-16,7 10-2 0,-6-3 1 0,-1-7 8 15,2 8 12-15,-2-8 0 0,0 0 1 0,-13 12 2 16,5-8-3-16,-2-2-3 0,0 2-7 0,-5-2 5 16,-1-1-5-16,0 2-1 0,0-3-1 0,-1 1-10 15,1 0-11-15,1 1-14 0,1-2-13 0,1 2-17 16,1 0-10-16,2-2-27 0,10 0-12 0,-14 0-26 16,14 0-33-16,-12-4-114 0,12 4-298 0,-5-4 132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31.38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4A4AC5B-140F-4184-AFA4-307BE145F6AA}" emma:medium="tactile" emma:mode="ink">
          <msink:context xmlns:msink="http://schemas.microsoft.com/ink/2010/main" type="inkDrawing" rotatedBoundingBox="7798,12842 8388,12599 8504,12883 7914,13125" semanticType="enclosure" shapeName="Other"/>
        </emma:interpretation>
      </emma:emma>
    </inkml:annotationXML>
    <inkml:trace contextRef="#ctx0" brushRef="#br0">418 11401 39 0,'0'0'126'0,"0"0"-12"16,0 0 5-16,-11 0-4 0,11 0-3 0,-6 8-5 16,6-8-2-16,-6 6-5 0,2 1-6 0,-6 2-10 15,5-4-4-15,-2 2-5 0,1 2-3 0,3 1-10 16,-3 1 1-16,-3 0-9 0,7 0-2 0,-3 0-6 16,3 2-4-16,-5-1-5 0,6 1-1 0,-2-1-9 15,1 2 3-15,2-4-3 0,2 3 0 0,1-2-4 16,-2-1-3-16,6 3-3 0,-1-5-1 0,0 0 1 15,5 0-2-15,0-4 3 0,4 2-6 0,-1-2-2 16,-1 0 3-16,3-3-5 0,-1 3-1 0,0-2-3 16,1-1-2-16,1-2-3 0,3-1 2 0,1 0-1 0,-1-2 0 15,3-4 0-15,-2 2-1 0,0-3 2 0,1 1 2 16,0-1-1-16,-1-2 1 0,6-8-6 0,2 5 6 16,-5-2-6-16,1-4-1 0,-3 0 0 15,2 2 1-15,-7 2 0 0,-2-2 2 0,-2 1-5 0,1 1 4 16,-7-2 0-16,1 4-3 0,-1-3-1 0,-7 3 4 15,0 2-1-15,-3-1 2 0,-1 1-2 0,-4 3 4 16,1 1-6-16,-7-1 2 0,3 3 2 0,-10 0-2 16,6 4 0-16,-7 1-2 0,1 1-7 0,-3 2-6 15,0 0-7-15,3 5-13 0,-2 0-29 0,3 1-18 16,-1 0-26-16,1 2-158 0,-1-2-292 0,3 2 130 16</inkml:trace>
  </inkml:traceGroup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3.89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F841975-B946-454B-AB5B-8EFF97749AF5}" emma:medium="tactile" emma:mode="ink">
          <msink:context xmlns:msink="http://schemas.microsoft.com/ink/2010/main" type="writingRegion" rotatedBoundingBox="16031,8060 16542,8060 16542,8684 16031,8684">
            <msink:destinationLink direction="with" ref="{5DCB3A5B-E630-4D27-A245-BE82744F48B5}"/>
            <msink:destinationLink direction="with" ref="{C819606B-9C51-4322-A056-03D1B5D7FC97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4CDB7446-5E04-4CDB-B96B-DD4956DCF44A}" emma:medium="tactile" emma:mode="ink">
            <msink:context xmlns:msink="http://schemas.microsoft.com/ink/2010/main" type="paragraph" rotatedBoundingBox="16031,8060 16542,8060 16542,8684 16031,8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9E6EDA-83D9-4919-9285-72A778626A3D}" emma:medium="tactile" emma:mode="ink">
              <msink:context xmlns:msink="http://schemas.microsoft.com/ink/2010/main" type="inkBullet" rotatedBoundingBox="16031,8060 16542,8060 16542,8684 16031,8684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4444-1541 21 0,'0'0'182'0,"0"0"-12"0,0 0-7 0,0 0-16 0,0 0-6 15,0 0-11-15,0 0-12 0,0 0-9 0,0 0-4 16,7-18-8-16,-7 18-9 0,0 0-11 0,0 0-5 15,0 0-5-15,6-5-7 0,-6 5-6 0,0 0-13 16,0 0 1-16,11-5-3 0,-11 5-6 0,7-4-3 16,-7 4-2-16,14-1-5 0,-4 1-1 0,-10 0-3 15,16 0-3-15,-4-3-1 0,-1 5 3 0,3-1-6 16,-2 0-3-16,0 0 0 0,2 2-1 0,1-3 2 0,-2 4-4 16,2-3 2-16,-1 2-3 0,0-1-2 15,0 2 1-15,-1-2 1 0,1 1-2 0,-2 1 2 16,-2 1-4-16,1-3 4 0,-2 2 1 0,0-2-5 0,-3 2-7 15,1 0 9-15,-7-4-5 0,11 6 3 16,-6-2-3-16,-5-4-2 0,6 7-1 0,-1-3-4 16,-5-4 9-16,4 10 3 0,0-6-4 0,-4-4 1 0,1 10-1 15,-1-10 1-15,0 13 0 0,0-13 0 0,-1 14 2 16,1-14-3-16,-5 9 1 0,2-2 0 0,-2-2-2 16,0 2 3-16,3-1 2 0,-2 2 0 0,-2-2-3 15,-1 3 8 1,1-2-5-16,-1 1 1 0,0 0-4 0,2-3 13 0,-2 0 1 0,-4 2 6 15,2 0 1-15,-4-2-1 0,4 1-5 0,-4-1 2 0,2 1-3 0,1-2 0 16,3 0 2-16,-3-1-5 0,-1 0 4 16,2 0-3-16,2-1-3 0,7-2 1 0,-15 6 4 0,11-4-4 15,4-2-3-15,-11 1 2 0,11-1-1 0,-6 5 0 16,6-5 1-16,0 0-3 0,-7 3 0 16,7-3 0-16,0 0-1 0,0 0 0 0,0 0 1 0,-11 1 0 15,11-1 3-15,0 0-6 0,0 0-4 0,0 0 4 16,0 0-1-16,0 0 3 0,0 0 0 0,0 0-7 15,34 4 9-15,-24-4-4 0,3 1-1 0,-1 0-2 16,0 3 3-16,2-4 1 0,2 2-2 0,-3-1-2 16,1 2 2-16,-2-1-5 0,-1-1 2 0,3 2 4 15,-2-1-2-15,-4 3 1 0,1-4-1 0,0 0-4 0,0 1 3 16,-9-2 0-16,13 5-2 0,-9-2-1 16,-4-3 1-16,10 5-1 0,-5-2-2 0,-5-3 6 15,7 7-1-15,-7-7-4 0,6 6 5 0,-6-6-3 0,4 9-2 16,-4-9 4-16,5 9-2 0,-4-4 0 15,-1-5-2-15,5 11 4 0,-4-5-4 0,3 2 5 16,-4-8-3-16,5 11 3 0,-4-2 3 0,1-1-6 0,1-1 2 16,-3-7 0-16,0 16-3 0,3-9 0 15,-3-7 2-15,0 16 1 0,0-8 2 0,0-8-3 16,0 16-1-16,0-8 2 0,-5-1 1 0,5-7 0 0,-4 15 0 16,0-9 0-16,-1 3 0 0,-1 1 2 0,2-4 0 15,-2 3 4-15,0-1 13 0,-1-3 5 0,-4 1 6 16,0-1 2-16,-3 0-2 0,0-1 3 0,-2 3 0 15,-3-6-2-15,-5 2 4 0,1 2-6 0,-4-5-2 16,2 0-1-16,-6 0-4 0,8 3-1 0,-1-3-5 16,1 0-2-16,1 0 1 0,0-3-4 0,7 3-3 0,-1 0-16 15,1 0-29-15,-2 0-16 0,2 0-26 0,0 4-29 16,4-2-35-16,0 0-43 0,-1-1-223 16,4 0-441-16,8-1 196 0</inkml:trace>
      </inkml:traceGroup>
    </inkml:traceGroup>
  </inkml:traceGroup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2.40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5232E65-C342-4E85-BD73-D099522ADEF5}" emma:medium="tactile" emma:mode="ink">
          <msink:context xmlns:msink="http://schemas.microsoft.com/ink/2010/main" type="writingRegion" rotatedBoundingBox="13970,7969 14447,7969 14447,8696 13970,8696">
            <msink:destinationLink direction="with" ref="{5DCB3A5B-E630-4D27-A245-BE82744F48B5}"/>
            <msink:destinationLink direction="with" ref="{2A3495D1-48E1-4EBE-A7C7-27FA6216BBC1}"/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77D86D8E-551C-4554-A1B9-7E260624BBB3}" emma:medium="tactile" emma:mode="ink">
            <msink:context xmlns:msink="http://schemas.microsoft.com/ink/2010/main" type="paragraph" rotatedBoundingBox="13970,7969 14447,7969 14447,8696 13970,8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FC87E9-6750-4D07-B58C-3C185184D29A}" emma:medium="tactile" emma:mode="ink">
              <msink:context xmlns:msink="http://schemas.microsoft.com/ink/2010/main" type="line" rotatedBoundingBox="13970,7969 14447,7969 14447,8696 13970,8696"/>
            </emma:interpretation>
          </emma:emma>
        </inkml:annotationXML>
        <inkml:traceGroup>
          <inkml:annotationXML>
            <emma:emma xmlns:emma="http://www.w3.org/2003/04/emma" version="1.0">
              <emma:interpretation id="{23EB0532-97B0-4E0B-BECE-80042A1C3C7D}" emma:medium="tactile" emma:mode="ink">
                <msink:context xmlns:msink="http://schemas.microsoft.com/ink/2010/main" type="inkWord" rotatedBoundingBox="13970,7969 14447,7969 14447,8696 13970,8696"/>
              </emma:interpretation>
            </emma:emma>
          </inkml:annotationXML>
          <inkml:trace contextRef="#ctx0" brushRef="#br0">2349-1559 20 0,'0'0'191'0,"3"-15"-16"16,-3 15-15-16,5-9-5 0,-5 9-13 0,0 0-9 15,7-9-15-15,-7 9-9 0,9-10-12 0,-5 8-4 16,-4 2-2-16,9-7-4 0,-2 2-8 0,-1 1-12 15,-6 4-3-15,12-6-6 0,-6 3-4 0,0-2-2 16,3 3-5-16,-3-2-7 0,-6 4-3 0,16-5 0 16,-7 2-6-16,1-2-2 0,0 1-4 0,-1 3-9 15,0 0 6-15,5-4-5 0,-3 5 0 0,0-3-3 16,1 3 0-16,-3 3-5 0,-9-3 1 0,20-4 0 0,-11 5-7 16,4 2 4-16,-1-3-1 0,-3 3-3 0,3 0 4 15,-3-1-2-15,-1 0-3 0,0-1-2 16,3 2 6-16,-4-1 1 0,3 2-7 0,-3-2 3 0,1 2 0 15,-8-4-2-15,11 8-1 0,-5-4 0 0,-2 0-3 16,1 0 1-16,-5-4 3 0,7 9-3 0,-3-4-1 16,-4-5 2-16,2 9-3 0,-2-9 2 0,3 12 2 15,-3-12-6-15,0 14 4 0,0-14 3 0,-3 14-6 16,3-8 8-16,0-6-2 0,-3 15-1 0,0-9-1 16,1 3 1-16,-2 2-2 0,0-3 2 0,1-2 1 15,-4 2-1-15,4 0 4 16,-5 0-5-16,1-1 4 0,1 4 3 0,-3-3-5 0,2 0 1 0,-3 0 1 15,-1-1 2-15,0 1-2 0,0 0 3 0,-1-2-2 0,1 2 2 16,-1-3-3-16,0 0 4 0,1 3-2 0,-4-3 0 16,3 0-1-16,-2 0-1 0,2 0 4 15,-1-1-4-15,1-2-6 0,1 3 7 0,2-1 0 0,2-1 3 16,-2-1-4-16,9-2-2 0,-11 6 5 0,3-3-2 16,8-3 2-16,-9 5-8 0,9-5 6 0,-10 0-1 15,10 0 0-15,0 0 2 0,-9 3-3 0,9-3 0 16,0 0 5-16,0 0 2 0,0 0-2 0,-7 4 1 15,7-4 3-15,0 0 2 0,0 0-4 0,0 0 2 16,0 0-4-16,0 0 2 0,0 0-2 0,0 0-4 16,0 0 1-16,32-2 1 0,-23 2-3 0,-9 0 0 15,19-2 3-15,-9 2-2 0,3 2-4 0,-1-2 1 16,0 1 4-16,1-1-1 0,-2 1-4 0,2 1 2 0,-1 0 0 16,1-2-1-16,-3 0 0 0,1 3 0 15,-4-2 0-15,3 1-3 0,-1 0 3 0,-2 0-8 16,2 2 8-16,-9-4 0 0,15 2 0 0,-8 0 0 15,0 2-2-15,-7-4 1 0,10 6 0 0,-4-4 0 0,-6-2 1 16,11 5 0-16,-4-1-1 0,-1-1-2 16,-6-3 1-16,8 8 1 0,-3-4 1 0,-2 3 1 0,1-1-2 15,0-1 0-15,-4-5 2 0,8 12-2 0,-6-6 3 16,2 2-2-16,-1-3 0 0,-3-5-4 0,3 14 2 16,-2-8 2-16,1 2 1 0,1 0 1 0,-3-8-1 15,3 14 0-15,-2-8-5 0,1 2 4 0,-2-8-3 16,2 14 3-16,-2-14 1 0,0 11 0 0,0-11-1 15,0 12-5-15,0-12 5 0,-4 12-2 0,4-12-1 16,-4 11 2-16,3-6 3 0,1-5-4 16,-5 13 3-16,0-7-2 0,3 0-2 0,-3 2 3 0,0-3 2 15,-1 1 1-15,0 0-1 0,-2 2-1 0,1-1 4 16,-3 1-2-16,1-3 4 0,-2 0-2 0,-1 1 3 0,0-2 0 16,-2 2-4-16,0 2 4 0,-2-4-2 15,-3 1-8-15,0 0 8 0,-1-4 1 0,-2 4-4 0,7-3 2 16,-4 0 3-16,-1 0-4 0,3-2 0 15,0 2 0-15,-2-2 4 0,4 0-5 0,-1 0 2 16,1 0-1-16,2-2 1 0,-1 2-2 0,4-2 3 0,10 2-4 16,-14-1 2-16,14 1-7 0,-16-1-1 0,16 1-8 15,-10-2-10-15,10 2-16 0,-9-2-16 0,9 2-16 16,0 0-22-16,-2-8-26 0,2 8-15 0,0 0-34 16,7-15-165-16,0 5-360 0,3 4 160 0</inkml:trace>
        </inkml:traceGroup>
      </inkml:traceGroup>
    </inkml:traceGroup>
  </inkml:traceGroup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0.74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AC78ECE-AED3-47C0-B1F4-901314A41052}" emma:medium="tactile" emma:mode="ink">
          <msink:context xmlns:msink="http://schemas.microsoft.com/ink/2010/main" type="writingRegion" rotatedBoundingBox="11589,8052 12087,8052 12087,8739 11589,8739">
            <msink:destinationLink direction="with" ref="{5DCB3A5B-E630-4D27-A245-BE82744F48B5}"/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8A7BE8A3-B429-4354-B3BD-09CEB0B92B6A}" emma:medium="tactile" emma:mode="ink">
            <msink:context xmlns:msink="http://schemas.microsoft.com/ink/2010/main" type="paragraph" rotatedBoundingBox="11589,8052 12087,8052 12087,8739 11589,87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8F9BB8-ABBA-4996-86E3-85569BEB942F}" emma:medium="tactile" emma:mode="ink">
              <msink:context xmlns:msink="http://schemas.microsoft.com/ink/2010/main" type="line" rotatedBoundingBox="11589,8052 12087,8052 12087,8739 11589,8739"/>
            </emma:interpretation>
          </emma:emma>
        </inkml:annotationXML>
        <inkml:traceGroup>
          <inkml:annotationXML>
            <emma:emma xmlns:emma="http://www.w3.org/2003/04/emma" version="1.0">
              <emma:interpretation id="{58E19341-27C8-48F2-8765-3BFCB94D7050}" emma:medium="tactile" emma:mode="ink">
                <msink:context xmlns:msink="http://schemas.microsoft.com/ink/2010/main" type="inkWord" rotatedBoundingBox="11589,8052 12087,8052 12087,8739 11589,8739"/>
              </emma:interpretation>
            </emma:emma>
          </inkml:annotationXML>
          <inkml:trace contextRef="#ctx0" brushRef="#br0">-94-1414 25 0,'0'0'141'0,"3"-8"-9"0,-3 8-4 15,0 0-7-15,0 0-10 0,3-8-9 0,-3 8-9 0,0 0-6 16,5-8-3-16,-5 8-7 0,2-8-2 15,-2 8-6-15,0 0-3 0,5-6-16 0,-5 6 1 16,5-6-3-16,-5 6-6 0,3-8-1 0,-3 8-9 0,6-6 3 16,-1 1-3-16,-5 5-2 0,11-7-6 0,-6 3-5 15,-5 4 3-15,12-6-3 0,-7 4-4 0,3-2-2 16,-8 4-1-16,15-5 5 0,-7 1-6 0,3 2-2 16,-4-2-3-16,-7 4 4 0,18-6-4 0,-7 2 3 15,-3 1-4-15,3 0 0 0,-3 0-7 16,3 1 9-16,-4-1-1 0,3 1-5 0,-3-3 4 0,2 3-1 15,-9 2 0-15,16-5-3 0,-7 3 5 0,-2-2-3 16,2 2-11-16,-9 2 16 0,13-4-12 0,-5 4-1 16,-8 0 5-16,13-4 3 0,-6 1-9 0,-7 3 11 15,13-2-4-15,-4 1 4 0,-9 1-6 0,13-2 5 16,-13 2-7-16,13-2 4 0,-13 2-2 0,12 0 5 16,-12 0-5-16,12-2 1 0,-12 2 1 0,10-2 3 0,-10 2-7 15,11 0 4-15,-11 0 1 0,10-2 1 0,-10 2-1 16,0 0-1-16,11 2-6 0,-11-2 0 15,0 0 7-15,0 0-2 0,11-2 2 0,-11 2 0 0,0 0 3 16,0 0-5-16,0 0-2 0,11 0-12 0,-11 0 16 16,0 0-4-16,0 0-2 0,9 2 3 0,-9-2 1 15,0 0 0-15,0 0-3 0,9 6 4 0,-9-6-3 16,0 0 2-16,2 8 0 0,-2-8-2 0,0 0-1 16,4 6 4-16,-4-6 2 0,0 0-4 0,1 10-3 15,-1-10 1-15,1 9 3 0,-1-9-2 0,0 0 6 16,-1 11-5-16,1-11 3 0,0 0 0 0,-4 12 0 15,4-12-1-15,-1 10-1 0,1-10 2 0,-1 9-3 0,1-9 5 16,-4 8-5-16,4-8 3 0,0 0 2 16,-2 10-2-16,2-10 1 0,-5 8-3 0,5-8-3 15,-3 9 8-15,3-9-2 0,-3 9 1 0,3-9-1 16,-3 7 6-16,-1-2-3 0,4-5 1 0,-2 9-3 0,2-9 7 16,-9 7-2-16,9-7-1 0,-6 10 2 0,4-4-2 15,2-6 3-15,-8 7-1 0,3-2-1 0,5-5 6 16,-7 6-2-16,1-1-4 0,6-5 3 0,-6 8 1 15,6-8-3-15,-11 6 3 0,7-2-1 0,4-4 0 16,-10 6 5-16,3-2 1 0,0-2-3 16,7-2 0-16,-16 6-4 0,9 0 3 0,1-4-3 0,-2 2-3 15,1-2 3-15,0 2-3 0,-5 0 0 0,5-1-3 16,-1-1 2-16,-1 1-4 0,1-1 5 0,0 2 0 0,8-4-2 16,-14 5-6-16,9-3 2 0,5-2 2 15,-13 4 0-15,9-1-2 0,4-3 2 0,-10 2-6 16,10-2 4-16,0 0 0 0,-8 4 0 0,8-4-3 15,0 0 0-15,0 0 4 0,-9 5-1 0,9-5 1 0,0 0-2 16,0 0-1-16,0 0-1 0,0 0 3 0,0 0-2 16,0 0 3-16,0 0 2 0,0 0-3 15,0 0-2-15,0 0 4 0,0 0-3 0,17 9 0 0,-17-9 0 16,13 1 2-16,-13-1-6 0,13 4 6 0,-4-4-3 16,-1 0 0-16,1 2-2 0,-9-2 3 15,17 2 5-15,-7 0-5 0,-1-2 2 0,-9 0 0 0,16 2-1 16,-8-1-7-16,-1 4 0 0,0-3 2 0,-7-2 3 15,14 4 3-15,-8-3-1 0,-6-1-6 0,12 4-1 0,-6-3 5 16,-6-1 0-16,11 5 0 0,-5-3-1 16,1 1 0-16,-7-3-2 0,8 3 6 0,-8-3-3 15,10 5-3-15,-10-5 3 0,8 3-1 0,-8-3 0 16,7 4 3-16,-2 1-5 0,-5-5 6 0,7 5-6 16,-2-1 6-16,-5-4-2 0,9 8-2 0,-5-4 4 15,-4-4-5-15,8 9 4 0,-4-5-5 0,-4-4 5 16,6 7-1-16,-3-1-4 0,-3-6 1 0,3 8 6 0,0-3-8 15,-3-5 0-15,5 9 6 0,-5-9-5 16,3 9 4-16,0-4-3 0,-3-5 0 0,2 8-1 16,-2-8 3-16,4 9 0 0,-4-9 1 0,1 8-1 0,-1-8 1 15,4 10-1-15,-4-10-2 0,0 10 4 0,0-10-2 16,2 10-2-16,-2-10 0 0,0 10 3 0,0-10 2 16,3 10-3-16,-3-10 0 0,0 0-7 0,-3 12 8 15,3-12-4-15,-1 11 0 0,1-11 6 0,-1 8-6 16,1-8 2-16,-1 11 1 0,1-11-2 15,-5 9-9-15,5-9 15 0,-5 8-4 0,5-8 5 0,-5 9-8 16,5-9 2-16,-4 11 1 0,4-11 5 0,-4 8-1 16,0-3-1-16,4-5 5 0,-8 9 0 0,3-4 1 15,5-5 0-15,-7 11-3 0,2-9 2 0,5-2 3 16,-9 8 0-16,4-4 1 0,5-4 1 0,-11 6 4 16,7-3-3-16,4-3-1 0,-9 5 3 0,1 0 2 15,8-5 5-15,-11 4 0 0,5-2-1 0,6-2 2 0,-14 4 0 16,7-1 2-16,0-2-2 0,7-1 0 0,-18 4-2 15,11-4-1-15,7 0 0 0,-22 0-1 0,8-3-5 16,3 2 2-16,0 0 1 0,-1 0-1 16,-1 1-2-16,2-3-2 0,-2 2 0 0,2-3-4 0,-4 2 2 15,0 0-2-15,1-3 1 0,1 3 0 0,1-2-3 16,-1 0-2-16,1 0-2 0,1 2 2 0,1-2 0 16,0-1 2-16,3 2-2 0,7 3-1 0,-14-6 2 15,14 6-1-15,-10-5 0 0,10 5-1 0,-7-5-3 16,7 5 3-16,-8-4-3 0,8 4 1 0,-7-4-1 15,7 4-10-15,0 0-11 0,0 0-1 0,0 0-15 16,-5-6-14-16,5 6-19 0,0 0-11 0,0 0-23 16,0 0-16-16,0 0-15 0,0 0-20 0,0 0-215 0,0 0-398 15,0 0 177-15</inkml:trace>
        </inkml:traceGroup>
      </inkml:traceGroup>
    </inkml:traceGroup>
  </inkml:traceGroup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4:30.19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8D78EE5-BF16-4BC2-AEA1-4B0CED22837E}" emma:medium="tactile" emma:mode="ink">
          <msink:context xmlns:msink="http://schemas.microsoft.com/ink/2010/main" type="writingRegion" rotatedBoundingBox="12494,10492 9607,10559 9586,9678 12474,9611">
            <msink:destinationLink direction="with" ref="{5DCB3A5B-E630-4D27-A245-BE82744F48B5}"/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A9665EF9-BDE9-427B-96A0-CDDB4302D8C7}" emma:medium="tactile" emma:mode="ink">
            <msink:context xmlns:msink="http://schemas.microsoft.com/ink/2010/main" type="paragraph" rotatedBoundingBox="12494,10492 9607,10559 9586,9678 12474,96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44FC4D-C05E-4168-866E-62555513AED4}" emma:medium="tactile" emma:mode="ink">
              <msink:context xmlns:msink="http://schemas.microsoft.com/ink/2010/main" type="line" rotatedBoundingBox="12494,10492 9607,10559 9586,9678 12474,9611"/>
            </emma:interpretation>
          </emma:emma>
        </inkml:annotationXML>
        <inkml:traceGroup>
          <inkml:annotationXML>
            <emma:emma xmlns:emma="http://www.w3.org/2003/04/emma" version="1.0">
              <emma:interpretation id="{80C34AAA-925D-402B-9707-C256ECF40483}" emma:medium="tactile" emma:mode="ink">
                <msink:context xmlns:msink="http://schemas.microsoft.com/ink/2010/main" type="inkWord" rotatedBoundingBox="10176,10518 9606,10531 9586,9678 10156,9665"/>
              </emma:interpretation>
            </emma:emma>
          </inkml:annotationXML>
          <inkml:trace contextRef="#ctx0" brushRef="#br0">-1946 186 42 0,'0'0'130'0,"0"0"-2"16,0 0-11-16,0 0-7 0,0 0-6 0,0 0-10 0,0 0-9 15,-5-8 3-15,5 8-9 0,0 0-6 0,0 0-2 16,0 0-8-16,0 0-4 0,0 0-1 0,0 0-6 0,0 0-3 15,0 0-8-15,0 0-3 0,0 0-6 16,6-15-2-16,-6 15-2 0,0 0 0 16,0 0-1-16,7-6-3 0,-7 6-4 0,8-4 0 0,-8 4 4 15,8-4-4-15,-8 4-4 0,8-6-4 0,-8 6 1 0,11-5 0 16,-7 0-3-16,-4 5-3 0,12-6-3 0,-5 3 1 16,2 2-1-16,-3-3 5 0,-6 4-3 0,15-6 1 15,-9 3-1-15,2 0-3 0,0-1-3 0,-2 0 4 16,2 1-4-16,-8 3 2 0,13-7 1 0,-4 6 0 15,-3-3 1-15,3 2-1 0,-1 0 1 0,-8 2 3 16,13-4-5-16,-7 1 3 0,-6 3 0 0,12-5 0 0,-6 3-1 16,-6 2 3-16,11-4 1 0,-11 4-2 15,10-3 0-15,-10 3-2 0,9-5 1 0,-9 5 0 16,8-2-1-16,-8 2 2 0,12-6-4 0,-12 6-2 0,8-1 3 16,-8 1-2-16,9-2-2 0,-9 2 3 15,0 0-1-15,8-3 2 0,-8 3-1 0,0 0-6 0,11-2 2 16,-11 2 3-16,0 0-1 0,12-3 1 0,-12 3 3 15,0 0-3-15,10-1-3 0,-10 1 3 0,0 0-1 16,7-2 3-16,-7 2 0 0,0 0 0 0,0 0-3 16,11-2 3-16,-11 2-3 0,0 0 0 0,0 0 0 15,0 0 0-15,0 0-2 0,14 2 2 0,-14-2 2 16,0 0 1-16,0 0-2 0,8 2 1 0,-8-2-1 16,0 0 1-16,0 0 0 0,0 0-2 0,0 0-4 15,10 4 2-15,-10-4 0 0,0 0-1 0,0 0 4 16,9 3-1-16,-9-3-2 0,0 0 0 0,3 4 2 0,-3-4-1 15,0 0 1-15,0 0-1 0,0 0 0 16,7 7-2-16,-7-7 1 0,0 0 2 0,4 2 3 16,-4-2-3-16,0 0-3 0,0 0 5 0,2 9 0 0,-2-9-1 15,0 0-1-15,0 0 4 0,-2 13-2 0,2-13 1 16,0 0-1-16,2 10 1 0,-2-10-2 0,0 0 4 16,0 0-2-16,-2 12 3 0,2-12-3 0,-1 7 0 15,1-7-1-15,0 0 1 0,-2 11 0 0,2-11 2 16,0 0-2-16,-1 11 0 0,1-11 0 0,0 0-1 0,-3 8 2 15,3-8 8-15,-4 7 2 0,4-7-3 16,-3 7 1-16,3-7 1 0,-4 8-2 0,4-8 0 16,-4 6-2-16,4-6 1 0,-3 8-1 0,3-8-1 0,-5 6-10 15,5-6 9-15,-5 6-3 0,5-6 2 16,-4 8-4-16,4-8 5 0,0 0 1 0,-6 11-6 16,6-11 5-16,-5 6-14 0,5-6 15 0,-5 8-4 0,5-8 0 15,-5 6 3-15,1-2-4 0,4-4 2 0,-5 9 2 16,5-9-2-16,-4 6-1 0,4-6 2 0,-7 9-3 15,7-9 1-15,-6 6-1 0,6-6-1 0,-5 7 2 16,5-7-2-16,-6 9 3 0,6-9 0 0,-7 8-4 16,7-8 3-16,-6 6-2 0,2-2 0 0,4-4 2 15,-6 7-4-15,6-7 5 0,-7 8-1 0,7-8 4 16,-6 6 2-16,6-6-4 0,-5 8-1 0,5-8 2 16,-7 6-3-16,2-1-2 0,5-5 5 0,-6 6 3 0,6-6 0 15,-8 8-2-15,8-8 1 0,-8 5 4 16,8-5-1-16,-5 6 4 0,0-1-2 0,5-5 0 0,-6 5-6 15,6-5 2-15,-6 7-1 0,6-7-2 0,-8 8 3 16,8-8-3-16,-8 4 0 0,8-4 0 0,-6 6 1 16,2-2 2-16,4-4-7 0,-10 6 4 0,3-2-1 15,7-4 1-15,-9 7-2 0,4-4 1 0,5-3-1 16,-12 6 1-16,7-4-2 0,5-2 0 0,-11 7 0 16,11-7-1-16,-8 4-1 0,8-4 4 0,-7 6-3 15,7-6 0-15,-8 4 2 0,2-2-5 0,6-2 2 16,-7 5-2-16,7-5 1 0,0 0 1 0,-11 5-1 15,11-5 1-15,-6 3 1 0,6-3 0 0,0 0-3 16,-8 4 3-16,8-4-4 0,0 0 5 0,-11 4-4 16,11-4 3-16,0 0-1 0,0 0 1 0,-6 4-3 15,6-4 2-15,0 0-3 0,0 0 0 0,0 0 3 16,0 0-1-16,0 0 2 0,0 0 1 0,0 0-2 0,0 0-2 16,0 0 2-16,0 0 3 0,0 0-7 0,0 0 8 15,0 0-4-15,0 0 1 0,0 0-1 0,0 0-1 16,0 0 2-16,0 0-1 0,0 0-2 0,0 0 0 15,0 0 1-15,0 0 2 0,0 0-4 0,31-4 4 16,-31 4-2-16,0 0 1 16,11-2-1-16,-11 2-2 0,10 2 2 0,-10-2-2 0,12-2-1 0,-12 2 1 15,0 0 2-15,14 0 0 0,-14 0-2 0,11 0 3 16,-11 0-2-16,11 0 0 0,-11 0-1 0,12 0 0 0,-12 0 1 16,9 2 1-16,-9-2 0 0,0 0-1 15,13 2 0-15,-13-2-3 0,11 2 2 0,-4 0 3 16,-7-2-5-16,9 1 5 0,-9-1-2 0,10 2 0 0,-10-2-3 15,11 0 4-15,-11 0-3 0,9 3-2 0,-9-3 3 16,11 2 3-16,-11-2 0 0,11 4 0 0,-11-4-2 16,11 2-2-16,-11-2 2 0,13 3 1 15,-13-3-3-15,10 3 3 0,-6-1-1 0,-4-2 0 0,11 3 0 16,-11-3 1-16,9 2-2 0,-9-2 1 0,10 4-2 16,-10-4 1-16,7 4 2 0,-7-4-5 0,7 4 1 15,-7-4 3-15,0 0-2 0,8 3 2 0,-8-3-3 16,0 0 0-16,9 5 1 0,-9-5 1 0,4 4 2 15,-4-4-2-15,0 0 0 0,6 5-1 0,-6-5-6 16,5 5 8-16,-5-5-4 0,0 0 6 0,5 5-6 16,-5-5 6-16,0 0-4 0,6 5 2 0,-6-5 1 15,0 0 0-15,2 8 1 0,-2-8-3 0,4 6-1 0,-4-6 2 16,4 6-1-16,-4-6 1 0,3 7-1 16,-3-7 1-16,5 6 1 0,-5-6-1 0,3 6 0 15,-3-6 0-15,3 9 2 0,-3-9-1 0,4 7 0 0,-4-7-1 16,4 8 1-16,-4-8 0 0,2 6-1 0,-2-6 0 15,4 8 0-15,-4-8 0 0,1 6 0 0,-1-6 1 16,4 8-3-16,-4-8 0 0,0 0 1 0,2 8 2 16,-2-8 0-16,0 0 1 0,4 9-2 0,-4-9-3 15,0 0 3-15,1 9 2 0,-1-9-2 16,2 6 2-16,-2-6-1 0,3 6-3 0,-3-6 3 0,0 0 0 16,3 9-2-16,-3-9 1 0,0 0-2 0,1 9-2 15,-1-9 5-15,0 0 2 0,0 9-5 0,0-9 1 16,0 0 2-16,0 10-4 0,0-10 6 0,0 0-1 15,1 9-3-15,-1-9 2 0,0 0-3 0,-1 11-3 16,1-11 5-16,-3 6 2 0,3-6 1 0,-1 9-2 0,1-9-1 16,-3 9-2-16,3-9 3 0,-5 6 2 0,5-6-3 15,-4 8 1-15,4-8 1 0,-4 9-1 0,4-9 3 16,-5 10-3-16,3-6-3 0,2-4 2 0,-5 8-2 16,5-8 5-16,-5 8-3 0,5-8 3 0,-6 3-1 15,6-3-1-15,-4 9 0 0,4-9 1 0,-6 5 0 16,6-5 0-16,-6 5 2 0,6-5-1 0,-5 6 1 15,5-6 1-15,-6 4 1 0,6-4 1 0,0 0-3 16,-9 4 1-16,9-4 6 0,-10 6 1 0,10-6-6 16,-7 4 8-16,7-4 0 0,-10 4 0 0,10-4-1 15,-12 3 1-15,7 0-2 0,5-3-3 0,-14 2 1 16,7 2-3-16,-1-1 1 0,8-3-2 0,-12 2-1 16,12-2 2-16,-15 0-3 0,7 3 4 0,8-3-5 0,-14 1 3 15,8 1-1-15,6-2 0 0,-14 2-3 0,8 0 3 16,6-2-1-16,-12 4-1 0,12-4 1 15,-17 0-1-15,17 0 0 0,-13-2-1 0,13 2 1 0,-13 2-1 16,13-2-1-16,-14-2 4 0,5 4-2 0,9-2 2 16,-17-2-1-16,10 0-4 0,7 2 0 0,-22-2 1 15,12 0-2-15,-5 1 4 0,6 1 0 0,9 0-3 16,-22-5 5-16,13 3 4 0,2 1-3 0,7 1 1 16,-19-3 0-16,13 0 4 0,6 3-3 0,-13-2 3 15,4-1-1-15,9 3-1 0,-15-2 2 0,15 2 4 16,-8-1-2-16,8 1 5 0,-11-3 0 0,11 3 4 15,-11-2 0-15,11 2 1 0,-8-3 2 0,8 3 4 16,0 0-4-16,-11-6 2 0,11 6 2 0,0 0 4 0,0 0-2 16,-11-3-2-16,11 3 3 0,0 0-2 0,-6-5 0 15,6 5 0-15,0 0 0 0,0 0 2 16,0 0-5-16,0 0-2 0,0 0 1 0,0 0-4 0,-6-5-2 16,6 5-7-16,0 0 3 0,0 0 0 0,0 0-5 15,0 0-8-15,0 0-17 0,0 0-24 0,0 0-30 16,0 0-34-16,0 0-45 0,0 0-55 0,0 0-62 15,0 0-225-15,-10-2-528 0,10 2 233 0</inkml:trace>
        </inkml:traceGroup>
        <inkml:traceGroup>
          <inkml:annotationXML>
            <emma:emma xmlns:emma="http://www.w3.org/2003/04/emma" version="1.0">
              <emma:interpretation id="{BA1B770F-4137-4477-AFB4-CCCFE1FE74CC}" emma:medium="tactile" emma:mode="ink">
                <msink:context xmlns:msink="http://schemas.microsoft.com/ink/2010/main" type="inkWord" rotatedBoundingBox="12494,10492 11692,10511 11671,9640 12474,9622"/>
              </emma:interpretation>
            </emma:emma>
          </inkml:annotationXML>
          <inkml:trace contextRef="#ctx0" brushRef="#br0" timeOffset="48429.39">173 9 17 0,'9'-8'127'15,"-9"8"-20"-15,0 0 8 0,0 0-8 0,0 0-3 16,0 0-14-16,10-2-2 0,-10 2-4 0,0 0-1 0,0 0-15 15,0 0-3-15,0 0-7 0,0 0 3 16,0 0-11-16,0 0 1 0,0 0-7 0,0 0-3 16,0 0-6-16,0 0-3 0,0 0-6 0,0 0-4 0,0 0-2 15,0 0-6-15,0 0 3 0,0 0 0 16,0 0-7-16,0 0 9 0,0 0-9 0,0 0 3 0,0 0-2 16,0 0 0-16,0 0-7 0,-16 16 10 0,16-16-2 15,-4 11 2-15,0-5 2 0,4-6 2 0,-5 12-2 16,3-3 3-16,-2-3-2 0,0 4 1 0,1-1 2 15,-2 1-1-15,2 0-2 0,-1-2 1 0,0 1-2 16,-4 0 1-16,5 3-3 0,-4-5-2 0,4 2 1 16,-1 1-1-16,-1-1-2 0,0 1 3 0,4-4-5 15,-3 3 0-15,2 0 1 0,2-9-1 0,-5 19-2 0,2-12 5 16,0 0-4-16,1 3-3 0,-1-4-1 0,0 2 3 16,2 3-2-16,-4 1 0 0,3-4-2 0,-2 3 2 15,0-3 2-15,2 1-2 0,-2 0-3 0,2 1 1 16,0-2-3-16,-2 2 4 0,1 0 0 0,-1-1 1 15,2-2-1-15,2 0 3 0,-4 4-4 0,-1-2 3 16,3 1-5-16,-2-3 1 0,2 0-4 0,-2 1 9 16,1-2-7-16,3-6 2 0,-3 14 1 0,2-6 0 15,1-8-1-15,-3 11 2 0,3-11-4 0,0 0 2 16,0 14 3-16,0-14 1 0,0 9-4 0,0-9-1 0,0 0 4 16,0 8-2-16,0-8 1 0,0 0-2 15,-2 9 4-15,2-9-4 0,0 0 1 0,0 0 2 16,0 0-4-16,3 10 2 0,-3-10 4 0,0 0 1 0,0 0 1 15,0 0 3-15,0 0-1 0,9 0-2 0,-9 0 1 16,0 0 0-16,0 0 2 0,18-2-3 16,-18 2-2-16,12-4 2 0,-12 4 0 0,14-1 1 0,-4 0-1 15,2-1-2-15,1 1 3 0,0-2-3 0,0 3-1 16,0-2 1-16,1 2-1 0,2 0 1 0,1-3-2 16,3 2-5-16,1 2 4 0,1-1-1 0,-1-1-3 15,2 2 1-15,0-2 3 0,0 2-1 0,3-1 1 16,-3-1 0-16,2 2-4 0,0-1 1 0,-1 3 1 0,-1-3 4 15,0 0-4-15,-3 0 3 0,-1 0-2 16,1-3-3-16,-4 3 1 0,4 0-2 0,-6 3-1 16,1-6 0-16,-1 2 6 0,-3 2-3 0,1-2 2 0,-3 1-2 15,1-1 2-15,-10 1 0 0,17-3-1 16,-9 3-4-16,-8 0 2 0,16-1 2 0,-16 1-2 16,13-1 3-16,-4 0 0 0,-9 1-1 0,13-3-3 0,-13 3 3 15,10-3-1-15,-10 3-1 0,11-2 5 0,-11 2-4 16,7-3 1-16,-7 3-3 0,0 0 3 0,0 0-1 15,12-2-5-15,-12 2 7 0,0 0-3 0,0 0 2 16,7-4-5-16,-7 4 1 0,0 0-11 0,0 0-10 16,0 0-14-16,0 0-16 0,0 0-20 0,0 0-22 15,0 0-27-15,0 0-52 0,0 0-111 0,0 0-308 16,0 0 137-16</inkml:trace>
          <inkml:trace contextRef="#ctx0" brushRef="#br0" timeOffset="49162.37">659 209 139 0,'0'0'134'0,"0"0"-15"0,5-4 1 16,-5 4-14-16,0 0 1 0,0 0-13 0,5-6-2 0,-5 6-9 15,0 0-8-15,0 0-7 0,0 0-4 16,0 0-11-16,0 0-3 0,0 0-9 0,0 0-4 16,0 0-3-16,0 0 1 0,0 0 2 0,0 0 1 0,0 0-2 15,-8 26 1-15,2-15 5 0,0 1 5 0,0-1-1 16,-4 7 0-16,-2 1-4 0,-3 6 6 16,-1 0-2-16,-4 0 0 0,2 2-1 0,-2 1-8 0,-1-2 5 15,0 0-6-15,-1 2 1 0,0-2-5 0,2 2-1 16,-1-5-3-16,1 3 0 0,-1-3-6 0,8-6 1 15,-1 3-1-15,-4 1-3 0,-1 3-4 0,6-5 0 16,-1-2-13-16,2 1-14 0,-1 0-24 0,1-1-20 16,0-1-37-16,-1 1-47 0,5-3-204 0,-2-6-372 15,2 4 165-15</inkml:trace>
        </inkml:traceGroup>
      </inkml:traceGroup>
    </inkml:traceGroup>
  </inkml:traceGroup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58.08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DFA1EEF-187F-48BD-9A74-DABB1222A4E0}" emma:medium="tactile" emma:mode="ink">
          <msink:context xmlns:msink="http://schemas.microsoft.com/ink/2010/main" type="writingRegion" rotatedBoundingBox="13801,11153 14489,11153 14489,11805 13801,11805">
            <msink:destinationLink direction="with" ref="{5DCB3A5B-E630-4D27-A245-BE82744F48B5}"/>
            <msink:destinationLink direction="with" ref="{2A3495D1-48E1-4EBE-A7C7-27FA6216BBC1}"/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7B199435-7F9E-411B-BC13-91F5536907F3}" emma:medium="tactile" emma:mode="ink">
            <msink:context xmlns:msink="http://schemas.microsoft.com/ink/2010/main" type="paragraph" rotatedBoundingBox="13801,11153 14489,11153 14489,11805 13801,11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7D2A37-CF0C-408C-B37D-D9650FD67FAE}" emma:medium="tactile" emma:mode="ink">
              <msink:context xmlns:msink="http://schemas.microsoft.com/ink/2010/main" type="line" rotatedBoundingBox="13801,11153 14489,11153 14489,11805 13801,11805"/>
            </emma:interpretation>
          </emma:emma>
        </inkml:annotationXML>
        <inkml:traceGroup>
          <inkml:annotationXML>
            <emma:emma xmlns:emma="http://www.w3.org/2003/04/emma" version="1.0">
              <emma:interpretation id="{F90EBD9B-D51D-455E-AFC8-4AF9EB2C48AB}" emma:medium="tactile" emma:mode="ink">
                <msink:context xmlns:msink="http://schemas.microsoft.com/ink/2010/main" type="inkWord" rotatedBoundingBox="13801,11153 14489,11153 14489,11805 13801,11805"/>
              </emma:interpretation>
            </emma:emma>
          </inkml:annotationXML>
          <inkml:trace contextRef="#ctx0" brushRef="#br0">2446 1534 186 0,'12'0'184'0,"3"-2"-8"0,-2 2-14 0,2-3-16 16,-1 3-4-16,7 0-15 0,-7-1-6 16,1 0-3-16,3 0-5 0,1 1-8 0,-4-3-5 15,6 2-7-15,-6 1-10 0,6 0-9 0,-8 0-4 0,1-1-7 16,-1-2-5-16,1 3-6 0,-2 0-5 16,1 0-8-16,-4 0-1 0,-9 0-4 0,14-2 0 15,-14 2-9-15,11 0-10 0,-11 0-8 0,10 2-12 0,-10-2-15 16,0 0-12-16,0 0-9 0,9 4-15 15,-9-4-20-15,0 0-23 0,0 0-22 0,0 0-28 0,0 0-154 16,0 0-327-16,0 0 146 0</inkml:trace>
          <inkml:trace contextRef="#ctx0" brushRef="#br0" timeOffset="579.79">2308 1528 38 0,'-14'4'194'0,"-1"1"-13"0,0-1-14 15,2 1-12-15,1 1-13 0,-1 2-6 0,0-1-14 0,0 2-9 16,1 0-9-16,2-2-18 0,0 2 4 0,0 0-11 16,2 0-8-16,0 3-6 0,1-2-5 15,2 0-3-15,0 1-7 0,0-1-1 0,4-2-10 0,0 0 0 16,1-8-2-16,0 18-1 0,1-9 2 0,0-3-2 15,4 2-5-15,1 1 1 0,0-1 2 0,2 0-2 16,0 0-1-16,2-3-2 0,3 1 0 0,-1 0-2 16,4-2-4-16,0-3 0 0,0 1-3 0,4 3-3 15,1-5-4-15,1 5 4 0,0-4-3 16,2 0-6-16,-1 0 3 0,-1 1-2 0,0-2-4 0,-1 0 0 16,0-2-1-16,-1 2 2 0,-6 0 1 0,0 2 0 15,1-2-4-15,-5 1-1 0,2 2 2 0,-3-3-9 16,0 4 7-16,-2-2 1 0,-7-2 0 0,14 5-3 15,-9-2-1-15,1-1 1 0,0 2 0 0,-6-4 3 16,10 8-6-16,-7-2 1 0,2-1-2 0,-1 3 0 16,-3 0 1-16,2 0 2 0,0 2 1 0,-1 3 0 15,-1-2 1-15,-1 3-4 0,1-3 2 0,-1 3 2 0,0-1-2 16,0 2 0-16,-1-4 0 0,0 3 4 16,-1-1-4-16,0 2 2 0,-1-2-3 0,2 1 2 15,-2-2 2-15,0 0-3 0,-1-1 0 0,1-1 0 0,-1 2 4 16,-1-2-9-16,-4-1 12 0,2-1 0 0,-4 1 3 15,0-3-1-15,1 1 2 0,-5-4 2 0,0 0-1 16,-7 1 1-16,1-2-2 0,0-1 1 0,-1-2-1 16,0-1-1-16,0-2-2 0,-2 0 2 0,5-1-1 15,-1 1-3-15,5 0 1 0,-2 1 3 0,3-2-14 16,-1 2-12-16,2 0-21 0,-1-2-19 0,2 2-24 16,3 3-31-16,1-4-27 0,8 4-46 0,-16-2-171 15,16 2-385-15,-16 0 171 0</inkml:trace>
        </inkml:traceGroup>
      </inkml:traceGroup>
    </inkml:traceGroup>
  </inkml:traceGroup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8:06.95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E7E9321-5BFE-4B68-B077-C5F780E1A91E}" emma:medium="tactile" emma:mode="ink">
          <msink:context xmlns:msink="http://schemas.microsoft.com/ink/2010/main" type="writingRegion" rotatedBoundingBox="15893,11158 16674,11158 16674,11781 15893,11781">
            <msink:destinationLink direction="with" ref="{5DCB3A5B-E630-4D27-A245-BE82744F48B5}"/>
            <msink:destinationLink direction="with" ref="{C819606B-9C51-4322-A056-03D1B5D7FC97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00CB779E-3284-41C2-B368-B3B2DA196273}" emma:medium="tactile" emma:mode="ink">
            <msink:context xmlns:msink="http://schemas.microsoft.com/ink/2010/main" type="paragraph" rotatedBoundingBox="15893,11158 16674,11158 16674,11781 15893,117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2B7C1B-9E9B-4D3B-A5B7-11B22DCA3048}" emma:medium="tactile" emma:mode="ink">
              <msink:context xmlns:msink="http://schemas.microsoft.com/ink/2010/main" type="line" rotatedBoundingBox="15893,11158 16674,11158 16674,11781 15893,11781"/>
            </emma:interpretation>
          </emma:emma>
        </inkml:annotationXML>
        <inkml:traceGroup>
          <inkml:annotationXML>
            <emma:emma xmlns:emma="http://www.w3.org/2003/04/emma" version="1.0">
              <emma:interpretation id="{6E95F9A3-7A8C-4A2D-A50E-2E6ADA71243D}" emma:medium="tactile" emma:mode="ink">
                <msink:context xmlns:msink="http://schemas.microsoft.com/ink/2010/main" type="inkWord" rotatedBoundingBox="15893,11158 16674,11158 16674,11781 15893,11781"/>
              </emma:interpretation>
            </emma:emma>
          </inkml:annotationXML>
          <inkml:trace contextRef="#ctx0" brushRef="#br0">4332 1521 85 0,'0'0'154'16,"0"0"-11"-16,0 0-4 0,0 0-4 0,0 0-12 15,26 6-4-15,-26-6-13 0,16 1-2 0,-4-1-7 0,1 1-4 16,0-1-3-16,0 0-6 0,1 0-4 16,2 0-2-16,-2 0-5 0,1 0-4 0,0 0-14 15,6 3 3-15,-7-3-2 0,1 0-2 0,0 0-7 0,-1 0-2 16,1 0-3-16,0 0-6 0,1 0-3 0,-2 0-3 15,1 0-3-15,1 0-4 0,-1 0-4 16,4 0 1-16,-3 2-3 0,-2-2 0 0,3 0 0 0,-2 2-2 16,1-2-5-16,-1 0-7 0,5 0 9 0,-5 0-2 15,0-2 1-15,-1 0-2 0,2 4-4 0,-3-4 2 16,2 2-2-16,-1 0-1 0,-1-3-5 0,0 2-4 16,-5 0-5-16,-8 1-6 0,15-1-1 0,-6-1-9 15,-9 2-2-15,0 0-18 0,15-1 2 0,-15 1-16 16,0 0-15-16,0 0-16 0,0 0-12 0,0 0-3 15,0 0-13-15,0 0-19 0,0 0-125 0,0 0-284 16,-39-1 126-16</inkml:trace>
          <inkml:trace contextRef="#ctx0" brushRef="#br0" timeOffset="823.9">4374 1587 121 0,'0'0'160'0,"-11"3"-10"0,11-3-5 16,-12 2-12-16,4 1-3 0,8-3-7 0,-13 4-9 15,3 1-11-15,2-3-10 0,1 1-8 0,1 1-5 16,6-4-8-16,-13 6-9 0,9 0-2 0,-3 0-4 15,1-1-7-15,6-5-5 0,-8 10-10 0,3-6 1 16,5-4 3-16,-8 10-4 16,8-10-9-16,-3 10-2 0,3-10 0 0,-3 6 1 0,3-6-4 0,-1 9-5 15,1-9 1-15,0 0-1 0,1 14-1 0,-1-14-2 16,4 9 5-16,1-7-4 0,-5-2 0 0,7 8-5 16,-1-5 2-16,3 0-3 0,-2 2 2 0,4-2-1 15,2 0 0-15,0 0-3 0,1 2 1 0,-2-3-1 16,2-1-1-16,-1 2 0 0,3 0 0 0,-2-1-2 0,0 1 0 15,1-1 0-15,-1 1 0 0,0-3-1 16,-2 2-2-16,0 1 3 0,1 0-4 0,-1-2-5 16,-1 2 9-16,0 0-2 0,-1 0-1 0,0-3 0 0,-1 3 2 15,-1-1-1-15,2 1 2 0,-4 0-1 0,3 0-2 16,1 0 1-16,-10-3-6 0,13 4 5 0,-7-3-1 16,-6-1-7-16,11 5 11 0,-3-2-5 0,-2 1-1 15,-6-4 3-15,11 5 5 0,-5 0-5 0,-1 0 1 16,3-1-3-16,-2-2 0 0,0 2 2 0,-6-4 0 15,11 8 3-15,-6-2-2 0,1-2 1 0,0 2-3 0,1-1 1 16,-3-1-2-16,1 2-1 0,-1-1 3 16,-4-5-3-16,9 11 5 0,-6-5-4 0,1 1-4 15,-4-7 7-15,6 9-3 0,-4-3-2 0,-2-6 2 0,6 13 1 16,-4-9 1-16,2 3-3 0,-4-7 6 16,1 10-6-16,-1-10 4 0,5 13-1 0,-4-10-2 15,-1-3 3-15,0 11-4 0,0-11 2 0,0 9 2 16,0-9 1-16,0 13 1 0,0-13-1 0,-1 11 5 0,1-11-2 15,-6 11-1-15,2-5 4 0,4-6-2 0,-6 12-3 16,4-7 0-16,-3 0 2 0,5-5 4 0,-10 11 1 16,5-4 4-16,-1-2 0 0,-1 0 3 0,3 0 1 15,-3 1-2-15,1-2 2 0,-1 1-3 0,-3 0 8 16,1 1 2-16,1 0-2 0,-1-4 6 0,-4 3 1 16,0-1 2-16,1-2 4 0,-3 1-2 0,-2 0-2 15,-3 0 4-15,0-2-1 0,-2 0 1 0,2-2 0 16,1 1 1-16,1-1 5 0,0-2-3 0,-2 0-2 15,3 0 2-15,3 1-2 0,-1 1 4 0,2-2-3 16,1 0-5-16,-1-1-4 0,1 0-1 0,3 2-1 16,1-1-1-16,0 0-3 0,8 3-1 0,-16-2-5 15,16 2 1-15,-12-6-6 0,12 6-18 0,-10-3-18 0,10 3-34 16,-12-3-37-16,12 3-38 0,-15 0-40 16,15 0-49-16,-20 3-224 0,8-3-481 0,2 0 214 15</inkml:trace>
        </inkml:traceGroup>
      </inkml:traceGroup>
    </inkml:traceGroup>
  </inkml:traceGroup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38.9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5010746-EE5F-4A29-80F1-2C35C46DE74A}" emma:medium="tactile" emma:mode="ink">
          <msink:context xmlns:msink="http://schemas.microsoft.com/ink/2010/main" type="writingRegion" rotatedBoundingBox="9477,11230 12259,11230 12259,11946 9477,11946">
            <msink:destinationLink direction="with" ref="{C819606B-9C51-4322-A056-03D1B5D7FC97}"/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A5C678E4-DD24-4EA3-8C58-5CCF7B016A8A}" emma:medium="tactile" emma:mode="ink">
            <msink:context xmlns:msink="http://schemas.microsoft.com/ink/2010/main" type="paragraph" rotatedBoundingBox="9477,11230 12259,11230 12259,11946 9477,119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BBD2FB-D045-4FE1-946E-55642477D6CA}" emma:medium="tactile" emma:mode="ink">
              <msink:context xmlns:msink="http://schemas.microsoft.com/ink/2010/main" type="line" rotatedBoundingBox="9477,11230 12259,11230 12259,11946 9477,11946"/>
            </emma:interpretation>
          </emma:emma>
        </inkml:annotationXML>
        <inkml:traceGroup>
          <inkml:annotationXML>
            <emma:emma xmlns:emma="http://www.w3.org/2003/04/emma" version="1.0">
              <emma:interpretation id="{E857C919-6165-4B78-9909-50ACA1727D28}" emma:medium="tactile" emma:mode="ink">
                <msink:context xmlns:msink="http://schemas.microsoft.com/ink/2010/main" type="inkWord" rotatedBoundingBox="11488,11230 12259,11230 12259,11946 11488,11946"/>
              </emma:interpretation>
            </emma:emma>
          </inkml:annotationXML>
          <inkml:trace contextRef="#ctx0" brushRef="#br0">-81 1597 12 0,'0'0'123'15,"0"0"-8"-15,0 0-7 0,0 0-2 0,0 0-10 0,0 0 0 16,0 0-3-16,0 0 0 0,0 0-11 16,6-4-2-16,-6 4-6 0,0 0-1 0,0 0-2 15,0 0-6-15,0 0-1 0,0 0-5 0,0 0 0 0,0 0-16 16,0 0-4-16,0 0 0 0,0 0-5 15,0 0-6-15,0 0-8 0,0 0 8 0,0 0-2 16,0 0-15-16,0 0 9 0,0 0-3 0,0 0 2 0,0 0-5 16,-22 14-2-16,22-14 4 0,-5 8-5 0,5-8 0 15,-5 10 2-15,3-4-1 0,-3 0 0 16,5-6 0-16,-6 13 0 0,3-6 0 0,0 2 0 0,1 0 0 16,-3 1-4-16,3 1-4 0,-2 1 6 0,2-1-4 15,-2 0 2-15,2-1-2 0,-3 2-1 0,0-1 1 16,0 0 0-16,2 0 5 0,1-2-7 0,-2 0-2 15,2-2 6-15,-2 2-11 0,0 2 10 0,2-3 1 16,1 1 2-16,1-9-4 0,-5 13 0 0,3-7-3 16,2-6 4-16,-3 11 0 0,3-11-2 0,-1 11 3 15,1-11-1-15,0 0-5 0,0 8 6 0,0-8-7 16,0 0 4-16,1 11-1 0,-1-11-2 0,0 0-1 16,5 7 1-16,-5-7 1 0,5 4 3 0,-5-4 2 15,6 4-5-15,-6-4 1 0,8 5-1 0,-8-5 1 16,13 3-2-16,-6-1-1 0,3 1 1 0,2 0 0 15,2-3-9-15,2 0 10 0,-3 3-4 0,7-2 2 0,1 1 1 16,-2 0-11-16,3-2 12 0,-1 0 1 0,-1 0-5 16,2 0 6-16,-1 0-4 0,1 0 5 15,-2 0-6-15,-1 0 3 0,0 3-1 0,1-3 2 0,-1 1-1 16,-3-1-1-16,5-4 3 0,-6 4-7 0,2 0 5 16,-1 0-4-16,4 0 1 0,-5-2 1 0,1 2 1 15,-2 0 1-15,0 0-1 0,2-2-4 0,-1 1 6 0,0 1-5 16,-2 0 1-16,2-2 2 0,-2 2-4 15,0 2 3-15,0-2-3 0,-1 0-2 0,0 0 6 16,-4 0-5-16,-8 0-4 0,18 1-1 0,-9-1-2 0,-2 2-7 16,-7-2 4-16,12-2-7 0,-12 2 1 15,10 0-6-15,-10 0 1 0,0 0-15 0,11 2 7 16,-11-2-5-16,0 0-14 0,0 0-8 0,0 0-13 0,0 0-16 16,0 0-10-16,0 0-21 0,0 0-126 0,0 0-263 15,-32-6 117-15</inkml:trace>
          <inkml:trace contextRef="#ctx0" brushRef="#br0" timeOffset="405.07">348 1671 28 0,'0'0'132'0,"-11"9"-14"0,9-4 2 15,-6 0-2-15,1 4-4 0,0 0-6 0,-2 2-7 0,-1 0-4 16,-4 4-3-16,1 0-3 0,1 2-6 0,-2 3 0 15,-2-3-8-15,-1 7-1 0,-3-2 0 16,-1 0 2-16,1 3-10 0,-2-2 0 0,9-7-3 0,-8 7-3 16,0-1-6-16,5-5-1 0,0 0-4 0,-4 7-5 15,5-7-7-15,-2-3-2 0,6 3-5 0,-4 0-2 16,1-1-2-16,2-1-4 0,-4 1 3 0,4-2-4 16,4 0-4-16,-4 0-13 0,3-2-18 0,-1 4-16 15,2-5-14-15,-3 4-23 0,5-2-30 0,-2-3-27 16,1-1-47-16,-2 0-132 0,4-4-324 0,0 1 143 15</inkml:trace>
        </inkml:traceGroup>
        <inkml:traceGroup>
          <inkml:annotationXML>
            <emma:emma xmlns:emma="http://www.w3.org/2003/04/emma" version="1.0">
              <emma:interpretation id="{328FD211-E48E-4660-B0EB-DAC1D5EEAA22}" emma:medium="tactile" emma:mode="ink">
                <msink:context xmlns:msink="http://schemas.microsoft.com/ink/2010/main" type="inkWord" rotatedBoundingBox="9477,11246 10025,11246 10025,11823 9477,11823"/>
              </emma:interpretation>
            </emma:emma>
          </inkml:annotationXML>
          <inkml:trace contextRef="#ctx0" brushRef="#br0" timeOffset="-38183.94">-2125 1689 177 0,'0'0'174'0,"0"0"-10"0,0 0-11 15,0 0-12-15,0 0-7 0,0 0-9 0,0 0-8 16,0 0-6-16,0 0-8 0,0 0-3 0,0 0-6 16,0 0-7-16,0 0-8 0,0 0-3 0,0 0-8 0,0 0-10 15,0 0 2-15,0 0-7 0,0 0-2 16,0 0-4-16,11-21-5 0,-11 21-3 0,5-6-7 16,-5 6-3-16,0 0 2 0,11-7-8 0,-11 7 1 15,7-5-2-15,0 2-5 0,-7 3 1 0,11-4-3 0,-4 2-3 16,2-2 1-16,0 2 0 0,2-1-4 15,4 0-4-15,-2 1 4 0,-3 0-4 0,6 0-4 16,-1-2 5-16,-3 3 0 0,1 0-4 0,0-1 3 16,-1 0-2-16,-1 2-2 0,1-2-4 0,1 2 4 0,-2-2 0 15,-2 2-2-15,-9 0 0 0,13 0 2 0,-13 0 0 16,15 0-2-16,-15 0-1 0,10 1 0 0,-10-1-4 16,11 1 0-16,-11-1 2 0,7 2 0 0,-7-2-3 15,0 0 1-15,11 4 1 0,-11-4 0 0,8 2-2 16,-8-2 0-16,10 5 4 0,-10-5-4 0,7 5 2 15,-7-5 1-15,9 4-1 0,-9-4 3 0,6 5-2 16,-6-5 1-16,8 7 3 0,-8-7 1 0,5 6-3 0,-5-6-1 16,4 4-2-16,-4-4 5 0,5 7-4 15,-5-7-1-15,6 6 2 0,-6-6-2 0,0 9-4 16,0-9 5-16,0 0-2 0,0 13 3 0,0-13 0 0,-1 10 1 16,1-10 1-16,-4 10-4 0,4-10 4 15,-2 8-1-15,2-8 1 0,-4 11-1 0,4-11-1 0,-4 11 5 16,1-7-5-16,3-4 1 0,-7 10 2 0,7-10 3 15,-6 6-5-15,6-6 4 0,-6 7-3 0,1-1 1 16,5-6-2-16,-7 7 1 0,7-7 2 0,-11 6-1 16,6-3 0-16,0 2-3 0,5-5 6 15,-11 7-3-15,5-5 3 0,-1 2 2 0,0-1-1 0,7-3-3 16,-15 6 3-16,9-3-4 0,6-3 2 0,-12 5-1 16,8-2 2-16,4-3-2 0,-11 6-1 0,5-4 2 15,6-2-1-15,-9 6-1 0,9-6-7 0,-10 2 11 16,10-2-4-16,-7 4-1 0,7-4 1 0,-8 5 0 0,8-5 1 15,-9 2-1-15,9-2-1 0,0 0 3 0,-14 1-2 16,14-1-2-16,0 0 4 0,-5 5-3 0,5-5-5 16,0 0 7-16,0 0-3 0,0 0 2 0,0 0-3 15,0 0 7-15,0 0-5 0,0 0 4 0,16 14-2 16,-16-14-5-16,10 4-1 0,-4-3 5 0,-6-1-4 16,11 3 2-16,-5 1 1 0,-6-4-2 0,15 2 2 15,-10 1-5-15,-5-3 3 0,13 2-4 0,-13-2 3 16,11 5-2-16,-5-3 1 0,-6-2 2 0,11 5 0 15,-7-3 0-15,-4-2-3 0,11 4 6 0,-5-1-5 0,-6-3 2 16,10 5-6-16,-4-2 8 0,-6-3-1 16,10 4-3-16,-10-4 4 0,11 6 0 0,-6-3-1 15,-5-3-2-15,10 6 1 0,-4-3 4 0,-6-3 0 16,10 5-3-16,-10-5-4 0,8 5 4 0,-3-3-2 16,-5-2 2-16,9 7 4 0,-9-7-3 0,6 6-5 15,-6-6 6-15,10 4-2 0,-10-4 1 0,7 5 2 0,-7-5-4 16,6 5 4-16,-6-5-5 0,8 7 3 0,-8-7 1 15,5 7 1-15,-5-7-1 0,3 6-4 0,-3-6 5 16,7 8-2-16,-7-8-3 0,3 5 3 0,-3-5-3 16,4 9 6-16,-4-9-5 0,3 6 1 0,-3-6 2 15,0 0-2-15,2 8 2 0,-2-8-3 0,0 0 1 0,0 0 1 16,1 11-1-16,-1-11 5 0,0 0-4 16,-1 10-2-16,1-10 5 0,0 0-2 0,0 12-2 15,0-12-4-15,0 0 1 0,-4 8 9 0,4-8-3 16,0 0-3-16,-2 12 2 0,2-12 2 0,-3 7 3 15,3-7-5-15,0 0-1 0,-2 9 3 0,2-9-2 16,0 0 1-16,-5 7 0 0,5-7-3 0,-3 7 2 16,3-7 0-16,-6 5 2 0,6-5-4 0,0 0 4 0,-6 4-1 15,6-4-1-15,0 0 4 0,-6 8-5 16,6-8-2-16,0 0 8 0,-5 5-3 0,5-5-3 16,-6 4 1-16,6-4 2 0,0 0 1 0,-8 7-1 0,8-7 0 15,0 0-3-15,-6 3-1 0,6-3 1 0,0 0 3 16,-7 7-4-16,7-7 1 0,-6 4 3 0,6-4 0 15,0 0-2-15,-11 4 0 0,11-4 2 0,-10 5-1 16,10-5 2-16,0 0-1 0,-12 2 1 0,12-2 0 16,-9 2-1-16,9-2 3 0,-10 2 3 0,10-2 2 15,-9 0 0-15,9 0-1 0,0 0-1 0,-13 0 1 16,13 0-2-16,0 0 2 0,-16 2-1 0,16-2 2 16,0 0-4-16,-12 0 3 0,12 0-4 0,-13 0 1 15,13 0 0-15,0 0 6 0,-13-2-7 0,13 2 6 0,-13-1 5 16,13 1-4-16,-8-1 2 0,8 1 1 15,-12-1-2-15,12 1 0 0,-12-1 4 0,12 1-4 0,-13-5 6 16,13 5-4-16,-15-2 4 0,6 2-1 16,0-3 3-16,9 3 2 0,-18-3 5 0,11 3-1 0,-3-2 0 15,10 2 1-15,-19-1 3 0,11-2-3 16,-3 0 0-16,11 3-1 0,-19-2 1 0,12 1-2 16,-3-2 0-16,10 3-8 0,-14 0 8 0,14 0-5 0,-13-2-2 15,13 2 3-15,-11 0 0 0,11 0-2 0,0 0-4 16,-13-3 0-16,13 3-2 0,0 0 0 0,-15 0-3 15,15 0-2-15,0 0 0 0,-11 0-3 0,11 0 2 16,0 0 0-16,-12-2-2 0,12 2-1 0,0 0-1 16,-11 2-1-16,11-2 2 0,0 0-6 0,-10 0 2 15,10 0-1-15,0 0 3 0,-7 3 0 0,7-3 3 16,0 0-4-16,-10 2-2 0,10-2-1 0,0 0 2 16,0 0 0-16,0 0-1 0,-11 4 1 0,11-4-2 15,0 0 1-15,0 0 0 0,0 0-1 0,0 0-1 16,0 0-2-16,0 0-2 0,0 0-10 0,0 0-6 15,0 0-9-15,0 0-8 0,0 0-19 0,0 0-14 16,0 0-19-16,0 0-29 0,0 0-31 0,0 0-45 0,-6 3-214 16,6-3-444-16,0 0 196 0</inkml:trace>
        </inkml:traceGroup>
      </inkml:traceGroup>
    </inkml:traceGroup>
  </inkml:traceGroup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3:26.24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B729C4-6A80-4B15-A03A-7691ED9DB5AC}" emma:medium="tactile" emma:mode="ink">
          <msink:context xmlns:msink="http://schemas.microsoft.com/ink/2010/main" type="writingRegion" rotatedBoundingBox="13688,12546 14605,12546 14605,13331 13688,13331">
            <msink:destinationLink direction="with" ref="{5DCB3A5B-E630-4D27-A245-BE82744F48B5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DBC54160-B459-4C0C-9C86-14C55EE7F32B}" emma:medium="tactile" emma:mode="ink">
            <msink:context xmlns:msink="http://schemas.microsoft.com/ink/2010/main" type="paragraph" rotatedBoundingBox="13688,12546 14605,12546 14605,13331 13688,13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54465F-AAD5-48DD-8EA1-3214A2FE5752}" emma:medium="tactile" emma:mode="ink">
              <msink:context xmlns:msink="http://schemas.microsoft.com/ink/2010/main" type="line" rotatedBoundingBox="13688,12546 14605,12546 14605,13331 13688,13331"/>
            </emma:interpretation>
          </emma:emma>
        </inkml:annotationXML>
        <inkml:traceGroup>
          <inkml:annotationXML>
            <emma:emma xmlns:emma="http://www.w3.org/2003/04/emma" version="1.0">
              <emma:interpretation id="{D0FA6CCD-66ED-4485-8F05-25F2050B4D1B}" emma:medium="tactile" emma:mode="ink">
                <msink:context xmlns:msink="http://schemas.microsoft.com/ink/2010/main" type="inkWord" rotatedBoundingBox="13688,12546 14605,12546 14605,13331 13688,13331"/>
              </emma:interpretation>
            </emma:emma>
          </inkml:annotationXML>
          <inkml:trace contextRef="#ctx0" brushRef="#br0">119 30 30 0,'0'0'122'0,"0"0"-12"0,4-7-10 0,-4 7-6 15,0 0-7-15,0 0-3 0,0 0-2 0,0 0-3 16,0 0-3-16,0 0-3 0,-6-11-7 0,6 11-4 16,0 0 6-16,0 0-8 0,0 0 2 0,-9-3-5 15,9 3-7-15,0 0-2 0,0 0-4 0,0 0-4 16,-10-5-3-16,10 5-2 0,0 0 1 16,-11-1-4-16,11 1-4 0,-9-2 0 0,9 2-1 0,0 0 3 15,-14 0-5-15,14 0 3 0,0 0-4 0,-14-1-4 16,14 1-3-16,0 0 0 0,-11 0-2 0,11 0 1 15,0 0 0-15,-11 3-1 0,11-3-2 0,-10 1-1 16,10-1-6-16,0 0 1 0,-12 3 0 0,12-3-2 16,-7 2 1-16,7-2 2 0,0 0-3 0,0 0 1 15,0 0 0-15,0 0-2 0,0 0 3 0,0 0-3 0,19 14 4 16,-8-14-8-16,3 2 5 0,-1-2-1 0,3 4 0 16,5-3-9-16,0 0 8 0,1-1 1 15,4 0-2-15,5 0 3 0,-5 0-1 0,-1 0-3 0,-2 0 2 16,-1 1-2-16,0-1 4 0,-1 0 2 0,-1-1-5 15,-4 2-2-15,-1-2 0 0,1 0 7 0,-1 1-4 16,-2-4-4-16,0 3 1 0,0-1-2 0,1 2 3 16,-4-2 2-16,2 2-1 0,-2-3-1 0,-10 3-2 15,18-2 2-15,-9 0 2 0,1 1-4 0,-2 0 4 16,-8 1 0-16,19-3-3 0,-12 1 3 0,4 2-9 16,2 0 6-16,-13 0-2 0,13 0 4 0,-5 2-4 15,-8-2 2-15,16 3 0 0,-10-3 0 0,-6 0 0 16,10 2-1-16,-10-2-2 0,10 3 1 0,-10-3-1 15,8 4-3-15,-8-4 2 0,5 2 4 0,-5-2-4 16,8 3 1-16,-8-3 1 0,0 0-1 0,3 11 2 16,-3-11 2-16,0 9-10 0,0-9 9 0,-3 12 1 15,0-3-5-15,0-2 4 0,0 2-6 0,-1 3 1 16,-2-3 0-16,2 0 6 0,-2 3-1 0,-2 1 2 16,-1-1 10-16,3 2 4 0,-5-3-3 0,2 6 2 0,-2-1 0 15,0-1-1-15,1 0 1 0,-1 1 1 0,1-2-2 16,1 2-2-16,1 0-2 0,-2-1 0 0,1 2 5 15,1 0-5-15,2-3-3 0,-1 0 1 0,1 2 2 16,2-2 0-16,0 3-2 0,-3 2-5 0,1-2 3 16,4-5 1-16,-3 2-2 0,0 2-3 0,1-2 1 15,3 0-1-15,-2-4 0 0,0 3-1 0,-1-1 1 16,2 3 2-16,-2-4 1 0,0 1-2 0,2 1-4 16,-1-2 2-16,2 1 3 0,1-1 1 0,-1 0-1 15,0 1-1-15,2-5-1 0,-1-7 0 0,-4 20-1 16,7-12 3-16,-3-8-2 0,2 14-1 0,-2-6-7 15,4-2-12-15,-2 3-8 0,2-4-4 0,0 2-9 0,-1 0-10 16,-3-7-17-16,8 6-12 0,-8-6-12 16,5 10-20-16,-5-10-15 0,6 5-26 0,-6-5-111 15,0 0-282-15,0 0 125 0</inkml:trace>
          <inkml:trace contextRef="#ctx0" brushRef="#br0" timeOffset="1877.1">208 466 78 0,'0'0'186'0,"48"2"-12"16,-27-2-11-16,13 0-4 0,3 0-16 0,4 0-10 15,4 0-5-15,17 1-13 0,-1 2-11 0,-18-1-12 16,1 2-6-16,-3-1-10 0,0 0-17 0,-2 1-32 15,-3 1-33-15,-4-2-42 0,-7-2-48 0,-2 4-167 16,-2-5-284-16,-7 0 126 0</inkml:trace>
        </inkml:traceGroup>
      </inkml:traceGroup>
    </inkml:traceGroup>
  </inkml:traceGroup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0:38.91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4F0A3D1-3992-4454-B556-7A4098069A8A}" emma:medium="tactile" emma:mode="ink">
          <msink:context xmlns:msink="http://schemas.microsoft.com/ink/2010/main" type="writingRegion" rotatedBoundingBox="11388,12765 12110,12765 12110,13428 11388,13428"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9D2508C0-0554-418C-867B-EBAD678C1356}" emma:medium="tactile" emma:mode="ink">
            <msink:context xmlns:msink="http://schemas.microsoft.com/ink/2010/main" type="paragraph" rotatedBoundingBox="11388,12765 12110,12765 12110,13428 11388,134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7B29D4-4081-4043-9D2E-4967A1C1C34E}" emma:medium="tactile" emma:mode="ink">
              <msink:context xmlns:msink="http://schemas.microsoft.com/ink/2010/main" type="line" rotatedBoundingBox="11388,12765 12110,12765 12110,13428 11388,13428"/>
            </emma:interpretation>
          </emma:emma>
        </inkml:annotationXML>
        <inkml:traceGroup>
          <inkml:annotationXML>
            <emma:emma xmlns:emma="http://www.w3.org/2003/04/emma" version="1.0">
              <emma:interpretation id="{982D6A1A-C375-4742-83D2-1958ACCE8564}" emma:medium="tactile" emma:mode="ink">
                <msink:context xmlns:msink="http://schemas.microsoft.com/ink/2010/main" type="inkWord" rotatedBoundingBox="11388,12765 12110,12765 12110,13428 11388,13428"/>
              </emma:interpretation>
            </emma:emma>
          </inkml:annotationXML>
          <inkml:trace contextRef="#ctx0" brushRef="#br0">0 16 35 0,'0'0'122'0,"0"0"-12"0,0 0 1 16,0 0-11-16,0 0-6 0,0 0-6 0,0 0-2 15,0 0-5-15,0 0 2 0,0 0-8 0,0 0-5 16,5-11-3-16,-5 11-1 0,0 0-10 0,0 0-3 16,0 0-2-16,0 0-6 0,0 0-5 0,0 0 0 15,0 0-3-15,0 0-4 0,0 0 0 0,0 0 0 16,0 0 1-16,0 0-5 0,0 0-2 0,0 0-3 16,0 0 2-16,0 0-4 0,0 0-3 0,0 0 2 15,0 0-5-15,0 0 1 0,0 0-4 0,8-3 2 16,-8 3-3-16,13 0-2 0,-4-2-1 0,-9 2 2 15,21 2-2-15,-7-2 1 0,2 2-4 0,-2-1 3 16,8 0-5-16,-1 3 1 0,-2-4 0 0,4 0 4 16,-2 2-7-16,0 0 3 0,1 0-1 0,0-2-1 0,-6 2-1 15,4-1 16-15,-4 0-18 0,-1 0 0 0,2-1-1 16,-4 1 1-16,0 4 2 0,2-5 1 16,-3 0-6-16,-2 1 5 0,3-1-3 0,-5 2 3 0,-1-1-4 15,-7-1 1-15,16 2 1 0,-9-2 7 0,1 2-8 16,-8-2 0-16,16 2 2 0,-7-1-2 0,-2 1-1 15,3-1 5-15,-10-1-2 0,15 3-1 0,-9 0-2 16,-6-3 5-16,16 2-4 0,-8 1 3 0,-8-3-1 16,13 1 1-16,-13-1 0 0,12 1-4 0,-12-1 0 15,10 1 4-15,-10-1 1 0,7 1-3 0,-7-1-2 16,0 0 2-16,0 0 0 0,10 0 2 0,-10 0-2 16,0 0 2-16,0 0-1 0,0 0 0 0,0 0-2 15,0 0 5-15,11 0-3 0,-11 0 1 0,0 0-1 16,0 0-1-16,0 0-2 0,0 0 0 0,0 0 2 15,0 0-3-15,0 0 1 0,0 0-1 0,0 0 2 0,-1 13 0 16,1-13 0-16,0 0 6 0,-14 18 1 16,8-10 7-16,0 2 1 0,-1-1 0 0,-6 7 0 0,4-5 3 15,-5 4 0-15,0 3 3 0,3-4-4 0,-1 3-1 16,1 2 0-16,-3-4 1 0,3 3-2 16,3-2 5-16,-6 1-2 0,2 1-4 0,-1-1 0 0,5-6 1 15,-6 6 0-15,6 2-3 0,-3-3 0 0,1 4-2 16,-2-6 2-16,0 6-2 0,2-6-1 0,3-3 1 15,0 5 0-15,-1-3-5 0,1-1 2 0,-1-3 0 16,5 5-3-16,-2-3 1 0,0 0 0 0,2-2-1 16,2-1 0-16,-1 0 2 0,-4 0-1 0,3 0-2 15,-1-2 3-15,4-6-5 0,-4 12-6 0,1-6-10 16,3-6-13-16,-1 12-8 0,1-12-7 0,-2 9-13 16,2-9-17-16,-5 12-18 0,5-12-22 0,-1 8-29 15,1-8-161-15,-5 4-327 0,5-4 145 0</inkml:trace>
          <inkml:trace contextRef="#ctx0" brushRef="#br0" timeOffset="566.52">91 336 143 0,'0'0'156'16,"23"9"-2"-16,-14-8-11 0,-9-1-8 0,20 1-13 0,-7-1-6 15,3 3 0-15,-1 0-13 0,6-2-8 0,4 0-8 16,-1 0-6-16,9 1-1 0,-10-1-9 16,10 2-5-16,2-4-6 0,-3 2-5 0,3 1-4 0,-3-2-3 15,-7 0-6-15,7-2-1 0,-7 2-4 0,-4-1-4 16,2-1-2-16,-3 1-4 0,-5 1-4 0,1-3-3 15,-1 2-5-15,-3 0-9 0,-2-2-14 0,-10 3-16 16,15 0-9-16,-9-3-29 0,-6 3-27 0,7-3-24 16,-7 3-28-16,0 0-141 0,0 0-304 0,0 0 134 15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0.3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63 162 158 0,'11'-5'198'0,"-3"0"-5"0,-1 1-17 0,2 2-15 15,-1-2-9-15,1-3-11 0,1 4-9 0,1-1-12 16,-1 0-11-16,1-2-17 0,-1 3-4 0,-3-2-8 16,2 3-8-16,-2-1-4 0,2-1-10 0,-1-3-3 15,0 2-3-15,-2 1-9 0,0-2-7 0,3 3-1 16,-9 3-3-16,10-11-3 0,-7 8-2 0,-3 3-2 15,8-10-5-15,-8 10-4 0,2-7 0 0,-2 7-7 0,0-8 1 16,0 8-9-16,0 0 5 0,-8-13-1 16,1 10-2-16,7 3 0 0,-14-6 0 0,4 1-4 15,1 4 5-15,-2-2-2 0,-1 1-1 0,-1 2-2 0,5-3-1 16,-5 3 4-16,-1 0-4 0,5 3 2 0,-3-1-2 16,-2 1 3-16,2 1-2 0,-1-2 0 0,2 4-5 15,0-1 3-15,1 3-1 0,1-3 5 0,1 2-9 16,-1 1 6-16,1 0 4 0,4-2-1 0,-1 2-2 15,4-1-7-15,-3 4 11 0,3-2 4 0,1-9 2 16,1 19 3-16,1-9 2 0,2 1 0 0,3-2 6 16,0 1-1-16,3 0 1 0,1 0-3 0,0-1-1 15,4-2 4-15,5 5-3 0,-2-5-3 0,1 1-2 16,0-2-2-16,0 1 3 0,-4-4 0 0,7 2-5 16,-7-2 4-16,2 0-7 0,-4-1-6 0,2 1 2 15,0-1-1-15,0-4-3 0,-2 2-1 0,0-1 3 16,-1-1 0-16,-1-3-4 0,0-1-1 0,-3 3 2 0,0-6 6 15,1 3-5-15,-3 0 0 0,1-2 1 0,-2 1 2 16,0 1-3-16,3-2 1 0,-5 0-3 16,1 2 6-16,0-2-5 0,-4 8 7 0,8-8-4 0,-5 2 4 15,-3 6-4-15,5-8 4 0,-5 8 0 0,5-6 2 16,-5 6-2-16,0 0 0 0,6-8 1 0,-6 8-2 16,0 0-2-16,0 0-3 0,2-6-2 0,-2 6 4 15,0 0 2-15,0 0-2 0,0 0-2 0,0 0-3 16,0 0 3-16,0 0 1 0,0 0 1 0,0 0-3 15,7 20 3-15,-4-14 2 0,-3-6-4 0,3 11 3 16,-2-3 0-16,3-1 2 0,-4-7 1 0,2 15-3 16,3-7 0-16,-4 1 2 0,3-4-1 0,-4-5 4 15,6 12-3-15,-1-7 1 0,-5-5 4 0,5 11-4 16,0-5-2-16,-5-6 6 0,6 6-3 0,-6-6 2 16,8 6-11-16,-8-6 11 0,11 2-2 0,-5 0-1 0,-6-2-1 15,12 3 3-15,-12-3-1 0,14-7 0 0,-7 5-3 16,-1-3 2-16,4 0-5 0,-2-2-10 0,1-3-1 15,0 3 4-15,-2-3 0 0,2 2 0 0,0-3-5 16,-3 1-1-16,1 0 2 0,1 0-1 0,-2 2 3 16,0-1 3-16,-2 2 1 0,0 0 1 0,-1 2-1 15,-3 5-1-15,6-10 5 0,-6 10-1 0,5-10 3 16,-5 10 5-16,3-5-1 0,-3 5 1 0,0 0 1 16,2-8-6-16,-2 8 1 0,0 0 1 0,0 0-3 15,0 0 2-15,0 0 0 0,0 0 0 0,0 0-1 16,0 0-11-16,0 0 13 0,0 0-6 0,0 0 4 0,16 13 1 15,-12-6 3-15,1-3 5 0,-3 3 3 0,4-2-1 16,-1 2 3-16,1-1-2 0,1 0 7 16,-1 0-2-16,1 2-1 0,2-1-2 0,-3-2 0 0,4 2 0 15,-3-4-2-15,6 2 2 0,-2 0-1 0,-5-1-3 16,1-1-1-16,2-1 4 0,-9-2-3 0,15 3 1 16,-15-3-2-16,13 0-5 0,-13 0 4 0,12-3-2 15,-4 0 3-15,-2-3-1 0,-6 6 0 0,11-6 1 16,-5 1-6-16,3 0 1 0,-2-1 1 15,0-2-4-15,0-2 1 0,2 1 3 0,-2 0-6 0,-1 1 6 16,-1 0-4-16,2-1 4 0,-2 4-6 0,-1 0 6 16,-4 5-3-16,10-9-1 0,-7 4 0 0,-3 5-4 15,8-6 4-15,-8 6-4 0,5-6 0 0,-5 6-2 16,0 0 0-16,10-1 3 0,-10 1-1 0,0 0 1 16,0 0-1-16,11 9 1 0,-11-9-2 0,7 10 2 15,-5-6-1-15,1 3 2 0,1 0-1 0,0 0 2 16,1 0 2-16,1 2-2 0,0-3-2 0,1 2 4 15,1 1 1-15,-3-2 4 0,2-2-5 0,1 0 4 16,-1-1 0-16,1 1 0 0,0-2-4 0,-2 0 4 0,-6-3-2 16,15 5 3-16,-8-2-3 0,-7-3 5 0,15 0-4 15,-8 0-2-15,6-5 2 0,-6 5-2 0,6-5 0 16,-2 1-2-16,1-1 0 0,-2-1-7 0,2-2-2 16,-1 3-2-16,3-1-4 0,-2-2 1 0,1 2-3 15,-2 1-2-15,0-1 4 0,-1-2 1 0,-2 6 3 16,4-2-6-16,-4 3 5 0,-1-2-3 0,-7 3 5 15,15-2 2-15,-15 2-2 0,12 2 0 0,-12-2 1 16,13 4 1-16,-7 2-2 0,-1-1 3 0,0 1 2 16,1 5-4-16,-4 1 4 0,3 4 0 0,-3 3 5 15,0 3 1-15,-1 1 3 0,-1-1-3 0,0 5 0 0,-1 4 5 16,-1-8 0-16,0 8-4 0,4-1 2 16,-4 1 4-16,4-4-6 0,-4-4 2 0,4 6-1 0,-2-8 2 15,0 2-4-15,2-1 2 0,-1-1-2 16,-1-1 2-16,0 0 4 0,1-7-3 0,1-1-2 15,-2-1 0-15,1-1 4 0,1-1-2 0,-2 0-1 0,0-9 0 16,0 11 1-16,0-11 1 0,2 8 3 0,-2-8 0 16,0 0-1-16,0 0-2 0,0 0 1 0,0 0-1 15,0 0-1-15,0 0-1 0,0 0 0 0,0 0-1 16,0 0 2-16,0-31-9 0,1 21-5 0,-1-4-5 16,1 0-3-16,-1-4-6 0,3-2-6 0,-1-1-5 15,-2 1 2-15,1-2-3 0,2-2-7 0,2-5-4 16,-3 7 6-16,3 0-10 0,-1-6 3 15,1 6-2-15,2 1 1 0,-2 0 3 0,0-1 3 0,2 5 1 16,0-1 4-16,0-1 6 0,-1 6 1 0,0-1 5 16,0 3 1-16,4-6 5 0,-1 6 6 0,-2 0-3 15,2-1 4-15,0 2-5 0,-1-1 5 0,2 0 1 0,1 3-2 16,-3-2 5-16,0 2 1 0,2 0-1 16,-3 2 2-16,4 0-2 0,-4 0 2 0,1 2 4 15,0-3 1-15,0 3-2 0,0-1 3 0,-1 2-3 16,1-1 1-16,-8 4 4 0,17-6 1 0,-7 3-3 15,-4 1 2-15,-6 2-1 0,10-5-1 16,-10 5 2-16,11-2-1 0,-11 2 6 0,11-1-8 0,-11 1 1 16,0 0 4-16,0 0-1 0,0 0 3 0,0 0 3 0,7 5 7 15,-7-5-3-15,2 8 4 0,-2-8 0 0,-3 12 3 16,3-12-3-16,-6 11 7 0,6-11-2 16,-9 11-1-16,6-5 0 0,-1 2-1 0,-1-2 0 0,0 3-3 15,-1-4 0-15,-3 4 0 0,6-4-2 0,3-5-3 16,-13 10 2-16,8-5 0 0,-2-1 1 0,1 1-3 15,-4-2-12-15,4 0-23 0,6-3-19 0,-10 5-21 16,10-5-20-16,-11 4-30 0,11-4-28 0,0 0-125 16,0 0-289-16,0 0 128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7:16.43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FA2B672-66CD-4470-A791-FBDB2B56A33D}" emma:medium="tactile" emma:mode="ink">
          <msink:context xmlns:msink="http://schemas.microsoft.com/ink/2010/main" type="writingRegion" rotatedBoundingBox="3375,9229 4582,9265 4564,9869 3357,9833"/>
        </emma:interpretation>
      </emma:emma>
    </inkml:annotationXML>
    <inkml:traceGroup>
      <inkml:annotationXML>
        <emma:emma xmlns:emma="http://www.w3.org/2003/04/emma" version="1.0">
          <emma:interpretation id="{07FE3FA5-D829-44FC-8247-43A028F86F8F}" emma:medium="tactile" emma:mode="ink">
            <msink:context xmlns:msink="http://schemas.microsoft.com/ink/2010/main" type="paragraph" rotatedBoundingBox="3375,9229 4582,9265 4564,9869 3357,98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EB7AF6-5AEB-4EB3-8AD9-4510DD78037B}" emma:medium="tactile" emma:mode="ink">
              <msink:context xmlns:msink="http://schemas.microsoft.com/ink/2010/main" type="line" rotatedBoundingBox="3375,9229 4582,9265 4564,9869 3357,9833"/>
            </emma:interpretation>
          </emma:emma>
        </inkml:annotationXML>
        <inkml:traceGroup>
          <inkml:annotationXML>
            <emma:emma xmlns:emma="http://www.w3.org/2003/04/emma" version="1.0">
              <emma:interpretation id="{AB3717AD-AC4D-45FB-B637-E20CAA590D63}" emma:medium="tactile" emma:mode="ink">
                <msink:context xmlns:msink="http://schemas.microsoft.com/ink/2010/main" type="inkWord" rotatedBoundingBox="3375,9229 4582,9265 4564,9869 3357,9833"/>
              </emma:interpretation>
            </emma:emma>
          </inkml:annotationXML>
          <inkml:trace contextRef="#ctx0" brushRef="#br0">-4100 7967 67 0,'0'0'141'0,"5"-7"-9"0,-5 7-13 0,0 0-13 15,3-7-1-15,-3 7-10 0,0 0 1 0,0 0-1 16,3-7-7-16,-3 7-6 0,0 0 5 0,0 0-4 15,0 0-5-15,0 0-5 0,0 0-5 0,0 0-7 16,0 0-7 0,0 0-4-16,0 0-9 0,0 0-1 0,0 0-7 0,0 0-4 0,0 0 2 0,0 0-2 15,0 0 5-15,-19 19-6 0,13-13 0 0,5 3-5 16,-7 1 5-16,4-1 3 0,1 4-3 0,-3-1-2 0,1 0 3 16,2 1 4-16,1 0 0 0,-3-1 0 0,4 2-4 15,-2-1 2-15,1 1-3 0,1-2 0 16,0 1 2-16,1 1 0 0,-2 3-3 0,2-3-1 0,0 4-1 15,-3-4 2-15,0 4-3 0,3 0 0 0,-2-3-2 16,2-3 0-16,-2 2-6 0,2-1 1 16,0-1-1-16,0 1 0 0,2-3-3 0,-2 3-2 0,2-2 1 15,-1-1-4-15,1 0 1 0,1-2 2 0,-3-8-2 16,0 12-2-16,0-12-13 0,2 10-9 0,-1-2-9 16,-1-8-17-16,1 9-13 0,-1-9-10 0,0 0-19 15,0 12-8-15,0-12-23 0,0 0-14 0,4 6-14 16,-4-6-21-16,0 0-142 0,0 0-331 0,0 0 146 15</inkml:trace>
          <inkml:trace contextRef="#ctx0" brushRef="#br0" timeOffset="786.01">-4130 8030 149 0,'-6'-12'169'0,"2"6"-3"0,4 6-13 15,-6-13-13-15,6 8-13 0,0 5-7 0,-5-12-10 16,5 12-14-16,-1-11-3 0,1 11-4 0,3-11-11 16,0 4-9-16,2 2-4 0,-5 5-8 0,11-11-11 15,-5 5 1-15,4-2-3 0,4 2-6 0,0-2-1 16,6 1-2-16,-1 0-5 0,3-1 10 0,0 3-6 15,-2-1 3-15,2 0-3 0,-1 1-2 16,-1-1-2-16,-4 5-3 0,-2 0-6 0,1-1-2 0,-2 2-3 16,1 2 0-16,-4-1-5 0,1 1 0 0,1 3-1 15,-5 0 0-15,1 1-5 0,-4-3 2 0,1 5-1 16,-1 2 1-16,-1-3-2 0,-1 1 0 0,-1 1-1 16,-1-1 2-16,-1 4 1 0,-2-1-5 0,-1-1 4 15,-3 0-1-15,1 3 1 0,-5-4-4 0,4 3 2 16,-4-2 3-16,-3 4-2 0,2-3-1 0,-3 0 1 0,-3 0 4 15,2 1-6-15,-1-5 1 0,-1 5 0 0,3-5 2 16,1 2 0-16,3-4-7 0,-4 3 6 16,4-4-1-16,1 2-2 0,2-1 1 0,-1-2 0 0,9-3 0 15,-8 4-1-15,8-4-1 0,-10 5-1 0,10-5-5 16,0 0 7-16,-6 4 0 0,6-4-1 0,0 0 1 16,0 0-1-16,0 0-1 0,0 0 3 0,28 0-1 15,-18 3 1-15,3-6-3 0,0 1 1 0,0 0 1 16,3 1-1-16,-1-1 1 0,-2 1-2 0,3 0-1 15,-3 1 1-15,3-1 2 0,-5 0-3 0,4 2 1 16,-3-1-3-16,-2 1 3 0,1-1 1 0,-11 0-2 16,20 2-2-16,-11 0 3 0,-1 1-7 0,-8-3 6 15,12 5 0-15,-4-3 1 0,-3 3-8 0,0 1 6 16,-5-6 1-16,8 8-2 0,-6-2 2 0,1 0 0 16,0 2 1-16,0-1 4 0,1 3-7 0,-1-1 1 15,-3 0 3-15,0 2-1 0,1 0 2 0,-1-11-2 0,-1 19-2 16,-2-7 2-16,-1-2 2 0,1-1 1 0,-3 3-3 15,2 1 2-15,-1-6 2 0,-1 3-2 0,-2-1 0 16,-2 1-1-16,2-2 6 0,-4 0 1 0,1-2 3 16,-2 1 3-16,-2 0 3 0,1-2 1 0,-1-1 3 15,-5 1-1-15,4-2 2 0,-2-1 1 0,1-1 1 16,2-1 1-16,1 0-1 0,-1 0 0 0,-1-2-3 16,1-2 0-16,-1 2-2 0,4-2-2 0,-2-1 0 15,3 2-3-15,1-3 2 0,-1 1-3 0,3 0-1 16,0 0-11-16,4 1-17 0,-3-4-13 0,7 8-17 15,-6-13-13-15,1 8-21 0,4-4-11 0,1 9-15 16,0 0-24-16,6-19-17 0,-3 12-30 0,1 2-155 16,4-4-358-16,-1 5 158 0</inkml:trace>
          <inkml:trace contextRef="#ctx0" brushRef="#br0" timeOffset="1518.67">-3326 8280 56 0,'0'0'200'0,"7"5"-15"0,-7-5-11 16,8 6-9-16,-2-4-16 0,-6-2-3 0,16 3-7 16,-7-1-5-16,4-1-3 0,0 2-6 0,3 0-13 15,-1-3-4-15,1 2-10 0,-3 2-9 0,2-4-6 16,-3 2-9-16,4 0-10 0,-4-1-3 0,1 0-9 16,-1-1-2-16,-2 2-9 0,-3 0 0 0,2 0-7 15,-2 0-3-15,-7-2-11 0,14 5-15 0,-9-3-19 16,-5-2-22-16,11 3-15 0,-11-3-24 0,7 3-14 0,-7-3-28 15,7 4-24-15,-7-4-200 0,0 0-370 16,6 2 165-16</inkml:trace>
          <inkml:trace contextRef="#ctx0" brushRef="#br0" timeOffset="1251.63">-3300 8120 191 0,'0'0'193'0,"0"0"-8"0,0 0-14 0,0 0-16 0,12-11-9 0,-12 11-8 0,12-4-6 16,-3 0-8-16,0 4-7 15,3-2-7-15,1 2-9 0,0 0-7 0,5-3-6 0,-3 1-8 0,4 2-8 16,-3 0-5-16,-1-1-6 0,3 1-6 0,-6-2-5 0,2 2-6 15,-2 0-5-15,1 0-2 0,-5 0-5 0,5 3-3 16,-13-3-4-16,18 0-3 0,-9 0-4 0,-9 0 2 16,13 0-3-16,-4 1-1 0,-9-1-7 0,10 0 3 15,-10 0 1-15,0 0-4 0,12 1 1 0,-12-1-3 16,0 0 1-16,9 0 1 0,-9 0-5 0,0 0-9 16,0 0-11-16,0 0-10 0,10 3-8 0,-10-3-8 15,0 0-15-15,0 0-21 0,0 0-18 0,0 0-30 16,-23 14-21-16,15-12-35 0,-4 1-136 0,-1-1-343 15,0 3 153-15</inkml:trace>
        </inkml:traceGroup>
      </inkml:traceGroup>
    </inkml:traceGroup>
  </inkml:traceGroup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06.97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3B6A257-2667-4B23-A0B6-6488E0ED2A25}" emma:medium="tactile" emma:mode="ink">
          <msink:context xmlns:msink="http://schemas.microsoft.com/ink/2010/main" type="writingRegion" rotatedBoundingBox="7185,5071 7033,13484 2947,13410 3099,4997">
            <msink:destinationLink direction="with" ref="{C0B944A4-D1DD-4FC0-9F5A-470686854B9F}"/>
          </msink:context>
        </emma:interpretation>
      </emma:emma>
    </inkml:annotationXML>
    <inkml:traceGroup>
      <inkml:annotationXML>
        <emma:emma xmlns:emma="http://www.w3.org/2003/04/emma" version="1.0">
          <emma:interpretation id="{B47527D1-FED7-4A58-9508-951A0B1068D5}" emma:medium="tactile" emma:mode="ink">
            <msink:context xmlns:msink="http://schemas.microsoft.com/ink/2010/main" type="paragraph" rotatedBoundingBox="7185,5071 7033,13484 6455,13473 6607,50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94BE12-735A-46A1-9576-394AB1FACBCF}" emma:medium="tactile" emma:mode="ink">
              <msink:context xmlns:msink="http://schemas.microsoft.com/ink/2010/main" type="line" rotatedBoundingBox="7185,5071 7033,13484 6455,13473 6607,5060">
                <msink:destinationLink direction="with" ref="{E9FF7726-88A0-4521-8E0D-357D6E0E271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3294A99-1DEE-484F-A77C-E1EB2D939268}" emma:medium="tactile" emma:mode="ink">
                <msink:context xmlns:msink="http://schemas.microsoft.com/ink/2010/main" type="inkWord" rotatedBoundingBox="7004,5067 6998,5388 6618,5381 6624,5061"/>
              </emma:interpretation>
            </emma:emma>
          </inkml:annotationXML>
          <inkml:trace contextRef="#ctx0" brushRef="#br0">-884 3744 4 0,'-7'4'133'0,"7"-4"-4"0,0 0-6 0,-2 8-6 15,2-8-8-15,0 0-6 0,-2 8-5 0,2-8 0 16,-2 9-1-16,2-9-5 0,-3 12-9 0,3-5-8 15,0-7-5-15,-4 18 5 0,2-12-6 0,2 6-7 16,0-12-8-16,-3 16 1 0,3-7-6 0,-2 0-4 16,2-1-6-16,-1 3-2 0,1-1-4 0,-1 0-1 0,1-10-4 15,1 14 0-15,-1-5-1 0,1 0-3 16,-1-9 1-16,2 12-3 0,1-4-3 0,-1-1 3 16,-2-7-2-16,7 12 4 0,-3-10-2 0,1 3 6 0,3 0-1 15,-3-1-3-15,3-2 3 0,2 1 1 0,0 0-3 16,3-3-6-16,-4 2 0 0,0 0-2 0,4-1-3 15,3-1 0-15,-1-1 0 0,5-1-2 0,-6 0-2 16,1-2 2-16,-4 2-2 0,2 1-2 0,0-1 2 16,-1-3-2-16,-1 1 0 0,-1 0-1 0,1-2-2 15,-4 3-2-15,4 0 4 0,-2-3-2 0,0-2-1 16,-1 0 0-16,-3 5 1 0,4-5-1 0,-3 2 1 16,-1 0 2-16,1 0 1 0,-1-4-4 15,-1 4 1-15,-1 0-1 0,0-2 1 0,2 0 1 0,-3-1-2 16,2 1-1-16,-3 0 1 0,-1 8 0 0,4-17 1 15,-4 10-6-15,0 7 8 0,2-16-4 0,1 9 2 0,-3 7-3 16,0-14 2-16,0 14-2 0,-3-14 2 0,3 14-4 16,-2-9 0-16,1 1 0 0,1 8 2 15,-10-11 1-15,10 5-3 0,0 6-1 0,-9-10 0 0,0 6 0 16,4 0-1-16,-3-1 1 0,-1 0 2 0,-2 1-3 16,0 0 5-16,-2 0-2 0,0 0-6 0,2 4 4 15,-1-6 0-15,-3 5 0 0,1-1 3 0,-1-1-3 16,2 3-6-16,0 0-8 0,-2-2-9 0,2 2-5 15,2 2-15-15,-2-2-10 0,0 4-13 0,1-3-14 16,1 3-24-16,2 1-24 0,0-3-17 0,-1 2-172 16,1-1-344-16,-3 2 153 0</inkml:trace>
        </inkml:traceGroup>
        <inkml:traceGroup>
          <inkml:annotationXML>
            <emma:emma xmlns:emma="http://www.w3.org/2003/04/emma" version="1.0">
              <emma:interpretation id="{9EA853E3-C5D8-43BB-A67C-75C586948B9B}" emma:medium="tactile" emma:mode="ink">
                <msink:context xmlns:msink="http://schemas.microsoft.com/ink/2010/main" type="inkWord" rotatedBoundingBox="6891,6140 6881,6680 6718,6677 6727,6137"/>
              </emma:interpretation>
            </emma:emma>
          </inkml:annotationXML>
          <inkml:trace contextRef="#ctx0" brushRef="#br0" timeOffset="1216.06">-810 5020 60 0,'0'0'214'0,"0"0"-13"0,0 0-20 16,0 0-16-16,0 0-12 0,0 0-14 0,0 0-11 16,0 0-9-16,0 0-14 0,0 0-11 0,0 0-3 15,12-22-12-15,-12 22-7 0,6-8-7 0,1 2-7 0,-2 0-3 16,-2 0-5-16,7-2-7 0,-2 0-4 0,4-1-6 16,-3 1 2-16,-3-2-7 0,1-2 3 0,1 5-13 15,-1-3 6-15,4-1-3 0,-3 2-5 0,-3-1-3 16,2-1 1-16,0 2-4 0,-3 1 1 0,1 0 0 15,-3 1 2-15,0-1-6 0,2 1-1 0,-4 7 5 16,5-11 3-16,-5 11 2 0,3-11-4 0,-2 4 2 16,-1 7 0-16,3-8 3 0,-3 8-3 0,1-9 3 15,-1 9-11-15,0 0 5 0,0 0-3 0,0 0 1 16,0-9-5-16,0 9-1 0,0 0-2 0,0 0-1 16,0 0 2-16,0 0-1 0,0 0 0 0,0 0-1 15,0 0-4-15,0 0 6 0,0 0-4 0,0 0 0 0,0 0 0 16,-13 21 3-16,13-21-1 0,-6 14 2 0,4-8-1 15,-1 4 2-15,1-1 3 0,-3 1-2 16,3 2 3-16,-2-1-3 16,-1 0 0-16,3 3 6 0,1-3-2 0,-2 2 3 0,-1 1-3 0,4 0 6 0,-3 0-2 15,1 1 1-15,-1-1-4 16,3 4 5-16,-2-6-3 0,0 6 3 0,-2 0 0 0,8-4 3 0,-8-2-3 16,-3 2 3-16,5-2 0 0,0 2 3 0,1-2-1 15,-5 1-2-15,6-1-3 0,-2 0 2 0,0-1-2 16,2-1-1-16,-3-2 0 0,3-8 1 0,0 16 0 15,-1-11 2-15,1-5-7 0,1 14-1 0,2-9 1 16,-3-5 1-16,0 10-1 0,0-10-2 0,0 10 5 0,0-10-4 16,2 8-2-16,-2-8 2 0,5 6 0 0,-5-6-2 15,6 5-2-15,-6-5 4 0,4 6-1 16,-4-6-1-16,5 4-2 0,-5-4-1 0,5 6 1 0,-5-6 0 16,0 0-1-16,6 5-8 0,-6-5-18 0,0 0-23 15,5 7-16-15,-5-7-19 0,0 0-18 0,0 0-24 16,0 0-21-16,0 0-31 0,0 0-219 0,0 0-425 15,-16 9 188-15</inkml:trace>
        </inkml:traceGroup>
        <inkml:traceGroup>
          <inkml:annotationXML>
            <emma:emma xmlns:emma="http://www.w3.org/2003/04/emma" version="1.0">
              <emma:interpretation id="{5E82F9D0-F1B5-437E-B067-8DAF483B87A9}" emma:medium="tactile" emma:mode="ink">
                <msink:context xmlns:msink="http://schemas.microsoft.com/ink/2010/main" type="inkWord" rotatedBoundingBox="7132,7976 7123,8473 6637,8464 6646,7967"/>
              </emma:interpretation>
            </emma:emma>
          </inkml:annotationXML>
          <inkml:trace contextRef="#ctx0" brushRef="#br0" timeOffset="2566.87">-794 6710 180 0,'0'0'174'0,"0"0"-21"15,0 0-10-15,0 0-11 0,0 0-9 0,0 0-9 16,0 0-10-16,9-23-13 0,-3 17 3 0,-1 0-16 0,0 2-3 16,5-5-5-16,-5 4-2 0,6-3-5 0,-3-1-8 15,2 3-1-15,0 0-6 0,-1 2-2 16,-2-2-5-16,5 0-5 0,1 0-2 0,-2 4-3 0,-3-4-6 15,0 4-1-15,2-1-2 0,-1 0-4 0,0 3-1 16,-9 0-2-16,16 0-4 0,-16 0-3 0,14 0 0 16,-8 3-1-16,-6-3-1 0,11 8-2 0,-7-3 0 15,-3 1 0-15,4 5 3 0,-5-4-2 0,0 4 2 16,0 2 4-16,-3 1 3 0,1-2 0 0,2 3 0 16,-5 3-2-16,-1 1 5 0,1-1-3 0,-3 2 0 15,0-2 0-15,-4 1-1 0,6 0-1 0,-5-1-3 16,-3 1-1-16,1-3 4 0,2 1 2 0,-2-1-1 15,-2-1 1-15,3 0 3 0,-3-1 1 0,0-1-2 16,4-4 4-16,-3-1-3 0,3 1-3 0,3-2-1 16,-4 1-6-16,4-2 7 0,-2 0 2 0,2-2-5 0,3 0-4 15,-3 0 0-15,-2-2 2 0,10-2 2 0,-13 5 1 16,7-2-3-16,6-3-1 0,-9 3-3 0,9-3 1 16,-11 0 2-16,11 0 0 0,0 0-4 0,0 0 2 15,-11-3 1-15,11 3-3 0,0 0-2 0,0 0 1 16,-4-9-4-16,4 9 3 0,0 0-2 0,0 0 0 15,0 0 0-15,0 0-1 0,15-14-2 0,-15 14 0 16,12-3-1-16,-4 1 6 0,1 0-2 0,-9 2-6 16,20-1 5-16,-7 1 1 0,-1 1-2 0,-4 1 2 0,5 2-3 15,0-3 0-15,0 2 4 0,3 0 0 16,-1 2-1-16,-4 2-1 0,4-5 0 0,0 4 4 16,4 0-11-16,-6-1 14 0,2-2-4 0,-2 1 7 0,3 0 0 15,2 2 2-15,-3-3 0 0,1-1-4 0,-3 1 3 16,0-1 1-16,1 1-4 0,-1-3 3 0,1 0-3 15,0 0-1-15,-5 1-1 0,-9-1 2 0,19 0-2 16,-19 0-1-16,12-1-9 0,-12 1-13 0,11-3-19 16,-11 3-19-16,9 3-26 0,-9-3-23 0,0 0-28 15,0 0-39-15,12-3-193 0,-12 3-396 16,0 0 176-16</inkml:trace>
        </inkml:traceGroup>
        <inkml:traceGroup>
          <inkml:annotationXML>
            <emma:emma xmlns:emma="http://www.w3.org/2003/04/emma" version="1.0">
              <emma:interpretation id="{80CD1712-BD85-420E-BE08-1F968CCA080A}" emma:medium="tactile" emma:mode="ink">
                <msink:context xmlns:msink="http://schemas.microsoft.com/ink/2010/main" type="inkWord" rotatedBoundingBox="7043,9605 7033,10136 6667,10129 6677,9598"/>
              </emma:interpretation>
            </emma:emma>
          </inkml:annotationXML>
          <inkml:trace contextRef="#ctx0" brushRef="#br0" timeOffset="3658.09">-857 8271 143 0,'8'-16'152'16,"-8"16"-7"-16,7-6-11 0,-7 6-16 0,8-2-8 15,-8 2-9-15,12-5-5 0,-6 2-5 0,5-1-5 0,1 2-5 16,1-1 0-16,2 1-5 0,4-2-10 15,2 2-4-15,-1 2-8 0,-3-1-8 0,-3 1 0 16,1-2-7-16,1 4-2 0,-1 1 0 0,-1-3-2 0,1 4-7 16,-5-2-6-16,1 3-2 0,0 2-1 0,-2 0-5 15,-3-2-3-15,1 4 4 0,1-3-4 0,-7 2-2 16,1 0 3-16,1 0-2 0,-3-8 1 0,-5 17 3 16,5-11 0-16,-5 5 1 0,-1 0 4 0,-2-2-2 15,-2 0-3-15,0 3 7 0,1-3-6 0,-3 0 2 16,2-3-5-16,0 2 1 0,-1 0-1 0,7-2 1 15,-7-1-3-15,6-2 0 0,-1 1-1 0,0 1-2 16,6-5-2-16,-9 8 3 0,9-8-3 0,-6 2 1 16,6-2 1-16,0 0 3 0,-10 5-4 0,10-5 3 15,0 0 0-15,0 0-4 0,0 0-1 0,0 0 3 16,0 0-10-16,0 0 7 0,0 0 3 0,29-12-4 16,-22 9 2-16,1-1-4 0,1 2 2 0,0-1-1 0,-1 0-1 15,-8 3 3-15,16-3-3 0,-7 1 0 0,-3-1-2 16,-6 3 1-16,16-1-2 0,-16 1 0 15,14-2 3-15,-14 2-5 0,12 0 3 0,-12 0-5 0,10 3 6 16,-10-3-3-16,10 5 2 0,-5 0-1 0,1 0-1 16,-1 2 2-16,-5-7 3 0,5 12-5 0,-2-6 2 15,-1 3-1-15,-2-9-2 0,0 17 0 0,0-6 3 16,0 1 0-16,-3-1 1 0,1 3 1 0,-3-3 3 16,0 3-2-16,-3 0 1 0,-1 0 0 0,0 2 0 15,-2 1-3-15,-2-4 0 0,0 2 4 0,-3-2-1 16,5-2 1-16,-3-3-1 0,1 1-2 0,0-2-2 15,0 1 3-15,-6-2-2 0,1 4 0 0,-2-4 0 0,8-1 0 16,-1-1-6-16,0-2-7 0,2 3-12 0,-2-1-3 16,5-2-12-16,-2-1-13 0,2 1-12 0,8-2-14 15,-18 3-4-15,12-2-25 0,6-1-14 0,-14 1-167 16,14-1-313-16,-11-1 140 0</inkml:trace>
        </inkml:traceGroup>
        <inkml:traceGroup>
          <inkml:annotationXML>
            <emma:emma xmlns:emma="http://www.w3.org/2003/04/emma" version="1.0">
              <emma:interpretation id="{B7EE365E-AAD7-4575-9F39-6D52BC774C62}" emma:medium="tactile" emma:mode="ink">
                <msink:context xmlns:msink="http://schemas.microsoft.com/ink/2010/main" type="inkWord" rotatedBoundingBox="6937,11352 6926,11958 6550,11952 6561,11345"/>
              </emma:interpretation>
            </emma:emma>
          </inkml:annotationXML>
          <inkml:trace contextRef="#ctx0" brushRef="#br0" timeOffset="4704.32">-904 9978 81 0,'0'0'193'0,"0"0"-8"0,0 0-16 0,0-9-11 16,0 9-18-16,0 0-7 0,0 0-17 0,0 0-8 15,0 0-12-15,0 0-3 0,7-5-13 0,-7 5-8 16,0 0-7-16,0 0-6 0,0 0-7 0,0 0-9 16,0 0 0-16,0 0-2 0,0 0-3 0,0 0-2 15,0 0 4-15,0 0-1 0,0 0-6 0,-12 24 2 16,10-18-2-16,-3 3 1 0,2 2 3 0,-2-4-5 16,1 5 0-16,0-3-6 0,-1 2 4 0,0-1-7 15,3-2 0-15,-4 4 0 0,1-3-2 0,1 0-3 16,0-2-5-16,1 2 3 0,1-3-1 0,2-6-2 0,-2 17 0 15,-2-11-1-15,4-6-3 0,-1 13 0 0,1-13 3 16,1 11-1-16,-1-11 0 0,4 8-1 0,-4-8 2 16,7 9-5-16,-1-6 2 0,3-3-1 0,-1 2-1 15,3 2 4-15,-4-2-4 0,9 0-2 0,-3-2 3 16,0 0-4-16,2 3-13 0,-4-3-11 0,2 1-11 16,-1-1-17-16,-4 0-15 0,6 0-18 0,-14 0-21 15,13 0-16-15,-6 0-26 0,-7 0-37 0,13-4-137 16,-8 0-344-16,-5 4 153 0</inkml:trace>
          <inkml:trace contextRef="#ctx0" brushRef="#br0" timeOffset="4961.59">-596 10021 202 0,'0'0'189'0,"0"0"-16"0,0 0-7 15,0 0-14-15,-15 18-13 0,9-7-3 0,-4-2-9 16,7 2-3-16,-4 2-5 0,1 0-8 0,-6 3-18 16,4 0 3-16,-3 2-11 0,-1-2-6 0,1 2-6 15,-2 2-5-15,6-2-9 0,-4 1-5 0,1 3-4 16,0-2-9-16,-1-1-1 0,5 1-1 0,-3 1-5 16,-2 0-6-16,6 1-3 0,-3-2-22 0,0 1-22 15,-2-1-23-15,1 0-23 0,0 2-25 0,1-2-34 16,-1-1-39-16,-2 0-171 0,0-5-361 0,4 0 159 15</inkml:trace>
        </inkml:traceGroup>
        <inkml:traceGroup>
          <inkml:annotationXML>
            <emma:emma xmlns:emma="http://www.w3.org/2003/04/emma" version="1.0">
              <emma:interpretation id="{326ACC4C-F802-46A3-A27F-3FEC768267AF}" emma:medium="tactile" emma:mode="ink">
                <msink:context xmlns:msink="http://schemas.microsoft.com/ink/2010/main" type="inkWord" rotatedBoundingBox="6852,13027 6843,13480 6455,13473 6463,13020"/>
              </emma:interpretation>
            </emma:emma>
          </inkml:annotationXML>
          <inkml:trace contextRef="#ctx0" brushRef="#br0" timeOffset="5812.21">-961 11656 109 0,'8'-1'209'0,"5"1"-8"0,5-2-12 0,4 0-9 15,-2 2-14-15,0-4-9 0,2 2-17 0,-7 2-15 16,3-2-12-16,2 2-13 0,-4 0-9 0,-3 1-10 16,0-1-7-16,-2 0-11 0,-1 1-7 0,0-1-8 15,-10 0-15-15,13 2-16 0,-13-2-11 0,12 4-13 0,-12-4-14 16,6 2-17-16,-6-2-17 0,0 0-17 0,0 0-29 16,0 0-21-16,0 0-38 0,0 0-104 0,0 0-286 15,0 0 127-15</inkml:trace>
          <inkml:trace contextRef="#ctx0" brushRef="#br0" timeOffset="6317.42">-1061 11774 115 0,'0'0'130'16,"-6"8"-4"-16,6-8-7 0,-5 8-6 0,5 0-4 16,0-8-16-16,0 0-5 0,0 13-10 0,0-13-6 15,0 0-9-15,3 12-4 0,-3-12-5 0,5 4-1 16,-5-4-9-16,6 8-1 0,-6-8-10 0,9 6-1 16,-3-4 0-16,-6-2-3 0,11 4-4 0,-7-1-4 15,6-1-2-15,-4 3 0 0,3-5-5 0,0 4 5 16,1-2-5-16,-1 1 3 0,3 0-6 0,1-1-1 15,-3 2-7-15,4-2 4 0,-1 0-2 0,-6 1 1 16,4 0 0-16,0 2 5 0,2-2-6 0,-2 0 7 16,-4 0-3-16,4 3 3 0,-3-3 1 0,0 1-5 15,0 0 4-15,-1 2 0 0,4-1-3 0,-5-2 3 16,1 2 0-16,-1 1-3 0,-3-1 4 0,-3-5-4 0,9 11 1 16,-3-7-2-16,-4 3 1 0,-2-7 5 0,2 12 1 15,1-6 4-15,-3-6 7 0,-3 13-4 0,1-4 3 16,2-9 2-16,-6 13-3 0,4-5 3 0,-3 0 0 15,-1-1-1-15,-1 1 4 0,-2-2 0 0,0-1 0 16,1 2 3-16,-2 0 0 0,2-5-6 0,-2 1 2 16,-2 0-1-16,0-2-6 0,4 0 1 0,-3 0-5 15,2 2-3-15,2-1-6 0,7-2-2 0,-17 0-4 16,17 0-14-16,-15 0-15 0,15 0-12 0,-12 0-17 16,12 0-14-16,0 0-17 0,-13-5-35 0,13 5-29 15,-4-6-167-15,4 6-343 0,0 0 152 0</inkml:trace>
        </inkml:traceGroup>
      </inkml:traceGroup>
    </inkml:traceGroup>
    <inkml:traceGroup>
      <inkml:annotationXML>
        <emma:emma xmlns:emma="http://www.w3.org/2003/04/emma" version="1.0">
          <emma:interpretation id="{ACF73A04-C0A4-490A-9980-488FAABDAEE3}" emma:medium="tactile" emma:mode="ink">
            <msink:context xmlns:msink="http://schemas.microsoft.com/ink/2010/main" type="paragraph" rotatedBoundingBox="6378,7946 3068,7981 3057,6937 6368,69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E7AAC81-3A96-4C5B-9A19-AE90B35A70DD}" emma:medium="tactile" emma:mode="ink">
              <msink:context xmlns:msink="http://schemas.microsoft.com/ink/2010/main" type="line" rotatedBoundingBox="6378,7946 3068,7981 3057,6937 6368,6903">
                <msink:destinationLink direction="with" ref="{E9FF7726-88A0-4521-8E0D-357D6E0E271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907F031-1B09-4F17-835A-01AFFC50964F}" emma:medium="tactile" emma:mode="ink">
                <msink:context xmlns:msink="http://schemas.microsoft.com/ink/2010/main" type="inkWord" rotatedBoundingBox="6378,7946 3068,7981 3057,6937 6368,6903"/>
              </emma:interpretation>
            </emma:emma>
          </inkml:annotationXML>
          <inkml:trace contextRef="#ctx0" brushRef="#br0" timeOffset="70776">-4186 5590 88 0,'-4'-8'159'0,"4"8"-10"15,-8-6-12-15,8 6-4 0,-6-6-11 0,6 6-9 16,-5-5-3-16,5 5-5 0,-7-5-12 0,7 5-6 16,0 0-8-16,-10-5-8 0,10 5-9 0,-8-3-5 15,8 3-7-15,0 0-3 0,-14 0-4 0,14 0-2 16,-16 4 2-16,7 0-4 0,-2-1-2 0,2 2 2 15,-5 1-1-15,0 0 1 0,2 2 1 0,-1 0 0 16,1 3-1-16,2 0-2 0,-6 1-1 0,2 1 1 16,3-1-3-16,0-3-1 0,3 4-4 0,-3 0-4 0,3 0 3 15,2-3-3-15,0 4-1 0,1-3-3 0,1 3-1 16,2 0-6-16,-1 2 6 0,3-4-5 16,2 2 4-16,1 5-9 0,-2-5 5 0,2 1-9 0,2-1 10 15,-2-2-7-15,0 2-2 0,2 0 3 0,1-2 0 16,1 1 1-16,1-2-1 0,2-3 0 15,-4 1 0-15,3 0-3 0,2-1 3 0,0 0 1 0,2 1-5 16,1-4 0-16,-1 1-1 0,7 0-2 0,1-4 5 16,-5 2-3-16,4-1-1 0,1-3 1 0,0 0 2 0,-5 0-7 15,5-1-4-15,-6-2 0 0,2 0-2 0,1-3-4 16,-1 1-1-16,-5 0 3 16,1 0 4-16,-3 1-3 15,1-3 2-15,-3 2-2 0,0-2 4 0,-3 5-1 0,5-1 6 0,-10 3 0 0,6-4-5 0,-6 4 5 16,7-5 0-16,-7 5-4 0,0 0 0 15,7-4 2-15,-7 4-5 0,0 0 3 0,0 0-3 0,0 0 3 16,0 0 0-16,0 0-1 0,6 15 0 0,-6-15 1 16,0 10 0-16,0-10 0 0,5 9 4 0,-5-3-5 15,0-6 2-15,5 11 3 0,-3-7-3 0,-2-4-1 16,6 10 0-16,1-6 4 0,-7-4 1 0,11 5-3 16,-4-3 5-16,3 1-5 0,-1-1 3 0,-1-2-2 15,-8 0 1-15,16 0-2 0,-16 0 2 0,20-5-2 16,-13 5 2-16,2-5 3 0,-2 2-2 0,3-3 2 15,-1 0-2-15,0 0-2 0,-5 0 3 0,4-4 0 16,-3 3 0-16,2-2-3 0,-3 2-2 0,0 0 1 16,1-3 4-16,-3 0-1 0,-2 2-3 0,0 8 0 0,0-16 1 15,0 9-2-15,0 7 2 0,-2-16-5 16,-1 8 7-16,-1 2-1 0,0-1 1 0,0 0-5 16,-1 0 4-16,-1 2-6 0,-5-2 3 0,4 1 1 0,-4 4-1 15,-1-2-4-15,1 0 4 0,-3 2-1 16,3 0 2-16,-5 0-1 0,3 2 0 0,0 0-1 0,0 2 1 15,0 0 1-15,-3-2-2 0,4 2-5 0,-2 1 7 16,2 2-1-16,2 1 0 0,-1-1 0 16,0 3 0-16,2 0 0 0,0 0 1 0,2-2-3 0,0 2 4 15,2 1-2-15,4-3 1 0,-4 2 3 0,-1 3-1 16,5-3-2-16,-1 0-2 0,2-8 1 0,3 17 2 16,-1-8 0-16,2 0 1 0,1-1-5 0,1 0 6 0,-1-2-4 15,5 2 1-15,-2-3 2 0,1 0-1 16,2-1 0-16,1 1 1 0,2-2 0 0,1-2 0 15,-1-1-6-15,1 0 0 0,-4-3-3 0,3-1-2 16,0 2-3-16,-1-1-1 0,0 0 5 0,-1-3-6 0,1 1 5 16,-3-2-2-16,4 0 1 0,-2 1 0 15,-1-4-1-15,0 3 1 0,-2-2 0 0,1 1 3 16,-3-2 3-16,2 1 0 0,-4 1-1 0,1 2 4 0,-1 1 5 16,-3-3 4-16,-2 8-1 0,8-10 6 0,-3 6 1 15,-5 4 1-15,5-6-7 0,-5 6-2 0,0 0-3 16,6-6 2-16,-6 6-5 0,0 0 2 0,0 0 1 15,0 0-3-15,0 0 1 0,9 14 0 0,-9-14 0 16,2 12 0-16,-2-12-2 0,2 18 1 0,0-9 3 16,3 0-2-16,-3 2 0 0,0-3 2 0,2 3-2 15,0-2 4-15,-2-1-6 0,1-2 4 0,2 3 0 16,-3-4 1-16,1 3-1 0,5-5-1 0,-4 2 2 0,2 1-2 16,-6-6 3-16,16 6-1 0,-7-4-3 15,2-2 3-15,-11 0-2 0,15 0-1 0,-9 0 0 16,-6 0 1-16,17-2-3 0,-9-2 1 0,0 0-3 0,-8 4-3 15,14-6 8-15,-9 0-6 0,2 3 3 0,-7 3 5 16,7-7-6-16,1 4 3 0,-8 3-2 16,0 0-4-16,6-7 1 0,-6 7 0 0,0 0-1 0,0 0 0 15,0 0 0-15,0 0 1 0,10 12-1 0,-10-12 1 16,1 16-2-16,-2-4 3 0,-1-1-2 16,-1 8-1-16,3 0 5 0,-5 1 0 0,4 1 2 0,-3 9-3 15,-5-3 1-15,5 0 0 0,-2 2-1 0,2 1 5 16,-4-2-4-16,2 0 3 0,2-8-2 0,-2 2 3 15,1-1-2-15,0 2 0 0,2-2-1 0,-4 0-7 0,1 1 10 16,1-2 1-16,2-3-4 0,-2 2-20 16,-3-2-17-16,6-6-19 0,-3-2-17 0,0 2-27 15,4-6-35-15,-1 3-53 0,2-8-138 0,-6 6-354 16,6-6 157-16</inkml:trace>
          <inkml:trace contextRef="#ctx0" brushRef="#br0" timeOffset="71259.84">-3575 6004 98 0,'-2'-7'220'0,"2"7"-20"0,-3-17-14 0,0 9-12 16,3 8-13-16,-3-16-14 0,3 8-14 15,0 8-14-15,0-15-13 0,0 15-11 0,3-14-8 0,3 9-9 16,-6 5-7-16,8-13-9 0,-3 9-6 0,6-2-7 15,-2 0-7-15,4 1 1 0,-2-3-7 0,2 5-6 16,0 0 1-16,3 0-6 0,-1 1 1 0,5-1-4 16,-4 2-5-16,-3 0 3 0,2 3-6 0,-4 1 1 15,4-1-6-15,-5 2 3 0,2 0-4 0,0 2 0 16,-4 2-2-16,-1-2 6 0,0 2-9 0,-3-2 4 16,1 2-2-16,-3 3-5 0,-2-2 5 0,1-1 1 15,-1-8 2-15,-3 17-2 0,0-11 0 0,-3 2-6 16,-1 0 5-16,-3 0 0 0,-1-1-4 0,1-2-1 15,-3 1 4-15,1 2 0 0,-2-3-7 0,2 0-15 16,1 1-20-16,-2-2-18 0,3 0-21 0,2 0-23 0,1-1-23 16,7-3-34-16,-13 4-162 0,13-4-345 0,-8 4 153 15</inkml:trace>
          <inkml:trace contextRef="#ctx0" brushRef="#br0" timeOffset="71851.97">-3261 6060 110 0,'0'0'163'0,"10"0"-20"0,-10 0-11 15,15 2-15-15,-9-1-14 0,-6-1-9 16,20 0-11-16,-8 1-7 0,3-2-6 0,-2 1-7 16,1-1-12-16,1-1-4 0,1 1-10 0,-1-3-1 0,1 2-3 15,-3-1-9-15,1 0 4 0,-2-2-5 0,1-1-1 16,-2 0-1-16,0 0-6 15,-2-2 1-15,-3 3 0 0,1-1-8 0,-2-1 3 0,-3-1-2 0,2-1-3 16,-4 9 3-16,2-15-5 0,-4 7 5 0,2 8-5 16,-6-15 4-16,1 7 3 0,-1 3-5 0,-1 0 5 15,-4-1 3-15,-2 3-3 0,1 0 2 0,-1 0-5 16,-2 4 7-16,2-1 6 0,-3 2 4 0,3-1 0 16,-2 4 0-16,2 0-3 0,-3 0 1 0,3 4-1 0,0-1-1 15,2 2-3-15,-1 0 5 0,4 2-11 16,0-4 3-16,3 4 1 0,0-2-2 0,0-2 1 15,3 1-4-15,2 0 6 0,0-9-4 0,2 16 0 16,1-11-1-16,2 2 4 0,-1-2 3 0,5 1-4 16,-2-2 0-16,4-3-2 0,4 0 3 0,-4-1-1 15,4 0 1-15,-2-1-8 0,0-2 0 0,3 0 1 0,-7-2 3 16,4 1-4-16,-2-1-1 0,2-3-4 0,-2 0 2 16,1-1-3-16,-1 0 1 0,-1-1 2 0,-1 2 1 15,0-1-2-15,-2 0-6 0,2 0 0 0,-6 2 4 16,2 1 7-16,0 1-2 0,-5 5 3 0,6-7-3 15,-6 7-4-15,7-6-4 0,-7 6 4 0,0 0-9 16,0 0 10-16,8-1-1 0,-8 1-4 0,0 0 3 16,0 0-1-16,4 17 1 0,-4-17 0 0,1 14-2 15,-2-6-2-15,1-8 3 0,1 14 1 0,-1-5 2 0,2-2-4 16,1 1 1 0,-3-8 3-16,2 14 0 0,-2-8-5 0,0-6 3 0,2 11-9 0,1-6-10 15,-3-5-3-15,6 9-8 0,-6-9-18 0,13 4-9 16,-6-4-15-16,4 0-11 0,-2 0-13 0,8-4-17 15,-6 2-5-15,4-5-31 0,-1 0-106 0,-1 1-273 0,6-6 121 16</inkml:trace>
          <inkml:trace contextRef="#ctx0" brushRef="#br0" timeOffset="72254.12">-2700 5964 87 0,'8'-6'127'15,"-1"-4"10"-15,1 2 5 0,-3 1 9 0,0 0-4 16,-3 2-1-16,-2 5-2 0,6-11-3 0,-6 11-7 16,0-10-5-16,0 10-9 0,0 0-14 0,0 0-11 15,0 0-9-15,-6-9-13 0,6 9-5 0,0 0 0 0,0 0-7 16,-27 14-11-16,19-6 2 0,-3-2-5 0,1 4-5 15,4 1-2-15,-2-1-2 0,1 3-3 16,0-1-4-16,1-1-1 0,1 0-6 0,0 1-3 16,4-1 1-16,1-3-2 0,0 2-2 0,0-10-1 0,1 17-4 15,4-9 3-15,0-2 3 0,0-2-10 16,1 1 5-16,1 0-1 0,1-2-1 0,5 0 4 0,3-3-1 16,-3 2-3-16,0-4-3 0,1 2-1 0,2-3-3 15,-3 0-3-15,1-3-2 0,-2 1-3 0,3-3-3 16,-4 2-4-16,0-3 7 0,-1 2-5 0,0-1-3 15,1-2 10-15,-4 2-2 0,-2 2 1 0,0 1 1 16,0-2 7-16,-5 7 2 0,9-10 6 0,-7 6-5 16,-2 4 5-16,7-6-2 0,-7 6-3 0,4-6-3 15,-4 6-2-15,0 0-4 0,0 0 4 0,0 0-3 16,0 0 2-16,0 0 0 0,0 0-3 0,13 14 2 0,-13-14-2 16,2 12 1-16,1-5 5 0,-1 2-4 0,3-1 1 15,-4 0-4-15,4-2 3 0,-3 3-2 0,0-1 2 16,1-2-4-16,-1 2-5 0,-2-8-12 0,6 11-6 15,-6-6-12-15,0-5-6 0,0 0-14 0,0 14-10 16,0-14-14-16,0 0-28 0,-2 9-20 0,2-9-33 16,0 0-194-16,0 0-386 0,0 0 170 0</inkml:trace>
          <inkml:trace contextRef="#ctx0" brushRef="#br0" timeOffset="72438.3">-2372 5735 24 0,'0'0'233'0,"5"-13"-25"0,-5 6-20 0,0 7-22 15,5-11-22-15,-2 6-28 0,-3 5-27 0,7-8-24 16,-7 8-22-16,11-2-24 0,-3-2-26 0,-8 4-38 16,12-2-36-16,-12 2-113 0,13 0-210 0,-13 0 93 15</inkml:trace>
          <inkml:trace contextRef="#ctx0" brushRef="#br0" timeOffset="73098.07">-2292 5981 21 0,'10'-3'176'16,"1"-3"-14"-16,9 4-6 0,3-2-16 0,-2 1-10 15,2-2 5-15,1-1-5 0,0 2-9 0,3 0-7 16,-6 0-3-16,2 3-9 0,-8-3-8 0,1 4-8 16,-1-2-2-16,-4-1-5 0,0 2-6 0,0-1-9 15,-2 2-5-15,-9 0-7 0,13 0-5 0,-13 0-7 16,0 0 2-16,11 3-5 0,-11-3-3 0,5 5 5 15,-5-5 8-15,4 11 2 0,-4-11 0 0,0 14-3 16,-2-7-4-16,2-7-2 0,0 19-2 0,-2-8-3 16,2-4 1-16,0-7-5 0,0 16-2 0,0-8 0 0,-3 0-8 15,3-8 2-15,3 17-5 0,-3-17-1 0,0 14 2 16,-3-8-5-16,3-6-3 0,0 10 4 16,0-10-2-16,3 9-1 0,-3-9-7 0,0 0-14 0,0 11-13 15,0-11-11-15,0 0-7 0,0 0-27 0,4 5-29 16,-4-5-31-16,0 0-36 0,0 0-61 0,0 0-141 15,6-19-394-15,-1 13 174 0</inkml:trace>
          <inkml:trace contextRef="#ctx0" brushRef="#br0" timeOffset="72734">-2160 5621 166 0,'11'6'172'0,"-11"-6"-9"0,7 10-12 0,-5-4-9 16,2 3-14-16,-2 2-6 0,0 1-10 0,1 1 0 0,-1 3-9 15,0-1-10-15,-2 3-7 0,2 3-6 16,-2-5 5-16,-2 4-7 0,2-6-10 0,0 6-8 0,0-1-2 16,0 0-9-16,0-2-5 0,-2-1 4 0,2-2-2 15,0 0-7-15,0 0-1 0,-2 5-2 0,2-7-8 16,0 2-1-16,-3 0 0 0,1-3-4 16,4 2-4-16,-2-1 3 0,-2 0-6 0,2-1 3 0,0-1-4 15,2 0-2-15,-2-1 3 0,3 0-6 0,-1-3-13 16,-2-6-20-16,2 13-10 0,0-9-21 0,-2-4-22 15,7 11-22-15,-5-7-29 0,-2-4-35 0,9 6-161 16,-9-6-351-16,7 2 156 0</inkml:trace>
          <inkml:trace contextRef="#ctx0" brushRef="#br0" timeOffset="73268.63">-1871 5761 86 0,'0'0'254'16,"0"-15"-19"-16,-2 7-26 0,2 8-22 0,0-11-22 15,0 11-18-15,-3-9-19 0,3 9-27 0,0 0-24 16,0 0-20-16,0 0-18 0,6-5-26 0,-6 5-24 16,0 0-13-16,0 0-21 0,0 0-27 0,0 0-36 0,0 24-132 15,0-24-260-15,0 0 115 0</inkml:trace>
          <inkml:trace contextRef="#ctx0" brushRef="#br0" timeOffset="73639.39">-1658 5935 20 0,'12'0'144'16,"3"-2"-18"-16,-2-2-5 0,5 0-15 0,-4 1-6 16,1 0-25-16,0-3 15 0,-2 0-7 0,3 0-2 15,-6 0-2-15,1-2-6 0,0 2 0 0,-4-3-8 16,1 0-3-16,-1 4 5 0,-1-4-5 0,-3-2-2 15,-1 4-7-15,-2-2 2 0,0 9-8 0,-3-14 0 16,0 6-4-16,-2 2-3 0,5 6-3 0,-13-9-2 16,6 4-3-16,-6 0 5 0,5 4-4 0,8 1-3 0,-18-1 6 15,7 1-3-15,-2 2-2 0,1 1-5 0,2 1 3 16,-6 4 0-16,8-4-5 0,-2 6-1 0,-3-1-2 16,2 0-1-16,4 0-2 0,1 2 0 0,2 0-4 15,-1 2 1-15,-1-2-3 0,1 1 3 0,5 0-3 16,0 1-2-16,0-2 1 0,5-3 0 15,-3 2 1-15,2-2-1 0,1-1 1 0,-1-1-2 0,5 0 1 16,0 2-25-16,0-5-12 0,-1 2-22 0,4-3-25 16,1 1-33-16,-2-2-37 0,2-1-196 0,0-2-367 15,2-2 164-15</inkml:trace>
          <inkml:trace contextRef="#ctx0" brushRef="#br0" timeOffset="73960.28">-1162 5799 22 0,'0'0'245'15,"-5"-7"-16"-15,5 7-17 0,-10-6-23 0,10 6-19 16,-11-6-13-16,11 6-16 0,-13-5-14 0,6 4-12 31,7 1-11-31,-13 0-11 0,13 0-11 0,-14-1-3 0,14 1-11 0,-10 2-7 0,10-2-4 16,-12 7-9-1,6-4-2-15,6-3-7 0,-10 7-2 0,4-1-3 0,6-6-4 0,-4 10-5 0,1-2 5 0,3-8-8 16,-1 17-4-16,1-7 2 0,0 2-3 0,1-4-3 16,2 4-1-16,1-1 2 0,-1 0 2 0,3-1 1 15,-2 2 3-15,1-2 2 0,1 1-2 0,-1-1 3 16,0 0-3-16,1-1-3 0,-2-1-1 0,1-1 0 16,-5 0-3-16,4 0-2 0,-4-7 4 0,-1 13-2 15,1-13-5-15,-8 13-25 0,4-7-39 0,-7 0-45 0,0 0-65 16,1-1-250-16,-2-2-448 0,-1 0 198 0</inkml:trace>
        </inkml:traceGroup>
      </inkml:traceGroup>
    </inkml:traceGroup>
  </inkml:traceGroup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7:10.44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39E81CE-1768-47DF-8C96-43F194E7616A}" emma:medium="tactile" emma:mode="ink">
          <msink:context xmlns:msink="http://schemas.microsoft.com/ink/2010/main" type="writingRegion" rotatedBoundingBox="9627,6578 10231,6578 10231,6895 9627,6895"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5096B787-A5B5-40C0-9781-04BF5BAAD9F9}" emma:medium="tactile" emma:mode="ink">
            <msink:context xmlns:msink="http://schemas.microsoft.com/ink/2010/main" type="paragraph" rotatedBoundingBox="9627,6578 10231,6578 10231,6895 9627,6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33E94A-746C-4EC5-B310-BB25301F5866}" emma:medium="tactile" emma:mode="ink">
              <msink:context xmlns:msink="http://schemas.microsoft.com/ink/2010/main" type="line" rotatedBoundingBox="9627,6578 10231,6578 10231,6895 9627,6895"/>
            </emma:interpretation>
          </emma:emma>
        </inkml:annotationXML>
        <inkml:traceGroup>
          <inkml:annotationXML>
            <emma:emma xmlns:emma="http://www.w3.org/2003/04/emma" version="1.0">
              <emma:interpretation id="{972335E7-BB61-4FDB-B5AD-43C3BAD1AE3B}" emma:medium="tactile" emma:mode="ink">
                <msink:context xmlns:msink="http://schemas.microsoft.com/ink/2010/main" type="inkWord" rotatedBoundingBox="9627,6578 10231,6578 10231,6895 9627,6895"/>
              </emma:interpretation>
            </emma:emma>
          </inkml:annotationXML>
          <inkml:trace contextRef="#ctx0" brushRef="#br0">2247 5290 67 0,'0'0'125'15,"2"-6"0"-15,-2 6-18 0,0 0-11 0,0 0-8 16,0 0-3-16,0 0-4 0,0 0-5 0,2-8-6 16,-2 8-7-16,0 0 0 0,0 0 0 0,0 0-1 15,0 0-1-15,0 0 0 0,0 0-3 0,-7-14 7 16,7 14-2-16,0 0-1 0,0 0-3 0,0 0-4 15,-6-5-8-15,6 5-4 0,0 0-3 0,0 0-6 16,0 0-1-16,-12-2-2 0,12 2-7 0,0 0 3 16,-15 4-2-16,15-4-5 0,-12 5 8 0,4-2-13 0,8-3 4 15,-12 8 1-15,5-4 2 0,-2-2-9 16,3 4 2-16,-2-1-1 0,2-2 0 0,0 1-3 0,1 2-2 16,5-6 1-16,-10 10 0 0,7-4-7 0,3-6 5 15,-9 13 0-15,5-8-5 0,2 1 3 16,2-6-3-16,-6 15 0 0,4-10 1 0,2-5-3 0,0 12 5 15,0-12-3-15,0 10-3 0,0-10 1 0,-2 11 1 16,2-11 0-16,4 10-7 0,-4-10 8 0,0 10 0 16,1-2 0-16,-1-8-1 0,3 7-4 0,-3-7 5 15,4 7-1-15,-4-7 0 0,4 9 0 0,-1-4 2 16,-3-5-4-16,9 6 0 0,-9-6 5 0,9 7-2 16,-3-3 1-16,-6-4 1 0,9 3-3 0,-4 0 1 0,3 1-2 15,-8-4-2-15,13 4 2 0,-6-2 1 16,5 1-4-16,-4-2 1 0,3 1 2 0,-2 1 2 0,0-3-3 15,-9 0-2-15,16 1 4 0,-6-1-2 16,-4 2 0-16,-6-2 1 0,15 3 0 0,-5 0 3 16,-10-3-4-16,14 2 1 0,-6-2 2 0,-8 0-2 0,15 3 2 15,-8-3-7-15,-7 0 5 0,15 0 1 0,-6 1-2 16,-9-1-4-16,11 0 7 0,-11 0 0 0,15 1-3 16,-7-2-1-16,-8 1 1 0,16-4 3 0,-7 4 0 15,-1-2-4-15,1 1 0 0,-9 1 4 0,16-5 1 16,-6 4-4-16,-1-4-2 0,-1 5 1 0,1-3 1 15,1 0 3-15,-1 1-4 0,-9 2 5 0,13-6-4 16,-3 4 3-16,-4-3 0 0,2 2-4 0,-1-1 1 16,0-1 2-16,0 0-1 0,-7 5-3 0,13-6 2 0,-4 0 2 15,-3 3 0-15,0-1-1 0,-2-1-6 0,-4 5 4 16,12-7 3-16,-6 3 0 0,-1-2 3 16,-5 6 2-16,11-8 1 0,-5 4-2 0,1-2-3 0,-1 2 2 15,-6 4 7-15,10-8 6 0,-7 3-1 0,-3 5 5 16,8-8-2-16,-8 8-2 0,7-8 0 0,-7 8 1 15,6-9-1-15,-6 9 4 0,5-9-7 0,-5 9 7 16,5-6 0-16,-5 6 0 0,1-8-5 0,-1 8 1 16,0 0-3-16,4-11-2 0,-4 11 2 0,0 0-1 15,0-10 0-15,0 10-2 0,0 0 4 0,-2-11 0 16,2 11 4-16,0 0-3 0,0 0 0 0,-6-10-3 16,6 10 0-16,-3-8 0 0,3 8-4 0,0 0 1 15,-7-8 0-15,7 8-3 0,-9-6 1 0,9 6-1 0,-6-5 0 16,6 5 2-16,-6-3-3 0,6 3 1 15,-9-5-5-15,9 5 4 0,-10-4-1 0,10 4 1 16,-8-2-4-16,8 2 1 0,-11-5 0 0,11 5 0 16,-9-4 1-16,9 4-2 0,-13-5 1 0,13 5 1 0,-11-3-6 15,11 3 7-15,-8-2-3 0,8 2 0 16,-11-4-1-16,11 4 2 0,-9-1-3 0,9 1 3 0,-10-4-2 16,10 4 1-16,-9-2-1 0,9 2-2 0,-9-3 1 15,9 3 2-15,0 0-5 0,-15-3 0 0,15 3 0 16,-13 0 3-16,13 0-2 0,-13-2 3 0,3 1-1 15,1-2 1-15,9 3-2 0,-16-2 2 0,8-1-3 16,8 3 0-16,-16-1 2 0,8-1-2 0,8 2 2 16,-21 0 1-16,13-1-4 0,8 1 3 0,-20 0 1 15,9 0-1-15,11 0-3 0,-16-1 2 0,16 1-2 16,-16-1 2-16,16 1 0 0,-14 1 2 0,6 0-1 0,8-1-3 16,-15 1-8-16,15-1-6 0,-11 3-6 0,11-3-8 15,-10 0-6-15,3 3-4 0,7-3-13 16,-18 5-15-16,10-3-21 0,-2 3-23 0,-2-1-24 0,-1 4-38 15,0-2-201-15,-1-1-407 0,-2 0 180 0</inkml:trace>
        </inkml:traceGroup>
      </inkml:traceGroup>
    </inkml:traceGroup>
  </inkml:traceGroup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7.04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9B6569F-F812-493A-B0D8-159E944AF947}" emma:medium="tactile" emma:mode="ink">
          <msink:context xmlns:msink="http://schemas.microsoft.com/ink/2010/main" type="inkDrawing" rotatedBoundingBox="16343,5099 16817,5008 16870,5285 16396,5376" shapeName="Other"/>
        </emma:interpretation>
      </emma:emma>
    </inkml:annotationXML>
    <inkml:trace contextRef="#ctx0" brushRef="#br0">-2550 865 216 0,'0'0'204'16,"0"0"-22"-16,0 0-19 0,0 0-18 0,0 0-12 16,0 0-16-16,0 0-8 0,0 0-10 0,0 0-17 0,-15 16-1 15,10-7-10-15,0 1-9 0,0 1-3 16,2 2-11-16,-1 1-2 0,1 3 1 0,3 2-5 16,1-5-7-16,3 1-3 0,1 2 0 0,1-3-8 0,4 1 1 15,-3-3 1-15,6-2 1 0,3 1-10 0,0-1 7 16,2-2-5-16,6 0 2 0,-5-4-1 15,2-1-1-15,4-3 5 0,7-1-2 0,-8-2 0 0,0-1 0 16,1-5 3-16,4-5-1 0,-3 1 0 0,-6 1-1 16,0-2-1-16,2-6-3 0,-7 3 0 0,-2 1-5 15,0-2 0-15,-2 1-4 0,-3-1-7 0,-3 1-18 16,-1 2-17-16,-6 5-5 0,0-6-18 0,-5 7-14 16,-7-6-13-16,-2 4-26 0,-3 1-28 0,-11 2-194 15,-2-4-358-15,-1 5 158 0</inkml:trace>
  </inkml:traceGroup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44.33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78C654D-43F3-49E5-93FF-0BAEC93391A8}" emma:medium="tactile" emma:mode="ink">
          <msink:context xmlns:msink="http://schemas.microsoft.com/ink/2010/main" type="writingRegion" rotatedBoundingBox="5928,8309 5943,8309 5943,8324 5928,8324"/>
        </emma:interpretation>
      </emma:emma>
    </inkml:annotationXML>
    <inkml:traceGroup>
      <inkml:annotationXML>
        <emma:emma xmlns:emma="http://www.w3.org/2003/04/emma" version="1.0">
          <emma:interpretation id="{0DC41D32-A5F9-4879-A44B-FDE7ECEC9F3F}" emma:medium="tactile" emma:mode="ink">
            <msink:context xmlns:msink="http://schemas.microsoft.com/ink/2010/main" type="paragraph" rotatedBoundingBox="5928,8309 5943,8309 5943,8324 5928,8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C7E1D6-125E-42D6-A5C7-EFE8328A6AF7}" emma:medium="tactile" emma:mode="ink">
              <msink:context xmlns:msink="http://schemas.microsoft.com/ink/2010/main" type="line" rotatedBoundingBox="5928,8309 5943,8309 5943,8324 5928,8324"/>
            </emma:interpretation>
          </emma:emma>
        </inkml:annotationXML>
        <inkml:traceGroup>
          <inkml:annotationXML>
            <emma:emma xmlns:emma="http://www.w3.org/2003/04/emma" version="1.0">
              <emma:interpretation id="{B6CEF33D-2E1E-4AD9-9D62-48DAA9F71C7F}" emma:medium="tactile" emma:mode="ink">
                <msink:context xmlns:msink="http://schemas.microsoft.com/ink/2010/main" type="inkWord" rotatedBoundingBox="5928,8309 5943,8309 5943,8324 5928,8324"/>
              </emma:interpretation>
            </emma:emma>
          </inkml:annotationXML>
          <inkml:trace contextRef="#ctx0" brushRef="#br0">-1605 6926 70 0,'0'0'74'0,"0"0"-7"15,0 0-11-15,0 0 3 0,0 0-19 0,0 0-9 16,0 0-3-16,0 0 0 0,0 0-11 0,0 0-2 15,0 0 3-15,0 0-12 0,0 0-7 0,0 0-32 0,0 0-47 16,0 0-86-16,0 0 39 0</inkml:trace>
        </inkml:traceGroup>
      </inkml:traceGroup>
    </inkml:traceGroup>
  </inkml:traceGroup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9:25.00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395F7A1-7C18-45EC-A72B-D995A0950B63}" emma:medium="tactile" emma:mode="ink">
          <msink:context xmlns:msink="http://schemas.microsoft.com/ink/2010/main" type="writingRegion" rotatedBoundingBox="4439,13318 5604,13318 5604,13622 4439,13622"/>
        </emma:interpretation>
      </emma:emma>
    </inkml:annotationXML>
    <inkml:traceGroup>
      <inkml:annotationXML>
        <emma:emma xmlns:emma="http://www.w3.org/2003/04/emma" version="1.0">
          <emma:interpretation id="{C40C46F2-46B7-4DE9-9BE3-F09D1D87D8A7}" emma:medium="tactile" emma:mode="ink">
            <msink:context xmlns:msink="http://schemas.microsoft.com/ink/2010/main" type="paragraph" rotatedBoundingBox="4439,13318 5604,13318 5604,13622 4439,136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7D35C7-B42D-4C71-948A-89E393E70A60}" emma:medium="tactile" emma:mode="ink">
              <msink:context xmlns:msink="http://schemas.microsoft.com/ink/2010/main" type="line" rotatedBoundingBox="4439,13318 5604,13318 5604,13622 4439,13622"/>
            </emma:interpretation>
          </emma:emma>
        </inkml:annotationXML>
        <inkml:traceGroup>
          <inkml:annotationXML>
            <emma:emma xmlns:emma="http://www.w3.org/2003/04/emma" version="1.0">
              <emma:interpretation id="{9C1380CB-3B45-4D09-8975-07D656667EDF}" emma:medium="tactile" emma:mode="ink">
                <msink:context xmlns:msink="http://schemas.microsoft.com/ink/2010/main" type="inkWord" rotatedBoundingBox="4439,13318 5604,13318 5604,13622 4439,13622"/>
              </emma:interpretation>
            </emma:emma>
          </inkml:annotationXML>
          <inkml:trace contextRef="#ctx0" brushRef="#br0">0 19 104 0,'0'0'95'15,"0"0"-2"-15,0 0-8 0,0 0-3 0,0 0-7 0,0 0-1 16,0 0-11-16,0 0 1 0,0 0 0 0,0 0-5 15,0 0 5-15,0 0-9 0,0 0-5 0,0 0-8 16,0 0-4-16,0 0-2 0,0 0-4 16,0 0-2-16,0 0-2 0,0 0-6 0,0 0-3 0,0 0-1 15,0 0-4-15,0 0 3 0,0 0-6 0,0 0 5 16,0 0-8-16,0 0 10 0,0 0-12 0,0 0 3 16,0 0-2-16,0 0-1 0,21 14 1 0,-21-14-2 15,7 3 3-15,-7-3-3 0,11 5-5 0,-6-4 7 16,-5-1-10-16,11 3 3 0,-11-3-2 0,10 2 2 15,-3 0 5-15,-7-2-3 0,14 1-5 0,-9 1 6 16,-5-2-3-16,12 0 1 0,-12 0 0 0,16 0 4 16,-5 0-3-16,-11 0 0 0,17-1-4 0,-8 1 5 15,-9 0-3-15,15 0 2 0,-5-1 2 0,-10 1 1 16,15 0-5-16,-15 0 3 0,17 0-7 0,-12-1 5 16,-5 1-4-16,13 1 3 0,-13-1-6 0,9 0 6 0,-9 0 3 15,11 0-5-15,-11 0 3 0,11 0 3 16,-11 0-7-16,0 0 6 0,10 1-2 0,-10-1 1 0,0 0-5 15,10 1 0-15,-10-1 4 0,8 4 0 0,-8-4-2 16,0 0-1-16,13 1 3 0,-13-1 3 16,9 2-9-16,-9-2 6 0,11 2-1 0,-11-2 3 15,6 3-5-15,-6-3 4 0,12 1-5 0,-12-1 0 0,11 2 3 16,-11-2-2-16,11 1 1 0,-11-1-1 0,0 0 1 16,13 0 5-16,-13 0-4 0,13 1-2 0,-13-1 4 15,12 1 1-15,-12-1-2 0,13 3 3 0,-13-3-7 16,8 0 1-16,-8 0 0 0,0 0 3 0,12 1-2 15,-12-1-3-15,11 2 6 0,-11-2 1 0,11 0-1 16,-11 0-2-16,10 1-2 0,-10-1 0 0,11 0 2 16,-11 0 2-16,12 0 1 0,-12 0 0 0,8 1-6 15,-8-1 3-15,11 3-4 0,-11-3 7 0,7 1-1 16,-7-1-1-16,0 0-7 0,0 0 7 0,15 0-2 16,-15 0 0-16,0 0 2 0,9 0-1 0,-9 0 0 15,0 0 1-15,12 0-3 0,-12 0 2 0,0 0 2 16,10 0-2-16,-10 0-2 0,11 0 4 0,-11 0 0 15,0 0 3-15,11 2-8 0,-11-2 8 0,7 0-5 0,-7 0 6 16,0 0-9-16,18 0 2 0,-18 0 0 16,11 2 3-16,-11-2-5 0,10 0 4 0,-10 0 1 15,12 3-1-15,-12-3 1 0,11 1 0 0,-11-1-4 0,11 3 7 16,-11-3-6-16,10 0-1 0,-10 0 1 0,12 2 1 16,-12-2-1-16,11 0-3 0,-11 0 1 0,11 3-1 15,-11-3 3-15,0 0 4 0,15 0-3 16,-15 0 0-16,10 2-3 0,-10-2 12 0,10 0-11 0,-10 0 4 15,11 2-6-15,-11-2 2 0,15 2-1 0,-15-2-1 16,11 2 4-16,-6-1 2 0,-5-1-1 0,11 1 6 16,-11-1-12-16,11 2 4 0,-11-2 6 0,14 2-6 15,-8 0-1-15,-6-2 6 0,13 0-5 0,-4 3 5 16,-9-3-8-16,11 0 6 0,-11 0-4 0,13 1-2 16,-13-1 4-16,13 2-5 0,-6-2 4 0,-7 0 2 15,13 2 9-15,-7-1-8 0,-6-1-1 0,12 0-4 16,-12 0-2-16,11 0 6 0,-11 0-4 0,11 0 10 15,-11 0-10-15,9 0 0 0,-9 0-1 0,11 3 4 16,-11-3 3-16,10 0-4 0,-10 0 1 0,0 0-1 16,11 0-1-16,-11 0 5 0,0 0 2 0,12 0-2 15,-12 0-6-15,0 0 3 0,13 2-1 0,-13-2 1 16,0 0-5-16,11-2 9 0,-11 2-5 0,0 0 1 0,0 0 1 16,13 0-3-16,-13 0 3 0,0 0-1 0,9 0 1 15,-9 0 0-15,0 0-3 0,11 0 5 0,-11 0-6 16,11 0 7-16,-11 0-6 0,0 0 5 15,0 0-2-15,15-3 5 0,-15 3-6 0,9 0 2 0,-9 0-6 16,0 0 5-16,12-1 0 0,-12 1-1 0,0 0-4 16,15 0 2-16,-15 0 2 0,8 0 0 0,-8 0 0 15,0 0 3-15,11 0-7 0,-11 0 8 0,0 0-7 16,10-2 2-16,-10 2 0 0,0 0-3 0,0 0 7 16,0 0-2-16,10-1-4 0,-10 1 2 0,0 0 3 15,0 0 3-15,0 0 0 0,9-2 1 0,-9 2 4 16,0 0-3-16,0 0-3 0,0 0 4 0,0 0 0 15,0 0 4-15,0 0-6 0,0 0 0 0,0 0 5 16,0 0-9-16,0 0 6 0,0 0-6 16,0 0 2-16,0 0 1 0,0 0 0 0,0 0 0 0,0 0-7 15,0 0 1-15,0 0 2 0,0 0 3 0,0 0-6 16,-13-17 5-16,13 17-2 0,0 0 1 0,0 0-2 16,-11-2 1-16,11 2 2 0,0 0-1 0,0 0 1 0,-11-5-3 15,11 5 0-15,0 0-1 0,-7-4 0 16,7 4 3-16,-6-5-3 0,6 5 2 0,-9-2-1 0,9 2 2 15,0 0-5-15,-11-4 11 0,11 4-7 0,-7-2 7 16,7 2-8-16,0 0 3 0,-11-6-2 0,11 6 2 16,-8-3-1-16,8 3 3 0,-11-3-3 0,11 3-4 15,-7-5 4-15,7 5-2 0,-9-4-3 0,9 4 4 16,-11-5 1-16,11 5 2 0,-11-5 5 0,11 5-11 16,-8-2 3-16,8 2-5 0,-10-6 2 0,10 6 2 15,-8-2 2-15,8 2-1 0,0 0-4 0,-11-4 1 16,11 4 2-16,-7-4 3 0,7 4 3 0,0 0-7 15,-13-4 1-15,13 4-2 0,-7-3 3 0,7 3 0 16,-9-3-3-16,9 3 5 0,-10-4-2 0,10 4 2 16,-8-3 1-16,8 3-3 0,-8-4 2 0,8 4 5 15,0 0 0-15,0 0 0 0,-9-3-3 0,9 3 3 16,0 0 0-16,-9-2 2 0,9 2-2 0,0 0 0 16,0 0 1-16,0 0-2 0,0 0 5 0,0 0-5 15,0 0-1-15,0 0 2 0,0 0-1 0,0 0-2 16,0 0-4-16,0 0 5 0,-10-1-2 0,10 1-1 0,0 0-1 15,0 0 4-15,0 0-4 0,0 0 4 16,0 0-3-16,0 0-1 0,0 0-4 0,0 0 5 0,0 0 0 16,0 0-3-16,16 17 1 0,-16-17-3 15,7 5 4-15,-7-5-1 0,9 4 1 0,-5-2-2 0,-4-2-1 16,9 7 7-16,-9-7-5 0,9 7 4 16,-3-4-7-16,1-1 3 0,-7-2 0 0,13 5 3 0,-8 0-7 15,0-3 6-15,1 3-6 0,-6-5 3 0,13 5 4 16,-6 0-2-16,-1-3-4 0,-1 2 5 0,-5-4-3 15,11 4 3-15,-4-2-4 0,-7-2 1 0,10 3 1 16,-5 0-2-16,-5-3 6 0,11 3-7 0,-11-3-1 16,9 5 2-16,-9-5 2 0,11 4-1 0,-7-1-3 15,-4-3 2-15,9 1-3 0,-9-1 6 0,9 4-2 16,-9-4 3-16,9 2-2 0,-9-2-2 0,0 0 1 16,8 5-1-16,-8-5 2 0,0 0-2 0,10 3 2 15,-10-3 2-15,0 0-2 0,6 4 0 0,-6-4-2 16,0 0 5-16,0 0-2 0,0 0-2 0,0 0-1 15,9 2 1-15,-9-2 0 0,0 0 2 0,0 0 2 0,0 0 4 16,0 0 3-16,0 0 3 0,0 0 0 16,0 0-2-16,6 3-2 0,-6-3 3 0,0 0 0 0,0 0 0 15,0 0-3-15,0 0 3 0,0 0 4 0,0 0 0 16,0 0-1-16,0 0 1 0,0 0 0 16,0 0 0-16,0 0-3 0,0 0-2 0,0 0-4 0,0 0 1 15,0 0-2-15,0 0-1 0,0 0-2 0,0 0 4 16,0 0-2-16,0 0-3 0,0 0 0 15,0 0 2-15,0 0-4 0,0 0-1 0,-28-8 3 0,28 8-3 16,-13 5 0-16,13-5 1 0,-16 5 0 0,7-3 2 16,0 5-8-16,-4-2-2 0,0 1 7 0,2 1-5 15,0 0-1-15,-3 1 7 0,1 1-3 0,3-2-2 16,-3-3 1-16,-1 4-1 0,5-2 5 0,-2 2 0 16,2-2-3-16,0 2 3 0,3-4 0 0,-1 2-2 15,5-2-3-15,2-4 7 0,-11 8-5 0,6-2 4 16,5-6-6-16,-4 8 0 0,4-8 6 0,-6 7-1 15,6-7 0-15,-5 7-1 0,5-7-4 0,-6 6-7 16,6-6-4-16,0 0-8 0,0 0-1 0,-2 9-9 16,2-9-16-16,0 0-1 0,0 0-14 0,-3 8-7 15,3-8-14-15,0 0-19 0,0 0-28 0,0 0-115 0,0 0-267 16,0 0 119-16</inkml:trace>
        </inkml:traceGroup>
      </inkml:traceGroup>
    </inkml:traceGroup>
  </inkml:traceGroup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9.8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BDCDAB6-DC67-44F6-919C-8E9B6E698929}" emma:medium="tactile" emma:mode="ink">
          <msink:context xmlns:msink="http://schemas.microsoft.com/ink/2010/main" type="writingRegion" rotatedBoundingBox="5432,222 25645,758 25303,13680 5090,13145"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E7C78D60-FD21-4DBB-9F90-6909267C7623}" emma:medium="tactile" emma:mode="ink">
            <msink:context xmlns:msink="http://schemas.microsoft.com/ink/2010/main" type="paragraph" rotatedBoundingBox="7514,1027 24217,451 24287,2480 7584,30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9AB7D7F-7C0A-4CEA-B550-0C0C0ED64C6E}" emma:medium="tactile" emma:mode="ink">
              <msink:context xmlns:msink="http://schemas.microsoft.com/ink/2010/main" type="line" rotatedBoundingBox="7522,1265 24226,689 24279,2235 7576,2811"/>
            </emma:interpretation>
          </emma:emma>
        </inkml:annotationXML>
        <inkml:traceGroup>
          <inkml:annotationXML>
            <emma:emma xmlns:emma="http://www.w3.org/2003/04/emma" version="1.0">
              <emma:interpretation id="{7F08FB08-1892-4EBE-926E-7961B63FE065}" emma:medium="tactile" emma:mode="ink">
                <msink:context xmlns:msink="http://schemas.microsoft.com/ink/2010/main" type="inkWord" rotatedBoundingBox="14432,1235 14828,1222 14841,1594 14445,1608"/>
              </emma:interpretation>
            </emma:emma>
          </inkml:annotationXML>
          <inkml:trace contextRef="#ctx0" brushRef="#br0">-4476-2956 148 0,'2'-9'147'0,"-2"9"-24"0,0 0-7 0,9-8-7 0,-9 8-10 16,7-3-8-16,-7 3-6 0,7-4-4 0,-7 4-3 15,9-6-7-15,-3 3 0 0,-6 3-12 16,16-3-4-16,-7 2-6 0,-9 1 2 0,17 0-3 0,-9-1 2 15,-8 1-10-15,22 1 4 0,-10 0-4 0,-2-1-3 16,0 0-1-16,-1 3-4 0,-1 0-5 0,-8-3 2 16,16 2-4-16,-7 1 1 0,-2-1-4 0,-7-2-5 15,10 6-1-15,-5-1-4 0,2-1 0 0,-2 1 1 16,-5-5 1-16,5 12-4 0,-2-4-4 0,-3-8 4 16,0 12-2-16,0-12 1 0,-3 13 1 0,0-7 1 15,0 2-4-15,-2-2 3 0,0-1-2 0,-1 3 2 16,-3 0 2-16,3-2-3 0,-1 0-2 0,-1 0 0 15,-1 2-2-15,1-5 0 0,2 1 2 0,0 0-4 16,6-4 4-16,-11 8-2 0,11-8-4 0,-8 6 2 16,8-6 2-16,-5 2-2 0,5-2 3 0,0 0-6 0,0 0 5 15,-7 4-3-15,7-4 0 0,0 0-2 16,0 0-1-16,0 0 3 0,0 0 1 0,0 0 0 0,0 0-3 16,0 0 0-16,19 4 0 0,-19-4 2 15,17 0-2-15,-9 0 2 0,-8 0 0 0,21 1-2 16,-6-2 3-16,-3 2-1 0,1-1-2 0,-1 0 0 15,0 0 1-15,-2 3-1 0,0-3 0 0,-1 0 2 0,-9 0-4 16,15 0 2-16,-15 0-1 0,11 2-1 0,-11-2 1 16,11 0-1-16,-11 0 1 0,11 3 0 0,-11-3 0 15,7 2-2-15,-7-2 1 0,8 5 1 0,-8-5 1 16,6 7-1-16,-6-7-1 0,5 9 1 0,-3-5-1 16,-2-4 1-16,5 12 0 0,-1-7 0 0,-3 1 2 15,-1-6 1-15,3 14-1 0,-3-7-2 0,0-7 2 16,0 15 0-16,0-15 0 0,-3 15 2 0,-3-6 3 15,-1-4-1-15,-1 4-2 0,-2-2 2 0,-3-2-1 16,-1 4 0-16,-8-3-3 0,1 2-3 0,-2-2-18 0,-1-4-2 16,-7 4-15-16,9-4-6 0,-2 1-17 15,-1-1-3-15,4 0-12 0,-1-2-14 0,-2 0-15 16,9 0-15-16,-2 0-28 0,2 1-90 0,2-4-255 16,0 2 113-16</inkml:trace>
        </inkml:traceGroup>
        <inkml:traceGroup>
          <inkml:annotationXML>
            <emma:emma xmlns:emma="http://www.w3.org/2003/04/emma" version="1.0">
              <emma:interpretation id="{B8A09E8F-78FB-4496-B6B5-E94350C7C319}" emma:medium="tactile" emma:mode="ink">
                <msink:context xmlns:msink="http://schemas.microsoft.com/ink/2010/main" type="inkWord" rotatedBoundingBox="16714,1169 17291,1150 17308,1637 16730,1657"/>
              </emma:interpretation>
            </emma:emma>
          </inkml:annotationXML>
          <inkml:trace contextRef="#ctx0" brushRef="#br0" timeOffset="1226.47">-2239-3028 160 0,'0'0'151'0,"4"-8"0"0,-4 8-13 0,5-3-6 0,-5 3-9 16,0 0-1-16,0 0-7 0,6-8-5 0,-6 8-12 15,0 0-3-15,0 0-10 0,9-4-5 0,-9 4-3 16,0 0-9-16,0 0-6 0,4-5-7 0,-4 5-9 16,0 0-3-16,0 0-3 0,0 0-8 0,0 0-1 15,0 0-8-15,0 0-2 0,0 0-2 0,0 0-4 16,0 0-2-16,7 14-1 0,-7-14 2 0,0 9-1 15,0-9-3-15,2 14-1 0,-2-14 1 0,-2 11-1 16,2-11-2-16,-1 15-5 0,1-6 4 0,-1-1-3 16,1-8 0-16,-2 15 1 0,0-8 1 0,2-7-1 0,-1 17-1 15,1-9 3-15,0-8-1 0,-2 14-1 16,2-14 0-16,-1 14-2 0,1-8 4 0,0-6-3 16,-1 12-3-16,1-12 3 0,-4 12-3 0,4-12 0 15,-2 10 2-15,2-10 0 0,0 8 3 0,0-8-5 0,0 0 4 16,0 0-2-16,-3 11 2 0,3-11 0 15,0 0 0-15,6 6-3 0,-6-6 5 0,8 4-4 16,-8-4 2-16,10 2-2 0,-10-2-2 0,12 2 2 0,-3-2 1 16,-1 1-2-16,5-1-1 0,-3 0 1 0,3 0-1 15,3-1 2-15,-1 2-2 0,1-1 1 0,-1 0-1 16,6-1 2-16,-2-1-2 0,2 1 0 0,3-1 0 16,0 2 0-16,-1-3 1 0,4 6 0 0,-4-6 1 15,2 3-1-15,0 3-1 0,-1-3 3 0,0 0-3 16,-3-3 0-16,-2 3 0 0,-3 0-2 0,-1 0 1 15,-2 0 1-15,0 3-8 0,-4-6-1 0,-1 6-9 16,-8-3-5-16,13 0-16 0,-13 0-16 0,0 0-32 16,12-6-28-16,-12 6-26 0,0 0-30 0,0 0-104 15,0 0-297-15,0 0 132 0</inkml:trace>
          <inkml:trace contextRef="#ctx0" brushRef="#br0" timeOffset="1507.99">-1876-2995 169 0,'2'11'205'0,"0"3"-7"0,0 0-13 0,1 5-9 16,0 1-10-16,-2-3-12 0,2 2-10 16,1 1-17-16,1 0-10 0,-4 1-10 0,4-1-11 0,-4 2-7 15,0 7-7-15,-1-11-8 0,0 5-27 16,0-1-34-16,-1-3-32 0,0 4-46 0,-2-6-52 0,3-1-208 16,-1 1-352-16,-1-3 156 0</inkml:trace>
        </inkml:traceGroup>
        <inkml:traceGroup>
          <inkml:annotationXML>
            <emma:emma xmlns:emma="http://www.w3.org/2003/04/emma" version="1.0">
              <emma:interpretation id="{6FE085B8-A3A1-4F74-8F6D-D63F2487E797}" emma:medium="tactile" emma:mode="ink">
                <msink:context xmlns:msink="http://schemas.microsoft.com/ink/2010/main" type="inkWord" rotatedBoundingBox="18225,1116 18952,1091 18962,1379 18235,1404"/>
              </emma:interpretation>
            </emma:emma>
          </inkml:annotationXML>
          <inkml:trace contextRef="#ctx0" brushRef="#br0" timeOffset="2541.99">-670-2954 144 0,'0'0'175'0,"0"0"-12"0,6-6-12 0,-6 6-4 0,7-4-6 15,-7 4-11-15,11-2-9 0,-11 2-11 0,15-2-7 16,-6 0-8-16,0-1-10 0,4 1-2 0,3-1-8 16,-2 3-8-16,9-2-7 0,-1-2-2 0,0 4-4 15,3 0-6-15,1 0 0 0,9-5-2 16,-1 5-4-16,-1 0-4 0,2-4-2 0,-3 4-2 0,0 0-2 15,-7-1-1-15,5 0 2 0,-7 2-5 0,0-1-3 16,-2 0-1-16,0-1 1 0,-6-2-7 0,1 3-1 16,-6-2 1-16,2 2-5 0,-1-3 0 0,-11 3 3 15,15-2-5-15,-15 2-2 0,13 0 2 0,-13 0-4 16,9 0-1-16,-9 0-7 0,0 0-10 0,0 0-12 16,10 0-16-16,-10 0-11 0,0 0-4 0,0 0-20 15,0 0-10-15,0 0-29 0,0 0-25 0,0 0-22 16,0 0-148-16,-33 5-332 0,33-5 147 0</inkml:trace>
          <inkml:trace contextRef="#ctx0" brushRef="#br0" timeOffset="3149.1">-452-3118 61 0,'0'0'128'0,"0"0"-8"0,0 0-4 0,0 0-1 16,-17 17-8-16,17-17-6 0,-14 9-2 0,7-5-6 15,-2 0-2-15,-1-1-7 0,-1 4-5 0,0-2-4 16,-1-1-7-16,0 2-7 0,2 0-4 0,-3 0-3 15,1-1-6-15,0 4-7 0,-1-2-2 16,2-3-3-16,0 4-4 0,1-2-4 0,0 2-2 0,2-1-2 16,-2 0-3-16,3 1-4 0,0-3 0 0,1 2-1 15,0-2-3-15,1 1 2 0,1-1-3 0,4-5-6 16,-6 9 6-16,3-4-2 0,3-5-3 0,-3 8 2 16,3-8-2-16,0 0 5 0,0 0 2 0,7 16-4 15,-2-14-1-15,-1 2 1 0,-4-4 0 0,16 6-6 16,-8-2 3-16,-1-2-4 0,0 1 5 0,2-1-4 15,0 2-4-15,2 0-1 0,0 0-7 0,-4-2-4 16,5 4-18-16,1-1-10 0,0 0-11 0,-1 1-19 16,1 0-20-16,1-3-29 0,2 2-151 0,-3 1-291 15,8-1 129-15</inkml:trace>
        </inkml:traceGroup>
        <inkml:traceGroup>
          <inkml:annotationXML>
            <emma:emma xmlns:emma="http://www.w3.org/2003/04/emma" version="1.0">
              <emma:interpretation id="{737E1EFD-E887-4E50-A6CC-8641929CB4A4}" emma:medium="tactile" emma:mode="ink">
                <msink:context xmlns:msink="http://schemas.microsoft.com/ink/2010/main" type="inkWord" rotatedBoundingBox="19447,1130 19463,1130 19471,1382 19456,1383"/>
              </emma:interpretation>
            </emma:emma>
          </inkml:annotationXML>
          <inkml:trace contextRef="#ctx0" brushRef="#br0" timeOffset="3774.96">507-3090 205 0,'0'0'222'0,"0"0"-16"0,0 0-22 16,0 0-19-16,2-5-21 0,-2 5-15 0,0 0-16 15,0 0-12-15,0 0-5 0,0 0-14 0,0 0-8 16,0 0-4-16,-2 25-7 0,2-25-3 15,-5 19-4-15,5-10-4 0,0 3-3 0,0-1 1 0,0 2-6 16,0-1-5-16,0-2-2 0,0 4-4 16,0-3 0-16,2 1-6 0,1 0-2 0,-3 0-3 0,2-1-2 15,-1-2 1-15,-1-9-4 0,0 14 1 0,0-6 0 16,0-8-8-16,0 12-19 0,0-12-21 0,-1 12-19 16,1-12-24-16,-2 10-39 0,2-10-34 0,0 0-45 15,-5 5-122-15,5-5-339 0,0 0 151 0</inkml:trace>
        </inkml:traceGroup>
        <inkml:traceGroup>
          <inkml:annotationXML>
            <emma:emma xmlns:emma="http://www.w3.org/2003/04/emma" version="1.0">
              <emma:interpretation id="{896C74B0-5875-43BD-8040-20E40E481875}" emma:medium="tactile" emma:mode="ink">
                <msink:context xmlns:msink="http://schemas.microsoft.com/ink/2010/main" type="inkWord" rotatedBoundingBox="19569,918 20863,873 20882,1417 19588,1461"/>
              </emma:interpretation>
            </emma:emma>
          </inkml:annotationXML>
          <inkml:trace contextRef="#ctx0" brushRef="#br0" timeOffset="3979.99">636-3290 121 0,'0'0'171'0,"0"0"-30"0,-2-9-31 0,2 9-39 0,0 0-28 16,0 0-29-16,0 0-15 0,-2-8-22 0,2 8-37 15,0 0-39-15,0 0-105 0,0 0 47 0</inkml:trace>
          <inkml:trace contextRef="#ctx0" brushRef="#br0" timeOffset="5576.29">630-2900 139 0,'0'0'204'15,"0"0"-15"-15,11-10-17 0,-11 10-18 0,0 0-13 16,0 0-13-16,0 0-6 0,11-4-14 0,-11 4 3 0,0 0-22 15,8-1-11-15,-8 1-4 0,10-2-4 16,-10 2-8-16,15-2-9 0,-4 0-3 0,0 0-4 16,0 0-6-16,4-1-6 0,-1 0-2 0,1 1-3 15,0-1-1-15,0 0-5 0,2 1 0 0,-2-2-4 0,7 0-2 16,-2-1 0-16,-7 0-4 0,3 2 3 16,-3-3-3-16,0 0 1 0,0 0-3 0,-1 0 4 15,-2-1-4-15,-1 2-1 0,-1-2-2 0,-1 0 2 0,-1 2 0 16,-1 0-1-16,0-1 1 15,-3 0 2-15,-2 6-5 0,6-8-1 0,-6 8-2 0,5-8-2 0,-5 8-2 16,0 0-1-16,0-9-4 0,0 9 0 0,0 0-2 16,0 0-2-16,-9-11 1 0,9 11 2 0,-11-3 1 15,11 3-4-15,-16-3 1 0,8 3 1 0,8 0 1 16,-16-1-1-16,6 1 0 0,-4 1 3 0,14-1-4 16,-14 2 3-16,5-1-1 0,2 2 3 0,7-3 0 15,-16 3-3-15,8 1 4 0,3 0-4 0,5-4 5 16,-12 9-1-16,9-7-4 0,-2 4 1 0,5-6 3 15,-9 6 4-15,9-6-1 0,-4 10 6 0,4-10 3 16,0 12 5-16,0-12 5 0,4 14 7 0,-1-8 7 16,3 2 5-16,3 0-1 0,2 2 7 0,0-2-2 15,4 3-3-15,3-1-3 0,0-2-1 0,-1 1-1 16,-3-2-6-16,5 0-2 0,-6 0-5 0,0-1 2 16,1 0-4-16,-1-2-3 0,0-3-3 0,-4 2-11 15,0 1-10-15,2-2-9 0,-3 0 0 0,-8-2-7 16,16 2-14-16,-9-4-4 0,-7 2-7 0,15-2 2 15,-10-1-5-15,-5 3-3 0,12-7-4 0,-7 1 2 0,2 2 6 16,-2-1 1-16,1-1-2 0,-2 0 6 0,1 1 6 16,1-1 2-16,-1-2 6 0,3 3 9 0,-5-1 8 15,1-1 9-15,1 2 12 0,-5 5 8 0,8-10 5 16,-5 4 3-16,-3 6 0 0,8-6 2 0,-8 6 0 16,3-5-4-16,-3 5 1 0,0 0-4 0,5-5 2 15,-5 5-4-15,0 0-4 0,0 0-3 0,0 0-1 16,0 0-6-16,0 0 3 0,0 0-1 15,0 0-4-15,0 0 3 0,0 0-1 0,0 0-2 0,0 0-2 16,0 0 4-16,5 20 0 0,-5-20 1 0,0 11 1 16,0-11-4-16,0 10 3 0,0-2 1 0,0-8-3 15,5 12 4-15,-5-4-2 0,0-8 0 0,0 9 0 16,0-9-1-16,5 12 2 0,-5-7 1 0,0-5 1 16,3 10-2-16,-3-10 1 0,0 0 2 0,3 10-3 15,-3-10 4-15,7 5-2 0,-7-5 2 0,3 5 1 16,-3-5-2-16,0 0 2 0,15 0-3 0,-15 0 1 15,15 0-1-15,-7-5 0 0,-8 5-2 0,16-5 5 16,-8 1-4-16,-1 1 1 0,4-3-4 0,2 1-1 0,-3-3 7 16,0-1-7-16,-1 3 1 0,0-1-1 0,0-2-2 15,-2 2 5-15,1 1-3 0,-1 0 1 16,-3 2 2-16,-4 4 9 0,9-9 8 0,-9 9 0 16,6-6 1-16,-6 6-7 0,0 0-4 0,7-7-1 0,-7 7-2 15,0 0-5-15,0 0 3 0,3-5-4 16,-3 5-1-16,0 0 1 0,0 0-4 0,0 0 6 0,0 0-3 15,0 0-1-15,0 0 0 0,0 0 0 0,-11 24-2 16,11-24 3-16,-1 9-2 0,1-9 3 0,-1 10-2 16,1-10 3-16,-3 10-4 0,3-10-2 0,0 10 5 15,0-10-1-15,0 0 0 0,0 12-2 0,0-12 3 16,0 0-1-16,0 8 0 0,0-8 1 0,0 0-1 16,5 6 3-16,-5-6 0 0,4 6 1 0,-4-6-2 15,0 0 3-15,9 4 3 0,-9-4-6 0,0 0 1 16,16-2 0-16,-16 2-5 0,13-3-7 0,-13 3-4 15,13-5 6-15,-2 0-7 0,-2 1-4 0,2-1 0 16,-1-1-2-16,4 0-2 0,-1 0-1 0,2-2 3 16,-5 2 1-16,3-1 0 0,-5-1 5 0,2 3 2 15,-2 0-1-15,0-1 4 0,-1 2 1 0,2 0 0 16,-9 4 1-16,12-7 2 0,-6 4 4 0,-6 3 1 16,10-5-2-16,0 5 1 0,-10 0 0 0,13 5 0 15,-2-1-2-15,-2 1 4 0,2 2 0 0,2 0 1 16,0 4 0-16,2-1-1 0,-2 1 2 0,3 4 1 15,-1-1-2-15,3 0-22 0,-2 1-38 0,2 0-53 16,-3-1-53-16,1-2-195 0,-1-2-388 0,0 2 173 16</inkml:trace>
        </inkml:traceGroup>
        <inkml:traceGroup>
          <inkml:annotationXML>
            <emma:emma xmlns:emma="http://www.w3.org/2003/04/emma" version="1.0">
              <emma:interpretation id="{99979EF0-E9A6-49C3-9490-82953C813C32}" emma:medium="tactile" emma:mode="ink">
                <msink:context xmlns:msink="http://schemas.microsoft.com/ink/2010/main" type="inkWord" rotatedBoundingBox="19719,844 24226,689 24250,1413 19744,1568"/>
              </emma:interpretation>
            </emma:emma>
          </inkml:annotationXML>
          <inkml:trace contextRef="#ctx0" brushRef="#br0" timeOffset="4315.69">771-3349 172 0,'5'6'166'0,"-4"2"-4"0,2-2-12 0,1 2-5 16,1 4 8-16,-3 1-21 0,3 1-7 0,-2-3-4 15,0 9-9-15,2-3-7 0,-1 5-10 0,-3-2-6 0,-1 0-11 16,3 1-3-16,-1 1-6 0,-4 0-7 0,2 0-2 16,0 0-3-16,-3-1-5 0,3-2-6 0,-1 4-3 15,-2-4-4-15,2-2-3 0,-4 0-4 16,2-1 0-16,1-2-4 0,1-2-1 0,-3 1-5 0,3 0-1 16,1-1-1-16,-2-1-2 0,-1 0-2 0,3 1 0 15,0-1 0-15,0-3-18 0,0-8-17 16,0 12-15-16,0-12-12 0,0 15-15 0,0-8-15 0,3-1-25 15,-3-6-32-15,7 10-36 0,-4-7-157 0,-3-3-352 16,10 4 156-16</inkml:trace>
          <inkml:trace contextRef="#ctx0" brushRef="#br0" timeOffset="6541.58">2617-3339 19 0,'0'0'197'0,"5"-6"-3"0,-5 6-14 0,0 0-15 15,5-5-11-15,-5 5-19 0,0 0-10 0,0 0-12 16,0 0-13-16,0 0-13 0,0 0-8 0,0 0-6 16,0 0-14-16,0 0-2 0,0 0-7 0,0 0-7 15,0 0 3-15,6 24 3 0,-6-18 0 0,0 7-2 16,-3-1 1-16,0 2 3 0,0 1 1 0,3 3-2 15,0 1-1-15,-2 0-2 0,0 1-3 0,2 3-3 16,-3 5-1-16,3-6 3 0,0 2 0 0,0-2-5 16,3-1-1-16,-3 1-3 0,2 0-3 0,3-2 0 15,-5 0-6-15,6-3 0 0,-4 3-2 0,1-6 1 16,-1-2-3-16,0 0-1 0,1 0-2 0,0-2-11 16,-3-2-19-16,5 1-24 0,-5-9-18 0,2 13-24 15,-2-6-19-15,5-2-26 0,-5-5-17 0,6 5-27 0,-6-5-193 16,0 0-389-16,0 0 172 0</inkml:trace>
          <inkml:trace contextRef="#ctx0" brushRef="#br0" timeOffset="7111.69">2886-2897 25 0,'0'0'191'0,"0"0"-16"0,10 2-10 16,-10-2-12-16,8 4-8 0,-8-4-13 0,11 6-7 0,-6-5-6 15,-5-1-10-15,15 6-2 0,-4-5-12 0,-2 1-11 16,2 2-4-16,2-4-8 0,0 4-4 0,0-2-10 16,3 2-4-16,-1-4-4 0,-1 0-7 0,2 0-2 15,-3 0-6-15,2-3-2 0,0 2-3 0,-3-1-1 16,3-1-6-16,-4-2 0 0,-1 1-4 16,1-2 2-16,-1 0-3 0,-3 1-6 0,-1 0 1 0,0-6-4 15,-3 4-12-15,-2-1-8 0,2-1 0 0,-3 9-1 16,-7-19-4-16,1 9-3 0,-5 0 1 0,0 4 4 15,-5-6-2-15,-3 5 6 0,1-1 1 0,-2 2-6 16,-4 2 6-16,4-1-1 0,-2 4 6 0,0-3-7 16,-2 4 2-16,6 2 4 0,-1 0-1 0,3 0-4 15,1 2 5-15,3 0 1 0,-3 1 3 0,4 1-2 16,0 3-4-16,4-1 4 0,-1 0-3 0,1 2 5 16,3-1-1-16,2 0 4 0,-1-1-4 0,3-8-4 15,3 19 12-15,0-10 2 0,4-3 6 0,0 4-2 16,4-3 10-16,2 1-2 0,0-2-1 0,9 2 1 15,-4 0 1-15,2-6-2 0,0 2 0 0,-1-2-6 0,4-4 2 16,-3 2 0-16,-1 0-4 0,-4-4-3 16,6-1-5-16,-1 0-14 0,-3-1-3 0,3-5-11 0,0 2-1 15,-3-1-1-15,-1 1-2 0,-4 1-1 0,6-1 0 16,-6 1 3-16,-1 2 4 0,-4 1 6 0,1-1 2 16,-1-2-1-16,-7 8-1 0,9-6 0 0,-9 6 1 15,6 0 3-15,-6 0-4 0,0 0 5 16,0 0 2-16,9 6-1 0,-9-6 1 0,4 11 5 0,-1-5-3 15,-2 2 0-15,2 0 0 0,-1 4 8 0,1-4-3 16,-2 3-3-16,1 0 3 0,0 0 3 0,0-2-1 16,-1 3-11-16,1-5-22 0,-2 1-14 0,0-8-25 15,6 10-23-15,-6-10-25 0,1 6-130 0,-1-6-273 16,0 0 121-16</inkml:trace>
          <inkml:trace contextRef="#ctx0" brushRef="#br0" timeOffset="7665.63">3610-3319 90 0,'0'0'180'0,"0"0"-22"0,0 0-11 0,0 0-13 16,0 0-11-16,13 15-10 0,-9-5-9 0,-1 3 1 0,2 1-10 15,-2 0 1-15,3 5-7 0,-1 0-7 16,-4 1-1-16,3 3-10 0,-2-2-2 0,2 3-6 16,-2-1-10-16,1 4-3 0,-3-6-1 0,0 2-7 15,0-2-1-15,0-1-4 0,-1-1-4 0,-2-2-1 16,-2-3-2-16,5-3-4 0,-5 3-2 0,3-5 0 16,-1 4-3-16,3-4-3 0,-2-2-3 0,2-7 4 15,-1 13-6-15,1-13 0 0,-5 9 0 0,5-9 0 16,0 7-3-16,0-7 4 0,0 0-3 0,-2 8 4 0,2-8-4 15,0 0 0-15,0 0-11 0,0 0-10 0,0 0 0 16,0 0-9-16,18-17-10 0,-11 9-1 16,1 0-4-16,-1-1-3 0,2-1-2 0,0 1 1 15,1 1 7-15,-1-3 5 0,2 2-2 0,-1 1 9 0,0 0-4 16,1 2 5-16,-3-1-2 0,4 1 3 0,-6 2 6 16,1-1-3-16,3 0 5 0,-4 1-1 0,-6 4 1 15,13-5-1-15,-13 5 7 0,11-1-8 0,-11 1 6 16,11-3-1-16,-11 3-3 0,0 0 13 0,13 3-7 15,-13-3 4-15,6 6-5 0,-6-6 7 0,9 8 2 16,-6-5 1-16,-3-3 4 0,4 12 1 16,-4-12 6-16,0 14-4 0,0-7-4 0,0-7 8 0,-4 15 6 15,2-7 1-15,-3-1 2 0,0-2-2 0,-3 4-2 16,-2-2-1-16,0 1-2 0,-6-2 1 0,-4 0-2 16,1 2-8-16,-1-6-23 0,1 4-18 0,-4 0-26 15,4-3-23-15,2-1-19 0,2-1-28 0,2 1-42 16,-4-2-104-16,2-1-294 0,5 2 130 0</inkml:trace>
          <inkml:trace contextRef="#ctx0" brushRef="#br0" timeOffset="8357.65">4024-2816 82 0,'12'-1'175'0,"1"-2"-18"0,2-2-6 0,1 3-11 16,-2-4-14-16,4-1-9 0,2 1-12 0,-1-1-10 16,-1-4-14-16,1 4-1 0,-3-5-8 0,5 3-9 15,-7-2-6-15,4-1-15 0,-4 0 2 0,-3 3-3 16,-2-2-7-16,1-2-17 0,-3 0-1 0,1 5 3 16,-3-4-5-16,-3 5-5 0,1-1 0 0,-3 8-4 0,0-15-8 15,0 15 0-15,-9-13 0 0,2 7-6 0,1 1 3 16,6 5-1-16,-19-6-2 0,7 3 4 0,-2 1-4 15,2 2 2-15,0 2 0 0,-3-2 2 0,2 6-3 16,0-3 4-16,-2 2 4 0,-4 4-5 0,6 0 5 16,-2 3-1-16,-1 0-4 0,6-2 4 0,0 1-2 15,2 2 4-15,3-1 2 0,-1 1 4 16,1-3-5-16,5 4 3 0,0-3-1 0,5 0 9 0,0 1 1 16,3 0 6-16,3-2 0 0,2-1 3 0,0-1 2 15,7 0 8-15,1 1-1 0,0-4 2 0,5 1 9 16,-2-3-4-16,7-2 6 0,0 0-3 0,1 2 5 15,0-7-5-15,0 2-10 0,3-4 4 0,-2 0-3 16,0-1-10-16,-2-6 4 0,0 0-13 0,0-3-15 16,-4 0-6-16,0-2-15 0,-1 0-14 0,1-4-7 15,-4 3-9-15,-1-6-3 0,-5-1 2 0,0 0-14 16,-3-2 2-16,-3 1 5 0,-5 6 8 0,-2-11 9 0,-1 4 3 16,-2 0-3-16,-3 0 8 0,-2-1 9 15,3 0 10-15,0-2 1 16,-4 0 19-16,-1 12 2 0,1-1 7 0,2 1 10 0,-2 0 5 0,0 6 5 15,3 1-1-15,-2 0 1 0,3 4 1 0,-3-4 2 0,2 6 6 16,2 6 0-16,-4-10-7 0,4 10-2 16,0 0-11-16,-4-11-4 0,4 11 0 0,0 0-4 0,0 0-4 15,0 0 4-15,-18 7-7 0,11 2 3 16,0 2-3-16,-2 1-1 0,0 4 2 0,-2 4-1 16,-1 7 1-16,0 0 1 0,5 4 2 0,-2-2 5 0,3 5 1 15,0-1-2-15,0 0 4 0,8-1 4 16,2 0 2-16,2 4-5 0,-3-2 1 0,4-6 2 0,3 2-2 15,-3-2 1-15,1-9-3 0,-1 3 4 0,4-3-6 16,-1-1-2-16,-4-4-6 0,3-3 2 0,-3 1-20 16,0-1-23-16,0-1-32 0,-1-3-34 15,1-2-37-15,-2 1-46 0,-4-6-143 0,6 5-350 0,-6-5 156 16</inkml:trace>
          <inkml:trace contextRef="#ctx0" brushRef="#br0" timeOffset="8791.99">5287-3101 157 0,'-17'-6'160'16,"17"6"-5"-16,-13-2-4 0,13 2-6 0,-15 0-10 15,4 3-8-15,11-3-11 0,-16 2-9 0,6 0-9 16,-1 0-6-16,1 3-10 0,0-2-11 0,3 0-5 16,-1 1-9-16,0-2-3 0,3 2 0 0,-4 2-13 15,3 0-1-15,2-1-6 0,-1 1-3 0,2 2-2 16,3-8 0-16,-7 12-4 0,6-6-3 0,1 5 1 15,0-11-3-15,-1 14 0 0,3-7 4 16,1 1 1-16,1-2 5 0,0 4 2 0,3-1 3 0,-3 0-1 16,3-2 2-16,0 2-3 0,2 0-5 0,-3-1 1 15,2 0 1-15,0-1-4 0,-1 3 1 0,0-1-3 0,-1-3-2 16,1 2-2-16,-3-2-3 0,2-2-2 0,-6-4-1 16,4 13 2-16,-4-7-4 0,0-6-2 15,-4 14-16-15,-1-9-24 0,-5 2-35 0,-3-1-40 16,-1-5-58-16,-7 4-223 0,0-3-417 0,6-2 185 0</inkml:trace>
        </inkml:traceGroup>
        <inkml:traceGroup>
          <inkml:annotationXML>
            <emma:emma xmlns:emma="http://www.w3.org/2003/04/emma" version="1.0">
              <emma:interpretation id="{751CC597-218D-4D88-8853-8522D2399BCF}" emma:medium="tactile" emma:mode="ink">
                <msink:context xmlns:msink="http://schemas.microsoft.com/ink/2010/main" type="inkWord" rotatedBoundingBox="7527,1388 17081,1059 17130,2482 7576,2811"/>
              </emma:interpretation>
            </emma:emma>
          </inkml:annotationXML>
          <inkml:trace contextRef="#ctx0" brushRef="#br0" timeOffset="30575.76">-4158-2012 64 0,'8'0'223'0,"5"0"-13"0,-1 0-15 15,5-2-12-15,3 1-3 0,2-2-16 0,3 3-7 16,2-3-10-16,5 1-9 0,-7-1-13 0,-1 1-10 16,-3-1-10-16,0 2-13 0,0 1-8 0,-7-1-11 15,1 0-5-15,-6 1-8 0,0 0-6 0,-9 0-11 16,16 0-19-16,-16 0-21 0,9-1-30 0,-9 1-31 15,0 0-36-15,0 0-20 0,0 0-24 0,0 0-34 16,0 0-146-16,0 0-344 0,0 0 153 16</inkml:trace>
          <inkml:trace contextRef="#ctx0" brushRef="#br0" timeOffset="31098.73">-4215-1968 146 0,'-9'4'135'0,"2"1"-13"0,1-2-2 0,6-3-12 0,-13 11-5 16,9-6-7-16,0-2-1 0,4-3-11 0,-6 11-5 15,6-11-9-15,-5 9 1 0,5-9-3 0,1 10-1 16,-1-10 1-16,6 9-1 0,0-5-2 15,2 3-6-15,0-4-1 0,5 2-5 0,-3 1-6 0,3 1-5 16,1-3-1-16,-3-1-5 0,3 1-3 16,1 1-4-16,-1 0-4 0,2-1-1 0,-3 1-3 0,2-3-2 15,0 1-4-15,-1-1 1 0,-3 2-2 0,2-2-2 16,-5-1-2-16,3 1 0 0,-3 1-2 0,3 0-1 16,-2 0 1-16,1 2-6 0,-4-3 2 0,2 1-2 15,-8-3 3-15,11 5-3 0,-5-1 0 0,-6-4-1 16,10 6 3-16,-7-4-4 0,-3-2 2 0,7 11 2 15,-7-11-6-15,2 7 1 0,-1 0 2 0,-1-7-2 16,0 0 1-16,-1 13 1 0,1-13 4 0,-2 12-2 16,-5-7 3-16,1-1-1 0,-5 2 3 0,0 0 1 0,0 0-5 15,-4-2 3-15,-5 2-1 0,1-1-1 16,-1 0-1-16,0-1-8 0,-2 3-10 0,1-6-17 0,-1 1-9 16,2-1-5-16,-3 2-20 0,3-1-8 0,5 1-17 15,-1-3-8-15,1 0-20 0,2 0-12 16,0-3-126-16,1 0-276 0,5 0 122 0</inkml:trace>
          <inkml:trace contextRef="#ctx0" brushRef="#br0" timeOffset="32173.62">-1897-2165 5 0,'0'0'206'0,"5"-6"-12"16,-5 6-8-16,0 0-9 0,0 0-11 0,4-8-16 15,-4 8-15-15,0 0-16 0,0 0-12 0,0 0-10 16,0 0-14-16,0 0 0 0,0 0-6 0,0 0-7 0,-30 18-3 16,18-11-4-16,-5 5 4 0,2-1-7 15,-3 3-1-15,0 1-4 0,-1 0-2 0,3 0-3 16,-6 6-6-16,5-3-2 0,0 3-3 0,2-2-4 16,3-1-4-16,2-2-3 0,-1 3-2 0,3-3-2 0,-2-1-1 15,7-1-4-15,-5 3 3 0,6-3-5 0,0 0 0 16,4-3-2-16,-1 2 4 0,3-3-5 0,2 2 0 15,1-3-2-15,2 1 2 0,3-1 2 0,6 0-2 16,1 0-2-16,3-4 0 0,1 1-4 0,1-2 3 16,0-2-3-16,-1 0-1 0,-1-2 5 0,-1 0-4 15,0-2-2-15,-6 0 0 0,1-2 1 0,-2-2-6 16,-1 0-8-16,-2-3-1 0,-3-1-11 0,-2-2-18 16,-3 4-8-16,-3-5-10 0,-3 2-25 0,-5-1-5 15,1 4-12-15,-5-4-9 0,-4 2-12 0,0 1-14 16,-3 1-7-16,1-3-22 0,-4 6-144 0,2 1-328 15,-1-4 146-15</inkml:trace>
          <inkml:trace contextRef="#ctx0" brushRef="#br0" timeOffset="-3872.03">-11390-2729 56 0,'0'0'131'0,"0"0"-6"0,0 0-1 0,0 0-6 16,0 0-6-16,0 0-5 0,0 0-5 0,4-8-16 15,-4 8 2-15,0 0 0 0,0 0-9 0,0 0-10 16,0 0-3-16,0 0-3 0,0 0-5 0,0 0-5 16,0 0-7-16,-2-11-1 0,2 11 3 0,0 0 0 15,0 0-2-15,0 0-3 0,0 0-2 0,0 0 1 16,0 0-1-16,0 0-5 0,0 0-7 0,0 0-3 0,0 0-2 15,0 0-6-15,0 0-1 0,0 0-4 0,0 0 4 16,0 0-5-16,0 0-5 0,0 0 5 16,0 0-6-16,0 0-1 0,0 0 2 0,0 0-1 0,0 0-4 15,0 0 3-15,0 0-2 0,0 0 0 0,-18 19-1 16,18-19 3-16,-4 11-4 0,4-11 1 16,-3 10-1-16,-1-4 4 0,4-6-4 0,-2 11 5 0,2-11-2 15,-2 13-3-15,2-13 2 0,0 14 1 0,0-14-1 16,2 11 4-16,0-6 1 0,-2-5-5 0,5 12 3 15,-3-6-3-15,-2-6 4 0,5 11 1 0,-2-3 0 16,3-3 0-16,-2 1 3 0,2-1 0 0,1 0 3 16,-2-1-5-16,1 2 3 0,2-2 2 0,-3 0-2 15,6 0-7-15,-3 1 8 0,1 0-6 0,3 0 4 0,1-3-2 16,0 0 0-16,1 0-2 0,-1-2 1 0,2 2-3 16,1-2 2-16,-1 0 0 0,0 0-3 15,-3-2 1-15,4 0-1 0,-1 0 1 0,1 1 3 0,-2-2-2 16,-3 0 5-16,2 0 3 0,1 0 7 15,-4 1 0-15,-3-4 5 0,0 2-4 0,6 0 2 0,-5-2 0 16,1 0-1-16,-3 1 4 0,0-3-2 0,2-1-4 16,-2 2 1-16,0 0 0 0,-3 0-1 0,5-5 0 15,-4 6-3-15,0-2-6 0,-1 2 7 0,2-4 1 16,-1 4 3-16,-3-3-1 0,-1 9-8 0,2-14 1 16,1 4-1-16,-3 10 1 0,0-15 0 0,0 15-5 15,-4-13-3-15,3 7-4 0,-4-2 3 0,3-1-1 16,-4 2 0-16,-1 1-3 0,-2-2 2 0,-1 0-4 15,-5 2-1-15,1 0-3 0,-4-2 2 0,-4 2-5 16,1 1-7-16,1 1-4 0,5-1-5 0,-7 2-4 16,0 1-6-16,-2 2-15 0,1 0-4 0,3-1-17 15,0 2-7-15,1 1-14 0,3 1-4 0,-4 2-9 0,6-2-20 16,1 0-2-16,-3 2-19 0,2 1-189 16,1-3-359-16,-1 2 159 0</inkml:trace>
          <inkml:trace contextRef="#ctx0" brushRef="#br0" timeOffset="-2745.32">-9211-2755 74 0,'0'0'186'0,"0"0"-8"0,0 0-5 16,0 0-12-16,0 0-10 0,0 0-7 0,0 0-16 16,0 0-3-16,0 0-9 0,0 0-9 0,0 0-8 15,0 0-7-15,0 0-4 0,0 0-4 0,0 0-7 16,21-12-7-16,-21 12-7 0,10-3-3 0,-10 3-7 15,7-8-2-15,-2 4-7 0,2-1-1 0,0 0-5 16,-1 1 1-16,0-1-8 0,3 0 0 0,-3-1-8 16,3-2 2-16,-6 2-4 0,7 0 0 0,-4-1-2 0,3 0 0 15,-2 1-5-15,-2-1 0 0,1 1-2 16,-2 0 3-16,1 0 1 0,0 0-4 0,0 0-2 16,-5 6 2-16,5-7-4 0,-5 7 1 0,3-7 2 0,-3 7-4 15,5-7-2-15,-5 7 0 0,5-4 0 0,-5 4-2 16,0 0-1-16,0 0-5 0,5-5 1 0,-5 5-2 15,0 0 0-15,0 0-1 0,0 0 4 16,0 0-1-16,0 0-1 0,0 0 3 0,-4 23-5 0,4-23 2 16,-1 15 0-16,-2-7-1 0,0 1 2 0,2 3-2 15,-4-1 0-15,1-1 2 16,2 4-1-16,-2-3 3 0,3 1 2 0,0 2-2 16,-1-2 0-16,-1 1 0 0,1 1 4 0,1-2 0 0,-3-1 0 0,4 3 5 15,-1-2-5-15,1 0 3 0,-1-1 5 0,1 3-5 16,0-3 3-16,1-5-1 0,0 5-2 0,-1 2 2 15,4-7-1-15,-3 6-1 0,2-2-1 0,-3-2 0 16,4-2 1-16,-3 2 0 0,2 0 1 0,-1-1-4 0,0 1 5 16,-2-8-3-16,4 12-8 0,-3-7-11 15,-1-5-22-15,5 12-17 0,-5-12-13 0,1 10-17 0,-1-10-26 16,0 0-24-16,0 0-34 0,-6 11-208 16,6-11-405-16,-9 0 180 0</inkml:trace>
        </inkml:traceGroup>
      </inkml:traceGroup>
      <inkml:traceGroup>
        <inkml:annotationXML>
          <emma:emma xmlns:emma="http://www.w3.org/2003/04/emma" version="1.0">
            <emma:interpretation id="{D73EA5D0-A951-4836-A4CF-348450DB7E78}" emma:medium="tactile" emma:mode="ink">
              <msink:context xmlns:msink="http://schemas.microsoft.com/ink/2010/main" type="line" rotatedBoundingBox="9257,960 12987,868 13037,2874 9306,2967"/>
            </emma:interpretation>
          </emma:emma>
        </inkml:annotationXML>
        <inkml:traceGroup>
          <inkml:annotationXML>
            <emma:emma xmlns:emma="http://www.w3.org/2003/04/emma" version="1.0">
              <emma:interpretation id="{29F2701C-2656-4B20-9634-1BBDCE46D7E1}" emma:medium="tactile" emma:mode="ink">
                <msink:context xmlns:msink="http://schemas.microsoft.com/ink/2010/main" type="inkWord" rotatedBoundingBox="11652,1030 12990,997 13014,1982 11676,2015"/>
              </emma:interpretation>
            </emma:emma>
          </inkml:annotationXML>
          <inkml:trace contextRef="#ctx0" brushRef="#br1" timeOffset="-118776.92">-6854-3134 92 0,'0'0'112'15,"0"0"-2"-15,0 0-11 0,0 0-2 0,0 0-9 0,0 0-4 16,0 0-9-16,0 0-7 0,0 0-7 0,0 0 4 16,0 0-11-16,0 0-3 0,0 0-4 0,-6-8-4 15,6 8-5-15,0 0 5 0,0 0-1 0,0 0-8 16,0 0-1-16,0 0-1 0,0 0-7 0,0 0 1 16,0 0-4-16,0 0 1 0,0 0-4 0,0 0-1 15,0 0-2-15,0 0-3 0,-6-4-2 0,6 4 8 0,0 0-8 16,0 0 5-16,0 0-10 0,0 0 2 15,-10-2-2-15,10 2 0 0,0 0 1 0,0 0 2 16,0 0-7-16,0 0 7 0,-13 0-1 0,13 0-1 0,0 0 4 16,-9-3-2-16,9 3 2 0,0 0 0 15,0 0 0-15,-17 5 3 0,17-5-5 0,-10 1 4 16,10-1-6-16,-11 4 6 0,11-4 4 0,-10 4-2 0,10-4-2 16,-11 5-4-16,11-5 2 0,-9 4 0 0,9-4-5 15,-10 5 6-15,10-5-3 0,-8 5 4 0,3-1-2 16,5-4-4-16,-9 5 3 0,9-5-1 0,-10 5 2 15,10-5 1-15,-8 6-5 0,3-3 0 0,5-3-2 16,-9 8 2-16,5-4-1 0,4-4 1 0,-11 9-1 16,5-5-2-16,6-4 1 0,-10 8 2 0,5-4-5 15,-1 3 5-15,0-4 2 0,6-3-1 0,-10 9-4 16,5-6-1-16,5-3-2 0,-11 8 6 0,6-3-4 16,5-5 0-16,-7 9 1 0,2-7-1 0,5-2 0 15,-8 9 2-15,2-4-1 0,6-5 3 0,-7 8-5 16,7-8 5-16,-5 11-1 0,1-6-2 0,4-5-2 15,-6 9 2-15,6-9-1 0,-7 9 5 0,7-9-7 0,-8 7 2 16,8-7 3-16,-6 9-2 0,6-9 0 16,-5 5 2-16,5-5-2 0,-6 7 4 0,6-7-1 15,-6 7 0-15,6-7-2 0,-6 7-1 0,6-7 0 0,0 0 1 16,-4 8 1-16,4-8 0 0,-5 9 0 0,5-9-1 16,-5 6 0-16,5-6 1 0,-6 7-1 0,6-7 5 15,-3 9 7-15,3-9 2 0,-3 6 3 0,3-6-5 16,-8 8 1-16,8-8-4 0,-2 8 3 0,2-8-2 15,-5 8-2-15,5-8-4 0,-6 6 0 0,6-6 1 16,-6 9-1-16,6-9 0 0,-7 8-2 0,7-8-2 16,-4 6 3-16,4-6-4 0,-3 8 3 0,3-8-3 15,0 0 2-15,-4 10-2 0,4-10 3 0,-2 6-4 16,2-6 0-16,-2 9 0 0,2-9 0 0,-4 8-3 16,4-8 3-16,0 0-3 0,1 11 5 0,-1-11-5 0,-5 9 3 15,5-9-2-15,0 0 1 0,0 12-1 16,0-12-2-16,-3 10 2 0,3-10 1 0,0 8 3 15,0-8-4-15,0 0 0 0,-3 12-1 0,3-12 1 0,0 0 2 16,1 13-3-16,-1-13 0 0,2 8 0 0,-2-8 3 16,0 9-3-16,0-9-1 0,0 0 1 15,0 14 1-15,0-14 0 0,0 6-1 0,0-6 3 0,2 9-2 16,-2-9 1-16,0 0-1 0,-2 14 1 0,2-14-1 16,0 0 0-16,0 10-1 0,0-10 2 0,2 7-2 15,-2-7 1-15,0 0 1 0,0 9-1 0,0-9 0 16,1 9-1-16,-1-9-1 0,0 0-2 0,1 11-3 15,-1-11 2-15,3 8 2 0,-3-8-1 0,2 8-3 16,-2-8 4-16,2 8-1 0,-2-8-3 0,2 9 3 16,-2-9 2-16,1 8-2 0,-1-8 1 0,3 8 2 15,-3-8-5-15,5 6 5 0,-5-6 0 0,3 8-1 16,-3-8 0-16,4 10 3 0,-4-10-3 0,6 8 0 0,-2-2 2 16,-4-6-6-16,5 6 3 0,-5-6 4 15,7 6-4-15,-6 1 2 0,-1-7 0 0,9 5-1 16,-4-2 0-16,-5-3-1 0,5 11 0 0,-3-8 0 0,-2-3 4 15,9 6 1-15,-5 0-6 0,-4-6 4 0,5 7 1 16,-5-7-2-16,4 4 0 0,-4-4 0 16,7 7-1-16,-7-7-1 0,5 6 2 0,-5-6 2 0,6 9-2 15,-6-9 1-15,6 5 0 0,-6-5 1 0,6 8 0 16,-6-8-2-16,7 5 5 0,-3-1-6 0,-4-4 0 16,10 7 1-16,-5-3-2 0,-5-4 4 0,10 6 0 15,-5-4 0-15,-5-2 0 0,11 7-2 0,-5-5-1 16,-6-2-1-16,11 8 2 0,-7-5 0 0,-4-3 0 15,11 5 0-15,-11-5 0 0,11 4-3 0,-8-1 3 16,-3-3 0-16,9 5-1 0,-5-1 2 0,-4-4-2 16,10 4-1-16,-5-1 3 0,-5-3-3 0,9 5 4 15,-3-1 1-15,-6-4-1 0,7 4 0 0,-7-4 0 0,11 6-1 16,-11-6 0-16,11 3-2 0,-7-1 2 16,-4-2 1-16,11 4 1 0,-11-4-3 0,11 3 0 0,-5-1 3 15,-6-2-5-15,13 3 5 0,-7-1-3 0,-6-2 2 16,11 3-2-16,-11-3 0 0,13 3-1 0,-9 0 1 15,-4-3 1-15,15 2 1 0,-15-2-4 0,12 3 1 16,-7-2 2-16,4 2-3 0,-9-3 4 0,12 2-2 16,-4 1-1-16,-8-3 7 0,12 2-4 0,-5-2-2 15,-7 0-2-15,14 5 2 0,-6-4 0 0,-8-1 0 16,15 3 2-16,-9-3-3 0,2 2 3 0,-8-2-3 16,15 3-1-16,-10-2 3 0,-5-1-1 0,14 3 0 15,-14-3 0-15,10 1 0 0,-4 1-1 0,-6-2-2 16,12 2 2-16,-12-2 1 0,11 0 0 0,-11 0 1 0,11 3 0 15,-11-3 0-15,11 3-1 0,-11-3 1 16,10 1 2-16,-10-1-1 0,11 1-2 0,-11-1-2 16,8 1 5-16,-8-1-4 0,11 2-1 0,-11-2 4 15,9 3-4-15,-9-3 2 0,11 0-1 0,-11 0 3 0,9 2 0 16,-9-2-3-16,11 1 0 0,-11-1 3 16,11 0-2-16,-11 0 0 0,0 0 1 0,15 0-3 15,-15 0 1-15,10 2 5 0,-10-2-5 0,0 0 3 0,12-2-2 16,-12 2-2-16,10-1 2 0,-10 1-1 0,0 0 4 15,15 0-2-15,-15 0 1 0,0 0-1 0,12 0-1 16,-12 0 0-16,10-2-2 0,-10 2 2 0,10 0 0 16,-10 0 2-16,0 0-2 0,15-5 4 0,-15 5 0 15,11-1 2-15,-11 1 3 0,11-1 3 0,-11 1-1 16,8 0 7-16,-8 0-3 0,11-1-2 0,-11 1 0 16,10-3-1-16,-10 3-1 0,11-3 3 0,-11 3-3 15,13-4-2-15,-13 4 0 0,11-4 1 0,-4 4-1 16,-7 0 1-16,16-4-3 0,-8 2-3 0,-8 2 4 0,15-5-4 15,-7 4-1-15,1-2 2 0,-2 1-2 0,-7 2 0 16,17-4 4-16,-9 1 3 0,-8 3 0 16,12-4 6-16,-4 1-5 0,-8 3 4 0,13-5 1 0,-4 2-2 15,-3 1 1-15,1-2 1 0,-7 4 1 0,13-5 1 16,-7 2-5-16,1 1 4 0,-7 2-4 0,13-6-3 16,-7 3-1-16,0-1 2 0,1-1-3 0,-7 5 0 15,14-6-2-15,-8 5-1 0,3-4 0 0,-2 1-2 16,0 0 2-16,-7 4-1 0,14-5-1 0,-8 0 4 15,0 2-5-15,-6 3 3 0,13-6 3 0,-6 1 3 16,-2 2-3-16,1-1 2 0,-6 4 4 0,10-8 2 16,-4 4-1-16,-6 4 1 0,9-6-3 0,-4 0 0 15,0 3-2-15,-5 3 0 0,7-11-2 0,-7 11 0 16,7-3-2-16,-7 3 2 0,7-8-1 0,-7 8-1 16,4-8 0-16,-4 8-3 0,8-7-1 0,-8 7 1 15,6-6-1-15,-6 6 1 0,1-8 1 0,-1 8-1 0,7-7 0 16,-7 7 0-16,4-9-5 0,-4 9 4 0,3-10-3 15,-3 10 3-15,4-9-2 0,-4 9-2 0,1-9 1 16,-1 9 0-16,5-10 0 0,-4 4 2 0,-1 6-4 16,4-11 3-16,-4 11 1 0,1-12 1 0,-1 12 1 15,2-8-6-15,-2 8 0 0,4-12 1 0,-4 12 2 16,1-9-4-16,-1 9 3 0,5-9-1 0,-5 9-2 16,3-9 2-16,-3 9 2 0,3-8 0 0,-3 8 1 15,0-10 0-15,0 10 0 0,0 0 1 0,4-7-2 16,-4 7 4-16,3-10-4 0,-3 10-1 0,2-7 1 15,-2 7-2-15,0 0 7 0,1-10-7 0,-1 10-1 16,0 0 3-16,4-11-1 0,-4 11 0 0,0 0 2 16,4-9-3-16,-4 9 2 0,1-11 3 0,-1 11-4 15,0 0 0-15,1-10-3 0,-1 10 2 0,0-9-1 16,0 9 2-16,0 0-1 0,-1-12 1 0,1 12-2 16,-4-11 3-16,4 11-3 0,0 0 3 0,-1-10-4 15,1 10 1-15,-4-6 4 0,4 6-4 0,-2-9-1 0,2 9 5 16,-5-8-2-16,5 8 3 0,0 0-3 0,-3-11-3 15,3 11 3-15,-5-9-1 0,5 9 0 16,-1-8 3-16,1 8-4 0,0 0 3 0,-6-11-2 0,6 11 0 16,-1-9 2-16,1 9 2 0,-5-6-4 15,5 6 4-15,-4-8-3 0,4 8 0 0,-2-10-2 0,2 10 2 16,-4-9-3-16,4 9 1 0,-4-7-2 0,4 7 2 16,-3-10 1-16,3 10 1 0,-5-8-2 0,5 8 2 15,-4-11-3-15,4 11 2 0,-9-6-4 0,9 6 2 16,-7-8-3-16,7 8 1 0,-7-6 2 0,7 6-2 15,-9-8 1-15,9 8-1 0,-10-5 0 0,5 2 1 16,5 3-1-16,-9-8 3 0,9 8-4 0,-9-5 3 16,9 5-3-16,-9-4 1 0,9 4 3 0,-7-7 1 0,7 7-2 15,-10-4 0-15,10 4 2 0,-8-6-1 16,8 6 4-16,-7-8-1 0,7 8-2 0,-10-8-1 16,10 8 0-16,-7-7 1 0,2 5-1 0,5 2 2 15,-9-8 0-15,9 8-3 0,-10-6 2 0,10 6 2 16,-6-6 1-16,6 6-3 0,-9-8 1 0,9 8 1 0,-4-5-2 15,4 5 2-15,-8-6 1 0,8 6 0 0,-6-5-2 16,6 5 6-16,-5-8 2 0,5 8-1 0,0 0 1 16,-7-6-1-16,7 6 1 0,-5-8 2 0,5 8-4 15,0 0 3-15,0 0-2 0,-8-9-2 0,8 9 1 16,-5-5-1-16,5 5 1 0,0 0-5 0,-6-6 1 16,6 6 1-16,0 0 1 0,-6-6 3 0,6 6-6 15,0 0 1-15,-6-8-1 0,6 8-1 0,-7-6-1 16,7 6 2-16,-8-5 1 0,8 5-2 0,-10-6-2 15,4 3 1-15,6 3 1 0,-7-5 0 0,7 5 0 16,-10-6 0-16,10 6-1 0,-9-5 1 0,9 5 3 16,-8-6-5-16,8 6 1 0,-8-4 2 0,8 4 0 15,-8-4-2-15,8 4-2 0,-7-3 2 0,7 3 0 16,0 0 3-16,-10-5-3 0,10 5 2 0,0 0-2 16,-9-3-4-16,9 3 5 0,0 0 0 0,-9-3 2 15,9 3-4-15,0 0-1 0,-11-3 1 0,11 3 1 0,0 0-2 16,-11-2 4-16,11 2-1 0,-9-2-1 0,9 2 2 15,-11-1 0-15,11 1-2 0,-11-4-1 16,11 4 4-16,-10-1-2 0,10 1 0 0,0 0 0 0,-16-1 0 16,16 1-3-16,-9-5 3 0,9 5 3 0,-12-2-4 15,12 2 0-15,-12-2 0 0,12 2 3 0,-10-2-4 16,10 2 2-16,-14-1 0 0,14 1 2 0,-8-2-4 16,8 2 1-16,-11-3 0 0,11 3 3 0,-11-2-3 15,11 2-1-15,0 0 2 0,-14-3 0 0,14 3-2 16,-11-1 0-16,11 1 1 0,-10-1 1 15,10 1 2-15,-12-1-4 0,12 1 1 0,-11-3 2 0,11 3 4 16,-13 0-5-16,13 0 2 0,-12-3-2 0,12 3 1 16,-11-3 1-16,11 3-4 0,-11-2 4 0,11 2 1 15,-11-2-5-15,11 2 2 0,-13-4-1 0,13 4 4 16,-9-2-2-16,9 2-1 0,-9-4 0 0,9 4 2 16,0 0-2-16,-13-2 1 0,13 2-2 0,-7-3 3 15,7 3-4-15,-10-3 2 0,10 3 1 0,0 0-3 0,-12-2 1 16,12 2 1-16,0 0-1 0,-10-4 3 15,10 4-3-15,0 0 3 0,-9-1-1 0,9 1-1 0,0 0-3 16,-10-3 0-16,10 3 3 0,-9-2-3 0,9 2 0 16,0 0 1-16,-13-2 0 0,13 2 0 0,-11 0 1 15,11 0 1-15,0 0-1 0,-15 0 6 0,15 0-5 16,-11 0-1-16,11 0 1 0,-12-2 0 0,12 2 0 16,-12 0-2-16,12 0 1 0,-13 0 1 0,13 0-1 15,-10 2 2-15,10-2-1 0,0 0-3 0,-15 2 7 16,15-2-5-16,-9 1 3 0,9-1-18 0,-11 3-9 15,11-3-15-15,-9 2-18 0,9-2-13 0,-10 4-21 16,10-4-24-16,-11 5-36 0,5-3-58 0,-1 1-210 16,7-3-455-16,-14 0 201 0</inkml:trace>
        </inkml:traceGroup>
        <inkml:traceGroup>
          <inkml:annotationXML>
            <emma:emma xmlns:emma="http://www.w3.org/2003/04/emma" version="1.0">
              <emma:interpretation id="{041189D6-9A4E-4A07-9135-AF88879A2BEB}" emma:medium="tactile" emma:mode="ink">
                <msink:context xmlns:msink="http://schemas.microsoft.com/ink/2010/main" type="inkWord" rotatedBoundingBox="9706,1378 12474,1310 12506,2583 9737,2651"/>
              </emma:interpretation>
            </emma:emma>
          </inkml:annotationXML>
          <inkml:trace contextRef="#ctx0" brushRef="#br0" timeOffset="-1358.77">-6877-2780 107 0,'0'0'166'0,"0"0"-14"0,0 0-9 16,0 0-11-16,0 0-10 0,21-18-7 0,-21 18-5 15,6-5-14-15,-1 0-4 0,1-1-11 0,0 0-9 16,1 1-2-16,-1 0-5 0,1 2-9 0,4-5-9 15,-1 2-2-15,0-2-5 0,-3 2 0 0,2 1-7 16,1 0-2-16,0-1-2 0,2 2-3 0,-3-1-8 16,2 0 4-16,-4 1-6 0,2 2 3 0,-9 2-4 15,13-4 1-15,-7 0-4 0,-6 4-1 0,13-3-4 16,-13 3 0-16,10-2 1 0,-10 2 1 0,0 0-7 0,12 1 2 16,-12-1-2-16,0 0 1 0,10 8-3 15,-10-8-1-15,2 7 3 0,-2-7 0 0,0 13 1 16,0-5-3-16,0-8 3 0,-5 17 1 0,2-5-2 15,-1 1 6-15,-2 1-3 0,0-3-2 0,0 3 3 0,-4 2-1 16,-2 1 0-16,1 1 0 0,-1-2 2 0,-3-2 0 16,-1 4 0-16,1-3 1 0,1 0-5 15,-4 0 0-15,1 3 2 0,2-4 2 0,-1 2-2 0,1-2 2 16,4-6-5-16,-2 4-2 0,-3 1 3 0,4-4 4 16,-1-3-5-16,3 3-1 0,0-1 3 0,2-2 0 15,2-1-1-15,-1 0-1 0,1-1-4 0,1 1 3 16,5-5 2-16,-7 5 2 0,7-5 0 0,0 0 5 15,-7 6 8-15,7-6 4 0,0 0 8 0,0 0 4 16,0 0-3-16,0 0 0 0,0 0-3 0,0 0-3 16,0 0-6-16,0 0 1 0,0 0-3 0,0 0-3 15,0 0 1-15,0 0-4 0,21-16-3 0,-17 12 1 16,-4 4-1-16,14-8-3 0,-8 6 2 0,3 1-2 16,1-4 2-16,-10 5-6 0,21 0 1 0,-9 0 2 0,3-3 1 15,-2 6-5-15,2-3 3 0,5 0-5 0,1 2 3 16,2 1 1-16,2 0-2 0,-2-2 2 15,3 4-2-15,-1-5 1 0,0 0-3 0,-3-3 2 16,-1 6-2-16,-3-1-5 0,-3 1-3 0,0-2-5 0,-4 0-5 16,1 0-3-16,1 1-8 0,-5 0-12 0,1 0-15 15,-9-2-16-15,17 0-22 0,-17 0-29 0,12 0-38 16,-12 0-157-16,9 0-345 0,-9 0 152 0</inkml:trace>
          <inkml:trace contextRef="#ctx0" brushRef="#br0" timeOffset="28554.8">-9183-1931 13 0,'0'0'136'0,"0"0"-6"15,0 0-15-15,0 0-3 0,0 0-6 0,0 0-6 0,0 0-10 16,0 0-1-16,0 0-9 0,0 0-4 0,0 0-6 15,0 0 0-15,0 0-4 0,0 0 0 16,0 0 0-16,0 0-4 0,0 0 3 0,0 0-4 0,0 0 1 16,0 0-3-16,0 0-2 0,0 0 1 15,0 0-5-15,0 0-5 0,0 0-7 0,0 0 1 16,6-6-6-16,-6 6-8 0,5-6 0 0,-5 6-2 0,6-2-4 16,-6 2-4-16,9-8-6 0,-4 5 3 0,-5 3 1 15,11-7-3-15,-3 2-6 0,-1 3 2 0,1-2 0 16,1 1 1-16,1 1-3 0,-1-1-1 0,-9 3 0 15,16-6-2-15,-8 5 4 0,3-2-4 0,-2 2 0 16,-1-2-1-16,-8 3-4 0,17-2 3 0,-10-1 1 0,3 2-2 16,-1 0 2-16,-9 1-3 0,16-1-5 0,-8-1 4 15,-8 2 1-15,14-1 1 0,-8 0 2 16,-6 1-7-16,12 1 5 0,-12-1 2 0,13-1-3 0,-13 1-1 16,11 1 0-16,-11-1 2 0,10 1-4 15,-10-1 0-15,8 3 4 0,-8-3-1 0,8 5-4 16,-8-5 3-16,7 4-3 0,-7-4 3 0,9 5-5 0,-9-5 4 15,6 5-3-15,-2 0-1 0,-4-5 4 0,3 6-3 16,-3-6 2-16,5 9-1 0,-5-9 7 16,1 8-5-16,-1-8 1 0,0 0-2 0,-1 11 3 0,1-11-1 15,-4 10 6-15,4-10-5 0,-4 10 2 0,0-5 0 16,4-5-1-16,-10 10 3 0,5-5-3 0,-1-1-1 16,2 2 3-16,-2-1-6 0,0 0 6 0,-3 0 2 15,9-5 1-15,-10 7-4 0,4-1-5 0,6-6 2 16,-10 7-2-16,3-5 4 0,7-2 2 0,-9 4 1 15,9-4-1-15,-6 4-2 0,6-4-7 0,0 0 7 16,-8 6-3-16,8-6 3 0,0 0-8 0,0 0 9 16,-7 4-2-16,7-4 2 0,0 0 0 0,0 0-1 15,0 0 3-15,0 0 0 0,0 0 1 0,0 0-6 16,0 0 3-16,23 6-2 0,-23-6 1 0,13 0 0 0,-13 0 3 16,15 0-1-16,-5 0-1 0,0 0 0 0,-10 0 1 15,19-2 0-15,-11 4-2 0,-8-2-1 16,13 0-8-16,-5 0 7 0,-8 0 2 0,12 0-2 0,-3 0 0 15,-9 0 2-15,0 0-2 0,13 3 0 0,-13-3-1 16,8 2 3-16,-8-2-4 0,6 4 0 0,-6-4 1 16,6 5 2-16,-6-5-2 0,3 6 3 0,-3-6-4 15,3 8 1-15,-3-8 4 0,0 0-3 0,5 10 0 16,-5-10-2-16,1 10 2 0,-1-10-1 0,2 13 2 16,-2-13-1-16,-2 14 2 0,2-8 1 0,0-6 0 15,-3 12-6-15,3-12 7 0,-4 14-3 0,0-4 1 16,3-2-1-16,-4 0 3 0,0 2-1 0,-1 0 0 15,0-4 1-15,-2 2 2 0,0 3 0 0,-1-3-1 0,2 1 2 16,-3-4 3-16,-3 1-1 0,-1 2 3 0,0-2-5 16,-1-1 2-16,-1 1-4 0,2-1 2 15,-2-1 1-15,-5 0 1 0,1 0-10 0,0-2 7 0,4 1 3 16,-1-2-5-16,-3 2-5 0,5-3-7 0,2 1 4 16,-2-1-12-16,4-1-4 0,-3 1-5 0,3-3-8 15,11 3-11-15,-16-1-3 0,10-2-13 0,6 3-16 16,-14-2-11-16,14 2-27 0,-11-6-62 0,11 6-100 15,-8-6-300-15,8 6 134 0</inkml:trace>
        </inkml:traceGroup>
        <inkml:traceGroup>
          <inkml:annotationXML>
            <emma:emma xmlns:emma="http://www.w3.org/2003/04/emma" version="1.0">
              <emma:interpretation id="{C1369546-AFDA-4F3A-8917-5EA6108802D7}" emma:medium="tactile" emma:mode="ink">
                <msink:context xmlns:msink="http://schemas.microsoft.com/ink/2010/main" type="inkWord" rotatedBoundingBox="12202,2436 12625,2426 12636,2884 12214,2895"/>
              </emma:interpretation>
            </emma:emma>
          </inkml:annotationXML>
          <inkml:trace contextRef="#ctx0" brushRef="#br0" timeOffset="29474.75">-6688-1790 67 0,'0'0'214'0,"0"0"-18"0,0 0-14 16,0 0-14-16,0 0-21 0,0 0-10 0,0 0-19 16,0 0-16-16,0 0-9 0,0 0-3 0,0 0-12 15,0 0-12-15,3 14-2 0,-3-14-7 0,0 0 2 16,-5 17-6-16,5-17-4 0,-5 13-2 0,3-4-4 15,-4-1 1-15,3 4-3 0,0-1-1 0,-2 2-2 16,-1-3-4-16,3 1-5 0,-1-2 0 0,-1 1-4 16,3-4-3-16,-2 3-1 0,2-3-4 0,2-6-1 0,-2 18 0 15,-1-13 0-15,3-5-1 0,-1 11 0 0,1-11-3 16,0 14-1-16,0-14-1 0,1 8 2 16,-1-8-1-16,1 8-3 0,-1-8 0 0,0 0 3 0,5 9-2 15,-5-9-1-15,10 3 0 0,-10-3 1 0,9 4-2 16,-9-4 1-16,14 0-6 0,-4 0 6 0,-10 0-1 15,19-2-1-15,-6 2-1 0,1-2-5 0,2 0-10 16,-3 1-15-16,2-1-14 0,1-1-20 0,-1-3-19 16,1 4-14-16,-2-1-26 0,5-3-25 0,-5 1-198 15,-2-2-370-15,2 0 165 0</inkml:trace>
          <inkml:trace contextRef="#ctx0" brushRef="#br0" timeOffset="29735.97">-6327-1743 152 0,'0'0'190'0,"0"0"-21"0,0 0-15 16,0 0-18-16,0 0-11 0,0 0-7 0,0 0-5 0,0 0 3 15,0 0-7-15,-15 28-11 0,10-18-7 0,-3 7-5 16,-1 1-9-16,-2 0-8 0,2-2-6 0,-3 2-6 15,3 2-1-15,-2-2-8 0,0 1-5 0,-1 0-2 16,1 1-4-16,-2-1-2 0,0 0-12 16,0 1-19-16,2 1-18 0,-1-2-24 0,2-3-25 0,-1 3-26 15,1-5-27-15,1 0-57 0,3-2-114 0,1-6-310 16,2 3 138-16</inkml:trace>
        </inkml:traceGroup>
        <inkml:traceGroup>
          <inkml:annotationXML>
            <emma:emma xmlns:emma="http://www.w3.org/2003/04/emma" version="1.0">
              <emma:interpretation id="{896D9503-4299-4119-AC7F-EDCB0F2A1C74}" emma:medium="tactile" emma:mode="ink">
                <msink:context xmlns:msink="http://schemas.microsoft.com/ink/2010/main" type="inkWord" rotatedBoundingBox="9257,960 10506,929 10532,2009 9283,2040"/>
              </emma:interpretation>
            </emma:emma>
          </inkml:annotationXML>
          <inkml:trace contextRef="#ctx0" brushRef="#br1" timeOffset="-27346.92">-9254-3088 76 0,'7'-4'126'0,"-7"4"-16"0,0 0-3 15,0 0 4-15,6-8-12 0,-6 8-2 0,0 0-11 16,5-3-3-16,-5 3-5 0,0 0-1 0,0 0-10 16,0 0 0-16,0 0-5 0,0 0-2 0,0 0-4 15,0-10-3-15,0 10-4 0,0 0-3 0,0 0 1 16,0 0-5-16,0 0-3 0,6-5-2 0,-6 5-4 15,0 0-4-15,0 0-3 0,0 0-1 16,0 0-2-16,0 0-7 0,0 0-5 0,0 0 2 0,0 0-5 0,0 0-6 16,0 0-5-16,0 0 3 0,0 0 2 15,-18-3 1-15,18 3-4 0,0 0 5 0,0 0-4 16,-19 4 0-16,19-4-2 0,-8 4 2 0,3 0 0 16,5-4 5-16,-11 6-10 0,5-3 5 0,-1 2-3 15,7-5 10-15,-12 7-5 0,6-3 0 0,-5 1-2 16,7 1-2-16,-3 0 1 0,-1-2 2 0,1 0 0 0,1 2 0 15,-2-2-4-15,2 0 5 0,0 2-4 0,0-3 7 16,-2 3-7-16,4 0 4 0,4-6-3 0,-13 10 0 16,8-5 3-16,-1 1 2 0,2-1-1 0,4-5-2 15,-9 12 0-15,5-7 2 0,-2 0 0 0,1 1 2 16,-1-1-2-16,1 0 3 0,5-5-6 0,-11 9 3 16,7-5-3-16,-2 3 3 0,-1-2-1 0,3-1 1 15,-3 2 5-15,1 0-2 0,6-6 0 0,-11 9-3 16,5-4 1-16,0 2 3 0,0-4-3 0,0 3-3 15,2-1 5-15,4-5-3 0,-9 9-1 0,5-5 2 16,4-4 1-16,-6 7-2 0,6-7 2 0,-7 9-4 0,3-4 1 16,4-5 2-16,-6 9-4 0,6-9 3 15,-5 9-3-15,5-9 0 0,-5 7-1 0,3-2 1 0,2-5 1 16,-6 12 1-16,6-12-2 0,-5 8 6 16,1-2-6-16,2 1-3 0,2-7 0 0,-7 11 9 0,5-4-2 15,2-7-6-15,-5 12 0 0,2-5 4 0,-2-1-1 16,5-6 1-16,-6 11-1 0,5-3 1 0,1-8 0 15,-5 9 0-15,3-4-5 0,2-5 1 0,-4 14 4 16,4-14-3-16,-5 11 0 0,4-5 0 0,1-6-1 16,-5 11 2-16,5-11 0 0,-3 11 3 0,2-6 1 15,1-5-1-15,-4 13-3 0,4-13 0 0,-2 10-1 16,2-10 2-16,-2 14 0 0,0-8-2 0,2-6 1 16,0 13 2-16,0-13-3 0,0 9 6 0,0-9-3 15,2 12-2-15,-2-12 1 0,3 8 1 0,-3-8-2 16,3 9 3-16,-1-2 0 0,-2-7 2 0,3 12-3 15,-1-7-1-15,-2-5 2 0,4 10-3 0,-4-10 0 16,6 10 3-16,-2-5-4 0,-4-5 3 0,6 10-3 16,-5-6 4-16,3 1-1 0,-4-5-1 0,6 11-1 15,-2-6 4-15,-4-5-2 0,7 12 0 0,-2-7 2 0,0 1-3 16,-5-6 1-16,7 8-4 0,-4-2 1 0,-3-6 2 16,10 7 2-16,-7-4-3 0,5 3 0 0,-2-2 3 15,-2 1-2-15,2-2 2 0,0 4-1 0,0-3 0 16,2-1-2-16,-2 1 1 0,2 0-1 0,0 0-2 15,-1 0-1-15,1 0 6 0,3 0-1 0,-5 0-1 16,1 1-2-16,1-1 1 0,0-2-1 0,0 4 2 16,3-2 1-16,-5 0-2 0,1 1 1 0,1-1-1 15,-1 1 1-15,-1-3 1 0,0 3-4 0,2-1 1 16,-2 1-5-16,0-2-3 0,-6-3 1 0,10 6-1 16,-10-6-1-16,9 8 4 0,-5-6 3 0,-4-2-5 15,7 5 4-15,-7-5-2 0,11 6 1 0,-11-6 2 16,7 5-2-16,-2-2 0 0,-5-3-3 0,6 6 0 0,-6-6 4 15,9 6 1-15,-3-3-1 0,-6-3 1 16,11 6-3-16,-6-3 2 0,-5-3-2 0,11 7 5 16,-5-5-4-16,3 2 5 0,-3-1-2 0,2 0 1 0,-2 2-3 15,2-3 3-15,2-1 1 0,-1 2 0 0,-2 0-3 16,-7-3 2-16,19 3-1 0,-9-2 1 16,-3 1-1-16,3-1 0 0,-3 0-2 0,-7-1 6 0,19 2 0 15,-13-2-6-15,-6 0 4 0,15 0-2 0,-8 0-1 16,-7 0-2-16,17 1-1 0,-17-1 3 0,18-1 2 15,-11 2-1-15,-7-1-3 0,15 0 0 0,-5 0-2 16,2 0 4-16,-1 1-4 0,1-1 1 0,1 0-2 16,-2 2 4-16,1-2-10 0,3 0 6 0,-1 0-5 15,-1 0 4-15,1 0 0 0,-2 0 3 0,-2 0-5 16,-10 0 2-16,18 0 1 0,-5-3 2 0,-6 3 3 16,-7 0-5-16,16-4 2 0,-7 3 10 0,-9 1-4 15,12-3 8-15,-12 3-3 0,12-5 3 0,-6 4-4 16,-6 1 4-16,11-6-4 0,-5 1 1 0,0 0 4 0,-6 5-4 15,12-6 3-15,-6 3 2 0,0-2-9 0,2 1 6 16,-8 4-5-16,12-9 1 0,-3 4-3 16,-3 0 2-16,1 0 2 0,-1-1-2 0,2 1 0 0,-1 0-2 15,0 1 1-15,0-2-1 0,1 1 3 0,-1 0 2 16,-1 0-7-16,0-2 2 0,0 2 5 16,0 2 6-16,2-5-5 0,-3 2 4 0,1-4-1 15,0 3-2-15,-1 2-2 0,3-1 3 0,-1-3-5 0,-1 4 0 16,0-2 3-16,1 0-2 0,0-1-3 0,-1-1 5 15,1 0-4-15,1 2 3 0,-2-1-8 0,0 2 2 16,0-5 6-16,-1 5-5 0,1-6 3 0,2 2-2 16,-4 1-1-16,3-2-1 0,-1 3 0 0,1 0 0 15,-2-3 0-15,3 0-2 0,-2 4 0 0,-4-2 0 16,3 0-4-16,0 1 7 0,-1 0-2 0,-1 2 1 16,-1-3 0-16,3 0 1 0,-4 2-2 0,-1 7 1 15,4-15 4-15,-3 7 2 0,-1 8-6 0,5-14 3 16,-4 5-3-16,-1 9 1 0,1-13 1 0,-1 5-1 0,0 8-3 15,3-12 2-15,-3 12 1 0,0-13-1 0,0 13 2 16,0-16-2-16,0 16 0 0,-5-14 2 16,5 8-4-16,0 6 2 0,-4-15-1 0,3 9 5 0,1 6-5 15,-3-14 1-15,1 6-2 0,1-1 7 0,1 9-10 16,-5-13 4-16,3 7 1 0,0-2-1 16,2 8 3-16,-4-13 1 0,4 13-3 0,-1-12 1 15,1 12-1-15,-5-13 0 0,3 8 0 0,-2-2-2 0,4 7 2 16,-5-11 2-16,5 11-1 0,-4-11 1 0,1 5-3 15,3 6 7-15,-6-9 2 0,3 3-1 0,3 6 0 16,-9-10 1-16,9 10 0 0,-7-10 1 0,4 4-5 16,3 6 5-16,-11-9-2 0,7 3 1 0,-3-2-6 15,1 3 3-15,6 5-1 0,-8-11 4 0,5 5-5 16,-2 0 5-16,-1 1-1 0,6 5 5 0,-10-9-1 16,4 3 2-16,2 1 3 0,-2 0-2 0,6 5 4 15,-10-11-2-15,5 5 2 0,1 1 2 0,-2-1 1 16,6 6-1-16,-7-11-4 0,2 8 4 0,5 3-5 15,-7-9 0-15,3 4-3 0,4 5-2 0,-9-8 4 16,6 2-2-16,3 6-3 0,-9-8 0 0,4 5-3 16,5 3 0-16,-10-11 1 0,4 8-3 0,6 3 0 15,-9-10 0-15,3 4-1 0,6 6 0 0,-12-7 2 16,6 5-5-16,0-3 2 0,6 5 3 0,-14-9-2 16,9 5 1-16,5 4-2 0,-12-7 1 0,6 4 0 15,6 3 1-15,-10-6 1 0,2 3 1 0,8 3-1 16,-7-5 3-16,7 5 0 0,-10-5-1 0,10 5-3 0,-8-5 3 15,8 5-1-15,-11-6 2 0,11 6-4 0,-12-5-2 16,7 2 0-16,5 3 2 0,-12-8 2 16,7 4-4-16,5 4 2 0,-10-6-3 0,10 6 1 0,-11-5 0 15,5 2 1-15,6 3-1 0,-10-3-1 0,10 3 1 16,-12-7-2-16,12 7 1 0,-10-5 2 0,4 3-1 16,6 2 0-16,-9-6 4 0,9 6-4 15,-10-4 0-15,10 4 1 0,-11-4 5 0,11 4-7 0,-9-2 2 16,9 2 1-16,-9-4 2 0,9 4-4 0,-14-3 2 15,14 3 0-15,-14 0 0 0,14 0-4 0,-13 0 4 16,13 0 1-16,-19 0 0 0,10-1-1 0,1 3-1 16,-2 1 0-16,-2-2-1 0,2 1 1 0,-2 4 0 15,-1-4-1-15,0 1 0 0,-2 2 4 0,2-2-13 16,-6 6-16-16,-1-3-21 0,-1 3-27 0,0 1-42 16,0-1-41-16,-8 4-191 0,0 0-373 0,0 0 166 0</inkml:trace>
        </inkml:traceGroup>
      </inkml:traceGroup>
    </inkml:traceGroup>
    <inkml:traceGroup>
      <inkml:annotationXML>
        <emma:emma xmlns:emma="http://www.w3.org/2003/04/emma" version="1.0">
          <emma:interpretation id="{57B09D02-CFA2-442C-887C-8A0085CCF502}" emma:medium="tactile" emma:mode="ink">
            <msink:context xmlns:msink="http://schemas.microsoft.com/ink/2010/main" type="paragraph" rotatedBoundingBox="5388,2137 24957,3432 24844,5133 5275,38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5F30C5-CE20-4905-B87F-F4FC76A8A5CA}" emma:medium="tactile" emma:mode="ink">
              <msink:context xmlns:msink="http://schemas.microsoft.com/ink/2010/main" type="inkBullet" rotatedBoundingBox="18864,4043 20495,4151 20465,4608 18833,4500"/>
            </emma:interpretation>
          </emma:emma>
        </inkml:annotationXML>
        <inkml:trace contextRef="#ctx0" brushRef="#br1" timeOffset="-185186.92">1 0 96 0,'-2'13'233'0,"4"-2"-19"0,-2 1-8 0,1-1-10 15,0 3-10-15,1-1-8 0,0-1-12 0,-1 2-8 16,2-3-4-16,-1-2-18 0,-1 3-6 0,3 0-16 0,-2-1-8 16,0-1-11-16,2 0-8 0,-2-2-9 0,-2-1-4 15,3 2-8-15,-1-1-8 0,1-1-8 16,-3-7-2-16,5 12-5 0,-5-4-4 0,0-8-3 0,5 11-14 16,-2-6-22-16,-3-5-17 0,1 12-21 0,-1-12-18 15,2 10-21-15,-2-10-24 0,3 9-25 0,-3-9-27 16,0 0-35-16,2 6-182 0,-2-6-399 0,0 0 177 15</inkml:trace>
        <inkml:trace contextRef="#ctx0" brushRef="#br1" timeOffset="-184486.93">-75-94 109 0,'-2'-6'269'0,"2"6"-16"0,-9-11-21 16,4 7-14-16,5 4-13 0,-2-11-11 16,2 11-19-16,0-8-20 0,0 8-12 0,0 0-19 0,5-16-11 15,0 12-9-15,2-1-16 0,5 2-4 0,1-3-11 16,7 5-8-16,1 1-7 0,3-1-3 15,11-1-6-15,2 5-5 0,-3-2-8 0,3 3-5 16,3-2-2-16,-4 2-2 0,0 1-5 0,-7 3-1 0,-6-2-5 16,1-1 0-16,-2 2-4 0,-6-3 1 0,-5 1-1 15,2-1-6-15,-3 1 3 0,-2 2 0 0,-1-1-6 16,-4-2-2-16,-3-4 6 16,0 14-2-16,0-14-1 0,-8 11 4 0,1-6-7 0,-4 1 7 0,-3 0-3 15,2 0-2-15,-4-1 2 0,3 1 4 0,-7-1-3 16,0 0 0-16,4 0 0 0,1-1 1 0,-4 1-5 15,6-1 1-15,-3-1 1 0,5-2-4 0,-4 3 2 16,5-2 0-16,0 1-2 0,2 0 0 0,1 0 1 0,7-3-1 16,-11 7-2-16,11-7-4 0,-8 4-2 15,8-4 3-15,-5 7 1 0,5-7 0 0,0 0-1 0,0 0 3 16,0 0-1-16,13 12 0 0,-5-10 0 0,2-1-1 16,3 2 2-16,1 0 4 0,0 0-4 0,2-1 0 15,3 1-1-15,-4-2 6 0,2 2-3 0,4 2-1 16,-2-5-1-16,-3 2-1 0,1 1 0 0,-2 0 4 15,0 0-3-15,-1-2-1 0,1 3-1 0,-3 0 4 16,2 3-2-16,-1-4-2 0,-4 4 2 0,3 0 2 16,-2-2-6-16,-1-1 6 0,0 3-3 0,-3 0-1 15,1-2 0-15,-1 6 4 0,-1-5-3 0,0 0 1 16,-4 2 0-16,2 0 2 0,-1-2-2 0,-2-6 5 0,4 10-6 16,-4-10 5-16,-2 14-2 0,2-14 0 0,-8 13 2 15,3-8 1-15,-6 0 1 0,0 1-1 0,2-1 0 16,-4-2 3-16,0 2-1 0,-3-2-3 0,-4-1 2 15,5-1 2-15,-3-1-1 0,0 3-5 0,-4-3 2 16,7 0 4-16,-2-3-8 0,2 2 5 16,-1 1-4-16,2-1 3 0,1 0-4 0,0-2-5 0,5 3-13 15,8 0-9-15,-15-3-19 0,15 3-28 0,-10 0-36 16,10 0-30-16,0 0-40 0,0 0-235 0,0 0-452 16,0 0 200-16</inkml:trace>
        <inkml:trace contextRef="#ctx0" brushRef="#br1" timeOffset="-184216.93">802 94 259 0,'0'0'272'15,"0"0"-29"-15,0 0-25 0,0 0-19 0,0 0-13 0,0 0-12 16,0 0-18-16,0 0-11 0,15 14-15 0,-12-8-12 15,-3-6-9-15,7 15-8 0,-4-10-10 0,0 6-4 16,1-1-13-16,-1-2-2 0,0-2-10 16,2 6-7-16,-2-3-5 0,-1 0-6 0,0 1-5 15,2-4-19-15,-2 3-22 0,-2-9-27 0,0 14-23 0,0-14-23 16,0 10-25-16,0-10-33 0,0 10-21 0,0-10-29 16,0 0-180-16,0 0-393 0,0 0 174 0</inkml:trace>
        <inkml:trace contextRef="#ctx0" brushRef="#br1" timeOffset="-183946.92">1110 75 244 0,'0'0'247'0,"13"-5"-20"0,-13 5-22 0,12-3-21 16,-12 3-19-16,11 0-13 0,-11 0-20 0,10 3-10 15,-10-3-11-15,10 4-12 0,-10-4-8 0,8 6-7 0,-3 0-13 16,-3 0-2-16,4 2-8 0,-3-1-7 0,1 0-2 15,-4 2-3-15,0-9-4 0,3 16-2 0,-6-7-5 16,3-9-1-16,-4 15 4 0,1-6 3 0,-2 0-2 16,-3-1-1-16,1 2-4 0,-4-3 3 0,-2-2-5 15,0 3 0-15,-7 2-6 0,2-5-1 0,-3 2-2 16,3 0-3-16,-4-2-2 0,2-1-3 0,5-2-1 0,-3 1-5 16,5-1-19-16,-3-2-11 0,3 4-27 15,2-1-17-15,11-3-16 0,-15 1-27 0,8-1-32 16,7 0-32-16,0 0-240 0,0 0-442 0,0 0 196 15</inkml:trace>
        <inkml:trace contextRef="#ctx0" brushRef="#br1" timeOffset="-183726.92">1451 159 259 0,'0'0'235'0,"0"0"-26"0,0 0-20 0,0 0-17 15,7 5-13-15,-7-5-14 0,3 9-11 0,-3-9-13 16,5 10-11-16,-2-3-13 0,2 3-10 0,-3-1-4 16,1-3-8-16,3 3-7 0,-2 1-10 0,1-2-13 15,1 0-19-15,-3 0-31 0,-1 1-28 0,0-3-36 16,-2-6-38-16,9 9-72 0,-9-9-135 0,2 5-339 16,-2-5 151-16</inkml:trace>
      </inkml:traceGroup>
      <inkml:traceGroup>
        <inkml:annotationXML>
          <emma:emma xmlns:emma="http://www.w3.org/2003/04/emma" version="1.0">
            <emma:interpretation id="{A970AC03-7779-4D83-B4B1-F201747AE84C}" emma:medium="tactile" emma:mode="ink">
              <msink:context xmlns:msink="http://schemas.microsoft.com/ink/2010/main" type="line" rotatedBoundingBox="5388,2137 24957,3432 24844,5133 5275,3838">
                <msink:destinationLink direction="with" ref="{C819606B-9C51-4322-A056-03D1B5D7FC97}"/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090CB07-BCDA-4B7B-85A6-E9D57F83FA99}" emma:medium="tactile" emma:mode="ink">
                <msink:context xmlns:msink="http://schemas.microsoft.com/ink/2010/main" type="inkWord" rotatedBoundingBox="20459,4032 20575,4040 20569,4121 20453,4114"/>
              </emma:interpretation>
            </emma:emma>
          </inkml:annotationXML>
          <inkml:trace contextRef="#ctx0" brushRef="#br1" timeOffset="-183556.92">1500-111 170 0,'5'-4'216'0,"6"-1"-22"15,-4-3-26-15,-1 2-31 0,7 1-31 0,-4 1-31 16,4-1-40-16,-2-1-38 0,0-2-57 0,1 1-113 15,1 0-188-15,-3-2 83 0</inkml:trace>
        </inkml:traceGroup>
        <inkml:traceGroup>
          <inkml:annotationXML>
            <emma:emma xmlns:emma="http://www.w3.org/2003/04/emma" version="1.0">
              <emma:interpretation id="{C55E2887-C63E-48DA-A835-8FAEB9296CCA}" emma:medium="tactile" emma:mode="ink">
                <msink:context xmlns:msink="http://schemas.microsoft.com/ink/2010/main" type="inkWord" rotatedBoundingBox="20758,3872 20936,3884 20893,4525 20716,4514"/>
              </emma:interpretation>
            </emma:emma>
          </inkml:annotationXML>
          <inkml:trace contextRef="#ctx0" brushRef="#br1" timeOffset="-180766.93">1802-307 59 0,'3'-5'203'16,"-3"5"-3"-16,2-9-14 0,-2 9-2 0,2-10-10 15,-2 10-3-15,0 0-3 0,2-11-10 0,-2 11-3 16,0 0-9-16,0 0-9 0,-2-10-6 0,2 10-16 15,0 0-10-15,0 0-9 0,0 0-13 0,0 0-10 16,0 0-11-16,0 0-7 0,0 0-5 0,0 0-5 16,0 0-4-16,0 0-3 0,9 35 1 0,-7-19-5 15,1 3 0-15,3 4 2 0,-4-3-2 0,5 8-3 16,1 1-3-16,-1 0-1 0,2-1 1 0,2 3-1 16,-2 0-5-16,-3-2-2 0,4 0 1 0,-2-1-2 15,-1-1 1-15,1-5-4 0,-1 0-2 0,-3 0-5 16,3-1-6-16,-4 0-6 0,-1-2-12 0,-1-1-10 0,-1-2-8 15,-1-3-10-15,1 1-18 0,-5-2-4 0,3 0-11 16,-3-3-16-16,1 1-19 0,0-5-19 16,-1 1-16-16,5-6-19 0,-6 7-60 0,6-7-127 0,0 0-380 15,0 0 168-15</inkml:trace>
        </inkml:traceGroup>
        <inkml:traceGroup>
          <inkml:annotationXML>
            <emma:emma xmlns:emma="http://www.w3.org/2003/04/emma" version="1.0">
              <emma:interpretation id="{C6A7D82A-1B49-45DC-AA71-2121B74C79BB}" emma:medium="tactile" emma:mode="ink">
                <msink:context xmlns:msink="http://schemas.microsoft.com/ink/2010/main" type="inkWord" rotatedBoundingBox="21107,3858 21721,3899 21682,4495 21068,4454"/>
              </emma:interpretation>
            </emma:emma>
          </inkml:annotationXML>
          <inkml:trace contextRef="#ctx0" brushRef="#br1" timeOffset="-180026.93">2338-354 39 0,'0'0'197'0,"0"0"-16"0,25 12-14 0,-25-12-14 15,1 16-6-15,-1-2-9 0,0-3-6 0,2 8-1 16,-4-1-3-16,2 1-9 0,-4 1-9 0,4 2-5 16,-4 0 1-16,1-1-11 0,1 0-8 0,-1 4-2 15,0-3-6-15,0 0-9 0,1-2-4 0,0 2-5 16,-1 0-3-16,1-3-7 0,2 1-3 0,-1-1-5 16,-2-1-1-16,1 1-4 0,2-6-1 0,0-1-8 15,0 2 2-15,0-3-3 0,0 0-5 0,2-3 3 16,-2-8-4-16,0 15-2 0,4-7 1 0,-4-1-4 15,0-7-1-15,0 9-4 0,0-9 6 0,5 12-3 16,-5-12-1-16,0 5 0 0,0-5 0 0,0 0-4 16,0 0 1-16,0 0 0 0,0 0-2 0,0 0-1 15,15-14 0-15,-15 14-4 0,0-12-1 0,0 12-3 0,-5-15 3 16,2 3-2-16,-4 4 0 0,1-3-3 0,-1 3 2 16,-2-1-1-16,-3-2-1 0,2 4-1 0,-1 0 0 15,-4 2 0-15,1 0-2 0,1 1 2 0,-2 1 2 16,3 2-1-16,-3 1-1 0,4 1-2 0,-2 2 1 15,4 1-1-15,0-3 4 0,1 3-2 0,0 3-1 16,2-2 3-16,2 2 2 0,-1-1-1 0,1 2 0 16,4-8-1-16,-2 16 6 0,2-7-6 0,6 0 6 15,-1 1-1-15,5-1-1 0,2 0-1 0,5 1 3 16,1-1 1-16,4-3-3 0,0-1 2 0,3 0-5 16,7 1-1-16,-9-3 0 0,3-3 1 0,-4 2 2 15,2-4-4-15,-1 0-4 0,-7-1-4 0,5-2-3 16,-8 0-1-16,0-3 1 0,2-2-3 0,1-1-1 15,-1-1-2-15,-2 1 4 0,-3 2 1 0,5-4 3 16,-4 2-2-16,-4 2 6 0,1 0 1 0,1-1 2 16,-4 6 4-16,-1 0 3 0,-4 4-6 0,9-8 3 0,-9 8-2 15,4-4-4-15,-4 4 0 0,0 0 1 16,0 0-1-16,0 0 3 0,0 0-3 0,11 12-1 16,-9-5 4-16,-2-7 0 0,6 18 2 0,-3-9-2 0,2 4 6 15,-3-3-6-15,3 2 3 0,-2-1 1 0,0 0 0 16,-1 1 3-16,3 0-6 0,1-3-13 0,-6-2-21 15,2 2-26-15,-2-2-22 0,5-2-18 0,-5-5-26 16,2 12-21-16,-2-12-23 0,4 5-181 0,-4-5-381 16,0 0 169-16</inkml:trace>
          <inkml:trace contextRef="#ctx0" brushRef="#br1" timeOffset="-179816.92">2664-94 41 0,'0'-9'302'0,"2"1"-26"0,3 2-22 16,-3-3-21-16,-2 9-25 0,9-12-17 0,-7 6-20 0,-2 6-17 15,7-8-16-15,-7 8-16 0,6-7-22 0,-6 7-18 16,5-2-23-16,-5 2-21 0,0 0-21 0,0 0-24 16,18 4-18-16,-18-4-18 0,3 10-17 0,2-2-12 15,0-2-25-15,-5 2-20 0,6 1-25 0,-4 2-31 16,0-1-102-16,1-4-299 0,2 8 133 0</inkml:trace>
        </inkml:traceGroup>
        <inkml:traceGroup>
          <inkml:annotationXML>
            <emma:emma xmlns:emma="http://www.w3.org/2003/04/emma" version="1.0">
              <emma:interpretation id="{C34FD3D9-463D-49C3-88EE-365CD0F6F0E8}" emma:medium="tactile" emma:mode="ink">
                <msink:context xmlns:msink="http://schemas.microsoft.com/ink/2010/main" type="inkWord" rotatedBoundingBox="21807,3726 23833,3860 23761,4948 21735,4814"/>
              </emma:interpretation>
            </emma:emma>
          </inkml:annotationXML>
          <inkml:trace contextRef="#ctx0" brushRef="#br1" timeOffset="-178966.93">2814 103 25 0,'2'5'215'0,"0"2"-2"16,4-1-15-16,-6-6-13 0,7 10-11 0,-2-7-17 16,0 3-15-16,-1 0-18 0,-4-6-12 0,4 10-9 15,-1-6-8-15,-3-4-8 0,8 8-12 0,-6-2-7 16,-2-6-3-16,5 8-10 0,-5-8-2 0,0 0-6 15,5 6-3-15,-5-6-7 0,0 0-4 0,3 4-2 16,-3-4-1-16,0 0 3 0,0 0-1 0,0 0-4 16,0 0-3-16,12 1-3 0,-12-1-3 0,0 0-4 15,11-9-18-15,-7 3-15 0,3-4 0 0,1 1-21 0,-1-1 2 16,2-1-11-16,0-1-7 0,4-5 4 0,-4 6 6 16,-2-3 4-16,3 3 9 0,-2-3 9 0,0 8 19 15,0-4 2-15,-1 1 7 0,-1 1 12 0,-1 5 5 16,2-3 4-16,-2 3 5 0,-5 3-10 0,6-6 3 15,-6 6 4-15,9-4-6 0,-9 4 4 0,11 0-2 16,-11 0 1-16,0 0 2 0,11 10-4 0,-5-7 8 16,-1 4 1-16,2-2-1 0,-1 3 0 0,-2 0-1 15,5 1 0-15,-2 0-6 0,1 3-2 0,-1-5-1 16,3 4 0-16,-4-1-5 0,1-2 5 0,1 1-5 16,-1 1-1-16,2-7 1 0,-1 4-3 0,-1-2-1 15,0 1-3-15,4 0-9 0,-3-3-10 0,1 1-9 0,3-2-15 16,-2 0-10-16,3 0-4 0,-2 1-10 15,1-8-11-15,1 3-11 0,0-1-8 0,0-4-7 16,5-1-14-16,-5 0 3 0,3-3 10 0,-1-1-8 0,1 0 16 16,-3 2 5-16,-3 2 20 0,8 0 28 0,-7 0 22 15,0 2 10-15,-4 0 14 0,1 4 6 0,-1-1 3 16,2 0 8-16,-9 3 4 0,9-3-2 0,-9 3-4 16,11-3 3-16,-11 3-3 15,0 0 6-15,15 4 4 0,-10 0-2 0,1 0 13 0,-6-4 10 16,11 9-1-16,-5-4 5 0,0 2 5 0,4-2 5 15,2 3 0-15,-1-1-3 0,0 0 1 0,2-4-1 0,0 1-3 16,1 1-7-16,5 2-10 0,0-2 0 0,-2-2-4 16,3-2-7-16,1 1-4 0,0 3-2 0,0-7-3 15,0 4-3-15,0-2-1 0,-1-5-6 0,-5 2 3 16,1 0-10-16,-3-2-8 0,0-4-7 0,-1 1-7 16,-1 0-5-16,-5 0-8 0,3-3-10 0,-4 4-2 0,-4-1-9 15,-1 8 2-15,-5-16 1 0,1 12 3 0,-4-4 6 16,-4 2 0-16,3 0 4 0,-7 3 3 0,-5-3 0 15,1 2 3-15,-2 4-2 0,1 0 3 0,6 3-1 16,-6 2-4-16,1-3-1 0,5 1-4 0,-1 5 5 16,3-2 1-16,0 2-2 0,5 0 2 0,-2 3 2 15,4 1 6-15,-3 2-3 0,4-1 3 0,4-1 8 16,2 2-4-16,1 4 1 0,3 1 4 0,3 1-2 16,7 4 5-16,-2 3 3 0,5-3 6 0,-3-4 2 15,4 4 5-15,5-1 13 0,-1 2 2 0,1-1 2 16,0-3 5-16,0 0 1 0,-3 1 3 0,1 0-1 15,1-2 5-15,-3 3-7 0,-5-9 4 0,1 4-4 16,-4-3-6-16,-2-2-2 0,-4-1-5 0,-1 0-1 16,-3-2 4-16,-4-2-4 0,0 4 6 0,-9-5 0 0,-1-1-6 15,-5 3-1-15,-4-4 2 0,-2 1-6 0,-2-4-14 16,-6-2-20-16,-1 0-26 0,-1 0-15 16,10-1-29-16,-3 0-26 0,2-5-36 0,3 4-29 0,0-3-174 15,-1-4-384-15,11 1 170 0</inkml:trace>
          <inkml:trace contextRef="#ctx0" brushRef="#br1" timeOffset="-178556.93">4816-360 325 0,'0'0'302'0,"1"-9"-26"0,-1 9-32 0,0 0-26 0,0 0-26 16,0 0-19-16,0 0-17 0,0 0-19 0,0 0-10 15,3 25-6-15,-3-12 0 0,0 7-9 16,1-1-8-16,-1 1-7 0,2 8-3 16,1-6-4-16,0 0-4 0,-1 9-11 0,2 0-6 0,-3-3-5 0,4 1-9 15,-4 2-7-15,2-3-2 0,-2-6-5 0,0 7-2 16,1-1-5-16,-2-5 1 0,-2 6-5 0,1-6-5 16,0 7-3-16,-2-10-16 0,3 2-18 0,-2-3-14 15,1 1-15-15,-3 0-21 0,2 0-21 0,0-6-25 16,0 1-21-16,0-3-27 0,-2 2-18 0,2-3-34 15,-2 0-220-15,1-1-463 0,3-10 205 0</inkml:trace>
        </inkml:traceGroup>
        <inkml:traceGroup>
          <inkml:annotationXML>
            <emma:emma xmlns:emma="http://www.w3.org/2003/04/emma" version="1.0">
              <emma:interpretation id="{C5ED676E-F3C1-4672-B1CB-605B5A6C2F90}" emma:medium="tactile" emma:mode="ink">
                <msink:context xmlns:msink="http://schemas.microsoft.com/ink/2010/main" type="inkWord" rotatedBoundingBox="5573,2543 24931,3824 24844,5133 5486,3852"/>
              </emma:interpretation>
            </emma:emma>
          </inkml:annotationXML>
          <inkml:trace contextRef="#ctx0" brushRef="#br0" timeOffset="45947.98">-4024-838 115 0,'0'0'196'0,"0"0"-21"0,0 0-17 0,8 1-13 15,-8-1-4-15,0 0-11 0,0 0-15 0,0 13-9 16,0-13-11-16,0 0-2 0,-8 20 3 0,3-14-7 16,1 6-7-16,1-2-6 0,-3-1-7 0,1 2-1 15,1 1-8-15,-1-2-6 0,0 1-13 16,-1-1 3-16,0 1-2 0,2 0-4 0,-1-1-2 0,2-2-3 0,0 1-7 15,-1 1-1-15,2-1 0 0,-2 0-4 16,3-4-2-16,1-5-5 0,-5 14 2 0,5-6-4 0,0-8 2 16,-1 11-2-16,1-11-1 0,3 12 0 0,-3-12-1 15,4 9 3-15,2-5-3 0,-6-4 5 0,13 6-6 16,-4-3-1-16,1 0 0 0,5 1-3 0,-3-4 6 16,2 2-5-16,-2-2-1 0,3-1 2 0,1 2-12 15,-2-2-8-15,3 0-12 0,-3-1-12 0,0 0-17 16,0 2-4-16,1-3-13 0,-3-1-14 0,-3 2-3 15,-1-2-17-15,2 1-13 0,-4-2-10 0,1 1-31 16,-1 0-119-16,-1-4-300 0,-5 8 133 0</inkml:trace>
          <inkml:trace contextRef="#ctx0" brushRef="#br0" timeOffset="46177.85">-3735-718 104 0,'0'0'162'0,"0"0"-20"0,0 0-14 0,0 0-3 0,0 0-2 16,0 0-13-16,0 0 16 0,0 0 0 0,-7 25-8 16,4-13-2-16,-5 1 4 0,2-1-4 0,-1 4-8 15,-2 4-11-15,-1-4-7 0,0 2-6 0,-1 1-10 16,-1 1-4-16,0 1-8 0,-1-1-5 0,-4 5-6 16,7-5-4-16,-4-1-3 0,1 1-12 0,3-1-20 15,-1-3-18-15,1 2-22 0,-1-4-24 0,1 2-26 16,3-8-23-16,-1 4-37 0,0-4-52 0,3 0-119 15,0-2-334-15,1-1 147 0</inkml:trace>
          <inkml:trace contextRef="#ctx0" brushRef="#br0" timeOffset="46939.93">-1886-894 157 0,'0'0'204'16,"17"0"-8"-16,-8-1-10 0,3 1-9 0,1-1-14 16,-1-2-8-16,2 3-11 0,0-2-14 0,0 0-13 15,-2 1-11-15,2 0-6 0,-1 2-11 0,-5-1-11 16,-8 0-11-16,18-1-3 0,-8 2-5 0,-10-1-7 16,15 0-6-16,-5 0-6 0,-10 0-5 0,12 0-4 15,-12 0-10-15,10-1-11 0,-10 1-13 0,11 0-20 0,-11 0-18 16,0 0-25-16,10 2-19 0,-10-2-20 0,0 0-8 15,0 0-18-15,0 0-179 0,0 0-337 16,0 0 149-16</inkml:trace>
          <inkml:trace contextRef="#ctx0" brushRef="#br0" timeOffset="47373.98">-2068-823 64 0,'-7'5'142'0,"7"-5"-14"0,-12 9-12 15,7-4-2-15,-1 1-11 0,4 2-2 0,2-8-14 0,-7 6-6 16,7-6 0-16,-3 8-5 0,3-8-6 0,0 0-1 16,-1 14-5-16,1-14-3 0,0 0 2 15,4 9 5-15,-4-9-13 0,13 5-4 0,-5-2 2 0,3-1-6 16,1-1-4-16,1 1-5 0,1 1-3 0,2-1-2 15,3-1-5-15,1 1 1 0,0-2-4 0,-3 0-2 16,-2-2-3-16,2 2-1 0,-3 0 0 0,-1 0-3 16,2 0 0-16,-6 0 1 0,3 0 0 0,-12 0-3 15,15 0 6-15,-7 2 0 0,-8-2-1 0,13 0-2 16,-13 0 3-16,0 0-6 0,10-3-14 0,-10 3 11 16,0 0-3-16,0 0-3 0,10 3 2 0,-10-3-4 15,0 0 2-15,2 9 0 0,-2-9 0 0,0 7-4 16,0-7 1-16,0 12 1 0,0-12 0 0,-2 13-1 15,0-6 4-15,0 2-7 0,2-9 3 0,-7 16 4 16,2-8-5-16,1 1 4 0,-5 1 1 16,1-1-1-16,-3 0 1 0,1-2-6 0,-5 2 1 0,-1-1-11 0,1-2-19 15,-2 1-22-15,-4 0-18 0,2-1-19 0,0-3-27 16,-1 1-32-16,0-3-151 0,0-1-322 16,1 1 143-16</inkml:trace>
          <inkml:trace contextRef="#ctx0" brushRef="#br1" timeOffset="-177666.92">4630 165 68 0,'-7'-20'219'0,"6"4"-21"15,-3-5-17-15,3 3-14 0,4-4-16 16,0 5-18-16,2-1-15 0,1-3-12 0,-1 1-10 16,5 2-9-16,-2 0-10 0,2 0-11 0,0-3-5 0,2 4-10 15,1 0-5-15,-1-1-5 0,0 0-6 0,2-1-2 16,0-1-1-16,-2 4-5 0,0 2-2 0,1-6 1 16,-1 7-1-16,0-1 0 0,0-2-4 0,-3 4 1 15,2 3-3-15,0-3 1 0,-2 0-3 0,2 3 3 16,0-2 1-16,-1 1 0 0,1 3 1 0,0-2-2 15,-2 0 3-15,1 4 4 0,0 0 1 0,-2-1 4 16,0 1 2-16,-1 1-2 0,0 2 1 0,0-2-4 16,-7 4-2-16,12-4-3 0,-12 4-4 0,11-2 2 15,-11 2-8-15,0 0 1 0,15 6-6 0,-9-1 2 16,0 0-2-16,0 6 0 0,-1-1-1 0,0 2 0 16,-2 1-1-16,2 6 5 0,-3 2 2 0,2-3 1 15,-2 3 1-15,-2 2 2 0,3-1-2 0,-3 6 3 16,0-6-1-16,0 1-1 0,-3 5 4 0,3-6-8 15,-1 6 3-15,1 5-4 0,0-10 2 0,0-2-2 16,0 2 0-16,4-1 2 0,-3 0-4 0,0-1 7 16,3-2-10-16,-3-1 5 0,2-3-3 0,0-4 0 15,0 3-1-15,-1-3 0 0,1 3 1 0,0-8 0 0,3 2-1 16,-3 0 0-16,2-2 1 0,1-1-1 16,-1-2 1-16,-5-3-1 0,10 3-1 0,-10-3-1 15,15 0-8-15,-8 0-5 0,-7 0-11 0,16-6-10 16,-6-1-8-16,-1 0-4 0,-1-3-3 0,1 3-1 15,1-4 1-15,-5 0-4 0,4-2 3 0,-1 4 3 0,-2-1 3 16,0-3 3-16,0 4 4 0,1 2 2 0,-1-2 7 16,-4 4 3-16,3-1 7 0,-5 6 4 0,9-6-6 15,-9 6 3-15,3-8 4 0,-3 8-4 0,0 0-3 16,0 0 4-16,7-4 1 0,-7 4 0 0,0 0 3 16,0 0 1-16,7 15 1 0,-3-11 2 0,-4-4 5 15,2 14 2-15,3-3 7 0,-1-3-1 0,0 3 6 16,0-3 2-16,3 3 1 0,0 1 1 0,-2-3 5 15,1 3 2-15,5-3 3 0,-2 0-1 0,3 1 0 16,-1-4 1-16,3 0-2 0,3 5-4 0,3-5-4 16,-5-2 3-16,7 0-1 0,-2 2-5 0,-2-6-1 15,-1 2-2-15,3-2 0 0,-4-2 1 0,6 0-5 16,-2-3 2-16,-2-2-2 0,-4 1 0 0,3-6-3 16,0 1-5-16,-2-3 3 15,-4 4 0-15,-2-2 1 0,1 1-5 0,-4-2-1 0,0 0-1 16,-2 4 1-16,0-4-2 0,-3 7-3 0,-1 6-2 15,-5-15 5-15,1 8-2 0,-1 2-3 0,5 5-2 0,-13-10 5 0,3 8-2 16,10 2 1-16,-20 0-2 0,11 1 2 0,0 3-1 16,-1 0 1-16,-4 1-1 0,6 2 0 15,-3 4 2-15,3-2 5 0,1 1-4 0,1 2 0 0,2-1 3 16,0 3 0-16,5-3 3 0,1 3-3 0,3-2 3 16,2 1 2-16,5 1-3 0,1 3-1 0,3-5 2 15,1 0 2-15,1 0-3 0,2-1 0 0,1 0-13 16,0-5-15-16,2 0-29 0,1 1-26 0,-2-2-38 15,1-1-47-15,-1-1-82 0,0-4-133 0,-1 0-412 16,1-3 182-16</inkml:trace>
          <inkml:trace contextRef="#ctx0" brushRef="#br0" timeOffset="44083.65">-9055-654 175 0,'0'0'179'0,"0"0"-6"0,0 0-10 15,0 0-5-15,0 0-10 0,0 0-3 0,0 0-7 16,0 0 2-16,0 0-11 0,0 0-13 0,0 0 2 0,0 0-8 16,0 0-9-16,0 0-8 0,0 0-11 0,0 0-4 15,0 0-10-15,0 0-3 0,0 0-7 16,0 0-6-16,-2-13-7 0,2 13-3 0,6-9-6 16,-6 9-2-16,6-10-8 0,-2 6-1 0,-4 4-2 0,12-9 0 15,-7 4-4-15,1-2 0 0,4 2-4 0,-1 3-4 16,-4-3-1-16,6 0 0 0,0 1-1 0,-2 1-3 15,1 1 1-15,-3-1 1 0,-7 3-2 16,21-3-4-16,-11 2 1 0,0-3-4 0,-2 3 3 0,-8 1-2 16,15 1 0-16,-5-2-1 0,-10 1 1 0,12 5-1 15,-12-5-6-15,10 4 4 0,-5-1-2 0,-1 3 1 16,-4-6-2-16,7 8 1 0,-2-1 0 0,-4 0 2 16,1 1-2-16,-1 0 3 0,-1 4-2 0,0-1 3 15,-1 1-2-15,-2 1 0 0,1-1 3 0,-1 2 1 16,-3-2-3-16,1 2 2 0,-1 3 0 0,0 0 0 0,-2-3 0 15,0 3-3-15,-3-6 3 0,3 3 3 0,-4 2-3 16,1 1 0-16,-2-1-1 0,-1-1-4 16,-2-1 2-16,2 0 0 0,0 0-2 0,-1-2-6 0,-2 4 2 15,1-2 1-15,3-3-2 0,-3 1-1 0,0 0-1 16,0-3 1-16,2-1 2 0,3-2 0 0,2-1 1 16,1 0 2-16,-2-3 2 0,4 2 1 0,6-4-2 15,-9 5 2-15,9-5 1 0,-8 4 2 0,8-4 5 16,-8 4 5-16,8-4 0 0,0 0 1 0,0 0-3 15,0 0-2-15,0 0 0 0,0 0 1 0,0 0 2 16,0 0-6-16,0 0 1 0,5-23 0 0,-5 23-2 16,14-12 0-16,-6 6 0 0,3-3 0 0,0 2-7 15,-2 1 7-15,2-2 0 0,0 2 1 0,0-2-3 16,-1 3 1-16,1-1-1 0,0 3 0 0,-3-2-1 16,1 4 1-16,-1-2 0 0,-8 3-2 0,12-2-2 15,-12 2 0-15,14 0-3 0,-14 0 3 0,10 2 1 16,-10-2 1-16,12 4-2 0,-7-1 3 0,1 1 0 15,2 1-2-15,-3 2 0 0,1-4 2 0,1 6 0 16,2-1 1-16,-2-3 2 0,2 3-1 0,1-4-1 16,2 6 1-16,0-5 1 0,2 1-1 0,-1-2 1 0,2 1-2 15,6-2 2-15,0-1-2 0,-5 2 1 0,5-4 1 16,-6 0 0-16,6 0-1 0,-6 0 2 0,-2-1 1 16,3-2-2-16,-2 1 0 0,-1 0 3 0,-1-2-2 15,-1 0 1-15,-4 0-3 0,0-1-1 0,-7 5 1 16,14-7-6-16,-9 5-7 0,1-4-4 0,-6 6-7 15,9-8-14-15,-9 8-11 0,6-5-13 0,-6 5-27 16,6-2-26-16,-6 2-27 0,0 0-32 0,10-3-169 16,-10 3-370-16,5-4 164 0</inkml:trace>
          <inkml:trace contextRef="#ctx0" brushRef="#br0" timeOffset="45128.91">-6679-732 117 0,'0'0'183'0,"0"0"-15"16,0 0-20-16,0 0-14 0,0 0-12 0,14-19-9 15,-14 19-9-15,11-6-11 0,-4 4-10 0,-7 2-4 16,15-6-9-16,-2 4-6 0,-2-2-8 0,1 1-2 16,-1 1-6-16,-1 0-1 0,5-1-1 0,-4 2-5 15,-1-1-5-15,2 1 0 0,0 0-6 0,1 1 2 16,-5 1-8-16,3 0-1 0,-11-1-3 0,14 3-6 15,-8-1 1-15,-6-2-6 0,11 9 3 0,-6-4-1 16,-1-1-5-16,1 1 1 0,-5-5 1 0,5 15 4 16,-5-6-5-16,0-9 0 0,0 16-2 0,-4-9 1 15,2 1 1-15,-5 3 6 0,3 0 0 0,-4-2 1 0,1 1-2 16,-3-1 1-16,1 0-4 0,2-1 0 0,-7 0 0 16,4 0 0-16,-1 1-1 0,-1-2-2 15,3 0 1-15,-2-1 0 0,3-1-1 0,-1 1-1 0,3-4-1 16,0 4-1-16,0-3 0 0,6-3 1 0,-10 6-3 15,10-6 2-15,-7 4 0 0,7-4-1 0,0 0 4 16,-8 5-6-16,8-5 7 0,0 0-8 0,0 0 9 16,0 0 2-16,0 0-2 0,0 0 0 15,0 0-3-15,0 0 1 0,0 0-2 0,0 0-1 0,0 0 1 16,33-7-3-16,-23 7 2 0,2-2 1 0,-1-1-2 16,2 2-3-16,-1-1 3 0,0 1-1 0,1 1 3 15,-1 0-8-15,-2 0 6 0,2 3 0 0,-1-3-2 16,-3 1-1-16,-8-1 0 0,16 3 1 0,-10-1 3 0,1 1-6 15,-7-3 5-15,13 7-4 0,-7-3-2 0,0 1 3 16,0-1 1-16,0 1 0 0,0 1 0 16,-1-1-2-16,-1 3 0 0,2-2 0 0,-2-1 4 0,-1 2-4 15,1-2 1-15,-2 5 2 0,-2-10 2 0,5 13-3 16,-7-6 3-16,2-7-3 0,-3 16 4 16,-1-12-3-16,-2 7 3 0,-3-3-1 0,-1 0 4 0,-2 1-4 15,-3-3 0-15,-2 2-4 0,-5 0-3 0,-2 0-2 16,2-4 2-16,-4 1-5 0,1-1-1 0,2-1-6 15,-2 3-6-15,4-2-6 0,-2-1-13 0,0 0-4 16,-2-1-8-16,5-2-5 0,3 3-17 0,2-3-15 16,0 2-18-16,1-2-26 0,0 0-143 15,2 0-299-15,2-2 133 0</inkml:trace>
          <inkml:trace contextRef="#ctx0" brushRef="#br0" timeOffset="36137.96">-13248-862 168 0,'0'0'183'0,"0"0"-13"0,0 0-9 15,8-6-7-15,-8 6-11 0,0 0-8 0,0 0-13 16,0 0-4-16,0 0-11 0,0 0-12 0,3-7-9 0,-3 7-11 15,0 0-16-15,0 0-2 0,0 0-3 16,0 0-4-16,0 0-7 0,0 0-2 0,-23-1-6 16,23 1-8-16,-21 3 1 0,11-1-2 15,-1 1-4-15,1 0-1 0,-1 0-5 0,4-1-1 0,-6 1-2 0,2 3 1 16,0-1-3-16,-1-1-2 0,4 1-2 16,-3 3 0-16,2-4 2 0,1 3-1 0,3-1-9 0,0-3 5 15,5-3-2-15,-11 10 1 0,11-5-6 0,0-5 5 16,-6 12-1-16,6-12 1 0,0 8-1 0,0-8-1 15,2 14-2-15,-2-14 2 0,4 15 1 0,1-10 1 16,-1 1-3-16,0 5 5 0,1-6-8 0,0 1 4 16,1-1 3-16,-1 1-12 0,-1 0 9 0,2-1 0 15,-1-1 1-15,3 3 1 0,-3-3-3 0,0 1 3 16,1 0 0-16,-4 1-3 0,5-3 2 0,-1 2-1 16,-1 1-2-16,-5-6 5 0,13 9-4 0,-8-6 4 15,1 2-3-15,-1-3 0 0,-5-2-8 0,10 12 8 16,-5-7 0-16,0-2 1 0,-2 2-3 0,2 2 0 0,0-2 5 15,1 0-4-15,-1 1 1 0,-3 2 3 16,4-2-3-16,-6-6-1 0,5 14 2 0,0-7 0 0,-3 1-4 16,1 0 1-16,-3-8 2 0,3 12 0 15,-3-4-4-15,0-8 4 0,5 12-3 0,-5-12 4 0,0 14 0 16,0-8-5-16,0-6 1 0,-5 14-1 0,5-14 2 16,-3 11 2-16,3-11-4 0,0 9 2 0,-3-4 1 15,3-5 1-15,0 0 1 0,-7 11 0 0,7-11 4 16,-5 7 0-16,-1-4 3 0,6-3 4 0,-9 1 4 15,9-1 5-15,-11 4 1 0,5 0 2 0,6-4 3 16,-13 0-1-16,13 0-2 0,-16 0 1 0,7 0-3 16,9 0 2-16,-13 0-1 0,13 0-3 0,-16-2-4 0,16 2-2 15,-15-2 3-15,15 2-2 0,-11-2-3 16,11 2-1-16,-7 0 1 0,7 0-6 0,0 0-4 0,0 0-7 16,-11-2-11-16,11 2-5 0,0 0-10 0,0 0-10 15,0 0 1-15,0 0-5 0,0 0-3 16,0 0-11-16,0 0-10 0,0 0 3 0,31-6 1 0,-18 4-1 15,0-2-3-15,0 3 11 0,3-2-6 0,-1-1 11 16,3 2 8-16,2-2 4 0,2 1 4 0,-2-2 11 16,-2 1 6-16,0 2 7 0,-5-3-3 0,2 0 20 15,-2 3-2-15,1-1 12 0,-1-1 7 0,-3 0 10 16,-3 2 6-16,4-2 7 0,-6 2 1 0,-5 2 3 16,11-8 1-16,-4 6-3 0,-7 2 1 0,8-6-1 15,-8 6-1-15,7-2-4 0,-7 2-5 0,9-4 0 16,-9 4-3-16,0 0-4 0,10-4-2 0,-10 4-5 15,0 0 1-15,7-1-6 0,-7 1 2 0,0 0-5 0,0 0 3 16,0 0-6-16,0 0-3 0,0 0-4 0,0 0 4 16,0 0 0-16,0 0 1 0,0 0-7 0,0 0 1 15,13 3 2-15,-13-3 4 0,0 0 4 0,0 0 1 16,3 11 4-16,-3-11-4 0,0 9 3 16,0-9 3-16,0 10-2 0,0-10 3 0,-5 11-4 0,5-11 3 15,-2 15-4-15,2-10 2 0,0-5-4 0,-3 17-1 16,3-17 0-16,0 14 3 0,0-8-5 0,0-6-2 15,0 14 2-15,3-9-4 0,-3-5 3 0,2 14-3 16,0-9 3-16,-2-5-1 0,6 8-1 0,-6-8 3 16,8 8-3-16,-8-8-1 0,10 7 1 0,-5-4-6 15,2 0-11-15,-7-3-15 0,13 3-14 0,-4-1-15 16,-9-2-16-16,13 0-17 0,-13 0-24 0,15-4-19 16,-8 0-35-16,-7 4-207 0,11-10-401 0,-3 4 178 15</inkml:trace>
          <inkml:trace contextRef="#ctx0" brushRef="#br0" timeOffset="35154.8">-13291-913 137 0,'0'0'138'0,"0"0"-9"0,0 0-10 0,0 0-1 16,0 0-9-16,0 0-12 0,0 0-11 0,0 0-9 15,0 0-8-15,0 0-5 0,0 0-22 0,0 0-10 16,0 0-13-16,0 0-8 0,0 0-24 0,0 0-6 16,0 0-22-16,0 0-4 0,0 0-26 0,0 0-106 15,0 0-191-15,0 0 85 0</inkml:trace>
          <inkml:trace contextRef="#ctx0" brushRef="#br0" timeOffset="36325.83">-12891-695 142 0,'0'0'215'0,"0"0"-21"0,2-9-21 16,-2 9-27-16,4-7-25 0,-4 7-29 0,0 0-23 15,0 0-29-15,0 0-27 0,9-2-50 0,-9 2-55 16,0 0-88-16,0 0-194 0,0 0 86 0</inkml:trace>
        </inkml:traceGroup>
        <inkml:traceGroup>
          <inkml:annotationXML>
            <emma:emma xmlns:emma="http://www.w3.org/2003/04/emma" version="1.0">
              <emma:interpretation id="{034C9FFD-4BB1-4FF8-A375-AC9E4C22D110}" emma:medium="tactile" emma:mode="ink">
                <msink:context xmlns:msink="http://schemas.microsoft.com/ink/2010/main" type="inkWord" rotatedBoundingBox="5388,2137 6064,2181 6028,2712 5353,2668"/>
              </emma:interpretation>
            </emma:emma>
          </inkml:annotationXML>
          <inkml:trace contextRef="#ctx0" brushRef="#br0" timeOffset="13327.84">-13576-1929 70 0,'0'0'181'0,"0"0"-8"0,0 0-12 15,3-8-8-15,-3 8-7 0,0 0-3 0,0 0-12 0,0 0-5 16,0 0-11-16,0 0-8 0,0 0-6 16,0 0 0-16,0 0-7 0,0 0-7 0,0 0-4 15,0 0-9-15,0 0-6 0,0 0-6 0,0 0-6 16,0 0-5-16,0 0-5 0,0 0-5 0,0 0-3 0,0 0-7 15,0 0-5-15,0 0-5 0,0 0 3 16,0 0-5-16,0 0-1 0,0 0-7 0,0 0 1 0,0 0-1 16,0 0 1-16,0 0-4 0,18 8 0 0,-18-8-2 15,7 8-1-15,-3-4 0 0,-4-4-4 0,9 7 0 16,-4-2 5-16,-1 1-9 0,3-1 6 0,-3 2-1 16,0-1-2-16,3-3 3 0,-4 5 0 0,7-2 0 15,-5 2 1-15,1-2-8 0,1 2 3 0,-1 0 0 16,-1-2 7-16,0 2-2 0,3 0-4 0,-3-2 2 15,1 2 2-15,-4-2-4 0,3 0 0 0,-1 2 1 16,2-3 0-16,-1 1 2 0,-2 0-1 0,0 2-4 16,-3-8 0-16,7 10 2 0,-2-4 2 0,-3-1-4 15,2 2 4-15,-4-7 0 0,7 11-6 0,-5-6 6 16,-2-5 0-16,6 4-6 0,-6-4 9 0,5 8-3 16,-5-8 0-16,3 8-3 0,-3-8 1 0,4 5 2 0,-4-5-2 15,0 0 5-15,0 0-1 0,4 6-4 0,-4-6 3 16,0 0 0-16,0 0-3 0,0 0 3 0,7 3 2 15,-7-3-2-15,0 0 2 0,0 0-2 16,0 0 11-16,0 0 1 0,0 0 9 0,0 0 5 0,0 0 2 16,0 0-2-16,0 0 6 0,16-1-3 0,-16 1 1 15,0 0-7-15,10-8 7 0,-5 4-5 0,-5 4-1 16,8-9-2-16,-1 3-5 0,-1-2 0 0,4-1-1 16,1 0-5-16,-5-1 5 0,1-1-4 0,3 2-4 15,-5-3 0-15,6 1-1 0,-6-2-2 0,5-3 1 16,0-1 1-16,-2 5-2 0,3-3-8 0,-6 4 6 15,-3-2-1-15,4 0 2 0,1 2-3 0,-2-1 2 16,-2 1-3-16,2-1 3 0,-2 2-4 0,-1 2-1 16,0-4-1-16,2 6 2 0,-4-2-1 0,0 8 0 15,5-14-4-15,-5 7 2 0,0 7-1 0,2-14 3 16,-2 14 0-16,5-9-1 0,-5 9-1 0,3-9 2 16,-3 9-2-16,3-10 0 0,-3 10-4 0,2-6-2 0,-2 6-4 15,0 0-13-15,0 0-12 0,0 0-7 0,5-8-16 16,-5 8-15-16,0 0-4 0,0 0-9 15,0 0-8-15,0 0-10 0,0 0-13 0,0 0-12 0,0 0-18 16,11 13-20-16,-11-13-184 0,0 0-381 0,-3 12 169 16</inkml:trace>
          <inkml:trace contextRef="#ctx0" brushRef="#br0" timeOffset="13982.94">-12995-1746 123 0,'0'0'214'0,"0"0"-15"0,0 0-8 0,4-7-9 0,-4 7-5 16,0 0-10-16,0 0-6 0,0 0-10 0,0 0-15 15,0 0-12-15,0 0-9 0,0 0-17 0,0 0-8 16,0 0-12-16,0 0-11 0,0 0-9 0,0 0-10 16,0 0 0-16,0 0-3 0,0 0-3 0,0 0-3 15,0 0 5-15,2 25 5 0,-2-25-3 0,-3 15 2 16,3-15-4-16,1 13-2 0,-1-4 0 0,2 1 2 15,-4 2 0-15,2-12-5 0,0 17-2 0,0-9-4 16,0-8 0-16,2 12 1 0,-2-4-4 0,0-8 2 16,0 13-5-16,0-13-2 0,0 11-3 0,0-4 1 15,0-7-9-15,0 12 6 0,0-12-3 0,0 9 3 16,0-9-5-16,0 11 0 0,0-11-2 0,0 7 1 0,0-7-4 16,0 0 3-16,3 12-4 0,-3-12 3 0,0 0-1 15,2 7-2-15,-2-7 0 0,0 0 0 0,5 8 1 16,-5-8-4-16,6 5 3 0,-6-5-2 0,0 0-1 15,9 3-7-15,-9-3-8 0,6 4-12 0,-6-4-14 16,12 1-11-16,-12-1-14 0,0 0-22 0,8 1-3 16,-8-1-23-16,0 0-27 0,0 0-29 0,11-6-38 15,-11 6-55-15,3-10-132 0,-3 10-422 0,0-11 186 16</inkml:trace>
        </inkml:traceGroup>
      </inkml:traceGroup>
    </inkml:traceGroup>
    <inkml:traceGroup>
      <inkml:annotationXML>
        <emma:emma xmlns:emma="http://www.w3.org/2003/04/emma" version="1.0">
          <emma:interpretation id="{EF579B95-204F-4F0D-B5BB-572AE54ABA96}" emma:medium="tactile" emma:mode="ink">
            <msink:context xmlns:msink="http://schemas.microsoft.com/ink/2010/main" type="paragraph" rotatedBoundingBox="18991,4881 24990,4958 24977,5988 18977,591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F53D8829-CC08-4C86-A88D-3ACF322DEA30}" emma:medium="tactile" emma:mode="ink">
              <msink:context xmlns:msink="http://schemas.microsoft.com/ink/2010/main" type="line" rotatedBoundingBox="18991,4881 24990,4958 24977,5988 18977,5911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37208D9-CC49-458E-BF31-B5DE355AE8ED}" emma:medium="tactile" emma:mode="ink">
                <msink:context xmlns:msink="http://schemas.microsoft.com/ink/2010/main" type="inkWord" rotatedBoundingBox="18991,4881 22135,4922 22121,5951 18977,5911"/>
              </emma:interpretation>
            </emma:emma>
          </inkml:annotationXML>
          <inkml:trace contextRef="#ctx0" brushRef="#br1" timeOffset="-176516.92">44 1114 37 0,'0'0'238'0,"0"0"-19"0,-8 7-18 0,8-7-18 0,-3 7-12 16,3-7-6-16,-2 8-11 0,2-8-12 0,0 0-9 16,5 15-11-16,-2-10-7 0,-1 1-8 0,6-1 2 15,-2 2-11-15,4-3-3 0,1 2-9 0,1-4-3 16,3 2-9-16,-2-2-5 0,3 0-10 0,-1 2-4 15,4-4-4-15,2 0-9 0,-6-3-2 0,3 2-2 0,-3-3-6 16,3-2-2-16,0 0-2 0,-2 1-1 16,-5-3-5-16,4 1-2 0,-5-3-4 0,1-1 2 15,0-3-5-15,-2 5-2 0,-5-5-1 0,1 6 0 16,-1-5-2-16,-4 1-1 0,0 0 1 0,0-1-5 16,-8 2-2-16,1 0 2 0,0 3-2 0,-4-1-1 0,-2 0-4 15,0 4 4-15,0 0-1 0,-3 3 0 0,-1 0-2 16,-4 0 4-16,6 2 1 0,-1 0-3 0,1 4-10 15,1 0-12-15,-1 2-19 0,4 0-11 0,1 2-15 16,-1 0-16-16,2 3-19 0,4 1-24 0,4-4-32 16,1-1-49-16,0-7-171 0,6 18-409 0,1-13 181 15</inkml:trace>
          <inkml:trace contextRef="#ctx0" brushRef="#br1" timeOffset="-176186.93">586 1122 79 0,'0'0'255'0,"0"0"-30"0,0 0-19 0,13 4-12 0,-10 1-7 16,-3-5-11-16,6 11-8 0,-1 1-8 0,1-4-17 16,-2 4-12-16,-1 5-5 0,-1 0-14 15,-2 3-7-15,0 0-7 0,-1 2-1 0,-3 1-12 0,4 4-8 16,0 1-4-16,-4 0-5 0,1-4-8 0,-3-2-5 15,-2 5-5-15,5-5-1 0,-1-1-9 0,-5-1-1 32,6 2-9-32,-5-2 2 0,3-3-5 0,-1 1-15 0,3 0-8 0,-1-4-13 0,0 0-29 0,2-4-23 15,-1 2-20-15,3-1-17 0,0-5-22 16,0-6-25-16,3 13-22 0,-3-13-241 0,3 6-441 0,-3-6 195 0</inkml:trace>
          <inkml:trace contextRef="#ctx0" brushRef="#br1" timeOffset="-175886.92">548 1120 16 0,'-4'-14'287'0,"2"0"-18"0,4-1-25 15,-2 1-21-15,4 1-18 0,-1 3-23 0,3 1-16 16,1-3-16-16,-1 1-12 0,3 4-15 0,2 0-12 15,1 1-12-15,-4 2-11 0,5-2-7 0,3 6-9 16,-3-4-11-16,0 3-3 0,2-2-4 0,-3 2-13 16,-1 1 4-16,2 0-6 0,0 0-7 0,-2 1-4 15,-3 1-2-15,2 0-4 0,3 2 0 0,-7 0-4 16,6 2-3-16,-4 0-2 0,2 3 1 0,-5 0-3 16,3 2 1-16,-4 0-5 0,2 0 2 0,-3-1-5 15,-1 1 3-15,2-2-1 0,-4 5 2 0,1-6-4 0,1 3 3 16,-2-4-3-16,0-7 2 0,-5 16-1 0,3-10 1 15,-3 2-1-15,-2 1-1 0,1-7-19 0,-2 4-15 16,1-2-25-16,0 0-20 0,-2 0-26 0,-1-2-29 16,10-2-28-16,-14 0-52 0,14 0-170 0,-14-9-409 15,11 4 181-15</inkml:trace>
          <inkml:trace contextRef="#ctx0" brushRef="#br1" timeOffset="-175596.92">1166 770 118 0,'6'-3'221'0,"-6"3"-29"0,0 0-12 16,0 0-10-16,0 0-10 0,5 13-8 0,-5-13-10 15,0 12-2-15,0-12-7 0,-3 19-5 0,3-8-9 16,0 3-5-16,0 5-5 0,-2 0-8 0,2 0-8 15,0-1-7-15,0 3-4 0,0 1-9 0,0-2-3 0,2 9-10 16,3-7-3-16,-5 0-2 0,3 1-6 0,5 5-6 16,-6-6-4-16,0-2-4 0,3 1 0 15,-1-3-9-15,-2 1-13 0,3 0-28 0,-2-2-23 0,0-2-29 16,-3-1-21-16,5 2-41 0,-5-6-40 16,0 1-74-16,0-11-132 0,0 13-406 0,2-8 181 0</inkml:trace>
          <inkml:trace contextRef="#ctx0" brushRef="#br1" timeOffset="-175266.93">987 1203 25 0,'9'-3'220'0,"4"-2"-15"15,-1 4-12-15,11-3-9 0,-2 3-7 0,2-2-7 0,8-2-1 16,2 4-8-16,-1 2 0 0,-6-1-5 15,8-2-4-15,-9 2-8 0,-3 0-5 0,0-1-13 0,0 2-7 16,-2 0-10-16,0-2-3 0,-7 2-15 0,0-2-4 16,-2 2-7-16,-3-1-7 0,-8 0 1 15,15 0-14-15,-15 0-7 0,13-1-7 0,-13 1-4 0,10 1-5 16,-10-1-6-16,8 6 0 0,-5 0-3 0,-3-6-6 16,5 11 1-16,-5-6-3 0,5 4-3 0,-5-3 2 15,0-6-2-15,2 14 2 0,2-6-5 0,-2-2 1 16,-2-6-2-16,2 14 1 0,-2-6-4 0,5-2-2 15,-5-6-13-15,1 11-16 0,4-6-22 0,-5-5-20 16,3 9-23-16,-3-9-36 0,2 9-22 0,-2-9-40 16,0 0-69-16,0 0-204 0,0 0-495 0,0 0 220 15</inkml:trace>
          <inkml:trace contextRef="#ctx0" brushRef="#br1" timeOffset="-175066.93">1463 879 313 0,'4'-14'286'0,"-4"14"-31"0,2-10-28 15,3 8-23-15,-5 2-21 0,11-7-20 0,-11 7-26 16,12 0-27-16,-12 0-34 0,14 0-25 0,-14 0-26 16,14 9-23-16,-6-6-19 0,-3 4-23 0,4 2-15 15,-2 0-14-15,-1-1-17 0,-2 4-22 0,2-4-22 16,1 3-125-16,-2 3-275 0,1-2 121 0</inkml:trace>
          <inkml:trace contextRef="#ctx0" brushRef="#br1" timeOffset="-174416.92">1637 1089 67 0,'2'8'135'0,"3"2"3"15,1-2 7-15,-1 1 5 0,1 0-11 0,1 0-1 16,0 0-14-16,-1 1-2 0,1-1-6 0,-1 1-11 16,1-1-8-16,-1 0-7 0,-1-1-6 0,0 0-6 15,1 1-8-15,-2-2-4 0,1 2-6 0,-2-3-8 0,0 0-4 16,2-1-7-16,-5-5-3 0,7 9-3 0,-7-9-5 15,4 9 0-15,-4-9-8 0,2 7 2 16,-2-7-2-16,0 0-2 0,5 4-3 0,-5-4 2 0,0 0-4 16,0 0-1-16,0 0-7 0,0 0-8 0,0 0-6 15,0 0-7-15,0 0 0 0,0 0-2 0,-3-24-4 16,3 24 0-16,3-17-2 0,-1 5-15 0,-1 3 20 16,4-6-8-16,0 5 2 0,0-2 3 0,-2-1 4 15,7-1-1-15,-4 3 9 0,-2 0 5 0,3 2 5 16,2-1 10-16,-4 4 9 0,1 0 3 0,1-1 1 15,-1 1 4 1,1 2 7-16,1-2 7 0,-8 6 4 0,13-6-4 0,-6 4 1 0,-7 2-5 16,13-2-1-16,-5 0-5 0,-8 2-2 0,0 0-8 15,15 2 1-15,-9 3-4 0,-6-5-1 0,9 9-4 0,-9-3 4 16,4-1-8-16,-2 7 4 0,1-4-1 0,-1-2 4 16,1 3 1-16,-1-2-2 0,1 4-3 0,0-1 3 0,-1-1-1 15,1 2-1-15,-3-2-3 0,2 1 3 0,2-2-4 16,-4-8-5-16,2 15 7 0,0-8 1 0,-2-7-3 15,0 12-1-15,3-7 2 0,-3-5-3 0,4 9-1 16,0-4 0-16,-4-5-2 0,7 4 0 0,-7-4-7 16,11 2-4-16,-11-2-9 0,13-2-10 0,-13 2-11 15,18-4-6-15,-11-2-5 0,-1 0-1 0,5-1 2 16,-4-2-4-16,0-1 1 0,1-1 6 0,-1 2-3 16,-1-4 8-16,1 2 7 0,-1-2 12 0,-1 1 12 15,0 0 11-15,-3 4 13 0,-1 0 15 0,4-3 8 16,-2 4 8-16,-3 7-1 0,4-12 1 0,-4 12-1 15,2-7-2-15,-2 7-7 0,2-10-3 0,-2 10-4 16,0 0-4-16,5-8-6 0,-5 8-3 0,0 0-4 16,0 0 0-16,0 0-5 0,0 0 2 0,0 0-2 15,8 21 2-15,-6-14-2 0,3 4 2 0,-2 0-7 16,1 1 7-16,2 1-3 0,-1-3 1 0,0 4-5 0,-2-4 4 16,4 2-2-16,2 1 1 0,-7-1-3 15,3-1 1-15,1 0-15 0,-1-2-10 0,-1-2-17 0,0 0-16 16,1 1-17-16,-3-3-13 0,-2-5-22 0,11 10-15 15,-6-7-18-15,-5-3-11 0,8 2-12 0,-8-2-23 16,0 0-150-16,18-2-361 0,-11-2 160 0</inkml:trace>
          <inkml:trace contextRef="#ctx0" brushRef="#br1" timeOffset="-173816.92">2373 1174 118 0,'3'-8'211'0,"-3"8"-11"15,0 0-23-15,6-4-16 0,-6 4-22 0,0 0-11 0,0 0-9 16,0 0-1-16,0 0-7 0,13 8-3 15,-13-8-4-15,9 11-5 0,-3-6-3 0,1 1-2 0,2 2 0 16,0-2-9-16,0 0-1 0,1 5-6 0,2-5-9 16,1-1-2-16,0 3-9 0,0-2-3 15,-2-1-6-15,2-1-4 0,0 0-5 0,-1 0-4 0,1-2-4 16,0-2-2-16,-2 3-4 0,1-6 0 0,-12 3-6 16,14-4-5-16,-4-3-7 0,-4 2-8 0,-1-1-3 15,-1 0-3-15,0-5-8 0,-2 0-3 0,1 2-2 16,-3-1-10-16,-5-4 9 0,1 3 1 0,2-1 3 15,0 5-2-15,-3-2 3 0,1 1 4 0,-3 1 1 16,1 0-1-16,-3 1 2 0,-2 4-1 0,3-2-6 16,8 4 8-16,-18-1-3 0,6 2 5 0,4 2 0 15,-3 1 0-15,1 0 1 0,0 2 4 0,1 0-6 16,0 2 3-16,3 0 2 0,-1 1-1 0,4-1 0 0,0 0 4 16,3-8-4-16,-3 15-1 0,1-7 8 15,2-8-1-15,2 14 3 0,4-9 3 0,1 3 3 16,-1-3 3-16,6-1 1 0,-1 2-1 0,0-2 2 0,2-3 6 15,0 1-5-15,0-1 0 0,2-2-1 0,-3-2 1 16,1-1 2-16,0-2-1 0,1 2-2 0,-4-3-1 16,3 1-2-16,-3-5 7 0,1 5 3 0,-1 0 5 15,-5 1 4-15,0 0 7 0,-5 5 2 0,10-6-6 16,-10 6-5-16,8-5-6 0,-8 5-6 0,0 0-3 16,3-3-5-16,-3 3 1 0,0 0-2 0,0 0 1 15,0 0 0-15,0 0-5 0,5 19-1 0,-3-14 4 16,-2-5-3-16,-2 14 3 0,4-5-4 0,-2 2 1 15,3 0 2-15,0-2-2 0,0 2-3 0,1-3 3 16,-1-1-1-16,3 0-1 0,-1 0 3 0,-1-2-3 16,5 1 2-16,-2-2 1 0,1 0-2 0,-1-2-2 15,4 1 0-15,0-6-7 0,1 3-11 0,1-2-5 0,-3-1-11 16,3-3-13-16,0 1-2 0,1-4-11 0,-3 0-13 16,4-4-13-16,0-4-11 0,-3 0-11 0,1-5-11 15,0-3-16-15,0-2-21 0,-2-1-18 0,5-1-30 16,-5-3-134-16,0 0-363 0,0 0 161 0</inkml:trace>
          <inkml:trace contextRef="#ctx0" brushRef="#br1" timeOffset="-173626.92">3074 860 415 0,'3'-21'124'0,"0"-2"11"0,0 3 6 0,1 1 10 16,-4 0 2-16,0 9 1 0,3-2-1 0,-3 1-3 15,3 3-3-15,-3 8-15 0,0-12-14 0,0 12-16 16,0 0-11-16,1-9-10 0,-1 9-6 0,0 0-11 16,0 0-5-16,0 0-6 0,0 0-8 0,4 27-1 15,-6-13 4-15,4 2-6 0,-2 3-1 0,2 4 0 16,1 4 0-16,-1 4-4 0,2-3-5 0,0 5-3 15,-1 1-2-15,2 0-2 0,-5-3 1 0,3 1-6 16,0-4 2-16,-1 2-4 0,0-5-3 0,-2-3-8 16,3 7-29-16,-3-8-25 0,2-1-22 0,-1 2-37 15,0-2-39-15,5-1-57 0,-3-5-210 0,7 3-445 0,6-3 197 16</inkml:trace>
        </inkml:traceGroup>
        <inkml:traceGroup>
          <inkml:annotationXML>
            <emma:emma xmlns:emma="http://www.w3.org/2003/04/emma" version="1.0">
              <emma:interpretation id="{D31DDF28-42EC-4FED-B974-7F65923F0DD9}" emma:medium="tactile" emma:mode="ink">
                <msink:context xmlns:msink="http://schemas.microsoft.com/ink/2010/main" type="inkWord" rotatedBoundingBox="22590,4931 24990,4962 24980,5777 22580,5746"/>
              </emma:interpretation>
            </emma:emma>
          </inkml:annotationXML>
          <inkml:trace contextRef="#ctx0" brushRef="#br1" timeOffset="-173036.92">3783 1006 198 0,'-13'-7'258'0,"6"6"-21"0,7 1-19 16,-13-4-20-16,13 4-19 0,-16-2-15 15,16 2-12-15,-15 2-16 0,7-2-15 0,8 0-13 0,-16 7-6 0,8-2-14 16,1-3-4-16,-2 3-11 0,5 1-7 0,-2 0-7 16,-1 0-1-16,3 1-11 0,-1 0 0 0,4 1-6 15,-5-2-5-15,6-6-3 0,-3 16 0 0,1-8-2 16,1 1 0-16,1-9-5 0,4 18-1 0,-2-7-3 15,3-1 2-15,-2 1-3 0,2-3 3 0,0 1-2 16,4 2-1-16,-3 0-4 0,3-1 4 0,-1-1-4 16,-1 1 2-16,0 3 1 0,1-6 0 0,-5 2-5 15,3-1 1-15,-1 0 0 0,-3-2-4 0,-2-6-2 16,3 9 1-16,-1 0 0 0,-2-9-4 0,3 10 0 16,-3-10 3-16,-5 11 0 0,5-11 3 0,-9 9-4 0,2-4 4 15,-1 1-13-15,-2-3-11 0,0 0-23 16,2-1-18-16,0 2-27 0,-1-2-17 0,9-2-15 0,-14 4-21 15,9-2 0-15,5-2-22 0,0 0-35 0,0 0-190 16,0 0-408-16,0 0 181 0</inkml:trace>
          <inkml:trace contextRef="#ctx0" brushRef="#br1" timeOffset="-172706.92">3892 1217 231 0,'8'-3'250'0,"-8"3"-22"16,7-4-24-16,-7 4-21 0,0 0-16 0,13 2-13 15,-13-2-17-15,8 5-11 0,-8-5-14 0,8 9-10 16,-1-4-9-16,-3 1-9 0,0 1-6 0,2 0-6 16,-1 1-8-16,-1 3-3 0,6 0-6 0,-2-3 0 15,1 1-2-15,-2-3 3 0,4 2 0 0,-2-2 1 0,2 0-3 16,-1-1 0-16,1 0-2 0,3-1-3 0,-3-2 0 16,2 0 1-16,0-2-6 0,-2 4 3 15,4-8-9-15,-4 1 11 0,1 1-3 0,-1-3-5 0,2-1-3 16,-4 0-3-16,2-1 0 0,-5-2-5 0,2 0-3 15,-2-1-2-15,-2-1-6 0,-2 0-7 0,1-1-6 16,-6 1-2-16,1 1-4 0,-5 0 0 16,-2 0-2-16,-1 3-7 0,-3-1-9 0,-5-1-5 0,0 3-6 15,-2 0-7-15,-2 2-10 0,3 0-8 0,-2 3-11 16,5-2-10-16,1 2-14 0,-1 1-11 0,1 1-2 16,2-1-15-16,1 2-11 0,2-1-15 0,10-1-10 15,-10 0-13-15,10 0-25 0,0 0-132 0,0 0-350 16,0 0 156-16</inkml:trace>
          <inkml:trace contextRef="#ctx0" brushRef="#br1" timeOffset="-172376.92">4460 717 178 0,'0'0'224'16,"0"0"-24"-16,0 0-11 0,0 0-16 0,0 0-14 16,0 0-7-16,0 0-8 0,0 0-7 0,-15 27-9 15,14-19 1-15,-3 5-8 0,3-1-4 0,0 6-3 16,-3 1-5-16,3 1-3 0,1 1-11 0,0 2-3 16,0-1-8-16,1 6-1 0,1 2-9 0,-2-6-5 15,2 5-7-15,0-7-3 0,0 0-6 0,-2 1-6 16,3-2-3-16,0 1-4 0,0-1-6 0,0-2-1 15,1 0-5-15,-2-1-2 0,3-4-10 0,-1-1-17 16,-2-1-16-16,0-2-16 0,-2 0-21 0,3-2-21 16,0 0-20-16,-2 0-17 0,-1-8-19 0,5 9-22 15,-5-9-19-15,7 5-36 0,-7-5-170 0,0 0-410 16,19-6 181-16</inkml:trace>
          <inkml:trace contextRef="#ctx0" brushRef="#br1" timeOffset="-172136.92">4686 1151 85 0,'0'0'227'0,"0"0"-24"16,5-4-20-16,-5 4-21 0,0 0-13 0,0 0-14 0,0 0-13 16,0 0-9-16,0 0-10 0,1 23-3 15,0-17-7-15,-1-6-11 0,3 15 4 0,-3-8 3 16,2 0-7-16,-2-7-2 0,5 14-1 0,-4-7 0 0,4-2 5 16,-5-5 1-16,8 9-3 0,-4-4 5 0,1-1-5 15,-5-4-3-15,14 4-6 0,-7-2 3 0,-7-2-12 16,15-2-4-16,-4 0-4 0,0-1 0 0,2-3-10 15,-5 1-3-15,3-3-4 0,-1 2-7 0,0-5-3 16,0-1-18-16,0-2-23 0,-2 2-26 0,-1-1-17 16,0 0-32-16,-2 1-31 0,-2-1-31 0,0 0-42 15,-2 6-257-15,1-7-485 0,-2 3 215 0</inkml:trace>
          <inkml:trace contextRef="#ctx0" brushRef="#br1" timeOffset="-171526.92">5079 1239 143 0,'6'-11'222'0,"-1"6"-11"0,1-1-2 0,2 3-15 15,-1-3-13-15,3 2-14 0,0-2-5 0,2 3-11 16,2-1-3-16,-3 2-6 0,1-1-10 0,1 3-7 0,0 0-2 15,-1 0-4-15,2-2 3 0,-2 2-4 16,-1 2-8-16,-1-2-6 0,-10 0-11 0,19 4-6 16,-12-3-8-16,1 0-4 0,-1 5-8 0,-1-4-6 15,2 2-11-15,-4 2-2 0,3 3-5 0,-3-2-4 0,-1 0-4 16,6 4-1-16,-7-2-2 0,4 3-3 0,-2-2-2 16,0 0 2-16,-3 0-7 0,4 1-2 0,-4-3-3 15,-1-8-2-15,4 14 2 0,-4-8-5 0,0-6 1 16,2 14-1-16,-2-14-2 0,0 9-10 0,0-9-20 15,3 7-20-15,-3-7-16 0,0 0-21 0,0 0-10 16,0 0-29-16,1 9-46 0,-1-9-51 0,0 0-40 16,0 0-219-16,0 0-509 0,11-27 226 0</inkml:trace>
          <inkml:trace contextRef="#ctx0" brushRef="#br1" timeOffset="-171746.92">5117 822 84 0,'0'0'223'0,"0"0"-19"0,0 0-9 0,0 0-6 15,5 17-7-15,-5-17-11 0,-1 16-13 0,-1-2-1 0,2-2-11 16,-2 1-12-16,2 7-9 0,0 2-9 0,-1-3-7 15,1 4-8-15,1 7-6 0,-1-7-15 0,-1-2-4 16,1 0-9-16,-4 2-1 0,4-1-12 0,0 0-4 16,0 0-4-16,0 0 0 0,0-2-4 0,0 1-3 15,0-4-4-15,3 2-2 0,-3-1-1 0,1-7-5 16,0 3-3-16,1 0-3 0,0 0-20 0,-1-4-15 16,2 1-18-16,-1-2-14 0,-1 0-26 0,2-4-24 15,-3-5-24-15,3 11-22 16,-3-11-31-16,4 5-33 0,-4-5-166 0,0 0-402 0,0 0 179 15</inkml:trace>
          <inkml:trace contextRef="#ctx0" brushRef="#br1" timeOffset="-171026.92">5432 1186 86 0,'-2'12'156'0,"2"-12"-4"0,0 8-3 0,0-8 3 15,2 11 3-15,-2-11-6 0,5 11-3 0,-4-7-5 16,-1-4-6-16,6 15-8 0,-1-11-5 0,1 2-6 16,0 0-8-16,0-2-9 0,1 3-6 0,1 0-7 15,1-3-12-15,0-1-3 0,2 2-9 0,-4-3-3 16,4 3-9-16,-1-1-4 0,-1-2-3 0,-1-1-5 15,-8-1 5-15,17 2 2 0,-9-2-7 0,-8 0 0 16,15-6-1-16,-7 3-4 0,0-2-1 0,-2-1-6 16,0 1 0-16,1-4 0 0,0-1-6 0,-1 2 0 15,0-4-3-15,-2 1 1 0,-1 2-5 0,1-4 0 16,-3 4-3-16,-1-4 1 0,2 2 3 0,-4-1-1 16,1 3-2-16,1 9-4 0,-6-12 0 0,1 6-1 15,-1-1 1-15,0 4-2 0,-2-3-3 0,8 6 1 16,-16-4-3-16,8 4-6 0,8 0-13 0,-18 0-12 15,18 0-7-15,-17 3-17 0,7-2-21 0,0 5-14 16,4-2-16-16,-1 2-36 0,2-1-33 0,1 0-58 0,-1 1-132 16,5-6-394-16,0 0 175 0</inkml:trace>
          <inkml:trace contextRef="#ctx0" brushRef="#br1" timeOffset="-171316.92">5435 969 279 0,'0'0'324'0,"2"-12"-10"16,-2 12-13-16,1-9-19 0,-1 9-22 0,0 0-22 16,1-10-22-16,-1 10-23 0,0 0-19 0,6-7-23 15,-6 7-23-15,0 0-29 0,0 0-20 0,0 0-23 16,0 0-25-16,0 0-25 0,0 0-26 0,0 0-16 16,0 0-18-16,-3 35-14 0,0-21-16 0,1-4-20 15,0 6-23-15,0-2-22 0,4-1-17 0,-4 1-26 16,2-2-164-16,0 2-385 0,0 0 171 0</inkml:trace>
          <inkml:trace contextRef="#ctx0" brushRef="#br1" timeOffset="-170656.93">5783 1195 24 0,'0'0'201'0,"5"5"-21"0,-5-5-12 15,0 0-12-15,4 12-10 0,-4-12-11 0,1 11-9 16,-1-11-5-16,0 9-6 0,0-9-6 16,0 12-8-16,0-12-11 0,0 0-3 0,0 13-8 0,0-13-5 15,0 0-4-15,0 10-4 0,0-10 0 0,0 0 3 16,3 7 2-16,-3-7 8 0,0 0 7 0,0 0-4 15,0 0-7-15,0 0-10 0,9 0-3 0,-9 0-7 16,0 0-7-16,16-9-7 0,-7 6 3 0,-2-2-10 16,4-1 0-16,-1 2-7 0,3-3-3 0,-1 1-2 15,-1 2-4-15,1 0-1 0,1-2-3 0,-5 3-1 16,1 3 0-16,0-3-6 0,-9 3 1 0,11-6-4 16,-11 6-2-16,12 2-2 0,-12-2 3 0,10 7-4 15,-5-1-1-15,0 0 0 0,0 5 4 0,-3 2-5 16,-1 1 5-16,4 7 3 0,-1 0-5 0,-1 2-15 0,-2 7-28 15,0-2-30-15,1 4-49 0,0-3-53 0,0 1-94 16,1-2-138-16,0-6-438 0,1-1 193 16</inkml:trace>
        </inkml:traceGroup>
      </inkml:traceGroup>
    </inkml:traceGroup>
    <inkml:traceGroup>
      <inkml:annotationXML>
        <emma:emma xmlns:emma="http://www.w3.org/2003/04/emma" version="1.0">
          <emma:interpretation id="{EEA488D9-7BB7-4962-AE98-B62C1958CECE}" emma:medium="tactile" emma:mode="ink">
            <msink:context xmlns:msink="http://schemas.microsoft.com/ink/2010/main" type="paragraph" rotatedBoundingBox="18129,6402 23134,6480 23124,7116 18119,703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5B0FDD8-7F4A-40B7-B237-983D7EFD94C2}" emma:medium="tactile" emma:mode="ink">
              <msink:context xmlns:msink="http://schemas.microsoft.com/ink/2010/main" type="inkBullet" rotatedBoundingBox="18906,6676 18992,6677 18987,7032 18900,7030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1" timeOffset="-114516.92">-49 2516 174 0,'0'0'170'0,"0"0"-2"16,5-9-17-16,-5 9-2 0,0 0-1 0,6-6-7 0,-6 6-12 15,2-8-5-15,-2 8-10 0,5-6 0 0,-5 6-4 16,3-6-5-16,-3 6-3 0,0 0-5 15,5-8-7-15,-5 8-2 0,5-7 0 0,-5 7-8 0,0 0-3 16,4-7-5-16,-4 7-3 0,0 0-3 16,0 0-6-16,0 0 0 0,0 0-8 0,4-7-7 15,-4 7-1-15,0 0-6 0,0 0-8 0,0 0 1 0,0 0-4 16,0 0-7-16,0 0 0 0,0 0-4 0,0 0-6 16,0 0-1-16,0 0-3 0,0 0 7 0,0 0-5 15,0 0 2-15,0 0 1 0,-2 30 1 0,1-21 2 16,1-9 2-16,-1 15 7 0,-1-4 0 0,0 0 0 15,2-2-1-15,0 2 2 0,-2 0 0 0,2 0-2 16,2-1 8-16,-4 1-5 0,2-1 3 0,0 1-2 16,0 0 4-16,-3 1 5 0,3-4-3 0,3 0-2 15,-3 3 3-15,2-3-6 0,-2-8-2 0,0 17 0 16,2-9-2-16,0 0-4 0,-1 1 3 0,-1-9-4 16,5 12 2-16,-2-2-4 0,-1-2-5 0,2-2 3 15,-4-6 1-15,4 14-4 0,-1-8 4 0,-3-6-6 0,5 10 4 16,-5-10-8-16,5 4-6 0,-5-4-17 0,2 8-16 15,-2-8-19-15,4 7-12 0,-4-7-20 0,0 0-19 16,4 7-28-16,-4-7-14 0,0 0-20 0,0 0-23 16,0 0-70-16,5 3-182 0,-5-3-478 0,0 0 212 15</inkml:trace>
      </inkml:traceGroup>
      <inkml:traceGroup>
        <inkml:annotationXML>
          <emma:emma xmlns:emma="http://www.w3.org/2003/04/emma" version="1.0">
            <emma:interpretation id="{B3BC1FC2-3914-4DF6-BD92-F5215B93B706}" emma:medium="tactile" emma:mode="ink">
              <msink:context xmlns:msink="http://schemas.microsoft.com/ink/2010/main" type="line" rotatedBoundingBox="18129,6402 23134,6480 23124,7116 18119,7038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F94F051-EC99-4BA7-B443-5149154AE3AB}" emma:medium="tactile" emma:mode="ink">
                <msink:context xmlns:msink="http://schemas.microsoft.com/ink/2010/main" type="inkWord" rotatedBoundingBox="18129,6402 21749,6458 21739,7094 18119,7038"/>
              </emma:interpretation>
            </emma:emma>
          </inkml:annotationXML>
          <inkml:trace contextRef="#ctx0" brushRef="#br1" timeOffset="-114226.93">183 2248 96 0,'6'-6'266'0,"-1"0"-22"0,-2 0-16 0,-3 6-16 15,10-10-17-15,-8 6-20 0,-2 4-12 0,6-8-15 16,-6 8-14-16,5-6-16 0,-5 6-12 0,0 0-13 16,4-7-12-16,-4 7-24 0,0 0-25 0,0 0-21 15,0 0-15-15,0 0-10 0,0 0-18 0,0 0-27 16,0 0-21-16,0 0-14 0,0 0-17 0,0 0-37 16,5 19-156-16,-5-19-327 0,6 5 145 0</inkml:trace>
          <inkml:trace contextRef="#ctx0" brushRef="#br1" timeOffset="-113876.92">375 2196 197 0,'0'0'224'0,"0"0"-23"0,0 0-14 0,0 0-19 15,0 0-18-15,0 0-14 0,0 0-11 0,0 0-10 16,0 0-8-16,0 0-1 0,0 0 5 0,-2 31 0 15,1-22-13-15,1 5-4 0,-2 5-3 0,-1 1-6 16,3 0 0-16,0 0-5 0,-3 1-9 0,3 1 5 16,-1-2-10-16,1 0-1 0,1 1-8 0,-2-1 3 15,1 0-6-15,-1 0-4 0,1-1 0 0,-3 0-4 0,2-4-3 16,0 3-2-16,1-3-5 0,0 4-4 16,-3-8 0-16,1 3-7 0,2-2 0 0,0-1 2 15,-4 0-5-15,3 2-1 0,-1-2-1 0,2 1-5 0,-2-3 1 16,2 2 1-16,0 0-3 0,0 2 0 0,0-2-6 15,0-3 7-15,2 1-10 0,-1-2-8 0,0 1-14 16,-1-8-11-16,7 17-16 0,-4-12-19 0,-3-5-16 16,2 11-18-16,1-5-17 0,-3-6-21 0,5 10-17 15,-5-10-23-15,6 3-39 0,-6-3-182 0,0 0-428 16,0 0 189-16</inkml:trace>
          <inkml:trace contextRef="#ctx0" brushRef="#br1" timeOffset="-112496.93">273 2649 144 0,'0'0'215'15,"0"0"-13"-15,0 0-17 0,0 0-11 0,0 0-17 0,0 0-12 16,0 0-14-16,0 0-12 0,0 0-12 0,0 0-4 16,0 0-8-16,0 0-1 0,0 0-7 0,24-6-1 15,-17 6-5-15,8 1-2 0,-2-1-9 0,2 0-4 16,2 0-2-16,4-1-5 0,-2 1-3 0,6 1-1 16,-1-1-6-16,1 1 0 0,4-3-5 0,5 2-1 15,0-2-6-15,-1 2-4 0,-8-2-2 0,7 3-7 16,-8-2 0-16,-2-3 2 0,3 1-5 0,-3 0-3 15,-1 0-2-15,2 0 1 0,-8 1-5 0,1 0-2 0,-3-2-3 16,0 0 2-16,0-2 2 0,-2 1-2 0,1-3-2 16,-4 3 6-16,0 0-6 0,2-2-1 15,-6 2-1-15,5 0-4 16,-7-1 1-16,-2 6-1 0,5-12-6 0,-5 7 2 0,0 5-2 0,0-13-2 16,0 13-5-16,-5-11 1 0,5 11-1 0,-8-11-3 0,1 5-1 15,-2 2-6-15,0 0 3 0,1-2-1 0,-2 3 1 16,-3 0-2-16,0-1 5 0,0 2 2 0,2 0 1 15,-4-1 2-15,3 1 1 0,3 1 0 0,9 1-1 16,-19 0 0-16,12-1 0 0,7 1 3 0,-13 2-1 16,4 0-1-16,9-2-2 0,-9 3 7 0,9-3 0 15,-10 6 0-15,5-2-2 0,5-4 4 0,-10 9-2 16,7-5 0-16,3-4 1 0,-6 11 1 0,6-11 3 0,0 14 2 16,0-6 4-16,3 0 5 0,0 1 0 0,0-1 2 15,4 0 5-15,-2 2 1 0,0 0-1 0,3-1 2 16,-1-2-3-16,2 2 0 0,-3-1-5 0,-2 0 2 15,4-1-3-15,-2-2 3 0,1 1-3 0,-4-1 0 16,4 3-5-16,-2-2 2 0,-1-1 1 0,3-1 0 16,-7-4-4-16,8 7 0 0,-3-4-2 0,0 5 2 15,-3-2-1-15,-2-6-1 0,11 5 1 0,-9-1 1 16,-2-4 0-16,7 6 0 0,-7-6 1 0,11 4 0 16,-5-2-4-16,3 2 1 0,-9-4 0 0,16 2 1 15,-8-2-5-15,2 1 1 0,3-1 0 0,-2 2-1 16,-1-1-5-16,1-1-4 0,1-1-1 0,1-2-1 15,-5 3-7-15,-8 0 4 0,18-5 1 0,-11 3 3 16,2-1 0-16,-9 3 3 0,13-8-1 0,-9 4 0 16,1-1 3-16,-5 5 2 0,9-8 0 0,-5 4 3 0,-4 4-3 15,6-10 7-15,-6 10 1 0,5-8 2 0,-3 2 3 16,-2 6 0-16,3-8 2 0,-3 8 1 0,6-6 1 16,-6 6-4-16,4-8 1 0,-4 8 2 0,4-8 0 15,-4 8 2-15,0 0 0 0,7-8 1 0,-7 8 1 16,5-6 2-16,-5 6 1 0,0 0 0 15,5-4-5-15,-5 4 2 0,6-5-3 0,-6 5 5 0,0 0-6 16,0 0 2-16,13-4 3 0,-13 4-6 0,7-2-3 16,-7 2 2-16,0 0 0 0,0 0 0 0,11-4-3 0,-11 4-1 15,0 0-3-15,0 0 0 0,7 7-2 16,-7-7 1-16,0 0-4 0,8 6 1 0,-8-6 2 16,2 8 0-16,-2-8-1 0,5 10 1 0,-5-10 1 0,4 7-2 15,-4-7-1-15,2 11 4 0,3-6-2 0,-5-5 2 16,2 9-3-16,-2-9 3 0,3 11 0 0,0-8-2 15,-3-3 0-15,5 12-2 0,-3-8 2 0,-2-4 0 16,6 8 0-16,-6-8 0 0,5 8 2 0,0-3 3 16,-5-5-3-16,8 5-3 0,-3 0-2 15,-5-5 3-15,8 3-2 0,-1 2-3 0,-7-5 1 0,9 2 3 16,-9-2-2-16,9 0 6 0,-9 0-5 0,0 0-1 16,16-2 2-16,-16 2 0 0,8-5-2 0,-8 5 2 15,13-3-3-15,-11-2 5 0,-2 5-3 0,11-6 0 16,-11 6 0-16,7-9 3 0,-3 4-3 0,-4 5 1 15,9-10 1-15,-4 3 0 0,-1 2-3 0,1-1 2 0,-5 6 0 16,5-9 0-16,-2 4 2 0,-3 5-1 16,7-7-3-16,-7 7 6 0,6-5-3 0,-6 5-2 0,5-8-1 15,-5 8 6-15,0 0-1 0,4-6-2 0,-4 6 3 16,0 0 1-16,0 0 1 0,0 0 2 0,5-4-1 16,-5 4 3-16,0 0-5 0,0 0 3 0,0 0-4 15,0 0 2-15,0 0 0 0,11-4 1 0,-11 4-2 16,0 0-4-16,0 0 0 0,0 0 4 0,0 0-3 15,0 0 0-15,13 2-3 0,-13-2 3 0,0 0-1 16,11 6-1-16,-11-6-3 0,2 4 2 0,-2-4-1 16,8 3 4-16,-8-3-4 0,8 8 1 0,-8-8 4 15,8 6-5-15,-3-1 2 0,-5-5 0 0,7 6 0 16,-4-1-2-16,-3-5 3 0,7 7-1 0,-2-3 0 0,-5-4 3 16,9 6 2-16,-9-6 0 0,7 5-5 15,-5 0 4-15,-2-5-4 0,8 6 2 0,-8-6-3 0,6 5 4 16,-1-1-1-16,-5-4-3 0,7 6-2 15,-7-6 5-15,9 5-2 0,-9-5-8 0,2 5-7 16,-2-5-4-16,8 6-13 0,-8-6-13 0,5 6-14 0,-5-6-15 16,5 7-18-16,-5-7-27 0,0 0-38 0,0 0-48 15,0 0-230-15,-11 12-472 0,11-12 209 0</inkml:trace>
          <inkml:trace contextRef="#ctx0" brushRef="#br1" timeOffset="-111556.92">1518 2662 55 0,'0'0'195'0,"7"-8"-15"0,-7 8-7 16,6-5-12-16,-6 5-8 0,7-5-9 0,-7 5-14 16,11-4-4-16,-6 1-7 0,-5 3-7 0,15-6-5 15,-7 5-2-15,0 0-5 0,2-2-4 0,-10 3-4 16,21-3-5-16,-8 1-1 0,-5 0-6 0,3 1-2 15,2 0-2-15,1-1-4 0,1 2-5 0,-4 2-3 16,5-4-8-16,-3 2-3 0,0 2-6 0,-2-4-6 0,-1 4-5 16,2 0-2-16,-1 0-7 0,0 2 2 0,-2-3-6 15,-1 3-4-15,0-2-3 0,-2 1 1 0,1 3-4 16,1-2-1-16,-1 2 1 0,1 0-2 16,-5 2-3-16,4 1-12 0,-1 1-11 0,-1-4-15 0,-3 2-18 15,4 1-14-15,-6-1-22 0,2 5-21 0,-2-3-28 16,3 0-25-16,-3-1-55 0,0-9-165 0,-5 17-408 15,5-17 182-15</inkml:trace>
          <inkml:trace contextRef="#ctx0" brushRef="#br1" timeOffset="-110646.92">2263 2512 189 0,'0'0'180'0,"0"0"-10"0,0 0-8 16,0 0-8-16,0 0-8 0,0 0-11 0,0 0-7 16,0 0-10-16,20-3-3 0,-20 3-9 0,0 0-12 15,8-8-7-15,-8 8-9 0,7-4-7 0,-7 4-10 16,11-5-3-16,-11 5-10 0,11-8-2 0,-6 5-4 16,2 0-3-16,-7 3-8 0,16-5-1 0,-6 3-3 15,1-2 0-15,-1 0-6 0,0 3-2 0,3-2-1 16,-5 1-2-16,2 1-1 0,1 1-2 0,-11 0 1 15,17-3 3-15,-6 3-1 0,-11 0 5 0,16-1-6 16,-6 2 3-16,0-1-2 0,-10 0-3 0,13 1-1 0,-5 1-5 16,-8-2 1-16,7 3 1 0,-7-3-5 15,9 9 2-15,-7-4-2 0,3 3 1 0,-5-8-2 16,0 14 0-16,3-6 0 0,-6 5 2 0,0-3-2 0,1 4 0 16,-3-3 0-16,-1 0 1 0,2 1 0 0,-1 0 0 15,-4 0-1-15,5-1 2 0,-2 3-2 0,-4-2 0 16,4-1 0-16,-3 0 4 0,-2 0-5 0,4 0 4 15,-6-2 0-15,2 1 3 0,0-1-6 0,1-1 3 16,-2 1-1-16,1 1 1 0,0-1-3 0,2-4-1 16,-2 3 1-16,0-4 3 0,4 3-3 0,1-2 1 15,-1 1 2-15,1-2-2 0,2 2 1 0,4-6-3 16,-8 7-1-16,8-7 3 0,-8 3-2 0,8-3 4 0,0 0-3 16,-7 6 4-16,7-6-1 0,0 0 3 15,-6 6 3-15,6-6-4 0,0 0-3 0,0 0 1 16,0 0-2-16,0 0-1 0,15-17-3 0,-9 9-11 0,4 2 1 15,3 3 1-15,-2-2-2 0,-1-1 2 16,5 1-2-16,-2 2 0 0,0 0 0 0,5 0 2 16,-8 0-2-16,6 1 8 0,-1 0-7 0,1 1 3 0,-1 0 0 15,1-2 5-15,-1 7 3 0,3-4 4 0,4 1 1 16,-1 3 0-16,-7-4 4 0,-1 0-1 0,0 4 0 16,3-4 2-16,-3 1-5 0,0 0-1 0,-5 1 3 15,2 0 2-15,-2 0-5 0,-1 0-1 0,2 1 2 16,-9-3 2-16,12 5-3 0,-12-5 0 0,8 2-4 0,-8-2 0 15,8 4-14-15,-8-4-18 0,10 2-25 16,-10-2-15-16,10 1-29 0,-10-1-30 0,16 0-36 16,-8 0-213-16,-8 0-408 0,20-3 181 0</inkml:trace>
          <inkml:trace contextRef="#ctx0" brushRef="#br1" timeOffset="-108626.92">-833 2723 26 0,'0'0'235'0,"0"0"-20"0,0 0-16 16,0 0-10-16,0 0-9 0,0 0-3 0,0 0-10 15,32-5-7-15,-19 5-7 0,-1 0-9 0,0 0-13 16,2 0-12-16,-1 0-12 0,0 0-11 0,1 0-7 15,-1 2-12-15,-1-2-4 0,-2 0-7 0,1 1-10 16,0-1-5-16,1 3-14 0,-2-4-19 0,-10 1-20 16,19 4-25-16,-12-3-27 0,-1 3-22 0,2-2-34 15,0 1-41-15,-8-3-49 0,14 3-158 0,-4-1-388 16,-10-2 173-16</inkml:trace>
        </inkml:traceGroup>
        <inkml:traceGroup>
          <inkml:annotationXML>
            <emma:emma xmlns:emma="http://www.w3.org/2003/04/emma" version="1.0">
              <emma:interpretation id="{DB969FA4-61A2-4428-ADF0-FE48FBF65BEB}" emma:medium="tactile" emma:mode="ink">
                <msink:context xmlns:msink="http://schemas.microsoft.com/ink/2010/main" type="inkWord" rotatedBoundingBox="22471,6596 23132,6606 23125,7056 22464,7046"/>
              </emma:interpretation>
            </emma:emma>
          </inkml:annotationXML>
          <inkml:trace contextRef="#ctx0" brushRef="#br1" timeOffset="-110236.92">3527 2548 204 0,'0'0'269'0,"5"-6"-16"0,-5 6-17 0,0 0-24 16,0 0-24-16,0 0-17 0,0 0-19 16,0 0-19-16,0 0-10 0,0 0-14 0,0 0-11 0,0 0-4 15,0 0-8-15,0 0-1 0,-10 32-4 0,7-26-5 16,1 3 0-16,2 0-8 0,-1 0-3 0,1 2-5 16,0-11 3-16,-3 22-7 0,3-16-4 0,0 5-1 15,3 1-7-15,-3-5-4 0,0-7-2 16,1 19-3-16,-1-7-4 0,5-5-3 0,-3 0 0 0,1 1-2 15,0-3 2-15,-1 3-3 0,3-2-4 0,-1 3-4 16,0-4-1-16,1 3-7 0,-5-8-10 0,8 9-13 16,-8-9-14-16,3 6-15 0,-3-6-12 0,5 7-14 15,-5-7-29-15,0 0-23 0,0 0-39 0,10-2-29 16,-10 2-55-16,0 0-161 0,10-16-437 0,-5 6 193 16</inkml:trace>
          <inkml:trace contextRef="#ctx0" brushRef="#br1" timeOffset="-109886.92">3804 2402 163 0,'0'0'255'15,"0"0"-18"-15,4-10-18 0,-4 10-21 0,0 0-16 16,3-9-19-16,-3 9-16 0,0 0-16 15,0 0-16-15,0 0-22 0,3-7-23 0,-3 7-20 0,0 0-15 16,0 0-18-16,0 0-20 0,0 0-19 0,0 0-21 16,0 0-25-16,0 0-33 0,5 21-36 0,-5-21-147 0,7 9-307 15,-1-4 136-15</inkml:trace>
          <inkml:trace contextRef="#ctx0" brushRef="#br1" timeOffset="-109596.92">4137 2528 37 0,'-27'-11'200'0,"27"11"-16"0,-10-2-12 0,10 2-12 0,-12-3-17 15,12 3-15-15,-13-2-12 0,13 2-6 0,-11 0-13 16,11 0-7-16,-13 0-15 0,13 0 0 0,-10 2-15 15,10-2-1-15,-10 3-3 0,10-3-9 0,-7 5-4 16,7-5-6-16,-11 6-1 0,11-6-7 0,-4 6 3 16,4-6-8-16,-3 8-1 0,3-8-2 0,-1 11 0 0,1-11-4 15,1 10-1-15,-1-10 1 0,5 14-1 16,-3-7 1-16,6 1-2 0,-3 0-5 0,5 1 5 0,-2 1 0 16,3-2-1-16,-2-1 1 0,2 2-2 0,-1 1-1 15,0-2 0-15,1 1 1 0,-3-2-3 0,-1 2-2 16,1 0 1-16,1 1 3 0,-3 0-3 15,1 0 0-15,-4-4 1 0,2 2-2 0,-1 3 2 16,1-5 0-16,-4 0-6 0,0 4 7 0,-1-10-3 0,2 13 5 16,-2-13-1-16,-4 13 0 0,-1-8 0 0,0 1 3 15,-2 0-2-15,-6-2 1 0,1 0-17 0,-2-3-25 16,1 1-30-16,-2 1-24 0,0-1-29 0,1-4-43 16,0 4-191-16,4-2-372 0,-2 0 164 0</inkml:trace>
        </inkml:traceGroup>
      </inkml:traceGroup>
    </inkml:traceGroup>
    <inkml:traceGroup>
      <inkml:annotationXML>
        <emma:emma xmlns:emma="http://www.w3.org/2003/04/emma" version="1.0">
          <emma:interpretation id="{74EAAF8C-BD38-4135-9F44-17D28744048B}" emma:medium="tactile" emma:mode="ink">
            <msink:context xmlns:msink="http://schemas.microsoft.com/ink/2010/main" type="paragraph" rotatedBoundingBox="18936,7466 24517,7681 24498,8184 18917,796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F3644D0-E525-4ADE-8D60-545BC442F9EB}" emma:medium="tactile" emma:mode="ink">
              <msink:context xmlns:msink="http://schemas.microsoft.com/ink/2010/main" type="line" rotatedBoundingBox="18936,7466 24517,7681 24498,8184 18917,7969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033C245-B680-4FC1-AF67-0961CD0E5E5D}" emma:medium="tactile" emma:mode="ink">
                <msink:context xmlns:msink="http://schemas.microsoft.com/ink/2010/main" type="inkWord" rotatedBoundingBox="18936,7466 22171,7591 22152,8094 18917,7969"/>
              </emma:interpretation>
            </emma:emma>
          </inkml:annotationXML>
          <inkml:trace contextRef="#ctx0" brushRef="#br1" timeOffset="-107816.92">103 3246 73 0,'0'0'202'16,"0"0"-5"-16,-9 7-11 0,9-7-8 0,0 0-8 0,2 13-10 0,-2-13-3 16,3 12-5-16,-1-2-5 0,-2-10-10 0,2 14-8 15,0-4-4-15,1 3-5 0,0-2-11 0,-3 0-5 16,3 2-8-16,-1 0-5 0,1-1-10 16,-3 1-2-16,0-1-10 0,0 1-2 0,0 1-13 0,-3-4 1 15,1 4-4-15,2-5-3 0,-3 4-8 0,1-1-3 16,1 1-5-16,-2 1-1 0,1-3-4 0,2 3-2 0,-4-3 1 15,4 3-3-15,-2-4-1 16,2 2-3-16,0-2-2 0,0 2-2 0,0-1-1 0,2 3 0 0,-2-4 2 16,2 0-6-16,0 0-4 15,0 0-8-15,1-4-11 0,-2 2-13 0,4-2-11 0,0 3-17 0,2-1-23 16,0-2-22-16,-3 0-24 0,4 2-30 0,-1-4-28 16,-1 2-63-16,1-3-157 0,2-1-433 0,-9-2 191 15</inkml:trace>
          <inkml:trace contextRef="#ctx0" brushRef="#br1" timeOffset="-107006.92">-30 3566 110 0,'0'0'204'0,"0"0"-18"0,0 0-8 16,0 0-15-16,0 0-13 0,0 0-10 0,12-10-2 16,-12 10-8-16,0 0-12 0,15 0-6 0,-15 0-6 15,16 0-6-15,-16 0-5 0,17 2-1 0,-6 1-3 16,5-1-7-16,3 0-2 0,1 3-8 0,3-5-5 15,-2 2-4-15,10 2-3 0,-7 0-5 0,9-2 1 16,-1 2-7-16,-8-1-2 0,7 2-8 16,-5-3-2-16,6 3-5 0,-9-3 0 0,2-1-9 0,1-1-3 0,-4 2 2 15,3 1-2-15,-4-1-5 0,2-2 2 16,-3 5-3-16,1-4-1 0,-5-1-1 0,2-1-4 16,-8 1 0-16,3-1-1 0,0 2 1 0,-2-2-3 0,-1 0 1 15,-10 1 0-15,15-3-5 0,-15 3 3 16,11 0-2-16,-11 0 2 0,7-7-7 0,-7 7 7 0,8-2-6 15,-8 2-5-15,5-7 0 0,-5 7-3 0,0 0-7 16,5-9 2-16,-5 9-8 0,0 0-2 0,0 0-7 16,-7-14 2-16,7 14-4 0,-11-9 0 0,4 4 1 15,1 3-3-15,-4-3 0 0,3 1 1 0,-7 2 4 16,2-5-1-16,-2 3 1 0,-2 2 5 0,-2-2 3 16,4 2-1-16,-1-1-2 0,-1 2 8 0,1-2 1 15,2 2 1-15,-3 0 2 0,0-2 5 0,1 3-5 16,1 0 8-16,1 0-5 0,1 0-1 0,1 0 1 15,-2 3 2-15,13-3 2 0,-15 3-1 0,8-1-6 16,7-2 10-16,-11 6-1 0,7-1 3 0,4-5-1 0,-6 6 0 16,6-6 2-16,4 12-2 0,-4-12 3 15,8 10 1-15,1-6 0 0,0 1-1 0,4-3 0 16,3 4 0-16,3 0-1 0,-5-4 6 0,10 1-4 0,-4-3-1 16,1 2 1-16,2-1 3 0,-5-1-3 0,6 0 0 15,-6-3-3-15,-1 0-4 0,1 1-4 16,-1-2 8-16,-2 0-8 0,-3 0 4 0,1-2 0 0,0 1-1 15,1 0 1-15,-6-3 1 0,0 2 1 0,-1 2-2 16,0 0 4-16,-7 4 1 0,11-6 0 0,-11 6 7 16,6-6-6-16,-6 6 3 0,7-3-6 0,-7 3-1 15,0 0 2-15,0 0-4 0,0 0 4 0,0 0 1 16,0 0 1-16,0 0 5 0,0 0 0 0,-10 27 3 16,5-21 0-16,-1 5 3 0,1-2-4 0,0 3 1 15,-1 0 3-15,5 3-5 0,-2-3 3 0,-2 2 0 16,5-3-3-16,-2 2 3 0,2-3-1 0,-2 0 0 15,4-2-1-15,0 1-1 0,-2-1-6 0,0-8-13 0,0 12-14 16,2-5-22-16,-2-7-10 0,5 9-25 0,-5-9-35 16,6 5-28-16,1-2-222 0,-7-3-397 0,0 0 176 15</inkml:trace>
          <inkml:trace contextRef="#ctx0" brushRef="#br1" timeOffset="-106706.92">1040 3340 63 0,'0'0'208'0,"0"0"-5"0,0 0-18 0,0 0-13 0,18 14 4 15,-14-9-4-15,0 2-14 0,1 2-9 16,-1 1-3-16,-1 2-7 0,0 0-4 0,2 1-9 0,-3 1-10 15,2-3-15-15,-2 3 2 0,-2 0-11 0,3 0-8 16,-1 6-9-16,-2-7-1 0,0 4-9 0,0-5-2 16,3 3-6-16,-3-1-5 0,2 0-8 0,-2 1-2 15,0-4-6-15,0 3-3 0,0-3-2 0,2 0-7 16,0-2-13-16,-1 2-18 0,-1-11-22 0,1 15-18 16,1-7-18-16,-2-8-19 0,3 13-22 0,-3-7-35 15,0-6-31-15,8 8-242 0,-3-5-449 0,-5-3 198 16</inkml:trace>
          <inkml:trace contextRef="#ctx0" brushRef="#br1" timeOffset="-105796.92">1332 3619 106 0,'-10'-2'195'15,"10"2"-9"-15,-13 0-11 0,13 0-10 16,-14 0-11-16,14 0-5 0,-15 4-10 0,4-2-3 0,4 0-7 16,-6 0-8-16,0 4-8 0,2 0-7 0,-1 2-8 15,2 1-12-15,-1-3-6 0,1-1-8 0,2 3-6 16,-3-2-5-16,7 0-5 0,-5 0-8 0,5 1-1 16,-1-1-5-16,-1-2-5 0,6-4-3 0,-5 10-3 15,0-4 0-15,5-6-2 0,-2 10-1 0,2-10 2 16,0 0 4-16,1 12 0 0,-1-12-1 0,11 7-3 0,-6-4 0 15,5 1-4-15,1-2-1 0,0 3-4 0,1-4 0 16,3 1-2-16,2 0-2 0,-2-2-2 16,1 0 0-16,-1 0-2 0,5 0-1 0,1 0-1 0,-7 2-3 15,9-4-5-15,-2 2 2 0,2 0-7 0,-3-1-1 16,1-2-2-16,-1 0-4 0,1 0 0 0,0-2-2 16,2 0-9-16,0-1-3 0,-1-2 1 0,0 2-1 15,1-3-2-15,-2-1 2 0,-3 1 0 0,0-2 0 16,-2-3 7-16,-3 4-3 0,0 0 2 0,-5 2-1 15,2-4 5-15,-2 2 9 0,-3 0 0 0,0 0 6 16,-2 2-4-16,2 1 6 0,-3 1 0 0,-2 6 0 16,3-13 0-16,-3 6-5 0,0 7 0 15,0 0 3-15,-5-14-4 0,5 14 5 0,-5-6-4 0,5 6-3 0,-11-3 2 16,11 3 3-16,-13 0-6 0,13 0 1 16,0 0 0-16,-24 6 3 0,17-3 1 0,-1 2 0 0,-1-1-4 15,0 3 8-15,2-1-5 0,-6 5 5 16,5-2-1-16,-2 2-1 0,2-1-2 0,3 2 2 15,-1-1-4-15,1 0 6 0,1 1 1 0,4-2-2 0,2 1 1 16,3-2 1-16,-3 0-1 0,6-2 2 0,1 0-4 16,3 1-3-16,-2 0 6 0,3-6-1 0,1 1 1 15,-1 1-3-15,2 1 0 0,1-3-1 0,-1-1 0 16,0 1-2-16,1-4-8 0,-1 2 2 0,1-3-3 16,4-2-5-16,2 2-4 15,-2-1 0-15,-7-1-4 0,7-1-1 0,-4 1-4 0,0-1 7 0,-2 1 3 16,2 0 3-16,-3-1 2 0,-2 1 3 0,-1-1 2 15,0 3 15-15,-4 0 5 0,-6 3 2 0,15-6-2 16,-10 5 6-16,-5 1-2 0,11-3-2 0,-11 3 0 0,0 0-3 16,0 0 0-16,13 2 0 0,-13-2 1 15,5 5 1-15,-5-5 2 0,4 7 4 0,-4-7-3 16,4 10 1-16,-4-4-3 0,0-6 4 0,2 10-4 0,-2-1 2 16,0-9-4-16,3 14 0 0,-3-9-1 0,0-5 3 15,2 14-6-15,-2-14 1 0,3 6 2 0,-3-6 3 16,2 8-4-16,-2-8 3 0,3 6-2 0,-3-6 3 15,8 3-1-15,-8-3-1 0,10 0-2 0,0 0 5 16,1 0-5-16,-11 0 1 0,21-4-3 0,-6 0-8 16,1 0-9-16,6-6-12 0,0 1-18 0,1 2-10 15,5-5-15-15,3 4-7 0,-2-4 1 0,1 4 6 16,4-3 3-16,-13 8 7 0,-1-2 3 0,4 2 7 16,-4 1-1-16,-4 1 12 0,2-1 7 0,1 5 3 15,-1-3 1-15,2 4 4 0,-1-1 2 0,-5 5 5 0,-1-2 1 16,-4 3 0-16,1-2-3 0,0 5-14 0,-4-1-26 15,-1 0-47-15,2 2-39 0,-6-1-194 0,1 1-361 16,1-4 160-16</inkml:trace>
          <inkml:trace contextRef="#ctx0" brushRef="#br1" timeOffset="-102226.93">3125 3693 26 0,'0'0'300'16,"0"0"-19"-16,0 0-19 0,0 0-18 0,0 0-15 0,0 0-19 15,0 0-14-15,0 0-19 0,0 0-16 0,0 0-17 16,0 0-7-16,-9-4-22 0,9 4-9 0,0 0-11 16,0 0-9-16,0 0-12 0,0 0-3 15,0 0-9-15,0 0-6 0,0 0-7 0,0 0-3 0,0 0-4 16,0 0-1-16,18 17-4 0,-18-17-4 16,0 0 2-16,10 4-3 0,-10-4-3 0,9 1-7 15,-9-1 1-15,9 3-1 0,-9-3 2 0,0 0 0 0,11 0-1 16,-11 0-4-16,11-5-6 0,-11 5 1 15,7-3 2-15,-7 3 0 0,8-7-5 0,-6 1-6 0,-2 6 5 16,3-12-6-16,-3 12-5 0,2-10-4 0,-2 10-8 16,0-12-9-16,0 12-6 0,-2-12-14 0,2 12-13 15,-5-8-15-15,5 8-14 0,-8-6-20 0,8 6-17 16,-9-2-19-16,9 2-24 0,-14 2-2 0,14-2-40 16,-8 6-195-16,8-6-433 0,-7 7 192 0</inkml:trace>
        </inkml:traceGroup>
        <inkml:traceGroup>
          <inkml:annotationXML>
            <emma:emma xmlns:emma="http://www.w3.org/2003/04/emma" version="1.0">
              <emma:interpretation id="{84D6E7AB-E938-4B64-83C6-AD3A9F1C2CF7}" emma:medium="tactile" emma:mode="ink">
                <msink:context xmlns:msink="http://schemas.microsoft.com/ink/2010/main" type="inkWord" rotatedBoundingBox="22715,7620 24517,7690 24499,8161 22696,8092"/>
              </emma:interpretation>
            </emma:emma>
          </inkml:annotationXML>
          <inkml:trace contextRef="#ctx0" brushRef="#br1" timeOffset="-101896.92">3798 3548 108 0,'0'0'235'0,"0"0"4"0,-10 22-15 0,10-22-17 15,0 16-10-15,2-4-14 0,-2-1-12 0,3 1-16 0,-6 2-16 16,3-2-11-16,-2 6-10 0,2-4-15 16,-2-2-5-16,2 1-12 0,-3 1-8 0,2-1-10 0,0 0-3 15,-1-3-7-15,0-2-1 0,2 3-9 16,-2 0-6-16,0-3-6 0,-1-1-13 0,3-7-12 15,-5 11-16-15,2-4-23 0,3-7-17 0,-5 10-17 0,5-10-23 16,-6 7-28-16,6-7-23 0,-7 3-30 0,7-3-208 16,0 0-403-16,0 0 179 0</inkml:trace>
          <inkml:trace contextRef="#ctx0" brushRef="#br1" timeOffset="-101626.92">3762 3504 54 0,'0'0'261'0,"1"-9"-19"0,-1 9-19 0,4-8-12 0,-4 8-20 16,3-5-13-16,-3 5-14 0,11-2-11 0,-11 2-7 15,13 2-13-15,-13-2-10 0,17 7-9 16,-5 1-11-16,-1-1-6 0,-1 3-9 0,4 4 0 0,1 0-9 16,0 0-5-16,-1-3-6 0,1 3-9 15,-1 5-4-15,0-2-5 0,-1 0-5 0,0 0-4 0,-2-1-7 16,4 1 2-16,-4-2-10 0,0 0 2 0,-4-4-5 15,3 2 1-15,-5-3-5 0,5 0-3 0,-4 0-9 16,5-2-12-16,-4-2-12 0,3 2-14 0,0-2-20 16,-2-1-13-16,3 1-26 0,-4-3-15 0,1 0-23 15,-8-3-49-15,16-3-43 0,-8 1-175 0,2-3-427 16,1-3 190-16</inkml:trace>
          <inkml:trace contextRef="#ctx0" brushRef="#br1" timeOffset="-101326.92">4238 3414 219 0,'0'0'210'0,"0"0"-20"0,0 0-16 16,0 0-20-16,0 0-11 0,0 0-7 0,0 0-2 15,0 0-12-15,-12 15-6 0,8-7-1 0,4-8-2 16,-6 16-8-16,2-5 0 0,-4 3-6 0,5-3-4 15,-3 4-5-15,0 3-6 0,1-1-5 0,0 2-2 16,0-2-8-16,0 3-3 0,-1-1-7 0,2 1-4 16,-1-3-8-16,2 2-2 0,-1 0-4 0,1-4-4 15,0 1-1-15,2-2-2 0,-2 3-5 0,1-4 0 16,2-1-6-16,3 4 2 0,0-5-16 0,1-1-11 16,-2 2-22-16,3 0-21 0,0-4-22 0,1 1-27 15,0 0-22-15,3-1-42 0,-2-6-50 0,3 2-201 16,4-2-442-16,-1 0 196 0</inkml:trace>
          <inkml:trace contextRef="#ctx0" brushRef="#br1" timeOffset="-100946.92">4553 3810 197 0,'0'0'209'0,"0"0"-19"0,0 0-14 0,0 0-13 16,0 0-11-16,-34 5-16 0,34-5-11 0,-8 11-13 15,5-8-4-15,-2 3-19 0,5-6-4 0,-5 13-5 16,3-9-5-16,2-4-6 0,-5 12-7 0,5-12-4 16,-2 9 1-16,2-9-6 0,0 0 3 0,0 0-1 15,2 14 3-15,-2-14-3 0,4 6-3 0,-4-6-11 16,9 2-1-16,-9-2-5 0,16 2 2 0,-4-3-4 16,0-2-10-16,-3 2 1 0,2-4 0 0,2 2-5 15,-2 1-4-15,2-3-7 0,-3-1-5 0,-1-2 0 16,1-1-1-16,-1 4-5 0,-3-1 3 0,0-2-2 15,0 0 3-15,-3 0-4 0,0-2 1 0,-3 2 0 0,0 8-3 16,-3-15 2-16,-3 7-1 0,-2 0 3 0,0 0 0 16,-4 1-1-16,-1 0-3 0,-2 1 7 0,-6 2-1 15,8 0 1-15,-7-1 3 0,5 4-4 0,0-1-1 16,-1 1 1-16,3 2-3 0,-1-1 1 0,1 2-3 16,0 0-14-16,2 2-13 0,2-4-12 0,9 0-18 15,-12 8-18-15,6-5-18 0,0 5-23 0,6-8-29 16,-3 9-211-16,3-9-389 0,0 0 172 0</inkml:trace>
          <inkml:trace contextRef="#ctx0" brushRef="#br1" timeOffset="-100416.92">4845 3744 135 0,'0'0'194'16,"0"0"-12"-16,0 0-16 0,0 0-5 0,0 0-6 16,0 0-8-16,0 0-18 0,0 0-4 0,-15 25-10 15,15-25-7-15,1 12-5 0,-1-12-7 0,2 13-8 16,-2-13-2-16,2 12-5 0,-1-8-3 0,-1-4-2 16,6 10 0-16,-1-5-6 0,1-1 0 0,-6-4-9 15,14 5-7-15,-7-1-3 0,2-3-6 16,0-1-3-16,3 1-5 0,0-2-4 0,1-1-1 0,0-2-6 15,1 0 1-15,-3 0-4 0,2-4-4 0,3 1-9 16,-3 0-7-16,-1-1-4 0,0-1-4 0,2-5-3 16,-3 6 4-16,-1-2 0 0,1 1 3 0,-5 4 0 15,0-1 5-15,-1 1-3 0,-5 5 2 0,9-9-3 16,-9 9 0-16,4-6 3 0,-4 6-6 0,0 0-1 16,6-4 0-16,-6 4-3 0,0 0 3 0,0 0 1 15,0 0 0-15,0 0 4 0,0 0 1 0,-15 21-5 16,11-13 3-16,1-2-5 0,0 3 5 0,3-9 2 15,-5 15 1-15,5-8 0 0,3 4 4 0,-1-3 3 16,1 0 10-16,2-2 1 0,3 2 5 0,2 0-1 16,5-4 1-16,3 4-3 0,1-2 2 0,1-2-5 15,2-3 1-15,0-1-3 0,3 0-4 0,-1-5-2 0,7 2 2 16,-9-2-5-16,3-3 4 0,3-2-3 0,3-1-11 16,-10-1-11-16,-2-4-18 0,4-4-13 0,-7 2-5 15,-1 1-18-15,-2-2-13 0,1-7-6 0,-5 5-10 16,-3 1-4-16,-4 3-2 0,0-2 4 0,-5 0-2 15,-3 7-6-15,1-2-2 0,-9 0-16 0,1 3-32 16,-4-1-152-16,-1 2-330 0,6 4 146 0</inkml:trace>
        </inkml:traceGroup>
      </inkml:traceGroup>
    </inkml:traceGroup>
    <inkml:traceGroup>
      <inkml:annotationXML>
        <emma:emma xmlns:emma="http://www.w3.org/2003/04/emma" version="1.0">
          <emma:interpretation id="{96257A24-384C-46DA-BD92-9E371D065B21}" emma:medium="tactile" emma:mode="ink">
            <msink:context xmlns:msink="http://schemas.microsoft.com/ink/2010/main" type="paragraph" rotatedBoundingBox="18758,8521 25256,8813 25232,9338 18734,904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FFF4D8E5-B8FC-4DAA-8399-1C4E5469CC91}" emma:medium="tactile" emma:mode="ink">
              <msink:context xmlns:msink="http://schemas.microsoft.com/ink/2010/main" type="line" rotatedBoundingBox="18758,8521 25256,8813 25232,9338 18734,9046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805A4C9-7C4F-43F1-882D-1B09E202F5D1}" emma:medium="tactile" emma:mode="ink">
                <msink:context xmlns:msink="http://schemas.microsoft.com/ink/2010/main" type="inkWord" rotatedBoundingBox="18758,8525 21795,8661 21772,9183 18734,9046"/>
              </emma:interpretation>
            </emma:emma>
          </inkml:annotationXML>
          <inkml:trace contextRef="#ctx0" brushRef="#br1" timeOffset="-99186.92">116 4485 95 0,'0'0'214'0,"0"0"-15"0,0 0-12 16,0-10-10-16,0 10-13 0,0 0-7 0,3-10-14 0,-3 10-7 15,0 0-7-15,0 0-7 0,0-11-10 0,0 11-7 16,0 0-7-16,0 0-2 0,0 0-9 16,0 0-11-16,-3-13-8 0,3 13-6 0,0 0-10 0,-9-6-1 15,9 6-8-15,-14 0-3 0,14 0-10 0,-21 3-1 16,8-3-4-16,-1 2 0 0,-5 1-4 16,0 1 1-16,-2 1 0 0,2 1-4 0,-3 1 5 0,7 0-1 15,-2 1-1-15,-1 1 1 0,1 2-3 0,0 3 3 16,4 0-3-16,2-5 4 0,-2 2-1 15,6-1-7-15,-3 1 1 0,4 1 1 0,1 2-4 0,2-2 2 16,0 0 3-16,3 1 1 0,0 0 3 0,3-1 4 16,2 0 0-16,4 0 0 0,1-2 5 0,3 2-2 15,1-1 0-15,3-3-2 0,3 0-1 0,-2 1-4 0,6-3-5 16,-4-1 2-16,-1 0 1 0,1-1-4 16,0-2-3-16,0-2-10 0,-1 0-16 0,-3 0-14 15,-1 3-22-15,2-3-24 0,-3-3-24 0,2 3-21 0,-2-2-28 16,0-1-28-16,2-3-30 0,-5 2-223 15,4-3-464-15,-2-1 206 0</inkml:trace>
          <inkml:trace contextRef="#ctx0" brushRef="#br1" timeOffset="-98966.92">390 4593 118 0,'0'0'253'15,"0"0"-21"-15,6-5-23 0,-6 5-21 0,0 0-23 16,0 0-17-16,0 0-18 0,0 0-10 0,0 0-11 15,0 0-10-15,0 0-8 0,-6 26-8 0,6-26-8 16,-5 13-9-16,3-6-5 0,-4 4-4 0,2-3-8 16,3 1-3-16,-4 1-6 0,2-1-3 0,1-1-2 15,2-8-3-15,-4 13-12 0,3-4-19 0,1-9-18 16,-3 11-16-16,3-11-8 0,0 12-19 0,0-12-10 16,4 7-12-16,-4-7-21 0,0 0-26 0,6 4-39 0,-6-4-126 15,0 0-318-15,0 0 141 0</inkml:trace>
          <inkml:trace contextRef="#ctx0" brushRef="#br1" timeOffset="-98656.92">616 4574 4 0,'0'0'198'16,"0"0"-17"-16,7-2-21 0,-7 2-14 0,0 0-19 16,0 0-10-16,0 0-11 0,0 0-12 0,13 5-8 15,-13-5-7-15,5 9-2 0,-5-9-8 0,1 14-1 16,-1-8-4-16,0-6-3 0,2 16-6 0,-2-7-3 15,0-9-9-15,-2 15 1 0,2-8 3 0,-3 4-1 16,-2-2-6-16,3-1 0 0,-2 0-6 0,2 0 1 16,-5-2 2-16,3 2-3 0,-1-2-3 0,-3-1-1 15,-2 3 0-15,0-2-2 0,-1-1 1 0,1-1-6 0,-3 1-1 16,3-2 0-16,-6-1-2 0,4-1-3 0,0 1-3 16,3-2-1-16,9 0-7 0,-24-2-11 0,17 2-8 15,7 0-19-15,-16-2-13 0,7 1-26 0,9 1-2 16,-11-5-20-16,11 5-28 0,-1-7-39 0,1 7-143 15,0 0-328-15,11-12 145 0</inkml:trace>
          <inkml:trace contextRef="#ctx0" brushRef="#br1" timeOffset="-98326.93">768 4669 164 0,'0'0'152'0,"0"0"-11"0,0 0-5 16,3 9-8-16,-3-9-5 0,0 0-7 0,0 14-12 0,0-14-8 16,0 10-3-16,0-10-5 0,2 14-7 0,-2-8-1 15,0-6-8-15,-2 17-8 0,4-11-2 0,-2-6-6 16,0 14-3-16,0-14 2 0,0 11-4 0,0-11-1 16,3 8 1-16,-3-8-1 0,0 0 3 0,0 10 4 15,0-10 9-15,0 0 9 0,0 0 9 0,0 0 1 16,1 6-6-16,-1-6-3 0,0 0-11 0,0 0-5 15,0 0-11-15,0 0 1 0,14-22-7 0,-14 14-3 16,5-2-9-16,1 0 5 0,-1 0-10 0,-4-4 0 16,3 0-2-16,4-3-5 0,-1 4 0 0,-1-4-1 15,0 7-3-15,1-2-3 0,-2 0-2 0,0 1-2 16,3 2-3-16,-2 1-8 0,-2-1-12 0,-4 9-15 16,9-8-17-16,-5 5-17 0,-4 3-12 0,11-5-24 15,-11 5-20-15,12 2-29 0,-12-2-15 0,13 4-52 16,-6-2-154-16,2 1-399 0,-3 2 177 0</inkml:trace>
          <inkml:trace contextRef="#ctx0" brushRef="#br1" timeOffset="-97996.93">1140 4717 146 0,'0'0'180'0,"1"13"-8"0,1-7-12 16,-2-6-11-16,0 12-9 0,3-5-9 0,-3-7-9 15,4 15-10-15,-4-7-14 0,2-1-5 0,2 3-7 16,-4-2-14-16,3 0-4 0,-3-8-7 0,2 15-6 16,-2-6-3-16,0-9-7 0,0 14-8 15,0-8 2-15,0-6-4 0,2 12-2 0,-2-12-7 0,0 8 1 0,0-8-3 16,0 0 2-16,3 9 3 0,-3-9 15 0,0 0 14 16,0 0-8-16,0 0-2 0,0 0-4 0,0 0-5 15,0 0-6-15,0 0 1 0,11-17-5 0,-7 7-2 16,2 0-4-16,-1 0-3 0,0-3-1 0,3 0-2 15,3-8-3-15,-1 5-5 0,5 0-10 0,-5-1-13 16,1 2-6-16,-1 4-6 0,0-1-4 0,1 1-4 16,2 4-14-16,-3-2-17 0,-2 2-15 0,0 0-19 15,4 2-31-15,-3-1-48 0,-1 4-156 0,-1-1-362 16,-7 3 161-16</inkml:trace>
          <inkml:trace contextRef="#ctx0" brushRef="#br1" timeOffset="-97166.92">1500 4750 61 0,'0'0'195'0,"18"0"-6"0,-7 0-15 0,2 0-11 16,5-2-15-16,-5 0-16 0,5 1-10 0,-1-2-14 16,-1 1-11-16,-1 1-8 0,1-2-9 0,-1 1-7 15,1-5-6-15,-3 2-10 0,0 3-6 0,-2-6-3 16,1 2-6-16,-2 0-2 0,-1-3-8 0,-5 3-4 15,3-3-4-15,-3 2-13 0,-2-1-10 0,-2 8 1 16,0-17-2-16,0 7 2 0,0 10-4 0,-7-12 2 16,1 6-3-16,-2 1-1 0,1 0 3 0,-1 2 0 15,-4 0 0-15,1 3 4 0,-2 1 5 0,13-1 4 16,-23 2-3-16,8 2 4 0,2 0 2 0,0 3-1 16,-1 2 2-16,-1 3-1 0,2-4 3 0,2 4-2 15,2 0 0-15,0 3 0 0,-1 1-1 0,5-2 0 16,0 0-8-16,5 0 4 0,0 0 1 0,0 0-1 0,0-1 0 15,5-1 0-15,3 1-2 0,2-3 4 16,0 1 2-16,1-3 0 0,5 2 1 0,-3-4 2 0,2 0-7 16,1 0 3-16,4-4-1 0,-5-1-4 0,3 2 0 15,-2-3-1-15,-1 0 1 0,1-4-1 0,0 2-3 16,0-4 0-16,2-1-1 0,-1-2 0 0,-3 3-2 16,-1-4-6-16,-2 1-2 0,0-1-6 0,0 1 2 15,0-3 0-15,-2 3 4 0,-1-1-3 0,2 0 6 16,-4 0-6-16,-1 6 8 0,1-2 3 0,-2 2 3 15,-4 4-6-15,10-7 2 0,-10 7-2 0,6-4-2 16,-6 4-2-16,0 0 6 0,7-3-3 0,-7 3 3 0,0 0 4 16,0 0-9-16,8 12 5 0,-8-12 10 15,0 10 0-15,0-1 7 0,0-9-3 0,0 13 0 16,0-5-1-16,0-8 3 0,3 16-5 0,-3-7 5 0,2 1-3 16,0-2-1-16,-2-1 1 0,0-7 0 0,4 11-3 15,-4-11 3-15,5 10-4 0,-3-6 1 0,-2-4 2 16,5 5 0-16,-5-5-3 0,8 5-2 0,-8-5 2 15,11 0-3-15,-11 0-1 0,13 0 4 0,-13 0-6 16,16-8-4-16,-5 2-3 0,0 2-2 0,0-6-7 16,2 2-4-16,2-4-10 0,-2 0-7 0,-1 1-2 15,1-2 0-15,3-2 1 0,-5 1 3 0,-1 4 6 16,2-1 2-16,-3 1-1 0,1-2 10 0,-3 3-8 16,2 2 12-16,-4 1 5 0,-1 1 2 0,2 1 1 15,-6 4 2-15,7-7-2 0,-7 7 0 0,6-4 0 16,-6 4 2-16,0 0 0 0,0 0 6 0,0 0-5 15,12 8 13-15,-12-8 2 0,4 9 4 0,-2 0-2 0,1 2 5 16,-1 1 5-16,1-2 3 0,0 1-10 0,-1 2-1 16,3-2 2-16,1 3-1 0,-4-2-3 15,1 1-3-15,1-2 0 0,-1-2 1 0,0 1-1 16,2-3-11-16,-5 0-11 0,3 0-20 0,-3-7-18 0,4 10-14 16,0-4-19-16,-4-6-47 0,0 0-32 0,9 2-207 15,-9-2-393-15,0 0 174 0</inkml:trace>
          <inkml:trace contextRef="#ctx0" brushRef="#br1" timeOffset="-96756.92">2565 4687 151 0,'0'0'197'15,"0"0"-15"-15,0 0-19 0,36 0-13 0,-23 2-11 0,2-1-13 16,7 3-17-16,-7-2-12 0,8 0-3 0,-2 1-22 16,-1 2-35-16,2-3-44 0,-2 1-53 15,-5-2-182-15,6 2-262 0,0-3 116 0</inkml:trace>
          <inkml:trace contextRef="#ctx0" brushRef="#br1" timeOffset="-96916.92">2645 4428 247 0,'0'0'220'0,"0"0"-18"0,0 0-21 16,0 0-15-16,0 0-5 0,0 0-7 0,0 0-4 15,6 19-12-15,-6-11-7 0,2 6-6 0,-2-2-3 0,0 7 1 16,2-1-10-16,-2-2-8 0,0 6-11 0,3 0-6 16,0-3-8-16,0 3-5 0,-1-2-8 0,0 2-8 15,-2-2-4-15,3 0-6 0,-3-1-3 0,0 1-9 16,2-6-1-16,1 1-3 0,-3-1-2 0,0 0-3 16,1-2 1-16,-1 1-4 0,-1-4 0 0,1 2-7 15,0-3-11-15,0-8-20 0,0 13-12 0,0-13-18 16,0 10-19-16,0-10-16 0,1 10-21 0,-1-10-11 15,0 9-16-15,0-9-19 0,0 0-45 0,0 0-199 16,0 0-420-16,0 0 186 0</inkml:trace>
        </inkml:traceGroup>
        <inkml:traceGroup>
          <inkml:annotationXML>
            <emma:emma xmlns:emma="http://www.w3.org/2003/04/emma" version="1.0">
              <emma:interpretation id="{746A445E-D0D1-4B1E-B22A-15F919D4973F}" emma:medium="tactile" emma:mode="ink">
                <msink:context xmlns:msink="http://schemas.microsoft.com/ink/2010/main" type="inkWord" rotatedBoundingBox="22377,8684 25256,8813 25233,9321 22354,9192"/>
              </emma:interpretation>
            </emma:emma>
          </inkml:annotationXML>
          <inkml:trace contextRef="#ctx0" brushRef="#br1" timeOffset="-96206.92">3418 4750 2 0,'-2'-5'294'16,"2"5"-15"-16,0 0-17 0,0 0-25 0,-5-6-21 0,5 6-23 16,0 0-18-16,0 0-20 0,0 0-16 0,0 0-14 15,0 0-12-15,0 0-11 0,0 0-4 16,0 0-10-16,0 0 1 0,2 31-10 0,1-20-3 0,-3 0-7 15,0 0-5-15,0 0-8 0,2 1-4 0,0 1-5 16,1-2-8-16,-2 2-2 0,1-3-1 16,-2 1-2-16,-2 0-5 0,2-2-5 0,0-9 1 0,2 15-4 15,-2-8-1-15,0-7-5 0,0 12-13 0,0-4-16 16,0-8-12-16,-2 10-11 0,2-10-19 0,0 0-16 16,-1 9-16-16,1-9-24 0,0 0-19 0,0 0-26 15,0 0-31-15,0 0-215 0,0 0-434 0,0 0 192 16</inkml:trace>
          <inkml:trace contextRef="#ctx0" brushRef="#br1" timeOffset="-95986.92">3444 4568 178 0,'0'-7'254'0,"0"7"-28"0,0-17-20 0,0 17-18 15,0-10-21-15,0 10-13 0,3-6-18 0,-3 6-18 16,0 0-22-16,0 0-22 0,0 0-11 0,0 0-17 16,0 0-13-16,0 0-23 0,0 0-14 0,0 0-24 15,0 0-20-15,0 0-19 0,10 24-26 0,-3-14-23 16,-2 0-150-16,1 0-288 0,0-1 128 0</inkml:trace>
          <inkml:trace contextRef="#ctx0" brushRef="#br1" timeOffset="-95576.92">3656 4774 106 0,'0'9'200'0,"0"-9"-17"16,0 7-17-16,0-7-16 0,4 11-9 15,-4-11-10-15,1 10-9 0,2-4-10 0,-3-6-13 0,0 12-5 16,1-4-11-16,-1-8-5 0,2 12-4 0,-2-12-19 16,2 10 4-16,0-4-3 0,-2-6-6 15,4 10-5-15,-4-10-4 0,2 12-6 0,-2-12-1 0,3 6-5 16,-3-6 1-16,0 0-4 0,8 5-1 0,-8-5-8 15,0 0 4-15,0 0 0 0,0 0-10 0,0 0-7 16,19-9-8-16,-13 3-3 0,-6 6-11 0,10-10-10 16,-4 0-3-16,1 1-12 0,-1 0 1 0,2-2-1 15,-1 1 6-15,-1-2 4 0,1 3 8 0,2-4 1 16,-2 4 9-16,0 1 17 0,-4 1 10 0,2 0 9 16,-2 1 5-16,2-1 6 0,-5 7-1 0,6-10 8 15,-6 10 4-15,8-6-5 0,-8 6-6 0,5-3 2 0,-5 3-9 16,0 0 3-16,0 0-3 0,0 0 1 0,0 0-2 15,16 9 3-15,-15-4 0 0,-1-5 7 16,5 14-1-16,-3-5 5 0,2 1-4 0,-2 2-1 0,3 1-4 16,-3-2-1-16,1 3-2 0,0-1 1 15,-1 0-6-15,1 1-2 0,-1-3-2 0,1 3 0 0,-1-3 0 16,-1-2-1-16,2 0-12 0,-2-1-16 0,-1-8-24 16,1 11-15-16,-1-11-12 0,3 10-21 0,-3-10-2 15,0 7-33-15,0-7-35 0,0 0-61 0,0 0-121 16,0 0-363-16,17-20 160 0</inkml:trace>
          <inkml:trace contextRef="#ctx0" brushRef="#br1" timeOffset="-94816.92">4239 4496 168 0,'0'0'183'0,"0"0"-4"15,12 9-12-15,-12-9-11 0,7 11-9 0,-5-4-21 16,2 4-2-16,-2 2-5 0,1 1-7 0,-2 5-6 16,0 1-7-16,1-2-9 0,0 3-9 0,-2-1-5 15,0 2-9-15,-2-5-4 0,2 5 0 0,-2-2-5 16,4-2-7-16,-4-1-3 0,2-3-5 0,0 2-1 16,-1-4-9-16,0 0 1 0,1 0-3 0,-3-2-3 15,3 0-2-15,0-10-6 0,-2 14 0 0,2-14 0 16,-1 12-2-16,1-12-3 0,0 7-1 15,0-7 5-15,0 0-4 0,-4 9 5 0,4-9-8 0,0 0 2 16,0 0-2-16,0 0-1 0,0 0-8 0,0 0-2 16,0 0-11-16,0 0-10 0,-11-28-4 0,9 21-2 15,-3-2-4-15,-1 0 2 0,-2 2 2 0,1-1 4 0,-1 2 5 16,-2-1-4-16,2 2 4 0,-5 0-1 16,2 2 5-16,-1 0-2 0,-2 2 4 0,2-1 0 15,-4 2 1-15,3 0 1 0,0 0 3 0,1 2 1 16,2 2 3-16,-3-2 0 0,4 4 4 0,1-3 1 0,1 3 1 15,-3 2 3-15,2 0-1 0,4-1-1 0,0 3 7 16,-1-2-2-16,2-2 3 0,3 3 10 16,0-9 4-16,6 16 4 0,-3-8-1 0,6 0 5 0,1 0-5 15,2 1-3-15,6-4 0 0,2 4-4 0,1-4 2 16,4 1-6-16,-1-3 1 0,1 0-4 0,6 0-3 16,-7-2 2-16,-2-1 0 0,2 0-3 0,-1-1-10 15,-1-2-10-15,0-1-7 0,-1-2-3 0,-5 2-5 16,-1-2-9-16,3-2 3 0,-1 2-5 0,-3-3-3 15,-3-1 5-15,-1 1 1 0,0-2 3 0,-4 4-4 16,2-2 5-16,-4-3 0 0,-1 5 7 0,1-2-1 16,-3 1 1-16,-2-4 4 0,1 12 3 0,-4-14-2 15,-1 6 4-15,3 2 3 0,-3-2-4 0,5 8 1 0,-14-11 6 16,9 7-5-16,-1-1 4 0,-1 0-1 16,7 5 5-16,-15-4-5 0,8 3 3 0,7 1 2 15,-15 0 4-15,15 0-7 0,-15 2 7 0,5 3 4 0,6-1 0 16,-2 0 4-16,0 2 2 0,1-1-1 0,0 2 0 15,0 0 9-15,4 1 2 0,0 4 3 16,-1-3 5-16,2 1 5 0,3-1 2 0,2 3-1 0,1 2 0 16,3-3 1-16,2 0-3 0,3 2 1 0,2-1-1 15,3 1-4-15,1-1-1 0,-2-3-3 0,2-2 0 16,0 2-1-16,2-3-3 0,-2-3-6 16,-7 2 2-16,7 1-14 0,-4-3-13 0,-3-1-27 0,1-2-15 15,2 0-21-15,-7 0-28 0,7 0-38 0,-4-4-26 16,2-3-64-16,-3 2-125 0,0-2-381 0,1 0 168 15</inkml:trace>
          <inkml:trace contextRef="#ctx0" brushRef="#br1" timeOffset="-94496.93">4866 4817 225 0,'0'0'230'16,"2"-11"-10"-16,-2 11-17 0,6-5-12 0,-6 5-13 0,5-6-10 15,-5 6-12-15,7-5-12 0,-7 5-15 0,0 0-11 16,11-1-7-16,-11 1-10 0,0 0-10 0,14 9-6 16,-7-4-6-16,0-1-4 0,3 6-6 0,-3-3-2 15,4 3-2-15,-2 1-4 0,1 1 5 0,-3 0 4 16,6 3-5 0,-5 3-5-16,2-6 0 0,1 0-5 0,-4-1-2 15,1 0-3-15,2 0-7 0,-4 0 1 0,1-3-9 0,1 1-1 0,-2 1-2 0,-1-5-4 16,1 2-6-16,-2 0 0 0,-1-3-8 0,-3-4-16 15,8 8-23-15,-8-8-21 0,3 6-19 0,-3-6-14 16,0 0-15-16,3 7-34 0,-3-7-32 0,0 0-26 16,0 0-47-16,0 0-185 0,0 0-451 0,0 0 200 15</inkml:trace>
          <inkml:trace contextRef="#ctx0" brushRef="#br1" timeOffset="-94246.92">5116 4817 9 0,'0'0'219'0,"0"0"-12"0,-14 6-17 0,14-6-9 15,-12 5-8-15,7-2-7 0,-1 4-11 0,-4 0-6 0,3 1-10 16,-1 0-10-16,0 0-2 0,-3 1-12 0,1 0-7 16,1 2-10-16,-1-2-5 0,0-2-7 15,1 5-7-15,0-4-7 0,-2 3-7 0,5-2-7 0,0-2-4 16,-3 2-2-16,4-3-6 0,-1-1-1 0,0 3-7 15,-1-2-5-15,3-3 0 0,4-3-11 0,-8 9-18 16,6-4-18-16,2-5-18 0,-8 6-13 0,8-6-18 16,-3 5-11-16,3-5-19 0,0 0-31 0,0 0-34 15,0 0-29-15,14 7-173 0,-14-7-389 0,23-7 173 16</inkml:trace>
          <inkml:trace contextRef="#ctx0" brushRef="#br1" timeOffset="-93756.92">5323 4956 51 0,'14'5'210'0,"-3"-3"-11"16,-4 0-12-16,8 0-14 0,1 1-12 0,4 2-13 15,-4-4-16-15,4 1-9 0,1-1-14 0,-2 2-7 16,1-1-14-16,1 1-7 0,-1-1-12 0,-5-1-19 16,0 2-28-16,-1-3-24 0,-2 2-41 0,2-2-43 15,-2-2-53-15,-12 2-134 0,17-4-295 0,-9-1 130 0</inkml:trace>
          <inkml:trace contextRef="#ctx0" brushRef="#br1" timeOffset="-93966.92">5386 4823 124 0,'0'0'242'0,"9"-3"-15"0,-9 3-10 0,12-3-11 16,-6 3-12-16,-6 0-10 0,15-6-12 15,-15 6-9-15,14-1-15 0,-7 0-7 0,-7 1-9 16,17-2-13-16,-8 4-5 0,-9-2-9 0,17 0-10 15,-8 0-6-15,-9 0-10 0,21 1-6 0,-13 0-3 0,0 0-11 16,5-1-4-16,-3 2-4 0,2 1-6 16,-4-3-4-16,4 2-5 0,-3-2-2 0,-9 0-3 15,16 4-6-15,-7-3 1 0,-1 1-12 0,-8-2-13 0,10 2-25 16,-10-2-26-16,11 3-37 0,-11-3-24 0,6 3-11 16,-6-3-21-16,0 0-36 0,0 0-33 0,0 0-186 15,0 0-430-15,0 0 190 0</inkml:trace>
          <inkml:trace contextRef="#ctx0" brushRef="#br1" timeOffset="-92636.92">6003 4819 153 0,'0'0'224'0,"0"0"-10"0,0 0-9 0,-2-10-13 16,2 10-10-16,0 0-9 0,0 0-10 0,0 0-13 0,4-14-10 15,-4 14-13-15,0 0-11 0,3-10-11 0,-3 10-4 16,4-7-2-16,-4 7-9 0,3-6-4 16,-3 6-10-16,6-8-9 0,-6 8-6 0,6-10-4 15,-1 6-2-15,-5 4-10 0,8-8-3 0,-2 6-1 0,-6 2-8 16,10-6 1-16,-4 2-8 0,1 1-2 0,-7 3-4 16,12-7 4-16,-4 7-5 0,-1-4-5 0,-7 4-2 15,14-4-4-15,-6 3 2 0,1 0-3 0,-9 1-1 16,14 0 0-16,-14 0-1 0,12-4 1 0,-12 4-4 15,15 0 2-15,-15 0-1 0,11 2 0 0,-11-2-1 16,10 0 3-16,-10 0-7 0,8 2-1 0,-8-2 0 16,0 0 1-16,10 2 1 0,-10-2-1 0,5 5-2 15,-5-5 0-15,3 8-1 0,-3-8 8 0,3 9-8 16,-3-9 0-16,3 8 1 0,-3-8-1 0,-1 11 0 16,1-11 2-16,0 11-3 0,0-11 3 0,-5 11-1 15,2-3 0-15,1-1-2 0,-2 1 8 0,0-1-4 16,-2 2-3-16,1-1 5 0,-1 1-3 0,0 1 1 15,0-2 5-15,-2 2-4 0,2-1 1 0,-1 1-3 0,-1-1 1 16,1-1 4-16,-3 3-2 0,4-3 0 16,-3 1 2-16,0 0-3 0,1-1 1 0,1 0-2 15,-1 0 5-15,2-1 1 0,-4 0-7 0,3 1 3 16,-1-2 4-16,0 1-1 0,0-1-4 0,2-1 0 0,-1 4 0 16,-1-3 3-16,1 0-2 0,-2 1 2 0,2-2-3 15,1 1 1-15,0-1 2 0,0 0 0 0,-1 0 5 16,7-5-5-16,-11 9-1 0,5-7-2 0,6-2 2 15,-9 7 3-15,9-7 0 0,-4 5-1 0,4-5 1 16,0 0-1-16,-8 2 4 0,8-2 0 0,0 0 3 16,0 0 7-16,0 0 9 0,0 0 2 0,0 0-2 15,0 0-2-15,0 0 0 0,0 0-1 0,0 0-6 16,0 0-6-16,0 0 3 0,0 0-1 0,24-20-6 16,-17 16-7-16,2 0 0 0,2-2-6 0,0 2 3 15,0-2-8-15,-1 4 6 0,1-1-1 0,1 1-4 16,-3-1 5-16,2-1-2 0,-1 4 0 0,-2-3 2 15,0 0 3-15,-8 3-2 0,13-1-1 0,-4 0 2 16,-9 1-2-16,14 1-1 0,-14-1-1 0,11 1 1 16,-11-1-1-16,8 1 1 0,-8-1 0 0,10 5 0 0,-10-5 1 15,6 4 1-15,-6-4 2 0,5 4 0 0,-5-4-1 16,9 6 2-16,-9-6-2 0,7 4 4 16,-1-2 2-16,-6-2-3 0,9 5 3 0,-4-2 0 0,-5-3 0 15,10 5 1-15,-4-2 0 0,-6-3 2 0,12 2-3 16,-4-1 4-16,-8-1-3 0,13 3 4 15,-13-3-5-15,9 0 1 0,-9 0-2 0,11 0 1 0,-11 0 6 16,0 0-11-16,12 0-19 0,-12 0-29 0,0 0-34 16,0 0-50-16,10-4-49 0,-10 4-62 0,0 0-197 15,0 0-480-15,0 0 213 0</inkml:trace>
        </inkml:traceGroup>
      </inkml:traceGroup>
    </inkml:traceGroup>
    <inkml:traceGroup>
      <inkml:annotationXML>
        <emma:emma xmlns:emma="http://www.w3.org/2003/04/emma" version="1.0">
          <emma:interpretation id="{77E465A2-8DFC-439C-83E3-434FED84FFB2}" emma:medium="tactile" emma:mode="ink">
            <msink:context xmlns:msink="http://schemas.microsoft.com/ink/2010/main" type="paragraph" rotatedBoundingBox="18530,9681 25232,9858 25212,10609 18511,1043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A3155E4-19A6-43F9-8C98-ADA86350665D}" emma:medium="tactile" emma:mode="ink">
              <msink:context xmlns:msink="http://schemas.microsoft.com/ink/2010/main" type="line" rotatedBoundingBox="18530,9681 25232,9858 25212,10609 18511,10432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F4BB690-F0C5-46EA-92C5-EB67FE02569E}" emma:medium="tactile" emma:mode="ink">
                <msink:context xmlns:msink="http://schemas.microsoft.com/ink/2010/main" type="inkWord" rotatedBoundingBox="18530,9681 20634,9737 20618,10340 18514,10284">
                  <msink:destinationLink direction="with" ref="{082A213D-E3B2-44CE-8FA2-4E09D08FC645}"/>
                </msink:context>
              </emma:interpretation>
            </emma:emma>
          </inkml:annotationXML>
          <inkml:trace contextRef="#ctx0" brushRef="#br1" timeOffset="-89536.92">-204 5589 126 0,'8'-10'212'0,"-8"10"-18"0,4-7-15 15,-4 7-15-15,11-6-17 0,-11 6-11 0,10-3-13 16,-10 3-13-16,10 0-15 0,-10 0-5 0,11 5-6 15,-5-1-7-15,1 2-1 0,-1 4-5 0,3-1-8 16,-5 3 5-16,1 2-3 0,0 6 1 0,-2-2-8 16,1 0-1-16,0 2-1 0,2-2-1 0,-2 1-8 15,1 1-2-15,0-1-2 0,-1 0-5 0,1-2-2 16,-1-3-4-16,0 0-2 0,1 1-1 0,1-3-3 16,-2 1 1-16,2-2-4 0,0-1-4 0,-3-4 3 15,2 5-7-15,0-5-3 0,1 1-2 0,-2-3-8 0,3 1-15 16,-2-2-18-16,-5-3-17 0,15 6-15 0,-12-5-20 15,-3-1-24-15,14-1-31 0,-14 1-39 0,17-11-185 16,-6 2-391-16,-1-1 173 0</inkml:trace>
          <inkml:trace contextRef="#ctx0" brushRef="#br1" timeOffset="-89866.92">-243 5539 52 0,'4'-5'194'0,"-4"5"-10"0,0 0-9 0,0 0-9 16,0 0-11-16,0 0-6 0,4-8-11 0,-4 8-9 15,0 0-15-15,0 0-13 0,0 0-10 0,0 0-9 16,0 0-10-16,0 0-11 0,0 0-6 0,0 0-5 16,0 0-2-16,0 0-9 0,0 0 3 0,-5 32-2 15,0-21-2-15,2 3 8 0,-1 6-1 0,0-1 3 16,-3 0 3-16,1 3-1 0,-1-2-2 0,1 0-1 0,-5 8-3 16,4-9-1-16,-1 2-2 0,1-1 1 0,-4 0-8 15,0-2 1-15,2-2-8 0,-3 0 4 0,2 0-6 16,1-3 0-16,0-3-4 0,1 1-2 0,-1 1 1 15,4-2-3-15,-2-1-3 0,2-3 2 0,-1 0-6 16,2 3 0-16,4-9-9 0,-3 9-9 0,3-9-10 16,-4 11-10-16,4-11-6 0,0 8-14 0,0-8-11 15,0 0-12-15,0 0-29 0,5 8-35 0,-5-8-26 16,12-4-57-16,-12 4-134 0,15-8-379 0,-5-1 168 16</inkml:trace>
          <inkml:trace contextRef="#ctx0" brushRef="#br1" timeOffset="-89256.92">251 5477 167 0,'0'0'186'0,"0"0"-24"16,0 0-16-16,-11-3-8 0,11 3-8 0,0 0-5 15,-9 14-12-15,3-6-3 0,1 4-1 0,-1 1-1 16,-4 4 0-16,3 0-6 0,-1 2 0 0,1 1-11 0,-1 2-4 16,-1-1-2-16,2 0-4 0,0 8-8 0,1-8-4 15,-2 2-5-15,1-2-6 0,1 2-7 16,-2-1-2-16,6 6-9 0,-5-8-1 0,3 1-2 0,-5-1-4 15,4-2-4-15,-2-2-4 0,3 0-25 0,1-4-14 16,0 1-20-16,-1-2-23 0,1 0-21 0,1-2-24 16,1 0-19-16,1-9-30 0,1 13-58 0,-1-13-117 15,9 5-352-15,-3-3 156 0</inkml:trace>
          <inkml:trace contextRef="#ctx0" brushRef="#br1" timeOffset="-88906.92">359 5952 143 0,'0'0'192'0,"13"-8"-13"0,-10 3-16 16,-3 5-13-16,14-9-15 0,-8 4-12 0,3 0-15 15,1-1-8-15,-3 0-10 0,-1 1-8 0,2-4-4 0,-1-1-14 16,2 1-7-16,-6-1-8 0,6 0-8 0,-5-1-12 16,2 0-9-16,-1-1-4 0,-5 0-2 15,3 0-6-15,-1 0 2 0,-4 1-5 0,2 1-3 0,-3-2 4 16,1 4-6-16,2 8 4 0,-11-13-6 0,6 8 9 15,-4 1 7-15,0 0 2 0,-1 3 2 16,-1 0 3-16,-1 1 5 0,-2 2 0 0,2 2 1 0,1 4 1 16,-3-2 3-16,2 3-3 0,3 1 1 0,-2-1-7 15,4 3 3-15,-2 7-2 0,5-5 2 0,2 3 1 16,2 1 3-16,0-4-5 0,4 3-4 0,1 3-3 16,2-1 3-16,2-3-3 0,3-2-3 0,-1 4 0 15,4-4 0-15,-5-3 1 0,7-1 1 0,-4-1-2 16,0-2-9-16,5 3-15 0,-3-5-19 0,1-1-19 0,-2 1-23 15,-1-5-22-15,1 2-19 0,1-4-16 0,-2-2-48 16,3 0-126-16,1-6-327 0,1 0 144 16</inkml:trace>
          <inkml:trace contextRef="#ctx0" brushRef="#br1" timeOffset="-88656.92">786 5750 163 0,'0'0'191'0,"0"0"-16"0,9-4-17 15,-9 4-10-15,0 0-18 0,0 0-6 0,16 6-6 16,-10-3-3-16,-6-3-8 0,13 9-3 0,-6-1 4 16,-1 0 3-16,2 3-5 0,0 1-5 0,-1-1-4 15,6 4-3-15,0 1-3 0,-2-2-10 16,1 2-2-16,2-1-6 0,-2-1-8 0,-1-4-6 0,2 4-3 16,-6-3-9-16,4-1-4 0,-1 2-5 0,-1-1 0 15,-2-2-6-15,1-2-1 0,-1 0-5 0,-2-1-7 16,0-1-23-16,1 0-18 0,-2-1-22 0,-4-4-14 15,5 8-12-15,-5-8-14 0,0 0-15 0,6 4-19 16,-6-4-19-16,0 0-21 0,0 0-198 0,0 0-386 16,7-16 172-16</inkml:trace>
          <inkml:trace contextRef="#ctx0" brushRef="#br1" timeOffset="-88466.93">1150 5733 80 0,'-12'5'224'16,"-4"4"-22"-16,-2 2-12 0,0 3-19 0,0-1-14 16,0 3-10-16,-3 4-17 0,1 0-12 0,-4 3-14 15,4-1-7-15,0-2-15 0,0 4-4 16,3-2-6-16,-6-2-8 0,8-1-22 0,-2-3-22 0,-1 0-19 16,6-2-35-16,1 5-23 0,6-10-48 0,-5 2-193 15,5-3-321-15,4 0 142 0</inkml:trace>
          <inkml:trace contextRef="#ctx0" brushRef="#br1" timeOffset="-87686.92">1406 5871 133 0,'0'0'210'16,"13"-4"-17"-16,0 3-16 0,-4 1-12 0,4-1-16 0,2 1-13 16,1 1-15-16,6 0-9 0,-9 3-12 0,5-3-14 15,1 2-16-15,1 2-24 0,-6-2-30 16,1 0-43-16,0 1-49 0,1 0-193 0,2-3-291 0,-3 2 129 15</inkml:trace>
          <inkml:trace contextRef="#ctx0" brushRef="#br1" timeOffset="-87886.92">1454 5526 5 0,'0'0'214'0,"0"0"-10"0,-1-10-8 16,1 10-6-16,0 0-6 0,0 0-16 0,0 0-14 15,0 0-14-15,-2-9-17 0,2 9-8 0,0 0-20 16,0 0-7-16,0 0-10 0,0 0-5 0,0 0-4 16,-6 23 0-16,4-13-6 0,-4 4 0 0,5 0-3 15,-3 6 1-15,0-1 1 0,1-1-5 0,0 3-2 16,1-1-4-16,4 8 0 0,-4-6-4 0,4 0-5 16,-1 6 2-16,1-8-5 0,1 3-3 0,-3-1-3 0,4-1-5 15,0-1-1-15,-3 1-2 0,0 0-4 0,2-5 2 16,1 4-5-16,-4-6-1 0,3 4-3 15,-1-5 5-15,-2-1-7 0,3 0-12 0,-3 0-10 0,0-4-12 16,1 3-13-16,-1-11-24 0,-4 17-16 0,-1-12-24 16,3 1-17-16,2-6-22 0,-7 12-24 0,7-12-29 15,-6 6-180-15,6-6-403 0,0 0 179 0</inkml:trace>
        </inkml:traceGroup>
        <inkml:traceGroup>
          <inkml:annotationXML>
            <emma:emma xmlns:emma="http://www.w3.org/2003/04/emma" version="1.0">
              <emma:interpretation id="{11AD57FE-845D-4D98-A610-560F55934BEA}" emma:medium="tactile" emma:mode="ink">
                <msink:context xmlns:msink="http://schemas.microsoft.com/ink/2010/main" type="inkWord" rotatedBoundingBox="20991,9846 25229,9958 25212,10609 20974,10497"/>
              </emma:interpretation>
            </emma:emma>
          </inkml:annotationXML>
          <inkml:trace contextRef="#ctx0" brushRef="#br1" timeOffset="-86546.92">2118 5780 113 0,'-8'5'226'0,"0"-1"-15"16,1 1-21-16,-4 1-13 0,5 2-16 0,-3-1-14 15,1 3-10-15,0 1-10 0,2 2-10 0,-1-1-16 16,3 0-5-16,2 1-5 0,-2-1-10 0,4 0-7 16,0 2-8-16,0 0-5 0,4 0-3 0,2-3-1 15,-1 0-7-15,3 1-5 0,5-1-4 0,1-2-3 0,0-1-2 16,2-1-3-16,5-1-4 0,-1-1-4 15,1 0-8-15,-3-3 2 0,2 1-1 0,2-6 1 16,-7 1-4-16,1-1 0 0,-1 1-3 0,1-3-8 0,2-4-4 16,-1 0-2-16,-6 3 0 0,0-2-4 15,1 1 3-15,-2 1 0 0,-4 0 1 0,-1 2-4 16,0-1 3-16,-5 5 0 0,11-6-2 0,-11 6-1 0,4-5-2 16,-4 5-1-16,0 0 1 0,0 0 5 0,0 0-3 15,0 0 1-15,0 0-1 0,0 0 3 0,0 0 0 16,11 14 0-16,-11-14 1 0,0 8 2 15,0-8 0-15,7 9-1 0,-3-5-2 0,3-2 3 0,-1 2-1 16,-6-4 2-16,15 5 3 0,-8-4-1 0,7 2-3 16,1-2 3-16,0-1-3 0,1-1 4 0,-3 0-3 15,3-1 1-15,5-2 1 0,-7 0-1 0,-1 0 2 16,0 0-3-16,0-2 3 0,-2-1-3 0,0-1-2 16,-4-2 3-16,1 2-4 0,-3-3-6 0,-3 2-8 15,1 0 1-15,-3 0-2 0,0 9 3 0,-5-17 3 16,0 7-3-16,-1 0 4 0,-3 2 0 0,1 1-1 15,-3 2 1-15,0-3 3 0,-3 4 2 0,0 2 5 16,-1-1-2-16,2 2 6 0,-2-1-1 0,-1 4 3 16,3-2-2-16,0 3 3 0,0 0 3 0,2 0-6 0,-4 2 3 15,5-1-3-15,0 1 1 0,5 2 3 16,-1 0-3-16,-4-2 0 0,4 2 3 0,4 2 0 0,0-2-2 16,2-7 0-16,0 14 0 0,0-14 0 0,2 11 3 15,0-2-1-15,3-5-1 0,1 2-1 0,1-1 4 16,4-1-2-16,-4 1-2 0,4-2-1 0,2-1 0 15,0-1 0-15,-2 1-5 0,1-2-10 0,-2-2 1 16,3 1-5-16,-4-1-1 0,4-3-10 0,0-1 13 16,-1 0-3-16,-1-1-1 0,2-2-4 0,-3 1-1 15,2-2 3-15,-1 4-1 0,-3-4 4 0,-1 2 2 16,4 1-1-16,-4 3 2 0,-2 0 5 0,1-1 4 16,-6 5-3-16,8-7 3 0,-8 7-5 0,7-4 4 0,-7 4 1 15,0 0-4-15,0 0 7 0,0 0 1 16,16 9 0-16,-14-4-1 0,-2-5 5 0,3 12-1 15,-1-3-3-15,-1-1 1 0,-1 3 1 0,0-11 0 16,0 19 1-16,3-10 0 16,-1 1 2-16,0-3 2 0,1 1-8 0,-3-8 6 0,6 13-4 0,-2-8 1 15,-1 1-4-15,3-1 2 0,-6-5-7 0,9 6-2 0,0-2-6 16,-2-3-3-16,-7-1-1 0,18 0 2 0,-10-1-1 16,-8 1 5-16,23-6 0 0,-13 0 0 0,3 3 1 15,-2-3 1-15,2-2-1 0,-2 2 1 0,1-2 4 16,-2 0 0-16,1 2 9 0,-4 4 0 0,2-4 3 15,-2 3 1-15,-7 3 0 0,10-5 1 0,-10 5-2 16,10 0-3-16,-10 0 4 0,0 0 1 16,6 6 2-16,-6-6 4 0,2 14 2 0,-4-6 8 0,2 3 1 15,0 2 2-15,-2 0-6 0,0 1 4 0,1 6-1 16,1-1-3-16,-3 0-4 0,-2-1 3 0,5 2-3 16,-3-1-2-16,3-1-1 0,0 0 0 0,-2 0-1 15,1-5-1-15,0 1-2 0,2 0-1 0,0-2-13 16,-1 2-21-16,2-4-22 0,-2 2-32 0,5-2-27 15,0-3-40-15,1 0-76 0,-1-3-116 0,1-1-365 0,3-1 162 16</inkml:trace>
          <inkml:trace contextRef="#ctx0" brushRef="#br1" timeOffset="-86126.93">3041 5859 162 0,'5'-10'198'0,"1"0"-11"16,-2 2-6-16,1 0-12 0,0-1-8 0,-2 3-9 16,0-2-5-16,3 3-9 0,-1-1-6 0,-5 6-2 15,4-13-10-15,-1 8-7 0,-3 5-6 0,6-7-8 16,-6 7-10-16,4-7-5 0,-4 7-7 0,0 0-9 15,5-7-3-15,-5 7-11 0,0 0-4 0,0 0-9 16,0 0-6-16,0 0-1 0,0 0-7 0,0 0-1 16,0 0-2-16,0 0-6 0,11 14 1 15,-11-14-2-15,5 16-2 0,1-5-1 0,-4-1-2 0,3 3 2 16,2-1-6-16,-1 1 3 0,0 0-4 0,-2 0 1 16,6-1 0-16,-4 1-1 0,-1 0-3 0,-1-2-1 0,-1-1 3 15,0 0-4-15,-3 0-2 0,0-2 3 0,0-8-3 16,-2 14 1-16,0-8-1 0,-4-2 4 15,-3 1-1-15,2 0 0 0,-3-2-2 0,-4 1-16 0,1-2-10 16,1 0-15-16,-3-2-15 0,2 2-13 0,0-4-16 16,-3 4-13-16,6-4-12 0,0 0-21 0,10 2-25 15,-15-3-53-15,15 3-138 0,-11-6-374 0,11 6 166 16</inkml:trace>
          <inkml:trace contextRef="#ctx0" brushRef="#br1" timeOffset="-85706.92">3398 6051 39 0,'0'0'273'0,"0"0"-30"0,0 0-25 16,5 5-19-16,-5-5-17 0,0 0-22 0,0 0-13 16,0 0-8-16,0 0-8 0,0 0-9 0,0 0-4 15,-3 13-11-15,3-13-2 0,0 0-5 0,0 8-4 16,0-8 3-16,0 0-1 0,0 13-2 0,0-13-6 15,0 0-3-15,0 10-8 0,0-10-4 0,0 0-8 16,3 9-2-16,-3-9-14 0,0 0 1 0,0 0-2 16,0 0-9-16,0 0 0 0,2 8-3 0,-2-8-8 15,0 0 0-15,0 0-4 0,0 0-1 0,0 0-9 16,0 0-13-16,0 0-14 0,0 0-19 0,0 0-27 16,0 0-30-16,0 0-28 0,0 0-36 0,0 0-36 15,0 0-51-15,-14-20-206 0,14 20-481 0,0-16 213 16</inkml:trace>
          <inkml:trace contextRef="#ctx0" brushRef="#br1" timeOffset="-85166.92">3460 5822 92 0,'0'0'299'0,"4"-7"-13"0,-4 7-10 0,0 0-16 15,5-10-9-15,-5 10-15 0,6-9-10 0,-3 4-24 16,-3 5-13-16,7-9-17 0,-1 4-19 0,-6 5-13 0,7-7-13 16,-7 7-7-16,3-6-21 0,-3 6-8 0,0 0-15 15,5-7-13-15,-5 7-25 0,0 0-27 0,0 0-32 16,0 0-23-16,0 0-19 0,0 0-33 0,0 0-35 15,0 0-30-15,-13-11-45 0,13 11-242 0,-8-2-485 16,8 2 215-16</inkml:trace>
          <inkml:trace contextRef="#ctx0" brushRef="#br1" timeOffset="-79236.92">3857 5673 128 0,'0'0'233'0,"0"0"-17"15,0 0-18-15,0 0-16 0,0 0-13 0,0 0-14 16,0 0-16-16,0 0-12 0,0 0-8 0,0 0-15 16,0 0-8-16,0 0-8 0,0 0-9 15,0 0-4-15,0 0-4 0,0 0-4 0,0 0-2 0,0 0-4 16,37-2-4-16,-28 4-1 0,-9-2-3 0,19 1-5 16,-5 0-4-16,-4-1-2 0,5 2-5 0,-4 0-4 0,5 0-5 15,-3-2 0-15,1 2-3 0,-1-2-1 16,0 0-4-16,3 2-1 0,-1-2-1 0,-3 2-3 15,4-2 0-15,0 1-4 0,-3 0-2 0,2-1-4 16,0 0-2-16,0 0-12 0,-1 0-5 0,-1 0-2 0,-1 0-5 16,-3 2-5-16,-9-2-6 0,13 0-3 0,-13 0-15 15,12-2-26-15,-12 2-29 0,0 0-26 0,0 0-28 16,0 0-57-16,0 0-130 0,0 0-374 0,-32-10 166 16</inkml:trace>
          <inkml:trace contextRef="#ctx0" brushRef="#br1" timeOffset="-78656.92">3731 5697 135 0,'0'0'195'0,"-12"3"-17"15,4-2-16-15,8-1-13 0,-13 5-8 0,8-3-12 16,5-2-14-16,-11 6-7 0,6-3-7 0,5-3-14 0,-10 7-3 16,5-3-8-16,5-4-13 0,-8 10-1 15,5-4-7-15,3-6-3 0,-5 8-7 0,5-8-3 16,-3 9-1-16,3-9-5 0,1 10-3 0,-1-10 1 0,5 11-3 16,-4-4-1-16,-1-7 0 0,11 10-5 15,-5-6-1-15,3 2-5 0,2 0-1 0,0 0 2 0,1-1-6 16,1 2 3-16,-2-4-3 0,4 2-2 0,-2 1 1 15,0 0-2-15,0-1-4 0,3-2 2 0,-3 2 1 16,0 1-2-16,-3-1-2 0,2-1-1 0,-3 1 2 16,1-2-3-16,-3 1-2 0,2 0-1 0,-4-1 2 15,3 1 0-15,-3 0-4 0,3-1-1 0,-8-3 5 16,9 9 0-16,-1-5-3 0,-2 0 0 0,-2 2 5 16,2-2-4-16,-1 2-1 0,1-1 1 0,-1 0 1 15,-1-1-2-15,-4-4 2 0,11 12 0 0,-6-8-4 16,-3 2-1-16,3 1 3 0,-5-7-2 0,6 10 1 15,-4-4 1-15,-2-6-6 0,4 11 2 0,-4-11-2 0,2 11 7 16,-2-11 1-16,0 8-3 0,0-8 1 0,0 0-2 16,-6 12 3-16,3-9-3 0,3-3 3 0,-10 9 1 15,3-7-9-15,7-2 8 0,-14 6-3 0,7-4 2 16,-6 0-3-16,4 0 3 0,-5-2 3 0,3 1-9 16,-1 0 9-16,-1-2-3 0,2 0 2 0,-4-1-1 15,2 0-1-15,0 2 3 0,0 0-8 0,2 0-2 16,-1-4-6-16,12 4-11 0,-15-1-9 0,7 1-15 15,8 0-10-15,-14 0-10 0,14 0-12 0,0 0-29 16,0 0-59-16,-9-4-139 0,9 4-334 0,0 0 148 0</inkml:trace>
          <inkml:trace contextRef="#ctx0" brushRef="#br1" timeOffset="-78286.92">4323 5966 118 0,'0'0'294'0,"0"0"-19"0,0 0-11 0,0 0-12 16,0 0-19-16,0 0-14 0,0 0-16 0,0 0-18 15,0 0-16-15,0 0-16 0,9 6-15 0,-9-6-13 16,16 0-12-16,-4 0-8 0,-2 0-8 0,5 0-7 16,-2 0-6-16,8 0-14 0,-1 0-7 0,-4 0-4 15,5 0-3-15,-1 2-8 0,-5-1-7 0,1-1-10 16,-1 0-1-16,0 1-6 0,-1 1-18 0,-6 0-29 15,-8-2-28-15,15 0-36 0,-7 1-37 0,-8-1-57 16,0 0-61-16,13-3-232 0,-13 3-512 0,0 0 228 16</inkml:trace>
          <inkml:trace contextRef="#ctx0" brushRef="#br1" timeOffset="-74476.92">4752 5738 81 0,'0'0'235'0,"0"0"-17"0,0 0-15 0,0 0-15 0,0 0-12 16,0 0-11-16,2-11-13 0,-2 11-7 0,0 0-7 15,0 0-15-15,0 0-10 0,0 0-9 0,7-10 0 16,-7 10-10-16,0 0-11 0,0 0-2 0,6-5-7 16,-6 5-6-16,0 0-6 0,9-4-9 0,-9 4-5 15,0 0-3-15,10-5-5 0,-10 5-5 16,7-1-5-16,-7 1-4 0,0 0-2 0,17 3-2 0,-17-3-3 15,11 3 1-15,-3 0-4 0,-1-2-3 0,2 1 1 16,-1 2-4-16,-1 0 2 0,0 0-5 0,0 0 2 16,2-2-2-16,-2 2 2 0,1 1-6 0,-1-1-3 15,-1 1 2-15,-6-5 1 0,11 8 3 0,-4-5-6 16,-2 2 0-16,-5-5 0 0,6 9-1 0,-4-4-1 16,-2-5-2-16,4 11 3 0,-4-11-3 0,0 9 2 15,0-9-1-15,-4 11 3 0,4-11 0 0,-5 10 0 16,2-3 0-16,-2 0 0 0,0-2 0 0,5-5 3 15,-10 12-3-15,5-9 3 0,0 3-1 0,-1-2 0 16,6-4 0-16,-8 8-3 0,8-8 1 0,-6 7 3 16,6-7 3-16,-6 6-4 0,6-6-2 0,-4 7 1 0,4-7-5 15,0 0-1-15,-2 7 0 0,2-7-3 16,0 0 0-16,0 0-2 0,0 0-1 0,0 0 2 0,5 14 0 16,-5-14-1-16,7 5-3 0,-7-5 0 0,8 3 0 15,-8-3 1-15,12 3 2 0,-7 0 0 0,-5-3 0 16,13 2 0-16,-5 2-1 0,-8-4 3 15,14 4-2-15,-6 0 0 0,-1-2 1 0,1-2 1 0,-1 4 2 16,-7-4 1-16,13 4-3 0,-7-2 2 0,-6-2 0 16,10 4 0-16,-10-4-1 0,8 5 6 0,-8-5-4 15,6 4 2-15,-6-4-3 0,5 5-2 0,-5-5 2 16,5 8 2-16,-5-8-1 0,1 7 1 0,-1-7-3 16,0 0 2-16,0 10 1 0,0-10 0 0,0 12 1 15,0-12 2-15,-3 9-1 0,3-9-2 0,-3 11 4 0,2-3-2 16,-3-1-1-16,4-7 4 0,-7 9 2 15,1-3-2-15,0 2 0 0,-2-3 2 0,-4 1 2 16,1-1 1-16,-1 2-3 0,-2-5 2 0,-2 2 2 0,0 0-4 16,-3-2-7-16,0-1-7 0,3 5-14 0,0-9-12 15,0 3-15-15,1 3-12 0,0-6-23 0,1 3-20 16,2 0-28-16,12 0-27 0,-20 0-188 16,9-4-377-16,11 4 168 0</inkml:trace>
          <inkml:trace contextRef="#ctx0" brushRef="#br1" timeOffset="-73786.92">5386 5919 50 0,'0'0'230'0,"0"0"-20"0,0 0-13 0,0 0-13 0,0 0-14 16,0 0-9-16,0 0-6 0,0 0-6 0,0 0-11 16,0 0-9-16,0 0-5 0,0 0-10 0,33 1-7 15,-24 1-7-15,-9-2-4 0,11 1-4 0,-1 0-6 16,-10-1-4-16,15 4-4 0,-3-4-4 0,-2 0-4 15,-10 0-4-15,16 2 0 0,-6-2-7 0,2 0 0 16,-3 0-8-16,-9 0-1 0,21 0-7 0,-13 0-4 16,6 0-5-16,-8 3 0 0,7-6-8 0,-13 3 0 15,15 0 2-15,-15 0-3 0,14 0-8 0,-14 0 2 16,12 0-5-16,-12 0 3 0,10 0-6 0,-10 0-4 16,0 0 2-16,10-2-4 0,-10 2-7 0,0 0-13 15,0 0-18-15,0 0-17 0,0 0-15 0,0 0-17 16,0 0-5-16,0 0-6 0,0 0-11 0,0 0-19 15,0 0-18-15,0 0-26 0,0 0-14 0,0 0-30 16,0 0-148-16,-23 14-386 0,23-14 170 0</inkml:trace>
          <inkml:trace contextRef="#ctx0" brushRef="#br1" timeOffset="-73356.92">5423 6083 6 0,'0'0'211'0,"9"4"-15"16,-9-4-9-16,13 3-6 0,-4-1-8 0,-2-2-7 16,-7 0-5-16,11 5-7 0,-2-4-4 0,2 1-12 15,-2-1-6-15,1-1-11 0,1 1-2 0,-11-1-7 16,21 4-2-16,-14-4-9 0,3 0-2 0,0 0-4 15,-10 0-4-15,21 0-7 0,-14 0-5 0,-7 0-6 16,14 3-6-16,-14-3-9 0,13-3-4 0,-13 3-8 16,14 3-3-16,-14-3-5 0,12-3-9 0,-12 3-11 0,11 0-21 15,-11 0-26-15,0 0-27 0,15-3-29 16,-15 3-23-16,9 3-35 0,-9-3-47 0,0 0-64 16,12-4-150-16,-12 4-438 0,10-2 193 0</inkml:trace>
          <inkml:trace contextRef="#ctx0" brushRef="#br1" timeOffset="-72466.93">5913 5928 228 0,'-5'-6'245'0,"5"6"-13"0,0 0-10 0,0 0-14 16,0 0-13-16,0 0-14 0,0 0-9 0,0 0-22 15,0 0-12-15,0 0-13 0,1-13-13 0,-1 13-8 16,0 0-9-16,0 0-13 0,0 0-8 0,6-11-4 16,-6 11-12-16,0 0-3 0,0 0-7 0,6-12 1 15,-1 10-6-15,-5 2-7 0,10-7-4 0,-10 7-4 16,9-6-1-16,-3 2-5 0,0 1-1 0,0-3 1 15,2 3-8-15,-8 3 0 0,15-6-4 0,-7 1 1 0,-1 3-2 16,1 0-1-16,-8 2 0 0,17-2 0 0,-8 0-5 16,-9 2 1-16,16-3-2 0,-9 3 1 0,-7 0 0 15,14 0-1-15,-14 0 3 0,12 0-2 0,-12 0 1 16,12 0-2-16,-12 0-2 0,0 0-2 0,13 0 1 16,-13 0-1-16,7 2-2 0,-7-2 3 0,0 0-2 15,9 5 2-15,-9-5-2 0,0 0-1 0,3 7-2 16,-3-7 2-16,4 7 1 0,-4-7 0 0,1 7 1 15,-1-7-2-15,2 8 5 0,-2-8-5 0,0 10 0 16,0-10 4-16,-3 10-1 0,3-10-1 0,-1 11 0 16,-3-5 4-16,4-6-5 0,-5 14 3 0,1-9-2 15,1 0 1-15,3-5 0 0,-8 12 1 0,5-5 0 16,-1 0-3-16,-1 0 2 0,0 2 4 0,-1-5-1 16,2 6 1-16,-1-4-6 0,0 1 4 0,-2 1 1 15,1-1-2-15,-2 2 0 0,0-3 1 0,0 4 1 16,1-4 2-16,1 2-3 0,-2-3 1 0,2 4-3 15,0-4 2-15,-1 0 2 0,0 1-4 0,1-2 3 0,0 1 1 16,0 1-2-16,0-1 2 0,6-5 0 16,-11 9-2-16,11-9 0 0,-8 5 0 0,8-5 0 15,-6 6 0-15,6-6-1 0,-6 4 2 0,6-4-1 0,-5 7-1 16,5-7 1-16,0 0 2 0,0 0-2 0,0 0 4 16,0 0 1-16,0 0 2 0,0 0-3 0,0 0 2 15,0 0-1-15,0 0 1 0,0 0 1 0,0 0-2 16,0 0-2-16,0 0-2 0,0 0 5 0,0 0-6 15,25-3 1-15,-25 3-1 0,13-4-1 0,-13 4 3 16,13-1-2-16,-6-2 1 0,-7 3-2 16,15-1 0-16,-15 1 0 0,13 0-3 0,-13 0 2 0,14 0 0 15,-14 0-1-15,12-2 1 0,-12 2 0 0,13 0 1 16,-13 0-2-16,12 2 3 0,-6-1-5 0,-6-1 3 16,12 3 0-16,-4 0 0 0,-1-2 0 0,-7-1-2 15,16 6 2-15,-8-3 2 0,-1-2 0 0,5 3 2 0,0 0 2 16,1 1 1-16,-2-4 9 0,-1 1 4 15,2 0 5-15,-2 2-2 0,-1-4 0 0,1 2 0 16,-2-2 0-16,0 2-2 0,-8-2 0 0,11 1-2 0,-11-1-5 16,11 1-5-16,-11-1-11 0,0 0-24 0,0 0-34 15,0 0-43-15,0 0-36 0,0 0-44 16,0 0-43-16,0 0-227 0,0 0-491 0,-27-9 216 16</inkml:trace>
        </inkml:traceGroup>
      </inkml:traceGroup>
    </inkml:traceGroup>
    <inkml:traceGroup>
      <inkml:annotationXML>
        <emma:emma xmlns:emma="http://www.w3.org/2003/04/emma" version="1.0">
          <emma:interpretation id="{D2D24435-CD74-46E0-9892-04D9B2DFEFF7}" emma:medium="tactile" emma:mode="ink">
            <msink:context xmlns:msink="http://schemas.microsoft.com/ink/2010/main" type="paragraph" rotatedBoundingBox="17923,10802 24993,10887 24984,11643 17914,1155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A22926F-838D-4D29-B1CF-6A870FD265A3}" emma:medium="tactile" emma:mode="ink">
              <msink:context xmlns:msink="http://schemas.microsoft.com/ink/2010/main" type="inkBullet" rotatedBoundingBox="17918,11237 18340,11243 18340,11263 17918,11258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1" timeOffset="-18466.93">-1036 7033 50 0,'0'0'212'0,"0"0"-7"16,0 0-16-16,0 0-9 0,0 0-9 0,0 0-9 16,0 0-10-16,0 0-9 0,0 0-8 0,29 0-6 15,-19-2-16-15,-10 2-9 0,20-2-1 0,-8 0-9 16,2 0-12-16,-1 2-9 0,2-2-5 0,-1 1-7 15,-1 0-9-15,2-1 0 0,0 2-7 0,-2 0-6 16,2 0-5-16,-2 0 0 0,0 2-3 0,-1-2-3 16,0-2-5-16,0 4-3 0,0-2-6 0,-2 0 3 15,-10 0-1-15,16 1-4 0,-16-1-7 0,14 0-8 16,-5-1-6-16,-9 1-12 0,15 1-11 0,-5 0-12 16,-2 1-18-16,-8-2-16 0,18 0-10 0,-11 0-40 15,-7 0-17-15,19-3-10 0,-9 2-193 0,-10 1-376 0,15-3 167 16</inkml:trace>
      </inkml:traceGroup>
      <inkml:traceGroup>
        <inkml:annotationXML>
          <emma:emma xmlns:emma="http://www.w3.org/2003/04/emma" version="1.0">
            <emma:interpretation id="{1E2768B4-3730-4711-A9EB-CEA5DEE7D5ED}" emma:medium="tactile" emma:mode="ink">
              <msink:context xmlns:msink="http://schemas.microsoft.com/ink/2010/main" type="line" rotatedBoundingBox="18769,10813 24993,10887 24984,11643 18760,11568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86D4F8B-94A5-4816-B550-EB8ECEA6DA92}" emma:medium="tactile" emma:mode="ink">
                <msink:context xmlns:msink="http://schemas.microsoft.com/ink/2010/main" type="inkWord" rotatedBoundingBox="18768,10881 20155,10897 20148,11464 18761,11447"/>
              </emma:interpretation>
            </emma:emma>
          </inkml:annotationXML>
          <inkml:trace contextRef="#ctx0" brushRef="#br1" timeOffset="-18466.93">-189 6930 32 0,'0'0'224'16,"0"0"-13"-16,0 0-12 0,2-9-14 0,-2 9-14 16,0 0-14-16,0 0-15 0,0 0-13 0,0 0-7 15,0 0 3-15,0 0-10 0,0 0-2 0,0 0-9 16,0 0-1-16,6 23-10 0,-6-23-3 0,0 14-7 0,2-6-8 15,-2-8-6-15,2 20-8 0,-1-9-7 16,1 0 0-16,-2 0-7 0,-2-3-4 0,2 6-5 16,2-5-2-16,-1 4-6 0,1-3 0 0,-1 1-4 0,-1-11-5 15,-1 16 1-15,1-8-2 0,1 0-4 0,-1-8-9 16,-1 16-18-16,1-6-12 0,-2-2-17 0,2-8-16 16,-1 11-12-16,1-11-13 0,-2 15-18 0,-1-10-25 15,3-5-35-15,0 0-28 0,0 13-180 0,0-13-397 16,0 0 176-16</inkml:trace>
          <inkml:trace contextRef="#ctx0" brushRef="#br1" timeOffset="-18456.93">30 6807 181 0,'0'0'248'0,"3"-16"-24"15,-2 8-25-15,-1 8-18 0,4-12-21 0,-4 12-14 0,3-10-21 16,0 5-23-16,-3 5-27 0,0 0-30 0,6-10-17 16,-6 10-30-16,7-2-24 0,-7 2-27 0,0 0-26 15,13 0-27-15,-13 0-136 0,0 0-261 0,13-1 115 16</inkml:trace>
          <inkml:trace contextRef="#ctx0" brushRef="#br1" timeOffset="-18446.93">108 7062 163 0,'0'0'183'0,"0"0"-6"16,29-4-11-16,-19 3-5 0,1 1-18 0,5 0-5 0,-3 0-8 15,4 0-11-15,-1 1-5 0,3-1-14 16,-5 1-8-16,6-1-8 0,2 2-7 0,-3-2-5 16,-2-2-7-16,-2 2-7 0,3-1-8 0,3 0-12 0,-2-1 4 15,-6 2-5-15,2-2-2 0,0-1-2 0,1 1-5 16,-1-1-4-16,-4 1-5 0,0 0 2 0,-1-4-8 16,2 1-5-16,-1-2-5 0,2 1 0 0,-5-2 0 15,2 1-2-15,-4-2-5 0,3 1-6 0,-6-3 1 16,0 5-3-16,1-4 3 0,-3 2 2 0,-1 8 3 15,0-15-1-15,0 15-1 0,-1-13 3 0,-3 7 3 16,4 6 1-16,-6-14 1 0,6 14 3 0,-8-8 6 16,1 5 1-16,7 3 5 0,-11-5 3 0,4 1 2 15,7 4 4-15,-13-1 5 0,13 1-3 0,-16 3 2 16,10 1 1-16,-1 0-3 0,-1 0-1 0,3 2 6 16,-2 3 0-16,1-1-1 0,4 0 1 0,-4 0-1 15,3 3 1-15,1 1-2 0,1-1 0 0,1 3-5 0,0-5 1 16,1 3-5-16,-1 0 1 0,2-3-2 0,0 3-2 15,2-1-2-15,1-1 4 0,-2-1-6 0,0-3 2 16,2 1-5-16,1-1-7 0,-1 0-16 0,-1-1-7 16,2-1-18-16,1 1-16 0,-2-3-15 0,3 2-18 15,-8-4-12-15,16 2-34 0,-16-2-25 0,20-3-24 16,-9-2-45-16,-2 1-117 0,6-4-369 0,-3 2 163 16</inkml:trace>
          <inkml:trace contextRef="#ctx0" brushRef="#br1" timeOffset="-18456.93">279 6668 87 0,'0'0'264'16,"9"-5"-9"-16,-9 5-21 0,0 0-23 0,7-1-23 15,-7 1-17-15,0 0-18 0,0 0-14 0,5 11-10 16,-5-11-7-16,4 19-4 0,-2-7-7 0,-4 6-3 16,1-2-8-16,-1 4-6 0,-1 3-2 0,2-2-8 15,-1 3-2-15,-3 3-6 0,3-3 0 0,1-4-14 0,-3 4-1 16,3-4-6-16,1 3-4 0,-3-1-8 0,1-3-2 15,1-1-3-15,-2 2-5 0,2-2-2 16,0 1-1-16,1-5-5 0,-2 0 2 0,2-2-9 16,0 1-7-16,-5 0-13 0,7-2-19 0,1 1-19 0,-6-5-17 15,3 3-20-15,-2 1-21 0,2-11-21 0,0 16-30 16,0-16-29-16,5 9-46 0,-5-9-186 0,2 6-443 16,-2-6 197-16</inkml:trace>
          <inkml:trace contextRef="#ctx0" brushRef="#br1" timeOffset="152959.62">796 6933 22 0,'0'0'147'16,"0"0"-17"-16,0 0 4 0,0 0-15 0,0 0-7 16,0 0-6-16,0 0-6 0,0 0-5 0,0 0-10 15,0 0-6-15,0 0-8 0,0 0 4 0,0 0-10 16,8-3 0-16,-8 3-9 0,0 0 5 0,0 0-7 16,0 0 3-16,0 0-4 0,0 0-2 0,0 0 0 15,0 0-3-15,0 0-5 0,0 0-2 0,0 0-1 16,0 0-1-16,0 0-6 0,0 0 1 0,0 0-4 0,0 0-3 15,0 0-5-15,0 0-2 0,0 0 0 0,0 0-6 16,0 0 1-16,0 0-7 0,0 0-1 0,0 0-4 16,0 0 7-16,0 0-3 0,0 0-13 0,0 0 9 15,0 0 3-15,0 0 0 0,-5 23-2 0,5-23-2 16,0 0 0-16,-4 10 3 0,4-10-3 0,-4 9 5 16,4-9-1-16,-5 11 0 0,5-11 1 0,-2 9 0 15,-2-4 1-15,4-5-1 0,-4 10-2 0,1-4 0 16,3-6 1-16,-5 9 2 0,2-4-4 0,3-5 2 15,-5 10 0-15,5-10-1 0,-2 11 1 0,-1-6 0 16,3-5 1-16,-6 8 1 0,6-8-1 0,-2 8-8 16,2-8 6-16,-2 9 1 0,2-9-4 0,-5 6 1 15,5-6 1-15,-6 5 1 0,6-5-6 0,0 0 4 0,-2 9 4 16,2-9-2-16,0 0 2 0,0 0-6 0,0 0 2 16,-3 10 1-16,3-10 1 0,0 0-1 15,0 0 0-15,0 0-1 0,0 0-2 0,0 0 1 0,-2 5 6 16,2-5 1-16,0 0 8 0,0 0 1 0,0 0 2 15,0 0-2-15,0 0 0 0,0 0 0 0,0 0-1 16,0 0-5-16,0 0-2 0,0 0 2 0,13-19-2 16,-13 19-2-16,5-8 2 0,-5 8-3 0,8-11-1 15,-3 5-3-15,-1 1 4 0,2 0-7 0,2-1 0 16,-5 1-3-16,4 0 3 0,-2-1-3 0,1 2 2 16,1-2-3-16,-2 1 4 0,3-1-5 0,-2-1 6 15,1 1-6-15,-2 0 3 0,3 1 1 0,0 1 2 16,-3-1-2-16,0-1 4 0,-5 6-3 0,13-11 3 15,-8 8-4-15,1-2-1 0,-6 5 2 0,7-8 0 0,-7 8 3 16,10-6 0-16,-4 3-3 0,-6 3-1 16,4-5-1-16,-4 5 5 0,0 0-3 0,9-6 3 0,-9 6-2 15,0 0 3-15,7-2-5 0,-7 2 2 0,0 0-2 16,0 0 1-16,8-4 4 0,-8 4-3 0,0 0-2 16,0 0 2-16,0 0 3 0,0 0-1 0,0 0-1 15,0 0-3-15,13 4 3 0,-13-4 0 0,0 0-3 16,5 7 6-16,-5-7 0 0,0 0 1 0,2 9-2 15,-2-9 3-15,3 9-4 0,-3-9 6 0,1 7 4 16,-1-7-1-16,1 12 0 0,-1-12 4 0,0 8-2 16,0-8 1-16,0 0-4 0,0 14-1 0,0-14 1 15,-1 9-1-15,1-9 1 0,0 0 0 0,-1 10-3 0,1-10 1 16,0 0 1-16,0 0 0 0,1 9-1 16,-1-9 0-16,0 0 0 0,0 9 0 0,0-9-1 15,0 0-2-15,0 0 0 0,-4 10 1 0,4-10-2 0,0 0 1 16,0 0 0-16,0 8-1 0,0-8 1 15,0 0-2-15,0 0-1 0,0 0 2 0,0 0-4 16,-4 10 3-16,4-10-2 0,0 0 1 0,0 0-2 0,0 0 3 16,0 0 1-16,0 0 1 0,0 0-3 0,0 0 3 15,0 0-1-15,0 0 3 0,0 0-1 0,0 0 3 16,0 0 4-16,0 0-2 0,0 0-1 0,0 0 2 16,0 0-5-16,0 0-1 0,0 0 3 0,0 0-9 15,20-20-3-15,-14 14-5 0,-1-2-11 0,1 2 1 16,3 0 0-16,-1-2 3 0,2 0 1 0,-5 4 0 15,5-4-3-15,-1 1 4 0,0 1-3 0,0-2 3 16,1 2-1-16,0-2 2 0,-2 2 0 0,-1 1 6 16,2 1-3-16,-3-1 3 0,1 0 1 0,0 1 0 0,-1-1 1 15,1 3 0-15,-2-3-4 0,1 1 2 16,-6 4 1-16,7-5-1 0,-7 5-1 0,10-5 4 0,-10 5-4 16,5-4 5-16,-5 4-1 0,0 0-5 0,0 0-1 15,0 0 3-15,11-1-3 0,-11 1 5 0,0 0-3 16,0 0 2-16,0 0 1 0,8 10 4 0,-8-10-3 15,3 9 7-15,-3-9 6 0,4 11 0 0,-4-6 3 16,0-5 5-16,3 15-3 0,-2-6 6 0,-1-3-5 16,0 4 3-16,0-10 0 0,-4 15 3 0,4-6 1 15,0 2-4-15,-2-3 3 0,2-8 0 0,-5 17 0 16,5-7-2-16,-5-4-2 0,2 3-2 0,1-1 1 16,-3-2-1-16,0-1-4 0,5-5-1 0,-6 14 1 15,4-10-1-15,2-4-6 0,-9 11-10 0,5-6-23 16,-1 0-15-16,5-5-29 0,-6 9-30 0,6-9-19 15,-5 10-32-15,5-10-34 0,0 0-63 0,0 6-144 16,0-6-426-16,0 0 189 0</inkml:trace>
        </inkml:traceGroup>
        <inkml:traceGroup>
          <inkml:annotationXML>
            <emma:emma xmlns:emma="http://www.w3.org/2003/04/emma" version="1.0">
              <emma:interpretation id="{CE03B094-C67F-4FBA-87ED-7DEF59C90510}" emma:medium="tactile" emma:mode="ink">
                <msink:context xmlns:msink="http://schemas.microsoft.com/ink/2010/main" type="inkWord" rotatedBoundingBox="20806,10998 20997,11000 20992,11344 20802,11342"/>
              </emma:interpretation>
            </emma:emma>
          </inkml:annotationXML>
          <inkml:trace contextRef="#ctx0" brushRef="#br1" timeOffset="153719.62">1857 6906 230 0,'0'0'239'0,"0"0"-11"15,0 0-8-15,-6 8-7 0,6-8-5 0,0 0-10 16,0 0-1-16,0 0-8 0,0 0-13 0,0 0-8 16,0 0-11-16,0 0-13 0,0 0-8 0,0 0-11 0,31-12-7 15,-31 12-11-15,8-2-10 0,0-3-18 0,-3 2 0 16,3-1-9-16,-8 4-2 0,15-8-12 15,-7 3-5-15,0 1-2 0,0-4-2 0,-1 1-6 0,1 2-4 16,-1-2-8-16,-1 1-1 0,4-2-5 0,1 2-1 16,-7-1-1-16,2 3-3 0,-1-2-4 15,0 0 0-15,-5 6-1 0,6-8-7 0,-6 8 1 16,7-7-1-16,-7 7-3 0,6-4 4 0,-6 4-3 0,0 0-4 16,5-6-2-16,-5 6 5 0,0 0-13 0,0 0 4 15,0 0-8-15,0 0 6 0,0 0 5 0,0 0-5 16,0 0 1-16,0 0-1 0,-18 25 5 0,13-15-5 15,-1-4 3-15,1 6-2 0,-1-1 5 0,-3 1 1 16,3 2 5-16,-1-3 7 0,2 4-2 0,-3-1 5 0,3-1 5 16,-1 3 2-16,1-2 5 0,0 0 3 15,0-3-3-15,2 4 8 0,-2-4-5 0,1 0-3 16,0-1 0-16,2 0-9 0,-1 0 3 0,1-1-3 0,2-9-3 16,0 12 7-16,-5-5 0 0,5-7-7 0,-1 11-2 15,1-11 1-15,0 12-16 0,0-12-10 16,-5 8-20-16,5-8-24 0,0 0-14 0,-2 8-22 0,2-8-21 15,0 0-30-15,-3 10-34 0,3-10-42 0,0 0-36 16,0 0-260-16,0 0-559 0,0 0 247 16</inkml:trace>
        </inkml:traceGroup>
        <inkml:traceGroup>
          <inkml:annotationXML>
            <emma:emma xmlns:emma="http://www.w3.org/2003/04/emma" version="1.0">
              <emma:interpretation id="{1AC51F08-D5A3-43B5-90F0-CD46375BFDF7}" emma:medium="tactile" emma:mode="ink">
                <msink:context xmlns:msink="http://schemas.microsoft.com/ink/2010/main" type="inkWord" rotatedBoundingBox="21914,10991 22305,10996 22300,11423 21909,11418"/>
              </emma:interpretation>
            </emma:emma>
          </inkml:annotationXML>
          <inkml:trace contextRef="#ctx0" brushRef="#br1" timeOffset="-18236.93">2958 7008 87 0,'0'0'242'15,"0"0"-4"-15,8-3-3 0,-8 3-5 0,0 0-10 16,0 0-5-16,0 0-6 0,7-3-10 0,-7 3-15 16,0 0-22-16,0 0-10 0,0 0-18 0,0 0-18 15,0 0-11-15,0 0-9 0,0 0-6 0,8 7-7 16,-8-7-3-16,3 12-14 0,-3-12-2 0,0 12-8 16,2-1-4-16,-2-2-4 0,3-1-7 0,-2 0-7 15,-1 3 5-15,0 1-10 0,2-3 0 0,-4 2-1 16,2-11-4-16,0 16-2 0,-1-11-5 0,1-5-16 15,-3 13-11-15,3-13-19 0,-2 15-12 0,2-10-18 16,0-5-23-16,-3 12-27 0,3-12-18 0,-4 11-25 16,0-6-24-16,4-5-33 0,0 0-231 0,0 0-474 15,0 0 209-15</inkml:trace>
          <inkml:trace contextRef="#ctx0" brushRef="#br1" timeOffset="-18066.93">3072 6863 119 0,'-5'-12'288'0,"1"-1"-14"0,2 2-18 15,-3 1-25-15,5 0-18 0,-4 3-20 0,4 7-19 16,0-13-19-16,0 13-15 0,-4-10-14 0,4 10-21 16,0 0-24-16,-2-9-23 0,2 9-27 0,0 0-17 15,0 0-25-15,0 0-29 0,0 0-11 0,0 0-32 16,0 0-28-16,0 0-30 0,0 0-197 0,0 0-364 15,0 0 162-15</inkml:trace>
          <inkml:trace contextRef="#ctx0" brushRef="#br1" timeOffset="-17566.93">3348 6908 78 0,'0'0'247'0,"0"0"-17"0,0-11-18 0,0 11-13 16,0 0-11-16,0 0-18 0,0 0-15 0,0 0-15 16,0 0-17-16,-10-15-10 0,10 15-13 0,0 0-9 15,-10-1-10-15,10 1-6 0,0 0-10 0,-13 3-7 16,13-3-3-16,-12 7-8 0,3-4-4 0,9-3-7 16,-6 8 2-16,-1-1-8 0,2 0-1 0,3-1-6 15,-4 2-1-15,4 2-1 0,-1-2-4 16,1 2 0-16,2 0-2 0,0 1 0 0,0 2 2 0,2-2 2 15,3 2 5-15,0-2 1 0,1 1 6 0,1-2 0 16,1 3 4-16,-1-2-3 0,2 0-3 0,-2-1-4 16,1-1 0-16,-5-1-6 0,3-3 1 0,-4 1-4 15,0 2-1-15,3-2 0 0,-5-6-4 0,4 10 0 16,-4-10-11-16,-4 11-4 0,4-11-19 0,-9 7-14 16,0-2-21-16,1-3-25 0,1 2-21 0,7-4-26 15,-19 3-26-15,9-5-39 0,10 2-196 0,-20-4-423 16,9 1 187-16</inkml:trace>
        </inkml:traceGroup>
        <inkml:traceGroup>
          <inkml:annotationXML>
            <emma:emma xmlns:emma="http://www.w3.org/2003/04/emma" version="1.0">
              <emma:interpretation id="{C5318911-1811-4A72-9405-F6C81C966CC6}" emma:medium="tactile" emma:mode="ink">
                <msink:context xmlns:msink="http://schemas.microsoft.com/ink/2010/main" type="inkWord" rotatedBoundingBox="22732,10860 24993,10887 24984,11643 22723,11616"/>
              </emma:interpretation>
            </emma:emma>
          </inkml:annotationXML>
          <inkml:trace contextRef="#ctx0" brushRef="#br1" timeOffset="-16176.92">3773 7062 171 0,'0'0'216'16,"0"0"-13"-16,0 0-13 0,0 0-15 0,15-9-14 15,-15 9-10-15,16-3-12 0,-3 3-13 0,0 3-5 16,1-3-12-16,0 0-9 0,4 2-9 0,0 0-12 15,-3-1-7-15,8 0-7 0,-2-1-3 0,2 3-9 16,-2 1-5-16,-2-3-7 0,2 1-1 0,-1 2-7 0,1-2-1 16,0 1-2-16,0-1-8 0,-1 2 1 0,-6-1-4 15,2-2-5-15,-2 0 1 0,3-1-3 16,-3 3-1-16,-1-3 0 0,2 2-5 0,-1-2 5 16,-2 0 0-16,-3 0-5 0,2 0 2 0,1-2-4 0,-3-1-1 15,-9 3 3-15,18-3 1 0,-8 0-1 0,-3-2-1 16,1 1-2-16,-1-1 1 0,2-1 0 15,-5 1-4-15,2 0 6 0,-1-1-5 0,1-4-2 0,-1 3 1 16,-4 0 0-16,1 1-5 0,-2 6-1 0,0-20-4 16,-2 12 0-16,-2-1-1 0,4 9 3 0,-7-15-1 15,3 8 3-15,-4-1-2 0,-1 2 2 0,-1-2-4 16,1 2 3-16,-3 1 2 0,-2 1 2 0,1 2-3 16,-3-3 6-16,4 5 3 0,-3 0 0 0,0 0-3 15,0 2 5-15,2 1-2 0,0-1 3 0,2 4-2 0,-1 0 0 16,2-1 0-16,1 3 3 0,-2-1-1 15,4 3 3-15,1-1-4 0,0 2 2 0,3-5-2 16,0 2 1-16,3-8 1 0,-2 16 1 0,2-16-3 16,2 17 3-16,4-10 3 0,0 0-5 0,4 2 2 15,-1-3-3-15,1-1 1 0,3-2 0 0,-1 2-2 16,0-2 0-16,1 0-7 0,2-1-4 0,-2-2-10 16,10-5-6-16,-7 3-8 0,3-2-6 0,1-2-6 0,-1-2-1 15,1 1-1-15,-1-2 2 0,-2-3 8 16,-1 3 2-16,-1-1 3 0,-3 2 3 0,-1 1 14 0,0 0 11 15,-1 0 7-15,0 2 3 0,-4 0 8 16,-6 5 8-16,11-4-3 0,-11 4-1 0,6-5-2 0,-6 5-1 16,10 0-5-16,-10 0 1 0,0 0 3 0,0 0 3 15,8 12 6-15,-7-7-2 0,-1-5-1 0,1 15 0 16,2-7-1-16,-6 3-2 0,2 1-3 0,1 0-2 16,-1-2 2-16,1 2-1 0,-3-2 2 0,2 1-6 15,0 0 1-15,1-2-2 0,0-9-4 0,-2 14-19 16,1-8-11-16,1-6-17 0,-3 13-15 0,3-13-26 15,-2 8-17-15,2-8-17 0,-5 6-26 0,5-6-63 16,0 0-129-16,0 0-360 0,0 0 160 0</inkml:trace>
          <inkml:trace contextRef="#ctx0" brushRef="#br1" timeOffset="-17006.93">3972 6643 136 0,'0'0'263'0,"0"0"-16"16,0 0-15-16,5-5-24 0,-5 5-16 0,0 0-22 15,0 0-19-15,0 0-10 0,0 0-6 0,0 0-10 0,5 19-5 16,-5-5-5-16,0-3-9 0,0 3-8 16,0 6-4-16,-2-3-9 0,2 4 0 0,0-1-7 15,-3 3-7-15,2-4-9 0,-3 2 1 0,1 0-5 0,0 1-7 16,3-2-5-16,-2-1-7 0,1 0 1 16,-1 1-5-16,-1-1-1 0,1 1 2 0,-1-6-9 15,1 2-2-15,-2 0-3 0,0 2-3 0,1-5-2 16,-1 0 0-16,0 1-6 0,2-1 1 0,-2 0-10 0,0 1-8 15,1-3-17-15,-1 3-16 0,2-5-16 0,-2 5-13 16,2-3-22-16,0 0-14 0,2-3-6 0,-2 2-24 16,2-2-24-16,0-8-30 0,2 13-39 0,-2-13-151 15,2 6-409-15,-2-6 181 0</inkml:trace>
          <inkml:trace contextRef="#ctx0" brushRef="#br1" timeOffset="-15986.92">4760 6705 208 0,'0'0'239'0,"0"0"-22"0,2-7-26 15,-2 7-14-15,0 0-14 0,0 0-8 0,0 0-4 0,0 0-5 16,0 0-4-16,0 30-8 0,3-20-8 0,-3 4-5 16,1 0-1-16,0 0-2 0,-1 0-7 0,0-1-6 15,1 6-7-15,2-1-6 0,-2 1-9 0,-1-2-5 16,1-2-7-16,-1 4-8 0,0-3-3 0,0-2-7 15,0 2-4-15,0-4-4 0,0 1 0 0,0-1-11 16,-1 2 2-16,0-4-15 0,1-1-10 0,-3 2-20 16,2-4-18-16,1-7-21 0,-2 14-18 0,2-7-29 15,0-7-18-15,-4 11-27 0,4-11-18 0,-1 8-21 16,1-8-17-16,0 0-210 0,0 0-439 16,0 0 195-16</inkml:trace>
          <inkml:trace contextRef="#ctx0" brushRef="#br1" timeOffset="-15186.92">4922 7000 163 0,'0'0'219'0,"7"-3"-17"15,-7 3-24-15,0 0-16 0,0 0-19 0,0 0-10 16,0 0-15-16,0 0-6 0,0 0-8 0,0 0-3 0,-21 12-10 16,13-8-4-16,0 1-4 0,3-1-5 0,-4 3-7 15,3-5-5-15,0 4-3 0,0 1-2 0,-1-3-5 16,7-4-5-16,-7 9-5 0,2-5-1 15,5-4-1-15,-6 8-4 0,6-8-2 0,-5 11-4 0,5-11 1 16,1 8-1-16,-1-8-3 0,0 0 4 0,5 14 0 16,0-10-2-16,1-2-2 0,-6-2-4 15,15 6-3-15,-3-4 1 0,0 2-2 0,2 1-7 0,7-2 3 16,-1-3-3-16,0 0-1 0,2-1-2 0,-2 0-11 16,-1 0-4-16,2-2-8 0,1-2-13 0,1 1-13 15,-1-1-8-15,-4-3-2 0,2 0-5 0,-3 0-4 16,-3-1 4-16,0 1 2 0,-3-1 8 0,-3-2 4 15,0 3 1-15,0-4 2 0,-4 2 4 0,0-2 7 16,-3 1 8-16,0 3 4 0,-1 8 6 0,-1-14 9 16,-4 6 6-16,1 2 1 0,-2-3 2 0,-1 0 2 15,-2 5-3-15,2 1 2 0,7 3-4 0,-18-5 0 16,11 5-3-16,7 0 3 0,-21 2-2 0,11 1 0 16,-1 2 0-16,2 1-4 0,-2 2 2 0,4 0-1 15,-2 4 3-15,4-1-3 0,-1-2 1 0,1 3 0 16,0 0 0-16,4-1 0 0,1 1 1 0,1-1-2 15,3 1 4-15,2-1-2 0,-1 2-2 0,4-5 0 16,2 4 2-16,4-2-1 0,1-4-1 0,0 3 1 16,0-2-1-16,2 0 1 0,-2-2-1 0,5-5 1 15,2 2-1-15,-4-2-1 0,3 0-1 0,-2-2-4 16,3-3-7-16,-1-1-6 0,-3 3-9 0,2-5-3 0,-5 0 2 16,4 0 3-16,0 2 1 0,-3-3 2 0,-2 4 3 15,-3-1 7-15,-1 0 14 0,0 1-7 0,-5 3 6 16,-6 2 8-16,11-6 2 0,-11 6-5 0,8-4 1 15,-8 4-5-15,6-2-3 0,-6 2 5 0,0 0-5 16,0 0 0-16,0 0-1 0,0 0 1 0,0 0 1 16,1 14 0-16,-1-14 0 0,0 0 4 0,-10 17 0 15,4-11 0-15,3-1 1 0,3-5-4 0,-9 10 4 16,5-6-1-16,-1 1 0 0,5-5-1 0,-6 8-2 16,6-8 1-16,-2 6 1 0,2-6 0 0,0 0 1 15,-5 8-4-15,5-8 4 0,0 0 0 0,0 0-1 16,0 0 2-16,0 0 0 0,0 0-3 0,17 2 0 15,-17-2-1-15,18-5-2 0,-4 2-9 0,2-3-14 16,1 0-13-16,2-2-2 0,3 2-9 0,-2-3-1 16,3 3 0-16,-2 1 0 0,-1 0 7 0,2 2 6 15,-2 2 1-15,-5 1 8 0,4 1 5 0,2 2 10 16,-1 2 7-16,-2 1 3 0,2 2 9 0,0 2 2 16,-1 1 7-16,-2 1-2 0,1 4 2 0,6 7-7 0,-10-6 4 15,4 10-4-15,-5-2 1 0,-3 3-25 0,-1 1-27 16,-4-7-40-16,-4 2-58 0,-2 7-237 0,-3-12-404 15,-6-1 180-15</inkml:trace>
        </inkml:traceGroup>
      </inkml:traceGroup>
    </inkml:traceGroup>
    <inkml:traceGroup>
      <inkml:annotationXML>
        <emma:emma xmlns:emma="http://www.w3.org/2003/04/emma" version="1.0">
          <emma:interpretation id="{BFBE63A2-9244-47C1-93DF-35499360135B}" emma:medium="tactile" emma:mode="ink">
            <msink:context xmlns:msink="http://schemas.microsoft.com/ink/2010/main" type="paragraph" rotatedBoundingBox="18491,11722 24654,11877 24640,12470 18476,1231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C8D7680-1F43-4D33-B34C-3BCED785ADA1}" emma:medium="tactile" emma:mode="ink">
              <msink:context xmlns:msink="http://schemas.microsoft.com/ink/2010/main" type="line" rotatedBoundingBox="18491,11722 24654,11877 24640,12470 18476,12314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1B1DC13-D39D-48BF-A3CA-BC1DD2A6D543}" emma:medium="tactile" emma:mode="ink">
                <msink:context xmlns:msink="http://schemas.microsoft.com/ink/2010/main" type="inkWord" rotatedBoundingBox="18491,11722 21485,11797 21473,12302 18479,12226"/>
              </emma:interpretation>
            </emma:emma>
          </inkml:annotationXML>
          <inkml:trace contextRef="#ctx0" brushRef="#br1" timeOffset="-12456.92">-243 7738 64 0,'0'0'117'16,"0"0"-6"-16,0 0-3 0,4-8-4 0,-4 8-11 0,0 0-7 15,3-4-27-15,-3 4 12 0,0 0 0 0,9-8-4 16,-9 8 3-16,0 0-6 0,6-6 2 0,-6 6-4 15,0 0-3-15,7-8 4 0,-7 8-2 0,4-6-4 16,-4 6 1-16,6-4 0 0,-6 4-19 0,0 0 14 16,5-8-3-16,-5 8-1 0,5-4-2 15,-5 4 1-15,0 0-5 0,1-9-4 0,-1 9-4 0,0 0-3 16,0 0 3-16,1-9-4 0,-1 9-4 0,0 0-4 16,0 0 3-16,-7-11-2 0,7 11-7 0,0 0 1 15,-13-2-3-15,13 2-3 0,-15-3 8 0,15 3-5 16,-16 1 6-16,16-1 6 0,-20 3 2 0,6-1 2 15,2 1-1-15,-4 2 3 0,3-2-9 0,0 5 5 16,-1-3 0-16,-3 5-1 0,2-2 1 0,2 2-7 16,2-2 3-16,-3 2-7 0,4 2 3 0,-1-1-1 15,2 1 0-15,1-1-1 0,2 1-1 0,0 2 1 16,1-3-2-16,6 6 0 0,-1-4 1 0,0 1-2 16,5 0 4-16,0-1-1 0,2-1-5 0,0 4 4 0,5-4 1 15,1 2-1-15,4-2 1 0,0-2-3 0,-2 1-1 16,-1-5-2-16,-2 0 3 0,2 0-6 0,2-1 1 15,-3-2 0-15,2 1-2 0,1 0-3 0,-1-1-10 16,1-2-11-16,-2-2-8 16,1-2-9-16,0 3-11 0,0-5-8 0,0 1-9 0,1-1 2 0,3-3-6 15,0-3-4-15,0 1-9 0,-3 0 5 0,-3 1 7 16,-3 0 2-16,3 1 6 0,-2-4 4 0,1 6 6 16,-1-6 7-16,-2 3 3 0,2-1 11 0,-5 2 10 15,1 1 12-15,-2 0 8 0,0 3 6 0,-5 4 5 16,8-8 4-16,-3 6-2 0,-5 2 0 0,3-8-2 15,-3 8-3-15,0 0-3 0,0 0-2 0,0 0 2 16,0 0 0-16,0 0-2 0,0 0 6 0,7 16 2 0,-7-16 2 16,-2 14 2-16,2-14-6 0,-5 21 4 0,3-11-2 15,2 1-4-15,-1-2 2 0,1 3-3 16,-3 0-2-16,2-3 0 0,0 3-9 0,1-2-16 16,0-10-12-16,0 15-17 0,0-6-16 0,0-9-23 15,2 12-21-15,2-8-31 0,-4-4-182 0,7 5-345 0,-7-5 152 16</inkml:trace>
          <inkml:trace contextRef="#ctx0" brushRef="#br1" timeOffset="-12156.92">390 7801 155 0,'6'-3'182'0,"-6"3"-21"0,0 0-20 16,0 0-15-16,0 0-10 0,0 0-15 0,0 0-4 15,0 0-10-15,0 0-10 0,0 0-3 0,-2 23-7 16,2-23-7-16,-4 14 2 0,3-8-3 0,-3 2-5 0,4 2-7 16,-2-1-3-16,-3 0-1 0,4-2-7 15,-3 3 0-15,3-2-6 0,-4 0-3 0,0 0 1 16,0 1 2-16,0 0-1 0,-4-1-2 0,1 1-2 0,1-2-4 16,-1-2 0-16,1-1-2 0,-5 1-1 0,1-1-4 15,3-2 0-15,-3 1-2 0,-2 1-2 16,1-3 2-16,1 0-1 0,-4-1-11 0,3-1-12 0,1 1-15 15,-2-1-14-15,13 1-17 0,-16-2-20 0,16 2-19 16,-12-4-28-16,6 2-165 0,6 2-313 0,-5-9 139 16</inkml:trace>
          <inkml:trace contextRef="#ctx0" brushRef="#br1" timeOffset="-11786.92">569 7884 128 0,'0'0'170'0,"0"0"-10"15,-8 18-14-15,8-18-7 0,-7 8-16 16,7-8-5-16,-1 12-15 0,-4-6-5 0,5-6-8 16,0 12-12-16,-4-6-1 0,4-6-7 0,-3 16-5 0,3-16 0 15,-2 12-12-15,2-12-2 0,-1 9-5 0,1-9 0 16,0 10-8-16,0-10-4 0,0 0-3 0,0 10 1 15,0-10-3-15,0 0 1 0,0 0 6 0,0 0 8 16,0 0 9-16,0 10-1 0,0-10-7 0,0 0-1 16,0 0-2-16,0 0-4 0,0 0-5 0,19-18-5 15,-15 12 1-15,2-2-2 0,4-2 0 0,-1 1-1 16,2-1-3-16,2-6 0 0,-2 5 2 0,2-3-5 16,0-1 3-16,0 1-2 0,-1 4-1 0,-1-1-4 15,-3-1-3-15,3 6 1 0,1-5-1 0,-5 6-7 0,1-1-5 16,-1 3-14-16,2-2-16 0,-3 3-21 15,-6 2-15-15,13-4-17 0,-6 4-13 0,-7 0-20 16,0 0-25-16,18 0-23 0,-18 0-172 0,8 5-364 16,-8-5 162-16</inkml:trace>
          <inkml:trace contextRef="#ctx0" brushRef="#br1" timeOffset="-10746.92">881 7886 64 0,'0'0'184'0,"-2"12"-15"15,2-12-15-15,-2 10-6 0,2-10-10 0,2 12-19 16,-2-12 3-16,2 12-10 0,-2-6-6 0,0-6-9 16,2 14-8-16,1-9-10 0,-2 3-5 0,-1-8-3 15,5 13-7-15,-2-10-4 0,-3-3-10 0,3 10 1 16,-1-4-5-16,-2-6-5 0,5 8-5 0,-5-8-2 16,0 0-2-16,6 8-1 0,-6-8-2 0,0 0-5 15,7 3 0-15,-7-3-2 0,0 0-6 0,0 0 1 16,0 0-1-16,0 0-4 0,12-12 1 0,-6 7-10 15,-6 5 4-15,10-14-3 0,-4 6-3 0,2-3-3 16,-1 0-6-16,1 2 1 0,2-2 0 0,1 1 3 16,-4-2 0-16,4 3 2 0,-1 1-2 0,1 0-7 0,-2 0 9 15,5-1-2-15,-6 3 3 0,3 2 1 16,0-1 3-16,-6 0 4 0,6 3 2 0,-5-2 0 16,6 0 2-16,-4 3-2 0,-8 1 3 0,20-3-1 0,-11 3-1 15,-9 0-1-15,20-2 4 0,-9 4-3 0,-2-2 0 16,3 3 3-16,2-3-3 0,-1 1 2 0,0 2-1 15,-2-2 0-15,0 1-3 0,1 0 1 0,1-2-3 16,0 2 4-16,-2 1-2 0,2-2-3 0,-13-1 0 16,22 0 0-16,-16 0 1 0,4 0 0 0,3-1 0 15,-13 1 2-15,15-3-5 0,-6 1 4 0,-9 2-4 16,12-4 2-16,-4 2-5 0,-2-4 3 16,-6 6-3-16,7-8 1 0,0 3-4 0,-4 0 5 15,-3 5-1-15,5-9-1 0,-5 9-3 0,-2-12 1 0,2 12-1 16,0-10-3-16,0 10 3 0,-8-9-2 0,8 9-1 15,-12-5 1-15,4 4 2 0,8 1-2 0,-16-1-2 16,16 1 4-16,-21 2-2 0,9 1 1 0,1 2 3 0,-2 0-3 16,2 3 3-16,-1-1-3 0,4 2-2 0,0 1 6 15,-2-2 0-15,7 3 0 0,-5-2 2 0,6 3 1 16,0-2 1-16,-1 3-1 0,2-2-1 16,5 0 1-16,-2-1-2 0,3 1 4 0,3-2 0 0,-3 1-1 15,6-2 0-15,-1 1 0 0,3-3 2 16,2-1 0-16,-5 0-10 0,6 1-3 0,-3-3-5 0,0-1-4 15,-2-2-6-15,2 0-11 0,-1 0 5 0,3-1-3 16,-2-1 0-16,0-5-5 0,1 2 4 0,-5-2-2 16,2 1 5-16,-1-4 1 0,1 2 1 0,-1-1 4 15,0 1 8-15,-4 2 10 0,1 1 6 0,1-1 3 16,-5 0 10-16,4 1 3 0,-7 5 3 0,9-4-3 16,-9 4-3-16,7-7 4 0,-7 7-4 15,0 0 1-15,10-4-5 0,-10 4-1 0,0 0-2 0,0 0 0 16,0 0-4-16,0 0 4 0,14 4-3 0,-14-4-2 15,0 0-4-15,2 10 5 0,-2-10 1 0,2 6 1 16,-2-6 0-16,5 12 0 0,-5-12-2 0,0 6 1 16,0-6-5-16,6 8 7 0,-6-8-3 0,2 6 2 0,-2-6-1 15,8 5 3-15,-8-5 0 0,0 0 1 16,0 8-4-16,0-8 0 0,0 0 6 0,10 4-4 16,-10-4 0-16,0 0-2 0,11-3 1 0,-11 3 0 0,11-6 0 15,-11 6-2-15,15-6-1 0,-8 0 0 0,2 2 1 16,0-3-7-16,2-2-6 0,2 1 4 0,-4 0-2 15,2-2 2-15,0 4-3 0,0-4 2 0,0 1 0 16,0 3 1-16,-2-2 3 0,-2 1 2 0,1 2 3 16,-3-2-2-16,-5 7 7 0,10-5-3 0,-5 3 4 15,-5 2-5-15,11-5-1 0,-11 5 1 0,7-1 4 16,-7 1-5-16,0 0 2 0,13 6 0 0,-13-6 5 16,8 7 3-16,-3 0 2 0,-2-2 0 0,0 1-9 15,2 2 14-15,4-1-1 0,-3 3-1 0,-1-1-4 16,1 1 2-16,-1-1-5 0,2 2 5 0,-1-3-6 15,-1 4 2-15,-1-5 0 0,0-1-10 0,3 3-7 16,-4-5-14-16,-3-4-8 0,8 9-5 0,-3-6-13 16,-5-3-14-16,4 3-12 0,-4-3-23 0,0 0-12 15,0 0-19-15,22-6-33 0,-13-4-154 0,-3 1-340 0,5-2 151 16</inkml:trace>
          <inkml:trace contextRef="#ctx0" brushRef="#br1" timeOffset="-10346.92">2325 7886 96 0,'17'0'165'0,"-6"2"-17"0,0-2-12 0,4 2-13 0,1 3-12 16,4-1-15-16,-2 1-14 0,-3-3-40 0,7 3-49 16,-9 0-56-16,-1-1-93 0,3-2-167 0,-2 0 75 15</inkml:trace>
          <inkml:trace contextRef="#ctx0" brushRef="#br1" timeOffset="-10486.92">2382 7569 120 0,'0'0'192'15,"0"0"-9"-15,0 0-8 0,0 0-19 0,0 0-5 16,2 24-5-16,-4-13-11 0,-2 0-3 0,-1 3-5 16,5 2-2-16,-2 2-9 0,0 1-7 0,-3 0-9 15,5-1-7-15,0 3-7 0,-1-1-6 0,-2 2-8 16,3-2-5-16,3 2-8 0,-6-2-6 0,6 1-2 15,-3-2-3-15,0 1-8 0,1 0-3 0,-1-3-4 16,0-3-3-16,0 0 0 0,0 0-4 0,2-2-17 16,1 1-12-16,-3-1-14 0,0 0-13 0,2-3-13 15,-2-1-22-15,0-8-20 0,2 13-21 0,1-6-23 16,-3-7-24-16,3 5-33 0,-3-5-142 0,0 0-354 16,0 0 156-16</inkml:trace>
        </inkml:traceGroup>
        <inkml:traceGroup>
          <inkml:annotationXML>
            <emma:emma xmlns:emma="http://www.w3.org/2003/04/emma" version="1.0">
              <emma:interpretation id="{AC252784-9B86-4B76-BEA8-8963AA6FE36D}" emma:medium="tactile" emma:mode="ink">
                <msink:context xmlns:msink="http://schemas.microsoft.com/ink/2010/main" type="inkWord" rotatedBoundingBox="22090,11892 24652,11957 24639,12470 22077,12405"/>
              </emma:interpretation>
            </emma:emma>
          </inkml:annotationXML>
          <inkml:trace contextRef="#ctx0" brushRef="#br1" timeOffset="-9746.92">3131 7892 230 0,'0'0'308'16,"10"-4"-16"-16,-10 4-10 0,8-3-15 0,-8 3-15 15,0 0-25-15,8-4-22 0,-8 4-18 0,0 0-26 16,0 0-15-16,0 0-14 0,0 0-12 0,16 7-17 16,-16-7-6-16,0 11-11 0,2-6-7 0,-2-5-10 15,3 18-6-15,-3-10-8 0,0 3-4 0,0 1-7 16,0-2-3-16,0 2-3 0,0 1-7 0,0-4 2 15,0 4-3-15,0-3-10 0,-3-1-15 0,1-1-19 16,2-8-22-16,-1 14-15 0,-2-6-14 0,3-8-20 16,-4 12-22-16,1-8-26 0,3-4-21 0,-6 12-18 15,6-12-37-15,-4 3-229 0,4-3-475 0,0 0 210 16</inkml:trace>
          <inkml:trace contextRef="#ctx0" brushRef="#br1" timeOffset="-9556.92">3162 7704 223 0,'6'-11'265'16,"-2"6"-25"-16,-1-1-24 0,-3 6-23 0,10-6-21 0,-10 6-17 16,8-5-24-16,-8 5-27 0,8-2-30 0,-8 2-26 15,0 0-28-15,11 9-26 0,-11-9-27 0,7 9-36 16,-4-3-30-16,-3-6-44 0,2 11-106 0,2-5-269 15,-1 2 119-15</inkml:trace>
          <inkml:trace contextRef="#ctx0" brushRef="#br1" timeOffset="-9146.92">3303 7870 122 0,'4'8'205'0,"-1"-2"-10"0,2-2-14 0,-5-4-15 16,5 14-13-16,-2-10-13 0,2 6-13 0,-1-2-9 15,0-2-8-15,-2 0-11 0,3 1-12 0,0 0-6 0,-2-2-11 16,0 3-1-16,-3-8-8 0,8 8-10 16,-7-1 0-16,-1-7-6 0,4 9-4 0,-4-9-2 15,5 4-5-15,-5-4 1 0,0 0-6 0,0 0 1 16,7 4-2-16,-7-4-6 16,0 0-11-16,0 0-4 0,0 0-18 0,0 0-11 0,16-10-8 0,-11 4-9 15,2-2-12-15,2 2-13 0,-1-4-14 0,3-1-1 16,-2 2-7-16,2-1-2 0,3-4-5 0,2 2 14 0,-3 1 8 15,-3 2 9-15,4 1 16 0,-4 0 19 0,2 0 15 16,-1 0 16-16,0 4 13 0,-2-2 10 0,-3 4 15 16,4-4 5-16,-5 4 5 0,-5 2 1 15,14-3-2-15,-14 3 2 0,10-1-4 0,-10 1 0 0,0 0-2 16,16 3 0-16,-11 0 1 0,-5-3 5 0,8 11-2 16,-6-5-3-16,1 3 0 0,-1-1-9 0,-2 0 0 15,4 3-3-15,-3 3-4 0,-1-3-6 0,0 2 2 16,1-3-6-16,-1 3 1 0,2-2-3 0,-2 1-4 15,0-1-17-15,0-11-21 0,-2 14-17 0,1-6-22 16,1-8-23-16,0 11-29 0,0-11-18 0,0 0-20 16,0 0-172-16,0 0-349 0,0 0 154 0</inkml:trace>
          <inkml:trace contextRef="#ctx0" brushRef="#br1" timeOffset="-8266.92">4064 7703 144 0,'0'0'182'16,"0"12"-8"-16,0-12-14 0,-2 15-14 0,-1-5-7 16,1 2-4-16,2 0-10 0,-2 3-4 0,0-1-6 15,0-3-5-15,0 4-8 0,0-3-4 0,1 1-8 0,-1 0-8 16,2 2-2-16,-3-2-5 0,6-2-7 0,-3 1-6 15,0 0-4-15,0-2-7 0,2-2-3 0,-2 3-7 16,1-5-2-16,-1-6-3 0,2 11-3 0,-2-11-2 16,0 12-5-16,0-12 0 0,2 7-2 0,-2-7-2 15,0 0 3-15,0 0-1 0,0 0-5 0,0 0-5 16,0 0 0-16,0 0-14 0,0 0-4 0,0 0-7 16,0 0-6-16,-20-20-4 0,14 12-3 0,-3 4 2 15,1-3 2-15,-3 1 1 0,2-2 0 0,-2 4 4 16,-2 0-2-16,0-4 3 0,0 4 1 0,1 2 3 15,1-2-3-15,1 2 3 0,-1 2 0 0,11 0 2 16,-16 0-1-16,9 3-1 0,-3 1 4 0,1-2 0 16,9-2-2-16,-8 9 4 0,1-6 2 0,7-3-1 15,-7 11 4-15,5-4 3 0,2-7 1 0,-3 12 3 16,3-12 6-16,5 14 2 0,-3-6 2 0,3-4-1 16,2 3 4-16,1-1-1 0,5 3 2 0,-2-2-1 15,7-1-3-15,-3-1-1 0,7 1-1 0,-2 0-3 0,5-3-2 16,-4 2-2-16,3-1 2 0,-4-4-3 0,5 1-2 15,-3-4-1-15,-1 1-2 0,-1-1-13 0,2-2-8 16,-3-1-7-16,-1-3-6 0,-2 1-3 16,-4 0-2-16,-1-1 3 0,-3 1-3 0,0 2-3 0,-3-4 0 15,0 3 2-15,-1-3 4 0,-3 1 2 0,-1 9 1 16,-5-13 2-16,0 5 2 0,5 8 5 16,-10-11 3-16,3 6 3 0,-4 1 5 0,0 0 3 0,0 1 0 15,2 0 4-15,-2 3 2 0,11 0 1 0,-19 3 2 16,7 0 3-16,3 1-6 0,0 0 6 15,5 1-1-15,-5 2 0 0,5 0 0 0,-1 0-2 0,1 2 3 16,1-1-2-16,2-1 0 0,-2 5 3 0,3-12-5 16,3 19 6-16,1-11-1 0,0-1 0 0,3-1-1 15,1 1-2-15,2-2 2 0,2-1-1 0,1 4 1 16,-1-4 1-16,2-2-1 0,1-2 0 0,-1 3-5 16,0-6 4-16,1 1 4 0,3-2-8 0,2-1 0 15,-4-4 3-15,4 2-3 0,-2-2 2 0,1-3-10 16,-1 2 0-16,1 0-1 0,-1 0 0 0,0 0-2 15,1 0 3-15,-5 2 1 0,-3 1 5 0,2 0 6 0,0 0 6 16,-4 2 6-16,1 3 7 0,0-3-2 16,-1 4-1-16,-9 1-3 0,15-2 2 0,-15 2-2 15,16 3 3-15,-8 0 2 0,-1 1 4 0,5 1 1 16,-2 0-2-16,2 4 2 0,-3 2 2 0,2-1 2 0,2 4 6 16,1 0-7-16,-4-1 3 0,2 2-5 0,-2-6-1 15,6 7-3-15,-3-2-1 0,-4-4-1 0,4 0-1 16,-4 1-3-16,0-3-3 0,1 2-1 0,-4-1-4 15,-2-4-13-15,2 1-11 0,0 1-24 0,-1-2-14 16,-5-5-18-16,7 7-16 0,-7-7-41 16,7 4-42-16,-7-4-213 0,0 0-415 0,0 0 184 15</inkml:trace>
          <inkml:trace contextRef="#ctx0" brushRef="#br1" timeOffset="-8056.92">4826 7946 142 0,'-6'7'232'0,"-2"3"-10"0,-1-3-13 15,-2 3-15-15,0 0-18 0,-3 4-17 0,-1-2-14 16,-2 4-14-16,3-3-10 0,-3-3-14 0,0 4-10 16,3-3-6-16,-2 1-13 0,4-2-2 0,-4 0-10 15,4-2-12-15,-1 0-27 0,1 0-29 0,2-2-28 16,-2-1-31-16,2 2-25 0,4-3-38 0,0-1-33 15,6-3-155-15,-9 5-337 0,9-5 150 0</inkml:trace>
          <inkml:trace contextRef="#ctx0" brushRef="#br1" timeOffset="-7636.92">5030 7977 177 0,'0'0'277'0,"-17"-14"-19"0,17 14-16 0,0 0-20 0,0 0-19 0,0 0-22 0,0 0-6 16,14-6-21-16,-14 6-16 0,0 0-11 0,14 0-10 0,-14 0-11 0,15 3-8 15,-15-3-6-15,17 0-7 0,-6 2-7 0,3-1-7 16,-1 1-3-16,-1-2-9 0,3 1-3 0,-2 1-3 16,1-1-4-16,1 0-4 0,-1-1-6 0,2 0-4 15,-1 1-4-15,-2 2 1 0,2-2-7 0,-3-1 1 16,2 0-5-16,-6 0-2 0,-8 0-5 0,18 0-6 15,-11 0-13-15,-7 0-20 0,11 2-18 0,-11-2-20 16,0 0-23-16,0 0-16 0,0 0-26 0,0 0-21 16,0 0-26-16,0 0-23 0,0 0-204 0,-38-3-434 15,23 3 192-15</inkml:trace>
          <inkml:trace contextRef="#ctx0" brushRef="#br1" timeOffset="-7406.92">5033 8113 23 0,'14'1'225'0,"0"4"-13"0,-1-4-11 0,3 3-12 16,0-4-12-16,0 4-8 0,4-2-10 0,-2 4-13 15,3-4-17-15,-5 1-12 0,-1-2-9 0,2 2-12 0,-2-2-7 16,0 2-12-16,-1 0-6 0,-3-1-10 0,-3-2-13 15,-8 0-23-15,15 0-24 0,-6 3-27 16,-9-3-39-16,0 0-49 0,12-5-55 0,-12 5-157 16,0 0-351-16,0 0 156 0</inkml:trace>
          <inkml:trace contextRef="#ctx0" brushRef="#br1" timeOffset="-6266.92">5596 7902 234 0,'10'0'230'0,"-10"0"-17"0,2-8-15 15,-2 8-12-15,0 0-12 0,9-9-9 0,-9 9-14 16,6-7-19-16,-6 7-11 0,4-8-14 0,0 3-8 16,-4 5-9-16,7-8-8 0,-7 8-9 0,6-10-7 15,-6 10-5-15,10-6-13 0,-8 2-7 0,-2 4-1 16,8-10-4-16,-5 6-4 0,-3 4 3 0,8-7-5 15,-8 7 2-15,6-6 3 0,-6 6 2 16,0 0-1-16,2-9-1 0,-2 9-1 16,0 0-2-16,5-4 0 0,-5 4 3 0,0 0-4 0,0 0 7 0,0 0-9 15,0 0-8-15,0 0 2 0,6-4-8 0,-6 4-5 16,0 0-1-16,0 0-1 0,0 0-1 0,0 0 0 16,0 0-2-16,0 0 0 0,-8 25 1 0,4-15-3 0,-1 2-1 15,3-1 6-15,-3 1-6 0,0 3 0 16,2-3 0-16,-2 5 3 0,3 1-4 0,-2-5 5 15,2 5-3-15,-2 3 4 0,1-9 1 0,3 3 1 0,-2 2-4 16,1-2 8-16,-2 2-5 0,2-4 0 0,1 1 4 16,0 0-1-16,-2-4 2 0,2 3 1 15,-2-2 3-15,2-1-1 0,0-1-1 0,0-9-1 16,2 13-5-16,0-7 3 0,-2-6 1 0,0 14-3 0,0-14 1 16,3 11 3-16,-3-11 1 0,-2 8-5 0,2-8 1 15,3 6 2-15,-3-6 0 0,0 0-3 0,3 8 1 16,-3-8 3-16,4 6-3 0,-4-6 0 0,0 0 1 15,10 5-4-15,-10-5 2 0,8 1-2 0,-8-1-2 16,6 4 0-16,-6-4-9 0,6 4-16 0,-6-4-20 16,0 0-25-16,7 5-35 0,-7-5-33 0,0 0-34 15,3 7-26-15,-3-7-44 0,0 0-207 16,0 0-481-16,0 0 213 0</inkml:trace>
        </inkml:traceGroup>
      </inkml:traceGroup>
    </inkml:traceGroup>
    <inkml:traceGroup>
      <inkml:annotationXML>
        <emma:emma xmlns:emma="http://www.w3.org/2003/04/emma" version="1.0">
          <emma:interpretation id="{3ED5A547-BE1B-4AF4-A80F-3A95E98A648F}" emma:medium="tactile" emma:mode="ink">
            <msink:context xmlns:msink="http://schemas.microsoft.com/ink/2010/main" type="paragraph" rotatedBoundingBox="18388,12767 25323,12965 25303,13680 18368,1348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8030AF4-6AC5-45A0-A55E-C46E60E02B62}" emma:medium="tactile" emma:mode="ink">
              <msink:context xmlns:msink="http://schemas.microsoft.com/ink/2010/main" type="line" rotatedBoundingBox="18388,12767 25323,12965 25303,13680 18368,13483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D6381131-468C-4F9D-A31C-A0AD4C28E1BF}" emma:medium="tactile" emma:mode="ink">
                <msink:context xmlns:msink="http://schemas.microsoft.com/ink/2010/main" type="inkWord" rotatedBoundingBox="18387,12792 19966,12837 19953,13297 18374,13252"/>
              </emma:interpretation>
            </emma:emma>
          </inkml:annotationXML>
          <inkml:trace contextRef="#ctx0" brushRef="#br1" timeOffset="-4316.92">-532 8621 114 0,'0'0'223'0,"7"-2"-11"0,-7 2-13 0,7-4-11 15,-7 4-12-15,9-4-11 0,-9 4-18 0,0 0-14 0,0 0-12 16,9-1-16-16,-9 1-11 0,0 0-11 16,0 0-5-16,0 0-10 0,0 0-6 0,0 0-6 15,8 9-5-15,-8-9 0 0,0 0-2 0,-2 8 0 16,2-8-2-16,0 11-2 0,0-11-2 0,0 0-2 15,-2 12-7-15,2-12-3 0,0 0-3 0,0 11 1 16,0-11-4-16,0 0 2 0,-5 7-5 0,5-7 3 0,0 0 0 16,0 0 6-16,0 0 5 0,0 0 4 0,0 0 1 15,0 0 3-15,0 0 2 0,0 0 2 0,0 0 0 16,0 0-3-16,0 0-3 0,0 0 2 0,0 0-8 16,0 0-2-16,0 0-2 0,0 0-7 0,0 0-1 15,0 0 2-15,0 0-4 0,0 0-6 0,0 0-1 16,0 0-1-16,0 0 0 0,0 0 3 0,0 0-8 15,0 0 0-15,0 0-2 0,0 0-1 0,0 0-2 16,0 0 1-16,0 0-1 0,0 0-2 0,0 0 1 16,0 0-1-16,0 0 1 0,0 0 2 0,0 0-2 15,0 0-2-15,0 0 4 0,0 0 1 0,0 0-6 16,0 0 0-16,0 0 2 0,0 0 0 0,0 0-4 16,0 0 0-16,0 0 2 0,0 0 0 0,0 0 2 15,0 0-1-15,0 0-1 0,0 0 0 0,0 0 1 0,0 0 1 16,0 0-5-16,0 0 7 0,0 0-5 0,0 0 1 15,0 0-2-15,0 0 5 0,0 0-5 16,0 0 8-16,0 0-7 0,0 0-1 0,0 0 5 0,0 0-5 16,0 0 8-16,0 0-7 0,0 0 1 0,0 0 0 15,0 0-5-15,0 0 5 0,0 0-1 0,0 0-1 16,0 0 2-16,0 0-1 0,0 0 2 0,0 0-1 16,0 0 1-16,0 0-1 0,0 0 1 0,0 0-2 15,0 0 5-15,0 0-1 0,0 0-2 0,0 0 0 16,0 0 0-16,0 0 5 0,0 0-7 0,0 0-1 15,0 0 3-15,0 0-5 0,0 0 3 0,0 0 1 16,0 0 1-16,0 0-1 0,0 0 6 0,0 0-7 16,0 0-2-16,0 0 2 0,0 0 3 0,0 0 1 0,0 0-6 15,0 0 4-15,0 0-2 0,0 0 0 0,0 0 0 16,0 0 1-16,0 0 2 0,0 0-2 16,0 0-3-16,0 0 2 0,0 0 1 0,0 0-1 0,0 0 2 15,0 0 0-15,0 0-1 0,0 0-1 0,0 0-1 16,0 0 1-16,0 0 5 0,0 0-4 0,0 0 3 15,0 0-3-15,0 0 1 0,0 0 1 0,0 0-3 16,0 0 1-16,0 0 0 0,0 0 1 0,0 0 0 16,0 0 3-16,0 0-3 0,0 0 4 0,0 0-1 15,0 0-1-15,0 0 1 0,0 0 0 0,0 0 0 16,0 0 3-16,0 0 0 0,0 0 2 0,0 0-1 16,0 0-6-16,0 0 3 0,0 0 4 0,0 0-6 15,0 0 3-15,0 0-3 0,0 0 4 0,0 0-5 16,0 0 0-16,0 0 0 0,0 0 1 0,0 0-4 15,0 0 3-15,0 0 0 0,0 0-1 0,0 0-2 16,0 0 7-16,0 0-2 0,0 0-2 0,0 0 1 16,0 0-4-16,0 0 2 0,0 0 4 0,0 0-5 15,0 0 1-15,0 0-1 0,0 0-4 0,0 0 1 16,0 0-3-16,0 0-1 0,0 0 1 0,0 0 4 16,0 0-4-16,0 0 2 0,2 16-3 0,-2-16 0 0,-1 12 3 15,0-5 0-15,1-7 1 0,-2 16-2 16,-1-5 7-16,0 1-2 0,3 0-1 0,-3-1 3 15,1 3-2-15,1-3-1 0,-2 4 0 0,3-1 0 0,-3-1 2 16,2-2-3-16,-2-1 0 0,1 2 0 0,-2-1 2 16,2 0 0-16,-2 0 5 0,2 0-5 0,-2-2-1 15,0-1 2-15,2 0 2 0,2-8 2 0,-6 12-8 16,5-5-4-16,1-7-16 0,-6 9-17 0,4-3-11 16,2-6-8-16,-5 9-19 0,5-9-18 0,-6 5-19 15,6-5-15-15,-3 5-12 0,3-5-18 0,0 0-36 16,0 0-246-16,0 0-480 0,0 0 213 0</inkml:trace>
          <inkml:trace contextRef="#ctx0" brushRef="#br1" timeOffset="-3966.92">-501 8623 146 0,'0'0'211'16,"0"0"-8"-16,0 0-20 0,0 0-13 0,-5-6-20 0,5 6-14 16,0 0-14-16,0 0-10 0,0 0-10 0,0 0-2 15,0 0 5-15,0 0 4 0,0 0-2 0,10 28 2 16,-6-18-2-16,4 3 1 0,-2-3-4 0,3 1 6 16,3 4-6-16,-1 0-5 0,4 0-5 15,1 1-4-15,-1-1-8 0,5 1-7 0,-2 0-6 0,-2-1-3 16,-1 0-10-16,1 0-8 0,-3-4-4 0,2 1 0 15,1 1-2-15,-7-5-9 0,2 0-3 0,-3-1-6 16,-1 2 0-16,2-4 1 0,-3 0-8 0,0-1-10 16,-2 0-8-16,-4-4-12 0,7 8-11 0,-7-8-3 15,8 4-12-15,-8-4-6 0,0 0-10 0,4 4-26 16,-4-4-23-16,0 0-22 0,0 0-19 0,0 0-27 16,9-15-24-16,-9 15-38 0,4-14-151 0,-1 3-415 15,0-3 184-15</inkml:trace>
          <inkml:trace contextRef="#ctx0" brushRef="#br1" timeOffset="-3696.92">-91 8589 109 0,'0'0'216'16,"3"-8"-16"-16,-3 8-21 0,0 0-19 0,0 0-16 15,0 0-16-15,0 0-8 0,0 0-6 0,0 0-7 16,0 0 4-16,0 0-2 0,-5 25-6 0,0-12 0 15,2-3-4-15,2 3-8 0,-2 1-2 0,0 5-7 16,-2-2-7-16,0 0-6 0,3 2-7 0,-2-5-5 16,-1 4-5-16,4-3-2 0,-4 3-7 0,4 0-6 0,0-1-2 15,-1 3-3-15,2-7-2 0,0 0-1 16,-3-1-1-16,1 1-6 0,2 0-16 0,-1-1-21 0,1 0-20 16,0-4-20-16,1 2-17 0,-1-2-14 0,0 3-19 15,2-3-20-15,1-2-15 0,-3-6-21 0,9 7-33 16,-3-2-124-16,-6-5-343 0,12-3 152 0</inkml:trace>
          <inkml:trace contextRef="#ctx0" brushRef="#br1" timeOffset="-3376.92">28 8969 15 0,'10'-2'187'15,"1"-3"-1"-15,1 3-4 0,-1-5-1 0,0 2-7 16,3 0-12-16,-2 2-16 0,1-1-3 0,-1 2-21 16,1-4-15-16,-2 2-9 0,5 0-9 0,-6 2-12 15,3-7-8-15,-2 4-8 0,1 0-5 0,1 2-10 16,-3-3-13-16,0 0-9 0,-3 0-8 0,-1 2-11 15,1-5-12-15,-1 0-3 0,-1 1-6 0,-1 0-6 16,-3 0 2-16,-1 8-3 0,-1-15 8 0,1 15 1 16,-6-12-1-16,1 5-3 0,-3 2 7 0,-1-1 7 15,0 3 8-15,-2-2 5 0,-3 2 9 0,3-1 8 16,-2 2 5-16,0 2 0 0,0 2 3 0,0-2 2 16,5 1 0-16,0 2-4 0,-2 2-2 0,3-1 3 15,-1 0-1-15,0 0 0 0,3 6-2 0,3 0-1 0,-2-4-3 16,4 6-2-16,0 0 0 0,2-2 0 15,1 5-5-15,0-4-3 0,2 3 3 0,-1-1-3 16,6 1-1-16,-3 0-10 0,3-2-8 0,-2-2-22 16,3 1-12-16,1-1-23 0,-1-2-15 0,0 0-22 0,-1 0-15 15,5-6-24-15,-1 0-30 0,0 1-155 0,-3-2-348 16,4-3 154-16</inkml:trace>
          <inkml:trace contextRef="#ctx0" brushRef="#br1" timeOffset="-3126.92">522 8784 106 0,'0'0'209'0,"11"-3"-15"0,-11 3-11 15,11 0-12-15,-11 0-8 0,15 6-13 0,-7-3-11 16,0 2-7-16,-1 1-12 0,-3 0-7 0,5 0-8 16,-2 4-10-16,4 1-4 0,-8 0-8 0,4 0-5 15,-2 3-6-15,1-3-8 0,1 1-4 0,-1-1-5 16,1 0-4-16,-3 0-3 0,3-3-3 0,-2-2-7 15,-2 2-4-15,2 4-4 0,-3-5-1 0,6-3-4 0,-5 3-2 16,2-3-12-16,-5-4-19 0,5 11-16 16,-5-11-13-16,4 8-8 0,-4-8-11 0,0 0-28 15,6 2-35-15,-6-2-32 0,0 0-41 0,0 0-142 16,7-16-362-16,-3 10 161 0</inkml:trace>
          <inkml:trace contextRef="#ctx0" brushRef="#br1" timeOffset="-2906.92">722 8785 30 0,'-8'5'178'0,"-3"3"-5"0,0 1-14 0,4-1-10 16,-4 5-13-16,-3 1-14 0,-1 1-10 0,2 2-9 16,-3-4-7-16,2-1-14 0,2 7-3 0,1-5-9 15,1 2-3-15,0-4-12 0,4-3-4 0,1 0-10 16,-4 0-16-16,5-2-14 0,-1 0-15 0,2-1-19 15,3-6-18-15,-5 8-21 0,5-8-9 0,-5 5-22 16,5-5-41-16,0 0-85 0,0 0-236 0,0 0 104 16</inkml:trace>
          <inkml:trace contextRef="#ctx0" brushRef="#br1" timeOffset="-2416.92">792 8911 172 0,'0'0'242'0,"0"0"-21"0,10-7-17 16,-10 7-19-16,15-2-21 0,-9 1-9 0,6 1-17 15,-12 0-14-15,24 0-11 0,-12 0-14 0,0 0-11 16,2 0-24-16,-3 1-28 0,-4 1-31 0,6 1-32 15,0 0-37-15,0-1-34 0,0-2-55 0,-2 3-125 16,2 0-302-16,0-3 134 0</inkml:trace>
          <inkml:trace contextRef="#ctx0" brushRef="#br1" timeOffset="-2606.92">902 8627 61 0,'0'0'198'0,"-19"18"-15"0,15-13-6 0,4-5-7 16,-8 15-11-16,4-3-9 0,1-3-4 16,0 3-2-16,1 0-9 0,-2 4 0 0,2-4-14 0,0 2-7 15,-3 4-11-15,2 1-7 0,-1 1-12 0,2-8-9 16,0 7-6-16,2-6-8 0,-2 5-5 0,2-3-5 0,-3-3-2 15,3 2-4-15,0 0-5 0,0-1-3 0,0-1-3 16,3-1-5-16,-3 3-4 0,0-3-3 0,0-2-13 16,0 0-15-16,0 1-17 0,0-10-15 0,0 14-11 15,2-7-18-15,-2-7-23 0,2 13-24 0,1-5-23 16,-3-8-31-16,6 6-180 0,-6-6-377 0,5 5 167 16</inkml:trace>
        </inkml:traceGroup>
        <inkml:traceGroup>
          <inkml:annotationXML>
            <emma:emma xmlns:emma="http://www.w3.org/2003/04/emma" version="1.0">
              <emma:interpretation id="{29A86A8E-AEE3-41E8-B368-C60B477DFE13}" emma:medium="tactile" emma:mode="ink">
                <msink:context xmlns:msink="http://schemas.microsoft.com/ink/2010/main" type="inkWord" rotatedBoundingBox="20440,12938 22366,12993 22349,13580 20423,13525"/>
              </emma:interpretation>
            </emma:emma>
          </inkml:annotationXML>
          <inkml:trace contextRef="#ctx0" brushRef="#br1" timeOffset="-1256.92">1536 8818 106 0,'0'0'231'15,"-11"10"-16"-15,4-1-19 0,0 2-15 0,1-3-14 0,1 4-14 16,-1-2-12-16,4 2-14 0,-3-1-10 0,-1 6-13 16,5-8-7-16,2 4-14 0,-1-2-8 0,4 0-1 15,-2-2-5-15,3 1-6 0,0-1-5 0,3 2 0 16,3-5-9-16,2 0-2 0,0-1-8 0,-1 1-1 15,3-1-4-15,1-2-3 0,-3-1-5 0,0-2-7 16,5-1-11-16,-3 1-10 0,-2-1-10 0,3-2-5 16,-3-2-9-16,6-4-3 0,-5 3-5 0,2-4-1 15,-3-2 6-15,0 4 0 0,-5 0 3 0,2-1 7 16,-2 3 10-16,-1-2 5 0,-3 4 6 0,3 0 1 16,-7 4 3-16,8-6 1 0,-8 6-1 0,7-6 0 15,-7 6-2-15,0 0-2 0,9-2-3 0,-9 2 4 16,0 0 1-16,0 0-3 0,0 0 1 0,4 11 1 15,-4-11 1-15,3 11 1 0,-3-11-4 0,3 9 4 16,2-4 4-16,-5-5 7 0,7 9-5 0,-1-3 3 16,-1-1 0-16,3-2-2 0,-1-1-2 0,2 4-1 15,-2-4 1-15,3 2 1 0,0-2-3 0,5 0 0 0,-4-1-4 16,0-2 9-16,2-1-10 0,-4 0-5 0,2-3-4 16,0 1-11-16,-2-1 0 0,2-1-5 0,0-2-3 15,-6-3-3-15,1 4-9 0,-2-4-2 16,1 1 2-16,-3-2 6 0,-2 1 0 0,-2 0 3 0,2 11 4 15,-5-17 2-15,-1 7 1 0,-3 4 0 16,3 2 6-16,-6-4 4 0,-1 1 3 0,2 3 4 16,-4-1 6-16,2 2 7 0,-3 0 4 0,1 2-4 0,-1 1 5 15,6-2-4-15,-6 4 6 0,4 0 1 0,1 0-4 16,1 1-5-16,3 2 0 0,1-1-1 0,-1 1 1 16,3 1 3-16,4-6-2 0,-7 13-1 0,4-7-2 15,3-6 0-15,0 17 2 0,3-11 0 0,2 4-1 16,-3-4 0-16,4 3 2 0,-1-4-4 0,5 5-2 15,-3-3-2-15,2 0-7 0,2-3-10 0,0 1-2 16,-2 0-7-16,-1-3-1 0,2-2 1 16,-10 0-3-16,17 2 2 0,-8-5 1 0,4-3 2 0,-6 4 7 15,4-5 0-15,-1 0-1 0,0-2 2 0,3 1 1 16,-5 2 5-16,3-2 1 0,-1 2 5 0,0-2 10 16,-3 5 7-16,-1 0 4 0,2-5 5 0,-8 8 8 0,13-3 0 15,-9 0-4-15,-4 3-1 0,0 0-4 16,16-2-1-16,-16 2-2 0,0 0-3 0,11 5 1 15,-11-5-1-15,10 3-3 0,-5 3 2 0,-1-1-2 0,0-1 2 16,1 4 0-16,1-3 1 0,-1 3-5 0,0-4 0 16,1 1-1-16,-2 3 1 0,1-2-4 0,0-1 3 15,-2 0-1-15,-3-5-3 0,10 6 2 0,-4-1 2 16,-6-5-5-16,7 4 0 0,-7-4-6 0,11 2 0 16,-11-2 0-16,15-2-6 0,-15 2 2 0,16-9-3 15,-6 4 1-15,2-1-6 0,-1-1 2 0,2 0-2 16,0-2 0-16,0 4-1 0,-2-3 2 15,-2 0 2-15,2 2-1 0,-3 0 1 0,4 1 0 0,-3 1 1 16,-5 2 2-16,-4 2 3 0,16-3 1 0,-16 3 1 16,11-2 3-16,-11 2 4 0,0 0 0 0,10 6 5 15,-10-6 7-15,5 9 3 0,-3 1 0 0,-2-2 7 16,5 4 4-16,-5 3 0 0,1-1 7 0,2 4 3 16,-6 2-2-16,2-1-5 0,-1 0-1 0,2 9-5 15,-3-8-1-15,1-3-2 0,-3 6-4 0,5-5 6 16,-3-4-9-16,-2 4 1 0,3 0-12 0,-1-3 2 15,1-2-3-15,-2 0-6 0,2 1-14 0,2-1-12 16,-2-2-19-16,-1 2-11 0,1-4-20 0,2 2-17 16,0-1-23-16,0-10-18 0,2 11-24 0,3-7-48 0,-5-4-117 15,6 5-347-15,-6-5 153 0</inkml:trace>
          <inkml:trace contextRef="#ctx0" brushRef="#br1" timeOffset="-786.92">2327 8819 30 0,'5'-5'214'16,"-2"0"-5"-16,-3 5-9 0,7-11-10 0,-1 6-9 0,-1-1-15 15,2 3-5-15,-7 3-8 0,11-11-11 0,-4 8-16 16,-1-3-10-16,-6 6-11 0,11-8-4 0,-2 8-12 16,-3-4-6-16,-6 4-11 0,16-7-6 0,-9 6-6 15,-7 1-4-15,19-2-9 0,-12 2-3 0,-7 0-3 16,18 0-7-16,-7 2-3 0,-4 1-2 16,3-2-7-16,-2 2-3 0,0 2 0 0,0-1-1 0,-3 0-6 15,6 2 0-15,-4 0 0 0,-1-1 1 0,-1 1-9 16,-3 0 2-16,-2-6-3 0,6 12-2 0,-5-6 4 15,-1-6 0-15,-2 15-2 0,2-15 3 0,-5 11-1 16,0-6 3-16,3-1 1 0,-6 1-2 0,-3 1-1 16,0-2 1-16,-1 0-2 0,-1 0 1 0,0-2-20 15,2 3-20-15,1-5-17 0,0 2-26 0,-3 1-26 16,5-2-21-16,-2 2-30 0,10-3-35 0,-11 2-181 16,11-2-399-16,0 0 177 0</inkml:trace>
          <inkml:trace contextRef="#ctx0" brushRef="#br1" timeOffset="-486.92">2717 9008 234 0,'0'0'285'0,"0"0"-9"0,16-7-17 16,-16 7-15-16,0 0-14 0,0 0-17 0,0 0-17 0,0 0-18 15,10 0-18-15,-10 0-14 0,0 0-18 0,0 0-14 0,0 0-7 16,5 7-14-16,-5-7-11 0,0 0-2 0,0 0-6 16,0 0-14-16,6 5-2 0,-6-5-4 0,0 0-3 15,0 0-5-15,0 0-5 0,0 0 2 16,0 0-7-16,0 0-2 0,0 0-2 0,0 0 6 0,0 0-12 15,0 0 7-15,0 0-2 0,0 0-4 0,0 0-5 16,0 0-2-16,0 0-3 0,0 0-10 0,0 0-8 16,0 0-33-16,0 0-20 0,-8-31-23 0,8 31-27 15,0-11-34-15,0 11-41 0,2-14-47 0,2 5-56 16,-4 1-165-16,2 0-484 0,3 0 214 0</inkml:trace>
          <inkml:trace contextRef="#ctx0" brushRef="#br1" timeOffset="3543.08">3035 8819 95 0,'0'0'197'0,"0"0"-8"15,0 0-8-15,3-5-13 0,-3 5-12 0,0 0-13 16,0 0-5-16,0 0-6 0,0 0-15 0,10-1-8 16,-10 1-11-16,0 0-8 0,8-4-10 0,-8 4-5 15,11-2-11-15,-11 2-7 0,13-2-3 0,-13 2-8 16,13-3-3-16,-6 3-3 0,-7 0-4 0,18 0-7 15,-18 0-2-15,16 3-4 0,-6-3-5 0,-1 2-5 16,0 0-8-16,1-2-7 0,-2 2-4 0,3-1-2 16,2 1-6-16,-6-2-4 0,-7 0-3 0,17 1 2 15,-8 2-8-15,-2-2 2 0,2 1-8 0,-9-2-2 16,15 0-2-16,-15 0-2 0,11 0-7 0,-11 0-6 16,11 2-11-16,-11-2-6 0,0 0-19 0,11 0-16 0,-11 0-12 15,0 0-24-15,0 0-104 0,0 0-264 0,0 0 117 16</inkml:trace>
          <inkml:trace contextRef="#ctx0" brushRef="#br1" timeOffset="3853.08">3173 8942 203 0,'13'0'196'0,"1"-2"-7"15,2 4-12-15,-1-2-7 0,1 0-11 0,-2 0-19 16,0 1-14-16,2-1-14 0,-2 1-10 0,-1-1-11 15,0 2-12-15,-6-2-15 0,5 2-23 0,1 3-24 16,-4-1-27-16,-2-1-25 0,-1-3-32 0,-6 0-28 16,13 5-53-16,-13-5-105 0,9-3-272 0,-9 3 121 15</inkml:trace>
        </inkml:traceGroup>
        <inkml:traceGroup>
          <inkml:annotationXML>
            <emma:emma xmlns:emma="http://www.w3.org/2003/04/emma" version="1.0">
              <emma:interpretation id="{2D7AC2C6-7277-445B-8240-AD915FD505BE}" emma:medium="tactile" emma:mode="ink">
                <msink:context xmlns:msink="http://schemas.microsoft.com/ink/2010/main" type="inkWord" rotatedBoundingBox="22738,12891 25323,12965 25303,13680 22717,13607"/>
              </emma:interpretation>
            </emma:emma>
          </inkml:annotationXML>
          <inkml:trace contextRef="#ctx0" brushRef="#br1" timeOffset="4703.08">3798 8789 66 0,'0'0'174'0,"3"-8"-6"0,-3 8-16 0,8-12-5 15,-3 7-17-15,0-3-9 0,0 4-10 0,1-3-9 16,-2 2-10-16,7-4-7 0,-4 4-13 0,2-2-8 15,3 0-7-15,-2 0-2 0,1 3-4 0,-2-3-5 16,3 2-5-16,-5 2-6 0,7-2-1 0,-5 3 0 16,-9 2 3-16,17-1-5 0,-8 0 2 0,2-1 2 15,0 2-2-15,-11 0-3 0,16-2-2 0,-9 4-3 16,2 0-3-16,-9-2-4 0,12 3-2 0,-8 1 1 16,1 2-4-16,-5-6-6 0,5 13 9 0,-5-7-2 0,0-6-1 15,-2 19 3-15,-1-9-3 0,-2 2 4 16,2-1 0-16,-3 0 1 0,0 1-2 0,1-1 1 15,-3 1-4-15,3-1-4 0,-3 2 5 0,1 1-4 0,-2-3-1 16,5 3-3-16,-5-2-1 0,0 4 5 0,0-4-2 16,1 4 2-16,-3 0 1 0,2-5-3 0,-2 1-2 15,2 0-1-15,-2-4 0 0,1 2 0 0,0-2-1 16,-1 0 0-16,3 0-1 0,-2-4 4 0,4 2-3 16,-3 0 1-16,2-4-3 0,-1 4 3 0,8-6-1 15,-11 8-2-15,7-6 2 0,4-2-2 0,-12 4 1 16,12-4-1-16,-6 0 2 0,6 0 2 0,0 0-1 15,-9 5 0-15,9-5-2 0,0 0 1 0,0 0-6 16,0 0 2-16,0 0 2 0,0 0-2 0,0 0 3 16,0 0-4-16,0 0 0 0,15-25-2 0,-9 23-1 15,1-4 3-15,3 6-4 0,-2-3 3 0,3-2 0 16,4 4 2-16,-2-1-2 0,3 2 2 0,-1 1 1 16,5-1 0-16,2 0 3 0,-2 1-2 0,-5 0 1 15,1-1-2-15,-1 0 3 0,1 2-3 0,-3 2-1 16,0-2-2-16,0 1 1 0,-2-1-15 0,-2 0-10 15,-3 2-14-15,-6-4-21 0,15 3-16 0,-9-1-18 16,-6-2-22-16,7 3-34 0,-7-3-44 0,0 0-117 0,0 0-337 16,10-2 150-1</inkml:trace>
          <inkml:trace contextRef="#ctx0" brushRef="#br1" timeOffset="4873.08">4389 8882 20 0,'0'0'216'16,"18"0"-14"-16,-18 0-11 0,12-1-8 0,-12 1-9 15,15-2-9-15,-7 2-13 0,4-1-8 16,3 1-12-16,-4-2-9 0,6 4-8 0,0-4-12 0,-2 2-10 15,0-2-11-15,0 2-7 0,-2 0-7 0,1 0-9 16,-2 0-8-16,1 0-20 0,-4 2-14 0,0-2-22 16,-9 0-21-16,14 2-22 0,-14-2-25 0,11 0-23 15,-11 0-30-15,0 0-44 0,12-4-139 0,-12 4-335 16,0 0 148-16</inkml:trace>
          <inkml:trace contextRef="#ctx0" brushRef="#br1" timeOffset="5433.08">4874 8777 133 0,'9'-4'175'0,"-9"4"-14"0,6-4-13 16,-3-1-15-16,-3 5-10 0,12-8-11 0,-6 8-11 15,-6 0-13-15,14-6-7 0,-7 1-13 0,4 2-4 0,-3-2-18 16,4 2 7-16,-1-1-5 0,0 0-9 16,-1 1 4-16,2 2-4 0,-2-2-11 0,2 3 1 15,1-2 2-15,0-1-3 0,0 3 1 0,-2 3 1 16,-2-3-2-16,3 1 4 0,-1 3-3 0,-4-4 2 16,1 4-9-16,-1-2-3 0,-1 1-6 0,-6-3 4 0,11 9-3 15,-7-2 5-15,-1 0 0 0,-2 1 5 16,1 5-8-16,-4-1 5 0,-2-1 0 0,-1 3-4 0,-5 4 0 15,0-2-2-15,-1 3-5 0,-2-2 8 16,0-1-1-16,2 1-3 0,-4 0-2 0,0-1-3 0,0-2 3 16,-1 2-3-16,1-7 2 0,1 5-4 0,2-6 1 15,-2 1-2-15,2-1 2 0,1-1-2 0,0 0-2 16,0-1 3-16,1 0 0 0,1-1-1 16,1-5 0-16,8 0-2 0,-11 5 4 0,11-5-2 0,-8 6-2 15,8-6 4-15,0 0-2 0,-7 2-1 16,7-2-2-16,0 0 1 0,0 0 2 0,0 0-5 0,0 0-2 15,0 0 2-15,26-2 3 0,-13 2-6 0,1-2-1 16,1-1 6-16,1 3-3 0,6 3-1 0,0-3-2 16,3 0 5-16,8 2-1 0,-10-2-2 0,4 2-2 15,-2 1 5-15,7-3 1 0,-7 3 0 0,-3 1-3 16,0-6 5-16,-7 6-3 0,1-6-1 0,0 4 0 16,-4 2-8-16,0-3-19 0,-5 2-12 0,-7-3-19 15,12 1-8-15,-12-1-25 0,10 0-22 0,-10 0-27 0,0 0-181 16,0 0-345-16,0 0 152 0</inkml:trace>
          <inkml:trace contextRef="#ctx0" brushRef="#br1" timeOffset="5803.08">5623 8819 48 0,'0'0'214'0,"13"0"-13"0,-13 0-6 0,8-1-12 16,-8 1-5-16,12 0-10 0,-12 0-15 0,14 0-7 16,-5 1-10-16,0 1-10 0,-9-2-10 0,16 0-9 15,-7 2-12-15,1-2-5 0,-10 0-6 16,17 0-10-16,-7 0-4 0,-10 0-8 0,17 0-2 0,-10 0-4 15,-7 0-6-15,18 3-5 0,-11-6-5 0,-7 3-1 16,15 3-7-16,-15-3-2 0,12 0-3 16,-12 0-4-16,13-3 1 0,-13 3-8 0,12 3 3 0,-12-3-4 15,10 0 1-15,-10 0-4 0,0 0-3 0,0 0-6 16,11-3-14-16,-11 3-15 0,0 0-16 0,0 0-3 16,0 0-9-16,5 7-13 0,-5-7-7 15,0 0-16-15,0 0-30 0,0 0-21 0,-26 10-14 0,15-7-22 16,-1-1-150-16,-2-1-354 0,2 1 157 0</inkml:trace>
          <inkml:trace contextRef="#ctx0" brushRef="#br1" timeOffset="6113.08">5655 8965 125 0,'9'2'172'0,"2"-2"-3"15,2 0-5-15,1 0-12 0,-3 0-14 0,2 0-10 16,0-5-11-16,-1 5-11 0,-1 0-9 0,-2 0-15 16,-9 0-6-16,17 3-5 0,-9-1-10 0,-8-2-7 15,12-5-12-15,-12 5-17 0,11 0-19 0,-11 0-18 16,0 0-22-16,9-2-22 0,-9 2-33 0,0 0-38 16,11-3-118-16,-11 3-265 0,7-9 118 0</inkml:trace>
          <inkml:trace contextRef="#ctx0" brushRef="#br1" timeOffset="7223.08">5694 9417 186 0,'0'0'208'16,"0"0"-7"-16,0 0-8 0,24 10-9 0,-16-10-7 15,8 2-9-15,1-2-7 0,5 2-6 0,0-3-15 16,11 2-2-16,-1 1-8 0,3 0-8 0,-1-2 17 16,0 0-10-16,-2 1-12 0,0-1-8 0,1 2-9 15,-10 1-13-15,1-1-7 0,-2-1-8 0,-2 1-8 16,-5-2-7-16,-2 0-8 0,3 4-18 0,-4-3-14 15,-3-1-27-15,-9 0-28 0,15 1-36 16,-15-1-28-16,7 1-36 0,-7-1-40 0,0 0-47 0,0 0-184 16,0 0-441-16,0 0 195 0</inkml:trace>
          <inkml:trace contextRef="#ctx0" brushRef="#br1" timeOffset="6923.08">5713 9297 103 0,'0'0'206'0,"0"0"-8"0,17-11-13 16,-17 11-5-16,15 0-14 0,-5 0-7 0,0-3-2 16,3 3-11-16,3 0-4 0,1 0-8 0,6 1-2 15,0-1-16-15,9 2-6 0,-7 0-6 0,8-2-11 16,3 3-6-16,-11-1-7 0,10 0-5 0,0 2-7 15,-4-1-9-15,-9 0-5 0,10-1-7 0,-11 1 0 16,1-2-7-16,0 0-3 0,-2 0-6 0,2 2 6 16,-10-3-13-16,1 2 2 0,-4 0-3 0,-9-2-4 15,15-2-1-15,-6 0-1 0,-9 2-7 0,11 0-12 0,-11 0-10 16,0 0-14-16,14 0-15 0,-14 0-18 16,0 0-23-16,0 0-14 0,0 0-5 0,0 0-22 0,0 0-16 15,0 0-13-15,0 0-8 0,-43 0-40 16,30 0-124-16,1-3-349 0,-8 1 156 0</inkml:trace>
          <inkml:trace contextRef="#ctx0" brushRef="#br1" timeOffset="6373.08">6100 8853 161 0,'0'0'168'0,"-32"12"-12"16,27-7-16-16,0 1-11 0,-1 2-5 0,1-2-9 15,-1 2-2-15,2 1-12 0,-1-1-7 0,-1 1-5 0,2-1-7 16,3 0 2-16,1 3-7 0,1-2 3 16,2 2-6-16,-1-4-2 0,4-3 2 0,2 7-4 0,3-3-4 15,0-2-7-15,4-3-2 0,3 6-7 0,2-4-2 16,1-2-5-16,0 2-7 0,-1-4 1 0,2 0-7 16,-1-1-2-16,-1-2 1 0,-4-1-5 0,-2 1 0 15,2-5-4-15,-2 2-2 0,-2-3-6 0,-2 0 4 16,0-4-9-16,2-4-4 0,-6 5-13 0,-3-1 0 15,-1-2-3-15,-2 4-5 0,-2-2-5 0,-2 1-6 16,-1 0-6-16,-2 2-10 16,-4 2-6-16,-1-2-7 0,-2 3-10 0,-2 0-15 0,0 1-16 0,-5 3-26 15,4-1-5-15,-7 2-26 0,2 1-121 0,1 0-298 16,-2 3 132-16</inkml:trace>
        </inkml:traceGroup>
      </inkml:traceGroup>
    </inkml:traceGroup>
  </inkml:traceGroup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11.2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9089126-3F74-428E-8E45-F7DDA44E0005}" emma:medium="tactile" emma:mode="ink">
          <msink:context xmlns:msink="http://schemas.microsoft.com/ink/2010/main" type="inkDrawing" rotatedBoundingBox="16189,6418 16839,6424 16835,6840 16186,6834" semanticType="enclosure" shapeName="Other"/>
        </emma:interpretation>
      </emma:emma>
    </inkml:annotationXML>
    <inkml:trace contextRef="#ctx0" brushRef="#br0">4575-3113 54 0,'0'0'119'0,"0"0"1"0,0 0-13 16,0 0-3-16,0 0-11 0,0 0-12 0,0 0-2 15,0 0-6-15,0 0 0 0,-10 6 2 0,10-6-1 16,0 0 1-16,-2 7-5 0,2-7-9 0,-5 6-2 16,5-6-7-16,-3 8 2 0,3-8-5 0,-5 10-4 15,5-10-2-15,-6 9-10 0,4-4 6 0,2-5-7 0,-9 12 1 16,7-6-7-16,2-6 2 0,-5 14-4 16,3-8-1-16,1 3-3 0,-2-3-1 0,3-6-4 15,-2 14 2-15,1-6-2 0,1-8 1 0,-2 14 1 0,2-14-3 16,0 15 0-16,2-7 0 0,-1-2-5 0,-1-6 0 15,3 15 4-15,0-9-2 0,-1 1-8 0,0 0 4 16,2 0 3-16,-4-7-4 0,6 12 5 0,0-5-2 16,-1-1 4-16,1-1 1 0,0 1 3 0,1-2-10 15,0 2 10-15,0-2 2 0,3 2-12 0,-2-2 6 16,-1 1 1-16,1-2-3 16,1 1 3-16,0-2 1 0,-2 1-2 0,3 0-2 0,1 1 3 15,-1 0-4-15,1-1 6 0,-2-1-5 0,1-1-1 16,2-1 3-16,0 1-4 0,1 1 0 0,-1-2-9 0,-2 4 11 0,2-4-6 15,1 1 4-15,1-1 2 0,-4-3-1 0,0 5-3 16,2-4 0-16,1 0 1 0,-1 2-2 16,-2 0 2-16,0-2-1 0,2 2-1 0,-3-2 2 0,-9 2-2 15,11-2 5-15,-11 2-2 0,15-3 1 0,-7 0 0 16,-8 3 3-16,15-4-2 0,-5 2 1 16,-4-3 0-16,-6 5-3 0,11-5 3 0,-2 2-3 0,-2-1-2 15,-7 4 0-15,13-7-1 0,-6 2-2 0,-1 1 3 16,-6 4-2-16,14-8-3 0,-8 5 3 0,0-2-3 15,0 0 6-15,3 1-3 0,-4-1-2 0,1 0-2 16,3 1 2-16,-3-1 2 0,1 0-3 0,-7 5-1 16,11-9 5-16,-7 6-4 0,1-3 0 0,-5 6 2 15,10-10-1-15,-8 4-3 0,3 1 5 0,-5 5 2 16,8-9 0-16,-7 3 1 0,-1 6 0 0,6-11-1 16,-5 6 0-16,-1 5-2 0,4-11 3 0,-4 11 0 15,2-11 3-15,1 5 0 0,-3 6 2 0,2-10-4 0,-2 10-1 16,2-11 1-16,-2 11-1 0,0-10-1 0,0 10-1 15,0 0 1-15,-2-14-3 0,2 14 1 16,-5-10-2-16,5 10 0 0,-3-10-3 0,3 10 3 0,-5-10 0 16,0 6 0-16,5 4-1 0,-9-10-3 0,4 5 0 15,-1 0 0-15,0-1 4 0,6 6-2 0,-12-9-1 16,5 4-2-16,0 1 1 0,1-1-2 0,6 5 3 16,-14-8-1-16,8 2 2 0,0 3-5 0,-3-2 5 15,9 5-1-15,-13-6 2 0,7 1-4 0,0 2-1 16,-2-1 1-16,8 4 4 0,-14-6-2 0,10 2-1 15,-5 2 0-15,9 2 0 0,-22-6 1 0,13 4 4 16,-3-2-5-16,2 3 1 0,10 1 0 0,-16-2 0 16,3-1 0-16,4 1-2 0,9 2-1 0,-15-3 3 15,5 0 0-15,10 3-2 0,-15-1 2 0,8-1 2 16,7 2-4-16,-17 0 1 0,17 0 1 0,-14 0-2 16,14 0 3-16,-16-3 1 0,16 3-3 0,-14 0 4 0,14 0-6 15,-13-1 2-15,13 1 2 0,-15 0-1 0,15 0 1 16,-15 0 0-16,15 0-1 0,-13 1 1 15,13-1-2-15,-14 3 1 0,4-3-2 0,10 0-3 16,-15 2 7-16,7-2 1 0,-2 3-2 0,1-2-2 16,0 1 0-16,-3 1-5 0,4 0-8 0,-5 0-7 0,2 0-12 15,3 2-10-15,-3 1-8 0,-2-2-11 0,2 3-14 16,3-1-17-16,-1 5-21 0,-1-5-7 0,3 3-33 16,-3-2-183-16,2 1-364 0,1 0 162 15</inkml:trace>
  </inkml:traceGroup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9:44.75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8A618D7-ADBC-47FE-9F9A-00CAF4EAA308}" emma:medium="tactile" emma:mode="ink">
          <msink:context xmlns:msink="http://schemas.microsoft.com/ink/2010/main" type="writingRegion" rotatedBoundingBox="9475,7994 10578,7994 10578,8978 9475,8978"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53382BF4-CA0F-447D-82FC-C7000C727F9D}" emma:medium="tactile" emma:mode="ink">
            <msink:context xmlns:msink="http://schemas.microsoft.com/ink/2010/main" type="paragraph" rotatedBoundingBox="9475,7994 10578,7994 10578,8978 9475,89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3532D0-9C73-4ECA-A343-91FC122B96A8}" emma:medium="tactile" emma:mode="ink">
              <msink:context xmlns:msink="http://schemas.microsoft.com/ink/2010/main" type="line" rotatedBoundingBox="9475,7994 10578,7994 10578,8978 9475,8978"/>
            </emma:interpretation>
          </emma:emma>
        </inkml:annotationXML>
        <inkml:traceGroup>
          <inkml:annotationXML>
            <emma:emma xmlns:emma="http://www.w3.org/2003/04/emma" version="1.0">
              <emma:interpretation id="{9F9B3B0B-ED70-4714-A32B-341C710769E8}" emma:medium="tactile" emma:mode="ink">
                <msink:context xmlns:msink="http://schemas.microsoft.com/ink/2010/main" type="inkWord" rotatedBoundingBox="9475,7994 10578,7994 10578,8978 9475,8978"/>
              </emma:interpretation>
            </emma:emma>
          </inkml:annotationXML>
          <inkml:trace contextRef="#ctx0" brushRef="#br0">-2151-1342 23 0,'-11'-14'131'0,"11"14"-10"0,0 0-8 16,0 0-3-16,0 0-9 0,0 0-5 0,0 0-13 15,0 0 1-15,0 0-6 0,0 0-13 16,2-12 2-16,-2 12-4 0,0 0-3 0,0 0-7 0,0 0-3 15,0 0 0-15,0 0-5 0,0 0-2 0,0 0-2 16,0 0-3-16,0-12 2 0,0 12-7 0,0 0 0 16,0 0-2-16,0 0-6 0,0 0-1 0,4-9-1 15,-4 9-5-15,0 0 7 0,4-10-10 0,-4 10 1 16,2-6-6-16,-2 6 6 0,4-9-7 0,-4 9 2 16,5-10-2-16,-1 6 2 0,-4 4-2 0,8-10-3 15,-4 4-5-15,2 2 4 0,-6 4 2 0,10-13-2 16,-5 8-2-16,2 1 2 0,-3-2-3 0,2 1 1 15,3-2 2-15,-3 1-3 0,1 0-6 0,-1 0 5 0,2 2 2 16,-2-2 0-16,2 2 0 0,0-1-7 0,-1 0 5 16,-3-1-1-16,5 1 3 0,-9 5 0 15,10-8-2-15,-2 4 1 0,-2-1 0 0,-6 5 4 0,9-6-2 16,-3 1-5-16,-6 5 3 0,11-5 0 0,-11 5-3 16,10-3 0-16,-1-1-1 0,-9 4 2 0,9-4-1 15,-9 4 2-15,6-6-3 0,-6 6 2 0,12-4 0 16,-7 2-1-16,-5 2 1 0,12-3 0 0,-6 0-1 15,-6 3 5-15,14-2-5 0,-7-1-1 16,0 0 1-16,-7 3 2 0,12-3-1 0,-6 0 3 0,2 0-3 16,-8 3-3-16,12-4 3 0,-6 2-4 0,-6 2 12 15,12-3-2-15,-12 3 0 0,11-5 3 0,-11 5-1 16,9-2-1-16,-9 2-2 0,10-3 4 0,-10 3 1 16,6-3-3-16,-6 3-3 0,0 0 2 0,9-1-1 15,-9 1-1-15,0 0-1 0,0 0-1 0,0 0 1 16,0 0-3-16,0 0 0 0,14 0 1 0,-14 0 0 0,0 0 0 15,0 0-1-15,5 4 2 0,-5-4-6 16,0 0 3-16,8 3 1 0,-8-3 7 0,6 6-6 16,-6-6-6-16,4 5 7 0,-4-5-5 0,0 0 2 0,6 7 1 15,-6-7 0-15,5 4 0 0,-5-4-1 0,0 0 1 16,2 10 0-16,-2-10-1 0,4 5-3 0,-4-5-1 16,0 0 7-16,2 7-2 0,-2-7 0 0,0 0-2 15,3 9 4-15,-3-9-3 0,0 0-2 0,0 0 2 16,-3 11 0-16,3-11 4 0,0 0-6 0,0 12 4 15,0-12-2-15,0 0 1 0,-2 11 0 0,2-11-3 16,0 0 3-16,-1 10-2 0,1-10-4 0,-4 9 6 16,4-9-1-16,-1 9 5 0,1-9-6 0,-2 7 0 15,2-7-1-15,-3 8 1 0,3-8 3 0,-3 9 1 16,3-9-7-16,0 0 5 0,-5 11 4 0,5-11 0 16,-2 9-4-16,2-9 0 0,-5 10-8 0,5-10 10 0,-5 9-2 15,5-9 3-15,-4 11-2 0,3-6 1 0,1-5-2 16,-2 12 1-16,2-12-1 0,-7 9 0 0,4-2 4 15,3-7-3-15,-4 9-2 0,-1-4 7 0,5-5 0 16,-5 9-1-16,5-9 1 0,-6 8 2 0,6-8-3 16,-6 8 1-16,6-8 3 0,-6 7-6 0,6-7 0 15,-5 7 3-15,5-7 1 0,-4 6-3 0,-1 0 0 16,5-6 2-16,-5 6 3 0,5-6 3 0,-7 5-4 16,7-5 0-16,-8 8-2 0,8-8 8 0,-9 5 0 15,5-3-2-15,4-2 0 0,-9 6 3 0,9-6 0 16,-8 5 0-16,1-1-5 0,7-4-1 0,-11 4 4 0,4-2-3 15,7-2-2-15,-12 4 0 0,5 0-5 16,7-4 5-16,-12 3 4 0,5-2-7 0,7-1 4 16,-16 5-4-16,11-2 1 0,5-3 0 0,-15 2-3 0,10 1-1 15,5-3 2-15,-13 4 1 0,6-3-2 0,7-1-1 16,-12 4 1-16,12-4 0 0,-10 4 0 16,10-4-4-16,-10 1 5 0,10-1-2 0,-11 3 1 0,11-3 2 15,-7 2-3-15,7-2 3 0,0 0-2 0,-12 1 0 16,12-1-1-16,0 0 1 0,-8 5-2 0,8-5-1 15,0 0 2-15,0 0-2 0,-9 0 2 0,9 0-1 16,0 0 7-16,0 0-5 0,0 0 0 0,0 0-2 16,0 0 2-16,0 0 1 0,0 0-1 0,0 0 1 15,0 0 0-15,0 0-1 0,0 0 2 0,0 0-1 16,0 0 0-16,0 0-3 0,0 0 1 0,-8 5-1 16,8-5-2-16,0 0 3 0,0 0 1 0,0 0-4 15,0 0 0-15,0 0 1 0,0 0 1 0,0 0-2 16,28 0-1-16,-28 0 2 0,10 1 0 0,-10-1-1 15,0 0 5-15,15 0-5 0,-15 0 2 0,12 2-3 16,-12-2 0-16,9 2 3 0,-9-2-1 0,10 1 1 0,-3 2 1 16,-7-3-3-16,11 0 4 0,-6 4-1 0,-5-4-4 15,16 2 3-15,-10 0-1 0,-6-2 1 16,11 3-1-16,-3 0-1 0,-8-3 1 0,11 4 0 0,-11-4 0 16,7 5-4-16,-7-5 4 0,9 2 0 0,-9-2-5 15,10 4 7-15,-10-4-2 0,6 4-6 16,-6-4 5-16,9 6 1 0,-5-3-1 0,-4-3 0 0,9 5 0 15,-9-5-5-15,9 2 3 0,-9-2 0 0,6 6 0 16,-6-6 1-16,7 6-4 0,-7-6 3 0,6 6 0 16,-6-6 0-16,9 5 3 0,-4-3-1 0,-5-2 0 15,6 7 4-15,-6-7-6 0,8 6-2 0,-8-6 1 16,6 4 0-16,-6-4 7 0,6 4-5 0,-6-4 0 0,5 4-1 16,-5-4 5-16,6 6-1 0,-6-6-2 0,0 0 0 15,5 6 2-15,-5-6-3 0,4 5-3 0,-4-5 5 16,0 0-2-16,6 6 2 0,-6-6-4 0,0 0 5 15,5 8-2-15,-5-8-2 0,3 4 2 0,-3-4 0 16,0 0 2-16,4 9 0 0,-4-9-4 16,0 0 4-16,5 7 1 0,-5-7-3 0,0 0 1 0,4 7-3 15,-4-7 1-15,0 0 3 0,2 7 1 0,-2-7-3 16,4 7 2-16,-4-7-1 0,0 0 3 0,2 7-6 16,-2-7 2-16,0 0 2 0,2 8-1 0,-2-8 0 15,0 0 0-15,3 6-4 0,-3-6 2 0,0 0 3 16,4 6-4-16,-4-6 2 0,0 0 0 0,4 8-1 15,-4-8 6-15,2 6-7 0,-2-6 3 0,0 0-3 0,3 8 0 16,-3-8 3-16,0 0 0 0,1 8 2 16,-1-8-2-16,0 0-2 0,0 11 0 0,0-11 1 0,0 0 4 15,1 8-3-15,-1-8-3 0,0 0 3 0,1 12 2 16,-1-12-4-16,0 0 2 0,0 8 1 0,0-8 1 16,0 0 1-16,-1 11-2 0,1-11-4 15,0 0-5-15,0 9 8 0,0-9 0 0,0 0 1 16,-1 11 0-16,1-11 1 0,0 0 3 0,0 0-4 0,-1 12-1 15,1-12 3-15,-4 7-3 0,4-7 0 0,0 0 1 16,-3 9 2-16,3-9-1 0,0 0 0 16,-3 9 2-16,3-9-3 0,0 0 0 0,-3 10-7 0,3-10 9 15,-3 6 0-15,3-6-2 0,0 0-1 0,-4 12-6 16,4-12 8-16,-5 5 4 0,5-5-3 0,-4 8 3 16,4-8-7-16,-5 8 4 0,5-8 2 0,-3 8-1 0,3-8 1 15,-5 8 2-15,5-8 1 0,-5 7 0 16,5-7-2-16,-6 5-1 0,6-5 2 0,-3 7 0 0,3-7 1 15,0 0-6-15,-6 9 5 0,6-9-4 16,-6 5 2-16,6-5 5 0,-5 7-7 0,5-7 4 16,0 0-1-16,-5 7-9 0,5-7 9 0,-6 4 1 0,6-4-3 15,0 0 2-15,-8 7-1 0,8-7 5 0,-3 5-1 16,3-5-1-16,-8 4 5 0,8-4-2 0,-5 6 4 16,5-6 0-16,0 0 2 0,-9 3 1 0,9-3-5 15,0 0-1-15,-9 5 3 0,9-5-6 0,-9 3 3 16,9-3 1-16,0 0-3 0,-10 3 1 0,10-3-1 15,-8 1 0-15,8-1-3 0,0 0 2 16,-11 0-5-16,11 0 4 0,-11 2-5 0,11-2 4 0,0 0-3 16,-14-2 2-16,14 2-1 0,-10-3 2 0,10 3-4 15,0 0 2-15,-17 0 0 0,17 0 1 0,-11-2-3 0,11 2 4 16,-14-4-3-16,14 4 0 0,-10 0 0 16,10 0 2-16,-12-6-3 0,5 4-1 0,-2-2 3 15,9 4 1-15,-20-4 0 0,9 0 3 0,0 1 2 0,0 0 1 16,0-3 3-16,2 4-1 0,-1-3 0 0,-1 2 5 15,1-2-3-15,3 1-2 0,-3 2-1 0,3-3-2 16,7 5 1-16,-16-7 1 0,10 5-5 0,6 2-1 16,-14-6 1-16,7 3-1 0,7 3 1 0,-9-8-1 15,3 6-2-15,6 2 3 0,-9-4-5 0,9 4 3 16,0 0-2-16,-8-5 2 0,8 5-2 0,0 0 1 16,0 0-4-16,-10-2 8 0,10 2-2 0,0 0 1 15,0 0-2-15,0 0 1 0,0 0-5 0,0 0 3 16,0 0-1-16,0 0-2 0,0 0 2 0,-8-6 1 15,8 6-1-15,0 0-7 0,0 0 7 0,0 0-4 16,0 0 3-16,0 0-1 0,0 0-1 0,0 0-9 16,0 0-15-16,0 0-19 0,0 0-29 0,0 0-30 0,0 0-32 15,0 0-47-15,0 0-85 0,0 0-137 0,0 0-436 16,0 0 193-16</inkml:trace>
          <inkml:trace contextRef="#ctx0" brushRef="#br1" timeOffset="17989.8">-1235-979 43 0,'0'0'122'16,"0"0"-7"-16,0 0-3 0,0 0-9 0,0 0-10 0,0 0-7 15,0 0-6-15,0 0-7 0,0 0-9 0,0 0-7 16,0 0-6-16,0 0 0 0,0 0-9 0,0 0 1 0,0 0-7 15,0 0 3-15,0 0-13 0,0 0 5 16,0 0-1-16,0 0 2 0,0 0 3 0,0 0 8 16,0 0-9-16,-31 10 3 0,25-6 2 0,-1 2-2 0,3-1 3 15,-5 0 1-15,2-1 2 0,-2 4 1 0,0-2-4 16,1-1-3-16,1 3 3 0,-4 2-1 0,2-4-4 16,-1 2-2-16,-1-2-1 0,2 3-2 0,-2 0 0 15,0-4-3-15,1 2-6 0,-1 1 2 0,4-1-4 16,-4 1 0-16,-2-3-1 0,5 4-3 0,-3-3 2 15,0 3-4-15,1-1 3 0,-1-1-4 16,1 0-1-16,2-3 2 0,1 3-4 0,-1 0-2 0,-1-2 1 16,3 1 0-16,-4-1-1 0,1 0 0 0,2 1-1 15,-4-1 1-15,4 0-3 0,-1 1 3 0,2-3-2 0,-2 3-4 16,8-6 3-16,-12 8 4 0,6-4-1 16,-1-2 1-16,7-2-5 0,-9 8 1 0,9-8 4 0,-8 5-2 15,8-5-3-15,-6 4 1 0,6-4-10 0,0 0 1 16,0 0-1-16,-6 5-2 0,6-5-7 0,0 0-1 15,0 0-5-15,-5 6-4 0,5-6-8 0,0 0-8 16,0 0-17-16,0 0-21 0,0 0-23 0,0 0-32 16,0 0-174-16,0 0-332 0,0 0 147 0</inkml:trace>
          <inkml:trace contextRef="#ctx0" brushRef="#br1" timeOffset="18639.8">-1105-896 131 0,'0'0'144'0,"0"0"-9"0,0 0-8 0,0 0-9 0,0 0-9 0,0 0-2 15,0 0-18-15,0 0 5 0,0 0-10 0,0 0-6 16,0 0-20-16,0 0 7 0,0 0-11 16,0 0-3-16,0 0-5 0,0 0 1 0,0 0-13 0,0 0 10 15,0 0-5-15,0 0 2 0,0 0-2 16,0 0 7-16,0 0-5 0,-30 12-1 0,23-7 1 0,0-1-6 15,1 3 1-15,-1-2-3 0,-3 2 0 0,3 0 0 16,-2 2-2-16,0-1 0 0,1 0-6 0,0-1 2 16,-3 3 0-16,1-4-2 0,2 2-1 0,-3-2 0 15,2 3-6-15,-1-2 3 0,2 1 0 0,-1 0-5 16,0-4 3-16,1 4-1 0,-2-1 1 0,1 0-1 16,-1-1-1-16,3 1 1 0,-2-5 0 0,3 2-3 0,-1 0-4 15,-2 1 2-15,9-5-2 0,-14 6 1 16,8-3-5-16,6-3 0 0,-8 5 2 0,8-5 1 15,-9 4-1-15,9-4-3 0,-9 5 2 0,9-5-5 0,0 0-6 16,-6 5-8-16,6-5-4 0,0 0-4 0,-7 2-8 16,7-2-7-16,0 0-10 0,-9 4-2 15,9-4-17-15,0 0-16 0,-8 3-17 0,8-3-15 0,0 0-25 16,0 0-185-16,-8 5-348 0,8-5 154 0</inkml:trace>
        </inkml:traceGroup>
      </inkml:traceGroup>
    </inkml:traceGroup>
  </inkml:traceGroup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0:08.89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ED2DACD-2ADC-4153-A0B1-C0AC0F29AE27}" emma:medium="tactile" emma:mode="ink">
          <msink:context xmlns:msink="http://schemas.microsoft.com/ink/2010/main" type="writingRegion" rotatedBoundingBox="9486,12733 9959,12733 9959,13257 9486,13257"/>
        </emma:interpretation>
      </emma:emma>
    </inkml:annotationXML>
    <inkml:traceGroup>
      <inkml:annotationXML>
        <emma:emma xmlns:emma="http://www.w3.org/2003/04/emma" version="1.0">
          <emma:interpretation id="{C7B9EFFF-615F-4619-BECA-788840DF9BE2}" emma:medium="tactile" emma:mode="ink">
            <msink:context xmlns:msink="http://schemas.microsoft.com/ink/2010/main" type="paragraph" rotatedBoundingBox="9486,12733 9959,12733 9959,13257 9486,132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204867-DE7E-4BED-9180-CFD6498AD324}" emma:medium="tactile" emma:mode="ink">
              <msink:context xmlns:msink="http://schemas.microsoft.com/ink/2010/main" type="line" rotatedBoundingBox="9486,12733 9959,12733 9959,13257 9486,13257"/>
            </emma:interpretation>
          </emma:emma>
        </inkml:annotationXML>
        <inkml:traceGroup>
          <inkml:annotationXML>
            <emma:emma xmlns:emma="http://www.w3.org/2003/04/emma" version="1.0">
              <emma:interpretation id="{4EC5D64E-9F1B-4E69-AEAA-02C3C24F6075}" emma:medium="tactile" emma:mode="ink">
                <msink:context xmlns:msink="http://schemas.microsoft.com/ink/2010/main" type="inkWord" rotatedBoundingBox="9486,12733 9959,12733 9959,13257 9486,13257"/>
              </emma:interpretation>
            </emma:emma>
          </inkml:annotationXML>
          <inkml:trace contextRef="#ctx0" brushRef="#br0">109 109 64 0,'0'0'129'0,"0"0"-13"0,0 0-3 16,0 0-9-16,0 0-5 0,0 0-9 0,0 0-3 16,0 0-8-16,0 0 0 0,0 0-6 0,0 0-2 15,0 0-2-15,0 0 1 0,0 0-7 0,0 0-3 16,0 0-4-16,0 0-4 0,0 0-4 0,0 0-4 15,-1-19-6-15,1 19-2 0,0 0 2 0,0 0-3 16,0 0-3-16,0 0-1 0,0 0-3 0,7-11-4 16,-7 11-2-16,9-4-3 0,-9 4 1 0,7-6-1 15,0 2-2-15,-7 4-5 0,13-5-2 0,-6 4 1 16,1-4-1-16,-1 2 0 0,4-1-3 0,-2 1 0 16,1-3 0-16,1 2 0 0,1 0-2 0,-5 2 4 0,6-3-5 15,-6 4-3-15,2-2 3 0,-1 1-3 16,-8 2-1-16,14-7 0 0,-14 7 3 0,10-2 2 15,-10 2-6-15,12-3 1 0,-12 3 1 0,9-1 2 0,-9 1-3 16,11-2 2-16,-11 2-4 0,0 0 2 16,10-2-3-16,-10 2 5 0,0 0-1 0,14 2 2 15,-14-2-7-15,0 0 5 0,13 1 0 0,-13-1 1 0,10 2-5 16,-10-2 1-16,8 4-1 0,-8-4 5 0,9 0-4 16,-9 0 1-16,10 5 3 0,-10-5 2 0,9 3-4 15,-9-3 0-15,7 2 0 0,-7-2 0 0,7 4-2 16,-7-4 4-16,9 3-2 0,-9-3-3 0,6 4 3 15,-6-4-2-15,6 4 2 0,-6-4 2 0,6 4-5 16,-6-4 3-16,0 0 1 0,4 8-5 0,-4-8 3 16,0 0 0-16,4 7-2 0,-4-7 13 0,0 0-13 15,5 9 1-15,-5-9-1 0,0 0-1 0,1 10-3 16,-1-10 3-16,0 0 0 0,0 9 2 0,0-9 2 16,0 0-2-16,-1 12-2 0,1-12 4 0,-4 9-3 15,4-9 5-15,-6 9-3 0,6-9 1 0,-6 7-3 16,6-7 5-16,-5 9-5 0,2-5 4 0,3-4-4 15,-5 8 2-15,5-8 1 0,-6 8 3 0,6-8-5 0,-6 9 1 16,6-9 4-16,-6 6-6 0,1 0 6 16,5-6 0-16,-7 8 1 0,4-5 0 0,3-3-4 15,-10 6 9-15,3-3-2 0,7-3-3 0,-9 7 1 16,4-4 1-16,5-3-1 0,-12 6 2 0,7-4 1 0,5-2-3 16,-12 8-4-16,6-4 3 0,-2-2 0 15,8-2 2-15,-11 7-5 0,5-4 1 0,-2 1 0 0,8-4 2 16,-17 3-2-16,11-1 3 0,-1 1-2 0,7-3 1 15,-14 4 1-15,8-2 0 0,6-2 0 0,-14 0 2 16,8 5-3-16,6-5 3 0,-12 3 0 0,12-3-1 16,0 0-2-16,-12 0 5 0,12 0-4 0,0 0 1 15,-8 1 1-15,8-1-3 0,0 0-4 0,0 0 5 16,0 0 0-16,-10 2-2 0,10-2 1 0,0 0 0 16,0 0-3-16,0 0 2 0,0 0 0 0,0 0 2 15,0 0-4-15,0 0-1 0,0 0-1 0,0 0 2 16,0 0-1-16,0 0 2 0,0 0-4 0,0 0 4 15,0 0 1-15,0 0-1 0,0 0 1 0,0 0-1 16,0 0 0-16,0 0-3 0,24 10-1 0,-18-8 5 16,-6-2-3-16,11 2 3 0,-11-2-4 0,11 3 1 15,-11-3 1-15,10 1-4 0,-10-1 1 0,12 4 1 16,-6-4-2-16,-6 0 3 0,13 4-2 0,-7-2 1 0,-6-2-4 16,15 3 1-16,-9-2-1 0,-6-1 1 0,11 4 2 15,-5-2 0-15,-6-2 0 0,11 4 4 16,-5-2-4-16,-6-2 1 0,8 3-3 0,-8-3 0 0,9 5 5 15,-9-5-3-15,8 4 2 0,-8-4 0 0,7 3-2 16,-7-3 0-16,8 4 1 0,-8-4 2 0,6 4-4 16,-6-4 1-16,7 3 0 0,-7-3-1 0,10 6 0 15,-10-6 3-15,6 8 1 0,-6-8-4 0,7 2 1 16,-7-2-1-16,6 4 2 0,-6-4-3 0,4 5-1 16,-4-5 2-16,8 8 3 0,-8-8-1 0,4 4-2 15,-4-4 3-15,5 5-1 0,-5-5-1 0,0 0 2 16,7 7-5-16,-7-7 3 0,5 7-3 0,-5-7 2 15,0 0 0-15,5 6 3 0,-5-6-1 0,1 7-3 16,-1-7 3-16,0 0-4 0,4 6 6 0,-4-6-2 0,0 0 1 16,2 8-3-16,-2-8 2 0,0 0 2 15,0 0-2-15,2 7-1 0,-2-7-3 0,0 0 4 16,0 0 3-16,0 0-5 0,-8 12 2 0,8-12 2 0,0 0 1 16,-5 9 1-16,5-9-2 0,-2 9-2 0,2-9 3 15,-6 3-3-15,6-3 0 0,-5 7-2 0,5-7 5 16,0 0-3-16,-6 9 3 0,6-9-4 0,-5 6 1 15,5-6-1-15,0 0 1 0,-6 5-1 0,6-5 0 16,0 0 4-16,-7 7 0 0,7-7-3 0,-3 7 1 16,3-7 0-16,0 0 2 0,-10 3-1 15,10-3 4-15,-8 3-4 0,8-3-2 0,-6 4 0 0,6-4 3 16,0 0 0-16,-11 4 2 0,11-4-2 0,0 0 0 16,-10 3 0-16,10-3 4 0,-10 1-4 0,10-1 3 15,-8 4-3-15,8-4 2 0,-13 0 1 0,13 0-4 16,-9 1 1-16,9-1 1 0,-13 2-1 0,13-2 2 15,-11 1-1-15,11-1 0 0,-9 2 0 0,9-2 1 16,-12 0 0-16,12 0 3 0,-13 3-4 0,13-3 4 0,-13-3 0 16,13 3 3-16,-13 0-6 0,13 0 3 15,-13 0 4-15,13 0-2 0,-13 0-1 0,13 0 4 16,-15 0 0-16,15 0 1 0,-15 0 0 0,15 0-1 16,-13 0 4-16,4-2-1 0,9 2-1 0,-15-3 1 15,15 3-2-15,-13 0-1 0,3-1 0 0,10 1 1 0,-15-3 1 16,15 3-8-16,-14-1 5 0,7 0-2 15,7 1-2-15,0 0 0 0,-17 1 3 0,17-1-6 0,-11 0 4 16,11 0-1-16,-11-6-1 0,11 6-1 0,0 0 3 16,-10 0 0-16,10 0-2 0,0 0 0 0,-11 0 2 15,11 0 1-15,0 0 1 0,-8-4-4 0,8 4 0 16,0 0 4-16,0 0-3 0,0 0 1 0,0 0 1 16,0 0 0-16,-12 0 1 0,12 0-5 0,0 0 2 15,0 0-2-15,0 0 1 0,0 0 0 0,0 0-1 16,0 0 0-16,0 0 1 0,0 0-3 0,0 0 3 15,0 0-3-15,0 0 2 0,0 0-2 0,0 0 2 16,0 0 1-16,0 0-5 0,0 0 3 0,0 0 0 16,0 0-1-16,0 0-3 0,0 0 5 0,0 0-10 15,0 0-10-15,0 0-18 0,0 0-24 0,0 0-28 16,0 0-44-16,-6 6-68 0,6-6-171 0,0 0-397 16,-13 3 175-16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0.7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0 89 0,'4'17'167'0,"-4"-17"-15"0,2 11-9 16,-2-2-7-16,0-9-5 0,0 18-3 0,1-6-6 15,-1 2-2-15,2 2-4 0,2-1-6 0,0 8 1 0,0-4-9 16,1 0-5-16,0 0-2 0,1 2-3 0,1-1-7 16,-4 0-3-16,4 3-4 0,0-4-5 0,-1 2-5 15,2 1 3-15,-1 0-11 0,1-6-3 0,-3 4-6 16,1-6-6-16,0-3-2 0,-2 2-6 16,1 1-1-16,0-5-5 0,1 5-1 0,-4-5-4 0,3 1-1 15,-1-1-4-15,-2-3 1 0,2 1-2 0,-1-1-3 16,-3-6-18-16,5 11-12 0,-5-11-19 0,2 6-15 15,-2-6-12-15,0 0-9 0,4 9-26 16,-4-9-28-16,0 0-22 0,0 0-34 0,0 0-178 0,0 0-385 16,0 0 171-16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8.42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634B33D-B6CE-4C57-88ED-1BF9225BF3B8}" emma:medium="tactile" emma:mode="ink">
          <msink:context xmlns:msink="http://schemas.microsoft.com/ink/2010/main" type="writingRegion" rotatedBoundingBox="7912,6584 8447,6584 8447,6881 7912,6881"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0E1EB1CF-B7CC-49E6-9429-6DFDA9280E7C}" emma:medium="tactile" emma:mode="ink">
            <msink:context xmlns:msink="http://schemas.microsoft.com/ink/2010/main" type="paragraph" rotatedBoundingBox="7912,6584 8447,6584 8447,6881 7912,68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FC065B-2B74-457D-AB61-F1936A75A6AA}" emma:medium="tactile" emma:mode="ink">
              <msink:context xmlns:msink="http://schemas.microsoft.com/ink/2010/main" type="line" rotatedBoundingBox="7912,6584 8447,6584 8447,6881 7912,6881"/>
            </emma:interpretation>
          </emma:emma>
        </inkml:annotationXML>
        <inkml:traceGroup>
          <inkml:annotationXML>
            <emma:emma xmlns:emma="http://www.w3.org/2003/04/emma" version="1.0">
              <emma:interpretation id="{1F1CDD32-8160-4366-8118-61B7AA1E5692}" emma:medium="tactile" emma:mode="ink">
                <msink:context xmlns:msink="http://schemas.microsoft.com/ink/2010/main" type="inkWord" rotatedBoundingBox="7912,6584 8447,6584 8447,6881 7912,6881"/>
              </emma:interpretation>
            </emma:emma>
          </inkml:annotationXML>
          <inkml:trace contextRef="#ctx0" brushRef="#br0">403 5345 171 0,'-6'6'159'16,"6"-6"-23"-16,-9 9-11 0,4-1-6 0,2-2-18 16,2 2-4-16,1-8-3 0,1 20-8 0,4-10-2 0,2 0-9 15,1 1-5-15,4 1-3 0,4-2-7 0,3 2-8 16,1-5-2-16,2 1-9 0,2-2-4 16,11-1 5-16,-3-2-11 0,1-1-1 0,-8-2 1 0,6-1 2 15,1-5-6-15,-8 1 2 0,7-4-2 0,-9 0-3 16,-1 1 3-16,0-5-1 0,-2-1-3 0,-3 1 3 15,-1-3-5-15,-2 0-3 0,-2-1-1 0,-2 0-1 16,-3 1-1-16,-1-2-6 0,-5-1-1 0,0 7 2 16,-3-2-1-16,-3 0-1 0,-5-3-3 0,-1 4 1 15,-5 2-3-15,1 3-3 0,-5 2-1 0,0 4-9 16,1-1-5-16,-3 3-6 0,-1 3-4 0,1 3-15 16,-1 0-8-16,1 4-17 0,-3 4-21 0,-1 3-10 15,2 2-7-15,0 0-60 0,0 1-83 0,5 2-266 0,5-5 118 16</inkml:trace>
        </inkml:traceGroup>
      </inkml:traceGroup>
    </inkml:traceGroup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5:58.77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6875A43-B509-4915-8C3B-3D9593920B95}" emma:medium="tactile" emma:mode="ink">
          <msink:context xmlns:msink="http://schemas.microsoft.com/ink/2010/main" type="writingRegion" rotatedBoundingBox="14019,9660 14817,9660 14817,10331 14019,10331">
            <msink:destinationLink direction="with" ref="{5DCB3A5B-E630-4D27-A245-BE82744F48B5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74606D45-243C-4046-9E77-A4B01411B9C1}" emma:medium="tactile" emma:mode="ink">
            <msink:context xmlns:msink="http://schemas.microsoft.com/ink/2010/main" type="paragraph" rotatedBoundingBox="14019,9660 14817,9660 14817,10331 14019,10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50E4C8-F407-4815-8197-A5FA21486489}" emma:medium="tactile" emma:mode="ink">
              <msink:context xmlns:msink="http://schemas.microsoft.com/ink/2010/main" type="line" rotatedBoundingBox="14019,9660 14817,9660 14817,10331 14019,10331"/>
            </emma:interpretation>
          </emma:emma>
        </inkml:annotationXML>
        <inkml:traceGroup>
          <inkml:annotationXML>
            <emma:emma xmlns:emma="http://www.w3.org/2003/04/emma" version="1.0">
              <emma:interpretation id="{FBD51881-C2C7-4023-8342-435895510C8C}" emma:medium="tactile" emma:mode="ink">
                <msink:context xmlns:msink="http://schemas.microsoft.com/ink/2010/main" type="inkWord" rotatedBoundingBox="14019,9660 14817,9660 14817,10331 14019,10331"/>
              </emma:interpretation>
            </emma:emma>
          </inkml:annotationXML>
          <inkml:trace contextRef="#ctx0" brushRef="#br0">2412 90 116 0,'2'-11'136'0,"-2"11"-5"16,0 0-14-16,3-10-9 0,-3 10-5 0,0 0-6 16,0 0-13-16,1-12 1 0,-1 12-7 0,0 0-8 15,0 0-2-15,2-12-3 0,-2 12-6 0,0 0 0 16,0-8-7-16,0 8-1 0,0 0-4 0,0 0-1 16,0 0-8-16,3-6 2 0,-3 6-8 0,0 0-2 0,0 0-1 15,3-8-6-15,-3 8-2 0,0 0-4 16,0 0-1-16,0 0-1 0,0 0-6 0,0 0-1 15,0 0 3-15,0 0-6 0,0 0 3 0,0 0-2 0,0 0 0 16,5 21 0-16,-5-21-3 0,0 9-1 0,0-9 3 16,0 12-3-16,0-12 2 0,-4 14-1 0,4-6 2 15,-2 0-1-15,2-8 0 0,-5 15 1 0,2-3 2 16,0-5-1-16,0 5-3 0,-1-5-3 0,1 5 1 16,-1-4 12-16,-1 3-2 0,3-3-2 0,-2-2 0 15,1 2-1-15,0 0 2 0,0-2-3 0,0 5-2 16,-1-1-2-16,0-3 5 0,2 1-4 0,-2-2-3 15,1 2 0-15,0 0 3 0,3-8-2 0,-5 16-1 16,4-9 5-16,-1 1-6 0,-1-2 5 0,3-6-1 16,-3 14-5-16,3-14 3 0,-1 14 2 0,1-14-3 15,-1 11 2-15,-2-6-3 0,3-5-1 0,-1 10 4 0,1-10-2 16,0 10 5-16,0-10-9 0,0 0 3 16,-1 11 5-16,1-11-10 0,0 0 7 0,0 0-1 15,0 12 0-15,0-12 2 0,0 0 0 0,0 0 1 0,0 0-1 16,2 6 0-16,-2-6 2 0,0 0-2 0,8 4-3 15,-8-4 4-15,11 0 1 0,-11 0-5 16,12-2 1-16,-12 2 2 0,17-4-3 0,-7 2 1 0,5 0 2 16,-3 1-7-16,1-2 2 0,0-1-4 0,1 2 8 15,6-1-7-15,-2-2-7 0,2 3-2 0,-3-1 8 16,3-1-6-16,2 2-3 0,-1-3-1 0,2 2-3 16,0 1 0-16,0-2-3 0,-2 2 2 0,1-1 4 15,-1 3-1-15,3-3 3 0,-1 2-3 0,-3 0 5 16,-1 0-3-16,-1-2 2 0,-3 3 5 0,4 0-3 15,-4 0 4-15,0 0-1 0,6-2 1 0,-5 2 2 16,5 0 1-16,-5 0-6 0,-3 2-5 0,1-2-1 16,0 0-1-16,0 0-8 0,-4 0-2 0,0 3-3 0,1-3-1 15,-1 1-9-15,0 0 4 0,-10-1-9 0,15 0-12 16,-8 0 3-16,-7 0-18 0,12-1-32 16,-12 1-99-16,13-4-219 0,-8 2 97 0</inkml:trace>
          <inkml:trace contextRef="#ctx0" brushRef="#br0" timeOffset="573.26">3000 32 50 0,'-4'7'129'0,"-3"1"-6"16,0 1-2-16,-2 0-5 0,2 2-11 0,-2-3-2 0,3 4-6 15,-1-4-5-15,-3 4-4 0,4 0-3 16,-7 2-9-16,2-2 3 0,1 4-3 0,-1-1-8 16,3-3-8-16,-5 4-2 0,1 0-8 0,0 3 2 15,-2-4-6-15,3 4-6 0,-3-2-5 0,2 2-2 16,-9 3-2-16,4 2 0 0,1-5-17 0,-3 3 1 0,0 0 6 16,-1 0 0-16,4-4-3 0,0-2-3 0,-6 7-4 15,3-8-6-15,1 1-1 0,-5 5-6 0,6-4-16 16,0-2-5-16,1-2-14 0,-1 1 1 0,4 1-9 15,1-6-7-15,1 1-7 0,1-1-7 0,2 0-16 16,1 0-19-16,0-4-27 0,1 0-93 0,3 1-237 16,3-6 106-16</inkml:trace>
        </inkml:traceGroup>
      </inkml:traceGroup>
    </inkml:traceGroup>
  </inkml:traceGroup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22:14.0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2A213D-E3B2-44CE-8FA2-4E09D08FC645}" emma:medium="tactile" emma:mode="ink">
          <msink:context xmlns:msink="http://schemas.microsoft.com/ink/2010/main" type="inkDrawing" rotatedBoundingBox="18072,10717 20931,10712 20932,10783 18073,10789" semanticType="underline" shapeName="Other">
            <msink:sourceLink direction="with" ref="{FF4BB690-F0C5-46EA-92C5-EB67FE02569E}"/>
          </msink:context>
        </emma:interpretation>
      </emma:emma>
    </inkml:annotationXML>
    <inkml:trace contextRef="#ctx0" brushRef="#br0">0 73 83 0,'0'0'167'16,"0"0"-9"-16,0 0-12 0,0 0-8 0,0 0-10 0,0 0-9 15,0 0-6-15,0 0-10 0,0 0-6 0,0 0-4 16,0 0-10-16,0 0-7 0,0 0-8 16,15-18-5-16,-15 18-3 0,0 0-6 0,0 0-9 0,0 0-5 15,0 0-2-15,7-3-10 0,-7 3-3 0,0 0 1 16,0 0-2-16,14-1-5 0,-14 1 0 0,11 0-1 15,-11 0-3-15,15 0 0 0,-8-2-7 0,-7 2-8 16,19 0 7-16,-10-1 2 0,5 1-6 0,-2 0 1 16,2 0 1-16,1 0-2 0,-4-2-2 0,3 2 0 0,1-1 0 15,-1 2-3-15,2-2 1 0,-4-3 4 16,2 2-5-16,-2 1 2 0,0-1-4 0,1 2 3 16,-4-1-1-16,-9 1 2 0,22-1 1 0,-10 0-2 15,-5 0 2-15,6 1 1 0,-13 0-5 0,16-2-1 0,-6 1 7 16,-10 1-1-16,17 0-4 0,-4-2 1 15,-1 4-3-15,0-2 1 0,-1 1 3 0,1-1-1 0,-2 0 0 16,5 0 4-16,7-1-5 0,-7 1-1 0,2 0 4 16,-2 0 0-16,1 0 0 0,-2 0-1 15,-1 0-1-15,0 0 4 0,-2-2-8 0,2 2 5 0,0 0 1 16,-5 0-2-16,-8 0-3 0,17 0-4 0,-9 0-1 16,-8 0 1-16,17 0-7 0,-7 2 7 0,2-2 2 15,-12 0 3-15,19 0-3 0,-11 0-1 0,5 0 1 16,-2 0 4-16,-3 0-4 0,5 0 1 0,0 0 5 15,0 0-3-15,3-2-1 0,-6 2 4 0,4 0-5 16,1 0 2-16,-4 0 0 0,3 0 0 0,-1-3 6 0,3 1 0 16,-2 2-6-16,-1 0 1 0,2 0-4 15,1-1 4-15,-2 1 3 0,2-2-3 0,-3 1 5 16,1-1-4-16,0 2 5 0,-1-3 0 0,0 3 0 0,0-2 2 16,-2 2 0-16,-1-2 0 0,3 2 2 0,-13 0 0 15,19-1-6-15,-7 1 4 0,-4-1 1 16,-8 1-2-16,16 0-2 0,-16 0-4 0,13-2 9 0,-4 2-4 15,-9 0-4-15,17 0 3 0,-8 2 0 0,2-1 1 16,-4-1-6-16,-7 0 11 0,20 1-6 0,-7-1-3 16,-2 0 0-16,2 0 0 0,3 2 2 0,-3-4-6 15,2 2 11-15,-2 0 1 0,3-1 1 0,-3 1-1 16,2 0 8-16,1-1-3 0,-3-1 3 0,7 0-4 0,-4 2 4 16,-1 0-4-16,1 0-1 0,-3-1 0 15,0 0 0-15,2 1-3 0,-4 0-1 0,0-2 4 0,-2 4-6 16,4-2 2-16,-13 0-4 0,16 0 2 0,-9 0 1 15,-7 0-1-15,19 0-2 0,-12 0 4 0,-7 0-7 16,17 0-1-16,-8 1 3 0,-9-1 0 16,13 1-1-16,-4-1 2 0,0 2-3 0,-9-2 3 0,16 0 0 15,-8 0-1-15,1 2 0 0,-9-2-1 0,16 0-1 16,-8 1 1-16,2-1-4 0,-10 0 5 16,21 0 0-16,-15 0-12 0,7 0 13 0,-3 1 0 0,3-2-1 15,-4 0 5-15,4 2-5 0,-4-1-2 0,4-1 2 16,-13 1 0-16,18-2-1 0,-5 4 0 0,-4-4 0 15,-9 2-1-15,22 0 0 0,-13 0-4 0,0 2-2 16,6-2 6-16,-4 1 2 0,-1 0-2 0,5 1-2 16,-5 0 5-16,4-2-3 0,-4 2 3 0,3-1-2 15,-2-1-1-15,3 0-2 0,-1 3 3 0,-2-2 1 0,0 0-3 16,-2 0 1-16,4-1 1 0,0 2-3 16,-2 1 4-16,-4-3-3 0,6 0 0 0,-13 0 1 15,18 2 1-15,-12-2-8 0,4 1 7 0,-10-1-11 0,15 2 18 16,-6-2-6-16,-9 0 0 0,13 0-2 0,-13 0 4 15,10 1-3-15,-10-1-1 0,12 1 3 0,-12-1-3 16,13 1-1-16,-13-1 1 0,11 1 0 0,-11-1 5 16,15 0-3-16,-15 0 1 0,14 0 0 0,-6 2-4 15,-8-2 1-15,14 1 3 0,-6-1-1 0,-8 0 0 16,21-1 0-16,-15 2-3 0,3-1 3 0,2 0 1 16,-11 0 2-16,18-1-3 0,-10 1 0 0,-8 0-1 15,18 0-1-15,-10 0-2 0,-8 0 6 0,18 0-3 16,-18 0 0-16,13 0 4 0,-3 0-4 0,-10 0 1 0,13 0-7 15,-13 0 4-15,18-2 1 0,-12 2-3 16,-6 0 5-16,15 0-4 0,-15 0 6 0,16 0-6 16,-16 0 3-16,10-1 0 0,-10 1 0 0,14 0 0 0,-14 0-2 15,14 1 4-15,-6-2 0 0,-8 1-1 0,11 0 2 16,-11 0-2-16,12 0 0 0,-12 0 0 0,13 0 3 16,-13 0-3-16,13-2 0 0,-3 3 3 0,-10-1 0 15,16 0-1-15,-8 0-5 0,-8 0 11 0,18 0-3 16,-11 0 3-16,-7 0-2 0,16 0 0 0,-16 0 1 15,15 1 1-15,-7-1-1 0,0 1-2 0,-8-1-2 16,13 0-1-16,-5 2 1 0,-8-2 2 0,12 0-4 16,-12 0 3-16,13 0-2 0,-13 0 0 0,11 0-2 15,-11 0 1-15,10 0 0 0,-10 0-2 0,0 0 3 16,13 0 3-16,-13 0 0 0,10 1-5 0,-10-1 6 16,0 0 0-16,0 0 4 0,11-1 0 0,-11 1-2 15,0 0-2-15,0 0 1 0,0 0 2 0,10 1-2 0,-10-1 3 16,0 0 0-16,0 0-5 0,0 0 2 0,0 0-2 15,0 0 1-15,0 0-2 0,0 0-2 0,0 0 4 16,0 0-3-16,0 0 2 0,0 0 2 0,0 0-4 16,0 0 2-16,0 0 2 0,0 0 2 0,0 0-2 15,0 0 3-15,0 0-6 0,0 0 3 0,0 0-1 16,0 0 5-16,0 0-3 0,0 0-1 0,0 0 1 16,0 0-1-16,0 0-1 0,0 0 2 0,0 0-3 15,0 0 0-15,0 0-3 0,0 0-4 0,0 0-8 16,0 0-12-16,0 0-12 0,0 0-13 0,0 0-16 15,0 0-14-15,0 0-28 0,0 0-29 0,0 0-22 16,0 0-198-16,-28 7-380 0,28-7 169 0</inkml:trace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09.62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49D2215-8411-44E9-90B0-8E6128A19AB2}" emma:medium="tactile" emma:mode="ink">
          <msink:context xmlns:msink="http://schemas.microsoft.com/ink/2010/main" type="writingRegion" rotatedBoundingBox="14069,6466 14585,6466 14585,6895 14069,6895">
            <msink:destinationLink direction="with" ref="{5DCB3A5B-E630-4D27-A245-BE82744F48B5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F3C85C63-3F23-4EE1-8248-954DF52F2C60}" emma:medium="tactile" emma:mode="ink">
            <msink:context xmlns:msink="http://schemas.microsoft.com/ink/2010/main" type="paragraph" rotatedBoundingBox="14069,6466 14585,6466 14585,6895 14069,6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0BC0B1-D81C-432B-873B-0F950F351331}" emma:medium="tactile" emma:mode="ink">
              <msink:context xmlns:msink="http://schemas.microsoft.com/ink/2010/main" type="line" rotatedBoundingBox="14069,6466 14585,6466 14585,6895 14069,6895"/>
            </emma:interpretation>
          </emma:emma>
        </inkml:annotationXML>
        <inkml:traceGroup>
          <inkml:annotationXML>
            <emma:emma xmlns:emma="http://www.w3.org/2003/04/emma" version="1.0">
              <emma:interpretation id="{B3EDA6D5-B5A3-44C4-903F-8B3AF5A4B3AF}" emma:medium="tactile" emma:mode="ink">
                <msink:context xmlns:msink="http://schemas.microsoft.com/ink/2010/main" type="inkWord" rotatedBoundingBox="14069,6466 14585,6466 14585,6895 14069,6895"/>
              </emma:interpretation>
            </emma:emma>
          </inkml:annotationXML>
          <inkml:trace contextRef="#ctx0" brushRef="#br0">171 121 78 0,'0'0'110'0,"0"0"-3"16,1-12-8-16,-1 12-7 0,0 0-10 0,0 0 2 15,0 0-7-15,0 0 0 0,0 0-4 0,0 0-6 16,0 0-4-16,0 0-3 0,0 0-5 0,0 0-1 16,-2-8-6-16,2 8-6 0,0 0-4 0,0 0-5 15,0 0-9-15,-14 1 12 0,14-1-14 0,0 0 2 16,0 0-2-16,-18 5 3 0,18-5-5 0,-13 5 2 15,7-4-1-15,6-1-2 0,-10 5-1 0,4-2 2 16,6-3 1-16,-11 6-7 0,5-2 0 0,1 0 8 16,5-4-6-16,-11 7-4 0,6-3 1 0,5-4 1 0,-10 8 5 15,6-4-1-15,4-4-6 0,-8 10 4 0,3-6-6 16,5-4 4-16,-7 12-1 0,6-6-4 16,1-6-1-16,-6 9 4 0,5-1-1 0,-3-2-2 0,4-6 6 15,-5 13-2-15,4-7-1 0,1-6-2 0,-4 14-4 16,2-9 2-16,2-5 2 0,-4 11 3 0,3-2-7 15,1-9-5-15,0 10 7 0,0-10-4 0,-1 10 6 16,1-10 1-16,0 10-5 0,0-10 3 0,-2 9-5 16,2-9 1-16,0 0 1 0,2 11 2 0,-2-11 0 15,2 8 0-15,-2-8 3 0,5 9-3 0,-5-9 4 16,5 8 1-16,-1-4 1 0,-4-4-3 0,7 9-1 16,-3-6 0-16,-4-3-1 0,11 6 4 0,-4-2 0 15,0 0 1-15,-7-4-6 0,14 6-3 0,-6-3 3 0,-2 1 2 16,-6-4-7-16,13 5 3 0,-4-1 0 15,0-2-1-15,-2 1 2 0,-1-1 2 0,-6-2-2 16,13 5-2-16,-7-2 0 0,0-1 2 0,-6-2-1 0,11 3-2 16,-11-3 1-16,9 3 2 0,-9-3 1 0,12 3-2 15,-12-3 3-15,12 0 1 0,-6 3 2 0,-6-3 0 16,14 2-2-16,-7-2 3 0,-7 0 2 0,16-1-4 16,-16 1 2-16,14 1-2 0,-14-1 2 0,14-1-2 15,-7 0 3-15,-7 1-1 0,15-3-4 0,-15 3 2 16,12-3 0-16,-5 0-2 0,-7 3 0 0,14-3-3 15,-5 2-1-15,-9 1 0 0,16-4 2 0,-10 2-2 16,-6 2 0-16,12-4-3 0,-6 3 4 0,-6 1 0 16,9-4-3-16,-9 4 3 0,11-5-3 0,-11 5 2 0,9-5 1 15,-4 2-3-15,-5 3 5 0,6-6-4 16,-6 6 1-16,7-8-5 0,-1 6 5 0,-6 2-2 16,7-8 1-16,-7 8-2 0,8-11 0 0,-8 11 1 0,5-8-1 15,0 2-1-15,-1 0-1 0,-4 6-3 0,7-13-1 16,-3 8 5-16,0-4 1 0,-1 1-3 15,1 3 5-15,-4 5-6 0,8-14 0 0,-6 8 5 0,0-3-2 16,-2 9-1-16,5-10 0 0,-1 4 1 0,-4 6-1 16,4-10 2-16,-4 10-3 0,3-11 3 0,0 7-1 15,-3 4 0-15,2-9 1 0,-2 9-1 0,3-8 2 16,-3 8-3-16,1-10 0 0,-1 10 0 0,5-8-4 16,-5 8 7-16,0 0 1 0,-1-10-1 0,1 10 3 0,0 0-3 15,0 0-1-15,-2-14 4 0,2 14 2 16,-3-8-2-16,3 8 0 0,-5-7-3 0,5 7-1 15,-4-7 0-15,4 7 2 0,-6-9 1 0,6 9-2 0,-5-5 0 16,5 5 0-16,-8-8 0 0,4 3 0 16,4 5 2-16,-8-6 0 0,8 6-1 0,-7-6 1 15,7 6-1-15,-5-8 2 0,5 8-2 0,-9-5 0 0,9 5 1 16,-7-9 0-16,7 9-4 0,-8-5 3 0,8 5-5 16,-7-5 3-16,7 5 2 0,-7-6-7 0,7 6 2 15,-10-5 4-15,4 1 0 0,6 4-6 0,-9-6 5 16,9 6 0-16,-11-8 0 0,6 6 0 0,5 2 1 15,-9-5-4-15,9 5-1 0,-11-7 3 0,5 5 0 16,6 2 2-16,-12-5-4 0,12 5 3 0,-11-4-2 16,6 1-1-16,5 3 2 0,-14-5-1 0,14 5-3 15,-10-3 3-15,10 3-2 0,-12-1 4 0,12 1-4 16,-11-3 1-16,11 3 2 0,-12 0 1 0,12 0-5 16,-14 1 4-16,14-1-2 0,-17 2 1 0,11-1 0 15,6-1 3-15,-18 5-7 0,11-2-9 0,0 0-6 16,0 2-3-16,0-2-7 0,-4 2-3 0,3 3-9 0,0-4-10 15,-3 4-6-15,3 0-9 0,-2-1-7 0,2 1-7 16,-2 0-1-16,3 0-3 0,-2-2-5 16,-1 3-5-16,0-2-1 0,3 5-9 0,-2-5-10 0,-1 2-22 15,4-4-120-15,0 1-276 0,2-1 122 0</inkml:trace>
        </inkml:traceGroup>
      </inkml:traceGroup>
    </inkml:traceGroup>
  </inkml:traceGroup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6:00.43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39BB0F6-8589-4B6C-B16C-D1EF074EDE7D}" emma:medium="tactile" emma:mode="ink">
          <msink:context xmlns:msink="http://schemas.microsoft.com/ink/2010/main" type="writingRegion" rotatedBoundingBox="16029,9604 16934,9604 16934,10337 16029,10337">
            <msink:destinationLink direction="with" ref="{5DCB3A5B-E630-4D27-A245-BE82744F48B5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09AB7EAD-F6D0-42E7-82EF-5C0AF199DBE7}" emma:medium="tactile" emma:mode="ink">
            <msink:context xmlns:msink="http://schemas.microsoft.com/ink/2010/main" type="paragraph" rotatedBoundingBox="16029,9604 16934,9604 16934,10337 16029,103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39756C-FB25-4BD2-A8E3-3A49F3B17AB4}" emma:medium="tactile" emma:mode="ink">
              <msink:context xmlns:msink="http://schemas.microsoft.com/ink/2010/main" type="line" rotatedBoundingBox="16029,9604 16934,9604 16934,10337 16029,10337"/>
            </emma:interpretation>
          </emma:emma>
        </inkml:annotationXML>
        <inkml:traceGroup>
          <inkml:annotationXML>
            <emma:emma xmlns:emma="http://www.w3.org/2003/04/emma" version="1.0">
              <emma:interpretation id="{5C6A0341-AD03-464F-B78C-FB75218273DD}" emma:medium="tactile" emma:mode="ink">
                <msink:context xmlns:msink="http://schemas.microsoft.com/ink/2010/main" type="inkWord" rotatedBoundingBox="16029,9604 16934,9604 16934,10337 16029,10337"/>
              </emma:interpretation>
            </emma:emma>
          </inkml:annotationXML>
          <inkml:trace contextRef="#ctx0" brushRef="#br0">4506-33 123 0,'0'0'122'0,"0"0"-2"0,0 0-7 16,-17 12-14-16,17-12-1 0,-6 5-8 15,6-5-2-15,-9 9-12 0,4-2-4 0,0 0-2 0,0 1-10 16,0 2 3-16,-1-1-6 0,1 1 0 0,0 3-9 16,-1-1 1-16,1 0-8 0,1-3-1 15,-2 3-4-15,1 0 0 0,0-2-6 0,2 2 10 0,-2 0-7 16,0-3-2-16,1 2-5 0,0 0 0 0,-1 0-10 16,3-4 0-16,-2 5 5 0,2-3-5 15,-2-1-2-15,2 1 4 0,-1-3-4 0,1 3-1 0,2-9 0 16,-4 15-6-16,0-9 1 0,2 0 1 0,2-6-1 15,-3 13-4-15,3-13 4 0,-1 11-1 0,1-11-8 16,-2 9 5-16,2-9-3 0,2 10 5 0,-2-10-7 16,0 0 7-16,3 6-1 0,-3-6 2 0,5 8-2 15,-5-8 3-15,6 4-5 0,-6-4 0 0,11 2 0 16,-11-2 4-16,13 4-4 0,-4-2 0 0,2-2-2 0,1 2 1 16,3 2-3-16,0-4 0 0,1 0-2 0,0 0 0 15,5 0-2-15,2 0 2 0,-2 0-11 0,-1 0 5 16,4 0 1-16,-2 0-4 0,0 2-7 0,0-4 5 15,0 2-1-15,4 0 1 0,-4 0-1 0,4 0-1 16,-2 0-3-16,-2 0 5 0,10 0-6 0,-8 0 3 16,6-3 0-16,-6 2-4 0,-2-1 2 0,-1 1 0 15,1 1-7-15,1-1 1 0,-1 0-8 0,1-2 7 16,-2 3-5-16,0 0-5 0,-5-2 2 0,5-1-5 16,-6 1 0-16,4-1-14 0,-5 2 2 0,2-4 3 15,-4 2-2-15,1 1-11 0,-1-2-23 0,-2-1-95 16,1 0-191-16,-1-1 84 0</inkml:trace>
          <inkml:trace contextRef="#ctx0" brushRef="#br0" timeOffset="448.01">4962 112 33 0,'-11'11'173'0,"0"0"-9"0,-4 3-9 15,-1 3-8-15,3-2-9 0,-2 1-8 16,-1 1-6-16,-5 6-13 0,5-5-3 0,-3 5-13 0,1 1-6 15,-2 1-7-15,0-2-11 0,3 1-6 0,-4 0-4 16,3 0-9-16,-1 1-12 0,1 1 8 16,-2-1-8-16,0 0-15 0,2-1-25 0,-2 0-22 0,-2 1-28 15,2-3-34-15,-1 2-42 0,-2-2-153 0,2-1-301 16,3-5 134-16</inkml:trace>
        </inkml:traceGroup>
      </inkml:traceGroup>
    </inkml:traceGroup>
  </inkml:traceGroup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9.62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3656A2D-18BA-4816-A221-40F404097AF5}" emma:medium="tactile" emma:mode="ink">
          <msink:context xmlns:msink="http://schemas.microsoft.com/ink/2010/main" type="inkDrawing" rotatedBoundingBox="7948,9868 8555,9809 8586,10133 7979,10192" semanticType="enclosure" shapeName="Other"/>
        </emma:interpretation>
      </emma:emma>
    </inkml:annotationXML>
    <inkml:trace contextRef="#ctx0" brushRef="#br0">-3659 224 168 0,'-6'2'161'0,"6"-2"-11"0,-11 9-21 15,4-3-1-15,1 3-7 0,0 0-13 0,1 3-6 16,-1 4-6-16,1-4-10 0,2 5-9 0,3 2-4 15,-4 0-5-15,1 1-13 0,6-3 1 0,3 3-4 16,0-3 0-16,5-2-5 0,3 1-4 0,-1-4-6 16,5 2-10-16,0-3 14 0,3-1-7 0,9 0-2 0,2-4-4 15,3-1-2-15,-1-2-2 0,1-3-4 0,0-3 1 16,1-2 2-16,0-1-4 0,-3-4 0 0,-2-2 3 16,-2 0 1-16,-2-5 1 0,-2-1-3 0,-8 1-1 15,4-4 3-15,-10 1-3 0,2 2-1 0,-6-1-2 16,-1 1 5-16,-4-1-9 0,-2 0 0 0,-2 0 0 15,-4 5-5-15,0 2 1 0,-5 2-3 0,-1 1-8 16,-3 2-11-16,-4 2-9 0,-4 2-15 0,-3 3-15 16,0 1-16-16,-7 6-14 0,1 0-12 0,1 2-18 0,1 3-31 15,7-3-153-15,2 0-320 0,2 7 142 16</inkml:trace>
  </inkml:traceGroup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30.39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B0734F0-20AC-4D06-9F6E-3AC5CF77CF89}" emma:medium="tactile" emma:mode="ink">
          <msink:context xmlns:msink="http://schemas.microsoft.com/ink/2010/main" type="inkDrawing" rotatedBoundingBox="7939,11509 8547,11363 8612,11637 8005,11783" semanticType="callout" shapeName="Other">
            <msink:sourceLink direction="with" ref="{5DCB3A5B-E630-4D27-A245-BE82744F48B5}"/>
          </msink:context>
        </emma:interpretation>
      </emma:emma>
    </inkml:annotationXML>
    <inkml:trace contextRef="#ctx0" brushRef="#br0">-3718 1916 54 0,'-3'10'174'0,"2"2"-18"0,1 0-6 0,1-2-10 16,1 3-20-16,3 0-5 16,2-2-3-16,0-2-4 0,9 6-10 0,3-5-12 0,2-2 1 0,10 3-4 15,-1-2-13-15,4-4-7 0,3-3 1 0,-2 1-4 16,6-3-5-16,-4-3-3 0,2 1-7 0,-3-2-2 16,1-5-5-16,-4 3 2 0,-4-3-8 0,-8 0 2 15,1-1-7-15,-1-2-5 0,-4-2 4 0,-3-4-4 16,3 1-8-16,-8 0 0 0,-4 4 4 0,0-5-1 15,-8 1-7-15,-1-2-4 0,-2 0 2 0,-3 1 1 16,-1 2-4-16,-4 2-2 0,-1 3 3 0,-3 0-6 16,-2 2-3-16,0 4-9 0,-3-1-10 0,5 3-11 15,-4 3-20-15,0 6-16 0,3-1-18 0,-1 4-18 16,2-3-43-16,0 5-145 0,5-3-316 0,4 1 140 16</inkml:trace>
  </inkml:traceGroup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20:08.38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442499D-079F-4D22-A330-06200252D589}" emma:medium="tactile" emma:mode="ink">
          <msink:context xmlns:msink="http://schemas.microsoft.com/ink/2010/main" type="writingRegion" rotatedBoundingBox="15750,12578 16881,12578 16881,13402 15750,13402"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9831AC0F-8C2A-42A2-B9A4-44A9B6598B50}" emma:medium="tactile" emma:mode="ink">
            <msink:context xmlns:msink="http://schemas.microsoft.com/ink/2010/main" type="paragraph" rotatedBoundingBox="15750,12578 16881,12578 16881,13402 15750,134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2B159D-6D1C-4921-888D-2ADBACB9355D}" emma:medium="tactile" emma:mode="ink">
              <msink:context xmlns:msink="http://schemas.microsoft.com/ink/2010/main" type="line" rotatedBoundingBox="15750,12578 16881,12578 16881,13402 15750,13402"/>
            </emma:interpretation>
          </emma:emma>
        </inkml:annotationXML>
        <inkml:traceGroup>
          <inkml:annotationXML>
            <emma:emma xmlns:emma="http://www.w3.org/2003/04/emma" version="1.0">
              <emma:interpretation id="{BEA80293-911F-4F8B-8A39-7164A4C79527}" emma:medium="tactile" emma:mode="ink">
                <msink:context xmlns:msink="http://schemas.microsoft.com/ink/2010/main" type="inkWord" rotatedBoundingBox="15750,12578 16881,12578 16881,13402 15750,13402"/>
              </emma:interpretation>
            </emma:emma>
          </inkml:annotationXML>
          <inkml:trace contextRef="#ctx0" brushRef="#br0">-3126 9121 31 0,'0'0'53'0,"0"0"-7"0,0 0-5 0,10-4 4 16,-10 4-4-16,0 0-3 0,0 0 4 0,0 0-2 15,0 0-3-15,0 0 0 0,0 0-1 0,3-5-2 16,-3 5-3-16,0 0 1 0,0 0-2 0,0 0 0 15,5-8-4-15,-5 8 5 0,0 0-11 16,0 0 4-16,0 0-1 0,0 0-5 0,9-3 1 0,-9 3 1 16,0 0-4-16,0 0 4 0,0 0-1 15,0 0 2-15,0 0-4 0,0 0 4 0,5-7-7 0,-5 7-2 16,0 0 0-16,0 0 3 0,0 0-11 0,0 0 9 16,0 0-5-16,0 0 4 0,0 0-4 0,0 0 1 15,0 0-2-15,0 0-5 0,0 0 5 0,0 0-5 16,0 0 3-16,8-3 0 0,-8 3-9 0,0 0 14 15,0 0-4-15,0 0-6 0,0 0 3 0,0 0-5 16,0 0 4-16,0 0 0 0,0 0-3 0,0 0 8 16,0 0-12-16,0 0 8 0,0 0-8 0,0 0 6 15,0 0-2-15,0 0 5 0,0 0 2 0,0 0-6 0,6-5 2 16,-6 5 2-16,0 0 1 0,0 0 1 16,0 0 4-16,0 0 6 0,0 0-8 0,0 0 3 15,7-4 4-15,-7 4-2 0,0 0-3 0,0 0 6 0,0 0-7 16,0 0-7-16,0 0 7 0,0 0 1 0,0 0-5 15,0 0 5-15,0 0-8 0,0 0 3 0,0 0 2 16,0 0-1-16,0 0-6 0,0 0 5 0,0 0-5 16,0 0 2-16,0 0-4 0,0 0 1 0,0 0 4 15,0 0 1-15,0 0-2 0,0 0-2 0,0 0-3 16,0 0 0-16,0 0-5 0,0 0-1 0,0 0 2 16,0 0-1-16,0 0-8 0,0 0-3 0,0 0-5 15,0 0-2-15,0 0 1 0,0 0 2 0,0 0 0 16,0 0 6-16,0 0-9 0,0 0 8 0,0 0-2 15,0 0 4-15,0 0-3 0,0 0 7 0,0 0-3 0,0 0 6 16,0 0-2-16,0 0 5 0,0 0 1 16,0 0-2-16,0 0 1 0,0 0 11 0,0 0-9 15,0 0 6-15,0 0 5 0,0 0-4 0,0 0 7 0,0 0 0 16,0 0-4-16,0 0 8 0,0 0 5 16,0 0 2-16,0 0 5 0,0 0 0 0,0 0-7 15,0 0 2-15,0 0-1 0,0 0 6 0,0 0-4 0,0 0-2 16,0 0 1-16,0 0-1 0,0 0-8 15,0 0 4-15,0 0-4 0,0 0 6 0,0 0-7 16,0 0 1-16,0 0-6 0,0 0 5 0,0 0-7 0,0 0 8 16,0 0-4-16,0 0-1 0,0 0-3 0,0 0 4 15,0 0-4-15,0 0 0 0,0 0-1 0,0 0 3 16,0 0-7-16,0 0 7 0,0 0-7 0,0 0 8 16,0 0 0-16,0 0 2 0,0 0-1 0,0 0-3 15,0 0 3-15,0 0-3 0,0 0 1 0,0 0 0 16,0 0-1-16,0 0 1 0,0 0-3 0,0 0 0 15,0 0 3-15,0 0-4 0,0 0 2 0,0 0-3 0,0 0 7 16,0 0-7-16,0 0-4 0,0 0 9 16,0 0-3-16,0 0-2 0,0 0 0 0,0 0 2 15,0 0-5-15,0 0 4 0,0 0-6 0,0 0 3 0,0 0 3 16,0 0-2-16,0 0-1 0,0 0 2 16,0 0-1-16,0 0 1 0,0 0-2 0,0 0-1 15,0 0-3-15,0 0 1 0,0 0 7 0,0 0-1 0,0 0-4 16,0 0-1-16,0 0-2 0,0 0 4 0,0 0 2 15,0 0 2-15,0 0-4 0,0 0 10 0,0 0-12 16,0 0 4-16,0 0-5 0,0 0 4 0,0 0-8 16,0 0 0-16,0 0-7 0,0 0 7 0,0 0-3 15,0 0 1-15,0 0-2 0,0 0 0 0,0 0 2 16,0 0 8-16,0 0-9 0,0 0 2 0,0 0 5 16,0 0-7-16,0 0 7 0,0 0-6 0,0 0 4 15,0 0 2-15,0 0 4 0,0 0-3 0,0 0-2 16,0 0 5-16,0 0 0 0,0 0 7 0,0 0-1 15,0 0-1-15,0 0 0 0,0 0 7 0,0 0-7 16,0 0-1-16,0 0 0 0,0 0 1 0,0 0-1 16,0 0 3-16,0 0-6 0,0 0 0 0,0 0 5 0,0 0-3 15,0 0 1-15,0 0-1 0,0 0-5 0,0 0 4 16,0 0-1-16,0 0 3 0,0 0-2 0,0 0-1 16,0 0-2-16,0 0 1 0,0 0 1 0,0 0-2 15,0 0 2-15,0 0 1 0,0 0 5 0,0 0-9 16,0 0 2-16,0 0 3 0,0 0-4 15,0 0 2-15,0 0-1 0,0 0-3 0,0 0 1 0,0 0 4 16,0 0-7-16,0 0 9 0,0 0-4 0,0 0 8 16,0 0-16-16,0 0-6 0,0 0-4 0,0 0-11 15,0 0-7-15,0 0-6 0,0 0-21 0,0 0-10 16,0 0-33-16,0 0-67 0,0 0-188 0,0 0 83 16</inkml:trace>
          <inkml:trace contextRef="#ctx0" brushRef="#br1" timeOffset="58603.1">-3204 8430 84 0,'0'0'113'0,"0"0"-15"0,0 0-9 16,0 0-9-16,0 0-10 0,0 0 9 0,0 0-22 15,0 0-9-15,0 0-2 0,0 0-4 0,0 0-6 16,0 0-3-16,0 0-8 0,0 0 2 0,0 0 0 16,14 9-4-16,-14-9-7 0,0 0 7 0,0 0-3 15,0 0 1-15,0 0-2 0,0 0-9 0,0 0-4 16,0 0 8-16,0 0 1 0,0 0 1 0,0 0-5 16,0 0 1-16,0 0 2 0,0 0 4 0,0 0-5 15,1 8 9-15,-1-8 2 0,0 0-2 0,0 0 4 16,10 3-2-16,-10-3 6 0,8 3-5 0,-8-3-4 15,13 0 6-15,-13 0-5 0,17 0 1 0,-8 0-6 16,0 0 3-16,0 2-5 0,6-4-1 0,-5 2-2 0,3 0 4 16,0-2-7-16,1 2 2 0,-1-2 0 0,0 2-2 15,1 0-5-15,-1-2 0 0,1 1 6 0,1 1 2 16,0-2-11-16,-1 1 7 0,2-1-5 0,-1 0 0 16,1 0-1-16,4 1 4 0,-3-2-5 0,2 1 4 15,2 0-3-15,-2 1-2 0,1 0-1 0,2-1 0 16,-2-2 1-16,3 4 2 0,-2-1-2 0,3-2-1 15,-3 0-3-15,2 0 8 0,-2 1-4 0,4-2 3 16,-3 3-5-16,-1-2 2 0,-1-1 5 0,-2 0-3 16,-2 2 0-16,-1-1 2 0,1 0 1 0,-2 1 6 15,-2-2-1-15,-2 2 2 0,5 0-1 0,-7 0 4 16,2-2 4-16,-1 2 1 0,-9 2-4 0,16-3-1 16,-11 1 2-16,-5 2-2 0,11-4 0 0,-11 4-3 15,10-3-4-15,-10 3 3 0,0 0-3 0,10-2-1 0,-10 2-4 16,0 0 2-16,0 0-3 0,0 0-2 15,0 0-1-15,9 5 3 0,-9-5-5 0,0 0 2 0,0 0 2 16,2 8-1-16,-2-8-5 0,0 0 9 16,-3 13-3-16,3-13 2 0,-6 14-6 0,2-6 6 15,2-3-3-15,-3 7 0 0,-3 0 0 0,0 1 6 16,4 2 1-16,-3 2-1 0,-3 0 1 0,-1 1-2 0,2-1 3 16,-2 2 3-16,0-1-5 0,1 2 4 0,-2-1-3 15,-1 0 4-15,1 1 0 0,1-3-1 0,-3 3 3 16,1-1-1-16,1 0-1 0,1-4 1 0,-3 4-2 15,4-3 1-15,-2 1 0 0,-2-4 1 0,5 2-3 16,-2 3-1-16,3-8 2 0,-1 3-2 0,1 5 0 16,0-4 0-16,0-1-2 0,0-1-1 0,1 2 2 15,-1-2-3-15,3 0-3 0,-2 5 1 0,0-3 2 16,2-3 1-16,-2 2-3 0,3-3 1 0,-3 1 2 16,1 0-3-16,0-1 0 0,4 2 1 0,-3-3-3 15,1-2 0-15,2 0 3 0,-2 0 1 0,4-7 0 16,-3 12-3-16,2-7-7 0,1-5-5 0,-5 13-3 15,4-9-7-15,1-4-3 0,-1 11-3 0,1-11-5 16,0 0-2-16,0 12-10 0,0-12-3 0,1 10-17 16,-1-10-13-16,2 8-16 0,-2-8-9 0,7 9-17 15,-7-9-134-15,3 6-272 0,-3-6 120 0</inkml:trace>
          <inkml:trace contextRef="#ctx0" brushRef="#br1" timeOffset="59112.53">-2902 8809 25 0,'0'0'136'0,"0"0"-2"0,0 0-12 16,27 6-10-16,-18-4-4 0,-9-2-8 0,21 0-2 16,-8 1-7-16,7 0-2 0,2-1-6 0,3-1-4 15,1 1-2-15,10 1 3 0,1-2-11 0,1 1 0 16,-1-3-4-16,2 5-3 0,1-4-1 15,2 4-10-15,1-5 3 0,2 2-7 0,-1 1-5 0,-4 0-4 16,-3-1-4-16,0 0 0 0,-2-1-7 0,-13 0 1 16,3 2-9-16,-6 0-12 0,-3-2-17 0,-2 2-19 0,-2 0-38 15,-4-2-39-15,-8 2-65 0,0 0-106 0,0 0-299 16,0 0 133-16</inkml:trace>
        </inkml:traceGroup>
      </inkml:traceGroup>
    </inkml:traceGroup>
  </inkml:traceGroup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2:53.4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C94B39E-7D87-4DAC-B0CC-1C853E01AB92}" emma:medium="tactile" emma:mode="ink">
          <msink:context xmlns:msink="http://schemas.microsoft.com/ink/2010/main" type="inkDrawing" rotatedBoundingBox="3598,1613 7232,1495 7234,1532 3599,1649" semanticType="underline" shapeName="Other">
            <msink:sourceLink direction="with" ref="{B0655C9A-F85A-4A6D-9EA7-9408878E5D4D}"/>
          </msink:context>
        </emma:interpretation>
      </emma:emma>
    </inkml:annotationXML>
    <inkml:trace contextRef="#ctx0" brushRef="#br0">0 119 35 0,'11'2'148'16,"-11"-2"-7"-16,15-2-12 0,-5 4-10 0,-10-2-10 15,16-2-10-15,0 2-4 0,4-1 0 0,-5 2-7 16,4-3-6-16,4 3-2 0,-4-1-6 0,2 1 0 0,3-1-1 15,0-4-5-15,1 2-3 0,8 0 2 16,-1 1 3-16,-7 0 2 0,0-2-8 0,0 1-2 0,-1-1-4 16,-1 1-1-16,3-1-6 0,-3 3 0 0,3-1-6 15,-2-2-1-15,1 1-3 0,-5-1-4 16,4-2-3-16,-3 8-5 0,2-7-2 0,-3 4-4 0,1 0-2 16,-3 0 6-16,2-1-6 15,2 1-5-15,-2-2-1 0,0 2 0 0,2 0 3 0,-5-1-4 16,4 1 0-16,0 0-2 0,-2 1 0 0,0-3 2 0,3 0-1 15,-3 1-2-15,-3 1-1 0,6-2 2 0,-7 2-2 16,1-3-2-16,-1 2 0 0,1 2-2 0,5-2 1 16,-4 0-1-16,4 2-2 0,-8-2-1 0,3 1 2 15,-1 1 1-15,-2-1-4 0,3-1 1 0,-3 1 1 16,2 0-3-16,-2-1 0 0,0-1 3 0,3 2 1 16,-2-1-5-16,3 1 2 0,3 0 1 0,-5-1-2 15,6 0-1-15,-2-2-1 0,-1 3 3 0,-1 0-2 0,-1-3-1 16,-1 2 2-16,4-1 0 0,-1 0 0 15,-2 2 1-15,2-1-4 0,-5 0 2 0,2 0-2 16,1 1 2-16,-1-3 0 0,0 3-1 0,1 0 0 0,-1-2-1 16,3 2 2-16,-2-1 1 0,-1 1-3 15,1 0 4-15,-3 0-1 0,2 0 5 0,3-2-6 0,-2 1 3 16,-3-2 8-16,2 3-3 0,1-2 6 16,5 2-2-16,-6 2 1 0,1-4-1 0,-1 2-1 0,1 0-1 15,-3 0 2-15,2 0-2 0,1 2-2 0,-3-4 0 16,0 2-1-16,3 0-1 0,-5 0-1 0,2 2 2 15,1-2-4-15,-1 0 0 0,0 0 3 0,2-2-3 16,-4 2 2-16,1 0-3 0,1 0 1 0,0 0-2 16,-2 2 0-16,2-2 4 0,0-2-5 0,2 2 2 15,-4 2 0-15,3-4-3 0,-3 2 0 0,5 0 1 16,-1 0 3-16,-2 0 0 0,-2 0-2 0,4 0-1 0,-2 0 2 16,-1 0 0-16,1 0-1 0,-4 0 0 15,1 0 1-15,0 0 0 0,-10 0-2 0,21 0 0 0,-11-3 1 16,0 3 1-16,-10 0-2 0,18 0-1 15,-7-1 2-15,0 1-1 0,2 0 2 0,-4-1-2 16,4 1 1-16,-2 1-1 0,5-2 1 0,-3 1 1 0,0-1-2 16,0 1 1-16,2 0 2 0,0-3-2 0,-1 3 2 15,0 0-1-15,2 0-1 0,-3 1-3 0,2-1 4 16,1-1-2-16,-3 0 0 0,2 2 0 0,-2-2 2 16,3 1 0-16,-6-4 2 0,6 4-1 0,-3 0 1 15,0 0 1-15,3 0 1 0,-5 0-1 0,3-2 5 16,-1 1-3-16,-3 1 5 0,1 0-1 0,5 1 2 15,-5-2-3-15,0-1 0 0,2 1 3 0,0 1-1 16,0-2 0-16,1 2 0 0,-1 0 0 0,-2-1 0 16,4 1-2-16,-3-1 3 0,3 1-2 0,-4-1 0 15,4 1 2-15,1 0 2 0,-3 0 0 0,2 1 0 0,-4-1-2 16,3-1 6-16,-2 1-5 0,0 0 1 16,1-3-4-16,0 6 1 0,0-3 1 0,-2 0 0 15,2 0-2-15,-1-3-2 0,1 3 3 0,-2 0-4 0,2 0 1 16,-1 0 0-16,-1 0 1 0,-1 0-1 0,-1 0 2 15,4 0-2-15,-4 0 3 0,1-2-1 16,-10 2 3-16,21-1 1 0,-8 1 1 0,-2 0 3 0,3-2-3 16,-2 2-1-16,-2 2 9 0,3-4-5 0,-4 4 0 15,3-2 0-15,2 0-6 0,-3 1 0 0,-1-1 5 16,2 0-5-16,-3 0 1 0,-9 0 0 0,18-1-2 16,-10 1 2-16,-8 0 0 0,18 1-2 0,-10-1-4 15,-8 0 2-15,16 2 0 0,-9-2 0 0,-7 0-2 16,13-2 5-16,-13 2 0 0,13 2-4 0,-13-2 2 15,13 0 6-15,-13 0 0 0,13 0-2 0,-13 0-1 16,12 0 5-16,-12 0 6 0,11 0-3 0,-11 0 1 16,11 0 8-16,-11 0 0 0,13 3 1 0,-13-3 2 15,12 0 3-15,-12 0-2 0,8 0-4 0,-8 0 4 0,0 0-1 16,0 0 10-16,13 1-4 0,-13-1-2 16,0 0 2-16,0 0-1 0,0 0-2 0,10 0 5 15,-10 0-4-15,0 0-1 0,0 0-6 0,0 0-6 0,0 0 4 16,0 0-6-16,0 0 0 0,0 0-1 15,0 0-10-15,0 0-22 0,0 0-28 0,0 0-27 16,0 0-31-16,0 0-30 0,0 0-46 0,0 0-61 0,0 0-68 16,0 0-73-16,0 0-201 0,0 0-622 0,0 0 276 15</inkml:trace>
  </inkml:traceGroup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2:48.54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7EAED54-63F9-4CD7-ABC9-35775F8230DF}" emma:medium="tactile" emma:mode="ink">
          <msink:context xmlns:msink="http://schemas.microsoft.com/ink/2010/main" type="writingRegion" rotatedBoundingBox="3175,556 24577,309 24702,11115 3300,11363"/>
        </emma:interpretation>
      </emma:emma>
    </inkml:annotationXML>
    <inkml:traceGroup>
      <inkml:annotationXML>
        <emma:emma xmlns:emma="http://www.w3.org/2003/04/emma" version="1.0">
          <emma:interpretation id="{88D3BBA2-2C4B-4157-82B0-0D5B581E0972}" emma:medium="tactile" emma:mode="ink">
            <msink:context xmlns:msink="http://schemas.microsoft.com/ink/2010/main" type="paragraph" rotatedBoundingBox="3670,506 18415,551 18412,1775 3667,17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A64078-DF75-4DC4-97BA-7BE3B7BF2137}" emma:medium="tactile" emma:mode="ink">
              <msink:context xmlns:msink="http://schemas.microsoft.com/ink/2010/main" type="line" rotatedBoundingBox="3670,506 18415,551 18412,1775 3667,1730"/>
            </emma:interpretation>
          </emma:emma>
        </inkml:annotationXML>
        <inkml:traceGroup>
          <inkml:annotationXML>
            <emma:emma xmlns:emma="http://www.w3.org/2003/04/emma" version="1.0">
              <emma:interpretation id="{B0655C9A-F85A-4A6D-9EA7-9408878E5D4D}" emma:medium="tactile" emma:mode="ink">
                <msink:context xmlns:msink="http://schemas.microsoft.com/ink/2010/main" type="inkWord" rotatedBoundingBox="3670,506 7370,518 7367,1742 3667,1730">
                  <msink:destinationLink direction="with" ref="{BC94B39E-7D87-4DAC-B0CC-1C853E01AB92}"/>
                </msink:context>
              </emma:interpretation>
            </emma:emma>
          </inkml:annotationXML>
          <inkml:trace contextRef="#ctx0" brushRef="#br0">383 66 183 0,'0'0'205'0,"0"-12"-11"0,0 12-15 16,0 0-9-16,0 0-11 0,0 0-6 0,0-10-3 0,0 10-4 15,0 0-8-15,1-10-11 0,-1 10-3 0,0 0-10 16,0 0-4-16,0-10-4 0,0 10-13 0,0 0 0 16,0 0-6-16,0 0-7 0,-3-13-8 0,3 13-2 15,0 0-9-15,-3-8-8 0,3 8-7 0,0 0-1 16,-13-3-8-16,13 3-4 0,-13 0-2 0,13 0-2 15,-26 5-5-15,15-3 1 0,-4 2-4 0,-7-1-3 16,2 2-1-16,5-1-2 0,-1-2-4 0,1 1 4 16,2-1-6-16,-2 2 4 0,0 0-5 0,3 0 2 15,0 1-3-15,4-3 2 0,-5 1-2 0,4 6-4 0,2-7-1 16,-2 1 1-16,9-3-1 0,-12 6 2 16,5-4-1-16,7-2-3 0,-7 9 4 0,3-4-3 15,1 1-2-15,-1 2 5 0,4-8-7 0,-2 14 0 0,-1-10 3 16,3-4 0-16,-1 19 0 0,2-12 1 0,-1-7 1 15,5 13-1-15,-3-3 1 0,0-2-1 0,0-2 1 16,3 2-1-16,-1-2 1 0,1 2 1 0,0-1-2 16,1-3 3-16,-1 2-3 0,3-1 4 15,-3 2-5-15,3-5 3 0,-1 2 1 0,7 0 1 0,-4-2-3 16,2-2 1-16,1 1-3 0,0 2 2 0,0-6 0 16,3 2 3-16,-2 0-3 0,-2-2 1 0,1 2-1 15,-2 0 2-15,-4 0 0 0,-7 1 0 0,15-5 3 16,-9 2 5-16,-6 3 7 0,10-3 5 0,-10 3-1 15,6-2-7-15,-6 2 6 0,0 0-2 0,0 0-5 16,4-6 0-16,-4 6-1 0,0 0 1 0,0 0-5 16,-25-4-3-16,13 4 1 0,-2 4 0 0,1-4-1 15,-2 5-2-15,-6 0 2 0,5 4-6 0,-4-3 3 16,2 1 1-16,0 1-2 0,0 1 0 0,1 2 2 0,2-3 1 16,1 2-1-16,-3 0-3 0,7 1 0 15,2-1 3-15,-3 2 1 0,3-2-4 0,1 3 0 0,0-2-1 16,3 1 1-16,2-2-3 0,-1 0 4 0,1 1 0 15,2-1-2-15,2 2 0 0,1-4 2 0,0 0 2 16,5 1-6-16,-6-1 6 0,5 0-1 0,1 0-1 16,3 1-2-16,-5-5 8 0,6 0-4 0,-1-1-2 15,1 2 0-15,1-4-3 0,2 0-6 0,-1-1-5 16,2 0-12-16,-3 0-12 0,-1 0-14 0,3-1-16 16,1 0-21-16,-3-4-20 0,0 2-34 0,0 0-23 15,2-2-32-15,1 1-50 0,-8-1-192 0,4-3-472 16,2 0 209-16</inkml:trace>
          <inkml:trace contextRef="#ctx0" brushRef="#br0" timeOffset="286.67">465 331 167 0,'3'-8'255'0,"-3"8"-11"0,0 0-12 0,0 0-18 16,2-8-22-16,-2 8-15 0,0 0-20 0,0 0-15 15,0 0-10-15,11-1-6 0,-11 1-6 16,0 0-9-16,15 6-3 0,-15-6-6 0,11 8-2 0,-3 0-2 16,4-1-5-16,-5 1-11 0,4 0-3 0,0 2-11 15,4 4 0-15,1 1-7 0,-1-1 1 0,1-2-9 16,-1 2-8-16,-2 4-3 0,3-7-8 0,-6-1 3 16,0-1-6-16,1 1 0 0,-1-3-8 0,-1-1-13 15,0 3-6-15,-3-4-18 0,1 0-6 0,-1 1-12 16,4-3-17-16,-7 2-18 0,-3-5-23 0,12 5-32 15,-12-5-29-15,13-1-20 0,-13 1-36 0,13-5-223 16,-7-1-466-16,4 0 207 0</inkml:trace>
          <inkml:trace contextRef="#ctx0" brushRef="#br0" timeOffset="546.12">828 271 155 0,'-13'4'237'0,"7"-1"-8"0,-2 2-9 0,-2-2-12 0,0 7-7 16,-1 0-11-16,1 1-10 0,0 1-11 0,-6 4-5 15,3 2-8-15,0-1-7 0,-2 9-12 0,-3-1-8 16,2-3-14-16,-2 5-9 0,5-11-13 0,0 4-11 16,0-2-6-16,-1 1 1 0,2-2-15 0,0-1-5 15,1-1-8-15,2-2-7 0,3-2-7 0,-5 0-16 16,3-1-23-16,1-1-21 0,2-2-23 0,-1 0-19 15,4 0-29-15,2-7-29 0,-8 10-29 0,8-10-25 16,0 0-61-16,0 0-161 0,0 0-432 0,0 0 192 16</inkml:trace>
          <inkml:trace contextRef="#ctx0" brushRef="#br0" timeOffset="1245.86">1005 440 182 0,'9'-2'210'0,"-9"2"-20"0,0 0-15 0,9 6-10 15,-9-6-19-15,6 3-13 0,-6-3-15 0,7 5-13 16,-7-5-8-16,9 4-6 0,-9-4-5 0,8 3-7 16,-8-3 1-16,12 3-6 0,-6-2-4 0,-6-1-5 15,18 2-9-15,-11-2-5 0,-7 0-2 0,24-1-8 16,-11 0-3-16,-5 0-2 0,2-2-7 0,3 0-2 15,-3-1 0-15,0 2-5 0,1-4-1 0,-2 0-3 16,2 1 1-16,-3-4-6 0,-3 4 2 0,3-2-1 16,-3 2-4-16,2-4 3 0,-3 0 0 0,-2 3-1 15,-2 6 2-15,0-14-1 0,0 14-4 0,0-10 10 16,0 10 3-16,-2-17-1 0,-3 12-1 0,5 5-3 16,-8-11 0-16,2 8-4 0,6 3 4 0,-16-4-2 15,7 0 5-15,-7 4 1 0,3 0-3 0,-2 2 2 0,-7 1 8 16,9 0-1-16,-5 0 0 0,3 2-2 15,-3 1 3-15,0 4 3 0,-2-2 0 0,3 1-1 0,3 0 0 16,-1 1-3-16,4 0-4 0,0 0-1 0,0 1 1 16,-1-1-2-16,4 3-1 0,-1-2-5 0,3-1 5 15,-3 2-6-15,2-2 1 0,7 2-4 0,-3-4 0 16,-1 1-2-16,4 0 4 0,0-9-4 0,4 13-1 16,-1-7 1-16,-3-6-1 0,9 10-2 0,-2-6-4 15,2-2 3-15,3 1 0 0,2-3-10 16,2 0-8-16,5-3-5 0,-5 1-6 0,2-4-10 15,3-2-10-15,-1 2-6 0,0-2-5 0,-2 0-7 0,4-3-3 16,-4 3-5-16,-1-2 5 0,-4 1 8 0,-2-1 5 16,1 1 7-16,-1-2 5 0,-3 1 9 0,-1 4 7 15,-1-2 8-15,-1 2 12 0,1 1 10 0,-6 5 10 16,7-14 6-16,-5 10 12 0,-2 4 4 0,5-7 2 16,-5 7-2-16,0 0 3 0,6-7-6 0,-6 7-1 0,0 0-10 15,0 0-2-15,0 0-2 0,0 0 4 0,0 0 6 16,0 0 10-16,0 0-1 0,3 19-1 15,-3-19 4-15,-3 21 1 0,0-9-6 0,3 0-1 16,-2 0-1-16,-1-1-5 0,3 2-6 0,2-1 0 0,-4-1-1 16,2 1-1-16,-3-1-5 0,6-2-10 15,-3-9-17-15,0 16-14 0,-3-8-14 0,3-8-18 0,3 11-20 16,-3-5-14-16,0-6-17 0,0 10-13 0,0-10-10 16,0 0-14-16,6 6-4 0,-6-6-9 0,0 0-17 15,18-5-10-15,-18 5-161 0,10-11-374 0,-3 6 166 16</inkml:trace>
          <inkml:trace contextRef="#ctx0" brushRef="#br0" timeOffset="2187.44">1355 498 138 0,'10'-10'92'16,"-4"2"29"-16,-2-2 12 0,1 3-1 0,-1 0 4 16,1 2 8-16,-1-4 3 0,0 4 12 0,-4 5 1 0,7-11-10 15,-2 4-2-15,-5 7 2 0,6-7-11 16,-2 2-8-16,-4 5-4 0,6-8-9 0,-6 8-5 16,8-5-8-16,-8 5-9 0,7-1-1 0,-7 1-11 0,0 0-3 15,15 4-10-15,-15-4-1 0,11 3-11 16,-6 4 2-16,-2-2-4 0,-3-5-1 0,7 12 1 15,-2-4-13-15,1-2-1 0,-4 3-8 0,1 0 1 0,-1-1-5 16,1 1-3-16,-2 2 0 0,1-4-5 0,0 0 0 16,1 1-3-16,-3-8-5 0,2 14 1 0,-2-8 0 15,0-6 2-15,3 9-5 0,-3-9-5 0,1 10 1 16,-1-10-2-16,1 6-3 0,-1-6-7 0,0 0-2 16,4 8-8-16,-4-8 4 0,0 0-11 0,0 0-2 15,0 0-11-15,0 0-2 0,0 0-5 0,22-16-2 0,-16 10-3 16,6-5-8-16,-4 1-2 0,3-3-9 0,2-2-1 15,-3 2 8-15,0-4 7 0,3 3 3 16,-3 3 7-16,-2 0 6 0,3 1 3 0,-6-2 15 16,1 1 9-16,-2 6 10 0,4-1 12 0,-5 1 4 15,-3 5 2-15,7-12 5 0,-4 7-1 0,-3 5-1 16,0 0-4-16,6-7-2 0,-6 7-8 0,0 0 4 16,0 0-1-16,0 0-3 0,0 0 8 0,0 0 4 0,0 0 0 15,7 19 2-15,-7-12-1 0,0-7 4 16,0 19 0-16,0-7-3 0,0-4 6 0,2 2-5 0,-2-1-9 15,3 2 1-15,-3 1 4 0,0-5-6 0,3 2 2 16,-3-9-9-16,3 14 6 0,-1-5 2 0,0-2-4 16,-2-7 0-16,5 12-3 0,-4-9-3 15,-1-3 2-15,5 9-1 0,-5-9-7 0,7 8 0 0,-7-8-2 16,8 3-6-16,-8-3-6 0,10 0-2 0,-10 0-8 16,13-5-6-16,-5 1-1 0,0-1 0 0,2-2-8 15,-1-3-6-15,0 2-4 0,-1-4 1 0,2 2 4 16,1-2 4-16,-3 1 1 0,-1 0 5 0,1 0 6 15,0 0 3-15,0 3 11 0,-3 3 13 0,-1-2 2 16,0 2 13-16,-4 5 1 0,7-8 2 0,-7 8 0 0,6-6 1 16,-6 6-4-16,0 0 3 0,0 0-3 15,7-2 4-15,-7 2 5 0,0 0 0 0,0 0 1 16,7 16 8-16,-5-8-1 0,0 1 9 0,-2 2-8 0,0 0-1 16,2 3-2-16,3 0 3 0,-5 0-6 0,2-2-1 15,2 6-4-15,-2-6-2 0,3 1-4 0,0 1 5 16,-2-2-3-16,2-2-2 0,2 2-2 0,2-4-2 15,-1 2 1-15,2-3-6 0,-2 0-13 0,-1-2-12 16,6 2-10-16,-2-5-8 0,-1-2-14 0,5 1-14 16,-2-3-9-16,-2-2-13 0,4-1-8 0,3-1-9 15,-3-4-12-15,1-2-9 0,0-2 7 0,0 2 2 16,-1-2 14-16,1 1 8 0,-7 2 16 16,7-5 14-16,-5 5 14 0,-3-1 16 0,-1 4 21 0,1-1 17 15,2 1 15-15,-7 2 17 0,5 1 15 0,-4-1 10 0,-4 6 2 16,6-9 4-16,-6 9-3 0,5-5-1 15,-5 5-10-15,0 0-4 0,7-4-1 0,-7 4 4 0,0 0 3 16,0 0 8-16,9 16 0 0,-9-8 1 0,2 5 3 16,0 1-3-16,1 3 9 0,-2 3-13 15,1-1 3-15,1 1 1 0,-1 2-6 0,-2 0-3 0,0 1-8 16,2 7 5-16,1-9-1 0,-3 8-13 0,0-8 3 16,0 0-10-16,2 8 3 0,-3-5 3 0,2-1-12 15,0-1-2-15,2 0 1 0,-3-5-1 16,4 4-4-16,-4 2 1 0,0-4-11 0,3 0-17 0,-3-5-9 15,0 1-17-15,3-3-19 0,-3 1-17 0,0-1-22 16,3-1-22-16,-6-3-19 0,3-8-24 0,0 16-26 0,0-16-25 16,0 14-39-16,0-14-210 0,-3 4-494 15,3-4 219-15</inkml:trace>
          <inkml:trace contextRef="#ctx0" brushRef="#br0" timeOffset="3166.91">2278 470 107 0,'-3'-7'268'0,"3"7"-13"0,0-16-10 15,-3 9-15-15,3 7-15 0,-2-14-21 0,2 7-11 16,0 7-11-16,0 0-9 0,0-19-19 0,0 19-8 15,0-11-16-15,0 11-6 0,0-11-14 0,0 11-6 16,5-10-14-16,1 5-6 0,-6 5-9 0,5-9-3 16,2 5-13-16,-7 4-4 0,10-5-4 0,-4 3-2 15,-6 2-8-15,15-2-4 0,-7 0-1 0,-8 2-2 16,18-2-4-16,-10 1-1 0,-8 1-3 0,18 1-4 16,-10 3 1-16,2-3-5 0,-10-1 4 0,13 5-6 15,-5-1 5-15,-1 0-5 0,-1 0 0 16,-6-4-4-16,10 9 1 0,-4-2 1 0,-1-2 1 0,-1 2 3 15,0 0-6-15,3 2 2 0,-5 0 0 0,1-3 3 16,0 2-6-16,2 0 0 0,-2 0 3 0,-1-3-2 0,4 0 2 16,-6-5 4-16,5 11 0 0,-1-7 1 0,2 1 2 15,1-1 3-15,2-2-2 0,-9-2-2 16,15 2 2-16,0-4 3 0,-2 0-2 0,2-1-1 0,4-6 2 16,-1 3-5-16,2-4 0 0,2-2-1 0,-2-1-5 15,8-4 7-15,-1-5-2 0,-1 3-3 0,1-5-4 16,-1 0 2-16,0-1-1 0,1 0-7 0,2-6-6 15,-7 1-1-15,-1 1-1 0,-1 2 3 0,3 4 3 16,-5-2-1-16,-3 0-1 0,0 0 1 0,-8 7 4 16,2 0 3-16,-5 4-6 0,1-4-1 0,1 5 4 15,-4 0-2-15,-2-1 1 0,2 3 3 0,-2-1-1 16,0 4-1-16,0 8 1 0,-2-19 0 0,1 11 0 16,-4-1-1-16,0 4 0 0,-1-1 1 0,6 6-5 15,-12-6 11-15,2 3-5 0,10 3 2 0,-16-1 0 0,1 3 0 16,5 2 4-16,-2 4-4 0,-2-2-1 15,-1 6 0-15,-1 0 2 0,1 4 3 0,0 3 1 0,0 5 0 16,-3 3-5-16,0 1 4 0,3-3 0 0,-1 8 0 16,3 1 3-16,4-4-1 0,0-2-3 0,3 2 1 15,4-2 0-15,-3-5-1 0,8-1 3 0,0-1-3 16,2-1 4-16,0-2 0 0,3 1-3 0,-1-1 4 16,6-2 2-16,-2 0 4 0,4-2 0 0,1-1 0 15,2-3-3-15,0 0-1 0,3-2 5 0,-1-2-2 16,6-3-5-16,8 0-2 0,-3-2 5 0,2 0 0 15,-1-2-2-15,0-3-1 0,-2-2-1 0,1-3 4 16,2 1-7-16,-4-5-5 0,-1-1-5 0,-2-2-10 0,-1-2-2 16,-4 4-2-16,0-5 2 0,-5 5-2 15,-3-3 3-15,0 0 4 0,-4 6 1 0,-3-1 4 16,-1-1 2-16,0 5-1 0,-2-2 0 0,-3 1 1 16,0 9-2-16,-3-14 3 0,-2 8 4 0,5 6-3 0,-21-10-3 15,9 6 5-15,-4 4 3 0,3 0-4 16,-5 0 2-16,2 4 2 0,-3 1 1 0,0 3 1 15,-2 0-1-15,3 1 1 0,1 4 0 0,0-2-2 0,4 0 3 16,1 3 0-16,1-4 0 0,1 6 1 0,5 1-1 16,2-5 3-16,3 3 0 0,3-2 9 0,2-1-5 15,8 5 5-15,2-2 4 0,4-2-3 0,9 1 4 16,0-1 7-16,3-4-6 0,4-1 3 0,0 0-1 16,-1-3 3-16,1-1-4 0,2-3-5 0,-4 1-1 15,0-2-5-15,-8 0 3 0,-2-2-9 0,0 1-22 16,-3-2-20-16,-1 3-23 0,-3-2-18 0,-4 1-26 15,-4-1-30-15,-8 2-41 0,8-3-50 0,-8 3-46 16,0 0-208-16,0 0-516 0,-24-11 228 0</inkml:trace>
        </inkml:traceGroup>
        <inkml:traceGroup>
          <inkml:annotationXML>
            <emma:emma xmlns:emma="http://www.w3.org/2003/04/emma" version="1.0">
              <emma:interpretation id="{D52B38CC-8530-46D1-BFBF-FF8280AF6B5E}" emma:medium="tactile" emma:mode="ink">
                <msink:context xmlns:msink="http://schemas.microsoft.com/ink/2010/main" type="inkWord" rotatedBoundingBox="8378,724 11624,734 11622,1311 8376,1301"/>
              </emma:interpretation>
            </emma:emma>
          </inkml:annotationXML>
          <inkml:trace contextRef="#ctx0" brushRef="#br0" timeOffset="10733.93">4709 200 70 0,'4'-9'211'0,"-4"9"-17"16,0 0-8-16,0 0-13 0,3-8-15 0,-3 8-7 16,0 0-6-16,0 0-8 0,0 0-9 0,0 0-3 15,0 0-7-15,0-10 2 0,0 10-8 0,0 0-6 16,0 0-1-16,0 0-5 0,0 0-1 0,0 0-2 16,3-10-5-16,-3 10-6 0,0 0-2 0,0 0-1 15,0 0-10-15,0 0-5 0,0 0-9 0,0 0-5 16,0 0-5-16,0 0-6 0,0 0-5 0,0 0-2 0,0 0-8 15,0 0-4-15,0 0-2 0,0 0 1 0,0 0-2 16,16 12-7-16,-16-12 2 0,7 8 0 0,-2-2-2 16,0 0-4-16,3 2 3 0,-2 3 0 15,-1-3-2-15,-3 4-3 0,3-1 4 0,1-1 4 0,-1 2-3 16,0-1-4-16,1 0 7 0,-3-2 0 0,3 1 2 16,-1 4-1-16,1-1-2 0,0-1 0 0,-2 0-1 15,1-1-3-15,0 2 3 0,-1-1 3 0,3 0-7 16,-5 0 9-16,4 1-9 0,-1-3 2 0,0 4-7 15,-1-6 3-15,0 4-3 0,-2-6 1 0,2 6-1 16,-2-6 1-16,2 1 3 0,-3 2-4 0,3 1-1 16,-2-4 2-16,3-1-2 0,-5-5 0 0,3 14 2 15,0-8-4-15,0-1 4 0,-3-5 0 0,3 11 0 16,0-5 2-16,-3-6-6 0,5 8 2 0,-5-8 0 16,5 8 3-16,-5-8-2 0,2 6 1 0,-2-6 3 15,7 8-11-15,-7-8 7 0,4 3-1 0,-4-3 1 0,3 6 4 16,-3-6-8-16,5 7 1 0,-5-7 4 0,0 0-6 15,0 0 4-15,6 4 1 0,-6-4-3 16,0 0 4-16,0 0 3 0,0 0 2 0,0 0 7 0,6 5 2 16,-6-5 2-16,0 0-2 0,0 0 3 0,0 0 1 15,0 0-4-15,0 0-7 0,11-16 2 0,-11 16-4 16,4-8 0-16,1 2 1 0,-5 6-3 0,6-13-6 16,-1 3 4-16,1 0-10 0,-3-1 13 0,2 2-3 15,-2-5-4-15,3 0 0 0,-2 0-4 0,2 3-3 16,1-3 2-16,0 3-2 0,-2-1 1 0,0-4-1 15,0 3 5-15,-2 0 1 0,2 0-2 0,-1 1-5 16,0 1 4-16,1 1-1 0,-2-4-3 0,0 2 4 16,-2 2 1-16,-1-1 0 0,2 0-2 0,1 0-5 0,-3 3 6 15,0 8 3-15,-1-16 2 0,3 10-8 0,-2 6 2 16,3-13 2-16,-3 13-2 0,3-14 1 16,-3 8-2-16,0 6 0 0,4-10 4 0,-4 10-1 15,1-9-2-15,-1 9 9 0,5-7-4 0,-5 7-6 0,0 0-3 16,0-10 6-16,0 10-5 0,0 0 7 15,3-8-2-15,-3 8 0 0,0 0 0 0,0 0-5 0,0 0 3 16,0 0-2-16,5-8 11 0,-5 8-8 0,0 0-8 16,0 0 11-16,0 0 0 0,5-6-4 15,-5 6-1-15,0 0 11 0,0 0-14 0,0 0 2 0,0 0-1 16,0 0-1-16,0 0 1 0,0 0 4 0,16 11-5 16,-16-11-1-16,5 8 4 0,-2-3-6 0,-3-5 5 15,6 13 5-15,-3-6-3 0,2 5-2 0,-3-1 4 16,3-1-4-16,-1 1 5 0,-2 1 4 0,2-1 0 15,0 3-6-15,1-3 8 0,-3-1-6 0,3 3 0 16,-1-1 6-16,-2-1-2 0,4 2-9 0,-1-2 4 16,-2 0-1-16,0 1 4 0,2-1 1 0,-1-1 1 15,0-1-4-15,1 0 0 0,1 2 1 0,-2-3 0 16,1-2-5-16,-1 0 9 0,0 4-3 0,2-2-1 16,-1 1-1-16,0-3 1 0,0-1-3 0,-1 1 5 0,1-1-7 15,-2 1 2-15,-3-6 2 0,9 8 2 0,-5-2-2 16,0-4 4-16,-4-2-4 0,8 7 0 0,-8-7 0 15,8 5-1-15,-8-5 4 0,6 6 7 0,-6-6-9 16,7 2-4-16,-7-2-2 0,6 6 6 0,-6-6 1 16,0 0-2-16,9 2-1 0,-9-2 3 0,0 0-1 15,0 0 1-15,8 5-5 0,-8-5 6 0,0 0-2 16,0 0 5-16,0 0-5 0,14-5 2 0,-14 5 4 16,0 0-4-16,9-8 1 0,-9 8 0 0,5-8-2 15,-5 8 1-15,7-9-4 0,-3 4 2 0,1 0 4 16,-2 0-4-16,1-4 1 0,-1 0-2 0,1 3 3 15,1-4-3-15,-1 3-4 0,1-2 0 0,-1-2 6 16,-3 1 1-16,4-2-5 0,-3-1 0 0,3 2 12 0,-2-1-14 16,0-2 8-16,0 0-6 0,-1 1-5 0,1-1 9 15,-2 0-8-15,-1 2 9 0,1-3-4 0,2 1-2 16,-3 1 1-16,1-2 0 0,3-3 3 0,-4 4-2 16,0 1-4-16,2 0 17 0,0 1-18 0,0-1 8 15,-2 1-6-15,0-1 3 0,1 1-8 16,-1 12 9-16,-1-18-3 0,-1 7 5 0,2 11 2 0,0-15-5 15,0 15 3-15,-2-12-3 0,2 12-10 0,-1-12 12 16,1 12-4-16,-1-10 0 0,1 10-6 0,-3-9 4 16,3 9-5-16,0 0-8 0,0 0-5 15,-1-10-13-15,1 10-10 0,0 0-15 0,0 0-17 0,0 0-25 16,0 0-14-16,0 0-17 0,0 0-17 0,0 0-19 16,0 0-44-16,0 0-28 0,0 0-238 0,-12 21-519 15,12-21 230-15</inkml:trace>
          <inkml:trace contextRef="#ctx0" brushRef="#br0" timeOffset="11312.14">5877 359 139 0,'0'0'217'0,"0"0"-19"0,0 0-15 0,0 0-18 16,0 0-12-16,0 0-13 0,0 0-8 0,0 0-8 15,0 0-7-15,0 0-3 0,0 0-9 0,0 0-2 16,0 0-5-16,0 0-8 0,40-3-4 0,-27 3-9 16,-2 3 0-16,3-3-5 0,1 0-4 15,0 0-9-15,0 0 4 0,6 0-8 0,-5 0-2 0,4 0-2 16,-6 0-4-16,2 2-4 0,-2 0 0 0,6-2-4 15,-7 0 0-15,3 0-2 0,-2 1 1 16,0-1 1-16,1 1-1 0,-2-1 2 0,-1 0 3 0,0 0 1 16,1-1-4-16,-6 0 2 0,5-3-3 0,-3 4 1 0,1-3-2 15,-10 3-1-15,15-2-8 0,-9 1 1 16,-6 1-1-16,11-3-1 0,-11 3-4 0,11-1-10 0,-11 1 6 16,0 0-2-16,12-2 1 0,-12 2-2 15,7-4-4-15,-7 4-4 0,0 0-1 0,0 0 1 0,8-2-5 16,-8 2-15-16,0 0 1 0,0 0-12 0,0 0-13 15,6-5-13-15,-6 5-19 0,0 0-26 0,0 0-27 16,0 0-17-16,0 0-21 0,0 0-14 0,0 0-17 16,0 0-38-16,-32 6-182 0,25-5-441 0,7-1 196 15</inkml:trace>
          <inkml:trace contextRef="#ctx0" brushRef="#br0" timeOffset="11702.22">5920 543 104 0,'-2'8'196'15,"2"-8"-15"-15,0 0-13 0,0 0-4 0,0 0-5 0,0 0-2 16,0 0 0-16,13 6-6 0,-13-6-6 0,11 3-10 15,-2-3-5-15,0 2-9 0,-9-2-2 0,20 0-9 16,-8 3-5-16,3-3-6 0,5 2-3 0,1-2-2 16,-6 0-3-16,5-2-5 0,-5 4-2 0,0-2-1 15,0 3-8-15,2-2-2 0,-1-2-3 0,3-2-9 16,-6 6 1-16,2-3-11 0,-1 0-2 0,1 0-8 16,-2 1 0-16,-1-2-5 0,2 1-5 0,-3 1-4 15,1-2-1-15,-12 1-1 0,15 0-1 0,-5 1-5 16,-10-1-2-16,14 0-1 0,-14 0-1 0,12 0-1 15,-6 1-9-15,-6-1-12 0,0 0-14 0,10 0-15 16,-10 0-15-16,0 0-23 0,0 0-19 0,9 3-29 0,-9-3-31 16,0 0-34-16,0 0-29 0,0 0-244 15,0 0-496-15,0 0 220 0</inkml:trace>
          <inkml:trace contextRef="#ctx0" brushRef="#br0" timeOffset="14671.15">6832 250 47 0,'0'0'236'0,"0"0"-14"0,0 0-16 16,0 0-15-16,0 0-20 0,0 0-12 0,0 0-10 15,0 0-10-15,0 0-7 0,0 0-7 0,0 0-13 16,0 0-4-16,0 0-5 0,0 0-5 16,0 0-13-16,0 0-6 0,-4-16-4 0,4 16-6 0,0 0-8 15,0 0-4-15,4-9-5 0,-4 9-9 0,3-8-1 16,-3 8-3-16,5-12-5 0,-5 12-5 0,2-11-4 15,2 7-2-15,-4 4-2 0,7-13-1 0,-2 8 0 16,0-3-4-16,1 3-3 0,-1-1 1 0,1 0-4 16,2 0 0-16,0 0-4 0,-2 1 1 0,2-2-1 0,-1 3-5 15,-1-1 1-15,1 1-2 0,1 0 2 16,-8 4-5-16,11-6-1 0,-2 3 2 0,-9 3 1 16,12-3 1-16,-4 1-4 0,-8 2 1 0,12 0 2 0,-12 0-2 15,12 0 0-15,-12 0-2 0,9 1 3 16,-9-1 0-16,7 5-3 0,-7-5 3 0,9 7-1 0,-4-4 2 15,-3 5-4-15,0-2 5 0,1 5-2 0,-3-1 1 16,0-10 0-16,-2 20-1 0,1-7 2 0,-1 0-3 16,-3 0 3-16,3 1 0 0,-2 0-3 15,-1 3 6-15,-1-4-2 0,-1 7-2 0,-1-2 1 0,1-1 0 16,-1 3-1-16,-1-4 5 0,0 2-3 0,-1 0 3 16,-2-2-3-16,-2 1 1 0,3 1 0 0,-1-3 0 15,2 4-3-15,-2-5 3 0,-2 3-1 0,2-2 3 16,-3 1-4-16,3-3 4 0,-1 1-3 0,3-3 2 15,-1-2-2-15,3 0 3 0,-2 0-4 0,1-3 1 16,3 0-1-16,-2-1 1 0,1 2-2 0,1-4 3 0,6-3 0 16,-8 8 1-16,3-6 0 0,5-2 0 0,-9 6 0 15,9-6 1-15,-6 4 2 0,6-4-1 0,0 0-3 16,0 0 4-16,-11 2-2 0,11-2 2 16,0 0-4-16,0 0 0 0,0 0 3 0,-6-14-3 0,6 14 1 15,0 0-3-15,0 0 0 0,6-18 0 0,-1 12-5 16,2-4-3-16,-1 1-1 0,2 2-2 0,1-4 0 15,1 3-1-15,1 0 1 0,-1-1-3 0,1 3 3 16,1-1 3-16,0 1-1 0,-1 0 0 0,0 3 1 16,-1-2 3-16,-2 2-3 0,0 0 4 0,-8 3-1 15,15-3 2-15,-15 3-3 0,13 0 0 0,-4 0-1 16,-9 0 3-16,13 3-2 0,-6 0 4 0,-1 1 4 16,-1 3 10-16,1-2-1 0,-6-5-1 0,6 13-3 15,0-7 2-15,-3 0-3 0,2 2 1 0,-2 1 2 0,1-3 0 16,1 2 1-16,0-3 1 0,-1 1 1 15,2 2 2-15,0-1 5 0,5-2 4 0,-4-2 5 16,4 3-4-16,3-2-2 0,-2 0 1 0,2-2-1 0,2-2 2 16,-1 2-7-16,1-2 0 0,-1 0-1 0,-2-2 5 15,3 2-4-15,-2-4 7 0,-2 2-1 16,2 0 3-16,-2 1-3 0,-3-1 7 0,-1-3-4 0,2 2 1 16,-4 0-6-16,0 0 0 0,-6 3-1 0,13-8 4 15,-13 8-10-15,10-6 0 0,-10 6-3 0,7-5-6 16,-7 5-17-16,1-6-16 0,-1 6-24 0,0 0-20 15,0 0-25-15,0 0-35 0,0 0-30 0,0 0-22 16,3-9-43-16,-3 9-217 0,0 0-481 0,0 0 213 16</inkml:trace>
          <inkml:trace contextRef="#ctx0" brushRef="#br0" timeOffset="15062.79">7594 120 155 0,'-4'-4'230'0,"4"4"-19"0,0 0-10 16,0 0-11-16,0 0-13 0,21-5-6 0,-12 4-7 15,2-2-8-15,1 3-11 0,2-2-7 0,1-1-13 16,0 3-6-16,-2-2-10 0,1 4-6 0,3-4-9 16,-3 2-6-16,-1 2-7 0,2-6-5 0,-2 4-10 15,1 0-8-15,-3 0-4 0,-2 0-5 0,3-2-7 16,-2 0-1-16,-10 2-6 0,16 0-4 0,-16 0-9 15,16-1-14-15,-10 2-18 0,-6-1-19 0,11 0-20 16,-11 0-24-16,0 0-23 0,13 2-20 0,-13-2-20 0,0 0-22 16,7 2-27-16,-7-2-197 0,0 0-412 0,0 0 182 15</inkml:trace>
          <inkml:trace contextRef="#ctx0" brushRef="#br0" timeOffset="15571.8">7535 177 187 0,'-10'4'176'0,"3"1"-30"15,-2 0 7-15,1-1-14 0,-3 2-6 0,3 0-12 16,1 1-11-16,0-4-8 0,4 2-7 0,-5 1-13 16,8-6-8-16,-8 12-6 0,3-8-5 0,5-4-5 15,-6 11-7-15,4-6-8 0,2-5 0 0,-1 10-7 16,1-10-3-16,0 0 1 0,3 15-4 0,2-11-6 15,-1 1 2-15,-4-5-1 0,13 8-6 0,-6-2 2 16,5-3-3-16,1 1-3 0,-1 1-2 0,0-1-3 0,3-2-1 16,1 0-1-16,-1 1 3 0,7-1-1 15,-2 0 0-15,-5 0-2 0,1 0-1 0,5 2 0 16,-5-2-4-16,-1 0 2 0,-2 0-3 0,1 0 2 16,2 1-1-16,-3-1-3 0,1 3 1 0,1-2 5 0,-2 1-4 15,1 1-2-15,-2-3 3 0,-1 3-4 0,-1 2 0 16,1-5-4-16,0 6 7 0,-1-2-3 0,-1-1 4 15,-2 1-3-15,2 0 4 0,-3 0-5 0,4 1 3 16,-4 0-1-16,1 0 4 0,0-1 6 0,-3 3-3 16,0-1-1-16,5-1 2 0,-5 2-3 0,-1-1 1 15,-3-8 4-15,3 12 2 0,-1-4 2 0,-2-1 0 16,0-7 8-16,-2 16 0 0,-1-11 5 0,-2 1-3 16,0-1-1-16,-3 3-1 0,-2-2-5 0,-4-1 3 15,2 2-3-15,-3-5-2 0,-5-2-2 0,3 4-2 16,1-4 0-16,-3 1-5 0,-3 0 2 0,3-1-4 15,3 2 0-15,0-4-9 0,0 2-8 0,1 0-16 16,-1-1-9-16,1 0-10 0,1 0-13 0,2-2-16 0,0 1-16 16,1-1-24-16,0-2-24 0,5 1-52 0,-4-2-114 15,1 1-332-15,3 0 147 0</inkml:trace>
        </inkml:traceGroup>
        <inkml:traceGroup>
          <inkml:annotationXML>
            <emma:emma xmlns:emma="http://www.w3.org/2003/04/emma" version="1.0">
              <emma:interpretation id="{2450F555-C7B6-4269-9EB4-45A65D5DDB6C}" emma:medium="tactile" emma:mode="ink">
                <msink:context xmlns:msink="http://schemas.microsoft.com/ink/2010/main" type="inkWord" rotatedBoundingBox="12297,654 14554,660 14552,1322 12295,1315"/>
              </emma:interpretation>
            </emma:emma>
          </inkml:annotationXML>
          <inkml:trace contextRef="#ctx0" brushRef="#br0" timeOffset="17050.66">8695 408 70 0,'-6'-8'231'0,"6"8"-9"0,-6-5-11 0,6 5-11 0,0 0-8 16,-8-6-11-16,8 6-11 0,0 0-13 0,0 0-13 15,-6-5-16-15,6 5-16 0,0 0-7 0,0 0-11 16,0 0-6-16,0 0-9 0,-18 10-4 0,14-5-9 16,-1 2-3-16,3-1-5 0,-1 1-2 0,0 2 0 15,0 0-6-15,3-9-4 0,-2 19-2 0,0-12-1 16,4 5-4-16,0-3-3 0,1 3-3 0,-2 1-5 15,4-4 0-15,-3 0 0 0,3-2 0 0,1 1-2 16,-1-2-2-16,3 3 2 0,1-1-3 0,4-2-3 16,-5-1 2-16,3 0-4 0,2-1 0 0,-1-2-4 15,0 1 0-15,1-3 1 0,0 2-2 0,0-2-3 16,0-1-1-16,-2-1 3 0,-3-2-2 0,4 0-7 16,-4 2-3-16,4-6-2 0,-1 2-6 0,-2-3-7 0,0 0-1 15,-1-1 2-15,-1-1 2 0,1-1 0 0,-2 2 0 16,2 0 3-16,-1 0-1 0,0 1 4 15,-2 1-3-15,-1 2 0 0,1-3 5 0,-3 4 4 0,-2 5 0 16,6-13 2-16,-2 7-1 0,-4 6 2 0,5-9-1 16,-5 9 3-16,2-7-1 0,-2 7 1 0,0 0-3 15,0 0-3-15,5-9 2 0,-5 9-4 16,0 0 1-16,0 0 1 0,0 0-4 0,0 0 0 0,0 0 4 16,0 0-1-16,0 0 2 0,0 0-2 0,0 0 4 15,-3 35-2-15,3-26 1 0,0 2 0 0,-3 1 2 16,3-1-1-16,-1 2-3 0,3 0-1 0,-2 1 6 15,2-1-1-15,3 0 0 0,-5 0 0 0,3-1 0 16,-2 0 3-16,2-1-4 0,2 0 2 0,1-1-1 16,-1 0-3-16,1-4-2 0,1 2-10 0,1-4-10 15,3 2-4-15,0-2-12 0,-2-3-7 0,0 0-8 16,4 0-6-16,-1-2-9 0,-1 0-1 0,3-1-2 16,-1-3 3-16,0-1 3 0,0-2 7 0,0 2-4 0,-1-4 7 15,3-2-4-15,1 1 6 0,-1-3 2 0,-2 0 5 16,3 0 5-16,-6 4 2 0,2-2 16 15,-2 1 10-15,1 0 9 0,-2 4 7 0,-3-1 8 0,0-2 12 16,0 7 5-16,-1-3 7 0,-5 6-2 0,8-10-1 16,-3 8-1-16,-5 2-2 0,6-5-3 0,-6 5-5 15,0 0-3-15,0 0-4 0,0 0-1 0,0 0-1 16,0 0 1-16,0 0 1 0,0 0 4 0,12 9 1 16,-12-9 5-16,3 10-1 0,-3-10 2 0,0 12-1 15,0-3 3-15,0-9-2 0,3 14 2 0,-3-6-7 16,2 1 2-16,-2-1 1 0,0-8-8 0,1 16 5 15,0-7-7-15,-1-9 3 0,0 14-3 0,0-14-5 16,1 11 3-16,2-3-2 0,-3-8 1 0,0 9-3 16,0-9 1-16,0 0 5 0,1 10-3 0,-1-10-4 15,0 0 2-15,0 0 11 0,0 0-13 0,0 0-6 16,6 4-8-16,-6-4-4 0,0 0-6 0,0 0-8 16,15-18-9-16,-6 9-4 0,-2 2-3 0,2-5-10 0,0 2-3 15,4-4-10-15,-4 3-1 0,2 0 6 0,1-3 6 16,-1 4 6-16,-1 0 6 0,1-1 8 0,-1 3 8 15,0-1 5-15,-3 1 6 0,-1 4 13 0,3-1 6 16,-4 0 2-16,-5 5 7 0,11-6 0 0,-11 6 1 16,6-5 0-16,-6 5-4 0,9-3 2 15,-9 3 0-15,0 0-1 0,10 0 0 0,-10 0 0 0,0 0 6 16,9 6 1-16,-9-6 12 0,4 8-5 0,-4-8-1 16,5 9 2-16,-1-2 8 0,-3-1-4 0,3 3 3 15,-3-1-2-15,1-1-2 0,2 1 0 0,2 2 3 0,-3 0-3 16,2 0-2-16,0-2-3 0,-2-1 2 15,2-1-5-15,0 0 1 0,0 1-5 0,1-2 3 16,2 0-4-16,-2 0 2 0,3-1-4 0,-2-2 1 16,3 1-3-16,1 0-1 0,-3-1-3 0,5-2 2 0,-2 0-1 15,0-2-1-15,0 0 1 0,1-2-1 16,1 2-7-16,-1-6 2 0,0 2-4 0,2-2-1 16,-2-1-2-16,4 0-1 0,-1-2-3 0,-2 1-1 0,-1 1 2 15,5 0 0-15,-8 1 9 0,0 0 0 0,-2 2 2 16,0 0 2-16,-2 1 0 0,1 0 6 0,-6 5-2 15,9-6 2-15,-6 1-2 0,-3 5-5 0,0 0-1 16,9-4-1-16,-9 4-2 0,0 0 1 0,0 0-3 16,10-2 2-16,-10 2-2 0,0 0 0 0,10 7 1 15,-10-7-1-15,2 10 2 0,1-5 0 0,-3-5-1 16,5 14 1-16,0-6 1 0,-2 3-2 0,1-2 3 16,-1-1 1-16,0 2-2 0,0 0 0 0,3-1 3 15,-1 1 1-15,-3-1-4 0,3-3 2 0,-1 2-2 16,-2-3 1-16,-2-5-1 0,9 11-11 0,-7-9-11 15,-2-2-19-15,9 8-24 0,-4-3-29 0,1-3-27 16,-6-2-31-16,11 2-35 0,-11-2-64 0,14-2-136 16,-14 2-417-16,13-7 186 0</inkml:trace>
          <inkml:trace contextRef="#ctx0" brushRef="#br0" timeOffset="17266.46">10100 161 165 0,'-2'-12'353'0,"-1"2"-18"15,0-2-27-15,3 4-28 0,0 8-23 0,0-11-19 0,0 11-30 16,1-12-21-16,-1 12-20 0,5-8-17 0,-5 8-18 0,5-6-32 16,-5 6-24-16,9-4-36 0,-9 4-29 0,11-4-32 15,-11 4-33-15,11 3-37 0,-11-3-28 0,10 5-38 16,-10-5-23-16,9 4-40 0,-9-4-142 0,9 2-390 15,-9-2 173-15</inkml:trace>
          <inkml:trace contextRef="#ctx0" brushRef="#br0" timeOffset="17864.39">10112 380 55 0,'0'0'235'0,"0"0"-9"0,0 0-9 16,0 0-6-16,0 0-5 0,0 0-7 0,0 0-7 15,0 0-8-15,41 4-7 0,-27-4-8 0,1 3-10 16,5-3-12-16,0 2-5 0,1 1-15 0,-2-1-8 16,2-2-10-16,-3 1-11 0,1-1-12 0,-1 3-6 15,-4-2-10-15,0-1-5 0,1 0-11 0,-3 1-30 16,-1-1-26-16,-2 0-26 0,-9 0-32 0,15 3-34 16,-15-3-34-16,12-3-54 0,-5 2-57 0,-7 1-198 15,11-5-472-15,-7 0 209 0</inkml:trace>
          <inkml:trace contextRef="#ctx0" brushRef="#br0" timeOffset="17573.14">10259-1 97 0,'0'0'196'0,"0"0"-5"15,0 0-15-15,11 15-8 0,-6-10-4 0,-3 0-5 16,2 4-4-16,-2 0-1 0,2 3-2 0,0 1-7 16,-1 6-8-16,2 0-1 0,-2 3-9 15,2-3-4-15,-3 2-4 0,3-1-14 0,-4 1-2 16,3 1-4-16,-3 0-6 0,1-2-10 0,0 0-3 0,-2 0-7 16,1 1-6-16,-2-1-4 0,-1-3-5 0,2 2-7 15,-3 0-3-15,3-5-7 0,-4-2-2 0,4 4-5 16,-1-4-1-16,0 2-5 0,0-2-3 0,1 0 0 15,-3 0-2-15,2-1-8 0,1-3-17 0,0-8-18 16,0 15-18-16,1-4-20 0,-1-3-20 0,0-8-26 16,4 14-31-16,-2-8-20 0,-2-6-35 0,9 10-31 15,-5-8-210-15,-4-2-467 0,10 6 207 0</inkml:trace>
          <inkml:trace contextRef="#ctx0" brushRef="#br0" timeOffset="18355.09">10853 252 231 0,'0'0'261'0,"0"0"-17"0,7-5-15 0,-7 5-15 16,0 0-14-16,0 0-17 0,0 0-9 0,0 0-18 15,0 0-14-15,0 0-16 0,0 0-13 0,0 0-8 16,0 0-15-16,0 0-7 0,-26-3-7 0,26 3-9 16,-18 0-6-16,18 0-8 0,-20 1-6 15,8 1-5-15,0 1-3 0,3-1-4 0,-2 1-3 0,0-2-7 16,2 3 2-16,2 0-3 0,-7-1-1 0,7 0-6 15,1 1 0-15,6-4-5 0,-10 6-6 0,5-1 2 16,5-5-3-16,-8 7-6 0,8-7 0 0,-5 8-2 16,5-8 4-16,-3 10-2 0,3-10 3 0,0 0-2 15,0 0 0-15,6 12-2 0,-6-12 4 0,10 9-2 16,-4-7 2-16,0 4-2 0,2 0 0 0,0-1-2 16,3 1 1-16,-3 1 1 0,0-3 1 0,1 2-1 15,3 1-2-15,-2 0-1 0,1 0 6 0,-1 2-3 0,2 0-1 16,-3-2 0-16,2 2-1 0,-3-1 0 15,1 0 0-15,-2 0 1 0,0 1 1 0,-2 0 5 0,1-4-4 16,-2 1 0-16,-1-1 6 0,2 1 2 0,-5-6 1 16,4 10-3-16,-4-10 5 0,4 10 3 0,-4-10-3 15,0 0 2-15,-13 11-1 0,5-6-12 0,-7-2-26 16,0 0-39-16,-5 0-50 0,-2-1-56 0,7-4-74 16,-4 2-197-16,2-2-477 0,3 1 211 0</inkml:trace>
        </inkml:traceGroup>
        <inkml:traceGroup>
          <inkml:annotationXML>
            <emma:emma xmlns:emma="http://www.w3.org/2003/04/emma" version="1.0">
              <emma:interpretation id="{173C960C-CD0D-4245-8F69-392B9796C603}" emma:medium="tactile" emma:mode="ink">
                <msink:context xmlns:msink="http://schemas.microsoft.com/ink/2010/main" type="inkWord" rotatedBoundingBox="15085,1221 15355,1222 15354,1437 15085,1437"/>
              </emma:interpretation>
            </emma:emma>
          </inkml:annotationXML>
          <inkml:trace contextRef="#ctx0" brushRef="#br0" timeOffset="22198.14">11683 562 115 0,'0'0'233'0,"0"0"-22"0,0 0-16 15,0 0-22-15,0 0-7 0,0 0-9 0,3 10-12 16,-3-10-11-16,0 0-8 0,-6 15-10 0,6-15-11 0,-8 17-10 15,-1-9-3-15,-1 4-10 0,-6 1-7 16,1 0-9-16,-1-1-4 0,-2 0-20 16,-1 2-28-16,-2-1-29 0,-5 1-33 0,8 0-38 0,-1-3-35 0,1 0-54 15,-2 0-152-15,3-4-353 0,3 1 156 0</inkml:trace>
        </inkml:traceGroup>
        <inkml:traceGroup>
          <inkml:annotationXML>
            <emma:emma xmlns:emma="http://www.w3.org/2003/04/emma" version="1.0">
              <emma:interpretation id="{5F9F625A-F891-438E-B030-BEEF2C5F1A42}" emma:medium="tactile" emma:mode="ink">
                <msink:context xmlns:msink="http://schemas.microsoft.com/ink/2010/main" type="inkWord" rotatedBoundingBox="16183,794 18414,801 18413,1276 16182,1269"/>
              </emma:interpretation>
            </emma:emma>
          </inkml:annotationXML>
          <inkml:trace contextRef="#ctx0" brushRef="#br0" timeOffset="22948.94">12514 403 208 0,'0'0'211'15,"5"15"-8"-15,-4-9-18 0,2 6-14 0,-1-1-12 16,0 0-13-16,2 1-12 0,-1-1-12 0,0 0-13 16,-2 0-9-16,1 1-13 0,-2-1-8 0,1-2-7 15,3 2-9-15,-4-4-3 0,1 1-6 0,-1-8-7 16,1 14-3-16,-1-8-3 0,0-6-6 0,0 11-5 15,0-11-3-15,0 0-1 0,0 11-4 0,0-11-2 16,0 0 2-16,4 7-3 0,-4-7-11 0,0 0-12 0,0 0-7 16,0 0-6-16,0 0-2 0,0 0-8 15,12-23-3-15,-6 15 2 0,2-4 0 0,-1 1-1 0,5-4-2 16,-1 1-5-16,2-4 1 0,2 3 2 16,-3-1 4-16,4-1 2 0,-2 0 2 0,-1 1 7 0,1 0 7 15,-2 2 1-15,0-1 7 0,-2 5 2 0,0 0 8 16,0 0 9-16,-1 0 5 0,2 2 1 0,-3 1 5 15,0 1 1-15,-5-1-1 0,5 2-1 0,-8 5 0 16,11-8-1-16,-4 5 2 0,2-2 0 0,-9 5-1 16,10-2-4-16,-10 2 3 0,11 0 0 0,-11 0 3 15,10 4 1-15,-5 2 10 0,0-2-4 0,0 1 3 16,2 6 7-16,-2-2-1 0,1 1 3 0,-1 0-2 16,-3 3-4-16,2-2-4 0,0 3-1 0,1-3-4 15,-3 3-3-15,3 0-2 0,-2-2-3 0,-2 1-1 16,5 1-1-16,0-1-1 0,-3-1-3 0,-2 0-5 15,-1 1 4-15,0-4-3 0,4 0 2 0,-2-1-5 16,2 0-9-16,-3 0-19 0,-1-8-17 0,4 12-16 16,-3-7-25-16,-1-5-20 0,5 10-28 0,-5-10-27 15,4 4-36-15,-4-4-220 0,0 0-439 0,13 0 195 16</inkml:trace>
          <inkml:trace contextRef="#ctx0" brushRef="#br0" timeOffset="23277.49">13310 347 33 0,'8'-5'289'0,"-8"5"-14"16,10-3-22-16,-4 0-14 0,-6 3-14 0,15-3-13 15,-3 3-14-15,0-2-14 0,1 4-7 0,0-2-10 16,1 2-15-16,-2-2-16 0,4 1 1 0,-1 2-18 15,-2-1-6-15,3-1-5 0,-1-1-5 0,1 3-16 16,-1-1-6-16,-1 0-4 0,0-1-8 0,0 0-9 16,0 1 5-16,-2 0-19 0,1-1-2 0,0 2-2 15,-2-3-6-15,1 0 0 0,-4 4-7 0,-8-4 2 16,17 0-8-16,-10 1 0 0,-7-1-4 16,15 1-4-16,-6-1-13 0,-9 0-10 0,12-2-12 15,-12 2-19-15,0 0-12 0,11 0-21 0,-11 0-26 0,0 0-30 16,6 5-26-16,-6-5-29 0,0 0-14 0,0 0-24 15,0 0-31-15,0 0-162 0,-28 7-448 0,17-7 198 0</inkml:trace>
          <inkml:trace contextRef="#ctx0" brushRef="#br0" timeOffset="23495.71">13413 535 9 0,'0'0'246'0,"13"2"-7"0,-4-2-10 0,4 0-10 16,1 2-13-16,6-2-11 0,1 2-11 0,0-4-13 16,-2 2-8-16,5 0-13 0,-3-2-13 0,1 2-10 15,-1 0-15-15,-1 0-10 0,-2 0-9 0,-1 0-9 16,4-2-8-16,-6 1-20 0,0-2-16 0,-1 3-32 16,-2 0-30-16,0 0-35 0,-2-2-33 0,-10 2-39 15,16-3-61-15,-10 0-203 0,0-2-426 0,2 2 188 16</inkml:trace>
          <inkml:trace contextRef="#ctx0" brushRef="#br0" timeOffset="23849.08">14425 191 144 0,'0'0'260'0,"15"-4"-12"0,-5 3-13 16,3-2-14-16,1 3-9 0,0-2-11 0,-1-2-10 15,3 3-3-15,-3 0-13 0,10-2-10 0,-10 2-9 16,1-3-5-16,3 0-15 0,-2 2-13 0,-2 0-6 15,1-2-11-15,1 4-11 0,-2-5-12 0,-3 4-7 16,4-1-9-16,-6 1 1 0,-8 1-14 0,14-2-9 16,-7 2-23-16,-7 0-16 0,11-1-25 0,-11 1-27 0,0 0-31 15,12-2-29-15,-12 2-32 0,0 0-26 16,0 0-12-16,0 0-31 0,0 0-52 0,0 0-134 16,0 0-424-16,0 0 187 0</inkml:trace>
          <inkml:trace contextRef="#ctx0" brushRef="#br0" timeOffset="24302.1">14376 234 141 0,'-8'6'196'0,"8"-6"-12"0,-6 10-11 0,6-10-14 15,-6 8-16-15,6-8-8 0,-5 6-14 0,5-6-10 16,-4 6-10-16,4-6-8 0,0 0-12 0,-2 10-7 15,2-10-3-15,0 0-6 0,0 10-7 0,0-10-2 16,0 0-5-16,0 0-3 0,5 14-5 0,-5-14-2 16,6 8-5-16,-2-5-2 0,2 2-5 0,2-1 1 15,-3 0-5-15,5-1-2 0,1 3 1 0,2 0-10 16,-3-2 3-16,2-1 0 0,0 2-2 0,3-1 0 16,-5 0 6-16,3-2-2 0,0 1 8 0,-1 2-1 15,3-3 2-15,-4 2 4 0,4-2-1 0,-3 1-2 0,-2 2-1 16,1-2 2-16,0-1-3 0,-3 2-3 0,0-2 0 15,1 1-4-15,-1 1-2 0,-1-2-2 16,0 1-1-16,2-1-4 0,-9-2 2 0,10 8-2 0,-4-4-3 16,0 2-3-16,-1-2 2 0,0 2 2 0,-2-1 1 15,-3-5-1-15,9 11 0 0,-3-5 2 0,-3 0 3 16,2 1 1-16,-3 0 7 0,-2-7 9 0,4 14 6 16,-5-6 0-16,1-8 7 0,-7 17 4 0,4-12 9 15,-6 4 1-15,-1-3-1 0,0 2-6 0,-2-2-7 16,-3 2-5-16,-5-6-1 0,2 3-4 0,-4-2-4 15,-2-2-16-15,1 4-30 0,1-2-35 0,-2-3-43 16,0 0-42-16,0-3-52 0,6 1-61 0,-3-1-231 16,6-1-520-16,-1-1 230 0</inkml:trace>
        </inkml:traceGroup>
      </inkml:traceGroup>
    </inkml:traceGroup>
    <inkml:traceGroup>
      <inkml:annotationXML>
        <emma:emma xmlns:emma="http://www.w3.org/2003/04/emma" version="1.0">
          <emma:interpretation id="{2835EBA0-239A-4D9E-BB18-B44044BD6E9F}" emma:medium="tactile" emma:mode="ink">
            <msink:context xmlns:msink="http://schemas.microsoft.com/ink/2010/main" type="paragraph" rotatedBoundingBox="4524,2600 18123,2198 18190,4467 4591,48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3844078-FDC8-497F-8329-8852EAED3E9B}" emma:medium="tactile" emma:mode="ink">
              <msink:context xmlns:msink="http://schemas.microsoft.com/ink/2010/main" type="line" rotatedBoundingBox="4524,2600 18123,2198 18146,2972 4547,3374"/>
            </emma:interpretation>
          </emma:emma>
        </inkml:annotationXML>
        <inkml:traceGroup>
          <inkml:annotationXML>
            <emma:emma xmlns:emma="http://www.w3.org/2003/04/emma" version="1.0">
              <emma:interpretation id="{EA29A702-BE99-4B0B-9A78-262D76C94766}" emma:medium="tactile" emma:mode="ink">
                <msink:context xmlns:msink="http://schemas.microsoft.com/ink/2010/main" type="inkWord" rotatedBoundingBox="4524,2600 6925,2529 6944,3157 4542,3228"/>
              </emma:interpretation>
            </emma:emma>
          </inkml:annotationXML>
          <inkml:trace contextRef="#ctx0" brushRef="#br0" timeOffset="27913.96">879 2289 214 0,'0'0'268'0,"0"0"-21"0,0 0-21 0,0 0-22 16,0 0-20-16,0 0-19 0,0 0-9 15,0 0-19-15,0 0-9 0,0 0-10 0,0 0-10 0,0 0-3 16,0 0 1-16,-13 16-1 0,13-16 0 0,0 0 5 15,6 8-8-15,-6-8-4 0,7 11-3 0,-4-8-9 16,1 3-4-16,-4-6-5 0,6 11-6 0,-3-4-4 16,2-1-10-16,-2 2-6 0,1-2-2 15,-1 0-11-15,0 3-1 0,-1 0-3 0,0-2-1 0,0 2-2 16,-1 0-7-16,0-2 1 0,1 2-6 0,1-1 5 16,-3-8-4-16,2 12-1 0,0-4-4 0,-2-8 1 15,0 10-3-15,0-10-18 0,2 10-14 0,-2-10-22 16,0 7-6-16,0-7-22 0,3 8-24 0,-3-8-26 15,0 0-22-15,0 0-24 0,4 8-14 0,-4-8-47 16,0 0-236-16,0 0-499 0,0 0 222 0</inkml:trace>
          <inkml:trace contextRef="#ctx0" brushRef="#br0" timeOffset="28128.1">951 2024 39 0,'-5'-6'290'15,"5"6"-34"-15,-5-9-16 0,5 9-26 0,-6-12-22 16,6 12-25-16,-3-8-28 0,3 8-35 0,0 0-30 16,0 0-21-16,0 0-35 0,0 0-26 0,12-8-30 15,-12 8-33-15,0 0-44 0,17 5-144 0,-17-5-282 16,16 0 125-16</inkml:trace>
          <inkml:trace contextRef="#ctx0" brushRef="#br0" timeOffset="28503.08">1236 1933 118 0,'7'-4'219'0,"-7"4"-14"0,0 0-21 16,0 0-12-16,0 0-10 0,0 0-9 0,0 0-1 16,11 13-2-16,-11-7-3 0,5 5-7 0,-5-3 0 15,0 4-1-15,2-1-9 0,-1 5 1 0,-1 2-1 16,-1 1-6-16,-1-2-7 0,-1 3-1 0,1 1-7 16,2-2-8-16,-2 4-9 0,-2-3-6 0,4 2-2 15,0-1-13-15,-2 0 0 0,-1-2-5 0,1 1-2 16,0-1-9-16,2-2-8 0,0-2-3 0,0 3-2 0,-3-4 0 15,3 2-9-15,0-4 0 0,5 4-4 0,-3-4-10 16,1-1 3-16,-2-2 2 0,4 2-3 16,-1-1-2-16,-1 0 1 0,2-1-9 0,1 0 6 0,-2-1-5 15,1 2-8-15,1-3-8 0,-1 1-13 0,-2-4-20 16,2 4-16-16,0-2-18 0,-5-6-19 0,6 10-19 16,-4-4-18-16,-2-6-19 0,7 7-21 0,-7-7-27 15,3 7-26-15,-3-7-53 0,0 0-154 0,0 0-462 16,0 0 204-16</inkml:trace>
          <inkml:trace contextRef="#ctx0" brushRef="#br0" timeOffset="30001.89">1187 2435 106 0,'0'0'225'0,"0"0"-16"16,0 0-15-16,0 0-17 0,0 0-16 0,0 0-15 15,0 0-10-15,0 0-10 0,0 0-11 0,0 0-6 16,0 0-10-16,0 0-8 0,0 0-3 0,0 0-3 15,0 0-2-15,0 0-9 0,0 0-4 0,0 0-5 16,0 0-2-16,0 0-5 0,30-5-4 0,-19 1-5 16,2 2-4-16,0 1-2 0,3-2-6 0,-1-1-3 15,0 1-2-15,3-1 1 0,6 0 1 0,-1-1-4 16,-2 0-1-16,2-1-6 0,1-1 4 0,-2 2-4 16,0-1-4-16,0 3-2 0,2-5-2 0,-4 3-2 15,2-1 2-15,-7 2-7 0,-2-1 2 0,3 0 1 0,-1 0-1 16,-3 0-4-16,1 1 4 0,-7 2-5 15,4-4 5-15,-5 3-2 0,3 0-7 16,-8 3 4-16,10-8-1 0,-5 5 0 0,-5 3 2 0,8-9-3 0,-8 9-1 16,5-9 0-16,-5 9 3 15,6-10-5-15,-6 10 1 0,3-7 0 0,-3 7 0 0,4-9 1 0,-4 9-2 16,-2-10 1-16,2 10-2 0,0 0 1 0,0-14 0 16,0 14 0-16,0 0 0 0,-2-12-3 0,2 12 1 15,-6-9 1-15,6 9 0 0,-5-5 0 0,5 5-1 16,-11-4-2-16,11 4 3 0,-15-3-3 0,7 1 1 15,8 2 0-15,-19-2 2 0,8 2-3 0,0-1 5 16,11 1-2-16,-20 3-1 0,9-3-2 0,0 2 3 16,4-1-1-16,7-1 0 0,-19 3-2 0,14 0 4 0,5-3-3 15,-13 2 3-15,6 2-5 0,7-4 2 16,-11 6-1-16,7-2-2 0,4-4-1 0,-9 6 7 16,9-6-4-16,-5 8 3 0,5-8-3 0,-4 10 5 0,1-5-2 15,3-5-1-15,-3 9-1 0,3-9 4 16,0 10-4-16,0-10 7 0,2 12-3 0,-1-4 5 0,-1-8-4 15,5 11 4-15,-3-3-4 0,3-2 2 0,1 0 1 16,4 3 1-16,-4-2-2 0,-2-3-1 0,4 1 3 16,0 2 3-16,3-2-3 0,-2 1 1 15,-1-1-2-15,3-1 0 0,2 0 2 0,-1 0-2 0,4-2-2 16,-1 2 2-16,-4-1 0 0,7-3 1 0,-8 2-4 16,6-1 3-16,-1-1-5 0,1-1 4 0,-1-1-3 15,-2 1 1-15,0-2 0 0,3 2 1 0,-3-3 0 16,0 2 0-16,-1 0-3 0,-1-1 3 0,-5 2 0 15,3-5-1-15,-1 1-1 0,0 2 1 0,-8 3-2 16,10-10 2-16,-3 7-1 0,-3-1 2 0,1-3 0 0,-5 7-1 16,10-6-1-16,-7 0 1 0,-3 6 1 15,5-8-1-15,-5 8 1 0,8-6 3 0,-8 6-3 16,2-7 6-16,-2 7-5 0,0 0 2 0,9-6-2 0,-9 6-4 16,0 0 3-16,0 0 2 0,4-3-1 0,-4 3 1 15,0 0-2-15,0 0-1 0,0 0 1 0,0 0 1 16,13 7 2-16,-13-7-3 0,8 5-2 0,-8-5 4 15,8 9-1-15,-8-6 0 0,0-3 1 0,9 8 1 16,-6-2 2-16,0-2-1 0,-3-4 1 0,8 9-1 16,-5-4 1-16,2 1 1 0,-5-6-1 0,5 9 3 15,-5-9-4-15,4 11 1 0,0-7-3 0,1 2-3 16,-5-6 2-16,4 10 2 0,-4-10-1 0,4 7 3 16,-4-7-5-16,5 7-1 0,-5-7 3 0,2 4 2 15,-2-4-6-15,0 0 7 0,8 5-5 0,-8-5 0 0,0 0 4 16,0 0-1-16,10 2 0 0,-10-2-2 15,0 0 1-15,0 0-4 0,15-10 0 0,-11 6-9 0,1-2-6 16,2 1-2-16,1-5-5 0,-3 4-1 16,3-1 0-16,0-3 4 0,0 3 0 0,-1-3 5 15,-1 4-1-15,1-2-1 0,-2 2 4 0,1-2-2 0,1 2 8 16,-1 1 2-16,-1 0 2 0,-1-1 7 0,-4 6 5 16,9-9 3-16,-9 9 0 0,7-5 5 15,-7 5-8-15,3-6-1 0,-3 6 1 0,0 0-2 0,5-5 2 16,-5 5-8-16,0 0 0 0,0 0 3 0,0 0-4 15,0 0 2-15,0 0-2 0,16 7 3 0,-16-7-5 0,0 0 0 16,4 13 3-16,-4-13 3 0,3 10-5 0,-3-10 3 16,3 9-1-16,-3-3 1 0,0-6 0 15,5 14-2-15,-3-9 0 0,-2-5 5 0,3 11-6 0,-3-11 3 16,2 10 0-16,-2-10-1 0,4 7 0 0,-4-7 3 16,5 10-6-16,-5-10 6 0,2 3-1 0,-2-3 4 15,0 0-6-15,6 6 2 0,-6-6 0 0,5 2-1 16,-5-2 1-16,0 0 3 0,10 0-5 0,-10 0 1 15,0 0-4-15,16-6-2 0,-9 3 3 0,-1-1-8 16,-6 4-6-16,12-10 3 0,-4 3-2 0,-1-2-8 16,2 0 1-16,-2 2 0 0,-1-2 0 0,-2-1-1 15,5 2 5-15,-4 1 4 0,3-1-1 0,-3 0 3 16,-1 2-2-16,2 2 2 0,-3-3-2 0,4 2 3 16,-7 5-1-16,8-8 4 0,-8 8-3 0,10-8 4 15,-7 5 0-15,-3 3 3 0,10-2-2 0,-10 2 3 16,8-3 1-16,-8 3 5 0,0 0 3 0,18 4 3 0,-18-4 0 15,11 4 3-15,-7 2-1 0,5-2 8 0,-4 2-3 16,2 0 6-16,-1 2-4 0,3 0 4 16,-3 3-2-16,1-3-4 0,-3 4-3 0,3-4 2 0,-2 3-5 15,1-5-1-15,-4 1 3 0,0 0-5 16,1 0 3-16,-1-1-17 0,-2-6-13 0,3 13-18 0,-2-9-23 16,-1-4-22-16,2 8-27 0,-2-8-33 0,0 0-24 15,2 9-30-15,-2-9-67 0,0 0-166 0,0 0-461 16,0 0 204-16</inkml:trace>
          <inkml:trace contextRef="#ctx0" brushRef="#br0" timeOffset="30548.5">2964 2115 169 0,'0'0'224'0,"0"0"-14"16,0 0-10-16,0 0-12 0,0 0-15 0,0 0-12 16,0 0-7-16,0 0-9 0,-24-2-10 0,24 2-3 15,0 0-10-15,-24 6-8 0,15-3-6 0,-2-1-9 16,3 1-12-16,-5 2-6 0,1-2-6 0,1 1-7 15,4 4-9-15,-4-4-4 0,3 0-10 0,1 0 2 16,1 1-10-16,1 0-2 0,-2-1 0 0,7-4-4 16,-9 10-8-16,5-4 1 0,4-6-2 0,-6 9-3 15,3-4-1-15,3-5 0 0,-2 10-4 0,2-10-2 16,0 0-3-16,5 11 4 0,-5-11-1 0,4 7-4 16,-4-7 1-16,6 7-1 0,3-5-2 0,-2 1 3 15,0 0-4-15,-7-3 1 0,15 6-1 0,-9-6 0 0,3 5-3 16,-2-4 0-16,2 3-1 0,-3 0 0 0,4-2 2 15,-4-2-1-15,3 5-6 0,-3-1 6 16,0 1-1-16,-1-1-2 0,2 1 0 0,-2 1 2 16,-2-1-3-16,-3-5-4 15,8 11 4-15,-4-7 0 0,0 3 2 0,-4-7 3 0,2 9-2 0,-2-9 4 16,3 8-2-16,-3-8 1 0,0 0-2 0,0 0 3 0,-5 14 1 16,5-14-3-16,-13 5 3 0,13-5-1 0,-11 3-2 15,4 0 0-15,7-3-1 0,-20 3 1 0,9-2-3 16,3 0-6-16,-1 1-14 0,9-2-14 0,-20 2-15 15,13 0-16-15,7-2-17 0,-18 0-17 0,12 2-21 16,6-2-19-16,0 0-33 0,-13 0-245 0,13 0-451 16,0 0 199-16</inkml:trace>
          <inkml:trace contextRef="#ctx0" brushRef="#br0" timeOffset="31088.14">3271 2349 16 0,'0'0'265'0,"0"0"-14"0,0 0-14 0,0 0-14 16,0 0-23-16,0 0-12 0,0 0-18 0,0 0-11 15,0 0-17-15,0 0-11 0,0 0-5 0,0 0-2 0,-29 7-1 16,29-7-8-16,0 0-2 0,-2 10-16 0,2-10 2 15,-3 7-8-15,3-7-8 0,-3 8-2 0,3-8-10 16,0 0-8-16,-1 10-7 0,1-10-3 0,0 0-8 16,1 11 3-16,-1-11-6 0,0 0 1 15,0 0-4-15,0 0 5 0,6 7-4 0,-6-7 7 0,0 0 5 16,0 0 10-16,7 2-3 0,-7-2 12 0,0 0 7 16,0 0-4-16,0 0 3 0,0 0-1 0,0 0 12 15,11-13-1-15,-11 13-1 0,2-9 1 0,-2 9-5 16,0 0-6-16,4-8-4 0,-4 8-12 0,0 0-3 15,0 0-5-15,2-10-7 0,-2 10 1 0,0 0-14 16,0 0-6-16,0 0-12 0,-1-10-28 0,1 10-19 0,0 0-31 16,0 0-25-16,0 0-23 0,0 0-28 15,0 0-29-15,0 0-29 0,0 0-38 0,0 0-25 0,0 0-36 16,-5-10-282-16,5 10-626 0,0 0 276 0</inkml:trace>
          <inkml:trace contextRef="#ctx0" brushRef="#br0" timeOffset="31453.7">3217 2072 41 0,'0'0'214'0,"0"0"-17"0,0 0-20 0,-11 2-18 0,11-2-12 16,0 0-12-16,0 0-15 0,0 0-7 0,0 0 2 15,0 0-2-15,0 0 7 0,0 0 2 16,0 0 2-16,0 0 1 0,0 0-3 0,0 0 1 16,0 0 0-16,0 0-1 0,0 0 1 0,0 0 0 0,0 0-4 15,0 0-2-15,0 0-1 0,0 0-11 0,0 0-9 16,0 0-2-16,12-23-10 0,-12 23-19 0,0 0 2 15,0 0-12-15,0 0-5 0,-2-10-3 0,2 10-11 16,0 0-1-16,0 0-24 0,0 0-21 0,-10-5-23 16,10 5-23-16,0 0-35 0,0 0-27 0,0 0-39 15,0 0-32-15,0 0-42 0,0 0-264 0,-16 8-537 16,16-8 237-16</inkml:trace>
        </inkml:traceGroup>
        <inkml:traceGroup>
          <inkml:annotationXML>
            <emma:emma xmlns:emma="http://www.w3.org/2003/04/emma" version="1.0">
              <emma:interpretation id="{7A46E867-6D7F-42A9-AB18-919B9B7F8F9A}" emma:medium="tactile" emma:mode="ink">
                <msink:context xmlns:msink="http://schemas.microsoft.com/ink/2010/main" type="inkWord" rotatedBoundingBox="8524,2514 8759,2507 8775,3033 8540,3039"/>
              </emma:interpretation>
            </emma:emma>
          </inkml:annotationXML>
          <inkml:trace contextRef="#ctx0" brushRef="#br0" timeOffset="33379.76">4866 2125 209 0,'0'0'274'0,"0"0"-17"0,-2 9-18 0,2-9-14 16,0 0-20-16,0 0-18 0,0 0-15 0,0 0-16 15,0 0-16-15,0 0-13 0,0 0-10 0,20-19-13 16,-14 14-12-16,0-1-2 0,0 1-11 0,1-4-10 16,-1 1-5-16,0 2-7 0,3-4-4 0,-1 1-8 15,0 0-3-15,5-7-4 0,-4 7-4 0,1-3-4 16,-3 1-4-16,7-3-1 0,-4 1-5 0,-2 1 1 15,1 2-2-15,-2 0-4 0,-1-4-3 0,3 3 0 0,-4 2-1 16,1-2 0-16,-1 4-2 0,-2 0 2 0,0-1 0 16,1 2-2-16,-4 6 4 0,5-8-1 0,-5 8-1 15,3-6-4-15,-3 6 0 0,0 0-4 0,4-6-1 16,-4 6-1-16,0 0-7 0,0 0 5 0,0 0 1 16,0 0 1-16,0 0-2 0,-12 29 5 0,9-18-1 15,-1 5 3-15,-3 3 1 0,2 4 5 0,-2 3-1 16,4-5 0-16,0 2-2 0,0 5 3 0,1-6-1 15,4 0-2-15,-2-2 5 0,3 3-1 0,-2-5-2 16,4 4-8-16,0-2 9 0,1 2-2 0,-3-6-1 16,0 2 3-16,-1-5 0 0,1-1-5 0,1-2 1 15,-2 1-1-15,0-2-1 0,0 2-1 0,0-3-14 0,-2-8-11 16,3 10-13-16,-3-3-17 0,0-7-13 16,4 11-19-16,-4-11-15 0,0 7-16 0,0-7-17 15,3 9-25-15,-3-9-20 0,5 4-38 0,-5-4-196 0,0 0-442 16,9 4 196-16</inkml:trace>
        </inkml:traceGroup>
        <inkml:traceGroup>
          <inkml:annotationXML>
            <emma:emma xmlns:emma="http://www.w3.org/2003/04/emma" version="1.0">
              <emma:interpretation id="{2BAE4AA2-8389-4FA0-9F50-7ECE123CE91C}" emma:medium="tactile" emma:mode="ink">
                <msink:context xmlns:msink="http://schemas.microsoft.com/ink/2010/main" type="inkWord" rotatedBoundingBox="11104,2498 11606,2483 11618,2881 11116,2896"/>
              </emma:interpretation>
            </emma:emma>
          </inkml:annotationXML>
          <inkml:trace contextRef="#ctx0" brushRef="#br0" timeOffset="34771.15">7557 1945 94 0,'0'0'234'16,"-7"-3"-9"-16,7 3-10 0,0 0-6 0,-9-5-7 15,9 5-11-15,0 0-7 0,0 0-14 0,0 0-10 16,-6-5-12-16,6 5-17 0,0 0-11 0,0 0-10 16,-1-11-12-16,1 11-8 0,0 0-12 0,0 0-10 15,6-14-9-15,-6 14-3 0,5-12-7 0,0 6-4 16,1 1-7-16,0 0-5 0,2 2-6 0,3-5-6 15,-2 3-7-15,0 0 0 0,2-2-3 0,-1 2-4 16,2-1 0-16,3 3-4 0,-5 0 0 0,2 1 1 0,1 2-3 16,-4-1 0-16,4 2-2 0,-1-2 1 15,-3 2-3-15,-9-1 2 0,20 4-5 0,-11 0 2 16,-1 1-4-16,-2 2 4 0,-1 3-1 0,-3 2-1 0,2-2 4 16,-3 4 2-16,-2 1-2 0,-1-1 1 15,-2 5 1-15,-2 0 0 0,-3-3-3 0,2 4 3 0,-3 1-3 16,0-5 3-16,-1 2 1 0,1-2 1 0,-1 0-1 15,-1 0 0-15,-1-2 0 0,0 0 2 0,2-3-5 16,-4-1 3-16,4 0-1 0,0 0 0 0,1-2 3 16,-1-2 0-16,0 0-2 0,0 1 4 0,-3-3-5 15,3 2 2-15,2 0-1 0,2-4 2 0,-4 1-3 16,2 0 4-16,1 0-3 0,-1-1 1 0,9-2-1 16,-17 2 0-16,10-1 0 0,7-1 6 0,-12 2-6 15,12-2 1-15,-9 2 0 0,9-2 6 0,0 0-4 16,0 0 1-16,0 0 0 0,0 0-5 0,0 0-5 0,0 0-4 15,0 0-2-15,0 0-2 0,0 0-5 0,0 0 1 16,21-14 0-16,-7 11 2 0,3 5 0 0,3-4 1 16,-4 1 2-16,9 2 1 0,5 1-2 15,-7-2 4-15,1-2 3 0,7 2 0 0,-5 0 0 0,-1 0 1 16,-1 2 0-16,10-4 0 0,-13 2 1 0,0 0 1 16,-4-1 1-16,-2 1 1 0,-2 0-12 0,-2 1-11 15,2 1-23-15,-13-2-22 0,17 0-21 0,-10 0-17 16,-7 0-16-16,15 0-29 0,-6 1-52 0,-9-1-145 15,13-1-377-15,-13 1 167 0</inkml:trace>
        </inkml:traceGroup>
        <inkml:traceGroup>
          <inkml:annotationXML>
            <emma:emma xmlns:emma="http://www.w3.org/2003/04/emma" version="1.0">
              <emma:interpretation id="{246866D6-7C2C-45D3-A298-4625D9D0A3EE}" emma:medium="tactile" emma:mode="ink">
                <msink:context xmlns:msink="http://schemas.microsoft.com/ink/2010/main" type="inkWord" rotatedBoundingBox="13481,2491 13954,2477 13968,2941 13495,2955"/>
              </emma:interpretation>
            </emma:emma>
          </inkml:annotationXML>
          <inkml:trace contextRef="#ctx0" brushRef="#br0" timeOffset="35840.47">9823 1896 261 0,'-7'-4'256'0,"7"4"-24"16,0 0-23-16,0 0-13 0,-2-10-17 0,2 10-18 16,0 0-14-16,0 0-17 0,12-12-12 0,-6 7-12 15,3 2-15-15,1-1-8 0,2 0-7 0,0 0-10 16,2 0-3-16,-1 2-7 0,3-4-6 15,4 4-5-15,0 0-4 0,2 0-6 0,-7-2 1 16,5 4-7-16,-3 0-2 0,-1-2-2 0,-3 0-1 0,0 2-4 16,-1 0 1-16,-3 2-8 0,-1-2-2 0,-8 0-1 15,15 5-2-15,-9-4-2 0,-6-1 1 0,10 8-2 16,-6-3 1-16,1 4 0 0,-5-9 0 0,0 14-4 16,-4-5 7-16,2 2-7 0,-3-1 4 0,0 4 0 15,-3-3-5-15,0 3 4 0,-2-4 4 0,-2 4-5 16,-1 0 2-16,0-1-2 0,-2-1 0 0,-1 1 2 0,1-1 0 15,4-5-5-15,-1 2 5 0,-2-2-3 0,3 0 1 16,0-2-1-16,2 3 1 0,-1-6-2 0,4 4 3 16,0-3-2-16,6-3 3 0,-12 3-2 0,12-3-3 15,-8 5 5-15,8-5-1 0,0 0 3 0,-7 3-2 16,7-3-3-16,0 0-3 0,0 0-2 0,0 0 1 16,0 0-3-16,0 0 4 0,0 0-4 0,0 0 2 15,21-16 0-15,-15 12-3 0,6 2 0 0,-3 0 7 16,-2-2-4-16,6 2 2 0,2-1-3 0,0 2 2 15,0-1-1-15,1 0 2 0,-1 2-3 0,2 0 0 16,-4 2-1-16,2-2 2 0,-2 1 0 0,3 0 3 16,-2 0-5-16,-2 2 3 0,2-1-3 0,-2 2 4 15,0 0-3-15,-1 0 0 0,3 1-4 0,-2-2 7 0,-3 5-3 16,2-1-2-16,-1 0 6 0,-2-1 2 16,0 3-7-16,-2-4 5 0,0 4-3 0,0-3 1 15,-2 2 0-15,0-2 1 0,-1 0 2 0,-1 1 7 0,-2-7-3 16,-2 15 4-16,2-15-2 0,-7 17 3 0,-2-9 0 15,1 0-2-15,-3 2-1 0,-4-3-2 0,-2 0 0 16,-4-1-3-16,1 2-10 0,-2-2-13 0,-3 0-13 16,-7 1-12-16,9-4-13 0,-2 1-17 15,0 0-9-15,3-4-9 0,-1 4-18 0,-1 0-14 0,3-2-17 16,1-2-20-16,-2 0-181 0,8 0-373 0,0-1 165 16</inkml:trace>
        </inkml:traceGroup>
        <inkml:traceGroup>
          <inkml:annotationXML>
            <emma:emma xmlns:emma="http://www.w3.org/2003/04/emma" version="1.0">
              <emma:interpretation id="{2AB6CAE1-0E07-4194-88F6-258185B62A32}" emma:medium="tactile" emma:mode="ink">
                <msink:context xmlns:msink="http://schemas.microsoft.com/ink/2010/main" type="inkWord" rotatedBoundingBox="15716,2421 16248,2406 16266,3027 15734,3043"/>
              </emma:interpretation>
            </emma:emma>
          </inkml:annotationXML>
          <inkml:trace contextRef="#ctx0" brushRef="#br0" timeOffset="36789.97">12088 1792 194 0,'10'-9'219'0,"-5"6"2"0,-5 3-4 16,9-7-15-16,-9 7-13 0,10-4-10 0,-10 4-9 0,11-5-2 15,-11 5-10-15,6-1-9 0,-6 1-5 16,0 0-15-16,7-4-9 0,-7 4-11 0,0 0-10 16,0 0-15-16,0 0-4 0,0 0-17 0,0 0-3 15,0 0-5-15,0 0-5 0,7 10-4 0,-7-10-3 0,0 0-2 16,-9 18 0-16,4-11-6 0,-1 2 0 0,0 0-5 15,0 1-3-15,-1 1 1 0,1-2-4 0,-1 1 0 16,1 1-9-16,-2 0 0 0,3-1-1 0,-1 1 3 16,1-4-4-16,3 0-1 0,-3 2 2 0,2-1-9 15,3-8 6-15,-5 11-1 0,2-5-8 0,3-6 4 16,0 0 2-16,0 14-2 0,0-14 7 0,6 8-3 16,-1-3-4-16,1 0 4 0,5-1 3 0,1 2-5 15,1-2 0-15,2-2-11 0,7 2-14 0,-3-2-19 16,2-1-21-16,3-1-19 0,-3 0-22 0,2-1-20 0,-2-3-30 15,3 4-17-15,-1-4-16 0,9-1-35 16,-12 0-207-16,0-1-458 0,2 0 204 0</inkml:trace>
          <inkml:trace contextRef="#ctx0" brushRef="#br0" timeOffset="37012.81">12578 1840 27 0,'4'-6'240'0,"-4"6"-12"0,0 0-14 15,0 0-22-15,0 0-24 0,0 0-9 0,0 0-6 16,0 0 5-16,0 0-4 16,-16 22-3-16,7-13 0 0,0 2-3 0,-1 3-9 15,-2 5-9-15,-4-2-6 0,0 5-6 0,-1 2-16 0,3-3-5 0,-3 4-12 16,2 3-2-16,-2 2-12 0,3-1-5 0,-3-2-7 16,5 0-6-16,-2 1-17 0,2-1-29 0,0-1-30 15,3-4-29-15,-2 5-41 0,1-5-28 0,3-3-45 0,2-5-41 16,-3-2-236-16,6 1-477 0,2-5 211 15</inkml:trace>
        </inkml:traceGroup>
        <inkml:traceGroup>
          <inkml:annotationXML>
            <emma:emma xmlns:emma="http://www.w3.org/2003/04/emma" version="1.0">
              <emma:interpretation id="{F8E93AB0-9C31-4D2E-92CE-A0C4AC719012}" emma:medium="tactile" emma:mode="ink">
                <msink:context xmlns:msink="http://schemas.microsoft.com/ink/2010/main" type="inkWord" rotatedBoundingBox="17729,2465 18130,2453 18140,2794 17739,2805"/>
              </emma:interpretation>
            </emma:emma>
          </inkml:annotationXML>
          <inkml:trace contextRef="#ctx0" brushRef="#br0" timeOffset="37607.1">14202 1801 61 0,'0'0'269'0,"0"0"-18"0,0 0-20 0,0 0-16 16,0 0-17-16,28 11-12 0,-19-11-12 0,3 2-11 15,-1-1-10-15,3 1-13 0,-2 0-14 0,3-1-13 16,-3-2-6-16,4 2-15 0,-2-1-6 0,-1 2-8 16,1-1-13-16,1-2-4 0,-4 2-6 0,1 0-12 15,1-1-10-15,-2 2-25 0,-4 0-22 0,-7-2-27 16,12 0-25-16,-12 0-31 0,10 3-34 0,-10-3-24 16,0 0-36-16,0 0-179 0,0 0-399 0,0 0 177 15</inkml:trace>
          <inkml:trace contextRef="#ctx0" brushRef="#br0" timeOffset="37995.14">14156 1892 180 0,'-10'3'196'0,"2"-3"-9"16,0 3-21-16,-3 1-3 0,1-2-11 0,4 3-15 15,-1 1-12-15,7-6-10 0,-10 3-10 0,10-3-12 16,-9 5-9-16,9-5-8 0,-6 4-11 0,6-4-1 15,0 0-10-15,0 0-1 0,-7 4-7 0,7-4-7 16,0 0 0-16,0 0 0 0,0 0-6 0,0 0-1 16,11 14-3-16,-5-12-3 0,-6-2 0 0,18 4-5 15,-8 1-4-15,3-2 3 0,1 0-6 0,-1 2 0 0,0-1 0 16,3 0 8-16,-3 0-5 0,4-2 1 0,-1 2 5 16,-1-1-1-16,-2-1 1 0,5 1 2 15,-5-1-6-15,0 1 4 0,-1 3-4 0,0-3 2 0,-3 0-5 16,2 0 3-16,-4-3-5 0,2 5 0 0,-2 0-2 15,-1-2-2-15,-1 3-3 0,3-4 3 0,-8-2-3 16,6 10 0-16,-3-4-1 0,-3-6 0 0,2 10 4 16,-2-2 9-16,0-8 4 0,-5 11 7 0,0-5 0 15,-2-1-1-15,-4 2-7 0,-3 0-2 0,-3-1 0 16,-2-1-5-16,0 2-15 0,-1-5-24 16,-1 3-25-16,-1-1-25 0,1 0-28 0,-4 0-34 0,8-2-37 15,-2-2-235-15,-4 0-441 0,8 0 195 0</inkml:trace>
        </inkml:traceGroup>
      </inkml:traceGroup>
      <inkml:traceGroup>
        <inkml:annotationXML>
          <emma:emma xmlns:emma="http://www.w3.org/2003/04/emma" version="1.0">
            <emma:interpretation id="{E4368BC6-02CC-4840-B3A0-A8F9E6E20DF5}" emma:medium="tactile" emma:mode="ink">
              <msink:context xmlns:msink="http://schemas.microsoft.com/ink/2010/main" type="line" rotatedBoundingBox="5793,3426 6031,4771 5304,4900 5066,3555"/>
            </emma:interpretation>
          </emma:emma>
        </inkml:annotationXML>
        <inkml:traceGroup>
          <inkml:annotationXML>
            <emma:emma xmlns:emma="http://www.w3.org/2003/04/emma" version="1.0">
              <emma:interpretation id="{518CE4A8-7D21-4909-B93A-DB3452AF12F7}" emma:medium="tactile" emma:mode="ink">
                <msink:context xmlns:msink="http://schemas.microsoft.com/ink/2010/main" type="inkWord" rotatedBoundingBox="5793,3426 6031,4771 5304,4900 5066,3555"/>
              </emma:interpretation>
            </emma:emma>
          </inkml:annotationXML>
          <inkml:trace contextRef="#ctx0" brushRef="#br0" timeOffset="41045.03">1766 2842 140 0,'0'0'158'0,"0"0"-9"0,6-5-5 15,-6 5-11-15,0 0 1 0,7-7-2 0,-7 7-5 16,0 0-3-16,0 0-6 0,8-2-7 0,-8 2-6 16,0 0-5-16,0 0-6 0,0 0-10 0,0 0-10 15,0 0-9-15,0 0-5 0,0 0-6 0,0 0-6 16,0 0-7-16,-31 5-4 0,18-4-3 0,0 2-4 0,-2 2 2 15,-5 0-2-15,5-3-6 0,-5 2-1 0,0 1 1 16,4-1-6-16,-3 0 0 0,5 0 2 0,-2 0-7 16,0-2 0-16,3 2-2 0,1 2-2 0,-1-4 0 15,2 2 0-15,0-1-5 0,2 0 2 0,0-1 0 16,9-2-5-16,-10 5 3 0,10-5-2 0,-10 4 2 16,10-4-3-16,-6 6-6 0,6-6 0 0,-7 5 1 15,7-5 1-15,0 0 1 0,0 0-5 0,0 10 0 16,0-10 0-16,0 0 4 0,0 0-2 0,11 9 0 15,-7-6 1-15,-4-3 3 0,14 4 0 0,-7-2-3 0,6 3 1 16,-7-3 0-16,6-2-2 0,-2 3 0 16,3-2 1-16,1 1 6 0,-1-1-5 0,2 0 4 15,-2 3-5-15,3-1 6 0,-4-1-4 0,3-1 1 0,-1 2-3 16,1 2 2-16,-5-3-1 0,3 2 2 16,0-3 2-16,-2 3 0 0,1 0-2 0,-1-3-2 15,-1 3 1-15,0-1 2 0,-2-1 0 0,-1 1-1 0,4 2 2 16,-5-4-2-16,-6-1-1 0,16 5 2 0,-9-3-2 15,1-1 4-15,-8-1-2 0,12 3-3 0,-12-3 3 16,11 4-3-16,-5-2 0 0,-6-2 2 0,9 7 0 16,-9-7-2-16,6 3 2 0,-6-3-1 0,5 6-1 15,-5-6 2-15,0 8 2 0,0-8-1 0,0 0 0 16,0 0 1-16,-7 16 0 0,3-12 0 0,-3 1-1 16,7-5 1-16,-13 9-5 0,5-6 4 0,0 0 3 15,-2 2 3-15,-1 0 3 0,-1 0 1 0,-1-4 1 16,0 2 2-16,0-3-3 0,-3 2 7 0,1 3-2 0,2-5 0 15,-3 1-3-15,3 0 2 0,-2 0 0 16,-1-1 0-16,3 0-2 0,-2-1-1 0,2 2 0 16,0-2-2-16,-1 2-5 0,5-2-3 0,-4 2 8 0,13-1 0 15,-16 1-4-15,16-1 2 0,-13-1-2 0,13 1 1 16,-9-1 1-16,9 1 3 0,-11-1-5 0,11 1 1 16,0 0-2-16,0 0 2 0,-8-2-4 0,8 2-1 15,0 0-10-15,0 0-5 0,0 0-11 0,0 0-15 16,0 0-6-16,0 0-14 0,0 0-9 0,-13 0-17 15,13 0-9-15,0 0-16 0,0 0-17 0,0 0-12 16,0 0-34-16,0 0-118 0,0 0-315 0,0 0 139 16</inkml:trace>
          <inkml:trace contextRef="#ctx0" brushRef="#br0" timeOffset="41741.51">2143 2923 23 0,'0'0'287'0,"0"-12"-12"16,0 12-19-16,0 0-19 0,3-11-19 0,-3 11-19 0,0 0-21 16,0 0-20-16,0 0-17 0,0-10-14 0,0 10-19 15,0 0-21-15,0 0-25 0,0 0-21 0,0 0-23 16,0 0-10-16,0 0-19 0,0 0-25 0,0 0-28 16,0 0-22-16,-21 17-29 0,19-10-35 0,-3 0-178 15,-1 0-353-15,4-1 157 0</inkml:trace>
          <inkml:trace contextRef="#ctx0" brushRef="#br0" timeOffset="41524.75">2004 3084 157 0,'0'0'274'0,"0"0"-15"0,0 0-18 16,0 0-14-16,0 0-14 0,0 0-14 0,0 0-19 16,0 0-15-16,0 0-19 0,0 0-14 0,0 0-10 15,0 0-10-15,0 0-16 0,0 0-5 0,0 0-8 16,0 0-3-16,0 0-11 0,0 0-1 0,-13 22-4 16,13-22 2-16,-3 9-5 0,3-9-1 0,0 16-4 15,0-4 3-15,-2-6-3 0,2-6 3 0,-3 18-2 0,3-6-5 16,0-4-3-16,-2 1-4 0,2 2 4 0,0-11-8 15,2 17-1-15,-2-10 1 0,0-7-1 16,0 14-6-16,0-14-2 0,-2 11-5 0,2-11-2 0,2 7 3 16,-2-7-5-16,0 7-12 0,0-7 7 0,0 0-5 15,0 10 2-15,0-10 0 0,0 0-1 0,5 7-7 16,-5-7-9-16,0 0-16 0,0 0-11 0,5 6-13 16,-5-6-16-16,0 0-16 0,0 0-26 0,11-3-33 15,-11 3-44-15,10-6-31 0,3 1-46 0,-3-4-242 16,1-2-538-16,-3 0 238 0</inkml:trace>
          <inkml:trace contextRef="#ctx0" brushRef="#br0" timeOffset="42815.93">1546 3729 101 0,'0'0'270'15,"-3"-13"-16"-15,3 13-15 0,0 0-21 0,0 0-15 0,0 0-15 16,0 0-9-16,0 0-19 0,0 0-16 0,0 0-14 16,0 0-10-16,0 0-15 0,0 0-10 15,0 0-13-15,0 0-8 0,0 0-7 0,0 0-3 0,0 0-7 16,0 0-3-16,0 0 2 0,18 14 0 0,-18-14-6 16,8 11 2-16,-3-5-2 0,1 2 0 15,1 0-3-15,-3 1 2 0,3 0-9 0,0 1 0 0,1-1-5 16,0 2 0-16,-3-2-8 0,3-1 8 0,-2 2-7 15,3 0 1-15,-3 0-4 0,-1-2-1 0,3 3-6 16,-3-5 3-16,0 1-6 0,-2 0 1 0,4-1 1 16,-2-1-1-16,1 2-1 0,-1-1-1 0,-3-2-6 15,2 3 2-15,-4-7 2 0,9 9-7 0,-4-5 4 16,-5-4 0-16,4 5-4 0,-4-5 1 0,7 8 0 16,-7-8 0-16,4 6-2 0,-4-6 5 0,0 0-6 15,4 5 6-15,-4-5 6 0,0 0 6 0,0 0 9 16,0 0 0-16,0 0 3 0,0 0-1 0,0 0-5 0,0 0 1 15,0 0-3-15,13-11-3 0,-13 11-6 16,7-9-1-16,-4 4-4 0,1-3 7 0,0 1-7 16,1 0-1-16,0-4 0 0,0-1-3 0,0 1 6 0,6-3-5 15,-4 3 0-15,-1-3 2 0,4-2-8 0,0-1 5 16,-1 1-6-16,0-3 4 0,-1 4-4 0,0 4 7 16,-2 0-9-16,-2 0 4 0,3 0 4 0,-3 3-4 15,1-1-3-15,-3 2-1 0,-2 7 1 0,8-9-5 16,-8 2-1-16,0 7 6 0,8-5-13 0,-8 5-17 15,2-6-8-15,-2 6-11 0,0 0-20 0,0 0-13 16,0 0-21-16,0 0-8 0,0 0-13 0,0 0-25 16,0 0-17-16,0 0-34 0,0 0-36 0,2 23-235 15,-2-23-508-15,0 13 225 0</inkml:trace>
          <inkml:trace contextRef="#ctx0" brushRef="#br0" timeOffset="43473.6">2215 3735 354 0,'-4'-11'357'0,"1"6"-12"0,3 5-15 16,-2-14-8-16,2 14-19 0,0-8-24 0,0 8-21 15,-1-11-27-15,1 11-17 0,0-10-20 0,0 10-20 16,-3-10-16-16,3 10-17 0,0 0-16 0,0 0-15 16,0-10-28-16,0 10-27 0,0 0-48 0,0 0-34 15,0 0-30-15,0 0-41 0,0 0-24 0,0 0-23 16,0 0-31-16,0 0-42 0,0 0-79 0,0 0-187 16,-12 24-523-16,12-24 232 0</inkml:trace>
          <inkml:trace contextRef="#ctx0" brushRef="#br0" timeOffset="43229.94">2008 3983 173 0,'0'0'253'0,"0"0"-9"0,-7 9-9 0,7-9-16 16,-5 6-13-16,5-6-10 0,-3 8-12 0,3-8-9 16,-5 9-5-16,5-9-10 0,-2 10-5 0,2-10-6 15,-3 9-7-15,3-9-7 0,-2 12-8 0,1-4-5 0,1-8-3 16,-3 12-10-16,3-4-12 0,0-8-5 16,0 13-10-16,0-4-8 0,0 1-1 0,0-10 17 15,0 11-31-15,-2-2 0 0,2-9-7 0,0 12-2 0,0-12-9 16,2 11-3-16,-2-11 1 0,0 8-11 0,0-8-1 15,0 0 15-15,0 10-15 0,0-10-4 0,0 0-8 16,0 0 0-16,3 6 7 0,-3-6-7 0,0 0-10 16,0 0 10-16,6 5-20 0,-6-5-20 15,0 0-11-15,0 0-16 0,0 0-20 0,0 0-31 16,18-9-30-16,-18 9-34 0,6-10-37 0,-2 5-30 0,3-4-53 16,-1 0-220-16,-1-4-547 0,0-1 242 0</inkml:trace>
        </inkml:traceGroup>
      </inkml:traceGroup>
    </inkml:traceGroup>
    <inkml:traceGroup>
      <inkml:annotationXML>
        <emma:emma xmlns:emma="http://www.w3.org/2003/04/emma" version="1.0">
          <emma:interpretation id="{7242C33D-BD8E-4623-B2FE-23211AE273B7}" emma:medium="tactile" emma:mode="ink">
            <msink:context xmlns:msink="http://schemas.microsoft.com/ink/2010/main" type="paragraph" rotatedBoundingBox="3230,5310 24632,5063 24675,8776 3273,90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71ABA1-8BC1-4CFB-9059-7FC2423E6260}" emma:medium="tactile" emma:mode="ink">
              <msink:context xmlns:msink="http://schemas.microsoft.com/ink/2010/main" type="line" rotatedBoundingBox="3230,5327 24631,5060 24648,6427 3247,6694"/>
            </emma:interpretation>
          </emma:emma>
        </inkml:annotationXML>
        <inkml:traceGroup>
          <inkml:annotationXML>
            <emma:emma xmlns:emma="http://www.w3.org/2003/04/emma" version="1.0">
              <emma:interpretation id="{2BB3CF5C-3947-4B93-86DC-6FB95A00B4A0}" emma:medium="tactile" emma:mode="ink">
                <msink:context xmlns:msink="http://schemas.microsoft.com/ink/2010/main" type="inkWord" rotatedBoundingBox="3234,5705 5723,5674 5731,6326 3242,6357"/>
              </emma:interpretation>
            </emma:emma>
          </inkml:annotationXML>
          <inkml:trace contextRef="#ctx0" brushRef="#br0" timeOffset="140409.04">-376 5281 42 0,'0'0'142'0,"0"0"-17"16,0 0-4-16,0 0-8 0,0 0-10 0,0 0-9 16,0 0-1-16,0 0-9 0,0 0-5 0,0 0-3 15,0 0 3-15,0 0-9 0,0 0-3 0,0 0-4 16,0 0 1-16,0 0-6 0,0 0-3 0,0 0 0 15,0 0-4-15,0 0 0 0,0 0-2 0,0 0-6 16,0 0 1-16,0 0-5 0,0 0-5 0,0 0-1 16,0 0-3-16,0 0-10 0,0 0 2 0,0 0-7 0,0 0 4 15,0 0-3-15,0 0-4 0,0 0 3 0,0 0-3 16,0 0 3-16,0 0-1 0,0 0-9 0,22-11 1 16,-22 11 3-16,0 0 1 0,9 0-6 0,-9 0 8 15,0 0 1-15,14-2-5 0,-14 2 2 16,11 0 0-16,-11 0-2 0,15 0 3 0,-15 0-10 0,12-1 6 15,-12 1-2-15,16 0 2 0,-9-1 1 0,-7 1-3 16,17-2 0-16,-17 2 1 0,15 0-3 0,-15 0 4 16,16-1-4-16,-16 1 3 0,10 0-3 0,-1-1 5 0,-9 1-2 15,12 1 0-15,-12-1-1 0,13-1-2 16,-13 1 2-16,12 1 0 0,-12-1-1 0,10 0-1 16,-10 0 2-16,12 0 1 0,-12 0 0 0,10 0-1 0,-10 0-1 15,10 0 1-15,-10 0 1 0,11 0-2 0,-11 0 0 16,0 0-7-16,16 0 7 0,-16 0 0 0,11-1 1 15,-11 1-1-15,10 0 2 0,-10 0-2 0,12 0-3 16,-12 0 10-16,11 0-3 0,-11 0 1 0,9-1-1 16,-9 1 1-16,11 1-1 0,-11-1 0 0,0 0 3 15,12 0-1-15,-12 0-3 0,10 0 1 0,-10 0 0 16,0 0 3-16,11-1-6 0,-11 1 4 0,0 0 3 16,10-3-4-16,-10 3-1 0,0 0 2 0,0 0 4 15,0 0-1-15,11 0-2 0,-11 0 0 0,0 0 1 0,0 0-1 16,10-2 0-16,-10 2-1 0,0 0-1 15,0 0 3-15,13-3 0 0,-13 3-5 0,0 0 1 16,8-1-4-16,-8 1 4 0,0 0-1 0,0 0-2 0,0 0 1 16,10-4 0-16,-10 4-2 0,0 0 4 15,0 0-7-15,0 0 5 0,0 0-3 0,0 0 1 0,0 0-5 16,0 0 2-16,0 0-4 0,0 0 6 0,7-1-1 16,-7 1-5-16,0 0-6 0,0 0-8 0,0 0-13 15,0 0-16-15,0 0 1 0,0 0-10 0,0 0-8 16,0 0-10-16,0 0-23 0,0 0-10 0,0 0-12 15,0 0-17-15,-23 15-36 0,18-13-122 16,-3 1-319-16,8-3 141 0</inkml:trace>
          <inkml:trace contextRef="#ctx0" brushRef="#br0" timeOffset="141467.31">-426 5462 67 0,'0'0'123'0,"0"0"-1"0,-3 5-15 0,3-5-5 16,0 0-8-16,0 0 0 0,0 0-7 0,0 0-6 15,0 0-4-15,0 0-3 0,0 0-4 0,0 0-2 16,0 0-1-16,0 0-5 0,25 0-2 0,-25 0-1 16,0 0-6-16,11 0-4 0,-11 0-3 0,0 0-11 15,15-1 3-15,-15 1-1 0,8-2-7 0,-8 2 2 16,10 0-4-16,-10 0-5 0,0 0-1 0,13 0-4 16,-13 0 4-16,10 0-5 0,-10 0-1 0,11 2-3 0,-11-2 2 15,11 0-11-15,-11 0 13 0,12 0-6 0,-12 0 0 16,14 0 4-16,-14 0-2 0,14 0 0 0,-5 0-1 15,-9 0 4-15,16 0 2 0,-6-2-2 0,-1 2 5 16,-9 0-3-16,17-2-3 0,-8 4-5 16,0-2 4-16,-9 0-1 0,18-2-4 0,-10 2-1 15,-8 0-1-15,15-2-6 0,-5 2 7 0,-10 0 1 0,13-1-3 16,-13 1 0-16,15 0 1 0,-15 0-4 0,16 0 1 16,-10-1 2-16,-6 1-2 0,14-4-1 0,-14 4-2 15,11-1 7-15,-11 1-5 0,11-3 5 0,-11 3 1 16,9-2-6-16,-9 2 1 0,10-3 0 0,-10 3-1 15,12-3 3-15,-12 3 0 0,5-2-1 0,-5 2 1 16,0 0-1-16,15-1 1 0,-15 1-1 0,10 0-1 16,-10 0-4-16,11-3 4 0,-11 3 0 0,13-2 2 15,-13 2-1-15,10 0-2 0,-10 0 2 0,10 2 0 0,-10-2-1 16,10 0 1-16,-10 0-1 0,0 0 0 0,13-2-3 16,-13 2 1-16,0 0-1 0,11-3 4 0,-11 3-4 15,0 0 0-15,13 3 2 0,-13-3-2 16,0 0 2-16,7 2 1 0,-7-2-5 0,0 0 3 15,10 0 0-15,-10 0-1 0,0 0 4 0,9 3-2 0,-9-3 2 16,0 0-2-16,7 2 1 0,-7-2 2 0,0 0 2 16,0 0-3-16,11 1 5 0,-11-1-2 0,0 0 3 15,0 0-1-15,0 0 2 0,11-1 2 0,-11 1-1 16,0 0-5-16,0 0 3 0,0 0-1 0,9-5-3 16,-9 5 3-16,0 0-4 0,0 0 3 0,11 0-2 15,-11 0 0-15,0 0-2 0,0 0 1 0,0 0 0 0,0 0-1 16,11 0-2-16,-11 0-3 0,0 0-4 0,0 0-11 15,0 0-19-15,0 0-6 0,0 0-22 0,0 0-27 16,0 0-27-16,0 0-28 16,0 0-66-16,0 0-105 0,0 0-342 0,0-16 151 0</inkml:trace>
          <inkml:trace contextRef="#ctx0" brushRef="#br0" timeOffset="142465.03">157 5075 65 0,'0'0'148'0,"0"0"-13"0,0 0-10 16,0 0-14-16,0 0-4 0,0 0-5 0,0 0-10 16,0 0-5-16,0 0 2 0,0 0-7 0,0 0-10 15,0 0 0-15,0 0-6 0,0 0-4 0,-11-1-9 0,11 1-2 16,0 0-3-16,0 0-3 0,0 0 1 0,0 0-10 15,0 0 2-15,0 0 1 0,0 0-9 16,0 0 1-16,0 0 4 0,0 0-2 0,-7-4 0 0,7 4-12 16,0 0 8-16,0 0-3 0,0 0 3 0,0 0-4 15,0 0-2-15,0 0-1 0,0 0-2 0,0 0 0 16,0 0 1-16,0 0-3 0,0 0-3 0,0 0-3 16,0 0-2-16,0 0-1 0,0 0 2 0,0 0-6 15,0 0 3-15,0 0-2 0,0 0 0 0,0 0 0 16,0 0 5-16,0 0-3 0,0 0 4 0,0 0-1 15,13 21 0-15,-9-17 4 0,-4-4 4 0,9 6-2 16,-3-2 2-16,2 0-2 0,1 2 0 0,-1-2 4 0,0 2-2 16,0 2 1-16,3-3-2 0,-1 1 2 0,2-1-4 15,-4-1 0-15,2 2-2 0,1-2 0 16,-1 2 0-16,1-2-3 0,0 2 1 0,1-1 0 0,-2 0-1 16,0 0 0-16,3 1-1 0,-2-2-4 0,-1 0 3 15,1 0-1-15,0 0 1 0,-4 0-1 0,3 0-3 16,-2 0 0-16,0-2 2 0,-1 1 0 0,3 0-3 15,-2-1 0-15,-1 2 0 0,-7-4-2 0,16 2 0 16,-10 1 2-16,-6-3-1 0,15 2 1 0,-9-1-2 16,1 2-1-16,-7-3 2 0,10 3 2 0,-10-3-1 15,9 2-2-15,-9-2 0 0,10 4 1 0,-10-4-4 16,9 2 1-16,-9-2-2 0,6 3 4 0,-6-3-5 0,0 0 0 16,0 0 2-16,10 0 1 0,-10 0 0 15,0 0 2-15,0 0-3 0,0 0 1 0,6 5 0 16,-6-5 2-16,0 0-3 0,0 0 4 0,0 0-4 0,0 0 2 15,0 0 0-15,0 0-2 0,7 2 0 0,-7-2 2 16,0 0-3-16,0 0 3 0,0 0-4 0,0 0 4 16,0 0-3-16,0 0 4 0,0 0-4 0,0 0-1 15,0 0 4-15,0 0 1 0,0 0-2 0,0 0-2 16,0 0 2-16,0 0-1 0,0 0-1 0,0 0 3 16,0 0 1-16,0 0 0 0,0 0 2 0,0 0 0 15,0 0 6-15,-10 15 14 0,4-9-3 0,2 4 1 16,-8-2-1-16,2 2 2 0,-2 3 0 0,2-3 2 15,-6 8-2-15,1 0 0 0,-3-3-2 0,2 3-1 0,-7 3 0 16,-1 1-1-16,7-4-4 0,-7 4 1 0,3 1-4 16,1 1-6-16,-3-5-22 0,2 1-27 0,5-2-29 15,-4-2-27-15,2-1-40 0,4-1-34 0,-2-1-82 16,5-1-134-16,3-2-421 0,-1-2 187 0</inkml:trace>
          <inkml:trace contextRef="#ctx0" brushRef="#br0" timeOffset="145493.04">1135 5033 5 0,'0'0'110'0,"0"0"-6"0,0 0-10 0,0 0 1 0,0 0-5 16,-2-7-8-16,2 7-7 0,0 0-5 15,0 0-1-15,0 0 1 0,0 0-8 0,0 0-1 16,0 0-7-16,0 0 5 0,0 0-11 0,0 0-3 0,0 0-2 15,0 0 2-15,0 0-14 0,0 0 1 0,0 0 2 16,0 0 5-16,0 0-6 0,0 0 1 16,0 0 2-16,0 0 2 0,0 0-8 0,0 0 2 15,0 0 1-15,15 19 4 0,-15-19-2 0,5 7-2 0,-3-2 3 16,-2-5-1-16,2 12 2 0,-1-6 2 0,-1-6-4 16,6 11 1-16,-6-6-2 0,0-5 3 0,2 17 0 15,-2-11-1-15,0-6 0 0,-2 16 5 0,2-7 2 16,0-9-3-16,0 17-2 0,-3-8-3 0,1 1 0 15,2 1 4-15,-1 0 3 0,0 1-5 0,-1-2 1 16,2 1-2-16,0 1 0 0,2-4 0 0,-4 3-1 16,4 0 0-16,-2 0-4 0,1-2 2 0,-1 4-3 15,-1-3-3-15,1 0 2 0,0-1-2 0,0 3 0 16,0-2-3-16,1-2-1 0,-2 3-2 0,1 0 1 0,0-11 0 16,1 16-3-16,0-8 1 0,-1-1-2 0,0-7-2 15,2 17-1-15,-4-10 3 0,2-7-4 0,7 12 0 16,-5-6 1-16,1-1-3 0,-3-5 0 0,3 12-5 15,-3-12 4-15,0 8-5 0,0-8 3 0,3 10-1 16,-3-10-2-16,4 7 2 0,-4-7 0 0,5 5-3 16,-5-5 1-16,0 0-3 0,0 0 0 0,0 0 1 15,3 7 1-15,-3-7-12 0,0 0-9 0,0 0-11 16,0 0-12-16,0 0-8 0,0 0-10 0,0 0-18 16,0 0-33-16,0 0-25 0,0 0-29 0,0 0-32 15,0 0-213-15,0 0-438 0,13-21 193 0</inkml:trace>
          <inkml:trace contextRef="#ctx0" brushRef="#br0" timeOffset="146193.76">1574 5040 124 0,'0'0'126'16,"-18"2"-3"-16,11 1-4 0,7-3-3 0,-15 7-8 16,9-4-16-16,-6 0 1 0,3 3-12 0,-1-4 0 15,-3 4-1-15,0-1-4 0,0 4-5 0,1-1-7 16,-1-2-4-16,-1 2-6 0,-1 1-10 0,2-1 15 16,0 0-6-16,0-1-5 0,1 2-3 0,1 0 2 15,-4 2-4-15,4-1-3 0,0-3-1 0,-4 2-8 16,4 0 0-16,2 1-1 0,-2-1 2 0,-2-2-1 15,-3 7-5-15,3-6-4 0,-2 3 1 0,2-2-4 0,1 0 1 16,1-1-2-16,0 3-3 0,-1-2-1 0,4-1 0 16,0 0-5-16,1 1 7 0,-4-1-2 15,4 0-2-15,1-1-4 0,3-1 1 0,-5 0-3 0,5 0 2 16,-1 1-1-16,4-7-3 0,-5 13 2 16,-1-8-6-16,4 1 6 0,2-6-4 0,0 0 6 15,-5 10-6-15,5-10 2 0,-2 10-2 0,2-10 2 0,0 0-9 16,5 13 9-16,-5-13 0 0,8 3 2 0,-3 1-1 15,-5-4 0-15,9 7 1 0,-1-6 0 0,-8-1-1 16,14 2 3-16,-7-2-1 0,1 2 0 0,5 0 0 16,3 0 2-16,-3 0 2 0,0-2-3 0,0 0 1 15,1 3 2-15,-1 0-1 0,1-1 0 0,1-1-1 0,0 0 0 16,-2 3 3-16,3-2-3 0,-3-2 0 16,0 1-1-16,2-1 3 0,-4 2-6 0,5-1 1 15,-3-1 2-15,-4 1-3 0,4 1-1 0,-4-2 1 0,-9 0-1 16,17 0 0-16,-8 2 2 0,0 1 0 15,-9-3-6-15,13 0-10 0,-13 0-10 0,13 1-7 16,-13-1-9-16,8 0-19 0,-8 0-7 0,0 0-9 0,13 0-10 16,-13 0-26-16,0 0-15 0,8-4-56 0,-8 4-127 15,0 0-328-15,10-8 146 0</inkml:trace>
          <inkml:trace contextRef="#ctx0" brushRef="#br0" timeOffset="146827.12">2055 5060 81 0,'0'0'134'0,"0"0"-3"0,-12-5-8 0,12 5-4 16,-13-3-9-16,2 3-3 0,11 0-3 0,-25 3-1 16,14-2-5-16,-4 1-5 0,-1 1-6 0,1 0-6 15,2-1-4-15,-3 4-3 0,1-3-6 0,-4 6-6 16,3-4-5-16,3 2-4 0,-2 0-7 0,5-1-3 15,-3 4-5-15,5-4-9 0,-2 2 4 0,2-1-8 16,-1 0-1-16,3 2 1 0,1-2-3 0,0 1-4 16,2 1-3-1,0 0 0-15,1-3 2 0,2-6-3 0,-3 13-4 0,3-13 5 0,3 14-7 0,-1-8 4 16,3-1-4-16,1 0-2 0,-1 1 0 0,1-1 2 16,1-1-1-16,1 1-4 0,4 0 6 0,-1 0 0 0,4-1-6 15,-4 2 0-15,2-1-2 0,0-1 1 0,0 1 2 16,-1-2-2-16,1 2 0 0,0-2-4 0,0 0 0 15,-2 2 2-15,-1-2-4 0,0 1 4 0,1-1-1 16,-4 1 2-16,1-1 0 0,-3 2-3 0,1-1 1 16,1 1-6-16,-2 0 4 0,1 1 3 0,-6-6 0 15,9 10 0-15,-5-6-2 0,-4-4 4 0,5 11-1 16,-3-5-2-16,-2-6 2 0,5 13 2 0,-7-7-2 16,2-6 0-16,-3 14 2 0,1-6 3 0,2-8 4 15,-11 11 1-15,6-6-2 0,-5 4 1 0,-1-4 3 0,-1 4-8 16,-3-6 1-16,-4 4 2 0,-2-1-11 0,0-1-7 15,-2 2-5-15,-1-4-14 0,-1 3-11 0,2-2-8 16,0 0-5-16,-1 0-11 0,0 0-1 16,0-2-8-16,4-2-6 0,3 1-13 0,4-1-4 0,-2 0-11 15,5-3-41-15,-4 1-84 0,4-2-251 0,3 2 111 16</inkml:trace>
        </inkml:traceGroup>
        <inkml:traceGroup>
          <inkml:annotationXML>
            <emma:emma xmlns:emma="http://www.w3.org/2003/04/emma" version="1.0">
              <emma:interpretation id="{61309FED-3B5D-4F4A-BF06-91DA4A851E27}" emma:medium="tactile" emma:mode="ink">
                <msink:context xmlns:msink="http://schemas.microsoft.com/ink/2010/main" type="inkWord" rotatedBoundingBox="6381,5623 12232,5550 12245,6524 6393,6597"/>
              </emma:interpretation>
            </emma:emma>
          </inkml:annotationXML>
          <inkml:trace contextRef="#ctx0" brushRef="#br0" timeOffset="149274.78">2983 5163 160 0,'0'0'228'0,"0"0"-15"15,-10-11-10-15,10 11-18 0,-9-3-12 0,9 3-17 16,-12-2-7-16,12 2-13 0,-20 3-4 0,8-1-11 15,-1 1-7-15,0 3-9 0,-4-2-7 0,-3 4-8 16,4 0-6-16,-4 3-12 0,5 0-3 0,-1 0-9 16,3-3-8-16,2 3-2 0,1 0 0 0,-2 3-11 15,3-4 0-15,5 5-7 0,-1-3 2 0,-1 0-6 16,6 1-5-16,-3 0-1 0,6 0-1 0,-1-1-1 16,4-3 1-16,-1 2 0 0,4 1-3 0,2-5-4 15,7 5 1-15,-1-4-4 0,3-3-2 0,4 3-4 0,-2-4-6 16,2-2-6-16,1-2 0 0,8 0-1 0,-11-2-2 15,9-3-3-15,-5 2-2 0,-2-3-2 16,7 0 3-16,-6 1-2 0,-3-2 1 0,0 2 0 0,-1 0-2 16,-5-2 6-16,-2 0 5 0,-1 0-2 0,0 1 3 15,-7 4-1-15,3-2 8 0,-3 1 1 0,4 0 4 16,-10 3-3-16,8-3 2 0,-8 3-6 0,6-5 3 16,-6 5-9-16,0 0 5 0,10-1-2 0,-10 1 4 15,0 0-4-15,0 0 1 0,8 7 0 0,-8-7 3 16,2 7-4-16,-2-7 2 0,8 9 2 0,-5-4 2 15,2-1-3-15,0 2 5 0,-1-1-4 0,2 0 2 16,-1-1-3-16,5 0 3 0,-4-1-3 0,4 0 4 16,2 2-2-16,0-2 0 0,4 0-1 0,-1 0 1 15,5-3-1-15,0 2 3 0,1 1-3 0,-2-6-1 16,1 3 2-16,1-2 0 0,0-3-1 0,-1 1 1 0,-4 3-1 16,-1-3 1-16,-2 0-1 0,2-1-1 0,-4-2-4 15,0 3 8-15,-1-4-4 0,-2 3-2 0,0-3 0 16,-3 1 5-16,-3 2-2 0,0-2 0 0,-2 7-2 15,3-13-2-15,-3 13 0 0,-5-13 0 0,3 4 2 16,-3 4 2-16,-3-4-10 0,-1 1 7 0,0 2 2 16,-6 0 0-16,1 1-3 0,-1 0 5 0,2 0-7 15,-3 1 0-15,-3-1 5 0,0 1 3 0,-2 3-5 16,3 0 1-16,-2 1-1 0,4 0 0 0,-5 0-1 16,2 0 1-16,0 1 1 0,4 1 0 0,0 1-3 0,-1 2 4 15,3-1-3-15,0 0 1 0,0 2 0 16,-1-1 6-16,3 1-9 0,4 0 5 0,-4 2 0 0,3 0-2 15,1 0 1-15,1-1 2 0,-1 0-3 16,4-1 3-16,-1 5 1 0,0-5-1 0,2 2-1 0,2-8-3 16,2 15 6-16,2-6 1 0,0-4-2 15,-1 3 3-15,6-3-5 0,3 1 3 0,0-1-3 0,4 0 4 16,1-5-7-16,4 4 1 0,-2-2-3 0,2-2-4 16,2 3-4-16,0-2-4 0,0-2-5 0,0-2 8 15,-4-2-3-15,1 0 6 0,1 2-6 0,-3-5 5 16,-2 3 0-16,2-4 2 0,-5 3-1 0,0-3 2 15,-1 1-3-15,-1 0 7 0,-1-1 0 0,0 3-1 16,-5-3 2-16,3 4 3 0,-2-1 3 0,-2 0 5 0,-4 6 6 16,9-9 3-16,-9 9-2 0,7-5 4 15,-7 5-4-15,6-6 0 0,-6 6-6 0,0 0 1 16,4-4-4-16,-4 4 2 0,0 0-2 0,0 0-2 0,0 0 2 16,0 0-2-16,0 0 0 0,0 0 1 15,0 20-2-15,0-20 0 0,0 10-1 0,0-10-1 0,-2 13 2 16,2-13 0-16,5 13 2 0,-4-7-1 0,-1-6 1 15,6 11-1-15,-2-4 0 0,2-3 0 0,1-1-4 16,1 0 3-16,2 1-6 0,3-2-7 0,-1 1-3 16,2-3 0-16,0 0-8 0,-1 0 2 0,4-3-1 15,1 2-3-15,-3-1 1 0,3-4-8 0,2 1 8 16,-4 1-1-16,3-4 2 0,-5 4 0 0,0-3-1 16,-1 3 5-16,2-3-1 0,-2 1-2 0,-3 4 8 15,0-1 1-15,-2 0 4 0,-1 3 0 0,-7 0 2 16,12-4 0-16,-12 4 1 0,7-3 8 0,-7 3 5 15,0 0-2-15,16 7 6 0,-10-1 6 0,0 2 2 16,-5 1 0-16,7 6 3 0,-2 3 0 0,1 1-1 16,-1 3 3-16,-2 9-1 0,1 0-1 0,2 2-2 0,2-2-2 15,-2-1 0-15,-2 1-3 0,1 0-1 0,1 1-2 16,-1-5 2-16,0 3-5 0,0-8 3 0,2 0-2 16,-5-1-2-16,6-3 0 0,-3 2-1 0,-1-6 0 15,0 0-13-15,1-3-12 0,-1 3-24 0,-1-5-19 16,-1 0-23-16,0-3-30 0,0 0-27 0,1-2-31 15,-4-4-201-15,0 0-402 0,0 0 179 0</inkml:trace>
          <inkml:trace contextRef="#ctx0" brushRef="#br0" timeOffset="149669.88">3994 5410 6 0,'-7'-18'221'0,"3"4"-17"0,-2 0-9 0,6 0-16 0,-6 1-13 15,5 1-14-15,1 2-11 0,0-2-12 0,0 1-11 16,1 0-13-16,2 2-11 16,-3 9-8-16,5-14-7 0,-3 5-9 0,2 2-8 0,-4 7-7 15,9-12-4-15,-3 6-5 0,-1 2-4 0,5-2-5 0,-4 1-4 16,2 1-4-16,2-1-1 0,5 3-4 0,-4-1-3 15,-2 2-2-15,3 0-1 0,1 1-2 0,0 0-4 16,-4 0-9-16,2 1 4 0,0 2 2 0,1 0-3 16,-3 0-1-16,-2-1-1 0,3 3 2 0,-2-1-5 15,-2 2 1-15,-1-1 0 0,-5-5-2 0,7 14 3 0,-5-6 0 16,1 1 0-16,-3-1 0 0,0 0 1 0,0-8 0 16,-4 17 3-16,1-6-2 0,-6-4 0 15,3 1 2-15,-3 2-2 0,3-4 2 0,-4-1-2 16,-3 3-6-16,5-2-21 0,-4 2-9 0,4-3-25 0,2-1-22 15,0 0-16-15,6-4-14 0,-10 5-16 0,7 0-17 16,3-5-48-16,0 0-95 0,0 0-306 0,0 0 135 16</inkml:trace>
          <inkml:trace contextRef="#ctx0" brushRef="#br0" timeOffset="150630.81">4465 5371 175 0,'0'0'196'0,"12"-2"-16"16,-6 5-14-16,-6-3-16 0,16 1-20 0,-8-1-7 16,3 3-14-16,0-1-7 0,0-2-10 0,5 4-12 0,-1-4-12 15,5 0-4-15,-1 0-4 0,2 0-4 16,-1-1-8-16,0 1-2 0,-1 0-7 0,-3-3-4 16,1 3-2-16,0-2-5 0,-5-2-3 0,-1 1-2 15,3-2-9-15,-7 0-1 0,1 3-5 0,0-4-5 0,-4 1-3 16,1-2-1-16,-5 7-3 0,1-14 2 0,-2 6 4 15,1 8-4-15,-9-14-3 0,-1 4 3 0,-2 5-3 16,1-2 11-16,-3 0 7 0,-5 1 4 0,-1 1 3 16,-5 0 5-16,2 3-2 0,-2 2 2 0,3-3 1 15,-2 6 4-15,1-3-3 0,2 2 0 0,3 4 1 16,3 0-5-16,-3 2-1 0,6 0-2 0,-1-2-4 16,2 4 3-16,0-1-6 0,3-2 4 0,1 3-6 15,0-1 2-15,3 1-1 0,2 0 2 0,2-2-4 16,0-8 1-16,2 17-4 0,2-9-1 0,3-2 2 15,1 1-9-15,3 0-6 0,2-2-1 0,0-3-15 16,6 6-3-16,1-3-2 0,-2-1-5 0,5-2-13 0,-2-2 6 16,3-2-6-16,-4-2 0 0,4 0 4 0,0-2-2 15,-3 1 5-15,-2-1-2 0,1-1 10 16,1 1-8-16,-3-4 16 0,-4 5 6 0,-2-4 19 16,1 2 11-16,-2 0 11 0,-4 2 6 0,-1-1 17 0,-2 1 7 15,1 0 7-15,-5 5 8 0,6-9 3 0,-6 9 3 16,10-5-5-16,-10 5-7 0,3-6-7 0,-3 6-10 15,0 0-1-15,0 0-9 0,6-4-5 0,-6 4 0 16,0 0-5-16,0 0-1 0,0 0-5 0,0 0 0 16,0 0-4-16,-5 23 1 0,5-23-3 0,0 11 1 15,0-11-4-15,2 12 3 0,1-6-4 0,2 1 0 16,-2-1-10-16,5 1-3 0,-2-2-11 0,4 2-13 16,1-3 0-16,1 1-9 0,2 0-4 0,-2-2-5 15,8-1-1-15,-4-1-8 0,-1-1 5 0,1 0 1 0,-2-1 3 16,1-3 6-16,6 1 2 0,-7-4 3 0,4 1 7 15,-5 0 0-15,0-3 4 0,1 1 3 16,-3 2 7-16,-2-3 17 0,3 2 12 0,-5 2 9 0,-1-2 11 16,2 2 6-16,-8 5 3 0,8-7 2 0,-8 7 0 15,8-6-2-15,-8 6-3 16,5-4-7-16,-5 4-8 0,0 0 2 0,0 0-7 0,0 0-2 0,0 0-4 16,0 0-2-16,0 0-2 0,11 10 2 0,-11-10-4 15,2 12 5-15,0-5-5 0,-2-7 2 0,3 15-1 16,0-4 1-16,3 1-3 0,1-4 2 0,2 3-5 15,0 0 2-15,2-3 0 0,1 0-2 0,5 2 0 16,2-2 2-16,-5-2-3 0,0-4-1 0,2 1 2 16,4 2 2-16,-5-5-3 0,7 0 1 0,-3 0-4 15,3 0-6-15,0-5 1 0,-1 0 0 0,-2-4 0 16,1 0-3-16,0-1 4 0,-4 0-5 0,2 0 2 16,0-1 0-16,-4-2 0 0,4 3-1 0,-7 1 5 0,-1-1-1 15,-1 4-1-15,0 0 11 0,0-2 3 16,-6 3 5-16,4 2-2 0,-7 3 2 0,6-10-8 15,-6 10 2-15,7-4-2 0,-7 4-4 0,0 0-2 0,0 0 2 16,0 0-3-16,0 0 1 0,15 12 1 0,-15-12 0 16,4 10-3-16,-2-1 5 0,-2-1-7 15,3 5 5-15,-2-3-1 0,2 1 0 0,0 1 2 0,2-2-2 16,0 4 0-16,0-4 4 0,1-1-7 0,-1 2-10 16,0-3-14-16,1 1-13 0,-1-3-19 0,-3 0-21 15,-2-6-35-15,13 6-40 0,-7-4-50 0,-6-2-203 16,15-2-438-16,-15 2 194 0</inkml:trace>
          <inkml:trace contextRef="#ctx0" brushRef="#br0" timeOffset="150844.03">5858 5000 260 0,'2'-9'257'0,"-2"9"-24"0,4-11-28 0,0 4-17 0,1 0-19 16,1 3-17-16,0-1-17 0,-6 5-14 0,11-5-25 16,-11 5-28-16,15-3-18 0,-8 3-27 0,-7 0-20 15,15 1-26-15,-6 1-18 0,-2 1-21 0,2-1-31 16,-9-2-37-16,15 6-139 0,-9-4-291 0,-6-2 129 16</inkml:trace>
          <inkml:trace contextRef="#ctx0" brushRef="#br0" timeOffset="151083.77">6112 4923 14 0,'0'0'219'0,"7"-2"-16"0,-7 2-16 15,0 0-12-15,0 0-14 0,15 2-14 0,-15-2-7 16,10 10-4-16,-4-5-9 0,0 6-3 0,2 2-6 16,-2 0-3-16,4 6-5 0,-3 0-5 0,2 1-8 15,1-1-6-15,-2 10-9 0,5-2-1 0,-2 1-11 16,0-8-2-16,1 8-8 0,-4-3-6 0,0-4-5 0,-1 1-1 15,0 0-6-15,1-1-3 0,0-2-5 16,-2 1-5-16,-1-1 2 0,-1 1-6 0,1 2-13 0,-2-5-17 16,-1-3-21-16,-2 0-12 0,0 0-18 0,1-2-29 15,-2-2-27-15,1-2-34 0,0-8-51 0,-2 14-191 16,2-14-421-16,2 11 186 0</inkml:trace>
          <inkml:trace contextRef="#ctx0" brushRef="#br0" timeOffset="154168.87">8488 5153 19 0,'0'0'290'0,"0"0"-14"0,-1-11-17 0,1 11-15 0,0 0-18 15,0 0-21-15,0 0-20 0,0 0-13 0,0 0-16 16,0 0-18-16,0 0-10 0,0 0-5 0,0 0-9 15,0 0-3-15,0 0-12 0,0 0-3 0,13 24-11 16,-10-17-1-16,1-1-8 0,-1 1-1 16,0 2-10-16,-1 0-1 0,1 1-6 0,0-1-9 0,-1 1-3 15,1-4-4-15,-1 3-5 0,-2-9-5 0,4 14 0 16,-2-6-1-16,-1-1-5 0,-1-7-7 0,4 14 6 16,-4-8-2-16,0-6-5 0,1 9 0 0,-1-9-3 15,1 8-8-15,-1-8-12 0,0 0-13 0,4 11-13 16,-4-11-11-16,0 0-15 0,0 0-13 0,0 0-17 15,1 6-20-15,-1-6-27 0,0 0-37 0,0 0-32 16,0 0-64-16,14-14-163 0,-9 8-465 0,-1-2 206 16</inkml:trace>
        </inkml:traceGroup>
        <inkml:traceGroup>
          <inkml:annotationXML>
            <emma:emma xmlns:emma="http://www.w3.org/2003/04/emma" version="1.0">
              <emma:interpretation id="{B904C631-DB7B-4877-9BCF-642FD2A999F6}" emma:medium="tactile" emma:mode="ink">
                <msink:context xmlns:msink="http://schemas.microsoft.com/ink/2010/main" type="inkWord" rotatedBoundingBox="9851,5489 17334,5395 17348,6518 9865,6611"/>
              </emma:interpretation>
            </emma:emma>
          </inkml:annotationXML>
          <inkml:trace contextRef="#ctx0" brushRef="#br0" timeOffset="154405.79">8669 4930 122 0,'2'-12'304'16,"-2"-1"-13"-16,0-1-18 0,0 2-16 0,0-2-14 15,0 3-11-15,1 1-18 0,-1 1-18 0,0 9-16 16,0-14-16-16,0 14-16 0,0-9-12 0,0 9-20 0,0 0-15 16,0 0-27-16,-1-14-23 0,1 14-20 15,0 0-16-15,0 0-9 0,0 0-23 0,0 0-17 16,0 0-19-16,0 0-18 0,-7 40-20 0,6-28-30 0,-4 6-26 15,4-3-27-15,-3 5-234 0,2-2-442 16,-1 2 196-16</inkml:trace>
          <inkml:trace contextRef="#ctx0" brushRef="#br0" timeOffset="154823.91">8767 5204 203 0,'0'0'255'0,"6"4"-21"0,-6-4-19 0,0 0-10 16,10 2-17-16,-10-2-10 0,7 4-16 0,-2 1-14 16,-5-5-16-16,7 5-11 0,-7-5-12 0,8 6-12 15,-4 0-10-15,-4-6-8 0,10 6-12 0,-7 0-2 16,-3-6-6-16,9 10-6 0,-6-7-4 0,-3-3-7 16,8 9-6-16,-6-5-4 0,2 3 0 0,-4-7-1 15,5 6-2-15,-5-6-5 0,0 0-5 0,6 6-2 0,-6-6 1 16,0 0-3-16,0 0-1 0,6 4-3 0,-6-4-5 15,0 0-17-15,0 0 0 0,13-9-1 0,-13 9-5 16,12-7-3-16,-6 0-7 0,0 0-2 0,2-2-4 16,0-1-1-16,5-1 5 0,-4 2 4 0,6-3 3 15,1 0-1-15,-3 3 7 0,-1 0 5 0,-2 2 10 16,1 3 8-16,-2-3 5 0,2 2 5 0,-2 0 5 16,-2 2 2-16,1 0 3 0,2 1 2 0,-10 2-1 15,15 0-2-15,-15 0 2 0,20 4-2 0,-13 0 1 0,4 1 1 16,-1 4 0-16,-3-1 1 0,1 4-5 15,2-4 0-15,-2 10-2 0,1-3-2 0,-3-4 0 16,3 7-4-16,-5 1 3 0,-1-7-17 0,2 6-22 16,-2-4-29-16,-3-2-30 0,-2 2-46 0,-3-1-48 15,3-5-77-15,-3-2-170 0,-2 1-455 0,-2-5 201 16</inkml:trace>
          <inkml:trace contextRef="#ctx0" brushRef="#br0" timeOffset="160288.97">6187 5214 16 0,'0'0'190'0,"0"0"-11"0,0 0-21 0,0 0-11 16,0 0-6-16,9-2-8 0,-9 2-4 0,0 0-9 16,0 0-8-16,0 0-7 0,0 0 0 0,0 0-3 15,0 0-8-15,0 0-4 0,0 0-8 0,0 0-4 16,0 0-10-16,0 0-4 0,0 0-10 0,12-2-4 15,-12 2-3-15,13-1 0 0,-2 0-5 0,1-1-2 16,0 4-7-16,8-4-6 0,0 1 6 0,4 0-5 16,1 0-4-16,-2-2-2 0,2 3-2 0,7 0 0 15,-11-2-6-15,1 1-1 0,-5-1 1 0,-3 4-3 16,0-2-3-16,-2-2 4 0,-3 4-3 0,-9-2 0 16,17-2-3-16,-10 2-1 0,-7 0-1 0,11 2-1 0,-11-2 0 15,0 0-6-15,9 0 3 0,-9 0-1 0,0 0 1 16,0 0 1-16,0 0-1 0,0 0-4 15,0 0 1-15,0 0-1 0,5 7 1 0,-5-7 1 0,0 0 2 16,0 0 0-16,0 10 1 0,0-10 0 0,0 0 1 16,4 11-3-16,-4-11 3 0,4 8 5 0,0-4-8 15,-4-4 9-15,9 5-2 0,-3-3-3 0,3 2 1 16,-2-2 3-16,6 0-3 0,-1-2 4 0,0 4-3 16,0-4 0-16,1 0-2 0,-1 0 1 0,2-4-2 15,-2 2 4-15,-2 0-3 0,2-2 2 0,-1-2 0 16,0 1-2-16,-2 0-2 0,1-3 5 0,-1 2-5 15,-3 0 4-15,4-2-2 0,-7 1 1 0,2 0-1 0,1 2 0 16,-6 5 6-16,7-9 6 0,-7 9-1 16,9-7-1-16,-9 7-2 0,4-6-5 0,-4 6-4 0,0 0-1 15,0 0 2-15,0 0-1 0,0 0-2 0,0 0-3 16,0 0 3-16,13 16 0 0,-11-7 1 0,-1 0-2 16,0 4 1-16,1 4-3 0,0 2 0 0,1 3 7 15,-1 9 4-15,0 3 5 0,1-2-3 0,1 7 3 16,-2-3-3-16,3 4 3 0,-1-3-4 0,0-2 4 15,0-1-2-15,-1 1-3 0,3-4 1 0,0-2 2 16,0-8-4-16,-2 2 1 0,-1-3 0 0,0 1 0 0,-3-1-2 16,1-6 0-16,-2 1-1 0,0-1 3 15,-3-1-3-15,-1 0 2 0,-7 2-4 0,-1-1 4 16,-2-4 0-16,-7 1 4 0,-7 1-9 0,0-1-4 0,4-6-9 16,-7 3 5-16,-3-4-10 0,-1-2 0 0,2 1-6 15,3-3 0-15,5-3-5 0,4-1-3 16,-3 0-8-16,2-2-13 0,3 0-15 0,2-2-7 15,4 2-21-15,2-2-35 0,2-2-28 0,3-1-53 0,0-3-147 16,7 2-385-16,0-2 170 0</inkml:trace>
          <inkml:trace contextRef="#ctx0" brushRef="#br0" timeOffset="162988.09">9559 5083 156 0,'0'0'249'0,"0"0"-13"16,0 0-3-16,4-9-11 0,-4 9-15 0,0 0-12 15,0 0-14-15,0 0-13 0,0-10-11 0,0 10-14 16,0 0-14-16,0 0-15 0,0 0-14 0,0 0-8 16,0 0-11-16,-22 5-10 0,22-5-10 0,-21 6 1 0,8 3-8 15,0-2-6-15,0 1-6 0,0 2 3 16,1 0-10-16,-2 1 1 0,2-1-5 0,1 0-5 16,4 1-2-16,-2 0-3 0,0 1 0 0,3-1-1 0,2 0-3 15,2 1 0-15,1-2-4 0,0 0 4 0,1-1-2 16,2 0-2-16,0-1-3 0,2 0 1 0,2-3 3 15,3 4-6-15,0-4 1 0,3-1 1 0,0-4-2 16,2 5-5-16,7-3 3 0,-2-1 3 0,-2-1 0 16,2-1-2-16,3-4-3 0,-1 3 4 0,2-2-2 15,-4 0-1-15,1-2-1 0,0-3-2 0,2 7 1 16,-4-4 1-16,-4 3 1 0,1-2-1 0,-3 1-6 16,3 1 2-16,-5-2-3 0,1 3 3 0,-4-1 0 0,3 2 0 15,-1 0-5-15,-9 1-1 0,16 1 2 0,-16-1 0 16,15 4-1-16,-8-4 0 0,2 2 6 15,-4 3-6-15,3 2 3 0,0-2 1 0,0 2-1 0,1 2 1 16,0-3-3-16,-3 6 5 0,1-4-3 0,-2 0-1 16,2-1 1-16,-2 2 1 0,0-2-2 0,-1 1 6 15,0-2-1-15,-2 3-4 0,3-5 1 0,-5-4-1 16,4 10-5-16,-4-10 1 0,1 7-1 0,-1-7-3 16,0 0 0-16,0 0 2 0,0 0 0 0,0 0 1 15,-11 7 0-15,11-7-5 0,0 0 6 0,0 0 2 16,0 0-4-16,-19-14 1 0,17 8-4 0,2 6-5 15,-4-15 1-15,3 10 1 0,1-7 2 0,0 12 3 0,5-18-4 16,-3 9-1-16,5-2 5 0,-1 3-2 0,0-2 2 16,1 1 4-16,3 2-2 0,-1-1 1 15,2 2-2-15,1-2 2 0,2 3 2 0,2-1 1 0,-1 1-4 16,-2 1 3-16,7-1 1 0,-5 0 1 0,4 1 0 16,1-1 1-16,1 5 0 0,1-3-1 15,-3 0 2-15,3 2 5 0,0-1-2 0,-1-3 2 0,1 0 2 16,-1 3-2-16,1-2 2 0,-2 4-1 0,-4-3-2 15,-1 0 4-15,0-1-4 0,-3 0 1 0,1 2-1 16,-2-2 3-16,0 1-5 0,-4-2 3 0,2-2-1 16,-2 3-3-16,-2-3 3 0,1 1-3 0,-2 0-3 15,-3-2 1-15,0-1-5 0,-1 9-5 0,-1-14-4 16,1 14 7-16,-7-15-4 0,2 8-3 0,-3 3 1 16,0-1 1-16,0 0 0 0,-3 0 2 0,1 1-2 15,1 3 6-15,-1-3-3 0,-3 1 1 0,13 3-2 16,-18 3 2-16,7 1-2 0,2-2 5 0,-2 3 1 0,0 3-1 15,2 1-1-15,0-2 0 0,2 3 2 16,2 0-3-16,2 2 6 0,-2-1-3 16,1 0 2-16,2 2 0 0,2-2 3 0,0 1 6 0,1-2 6 15,4 0 1-15,2 2 4 0,-1-1 5 0,4-1 1 0,-1 0 2 16,3-1-2-16,0-3 1 0,3-1-3 0,1 1 1 16,-1 0-2-16,7-1-3 0,-2-2 0 0,0-1 0 15,0-1-3-15,2-1 3 0,-1 0-7 0,-2-1 3 16,2-1-4-16,-1 0-1 0,-2-4 2 0,-3 3-6 15,1-1 2-15,-2-1-4 0,4-2-2 0,-4 0 2 16,-2 2 2-16,-1-1-4 0,-2 1-5 0,1-3 7 16,-1 2-1-16,-3 1 1 0,1 1-3 0,-2-3 4 15,-5 7 1-15,11-9-2 0,-7 6-1 0,-4 3 3 16,6-6 3-16,-6 6-2 0,6-7-5 0,-6 7 5 16,0 0-4-16,9-4-1 0,-9 4-6 0,0 0 4 0,0 0-4 15,0 0 3-15,0 0 0 0,0 0 4 0,0 0-5 16,12 11 2-16,-9-6 0 0,-3-5 0 0,4 9 1 15,-4-9 1-15,4 13-1 0,0-8 1 0,-2 1 2 16,2 0-2-16,0 2 3 0,0-3 0 0,-4-5-3 16,9 11 3-16,-5-7 0 0,1 2-2 0,-1-1-2 15,-4-5 4-15,8 7 0 0,-8-7 1 0,11 5 0 16,-4-4 2-16,-7-1-2 0,11 1-4 0,-11-1 3 16,0 0 1-16,16-5 1 0,-16 5-4 0,12-2-1 15,-6-4 1-15,0 0-1 0,2 4 1 0,-2-3-4 16,-1-2 3-16,0 1-7 0,2 1-1 0,-1-5 4 15,2 1 1-15,-2 2-3 0,-1 0 6 0,0 1-3 0,-3-2-1 16,3 2 5-16,-5 6-3 0,6-8 1 0,-6 8 0 16,5-8 3-16,-5 8 1 0,8-5-4 15,-8 5 1-15,6-3-2 0,-6 3-1 0,0 0 1 16,0 0 1-16,0 0-2 0,16 8 0 0,-11-4-1 0,-5-4 1 16,7 7 0-16,-2 1 2 0,3 0 1 0,-4-1 4 15,6 1-2-15,-2 0 3 0,-1-2-4 0,1 2 4 16,1 1-2-16,-3-2-1 0,3-1 2 0,-3-3-2 15,4 5 1-15,0-5 0 0,-1 3 1 0,-2-6 6 16,0 2-7-16,1 2 4 0,-8-4-3 0,15 1 0 0,-8-1 3 16,-7 0-4-16,18-1-2 0,-10-3 4 15,1 2-4-15,0-6 2 0,-1 4 1 0,2-2-6 16,-2-2 2-16,0 1 0 16,2-2-6-16,-2 0-3 0,2 2 0 0,-1-2 0 0,-2 4-2 15,2-4 7-15,-1 2-3 0,-1 0 0 0,-1 2-2 0,0 1 6 0,1-1-2 16,-7 5-1-16,11-6-1 0,-11 6 0 0,10-3 3 15,-10 3-1-15,11-3 0 0,-11 3 3 0,13 0-5 16,-13 0 5-16,11 4-4 0,-4-1 3 0,1 2-2 16,-2 0 3-16,4-2-3 0,-4 3 4 0,6-1 1 15,-2 1 0-15,2 1 3 0,1-2 6 0,1 0 0 16,-1-1-4-16,0 0 1 0,2-1 3 0,1 2-3 16,-1-2-2-16,1-2 2 0,-3 2 1 0,2-1-2 15,1-4 1-15,-1 2-4 0,1 0 2 0,0-2-3 16,0 1 1-16,-1-2 0 0,1 1-4 0,-1-2-2 15,-2-3-4-15,-1 0-2 0,0-2-4 0,-5 3-3 0,4-4 1 16,-5 3 2-16,1-2 0 0,-1 0-2 16,-4 2 4-16,1-1-3 0,-2 0 0 0,-1 8 3 0,-5-13 3 15,5 13-4-15,-7-11 2 0,-1 6 2 0,-2 2-3 16,3-3 2-16,7 6 1 0,-22-1 1 16,11 2 1-16,-4-1-3 0,3 5 0 0,2-1 3 0,0 1 2 15,-1 1-2-15,2-1 2 0,-1 0-1 0,4 3-1 16,2-2 3-16,0 0 1 0,1 2 1 0,-1-1-2 15,4-7-3-15,0 15 6 0,5-9 1 0,0 2 0 16,0-2 1-16,6 3-2 0,0-4-1 0,4 0 5 16,0-1-3-16,6 1 3 0,0 0-4 0,1-1 1 0,3-2 0 15,-3 0 1-15,5 0 1 0,-6-4 4 16,0 0-5-16,2 2 6 0,-1-2-6 0,0 0 2 16,0-2 1-16,-5-2 0 0,-1 3-2 0,-2-1 4 0,0 0-1 15,-1-1-1-15,-3 1 1 0,-3 1 2 0,4-1-1 16,-4 2-1-16,-7 2-2 0,13-6 0 15,-13 6-3-15,7-4 4 0,-7 4-6 0,9-2 0 16,-9 2-3-16,0 0 6 0,0 0-5 0,0 0 2 0,10 6-1 16,-10-6-3-16,3 8 4 0,-3-8 2 0,0 11 0 15,0-11 1-15,2 10-3 0,-2-10 1 0,2 11 2 16,0-4 0-16,0 0-1 0,0-1 5 0,-2-6-1 16,9 12 2-16,-5-7 3 0,1 0 2 0,1 0-1 15,0-1 2-15,1-2 0 0,2 1 0 0,-2-1-2 0,-7-2-3 16,20 0 1-16,-11 0 1 0,2-1-6 0,1-3 4 15,2 2-3-15,-2-2 2 0,2-1-3 0,0 0 2 16,1-1-3-16,2-2 2 0,-2 0-1 16,4 2 1-16,-2-3 0 0,1 1-4 0,1 0 1 15,-3-1 2-15,-1 4-4 0,-2-1 6 0,0 0-7 0,-2 2-1 16,-4 1 3-16,2 1-3 0,-3 0 0 0,-6 2 0 16,14-2-2-16,-14 2 5 0,15 2-1 0,-15-2-1 15,13 1 1-15,-7 1-4 0,1 2 8 0,1 3 0 16,2 0 2-16,0 0 0 0,-2 4-1 0,2-4 4 15,1 3-3-15,0-2 2 0,-1 1-1 0,2-1 2 16,1-2 0-16,-2 4-2 0,0-3 1 0,0-2 1 0,-1 0-3 16,2 1 2-16,-4-4-6 0,0 2-12 15,2-1-20-15,0-3-18 0,-10 0-20 0,14-3-16 16,-7 1-13-16,-7 2-12 0,11-12-16 0,-5 4-13 0,-1-1-10 16,1-2-14-16,-2-3-20 0,2 0-172 0,-1-2-382 15,0-5 169-15</inkml:trace>
          <inkml:trace contextRef="#ctx0" brushRef="#br0" timeOffset="163410.82">12916 5153 91 0,'0'0'244'0,"0"0"-19"0,0 0-21 0,20-8-14 16,-7 7-13-16,3 2-19 0,-2 1-14 0,8 1-21 15,0-1-7-15,0 0-12 0,3-1-11 0,-3 2-12 16,3 0-21-16,-3-3-28 0,-1 5-33 0,0-2-26 15,0-3-31-15,-1 3-40 0,-4-3-82 16,0-3-100-16,5 3-303 0,-5-1 134 0</inkml:trace>
          <inkml:trace contextRef="#ctx0" brushRef="#br0" timeOffset="163220.04">13017 4871 66 0,'5'-5'221'0,"-5"5"-15"15,7-6-12-15,-7 6-21 0,6-6-21 0,-6 6-16 16,0 0-8-16,0 0-14 0,0 0-4 0,15 10-4 16,-12-3-3-16,-1 1-6 0,2 2-5 0,-3 5-1 15,4-3-9-15,-4 8-4 0,3 1 8 0,-2-3-6 16,1 4-5-16,2 0-6 0,-2 0-7 15,0 1-3-15,1-2-5 0,-1-1-8 0,1 2-2 0,-1-2-3 0,3 1-5 16,-4-3-1-16,1 2-2 0,1-2-4 0,-1-3-3 16,1-2-17-16,-3 1-23 0,3-2-18 15,-3-2-21-15,0-3-16 0,0 3-30 0,-1-10-17 0,5 10-43 16,-1-5-78-16,-4-5-122 0,5 3-390 0,-5-3 173 16</inkml:trace>
          <inkml:trace contextRef="#ctx0" brushRef="#br0" timeOffset="163718.73">13669 5047 166 0,'0'0'290'0,"0"0"-20"0,0 0-23 16,-11-11-19-16,11 11-21 0,-10-4-19 0,4 2-19 15,6 2-13-15,-14-4-19 0,14 4-13 0,-16-2-10 16,8 4-16-16,-2 0-6 0,0 1-9 0,-1 4-11 16,0-1-8-16,0 2-3 0,3 1-9 0,1 1-4 15,1 2-3-15,1-4-8 0,2 6-3 0,1-2-4 16,4 4-1-16,0-4-4 0,0 4-3 0,7 3-3 0,-1 1 0 15,3-1-3-15,2-2-3 0,-1-1 0 0,2-1 2 16,-1-1-3-16,-2-3 0 0,-2-1-5 0,1-1 3 16,-3-3-5-16,-2 0-2 0,0-2-10 15,-1 1-10-15,-4-5-26 0,6 4-31 0,-6-4-47 0,0 0-57 16,0 0-97-16,0 0-145 0,-28-2-454 0,13-1 200 16</inkml:trace>
        </inkml:traceGroup>
        <inkml:traceGroup>
          <inkml:annotationXML>
            <emma:emma xmlns:emma="http://www.w3.org/2003/04/emma" version="1.0">
              <emma:interpretation id="{301ED1C5-02AC-40C2-873E-E65176E02398}" emma:medium="tactile" emma:mode="ink">
                <msink:context xmlns:msink="http://schemas.microsoft.com/ink/2010/main" type="inkWord" rotatedBoundingBox="18254,5523 18892,5515 18898,5977 18260,5985"/>
              </emma:interpretation>
            </emma:emma>
          </inkml:annotationXML>
          <inkml:trace contextRef="#ctx0" brushRef="#br0" timeOffset="164519.04">14589 5138 246 0,'0'0'317'0,"0"0"-19"0,0 0-21 16,0 0-14-16,0 0-23 0,14-9-19 0,-14 9-10 15,0 0-21-15,0 0-23 0,0 0-4 0,0 0-14 16,18 11-5-16,-13-7-22 0,-5-4-2 0,2 12-8 16,2-5-9-16,-1 1-8 0,-2 0-4 0,1-1-19 15,-1 2 2-15,2 2-7 0,-3-1-9 0,0-10 0 16,2 20 0-16,-2-12-7 0,0 4-11 0,0-5-5 16,0-7-26-16,0 13-24 0,0-6-20 0,0 5-21 0,0-12-17 15,-2 12-24-15,2-12-28 0,0 10-39 16,0-10-23-16,0 0-27 0,-1 8-30 0,1-8-230 15,0 0-513-15,0 0 228 0</inkml:trace>
          <inkml:trace contextRef="#ctx0" brushRef="#br0" timeOffset="164711.88">14657 4911 45 0,'-5'-12'292'15,"1"4"-29"-15,2 0-21 0,2 8-23 0,-5-12-23 16,5 12-22-16,-3-8-19 0,3 8-21 0,0 0-24 0,0 0-30 16,0 0-28-16,0 0-24 0,0 0-30 15,0 0-29-15,0 0-40 0,0 0-31 0,14 28-196 0,-12-22-322 16,3 4 143-16</inkml:trace>
          <inkml:trace contextRef="#ctx0" brushRef="#br0" timeOffset="165082.1">14838 5121 34 0,'0'0'238'15,"2"12"-19"-15,1-7-10 0,-3-5-12 0,2 9-15 16,1-2-12-16,-3-7-15 0,4 15-13 0,-2-9-9 16,-1 3-16-16,2-1-13 0,-3-8-4 0,6 14-13 15,-5-8-6-15,2 2-8 0,0-3-6 0,0 0-7 16,-3-5-1-16,6 12-9 0,-2-10-4 0,-4-2-1 0,6 6 7 15,-6-6 0-15,2 6 2 0,-2-6-5 16,0 0-3-16,16-3-7 0,-16 3-1 0,0 0-3 0,15-9-6 16,-9 4-4-16,0-1-3 0,6-3-2 0,-5-1 1 15,0 1-7-15,4-2 2 0,0-2-3 0,-2 0-1 16,2 1-3-16,0 3-1 0,-2 0-2 0,-2 0 1 16,3 1-2-16,-1 2 2 0,0 0-1 0,-1 2-4 15,3-1 3-15,-2 2 1 0,2 1 1 0,1 2-1 16,-2 0 3-16,1 1-3 0,0 2 0 0,-2 1-1 15,2 2 0-15,-3 2 0 0,0 2 1 0,-2 1-6 16,3 0 5-16,-7-1-2 0,2 3 4 0,3-1-14 16,-3 2-13-16,-1-2-19 0,-2 1-26 0,3-2-23 15,-4 2-26-15,1-2-32 0,2-5-44 0,-3 2-239 16,0-8-463-16,8 9 206 0</inkml:trace>
        </inkml:traceGroup>
        <inkml:traceGroup>
          <inkml:annotationXML>
            <emma:emma xmlns:emma="http://www.w3.org/2003/04/emma" version="1.0">
              <emma:interpretation id="{54D0907E-DC10-4A76-86B7-DA30BD86D8D4}" emma:medium="tactile" emma:mode="ink">
                <msink:context xmlns:msink="http://schemas.microsoft.com/ink/2010/main" type="inkWord" rotatedBoundingBox="19594,5122 24631,5060 24646,6228 19608,6290"/>
              </emma:interpretation>
            </emma:emma>
          </inkml:annotationXML>
          <inkml:trace contextRef="#ctx0" brushRef="#br0" timeOffset="166194.13">16127 4689 59 0,'0'0'258'0,"9"-2"-29"0,-9 2-19 0,0 0-24 16,0 0-12-16,10 11-23 0,-5-4-2 0,-1 0-9 0,3 5-11 15,-5 2-7-15,0-1-7 0,3 7-9 0,1 2-10 16,-1-2-4-16,0 3-6 0,1 5-6 16,-4 2-7-16,2-2-12 0,0 0-2 0,-1 2-2 15,-1-10-3-15,0 0-9 0,1 0-4 0,-2 1-6 0,0-2 3 16,-1-5-5-16,0 0-3 0,4 0-4 0,-4-1 0 15,0-1-5-15,2-3 1 0,-2 0-4 0,3-1 2 16,-3-8-4-16,2 11 1 0,-2-11-3 0,0 8 6 16,0-8-5-16,0 0 2 0,0 0 2 0,0 0 1 15,0 8-6-15,0-8 2 0,0 0-4 0,0 0-6 16,0 0 0-16,0 0 1 0,-18-25-3 0,10 21-4 16,-2-4-3-16,0 0 0 0,-4 0 0 0,3 2 3 0,-3-2-4 15,0 2 5-15,-5-2-5 0,5 3 0 0,1 0 1 16,-1 1 2-16,0 4-5 0,1-2 7 15,-2 2-4-15,4 2 3 0,-2-2-5 0,4 4-1 0,0 0 0 16,0-2 2-16,0 2 1 0,3 0 1 0,2 3-2 16,-3-1 4-16,1-1-3 0,3 3 2 0,-2-2-1 15,5-6 3-15,0 14-2 0,0-14 2 0,8 17-2 16,-2-11 2-16,4 2 0 0,2-2 3 0,4 0-1 16,4 1 0-16,4-1-5 0,7 3 6 0,0-1-3 15,-5-8 3-15,7 6-3 0,1-4 3 0,5 1-3 16,-5-4-1-16,7 1 1 0,-6-3 3 0,2 2-1 15,0-5 4-15,-1 2-7 0,-1-4 0 0,-4-2-1 16,-9 2-2-16,9-4-6 0,-3 1 1 0,-10-1-1 0,0 0 3 16,-7 2 1-16,4-3 0 0,-5 6 0 15,0-5 1-15,-7 3-2 0,3 0 5 0,-4-2 0 16,-2 2 1-16,0 9-4 0,-8-16 3 0,5 5-5 0,-7 5 3 16,0-2 1-16,-1 2 0 0,-1 0-4 0,-2 2 3 15,0 4-3-15,1 0 3 0,0 2-6 0,-3-1 6 16,0 4-2-16,-1 3 2 0,4-2 0 0,0 0 3 15,0 4-5-15,0-1 2 0,4 0 0 0,0 1 0 16,3-1 0-16,1 3 2 0,0-2 2 0,5 0-2 16,3 2 6-16,-1-3 8 0,4 3-1 0,8 0 10 15,2 1 0-15,0-6 6 0,7 2-2 0,8 1 4 16,5-1-5-16,-4-1 4 0,6-2-1 0,1-4 6 16,0 2-1-16,2-3-4 0,0 0 4 0,6-4-1 15,-3 0-3-15,2-2-5 0,-4 0 5 0,2-4-4 16,13-2-2-16,-17-3-4 0,15-6 2 0,-13 3-5 15,11-7 1-15,0-4-5 0,-4 0-6 0,-3-8-12 0,-13 9-6 16,-3-4-5-16,-3-1 0 0,0-1-3 16,-6-2-2-16,-6 0 0 0,-3-1-1 0,-3 0 6 15,-5 3 3-15,-6-5 0 0,-3 4 0 16,-1 1 3-16,-6 1-5 0,2 4 3 0,-6 1 3 0,1 1 6 0,-1 10-2 16,3-4 4-16,-2 6 0 0,-1 2 2 0,3 2-2 15,5 5-3-15,-2-1 3 0,2 2 1 0,-1 4-2 16,9 0-2-16,-17 2 2 0,7 6 1 0,2 0-4 15,-2 0 3-15,2 5 0 0,1 7-3 16,-4 6 2-16,5 2 6 0,2 3 3 0,1 2 6 16,-2 3 2-16,2 0 0 0,3 2 4 0,0 0 3 0,-2 3-2 15,4-1-3-15,-2 1 2 0,-2 0-2 0,4-4 0 16,-2 2 0-16,0-1 1 0,-2-3 0 0,2-3 3 0,0-1-4 16,0-2 0-16,0-2 1 0,-5-4 2 15,7-4-2-15,-2 3-1 0,-2-3 3 0,4 1-7 16,-2-2 5-16,0 2-3 0,0-3 0 0,0-2-1 0,3-1-5 15,-1 2-1-15,-2-2-9 0,3-1-20 16,0-2-13-16,2 2-24 0,-1-3-16 0,0-1-23 0,1-2-29 16,2 0-26-16,-4-2-34 0,2-2-27 0,-5-3-257 15,13 3-510-15,-13-3 226 0</inkml:trace>
          <inkml:trace contextRef="#ctx0" brushRef="#br0" timeOffset="166548.91">17103 5172 87 0,'-5'-7'241'0,"5"7"-26"0,0 0-21 16,0 0-19-16,18-7-14 0,-10 5-16 0,-8 2-15 16,30 5-16-16,-9-3-5 0,3 1-12 0,12 0-7 15,-3 3-7-15,0 0-7 0,4-1 2 0,-1 1-3 16,-3-5 3-16,2 3 7 0,-8-1 1 0,-3 0 2 0,0-1-1 15,1 3 5-15,-4-3-2 0,-1 0-1 0,-4 0-5 16,-3 0-1-16,0-1-4 0,0 2-7 0,-2 0-4 16,1 0-6-16,-4-3-7 0,-3 2-10 0,-5-2-1 15,13 7-7-15,-7-2-1 0,1-3 0 0,-5 4-8 16,-2-6 1-16,11 11-7 0,-11-6 0 0,5 1 0 16,1 0-1-16,-1-1-5 0,-1 3-2 0,0-2-2 15,-4-6-3-15,2 14 4 0,1-7 2 0,-1 0-10 16,-2-7-5-16,5 8-23 0,-5-8-22 0,5 9-20 15,-5-9-21-15,3 5-18 0,-3-5-20 0,0 0-23 16,5 4-42-16,-5-4-58 0,0 0-197 0,0 0-481 16,0 0 212-16</inkml:trace>
          <inkml:trace contextRef="#ctx0" brushRef="#br0" timeOffset="166750">17830 4924 199 0,'0'-13'327'0,"0"1"-29"16,-1 4-21-16,1 8-25 0,-2-14-28 0,2 14-24 0,-3-12-22 16,3 12-25-16,0 0-25 0,0 0-21 0,0 0-15 15,0 0-27-15,0 0-22 0,0 0-22 0,0 0-20 16,0 0-13-16,10 29-24 0,-7-18-22 0,-1 3-11 16,2 0-8-16,1 2-17 0,-3-2-8 0,3 0-15 15,-2 0-4-15,2 3-22 0,0-3-147 0,0-3-313 16,-2 3 138-16</inkml:trace>
          <inkml:trace contextRef="#ctx0" brushRef="#br0" timeOffset="167358.81">17920 5133 169 0,'5'7'116'0,"-3"-2"18"0,4 3-3 0,-1-5 14 16,-5-3 5-16,5 12 7 0,1-7-2 0,-4-1-8 0,-2-4 1 15,7 9-7-15,-3-4-7 0,-4-5-5 0,7 9-6 16,-5-5-7-16,4 1-9 0,-6-5-9 16,7 9-11-16,-4-5-6 0,-3-4-10 0,8 8-9 0,-6-2-4 15,3 0-5-15,-5-6-6 0,6 8-5 16,-1-2 0-16,-5-6-2 0,5 8-6 0,-2-4 1 15,-3-4-4-15,10 8-4 0,-10-8-2 0,6 5-3 0,-6-5-2 16,7 5 2-16,-7-5-6 0,7 1-1 0,-7-1 0 16,0 0 2-16,11-1-2 0,-11 1-2 0,10-5-8 15,0 1-3-15,-2-3-4 0,1 3 0 0,3-4-4 16,-2 0-4-16,3 0-4 0,-2-1 3 0,1-1 2 16,3-3 1-16,-3 6-1 0,5-4 2 0,-6 3-1 15,-1-1 2-15,1 2 5 0,1 0 5 16,-6 2 7-16,2 2 6 0,-3-3 0 0,-5 6 3 15,13-6-2-15,-13 6-2 0,7-3-2 0,-7 3-6 0,9-3 3 16,-9 3-4-16,0 0 1 16,0 0-3-16,7 9 1 0,-7-9-3 0,3 10 4 0,-2-3-3 0,1 1 2 0,-2-8 8 15,1 17-9-15,2-6 12 0,0 0 3 16,-1 0-4-16,1 0 4 0,1 3 5 0,0-2 1 0,1-1 2 16,1 3 2-16,3-6 2 0,-3 4-8 0,1-4 3 15,2 1-7-15,1-2 3 0,0 0-1 0,0 0-5 16,4 0-1-16,1-3 0 0,0 2 2 0,6-4-4 15,-6-1-2-15,7-1 0 0,-5 0-1 0,4-2 3 16,0-2-7-16,-3-1 0 0,2-1-1 0,0-3-3 16,-2 1 0-16,1-2-3 0,1 0-2 0,-2-3 2 15,-5 4-5-15,2-2 10 0,0-3-9 0,-3 6 4 16,-4 0-4-16,2-1 4 0,-2 4 6 0,-1-3 0 16,-1 4 9-16,-6 4-3 0,7-7-3 0,-7 7 1 15,9-5-4-15,-9 5-8 0,5-6 2 0,-5 6 5 16,0 0-3-16,0 0-3 0,0 0 0 0,0 0 0 15,8 14 2-15,-8-14-2 0,0 11 0 0,2-4 1 0,-2-7 3 16,3 20-12-16,-1-8 10 0,-2-2 3 0,6 1-3 16,-4 1-5-16,3-2-6 0,1-1-11 0,-1 2-8 15,0-7-9-15,-1 3-12 0,2-1-12 0,-1-1-19 16,1 1-25-16,-1-3-30 0,-5-3-34 0,15 1-41 16,-5-2-76-16,-10 1-154 0,16-5-476 0,-5 0 210 15</inkml:trace>
          <inkml:trace contextRef="#ctx0" brushRef="#br0" timeOffset="167545.07">18998 4874 76 0,'0'-11'295'0,"2"0"-25"16,-4 3-25-16,2 8-30 0,2-14-18 0,-2 14-24 0,4-12-14 15,0 8-22-15,-4 4-29 0,8-4-27 16,-8 4-30-16,13 0-25 0,-13 0-23 0,13 4-20 15,-5-2-16-15,2 2-20 0,1 0-18 0,-1-2-18 0,2 0-32 16,-3 0-155-16,4-2-298 0,-1 0 132 16</inkml:trace>
          <inkml:trace contextRef="#ctx0" brushRef="#br0" timeOffset="167789.87">19296 4755 162 0,'0'0'250'0,"5"-6"-12"0,-5 6-13 0,0 0-16 16,4-6-21-16,-4 6-19 0,0 0-20 0,0 0-14 15,0 0-15-15,0 0-4 0,6 14-14 0,-4-6-3 16,1 4-5-16,0 1-3 0,-1 2 1 0,0 6-6 16,-1 1-5-16,4 7-3 0,-2-7-1 0,2 8-6 15,-2 1-6-15,-1-2-4 0,3 2-1 0,-3-4-4 16,3 1-6-16,-2-4-5 0,2 5-2 0,-2-7-7 16,0 0-2-16,2-1-3 0,0 0 0 0,-3 2-5 15,-1-4-4-15,2-5 1 0,-1 5-7 0,0-6-24 0,-2-1-25 16,0-1-16-16,0-3-20 0,0 5-25 15,0-6-25-15,0-7-37 0,0 14-25 0,0-14-67 0,0 8-165 16,0-8-446-16,0 0 197 0</inkml:trace>
          <inkml:trace contextRef="#ctx0" brushRef="#br0" timeOffset="168154.93">19094 5161 125 0,'0'0'278'16,"0"0"-25"-16,0 0-27 0,0 0-18 0,25-2-17 16,-14 4-17-16,5 2-19 0,-1 0-8 0,3-1-15 0,7 4-10 15,-1-2-14-15,-1 0-8 0,8 0-9 16,-7-1-6-16,8 3-10 0,-7-2-3 0,-2-3-4 16,1 4-6-16,-4-4-3 0,0-2 6 0,0 3-1 0,-4-2 1 15,-1 0 0-15,0 2 3 0,-3-3-2 16,-1 2 5-16,-1-2 1 0,-3 3 3 0,-7-3-7 15,16 0-1-15,-16 0 9 0,10-3-21 0,-10 3-1 16,11 4-12-16,-11-4-2 0,0 0-3 0,11 2-9 0,-11-2 0 16,7 8-5-16,-7-8 2 0,7 8-6 0,-2-4-2 15,-2 3 1-15,3-3 3 0,-1 3-5 16,2 2-2-16,-2-1-3 0,1-4 1 0,-1 6 4 0,1-4 7 16,-2 0-16-16,2 0-11 0,-2-1-17 0,-4-5-13 15,6 9-22-15,0-5-14 0,-6-4-17 0,4 5-26 16,-4-5-28-16,0 0-20 0,0 0-21 0,0 0-24 15,0 0-30-15,17-12-222 0,-16 5-497 0,2-2 220 16</inkml:trace>
          <inkml:trace contextRef="#ctx0" brushRef="#br0" timeOffset="168338.66">19718 4916 188 0,'1'-14'302'0,"-1"1"-21"0,0 4-22 16,2 1-20-16,-2 8-19 0,2-12-22 0,-2 12-21 15,2-7-23-15,-2 7-14 0,0 0-14 0,0 0-14 16,0 0-13-16,0 0-16 0,0 0-27 0,0 0-21 0,10 18-24 16,-7-6-33-16,-2 2-18 0,0-4-27 15,3 10-35-15,-3-3-28 0,4 1-33 0,-5-3-197 16,4-1-389-16,0 3 172 0</inkml:trace>
          <inkml:trace contextRef="#ctx0" brushRef="#br0" timeOffset="168636">19871 5233 28 0,'6'6'261'0,"-6"-6"-16"0,9 5-16 16,-6 0-17-16,6-2-13 0,0 1-12 0,-1 2-14 15,3-2-10-15,2 0-13 0,-2 2-13 0,2-1-13 16,0 1-10-16,0-1-16 0,0 0-6 0,3 0-7 16,-3-1-10-16,1 1-10 0,-1-2-2 0,3 1-4 15,-1-1-8-15,-2 1-6 0,3-2-5 0,0-1-4 0,-1 0-4 16,2-1-2-16,-6-1-1 0,2 0 0 15,0-1-3-15,-2-3-3 16,0-1 2-16,-4-2-8 0,1-1 4 0,-5 3-7 0,1-4-1 16,-2-4 1-16,0 3-1 0,-6-3-4 0,0-4 0 0,-2 4 1 15,-2 2-5-15,-2-2 0 0,-5 1-1 0,-1-2 0 0,-1 4 3 16,-1 2-6-16,0 1-7 0,3 3-13 16,0 1-12-16,-1 0-15 0,1 3-13 0,2 1-12 0,-3-1-18 15,3 2-14-15,2 2-29 0,3-1-28 0,8-2-34 16,-14 8-200-16,12-6-427 0,2-2 190 0</inkml:trace>
          <inkml:trace contextRef="#ctx0" brushRef="#br0" timeOffset="169041.12">20471 5209 19 0,'0'0'220'0,"4"7"-20"16,-4-7-9-16,0 0-13 0,-5 12-11 0,5-12-11 15,0 0-12-15,-4 11-12 0,4-11-13 0,-1 9-5 16,1-9-12-16,-2 8-7 0,2-8-6 0,0 0-3 16,0 0-4-16,0 0-2 0,-3 8 2 0,3-8 4 15,0 0-1-15,0 0-8 0,0 0-13 0,0 0-1 0,15 0-5 16,-15 0-10-16,0 0-6 0,21-8-4 0,-9 4 0 15,1 0-12-15,-1-2-8 0,3 0 0 16,3 0-16-16,-2 1-4 0,5-1-4 0,-1 1-1 0,2-1-2 16,-1 2 3-16,1-2-2 0,-2 2 2 0,-5 2-3 15,5 1 6-15,-1-1 4 0,-3 4 7 0,-2-1 6 16,2 0 3-16,-4 1 1 0,2 3 1 16,-3 0-2-16,-2 2-1 0,-1 1-4 0,1 0 1 0,-2 1-1 15,1 2 6-15,1 7-6 0,0-1-2 0,-3 3 1 16,2 2 4-16,-1 3-4 0,3-3-4 0,-3 7-24 15,3 0-36-15,-6-1-41 0,4-1-47 0,-1-5-68 16,-7 0-221-16,2-2-467 0,2-1 207 0</inkml:trace>
        </inkml:traceGroup>
      </inkml:traceGroup>
      <inkml:traceGroup>
        <inkml:annotationXML>
          <emma:emma xmlns:emma="http://www.w3.org/2003/04/emma" version="1.0">
            <emma:interpretation id="{E3B41F84-7668-4448-9131-AD4FA3330517}" emma:medium="tactile" emma:mode="ink">
              <msink:context xmlns:msink="http://schemas.microsoft.com/ink/2010/main" type="line" rotatedBoundingBox="4745,6763 24227,6549 24243,8009 4761,8223"/>
            </emma:interpretation>
          </emma:emma>
        </inkml:annotationXML>
        <inkml:traceGroup>
          <inkml:annotationXML>
            <emma:emma xmlns:emma="http://www.w3.org/2003/04/emma" version="1.0">
              <emma:interpretation id="{3B206698-2F8F-4B66-9675-D51C25C06644}" emma:medium="tactile" emma:mode="ink">
                <msink:context xmlns:msink="http://schemas.microsoft.com/ink/2010/main" type="inkWord" rotatedBoundingBox="5186,7485 5682,7479 5683,7516 5187,7521"/>
              </emma:interpretation>
            </emma:emma>
          </inkml:annotationXML>
          <inkml:trace contextRef="#ctx0" brushRef="#br0" timeOffset="171359.1">1518 6859 205 0,'0'0'245'0,"0"0"-23"0,5-16-25 16,-5 16-16-16,13-6-18 0,0 3-19 0,7-1-17 0,-2 2-10 15,8 0-12-15,-2 0-19 0,9 2-29 0,1 2-25 16,1 1-24-16,2 2-33 0,-1-3-26 0,3 2-40 16,-1-1-62-16,4 4-109 0,0-6-284 0,-1 4 127 15</inkml:trace>
        </inkml:traceGroup>
        <inkml:traceGroup>
          <inkml:annotationXML>
            <emma:emma xmlns:emma="http://www.w3.org/2003/04/emma" version="1.0">
              <emma:interpretation id="{EF03DB99-EC20-47C5-9824-D059998F36B5}" emma:medium="tactile" emma:mode="ink">
                <msink:context xmlns:msink="http://schemas.microsoft.com/ink/2010/main" type="inkWord" rotatedBoundingBox="4746,6845 5526,6836 5537,7820 4757,7828"/>
              </emma:interpretation>
            </emma:emma>
          </inkml:annotationXML>
          <inkml:trace contextRef="#ctx0" brushRef="#br0" timeOffset="170801.45">1122 6578 35 0,'0'0'176'0,"0"0"-8"0,0 0-1 15,0 0-1-15,0 0-2 0,2-8 0 0,-2 8-2 0,0 0 1 16,0 0-1-16,0 0-9 0,3-9-15 0,-3 9-14 16,0 0-13-16,0 0-9 0,0 0-15 0,0 0-10 15,0 0-8-15,0 0-8 0,0 0-4 0,0 0-8 16,0 0-1-16,-13 23-8 0,8-14-9 0,-2 1 6 16,3-3-5-16,-1 3-5 0,1 1-2 0,0-3-1 15,3 2-2-15,0-1-1 0,1-9-6 0,2 17 6 16,2-8-5-16,-2-3-2 0,3 2 0 0,1-4-1 15,1 0 1-15,4-1-3 0,-1-1 2 0,2 1 1 0,4-4-2 16,-1-1 0-16,1-2-2 0,-1 0-1 16,-2 1 1-16,-2-5-1 0,4 2-4 0,-4-5-7 15,-1 0-6-15,-2 0-4 0,3 0-9 0,-4-1-1 0,-1-1-9 16,-2 0-11-16,-1-1 1 0,-1 0 2 0,-4-1-7 16,-1 5 3-16,-1-2-3 0,-2 1 3 0,-4 0 0 15,2 2 0-15,-3 2 0 0,-2 3-1 0,1 1-3 16,-3 0-6-16,-2 4-5 0,2-1-7 0,0 3-9 15,5 0-3-15,-3 0-13 0,-1 1-8 0,10 1-7 16,-5 0-1-16,9-5-8 0,-7 8-35 0,5-2-97 16,2-6-265-16,0 0 119 0</inkml:trace>
          <inkml:trace contextRef="#ctx0" brushRef="#br0" timeOffset="171174.13">1479 6515 41 0,'38'-12'196'0,"-1"0"-8"0,0-4-3 16,-2-1-5-16,-1 1-7 0,-1 0-14 0,-4-4-4 15,-3 2-3-15,-8 3-13 0,-3 0-10 0,3-2-12 16,-5 3-12-16,0-2-12 0,-2-1-8 0,-6 3-10 0,1 1-9 16,-2 0-7-16,1 0-2 0,-3 2-7 0,-2 0-8 15,0 1-6-15,0 10 0 0,-2-14-9 0,2 14-3 16,-9-11-5-16,3 9-3 0,6 2-2 0,-16-5-3 16,9 5-2-16,-8 1-1 0,4 3 0 0,-5-2 0 15,3 6-2-15,-2 2 0 0,-1 1-5 0,-1 0 2 16,1 0-3-16,3 3-1 0,2 4 4 0,1 1-2 0,0 0 2 15,-1 1-1-15,3 10 1 0,-2-2 1 16,8-5 2-16,-1 7-2 0,0-9 3 0,3 8 7 16,0 2 2-16,0-3-2 0,3 5 5 0,0-3 2 0,-1 0-3 15,3 1 1-15,0-2 2 0,-1 2-1 16,-4-3-1-16,4 1 1 0,-4 0-3 0,0-7 2 16,3 1-2-16,-6-2-2 0,6 2-2 0,-6-3 3 0,3 1-3 15,0 2 1-15,-2-4-2 0,0 0-1 0,-2 1 0 16,2-1 0-16,-1-4-17 0,1 2-17 15,-3-4-13-15,3 0-19 0,-2 1-27 0,2-4-22 0,-1 0-24 16,1-1-25-16,0-1-31 0,2-8-202 0,-4 9-416 16,4-9 185-16</inkml:trace>
        </inkml:traceGroup>
        <inkml:traceGroup>
          <inkml:annotationXML>
            <emma:emma xmlns:emma="http://www.w3.org/2003/04/emma" version="1.0">
              <emma:interpretation id="{0A287C04-6D9D-4E57-80B2-09C72DDC4220}" emma:medium="tactile" emma:mode="ink">
                <msink:context xmlns:msink="http://schemas.microsoft.com/ink/2010/main" type="inkWord" rotatedBoundingBox="6560,6900 12933,6830 12947,8133 6575,8203"/>
              </emma:interpretation>
            </emma:emma>
          </inkml:annotationXML>
          <inkml:trace contextRef="#ctx0" brushRef="#br0" timeOffset="172039.14">3079 6535 225 0,'-11'-6'245'0,"2"2"-17"0,-4-2-20 16,2 2-19-16,3 3-17 0,1-2-15 0,7 3-18 15,-16-3-11-15,9 0-16 0,7 3-9 0,-13 0-13 0,13 0-6 16,-8 4-11-16,8-4-8 0,-11 2-7 15,11-2-7-15,-7 6-7 0,7-6 0 0,-5 8-5 16,5-8-4-16,-5 8-4 0,5-8-2 0,3 12-5 0,-3-3 1 16,1 1-5-16,0-2-3 0,-1 0 2 0,5 2-2 15,1 0-3-15,-1 4-2 16,-1-5 0-16,3 2 0 0,-1 2-2 0,-1-2 0 0,3 1-3 16,2-1 1-16,-4 1-1 0,-1-2-1 0,1 0-2 15,-2 2 1-15,4 0-2 0,0-3 3 0,-6 1-4 0,3-1 1 16,-1-1-1-16,-2 2 0 0,-2-1-1 0,5-3-1 15,-1 2 1-15,-4-8 5 0,2 12-4 0,-1-7 4 16,-1-5 8-16,0 0 6 0,-3 13 6 0,3-13 4 16,-10 5-3-16,0-3 1 0,10-2-3 0,-10 2-4 15,0-1 0-15,10-1-3 0,-21-3 0 0,10 3-1 16,1-2 0-16,2 0-1 0,-5-3-2 0,3 1-3 16,2 0-1-16,-1 1 0 0,3 0 1 0,6 3 0 15,-12-8-6-15,6 5 5 0,6 3-9 0,-9-7-10 16,9 7-22-16,-7-5-8 0,7 5-23 0,0 0-26 0,0 0-25 15,0 0-15-15,0 0-31 0,0 0-35 0,0 0-201 16,0 0-429-16,0 0 190 0</inkml:trace>
          <inkml:trace contextRef="#ctx0" brushRef="#br0" timeOffset="172586.07">3350 6695 140 0,'0'0'268'15,"-7"-6"-17"-15,7 6-19 0,0 0-23 0,-4-3-22 16,4 3-19-16,0 0-18 0,0 0-11 0,0 0-15 0,-11 9-10 16,11-9-8-16,-6 12-9 0,3-5-5 0,3-7-10 15,0 19-9-15,0-7-2 0,3 0-8 16,-1-2-6-16,2 1-3 0,1 1-3 0,4-4-7 16,-3 3-1-16,2-2-3 0,3-1-4 0,-1 0 1 15,3-2-6-15,-1-3 1 0,-1 0-8 0,5-1 2 0,-1 1-4 16,1-3 1-16,-3-1-2 0,2-4 0 0,1 0-4 15,-2 1 1-15,-1-3 0 0,-2 0 0 16,2-4-2-16,-3 0 1 0,-2-2-4 0,0 2-3 0,-1-3-7 16,2-2-14-16,-2-1-17 0,-2 5-28 0,-2-2-28 15,0-3-24-15,1 2-41 0,2-3-33 0,-1 2-51 16,0 3-169-16,3-3-434 0,0 0 192 0</inkml:trace>
          <inkml:trace contextRef="#ctx0" brushRef="#br0" timeOffset="173031.12">3883 6394 33 0,'0'0'224'0,"0"0"-20"0,0 0-8 16,0 0-17-16,0 0-10 0,-2 23-9 0,2-10-13 16,0 1-11-16,0-1-5 0,0 8-11 0,0-1-7 15,0 4-11-15,2 5-8 0,-2 0-8 0,3-1-6 16,0 1-10-16,-1-8-4 0,1 2-7 0,-2-2-3 15,1 0-6-15,0-2-3 0,3 0-11 0,-4-4 2 16,0-1-5-16,3-3-5 0,-3 2-1 0,-1-7 2 16,1 3-4-16,-1-9 0 0,2 12-3 0,-2-12 2 15,5 9-3-15,-5-9 1 0,4 4-5 0,-4-4-3 16,0 0 1-16,0 0-3 0,0 0 0 0,20-14-1 16,-14 8-4-16,1-5 1 0,5 2-3 0,-3-1 2 15,3-2-2-15,6-2 0 0,-4 1-2 0,2 1-2 0,1 2 4 16,-1-1 0-16,3 2-4 0,-2 1-1 0,-2 2-1 15,1 1 2-15,-3 2-3 0,1 0 3 0,2 0-1 16,-4 3-1-16,2 0-3 0,-2 3 1 0,-3 0-2 16,3 0 4-16,-4 2-2 0,-2-3 1 0,2 2 2 15,-2 2 1-15,-2-2-5 0,-4-4 1 16,9 9 2-16,-8-4 2 0,-1-5 1 0,1 9 1 0,-1-9 2 16,-7 9 0-16,7-9 0 0,-17 8 2 0,6-3-2 15,-3 1-1-15,0-6-3 0,0 2-10 0,-1 2-18 16,-5 0-18-16,7-3-18 0,-2 2-22 0,-1-1-23 15,5-2-35-15,2 0-26 0,9 0-223 0,-16 0-424 16,16 0 188-16</inkml:trace>
          <inkml:trace contextRef="#ctx0" brushRef="#br0" timeOffset="173677.92">4556 6834 269 0,'-5'-20'272'15,"1"-2"-16"-15,4 3-14 0,3-1-20 0,-2 4-19 16,4-1-22-16,-1 3-16 0,4 3-17 0,2-1-17 15,5-1-15-15,-4 4-10 0,6-3-6 0,2 5-13 16,-2-1-12-16,3 2-7 0,0 1-4 0,-1 1-10 16,-3 2-3-16,4-1-7 0,0 1-4 0,-4 4-4 15,-3 1-3-15,2-1-3 0,-2-1-9 0,-1 3 0 16,0 2-6-16,-1 1-3 0,-6 0 3 0,0 1-6 16,-1-2 2-16,-3 5-3 0,-1 1 1 0,-2-4 2 0,-3 4-3 15,-4-4 1-15,-3 1 3 0,-1 0-4 0,-4 1-3 16,0-2 2-16,-2 0-8 0,1-2-12 0,-1 0-15 15,6-1-21-15,1-2-22 0,-1 0-25 0,1-1-19 16,4 2-20-16,8-4-25 0,-6 4-32 0,6-4-194 16,0 0-418-16,0 0 185 0</inkml:trace>
          <inkml:trace contextRef="#ctx0" brushRef="#br0" timeOffset="173398.68">4614 6742 233 0,'0'0'262'0,"-1"-8"-20"0,1 8-24 0,0 0-20 16,0 0-24-16,-4-9-16 0,4 9-18 0,0 0-16 16,0 0-12-16,0 0-8 0,0 0-17 0,14 20-7 15,-11-12-10-15,-1 6-4 0,1-3-9 0,1 8-3 16,-2 0-5-16,0 4-5 0,-1-2-2 0,0 9 1 15,-1 1-7-15,-1-1 3 0,0 3-5 0,-3 1-2 16,0 0-8-16,1 5 3 0,-4 1-4 0,5-3 0 16,-4 3-3-16,1-4-2 0,-1 0 2 0,4-1-1 0,0-2-5 15,-1-4-7-15,2-2-23 0,0-4-11 16,-1-3-26-16,0 0-21 0,2-6-13 0,-1-1-37 16,1-2-26-16,1-2-48 0,-1-9-163 0,-1 11-391 15,1-11 173-15</inkml:trace>
          <inkml:trace contextRef="#ctx0" brushRef="#br0" timeOffset="174216.95">5041 6701 22 0,'7'-6'301'16,"-7"6"-24"-16,0 0-27 0,10-2-25 0,-10 2-27 0,0 0-21 16,0 0-16-16,12 7-14 0,-12-7-16 0,9 7-13 0,1-1-8 15,-4-1-11-15,1 0-12 0,1 4-7 0,-1-2-11 16,-2 0-3-16,1 0-9 0,-1 1-2 16,-2-1-11-16,0-2-2 0,1 0-6 0,-4-5-1 0,5 12-7 15,-5-12-11-15,5 7-8 0,-5-7-1 0,2 5 0 16,-2-5 1-16,0 0-12 0,0 0-4 0,0 0-8 15,0 0-8-15,0 0-2 0,19-10 4 0,-14 5-8 16,1-4-6-16,4 1-1 0,-2-1 5 0,1-1-5 16,1 1 5-16,-1-1 2 0,2-1 2 0,0 1 5 15,0 1-2-15,0 0 7 0,1 3-1 0,-2-2 8 16,1 2 5-16,-3 2 3 0,-1 1 3 0,3 0 0 16,-10 3 3-16,13-5 0 0,-13 5 0 0,13 3-1 15,-5-1 1-15,-8-2 4 0,13 6 1 0,-6-1 1 0,3 2-1 16,-1 0 3-16,2 0 1 0,1 2 2 0,5 1-1 15,2 1 0-15,0-3-3 0,2 2 0 16,2 0 0-16,-1-2 0 0,10 2-1 0,-9-5 0 0,2 2 2 16,0-3-4-16,-1 1 0 0,8-2 0 0,-7-2-2 15,0-2 0-15,-1 1 2 0,-3-3-4 0,4 1-3 16,-5-5 1-16,1 2 6 0,-8-1 1 0,-2-1 12 16,7-5 0-16,-7 2-2 0,-5-1 1 0,0 0 0 15,-2-1-3-15,-3-2-6 0,-2 3 0 0,-3-2-2 16,-3 3 1-16,-3-2 2 0,0 2-6 0,-9-1 0 15,1 2-4-15,-4 0 5 0,1 4-2 0,-3 0 0 16,3 3-2-16,-1-1-11 0,2 2-15 0,1 5-8 16,4-2-16-16,0 2-7 0,3 2-16 0,0 1-15 15,3-1-16-15,3-1-10 0,-1 1-18 0,4 2-19 16,3-8-53-16,-1 8-114 0,1-8-341 0,0 0 152 16</inkml:trace>
          <inkml:trace contextRef="#ctx0" brushRef="#br0" timeOffset="174689.87">6131 6358 88 0,'0'0'194'0,"6"-3"-20"0,-6 3-16 0,0 0-13 15,0 0-10-15,0 0-7 0,7 17-3 0,-6-7-9 16,2 0-8-16,-3 4 3 0,0 2-4 0,-3 3-7 15,2 1-4-15,0 4-12 0,0-1-3 16,1 0-8-16,0-1-6 0,0-1-3 0,-3 3-6 0,6-3-6 16,-3-2-4-16,-3-1-4 0,6-4-3 0,-3 0-5 15,2-3-3-15,-1 0-2 0,-1-3-1 0,3-1-5 16,-3-7-3-16,1 10 6 0,-1-10-1 0,0 0-2 16,3 6-1-16,-3-6-4 0,0 0-1 0,0 0-4 15,0 0 2-15,18-12-2 0,-12 7-1 0,4-6-3 16,0 3-6-16,2-1-8 0,-1 0-4 0,3-4-2 15,3 1-8-15,-2-1-2 0,-3 5 0 0,2-1 3 16,2 3 1-16,-5-2-2 0,1 2 5 0,1 1-1 0,-1 0 3 16,-2 1-2-16,2 2 5 0,-4 2-1 0,-8 0-1 15,18 1 2-15,-9 0 0 0,-1 3 1 16,0 1 2-16,-2 0 0 0,1 4 5 0,1-1 3 0,-1 4 5 16,-1-1 5-16,-2 2 2 0,1-1 2 0,-2 1 2 15,-1-1-4-15,0-1 1 0,-2 3 0 0,-1-5 1 16,0-2 5-16,-4 2 4 0,-1-1 1 0,-3-3-6 15,-3 2-2-15,-2-2 5 0,-1 0-7 0,-1-1-16 16,0-3-24-16,3 1-29 0,-2-1-25 0,-2 0-39 16,3-3-35-16,2 0-41 0,-1-3-190 0,5 0-412 15,3 2 182-15</inkml:trace>
          <inkml:trace contextRef="#ctx0" brushRef="#br0" timeOffset="176038.11">6621 6704 132 0,'6'-3'298'16,"1"-3"-25"-16,0 1-22 0,5-1-20 0,1 1-12 16,4-3-23-16,0 0-17 0,2 1-10 0,0-4-14 0,1 2-16 15,0-2-13-15,0 3-11 0,2-4-12 0,-2 2-9 16,1-1-7-16,1-1-10 0,-3-1-5 0,9-1-9 15,-10 0-7-15,1 0-3 0,-2 2-6 16,1-4-5-16,1 2-4 0,-4-3-7 0,2 1-3 0,-2 0-12 16,-3-2-9-16,-1-2-15 0,-1 1-3 0,-1-2-2 15,-2 3-4-15,-3 5-7 0,-3-1 0 16,0 0-3-16,-2 2 2 0,-3-1-1 0,3 1-4 0,-4 0 0 16,-1 2 4-16,-3 4 0 0,2-2 4 0,-4 1 2 15,0 2 0-15,1 1-1 0,0 0 7 0,-2 3-4 16,-3 2 4-16,2 3 0 0,0-2 1 0,0 4 1 15,1-1-1-15,-1 2 3 0,2 3-3 0,-5 1 5 16,3 8 1-16,3-2 2 0,-1 3 0 0,4 0-2 16,-2 0 6-16,3 3 1 0,2-1 6 0,1 4-6 15,5-3 8-15,-4-2 1 0,5 4 1 0,1 3-1 0,1-8 3 16,1 0-2-16,4 1 2 0,0-1 2 0,2-1 0 16,3 0-3-16,-1-1 3 0,-1-2-3 0,7-1 3 15,-2-2-5-15,2 1 2 0,0-5 0 0,2 2-1 16,-2-3-1-16,2 1 1 0,-1-3-7 15,0-1 1-15,2 0 3 0,-3-2 3 0,0-2-6 16,3 0 5-16,-2-1-4 0,0-1 1 0,-1-3 0 0,-5 2-1 16,4-4-2-16,0 0 2 0,-1-1-4 0,0-2 4 15,0-1-10-15,-6 0 7 0,-1 0-1 0,-1 0-2 16,0-3-9-16,-2 1-4 0,-1-4 4 0,-1 2 0 16,-2 0 0-16,-3 0-2 0,0 0 2 0,2 2 0 15,-6-1 0-15,2 2 2 0,-1 1 0 0,-2-1-1 16,-1 1-1-16,1 4-1 0,-2 1 1 0,6 5 2 15,-12-8-2-15,3 6 3 0,9 2 2 0,-13-1 0 16,13 1-5-16,-13 3 2 0,13-3 3 0,-13 5 1 16,7 1-1-16,-2 2-1 0,2 2 3 0,0 0 3 0,1 1-1 15,-1 0 1-15,3 3 4 0,0 0 1 0,3 1 0 16,0-1 2-16,0 1-2 0,5-1 1 16,-3 0 2-16,2-1 2 0,-2 0-3 0,3 0-1 0,1-4-2 15,0 3 6-15,3-2-1 0,1-2 2 0,2 4-2 16,1-5 0-16,0 0-1 0,3-2 0 0,-2 1-2 15,5-4 3-15,-4 3-6 0,6-2 3 16,-6-3 1-16,6 1 1 0,0-1-5 0,-1-1 2 0,-1-2-4 16,2-2 3-16,-5 0-2 0,4-3 0 0,-1-4-3 15,-1 5-4-15,1-5-5 0,-6 1 6 0,4-3-3 16,-3 3-1-16,0-1 5 0,-2 1-2 0,-1 0 0 16,-2 0 1-16,2 2 0 0,0 1 7 0,-4 0-3 15,-1 0 8-15,1 2 1 0,-3 0 5 0,3 1-5 16,-7 5 5-16,8-9-2 0,-8 9-2 0,5-5-5 15,-5 5-1-15,0 0 1 0,8-3 1 0,-8 3-2 16,0 0-1-16,0 0-2 0,12 8 2 0,-12-8-2 16,7 10 3-16,-3-4-2 0,1 1 5 0,-1 1 1 15,2 3 1-15,-1 0 1 0,1-2 2 0,-1 1-2 0,1-1 0 16,0 2 2-16,2-4 0 0,-2 3-2 16,-1-4-2-16,-2 2 3 0,4-2 0 0,-1-1 0 0,-1 0-3 15,1 1 0-15,0-2 3 0,-6-4 0 16,15 5-3-16,-7 0 1 0,2-5-4 0,0 0 1 0,-1 0 4 15,2 0-4-15,0-2 2 0,-11 2-3 0,20-6-3 16,-9-2 3-16,1 2-2 0,-3 0 3 0,2-1-1 16,-1-2-5-16,1 1 2 0,0-4-4 0,-2 4-2 15,2-3 0-15,-4 2 0 0,3 0-3 0,-1-1 4 16,-3 5-1-16,0-2 1 0,0 1 1 0,-6 6-1 16,6-10 1-16,-6 10 0 0,5-5-4 0,-5 5-1 15,6-4-4-15,-6 4 4 0,0 0-5 0,0 0 9 16,0 0-4-16,0 0 3 0,0 0 1 0,8 14-3 15,-8-14 1-15,2 12 1 0,-2-5 3 0,0-7-1 16,4 12 3-16,-3-4 3 0,0-2 0 0,3 1 2 0,1 1 0 16,-4-1 4-16,4-1-1 0,-2 0-2 0,1-1 4 15,-4-5-3-15,9 6 0 16,-3-2 2-16,1 0-6 0,1-1 4 0,-8-3-4 0,15 3 3 16,-3-3-2-16,-1-2 2 0,3 2-3 0,-2-4 3 0,0 1-3 15,2-2 3-15,-2 0-4 0,2 1-3 0,0-4-11 16,4 0 0-16,1-2-6 0,-1 0 0 0,-1-1-1 15,2 2 0-15,-2-1 2 0,-2 4 5 0,-2-3-1 16,1 4 0-16,-3-3 4 0,1 2 4 0,-1 4 2 16,-1-4 5-16,-2 3 2 0,-1-2 1 0,1 2 2 15,-8 3-2-15,12-1-2 0,-12 1-2 0,13 4 6 16,-5-2-1-16,-1 2 0 0,3 4 2 0,-1-3-1 16,1 2 1-16,1 1-4 0,-3 2 4 0,3-1-5 15,-3 1 6-15,3 1-6 0,1-2 1 0,-3 3 3 0,-2-4-3 16,3 0-17-16,-2 0-23 0,-2-2-26 15,0 0-31-15,0 0-35 0,1-2-45 0,2-1-78 16,-9-3-182-16,15-3-467 0,-15 3 208 0</inkml:trace>
          <inkml:trace contextRef="#ctx0" brushRef="#br0" timeOffset="176403.87">9243 6431 132 0,'-8'-5'287'0,"8"5"-25"0,-7-6-21 16,7 6-26-16,-10-4-15 0,10 4-21 0,-12-2-20 16,12 2-21-16,-15-1-10 0,5 1-11 0,10 0-10 15,-16 4-15-15,7-1-6 0,3 2-11 0,1-2-6 16,-3 2-5-16,2 3-8 0,-1-2-8 0,1 4 0 0,4-3-6 15,-3 4-3-15,3-1-3 0,2 1-4 16,2 2-5-16,1 0-1 0,0 1-3 0,3 3 0 16,4-3-2-16,-4 5-4 0,4-2-2 0,0-1 0 0,3 1-2 15,0-1-2-15,-1-1 1 0,2-1-3 0,-2 0-1 16,-5-3 3-16,3-3-2 0,-2 1-1 16,-4-4 0-16,3 0 1 0,-4-1-4 0,-3-4 4 15,5 9-6-15,-5-9 5 0,4 7-2 0,-4-7 3 0,0 0 0 16,-16 9-16-16,9-4-41 0,-6 0-46 0,0-1-55 15,0 2-87-15,1-3-203 0,-2 2-475 16,1-3 209-16</inkml:trace>
        </inkml:traceGroup>
        <inkml:traceGroup>
          <inkml:annotationXML>
            <emma:emma xmlns:emma="http://www.w3.org/2003/04/emma" version="1.0">
              <emma:interpretation id="{066EF65B-D90D-4B5B-86CB-35BEC1B928E2}" emma:medium="tactile" emma:mode="ink">
                <msink:context xmlns:msink="http://schemas.microsoft.com/ink/2010/main" type="inkWord" rotatedBoundingBox="13969,6661 17261,6625 17269,7297 13976,7334"/>
              </emma:interpretation>
            </emma:emma>
          </inkml:annotationXML>
          <inkml:trace contextRef="#ctx0" brushRef="#br0" timeOffset="178139.1">10537 6343 105 0,'2'-11'190'0,"-2"11"-1"16,0 0-9-16,0 0-8 0,0 0-6 0,2-10-8 15,-2 10-3-15,0 0-6 0,0 0-6 0,0 0-6 0,0 0-10 16,0 0-8-16,0 0-11 0,0 0-5 0,0 0-17 16,-9-6-8-16,9 6-7 0,0 0-9 0,-19 1-5 15,6-1-8-15,1 2-3 0,-3 2-6 0,0-2 0 16,1 0-5-16,-2 1-4 0,1 0-3 0,-1 1-2 15,2 0-4-15,1-1 3 0,2 1-9 0,2 1 5 16,0-3-7-16,3 4-4 0,-1-3 0 0,1 2-2 16,-1 4 0-16,4-5 1 0,3-4-2 0,-7 10 1 15,7-10 1-15,0 11-1 0,0-11-2 0,2 11 1 16,3-5 1-16,-2 0-1 0,4 0-1 0,1-2-1 16,1 4 1-16,1-2 0 0,1-1 1 0,3 0-4 15,0-1 4-15,2 1-1 0,-1 1-3 0,5 0 0 0,-7-2-3 16,4 0 6-16,-2-2-3 0,-1 2-4 0,2-1 2 15,-4 0-1-15,2 1 3 0,-1 0-3 0,0-2 0 16,-1 2 0-16,-3-2 1 0,-2 3-2 0,0-2-1 16,2 0 3-16,-3 0-2 0,0 1-2 0,-6-4 2 15,11 6 0-15,-6 0-4 0,-1 0 2 0,-4-6 4 16,9 8-2-16,-8-2 1 0,-1-6 1 0,4 13-4 16,-4-13 4-16,2 10-1 0,-2-10-1 0,-1 10 3 15,1-10-2-15,-5 10 0 0,5-10 2 0,-5 9 3 16,0-5-3-16,5-4 2 0,-10 8 5 0,0-3-2 15,3-3 1-15,-5 2 0 0,1 1 2 0,-2-3 0 16,0-1-4-16,-1 2-3 0,2 0 2 0,-3-3 2 16,0 0-2-16,2 0 1 0,3 2-1 0,-5-2 0 15,5 0 0-15,-2 0-4 0,-1 0-4 0,13 0-5 16,-17-2-11-16,10-2-10 0,7 4-12 0,-14-5-8 16,9 2-14-16,5 3-16 0,-9-8-6 0,5 2-10 0,4 6-9 15,-4-13-23-15,4 4-8 0,4-4-13 0,-2-1-32 16,4 3-162-16,4-9-370 0,1 1 164 15</inkml:trace>
          <inkml:trace contextRef="#ctx0" brushRef="#br0" timeOffset="179211.79">10839 5999 161 0,'4'-3'210'0,"-4"3"-15"0,0 0-18 0,0 0-14 16,0 0-23-16,0 0-16 0,0 0-17 0,0 0-5 0,0 0-12 16,0 0-5-16,0 0-6 0,0 0-1 0,0 0-4 15,4 17-1-15,-4-17 0 0,0 15-4 0,0-5 0 16,-1 1 0-16,1 1 1 0,1 2-5 16,1 4-4-16,1-4-2 0,-2 0-3 0,5 5-4 15,-2-4-2-15,0 4-4 0,-1-5-2 0,3 4-6 0,-2 1 0 16,0-5-7-16,1 5 0 0,-3 1-3 0,3-1-4 15,1 0 0-15,-4 0-2 0,2-1-5 0,-2-2 3 16,-1 4-6-16,-1-1-1 0,2-1-2 0,0 0 1 16,-1-4 0-16,0 1-1 0,-1-4-2 0,0 2 1 15,1 1-5-15,2-3 3 0,-3 3-1 0,1-3-1 16,0 1 0-16,-1-5 2 0,4 3-2 0,-3-2 0 16,-1-8 0-16,1 14 2 0,2-6-5 0,-3-8-4 15,1 11 2-15,-1-11 5 0,3 7-1 0,-3-7 1 16,0 0 1-16,0 0-2 0,1 9-1 0,-1-9 3 15,0 0-3-15,8 3 3 0,-8-3-2 0,0 0-2 0,0 0 1 16,19-11 0-16,-13 6-1 0,4-1 2 0,1 0-3 16,-1-2 1-16,-3-2-4 0,2 0 0 0,1 0 0 15,0-1-1-15,0 1 3 0,-2-3-3 0,3 4-5 16,-3-1 4-16,3 1 3 0,-5-2-3 0,3 3 0 16,-3-1 3-16,-1 2-1 0,1 0 1 0,-6 7 0 15,10-8 4-15,-7 6-8 0,-3 2-2 0,7-9 1 16,-7 9-2-16,0 0 4 0,0 0-1 0,13 3-1 15,-13-3 2-15,6 8-1 0,-6-8 3 0,8 12-3 0,-6-1 2 16,1-1-1-16,0 0 3 0,0 2 3 16,2-2 0-16,-2 2-5 0,0-2 3 0,2 4 0 15,0-6 2-15,-1 4 0 0,0-2-2 0,1-1 1 16,1-2 4-16,-2 2-6 0,2-4 4 0,2 4-1 16,-3-4 1-16,3 0-2 0,0-1 4 0,-1-1-1 0,1 0-4 15,-8-3 5-15,15 0-1 0,-6-1 0 0,4 1-7 16,-2-5-1-16,0 2 0 0,1-2-8 0,-2-1-2 15,1 0-2-15,3-2 2 0,-3 2-2 0,1-2 4 16,-1 2 2-16,-2-2 2 0,-1 2-3 16,1 2 1-16,-2-5 1 0,1 7 5 0,-3-4-5 0,1 2 6 15,-6 4-5-15,7-6 4 0,-7 6-4 0,10-4 1 16,-10 4 0-16,0 0 3 0,10 2-3 0,-10-2 1 16,0 0-2-16,12 4 6 0,-12-4-5 0,11 4 5 15,-4 0-1-15,-1 2 2 0,0-1-6 0,1-1 5 16,1 1 1-16,2 2-2 0,-2 0 3 0,2 0 3 0,1-3-3 15,-1 2 2-15,1-2-1 0,0 2 1 0,1-2-1 16,-2 0-1-16,2 1 3 0,0-2-2 0,0 0 2 16,-1 0-1-16,1-3-1 0,1 0 0 0,-3 2 1 15,2-2-1-15,-2 0-1 0,-10 0 0 0,20-2 4 16,-13-1-2-16,3 1-2 0,-3-1 3 0,-7 3-4 16,13-6 6-16,-7 2-1 0,-1-1-4 0,-1 0 2 15,-4 5-1-15,6-10 0 0,-3 4 5 0,-3 6-2 16,2-18 0-16,-4 10 1 0,2 8-3 0,-6-16 1 15,0 7 1-15,-1-2 0 0,-5 3 1 0,3-3-4 16,-4 3 2-16,-1-3 1 0,-5 2 3 0,1 1-3 16,-1 2 0-16,1-3 2 0,-2 1 3 0,-1 5-5 15,0-2 2-15,6 5-2 0,-1-3-1 0,1 6-4 16,2-6 3-16,-3 6-4 0,6-1-1 0,-3 1-9 0,6 0-2 16,-1 3-11-16,1-4-11 0,1 5-15 15,0 1-5-15,3 0-13 0,3-8-9 0,0 16-19 0,0-8-22 16,5-2-26-16,-1 2-25 0,6 0-208 15,-1-2-409-15,3 3 180 0</inkml:trace>
          <inkml:trace contextRef="#ctx0" brushRef="#br0" timeOffset="179879.86">11942 6523 117 0,'2'-10'280'0,"-2"10"-5"0,1-10-18 0,-1 10-12 15,3-8-22-15,-3 8-23 0,4-6-12 0,-4 6-22 16,0 0-20-16,0 0-13 0,0 0-16 0,0 0-12 16,0 0-11-16,0 0-7 0,0 0-17 0,0 0-2 0,0 0-7 15,0 0-4-15,-7 28-8 0,7-28-2 0,3 14-7 16,-2-6 2-16,0 0-9 0,-1-8 0 16,4 14-4-16,0-5 0 0,1-1-5 0,0-2 1 15,1 0-3-15,0-1-1 0,1 0-2 0,1-1-5 0,4-2 1 16,0 1-2-16,2-2-3 0,-2 1 4 0,2-2 1 15,1 0-4-15,-3-3 1 0,3-1-2 0,3-1-3 16,-3-1 0-16,2-2-6 0,-3 1-4 0,3-2-7 16,0-2-2-16,-7 2-1 0,6-6-2 0,-7 3 1 15,1 2 1-15,1 2 1 0,-2-2 1 0,-3 1 6 16,-1 3 1-16,1 1 7 0,-2-4 2 0,-4 9 2 16,8-6-1-16,-8 6-2 0,6-5 0 0,-6 5-2 15,3-5-8-15,-3 5 1 0,0 0 3 0,0 0 1 16,0 0 1-16,0 0-2 0,0 0-3 0,5 16 4 15,-5-16-2-15,0 14 0 0,0-5 2 0,0 0 0 0,1 3 0 16,3-1-2-16,-1 1 5 0,1 0-1 16,-1-2 2-16,5 2 1 0,-1-1-3 0,2-3 2 0,1 0 1 15,2-2-5-15,3 2 9 0,5-2-2 0,2 2 0 16,0-6-3-16,3 2 2 0,0-4-2 0,-1 2-1 16,8-4 1-16,-7-2 0 0,0 0 1 0,-1-2 0 15,7 0 0-15,-9-2-1 0,2 0 0 0,-2-4 0 16,5-3-4-16,0-5 2 0,-2 2 1 0,2-1-2 15,-5 0-12-15,0-4-2 0,-1-1-5 0,0-4-6 16,0 2-4-16,-5 1-2 0,2-1 1 16,-7 0 2-16,-4 7 1 0,-1-4 6 0,-1 4-2 0,-2-3 5 15,-5 3 0-15,2 0 4 0,-5 1 2 0,3 0 5 16,-4 4-2-16,1 3 5 0,-4-2-2 0,-1 4 0 0,-1 1 1 16,1 2-2-16,-2 0-2 0,1 2 5 15,0 4-1-15,-1 2 1 0,-1 0-3 0,1 5 0 0,2-1 3 16,-2 1 3-16,-4 7-1 0,3 0-1 0,3 2 3 15,1 1 2-15,0 1 0 0,3 4 4 0,0 6-2 16,1 0 2-16,3-4 0 0,0 5 0 0,2-1-1 16,5 0 6-16,2 1-6 0,2-1 3 0,-2-1-1 15,4 1-1-15,-1-8-1 0,3 0 3 0,0 0-2 16,2-4 2-16,0 2-7 0,2-4-12 16,1-2-7-16,1 0-9 0,-5-6-24 0,4 2-23 0,1-2-20 15,-6-1-22-15,2-3-35 0,1-2-31 0,-1 0-212 16,-2-2-426-16,2-3 188 0</inkml:trace>
          <inkml:trace contextRef="#ctx0" brushRef="#br0" timeOffset="180757.21">13425 5999 19 0,'0'0'203'15,"0"0"-3"-15,0 0-8 0,0 0-1 0,0 0-16 16,0 0-8-16,0 0-14 0,0 0-2 0,0 0-15 16,0 0-7-16,0 0-19 0,0 0-11 0,0 0-11 15,0 0-12-15,0 0-5 0,0 0-6 0,0 0-6 16,0 0 3-16,0 0-5 0,17 23-2 16,-15-14-4-16,-2 2-1 0,1 1-5 0,4 0 0 0,-2 7-5 15,0 3 3-15,0-4-6 0,0 1-2 0,-2 2 1 16,4 2-7-16,-1 5-1 0,-2-6-3 0,3 5-1 15,0-4 0-15,-1-3-1 0,0 2-6 0,-1 6-1 0,2-8 1 16,-1 2 3-16,1-3-7 0,-3-2-3 16,1 3 3-16,2-1-3 0,-2-5 2 0,0-3-4 15,-2 2-1-15,3-1 0 0,-2 0 2 0,1-4-3 0,-2 1 3 16,2-2 0-16,-3-7-3 0,3 14 2 0,0-9-3 16,-3-5 0-16,3 12 2 0,-3-12-5 15,5 6 4-15,-5-6 3 0,0 0-2 0,1 7 3 0,-1-7 1 16,0 0 6-16,0 0 8 0,0 0 2 0,0 0-9 15,0 0 0-15,0 0-2 0,0 0 1 0,0 0-2 16,0 0-2-16,0 0-7 0,0 0 0 0,-7-31 1 16,-1 22-3-16,-1 0 3 0,-1 2-4 0,-1-2-2 15,-3 0-1-15,-3 1 3 0,0-1-2 0,-2 3 1 16,6 1-3-16,-3-1 1 0,2 3 0 0,1-2 2 16,-1 5-4-16,-1-3 1 0,0 3-1 0,3 0 0 15,-2 3 1-15,2-3-1 0,2 0-3 0,3 3-1 16,0 2 3-16,-1-1 3 0,1 0-5 0,2 2 5 0,0 0-2 15,5-6 0-15,-5 12 2 0,4-5-1 0,1-7 2 32,0 13-3-32,0-13 6 0,7 12-2 0,3-3-1 0,-1-1 0 0,4-2-4 15,2 2 7-15,5 0-1 0,-1 0-2 0,0-2 0 16,2-2-7-16,0 1-7 0,0-3-12 0,0 1-10 0,-5 0-8 0,1-3-18 16,-1 0-19-16,0 0-21 0,-2-3-30 0,1 3-22 15,0-5-50-15,-1 2-229 0,3-3-467 0,-2 1 208 16</inkml:trace>
        </inkml:traceGroup>
        <inkml:traceGroup>
          <inkml:annotationXML>
            <emma:emma xmlns:emma="http://www.w3.org/2003/04/emma" version="1.0">
              <emma:interpretation id="{4F25E144-6EE9-4491-B5C8-366649C1F28B}" emma:medium="tactile" emma:mode="ink">
                <msink:context xmlns:msink="http://schemas.microsoft.com/ink/2010/main" type="inkWord" rotatedBoundingBox="18352,6723 19650,6708 19656,7265 18358,7279"/>
              </emma:interpretation>
            </emma:emma>
          </inkml:annotationXML>
          <inkml:trace contextRef="#ctx0" brushRef="#br0" timeOffset="181836.09">14690 6068 41 0,'0'0'251'0,"4"-5"-17"0,-4 5-20 16,0 0-22-16,0 0-21 0,0 0-17 0,0 0-18 16,0 0-14-16,0 0-8 0,0 0-9 0,0 0-7 15,0 0-13-15,-4 38 8 0,0-26-1 0,4 6-5 16,-1 2-1-16,1 1-6 0,1 1-5 0,-1 0-2 16,0 6-9-16,0-7-2 0,0 3-3 0,4 5-5 15,-4-2 0-15,5 1-2 0,-4-7-8 0,1 2 3 16,1-2-10-16,-3 1-4 0,1-1 1 0,1-4-6 0,-2 2-1 15,1-5-2-15,1 0-3 0,0-3-1 16,-1-1-2-16,0-2-3 0,-1-8 0 0,0 15 4 0,4-9-2 16,-4-6-2-16,1 11-1 0,-1-11 1 0,1 8-2 15,-1-8 3-15,5 5 3 0,-5-5-2 0,0 0 0 16,12 0-3-16,-12 0-1 0,13-5-2 0,-13 5 0 16,13-8-2-16,-2 2-2 0,-3-1 1 0,3-2-2 15,1 0-3-15,-1-1-3 0,3-4 3 0,-3 0-12 16,3 0 0-16,-2 4-4 0,4-5-1 0,-5 6 1 15,6-2 3-15,-8 2 2 0,2-2 1 0,0 3-3 16,1-1 6-16,-4 1-1 0,3 2 0 0,-2-1-1 16,-5 3 1-16,4 0-1 0,-1 0 1 0,-7 4-1 15,16-5 1-15,-10 5-1 0,-6 0 1 0,14-2-1 0,-14 2 0 16,15 1-2-16,-15-1 3 0,12 4 2 16,-3-2-2-16,-4 2 0 0,0 0-2 0,1 2 1 0,0-1 1 15,-2 1-2-15,2 3 5 0,-4-1-6 0,-2-2 7 16,5 4-4-16,-5-1 1 0,2 1-1 0,-2 0-2 15,0 0 0-15,-3 2 5 0,-1-2-3 0,2-2 7 16,-7-1-7-16,5 4 8 0,-2-5 1 0,-2 2-1 16,-1 0-2-16,1-2 4 0,-1-1-4 0,5 1-2 15,4-6 0-15,-15 6 5 0,9-4-2 0,6-2 2 16,-7 5-4-16,7-5-1 0,0 0 3 0,-8 4-2 16,8-4 1-16,0 0 5 0,-6 5-5 0,6-5 4 15,0 0-3-15,0 0-1 0,0 0-2 0,0 0 5 0,0 0-5 16,30-4 3-16,-18 4 1 0,2-1-5 15,2 1 2-15,5-1-1 0,2-3-6 0,1 4-1 16,0-4-4-16,11-1-8 0,-6 2-2 0,7-3 3 16,-5 4-3-16,2-6 1 0,2 2-2 0,-2 0 4 15,0-2-2-15,-2 2 4 0,-7-2 0 0,-1 2 4 16,-2-2 1-16,2-1 0 0,-4 1 1 0,1-5 2 0,-2 1-1 16,-5 4 4-16,0-4-2 0,-3 2 4 0,0-1-3 15,1-1 4-15,-4 1-1 0,-2 1 5 0,1 0 1 16,-4 0 1-16,1 0 0 0,-3-3-1 0,0 13-2 15,0-12-1-15,0 12 1 0,-5-13-2 0,-2 8-2 16,1 1 3-16,1-2 0 0,5 6-1 0,-19-4-1 16,12 2 1-16,7 2-4 0,-22-1 1 0,10 4 2 15,2 2 0-15,-3 1 1 0,2-1-1 0,-1 1-2 16,4 2 4-16,-3 1-2 0,4 3 3 0,5 0-2 16,-6 0 2-16,6 1 6 0,2 0 6 0,0-1 4 0,2 2 8 15,8 0 0-15,-3-3 4 0,6 6-5 16,3-2 2-16,1-2-1 0,5 0 6 0,4 2-8 15,-5-4 1-15,2-2-5 0,8 1 4 0,-6-6-2 0,-1 2-4 16,7-1 1-16,-8 0 7 0,0-5-10 0,1 4-3 16,-4-4-18-16,-4 1-14 0,-2-1-24 15,1-1-38-15,0-3-45 0,-7 2-60 0,3-2-96 0,1-1-167 16,-4 0-487-16,-2-3 216 0</inkml:trace>
        </inkml:traceGroup>
        <inkml:traceGroup>
          <inkml:annotationXML>
            <emma:emma xmlns:emma="http://www.w3.org/2003/04/emma" version="1.0">
              <emma:interpretation id="{D005ABD6-A832-4649-A5F1-20AE8D43D98E}" emma:medium="tactile" emma:mode="ink">
                <msink:context xmlns:msink="http://schemas.microsoft.com/ink/2010/main" type="inkWord" rotatedBoundingBox="20253,6733 24229,6689 24243,7976 20267,8020"/>
              </emma:interpretation>
            </emma:emma>
          </inkml:annotationXML>
          <inkml:trace contextRef="#ctx0" brushRef="#br0" timeOffset="184675.37">16669 6456 95 0,'-9'5'147'0,"9"-5"-9"0,-2 5-1 0,2-5-13 15,-5 9-3-15,5-9-10 0,-11 6-13 0,11-6-5 16,-7 8-3-16,5-2-14 0,2-6-2 0,-3 10-4 16,0-4-4-16,3-6-1 0,0 10 4 0,0-10-5 15,-2 12-3-15,2-12 5 0,5 8 0 0,0-4-4 16,-5-4 3-16,11 9-4 0,-4-4 0 0,3-5-5 16,3 2-5-16,-3 1 0 0,6-2-6 0,-3-1-5 15,5 0-3-15,-3-1-2 0,7-2-10 0,-7-2 3 16,3 3-1-16,-3-1-3 0,6-3-4 0,-6 0 0 15,-2-2-3-15,0 4-2 0,0-2 0 0,0-1-4 0,-2-2-1 16,-1 1 1-16,-2-3 0 0,2 6-2 16,-4-5 2-16,1 3-5 0,1-5 0 0,-6 6-1 0,5-4-4 15,-3 2 4-15,-2 2-3 0,-2 6 1 0,5-14-5 16,-5 14 1-16,-7-19-1 0,5 13 2 0,-4 1-3 16,6 5-4-16,-13-15 5 0,0 12 0 0,1-2 1 15,-5 3 1-15,-3-3-5 0,-5 2 4 0,3 2-3 16,0 1 0-16,-2 0-8 0,0 3-12 0,4-2-9 15,-3 1-7-15,2 5-10 0,1-2-10 0,1 5-18 16,1-2-13-16,2-1-25 0,6 0-21 0,-2 5-197 0,3-6-361 16,2 4 159-16</inkml:trace>
          <inkml:trace contextRef="#ctx0" brushRef="#br0" timeOffset="185220.79">16829 6624 89 0,'0'0'170'0,"7"7"-13"0,-7-7-5 16,9 6-15-16,-5-1-9 0,-4-5-8 0,9 10-9 16,0-1-9-16,2-1-7 0,-3 0-6 0,2 3-6 15,0-1 0-15,-2 1-7 0,2 7-7 0,1-6-12 16,-1 6 11-16,0-3-6 0,1 3-8 15,-2-2-5-15,2 2-2 0,-5-1-4 0,4 1-4 0,0 0-1 16,-2 0-2-16,0-1-5 0,-1 2-3 0,-1 0-5 0,1-1 0 16,-3 3-4-16,3-3-1 0,-5 3 5 0,1-3-8 15,0 1 2-15,-1 0-3 0,1 1-2 16,-1 2-7-16,-4-2 6 0,2 1-2 0,-3 0 2 0,1-3 0 16,-1-3 0-16,-5 3-6 0,1-1 2 15,1-2 0-15,-2-3-1 0,1-1-1 0,-1 2-2 0,-2-2 1 16,-1-2 3-16,-2-2 0 0,0-2-2 0,-9 3 7 15,4-4-1-15,-4-2-5 0,2 2 9 16,-4-4 2-16,2 0 6 0,0-5-5 0,0 0 17 0,0-1-2 16,2-1 6-16,-1-3 3 0,3-1 5 0,0-3-1 15,0 0-4-15,0-2-2 0,3-3 2 0,-1 1-8 16,6-1-1-16,1 1-3 0,0-3-4 0,3-2-5 0,1 2-1 16,5-2-6-16,0 0-6 0,5 1-18 15,1-8-13-15,1 2-15 0,6 0-21 0,-2 2-24 16,4 0-24-16,5 0-26 0,2-1-48 0,-7 1-238 15,10-3-453-15,-3 5 201 0</inkml:trace>
          <inkml:trace contextRef="#ctx0" brushRef="#br0" timeOffset="186450.03">17299 6403 95 0,'0'0'197'0,"0"0"-19"0,0 0-8 0,0 0-10 16,0 0-14-16,-7 25-14 0,7-25-14 0,0 17-9 0,0-6-11 15,2-1-9-15,-2 2-5 0,0-1-2 16,0-2-6-16,0 3-6 0,-2-3-8 0,2 3-6 16,0-3-4-16,0-9-9 0,0 16-2 0,2-8-2 15,-2-8-11-15,0 15 6 0,0-10-6 0,0-5 0 0,0 11-2 16,0-11-4-16,3 8 0 0,-3-8 1 0,0 0-3 16,0 0 8-16,0 0 9 0,2 7-5 0,-2-7 1 15,0 0-5-15,0 0-2 0,0 0-4 0,0 0-2 16,16-17-5-16,-8 8 0 0,-1 0-1 0,1-1-2 0,0-1-1 15,2-1 0-15,1 1-6 0,1-3-4 16,-1 2-1-16,-1-2-4 0,1 4 1 0,1-1 0 16,1 1-1-16,-2 0 4 0,-1 0-6 0,0 1 2 0,1 0 0 15,-1 0-1-15,1 2 3 0,1-1 2 16,1 2-2-16,0 0-1 0,0 4 1 0,3-2 0 16,-3 0 2-16,0 0 3 0,0 4 0 0,0-3-2 0,1 3 1 15,-3-2-3-15,2 4-3 0,0-2 4 0,-2 0 1 16,2 0-2-16,-4 0 1 0,0 3 3 0,4-6 0 15,-4 6 0-15,0-2-1 0,0 1-1 0,2-2 2 16,-11 0-2-16,20-2 3 0,-12 1-1 0,3-2-1 16,2 1-1-16,-3 1 3 0,-2-2 0 0,-1 1-1 15,4-1 0-15,-4 0-10 0,1-4 10 0,-2 3-2 16,-1-1 2 0,0-1 2-16,-5 6-3 0,8-10-4 0,-5 5 0 0,-3 5 1 0,0 0-2 0,0-15 1 15,0 15-6-15,-4-11 2 0,4 11 5 0,-14-7 0 16,5 5-4-16,-1-2 1 0,-2 3-1 0,-4 1 1 15,2 1 0-15,-1 3 3 0,0-4-2 0,2 5 1 16,0 4-2-16,2-2 4 0,2 2-1 0,-2 3 0 0,-2 4 1 16,7-2 1-16,-1-3 0 0,5 7 0 0,-1 0-5 15,3 0 6-15,7 2 0 0,-2-4 0 0,1 3 1 16,5-2 1-16,2 0-3 0,1-3 5 0,5 2-3 16,-1-4 0-16,6-2 3 0,-2 1-1 0,1-4-5 15,9-2 4-15,-9 0-2 0,1-2 0 0,-2-3 0 16,2 1 2-16,1-2 1 0,-4-2-4 0,1-2-1 15,-2 1 2-15,0-1 2 0,-2-4-3 0,0 2 3 16,-4-1-2-16,-2-1-4 0,-1 0 0 0,2 1 3 16,-2 0-2-16,-2 0 0 0,0 0 2 0,-2 3 0 15,-1 1 2-15,-6 4-4 0,7-7 2 0,-1 3 0 16,-6 4-3-16,0 0 1 0,9-6-2 0,-9 6-3 0,0 0 4 16,0 0-4-16,0 0-1 0,11 11 6 15,-11-11-2-15,5 11 4 0,-2-5-1 0,0 1-2 16,1 0 3-16,-1-1-1 0,5 2 2 0,-3 1 2 0,3-2 7 15,2 1 5-15,0 1 1 0,1-3 3 0,1-2 0 16,1 1-1-16,3 0 1 0,5-3-4 0,-6 2-4 16,3-1 0-16,3-2-1 0,-5 0 2 0,4-2 1 15,-4-1-3-15,4-4-1 0,-7 4-2 0,3-2 1 16,-1-1-2-16,-4-4 0 0,7-1-4 0,-8 3 2 16,0-3-5-16,-2 0-2 0,1-2-8 0,-5 4 3 15,5-4-3-15,-7 1 1 0,-1 0 3 0,0 0-1 16,-1 11-1-16,-1-17 3 0,-2 6-7 0,-1 5 4 15,-3-2-1-15,-4 0 4 0,1 2-1 0,-4 1 0 0,-1 0 1 16,2 4 4-16,-7-2-6 0,-1 3 4 16,0 0 3-16,-2 3-3 0,7 1-1 0,-3 1 4 15,3 1-3-15,3-1 3 0,-2 3-3 0,2-1 2 0,2 3 1 16,3 0-2-16,-2 2 4 0,5-5-2 16,2 3 2-16,0-2 0 0,3 0 2 0,0-8 2 15,0 16-1-15,0-10-2 0,10 0 1 0,-4 0 2 0,2-1-3 16,5 1-1-16,-1-1 3 0,4-2 0 0,4-3-2 15,-4 3-2-15,5-3 0 0,0-2 1 0,-1 0 1 16,-4-2 2-16,6-1-2 0,-4 1-2 0,1-4-4 16,2-3-1-16,-5 4-12 0,1-3 5 0,2 2-4 15,-6 1 2-15,1 2 0 0,-2-2 0 0,-2 0 6 16,-2 5-3-16,-1-2 6 0,4 1-4 0,-11 3 2 0,14-1-2 16,-14 1-1-16,14 1 4 0,-6 2-4 15,-4 3 1-15,5-2 2 0,-2 4 3 0,1 0-3 16,-3 2 4-16,3-1-3 0,-1 3 3 0,-1-1 3 0,3 0-3 15,-2 1 1-15,0 1 1 0,-1 1 0 0,3-3 3 16,-3-2-5-16,3 2-17 0,-3-3-21 0,-5-1-13 16,3-1-13-16,1 0-21 0,-5-6-16 0,6 6-43 15,-6-6-207-15,0 0-383 0,0 0 170 0</inkml:trace>
          <inkml:trace contextRef="#ctx0" brushRef="#br0" timeOffset="187268.31">19086 6531 163 0,'-7'-3'166'16,"7"3"-10"-16,0 0 0 0,0 0-12 0,0 0-6 15,0 0-14-15,0 0-10 0,31 7-7 0,-19-6-13 16,6-1 2-16,-3 3-9 0,7-3-11 0,1 1-5 16,4 0-6-16,5 0-8 0,2 2 0 0,-3-3-9 15,2 0-5-15,-6 0-3 0,3-3-3 0,4 1-4 0,-12-1-5 16,8-3 3-16,-7 2-4 0,-1-1-3 0,0 0-2 16,-2-3 0-16,-1-3-2 0,-2 2-4 0,-2-2-1 15,2-1-3-15,-8 4-1 0,1 0-5 0,-3-4 5 16,-2 2-3-16,0 4 0 0,-1-3 0 0,-3 2 1 15,-1 7-3-15,-1-17 5 0,1 17-8 0,-4-11 2 16,-4 6-4-16,2 1 7 0,-4-1-3 0,-2 3-3 16,12 2 0-16,-22 2 4 0,15 0-1 0,-3 1 1 15,-2 3-1-15,1-3-1 0,0 3 1 0,1-1 8 16,2 4-4-16,0 1-1 0,1-1-1 0,1 1 6 16,2-1 0-16,1 2 6 0,0 2 6 0,3-2 0 15,3 1 3-15,-1-4 2 0,3 2-4 0,1 2 3 16,5-4-5-16,-1 2 0 0,6 1-6 0,-7-2 3 15,9 1-10-15,-2-5-18 0,-2 1-25 0,6 2-20 16,-6-4-25-16,2-2-28 0,-1 2-33 0,7-4-42 16,-7 0-183-16,9-6-393 0,-1 3 174 0</inkml:trace>
          <inkml:trace contextRef="#ctx0" brushRef="#br0" timeOffset="186743.29">19236 6049 95 0,'5'-5'243'0,"-5"5"-24"0,0 0-22 0,0 0-19 15,0 0-12-15,10 14-12 0,-7-6-9 0,2 3-5 16,-2 0-11-16,2 3-3 0,0 5-10 0,-3 1-12 0,2 2-6 15,0 6-8-15,2-6-6 0,-1 6-5 16,0 5-6-16,1 0-9 0,-4-1-8 0,3-2-2 16,-3 1-6-16,1-3-4 0,-2 1-5 0,-2-5-4 0,1-2-2 15,-3 6-2-15,1-6-9 0,0-1-17 0,-2-2-12 16,3 0-17-16,-3-3-19 0,0 0-21 0,2-4-13 16,-2-1-23-16,2-4-31 0,0 3-30 0,1-4-55 15,1-6-125-15,-5 11-370 0,5-11 165 0</inkml:trace>
          <inkml:trace contextRef="#ctx0" brushRef="#br0" timeOffset="187534.02">20040 6369 6 0,'0'0'227'0,"-6"-9"-13"0,3 4-19 16,3 5-12-16,-11-8-16 0,5 4-19 0,6 4-13 15,-9-6-16-15,3 2-9 0,6 4-10 0,-16 0-12 16,16 0-14-16,-11-1-2 0,11 1-13 16,-11 3-4-16,11-3-7 0,-11 8 1 0,6-4-5 0,2 2-3 15,-2 1-7-15,4 0-12 0,-2 1 6 0,1 3 2 16,1 0-7-16,4 0 0 0,-3 1-3 0,1 1-3 15,4 1 0-15,-2-1-3 0,3 5-1 0,-2-4 1 0,5 3-5 16,-3-1 3-16,1 0 4 0,0-2 4 16,-1 1 4-16,1-4-4 0,-2 2-4 0,1-2 3 15,-3-2-6-15,0-3-5 0,-1 2 5 0,-2-8 0 16,1 14-3-16,0-8 4 0,-1-6 0 0,-1 10 4 16,1-10-1-16,-6 8-1 0,6-8-1 0,-14 4-2 0,3-3-3 15,11-1-13-15,-18 0-18 0,5-1-16 0,0 0-14 16,5-2-14-16,-3 0-16 0,4 1-15 0,1-3-14 15,-2-1-14-15,2 0-29 0,2-2-174 0,2-3-354 16,2 11 158-16</inkml:trace>
          <inkml:trace contextRef="#ctx0" brushRef="#br0" timeOffset="188004.24">20188 6489 128 0,'0'0'211'0,"16"-8"-24"0,-1 10-14 0,3 1-16 16,3 0-11-16,4 2-16 0,5-1-14 0,4 3-12 16,0-1-12-16,0 0-10 0,-5 2-24 0,-4-2-28 15,-4-2-33-15,-1 0-37 0,2-2-46 0,-9 2-162 16,0-4-268-16,-5-3 119 0</inkml:trace>
          <inkml:trace contextRef="#ctx0" brushRef="#br0" timeOffset="187835.63">20244 6113 109 0,'0'0'198'0,"0"0"-18"0,0 0-9 15,0 0-11-15,0 0-1 0,-11 22-8 0,10-8-9 16,-2-4-3-16,1 3-2 0,2 5-9 0,-1 0-6 16,1-1-2-16,0 4-12 0,0 10-4 0,1-9-7 15,3 1-3-15,2 5-7 0,-2 2-7 0,1-2-7 16,0 0-8-16,1-6-2 0,0 1-8 0,0 5-6 15,2-8-5-15,-4 2-1 0,3-3-5 0,-1 1-6 0,-4-1 1 16,4 0-8-16,-2-5-13 0,-3 0-18 0,2-3-16 16,-1 1-20-16,1-2-18 0,-2 2-17 15,1-6-29-15,-2-6-26 0,3 13-37 0,-3-13-31 0,4 7-168 16,-4-7-397-16,0 0 175 0</inkml:trace>
        </inkml:traceGroup>
      </inkml:traceGroup>
      <inkml:traceGroup>
        <inkml:annotationXML>
          <emma:emma xmlns:emma="http://www.w3.org/2003/04/emma" version="1.0">
            <emma:interpretation id="{114D449D-1126-489A-BEDD-0B590F18B596}" emma:medium="tactile" emma:mode="ink">
              <msink:context xmlns:msink="http://schemas.microsoft.com/ink/2010/main" type="line" rotatedBoundingBox="4629,8071 20399,7889 20410,8826 4640,9008"/>
            </emma:interpretation>
          </emma:emma>
        </inkml:annotationXML>
        <inkml:traceGroup>
          <inkml:annotationXML>
            <emma:emma xmlns:emma="http://www.w3.org/2003/04/emma" version="1.0">
              <emma:interpretation id="{093DBC7C-F82D-4C9E-BA1D-6E84FA6ED18D}" emma:medium="tactile" emma:mode="ink">
                <msink:context xmlns:msink="http://schemas.microsoft.com/ink/2010/main" type="inkWord" rotatedBoundingBox="4632,8315 8829,8267 8833,8636 4636,8685"/>
              </emma:interpretation>
            </emma:emma>
          </inkml:annotationXML>
          <inkml:trace contextRef="#ctx0" brushRef="#br0" timeOffset="189953.5">1195 7697 52 0,'0'0'167'0,"0"0"-14"0,4-6-12 0,-4 6-15 16,5-8-10-16,-5 8-4 0,4-6-2 0,-4 6-13 15,0 0 8-15,2-10-9 0,-2 10-4 0,0 0-4 16,5-7-6-16,-5 7-5 0,0 0-8 0,0 0-12 16,0 0-3-16,0 0-5 0,-16-7-3 15,16 7-5-15,0 0 0 0,-26 8-2 0,14 0-2 0,-6 1 2 16,2 0-3-16,0 4-2 0,-2-2-3 0,-2 1 0 15,5 4-5-15,-3-2-2 0,4 2-3 0,2-1-2 16,-1 2 1-16,2 2 0 0,0-3-6 0,4 3 0 16,2-5 2-16,4 1-2 0,1-2-2 0,1 1-1 15,6 4 0-15,-3-6-5 0,8 3 3 0,-1-4 4 16,4 2-3-16,1 0 2 0,4-6-1 0,1-1 1 16,2 0-4-16,1-4 2 0,-2 2-7 0,2-2 2 15,-3-2-5-15,0 0-2 0,-1 0-4 0,-5-2 3 16,-2-2 0-16,1 0-1 0,1 0-2 0,-4 1 1 0,-1-2 2 15,0-1-1-15,1-2-2 0,-1 3 3 16,2 0-2-16,-6 1 2 0,1 1 0 0,2 1-3 16,-5-2 0-16,-4 4 4 0,16-2-4 0,-10-1-5 0,-6 3 9 15,18 0-1-15,-11 3-1 0,6 0-1 0,0 0 5 16,-3 2-2-16,3 0 0 0,-3 0 0 0,1 1 3 16,2 1-1-16,-2-2 0 0,1 0 0 0,1 0-1 15,0-3 3-15,-2 2-4 0,-1-1 5 0,2-2 0 16,-1-1-1-16,4-1 1 0,-4 1-2 0,-1-3 4 15,3-1-6-15,-3-1 2 0,3 0 2 0,-3-1-2 16,1 1 1-16,-3-3 2 0,2 1-3 0,-4-2 0 16,3-1-4-16,-3 0-3 15,-1 0 6-15,-3 0 2 0,0-1-2 0,-2 0-2 0,0 0 0 0,0 0 2 16,-2-1-1-16,-5 0-5 0,1 1 7 0,-3 1-6 0,-2 2 2 16,0 0 1-16,-2 1-1 0,-1 0-1 0,-1 4 4 15,-2 0-7-15,1 0 7 0,-6 3-2 0,1 0-1 16,0 1 0-16,1 1 1 0,-2 1-2 0,7 2 1 15,-3 3-1-15,0-2-3 0,5 2 6 16,0 1-3-16,0 0-4 0,3 0-13 0,0 1-12 0,4 1-4 16,-4 0-13-16,5-2-15 0,4 4-20 0,1-2-13 15,-2-2-18-15,4 2-47 0,-1-3-123 0,4-2-308 16,2-1 136-16</inkml:trace>
          <inkml:trace contextRef="#ctx0" brushRef="#br0" timeOffset="190597.59">1856 7873 124 0,'4'-7'196'16,"-4"7"-16"-16,0 0-23 0,0 0-12 0,0 0-15 0,0 0-6 15,12 11-5-15,-12-11-11 0,3 7-8 0,-3-7-10 16,7 9-4-16,-4-1-6 0,-1-2-5 0,-2-6-10 15,6 13-6-15,-4-8-3 0,1 1-3 0,-3-6-7 16,4 11-5-16,2-6-3 0,-6-5-4 0,5 7-1 16,-5-7 0-16,5 7-3 0,1-3-4 0,-6-4 0 15,7 5-5-15,-7-5-2 0,11-3-2 0,-11 3 0 16,15-3-2-16,-6 0-4 0,-2-3 2 0,-7 6-3 16,15-10-4-16,-9 5 3 0,4-4 0 0,-6 3-5 15,5-2 0-15,-5-2-1 0,2 0 1 0,-1 2-2 16,3-2-3-16,-3 4 5 0,-2 0-4 0,-3 6 1 15,7-14-1-15,-6 11 2 0,-1 3 3 0,5-11 1 16,-5 11 0-16,4-5-5 0,-4 5-3 0,0 0 0 0,0 0 4 16,9-3 1-16,-9 3-4 0,0 0 0 0,0 0 5 15,13 13 0-15,-13-13 5 0,7 9-1 16,-5-4 1-16,2 3 2 0,1-3-1 0,0 2 1 0,0 0-6 16,0 0 8-16,0-1-4 0,1-1 0 0,-1 2 4 15,2 0-6-15,-1-3 4 0,-6-4-1 0,9 8 2 16,-3-6-4-16,-1 2 3 0,-5-4 2 0,11 1-3 15,-11-1 3-15,15-1-3 0,-15 1-3 0,11-4 5 16,-2 2-3-16,-3-2 0 0,6-4-4 0,-1 2 1 16,-3-2-2-16,2 1 0 0,-2 0 0 0,3-4 0 0,-2 3-2 15,0-1 4-15,-2 1 3 0,4 1 4 16,-7-1 2-16,5 2-1 0,-2 1 3 0,-1 0 3 16,1-1 0-16,-4 2-1 0,-3 4-4 0,16-4 2 15,-9 4-2-15,-7 0-3 0,15 0 0 0,-4 3 1 16,-11-3-1-16,16 5 0 0,-6 1-3 0,0 0-1 15,1 2 0-15,-1 0 0 0,-3 1-1 0,7-1 0 16,-4 2-1-16,0 0 2 0,0-2-5 0,-1 1-6 0,0 0-18 16,2 1-17-16,-6-4-22 0,1 0-15 0,-2 1-18 15,1-2-16-15,1 1-5 0,-6-6-17 0,7 7-9 16,-7-7-6-16,6 2-33 0,-6-2-142 0,0 0-347 16,0 0 153-16</inkml:trace>
          <inkml:trace contextRef="#ctx0" brushRef="#br0" timeOffset="191503.96">2656 7822 18 0,'4'-5'196'0,"-4"5"-7"0,9-9-11 0,-5 7-10 0,-4 2-10 0,10-6-12 0,-10 6-11 15,11-3-15-15,-11 3-9 0,10 0-10 0,-10 0-8 16,11 4-5-16,-11-4-7 0,11 7-1 0,-6-1-2 0,-1 2-5 16,2-2-5-16,-1 4-5 0,2-2-6 0,-1 2-6 15,1 0-3-15,-2-1-3 0,1 0-7 0,-1-2-1 16,-3-1-8-16,2 0 1 0,0 1-2 0,1-3-1 15,-5-4-3-15,11 9-3 0,-9-4-1 0,-2-5 0 16,11 6-1-16,-6-5-2 0,-5-1-4 0,10 0 2 16,-10 0-3-16,0 0 1 0,21-6-7 0,-15 3-3 15,3-1-5-15,-1-3-2 0,2 2-1 0,-2-4-2 16,-2 3-7-16,1-2 6 0,2-2 3 0,-5 2 1 16,4-3-4-16,-2 3 3 0,-2 2-2 0,2-2 2 15,-1 3 5-15,-5 5 4 0,7-9 4 0,-2 4 0 16,-5 5-2-16,6-5-1 0,-6 5-2 0,7-4 1 15,-7 4-2-15,0 0 5 0,0 0 1 0,15 5 8 16,-15-5-2-16,9 7 2 0,-2-5 1 0,-3 3 2 16,5 2-5-16,-1 0 7 0,1-3-4 0,-2 3 1 15,1 0-4-15,2 1 2 0,0-2-1 0,-1 0-2 0,0 0 0 16,1 0 0-16,0-2-1 16,1 2-2-16,0-4-2 0,-2 1 2 0,0-3-7 0,-1 1-4 0,-8-1-8 15,17 2 1-15,-9-2-10 16,-8 0-6-16,17-6-2 0,-10 4-3 0,2-1-15 0,0-3 5 0,1-1-3 15,2-1-1-15,-3 0-2 0,1-2 3 0,-1 1 5 16,-2 3 0-16,3-2 4 0,-2 2 4 0,1 1 0 16,-3 0 5-16,-6 5-1 0,11-7 6 0,-2 2 3 15,-3 3 0-15,-6 2-6 0,13-3 13 0,-13 3 1 16,15 3 1-16,-15-3 8 0,15 5 6 0,-9-2 0 16,4 3 2-16,0 0 4 0,1-1 3 0,0 2-1 15,-1 0-2-15,1 1 0 0,3-2-2 0,-1 2 5 0,1-2-1 16,-1 3-5-16,-1-2 5 0,2-1-3 15,-2-3-3-15,2 2 1 0,0-1-5 0,-3 0-1 16,0-3-5-16,2 2-3 0,0-1-5 0,-2-2-5 0,0 0-3 16,-11 0 0-16,18-5-4 0,-7 2 2 0,-1 0-1 15,0-2-10-15,1-1-4 0,0 0 4 0,2-1-6 16,-1 0 8-16,0 2 7 0,-3 0-1 0,3-1 4 16,-3 3 1-16,3-1 10 0,1 2 2 0,-4 0 0 15,4-1 4-15,-6 3 3 0,-7 0 6 0,20 0 4 16,-11 1 6-16,4 3-3 0,-3-2 7 0,2 2-4 15,1-2 4-15,0 5 6 0,1-3-1 0,1 2 3 16,0-2-1-16,6 4 2 0,-1-3 1 0,4 0-2 16,5 1 0-16,-5-2-3 0,2-1-1 0,-2-1-5 15,8 0-4-15,-10-1 1 0,0 1 0 0,-3-2 0 16,-4-3-6-16,0 1 2 0,-3 0 0 0,2-1-3 16,-4-3-2-16,1 1-1 0,-7 0-1 0,6-2 1 0,-5 0-4 15,-2 0-1-15,0-5-3 0,-1 2-4 0,-4-2-4 16,-1 3-2-16,-2-2-3 0,-1 1-3 0,-3-2 3 15,-1 0 6-15,-1 2-3 0,-1 2-1 0,-1-1 3 16,-2 3 1-16,0 1 0 0,1 2 0 0,-9 1 2 16,1 2 0-16,-1 0 0 0,1 4 1 0,2 0 6 15,7-1-4-15,-7 4-3 0,5 0 2 0,2 1-1 16,3 2 2-16,-1-3-12 0,1 4-4 0,1-3-15 16,2 4-13-16,2 0-11 0,4-2-13 0,-2 1-16 15,6 1-23-15,-3-12-21 0,6 14-39 0,0-8-135 0,4 0-330 16,0-1 146-16</inkml:trace>
          <inkml:trace contextRef="#ctx0" brushRef="#br0" timeOffset="191852.48">4534 7822 92 0,'0'0'191'15,"0"0"-16"-15,12 3-14 0,-12-3-13 0,10 3-5 16,-6 1-17-16,-4-4-5 0,11 7-5 0,-6-1-7 15,1-1-8-15,-1 1-5 0,-5-6-11 0,8 13-1 16,-1-9-10-16,-2 2-5 0,-2 0-4 16,5 0-2-16,-5-2-4 0,-3-4-2 0,11 8-4 0,-6-5-2 15,-5-3-5-15,14 3-5 0,-14-3-5 0,12 1-2 16,-3-2-5-16,-9 1 1 0,20-3-2 0,-9 0-6 16,1-2-5-16,2 0-7 0,2 1-3 0,-3-3-7 15,7-2-4-15,-2 2-3 0,1-3-1 0,1 0-4 16,-2 2-2-16,3 0 1 0,1 0 1 0,-8 2 2 15,6 1-2-15,-6 0 6 0,0 2-2 0,-2 1 7 16,2-1 2-16,-2 2 4 0,-3 2-2 0,6 1 1 0,-5 1 0 16,1 0-1-16,1 3 2 0,0 2-2 15,-3-1 0-15,1 2-1 0,-3 0-18 0,1 2-19 16,-1 0-17-16,2 1-27 0,-2 0-34 0,5 4-48 0,-6-6-175 16,3 1-362-16,6 1 161 0</inkml:trace>
        </inkml:traceGroup>
        <inkml:traceGroup>
          <inkml:annotationXML>
            <emma:emma xmlns:emma="http://www.w3.org/2003/04/emma" version="1.0">
              <emma:interpretation id="{C51B0DA8-6337-4EB6-8891-8349AE575555}" emma:medium="tactile" emma:mode="ink">
                <msink:context xmlns:msink="http://schemas.microsoft.com/ink/2010/main" type="inkWord" rotatedBoundingBox="9518,8160 12564,8125 12570,8636 9524,8671"/>
              </emma:interpretation>
            </emma:emma>
          </inkml:annotationXML>
          <inkml:trace contextRef="#ctx0" brushRef="#br0" timeOffset="192637.77">6021 7499 160 0,'0'0'225'0,"0"0"-28"0,0 0-22 15,0 0-17-15,0 0-15 0,0 0-16 0,0 0-6 16,0 0-14-16,17 17-3 0,-12-6-6 0,0 2-5 16,1 0-8-16,-1 6-3 0,5 3-6 0,0-2-3 15,-3 1-3-15,1 2-8 0,0-3 0 0,1 1-9 16,-3-1-2-16,1 0-7 0,1-2-3 0,-2-5-3 16,1 1-7-16,0-1 1 0,-1 1-4 0,0-3 0 15,-3-1-4-15,0-1-3 0,2-2 0 0,-4 0-2 16,-1-7-6-16,6 11 5 0,-6-11-2 0,4 7 3 15,-4-7-3-15,3 5-2 0,-3-5 0 0,0 0-5 16,0 0-7-16,0 0-5 0,0 0-4 0,-36-8-3 16,25 4-3-16,-10-4 5 0,1 5 1 0,-1-2 1 15,0 1-2-15,-1 0-3 0,2 0 7 0,-2 2 2 16,2-2 8-16,3 3 1 0,0 1 0 0,2 0-4 16,3 0 0-16,-1 3 1 0,5-1-1 0,-2 0 1 0,1 4 0 15,3-2 2-15,0 1-2 0,0 1-1 0,4 2 0 16,2-8 1-16,0 14-2 0,0-14 3 0,6 17 1 15,-2-6 0-15,5 0-1 0,0-3 0 0,2 0 1 16,1 1 0-16,3-4 0 0,7 5-2 0,-1-4 0 16,2 1-1-16,9-4 3 0,-6 0-3 0,-1-1-2 15,7-2-2-15,0 3-2 0,-7-7-4 0,1 2 1 16,-3-2-3-16,0-4 0 0,0 2-2 0,0-1 3 16,-2-1-3-16,-2-3 1 0,1-1 1 0,-1 1-8 15,-4 1 1-15,2-2 4 0,-3 1 1 0,-3 2 3 16,-1-1-1-16,-2 3-1 0,-3 1 2 0,0 1 2 15,1 0 1-15,-6 5 1 0,8-8-2 0,-8 8-3 16,6-3 4-16,-6 3-4 0,0 0 2 0,0 0-3 0,0 0 4 16,10 9 5-16,-10-9 0 0,1 11 4 0,0-4 2 15,1 0 2-15,0 3 3 0,3 2-2 0,-3 0 1 16,2 1 1-16,-2-2-4 0,3 3 1 0,0-5-2 16,-1 2 6-16,1-2-6 0,0 1-3 15,0-4-11-15,-3 2-16 0,-2-8-26 0,5 9-28 0,-4-4-42 16,-1-5-38-16,5 6-211 0,-5-6-402 0,0 0 178 15</inkml:trace>
          <inkml:trace contextRef="#ctx0" brushRef="#br0" timeOffset="192859.07">6468 7596 122 0,'-2'-6'296'0,"2"6"-27"0,-1-12-31 0,1 12-20 16,-3-8-25-16,3 8-23 0,0 0-14 0,0 0-23 16,0 0-26-16,0 0-29 0,0 0-24 0,0 0-21 15,0 0-25-15,16 16-18 0,-11-7-21 0,0-2-14 16,0 2-21-16,-1 1-20 0,1 2-17 0,1-3-32 16,-1 2-132-16,0-1-288 0,-2-4 127 0</inkml:trace>
          <inkml:trace contextRef="#ctx0" brushRef="#br0" timeOffset="193269.84">6657 7792 135 0,'6'2'200'16,"-6"-2"-20"-16,10 7-4 0,-1-2-7 15,-1 1-14-15,2 2-8 0,0-2-11 0,-1 0-12 16,-2 3-13-16,1 0-7 0,0-3-7 0,1 4-3 0,-1-3-3 16,-1 1-6-16,2 0-10 0,-4 1-2 15,4-1-6-15,0-2-6 0,-4-1-4 0,1 0 1 16,-1 2-4-16,1-2-1 0,-6-5 3 0,10 6 3 0,-5-4-4 15,-5-2-3-15,11 0-3 16,-11 0-1-16,13-6-8 0,-5 1-2 0,3-1-4 0,-1-2-3 0,0-2-4 16,1 0 0-16,1-3-5 0,-1-2 0 0,0-2-8 15,3 1 2-15,-4-4-1 0,3 4-1 0,2-2-3 16,-3 0-2-16,-1 2-3 0,4 3 3 0,-3-2 0 16,3 4-5-16,-2 3-1 0,-2-1 3 0,1 2-7 15,-3 0 0-15,-2 3-6 0,2 2 0 0,-2-1-3 16,-7 3 0-16,15 0-3 0,-15 0 4 0,17 5-4 0,-11-1 1 15,0 1 3-15,2 4 2 0,-3-2-3 0,1 2 4 16,-2 1-2-16,-1 0-1 0,2 1 3 16,-2-1 1-16,2 0 1 0,-2 1 2 0,1 1 0 0,-2-2 6 15,2-1 0-15,0 2 9 0,-2-1-4 0,2-2 2 16,-1-2-1-16,0 2 0 0,1-2 0 16,0 1 0-16,-4-7-3 0,5 13 7 0,-2-8-6 0,-3-5 0 15,8 9-19-15,-5-4-18 0,-3-5-29 0,4 7-21 16,-4-7-26-16,6 5-40 0,-6-5-51 0,9 0-225 15,-9 0-455-15,0 0 202 0</inkml:trace>
          <inkml:trace contextRef="#ctx0" brushRef="#br0" timeOffset="193454.87">7291 7511 181 0,'-4'-9'234'16,"4"9"-26"-16,0 0-20 0,0 0-18 0,0 0-25 0,13-5-26 16,-13 5-26-16,17 4-24 0,-9 0-29 0,5 1-29 0,3-2-36 0,-3 3-25 15,7 0-30-15,-1-1-138 0,-4-2-235 0,7 4 105 16</inkml:trace>
          <inkml:trace contextRef="#ctx0" brushRef="#br0" timeOffset="193745.96">7604 7581 187 0,'-6'-3'226'0,"6"3"-18"0,-16-2-23 16,16 2-14-16,-12-1-18 0,12 1-17 0,-13 3-13 15,13-3-12-15,-8 6-11 0,3-2-9 0,5-4-9 16,-7 12-7-16,6-6-11 0,1-6-3 0,-1 16-7 16,2-5-3-16,0 0-12 0,2-2 3 0,-1 2-10 15,3 2 3-15,-2-3-7 0,3 3 1 0,-1-2-4 0,1 0-3 16,0 2-3-16,0-1-3 0,2-1 1 0,-2 0-1 15,0 2-3-15,-1-3-2 0,-2 1-2 16,1 0-2-16,0 0-1 0,-3-4 5 0,1 3 0 16,-2-10 3-16,-2 14 7 0,-1-6 9 0,-3-3 2 0,2-1-1 15,-6 1-4-15,-2-1 0 0,-2 3-3 0,2-5-4 16,-2 2-4-16,2-3-5 0,-1 1-18 0,1 1-22 16,2-1-17-16,3-2-18 0,7 0-19 0,-12 3-26 15,12-3-48-15,0 0-214 0,0 0-402 0,0 0 179 0</inkml:trace>
          <inkml:trace contextRef="#ctx0" brushRef="#br0" timeOffset="194084.09">7904 7797 231 0,'0'0'237'0,"0"0"-24"15,0 0-11-15,1 9-20 0,-1-9-14 0,1 11-16 16,-1-11-7-16,5 13-15 0,-2-7-14 0,-1 3-5 15,2-1-10-15,3 3-7 0,3-4-6 0,-3 1-9 16,3 0-7-16,1-3-9 0,3 0-1 0,3-1-8 16,-1 1-1-16,-2-1-8 0,5-2-2 0,-1 0-7 15,3 1-2-15,-3-3-6 0,-2-2 0 0,0 1-4 16,0-3-3-16,-2 0-4 0,-1-4 3 0,0 2-9 16,-4-2-2-16,0-3-4 0,0 2-1 0,-5-5-2 15,-1 0 1-15,-3 0-1 0,-5-5 1 0,-1 2-5 16,-4 0 2-16,-1 1 0 0,-4 2 2 0,-4 0-5 15,0 2 2-15,-3 0-2 0,-8 2 2 0,6 4 1 0,0 0-4 16,0 2 2-16,1 3 1 0,4 1-9 0,3 1-14 16,1 2-15-16,0 2-19 0,4-2-15 0,0 4-17 15,1 0-20-15,3-2-40 0,2 3-58 0,2-3-145 16,3-5-380-16,3 13 169 0</inkml:trace>
          <inkml:trace contextRef="#ctx0" brushRef="#br0" timeOffset="194524.77">8366 7770 43 0,'0'0'222'0,"0"0"-18"16,0 0-17-16,0 0-19 0,5 14-15 0,-4-9-9 0,-1-5-10 15,5 14-11-15,-4-6-9 0,3 1-7 0,-1 1-9 16,1 1-7-16,1 0-13 0,-2-2-4 15,3 1-7-15,-2 0-7 0,1 0-7 0,-3-4-4 16,2 0-5-16,-2 0-2 0,3-1-6 0,-5-5 1 0,4 7-5 16,-4-7 1-16,8 4-2 0,-8-4-4 0,0 0-3 15,0 0-2-15,0 0-3 0,14-16-1 0,-11 8-3 16,-1 0-3-16,2-4-2 0,-1 0 3 0,2-2 0 16,3-5-4-16,-1 0 0 0,1 3-1 0,1-4-2 15,1 1 0-15,3 0-11 0,1-1-12 0,6 0-9 16,2 0-4-16,-3 4-13 0,9-1-11 0,2 6-7 15,-8 2-15-15,11 1-20 0,2 2-30 0,2 4-57 16,0-2-137-16,1 5-347 0,1 4 154 0</inkml:trace>
        </inkml:traceGroup>
        <inkml:traceGroup>
          <inkml:annotationXML>
            <emma:emma xmlns:emma="http://www.w3.org/2003/04/emma" version="1.0">
              <emma:interpretation id="{45B880E5-27E1-4482-BF49-93356138C34E}" emma:medium="tactile" emma:mode="ink">
                <msink:context xmlns:msink="http://schemas.microsoft.com/ink/2010/main" type="inkWord" rotatedBoundingBox="13420,7969 14339,7959 14350,8896 13431,8906"/>
              </emma:interpretation>
            </emma:emma>
          </inkml:annotationXML>
          <inkml:trace contextRef="#ctx0" brushRef="#br0" timeOffset="195132.12">9806 7797 50 0,'-2'6'203'0,"2"-6"-17"0,-3 17-13 0,2-10-10 0,1-7-4 16,4 14-11-16,-2-5-8 0,2-2-7 0,2 2-10 15,-1-4-8-15,1-1-8 0,4-1-12 0,4 3-7 0,-2-3-13 16,2-1-3-16,0-2-5 0,2 0-5 16,0-2-7-16,5-1-2 0,0-3-3 0,-2-1-2 15,-7 2-6-15,0-3-2 0,-1 0 0 0,3-6-7 0,-5 0-4 16,-6 0-4-16,1 3-5 0,-4-8-7 0,-4 3-8 16,-7-2-5-16,-2 3-9 0,-3 0-1 0,-3 1-1 15,-3 0-6-15,-4 0 0 0,5 3-5 0,-2 3 0 16,-1 2 0-16,2 1-5 0,0 1-2 0,6 2-9 15,1 4 3-15,2-1-4 0,4 0 0 16,0 3-7-16,3 1 7 0,6-5-3 0,-2 9 3 0,2-9-1 16,6 14-5-16,0-8 0 0,6 1 6 0,7 3 2 15,3-4 0-15,1 1 1 0,10 1 5 0,1-4 6 16,1-1 3-16,0-1 10 0,1-2 12 0,2 0 2 16,-1-5 13-16,-2 2 13 0,0-5 3 0,0-1 1 15,2 1 1-15,0-6-1 0,-1 0-1 0,-3-2 1 16,3-2-7-16,1-1 1 0,-4 2-3 0,-1-5-1 0,-2 3-8 15,-4-1 3-15,-2-1-3 0,0 0-8 16,-9 2 5-16,-1-5 0 0,-5 7-4 0,-3-1 0 0,-5 3-2 16,-2-3 2-16,0 4-2 0,-4 1 1 0,-1 1-2 15,-4 0-3-15,-2 3-1 0,-1 2 0 0,0 1-2 16,0 2 4-16,0 2-5 0,-1 2 1 0,-2 2 2 16,3 2 0-16,-1 2 3 0,2 1 2 0,1 5 5 15,-2-1 5-15,3 6 9 0,1 0 8 0,2 2 5 16,1 3 6-16,4 2 2 0,-3 3 3 0,5 5 4 15,1 0-3-15,4 0 0 0,0 0-6 0,1 1 0 16,-2 1-6-16,4 1 1 0,0 1-7 0,-2-3 1 16,0 0-6-16,0 2 0 0,-1-5-4 0,-1 2 0 15,-4 1-2-15,-1-3-1 0,-2 1-3 0,-3-3 0 16,-2 2-3-16,-2-1 1 0,-3-4-14 0,3-2-11 16,-1-4-15-16,1 1-18 0,-2-4-20 0,1 0-17 0,4-4-18 15,-3-2-29-15,2-1-28 0,5-4-47 16,-5 1-164-16,8-6-397 0,0 0 175 0</inkml:trace>
          <inkml:trace contextRef="#ctx0" brushRef="#br0" timeOffset="195291.9">10391 7870 39 0,'11'-6'245'0,"1"0"-24"0,2 3-28 0,5 0-17 16,-1 1-15-16,1 2-17 0,6 0-16 0,-3 2-33 0,0 2-36 15,0-2-48-15,0 4-58 0,0-3-83 16,0 1-87-16,0 0-233 0,-8 0 104 0</inkml:trace>
        </inkml:traceGroup>
        <inkml:traceGroup>
          <inkml:annotationXML>
            <emma:emma xmlns:emma="http://www.w3.org/2003/04/emma" version="1.0">
              <emma:interpretation id="{78DC8BD0-77BE-4972-9CD2-78FC13791DC3}" emma:medium="tactile" emma:mode="ink">
                <msink:context xmlns:msink="http://schemas.microsoft.com/ink/2010/main" type="inkWord" rotatedBoundingBox="15469,8057 17431,8035 17438,8596 15476,8619"/>
              </emma:interpretation>
            </emma:emma>
          </inkml:annotationXML>
          <inkml:trace contextRef="#ctx0" brushRef="#br0" timeOffset="196495.92">11842 7735 63 0,'0'0'256'0,"0"0"-27"16,0 0-21-16,0 0-13 0,-15 1-12 0,15-1-13 15,0 0-18-15,-10 17-10 0,7-6-10 0,0-1-10 16,2 2-11-16,-3-1-6 0,4 0-12 0,0 3-9 16,0-2-4-16,4 0-9 0,-3 0-8 0,4 0-4 15,-3-3-6-15,3 3-1 0,1-2-9 0,-3-1-1 16,-2-2-5-16,3 1-11 0,1-2-21 0,-1 2-26 16,-4-8-24-16,3 11-33 0,-3-11-26 0,3 9-31 15,-3-9-41-15,0 0-194 0,0 0-401 0,0 0 179 0</inkml:trace>
          <inkml:trace contextRef="#ctx0" brushRef="#br0" timeOffset="196672.12">11900 7493 115 0,'0'0'175'0,"13"-4"-16"0,-5 1-21 15,-8 3-36-15,16-1-20 0,-4 1-35 0,-12 0-23 16,19-2-35-16,-6 1-30 0,-5 1-91 0,-8 0-143 16,17-5 63-16</inkml:trace>
          <inkml:trace contextRef="#ctx0" brushRef="#br0" timeOffset="196893.64">12146 7394 67 0,'0'0'184'0,"0"0"-5"15,0 0-8-15,0 0-1 0,9 14-9 0,-8-6-1 16,1 0-8-16,-1 4 5 0,2 1-9 0,2 7-11 16,0 0-9-16,0 2-6 0,4 6-9 15,-4 0-8-15,3 1-13 0,-2-1-5 0,2 1-12 0,-1-7-3 16,1 6-9-16,2-2-3 0,-4-5-8 0,1 2-4 16,-1-2-4-16,1-1-1 0,-3-2-7 0,-1 2-19 15,2-1-26-15,-4-6-24 0,0 1-23 0,-1-1-31 16,0-2-38-16,-1-2-36 0,1-9-235 0,-6 14-428 15,3-10 190-15</inkml:trace>
          <inkml:trace contextRef="#ctx0" brushRef="#br0" timeOffset="197854.12">12011 7910 3 0,'0'0'205'15,"0"0"-11"-15,0 0-8 0,27-9-11 0,-15 5-12 16,1 2-8-16,1 0-13 0,7-2-10 0,-1 2-8 16,2-1-3-16,2 0-12 0,0-1-9 0,10 0-8 15,0 2-8-15,-1 0-9 0,2-2-3 0,-3 3-8 16,0-5-8-16,-6 4-5 0,5-4-5 0,-8 4-3 16,-2-2-5-16,0-2-5 0,0 2-2 0,-1-3-4 15,-2 0-1-15,1 0-2 0,-7 0-5 0,-2-2-5 16,1 0 3-16,-1-1-2 0,-3 0-1 0,-3-1-10 15,1-1 2-15,-1 0-3 0,-4 1-4 0,1 0 0 16,-2 0 2-16,-3 2-4 0,-2-1 3 0,0 1-2 16,-3 1-4-16,-2 2 2 0,0 1 1 0,-3 2 1 15,1 0-3-15,-2 0 2 0,-1 3-2 0,1 0 3 16,0 3 1-16,0-1 0 0,1 2-1 0,-2 1 0 0,3 2 2 16,1 3-3-16,1 0 3 0,2 0-2 15,2 0 2-15,1 2-3 0,1-1 3 0,3 0-1 0,2 0 6 16,0 1-1-16,4-1 3 0,4 2 3 0,0-2-2 15,1 0-2-15,3-2 2 0,6 1-3 16,-4 1 4-16,5-1-2 0,-1-2 3 0,1-3-1 0,-1 1-2 16,2 0 2-16,-4-6-3 0,-1 4 2 0,1-3-2 15,-1 0-2-15,1-1-2 0,-3-1-2 0,2-2-2 16,1-1 0-16,-2 2-3 0,1-2-2 0,-1-3-7 16,5-1 4-16,-3 0-3 0,-4 2-2 0,7-3 1 15,-6 2 4-15,-2-1 0 0,2-1 3 0,-2 0-1 16,0 1-10-16,-3 0 11 0,0 2 5 0,-2-2 5 15,0 3 9-15,0 1 4 0,-6 4 1 0,8-8 2 16,-8 8 1-16,6-6-5 0,-6 6-3 0,5-4 1 16,-5 4-4-16,0 0-4 0,0 0 1 0,0 0-3 0,0 0 1 15,0 0-1-15,0 0 0 0,12 12 4 0,-12-12 1 16,4 13 2-16,-3-8 1 0,-1-5-1 0,4 15 2 16,-1-9 1-16,2 0-2 0,-2 2 1 0,0-2-3 15,1 0 3-15,0 2-2 0,-4-8 2 0,7 10-4 16,-2-4 5-16,-2-2-4 0,-3-4 4 0,10 6-3 15,-4-4-1-15,0 1-2 0,-6-3 3 16,13 2-2-16,-13-2 2 0,15-2-7 0,-6-1 3 0,-9 3-2 16,17-8 3-16,-6 2-1 0,-1 1 2 0,-1-1-5 15,1-3 2-15,-2 1-1 0,3-2-1 0,0 0-2 16,-2 3 3-16,-1-2-2 0,-1-1-2 0,1 1 3 16,-4 3 8-16,1 0 6 0,1 1 4 0,-6 5 1 15,8-11-1-15,-8 11 0 0,6-5-5 0,-6 5-1 0,5-3-4 16,-5 3 1-16,0 0 0 0,0 0-7 0,0 0 2 15,16 5 0-15,-16-5 0 0,6 9 0 0,-6-9 1 16,4 8-2-16,-1-2-2 0,1-1 1 0,0 3 4 16,-4-8-3-16,6 9 1 0,-2-4 2 0,-4-5 2 15,7 9-2-15,-7-9-1 0,7 5 3 0,-7-5 0 16,9 2 0-16,-9-2 0 0,11 4-1 0,-3-4 1 16,-8 0-1-16,17-4-2 0,-10 3 2 0,6-2-3 15,-1-3 1-15,2 2 1 0,1-1-3 0,-1-2-2 16,5-2-1-16,-6 3 1 0,3 0-1 0,-2 0 0 15,-2 1-5-15,2 0-1 0,-3 2 5 0,1-1-1 16,0 3-2-16,2 1-2 0,-1 0-2 0,0 2 6 16,0 1-5-16,1 3 3 0,1-1-1 0,-2 1 2 0,1 3-4 15,1 1 0-15,1 2-18 0,-3 2-29 0,1 0-28 16,2 0-28-16,-4 1-27 0,2 2-47 16,4-3-77-16,-2-1-180 0,2 1-475 0,0-2 210 0</inkml:trace>
        </inkml:traceGroup>
        <inkml:traceGroup>
          <inkml:annotationXML>
            <emma:emma xmlns:emma="http://www.w3.org/2003/04/emma" version="1.0">
              <emma:interpretation id="{BE110806-FE35-41DA-A857-CA6AF0792749}" emma:medium="tactile" emma:mode="ink">
                <msink:context xmlns:msink="http://schemas.microsoft.com/ink/2010/main" type="inkWord" rotatedBoundingBox="18187,8134 20401,8109 20407,8610 18193,8636"/>
              </emma:interpretation>
            </emma:emma>
          </inkml:annotationXML>
          <inkml:trace contextRef="#ctx0" brushRef="#br0" timeOffset="199076.57">14852 7471 132 0,'-17'0'165'0,"17"0"-4"0,-22 2-5 0,8 2-2 0,0-4-8 15,0 5-6-15,1-2-1 0,-6 1-16 0,0 0-5 16,3 0-12-16,-2-1-6 0,4 2-10 0,-1 0-5 16,-4-1-9-16,3 3-8 0,4-1-6 0,-3-2-5 15,3 4-7-15,1-2-8 0,-2 1-1 0,5-1-5 0,-2 3-3 16,4-1-3-16,2-2-1 0,-1-1-8 15,4 4-3-15,-3-2 3 0,3 1-3 0,1-8-1 16,1 15 1-16,0-7-1 0,4-2-6 0,1 4-4 16,3-4 7-16,2 2-2 0,0-2-4 0,2 2-1 0,0-2 1 15,1-2 1-15,-2 1-6 0,4 0 1 0,-4-2 1 16,2 1-2-16,-2-2-1 0,1 1 1 0,-5 1 0 16,2-1 1-16,-2-1-3 0,-1 2-5 0,0-1 3 15,-7-3-2-15,13 4-2 0,-8 0 0 0,-5-4 3 16,12 6 0-16,-7-2 2 0,-5-4 0 0,6 10-1 15,-6-10-1-15,3 9 1 0,-3-9-2 0,0 10 4 16,0-10 1-16,-4 11-1 0,4-11 2 0,-9 11 0 16,3-7 2-16,-1 1 1 0,-1 0 2 0,-2 0 2 15,1 2-6-15,-3-5 8 0,0 3 2 0,-2-2-7 16,1 1 0-16,1-2 2 0,-3-2-2 0,1 3 2 16,2-1-2-16,-2 1-6 0,3-3 9 0,3 1-3 0,8-1 0 15,-16 0-6-15,16 0-4 0,-13 0-15 16,13 0-17-16,0 0-20 15,-8-3-14-15,8 3-14 0,0 0-22 0,0 0-8 0,0 0-16 0,30-15-61 0,-17 10-125 16,5-4-340-16,2 2 151 0</inkml:trace>
          <inkml:trace contextRef="#ctx0" brushRef="#br0" timeOffset="199257.09">15014 7667 84 0,'0'0'181'15,"6"7"-8"-15,-6-7-13 0,0 0-11 0,0 12-10 16,0-12-10-16,-2 15-10 0,2-7-10 0,2 2-4 16,-2 1-9-16,3-2-3 0,-3 5-12 0,0-3-5 15,1 3-11-15,-1-3-3 0,3 0-10 0,-1 1 3 16,-1-2-10-16,2-2-3 0,-2 0-2 0,0-1-7 0,1 1-6 16,-2-8-20-16,3 13-18 0,-3-13-23 15,2 9-16-15,2-5-26 0,-4-4-31 0,3 6-59 0,-3-6-114 16,0 0-303-16,0 0 134 0</inkml:trace>
          <inkml:trace contextRef="#ctx0" brushRef="#br0" timeOffset="199418.87">15124 7502 13 0,'0'0'-3'0,"9"-2"-2"0,-9 2 2 0</inkml:trace>
          <inkml:trace contextRef="#ctx0" brushRef="#br0" timeOffset="200247.95">15262 7781 185 0,'0'0'186'0,"0"0"-13"0,0 0-20 0,0 0-17 0,0 0-9 16,0 0-18-16,0 0-4 0,0 0-6 15,0 0-10-15,0 0-7 0,0 0-2 0,36-3-7 16,-23 6-1-16,0-3-8 0,7 0 0 0,2 0-1 0,2-3-6 16,1 3 7-16,8-2-4 0,1-1 2 15,0 2-3-15,4-1 2 0,-6-1-8 0,2 0 2 0,-2 1-4 16,2-2-6-16,-3-1 1 0,0 1-8 0,-8 0-3 15,0 0-3-15,7-1-2 0,-8 2-5 0,0-1-3 16,-3-2-2-16,0 0 2 0,-6 2-4 0,1-4-2 16,-2 3-2-16,1-2-2 0,-1-1 2 0,-6 0-3 15,4 0-3-15,-6 2 0 0,-1-3 0 0,3 3-2 16,-4 0-3-16,-2 6-3 0,0-14-3 0,0 14 6 16,-5-12-3-16,5 12-1 0,-10-7 0 0,1 3-3 15,-3-1 5-15,-8 1-1 0,4 3-5 0,0 1 4 16,1 0-2-16,-6 2 0 0,-1 3-1 0,5-1 3 0,2 1 1 15,-1 0 0-15,3 3 3 0,2-2-3 0,2 3 0 16,-2 1 3-16,3 1 2 0,3-2-1 0,3 5 3 16,2-4 4-16,0 1-2 0,0 3 2 15,6-3-2-15,3-1-1 0,2 1 1 0,-2 1 0 0,8-1 0 16,-2 0 0-16,1-1-1 0,5-1-7 0,-2-1-25 16,0 1-22-16,-1-4-22 0,-2-2-28 0,4 1-27 15,-5-2-41-15,1-2-235 0,-1-2-430 0,1 2 190 16</inkml:trace>
          <inkml:trace contextRef="#ctx0" brushRef="#br0" timeOffset="199747.68">15476 7489 160 0,'9'5'190'0,"-5"-2"-14"0,-4-3-13 16,9 8-7-16,-6-3-5 0,1 1-8 0,0 2-7 16,-2-1-9-16,1 3-4 0,1 1-6 0,-2 1 0 15,-2-1-10-15,3 0-1 0,-3 0 3 0,-3 2-5 16,3-2-6-16,0 2-3 0,-2-3-10 0,0 4-7 15,0-3-6-15,-1 1-3 0,1 2-8 0,0-4-4 0,0 2-7 16,-2 0-1-16,4-2-6 0,-2 1 2 16,2 1-7-16,0-2-3 0,0-10-4 0,1 20-3 15,0-12-1-15,3 0-3 0,-2 0-1 0,2 1-4 0,1-2 1 16,-1 2-3-16,2-2-20 0,2-3-15 0,-1 3-23 16,1 0-29-16,-3-2-22 0,2 1-27 15,-1-2-38-15,0 0-44 0,-6-4-224 0,7 4-461 0,-7-4 205 16</inkml:trace>
          <inkml:trace contextRef="#ctx0" brushRef="#br0" timeOffset="200681.93">16395 7525 111 0,'0'0'210'0,"-13"-3"-12"0,13 3-15 0,-16-1-10 16,16 1-14-16,-16 1-14 0,6 1-10 0,2-1-13 16,-4 3-10-16,4 0-11 0,-3 3-9 15,1-2-7-15,2 1-8 0,3-1-9 0,-1 4-4 0,2-2-10 16,-1 4-5-16,-1-2-1 0,6 1-4 0,0-2-4 16,0 3-6-16,0-2-1 0,1 1-5 0,4 2 0 15,0-1-4-15,3 0 0 0,-1-2-2 0,-1 1-4 16,4 0-2-16,0 0 1 0,-1-1-3 0,0-1 0 15,2 1-2-15,-3 0-1 0,-1 0 0 0,2-2-3 16,-2 1-1-16,1 1 3 0,-1-2-8 0,-2-1 3 16,-1 2-2-16,0-2 1 0,3 6 5 0,-7-6-6 15,3 2 8-15,-1-1 0 0,-2-7 1 0,0 12 10 16,0-12 5-16,0 13 5 0,0-13 9 0,-5 9 5 16,1-3 0-16,-3-2 4 0,1 0-5 0,-4-1 0 15,10-3-5-15,-17 4-1 0,10-2-6 0,-6 1-1 16,5-1-6-16,-5-2-2 0,3 3-3 0,10-3-7 0,-20 1-16 15,14 1-19-15,6-2-16 0,-13 1-20 16,13-1-20-16,-10 1-26 0,10-1-25 16,0 0-32-16,0 0-43 0,0 0-207 0,0 0-443 0,0 0 196 0</inkml:trace>
          <inkml:trace contextRef="#ctx0" brushRef="#br0" timeOffset="200936.87">16642 7931 145 0,'4'4'180'0,"1"0"-7"0,-5-4 0 16,9 6-3-16,0-4-4 0,-9-2 5 0,13 4-4 16,-6-4 2-16,-7 0-3 0,10 0 1 0,-10 0-7 15,14-4-3-15,-10-1-15 0,0 0-10 0,1-1-4 0,-5 6-14 16,7-10-15-16,-7 3-5 0,2-1-11 0,-2 8-7 15,3-14-9-15,-3 14-11 0,-2-13-25 0,2 13-30 16,-6-8-38-16,6 8-39 0,-10-2-36 16,10 2-65-16,-18 2-76 0,18-2-169 0,-23 4-458 0,13 2 203 15</inkml:trace>
        </inkml:traceGroup>
      </inkml:traceGroup>
    </inkml:traceGroup>
    <inkml:traceGroup>
      <inkml:annotationXML>
        <emma:emma xmlns:emma="http://www.w3.org/2003/04/emma" version="1.0">
          <emma:interpretation id="{39159F98-F5C6-429E-9EB6-9E6A54678906}" emma:medium="tactile" emma:mode="ink">
            <msink:context xmlns:msink="http://schemas.microsoft.com/ink/2010/main" type="paragraph" rotatedBoundingBox="4513,9813 18219,9690 18233,11199 4526,113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230B4F0-EDAA-482B-B0F2-8EE3CB2971AC}" emma:medium="tactile" emma:mode="ink">
              <msink:context xmlns:msink="http://schemas.microsoft.com/ink/2010/main" type="line" rotatedBoundingBox="4513,9813 18219,9690 18233,11199 4526,11322"/>
            </emma:interpretation>
          </emma:emma>
        </inkml:annotationXML>
        <inkml:traceGroup>
          <inkml:annotationXML>
            <emma:emma xmlns:emma="http://www.w3.org/2003/04/emma" version="1.0">
              <emma:interpretation id="{6036F7F1-12C7-43AD-8DD8-2AEAE2C09515}" emma:medium="tactile" emma:mode="ink">
                <msink:context xmlns:msink="http://schemas.microsoft.com/ink/2010/main" type="inkWord" rotatedBoundingBox="4514,9925 8182,9892 8190,10769 4522,10801"/>
              </emma:interpretation>
            </emma:emma>
          </inkml:annotationXML>
          <inkml:trace contextRef="#ctx0" brushRef="#br0" timeOffset="213103.33">3231 9391 2 0,'0'0'236'0,"6"-4"-18"15,-6 4-10-15,0 0 2 0,10 11-7 0,-9-3-7 16,1 5-4-16,1 0-2 0,-3 6-10 0,5 1-12 15,-5 2-10-15,0 2-12 0,2-2-9 0,-2 7-8 16,-2-5-17-16,2-3-5 0,2 8-13 0,-4 0-10 16,-3-1-8-16,-1 0-5 0,-4-1-7 0,4 4-5 0,-3-3-2 15,-2 3-18-15,1-3-26 0,-2 1-27 16,-4-3-30-16,-5-3-31 0,1 3-36 0,3-5-43 16,3-6-47-16,-3-1-258 0,-1-4-497 0,5-2 221 0</inkml:trace>
          <inkml:trace contextRef="#ctx0" brushRef="#br0" timeOffset="213871.84">2625 9610 98 0,'0'-18'227'16,"0"0"-20"-16,0 0-21 0,2-1-14 0,3 1-14 0,0 0-15 0,-2 1-16 15,7 1-14-15,-2-3-10 0,0 4-8 16,2-1-12-16,1-2-8 0,0 2-11 0,1 0-4 0,3 2-8 16,0 1-5-16,2 1-2 0,1 0-7 0,-1 1-2 15,6 0-9-15,1 3 0 0,-2-2-4 16,9-1 0-16,-1 2-2 0,1 4-3 0,0 1-3 16,7 2 2-16,-1 2-9 0,-6 2 6 0,5-2 0 0,-13 5 3 15,2 1-3-15,-1 1 0 0,-1 3 0 0,-2 1-8 16,3 5 2-16,-4 4 7 0,0 4 2 0,-7 3-2 15,1-1 6-15,-5 3-1 0,-5 1 5 0,-2 1 0 16,0 2 2-16,-4-3 0 0,0 1-1 0,-1 1-3 16,0-2 1-16,2-1-1 0,-5 1-1 0,6-8-1 15,0 0-2-15,-3-1 3 0,3-1-6 0,3-2 1 16,-3-2-2-16,2-5-1 0,3 3 0 0,-2 0-1 0,2-4-3 16,2 0 2-16,2-2 4 0,-1-1-6 15,1-2 1-15,0-3 2 0,4 0 1 0,2-4-5 16,1 2 1-16,-1-6 0 0,5-2-5 0,-7 2 4 0,8-5-2 15,-2-2-1-15,-1 1-2 0,2-4-1 0,-4 1-1 16,2 0 2-16,-2 0-3 0,-1-1 0 16,-3 3 3-16,0 4 2 0,-5 0 0 0,0 0 12 0,-2 4 0 15,1-1 5-15,-1 3-2 0,-5 3-1 0,6-9-7 16,-6 9 1-16,0 0-6 0,8-3 0 0,-8 3-1 16,0 0 2-16,0 0-4 0,5 18-3 0,-5-10 4 15,1 3-2-15,0-2-1 0,-1 5 2 0,3 2-3 16,-3-4 1-16,0 2 1 0,2-2-2 0,0 3 3 15,0-1 0-15,-1-4-1 0,2 0 0 0,0 1 0 16,-1-3 3-16,4 0-4 0,-1-2 7 0,0 2-6 16,3-5 4-16,-3 1-3 0,9 2-1 0,-6-6 3 15,5 1-5-15,-2-2-2 0,2-1-1 0,-2-2-1 0,4-1-2 16,0-4-3-16,2 0-3 0,-1-2 3 0,1 0-1 16,-4 2 3-16,2-2-1 0,-4 2 0 0,-2-1 3 15,0 1-2-15,-1 5 6 0,-2 0 3 0,0-2 5 16,-1 1 5-16,-5 5-4 0,6-6-3 0,-6 6 2 15,7-5-6-15,-7 5 0 0,0 0-1 0,0 0-2 16,0 0 0-16,15 2 0 0,-15-2-2 0,7 12 2 16,-6-5-1-16,4 2 1 0,1 1 1 0,-1 0-2 15,-3 0 4-15,3 3 0 0,0-3 0 0,3-2-1 16,-4 4-1-16,3-4-10 0,-1 0-21 0,-1-2-21 16,-1 2-26-16,0 0-28 0,-1-4-28 0,-3-4-33 15,6 8-35-15,-6-8-224 0,9 3-459 0,-9-3 204 16</inkml:trace>
          <inkml:trace contextRef="#ctx0" brushRef="#br0" timeOffset="214036.08">4023 9556 64 0,'4'-9'195'0,"-4"9"-18"16,6-4-28-16,-6 4-27 0,0 0-31 0,21 3-34 15,-11-2-35-15,3 0-36 0,0 3-68 0,2-2-49 16,1 2-141-16,0-2 63 0</inkml:trace>
          <inkml:trace contextRef="#ctx0" brushRef="#br0" timeOffset="214411.87">4434 9626 214 0,'10'-5'265'0,"-10"5"-16"0,0 0-20 0,0 0-22 15,0 0-20-15,0 0-18 0,0 0-18 0,0 0-17 16,0 0-14-16,0 0-11 0,0 0-13 16,-26 7-9-16,22 1-10 0,4-8-4 0,-5 12-11 0,4-3-2 15,-1 1-8-15,2 2-6 0,0 0-4 0,2-2-2 16,-1 2-7-16,3 2-1 0,1 0-6 16,1-3 1-16,-2 3-6 0,2 2 0 0,1-2-5 0,2-2-1 15,-2 1 0-15,1-1-2 0,2 1-1 0,0-5-4 16,-2 5 2-16,-1-3-3 0,-3-1 1 0,1-1 0 0,0-1-1 15,-4-3-2-15,-1-4-2 0,5 12 0 16,-5-12-17-16,-6 10-28 0,-1-2-31 0,-6-2-52 16,0-3-24-16,-3 1-61 0,1-3-181 0,-1 2-425 15,1-3 188-15</inkml:trace>
          <inkml:trace contextRef="#ctx0" brushRef="#br0" timeOffset="211775.11">871 9303 197 0,'-10'-2'233'0,"10"2"-19"0,0 0-18 15,0 0-18-15,0 0-14 0,0 0-15 16,0 0-8-16,0 0-14 0,0 0-6 0,0 0-11 0,34-8-6 16,-21 10-6-16,2-2-10 0,8 0-8 0,1 0-3 15,0 1-12-15,8-1-3 0,2 1-3 0,2 3-6 16,-5-4-7-16,3 0-6 0,-3 0-3 16,3 2-1-16,-12-4-6 0,2 2 1 0,-3 2-11 0,4-2-12 15,-4 0-20-15,0 0-17 0,-1 0-16 0,-4 3-22 16,-3-3-15-16,0 0-28 0,-2 1-23 0,-2-1-51 15,-9 0-167-15,8-4-380 0,-8 4 170 0</inkml:trace>
          <inkml:trace contextRef="#ctx0" brushRef="#br0" timeOffset="212066.37">1032 9407 119 0,'-5'10'230'16,"1"-3"-15"-16,-1 6-16 0,3 1-7 0,0 0-10 15,-4 4-15-15,1 1-7 0,3 2-6 0,-1 2-10 16,-5 3-6-16,6 4-8 0,-3-2-12 0,-1 2-10 16,3 0-2-16,-1-1-10 0,0-5-6 0,4 4-10 15,-1 3-7-15,-1-3-3 0,2 0-7 0,0-4-6 0,0-3-5 16,2 9-4-16,-2-8-4 0,0-1-8 15,0 0-1-15,0-2-12 0,0 0-21 0,0-4-25 16,0-1-26-16,-2-1-19 0,0-1-17 0,2-1-27 16,-2 0-24-16,2-2-31 0,0-9-44 0,-2 13-169 0,2-13-412 15,-3 8 182-15</inkml:trace>
          <inkml:trace contextRef="#ctx0" brushRef="#br0" timeOffset="212499.1">851 9905 55 0,'0'0'191'16,"15"-4"-16"-16,-5 0-11 0,2 1-13 0,3 2-13 0,2 1-10 15,4 0-5-15,-1 3-10 0,4-2-1 0,0 1-13 16,9 2-5-16,-2 4-5 0,5-3-1 0,-4-2-8 15,0 3-4-15,3-3-9 0,-2 4-3 0,0-4-7 16,-2 1-4-16,1-2-6 0,2 2-5 0,-14-2-4 16,4 0-5-16,-2-1-3 0,-1-1 2 0,-2 0-4 15,-4 0-6-15,0-3-1 0,1 2 1 0,-5-4-5 16,4 3 1-16,-5-3-4 0,-2 3-1 0,-1-4-3 16,1 0 3-16,0 2 1 0,-2-2-3 0,-4-2 4 15,3 1-1-15,-5 7-7 0,2-19 8 0,-2 8-7 16,-2 2 4-16,-1-1-3 0,-4-1 0 0,1 2-5 15,-1 0 2-15,-4-1-3 0,1 2 1 0,-8 0-2 16,0-1 0-16,-2 1 3 0,-2 2 0 0,0 1-1 16,-4 2 2-16,4 2-4 0,-9-1 3 0,6 4-3 15,1-1 2-15,-1 2-1 0,4-1-1 0,6 4-1 16,-6 0 2-16,2-1-9 0,5 1-15 0,2 5-16 0,3-3-17 16,0 3-19-16,2 1-20 0,2 1-17 0,5-2-31 15,5 0-58-15,-5-2-128 0,11-1-354 16,-2 0 157-16</inkml:trace>
          <inkml:trace contextRef="#ctx0" brushRef="#br0" timeOffset="212883.41">1722 9874 140 0,'0'0'213'0,"0"0"-23"0,8 3-12 15,-8-3-7-15,0 0-11 0,9 7-14 0,-5 0-7 16,1-2-12-16,-3 1-1 0,7 3-7 0,-5 1-9 15,1-3-13-15,-1 4-5 0,0-1-4 0,1 1-8 16,1-4-7-16,-4 2-9 0,1-3-7 0,-1 0-3 16,3 2-7-16,-5-8-2 0,4 10-3 0,-4-10 7 15,2 6 4-15,-2-6 2 0,0 0-1 0,0 0-3 0,0 0-7 16,0 0-3-16,13-15-2 0,-13 15-4 0,5-17-3 16,2 4 2-16,-4-2-5 0,5-2-3 0,0-2-4 15,5 0 2-15,-3-1-6 0,3 2-3 0,2-7-1 16,1 7 2-16,-1 1-4 0,1 2-20 0,7-5-24 15,-5 6-18-15,2 3-26 0,2 1-27 0,-2 4-18 16,4-2-47-16,7 2-27 0,-11 3-217 0,4-2-445 16,-2 5 196-1</inkml:trace>
        </inkml:traceGroup>
        <inkml:traceGroup>
          <inkml:annotationXML>
            <emma:emma xmlns:emma="http://www.w3.org/2003/04/emma" version="1.0">
              <emma:interpretation id="{B6D551C1-71C3-4387-93FE-6467C1035B26}" emma:medium="tactile" emma:mode="ink">
                <msink:context xmlns:msink="http://schemas.microsoft.com/ink/2010/main" type="inkWord" rotatedBoundingBox="9117,9869 13337,9831 13347,10961 9127,10998"/>
              </emma:interpretation>
            </emma:emma>
          </inkml:annotationXML>
          <inkml:trace contextRef="#ctx0" brushRef="#br0" timeOffset="-210962.65">5553 9824 174 0,'8'-8'225'0,"-8"8"-11"0,2-6-14 0,-2 6-9 0,8-6-19 16,-8 6-12-16,8-8-13 0,-1 3-9 0,-3 2-12 16,-4 3-8-16,13-8-9 0,-6 2-8 0,1 2-7 15,0 0-8-15,1-2-4 0,-2 0-7 0,2 1-8 16,-1-3-7-16,0 0-3 0,-2 2-6 0,-1-2-7 15,-1 0-7-15,1 3 0 0,-3-2-7 0,2-1-3 16,-4 8-2-16,1-12-3 0,-1 12-4 0,-2-13-3 0,2 13 0 16,-10-11-4-16,4 7 1 0,-2 1-7 0,-1 1 0 15,-3-2 2-15,0 4-3 0,-3 1-1 0,2 2 2 16,-1-1-1-16,0 5-2 0,1-1 0 0,-3 0 0 16,0 6 1-16,0-3 2 0,1 4-3 15,3-1 1-15,2 2 2 0,1 2 1 0,-1 3-2 0,4-1 1 16,5 1 1-16,0-2 0 0,3 1-2 0,3 1 4 15,3-3 2-15,4-2-3 0,1 2 2 0,6-2-1 16,2-2-1-16,1-2 1 0,1-2-2 0,8 2 0 16,1-3-1-16,0 0-2 0,0-6 3 0,1-1 0 15,0-4-3-15,1 0 5 0,-2-1-6 0,3-6 3 0,-3 2 0 16,-1-5-3-16,1-2-3 0,0-3 6 16,0 4-1-16,-1-7-2 0,-7 1-5 0,0-2 2 15,-8 6-1-15,1 0 0 0,-2-2 0 0,1 3-1 16,-2 3 0-16,-5 1 6 0,0 2-4 0,-2 1 5 0,0 2 4 15,-2-1 2-15,-1 2-1 0,-4 6-1 16,9-8-1-16,-9 8-4 0,6-3-1 0,-6 3 0 0,8-3 0 16,-8 3 0-16,0 0-3 0,9 14 0 0,-4-9-1 15,-2 4 5-15,3 2-3 0,0 2 1 0,3 3-1 16,-3-2 0-16,5 3 4 0,0 1-2 0,-3-6-2 16,4 5 3-16,0-4 0 0,2 3 2 0,1-1-2 15,-5-4 0-15,1-1 0 0,1-1 2 0,-1-3-7 0,-2 2-14 16,2-3-23-16,-4-2-30 0,-1 1-21 15,2-2-29-15,-8-2-36 0,12 6-60 0,-12-6-206 16,0 0-454-16,10-8 201 0</inkml:trace>
          <inkml:trace contextRef="#ctx0" brushRef="#br0" timeOffset="-210734.79">6394 9657 157 0,'0'0'233'0,"-14"4"-13"0,5-2-16 0,2 2-14 16,-6 6-12-16,1 0-5 0,-2 4-8 0,-3-2-14 16,0 4-13-16,1 1-12 0,-6 9-12 0,2-4-8 15,-1 0-11-15,-2 2-9 0,4-1-10 0,2-9-3 16,2 2-10-16,1-2-7 0,1 3-4 0,2-6-4 16,1 1-18-16,0-1-25 0,0-1-22 0,5 0-20 15,1-2-23-15,1-1-14 0,2 0-17 0,1-7-32 0,4 10-30 16,5-8-211-16,-9-2-395 0,22 0 175 0</inkml:trace>
          <inkml:trace contextRef="#ctx0" brushRef="#br0" timeOffset="-209485.63">6626 9777 99 0,'8'-3'246'0,"-1"-1"-17"15,-1 0-15-15,-6 4-22 0,13-4-16 0,-7 2-23 16,-6 2-13-16,13 0-13 0,-13 0-16 0,16 2-11 15,-8-1-5-15,0 2-13 0,3-1-5 0,1 1-8 16,-5 1-8-16,5 1-2 0,-1-1-6 0,0 0-11 16,2-2 3-16,0 2-4 0,1-2-3 0,-2 2-7 15,2-2 0-15,-1 0-2 0,2-2 0 0,-1-1-4 16,-1 2-5-16,1-3 0 0,-2 0-1 0,0-2-3 0,2-1-2 16,-3 0 0-16,0 1-1 0,-3-2-3 0,-1-2 0 15,1 0-1-15,-2 0 0 0,-1-3-4 0,-2-1-3 16,-2 1-5-16,1-1 4 0,-4 1-4 0,-4-2-2 15,0 2 2-15,-1 2 3 0,-4-1-3 0,-4-2-2 16,0 4 0-16,-1 2 1 0,-5-2 1 0,4 3 2 16,-5 2 0-16,2 2 8 0,-2-1 1 0,2 4 0 15,-1-1 0-15,-1 4 0 0,3 2 0 0,2-1 4 16,2 3-3-16,2 0 1 0,2 0-1 0,2 1 1 0,-1 1-1 16,3-2 0-16,-1 5 0 0,3-2 3 15,3 0-2-15,1 0 1 0,1-1-7 0,2 2 5 16,2-2-2-16,-2 1 4 0,3 0-3 0,3-2 1 15,0-1-3-15,3-3 1 0,2-1-2 0,-1 0 2 0,4-4-6 16,-1 3-4-16,5-3-3 0,-1-1 1 0,3-2-2 16,-2-1 1-16,1-3 1 0,0 1 1 15,-1-4-3-15,0 1 6 0,-1-4-4 0,1-1 2 0,0 2-1 16,1-3 2-16,-2 1-5 0,-4 1 4 0,-2 3 2 16,-2-2 11-16,0 5 8 0,-4 0 6 0,1-1 1 15,-2 4 2-15,-6 3-6 0,7-6-5 0,-7 6-3 16,10-4 0-16,-10 4-5 0,0 0 1 15,0 0 1-15,0 0-1 0,10 10-3 0,-8-4 2 0,-2-6 1 16,3 15-1-16,-2-8-2 0,4 4 0 0,-1 1-1 16,-1-1 1-16,4-1-3 0,-3 3 1 0,1-3-13 15,2-1-4-15,-1 1-3 0,-1-4-6 0,1-1-4 0,-2 1 1 16,2-2-3-16,1 0-4 0,-2 1-3 16,4-2 0-16,-9-3-2 0,13 0 2 0,-13 0 7 15,15-5-4-15,-8 2 5 0,3-5 2 0,0 2 4 16,0-4 1-16,1 0 5 0,-2 2 2 0,2-4 1 0,0 1-1 15,-2-1 1-15,-1 0-3 0,2 0 16 16,-1 0 4-16,1 2 7 0,-3 0 6 0,-2 4 6 0,2-4-1 16,-2 3-1-16,0 2 7 0,-5 5-4 0,7-6-9 15,-7 6-1-15,4-6-1 0,-4 6-3 0,0 0-2 16,0 0 0-16,0 0-1 0,0 0-3 0,16 11 4 16,-16-11-3-16,3 13 4 0,0-7-6 0,0 1 4 15,1 0-5-15,-2 4 6 0,3-4-3 0,-1 1 0 16,2 2-1-16,0-2 2 0,-3-2-1 0,1-1-2 0,3 1 1 15,-1 0 4-15,0-2 0 0,1 0 1 16,1-2-5-16,-2 2 1 0,4-3 1 0,-3 4-3 0,2-5 2 16,3 0-2-16,0-5 0 0,1 4 0 0,-1-3 1 15,2 2 2-15,-2-4-5 0,4 1 0 0,-2-4 3 16,-2 2-2-16,0-3 0 0,1 1 0 0,4-2-4 16,-5 3 2-16,-2-1 0 0,1 3 1 15,-2-4-2-15,-1 5 6 0,-2-2 8 0,1 2 10 16,-1 2 2-16,-6 3 4 0,7-8-6 0,-2 4 4 0,-5 4-8 15,0 0-3-15,5-7-2 0,-5 7-2 0,0 0-2 16,0 0 0-16,0 0-5 0,0 0 1 0,0 0-1 16,11 16 3-16,-8-10-3 0,-3-6 1 0,3 13-3 0,1-4 1 15,-3-2-2-15,2 0 0 0,0 1 1 16,0-2 0-16,1 2 1 0,1 0 2 0,-2-4-1 16,2 4 2-16,0-2-2 0,-5-6 0 0,9 9 2 0,-3-5-3 15,0-1 0-15,3 0-9 0,-1-3-2 16,-8 0-2-16,20 2-7 0,-10-2 2 0,5-2 0 15,-4-1-3-15,1 2-1 0,2-5 1 0,1 2-3 0,1-1 1 16,-3-1-1-16,4-3 5 0,-3 2-1 0,1 2 5 16,-3-2-4-16,0 3 4 0,0-4 0 0,1 6 3 15,-2-3-2-15,-3 2 1 0,1 0 1 0,-1 0 0 16,-8 3 1-16,13-3-2 0,-13 3 5 0,13 3-2 16,-6 0-1-16,2 0 4 0,-9-3 7 0,10 8 1 15,-1 0 3-15,-5-2 4 0,5 5 6 0,-1-2 3 16,0 4 5-16,3 3 1 0,-4-6-3 0,3 7 1 15,0-1-2-15,1 3 6 0,-1-3-4 16,0 1 7-16,1 0-10 0,-1 3 2 0,0-3-3 0,0 1 0 0,-4-5-5 16,4 7 4-16,-1-1-5 0,-1 2 3 15,-1-1-7-15,-2 2-1 0,0-3 2 0,-1 3-1 16,0 0-1-16,-3 0 1 0,0-1-11 0,3-2-17 0,-6 1-11 16,2-1-15-16,-2 1-21 0,2-4-23 0,-1 1-25 15,-2-5-21-15,0-1-34 0,1-2-29 0,2-9-71 16,-5 14-154-16,4-8-454 0,1-6 202 0</inkml:trace>
          <inkml:trace contextRef="#ctx0" brushRef="#br0" timeOffset="-208654.63">8352 9719 11 0,'7'-12'242'0,"-1"4"-12"15,-1 1-10-15,-3 0-14 0,3-1-11 0,0 2-18 0,-5 6-10 16,9-10-15-16,-4 6-10 0,-5 4-7 0,6-9-11 16,-6 9-17-16,6-6-9 0,-6 6-12 15,0 0-7-15,0 0-8 0,0 0-9 0,0 0-5 0,0 0-8 16,0 0-3-16,0 0-5 0,0 0-7 0,6 19-1 15,-6-19-3-15,1 10-4 0,2-4 0 16,-3-6-4-16,1 15 1 0,-1-8-4 0,3 1 0 0,0-2-3 16,-3-6 1-16,9 14 0 0,-4-8-1 0,1 0 1 15,3-2-2-15,0 2 2 0,2-3-1 0,3 2-1 16,0 0 1-16,-1-4-2 0,3-1 3 0,5-1 3 16,0 1-9-16,0-5 3 0,0 2-2 0,-1-4-1 15,2-1 1-15,0 1-3 0,6-5 2 0,1-1-1 16,-1-2 1-16,-8 3-2 0,7-7-3 0,1-1-4 15,0-3-10-15,0 2-8 0,-2-4-2 0,0-1-3 16,-5-1-1-16,0 1 3 0,-5-2 1 0,-4 0 2 0,2-3-1 16,-2 3 3-16,-2 0 0 0,-3 9-3 0,-3-2 6 15,-3 3 0-15,-1-1-1 0,-1 0 2 0,1 7 1 16,-4 0 0-16,-1-1 1 0,1 2 2 16,-2 5-4-16,0-2 6 0,-2 2-5 0,-1 2 0 0,2 3 2 15,7 1-2-15,-23-3 3 0,11 7-2 0,2 0 1 16,-5 2 4-16,5 4-4 0,-5 2 3 0,0 5 4 15,-1 6 3-15,3-4 1 0,1 1 6 0,3 9-3 16,-3 0 5-16,1 0-3 0,5 0-2 0,2 2 4 16,2-1-2-16,2 1-1 0,3-4 4 0,0 2-3 15,3 4 3-15,1-12-2 0,7 4-5 0,-1 0 4 0,-3-6 0 16,5 0-2-16,-1-5 2 0,1 2 2 0,3-2-4 16,2-3 0-16,-3 1 2 0,3-6-3 15,3 2 2-15,-3-4-2 0,3-2 1 0,1 0-4 16,-3-1 1-16,2-4 0 0,-2 2 6 0,0-2-6 0,0-3 1 15,-1-2 0-15,-1-3-8 0,0 0-7 0,1-2-2 16,-3 0-6-16,-2-3 2 0,-3 0 4 0,0 2 1 16,-4 1 0-16,-2 0 0 0,-1 1 0 0,-4-1 1 15,-1 2 2-15,-4 1 1 0,-1 0 0 0,-2 1-1 16,0 0 2-16,-3 5 1 0,-1 0 0 0,1 0 1 16,-1 2 1-16,0 2 1 0,11 0-1 0,-19 7 2 15,13-3 2-15,-1 1-2 0,0 1 0 0,3 5 6 0,2-2 2 16,1 2 9-16,2 3 0 0,4-3 2 15,1-1 1-15,2 3 2 0,5 2-4 0,1-1 5 16,3 0-5-16,2-3 4 0,2 1-4 0,8 4-3 16,1-7 0-16,-2 5-5 0,-4-6 2 0,6 0-14 0,1-1-18 15,-7 0-20-15,-1-1-34 0,2-3-31 16,-3 0-46-16,-1-1-52 0,-5-2-232 0,4-2-473 0,-7-1 209 16</inkml:trace>
        </inkml:traceGroup>
        <inkml:traceGroup>
          <inkml:annotationXML>
            <emma:emma xmlns:emma="http://www.w3.org/2003/04/emma" version="1.0">
              <emma:interpretation id="{68C45A24-C053-42B3-BFE0-2199C8082D13}" emma:medium="tactile" emma:mode="ink">
                <msink:context xmlns:msink="http://schemas.microsoft.com/ink/2010/main" type="inkWord" rotatedBoundingBox="14191,9726 18219,9690 18233,11199 14204,11236"/>
              </emma:interpretation>
            </emma:emma>
          </inkml:annotationXML>
          <inkml:trace contextRef="#ctx0" brushRef="#br0" timeOffset="-204932.89">12772 9483 68 0,'0'0'196'0,"-8"-7"-14"0,8 7-9 16,0 0-4-16,0 0-14 0,0 0-5 0,0 0-7 15,0 0-6-15,0 0-10 0,0 0-8 0,0 0-10 16,0 0-2-16,0 0-10 0,0 0-8 0,0 0-4 16,0 0-4-16,0 0-11 0,0 0-5 0,0 0-1 15,20-11-5-15,-20 11-4 0,0 0-5 0,7-2-2 16,-7 2-5-16,0 0-3 0,14-1-3 0,-14 1-3 16,12 1-5-16,-12-1-5 0,21-1 3 0,-12 2-2 0,3-1-6 15,2 0 2-15,2 0-4 0,-2 2-7 0,9-4 5 16,-4 4 1-16,1-2-1 0,1 0-4 0,-1 0 0 15,-4 0 2-15,1 3-1 0,0-3 0 0,-2-3-2 16,-1 3 2-16,-2 0-1 0,2 3-2 0,-2-6 0 16,-2 3 0-16,1 0-2 0,-1-2 0 0,-10 2-1 15,15 0 1-15,-15 0-3 0,14-1 1 0,-8-2-1 16,-6 3 2-16,13-1-2 0,-13 1-1 0,0 0 2 16,10-3-2-16,-10 3 1 0,6-4 4 0,-6 4-8 0,0 0 5 15,0 0-1-15,0 0-2 0,11 0-3 0,-11 0 4 16,0 0-11-16,0 0-2 0,0 0-16 15,0 0-9-15,0 0-7 0,0 0-10 0,0 0-10 16,0 0-12-16,0 0-13 0,0 0-18 0,0 0-23 0,-23 12-23 16,15-10-25-16,8-2-195 0,-17 3-399 15,7-1 176-15</inkml:trace>
          <inkml:trace contextRef="#ctx0" brushRef="#br0" timeOffset="-204098.79">12822 9676 104 0,'0'0'139'0,"0"0"-9"16,0 0-5-16,0 0-4 0,0 0-4 0,0 0 1 15,0 0-8-15,0 0-3 0,0 0-4 0,0 0-8 0,0 0 0 16,0 0-2-16,0 0-6 0,0 0-1 15,0 0-8-15,0 0-2 0,0 0-5 0,0 0-6 16,0 0 0-16,0 0-6 0,0 0 0 0,0 0-6 0,0 0-5 16,0 0-1-16,0 0-8 0,0 0 1 0,0 0-7 15,0 0-1-15,0 0-2 0,0 0-4 0,0 0 0 16,0 0-3-16,0 0-1 0,0 0-2 0,0 0-2 16,0 0-3-16,0 0-3 0,0 0 0 0,0 0-1 15,0 0-5-15,0 0 0 0,0 0 4 0,0 0-6 16,0 0 3-16,0 0-1 0,0 0 3 0,0 0 2 15,0 0 2-15,0 0 4 0,0 0 4 0,0 0 5 16,0 0 1-16,26 0 4 0,-26 0-4 0,10 3 1 0,-3-2-5 16,6-1 3-16,-2 0-1 0,2 0-4 15,2 1-2-15,1-1-4 0,5 0 2 0,-4 0-1 16,3 0-5-16,1-1 2 0,1 2-2 0,-1-2 0 0,1 2-2 16,-1 0 5-16,1-1-2 0,-3 0 4 15,-3 0-1-15,-2-1 2 0,2 1 1 0,-3-1 1 0,1 0-1 16,-4 1 4-16,-10 0 0 0,16 0 1 0,-8-2-1 15,-8 2 0-15,15-1-1 0,-15 1 1 0,11-1 3 16,-11 1-6-16,9 1 3 0,-9-1-4 0,0 0 0 16,11-2 0-16,-11 2-5 0,0 0 3 0,0 0-1 15,0 0-5-15,0 0-4 0,12 0 6 0,-12 0-6 16,0 0 2-16,0 0-2 0,0 0 0 0,0 0-3 16,0 0 4-16,8-3-3 0,-8 3-1 0,0 0-8 15,0 0-11-15,0 0-19 0,0 0-17 0,9-4-29 16,-9 4-30-16,0 0-31 0,8-4-47 0,-8 4-48 15,9-6-218-15,-5 1-492 0,3 1 218 0</inkml:trace>
          <inkml:trace contextRef="#ctx0" brushRef="#br0" timeOffset="-202364.61">13818 9929 171 0,'0'0'211'0,"0"0"-16"15,0 0-11-15,0 0-16 0,0 0-16 0,0 0-9 16,0 0-10-16,0 0-7 0,0 0-14 0,0 0-6 16,0 0-7-16,32-8-8 0,-32 8-6 0,24 3-6 15,-9-3-6-15,4 0-7 0,2 1-6 0,0-2-3 0,0 2-8 16,1 1-1-16,3-2-4 0,-3 0 1 0,3 0-7 16,0 1-3-16,-1 2-3 0,1-5 1 0,7 1-8 15,-7 1 1-15,9 0-4 0,-4-1 0 0,-7 2-2 16,2-4-5-16,-2 2 1 0,-2 0-1 0,-1-1 4 15,1 0 1-15,-6 0 2 0,0 0-5 0,-1 0 0 16,-1 1 0-16,0 0-1 0,-3 0 1 0,0-4-5 16,-10 5 2-16,15 0-4 0,-15 0-1 0,11-2 1 15,-11 2-4-15,10-1 2 0,-10 1-1 0,0 0-2 16,10-1 1-16,-10 1-5 0,0 0-10 0,0 0-13 16,0 0-14-16,0 0-16 0,0 0-9 0,0 0-15 15,0 0-17-15,0 0-22 0,0 0-22 0,0 0-32 16,0 0-208-16,0 0-408 0,0 0 181 0</inkml:trace>
          <inkml:trace contextRef="#ctx0" brushRef="#br0" timeOffset="-203007.83">14092 9217 55 0,'-10'1'165'15,"10"-1"-8"-15,-18 4-8 0,10-3-7 0,-3 2-8 16,3-1-11-16,-4 1-11 0,1 0-5 16,5 1-9-16,-1-2-11 0,-1 2-1 0,1-2-11 0,-2 0-6 15,9-2-8-15,-12 8-7 0,8-5-2 0,-2 3-7 16,6-6-4-16,-7 8-4 0,2-4-9 0,5-4 4 15,-6 8-5-15,6-8-4 0,-5 10 5 0,2-4-4 16,3-6-2-16,0 0 0 0,3 14 1 0,2-7 0 16,-5-7-1-16,7 9-5 0,-1-1 1 0,0-5 1 15,2 3 0-15,-1 0-5 0,6-1-3 0,-2 0 2 16,2-1 2-16,2 3-1 0,-1-2-4 0,-2-1-2 16,1 2-3-16,2 0 2 0,1-2 0 0,-1 0 1 15,-1-1 0-15,0 2-2 0,1 0-2 0,-1-1 2 16,-2 1-4-16,2-1 1 0,-2 0-2 0,0 2 0 15,1-2 1-15,-2 0-1 0,-4-1 2 0,3 1 0 16,-3-1-3-16,2-1-1 0,-3 1 1 0,-6-3-5 16,13 5 8-16,-5-2-1 0,-3 0-1 0,-5-3 0 15,11 8-2-15,-6-3 3 0,0-2-4 0,-5-3 2 16,9 11 1-16,-4-5 2 0,0 0-2 0,-5-6 0 0,3 13 0 16,2-7-1-16,-3 1 0 0,1 0 1 0,-3-7 2 15,1 14 0-15,1-7 0 0,-2-7 3 0,2 13 7 16,-2-13-1-16,-6 12 12 0,2-7 6 0,-2 0 4 15,-1-3-1-15,-6 5 1 0,0-3-2 0,-1-1-2 16,-3 0-1-16,-3-2-3 0,-1-1-5 0,-1 0-1 16,6 0-1-16,-4-1 1 0,3-2-1 0,2 3-6 15,0-2-3-15,1 1 5 0,0-1-2 0,1 2-10 16,4-1-17-16,-2 0-18 0,11 1-21 0,-17-1-21 16,8 1-24-16,9 0-28 0,0 0-40 0,-16-1-211 0,16 1-407 15,0 0 180-15</inkml:trace>
          <inkml:trace contextRef="#ctx0" brushRef="#br0" timeOffset="-203562.97">14118 9182 125 0,'0'0'224'16,"-1"-10"-16"-16,1 10-11 0,0 0-10 0,0 0-15 15,0 0-13-15,0 0-14 0,5-13-17 0,-5 13-8 16,0 0-12-16,11-3-4 0,-11 3-16 0,12 0-4 16,-12 0-4-16,16 1-8 0,-7 0-4 0,-1 0-6 15,-8-1-3-15,24 3-6 0,-12-3-7 0,-1 2-4 16,4-2-1-16,0 3-6 0,-2-2 4 0,2 1-11 16,-1-2 0-16,2 2-2 0,-1-1-4 0,1 0-2 0,-2-1 1 15,2 2-2-15,-2-2-5 0,-2 0 2 0,2 0-2 16,-1 2-4-16,0-2 2 0,-1 0-3 0,-4 0-11 15,-8 0-13-15,16 0-14 0,-16 0-15 0,9 0-20 16,-9 0-26-16,0 0-31 0,10 0-22 0,-10 0-21 16,0 0-206-16,0 0-399 0,0 0 177 0</inkml:trace>
          <inkml:trace contextRef="#ctx0" brushRef="#br0" timeOffset="-206867.37">10960 9391 39 0,'5'-5'259'16,"-5"5"-20"-16,0 0-22 0,0 0-23 16,9-2-17-16,-9 2-18 0,0 0-12 0,0 0-16 0,18 7-8 15,-11-2-9-15,-1 0-9 0,1 3-9 0,2 2-8 16,-3 1-8-16,0-1-7 0,0 1-9 0,-3 1-4 16,2-1-5-16,-3 3-11 0,-2-1 1 0,0-1-6 15,0 1-2-15,-2 0-3 0,-2-1 2 0,-2-1-5 16,-2 1-6-16,-9 2 0 0,1 0 0 0,-4-3-5 15,-2 2 0-15,-6-1 2 0,-2 1-6 0,7-4-3 0,-8-3-3 16,0 3-10-16,6-4-5 0,2 0-6 0,-4-3-5 16,-4-2-3-16,6 0 3 0,2-2-3 0,-2-1 2 15,4 0-3-15,0-2 5 0,3-4-1 0,6 1 1 16,-1-1-4-16,5 1 0 0,1-2 2 0,4-2-11 16,1 1-3-16,6-2-2 0,0 1-3 15,3 0 0-15,4-4 3 0,3 2 2 0,6 1 5 0,-3 0 1 16,5 1 2-16,0 3-2 0,2 0 4 0,7-1 12 15,-1 1 7-15,2 3 6 0,2-2 10 0,1 3 3 0,2 3 10 16,0 0 11-16,0 0-2 0,-5 2 4 16,2 4-6-16,-10 0-1 0,0 2-6 0,0 0 1 15,-2 2-6-15,0 0 1 0,-6 4-2 0,2-1-2 0,-1 3-3 16,1 2 0-16,-3 0-3 0,-3 1-4 0,-1 3 0 16,-2-3 5-16,4 10-5 0,-4-5-1 0,-2 1 1 15,-2 5-3-15,-1 2 2 0,1 4-1 0,-5-3-5 16,1 4 4-16,-4 1 1 0,2 1-1 0,-4-1-1 15,-1 2-2-15,0 2-1 0,-4-3 0 0,-2 2 0 16,3 0 3-16,-3-1 0 0,0 1-4 0,-2-2 3 16,0 1 1-16,2-4-3 0,-4 0-4 0,2-4-5 15,2-1-3-15,1-6 4 0,2-5 0 0,-2 2 1 16,4-4 0-16,-3 2 1 0,3-5 1 0,-1-2 1 0,0-1 1 16,-3-1-3-16,-1-3 6 0,1 2 10 15,-1-5 6-15,2 1 1 0,-2-1 6 0,-1-3-3 16,0 0 3-16,-3-2 4 0,2 1-4 0,1-1 0 0,0-3 3 15,1 0-2-15,-2-4 2 0,2 0 0 16,-4-2 2-16,3-2-2 0,-1-2-6 0,2-1-1 16,1-1 0-16,1-3-1 0,0 1-7 0,4-1 2 0,2-4-5 15,4-4 1-15,2-2-7 0,5 1-11 0,0-1-9 16,4 2-16-16,4-3-10 0,5 3-11 16,2-4-5-16,0 3-7 0,8 1-4 0,13-8 2 0,-9 11-3 15,16-9 8-15,-17 10 0 0,3-1 13 0,1-3 2 16,-2 5 1-16,-2 0 2 0,-3-1 1 0,1-1-3 15,-4 3 0-15,2 2-1 0,-5-5 4 0,-1 4 0 16,-1-2 5-16,-7 6 3 0,7-4 4 0,-9 3 5 16,1 1 3-16,-2 0 4 0,0 1 7 0,-3 3-8 15,-3-1 7-15,3 2 6 0,-3 1 6 0,1 0 4 0,0 0 11 16,-5 2 0-16,3-2 3 0,-1 5 5 16,-1-1 3-16,1 0 1 0,-4 7 5 0,3-11 3 0,-3 11 0 15,3-10-1-15,-3 10-4 0,0 0-6 0,2-9 1 16,-2 9-6-16,0 0-1 0,0 0-5 15,0 0 3-15,0 0-1 0,-12-7 1 0,12 7-1 0,0 0-5 16,0 0 4-16,-19 7-2 0,19-7 8 0,-14 6-4 16,8-2-1-16,-3 0-3 0,2 1-2 0,1-1 7 15,-2 1-2-15,0 1-1 0,2-1 0 0,-3 4 0 16,4-4-3-16,0 3-3 0,0-3 3 0,3 1 2 16,2-6-2-16,-9 14-3 0,7-9 3 0,2-5 0 15,-5 11 2-15,3-4 4 0,2-7 2 0,2 12-6 16,-2-12 9-16,3 12 0 0,-1-6 8 0,1 2 1 15,2-2 4-15,4 4 0 0,2-1-4 0,0 0 1 16,6 2 4-16,2-1-5 0,-2 2-7 0,0-1 3 0,4-2-3 16,-2 2-5-16,-2-2 3 0,3-1-3 0,-7-3 2 15,2 2-6-15,-4-1 1 0,2-1-3 16,-1 2-5-16,-2-4-7 0,0 0-12 0,-4 0-14 0,1 1-12 16,-7-4-15-16,13 2-15 0,-7 0-24 0,-6-2-19 15,0 0-27-15,17-2-32 0,-17 2-42 16,10-8-176-16,0 1-419 0,-5 0 186 0</inkml:trace>
          <inkml:trace contextRef="#ctx0" brushRef="#br0" timeOffset="-206298.63">12156 9052 48 0,'0'0'201'0,"0"0"-11"0,0 0-14 0,11 20-8 0,-11-11-5 16,2 5-15-16,-1 4-8 0,0 2-6 0,0 0-7 15,2 1 2-15,-2 8-9 0,3 2-2 0,-3 2-9 16,4-2-8-16,-3 2-7 0,-3 0-10 0,1-1-9 16,1-2-3-16,-1 2-9 0,0-3-6 0,0-1-4 15,0-6-4-15,0 1-7 0,3-3 0 0,-1 2-9 16,-1-2 1-16,-1-4-4 0,2-2-1 0,-2-1-4 0,1-1 0 16,1-4-5-16,0-1 0 0,-1 2 0 0,-1-9-4 15,3 10-1-15,-3-10 2 0,3 9 0 0,-3-9 1 16,0 0 1-16,4 7 1 0,-4-7-1 0,0 0-3 15,0 0-1-15,0 0 0 0,0 0-2 0,0 0-1 16,15-14-4-16,-15 14 2 0,0-12-2 0,0 12-2 16,-5-14-2-16,2 4 0 0,-2 4-5 0,0-2 4 15,-1 2-2-15,-3-3 0 0,1 3-1 0,-6 2-4 16,4 0 3-16,-2 2 1 0,-4 0-2 0,3 0 4 16,-2 4-5-16,-1 0 0 0,2 2-1 0,2 0 0 15,-1 2 1-15,2 0 1 0,3-1-1 0,-3 4 2 16,2-1-2-16,1-1 3 0,5 0 0 0,2 0 2 15,1-7-1-15,2 15 0 0,3-7 1 0,6-1 1 16,-1 3 2-16,2-2-2 0,6 1-8 0,-1 1-20 16,1-4-26-16,-3 0-27 0,-1 0-31 0,0-4-36 15,3-2-53-15,-5 2-231 0,4-2-464 0,-4 0 206 0</inkml:trace>
          <inkml:trace contextRef="#ctx0" brushRef="#br0" timeOffset="-201915.81">13906 10188 67 0,'0'0'208'0,"23"4"-16"0,-23-4-13 16,13-3-6-16,-13 3-13 0,14 0-8 16,-5-1-14-16,3-1-3 0,0 2-11 0,1-2-7 15,2 2-11-15,0-1-4 0,4 1-10 0,0 1-5 0,1-2-9 16,2 2-6-16,2-1-4 0,-1 0-5 16,1 0-5-16,1 0-1 0,1 0-8 0,-1 0-4 15,7 1-4-15,-8 0-4 0,-4 1-5 0,5-2-4 0,-1 1 1 16,0 2-4-16,-3-1-3 0,1-2-2 0,-2 4-10 15,-7-3-17-15,1 0-23 0,0 2-24 0,-1-2-28 16,-5-1-46-16,-8 0-46 0,14-1-209 0,-14 1-412 16,14 0 182-16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1.33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43 123 0,'0'0'147'0,"16"1"-14"0,-16-1-3 0,22 5-10 16,-7-3-5-16,0 1-5 0,2-3-10 0,3 2 0 15,-1 1-8-15,4-2-9 0,-3 1-1 0,4 1-2 16,-4 2-10-16,1-2-2 0,-1-2-3 16,-2 0-2-16,-1 3-2 0,-2-7 0 0,1 6-2 15,-3-6-4-15,1 3 4 0,-1-2 0 0,0 1-5 0,-5-1-6 16,2 0-6-16,-3-2 0 0,2-1-2 15,-2 2-7-15,-1-3-1 0,1 0-5 0,-1 2-2 0,0 0-4 16,-6 4 1-16,12-7-2 0,-9 3-3 0,-3 4-1 16,10-8-4-16,-7 5 0 0,-3 3-2 0,8-6-3 15,-8 6-1-15,6-4 1 0,-6 4-2 0,0 0-1 16,9-4 0-16,-9 4-1 0,0 0-2 0,6-4-1 16,-6 4 3-16,0 0-1 0,0 0-2 0,0 0 0 15,15 3-3-15,-15-3 6 0,0 0-4 0,12 3 1 16,-5-1 0-16,-7-2 1 0,12 6-5 0,-4-2 3 15,0-2 2-15,1 4-2 0,-2 0-1 0,4 0-2 16,0 3 4-16,-5-2-1 0,6 3-3 0,-2 3 4 16,-1-2-2-16,3 6-2 0,-4-6 0 0,3 8 2 0,1 0-1 15,-2 2 1-15,-5 0 1 0,1-1-1 16,1 8 2-16,-4-8 0 0,-2 9 0 0,0-2-1 16,-1-3 1-16,0 5-1 0,-1-5 0 0,0 3 0 15,-2 1-1-15,-2 0 2 0,2-5-2 0,-1-1 2 0,3-3 0 16,-4 2 0-16,-1-1 0 0,3-2-1 15,2 0 2-15,-4-1-1 0,0-3 0 0,3-2 0 16,1-1 0-16,-4-2 1 0,2 0 0 0,3-2 2 0,-2 2-1 16,2-9-1-16,-5 10 2 0,5-10 0 0,-1 6 8 15,1-6 0-15,-7 5 4 0,7-5-4 0,0 0 4 16,0 0-2-16,-21-10-3 0,18 7 0 0,-5-5-2 16,2-1-1-16,2-5 3 0,-2 2-4 0,5-6 1 15,0 0-3-15,1-4 0 0,1 1-1 0,9-9-16 16,-3 1-15-16,9 0-11 0,5-3-14 0,-2 3-21 15,6-1-15-15,3-3-21 0,14-6-19 0,2 6-30 16,2-2-170-16,-12 11-356 0,18-3 158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4:21.7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FD6FFE4-3117-455A-9735-F5E7D6B9C65B}" emma:medium="tactile" emma:mode="ink">
          <msink:context xmlns:msink="http://schemas.microsoft.com/ink/2010/main" type="writingRegion" rotatedBoundingBox="17719,4044 19055,4044 19055,4462 17719,4462"/>
        </emma:interpretation>
      </emma:emma>
    </inkml:annotationXML>
    <inkml:traceGroup>
      <inkml:annotationXML>
        <emma:emma xmlns:emma="http://www.w3.org/2003/04/emma" version="1.0">
          <emma:interpretation id="{AF4CD0EE-BF50-48D6-A3D2-D504C6856245}" emma:medium="tactile" emma:mode="ink">
            <msink:context xmlns:msink="http://schemas.microsoft.com/ink/2010/main" type="paragraph" rotatedBoundingBox="17719,4044 19055,4044 19055,4462 17719,44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9FC84C-1BFD-4FF4-95E6-933E895C3BF6}" emma:medium="tactile" emma:mode="ink">
              <msink:context xmlns:msink="http://schemas.microsoft.com/ink/2010/main" type="line" rotatedBoundingBox="17719,4044 19055,4044 19055,4462 17719,4462"/>
            </emma:interpretation>
          </emma:emma>
        </inkml:annotationXML>
        <inkml:traceGroup>
          <inkml:annotationXML>
            <emma:emma xmlns:emma="http://www.w3.org/2003/04/emma" version="1.0">
              <emma:interpretation id="{C4955F29-1697-4F0C-9655-BEA9DE1685CD}" emma:medium="tactile" emma:mode="ink">
                <msink:context xmlns:msink="http://schemas.microsoft.com/ink/2010/main" type="inkWord" rotatedBoundingBox="17719,4044 19055,4044 19055,4462 17719,4462"/>
              </emma:interpretation>
            </emma:emma>
          </inkml:annotationXML>
          <inkml:trace contextRef="#ctx0" brushRef="#br0">14113 3513 157 0,'0'0'236'0,"0"0"-16"0,0 0-14 0,0 0-9 16,0 0-17-16,0 0-11 0,0 0-11 0,-6-7-10 15,6 7-11-15,0 0-15 0,0 0-9 0,0 0-8 16,0 0-14-16,0 0-8 0,0 0-8 0,7-18-6 16,-7 18-3-16,0 0-8 0,6-12-7 0,-6 12-5 0,8-6 0 15,-2 1-7-15,-6 5-3 0,12-10-6 16,-5 7-1-16,2-3-4 0,0 0-4 15,1-2-4-15,-3 6 1 0,4-4-4 0,-1 0-4 0,1 2 2 0,2 2-2 16,-2-3-3-16,-3 2 4 0,3 1-2 0,0-4 0 16,-1 3-6-16,-1 0 2 0,0 1-3 0,-1 1-1 15,-8 1 0-15,16-2 0 0,-8 1 0 0,-8 1-1 16,13 0-1-16,-13 0-1 0,11 1 0 0,-11-1-3 16,10 5 3-16,-6-1 0 0,-4-4 1 15,5 14 1-15,-5-8 0 0,0-6-1 0,-3 21-1 0,-2-10 2 16,1 3 2-16,-3 0 2 0,1-3-1 0,-1 7 3 15,-3 0-1-15,3-6 4 0,-3 4 0 0,-5 0 4 16,1 1-2-16,-1 1 0 0,3 0 3 0,0 0 2 16,-4-2-5-16,0 0-1 0,0-2 0 0,1 1 2 15,-1-1-4-15,1 0 1 0,3-6 0 0,-1 2 0 16,2-1-4-16,0 0 3 0,1-1-3 0,3 0 2 0,1-5 1 16,-3 0-2-16,2 2 1 0,7-5-1 0,-8 6-2 15,8-6 2-15,-4 4 2 0,4-4-2 16,-8 4 1-16,8-4 4 0,0 0 1 0,0 0-1 0,0 0-2 15,0 0 0-15,0 0-4 0,0 0 5 0,0 0-8 16,0 0-5-16,0 0-3 0,6-27-4 0,-1 21-5 16,3 0-2-16,0-1 0 0,2 0 0 0,-1-2 3 15,2 2 0-15,-1 1-3 0,0-2 4 0,2 4-2 16,-1-1 4-16,3 2 1 0,-2-1 3 0,-2 0-4 16,0 0 2-16,2 0 3 0,-1 2-1 0,-2-1 1 15,2-1 2-15,-11 4-3 0,17 0 1 0,-8 0-1 16,-2 3 1-16,-7-3-1 0,16 1 1 0,-8 2-1 15,-1-1 6-15,0 1-4 0,7 1 4 0,-7-2-2 16,2 3 1-16,3-2 0 0,-1 3-2 0,0-1 2 16,2-2 0-16,-3 2-3 0,1-2 3 0,0 2-2 0,1-1 2 15,-2-2-4-15,2-2 4 0,1 2-3 0,-2-2 1 16,-3 0-6-16,-8 0 3 0,18-2-3 0,-9 1 5 16,-9 1-3-16,17-5-3 0,-6 1-3 0,-3 2 1 15,3 0 1-15,-1-4 2 0,0 0 1 0,0-2 4 16,-3 4 1-16,0-2 1 0,1-2-4 0,2 1 2 15,-4-2 3-15,0 6 0 0,0-4-1 0,1 1 0 16,-1 1 1-16,-1 0 1 0,-5 5 4 0,7-9-1 16,-7 9 0-16,6-6 2 0,-6 6-5 0,5-5 6 15,-5 5-1-15,0 0-1 0,5-5-4 0,-5 5 3 0,0 0-6 16,0 0 2-16,0 0-1 0,0 0 0 16,0 0-2-16,0 0 7 0,0 0-3 0,0 0-4 15,10 14 8-15,-10-14-2 0,4 9 2 0,-4-9 5 0,2 12-6 16,3-8 5-16,-5-4 5 0,4 11 1 15,1-7 0-15,-5-4 10 0,10 9-2 0,-4-5 3 16,1 1 1-16,1-4 1 0,-8-1-1 0,17 1 0 0,-10 0-1 16,4 0-3-16,2-1 0 0,-3-1 1 0,2-1-5 15,-1-2 1-15,0 4-3 0,1-2-1 16,1-5 3-16,-3 2-3 0,1 1-2 0,-3-1 3 0,4 0-2 16,-3-2 1-16,-3-1-3 0,1 5-5 0,-1-4 0 15,-2 1 2-15,0 1-3 0,1 0 2 0,-5 5-2 16,3-12 0-16,1 6-1 0,-4 6 2 0,0-15-4 15,0 15 5-15,-5-14-6 0,2 8-3 0,3 6 4 16,-12-12-2-16,3 4-1 0,1 0 2 0,-3 4-1 16,-2-1-1-16,0 0 1 0,0 1 1 0,1 2-4 15,-4-3 3-15,0 4 0 0,1 1-2 0,-1-2 0 16,-4 2 0-16,3 0-3 0,-2 2 4 0,4 1-2 16,-5 0 2-16,4-1-1 0,1 2 4 0,0 1-2 0,2-1-5 15,-1 1 2-15,3 2 3 0,-1 0-4 0,3-1-9 16,-1 2-8-16,3-3-7 0,1 1-11 15,-1-1-9-15,1-1-14 0,1 1-14 0,5-5-14 0,-6 14-10 16,4-8-16-16,2-6-16 0,1 13-12 0,-1-13-26 16,6 9-57-16,0-2-129 0,0-3-384 0,7 4 170 15</inkml:trace>
          <inkml:trace contextRef="#ctx0" brushRef="#br0" timeOffset="397.95">15055 3616 118 0,'0'0'209'0,"0"0"-14"15,0 0-19-15,0 0-14 0,0 0-12 16,0 0-14-16,0 0-13 0,0 0-8 0,-1 16-7 0,1-16-6 16,-6 13-4-16,6-13-13 0,-3 15-4 0,-2-9-5 15,5-6-4-15,-3 14-11 0,1-5 0 0,2-9-4 16,-1 10-1-16,1-10-6 0,1 15 2 0,-1-15-2 15,7 11 0-15,-4-6 1 0,1 0 2 16,2 0-2-16,0-1-2 0,3-1-5 0,1 3-4 0,1-6-3 16,2 3 0-16,2-4-5 0,0 2-2 0,0-1-3 15,2-2 0-15,3 1-5 0,-3-3 4 0,1 2 3 16,2-4 1-16,-5 3-3 0,2-6 3 0,-2 2 4 16,0 4 2-16,1-9-1 0,-4 2 11 0,-1 4 1 15,0-3 1-15,-3 3-4 0,-1-2-2 0,-1 1-2 16,1-2-10-16,-2 0 2 0,-5-1 0 0,0 1-7 15,0 9-5-15,-4-20-1 0,-2 12-1 0,-2-1-5 16,1-1 0-16,-3 2-15 0,1 0-8 0,-3 4-15 16,-2-2-13-16,1 2-18 0,-3 3-18 0,1-4-24 15,-1 5-27-15,-4 5-26 0,-1-2-30 0,0 0-36 16,0 2-230-16,9-1-485 0,-9 0 214 0</inkml:trace>
        </inkml:traceGroup>
      </inkml:traceGroup>
    </inkml:traceGroup>
  </inkml:traceGroup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3:44.2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70240D1-ECF4-4CBE-9FFF-42F15C731A69}" emma:medium="tactile" emma:mode="ink">
          <msink:context xmlns:msink="http://schemas.microsoft.com/ink/2010/main" type="writingRegion" rotatedBoundingBox="7886,3601 16835,73 18300,3790 9352,7318"/>
        </emma:interpretation>
      </emma:emma>
    </inkml:annotationXML>
    <inkml:traceGroup>
      <inkml:annotationXML>
        <emma:emma xmlns:emma="http://www.w3.org/2003/04/emma" version="1.0">
          <emma:interpretation id="{08375271-50C3-42A6-ADDB-166CA89DB13D}" emma:medium="tactile" emma:mode="ink">
            <msink:context xmlns:msink="http://schemas.microsoft.com/ink/2010/main" type="paragraph" rotatedBoundingBox="8077,4507 8407,3258 8879,3383 8550,46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D4D114-0F86-41C4-8BF6-E11AE075EEA3}" emma:medium="tactile" emma:mode="ink">
              <msink:context xmlns:msink="http://schemas.microsoft.com/ink/2010/main" type="line" rotatedBoundingBox="8077,4507 8407,3258 8879,3383 8550,4631"/>
            </emma:interpretation>
          </emma:emma>
        </inkml:annotationXML>
        <inkml:traceGroup>
          <inkml:annotationXML>
            <emma:emma xmlns:emma="http://www.w3.org/2003/04/emma" version="1.0">
              <emma:interpretation id="{FB29015C-FD69-48CD-8725-9D8BB4503EA9}" emma:medium="tactile" emma:mode="ink">
                <msink:context xmlns:msink="http://schemas.microsoft.com/ink/2010/main" type="inkWord" rotatedBoundingBox="8077,4507 8407,3258 8879,3383 8550,4631"/>
              </emma:interpretation>
            </emma:emma>
          </inkml:annotationXML>
          <inkml:trace contextRef="#ctx0" brushRef="#br0">4760 2739 64 0,'0'0'145'0,"0"0"-8"0,0 0-10 16,0 0-4-16,0 0-6 0,0 0-7 0,0 0-1 15,0 0-2-15,-13-6-4 0,13 6 2 0,0 0-7 0,0 0 3 16,0 0-3-16,0 0-6 0,0 0-2 15,0 0-5-15,0 0-9 0,0 0-1 0,0 0-5 16,0 0-8-16,0 0-5 0,0 0-7 0,0 0-4 0,0 0-2 16,0 0-7-16,0 0 0 0,30-6-7 0,-23 2 2 15,5 4-3-15,1-1-2 0,-1-2-4 16,2 3-4-16,-2-2-2 0,0 0 2 0,2 1-3 0,1 0 1 16,-4-3 0-16,3 2-4 0,-1 0 1 0,-1 0 0 15,-3 2 0-15,-9 0-1 0,20 0-3 16,-13 0 0-16,-7 0-2 0,17-3 2 0,-9 3-2 0,-8 0 0 15,11 0-2-15,-11 0-2 0,11 0-1 0,-11 0 2 16,11-3-4-16,-11 3 1 16,0 0-2-16,9 0-1 0,-9 0-4 0,0 0-5 0,0 0-4 0,14 0-6 15,-14 0-4-15,9 2-5 0,-9-2-12 0,0 0-12 16,0 0 4-16,14-3-11 0,-14 3-9 0,0 0-10 16,0 0-10-16,12 0-18 0,-12 0-2 0,0 0-20 15,0 0-28-15,9-2-129 0,-9 2-308 0,0 0 137 16</inkml:trace>
          <inkml:trace contextRef="#ctx0" brushRef="#br0" timeOffset="777.41">4814 2750 123 0,'0'0'182'15,"0"0"-14"-15,0 0-14 0,-5 5-8 0,5-5-10 16,0 0-4-16,0 0-12 0,-11 6-9 0,11-6-3 16,-8 3-4-16,8-3-4 0,-12 5-4 0,7-2-8 15,-2 5-5-15,2-5-5 0,-3 3-6 0,0-1-4 16,1-1-2-16,0 2-9 0,1-1-7 0,-3 0-3 15,6 2-2-15,-7-3-6 0,2 2-6 0,3 0-3 0,2-1 0 16,3-5-8-16,-9 10 3 0,7-6-4 0,2-4-3 16,-7 10-1-16,7-10-2 0,-3 6 1 15,3-6-1-15,0 0-1 0,0 0-2 0,1 12-1 0,-1-12-2 16,9 5 3-16,-9-5-3 0,11 6 0 0,-6-4-1 16,6-1-3-16,0 0 0 0,1-1 2 0,2 0 0 15,-1-1-1-15,0 2-1 0,-1-1-3 0,2-1 1 16,-1 0 1-16,2-1-4 0,-2 2 0 0,2 0 3 15,-2-5-4-15,-1 5 5 0,-2-1-3 0,1 1 1 16,0-1-1-16,-11 1-2 0,19-2 3 0,-11 2-1 16,-8 0-6-16,15-5 8 0,-8 5-2 15,-7 0-4-15,0 0 2 0,16 0 1 0,-16 0 0 0,9 0 1 16,-9 0 0-16,0 0 0 0,14 3-1 0,-14-3-1 16,12 2-1-16,-7 0 3 0,-5-2-3 0,12 2 1 0,-12-2 1 15,14 2 1-15,-9 1-1 0,-5-3-1 0,12 5-2 16,-12-5 4-16,9 6-2 0,-4-3 1 0,2 1 1 15,-1 0-2-15,-6-4 0 0,11 11 2 0,-5-8-4 16,-1 0 4-16,-5-3-2 0,6 9 2 0,-6-9 0 16,8 10-4-16,-7-7 0 0,-1-3 2 0,5 11 3 15,-5-11-1-15,5 11-2 0,-3-6 0 0,-2-5 2 16,0 9 2-16,0-9-3 0,2 12 1 0,-2-12-1 16,0 12 2-16,0-5-4 0,0-7 3 0,-4 16-2 15,-1-10 3-15,1-1-1 0,-2 1 4 0,2 0-3 16,-5-2-1-16,2 1 0 0,0 0 4 0,-4 0-3 15,1 0 3-15,-1-3 1 0,-1 0 8 0,-1 1 1 16,0 0 1-16,0 0 1 0,1-1 1 0,-2-2-2 16,1 0 3-16,3 0-2 0,-1 0 0 0,11 0-1 15,-16 0-5-15,7 0-1 0,9 0 3 0,-12 0-4 0,12 0 2 16,-11 0-2-16,11 0-3 0,0 0 1 16,-15 0-1-16,15 0-14 0,0 0-8 0,-10-2-10 15,10 2-17-15,0 0-22 0,-8-4-13 0,8 4-14 0,0 0-30 16,-8-5-27-16,8 5-23 0,0 0-44 0,0 0-124 15,-9-4-366-15,9 4 162 0</inkml:trace>
          <inkml:trace contextRef="#ctx0" brushRef="#br0" timeOffset="1901.34">4535 3747 146 0,'0'0'211'0,"0"0"-14"0,0 0-12 15,0 0-12-15,0 0-10 0,0 0-8 0,0 0-9 16,0 0-8-16,0 0-11 0,0 0-7 0,0 0-11 0,27-9-8 16,-27 9-11-16,9-5-6 0,-9 5-14 0,11-5-2 15,-2 4-3-15,-2-5-6 0,2 4-7 16,-2-4-8-16,0 1-5 0,3-3-1 0,0 4-3 0,0-3-4 16,1-2-3-16,-4 0-1 0,1 1-3 0,2 1-1 15,-3-2-6-15,-1 0-3 0,3-1 1 0,-3 2-2 16,0 0-6-16,2 0 3 0,-3-2-2 0,2 3-5 15,-2 0 5-15,0 0-2 0,0 0 0 0,-1 2-2 16,-4 5 0-16,6-9 1 0,-6 9-1 0,3-9-2 16,-3 9-3-16,4-6 2 0,-4 6-1 0,0 0 2 15,5-6-4-15,-5 6 1 0,0 0-6 0,0 0 1 16,0 0-6-16,0 0 7 0,0 0 1 0,0 0 0 16,0 0-2-16,0 0 1 0,0 0 2 0,0 0 7 15,-6 26 2-15,3-19 2 0,0 4-2 0,-3 1 8 16,2 0 4-16,-5 5 4 0,2-1 2 0,-2-5 2 15,1 1-2-15,1 1-4 0,-1 1 1 0,1 1 4 0,0 1 1 16,0 1 6-16,-2-3-1 0,3-3 0 0,1 1-7 16,0 0-2-16,1 0-1 0,0-1 1 15,1-1-7-15,-1 1 2 0,3-4-3 0,1-7 0 0,-4 17 0 16,4-11-2-16,0-6-1 0,-1 13 0 0,1-13-6 16,0 14-6-16,1-7-12 0,-1-7-12 0,5 10-16 15,-5-10-14-15,9 7-19 0,-6-4-15 0,3 1-29 16,-6-4-21-16,8 5-16 0,1-2-27 0,-9-3-230 15,12-3-446-15,-12 3 197 0</inkml:trace>
        </inkml:traceGroup>
      </inkml:traceGroup>
    </inkml:traceGroup>
    <inkml:traceGroup>
      <inkml:annotationXML>
        <emma:emma xmlns:emma="http://www.w3.org/2003/04/emma" version="1.0">
          <emma:interpretation id="{D0B8DBAF-8DFD-4AE4-A50B-08063B6A4176}" emma:medium="tactile" emma:mode="ink">
            <msink:context xmlns:msink="http://schemas.microsoft.com/ink/2010/main" type="paragraph" rotatedBoundingBox="8464,4274 11630,3231 11785,3703 8619,4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0F7C91-0534-4D33-87BA-47DF10A16418}" emma:medium="tactile" emma:mode="ink">
              <msink:context xmlns:msink="http://schemas.microsoft.com/ink/2010/main" type="line" rotatedBoundingBox="8464,4274 11630,3231 11785,3703 8619,4746"/>
            </emma:interpretation>
          </emma:emma>
        </inkml:annotationXML>
        <inkml:traceGroup>
          <inkml:annotationXML>
            <emma:emma xmlns:emma="http://www.w3.org/2003/04/emma" version="1.0">
              <emma:interpretation id="{D9E1F967-D7C5-48FD-85CD-4BFE1150FFB1}" emma:medium="tactile" emma:mode="ink">
                <msink:context xmlns:msink="http://schemas.microsoft.com/ink/2010/main" type="inkWord" rotatedBoundingBox="8545,4310 9247,4275 9262,4563 8559,4598"/>
              </emma:interpretation>
            </emma:emma>
          </inkml:annotationXML>
          <inkml:trace contextRef="#ctx0" brushRef="#br0" timeOffset="2916.07">5296 3735 106 0,'0'0'202'0,"0"0"-18"0,0 0-11 0,0 0-10 15,0 0-12-15,0 0-7 0,0 0-7 0,0 0-7 16,0 0-9-16,-13 22-2 0,10-14-9 0,3-8-12 0,-5 12-8 15,2-4-2-15,0 2-4 0,0 1-4 16,1-3-10-16,-1 0-7 0,3-8-8 0,0 16 0 16,3-7-1-16,-3-9-2 0,2 11 1 0,1-4-3 0,-1 0 5 15,2-1 3-15,1 2-2 0,2-4 6 16,2 1-5-16,1-1-2 0,1 1-4 0,0-2-6 0,1 1-4 16,0-2-3-16,2-1-4 0,1-1-3 0,-3-1-2 15,3 1-4-15,0-2 0 0,-2 2-3 0,0-4-4 16,0-1 2-16,0 2-7 0,-1-1 3 0,-5-2-4 15,3-1-2-15,-1-5 1 0,1 7 5 0,1 1-1 16,-3-5-2-16,0 1-1 0,-2-2 3 0,0-1 0 16,0 0 1-16,-1-1-3 0,0 0 3 0,-2 1-7 15,-2-9 5-15,1 7-1 0,-2 0 2 0,0 1-1 0,-2 0-4 16,2 1 7-16,-3 0 2 0,0 0-3 16,0 3 1-16,3 8-7 0,-6-10 2 0,1 3-3 15,5 7-9-15,-11-8-5 0,4 5-7 0,7 3-12 16,-19 0-11-16,7 2-17 0,-2 1-19 0,-1-1-23 0,0 2-25 15,-4 7-19-15,4-5-36 0,-2 2-36 16,-2 4-255-16,1-1-504 0,6-1 223 0</inkml:trace>
          <inkml:trace contextRef="#ctx0" brushRef="#br0" timeOffset="2453.35">4896 3739 135 0,'0'0'238'0,"2"-6"-15"0,-2 6-12 15,0 0-19-15,0 0-15 0,4-5-19 0,-4 5-14 16,0 0-15-16,0 0-13 0,0 0-15 0,0 0-9 16,0 0-5-16,0 0-4 0,0 0-2 0,0 0 1 15,0 0-7-15,-3 26 0 0,3-19-8 0,0 4-9 16,0-11-2-16,-4 14-3 0,3-5-8 0,-2 2-1 16,2-3-7-16,0 2 0 0,1 2-6 0,0-12-3 15,-1 16 0-15,1-10-2 0,0-6-6 0,0 12-2 16,0-12 1-16,0 13 1 0,1-6-5 0,-1-7-1 15,1 12 0-15,-1-12 1 0,5 6-2 0,-5-6 4 16,6 7-5-16,0-3 3 0,-6-4-5 0,13 2 0 16,-5-1-1-16,-8-1 0 0,16 0-2 0,-16 0 1 15,20-2-3-15,-10-2 2 0,1 2-1 0,1-1 0 0,-2-2-1 16,0-1 3-16,1-2-3 0,-2 3-2 0,1-2 2 16,-3-3-4-16,3 4 4 0,-1 0-1 15,2-5 0-15,-5-2 2 0,0 2-6 0,0 0 5 0,2 1-5 16,-3-1 0-16,-2 1-2 0,5 0 1 0,-6 0 2 15,4 1-1-15,-4-3 0 0,-2 2 3 0,1-1-4 16,-1 11 4-16,0-14-2 0,-3 6 3 0,3 8 1 16,-1-15 4-16,1 15-5 0,-4-11-2 0,4 11 2 15,-2-8-2-15,-3 2 4 0,5 6-1 0,-10-9-3 16,4 7 0-16,6 2 2 0,-10-3 2 0,10 3-7 16,-12-3 3-16,12 3 0 0,-14 3-1 0,14-3-2 15,-16 2 1-15,9 0 1 0,-1 0-5 0,-3 5 1 16,3-2 1-16,-2 2 2 0,2-1 0 0,1 2 0 15,-2 1-6-15,1-1-8 0,2 0-7 0,-1 0-12 16,1 2-5-16,0-2-16 0,0 0-15 0,5 3-16 0,-3-5-15 16,1 2-16-16,2 1-25 0,1-9-17 0,0 10-38 15,0-10-180-15,4 13-406 0,1-11 179 0</inkml:trace>
        </inkml:traceGroup>
        <inkml:traceGroup>
          <inkml:annotationXML>
            <emma:emma xmlns:emma="http://www.w3.org/2003/04/emma" version="1.0">
              <emma:interpretation id="{052C3B39-61D3-4CA5-AB32-FD6211833364}" emma:medium="tactile" emma:mode="ink">
                <msink:context xmlns:msink="http://schemas.microsoft.com/ink/2010/main" type="inkWord" rotatedBoundingBox="10993,3440 11630,3231 11785,3703 11149,3912"/>
              </emma:interpretation>
            </emma:emma>
          </inkml:annotationXML>
          <inkml:trace contextRef="#ctx0" brushRef="#br0" timeOffset="6554.8">7793 2761 80 0,'5'-6'204'0,"-5"6"-6"16,0 0-5-16,0 0-11 0,0 0-6 0,0 0-10 16,0 0-8-16,0 0-9 0,0 0-12 0,0 0-9 0,0 0-10 15,0 0-3-15,0 0-6 0,12 0-5 16,-12 0-5-16,0 0-2 0,0 0-2 0,13 1-2 15,-13-1-3-15,0 0-9 0,14 5 5 0,-7-5-5 0,-7 0-2 16,14 0-14-16,-14 0 0 0,15-3-7 0,-7 3-3 16,-8 0-5-16,15-2-4 0,-4 1-5 0,-1 0-1 15,-10 1-4-15,15 0-4 0,-15 0-5 0,17 0-4 16,-11-1-1-16,-6 1-3 0,14-2-3 0,-7-2-3 16,-7 4 5-16,13-2-5 0,-13 2-6 0,11 0-3 15,-11 0-8-15,0 0-12 0,7-4-11 0,-7 4-11 16,0 0-16-16,0 0-15 0,10-1-17 0,-10 1-16 15,0 0-18-15,0 0-22 0,0 0-15 0,0 0-8 16,0 0-12-16,0 0-12 0,0 0-34 0,0 0-128 0,-30-3-378 16,30 3 167-16</inkml:trace>
          <inkml:trace contextRef="#ctx0" brushRef="#br0" timeOffset="6136.39">7456 2745 109 0,'0'0'153'0,"0"0"-3"0,0 0-11 0,0 0-4 16,0 0-6-16,0 0-12 0,0 0-3 0,0 0 2 16,0 0-7-16,0 0 0 0,0 0-4 0,0 0-5 15,0 0-2-15,0 0-5 0,0 0-1 0,-4-6-3 16,4 6 1-16,0 0-8 0,0 0-2 0,0 0 4 15,0 0-2-15,0 0-7 0,0 0 0 0,0 0-4 16,0 0-6-16,0 0-1 16,0 0-9-16,0 0-7 0,0 0-9 0,0 0-1 0,0 0-12 0,0 0 5 0,0 0-5 15,0 0 1-15,0 0 4 0,-5 17 4 0,5-17 2 16,-1 11 3-16,-1-3-2 0,1 1 5 0,-1-2-5 16,1 2 3-16,-3 0-2 0,3 3 2 0,-3-2-4 15,4 4 1-15,-2-5-7 0,-2 4-2 0,3-2 1 16,0 1-2-16,-1-2 0 0,0 1-2 0,1 1-3 15,0-2 0-15,1-10-7 0,-2 20 2 0,0-14-1 16,2 2-4-16,0-8-1 0,-1 14 2 0,1-14-11 16,1 10 4-16,-1-10 3 0,-1 13 0 0,1-13 0 0,0 6-2 15,0-6-2-15,-2 10 2 0,2-10-4 16,0 0-7-16,0 0-12 0,-1 11-16 0,1-11-14 16,0 0-14-16,0 0-25 0,1 9-19 0,-1-9-17 0,0 0-22 15,0 0-23-15,0 0-24 0,0 0-14 0,0 0-245 16,0 0-486-16,0 0 215 0</inkml:trace>
          <inkml:trace contextRef="#ctx0" brushRef="#br0" timeOffset="7121.08">7782 2820 90 0,'0'0'177'0,"-8"4"-4"0,8-4-12 16,-7 7-14-16,7-7-11 0,-5 6-3 0,5-6-7 16,-8 11-3-16,5-7-10 0,3-4-6 0,-6 10-8 15,6-10-11-15,-7 8-3 0,7-8-4 0,-6 9-11 16,6-9-1-16,-2 10-1 0,2-10-11 0,-5 10-4 16,5-10-4-16,-3 7-2 0,3-7-8 0,-3 7-3 15,3-7-6-15,0 0-1 0,-2 10-1 0,2-10-8 0,0 0 1 16,0 0 1-16,0 0-3 0,0 9-2 15,0-9-5-15,0 0 4 0,0 0-1 0,3 7 1 0,-3-7-6 16,0 0 2-16,8 8-2 0,-8-8-2 0,8 6 2 16,-8-6 0-16,12 2 0 0,-6-1-1 0,-6-1 0 15,18 0-1-15,-10 0-2 0,-8 0 1 0,20 1-2 16,-10-2 5-16,-1 0-2 0,-9 1 5 0,17 0-2 16,-9 0 0-16,2-2-1 0,-10 2 0 15,16 0 2-15,-7 0 0 0,-9 0-1 0,12 0-3 0,-12 0 0 16,9 2 1-16,-9-2-4 0,11 2 3 0,-11-2-5 15,0 0 0-15,10 0 0 0,-10 0 2 0,6 5-2 16,-6-5 2-16,5 5-2 0,-5-5 1 0,6 6 0 0,-6-6 0 16,6 8 0-16,-2-3 3 0,-4-5-5 15,4 10 2-15,-1-5-3 0,-3-5 0 0,5 8 1 16,-5-8 5-16,2 11-3 0,-1-5 3 0,-1-6 2 0,0 14 4 16,0-14 2-16,0 13 5 0,0-13 5 0,-3 11 8 15,0-7-5-15,3-4 7 0,-5 13-5 0,1-6 1 16,4-7 2-16,-11 5-4 0,5 1 0 0,-2-1 0 15,1-3-6-15,-3 3 0 0,3-1-3 0,-3-4 3 16,-2 6-6-16,2-4-6 0,-3-1-8 0,2 1-14 16,-1 1-11-16,0-3-10 0,-1 0-17 0,1 0-9 15,0 2-15-15,12-2-17 0,-18 0-15 0,7-2-16 16,11 2-20-16,-16-3-10 0,9 1-21 0,7 2-49 16,-13-3-137-16,13 3-386 0,-7-6 171 0</inkml:trace>
        </inkml:traceGroup>
      </inkml:traceGroup>
    </inkml:traceGroup>
    <inkml:traceGroup>
      <inkml:annotationXML>
        <emma:emma xmlns:emma="http://www.w3.org/2003/04/emma" version="1.0">
          <emma:interpretation id="{96F26C36-E37B-4609-9570-54529B115C8A}" emma:medium="tactile" emma:mode="ink">
            <msink:context xmlns:msink="http://schemas.microsoft.com/ink/2010/main" type="paragraph" rotatedBoundingBox="10892,4302 14071,3143 14257,3654 11078,48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BACF652-4A48-4E0C-B1F6-5C45A5E96CD4}" emma:medium="tactile" emma:mode="ink">
              <msink:context xmlns:msink="http://schemas.microsoft.com/ink/2010/main" type="line" rotatedBoundingBox="10892,4302 14071,3143 14257,3654 11078,4812"/>
            </emma:interpretation>
          </emma:emma>
        </inkml:annotationXML>
        <inkml:traceGroup>
          <inkml:annotationXML>
            <emma:emma xmlns:emma="http://www.w3.org/2003/04/emma" version="1.0">
              <emma:interpretation id="{3FC95CD4-CD84-4BAE-ABFD-8DBA9D40E205}" emma:medium="tactile" emma:mode="ink">
                <msink:context xmlns:msink="http://schemas.microsoft.com/ink/2010/main" type="inkWord" rotatedBoundingBox="10892,4302 11835,3958 12022,4469 11078,4812"/>
              </emma:interpretation>
            </emma:emma>
          </inkml:annotationXML>
          <inkml:trace contextRef="#ctx0" brushRef="#br0" timeOffset="12564.21">7369 3589 176 0,'0'0'204'0,"0"0"-7"0,0 0-13 0,0 0-11 15,0 0-10-15,0 0-7 0,0 0-11 0,0 0-7 16,0 0-10-16,0 0-7 0,0 0-9 0,0 0-10 16,0 0-8-16,0 0-7 0,0 0-9 0,0 0-11 15,0 0-2-15,0 0-14 0,0 0-1 16,0 0 2-16,0 0 1 0,0 0 3 0,0 0-4 0,0 0 3 15,-14 24-2-15,11-15-2 0,1-3-3 0,0 6 3 16,-2-7 1-16,0 2 1 0,0 2-5 0,2 0-4 0,1 1-2 16,-2 1-5-16,1-2 1 0,-2 4-3 15,3-5 0-15,0 0-1 0,1-8-2 0,-3 20-3 16,1-11 1-16,0 2-3 0,0-3-6 0,1-2-2 0,-2 2 2 16,3-8-5-16,-3 14 1 0,3-14-2 0,-3 11-4 15,3-11 0-15,0 12-2 0,0-12-3 0,-1 9 1 16,1-9-6-16,1 7-12 0,-1-7-15 0,0 0-14 15,0 0-13-15,0 12-17 0,0-12-20 0,0 0-16 16,1 7-17-16,-1-7-19 0,0 0-21 0,0 0-28 16,9 2-67-16,-9-2-139 0,0 0-430 0,0 0 191 15</inkml:trace>
          <inkml:trace contextRef="#ctx0" brushRef="#br0" timeOffset="12933.05">7635 3571 100 0,'0'0'205'0,"8"-2"-4"0,-8 2-12 15,0 0-6-15,14 0 4 0,-14 0-7 0,12-3-4 16,-3 2-5-16,0 0-12 0,-1 0-4 0,3-1-5 16,2 2-7-16,-4-1-5 0,5-2-12 0,-3 3-8 15,0-2-8-15,0 2-7 0,2-4-17 0,-3 4-7 16,2-2-4-16,-12 2-7 0,17-1-7 0,-8-1-14 16,-9 2 2-16,13-3-10 0,-5 3 2 0,-8 0-9 15,13-2-16-15,-13 2-15 0,11 0-13 0,-11 0-11 0,0 0-16 16,0 0-9-16,13 0-17 0,-13 0-15 0,0 0-20 15,0 0-2-15,0 0-11 0,0 0-14 16,0 0-9-16,0 0-24 0,0 0-10 0,0 0-27 0,0 0-139 16,0 0-364-16,-32 6 161 0</inkml:trace>
          <inkml:trace contextRef="#ctx0" brushRef="#br0" timeOffset="13422.16">7694 3591 19 0,'-12'5'180'0,"12"-5"-2"0,-10 4-15 0,5 1-3 15,5-5-9-15,-11 8-1 0,6-5-13 0,5-3-8 16,-9 6-14-16,4-4-2 0,-1 4-9 0,6-6-5 16,-7 6-7-16,7-6-7 0,-5 9-8 0,5-9-8 0,-6 7-4 15,6-7-6-15,-4 6-5 0,4-6-7 16,-2 8-4-16,2-8-6 0,0 0 2 0,2 11-5 0,-2-11-2 16,0 0-3-16,6 12-3 0,-6-12-2 0,7 7-3 15,1-6-1-15,-1 1 0 0,1 2-4 0,0-2-1 16,1 3-1-16,1-2-3 0,-3-1 1 0,2-1-1 15,-9-1-2-15,18 0 1 0,-8 3-1 0,0 0-3 16,0-1 1-16,-1-2-2 0,0 3 2 0,-9-3-2 16,14 1-3-16,-7 0-1 0,-7-1 3 0,16 1 2 15,-9 2-2-15,-7-3-2 0,10 0-9 0,-10 0 9 16,9 7-2-16,-4-4 2 0,-5-3-2 16,9 4 0-16,-4-2 3 0,-5-2-2 0,6 7 2 0,-6-7 0 15,5 9-1-15,-5-9-2 0,4 10 3 0,-3-5 2 16,-1-5 2-16,5 11 2 0,-5-11-5 0,0 9 7 0,0-9 3 15,0 11 1-15,0-11 0 0,0 11 2 0,0-11 1 16,-5 12 1-16,4-7-1 0,1-5 1 0,-7 11-1 16,5-5 2-16,-3 0 2 0,5-6-1 0,-12 7-1 15,6-2 0-15,-2 1 0 0,1-4-4 0,7-2 0 16,-16 8-1-16,8-6-2 0,1 3 1 0,7-5 1 16,-15 3-2-16,8-1-4 0,7-2 2 0,-14 2 0 15,14-2-3-15,-11 0-5 0,11 0-7 0,0 0-11 16,-13 0-6-16,13 0-12 0,0 0-17 0,-13-4-20 15,13 4-17-15,-5-5-15 0,5 5-31 0,-2-8-17 16,2 8-40-16,0 0-200 0,5-20-423 0,1 14 187 0</inkml:trace>
          <inkml:trace contextRef="#ctx0" brushRef="#br0" timeOffset="13910.9">8034 3697 31 0,'0'0'226'0,"0"0"-26"16,0 0-7-16,0 0-12 0,0 0-13 0,0 0-10 16,-3 19-4-16,3-19-10 0,-5 11-9 15,5-11-8-15,-5 12-6 0,2-7-8 0,0 4-9 0,0-1-6 16,3-8-7-1,-1 18-9-15,-1-11-4 0,-1 2-9 0,3-9-7 0,-1 12-1 0,1-12 0 0,1 15-6 0,-1-15-3 16,1 14-5-16,1-10 0 0,1 4 0 16,2-3-4-16,-2 3-1 0,3-5-1 0,-6-3-6 15,11 10 0-15,-5-7 0 0,1 1-5 0,2-3 1 0,1 3-7 16,0-3-3-16,0 0 0 0,3-1 1 16,-2 0-4-16,2-1 0 0,-5 0-1 0,6-3-5 15,-1 0-1-15,0 0-1 0,-3 0 1 0,3 0 2 0,-2 0-7 16,0-3 5-16,-2 1 1 0,1-2 2 0,-2 3-5 15,1-3 4-15,0-4-3 0,-3 3 0 0,1-1-2 16,-2-4 4-16,3 3 0 0,-4 0 4 0,1-1 0 16,-2-4 0-16,-2 4 11 0,-1-1 1 0,3 2 1 15,-6-1-10-15,3 12 7 0,-2-19-6 0,-2 9-6 16,1 2 2-16,0 1-3 0,3 7-1 0,-8-11-8 16,2 5 1-16,6 6-8 0,-12-6-8 0,5 4-12 15,-2 0-14-15,9 2-10 0,-19-1-10 0,7 2-21 16,0 3-20-16,-1-2-23 0,2 0-27 0,-1 6-34 0,1-6-38 15,0 4-238-15,-3-1-497 0,3-1 220 16</inkml:trace>
        </inkml:traceGroup>
        <inkml:traceGroup>
          <inkml:annotationXML>
            <emma:emma xmlns:emma="http://www.w3.org/2003/04/emma" version="1.0">
              <emma:interpretation id="{7CD4B6E1-4F65-4D1F-AF7F-FEF26721BFC5}" emma:medium="tactile" emma:mode="ink">
                <msink:context xmlns:msink="http://schemas.microsoft.com/ink/2010/main" type="inkWord" rotatedBoundingBox="13444,3404 14081,3172 14210,3524 13572,3757"/>
              </emma:interpretation>
            </emma:emma>
          </inkml:annotationXML>
          <inkml:trace contextRef="#ctx0" brushRef="#br0" timeOffset="16798.4">9932 2703 59 0,'0'0'150'0,"0"0"-8"0,0 0-7 0,0 0-4 16,0 0-2-16,0 0-9 0,-12-11-6 0,12 11-4 15,0 0-7-15,0 0-1 0,0 0-3 0,0 0 2 16,0 0-4-16,0 0-3 0,0 0 0 0,0 0-1 15,0 0-3-15,0 0-2 0,0 0-2 0,0 0-3 16,0 0-4-16,0 0-5 0,0 0-3 0,0 0-6 0,0 0-9 16,0 0-3-16,0 0-9 0,0 0-1 15,0 0-6-15,0 0-1 0,0 0-11 0,0 0-1 16,0 0-5-16,0 0 4 0,0 0 0 0,0 0 3 0,0 0 1 16,0 0 8-16,-3 29 5 0,1-23 0 0,2-6 1 15,-4 14 0-15,0-1-1 0,-1-1 3 0,3 1-4 16,-3-3 4-16,2 4-8 0,0-5-2 0,0 2-2 15,-2 0 3-15,1 0-5 0,1-3-2 0,-2 2-1 16,2 1-1-16,3-5-3 0,-3 3-1 0,2 0-3 16,1-9 0-16,-2 13-7 0,2-13 0 0,-2 12 1 15,1-6-3-15,1-6 3 0,0 10-2 0,0-10 0 16,0 12-4-16,0-12 0 0,0 8 1 0,0-8-2 16,0 0 1-16,3 8-2 0,-3-8 3 0,3 8-5 15,-3-8-9-15,0 0-10 0,3 6-12 0,-3-6-13 16,0 0-9-16,0 0-15 0,0 10-12 0,0-10-13 0,0 0-20 15,0 0-11-15,0 0-20 0,2 9-14 0,-2-9-27 16,0 0-27-16,0 0-197 0,0 0-440 0,0 0 195 16</inkml:trace>
          <inkml:trace contextRef="#ctx0" brushRef="#br0" timeOffset="17361.04">10196 2745 57 0,'0'0'213'16,"0"0"-13"-16,0 0-14 0,0 0-17 0,0 0-15 15,6-6-13-15,-6 6-17 0,0 0-8 0,0 0-8 16,0 0-3-16,0 0-2 0,0 0-5 15,0 0 0-15,-5 27-8 0,5-18-3 0,0-9-4 0,-4 16-8 16,4-4-1-16,-3-1-10 0,1-1-2 0,1-1-6 16,0 4-3-16,-1-7-5 0,0 5-2 0,2 0-6 15,-1-4 1-15,1 7-4 0,0-14 0 0,1 14-1 0,-1-6 8 16,0-8-8-16,4 14-1 0,-3-8-1 16,-1-6-1-16,3 9 2 0,-3-9 5 0,6 9-3 0,-1-6 4 15,-5-3-4-15,11 4 1 0,-4-3-3 0,-7-1-1 16,14 1-4-16,-4 2 0 0,-10-3-3 15,16-4-2-15,-7 2 1 0,0 0-6 0,2-1-2 0,0 0-1 16,2-3-2-16,-1 1 2 0,-2-3-3 0,2 4 0 16,1-3-3-16,-2-1-1 0,0 0 2 15,1-1 0-15,-2 0-1 0,1-1-2 0,0-5-1 0,-2 5 1 16,1 1 0-16,-3-2 4 0,0-1 6 0,1 2 1 16,-2-2 3-16,0 3-3 0,-2 1 3 0,-2 0 4 15,3 0 0-15,-5 8 12 0,5-14-13 0,-5 8 3 16,0 6-8-16,-1-14-1 0,1 14 7 0,-4-12-14 15,4 12-3-15,-6-12-4 0,0 10 3 0,-2-2-1 0,1 0 0 16,-3 1-4-16,10 3 0 0,-21-2-6 0,9 2-4 16,-3 0-11-16,2 1-8 0,0 1-11 0,0 1-9 15,-1 0-13-15,1 2-12 0,0 1-17 0,0-1-17 16,0 1-17-16,0 0-21 0,-1 0-25 0,4 2-26 16,-1-3-35-16,-1 0-226 0,3 1-490 15,1-3 217-15</inkml:trace>
        </inkml:traceGroup>
      </inkml:traceGroup>
    </inkml:traceGroup>
    <inkml:traceGroup>
      <inkml:annotationXML>
        <emma:emma xmlns:emma="http://www.w3.org/2003/04/emma" version="1.0">
          <emma:interpretation id="{3687C9B4-C727-43BC-B8EF-FA247BA62C0C}" emma:medium="tactile" emma:mode="ink">
            <msink:context xmlns:msink="http://schemas.microsoft.com/ink/2010/main" type="paragraph" rotatedBoundingBox="13421,4208 16202,3111 16395,3600 13613,469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20F30B5-33CE-4CA5-88FB-9C74AD40DAEE}" emma:medium="tactile" emma:mode="ink">
              <msink:context xmlns:msink="http://schemas.microsoft.com/ink/2010/main" type="line" rotatedBoundingBox="13421,4208 16202,3111 16395,3600 13613,4696"/>
            </emma:interpretation>
          </emma:emma>
        </inkml:annotationXML>
        <inkml:traceGroup>
          <inkml:annotationXML>
            <emma:emma xmlns:emma="http://www.w3.org/2003/04/emma" version="1.0">
              <emma:interpretation id="{83F8CA08-33CB-4C9E-8D38-E4F363F9F398}" emma:medium="tactile" emma:mode="ink">
                <msink:context xmlns:msink="http://schemas.microsoft.com/ink/2010/main" type="inkWord" rotatedBoundingBox="13421,4208 14194,3903 14386,4392 13613,4696"/>
              </emma:interpretation>
            </emma:emma>
          </inkml:annotationXML>
          <inkml:trace contextRef="#ctx0" brushRef="#br0" timeOffset="21072.25">9912 3515 90 0,'0'0'87'0,"0"0"-9"0,0 0-15 0,0 0-9 0,0 0-15 16,0 0-22-16,-11 0-8 0,11 0-24 0,0 0-56 15,0 0-76-15,0 0 34 0</inkml:trace>
          <inkml:trace contextRef="#ctx0" brushRef="#br0" timeOffset="21888.4">9807 3527 74 0,'0'0'230'15,"0"0"-18"-15,0 0-12 0,0 0-12 0,0 0-15 16,0 0-12-16,0 0-10 0,0 0-15 0,0 0-11 15,0 0-11-15,0 0-11 0,0 0-8 0,0 0-13 16,0 0-4-16,0 0-10 0,0 0-4 0,0 0-10 16,0 0 0-16,29-9-11 0,-29 9-4 0,16-5 1 15,-2 2-4-15,-1 3 0 0,-1 0 0 0,2-4-1 16,-1 3 1-16,2-2 6 0,1 0-4 0,-1 3 3 0,1-2-4 16,-1 1-2-16,-2-1-5 0,0 1-5 0,-2 1 0 15,-1 1-2-15,-10-1-6 0,13-1-3 16,-13 1 0-16,12 0-4 0,-12 0-2 0,9 4-1 0,-9-4-1 15,6 2 1-15,-6-2 1 0,5 7 2 0,-5-7 1 16,2 9 1-16,-2-9-3 0,-2 12 1 0,2-12 2 16,-6 11 2-16,1-3-3 0,0-3 0 0,3 4 3 15,-4-4-3-15,-1 3 3 0,1-2 1 0,-1 0-3 16,1 3 1-16,0-4-2 0,-1 0 0 0,1 1 0 16,0-2 0-16,0 1-4 0,0-2 0 0,6-3 0 15,-10 8 7-15,10-8-8 0,-7 3 0 0,7-3-4 16,-7 3 4-16,7-3-3 0,0 0 5 0,0 0-5 0,-6 8 2 15,6-8 0-15,0 0-2 0,0 0 2 0,0 0-1 16,0 0-1-16,0 0-3 0,0 0 3 0,0 0-2 16,0 0 1-16,0 0-2 0,0 0 0 0,0 0 0 15,0 0 0-15,35-8 0 0,-35 8 0 0,14-3 0 16,-1 1 1-16,-6-2-4 0,3 1 2 0,2 3-2 16,-3-2 5-16,3 2-4 0,-1 0 2 0,-11 0 2 15,19-2-4-15,-19 2-2 0,13 0 2 0,-5-1 0 16,-8 1 0-16,12 1-2 0,-12-1 0 0,11 4 0 0,-11-4-2 15,8 6 4-15,-3-4-1 0,-5-2 2 16,3 9-2-16,-3-9 1 0,4 11 0 0,-3-6 0 16,-1-5 1-16,-1 16-1 0,1-16 1 0,-4 18 1 0,2-9-1 15,-1 2 7-15,-5 0 10 0,5-4-7 16,-3 3 2-16,0 0-2 0,-1-1 4 0,-2 0 6 16,0 1-3-16,2-2 2 0,-3 1-1 0,1-3-1 0,0 2 4 15,-4 0-3-15,0-2 6 0,3 0-3 0,-5-1-1 16,1 0 1-16,2-2-2 0,-1 0-1 0,0 1-1 15,1-2-1-15,3 0 2 0,1 1-5 0,-5-3 3 16,13 0 0-16,-15 1-4 0,15-1 3 0,-14-3-2 16,5 2 1-16,9 1-1 0,-12-3-6 0,12 3 2 0,-12-5 4 15,8-1-9-15,4 6-11 0,-7-8-10 16,3 2-8-16,4 6-11 0,-5-10-8 0,3 2-8 0,2 8-18 16,0 0-12-16,2-20-9 0,1 14-16 0,0-1-16 15,2 1-19-15,-3 0-12 0,5 0-18 16,-1 0-32-16,0-2-206 0,1 5-444 0,3-6 196 0</inkml:trace>
          <inkml:trace contextRef="#ctx0" brushRef="#br0" timeOffset="22298.1">10346 3649 98 0,'-1'11'210'16,"1"-11"-17"-16,0 0-11 0,0 0-7 0,-7 17-8 0,2-9-11 16,2-2-6-1,-3 2-8-15,1 1-8 0,1-2-11 0,2 3-11 0,-2-2-7 0,2 2-11 0,-2-1-7 16,4-3-2-16,0-6-9 0,-2 19-2 16,3-14 3-16,0 4-3 0,-1-9-1 0,4 11 4 0,1-5-9 15,-2 0 6-15,4 0-4 0,1-3 2 0,3-1-8 16,4 1-1-16,0-1-8 0,1-2-4 0,4 0-7 15,-1-2 0-15,2 2-10 0,0-5-3 0,-1 1-2 0,0-1-6 16,-1-2 0-16,0 0 3 0,1-1-3 16,-4-3-4-16,0 1-5 0,-3-3 0 0,2-1 0 15,-5 3-2-15,5-3 2 0,-8 3 2 0,-1-1-2 0,0-2-3 16,-3 2 1-16,-1-1 4 0,0 1-1 16,-4-2-3-16,0 2-1 0,-4-1 0 0,2 1-3 0,-3 3 0 15,-3-2-2-15,-1 3 1 0,2 3-4 0,-7-1-1 16,3 2-17-16,-2 2-14 0,-1 2-23 0,-4 2-19 15,0 2-22-15,0-2-29 0,1 4-26 0,-2 4-41 16,2-3-36-16,0 2-235 0,0-4-496 0,1 5 220 16</inkml:trace>
        </inkml:traceGroup>
        <inkml:traceGroup>
          <inkml:annotationXML>
            <emma:emma xmlns:emma="http://www.w3.org/2003/04/emma" version="1.0">
              <emma:interpretation id="{4DC325E8-8E41-4B8E-9B8F-74ACFDEB951A}" emma:medium="tactile" emma:mode="ink">
                <msink:context xmlns:msink="http://schemas.microsoft.com/ink/2010/main" type="inkWord" rotatedBoundingBox="15824,3363 16237,3200 16366,3526 15952,3689"/>
              </emma:interpretation>
            </emma:emma>
          </inkml:annotationXML>
          <inkml:trace contextRef="#ctx0" brushRef="#br0" timeOffset="25640.4">12275 2657 74 0,'0'0'165'15,"0"0"-12"-15,0 0-6 0,0 0-9 0,0 0-10 16,0 0-11-16,0 0 7 0,0 0-2 0,0 0-5 0,0 0-12 16,0 0-1-16,0 0-4 0,0 0-6 15,0 0 0-15,0 0-11 0,0 0-1 0,0 0-5 16,0 0 1-16,0 0-7 0,0 0-5 0,0 0-4 0,0 0-5 16,0 0-5-16,0 0-6 0,0 0-2 0,16-7 1 15,-16 7-2-15,18 0 1 0,-8-3 3 16,2 0 2-16,2 3-4 0,6-3 0 0,-2 0-3 15,3 1-3-15,0-2-4 0,0 2-2 0,-1 0-5 16,-4 1-1-16,-1-4-3 0,-3 2 3 0,2 1-7 0,-5 1-1 16,0 1-2-16,-9 0-4 0,17-3-6 0,-9 2 5 15,-8 1-3-15,9-1-1 0,-9 1-10 0,0 0-7 16,13-3-11-16,-13 3-7 0,0 0-15 0,0 0-11 16,7 0-20-16,-7 0-13 0,0 0-4 0,0 0-7 15,0 0-12-15,0 0-18 0,0 0-13 0,0 0-16 16,0 0-35-16,0 0-135 0,0 0-354 0,-29 6 157 15</inkml:trace>
          <inkml:trace contextRef="#ctx0" brushRef="#br0" timeOffset="26262.39">12325 2662 56 0,'-13'7'202'15,"6"-6"-16"-15,7-1-4 0,-14 8-15 0,6-6-11 16,2 1-10-16,-1 3-10 0,-1-3-11 0,-2 2-11 16,4 1-8-16,0-2-10 0,0 2-8 0,0-2-8 15,0 1-6-15,6-5-6 0,-10 9-7 0,5-3-8 16,5-6-4-16,-6 5-3 0,6-5-6 0,-7 8 1 16,7-8-7-16,-4 8-5 0,4-8 1 0,-2 7-8 15,2-7 1-15,-2 6-1 0,2-6-2 0,0 0-5 16,0 0-2-16,1 13 1 0,-1-13 3 0,4 5-5 0,-4-5-1 15,8 2 0-15,-8-2 2 0,10 3-6 16,-1-2-1-16,-9-1 5 0,15 3-5 0,-7-3 5 0,6 2-5 16,-3-2 0-16,4-2-3 0,-2 2 2 0,1 2-4 15,3-2 6-15,-2-2-1 0,5-1-3 16,-3 2 2-16,1-2-2 0,2 1 0 0,-4 0-3 0,0 1 3 16,-3-2 2-16,-1 1 4 0,-1 1 1 0,-11 1 4 15,17 0 1-15,-9-1 1 0,-8 1 0 0,13 0-3 16,-13 0-1-16,0 0 0 0,11 0-4 0,-11 0-1 15,0 0-2-15,0 0 2 0,10 0-3 0,-10 0-1 16,0 0-3-16,9 8 4 0,-9-8-2 0,2 4 1 16,-2-4 0-16,4 9 0 0,-4-9 2 0,0 14-1 15,0-14-2-15,0 14 6 0,0-14-4 0,-1 17 0 0,-2-8 2 16,2 0 0-16,-3-2 2 0,2 1-1 16,-2 0-5-16,4-8 4 0,-7 15-1 0,3-7 7 15,0-2-2-15,-2 2 8 0,0-2-4 0,1-1-2 0,-2 0 3 16,-1 1 3-16,1-3-3 0,-3 2-2 0,0-1 0 15,-1-2 1-15,0 1-5 0,-3-1 0 16,1 1-1-16,0-3 3 0,1 3-4 0,0-6 1 0,0 3-3 16,-1 0 2-16,13 0-1 0,-18-4-1 0,5 3-4 15,6 0-6-15,0-2-7 0,7 3-2 0,-16-3-9 16,11-1-7-16,5 4-9 0,-10-5-6 0,10 5-1 16,-9-7-12-16,9 7-19 0,-4-6-6 0,4 6-16 15,0 0-11-15,-8-4-21 0,8 4-23 0,0 0-33 16,0 0-148-16,-3-8-362 0,3 8 161 0</inkml:trace>
        </inkml:traceGroup>
      </inkml:traceGroup>
    </inkml:traceGroup>
    <inkml:traceGroup>
      <inkml:annotationXML>
        <emma:emma xmlns:emma="http://www.w3.org/2003/04/emma" version="1.0">
          <emma:interpretation id="{276E434E-3698-4461-BB44-86BB49F79B42}" emma:medium="tactile" emma:mode="ink">
            <msink:context xmlns:msink="http://schemas.microsoft.com/ink/2010/main" type="paragraph" rotatedBoundingBox="15450,4352 18043,3160 18284,3683 15690,4875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80EDF61-DB98-4F38-BCF9-AD8472531C5D}" emma:medium="tactile" emma:mode="ink">
              <msink:context xmlns:msink="http://schemas.microsoft.com/ink/2010/main" type="line" rotatedBoundingBox="15450,4352 18043,3160 18284,3683 15690,4875"/>
            </emma:interpretation>
          </emma:emma>
        </inkml:annotationXML>
        <inkml:traceGroup>
          <inkml:annotationXML>
            <emma:emma xmlns:emma="http://www.w3.org/2003/04/emma" version="1.0">
              <emma:interpretation id="{0396BFB9-4C1E-4626-B721-990803D66A93}" emma:medium="tactile" emma:mode="ink">
                <msink:context xmlns:msink="http://schemas.microsoft.com/ink/2010/main" type="inkWord" rotatedBoundingBox="15450,4352 16457,3889 16697,4412 15690,4875"/>
              </emma:interpretation>
            </emma:emma>
          </inkml:annotationXML>
          <inkml:trace contextRef="#ctx0" brushRef="#br0" timeOffset="27456.18">11838 3797 180 0,'0'0'219'0,"-7"3"-10"0,7-3-13 0,0 0-8 16,0 0-6-16,0 0-8 0,0 0-8 0,0 0 2 16,0 0-5-16,0 0-4 0,0 0-9 0,0 0-10 15,0 0-9-15,0 0-10 0,21-15-6 0,-13 11-9 16,0 0-10-16,-2-2-7 0,3 0-8 0,2-1-10 15,0 2-8-15,-1-4 1 0,4 0-10 0,-4 2-2 16,3-2-3-16,3-5-8 0,-3 3-5 0,-1-3 0 16,1 4-7-16,-2 0 1 0,2-3-5 0,-3 4-3 15,1-2-1-15,-1-2-6 0,0 3 4 0,-1 0-3 0,-2 1-1 16,-1 1-7-16,-1 2 0 0,-1-2-1 0,2 2 1 16,-6 6 3-16,6-10-3 0,-6 10-2 0,7-8-3 15,-7 8 3-15,4-4-3 0,-4 4-3 0,0 0 5 16,7-4-5-16,-7 4 0 0,0 0-8 0,0 0 3 15,0 0 1-15,0 0-4 0,0 0 5 16,0 0-1-16,0 0 2 0,0 0-4 0,-10 30 4 0,7-20 3 16,-3 1-10-16,4 3 8 0,-3 0 3 0,-2 4 1 15,3 0-5-15,-1 0 6 0,1 0-4 0,0-4 2 16,-1-2 1-16,3 2 0 0,-3 4-1 0,4-5 0 16,-3-1 0-16,3 0 3 0,-2 1 0 0,1-5-5 15,1 1 5-15,1 0-3 0,0-9 1 0,0 14-4 16,-2-7-1-16,2-7 4 0,2 11-2 0,-2-11-10 0,1 8-8 15,-1-8-13-15,0 0-9 0,4 9-9 0,-4-9-17 16,4 7-19-16,-4-7-8 0,9 5-17 16,-9-5-14-16,14 0-12 0,-14 0-20 0,16-3-7 0,-5-4-21 15,-1 2-13-15,3-2-186 0,-2-1-412 0,3-1 182 16</inkml:trace>
          <inkml:trace contextRef="#ctx0" brushRef="#br0" timeOffset="27947.14">12293 3719 22 0,'4'-8'163'16,"2"0"6"-16,0-1-10 0,-2 4 10 0,-2-4-3 15,-2 9 3-15,5-9 1 0,0 2-3 0,-5 7-4 16,3-9-4-16,-3 9-9 0,3-7-9 0,-3 7-12 16,0 0-11-16,4-7-13 0,-4 7-16 0,0 0-7 15,0 0-10-15,0 0-4 0,0 0-8 0,0 0-4 0,0 0-7 16,0 0 1-16,-4 30-6 0,4-19 1 16,-3 2-6-16,3-3-5 0,-3 4 0 0,2-5 2 15,1 2-9-15,-2-1-1 0,2 2-3 0,-2-4 1 0,2 3-5 16,0 0-3-16,0-11 1 0,2 15-2 0,0-7-1 15,-2-8 2-15,6 14-5 0,-3-9 1 16,-1 1 5-16,-2-6-3 0,10 10-3 0,-3-6 1 0,-1-1-4 16,4-1 2-16,-1 1-3 0,2-3 6 0,-2 2-2 15,3-4-7-15,0-1 6 0,1 3-3 0,-1-3-7 16,2-2 11-16,-5 2-6 0,4-4 4 0,-3 3-7 16,-1-2 4-16,3-2-6 0,-4-3 3 0,0 4 0 15,1-3-1-15,-2-1-1 0,-4 1 2 0,5 0-1 16,-6-1 1-16,4 0-1 0,-3 0 2 0,-1 0 4 15,0 3 0-15,-1-3 7 0,0 0 2 0,-2 2-6 16,1 9 6-16,-5-16-1 0,4 8-1 0,-3 0 1 16,0 3 1-16,4 5-1 0,-12-12-3 0,7 8-6 15,-1-1 3-15,-2 1-2 0,1-1-3 0,7 5 2 0,-17-3-1 16,8 3 2-16,9 0-4 0,-21 2-1 16,10 0-4-16,0 3 7 0,-1-2-3 0,1 3-3 0,-2-1 2 15,1 3-3-15,2 0 1 0,0 1 0 16,-1 4-1-16,2-4-18 0,0 2 2 0,0 1-10 0,1-2-5 15,2 1-14-15,1-2-19 0,-1 1-12 0,1 1-13 16,4-4-6-16,-1 3-15 0,2-2-11 0,0-8-15 16,2 13-14-16,3-7-31 0,0-2-31 0,2 0-176 15,2 1-419-15,2-4 186 0</inkml:trace>
          <inkml:trace contextRef="#ctx0" brushRef="#br0" timeOffset="28330.16">12700 3697 184 0,'4'-6'207'0,"-4"6"-18"0,0 0-21 0,0 0-12 15,0 0-16-15,0 0-3 0,0 0-14 0,0 0-3 16,0 0-7-16,0 0-11 0,-15 28-7 0,10-20-14 16,0-2 2-16,1 2-4 0,-1 3-4 0,2-5-7 15,0 5-3-15,2-3-8 0,-4 0-5 0,4-1-4 16,1-7 0-16,-4 15-5 15,4-8-1-15,0-7 1 0,4 14 1 16,-2-9-1-16,3 0 5 0,-5-5-4 0,16 6 1 0,-2-2-6 0,-3-2-5 0,5 1-1 16,-1-3-4-16,1-1-1 0,4-1-1 0,-1 1-3 15,1-4-4-15,2 0-1 0,-8 0-3 0,4-4-3 16,1 3 4-16,-6-2-3 0,1 1 1 0,2-6-4 16,-1 1 2-16,-8 0-3 0,4 0 8 0,-3 1 3 0,0-2 3 15,-4 3 4-15,1-8 3 0,-3 6-9 0,-2 1 8 16,0 1-6-16,-2-2-7 0,-4 2 0 15,-2 3-6-15,-2-3 3 0,0 3-7 0,-4 3 3 16,-1 0 2-16,1 1-9 0,-2 2-13 0,-3 1-20 0,-1 1-23 16,0 5-26-16,0-1-28 0,1 2-36 15,-2-2-47-15,1 5-71 0,0 0-159 0,2 2-455 0,-1 0 201 16</inkml:trace>
        </inkml:traceGroup>
        <inkml:traceGroup>
          <inkml:annotationXML>
            <emma:emma xmlns:emma="http://www.w3.org/2003/04/emma" version="1.0">
              <emma:interpretation id="{ED8B74AE-6507-42B7-986E-6D3D28F2D910}" emma:medium="tactile" emma:mode="ink">
                <msink:context xmlns:msink="http://schemas.microsoft.com/ink/2010/main" type="inkWord" rotatedBoundingBox="17689,3380 18065,3207 18243,3596 17867,3768"/>
              </emma:interpretation>
            </emma:emma>
          </inkml:annotationXML>
          <inkml:trace contextRef="#ctx0" brushRef="#br0" timeOffset="32466.41">14156 2661 7 0,'0'0'116'0,"0"0"-12"0,0 0-3 15,0 0-4-15,-7 5 1 0,7-5-8 0,0 0 2 16,0 0-7-16,0 0-5 0,0 0 4 0,0 0-5 16,0 0 3-16,0 0 2 0,0 0-3 0,0 0-8 15,0 0 13-15,0 0 3 0,0 0-1 0,0 0 4 16,0 0-1-16,0 0-4 0,0 0 3 0,0 0-3 15,0 0-5-15,0 0 0 0,-10 0-1 0,10 0-1 16,0 0 4-16,0 0-8 0,0 0-1 0,0 0-7 16,0 0 0-16,0 0-3 0,0 0-1 0,33-5-3 0,-23 4-2 15,4-1-7-15,-2 1-5 0,2-1-3 16,2-1-1-16,-3 1-8 0,4-1-4 0,-3 2-1 16,0-1-3-16,-1 0-2 0,2 2-3 0,-4-1-2 0,1-1-1 15,-2 1-9-15,-1-1 3 0,-9 2-1 16,16 0-1-16,-16 0-3 0,13 0-6 0,-13 0-6 0,13-3-10 15,-13 3-12-15,11-1-4 0,-11 1-11 0,0 0-3 16,8 1-13-16,-8-1-10 0,0 0-9 16,10 3-12-16,-10-3-10 0,0 0-8 0,0 0-10 0,0 0-14 15,0 0-5-15,0 0-4 0,0 0-14 0,0 0-23 16,0 0-151-16,0 0-353 0,0 0 156 0</inkml:trace>
          <inkml:trace contextRef="#ctx0" brushRef="#br0" timeOffset="33038.15">14219 2664 127 0,'0'0'184'0,"-14"0"-10"0,14 0-4 15,-17 5-11-15,10-3-4 0,-3-1-14 0,1 1-7 16,-2 2-13-16,5-2-10 0,-1 1-7 0,0 1-11 16,7-4-7-16,-12 7-10 0,6-5-6 0,6-2-9 15,-7 7-3-15,7-7-2 0,-7 6-10 0,7-6-4 16,-6 8-3-16,6-8-5 0,-3 8-1 0,3-8-2 15,0 0-7-15,2 12 1 0,-2-12-1 0,0 0-1 16,4 8-4-16,-4-8-2 0,7 9 1 0,-7-9 0 16,6 7-3-16,-2-4-2 0,-4-3 0 0,11 6-6 15,-7-4 4-15,4 1 0 0,-8-3-3 0,15 5-1 16,-7-1 3-16,1-1-5 0,1-1 3 0,3 0-4 16,-1 2 3-16,-1-1-6 0,3-1 3 0,-1-2 2 15,1 4-4-15,-1-3 3 0,2 2-4 0,-1-2-5 16,2 2 5-16,-1-1 1 0,1 1-2 0,-3 0 5 15,2-1-5-15,-3-1 0 0,1 4 2 0,-2-2-1 0,-3 0-1 16,1-1-2-16,-2 1 3 0,0 0 2 0,-7-3-4 16,12 7 0-16,-6-3 3 0,-1-1-2 0,-5-3 1 15,5 14 0-15,-1-9 1 0,-3 0-1 0,-1-5 3 16,4 15-3-16,-3-9-2 0,-1-6 1 0,0 14 6 16,0-14-6-16,-1 15-1 0,1-8 1 0,0-7 3 15,-5 16-2-15,1-10 0 0,0 2-4 0,1-2 8 16,-4 2-1-16,4-3-1 0,-4 0 2 0,1 0 6 15,-4 3-1-15,-1-4-1 0,-1 1 0 0,1-2-1 16,-3 1 3-16,0-2 2 0,1-1 0 0,-2-1 1 16,-1 2-2-16,2-2 2 0,-2 0-4 0,1 0 4 15,1-2-1-15,1-1-1 0,-2 3 0 0,3-4 2 16,-1 2-5-16,1 1 2 0,3-3-3 0,2 1 3 0,-2 1-3 16,9 2 1-16,-13-8-2 0,10 3-1 0,3 5-10 15,-10-5-13-15,10 5-11 0,-6-5-17 16,6 5-13-16,0 0-11 0,0 0-12 0,0 0-18 0,0 0-12 15,11-17-26-15,-11 17-27 0,13-3-188 0,-7 0-380 16,5-2 168-16</inkml:trace>
        </inkml:traceGroup>
      </inkml:traceGroup>
    </inkml:traceGroup>
  </inkml:traceGroup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7:23.6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EF0F610-89E5-4E69-BD10-32EDD64B77B3}" emma:medium="tactile" emma:mode="ink">
          <msink:context xmlns:msink="http://schemas.microsoft.com/ink/2010/main" type="writingRegion" rotatedBoundingBox="7004,1361 24698,767 24780,3195 7085,3789"/>
        </emma:interpretation>
      </emma:emma>
    </inkml:annotationXML>
    <inkml:traceGroup>
      <inkml:annotationXML>
        <emma:emma xmlns:emma="http://www.w3.org/2003/04/emma" version="1.0">
          <emma:interpretation id="{DC3201AD-992E-410B-AF46-54EBE9729AFC}" emma:medium="tactile" emma:mode="ink">
            <msink:context xmlns:msink="http://schemas.microsoft.com/ink/2010/main" type="paragraph" rotatedBoundingBox="7004,1061 24713,863 24721,1637 7012,18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DCAF26-BDC1-42BD-8969-F8BF19D89DF3}" emma:medium="tactile" emma:mode="ink">
              <msink:context xmlns:msink="http://schemas.microsoft.com/ink/2010/main" type="inkBullet" rotatedBoundingBox="7008,1428 7406,1424 7410,1768 7012,1772"/>
            </emma:interpretation>
          </emma:emma>
        </inkml:annotationXML>
        <inkml:trace contextRef="#ctx0" brushRef="#br0">63 99 111 0,'0'0'112'0,"0"0"-2"0,0 0-12 0,0 0-3 0,0 0-3 15,0-12-9-15,0 12-7 0,0 0 2 0,0 0-10 16,0 0 2-16,0 0-8 0,0 0 11 0,0-8-11 16,0 8 1-16,0 0-3 0,0 0 1 0,0 0 4 15,0 0-9-15,0 0-6 0,0 0 7 0,0 0-5 16,0 0-2-16,0 0-8 0,0 0 4 0,0 0-4 16,2-8-7-16,-2 8-3 0,0 0-5 0,0 0-3 15,0 0 0-15,0 0-1 0,0 0-6 0,0 0 0 0,0 0-8 16,0 0 3-16,0 0-3 0,0 0 0 15,0 0 2-15,0 0-5 0,0 0 0 0,0 0 2 0,0 0-2 16,0 0-4-16,0 0 4 0,-13 22 0 0,13-22 2 16,0 0-2-16,-2 8 3 0,2-8-2 0,0 9 3 15,0-9-5-15,-4 10 2 0,4-10 3 0,-3 11-2 16,3-11-1-16,-3 13-1 0,3-13 2 0,0 13 0 16,0-13-1-16,0 11 0 0,0-11-3 15,-3 14 2-15,3-6 3 0,0-8-3 0,0 17-4 0,0-10 6 16,0-7-2-16,3 16-3 0,-3-9 2 0,1 2-2 15,-1-9-6-15,2 12 7 0,-2-12-2 0,2 13 1 16,0-7 2-16,-2-6-3 0,3 10 2 0,-1-4 1 0,-2-6 5 16,5 9 1-16,-5-9 5 0,5 9 2 15,-2-7 4-15,3 3-1 0,-6-5 1 0,7 8-1 16,-2-5-1-16,-5-3-5 0,11 6 2 0,-4-4 1 0,-7-2-1 16,15 3-1-16,-6-2-3 0,-1 0-4 0,-8-1 2 15,18 0 0-15,-11 2-5 0,-7-2 0 16,19-2 5-16,-12 1-5 0,5 0 3 0,-4-2-3 0,-8 3-1 15,17-2 3-15,-10-1-2 0,-7 3 1 0,16-5 0 16,-8 1-1-16,-1 2-1 0,1-3-2 0,0-1 3 16,0 1-4-16,-1 1 1 0,-1-1 0 0,3-4 1 15,-1 1-2-15,0 0 1 0,1-3-2 0,-3 2 0 16,2 1-1-16,-5 2 3 0,3-2-4 0,0 0 3 16,0-1-3-16,0-1 0 0,-1 2-1 0,-1-2 6 15,1 5-2-15,-1-3 0 0,-4 8-1 0,2-12 1 16,1 7-2-16,-1-4 0 0,-2 9 0 0,3-14-1 15,-3 14 5-15,0-12-4 0,0 12 5 0,-3-12-1 0,1 4-2 16,2 8 7-16,-4-12-1 0,4 12 3 16,-10-11-5-16,8 8 2 0,2 3-2 0,-7-12 3 0,3 6 1 15,0 1-2-15,-5 0-4 0,2 0 2 16,7 5-2-16,-15-11 0 0,4 8-1 0,3 0-2 0,-4-2 1 16,1 2 0-16,1 0-1 0,-1 1 4 15,-1-2-2-15,-1 4-3 0,0-2 0 0,-3-1 3 0,3 3-3 16,-2 0 3-16,-1-1-3 0,3 1 0 0,-3 0-2 15,5 1-6-15,-5-1-7 0,-1 3-11 0,8-1-20 16,-4 2-1-16,2-2-12 0,-2 2-11 0,4 2-4 16,0-2-20-16,1 4-15 0,1-2-27 0,3-1-51 15,-3 5-144-15,2 0-358 0,2 1 159 0</inkml:trace>
      </inkml:traceGroup>
      <inkml:traceGroup>
        <inkml:annotationXML>
          <emma:emma xmlns:emma="http://www.w3.org/2003/04/emma" version="1.0">
            <emma:interpretation id="{3698C9C7-0F17-41E1-9429-5E829E7FA073}" emma:medium="tactile" emma:mode="ink">
              <msink:context xmlns:msink="http://schemas.microsoft.com/ink/2010/main" type="line" rotatedBoundingBox="9224,1036 24713,863 24721,1637 9233,1811"/>
            </emma:interpretation>
          </emma:emma>
        </inkml:annotationXML>
        <inkml:traceGroup>
          <inkml:annotationXML>
            <emma:emma xmlns:emma="http://www.w3.org/2003/04/emma" version="1.0">
              <emma:interpretation id="{48796B6A-C8BD-4AEC-AED2-64B4905CFA97}" emma:medium="tactile" emma:mode="ink">
                <msink:context xmlns:msink="http://schemas.microsoft.com/ink/2010/main" type="inkWord" rotatedBoundingBox="9227,1285 9345,1283 9350,1715 9232,1716"/>
              </emma:interpretation>
            </emma:emma>
          </inkml:annotationXML>
          <inkml:trace contextRef="#ctx0" brushRef="#br0" timeOffset="1176.53">2220 11 45 0,'0'0'188'15,"3"-9"-22"-15,-3 9-11 0,8-7-9 0,-8 7-10 0,7-11-10 16,-4 5-8-16,2-1-12 0,-3 1 3 0,3-2-5 16,-1 2-13-16,-1-2-5 0,2 2-5 0,-5 6-9 15,8-14-5-15,-3 10-1 0,-3-6 5 0,-2 10-9 16,9-9-5-16,-7 2-2 0,-2 7-4 0,6-9-1 15,-6 9-6 1,5-8 3-16,-2 3-1 0,-3 5-7 0,0 0-1 0,0 0-2 0,5-8-5 16,-5 8-4-16,0 0-2 0,0 0-2 0,0 0-2 15,0 0-6-15,3-6-2 0,-3 6-5 0,0 0-2 16,0 0-4-16,0 0 1 0,0 0-1 0,0 0-1 0,0 0 0 16,0 0 3-1,-9 24 2-15,9-24 8 0,-4 19-2 0,0-10 4 0,3 5 1 0,-4-3 4 0,5 3-2 16,-1-3-1-16,-2 3-2 0,1-1 1 0,1 5-2 0,1-4 2 15,0 2-8-15,-3-5 3 0,3 5-1 0,3-4 1 16,-6 2-2-16,3 0-2 0,0-2-1 16,0 0 4-16,0 1-2 0,3-1-2 0,-3 1 0 15,0-6-2-15,0 5 3 0,1-5-3 0,-1 2-1 0,1 0 2 16,-1-9-8-16,1 14-9 0,2-6-16 0,-2 0-12 16,4 1-27-16,-3-1-26 0,2-3-21 15,2 3-43-15,2-1-35 0,-4-2-186 0,5 1-409 0,4-3 180 16</inkml:trace>
        </inkml:traceGroup>
        <inkml:traceGroup>
          <inkml:annotationXML>
            <emma:emma xmlns:emma="http://www.w3.org/2003/04/emma" version="1.0">
              <emma:interpretation id="{8A653DB3-546D-4950-AAFE-B9F9CEF9B6D2}" emma:medium="tactile" emma:mode="ink">
                <msink:context xmlns:msink="http://schemas.microsoft.com/ink/2010/main" type="inkWord" rotatedBoundingBox="11563,1300 12052,1294 12057,1667 11568,1672"/>
              </emma:interpretation>
            </emma:emma>
          </inkml:annotationXML>
          <inkml:trace contextRef="#ctx0" brushRef="#br0" timeOffset="2603.56">4677-114 86 0,'14'-5'118'0,"-6"5"-3"0,2-2-4 0,-1 0-4 15,-9 2-6-15,17-1-2 0,-6 0-3 0,-2-1-6 0,2 0-6 16,-11 2-13-16,17 0 3 0,-17 0-4 0,15 0-12 16,-8 2-1-16,-7-2-10 0,11 0-1 0,-11 0-7 15,8 2 0-15,-8-2-7 0,7 4 1 0,-7-4-7 16,4 7-1-16,-4-7-3 0,1 11 4 0,-1-11 0 16,-6 16 3-16,3-6-7 0,-3 0 8 0,0 3-2 15,-4-2-3-15,-1 3 1 0,3-1-3 0,-3 1-4 16,-2 2-1-16,3-1 1 0,-1-1-5 0,-1 2 2 15,0-2-4-15,0 0 2 0,1-2-3 0,0 4 0 16,0-6-3-16,-1 5-1 0,2-5 1 0,1 2 3 16,-2-4-5-16,4 1 6 0,-2 0-1 0,1 1-4 15,4-5-1-15,-5-1 0 0,5 1 3 0,4-5-6 0,-9 8-4 16,9-8 5-16,-8 6-1 0,8-6 5 0,0 0 2 16,-6 6-2-16,6-6-2 0,0 0 2 0,0 0-5 15,-7 1 2-15,7-1-11 0,0 0 11 0,0 0-6 16,0 0 1-16,0 0-5 0,0 0 2 0,11-21-4 15,-11 21 4-15,7-9 0 0,-3 4-1 0,2 1-8 16,-6 4 11-16,11-6 1 0,-3 2-1 0,-8 4-2 16,12-2 1-16,-6-1-1 15,-6 3 2-15,15-2-3 0,-8 2 0 0,-7 0 1 0,15-2 1 0,-7 2 5 16,7 3-4-16,-5-2-1 0,5 2 2 16,-1-1 0-16,2 2 1 0,5 0 3 0,0 2 5 0,-2-2 2 15,4 0-1-15,-4-2-3 0,2 2 3 0,0 0-4 0,-5 0 0 16,5-3 0-16,-6 2 2 0,-1 1-4 0,-1-3-10 15,3 3-10-15,-4-2-9 0,-3 0-23 16,1 1-35-16,-1-3-17 0,-9 0-25 0,16 0-172 16,-16 0-321-16,13 0 142 0</inkml:trace>
        </inkml:traceGroup>
        <inkml:traceGroup>
          <inkml:annotationXML>
            <emma:emma xmlns:emma="http://www.w3.org/2003/04/emma" version="1.0">
              <emma:interpretation id="{C62FB267-B475-4E4E-BF6C-E165F53C9A9C}" emma:medium="tactile" emma:mode="ink">
                <msink:context xmlns:msink="http://schemas.microsoft.com/ink/2010/main" type="inkWord" rotatedBoundingBox="13997,1229 14412,1224 14417,1662 14002,1666"/>
              </emma:interpretation>
            </emma:emma>
          </inkml:annotationXML>
          <inkml:trace contextRef="#ctx0" brushRef="#br0" timeOffset="3886.2">7034-124 90 0,'0'0'166'0,"4"-9"-14"16,-4 9-9-16,9-6-14 0,-5 2-10 0,2-2-16 16,-6 6-7-16,12-4-3 0,-3 0-6 0,-1-2-6 15,0 3-1-15,-1-1-3 0,2-1-8 16,1 3-2-16,-1-2-4 0,1 2-3 0,0-1-4 0,-1 1 1 15,1-1-5-15,2 0-4 0,-1 1-7 0,0 1-2 16,3-2-2-16,-3 3-5 0,1 0-2 0,-1 0-5 16,2 0-6-16,-5 3 0 0,2-2-2 0,-2 1 0 15,1 0-5-15,0 2 2 0,-9-4-4 0,12 2 0 16,-5 3-4-16,-3 0-2 0,1 1-1 0,-5-6 1 16,5 13-4-16,-5-7 1 0,0-6-1 0,0 16 0 15,0-16 1-15,-3 16 0 0,-2-9 2 0,-1 5 1 16,-1-5-2-16,-1 3-3 0,-3-2 2 0,3-1 1 15,-2 2 1-15,2-2-4 0,-5 1 1 0,4-2-1 0,1 2 0 16,1-2-1-16,-1-4 7 0,2 5-5 16,-1-2-2-16,7-5-2 0,-10 6-2 0,5-2-6 15,5-4-3-15,-6 6 0 0,6-6 7 0,-6 4-4 16,6-4 6-16,0 0-4 0,0 0 4 0,-2 8 1 0,2-8 0 16,0 0 4-16,0 0-5 0,14 4 3 15,-14-4 2-15,12 0 2 0,-12 0 0 0,16 1-5 0,-7-2 4 16,-9 1-5-16,19-2 5 0,-7 4-2 0,-1-4 3 15,1 2 2-15,2 0-2 0,-4 0-1 0,3 0-1 16,-3 0-1-16,3 0 5 0,-13 0-5 0,13 0 5 16,-4 0-5-16,-9 0 3 0,11 0-6 0,-11 0 5 15,7 3-4-15,-7-3 3 0,8 3-1 0,-8-3 1 16,4 5-1-16,-4-5 0 0,0 0 3 0,0 14 2 16,0-14-3-16,2 10-2 0,-2-10 4 0,-4 14 5 15,3-7 4-15,0 4-4 0,-3-4 2 0,1 4-2 16,-2-1 3-16,-1-2-3 0,0 3 1 0,-1-1-2 15,-2 0-1-15,-2 0 8 0,-1 0-4 0,-7-2 1 16,1 2-1-16,-1-1-5 0,-2-3-12 0,-2-1-15 16,-3 1-8-16,1-2-18 0,1 2-17 0,-9-2-18 15,9-1-26-15,-2-1-24 0,3 0-39 0,-1-2-86 16,4-2-282-16,1 0 125 0</inkml:trace>
        </inkml:traceGroup>
        <inkml:traceGroup>
          <inkml:annotationXML>
            <emma:emma xmlns:emma="http://www.w3.org/2003/04/emma" version="1.0">
              <emma:interpretation id="{CCCFC949-519B-410D-BA04-75D7624ECB93}" emma:medium="tactile" emma:mode="ink">
                <msink:context xmlns:msink="http://schemas.microsoft.com/ink/2010/main" type="inkWord" rotatedBoundingBox="16668,1239 16988,1236 16994,1715 16673,1718"/>
              </emma:interpretation>
            </emma:emma>
          </inkml:annotationXML>
          <inkml:trace contextRef="#ctx0" brushRef="#br0" timeOffset="4806.35">9731-181 109 0,'0'0'197'0,"1"-7"-14"0,-1 7-16 16,0 0-4-16,0 0-12 0,0 0-13 0,0 0-13 0,0 0-14 16,0 0-10-16,0 0-10 0,0 0-15 0,0 0-5 15,0 0-6-15,0 0-10 0,0 0-3 0,0 0 1 16,0 0-2-16,0 0-3 0,0 0 0 0,0 0-5 16,-22 18-1-16,20-11-2 0,2-7-2 0,-8 11-3 15,3-3-1-15,-1-1-5 0,1 0-3 0,2 0 1 16,-2 2-2-16,1-3-4 0,0 4-2 0,1-3 1 0,0 4-5 15,2-3-4-15,1-8 5 0,0 15-4 16,0-6 2-16,0-9 3 0,1 15-5 0,2-6 2 16,0-3-3-16,0 2 0 0,0-2 0 0,-3-6-2 0,9 10 0 15,-3-4-1-15,0-2 0 0,1 0 1 0,-3 2-14 16,3-2-7-16,-7-4-15 0,12 6-12 16,-5-5-13-16,0 2-13 0,-7-3-15 0,13 0-23 0,-13 0-17 15,14-3-26-15,-6 0-51 0,0-1-103 0,-1 0-324 16,3-2 144-16</inkml:trace>
          <inkml:trace contextRef="#ctx0" brushRef="#br0" timeOffset="5019.37">9981-75 160 0,'0'0'174'16,"0"0"1"-16,0 0-4 0,-14 26-10 0,10-20-8 15,-5 3-6-15,1 1-11 0,0 1-8 0,-3 0-7 16,0 5-14-16,-2 0-12 0,0-1-6 0,0 2-9 16,-1 0-8-16,0 2-5 0,2-2-3 0,-4 2-16 15,1 6-26-15,-2 0-27 0,3-1-25 0,2-4-43 0,2-2-52 16,2 1-199-16,4-5-349 0,0-2 156 0</inkml:trace>
        </inkml:traceGroup>
        <inkml:traceGroup>
          <inkml:annotationXML>
            <emma:emma xmlns:emma="http://www.w3.org/2003/04/emma" version="1.0">
              <emma:interpretation id="{DE28FAF1-450B-4339-A2B6-DDB90849DAF6}" emma:medium="tactile" emma:mode="ink">
                <msink:context xmlns:msink="http://schemas.microsoft.com/ink/2010/main" type="inkWord" rotatedBoundingBox="18562,1188 18915,1184 18919,1522 18566,1526"/>
              </emma:interpretation>
            </emma:emma>
          </inkml:annotationXML>
          <inkml:trace contextRef="#ctx0" brushRef="#br0" timeOffset="6348.54">11608-157 27 0,'0'0'132'0,"-9"5"-11"0,9-5-7 15,-12 5-4-15,8-1-15 0,4-4-2 0,-9 5-8 16,9-5-10-16,0 0-3 0,-6 8-5 0,6-8-5 15,-7 6-5-15,7-6-7 0,-5 5-5 0,5-5 0 16,0 0-6-16,0 0-8 0,-1 8 6 0,1-8-6 16,0 0-2-16,0 0-2 0,0 12 3 0,0-12-9 15,0 0 3-15,13 6-5 0,-7-4 4 0,3 2-4 16,1-2-3-16,-3 2-2 0,7-2 0 0,-3 0 0 0,0 2-2 16,0-2-1-16,3 1-2 0,-1-1-1 15,-3 1-3-15,1 1-4 0,-1-3 10 0,0 3 2 0,2-2-1 16,1 1-1-16,-2 0 3 0,0 0-7 0,-5-1 2 15,1 1 5-15,2 0-5 0,-9-3 0 0,15 2 0 16,-8-1-4-16,-7-1 2 0,9 4 0 0,-3 0-4 16,-6-4 2-16,8 2-4 0,-8-2 2 0,8 6 3 15,-5-3 0-15,-3-3 1 0,4 9 5 0,0-5-1 16,-4-4 6-16,4 10-6 0,-2-5 0 0,-2-5 2 16,0 11 0-16,0-11 5 0,0 13 2 0,0-13 7 15,-6 12 0-15,4-6 4 0,-4-1-2 0,-2 0-4 16,-3 1-1-16,-1 0 0 0,-2-3-4 0,-6 2-11 15,3-2-25-15,-4 0-23 0,-2-1-20 0,-2 1-30 16,-6-3-41-16,7 0-181 0,1-2-336 0,-1 0 149 16</inkml:trace>
          <inkml:trace contextRef="#ctx0" brushRef="#br0" timeOffset="5877.57">11726-232 87 0,'5'-6'183'0,"-5"6"-17"0,0 0-9 15,9-2-13-15,-9 2-9 0,0 0-11 0,12 0-6 16,-12 0-9-16,12-1-8 0,-12 1-5 0,13 0-6 16,-13 0-10-16,13 0-6 0,-13 0-6 0,16 1-2 15,-7-1-9-15,1 0-6 0,-10 0-5 0,15 1-2 16,-9 0-8-16,-6-1-2 0,13 2-1 0,-4-1-1 15,-9-1-7-15,13 0-13 0,-13 0-12 0,9 3-9 16,-9-3-15-16,8 2-12 0,-8-2-10 0,0 0-15 16,0 0-13-16,9 0-17 0,-9 0-22 0,0 0-10 0,0 0-30 15,0 0-87-15,0 0-260 0,0 0 115 0</inkml:trace>
        </inkml:traceGroup>
        <inkml:traceGroup>
          <inkml:annotationXML>
            <emma:emma xmlns:emma="http://www.w3.org/2003/04/emma" version="1.0">
              <emma:interpretation id="{3E78BB4A-3294-485A-A559-B48385ED9BAE}" emma:medium="tactile" emma:mode="ink">
                <msink:context xmlns:msink="http://schemas.microsoft.com/ink/2010/main" type="inkWord" rotatedBoundingBox="19471,1036 21952,1008 21958,1539 19477,1567"/>
              </emma:interpretation>
            </emma:emma>
          </inkml:annotationXML>
          <inkml:trace contextRef="#ctx0" brushRef="#br0" timeOffset="8427.19">12467 26 213 0,'0'0'192'0,"0"0"-17"0,0 0-15 0,0 0-12 0,0 0-9 15,0 0-7-15,0 0-19 0,0 0 5 0,0 0-11 16,0 0-17-16,0 0-2 0,0 0-5 16,0 0-11-16,0 0-7 0,16-17-8 0,-16 17-5 0,8-5-4 15,-8 5-6-15,8-2-8 0,-8 2 0 0,17-1 0 16,-4 0-6-16,-2-1-3 0,2 2-1 15,2 0-8-15,4-1 1 0,2 2 3 0,1 2-7 0,4-2-1 16,-4-1-1-16,5 2 1 0,-3 0-4 0,1-2 3 16,-1 3-5-16,-2-6 2 0,2 6-1 0,-5-3-2 15,-3-3-3-15,0 6-4 0,0-3-7 0,-1 1-5 16,2-1-11-16,-6 0-10 0,2-1-7 0,-4 1-6 16,-9 0-11-16,16-3-19 0,-10 1-13 0,-6 2-33 15,11-6-30-15,-8 3-136 0,-3 3-315 0,6-8 140 16</inkml:trace>
          <inkml:trace contextRef="#ctx0" brushRef="#br0" timeOffset="8793.18">12923-105 129 0,'0'0'180'0,"0"0"-8"0,0 0-17 0,0 0-4 16,0 0-14-16,0 0-11 0,0 0-13 0,0 0-7 15,0 0-10-15,0 0-11 0,0 0-9 0,0 0-5 16,0 0-10-16,0 0 1 0,0 0-9 0,0 0 1 16,0 0-7-16,0 0-6 0,0 0-2 0,0 0-4 15,0 0-1-15,20 18-7 0,-18-14 1 0,1 2-1 16,-3-6-3-16,6 14 0 0,-6-9-4 0,2 4 0 15,-2-9-3-15,3 16 0 0,-3-7-2 0,0 0 1 16,0-2 0-16,0-7-4 0,-3 18 3 0,1-8 0 16,2-2-2-16,0-8-3 0,-3 17 2 0,1-8-2 15,2-9-1-15,-4 12 0 0,2-5-1 0,-3 0-5 16,1 0-15-16,0 0-16 0,-3-2-23 0,1 1-24 16,1-2-22-16,5-4-20 0,-15 6-30 0,8-3-164 15,1-1-336-15,6-2 149 0</inkml:trace>
          <inkml:trace contextRef="#ctx0" brushRef="#br0" timeOffset="9190.26">13373-96 47 0,'0'0'196'0,"0"0"-21"0,0 0-5 0,0 0-6 16,9 8-8-16,-9-8-10 0,1 8-6 0,-1-8-6 15,3 11-3-15,-3-11-7 0,2 14-1 0,-2-7-5 16,0 0-10-16,2 2-5 0,-2 1-4 0,5 2-8 16,-4-2-4-16,1-1-9 0,1 0-9 0,-1-1-4 15,-2-8-6-15,5 15-4 0,-2-8-8 0,0 0-4 16,0 0-2-16,-1 0-6 0,-2-7-3 0,5 11-5 0,-3-6-18 16,-2-5-15-16,4 9-19 0,-4-9-23 15,0 0-19-15,2 7-21 0,-2-7-25 0,0 0-30 16,0 0-44-16,0 0-180 0,0 0-395 0,0 0 175 0</inkml:trace>
          <inkml:trace contextRef="#ctx0" brushRef="#br0" timeOffset="9389.29">13457-235 16 0,'-2'-9'250'0,"2"2"-24"0,0 7-22 0,0-16-22 16,0 16-13-16,0-14-21 0,0 14-26 0,1-9-29 16,-1 9-34-16,5-7-31 0,-5 7-22 0,2-8-28 15,-2 8-28-15,11-6-24 0,-11 6-32 0,12-4-103 16,-9 2-226-16,7-3 100 0</inkml:trace>
          <inkml:trace contextRef="#ctx0" brushRef="#br0" timeOffset="10878.29">13615 15 3 0,'0'0'166'0,"0"0"-14"0,0 0-10 0,0 0-9 0,0 0-2 16,0 0-7-16,0 0-3 0,0 0-9 0,0 0 2 16,0 0-12-16,31 7-3 15,-31-7-6-15,16 1-3 0,-8-1-9 0,-8 0-4 0,13 0-7 16,-13 0-5-16,18 0-8 0,-7 1-7 0,2-1 9 0,-1-1-17 15,3 0-7-15,1-1 0 0,-3 2-3 0,2-2-5 16,4-1-4-16,1 0 2 0,-2 2-5 0,2 0-1 16,2-3-2-16,0-1 0 0,-2 1-2 0,-5 2-2 15,8-3 2-15,-6-1-5 0,2 0 0 0,-5 1-5 16,0 0 4-16,-1-1-1 0,0 0-4 0,-2 1 3 16,-1-3-5-16,0-1 6 0,-4 4-3 0,1 1-3 15,-1-2 2-15,-1 0-1 0,-5 6-1 0,4-11-1 16,-4 11-4-16,0-10-2 0,0 10 6 0,0 0-4 15,-9-16-3-15,3 11 1 0,-1 1 0 0,-6-1 2 16,0 1 0-16,2-1 0 0,-4 3-1 0,-1-1 2 16,3-1-2-16,0 2 6 0,1 2-8 0,-1-3 3 15,0 3-2-15,13 0 0 0,-18 0 3 0,10 3-6 16,8-3 5-16,-13 5-1 0,5-3 1 0,2 0-1 0,2 5 0 16,4-7-1-16,-7 9 6 0,3-3 0 0,2 2 2 15,2-8-1-15,-3 14 3 0,3-6 4 16,3 1 0-16,3 0 4 0,-4 1 5 0,5 0 4 15,-1 0-3-15,4 1 1 0,-2-3 0 0,3 0-2 0,3 1-1 16,-3-1 0-16,2-1 1 0,0 1-4 0,0-2-1 16,0 0-1-16,2 0 1 0,-2-3-3 0,3 3 1 15,-3-2-1-15,3 0-2 0,-5-1 0 0,2-1 0 16,1 1-2-16,-1-2 2 0,0 0-2 0,0-2-1 16,0 2 1-16,-1-2 1 0,1 0-5 0,0-1 1 15,-2 1-1-15,-1 0 1 0,0-3 0 0,-2 2 0 16,3-2 1-16,-11 4 6 0,15-5-8 0,-7 0 4 15,-1 0 9-15,-1 3 0 0,-6 2 6 0,10-6 3 16,-10 6 6-16,10-5 0 0,-10 5-3 0,3-5 2 16,-3 5-6-16,0 0-3 0,10-2-3 0,-10 2-1 15,0 0-4-15,0 0 3 0,0 0-8 0,0 0 6 16,8-3-9-16,-8 3-3 0,0 0 1 0,0 0 0 16,0 0-4-16,0 0 2 0,0 0 2 0,0 14-1 15,0-14 0-15,0 0 2 0,3 13-1 0,-3-13-1 16,-3 9 2-16,3-9-2 0,0 12 0 0,0-12 6 15,0 8-6-15,0-8 1 0,3 9-2 0,-3-9 2 16,0 0-1-16,2 11 1 0,-2-11 0 0,2 8 1 0,-2-8-1 16,5 2 3-16,-5-2-2 0,6 5 1 15,-6-5-2-15,0 0 0 0,16-2-1 0,-16 2-1 16,10-5-3-16,-10 5 0 0,16-5-5 0,-7 0-2 0,2-1 3 16,-6 2-5-16,5-2 0 0,1 0-2 0,-4-2 2 15,2 3 1-15,1-1 1 0,-3 0 1 16,4-2 4-16,-6 4 2 0,1 0 6 0,-6 4 3 15,9-6 1-15,-9 6 4 0,9-5 2 0,-9 5-2 0,0 0-2 16,7-5-3-16,-7 5-1 0,0 0-2 0,0 0-6 16,8-4 2-16,-8 4-3 0,0 0 2 0,0 0 4 15,0 0-5-15,0 0-1 0,0 0 1 0,0 0 1 16,-2 19 2-16,2-19-1 0,0 0 3 0,-8 13-3 16,8-13 1-16,-6 10 0 0,6-10 1 0,-3 7 0 15,3-7 0-15,-5 9-1 0,5-9 0 0,-4 7 2 16,4-7-2-16,0 0 3 0,0 0-1 0,0 10 1 15,0-10 1-15,0 0 1 0,0 0 1 0,9 8 0 16,-9-8 1-16,0 0-1 0,11 1-2 0,-11-1-2 0,15-3 4 16,-15 3-3-16,16-6 0 0,-5 4-2 0,-1-4-2 15,2 1-5-15,-1 0-2 0,2-1-5 16,0-1 3-16,-2 0 0 0,-2 0 3 0,2-1 3 16,0 3-2-16,-4-3-3 0,1 4 2 0,-1-1 6 0,2 3 3 15,-2-3 4-15,-7 5 2 0,8-7 0 0,-8 7 1 16,12-5-4-16,-12 5 0 0,8-2-3 15,-8 2 3-15,13 1-5 0,-13-1 0 0,13 4 0 0,-2 2 0 16,-1 2 2-16,-2-6 0 0,-1 7-4 0,4 0-16 16,2 1-24-16,0 1-37 0,3 1-32 0,-1 2-41 15,0 2-77-15,1-7-184 0,4 2-445 0,-2-3 198 16</inkml:trace>
          <inkml:trace contextRef="#ctx0" brushRef="#br0" timeOffset="9668.32">13690-404 208 0,'0'0'194'0,"0"0"-16"16,0 0-16-16,0 0-25 0,0 0-12 16,0 0-14-16,0 0-7 0,0 0-7 0,0 0 2 15,3 20-10-15,-3-20-1 0,0 20 3 0,-3-9-2 16,3 3 3-16,0 5-7 0,0-1-5 0,0 3-3 15,0 0-4-15,0 1-3 0,0-3-8 0,0 3-1 16,0-1-6-16,5 0-5 0,-5 1-2 0,4-2-8 0,-2 0-4 16,0 0-1-16,1-1-2 0,0 1-5 0,-2-1 0 15,-1-2-4-15,0 1-8 0,2-4-16 0,2 0-17 16,-4-3-17-16,0 3-25 0,0-5-17 0,0 1-23 16,0-1-23-16,3-3-32 0,-3-6-49 0,2 13-131 15,-2-13-362-15,4 6 161 0</inkml:trace>
        </inkml:traceGroup>
        <inkml:traceGroup>
          <inkml:annotationXML>
            <emma:emma xmlns:emma="http://www.w3.org/2003/04/emma" version="1.0">
              <emma:interpretation id="{4019DA6F-F770-48D7-BD1D-BB26340389B4}" emma:medium="tactile" emma:mode="ink">
                <msink:context xmlns:msink="http://schemas.microsoft.com/ink/2010/main" type="inkWord" rotatedBoundingBox="22392,889 24713,863 24721,1637 22400,1663"/>
              </emma:interpretation>
            </emma:emma>
          </inkml:annotationXML>
          <inkml:trace contextRef="#ctx0" brushRef="#br0" timeOffset="11421.56">15395-383 81 0,'4'-9'253'0,"-4"9"-8"16,0 0-16-16,0 0-14 0,0 0-21 0,0 0-16 16,1-8-26-16,-1 8-19 0,0 0-13 0,0 0-14 15,0 0-11-15,0 0-9 0,0 0-9 0,0 0-4 16,-6 33-5-16,4-19 8 0,-1 0-2 0,1 2-4 15,2 5-3-15,0-2-7 0,0 4 2 16,0 7-2-16,0-2-7 0,2-6 0 0,-2 1-8 0,6 5-3 16,-6-7-2-16,3 1-5 0,-2-2-2 0,0 2-1 0,0-2-6 15,0-1 0-15,2 0-1 0,-3-3-16 16,2-3-18-16,-4 1-23 0,4-2-24 0,0-1-22 0,-4-4-23 16,0 2-24-16,2-9-35 0,0 16-36 15,0-16-210-15,4 9-441 0,-4-9 195 0</inkml:trace>
          <inkml:trace contextRef="#ctx0" brushRef="#br0" timeOffset="11971.95">15658 71 7 0,'0'0'256'15,"0"0"-29"-15,0 0-21 0,0 0-21 0,0 0-19 16,0 0-16-16,11 2-14 0,-11-2-17 0,0 0-9 15,0 0-11-15,12 0-9 0,-12 0-11 0,13 0-9 16,-13 0-6-16,10 0-5 0,-10 0 0 0,16 0-15 16,-9-2-1-16,-7 2-8 0,17-5-2 0,-7 1-3 15,0 3-8-15,-1-3 0 0,2 1-4 0,0-2-5 16,-3-1-6-16,1 2-9 0,-3-1 0 0,-1 0 2 16,0-2-1-16,0 1-3 0,-5 6 0 0,4-12 0 15,-4 12 0-15,0-14-4 0,0 14 3 0,-9-12 0 16,-1 5 2-16,2 1 6 0,-2-1 1 0,-1 3 1 15,-3 2 1-15,1-2 3 0,-3 2 0 0,3 1 1 16,0-1 0-16,-3 4 0 0,3 1-3 0,1 0 0 0,-2 0-1 16,4 1-1-16,-2 4 0 0,2-2 3 15,2 0-3-15,-1 1 0 0,5-2 1 0,1 2 0 0,1 2-1 16,0-1 2-16,2-8-1 0,-4 14 1 0,4-14-2 16,9 12 4-16,-3-3-4 0,5-4 1 0,1 0 0 15,2 1 1-15,1-2-3 0,4 0-1 0,-4-1 1 16,3-2 0-16,-5 1-7 0,3-2-5 15,-1-2-6-15,0 0-3 0,1-2-3 0,1-2-4 0,-3-2-5 16,-1 4 1-16,2-4 0 0,-2 2 2 0,-1-3 6 16,0 2 4-16,-1 0 3 0,-2 1 13 0,-1 2 4 15,-2-1 6-15,-6 5 2 0,9-9 0 0,-9 9-2 16,8-2-6-16,-8 2 0 0,0 0 0 0,0 0 0 16,0 0-2-16,0 0 0 0,0 0 0 15,8 10 2-15,-8-10-4 0,0 11-1 0,1-2 5 0,-1-9-13 16,-1 14-6-16,2-5-4 0,1 2-12 0,-1-3-15 15,-1-8-15-15,2 15-9 0,2-10-31 0,0 0-16 16,-4-5-29-16,7 8-143 0,-2-5-311 0,-5-3 138 16</inkml:trace>
          <inkml:trace contextRef="#ctx0" brushRef="#br0" timeOffset="12512.19">16121-331 117 0,'0'0'238'0,"0"0"-23"15,0 0-21-15,3-8-22 0,-3 8-16 0,0 0-14 16,0 0-19-16,0 0-8 0,0 0-13 0,0 0-10 16,10 20-10-16,-10-12-6 0,5 6-4 15,-4-3-7-15,3 3-5 0,-3 5-5 0,-1-1-3 0,1 1-4 16,-1 0-6-16,-1 0-4 0,2 1-2 15,-2-3-3-15,2 3-2 0,-1-1-6 0,0-2 4 0,-1-3-8 16,1 0-1-16,-1 0-4 0,1-3 0 0,0-1 0 16,-3 2-4-16,3-12 2 0,3 14 1 0,-3-8-3 15,0-6-3-15,0 0 1 0,-3 12 3 0,3-12-1 16,0 0-1-16,-1 9 0 0,1-9 3 0,0 0-6 16,5 6-5-16,-5-6-8 0,0 0-5 0,15-3-16 15,-15 3-4-15,16-5-5 0,-9 0-6 0,3-3-9 16,2 4 1-16,1-2 11 0,-2 0 3 0,0-2 2 15,1 3 3-15,2-1 0 0,-3 1 12 0,-2-1 4 16,3 2-3-16,-5 0 8 0,2 0 11 0,-2 2 1 0,1-2 4 16,-8 4 1-16,11-4-1 0,-11 4 0 15,8-5-1-15,-8 5 0 0,10-1 2 0,-10 1-4 16,0 0-3-16,14 3 0 0,-14-3 2 0,6 3 1 0,-6-3-2 16,6 8 0-16,-6-8 5 0,3 6-3 0,-3-6 5 15,5 14 2-15,-5-6-3 0,0-8 0 16,1 13-1-16,-1-8 3 0,0-5-1 0,-1 13 6 15,1-13-3-15,-5 13 3 0,1-10 0 0,0 5-3 0,-1-4 2 16,-1 3-1-16,-3-3 0 0,9-4-3 0,-18 7-8 16,7-6-27-16,1 2-15 0,-2-1-25 15,2 0-19-15,10-2-26 0,-15 0-17 0,15 0-41 16,-16-3-136-16,16 3-328 0,-7-5 145 0</inkml:trace>
          <inkml:trace contextRef="#ctx0" brushRef="#br0" timeOffset="13175.53">16575 40 77 0,'9'-3'244'16,"-9"3"-20"-16,12-7-22 0,-6 5-20 0,-6 2-8 16,10-8-15-16,-1 6-20 0,-2-2-12 0,3-1-11 15,0 0-14-15,-1 2-5 0,2-1-12 0,1-1-8 16,2-1-7-16,-3-2-8 0,0 2-4 0,1 0-5 15,-2-2-9-15,1 1-4 0,0-2-4 0,-2 0-4 16,-2 4-3-16,2-2-1 0,-4 3-10 0,-5 4 4 16,8-8-6-16,-8 8-1 0,5-7-4 15,-5 7-6-15,0 0-7 0,0 0 0 0,0 0-3 0,-16-12 6 0,16 12-3 16,-18 0 0-16,6 3 1 0,-1-1-1 16,-2 4 1-16,3-3 2 0,-2 2-2 0,2 3-2 15,0 2 0-15,-2-3-1 0,3 4 3 0,0-2-2 16,2 3 3-16,2 0-2 0,-2 0 1 0,7-2-2 0,1 2 4 15,-2 0 4-15,6 1-2 0,-1-1 2 16,4-2 1-16,2 0-1 0,2-2-3 0,2 0 1 16,1 0 0-16,6 0 3 0,1-3-3 0,1-1 2 15,6-2 1-15,-4-1 1 0,13-1 0 0,-3-1 1 0,3-4-2 16,2-1 1-16,-2 0-15 0,0-4 1 0,-2 1-10 16,2-4-15-16,-1 1-9 0,-1-5-2 0,-2 3-5 15,2-5-4-15,-5 0 10 0,-4-1 2 16,-2 0 6-16,-2 1 6 0,-6 0 0 0,1-4 9 0,-7 3 9 15,0-3 4-15,-2 2 5 0,-1-7 8 0,-4-1 0 16,3 0 5-16,-5 7 16 0,0-9 5 0,-5 3-2 16,0 5-3-16,2 2-6 0,-4-1 1 0,1 2 5 15,-5-7 7-15,4 9-3 0,2 6-3 0,-1-1 1 16,0 2-4-16,2 1-3 0,-2 1-4 0,2 4-2 16,4 5-2-16,-8-10-1 0,8 10-7 0,-11-5 1 15,5 2-1-15,6 3-1 0,-17 7-1 0,7-2-2 16,-1 3 0-16,-3 6 2 0,2 2 1 0,-4-2-3 15,4 4 2-15,-2 9 4 0,2-1-5 0,0 4 7 16,3-3 2-16,1 5-2 0,4-1 6 0,0 2-7 16,1 0 2-16,6-1 0 0,2-1-3 0,1 2 2 15,-1-4 0-15,4-3-2 0,0 2 0 0,-2-10-3 16,0 1-12-16,0-2-15 0,-2-3-15 0,1 0-12 16,1-1-14-16,-1 0-14 0,-1-5-24 0,-1 1-28 15,2-2-35-15,0 1-200 0,1-4-391 0,-1-2 173 0</inkml:trace>
          <inkml:trace contextRef="#ctx0" brushRef="#br0" timeOffset="13586.17">17710-49 98 0,'0'0'250'15,"0"0"-13"-15,0 0-15 0,0 0-15 0,0 0-16 0,0 0-28 16,0 0-12-16,0 0-15 0,-10-14-15 0,10 14-10 16,-11-4-12-16,11 4-6 0,-14-1-11 15,4 0-6-15,10 1-13 0,-16 1 2 0,6 0-12 16,10-1-4-16,-15 4-4 0,3-2-4 0,5 1-6 0,-2 0-2 31,9-3-5-31,-13 9-2 0,6-5 2 0,3 3-6 0,0-1-2 0,-1 1-2 0,5-7 0 0,-5 12 0 16,6-2 0-16,2 1-3 0,3 0-2 0,1 1 1 15,1-3-2-15,3 5-2 0,-3-4 0 0,6 4 2 16,1 0-2-16,-7-3-1 0,3-2-3 0,-3 0 0 16,2 1-2-16,-3 0 0 0,-3-5-4 15,1 3 2-15,-2-3-2 0,-3-5-2 0,4 12 1 16,-4-12-1-16,-1 10-15 0,1-10-23 0,-14 14-46 0,2-10-46 15,0 0-60-15,-9-2-220 0,3 0-447 0,-1 0 198 16</inkml:trace>
        </inkml:traceGroup>
      </inkml:traceGroup>
    </inkml:traceGroup>
    <inkml:traceGroup>
      <inkml:annotationXML>
        <emma:emma xmlns:emma="http://www.w3.org/2003/04/emma" version="1.0">
          <emma:interpretation id="{CB2F26AD-35EA-43CC-BC5F-B1F25E6BF652}" emma:medium="tactile" emma:mode="ink">
            <msink:context xmlns:msink="http://schemas.microsoft.com/ink/2010/main" type="paragraph" rotatedBoundingBox="8897,2365 19452,2010 19464,2362 8909,27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2BE229D-1DA7-45D1-AEA3-4C9DD067A2A6}" emma:medium="tactile" emma:mode="ink">
              <msink:context xmlns:msink="http://schemas.microsoft.com/ink/2010/main" type="line" rotatedBoundingBox="8897,2365 19452,2010 19464,2362 8909,2717"/>
            </emma:interpretation>
          </emma:emma>
        </inkml:annotationXML>
        <inkml:traceGroup>
          <inkml:annotationXML>
            <emma:emma xmlns:emma="http://www.w3.org/2003/04/emma" version="1.0">
              <emma:interpretation id="{048D6EB9-F1A0-4A21-B7C4-DBC2E8C5D32B}" emma:medium="tactile" emma:mode="ink">
                <msink:context xmlns:msink="http://schemas.microsoft.com/ink/2010/main" type="inkWord" rotatedBoundingBox="8898,2400 9742,2372 9751,2647 8907,2676"/>
              </emma:interpretation>
            </emma:emma>
          </inkml:annotationXML>
          <inkml:trace contextRef="#ctx0" brushRef="#br0" timeOffset="24961.35">1891 1016 106 0,'0'0'164'0,"0"0"-5"0,2-10-9 0,-2 10-8 15,0 0-6-15,4-6-11 0,-4 6-4 0,0 0 0 0,5-8-3 16,-5 8 0-16,0 0-11 0,3-6-9 16,-3 6-2-16,0 0-8 0,0 0 2 0,4-8-7 15,-4 8-2-15,0 0-2 0,0 0-7 0,0 0-4 16,0 0-6-16,5-5-10 0,-5 5-2 0,0 0-8 15,0 0-6-15,0 0-2 0,0 0 3 16,0 0-2-16,0 0 5 0,6 19-4 0,-5-13 2 0,-1-6-1 0,4 14-2 16,-3-6-5-16,1 0 1 0,-1 1-2 0,1-1-3 15,-1 4-2-15,1 0 4 0,-4-2-3 0,4 3-3 16,-1 0-3-16,-1-3-1 0,0 3-4 0,0-4 3 16,2 0-2-16,-4 1 0 0,2-1-3 0,0-9 1 15,-1 16-1-15,-1-7-20 0,2-9-24 0,-1 14-17 0,-1-6-27 16,2-8-16-16,-1 12-26 0,1-12-27 15,0 13-25-15,0-13-47 0,3 7-167 0,-3-7-415 16,4 4 185-16</inkml:trace>
          <inkml:trace contextRef="#ctx0" brushRef="#br0" timeOffset="25455.58">2175 1070 143 0,'0'0'184'16,"0"0"-17"-16,0 0-14 0,0 0-11 0,0 0-11 15,0 0 0-15,0 0-10 0,0 0-4 0,0 0-13 16,-8 25-6-16,8-25-6 0,-6 16-7 0,4-5-4 16,0-2-4-16,-1 0-6 0,2 2-6 0,1-2-9 15,0-9 1-15,-2 15-4 0,2-9-2 0,0-6-6 16,1 13-3-16,0-7-3 0,-1-6-2 0,1 12-1 15,-1-12 0-15,4 7 2 0,-4-7 4 0,5 7 1 16,-5-7 5-16,9 2 1 0,-9-2-2 0,13 0-2 0,-13 0-4 16,15-4 1-16,-8 2-5 0,6-1-1 15,-6-2-4-15,5-1-2 0,-1 1-1 0,-2-3-1 16,2 0-6-16,-2 0-2 0,2-1 0 0,-1 0-3 0,-3 2 0 16,1-1-2-16,-4 2 3 0,4-6-4 0,-3 4 8 15,-3-1 2-15,2 3-5 0,-1-2 0 0,0 0-1 16,0 0-1-16,-3 8-1 0,0-12 0 0,0 12-5 15,-2-13 0-15,2 13 0 0,-4-11-2 0,4 11-1 16,-7-11-4-16,3 7 2 0,4 4-3 0,-13-5 0 16,6 0-3-16,-2 5 3 0,9 0-1 0,-21 0-5 15,10 0 4-15,0 0-1 0,-1 2-2 0,4 1 3 16,-3-1 0-16,1-1-2 0,3 2 0 0,7-3-6 0,-16 10-8 16,10-4-8-16,-1-1-11 0,3-1-8 15,-3 4-11-15,4-3-14 0,0 1-14 0,3-6-13 16,-5 14-8-16,4-7-21 0,1-7-16 0,3 15-17 0,0-6-35 15,2-4-182-15,-1-1-404 0,7 4 180 0</inkml:trace>
          <inkml:trace contextRef="#ctx0" brushRef="#br0" timeOffset="25812.7">2472 1114 167 0,'0'0'225'0,"0"0"-19"0,0 0-16 0,0 0-24 15,0 0-12-15,0 0-21 0,0 0-16 0,0 0-11 16,0 0-13-16,12 3-6 0,-12-3-8 0,1 11-9 0,-1-11-2 16,2 9-10-16,2-4-6 0,-4-5 0 15,5 14-2-15,-3-10-3 0,3 2-1 0,0 1 0 16,-5-7 2-16,9 8-1 0,-3-2 1 0,0-1-5 16,2-2 1-16,1 0-2 0,1 2-6 0,1-3 1 15,3-1-4-15,-2 1-3 0,3-2-1 0,-5 0-1 0,5-3 0 16,-5 2-2-16,2-3 1 0,0-1-6 0,-1 0 4 15,-2-1-3-15,2-2 12 0,-5 2-2 0,2-3-1 16,1-1 0-16,-6 1-2 0,3-2 0 0,-1 2 2 16,-1-1-5-16,-4 3-3 0,0 7-5 0,-4-18-1 15,-1 9-2-15,3 2-4 0,-5 1-2 0,-2 0 0 16,-1-1-9-16,0 2-7 0,-2 0-12 0,-1 3-13 16,1 1-12-16,0 1-14 0,-1 1-18 0,1 0-10 15,0 0-21-15,2 2-19 0,-3-1-23 0,4 1-39 16,-1 0-193-16,0 0-411 0,2 2 183 0</inkml:trace>
        </inkml:traceGroup>
        <inkml:traceGroup>
          <inkml:annotationXML>
            <emma:emma xmlns:emma="http://www.w3.org/2003/04/emma" version="1.0">
              <emma:interpretation id="{67EE38BD-E0B4-4310-9405-3B954F6FD6B5}" emma:medium="tactile" emma:mode="ink">
                <msink:context xmlns:msink="http://schemas.microsoft.com/ink/2010/main" type="inkWord" rotatedBoundingBox="11295,2338 12394,2301 12404,2599 11305,2636"/>
              </emma:interpretation>
            </emma:emma>
          </inkml:annotationXML>
          <inkml:trace contextRef="#ctx0" brushRef="#br0" timeOffset="27848.33">4291 962 22 0,'0'0'231'0,"0"0"-21"0,0 0-20 0,1-9-12 16,-1 9-18-16,0 0-24 0,0 0-13 0,0 0-8 15,0 0-15-15,0 0-7 0,0 0-3 0,0 0 2 16,0 0-9-16,0 0 6 0,0 0-6 0,0 0-2 16,-1 34-3-16,1-34-5 0,-1 14-6 0,1-7-2 15,0 5-3-15,0-12 0 0,1 14-6 0,-1-6-6 16,0 2-7-16,1 2 1 0,-1-5-6 0,0-7-4 16,4 16-1-16,-3-6-3 0,-1-1-7 0,2 2 0 15,-2-3-1-15,0-8 0 0,2 12-4 0,-2-12-1 16,1 14-3-16,0-9-5 0,-1-5-18 0,4 14-16 0,-4-14-23 15,1 10-17-15,-1-10-27 0,0 9-33 16,0-9-31-16,0 0-60 0,5 5-155 0,-5-5-401 16,0 0 178-16</inkml:trace>
          <inkml:trace contextRef="#ctx0" brushRef="#br0" timeOffset="28175.15">4686 918 146 0,'0'0'215'0,"8"-2"-8"16,-8 2-11-16,10-5-11 0,-10 5-8 15,15 0-9-15,-6 0-7 0,-1-3-6 0,5 1-10 16,-4 1-8-16,4-1-13 0,-1 2-8 0,-1-3-14 15,3 2-7-15,-3-1-11 0,1 0-10 0,-12 2-10 16,17-2-2-16,-6 2-11 0,-3-1-1 0,-8 1-5 16,14 0-12-16,-14 0-17 0,12-1-17 0,-12 1-18 15,0 0-11-15,13 0-23 0,-13 0-17 0,0 0-9 0,10 0-14 16,-10 0 0-16,0 0-15 0,0 0 1 0,0 0 1 16,0 0-10-16,0 0-11 0,0 0-11 0,0 0-24 15,0 0-89-15,0 0-273 0,-32 8 121 16</inkml:trace>
          <inkml:trace contextRef="#ctx0" brushRef="#br0" timeOffset="28548.93">4810 919 101 0,'-7'4'74'0,"-2"1"12"16,2-1-2-16,-1-2-2 0,-3 3 9 0,3-1 7 16,0-2-3-16,0 3-3 0,8-5-3 0,-14 7 1 15,8-2-4-15,0-3-4 0,0 3-2 0,6-5-4 0,-13 7 2 16,8-5-7-16,5-2-3 0,-7 8-4 16,7-8-7-16,-7 6-1 0,7-6-7 0,-7 5-6 15,7-5-1-15,-2 6-3 0,2-6-3 0,0 0-3 16,0 0-2-16,-2 11 2 0,2-11-2 0,0 0 1 0,0 0 2 15,6 12-3-15,-6-12-5 0,9 5 4 0,-1-2-5 16,-2 2-1-16,0-3-1 0,-6-2-1 0,17 4-5 16,-7 1 3-16,-1-3-4 0,-3 1-3 15,1 1-1-15,1-2 2 0,-1 3-4 0,2-2 4 0,-2 1-3 16,-3 0-1-16,5-2-4 0,-9-2 3 0,11 5-1 16,-7 0 0-16,-4-5-4 0,7 6 1 0,-2-3 5 15,-5-3-8-15,6 8 2 0,-6-8 2 0,6 5-1 16,-6-5-3-16,6 9 2 0,-6-9 5 0,4 6 0 15,-4-6 1-15,1 11 2 0,-1-11 4 0,0 9 4 16,0-9 0-16,0 0 2 0,-6 10 3 0,6-10-4 16,-6 8 1-16,1-2-4 0,5-6-1 0,-7 4-1 0,7-4-2 15,-10 5 0-15,2-3-8 0,8-2-18 0,-12 5-10 16,6-2-19-16,6-3-14 0,-14 3-21 16,14-3-9-16,-8 2-13 0,8-2-16 0,0 0-34 0,0 0-43 15,0 0-130-15,-13-10-347 0,13 10 153 16</inkml:trace>
          <inkml:trace contextRef="#ctx0" brushRef="#br0" timeOffset="28902.19">5120 1037 115 0,'3'5'186'0,"-3"-5"-17"0,0 0-13 0,0 10-12 16,0-10-9-16,0 9-11 0,0-9-7 0,-1 12-11 15,1-12-4-15,0 14-6 0,0-8-14 16,0-6-2-16,1 13-7 0,2-8-5 0,-3-5-6 0,6 11-2 16,-2-5 6-16,1-3 2 0,-5-3 0 15,12 9-8-15,-7-7 2 0,4-2-6 16,-9 0-3-16,18 3-5 0,-6-3-5 0,1-3-5 0,2 1 1 0,-1-3-5 16,1 1-3-16,-1-1-3 0,-1-4-4 0,1 3-2 15,-1 0-2-15,5-8-3 0,-6 4 0 16,-1-1-3-16,-2 0-6 0,2-3 1 0,-4 1-4 0,-1 3-7 15,-1-4-2-15,-3 3 2 0,-2 0-3 0,-2 0 1 16,-3 0-1-16,-2 1-1 0,-1 4 3 0,-3-3-2 16,-2 4-5-16,-3-1-2 0,1 0-5 0,-6 3-12 15,-1 2-10-15,3 1-12 0,-2 1-22 0,3 2-13 16,-2 0-15-16,3 3-18 0,1-3-31 0,2 1-181 16,1 0-358-16,1 2 159 0</inkml:trace>
        </inkml:traceGroup>
        <inkml:traceGroup>
          <inkml:annotationXML>
            <emma:emma xmlns:emma="http://www.w3.org/2003/04/emma" version="1.0">
              <emma:interpretation id="{7955DA5A-31D1-4C99-9EB7-9FC772D130C6}" emma:medium="tactile" emma:mode="ink">
                <msink:context xmlns:msink="http://schemas.microsoft.com/ink/2010/main" type="inkWord" rotatedBoundingBox="13874,2226 14600,2201 14610,2498 13884,2523"/>
              </emma:interpretation>
            </emma:emma>
          </inkml:annotationXML>
          <inkml:trace contextRef="#ctx0" brushRef="#br0" timeOffset="30029.43">6867 836 157 0,'0'0'245'0,"0"0"-22"0,0 0-15 0,0 0-15 15,0 0-16-15,0 0-12 0,0 0-11 0,12-17-9 16,-12 17-13-16,6-5-11 0,-6 5-11 0,11-6-9 0,-11 6-8 15,13-3-5-15,-6 2-10 0,-7 1-9 0,20-4 0 16,-9 4-7-16,3-3-5 0,-1 2-1 0,1 0-6 16,-2 1-3-16,3 1-3 0,0 0-8 0,-3 2 1 15,2-3-6-15,-2 2-5 0,-2 0-2 0,-2-1-4 16,-8-1-8-16,13 4 3 0,-7-3-3 0,-6-1-3 16,7 6-1-16,-7-6 1 0,5 7-1 0,-5-7 1 15,1 7-3-15,-1-7-1 0,0 0 3 0,0 0-1 16,-11 14 0-16,11-14-1 0,-10 9-1 0,5-7 1 15,-1 3-2-15,-1-1-2 0,-2-1 1 0,9-3 5 16,-11 10-6-16,3-9-2 0,8-1-2 0,-10 7 2 16,5-4 1-16,5-3-3 0,-6 5 0 0,6-5 0 15,-8 4-3-15,8-4 2 0,0 0 1 0,0 0 3 16,-3 8-1-16,3-8 1 0,0 0 3 0,0 0-1 16,0 0-2-16,17 8-2 0,-17-8 2 0,12 3 0 15,-4-3-3-15,-8 0 4 0,14 2-1 0,-5-1-3 16,-9-1 2-16,15 0 3 0,-15 0-4 0,12 3 2 0,-12-3-2 15,11 1 0-15,-11-1-3 0,8 2 4 16,-8-2 0-16,8 3-1 0,-8-3-5 0,0 0 4 0,9 4-3 16,-9-4 3-16,6 4-2 0,-6-4 2 0,5 7-2 15,-5-7 2-15,2 7-1 0,-2-7 0 0,3 9 3 16,-3-9-2-16,4 11-2 0,-4-11 1 0,0 12 1 16,0-12 1-16,-2 10 1 0,2-10-4 0,-5 14 9 15,3-7-4-15,-2 0 1 0,-3 1 1 16,2-2-1-16,-3 1 0 0,-1 0-1 0,-1 0 0 0,1-1 3 15,0-1 1-15,2-1-5 0,-3-1 6 0,2-1-2 16,-3 2 2-16,0 1-4 0,3-4-3 0,8-1-10 16,-17 4-7-16,8-4-13 0,2 3-8 0,7-3-11 0,-16-1-15 15,16 1-13-15,-14-2-16 0,14 2-12 16,-11-5-19-16,11 5-17 0,-7-6-26 0,7 6-39 0,0-11-130 16,0 11-364-16,6-12 162 0</inkml:trace>
          <inkml:trace contextRef="#ctx0" brushRef="#br0" timeOffset="30375.51">7380 948 146 0,'0'0'176'0,"7"5"-13"0,-7-5-10 15,0 0-6-15,1 9-14 0,-1-9-13 0,0 0-15 16,0 11-1-16,0-11-7 0,2 13-10 0,-2-7-4 15,0-6-7-15,2 14-14 0,-1-7 3 0,2 0 2 16,-3-7-8-16,5 12 0 0,-2-5 1 0,-3-7 2 16,7 8 0-16,-1-4 2 0,0 0-1 0,-6-4-4 0,11 4-2 15,-2-4-4-15,-9 0-2 0,16 2-5 16,-6-2-3-16,-2 0 2 0,3-5-5 0,0 1 6 16,-1-1-2-16,1-1 1 0,-1-1-3 0,0-1-2 0,0-1-1 15,1 0 1-15,-2-2-7 0,-3 1-5 0,1-1 1 16,-3-1-1-16,1 2-9 0,-4-2 4 15,0 4-5-15,1-3-5 0,-2 11 0 0,-7-15-5 0,4 8-10 16,-6 3-13-16,0-2-19 0,-2 3-18 0,-1 1-18 16,-3 1-20-16,2 1-29 0,-3 1-32 0,1 1-37 15,-1 2-211-15,1-1-433 0,-1-1 191 0</inkml:trace>
        </inkml:traceGroup>
        <inkml:traceGroup>
          <inkml:annotationXML>
            <emma:emma xmlns:emma="http://www.w3.org/2003/04/emma" version="1.0">
              <emma:interpretation id="{95E42A07-B5E3-4627-AD04-3AB0DAFF1503}" emma:medium="tactile" emma:mode="ink">
                <msink:context xmlns:msink="http://schemas.microsoft.com/ink/2010/main" type="inkWord" rotatedBoundingBox="16513,2109 17364,2080 17373,2352 16522,2380"/>
              </emma:interpretation>
            </emma:emma>
          </inkml:annotationXML>
          <inkml:trace contextRef="#ctx0" brushRef="#br0" timeOffset="32690.39">9545 713 51 0,'0'0'250'0,"-3"-12"-12"0,3 12-12 16,0 0-12-16,0-10-11 0,0 10-9 0,0 0-11 15,0 0-16-15,0 0-15 0,0 0-12 0,2-10-12 16,-2 10-18-16,0 0-12 0,0 0-10 0,0 0-12 0,0 0-7 15,0 0-6-15,0 0-6 0,0 0-3 0,0 0-5 16,-5 30-1-16,4-22-3 0,-3 1-6 0,3 3-1 16,1 0-3-16,-2 1-5 0,-1-1-4 0,2 1 0 15,1-1-1-15,-3 0-4 0,2 2-3 0,-2-1-1 16,3-1 3-16,-1-1-3 0,1 0-7 0,0-3-13 16,0-8-12-16,0 17-14 0,-1-11-23 0,-2 4-26 15,3-10-22-15,-1 12-19 0,1-12-27 0,-1 10-30 16,1-10-42-16,1 7-164 0,-1-7-414 0,6 5 184 0</inkml:trace>
          <inkml:trace contextRef="#ctx0" brushRef="#br0" timeOffset="33120.24">9837 808 146 0,'0'0'222'0,"0"0"-17"0,0 0-19 15,0 0-14-15,0 0-14 0,0 0-12 0,0 0-12 16,0 0-8-16,0 0-8 0,-27 12-11 0,23-8-6 16,4-4-9-16,-12 15-6 0,8-9-5 0,1 2-6 15,-1-2-6-15,-1 2-9 0,1-1-3 0,4-7-4 16,-3 12-6-16,3-5-2 0,0-7-4 0,0 0-3 16,3 18 1-16,0-15-2 0,0 2-3 0,1 1 2 15,2-2-5-15,-6-4 0 0,14 7-4 0,-3-4-2 0,1-2-1 16,1 1-5-16,-1-2-1 0,-1 0-3 15,1-3 1-15,1 0-1 0,-3 1-2 0,2 0-1 16,-1-5-1-16,-1 4 0 0,0-3-6 0,-3 1 3 0,-1-1-1 16,2 1-1-16,-3-2 1 0,0 0-1 0,-1-2-3 15,-1 1 7-15,1 2-3 0,-4 6 0 0,0-16 0 16,0 16 4-16,-7-19-2 0,3 7 4 0,-1 6-1 16,0 0 1-16,-3-2-3 0,1 2 1 0,0-1-5 15,-2 1 3-15,-1 1-2 0,1 3-2 0,0-2-1 16,-4 2 0-16,13 2-3 0,-15-1 0 0,15 1-5 15,-16 1-18-15,9 0-4 0,7-1-16 0,-15 4-17 16,9-1-15-16,0 1-18 0,6-4-13 0,-9 7-11 16,9-7-32-16,-1 9-13 0,1-9-68 0,0 0-120 0,12 12-377 15,-4-10 167-15</inkml:trace>
          <inkml:trace contextRef="#ctx0" brushRef="#br0" timeOffset="33440.42">10185 849 112 0,'0'0'200'0,"0"0"-19"0,0 0-15 15,0 0-17-15,5 9-12 0,-5-9-15 0,0 0-13 16,0 0-14-16,-4 11-3 0,4-11-6 0,4 10-7 16,-4-10-8-16,0 10-3 0,0-10 2 0,6 10-5 15,-6-10 0-15,6 5 2 0,-1-3-5 0,-5-2 0 16,12 7-8-16,-3-4 1 0,-1-2-10 0,-8-1-3 15,19 1-4-15,-9-2-3 0,1 0-5 0,-1-2 3 16,0 1-10-16,1-4 1 0,-2 2-4 0,-3 0 2 16,5-4-4-16,-4 0-5 0,-1-1 1 0,1-3 1 15,-5 2-6-15,2-1 2 0,-3 0-5 0,0-1-2 16,-2 2-3-16,-4-2-6 0,-1-1-8 0,-1 2-5 16,-5 2-5-16,4 0-8 0,-6 3-7 0,1 0-11 15,-2 2-16-15,-1-1-16 0,0 2-12 0,-5 3-18 0,5-1-32 16,0 1-174-16,0 1-344 0,0 1 153 15</inkml:trace>
        </inkml:traceGroup>
        <inkml:traceGroup>
          <inkml:annotationXML>
            <emma:emma xmlns:emma="http://www.w3.org/2003/04/emma" version="1.0">
              <emma:interpretation id="{200DA2EC-E4C3-4C70-A09C-CC21F3B511D9}" emma:medium="tactile" emma:mode="ink">
                <msink:context xmlns:msink="http://schemas.microsoft.com/ink/2010/main" type="inkWord" rotatedBoundingBox="18494,2049 19452,2016 19462,2316 18504,2348"/>
              </emma:interpretation>
            </emma:emma>
          </inkml:annotationXML>
          <inkml:trace contextRef="#ctx0" brushRef="#br0" timeOffset="34352.51">11525 713 196 0,'0'0'260'0,"0"0"-10"0,0 0-15 15,0 0-18-15,-1-22-15 0,1 22-19 0,2-6-14 16,-2 6-9-16,8-8-16 0,-3 3-5 0,-5 5-11 0,8-9-14 16,1 4-15-16,-4 2-10 0,-5 3-10 0,13-8-6 15,-6 3-4-15,-1 1-9 0,1-2-5 16,1 2-10-16,-8 4-2 0,19-4-6 0,-8 2-4 0,-3-2-5 16,2 3 1-16,-10 1-9 0,15-1 0 15,-6 1-6-15,-9 0 0 0,10 1-7 0,-1 1 0 0,-9-2-1 16,9 5-4-16,-5-2-2 0,-4-3 2 0,9 9-4 15,-5-4 0-15,-4-5-4 0,0 14 7 0,-1-6-3 16,-3 1 3-16,-1 2-1 0,-4 1-1 16,3 0 0-16,-1 2 0 0,-4 3 1 0,0-4 0 0,-1 3 0 15,2-2-2-15,-2-3 3 0,-1 3 0 0,-2 0-2 16,5-4 2-16,0 1 0 0,-1 1 4 0,1-5-5 16,3 2 3-16,-3-1-1 0,4-2 0 0,0-1 0 15,-1-1 0-15,1 1-2 0,6-5 2 0,-8 7-2 16,4-3 4-16,4-4 0 0,0 0 0 0,0 0 1 15,-9 8 0-15,9-8-1 0,0 0 3 0,-4 3 4 0,4-3 5 16,0 0-1-16,0 0-3 0,0 0 1 16,0 0-2-16,0 0-2 0,0 0-1 0,0 0-2 0,0 0-1 15,0 0-2-15,17-18-2 0,-17 18 3 0,13-4-2 16,-5-1 3-16,-2 2-3 0,-6 3-2 0,23-3 1 16,-11 2-1-16,1 1 2 0,3 1-3 0,-1-4 0 15,-1 3 0-15,0 0 2 0,2 0-4 0,-1-2-4 16,-3 4-12-16,1-2-10 0,-2 2-12 0,0-1-19 15,-2 1-19-15,-9-2-22 0,13 1-20 0,-13-1-27 16,10 0-14-16,-10 0-30 0,0 0-214 0,10-4-438 16,-10 4 194-16</inkml:trace>
          <inkml:trace contextRef="#ctx0" brushRef="#br0" timeOffset="34758.17">11922 797 140 0,'0'0'261'16,"0"0"-25"-16,0 0-28 0,0 0-26 0,0 0-16 15,0 0-14-15,0 0-9 0,0 0-15 0,0 0-21 16,0 0 0-16,-13 24-12 0,13-24-7 0,-3 12-10 16,-1-6-5-16,4-6-1 0,-1 11-4 0,1-11-9 15,-1 10-1-15,1-10-5 0,0 9-2 0,0-9-1 16,1 10-3-16,-1-10 0 0,6 9-2 15,-1-5-1-15,-5-4 0 0,9 5-7 0,-1-2 1 0,0 0-5 0,3-2-2 16,3-1-6-16,-3 1 2 0,0-1-7 0,0-2 4 16,1-1-6-16,-2 2 0 0,0-3-5 15,-3 0 6-15,1-1-5 0,-2 0 6 0,2-1-3 0,0 0-6 16,-5 1 6-16,-3 5-3 0,8-11-1 0,-6 2 3 16,-1 1-4-16,-1 8 0 0,-3-15 1 0,3 8-1 15,0 7-3-15,-10-17 0 0,4 11-6 0,-3-1 3 16,3 1-4-16,-4 0 3 0,2-1-4 0,2 5-1 15,6 2 3-15,-16-7-1 0,8 4-2 0,8 3-6 16,-12 0-10-16,12 0-7 0,-11 0-15 0,11 0-14 16,-14 3-17-16,7 2-22 0,7-5-14 0,-10 6-22 15,8-1-30-15,2-5-31 0,0 0-220 0,0 0-441 16,7 14 195-16</inkml:trace>
          <inkml:trace contextRef="#ctx0" brushRef="#br0" timeOffset="35090.21">12266 828 158 0,'0'0'252'0,"0"0"-21"0,0 0-26 0,0 0-19 0,0 0-22 16,0 0-12-16,0 0-19 0,0 0-12 0,-24 6-9 15,24-6-14-15,0 0-10 0,0 13-6 16,0-13-3-16,0 0-3 0,7 12-5 0,-3-8-2 0,-4-4-1 15,7 6 1-15,1-2 1 0,0-2-6 0,-8-2 1 16,15 3 1-16,-3-2-9 0,2 1 0 0,-3-2-5 16,1-3-1-16,0 0-6 0,1 1 6 0,-1-2-4 15,-2-4 1-15,2 2-3 0,-2 0-1 0,2-2-4 16,-5-3-5-16,1 1-1 0,-1-1-6 0,-3-2 1 16,-4 1-4-16,2 0-5 0,-2 1-3 0,0-2-2 15,-4 3-9-15,-5-1-14 0,4 3-14 0,-3-1-18 16,-6 2-18-16,-2 3-20 0,1 0-32 0,-2 0-20 15,-1 4-33-15,-1-2-24 0,-2 2-71 0,2 0-138 16,-1 2-428-16,-1 2 190 0</inkml:trace>
        </inkml:traceGroup>
      </inkml:traceGroup>
    </inkml:traceGroup>
    <inkml:traceGroup>
      <inkml:annotationXML>
        <emma:emma xmlns:emma="http://www.w3.org/2003/04/emma" version="1.0">
          <emma:interpretation id="{3983F4AE-2920-411F-BF51-07C960CDE133}" emma:medium="tactile" emma:mode="ink">
            <msink:context xmlns:msink="http://schemas.microsoft.com/ink/2010/main" type="paragraph" rotatedBoundingBox="9154,3266 19057,2933 19073,3386 9169,37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106C35F-F22D-444E-8F80-CEA27143484C}" emma:medium="tactile" emma:mode="ink">
              <msink:context xmlns:msink="http://schemas.microsoft.com/ink/2010/main" type="line" rotatedBoundingBox="9154,3266 19057,2933 19073,3386 9169,3719"/>
            </emma:interpretation>
          </emma:emma>
        </inkml:annotationXML>
        <inkml:traceGroup>
          <inkml:annotationXML>
            <emma:emma xmlns:emma="http://www.w3.org/2003/04/emma" version="1.0">
              <emma:interpretation id="{F1628380-96E1-4F9D-9074-13D49E230D95}" emma:medium="tactile" emma:mode="ink">
                <msink:context xmlns:msink="http://schemas.microsoft.com/ink/2010/main" type="inkWord" rotatedBoundingBox="9154,3266 9494,3255 9506,3596 9165,3607"/>
              </emma:interpretation>
            </emma:emma>
          </inkml:annotationXML>
          <inkml:trace contextRef="#ctx0" brushRef="#br0" timeOffset="42341.5">2147 1880 219 0,'0'0'218'0,"0"0"-12"0,0 0-19 15,0 0-12-15,-1-11-9 0,1 11-11 0,0 0-7 16,8-5-12-16,-1 2-4 0,-7 3-11 0,11-3-8 15,-4 0-6-15,-7 3-8 0,16-3-4 0,-7 1-6 16,-2 1-11-16,4-1-7 0,0 1-5 0,-2 0-7 16,6 1-8-16,-15 0-3 0,16-1-7 0,-4-2-3 15,-2 6-1-15,-10-3-6 0,20-3-6 0,-12 3 4 16,2 0-8-16,-10 0 1 0,19-2-3 0,-12 2-3 0,-7 0 2 16,15 0-1-16,-15 0-8 0,12-6-5 0,-12 6-11 15,13-1-8-15,-13 1-15 0,9-1-10 0,-9 1-16 16,9 0-11-16,-9 0-19 0,0 0-14 0,0 0-14 15,12 0-30-15,-12 0-13 0,0 0-21 16,0 0-168-16,0 0-374 0,10 1 166 0</inkml:trace>
          <inkml:trace contextRef="#ctx0" brushRef="#br0" timeOffset="42855.34">2216 1891 162 0,'-9'6'170'16,"9"-6"-15"-16,-6 2-8 0,6-2-14 0,0 0-3 0,0 0-11 16,-6 8-7-16,6-8-5 0,0 0-11 0,0 0-10 15,0 0-6-15,-6 6-7 0,6-6-1 0,0 0-5 16,0 0-17-16,-4 6 3 0,4-6-8 0,0 0 2 16,0 0-5-16,0 11-3 0,0-11-4 0,0 0-6 15,0 0 0-15,3 11 0 0,-3-11-3 0,6 6 3 16,-6-6-1-16,4 5 0 0,-4-5-2 0,9 4 1 15,-5 1 1-15,-4-5 2 0,15 5-4 0,-9-5-2 16,1 4-2-16,2-4 2 0,-9 0-3 16,17 3 4-16,-4-1 2 0,-6 1 0 0,4-1-3 0,1 1 2 15,1 1-1-15,-4-3-4 0,2 2 0 0,-3 0 1 16,6-3-3-16,-6 4-3 0,1-3-3 0,2 2 0 16,-1-1-2-16,-4 2 3 0,1 0-4 0,1 0-5 15,-1 2 2-15,0-4 0 0,0 5-2 0,-1-1 3 16,-1-2-4-16,1 0-1 0,0 4 2 0,-1-5-2 0,0 2 0 15,-1 1-1-15,-4-6-1 0,6 12 1 0,-5-6 1 16,2 0 0-16,-3-6 0 0,2 12-3 0,1-6 3 16,-3-6-3-16,-5 13 4 0,5-13-1 0,-5 9 1 15,0-4 4-15,5-5 3 0,-9 11-3 0,4-6 3 16,-1-1-2-16,-3 1 1 0,1-3 1 0,8-2 0 16,-16 7-4-16,3-5 0 0,1-2 1 0,0 0 2 15,-1 0-1-15,0 0-4 0,1-2 0 0,-1 2-2 16,1-4-6-16,1 3-11 0,0 0-3 0,2 0-11 15,-1-1-12-15,10 2-13 0,-13-7-25 0,13 7-19 16,-13-4-28-16,13 4-18 0,-7-8-21 0,7 8-205 0,-3-6-398 16,3 6 176-16</inkml:trace>
        </inkml:traceGroup>
        <inkml:traceGroup>
          <inkml:annotationXML>
            <emma:emma xmlns:emma="http://www.w3.org/2003/04/emma" version="1.0">
              <emma:interpretation id="{1673E940-6048-4924-8CED-1974630283FB}" emma:medium="tactile" emma:mode="ink">
                <msink:context xmlns:msink="http://schemas.microsoft.com/ink/2010/main" type="inkWord" rotatedBoundingBox="11578,3278 12209,3257 12221,3617 11590,3638"/>
              </emma:interpretation>
            </emma:emma>
          </inkml:annotationXML>
          <inkml:trace contextRef="#ctx0" brushRef="#br0" timeOffset="43801.55">4612 1850 102 0,'0'0'240'0,"0"0"-13"0,0 0-15 15,0 0-17-15,0 0-11 0,0 0-14 0,0 0-11 16,0 0-14-16,0 0-12 0,0 0-13 0,0 0-13 16,0 0-10-16,0 0-12 0,0 0-8 0,0 0 0 0,0 0-2 15,0 0 2-15,-3 21-6 0,3-21 3 0,-1 14-5 16,-1-4 0-16,0-1-5 0,1 3-5 15,0 0-4-15,-2-2-3 0,1 4-6 0,1-2 7 0,-2-1-14 16,2 2 1-16,-2-1-7 0,3 1-2 0,-3-2-2 16,3 2-2-16,-1-1-3 0,-1-4-2 15,0 1-4-15,2-9 0 0,0 15-2 0,-1-9-2 0,1-6-12 16,-2 16-16-16,2-16-18 0,2 10-21 0,-2-2-22 16,0-8-26-16,1 10-25 0,-1-10-23 0,4 7-28 15,-4-7-40-15,0 0-194 0,11 0-444 0,-11 0 196 16</inkml:trace>
          <inkml:trace contextRef="#ctx0" brushRef="#br0" timeOffset="44545.18">4941 1899 48 0,'-5'5'188'0,"5"-5"-13"0,-6 7-11 16,6-7-13-16,-6 4-9 0,6-4-11 0,-5 5-4 15,5-5-11-15,-4 9-5 0,4-9-5 0,0 0-11 16,-6 7-6-16,6-7-11 0,0 0-4 0,-5 9-8 16,5-9-4-16,-4 5-3 0,4-5-6 0,0 0-1 15,0 0-8-15,0 0-1 0,0 11 4 0,0-11 0 16,0 0 2-16,0 0-1 0,5 9-4 0,-5-9-1 15,10 3-2-15,-10-3-4 0,10 2 0 0,-3 3 0 0,1-2-1 16,-1 0 1-16,2-2-3 0,-9-1 1 16,20 2 0-16,-8 0-4 0,1 1 2 0,2-3-6 0,-3 0 1 15,2 3-3-15,0-2 0 0,-2 3-4 16,0-3-5-16,2 1-1 0,-4 1 2 0,-2 0-4 0,5-1-2 16,-6-2-2-16,2 3 2 0,-2 1-3 0,-1 0-1 15,2 0-2-15,-8-4-1 0,12 8-1 0,-7-3 0 16,-1-1 3-16,1 4-3 0,-1-5 0 0,-1 4-3 15,1 0 3-15,-4-7-1 0,4 13 4 0,-2-7 4 16,-2-6 3-16,-4 14 9 0,4-14-3 0,-4 11 2 16,1-4 0-16,-3 0 1 0,-1-2-2 0,-1 2 4 0,-2 0-6 15,0-1-3-15,-1 3 0 0,-1-5-4 0,-1 0-14 16,1 2-19-16,0-1-27 0,1 0-27 16,1-2-29-16,-2 0-42 0,5 0-22 0,7-3-51 0,-15 1-206 15,15-1-462-15,0 0 204 0</inkml:trace>
          <inkml:trace contextRef="#ctx0" brushRef="#br0" timeOffset="44096.37">4973 1855 160 0,'0'0'243'16,"14"-3"-9"-16,-14 3-17 0,11-2-8 0,-11 2-7 16,13 0-12-16,-5-1-7 0,-8 1-11 0,18-2-15 15,-7 1-13-15,1 1-9 0,-3 0-12 0,4-1-10 16,-4 2-15-16,-9-1-9 0,19-2-8 0,-10 2-6 16,-9 0-8-16,17-3-8 0,-9 3-2 0,-8 0-12 15,14 0-15-15,-14 0-8 0,12 0-22 0,-12 0-13 16,13 0-19-16,-13 0-20 0,9 0-19 0,-9 0-18 0,0 0-14 15,9 3-29-15,-9-3-15 0,0 0-17 16,0 0-41-16,0 0-145 0,0 0-379 0,0 0 168 0</inkml:trace>
        </inkml:traceGroup>
        <inkml:traceGroup>
          <inkml:annotationXML>
            <emma:emma xmlns:emma="http://www.w3.org/2003/04/emma" version="1.0">
              <emma:interpretation id="{131C89E6-AFFB-4CEE-BBA7-62580AE5B1B6}" emma:medium="tactile" emma:mode="ink">
                <msink:context xmlns:msink="http://schemas.microsoft.com/ink/2010/main" type="inkWord" rotatedBoundingBox="14257,3148 14796,3129 14805,3392 14266,3410"/>
              </emma:interpretation>
            </emma:emma>
          </inkml:annotationXML>
          <inkml:trace contextRef="#ctx0" brushRef="#br0" timeOffset="46827.35">7249 1730 253 0,'0'0'287'16,"0"0"-15"-16,0 0-18 0,0 0-22 0,0 0-23 0,3-9-13 15,-3 9-16-15,0 0-22 0,0 0-15 0,0 0-13 16,0 0-16-16,0 0-12 0,0 0-11 15,0 0-5-15,0 0-4 0,0 0-2 0,0 0 4 0,3 27-5 16,-1-20 0-16,-1 1-3 0,-1-8-4 0,3 15-6 16,-1-5-5-16,-1 1 2 0,1 0-7 0,0-1-8 15,-1 3-3-15,0-5-6 0,-1 3-8 0,0 1 7 16,0-1-5-16,1-1-5 0,-1 2-2 0,0-2-14 16,-1 2-18-16,1-12-15 0,-1 17-21 0,1-11-17 15,0-6-28-15,-3 13-23 0,1-7-27 0,2-6-22 16,0 12-27-16,0-12-28 0,4 7-52 0,-4-7-154 15,0 0-455-15,12 3 201 0</inkml:trace>
          <inkml:trace contextRef="#ctx0" brushRef="#br0" timeOffset="47167.67">7499 1860 208 0,'0'0'225'16,"0"0"-25"-16,3-8-18 0,-3 8-20 0,0 0-19 0,0 0-13 15,0 0-9-15,0 0-9 0,0 0-5 0,0 0-6 16,0 0-11-16,0 0-6 0,-4 25-3 0,4-25-9 16,-2 13-12-16,2-13-4 0,0 14 3 0,0-5-6 15,0-9 0-15,5 12-4 0,0-7 1 0,-2 1 3 16,5 0 2-16,-1-1-4 0,3 0 2 0,5-1-8 16,-3 0-1-16,9-3-7 0,-1-1-2 0,0 3-5 15,-5-3-2-15,4-3-2 0,1 2-1 0,-1-5-5 16,-5 2 1-16,1 0-2 0,-2-2-3 0,0 2-2 15,-3-5 0-15,-1-2-2 0,0 2 1 0,0 1-4 16,-7-2 0-16,2 1-1 0,-4 1 3 0,0 8-8 16,-4-17 0-16,-2 6-2 0,-3 2 1 0,-3 0-4 0,1 3-8 15,-8-3-5-15,1 5-12 0,-3-1-9 16,-1 5-17-16,2 0-21 0,0 0-6 0,1 0-23 0,3 0-21 16,-2 3-27-16,4-1-46 0,0 2-168 0,2-3-393 15,1 3 175-15</inkml:trace>
        </inkml:traceGroup>
        <inkml:traceGroup>
          <inkml:annotationXML>
            <emma:emma xmlns:emma="http://www.w3.org/2003/04/emma" version="1.0">
              <emma:interpretation id="{CE9804F8-27C9-4480-8F30-3AD4E7BB287E}" emma:medium="tactile" emma:mode="ink">
                <msink:context xmlns:msink="http://schemas.microsoft.com/ink/2010/main" type="inkWord" rotatedBoundingBox="16604,3059 17030,3045 17042,3376 16615,3390"/>
              </emma:interpretation>
            </emma:emma>
          </inkml:annotationXML>
          <inkml:trace contextRef="#ctx0" brushRef="#br0" timeOffset="49088.31">9747 1653 61 0,'0'0'172'0,"0"0"-10"0,0 0-13 16,0 0-9-16,0 0-8 0,0 0-10 0,0 0-14 15,0 0-3-15,0 0-11 0,0 0-8 0,0 0-7 16,0 0-2-16,0 0-5 0,0 0-10 0,0 0 1 0,0 0 0 16,0 0-4-16,30 5-1 0,-30-5-1 15,11-2-2-15,-11 2 3 0,12 0-1 0,-12 0 0 16,16-3 1-16,-6 3-1 0,-1-1 1 0,3-2-4 15,0 1-4-15,1-1-3 0,-2 2-2 0,2-2-6 0,0 2-1 16,-1 0-5-16,0-2-4 0,-1 1 0 0,-11 2-3 16,20-4-2-16,-12 3-2 0,-1-1-3 15,-7 2 1-15,16-2-4 0,-10 2 1 0,-6 0-3 0,9-3-2 16,-9 3-3-16,0 0 1 0,12-3-5 0,-12 3-7 16,0 0-12-16,0 0-8 0,0 0-18 0,0 0-6 15,0 0-2-15,0 0 0 0,0 0-10 0,0 0-13 16,0 0-13-16,0 0-15 0,0 0 1 0,0 0-15 15,0 0-14-15,0 0-24 0,0 0-159 0,-31 10-335 16,31-10 147-16</inkml:trace>
          <inkml:trace contextRef="#ctx0" brushRef="#br0" timeOffset="49595.93">9631 1696 147 0,'0'0'176'15,"-10"6"-12"-15,10-6-14 0,-7 5-8 0,7-5-15 16,-6 8-10-16,6-8-6 0,-3 6-8 0,3-6-8 16,0 0-6-16,-3 11-4 0,3-11-6 0,0 0-4 15,-3 9-4-15,3-9-4 0,0 0-2 0,0 0-5 16,3 11-4-16,-3-11-6 0,6 6 1 0,-6-6-3 15,10 5-5-15,-4-2-2 0,-6-3-3 0,15 3-5 16,-8 2-1-16,3-5-2 0,-1 3-4 0,3 0-4 16,2-1 0-16,-2-1-5 0,0 2 0 0,4-1-1 15,-2 1 2-15,-1-1 5 0,1-1 3 0,1 1-7 16,-2 0 10-16,1 2-2 0,-1-4-3 0,-2 4 0 0,2-3-2 16,-1 2-4-16,-3-1-4 0,-9-2 0 15,13 4-1-15,-4-2-4 0,-9-2 1 0,10 3-3 0,-10-3-2 16,10 6 4-16,-6-2-3 0,0 1-2 0,-4-5 2 15,5 10-5-15,-5-10 4 0,4 9-1 0,-4-9 2 16,0 8-4-16,0-8 2 0,0 12-1 0,0-12 2 16,-4 13 2-16,2-6 1 0,2-7-2 0,-9 12 6 15,5-6-2-15,-1-2 1 0,5-4-1 0,-11 10 1 16,3-5 0-16,-2-1 1 0,2 0-4 0,-4 1 5 16,0-3-3-16,-3 1 1 0,0-3-3 0,2 5-11 15,-3-4-6-15,-2 1-12 0,5-2-9 0,-3 0-6 16,2-2-13-16,-3 2-11 0,5 0-9 0,-1-1-12 0,13 1-15 15,-18-1-13-15,8-3-7 0,10 4-20 0,-11-5-34 16,5 1-162-16,6 4-357 0,-5-9 158 16</inkml:trace>
        </inkml:traceGroup>
        <inkml:traceGroup>
          <inkml:annotationXML>
            <emma:emma xmlns:emma="http://www.w3.org/2003/04/emma" version="1.0">
              <emma:interpretation id="{E1E94583-0D1C-420D-95CB-9F8EDC476643}" emma:medium="tactile" emma:mode="ink">
                <msink:context xmlns:msink="http://schemas.microsoft.com/ink/2010/main" type="inkWord" rotatedBoundingBox="18698,2971 19058,2958 19069,3276 18709,3288"/>
              </emma:interpretation>
            </emma:emma>
          </inkml:annotationXML>
          <inkml:trace contextRef="#ctx0" brushRef="#br0" timeOffset="50823.18">11777 1571 32 0,'0'0'177'16,"-11"7"-12"-16,11-7-9 0,-9 4-6 0,9-4-9 15,-8 7-14-15,8-7-7 0,-9 5-9 0,6 0-9 16,3-5-12-16,-6 8-3 0,6-8-7 0,-5 7-7 16,5-7-6-16,-5 8-2 0,5-8-12 0,-1 7-3 15,1-7-4-15,0 0-1 0,0 10-5 0,0-10-1 16,0 0-7-16,7 7 3 0,-7-7-4 0,7 6-6 0,-7-6-6 15,7 5 2-15,-7-5-2 0,11 2 5 0,-5-1-5 16,-6-1-4-16,16 6 2 0,-8-5-2 16,-1 0-3-16,-7-1 2 0,17 1-2 0,-9 1 4 0,1 0-2 15,0-1 3-15,0 2 0 0,-2-3 2 0,-7 0-4 16,20 2-1-16,-16-2-1 0,-4 0 1 0,12 3-2 16,-6 0-4-16,-6-3 2 0,10 2-4 0,-10-2 1 15,9 4-4-15,-9-4 2 0,6 6 0 0,-6-6-1 16,6 6 1-16,-6-6 1 0,6 8 0 0,-6-8 0 15,4 8 0-15,-2-3 1 0,-2-5-1 0,4 11 14 16,-3-5 3-16,-1-6 5 0,4 13-4 0,-4-7 1 16,0-6 1-16,0 17-6 0,-2-11 5 0,2-6-2 15,-3 13 0-15,-1-7 8 0,0 2-5 0,0-2 1 0,-4 0 7 16,5-1-3-16,-5 1-2 0,-2 0-4 0,-2-1 2 16,0-2-7-16,-1 0 3 0,-2 2-10 0,-2-5-17 15,2 3-27-15,-2-3-22 0,-1 0-31 0,3 0-32 16,-1 0-38-16,3-3-45 0,-2 0-210 0,5 1-441 15,2-1 195-15</inkml:trace>
          <inkml:trace contextRef="#ctx0" brushRef="#br0" timeOffset="50346.44">11839 1543 89 0,'0'0'237'15,"0"0"-15"-15,0 0-8 0,13 1-16 0,-13-1-7 16,13-1-8-16,-13 1-9 0,13-3-10 0,-3 1-10 16,0 4-10-16,4-4-10 0,-4 2-8 0,3 0-11 15,-1 0-7-15,0-3-12 0,0 3-7 0,0 0-10 16,-12 0-6-16,14-1-9 0,-5 2-4 0,-9-1-12 16,14 0-1-16,-14 0-7 0,11 3-3 0,-11-3-9 15,10 0-10-15,-10 0-16 0,0 0-14 0,9 0-19 16,-9 0-15-16,0 0-22 0,0 0-16 0,0 0-11 0,0 0-8 15,0 0-12-15,0 0-10 0,0 0-22 16,0 0-19-16,0 0-191 0,0 0-387 0,0 0 171 16</inkml:trace>
        </inkml:traceGroup>
      </inkml:traceGroup>
    </inkml:traceGroup>
  </inkml:traceGroup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00.8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0D7D0F-AF5B-4AF7-B0DB-350AE38D0785}" emma:medium="tactile" emma:mode="ink">
          <msink:context xmlns:msink="http://schemas.microsoft.com/ink/2010/main" type="writingRegion" rotatedBoundingBox="3957,3980 3877,2284 4515,2254 4595,3950"/>
        </emma:interpretation>
      </emma:emma>
    </inkml:annotationXML>
    <inkml:traceGroup>
      <inkml:annotationXML>
        <emma:emma xmlns:emma="http://www.w3.org/2003/04/emma" version="1.0">
          <emma:interpretation id="{0FE1DC58-D3C2-4A3D-AF94-478673CF3522}" emma:medium="tactile" emma:mode="ink">
            <msink:context xmlns:msink="http://schemas.microsoft.com/ink/2010/main" type="paragraph" rotatedBoundingBox="3957,3980 3877,2284 4515,2254 4595,3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CF697F-4D28-4DC3-ADAA-FB8E8961201B}" emma:medium="tactile" emma:mode="ink">
              <msink:context xmlns:msink="http://schemas.microsoft.com/ink/2010/main" type="line" rotatedBoundingBox="3957,3980 3877,2284 4515,2254 4595,3950"/>
            </emma:interpretation>
          </emma:emma>
        </inkml:annotationXML>
        <inkml:traceGroup>
          <inkml:annotationXML>
            <emma:emma xmlns:emma="http://www.w3.org/2003/04/emma" version="1.0">
              <emma:interpretation id="{45CFEF29-EFA4-4BB0-8EB9-5F05EE044E74}" emma:medium="tactile" emma:mode="ink">
                <msink:context xmlns:msink="http://schemas.microsoft.com/ink/2010/main" type="inkWord" rotatedBoundingBox="4004,3977 3983,3538 4526,3513 4547,3952"/>
              </emma:interpretation>
            </emma:emma>
          </inkml:annotationXML>
          <inkml:trace contextRef="#ctx0" brushRef="#br0">207 15 132 0,'0'0'188'16,"0"0"-8"-16,0 0-13 0,0 0-11 0,0 0-10 0,-1-16-6 16,1 16-12-16,0 0-8 0,0 0-13 0,0 0-6 15,-15 0-7-15,15 0-4 0,-11 0-6 0,11 0-9 16,0 0-2-16,-18 2-8 0,10 1-3 0,8-3-2 15,-18 4-4-15,11-2-4 0,-5 3-4 16,2-2-8 0,3 0 0-16,-2 0-3 0,-2 1-7 0,4-2-1 0,-3 2-4 0,1-2-1 0,3 2-2 0,6-4-3 15,-14 6-2-15,8-3-3 0,1 0 0 0,5-3-1 16,-11 7 1-16,11-7-4 0,-8 3-2 0,8-3-2 16,-5 4 2-16,5-4-1 0,0 0 0 0,-2 8 2 15,2-8-2-15,0 0-3 0,0 0 2 0,10 11 0 16,-10-11-2-16,10 2 6 0,-4-1 0 0,3 2-4 0,0-2 0 15,-9-1 4-15,16 1-3 0,-8 2-1 0,2-3-3 16,0 3-1-16,-10-3 1 0,13 1 1 16,-6 0-4-16,-7-1 3 0,12 3-2 0,-3 0-4 15,-9-3 1-15,8 3 3 0,-8-3-1 0,10 5 1 0,-5-2-3 16,-5-3-1-16,11 8 3 0,-9-4 1 16,-2-4-2-16,8 8-2 0,-3-2 2 0,1-1 1 0,-1 0 1 15,0 1-1-15,-1 0 0 0,2-2-2 0,-6-4 3 16,6 12-2-16,-1-7 1 0,-5-5 2 0,7 8-6 15,-7-3 6-15,0-5-3 0,5 9 1 0,-5-9 0 16,4 8-1-16,-4-8 1 0,4 7 2 0,-4-7-4 16,0 6 0-16,0-6 0 0,0 0 5 0,0 11-1 15,0-11-1-15,0 0 2 0,-2 10 1 0,2-10-2 16,0 0-1-16,-7 7 0 0,7-7 1 0,-6 6-4 16,6-6 4-16,-8 3-1 0,8-3 5 0,-12 5-4 15,12-5 3-15,-9 4 1 0,9-4 1 0,-10 1 0 0,2 1 2 16,8-2-2-16,-10 1 3 0,10-1-5 0,-12 0 4 15,4 3-4-15,8-3 0 0,-14 3 1 16,6-1 0-16,8-2-3 0,-15 0 1 0,7 0-1 0,8 0-2 16,-10 3 2-16,10-3 4 0,-13 0-3 0,13 0 1 15,-12 0-2-15,12 0 3 0,0 0-2 0,-12 0 0 16,12 0-2-16,0 0 0 0,0 0 3 0,-10 0 0 16,10 0-7-16,0 0-7 0,0 0-17 0,0 0-12 15,0 0-16-15,-7-8-13 0,7 8-12 0,0 0-14 0,0 0-17 16,0 0-25-16,16-9-25 0,-16 9-57 15,12-6-114-15,-4 2-358 0,0 0 159 0</inkml:trace>
          <inkml:trace contextRef="#ctx0" brushRef="#br0" timeOffset="705.16">532 96 135 0,'-2'-9'295'0,"2"9"-9"16,0 0-11-16,-4-13-19 0,4 13-10 0,4-12-23 15,-4 12-19-15,2-10-16 0,-2 10-13 0,2-12-21 16,-2 12-12-16,0-8-16 0,0 8-13 0,2-6-17 16,-2 6-3-16,0 0-9 0,2-9-12 0,-2 9-30 15,0 0-23-15,0 0-25 0,0 0-25 0,0 0-22 16,0 0-12-16,0 0-20 0,0 0-33 0,0 0-37 16,0 0-50-16,0 0-213 0,0 0-452 0,-4 31 199 15</inkml:trace>
          <inkml:trace contextRef="#ctx0" brushRef="#br0" timeOffset="452.91">419 230 19 0,'7'-5'206'0,"-7"5"-10"0,0 0-7 0,0 0-13 16,0 0-8-16,0 0-13 0,0 0-6 0,0 0-9 16,0 0-5-16,0 0-10 0,0 0-12 0,0 0-8 15,0 0-8-15,0 0-5 0,0 0-1 0,0 0-6 16,0 0-4-16,0 0-1 0,0 0 0 0,0 0-3 15,0 0-5-15,-13 26-3 0,13-19-1 0,0-7-9 16,-7 14-1-16,5-9-4 0,-1 1-3 0,3-6-4 16,-3 11-3-16,-2-3 0 0,4 0 0 0,1-8-6 0,-1 15-7 15,1-9 5-15,0-6-1 0,-3 14-7 16,3-14-1-16,3 13-1 0,-3-8 0 0,0-5-5 16,1 12 2-16,-1-12 2 0,1 10-5 0,-1-10 0 0,5 7-2 15,-5-7-2-15,3 7-2 0,-3-7 0 0,5 8 0 16,-5-8-2-16,0 0 1 0,5 6 2 0,-5-6 1 15,5 5-6-15,-5-5 3 0,0 0-1 0,3 7-8 16,-3-7 1-16,0 0-1 0,0 0 7 0,10 2-7 16,-10-2-7-16,0 0-8 0,0 0-15 0,0 0-12 15,10 0-15-15,-10 0-16 0,0 0-22 0,10-5-19 16,-10 5-28-16,11-5-22 0,-4 1-30 0,3-2-40 16,-1-4-204-16,-1 1-470 0,2-3 208 0</inkml:trace>
        </inkml:traceGroup>
        <inkml:traceGroup>
          <inkml:annotationXML>
            <emma:emma xmlns:emma="http://www.w3.org/2003/04/emma" version="1.0">
              <emma:interpretation id="{A62CEF2F-1801-4148-8BFC-3E7193D4AA17}" emma:medium="tactile" emma:mode="ink">
                <msink:context xmlns:msink="http://schemas.microsoft.com/ink/2010/main" type="inkWord" rotatedBoundingBox="3900,2772 3877,2284 4515,2254 4538,2742"/>
              </emma:interpretation>
            </emma:emma>
          </inkml:annotationXML>
          <inkml:trace contextRef="#ctx0" brushRef="#br0" timeOffset="-18999.51">364-962 21 0,'5'-5'183'16,"-5"5"-10"-16,0 0-12 0,0 0-6 0,0 0 0 15,0 0-5-15,0 0-7 0,0 0-3 0,0 0-9 16,0 0 1-16,0 0-9 0,0 0 0 0,0 0-10 15,0 0-7-15,0 0-12 0,0 0-9 0,0 0-12 16,0 0-3-16,0 0-11 0,0 0-7 0,0 0-5 16,0 0-5-16,0 0 2 0,0 0 2 0,0 0-3 15,-7 29 4-15,7-29-2 0,-2 12-4 0,2-4-1 0,0-8 3 16,0 14 0-16,-2-6 2 0,2-8-3 16,2 15 0-16,-2-8-8 0,1 2 5 0,-1-9-6 15,1 12 1-15,1-2 3 0,-2-10-6 0,0 10-3 0,3-2 0 16,-3-8 0-16,2 10-9 0,-2-10 5 0,3 9-7 15,-3-9 0-15,0 9 2 0,0-9-3 0,0 0-1 16,0 7-5-16,0-7 3 0,0 0-2 0,0 0 5 16,0 0-6-16,0 0 1 0,3 7-3 0,-3-7 3 15,0 0 1-15,0 0-2 0,0 0-1 0,0 0 3 16,0 0-1-16,0 0 3 0,7 2-5 0,-7-2 5 16,0 0-12-16,16-3-20 0,-16 3-14 0,15-6-14 15,-8 4-24-15,-7 2-21 0,16-5-16 0,-6 0-18 16,-1 2-11-16,-4-1-17 0,2-1-15 0,-1 0-26 15,-6 5-225-15,10-8-455 0,-10 2 202 0</inkml:trace>
          <inkml:trace contextRef="#ctx0" brushRef="#br0" timeOffset="-19611.43">-98-1156 111 0,'0'0'174'15,"0"0"-8"-15,0 0-13 0,0 0-11 0,0 0-10 0,-2-8-5 16,2 8-6-16,0 0-7 0,0 0-4 15,0 0-5-15,0 0-6 0,0 0-6 0,0 0-5 16,-2-9-5-16,2 9-9 0,0 0 5 0,0 0-3 0,0 0-6 16,-7-6 3-16,7 6-2 0,0 0-4 15,0 0-2-15,0 0-3 0,0 0-4 0,0 0-5 0,0 0-1 16,0 0-1-16,0 0-6 0,0-8 0 0,0 8 1 16,0 0-5-16,0 0-5 0,0 0 2 0,0 0-4 15,0 0 4-15,0 0-9 0,0 0 2 0,0 0-2 16,0 0 0-16,0 0-6 0,0 0-1 0,0 0-2 15,0 0-3-15,0 0-2 0,0 0-2 0,0 0-5 16,0 0-4-16,0 0 2 0,0 0 0 0,0 0-2 16,0 0-3-16,0 0 2 0,0 0-3 0,20 17 3 15,-16-13-4-15,-4-4 1 0,7 10 2 0,-4-2-1 16,4-2 0-16,-2 0 1 0,-1 1-2 0,1 0 0 16,-1-1-2-16,2 2 2 0,-2-1-2 0,2 1-2 15,-3-2 7-15,2-1-3 0,0 1 1 0,0 2-3 16,1 1 2-16,-2-2-2 0,-1 2 4 0,0 1-1 0,2-2 1 15,-3-2-2-15,3 2 2 0,-1 0-4 0,-2 0 3 16,3-2-1-16,0 2 1 0,-2 0 0 0,0 1 2 16,1-3-3-16,-1 2 0 0,-1-3 0 0,3 1 3 15,1 2-3-15,-6-8 6 0,3 11-6 0,0-8 1 16,-3-3 0-16,5 7-1 0,-5-7 2 0,7 6 2 16,-7-6-3-16,0 0 1 0,2 6 0 0,-2-6 1 15,0 0-1-15,0 0-1 0,5 6 3 0,-5-6 4 16,0 0-3-16,0 0 3 0,0 0 7 0,0 0 7 15,0 0 1-15,0 0 7 0,0 0 1 0,0 0 3 16,0 0 3-16,0 0 2 0,0 0-5 0,0 0 0 16,0 0-2-16,0 0 3 0,0 0-6 0,0 0-10 15,16-14 4-15,-16 14 0 0,10-9 2 0,-8 4-8 0,4-3-3 16,-1 2-6-16,3-3 1 0,0-1 1 0,2 1-5 16,-4-2 1-16,4-3 1 0,0 4-2 15,-2-2-1-15,0 0 1 0,4-5 1 0,-1 3-3 0,-1-1-1 16,1 3 1-16,-4-1 0 0,4 2 0 0,-4-2-1 15,4 1-2-15,-7 0-5 0,2 2 3 0,3-1 1 16,-2 2 3-16,-2-2-2 0,0 2 0 0,0 1 3 16,0 2-2-16,0-1-3 0,-2 0 3 0,0 0-1 15,-3 7-2-15,6-10 7 0,-5 4-10 0,-1 6 1 16,6-5 3-16,-6 5 3 0,0 0-11 0,2-9 7 16,-2 9 5-16,0 0-9 0,0 0-4 0,5-7-9 15,-5 7-14-15,0 0-9 0,0 0-19 0,0 0-22 0,6-6-25 16,-6 6-14-16,0 0-3 0,0 0-14 0,0 0-23 15,0 0-15-15,0 0-25 0,0 0-233 0,0 0-471 16,-8 25 208-16</inkml:trace>
          <inkml:trace contextRef="#ctx0" brushRef="#br0" timeOffset="-18524.88">496-1059 30 0,'0'0'257'0,"0"0"-11"0,0 0-12 16,0 0-10-16,0 0-13 0,0 0-17 0,0 0-14 16,0 0-12-16,0 0-6 0,0 0-12 15,0 0-3-15,0 0-9 0,0 0-3 0,0 0-13 0,0 0-10 16,0 0-4-16,0 0-9 0,0 0-8 15,0 0-3-15,0 0-6 0,0 0-3 0,0 0-2 16,0 0-7-16,0 0-9 0,0 0-1 0,0 0-8 0,0 0-1 16,5-6-5-16,-5 6-8 15,0 0-5-15,5-8-2 0,-5 8-2 0,0 0-3 0,6-9-11 0,-6 9-7 16,5-6-11-16,-5 6-25 16,6-8-17-16,-6 8-17 0,3-2-31 0,-3 2-31 0,0 0-33 0,0 0-40 15,8-5-31-15,-8 5-62 0,0 0-149 0,0 0-473 16,0 0 210-16</inkml:trace>
        </inkml:traceGroup>
      </inkml:traceGroup>
    </inkml:traceGroup>
  </inkml:traceGroup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20.9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706122-9F98-4A63-AD0F-A0370CF7DE7F}" emma:medium="tactile" emma:mode="ink">
          <msink:context xmlns:msink="http://schemas.microsoft.com/ink/2010/main" type="inkDrawing" rotatedBoundingBox="3517,4360 24215,3665 24224,3912 3525,4607" shapeName="Other"/>
        </emma:interpretation>
      </emma:emma>
    </inkml:annotationXML>
    <inkml:trace contextRef="#ctx0" brushRef="#br0">0 743 53 0,'0'0'113'0,"0"0"3"0,0 0-10 0,12 0 4 15,-12 0-12-15,0 0-5 0,0 0-8 16,0 0-6-16,0 0-6 0,0 0-7 0,0 0-10 0,0 0 0 16,0 0-8-16,0 0-1 0,0 0-8 0,0 0-5 15,0 0-5-15,19-5-1 0,-19 5-6 16,0 0 3-16,0 0-11 0,11-1 10 0,-11 1-7 0,0 0-4 16,11 1-2-16,-11-1 3 0,9 3-1 0,-9-3-1 15,11 0-1-15,-11 0-2 0,13 0-7 0,-13 0 5 16,15-4-3-16,-6 2 0 0,-9 2 0 0,14-1 2 15,-6 0-2-15,2-3 0 0,-10 4-2 0,19 0-3 16,-9-2 1-16,0 2 3 0,3-3-3 0,-5 2 2 16,7 0 0-16,-5 0 4 0,-10 1-4 0,18 0-3 15,-5-2 1-15,-4 1-1 0,1 1 1 0,3-2 2 16,-1 1 0-16,4-4 4 0,-5 5-2 0,4-2-2 0,-4 2-2 16,3-1-3-16,-3 1 1 0,2 0 6 0,-3 1-8 15,4-1 3-15,-6 0-3 0,-8 0 7 0,19-1-5 16,-11 2 1-16,-8-1-3 0,16 1 1 0,-9-1 1 15,-7 0 1-15,12 0 4 0,-12 0-3 0,14 1-1 16,-14-1 2-16,11-2 1 0,-11 2-2 0,13 1-3 16,-13-1 4-16,11 4-3 0,-11-4-2 0,13 0 0 15,-6 0 3-15,-7 0 2 0,15 2 1 0,-15-2 1 16,13 1-5-16,-6-1 1 0,-7 0 4 0,18 2-3 16,-8-2-1-16,2 0-4 0,-12 0 1 0,20-2-1 15,-9 1 8-15,-1 2-3 0,2 1 0 0,-1-2-4 0,2 1 3 16,0-1-2-16,-2 0 2 0,4 0-1 0,-4-1 3 15,0 1-5-15,3 3 7 0,-3-5-8 16,-2 1 1-16,3 1 5 0,0-2 2 0,-1 1-1 0,4 2-5 16,-5-2 0-16,2 1 1 0,2 1-1 0,-3-1-1 15,2 0 2-15,0-1 3 0,-3 1-4 0,2 0 9 16,-1-2-10-16,2 2 4 0,0 0-4 0,-2 0 0 16,2-3-2-16,-1 3 2 0,1-1 3 0,-2 0 3 15,2 0-2-15,-2-1-2 0,0 2 3 0,0 0-8 16,5 2 7-16,-7-1 0 0,-9-1-3 0,19-1 6 15,-6-1-2-15,-2 2 1 0,-2 0 2 0,5 0 0 16,-4 0-8-16,1 0 6 0,1 2 0 0,1-2-2 0,-2 1-5 16,2-1 8-16,-1 0-6 0,1 1 3 0,-3-1 0 15,6 0 0-15,-1 0-2 0,-2 0 5 0,1-1-5 16,-1 1 3-16,-1 1 0 0,4-1-5 0,-3 1-2 16,5-2 5-16,-6 2 2 0,5 2-1 0,-2-3 0 15,-3 0-2-15,4 2 4 0,-2-2 1 0,4 1-5 16,-5 1 3-16,2-4-1 0,1 1 2 0,-3 1-5 15,2 0 2-15,0 0 1 0,1 0 1 0,-4-2 0 16,4 2 0-16,-1 0-3 0,2 0 1 0,-2 0 5 0,5-3 1 16,-7 3-5-16,8-1-1 0,-6 1 1 15,7-2-3-15,-2 2 1 0,-2-2 0 0,3 2 1 16,-5-1 4-16,4 2-3 0,0-5 6 0,-5 4-11 0,2-2 4 16,1 0-2-16,0 2 2 0,4-3 4 0,-3 6-5 15,2-6 5-15,-6 3-4 0,1-1 0 0,-1 0 0 16,6 2 2-16,0-2-2 0,-1 0 7 0,-7 1-5 15,8-1 0-15,-5 1 1 0,-1-1-1 0,-2 1-3 16,10 0 2-16,-7-1 0 0,1 1 1 0,5 0 1 16,-7-3-3-16,1 6 3 0,2-3-6 0,2 0 4 15,-5 2-2-15,1-7-4 0,-1 8 3 0,-1-3 2 16,1 1-1-16,1 0 3 0,-1-1 1 0,0 0 4 16,2 2-7-16,-2-2 1 0,1 0-1 0,-1 1 3 15,5-1-8-15,-7 0 5 0,5 0-6 0,-5 0 3 0,3 1 0 16,4-1 2-16,-3 3-2 0,-3-6 7 0,3 6-4 15,-2-3-1-15,1 0 1 0,-1-3 2 0,5 2-4 16,-2 1 0-16,-2 0 3 0,3-1 2 0,-4 0-2 16,5 2 3-16,1-3-8 0,-6 1 6 0,4 0 1 15,4-2 3-15,-8 1-7 0,4 4 1 0,1-4 1 16,1 2 2-16,0 0-1 0,-5-3-8 0,1 3 9 16,4-1 1-16,-5 1-4 0,5-3-1 0,-1 1-1 15,-5 2 5-15,1 0-6 0,-1-4 8 0,4 5-5 0,-5-1 3 16,5-3-5-16,-1 5-3 0,-5-2 2 15,3 1 3-15,-3-1-6 0,-1 0 5 0,-1 0 0 16,2 0 0-16,0-3 0 0,-6 2-4 0,-7 1 6 0,15 0-2 16,-6 0-2-16,-9 0 4 0,15 1-2 0,-15-1 5 15,16-1-4-15,-9 0 2 0,-7 1 1 0,14 1 0 16,-14-1 2-16,17-1 2 0,-11-1-1 0,4 0 1 16,0 0-8-16,1 2 4 0,-1 0 3 0,2 0 7 15,0-2-10-15,2 1 0 0,1 1-4 0,0 0 6 16,-1-2-7-16,4 4 8 0,1-2-7 0,1 1 2 15,4-2-6-15,-1-1 9 0,-1 1-2 0,3 1 6 16,-2-2-7-16,2 1 0 0,-4-1 6 0,6-1-7 16,-2 3-2-16,-4 0-1 0,5-4 3 0,-6 3 0 15,3 0 4-15,-4 1-2 0,3 0 0 0,0 0 1 16,0 0-5-16,-3 0 6 0,-4-1 1 0,6 0-5 0,-3 0 0 16,-5 1 0-16,9 1-1 0,-2 0 3 0,-5-3 2 15,1 3-4-15,-1-1 0 0,7 0-1 0,-1 0 3 16,-2 1-1-16,2-2-2 0,-6 0 3 0,0 1 7 15,0-2-7-15,0 2-3 0,1 0 2 0,-2-1 1 16,0 1 0-16,2 1 4 0,-2-1-3 0,-1-1-2 16,3 1 2-16,-2-2-3 0,-2 2 6 0,0 0-6 15,2 0 1-15,0-2 2 0,-2 2-2 0,1 0-1 0,1 2 5 16,1-2-6-16,-2-2 4 0,0 2-1 16,-1 0 1-16,2-3-4 0,3 2 4 0,-4 1-4 15,2 0 8-15,0 0-1 0,0 4-4 0,-1-4-5 0,2 0 4 16,6 0 3-16,-6 0-1 0,0 0-4 0,1 2-1 15,-1-2 6-15,4 0-5 0,-1-2 6 0,-4 4-4 16,6 1 0-16,-1-4 1 0,0 2-4 0,-3-2 6 16,4 1-2-16,-5 1 1 0,5-2-2 0,-1-3 0 15,-1 4 2-15,6 0 1 0,-3 0-2 0,-2-3 3 16,0 6-3-16,1-3 1 0,-5 0 6 0,5 0-10 16,2 2-6-16,2 1-1 0,-2-3 8 0,2 0 2 15,-3 0-3-15,1 0 4 0,-2-1-5 0,1 2 7 16,-1 1-4-16,0-2 3 0,2-2-4 0,-2 4 2 15,-2-1-3-15,2 0 8 0,-1-2-6 0,1 2 3 16,1 0-3-16,-2-1 0 0,1 1 2 0,1-1-1 0,-2 1-2 16,1-1-1-16,0 1-1 0,-2-1 4 0,1 0-2 15,1 3 1-15,0-3-1 0,0 0 0 0,-1 0-2 16,0 0 8-16,-5 0-6 0,5-3 5 0,-5 6-7 16,2-6 3-16,3 2 0 0,-4 2-1 0,4 2 0 15,-1-3 1-15,0 0 2 0,-2 0-1 0,3 3-4 16,-5-3 5-16,6-3 7 0,0 3-9 0,0 0 0 15,1 0 0-15,-2 3-2 0,-1-3 4 0,6 1-5 16,0 0 3-16,-3-2 1 0,0 2 1 0,1-1-5 0,-2 0 0 16,4 0 7-16,-5 0-8 0,3 0 5 15,1-1 4-15,-2 2-8 0,1-1 5 0,1 1-3 0,-3-1 1 16,1-1 4-16,0 1-7 0,0 0 0 0,0 0 4 16,1-2-1-16,-2 2 4 0,2 3 0 0,-1-4-2 15,2 1-5-15,-2 1 2 0,0-1 4 0,1 3-2 16,2-1-1-16,0-2 0 0,-4 0 1 0,1 1-1 15,-1-1-4-15,1-1 4 0,-1-1-7 0,2 4 7 16,-2-2-8-16,3 0 6 0,-3 0-8 0,1 0 6 16,-1 0 0-16,-4 0-2 0,5 0 6 0,2 0-5 15,-3-2 3-15,2 1 0 0,-2 1-2 0,1 0 6 16,2-2-8-16,-5 1 8 0,3 1-2 0,0-2-4 16,-1 2 1-16,1 0 6 0,-3 0-6 0,1 1 5 15,1-5-4-15,-1 4 0 0,-3 0-1 0,5 0 5 0,1 0-5 16,-1 0-1-16,-2-3 3 0,1 2 6 0,1 1-7 15,-1-1 9-15,1 2-14 0,-1 0 5 0,0-2 3 16,2 0-1-16,1 0-4 0,-5 1 2 0,6 0-2 16,-4 1 9-16,4 0-6 0,-2-3 5 0,-2 2-5 15,2 0 6-15,1 0-10 0,-2 1 6 0,0-1-4 16,2 0 6-16,-2 1-5 0,1-1 4 0,-3 1-1 16,3-1-2-16,0-1 3 0,0 2 3 0,2 2-3 15,7-6 3-15,-8 3-4 0,0 0 0 0,-1-1-1 16,4 0 2-16,-4 0-4 0,1 2 2 0,7-1 3 15,-6 0 0-15,-2-1-4 0,2 1 3 0,1 0 2 16,-2-1-6-16,1 0 3 0,0 2 1 0,7-3-2 0,-8 0-2 16,1 1 2-16,1-1 3 0,5 0-2 0,-7 2 2 15,2 0-3-15,6 0 9 0,-8 0-9 0,2 0 5 16,0 2-6-16,-3-4 1 0,9-1 0 0,-10 2 1 16,3 0 3-16,0 1 1 0,-1 0-7 15,2-3 5-15,-2 3-1 0,2 0 0 0,-3-1-4 0,-1 4 5 16,3-5-5-16,0 1 6 0,9-2-1 0,-9 3-5 15,7 0 1-15,-10 0 2 0,9 0-2 0,-4 0 6 0,3 0-4 16,-7 0 7-16,2-2-10 0,-1 2-2 16,1-2 2-16,-3 2 2 0,3-1 1 0,-1 0 0 15,0 2-3-15,0-1 10 0,1-1-13 0,1-1-1 0,-1 2 2 16,5 2 1-16,-7-1 1 0,1-1 7 0,-1 0-6 16,-1-3 3-16,0 3-1 0,0-2-5 0,3 2 5 15,-3-2 0-15,0 0-3 0,2 2 1 0,-2 0 0 16,-1 0 3-16,1-2-7 0,-1 0 4 0,0 2 3 15,-5 0 5-15,6-1-8 0,0 1-3 0,2 0 6 16,-5-1 2-16,4-1-5 0,0 2 1 0,2 0-2 16,-2 0 4-16,-2-2-3 0,3 1-1 0,-1 2-1 15,-2-2 5-15,2 0-1 0,0 1 5 0,0 0-4 16,0 0 0-16,2 1-7 0,-1 0 5 0,0-3-4 16,2 2 2-16,-1-2-5 0,6 0 7 0,2-1-2 0,-10 3 3 15,9-1 1-15,-1 0 3 0,1 1-4 0,-7 0-2 16,2 0 6-16,4-1-2 0,2-2-4 0,-2 0 0 15,-6 6-1-15,-1-6 6 0,7 2-1 0,1-1 0 16,-7 0-6-16,1 0 6 0,6 2-6 0,-9-1 6 16,7 0-3-16,3-1 0 15,-8 2-1-15,9-5 2 0,-2 3 0 0,-1 1 2 0,-6-1 2 16,-1 2 0-16,9-4 2 0,-9 2-3 0,0-1-1 16,1 2 5-16,0 1-6 0,1 0 4 0,-1 0-2 0,-1 0 3 0,2-3-5 15,6 1 5-15,-7 2-4 0,0-5 1 0,7 2-2 16,-1 1 1-16,-8 1-3 0,9-2 7 15,-7 3-2-15,-3-1-1 0,9-3-5 0,-7 4 8 0,0-3-6 16,2 2 2-16,-2 0-4 0,1 1 3 0,0-1-2 16,5-5 2-16,-5 6 2 0,10-2-4 15,-12-1 3-15,-2 3 6 0,13-2-12 0,0 0 6 0,-3 1-3 16,2-1 3-16,-8-2-3 0,2 4 1 0,5-3-4 16,0 1 0-16,-8-1 2 0,7 2 0 0,-7 1 1 15,9-2 3-15,-8 2-6 0,4 0 7 0,-4-3-5 16,6 6-1-16,-7-3-1 0,9-4 5 0,-3 1 0 15,-4 2 1-15,-1 0-1 0,0-2-3 0,7 3-2 16,-5-2 5-16,-4 0-1 0,2 1 2 0,2-2-8 16,-5 3 10-16,3-2-7 0,1 2 3 0,-2-1-4 15,1 0 2-15,-2-1 1 0,0 2 0 0,0-2-1 0,2 2 5 16,12 0-8-16,-14 0 6 0,9-3-3 0,-7 2-1 16,-2 0 2-16,1 0 2 0,2 1-6 0,-2 0 7 15,0-2-3-15,-1 2-1 0,2-3-1 0,-2 2 0 16,1-1-4-16,2 5 6 0,-3-4-2 0,2-1 4 15,-1 2 2-15,1-3-5 0,0 1 2 0,4 1-2 16,-4-1 2-16,6 1 1 0,-8-1 0 0,0-1-2 16,0 3-3-16,4-2 2 0,-5 2 0 0,3-3-1 15,-2 2 2-15,2-1-3 0,7-1 0 0,-12 0 0 0,4 3-1 16,0 0 5-16,-3-2 0 0,2 2 2 0,-2-3-8 16,1 2 5-16,3-1-4 0,-3-1 2 0,3 2 3 15,1-1-2-15,-2 0-3 0,2-2 5 0,-1 2-2 16,-2 0 4-16,-2 1 1 0,4-2-5 0,-2 3 3 15,3-2-4-15,-1 1 2 0,-2-2 2 0,9 1-2 16,-8 2-1-16,-1-1 12 0,1-1 0 0,0-1-7 16,7 3 6-16,-6-2-1 0,-1 1-4 0,-1 0 4 15,10 0-4-15,-10-2 0 0,2 3 1 0,0-3-8 16,-2 3 6-16,2 0-1 0,-3-2 1 0,1 2-1 16,2-3-1-16,-2 0 3 0,2 2-9 0,-3-1 6 15,0-1 2-15,3 3-3 0,-4 0-15 0,2-4 18 0,-3 2-5 16,4 0 7-16,-2 2-12 0,3-2 9 15,-1 1 2-15,11-2-3 0,-14 1 5 0,2-1-7 0,2 2 5 16,-4 0-5-16,2 0 6 0,-2-1-8 0,4 2 4 16,-2-1-2-16,2-2 2 0,-5 1-3 15,4 2 3-15,-3-3-4 0,-1 2 8 0,5-1-4 0,-3 2 1 16,0-2 0-16,2 1 1 0,-1-1-3 0,0 2-1 16,-2 0 0-16,5-3-4 0,-6 3 6 0,5-3 1 15,-2 1-1-15,-1 1 0 0,2-1 0 0,0 1 2 16,-1 1-8-16,-3-1 8 0,4 0-7 0,-2 1-1 15,0-3 4-15,-2 3 3 0,2-3 2 0,0 3-3 16,2-2-3-16,-2-2 2 0,-2 4 1 0,2-2-9 16,-1 2 10-16,2-2-1 0,2 0-5 0,-1 0 4 15,-1 0-1-15,-2 1 2 0,0 0-3 0,2-1 2 16,-1 0-1-16,0 2 3 0,2 0-9 0,-2-3 8 0,-2 2-2 16,7 0-3-16,-7 0 1 0,4-1 3 0,-1 1 3 15,0 1-6-15,3 0 3 0,-4-3-2 16,3 3-8-16,-2 0 7 0,0-2 1 0,1 2 5 0,1-3-2 15,-2 1-2-15,1 0 0 0,-1 0 3 0,3 0-6 16,-3-1 3-16,3 1-2 0,-2 2 2 0,-2-3 1 16,2 1 3-16,0 2-1 0,7-2-5 0,-6 1 2 15,-6 0 0-15,6-2 4 0,-4 3-9 0,2-2 5 16,3 0-1-16,-6 1 3 0,4 0-3 0,0-1-2 0,3-1 4 16,4 0-2-16,-7 3 5 0,0-2-5 15,-2 0-2-15,0 2 5 0,0 0 2 0,-1-1-8 16,0-1 2-16,-1 1 5 0,-1-2-1 0,4 3-4 0,-5-3 2 15,5 3-2-15,-2-2-1 0,0 2-2 16,2 0-1-16,-3-3 1 0,1 3 3 0,0-3 0 0,0 2 2 16,-1-1 0-16,2 2-2 0,0 0 5 0,-4-5-4 15,6 4 1-15,-2 1 3 0,0-1-4 0,0 1-6 16,0-2 3-16,-2 2 2 0,0-2-1 0,-1 1 5 16,4-1-7-16,-2 2 11 0,2 0-3 0,-2 0-6 15,2 0 0-15,1-2 2 0,-2 1-4 0,2-2 5 16,-1 1 0-16,1 0 1 0,1 2-7 0,1 0 3 15,5-4 0-15,-7 4 3 0,-1 0-3 0,0 0 0 16,1-2-3-16,-4-1 7 0,4 3-12 0,1-1 12 16,-4-1-2-16,2 1 3 0,-2 1 1 0,2-1-5 15,1 1 4-15,-4-2-4 0,4 0 3 0,1 2 0 0,-2 0-1 16,1 0-1-16,1-2-3 0,-1-1 2 16,1 2 0-16,-4 0 3 0,3 0-4 0,1-2 1 0,-3 3 4 15,3-3-5-15,-4 1-4 0,2-1 7 0,-2 2-2 16,2 1 2-16,-3-1-2 0,1 0 7 15,3 1-8-15,-4-1 1 0,-2-4-4 0,3 5 8 0,0 0 0 16,-1 0-3-16,1-2 0 0,-5 2 2 0,4-2-3 16,-7 2 4-16,7-1-4 0,1 0 2 0,-2-1-5 15,-4 2 3-15,1 0 6 0,6-3 1 0,-6 3-8 16,3-1 9-16,2 1-10 0,-5-1-1 0,0-2 8 16,6 3-3-16,-7 0 1 0,1 0 0 0,-1-2-3 15,6-1 5-15,-5 3-9 0,-1-1 4 0,2-1 0 16,-2 1 1-16,5-1 1 0,0 0 0 0,0 1-5 15,-5 0 8-15,1 1-5 0,-1 0 1 0,7-2 0 16,-7 2 2-16,1-2-4 0,0 1 2 0,6 0 1 0,-6-1 4 16,5 0-5-16,0 2 6 0,-1 0 0 0,-1 0-1 15,3-4-2-15,-3 5-9 0,2-2 9 0,-1 1 2 16,-4 0 1-16,7-2-1 0,-2 0 0 0,-1 2 1 16,0-1-1-16,2-2 1 0,-1 3 0 0,-5 0 2 15,0 0 0-15,3-2 2 0,2 2-5 0,-1 0-2 16,0-3 0-16,-3 2 2 0,3-1 1 0,-5 1 3 15,6-1-6-15,0 2 0 0,-2-3 1 0,1 1-5 16,-4 2 6-16,-1 0-1 0,7-2 0 0,-7 1-4 16,1-1 7-16,5 0 6 0,-1 1-11 0,-3 1 6 15,3-1-7-15,-1 1 5 0,-5-1-5 0,3 0 2 16,-4-2 0-16,5 1 2 0,2 2-7 0,-4 0 4 16,3-1-1-16,-4 1-17 0,1-1 17 0,-2 0 5 0,-1 1-4 15,3-1 4-15,-2-1-1 0,0 2 4 16,3-1-1-16,-2-1 5 0,-2 2-4 0,3 0 2 15,-2-1 4-15,-1-1-2 0,0 2 2 0,-1 0 1 0,2-2-4 16,-2 0 1-16,-1 1-3 0,3 1 4 16,-5-1-9-16,-9 1 0 0,19 0 1 0,-12 0 6 15,-7 0 1-15,15-4-5 0,-6 4 1 0,-9 0 1 0,14 0 0 16,-14 0-1-16,12-2 1 0,-12 2 0 0,8-2 3 16,-8 2-3-16,0 0 1 0,0 0-2 0,13 0-6 15,-13 0 0-15,0 0-10 0,0 0-14 0,0 0-13 16,0 0-24-16,0 0-19 0,0 0-12 0,0 0-42 15,0 0-146-15,0 0-299 0,0 0 133 0</inkml:trace>
  </inkml:traceGroup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51.9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1E01350-3C7A-47D5-A89C-FED78509E5DB}" emma:medium="tactile" emma:mode="ink">
          <msink:context xmlns:msink="http://schemas.microsoft.com/ink/2010/main" type="inkDrawing" rotatedBoundingBox="7277,4331 7440,12365 7214,12369 7051,4336" shapeName="Other">
            <msink:destinationLink direction="with" ref="{987F864E-DEC9-48FA-9F99-5A492ECA2A66}"/>
          </msink:context>
        </emma:interpretation>
      </emma:emma>
    </inkml:annotationXML>
    <inkml:trace contextRef="#ctx0" brushRef="#br0">4 19 71 0,'0'0'76'15,"0"0"-3"-15,0 0-13 0,0 0 8 0,0 0-7 16,0 0-1-16,0 0-8 0,0 0 5 0,0 0-2 15,0 0-2-15,0 0-7 0,0 0 1 0,0 0 4 0,0 0 0 16,0 0-1-16,0 0-3 0,0 0-4 16,0 0 3-16,0 0-3 0,0 0-1 0,0 0-1 0,0 0 3 15,0 0-5-15,0 0-2 0,0 0-2 0,0 0 5 16,0 0-7-16,0 0 0 0,0 0 2 0,0 0-4 16,6-6 1-16,-6 6-1 0,0 0-6 0,0 0-1 15,0 0 5-15,0 0-7 0,0 0-2 0,0 0-1 16,0 0-4-16,0 0 1 0,0 0 6 0,0 0-4 15,0 0-3-15,5-7 0 0,-5 7 1 0,0 0 5 16,0 0-4-16,0 0-2 0,0 0 1 0,0 0 3 0,0 0-3 16,0 0-1-16,0 0-1 0,0 0-2 0,5-6-3 15,-5 6 0-15,0 0 2 0,0 0-3 16,0 0-6-16,0 0 5 0,0 0-2 0,0 0-2 0,0 0 3 16,0 0-4-16,0 0-1 0,0 0-3 0,5 15 4 15,-5-15 0-15,0 0 1 0,0 0 0 0,0 0-3 16,-1 12 5-16,1-12-4 0,0 0 2 15,0 0-1-15,0 0 2 0,-1 11-3 0,1-11 0 16,0 0-1-16,0 0 2 0,0 13 2 0,0-13 1 0,0 0-2 16,-3 8-3-16,3-8 0 0,0 0-5 0,0 12 7 15,0-12-5-15,0 0 2 0,-5 9 2 0,5-9 0 16,-1 7-2-16,1-7 3 0,-2 9-3 0,2-9 4 0,-2 8 0 16,2-8-3-16,0 0 2 0,-1 11 0 0,1-11-3 15,0 9-1-15,0-9 4 0,0 0 2 0,-5 11-4 16,5-11-1-16,0 0 1 0,0 11 2 0,0-11-2 15,0 0-2-15,0 8 3 0,0-8-2 0,0 0 5 16,0 0-4-16,-2 11 3 0,2-11-4 0,0 0 2 16,0 11 7-16,0-11 0 0,0 0-1 0,-3 9-2 15,3-9-10-15,0 0 9 0,0 0 0 0,3 8 1 16,-3-8-2-16,0 0 4 0,0 11-6 0,0-11 0 16,0 0 2-16,0 0 0 0,0 0 2 0,-3 10-6 15,3-10 3-15,0 0 3 0,3 9-5 0,-3-9-4 16,0 0 8-16,0 0-3 0,-3 9 3 0,3-9-2 15,0 0-1-15,3 11-1 0,-3-11-1 0,0 0 3 16,0 0-3-16,0 12 7 0,0-12-8 0,0 0 3 16,0 10 0-16,0-10-3 0,0 0 1 0,0 12 4 0,0-12-3 15,0 0 0-15,0 11 0 0,0-11-1 0,2 7 2 16,-2-7-4-16,0 0 6 0,0 12-2 0,0-12-3 16,4 7 0-16,-4-7 2 0,2 8 0 0,-2-8-6 15,0 8 6-15,0-8 5 0,4 8-3 0,-4-8-3 16,1 8 2-16,-1-8 2 0,2 8 1 0,-2-8-3 15,6 10-2-15,-6-10 1 0,2 8-5 0,-2-8 8 16,3 10-6-16,-3-10 3 0,2 6 3 0,-2-6 0 16,3 10-2-16,-1-4 3 0,-2-6-6 0,2 12-2 15,-2-12 4-15,4 9 1 0,-2-4 2 0,-2-5-4 16,3 11 0-16,-1-5 4 0,-2-6-2 0,2 8-4 16,-2-8 6-16,3 11-3 0,-1-3 0 0,-2-8 2 0,1 11-2 15,-1-11-4-15,0 10 5 0,0-10-1 0,0 12 1 16,0-12-4-16,-1 11-2 0,1-11 9 0,0 13-3 15,0-13-2-15,1 13-1 0,-1-13-1 0,-1 12 4 16,2-6-1-16,-1-6 0 0,-1 13 3 0,1-13-3 16,0 12 2-16,0-12-2 0,0 13-1 0,0-4 2 15,0-9-3-15,-2 10 5 0,2-10 1 0,0 12-3 16,0-12-1-16,0 13 0 0,0-13-1 0,0 12-1 16,0-12 1-16,2 13 2 0,-2-13 2 0,-2 14-1 15,2-8-4-15,0-6 2 0,0 14 0 0,2-7 4 0,-2-7-7 16,-2 13 2-16,2-13 1 0,2 12 0 0,-1-5-1 15,-1-7 2-15,2 12-2 0,-2-12-1 16,1 14 3-16,-1-14 0 0,0 12 0 0,0-3-1 0,0-9-3 16,2 11 2-16,-2-11 0 0,0 13 3 0,3-7-2 15,-3-6 0-15,2 14-3 0,-1-8 3 0,-1-6 0 16,1 16 1-16,2-9-2 0,-2 2 2 0,-1-9-4 16,0 15 0-16,1-9 5 0,-1-6-4 0,4 16 4 15,-4-10 2-15,0 3-2 0,0-9-1 0,2 15 4 16,0-8-8-16,-2-7 4 0,2 14 1 0,-1-7-2 15,-1-7 0-15,1 15 3 0,-1-8-6 0,2 1 3 16,-2-8 0-16,2 14 0 0,-1-5-3 0,-1-9 3 16,2 12-7-16,-2-4 8 0,2-2 1 0,-2-6 1 15,0 14-4-15,5-6 3 0,-4-2-1 0,-1-6 2 16,3 14-1-16,-3-7-6 0,0-7 3 0,5 14 0 0,-5-7 4 16,2-1-3-16,-2-6 0 0,0 13 0 0,0-7-5 15,0-6 5-15,4 14 5 0,-4-14-5 0,1 11 0 16,0-3-1-16,-1-8 5 0,2 14-7 0,-2-8 3 15,0-6 0-15,3 16-1 0,-3-8 1 0,0-8-2 16,4 14 2-16,-4-5 1 0,0-2-2 0,0-7 2 16,4 18 1-16,-3-11-2 0,0 2-1 0,1-3 2 15,-2-6 2-15,0 17-3 0,0-8 0 0,0-1-2 16,1 0 1-16,-1-8 1 0,0 17-2 0,2-8 2 16,-2 0-2-16,3-2 3 0,-1 2-3 0,-2-9 2 15,2 15-2-15,-2-9 4 0,3 3-4 0,-2 1-1 16,-1-10 7-16,1 17-3 0,-1-9-3 0,1 1 4 0,2 2-1 15,-3-2 0-15,0-9-1 0,0 15 1 16,0-7-3-16,4 3 4 0,-4-1-4 0,0-10-5 16,-2 18 7-16,2-8 1 0,0-10 0 0,2 15 2 0,-2-8-2 15,0-7 1-15,-2 19-1 0,2-10 1 0,0 0 2 16,2-2-5-16,-2-7 0 0,2 17-1 16,-2-9 5-16,1 4-6 0,-1-5 6 0,0 3-3 0,2 1 2 15,-2-3-2-15,0-8 2 0,1 15-1 0,-1-1 1 16,1-4-1-16,-1 1 2 0,2 0-6 0,-2 1-2 15,0-4 5-15,0 4-1 0,2-2-3 0,-2 2 6 16,0-1-2-16,0 0 1 0,2-2-2 0,1 3 4 16,-2-2-6-16,0-2 3 0,2 3 2 0,-3-11-3 15,1 16 2-15,-1-7-3 0,2 2 2 0,1-2 0 16,-3 0 0-16,2 1-3 0,0-1 3 0,-2 2 1 0,3-3 0 16,-2 4-4-16,1 0 3 0,-2-4 1 0,3 3-1 15,-3-3-1-15,2 2 4 0,-2 0-7 0,2-3 4 16,1 4 3-16,-3 0-4 0,0 0 0 0,1-2-1 15,-1-1 2-15,1 3 0 0,-1 0 3 0,0-3-3 16,1 4 0-16,-1-2 1 0,0 0-2 0,3 2 2 16,-3-3 0-16,0 2-2 0,0-2 2 0,0 3-1 15,0-1-2-15,2 0 2 0,-2 2 3 0,2-2-1 16,-2-2 1-16,0 2-3 0,0-3-3 0,3 2 3 16,-3 1 0-16,1 1 0 0,-1-3-5 0,2 2 8 15,-4 0-3-15,2 0 2 0,0 0 0 0,2-2 1 16,-2 0-3-16,2-2 3 0,-4 6-10 0,4-3 8 15,-1 1-1-15,1 0 1 0,-2 1-2 0,0-2 2 16,0 2 2-16,0-3 0 0,3 1-3 0,-3 2-2 0,2-2 4 16,-2-2-1-16,2 4-2 0,-1-1 1 0,2 0 0 15,-2-2-4-15,1 4 5 0,-2-2-1 16,2-2 0-16,0-2-2 0,-2 6 7 0,0-1-6 0,0 1 3 16,4-3-5-16,-3 4 5 0,0-2-4 0,0-2 4 15,2 2-3-15,-2-1-2 0,-1 0 3 0,0 0 3 16,0 1-1-16,0 0-1 0,0-2-3 0,0 3 2 15,0-2 2-15,2-2-1 0,-2 1-4 0,0 1 1 16,2-2 1-16,-2 3 1 0,0-4 0 0,0 3 5 16,0 0-8-16,0-2 2 0,0 2 3 0,0 1-3 15,0-2-2-15,0 1 4 0,0-1 0 0,0 2-5 16,0-3 10-16,0-1-15 0,4 3 10 0,-3 1 1 0,-1-1 1 16,1-1-1-16,1 0-4 0,-2 0 3 15,2 1-1-15,-1 0-1 0,-1-2 3 0,0 2-1 0,3-3-1 16,-1 4 0-16,-2-4 0 0,0 2 2 0,0-10 0 15,2 17-1-15,-2-11-1 0,0 3-5 0,0 0 3 16,3 1 1-16,-3-10 3 0,1 17 0 16,-1-9 0-16,1 1-1 0,-1 2-2 0,0-3 1 0,0 1-1 15,0-9-4-15,2 15 7 0,-2-6-3 0,0 0 4 16,2-1-4-16,-2-8 2 0,0 16-2 0,-2-7-8 16,2-9 12-16,2 14-3 0,-2-6 0 0,0 1 0 15,0 1 0-15,0-10 0 0,2 17 0 0,-2-6 3 16,2-4-4-16,-2 2 1 0,0-9-2 0,-2 18 5 0,4-10 0 15,-2 2-4-15,0-10 5 0,0 18-1 0,0-7-1 16,0-5-2-16,3 6 0 0,-3-5 1 0,0 5 1 16,0-1 0-16,0 3-2 0,-3-4-2 0,3 2 3 15,0 0-2-15,0 0 4 0,3-2-7 16,-6 1 3-16,3-11 3 0,0 19-4 0,0-10 1 16,0 2 3-16,0-2-4 0,0 1 2 0,0 0-1 0,0 1 3 15,0 1-3-15,0-3 3 0,0-9-7 0,0 20 5 16,-2-9 0-16,2-1-2 0,0 2 3 0,0-1 0 15,-2-2 2-15,2 1 3 0,0 2-7 0,0-1 2 16,-2-1-1-16,0 1-10 0,0 1 7 0,2-1 2 16,-3 0-3-16,3 0 6 0,-2 2-1 0,2 0-3 15,-2-3 2-15,-1 2 3 0,3-1 0 0,0 3-3 16,-1-4-1-16,-1 2-1 0,2-4 4 0,0 6-3 16,0-4-5-16,0 2 8 0,0-1-1 0,-2 3-1 15,4-5 2-15,-4 4 1 0,2-3-3 0,-1 1 0 0,1 0 2 16,0 2 0-16,-1-2-1 0,1 2-4 0,0-3 8 15,0 1-6-15,-4 2 3 0,4-1-2 0,0 0-4 16,0 0 6-16,0-2-1 0,-2 1 1 0,4 1-4 16,-4 1 1-16,2-1 2 0,0-1-2 0,-2 2 0 15,2-2 1-15,0 0 3 0,-1 2-4 0,-2-2 3 16,2 2-4-16,0 0 3 0,1-1-1 0,0 2-1 16,0-2-1-16,-1 6 2 0,1-4 0 0,0-2 2 15,0 2-2-15,-4 0 0 0,4-2 1 0,0 2 0 0,0-2-2 16,-2 1 5-16,0 2-3 0,2-2-2 15,0 2 3-15,-1-1 0 0,0-1-2 0,1 5 0 16,-1-5 0-16,-2 0 0 0,2 0 1 0,-1 1-7 0,2 1 7 16,-2 1-2-16,2-1 1 0,0-1 3 15,0 0-4-15,0 0 6 0,0 0-1 0,-3 0-5 0,3 0-2 16,0 5 6-16,-2-5-1 0,2 3-4 0,0-3-2 16,-1 0 5-16,1 0-3 0,0 1 5 0,0-2-5 15,-2 3 3-15,4-2 0 0,-4 3-1 0,0-3 0 16,4-1-1-16,0 1-3 0,-2 0 5 0,0 5-3 15,0-5 1-15,0 1 1 0,1-1 3 0,-1-2-7 16,2 3 4-16,-2-2 0 0,0-1-1 0,0 1 2 16,0 0-1-16,0 1 1 0,3-1 1 0,-3-2-2 15,0 6 0-15,2-6 0 0,1 5-3 0,-3-3 3 16,-1 0 0-16,1 2 0 0,1 2 0 0,2-5 3 0,-3 2-4 16,1 1-1-16,-1 4 2 0,1-5-3 0,-1-3 4 15,0 8-6-15,0-7 7 0,0 1 0 0,1 2 1 16,-1-4-6-16,0 3 3 0,-1 0 0 0,1-3 0 15,1 2 1-15,-1-1 1 0,-1 1-2 0,2 1 1 16,-1-3-2-16,2 1-1 0,0-1 1 0,-2 1 3 16,0 1-4-16,0-2-1 0,0 0 5 0,0 2-1 15,0-3 3-15,0 1-4 0,0-1-4 0,0 3 4 16,0-2 0-16,0-1 4 0,0 0-4 0,0 3-1 16,0-3 2-16,-2 1-10 0,2-11 11 0,-2 18-2 15,1-7 0-15,0-3 0 0,1 3 2 0,-1-2 0 16,1 3 0-16,-3-1-1 0,2-3 1 0,1 3-2 0,-2-1 0 15,0 1 5-15,2 1-3 0,0-4 2 16,-3 4 0-16,3-2 0 0,0 0 0 0,0 0 1 0,0 3-8 16,0-4 6-16,3 2 0 0,-3-3 1 0,-3 4-8 15,6-1 9-15,-3-11 2 0,0 16-5 0,0-7 3 16,0 0-3-16,4 2 2 0,-4-1 2 16,0-1-2-16,0 1-3 0,0-1 1 0,1 0-3 0,-1 3 2 15,3-1 1-15,-2 0 0 0,-1-2 1 0,0-9-3 16,0 18 3-16,0-7 0 0,0-2 1 0,0 0 3 15,0 3-2-15,-1 0 1 0,1-1-1 0,0 0 3 16,-3-2-4-16,3 2-3 0,0 0 3 0,-1 0 1 16,1-1 0-16,-2 1-1 0,0-4 1 0,2 3-2 15,0 2 1-15,-3-4 1 0,3 3-1 0,0 1 4 0,0-3 0 16,-3 2-1-16,3 2-2 0,0-2 2 16,-2-1-3-16,2 1 1 0,2 1-5 0,-4 0 3 0,2-1 0 15,-2 2 2-15,2-1 0 0,0-1-3 0,0-2 2 16,-1 4 1-16,1-2-6 0,-3 1 3 15,6-1 2-15,-6 0 0 0,3 2 0 0,-2-1-1 0,0 2-1 16,4-1 1-16,-2-1 1 0,-2 0 0 0,-1 1-1 16,3 0 0-16,0-1 1 0,-1 0 1 15,1 0-4-15,0 2 6 0,-1-3-4 0,1 3 0 0,0-1 0 16,-1-1-8-16,1 2 8 0,-3-2 0 0,3 1 0 16,3-1-1-16,-6-1 2 0,1-1-2 0,4 1 0 15,-2 2 0-15,0-2-2 0,0 0 2 0,3-1-1 16,-2 2-4-16,-1-1 5 0,1-2-1 0,-1-1 1 15,0 4 1-15,1-2-6 0,2-1 7 0,-3 1-3 16,2-2 4-16,-2-8-5 0,0 16 2 0,0-8-2 0,0 1 3 16,2-2 0-16,-2-7-3 0,0 17 1 0,0-9 1 15,0-8-5-15,-2 17 7 0,4-8-5 16,-2-9 1-16,0 16 3 0,0-8-1 0,0 3-5 0,0-11 6 16,0 15-3-16,0-8 0 0,0-7 3 0,-2 14 0 15,4-8-3-15,-2-6-4 0,0 14 3 0,0-14 4 16,0 11-3-16,0-11 2 0,0 9-1 0,0-9 3 15,0 10-4-15,0-10 3 0,0 10-5 0,0-10 3 16,3 10-5-16,-3-10 5 0,0 8 1 0,0-8-2 16,0 0 0-16,-5 15 0 0,5-15 0 0,2 9 3 15,-2-9 0-15,0 0-1 0,0 13 4 0,0-13 0 16,0 8-5-16,0-8 3 0,0 0-4 0,0 14 2 16,0-14 2-16,-4 10-2 0,4-3 0 0,0-7 5 15,0 9-4-15,0-9-2 0,-3 12 1 0,3-12 3 0,0 13-3 16,0-13 2-16,0 10-1 0,-2-4 2 15,2-6-1-15,-4 14 1 0,4-14-2 0,-2 11-1 0,2-3-1 16,0-8 2-16,-2 14-2 0,2-14 1 0,-3 14-3 16,3-9-3-16,0-5 6 0,0 15-1 0,-2-7 0 15,2-8 2-15,-3 14 0 0,3-6-1 0,0-8-7 16,-1 16 9-16,1-16-5 0,0 12 6 0,-2-4-6 16,2-8 1-16,2 13 1 0,-2-6 4 0,0-7-6 15,0 14-3-15,0-14 5 0,-2 11-1 0,2-11 0 16,0 11-1-16,0-11 1 0,0 11-3 0,0-11 1 15,3 10 4-15,-3-10-2 0,-1 10 3 0,1-10-3 16,1 9 2-16,-1-9-1 0,2 7 1 0,-2-7 0 16,0 10 0-16,0-10-1 0,3 9 3 0,-3-9-2 0,0 7 3 15,0-7 0-15,0 0 1 0,3 13 1 16,-3-13 2-16,2 8-3 0,-2-8 3 0,2 6-1 0,-2-6 1 16,4 8 0-16,-4-8-1 0,1 8 0 0,-1-8 3 15,4 7 0-15,-4-7 0 0,0 0-2 0,-3 14 2 16,3-14-2-16,3 8 0 0,-3-8 3 0,0 8-5 15,0-8 4-15,2 10 2 0,-2-10-2 0,2 9 6 16,-2-9-2-16,0 9 2 0,0-9 0 0,0 0-1 16,0 14-3-16,0-14 3 0,4 9-10 0,-4-9 6 15,2 10 1-15,-2-10 2 0,3 9-4 0,-3-9 2 16,5 10-4-16,-5-6 1 0,0-4 0 0,4 9 0 0,-4-9-1 16,5 11 0-16,-5-11-5 0,4 10 5 15,-2-5-2-15,-2-5 2 0,5 8-2 0,-5-8 2 16,5 7-2-16,-4-2 1 0,-1-5 0 0,4 12-1 0,-4-12 0 15,5 6 1-15,-2-1 0 0,-3-5 2 0,0 0-1 16,3 11 2-16,-3-11-4 0,5 8-1 16,-5-8 3-16,5 8 3 0,-5-8-4 0,1 6 1 0,-1-6-4 15,3 8 2-15,-3-8-1 0,2 8 1 0,-2-8-1 16,4 7-2-16,-4-7-2 0,3 8 2 0,-3-8 2 16,3 6 3-16,-3-6-3 0,0 0 0 0,2 10 0 15,-2-10 1-15,3 6-2 0,-3-6 0 0,0 11-1 16,0-11 3-16,0 0-1 0,2 8 2 0,-2-8-4 15,3 6 5-15,-3-6-2 0,0 0 6 0,-3 12-3 16,3-12-1-16,0 0 2 0,3 9 0 0,-3-9 3 16,0 0 1-16,0 10-2 0,0-10 1 0,0 0 3 15,0 10 0-15,0-10 2 0,0 0 1 0,0 9 0 16,0-9 1-16,0 0-8 0,1 13 5 0,-1-13 3 0,0 0-1 16,-4 9-3-16,4-9-1 0,0 0 1 15,0 0-6-15,-2 9 0 0,2-9 2 0,0 0 1 0,0 0-3 16,0 9 2-16,0-9-4 0,0 0 16 0,0 0-10 15,0 0-1-15,0 0 0 0,0 0 2 16,0 0-2-16,-2 10 3 0,2-10 0 0,0 0-5 0,0 0 6 16,0 0 2-16,0 0-5 0,0 0 11 15,0 0-15-15,-3 8 3 0,3-8-2 0,0 0 3 0,0 0-3 16,0 0 12-16,0 0-17 0,0 0 6 0,0 0-6 16,0 0 4-16,0 0-3 0,0 0 5 0,0 0-3 15,0 0 0-15,0 0 0 0,0 0 3 0,0 0-2 16,0 0 3-16,0 0 1 0,0 0 5 0,0 0-4 15,0 0 5-15,0 0 0 0,0 0 6 0,0 0-5 16,0 0-3-16,0 0 2 0,0 10 7 0,0-10-7 16,0 0 14-16,0 0-15 0,0 0 6 0,0 0-2 0,0 0 5 15,0 0-6-15,0 0-1 0,0 0-1 16,0 0 0-16,0 0 0 0,0 0-3 0,0 0-2 16,0 0 2-16,0 0-4 0,0 0-6 0,0 0-7 0,0 0-13 15,0 0-19-15,0 0-27 0,0 0-26 0,0 0-19 16,0 0-29-16,5-26-37 0,-5 26-37 0,5-16-33 15,0 4-37-15,1-1-318 0,4-5-644 0,3 2 285 16</inkml:trace>
  </inkml:traceGroup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56.5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B7F833-D70D-4000-BCCD-223CF1E36BFA}" emma:medium="tactile" emma:mode="ink">
          <msink:context xmlns:msink="http://schemas.microsoft.com/ink/2010/main" type="inkDrawing" rotatedBoundingBox="10347,4323 10477,12203 10234,12207 10105,4327" semanticType="verticalRange" shapeName="Other"/>
        </emma:interpretation>
      </emma:emma>
    </inkml:annotationXML>
    <inkml:trace contextRef="#ctx0" brushRef="#br0">156 0 73 0,'0'0'113'0,"0"0"-12"0,0 0-1 0,0 0-6 0,0 0-8 16,0 0-5-16,0 0-5 0,0 0-6 0,0 0-7 16,0 0-8-16,0 0-5 0,0 0-6 0,0 0 2 15,0 0-12-15,0 0 3 0,0 0-4 0,0 0 1 16,0 0 3-16,0 0 1 0,0 0 0 0,0 0 2 16,0 0-3-16,0 0 10 0,0 0-3 0,0 0 4 15,0 0-1-15,0 0 2 0,0 0-2 0,0 0 1 16,0 0-4-16,0 0 0 0,0 0-4 0,0 0 0 15,0 0-7-15,0 0 0 0,0 0-3 0,0 0-3 16,0 0 0-16,0 0-2 0,0 0 2 0,0 0 3 0,0 0-3 16,0 0 1-16,0 0 1 0,0 0 0 15,0 0-1-15,0 0-1 0,0 0-1 0,0 0-2 0,0 0-3 16,0 0-3-16,0 0 0 0,0 0-2 0,0 0-4 16,0 0 1-16,0 0-2 0,0 0-2 0,0 0 0 15,0 0-4-15,0 0 3 0,0 0-7 0,0 0 2 16,0 0 0-16,0 0-1 0,0 0 1 0,0 0 0 15,0 0-2-15,0 0 0 0,6 7-1 16,-6-7-1-16,1 9 1 0,-1-9 2 0,0 0-1 0,0 11-1 16,0-11 1-16,0 9-4 0,0-9 3 0,0 10 1 15,0-10 2-15,0 12-1 0,0-12-4 0,0 11 4 16,0-11 1-16,0 16 7 0,0-11-7 0,0-5-1 0,0 17 0 16,-1-11 2-16,1-6 0 0,0 14-1 0,0-14-1 15,1 14-1-15,-1-7 1 0,0 1 1 0,0-8-1 16,0 14 2-16,0-14-7 0,-1 15 4 0,0-8 1 15,-1 1-2-15,2 2 3 0,-3-2-10 0,2 0 11 16,-3 2-3-16,4-10 0 0,-5 19-6 0,3-10-2 16,-2 0 11-16,0 3-3 0,2-4-2 0,-1 2 3 15,2-3-2-15,-2 5 3 0,1-2 0 0,1 0-1 16,0-1 1-16,-2 4-2 0,1-5-3 0,1 1 0 16,-2 1 4-16,2 1 1 0,0-4-1 0,1 3-1 15,0 0-1-15,-3 0 1 0,6-1 1 0,-3-9 0 16,-4 17 1-16,3-5-5 0,1-4 4 0,-3-1-3 0,3-7 1 15,-2 15-2-15,1-6 2 0,-1 0-2 0,2-9 2 16,-3 16 0-16,3-9 2 0,0-7 0 0,-4 16 2 16,2-10-6-16,2 2 1 0,0-8 1 15,-3 16 3-15,3-8-3 0,0-8-3 0,-5 13 0 0,4-5 5 16,0 0-4-16,1-8 3 0,-3 14-1 0,1-5 1 16,0-1 0-16,2-8-6 0,-2 13 3 0,2-6 4 15,0-7-1-15,-1 15-2 0,1-6 1 0,0-9 2 16,-3 14-1-16,3-5-2 0,-3-3 1 0,3-6 1 15,-2 15 1-15,2-7-3 0,-1 0 3 0,1-8-3 16,0 16 0-16,0-8 1 0,-2 0 0 0,2-8 1 16,-2 17 0-16,4-9 0 0,-2-1-4 0,-2 4 4 15,1-1-3-15,1 2 2 0,-1-2-1 0,1 2 1 16,-1-2 2-16,1-1-1 0,1 1-1 0,-1-10 0 16,-1 15 0-16,1-6 1 0,-3 1-1 0,2 2 4 15,0-4-6-15,1 3 6 0,0-11-4 0,-3 17-1 0,3-6 0 16,0-2 1-16,0 2-1 0,-1 0 0 0,1-11 0 15,-1 19 3-15,1-8-4 0,-1-2 0 16,-2-1 4-16,3 3 0 0,0-1-11 0,0 2 5 0,-1-4 5 16,2 1-1-16,-3 5 4 0,3-3-1 0,-2 1-3 15,-1 1 1-15,1-2 1 0,-1 0-1 0,1 1 0 16,-1-1-2-16,1 2-2 0,-1-1 2 0,0 2 2 16,0-3 1-16,0 2-7 0,-1 1 6 0,2 0-1 15,1 1-4-15,-4-3 8 0,3 2-1 0,-1-2-4 16,0 0 1-16,1 2 0 0,1-1 3 0,-1 1-4 15,1 0 5-15,-2 0-1 0,2 0-9 0,-2 0 6 16,1 0 3-16,-1 0-3 0,2-3 5 0,2 8-5 0,-2-5 2 16,-2 0 1-16,2 0-3 0,0-3 3 0,0 3 1 15,0 1-3-15,2-2-8 0,-2 1 7 16,1 0 3-16,-2 0-1 0,1 1-6 0,1 3 3 0,-1-1 1 16,2-3 0-16,-2 5 1 0,2-2 0 0,-4-3-2 15,4 0 0-15,-1 0-2 0,0 0 4 0,-1 1 1 16,2-2-4-16,-2 1 3 0,2 2-1 0,-2-3-1 15,-2 2 3-15,4-1 0 0,-2 0-2 0,0 0-2 16,0-2 1-16,1 2 2 0,-1 2-1 0,0 2 0 16,1-5-1-16,-2 1 3 0,2 4 0 0,-1-1-1 15,4-3-2-15,-4 3-2 0,3-2 2 0,-1 3 4 16,-1 0-2-16,0 2 1 0,1-6-4 0,1-1 4 16,0 3-4-16,-1-2 2 0,1 0 0 0,-3 0 1 15,2 2 0-15,1-3 0 0,-3 1-2 0,1 4 1 16,-1-4-5-16,1 0 5 0,-1 0 1 0,4 0-1 15,-3 0 0-15,3 3 2 0,-3-1-3 0,0-3-1 0,2 1 6 16,-3 0-5-16,3 3 2 0,0-2-2 0,1 3 2 16,0 1-3-16,-2-6 3 0,-1 1 2 15,0 4-4-15,3 1 4 0,-2 0-2 0,1 0-2 0,-1-1 4 16,-2-4-1-16,2 5-6 0,1 1 4 0,-3-1 3 16,3-1-4-16,0-1 0 0,-1 3 1 0,1-1-1 15,-2 1 1-15,1-2-1 0,-1 0 3 0,0 0-3 16,3 0 2-16,-4 1 0 0,4 1-4 0,-3-1 4 15,0 3 2-15,3-3-2 0,-4 1 0 0,1-2-4 16,0 1 3-16,1 1 0 0,-2-2-4 0,2-1 4 16,-1 2 3-16,0-1-4 0,1-4 3 0,-1 3 1 15,1 1-4-15,-2-2 0 0,2 2 0 0,-2-1-4 16,1 2 6-16,-1-5 0 0,1 1 0 0,-1 4-1 0,0-7 2 16,0 6-2-16,0-2 0 0,-1 3 3 0,2 1 0 15,-2-4-1-15,1-1 0 0,0 4-4 16,0-1 2-16,-3 2 1 0,1-1-3 0,2-3 1 0,-1-2 2 15,-1 2 1-15,1-4 1 0,0 8-4 0,-1-6 2 16,0 0-4-16,0 5 3 0,-1-2 0 0,2-1 3 16,1 0-6-16,0-3 7 0,0 0-4 0,-1-1 3 15,1 6-5-15,0-4 4 0,0 0-4 0,0 0 3 16,0 0 1-16,0-2-1 0,1 3-3 0,-1 0 0 16,4 2 4-16,-4-3-2 0,1 0 1 0,-1-3-1 15,0 3 1-15,1 0 0 0,-1-3-3 0,4 3 4 16,-4-1-5-16,1 1 5 0,0-2-2 0,2 2 2 15,-3-1-6-15,0-3 3 0,2 3 1 0,-2 0-1 0,2-1-3 16,-2 2 6-16,1-4-2 0,-1 3 2 0,0-2 1 16,0 0-3-16,0 2-1 0,0 1 2 0,0-3 0 15,0 3-7-15,0 0 8 0,0-5-2 0,-1 3 0 16,1 1 1-16,0-1-2 0,-2 1 4 0,4-1-4 16,-2 1-1-16,-2-2 2 0,2 0 2 0,0 3-3 15,0-3 3-15,-2 2-5 0,2 1 6 0,0 0-2 16,0 1-1-16,0 4-1 0,0-2 1 0,0-2 2 15,0-1-2-15,-1 1 1 0,1-1 0 0,0 3-3 16,0 0 2-16,0 0 1 0,0 0 0 0,0-2-1 16,0-2 2-16,0 2-5 0,0 4 4 0,0-5-2 15,0 3 2-15,1 0 1 0,-1 3 1 0,0-3-5 16,0-3-6-16,0 1 9 0,0 3-1 0,-3 1 0 16,3-1 0-16,2 1-1 0,-4 1 2 0,2-1-2 15,0 0 2-15,-1-2-1 0,1 1 3 0,-1 0-4 0,1-4 4 16,0 0 1-16,-2 0-1 0,2 6-2 15,0-2 3-15,0 0 1 0,-2-5-7 0,2 7 2 0,-1-4 6 16,0-3-5-16,2 5 1 0,-1 0 0 0,-1-4 3 16,2 4-1-16,-1-1 0 0,0 2-2 0,0 0 0 15,1 1 1-15,1-3-5 0,-2 2 4 0,0-6 1 16,0 8 0-16,2-7-2 0,-2 5 1 0,1-5 4 16,3 3-6-16,-4 3 3 0,2-2-1 0,0 2-6 15,-1-5 5-15,-1 1-1 0,1-2 2 0,1 4-3 16,-2 1 5-16,0-7-4 0,2 3 3 0,-2-1 0 15,1 6-3-15,-1-3 0 0,1 0-3 0,-1 1 6 16,3-2-4-16,-2-3 2 0,-1 3 0 0,0-1-2 16,0 1 4-16,0 5-2 0,1-7-5 0,0 4 8 0,-2-3-5 15,5-2 4-15,-3 1-1 0,0 5-1 16,1-5-2-16,-2 1 4 0,2-1-3 0,-2-2 3 0,1 7-2 16,-1-5 0-16,1-2 0 0,1 4 2 0,-2-2 0 15,2 4-1-15,-2-7 1 0,0 5 1 0,0-4-2 16,1 2 1-16,-1 2-1 0,2-5 1 0,-2 6 0 15,1-1 3-15,-1-4-3 0,2 7 1 0,0-5-5 16,-2 6 3-16,0-6 1 0,0 5 3 0,0-2-4 16,0-4 2-16,1 5 1 0,-1-2-5 15,0-2 5-15,0 0-3 0,1 0 1 0,0 0-1 0,-1 4 2 16,3-5 1-16,-2 1-2 0,-1-1 2 0,0 1-2 16,0 0 4-16,1 0-5 0,-1-3 5 0,0 3 1 15,3 0-2-15,-3 2-2 0,0-2 0 0,0-1 1 16,0 1-3-16,0 0 2 0,-3-2 3 0,3 3-1 15,-2-2 2-15,2 2-3 0,1-1 2 0,-2-2-1 16,-2 2-1-16,3 4-2 0,-1-5 1 0,-1 0 1 0,2 1 1 16,-2-1 0-16,0 1 5 0,2 0-2 15,-1 0 0-15,-1-1-2 0,2 1 2 0,0-2-2 16,0 2-3-16,-1-1 2 0,-1 0 1 0,2-1 0 0,-2 2 1 16,2 0-5-16,0-3 2 0,-1 3-1 0,2-2 3 15,-2 1-1-15,2 0-1 0,-2-2 2 0,1 3-4 16,0-1 0-16,0-1 4 0,-1 1-3 0,1-1 4 15,0 0-4-15,0 0 4 0,0-1-3 0,0 3 4 16,0-4-3-16,-2 3-3 0,2-2-1 0,0 2 2 16,-3-2 1-16,2 3 2 0,1-3-5 0,-3 2 0 15,2-2-1-15,1 2 3 0,0-1-2 0,-1 1 4 16,0-1-3-16,-2-2 1 0,2 0-3 0,0 1 4 0,-1-2-6 16,2 2 1-16,-2 3 3 0,1-6 0 15,0 1-2-15,-1 0 1 0,0 2-1 0,1-3 3 16,1 3 0-16,-3-3-5 0,2 3-4 0,-1-2 9 0,-1 2-3 15,2 0-1-15,1-2 0 0,-4-1 0 0,3 2 3 16,1-10-6-16,-1 18 4 0,1-8-2 0,-4 1 2 16,3-5-3-16,-3 6 5 0,3-2-2 0,-1 0 0 15,1-2-2-15,1-8 1 0,-2 16 1 0,1-8 1 16,1-2-2-16,1 6 0 0,-1-12 1 0,-1 17 0 16,1-9 2-16,1 2-5 0,-2 1 2 15,1 1-1-15,0-12 2 0,3 13 0 0,-3-1-2 0,1-6 3 16,1 6-1-16,0-2 1 0,1-2-4 0,-1 1 2 15,2 1 4-15,-3-2-5 0,3-2 3 0,0 6 0 0,-1-4-2 16,0-2 0-16,0 2 0 0,0-3 1 0,-3-5 4 16,7 12-3-16,-1-5 0 0,-1 0 0 15,-1 1 1-15,-4-8 0 0,7 10-2 0,-2-6 3 0,0 1-1 16,0 1 0-16,-5-6 2 0,9 9-2 0,-3-5 1 16,-4 1-1-16,3 2-1 0,-1-5 1 15,1 5 3-15,-5-7-4 0,8 7 2 0,-5-2 0 0,-3-5 0 16,6 7-2-16,-6-7 1 0,5 8 2 0,-5-8 1 15,4 8-3-15,-4-8 2 0,6 6 4 16,-6-6 0-16,5 5 6 0,-5-5 1 0,0 0-2 0,5 9 3 16,-5-9-1-16,5 5-2 0,-5-5 1 0,4 4-2 15,-4-4 7-15,0 0 0 0,6 8-4 0,-6-8 1 16,0 0-4-16,3 9 3 0,-3-9 0 0,4 5 1 16,-4-5 1-16,0 0-6 0,5 6 7 0,-5-6-2 15,0 0 1-15,0 0 3 0,5 8-1 0,-5-8-5 16,0 0 5-16,3 9 0 0,-3-9 1 0,3 4 1 15,-3-4 2-15,0 0-11 0,0 0 6 0,0 0 3 0,5 9-4 16,-5-9-1-16,0 0 4 0,4 5 4 16,-4-5-6-16,0 0-2 0,0 0 0 0,0 0 2 0,0 0 4 15,0 0-5-15,0 0 5 0,3 8 1 0,-3-8-11 16,0 0 10-16,0 0 2 0,0 0 9 0,0 0-14 16,0 0-2-16,0 0 1 0,0 0 1 0,0 0 1 15,0 0-10-15,0 0-7 0,0 0-13 0,0 0-19 16,0 0-21-16,0 0-23 0,0 0-18 0,0 0-20 15,0-24-29-15,0 24-27 0,3-11-26 0,1-1-33 16,3 2-27-16,-1-1-241 0,2-1-534 0,1-1 237 16</inkml:trace>
  </inkml:traceGroup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00.4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7F9EB3-E051-4C89-BA49-70B32AD2633A}" emma:medium="tactile" emma:mode="ink">
          <msink:context xmlns:msink="http://schemas.microsoft.com/ink/2010/main" type="inkDrawing" rotatedBoundingBox="12804,12215 13187,4288 13432,4300 13049,12227" semanticType="callout" shapeName="Other"/>
        </emma:interpretation>
      </emma:emma>
    </inkml:annotationXML>
    <inkml:trace contextRef="#ctx0" brushRef="#br0">390 30 82 0,'0'0'145'0,"0"0"-10"0,3-7-15 15,-3 7-2-15,0 0-10 0,0 0-8 0,5-8 2 16,-5 8-8-16,0 0-9 0,0 0 2 0,0 0-8 16,0 0-5-16,3-7-3 0,-3 7-4 0,0 0-2 15,0 0-4-15,0 0-1 0,0 0-2 0,0 0-7 16,0 0 1-16,0 0-4 0,0 0-3 0,0 0-7 15,3-8 0-15,-3 8-3 0,0 0-1 0,0 0 0 16,0 0-1-16,0 0-3 0,0 0 0 0,0 0-4 16,0 0-2-16,0 0 2 0,0 0-4 0,0 0 1 0,0 0-2 15,0 0-2-15,0 0 0 0,0 0-3 16,0 0-4-16,0 0-2 0,0 0-3 0,0 0 2 16,0 0-3-16,0 0 5 0,0 0-5 0,0 0-1 0,0 0 0 15,7 19 1-15,-7-19-2 0,0 12-1 0,1-5 6 16,-1-7-2-16,0 14 1 0,2-5-2 0,-2-9 2 15,0 16-1-15,-2-10-1 0,2-6 1 0,-1 14-3 16,-1-5 3-16,2 4-1 0,-1-7 0 0,0 7 0 16,-2-4 4-16,2 2-3 0,0-2-3 0,1 2 4 15,0-2 1-15,-4 1-1 0,3 0-3 0,0 2-1 16,-2-1 2-16,2 0-2 0,0 1-4 0,-4-1 2 16,2-1 1-16,2 3 0 0,-2-1-4 0,0 2 4 15,1-5-2-15,0 5 0 0,1-2 3 0,-3 3-1 16,2-3 1-16,2 5-1 0,-4-4-1 0,4-1-2 15,-1 2 0-15,1 2 2 0,-1-4 1 0,1 4-1 0,-2-4 0 16,0 1-6-16,2 1 7 0,0-2-1 0,-1 2-2 16,0 0 0-16,1-3 1 0,-2 3 0 15,0 0-1-15,1-2-6 0,1 1 8 0,-2 1-1 0,1-3-2 16,-2 1-2-16,3 2 3 0,-3-3 2 0,2 2 0 16,-2 2 1-16,2-3-2 0,-1 0 0 0,-1 2 1 15,2 0-1-15,-3-1 2 0,3-1-2 0,0-1-1 16,-3 3-3-16,3-1 5 0,0 1-2 0,1 1-5 15,0 1 9-15,-2-4-2 0,1 4 1 0,1-2 0 16,-2 5-3-16,-1-5 3 0,2-1-2 0,2 5 3 16,-4-1-4-16,3-3 1 0,-2 2 4 0,2-5-7 15,-2 7 4-15,-1 0-1 0,3-4-1 0,-1 0 1 0,1 3-1 16,-1-3 2-16,0 1-3 0,-2 0 3 0,2 2-3 16,0-3 6-16,-1 3-6 0,0-3 2 15,1 3-1-15,0-1 3 0,-1 1-1 0,0-3-2 0,2 5-2 16,0 1 4-16,0-4-1 0,-1 2-2 0,2-2-2 15,-2 1 4-15,1 2-1 0,0-4 2 0,0 3 0 16,0-3-2-16,0-1-1 0,0 0 4 0,0 2-1 16,0-4-2-16,0 2 1 0,-2 0 2 0,2 2-5 15,0 1 5-15,-1 1-3 0,1-5 3 0,0 0-8 16,-2 1 7-16,4 0-1 0,-2-1 1 0,0 1-1 16,0 4 1-16,-2 0-2 0,1-6 0 0,1 7 1 15,1-1-2-15,-1-2-2 0,0 0 6 0,2 4-3 16,-4-4 0-16,2-2 2 0,0 3-2 0,0 1-2 0,0 0 4 15,-1-4-2-15,1 4 2 0,0 0-4 16,0-3 3-16,0 3-3 0,3 0 1 0,-3 1 3 16,-2-6 1-16,2 2-5 0,0 3 3 0,2-2-1 0,-2 0 2 15,0 6-1-15,0-5 0 0,1 5-1 16,-1-2-1-16,-1-1 1 0,1-2 1 0,1 1 0 0,-2 1 0 16,1-1-2-16,0 2 1 0,-2-1-3 0,4-1 3 15,-2 1 1-15,-2 0 0 0,2-2 0 0,2 0-2 16,-1 2 1-16,1-1-3 0,-1-2 5 0,1 4-1 15,0-4 1-15,0 0-2 0,0 2 0 0,1 1-1 16,2-1-2-16,-3 2 3 0,3 0 0 0,-1 0 3 16,-2 0-3-16,3 2 2 0,2-4 3 0,-5 5-6 15,3-2 3-15,0 3-2 0,0-4-2 0,-1 2-1 0,-3 0 3 16,2 0 2-16,2 1-1 0,-1 1-2 16,-2 2 4-16,0-3-3 0,3-1 0 0,-3 0 1 15,-1 0-4-15,-1 7 2 0,3-7 0 0,-2 8 3 16,-1-2-3-16,1-6 1 0,-1 0 0 0,2 2-2 0,1 3 1 15,-3-5 1-15,2-1 3 0,-2 2 0 16,-2-1-3-16,4 9-1 0,-2-10 0 0,0 2 0 0,1-2 2 16,-1 6 2-16,-1-4-5 0,2 7 3 0,-1-8-1 15,0 8 3-15,-1-10-2 0,-1 8 0 0,1-5-2 16,2 6-3-16,-2 0 0 0,2-9 5 0,-2 1-1 16,-1 2 0-16,2 1 0 0,0-3 3 0,0 3-3 15,0-2 2-15,0 0-1 0,0 0 2 0,-3 1-2 16,4 7 0-16,-1-8-1 0,0-1 1 0,-1 1-8 15,0 0 11-15,-3 0-4 0,3-2 0 0,0 3 0 16,-3-3 1-16,3 0 0 0,-3-2-3 0,0 4 3 16,-1-5 0-16,2 5-1 0,0-6 0 0,-2 4-3 15,3-2 6-15,1 1 0 0,-4 0-2 0,1 0-3 16,2-2 3-16,-3 2 1 0,2-2-7 0,-2 3 5 0,0-1 1 16,0-5-1-16,3 5 2 0,1-1 1 15,-3 1-2-15,-1 3 0 0,1-6 1 0,1 4-2 0,0-1 2 16,1-1-1-16,-1 0 3 0,1 2-5 0,-1 0 1 15,1-1 0-15,-1 0 1 0,2 0-5 0,-1-4 3 16,-2 2 3-16,3 2-1 0,-3 0-2 0,3 0 1 16,-3 1 1-16,0-2-1 0,2 0 1 0,-2 0-3 15,2 2 4-15,-2-1-2 0,-1 0 1 0,4 0 1 16,-2 1-2-16,-3-1 1 0,3-1-1 0,0 1 0 16,-1-2 2-16,2 0-1 0,-2 2 0 0,2-2 1 15,-1 1-2-15,1 2 3 0,-3-4-1 0,2-1 3 16,1 3-3-16,0 2-3 0,-1-3 1 0,-1 0 4 15,2 0-3-15,-3 2 3 0,1-1-2 0,-1 1 1 0,2 1 0 16,-1-1 2-16,1 0-2 0,-1 1 0 0,1 2-2 16,-2-2 4-16,3-1-1 0,-3 0 0 0,1-2-1 15,-1 3 6-15,1-1-7 0,1 1 1 0,-3-4 0 16,4 3 2-16,0-1-2 0,-2-2 3 0,2-2-3 16,-3 6 3-16,2-4-1 0,2-2-2 0,-1 3 3 15,-2 2 1-15,3-1-7 0,-1-3 4 0,1-1-1 16,-2 6 2-16,3-5-2 0,0-1 1 0,-2 0 0 15,2 3-1-15,-1-3-2 0,-1 1 3 0,2-1-3 16,-3 0 2-16,2 3-1 0,-2-3 1 0,2 0-1 0,0-2 0 16,-3 2 2-16,3 0-2 15,0-1-1-15,1-1 3 0,-4 2-1 0,2-2 1 0,2 2 0 16,-2-2-2-16,-1 2-4 0,0 0 5 0,2-1-3 0,-1 2 2 16,-1-3-1-16,3 1 0 0,-4 1 0 0,4-2 0 15,-1 3-1-15,0-2 2 0,0 0-1 16,1 0-2-16,-3 1 2 0,1 0-2 0,2 3 1 0,0-7 5 15,-3 7-3-15,2-5 3 0,1 3-3 0,0-2-1 16,-3 0 4-16,5-2-2 0,-4 3-1 0,2-1 5 16,0 1 0-16,0-2 1 0,0 0 1 0,2 2-4 15,-2-2 2-15,2 1 1 0,-2-1-2 0,3 1 3 16,-6 1-4-16,6-2-2 0,-3 1 2 0,1-1 4 16,3-2 0-16,-4 4-2 0,1 0-3 0,1 0 7 15,-2-3-3-15,4 3 3 0,-4-4-2 0,1 4 0 16,1 0 2-16,0-2-3 0,-1 1-2 0,0-1 4 15,1 0 1-15,-1 3-1 0,1-3 0 0,0-1-1 0,-1 3-1 16,0-3 1-16,1 3-1 0,0 0 1 16,-1-3-3-16,-1 2 2 0,1 1-2 0,-1-2 2 15,0 0-4-15,0 3 1 0,4-6 0 0,-4 5 2 0,1 0-3 16,-1 0 2-16,4 0-3 0,-4-3 2 0,0 3 1 16,0 0-1-16,-3 2-2 0,2-4 5 0,1 1-7 15,0-1 3-15,-1 2 1 0,2 0 0 0,-1-1-5 16,0 1 3-16,0 0-1 0,-2 0 1 0,3 4-1 15,-5-6 3-15,3 2-5 0,1 0 5 0,1 3-3 16,-1-3-1-16,-1 2 0 0,0-4 1 0,1 4-2 16,0-3 1-16,0 0 1 0,-2 1-3 0,2 3 1 15,0-1 2-15,-2 1-3 0,2-3 0 0,-1-1 2 16,0 1 0-16,1 1-2 0,-2-1 2 0,2-2 0 16,-2 0-1-16,2 2-2 0,-1-2 4 0,1 0-3 15,-2 1 3-15,2-2-1 0,-1 2 3 0,1-2-2 16,0 1-2-16,-1-1-2 0,1-2 5 0,-2 1-6 0,4-1 4 15,-4 0-1-15,2-9 1 0,-2 19 0 0,2-13 0 16,0-6-3-16,0 16 0 0,-1-8 2 0,1 1 2 16,0-9-1-16,0 16-1 0,-1-7-3 0,1-9 3 15,-4 17 0-15,3-10 3 0,1 2 5 0,0-9-3 16,-1 15 1-16,-2-7 3 0,3-8-3 0,-1 11 6 16,1-11 0-16,-1 15 0 0,-2-11 2 0,3-4 5 15,-1 17 4-15,1-17 3 0,0 13-2 0,-1-6 7 16,1-7-7-16,0 16 2 0,1-8-2 0,-1 1-2 15,0-9-1-15,0 16 2 0,0-7 0 0,1 0-2 16,-1-2 2-16,0-7 3 0,4 19-2 0,-4-10-9 16,4-2 12-16,-4 3 0 0,1-2-2 0,0 0 0 15,4 2-1-15,-4-2-3 0,3-2-1 0,-2 1 7 0,1 0-8 16,1-1 1-16,-4-6 4 0,7 10-2 16,-2-7-5-16,-5-3-3 0,6 8 10 0,0-5-2 0,-6-3-4 15,8 8-6-15,-2-5 6 0,-6-3-7 0,7 2 8 16,-7-2-6-16,10 2 0 0,-10-2-5 0,6 4-12 15,-6-4-23-15,0 0-19 0,0 0-34 0,16-5-37 16,-16 5-35-16,0 0-42 0,5-11-60 0,-5 11-324 16,0-9-626-16,0 9 277 0</inkml:trace>
  </inkml:traceGroup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09.4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915E30E-BCAA-42DF-8AE4-659D58325F03}" emma:medium="tactile" emma:mode="ink">
          <msink:context xmlns:msink="http://schemas.microsoft.com/ink/2010/main" type="inkDrawing" rotatedBoundingBox="16223,4201 16421,12138 16111,12146 15913,4209" semanticType="verticalRange" shapeName="Other">
            <msink:sourceLink direction="with" ref="{B338D763-AD6E-47CE-86B9-B528F38792E4}"/>
            <msink:sourceLink direction="with" ref="{41D73DD3-6A80-46A1-AE53-4F98471CA069}"/>
            <msink:sourceLink direction="with" ref="{F57FCDCA-70EA-45F2-92A5-760713C3FF69}"/>
          </msink:context>
        </emma:interpretation>
      </emma:emma>
    </inkml:annotationXML>
    <inkml:trace contextRef="#ctx0" brushRef="#br0">70 0 25 0,'0'0'135'16,"0"0"-8"-16,0 0-3 0,0 0-6 0,0 0 6 15,0 0-3-15,0 0-2 0,0 0-4 0,0 0 0 16,0 0-2-16,0 0 3 0,0 0-2 0,0 0-4 15,0 0-2-15,0 0-4 0,0 0-4 0,0 0-6 16,0 0-4-16,0 0-6 0,0 0 1 0,0 0-12 16,0 0-6-16,0 0-4 0,0 0-1 0,0 0-9 15,0 0-8-15,0 0-5 0,0 0-3 0,0 0-8 16,0 0 1-16,0 0-5 0,0 0-5 0,0 0-1 16,0 0-2-16,0 0-3 0,0 0 3 0,0 0-6 15,0 0 3-15,0 0-3 0,0 0-3 0,-1 24 1 16,1-24 3-16,1 11-4 0,-1-11-2 0,0 12-2 15,0-4 2-15,0-8-2 0,-1 12 1 0,1-12 2 16,-3 14-2-16,3-6-3 0,0-8 0 0,-3 16 0 0,4-7 0 16,-1-9 1-16,-2 13 0 0,-1-5-3 0,1 4 1 15,1-3 1-15,-2-2-1 0,2 4 1 0,-2-4 1 16,0 0-1-16,3-7-2 0,-5 17 1 0,2-8-2 16,-2 2 2-16,3-1 0 0,-2-1-2 0,2 0 1 15,-1-3 1-15,1 4-3 0,-2 2 2 0,3-2 1 16,-2 1-4-16,3-2 1 0,-3-1-3 0,2 4-3 15,-1-1 2-15,0 0 2 0,2 0-1 0,-1-1 0 16,-1 2 3-16,2-1-5 0,0 0 2 0,0 1-1 16,0-2 2-16,-1 2 3 0,2-2-7 0,-1 3 4 15,0-3-1-15,0 2 2 0,2-1 2 0,-2 0 0 16,0 0-5-16,0 0 5 0,1 0-1 0,-2 1-1 16,2-4 1-16,1 4 1 0,1 0-1 0,-2 0 2 0,-1-1 0 15,2 0-1-15,1 0 2 0,1 0-4 16,-2 0 0-16,3 1 3 0,-2-2-3 0,0 1 3 0,0 1 0 15,0-1-1-15,0 0 2 0,2 1 0 0,0 0-3 16,-3 1 1-16,4 0-1 0,-1 1 1 0,0-2-5 16,0 2 7-16,-2-1-2 0,3 1 1 0,-1-1 0 15,-2 0 3-15,4 3-1 0,-4-2 0 0,2 5-1 16,1-2 1-16,0 3-4 0,-2-1 3 0,2-1-1 16,-1-3-1-16,0 4 1 0,1-1 5 0,0 1-8 0,1-1 1 15,-2 0 6-15,2 0-3 0,-1 0-3 0,-2 2 5 16,4-3-8-16,-1 1 5 0,0 2-1 15,1-3 2-15,-2 3-2 0,0-1-1 0,0-4 1 16,0 7 5-16,0-2-3 0,-1-1-3 0,-1 0 3 0,2 0 0 16,-1 1-3-16,0-1 2 0,0 1-2 0,-3-1 4 15,2-2-7-15,0 0 8 0,-1 2-3 0,1 1 0 16,1-3-1-16,-1-1 0 0,1 2 3 0,-3 0 1 16,2 0-5-16,0 2 3 0,1-2-1 0,-1 1 0 15,0-1 0-15,0 1 1 0,-3 0-1 0,3 0 2 16,-2-1-5-16,0 1 6 0,1 0-4 0,-2 1 5 15,1 3-6-15,-2-3-1 0,2 1 2 0,-1-2 4 16,1 1-3-16,-2-1-1 0,0 2 2 0,-2-2 0 16,4 0-3-16,-2 0 3 0,-2 1-1 0,1-1-4 15,1-2 3-15,0 0 1 0,-2 3 0 0,2-1 3 16,-2 0-4-16,0 0-1 0,2 1 2 0,-2-2 3 0,-1 0-9 16,3 1 7-16,-1-1-1 0,1 1-4 0,-3-2 6 15,3 3-2-15,-1-1-1 0,0 1-1 16,1-1 3-16,1 0-1 0,-2-2 3 0,0 1 0 15,2 0-4-15,-1 1 2 0,0-2-2 0,0-2-1 0,0-1 1 16,2 5 4-16,1-5-2 0,-6 4 0 0,7 0-3 16,-4-4 1-16,0 1-1 0,3 3 4 0,-1-3-3 15,-2 3 1-15,0 0 1 0,1 2-7 0,-1-3 8 16,1 3-4-16,-1-6 3 0,0 4 1 0,0-5-5 16,0 6 5-16,-1-2-3 0,1 3 2 0,0 0-1 15,-1-4 1-15,-1 3 1 0,2-2-3 0,0 0 0 16,0-3 3-16,0 2-3 0,-2 2 3 0,1 1-3 0,0 0 1 15,-2-1 1-15,2-3 1 0,1 1-2 16,-1 4-2-16,0-1 2 0,1 1 2 0,-3 0-2 16,2 0 2-16,0-2-2 0,-1-3 0 0,0 4 0 0,2 1 0 15,0-1-1-15,-1-1 4 0,0 1-2 0,1-1-2 16,0 3 2-16,-2-3-2 0,2-1 1 0,0 3 0 16,-2-6-2-16,2 5 6 0,0 1-2 0,2 0 1 15,0-2-4-15,-1 0 2 0,-1 0 1 0,-1 1 1 16,2 1-4-16,-2 0 1 0,1 0-4 0,0 0 7 15,1-1-3-15,-1 4 2 0,1-2-2 0,-2-2 0 16,2 0-2-16,-2 2-3 0,2-1 4 0,-1-1 4 16,0 1-6-16,2 2 5 0,2-2-4 0,-1-1-1 15,-2 1 3-15,-1-1 2 0,2 3-2 0,2-1-3 0,-1-1 4 16,0 1 0-16,-2 0-2 0,3 0 4 16,-3-1-3-16,2 2 1 0,0 0-1 0,1-2 0 15,-4 1 0-15,4-1 2 0,0-1-4 0,-2 1 3 16,-1-1 0-16,3 2 0 0,-3-3 1 0,1 2-3 0,1-4-3 15,-3 3 3-15,1-1-3 0,1 1 3 16,-1-4 3-16,1 1-5 0,-2 1 2 0,2 2 2 0,-2 1-1 16,0-1 3-16,0 1-3 0,0-1 0 15,1 3-2-15,0 0 5 0,-1-2 0 0,0 0-4 0,2 0-5 16,-2 0 6-16,2 1 3 0,-2 1-2 0,1-2-2 16,0-3 1-16,2 4 1 0,-2-1 0 0,-1 2-3 15,1-2 2-15,0 1 0 0,2-2-1 0,-3 2-1 16,1 1 3-16,-1-1 0 0,1-1 1 0,-1 3 0 15,0-3-3-15,0 0 2 0,0-1 2 0,0 2-6 16,0-3 0-16,0 1 3 0,-1 2 1 0,1-3-4 0,-5 1 3 16,3 0 2-16,-1 1 0 0,1-2-1 15,-2 1-2-15,2 0 2 0,-5 1-2 0,5-3 1 0,-4 3 1 16,1-4-1-16,0 6 3 0,-1-3-2 0,3 1 0 16,-2-1 0-16,2 0 4 0,0-1-2 0,-2 3-2 15,4 2 0-15,-4-4 1 0,4 3 1 16,0-3-1-16,-2 0 0 0,2 2 1 0,1-3-2 15,0 4 1-15,0-3 4 0,1 0-3 0,2 1 1 0,-6-1-3 16,3 1-1-16,0-1 2 0,3 2 1 0,-2-3 0 16,1 2-2-16,1-1 1 0,-2 1 0 0,0-4-1 15,-1 7 1-15,2-4-2 0,-2-2 4 0,3 0-1 16,-3 5-1-16,1-5 1 0,1 2-4 0,0 1 6 16,-1-6-1-16,1 5 0 0,-2 0 1 0,1 1 1 15,-1-3-8-15,3-1 5 0,-1-2-2 0,0 5 6 16,1-1-1-16,-2-2 0 0,0-2-2 0,3 6-1 15,-4-6 1-15,0 4 2 0,1-3-3 0,0 3 4 0,2 0 0 16,-1 2-1-16,0 0-1 0,-2-5 2 0,0 5-1 16,3-1-3-16,-2-2-1 0,-1-1 2 0,0-4-4 15,0 8 7-15,-1-5-3 0,2-1-1 0,-1 5 1 16,0 0 0-16,-1-3-1 0,1 3 6 0,0-4-1 16,-3-2 1-16,1 0-4 0,2 1-1 0,-1 1-1 15,1-1 3-15,0 3-3 0,-1 2 1 0,1-4 0 16,-3-2-3-16,2 1-1 0,1-1 5 0,-1 2-5 15,1-2 2-15,-1 0-2 0,-2 0 2 0,2 1-2 16,0 0 5-16,1-3-2 0,-4 0-1 0,3 3-1 0,-1 0 1 16,-1 0-2-16,2-3 1 0,-2 2 0 15,1-1 1-15,0-2-3 0,0 2 2 0,0-3-1 16,-1 4 1-16,2-4 0 0,-3 2 0 0,3-2-3 16,-3 2 1-16,3-2 1 0,0-1-1 0,-1 0-2 15,0 0 3-15,1 1-1 0,-2-2 1 0,1 5-1 16,1-1 4-16,-1-4-4 0,1 5 2 0,0-1 0 0,-2-3-2 15,1 1 1-15,1 2 2 0,-2-3-5 0,2 5 4 16,0-2-2-16,1 0-1 0,0 2 3 0,-3-4 2 16,2 3-1-16,1 1-5 0,0-2 5 0,-1 2 0 15,1-2 0-15,-4-1 3 0,7 3-3 0,-3-4 1 16,0 2-1-16,0 1 1 0,0 0 2 0,0-3-1 16,0 3 0-16,0-12-2 0,0 21 0 0,1-15 0 15,-1 6 2-15,0-5-1 0,0-7-3 0,-1 18 2 16,1-10-1-16,0-8 3 0,0 13-1 0,0-5-2 15,0-8 0-15,0 14 0 0,0-14 0 0,1 14 0 16,-1-8-1-16,0-6 2 0,-1 14-2 0,-2-7 1 0,3-7-2 16,-1 12 4-16,1-12-5 0,-1 9 5 15,1-9-1-15,-3 11-2 0,3-11 0 0,0 12 2 0,0-12-4 16,-2 11 2-16,2-11 1 0,-1 10 2 0,1-10 0 16,-2 14-2-16,2-14-3 0,-1 11 3 15,1-11 0-15,-2 12 1 0,2-12-4 0,-3 11 2 0,3-11-1 16,-1 11 0-16,1-11 3 0,-2 13-2 0,2-13 2 15,-2 9-1-15,2-1 0 0,0-8 4 0,-2 13-3 16,-1-5 3-16,3-8 3 0,-2 10 0 0,2-10-1 16,-4 14 5-16,4-14-4 0,-1 10 1 0,-2-2-1 15,3-8-2-15,-3 15 5 0,1-9-1 0,2-6-1 16,-6 13-1-16,3-5 1 0,0-2 0 0,3-6 3 0,-5 15-7 16,4-10 4-16,1-5 1 0,-6 11-1 15,5-5-3-15,1-6 2 0,-5 12-2 0,3-7 2 16,2-5-2-16,-4 14-6 0,2-9 6 0,2-5 2 0,-3 11-5 15,3-11 3-15,-2 11 2 0,2-11-3 0,-1 12 4 16,1-12-3-16,-1 11 2 0,1-11-6 0,-3 10 5 16,3-10-1-16,3 8 0 0,-3-8-4 15,0 10 0-15,0-10 1 0,1 8-2 0,-1-8 6 0,1 8 0 16,-1-8-2-16,0 0 2 0,2 12 0 16,-2-12 5-16,0 0-4 0,-2 10 3 0,2-10 0 0,0 0-2 15,2 9-3-15,-2-9 5 0,0 0-1 0,0 0 2 16,2 10-9-16,-2-10 8 0,0 0 2 0,1 10-2 15,-1-10-2-15,0 0-1 0,3 6 1 0,-3-6-3 16,0 0 3-16,0 0 2 0,2 9-5 0,-2-9 0 16,0 0-1-16,0 0 2 0,0 0 0 0,0 9 3 15,0-9-8-15,0 0 2 0,0 0-1 0,0 0 1 16,0 0-1-16,1 8-2 0,-1-8 3 0,0 0-5 16,0 0 4-16,0 0 1 0,0 0 1 0,2 9-1 15,-2-9-2-15,0 0 1 0,0 0 2 0,0 0-1 0,0 0-1 16,0 0 2-16,0 0-2 0,0 0-1 0,0 0-15 15,0 0-16-15,0 0-22 0,0 0-21 16,0 0-24-16,0 0-26 0,0 0-27 0,8-23-23 0,0 11-38 16,-5 0-56-16,5-1-182 0,3-3-486 0,0-3 215 15</inkml:trace>
  </inkml:traceGroup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13.8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87F864E-DEC9-48FA-9F99-5A492ECA2A66}" emma:medium="tactile" emma:mode="ink">
          <msink:context xmlns:msink="http://schemas.microsoft.com/ink/2010/main" type="inkDrawing" rotatedBoundingBox="10744,-501 23301,6973 19411,13508 6854,6034" semanticType="callout" shapeName="Other">
            <msink:sourceLink direction="with" ref="{51E01350-3C7A-47D5-A89C-FED78509E5DB}"/>
            <msink:sourceLink direction="with" ref="{3899357D-8582-4BF5-9B81-609DE3EBFE02}"/>
          </msink:context>
        </emma:interpretation>
      </emma:emma>
    </inkml:annotationXML>
    <inkml:trace contextRef="#ctx0" brushRef="#br0">221 29 2 0,'0'0'138'0,"6"-4"0"0,-6 4-18 0,0 0-10 0,0 0-16 16,0 0 5-16,5-6-9 0,-5 6-9 0,0 0-4 16,0 0-5-16,0 0-3 0,5-7-2 15,-5 7-3-15,0 0-6 0,0 0-8 0,4-7 1 0,-4 7 0 16,0 0-6-16,0 0 7 0,0 0-4 0,6-6-10 16,-6 6 5-16,0 0-3 0,0 0-1 0,0 0 0 15,0 0-2-15,0 0-2 0,0 0-5 0,0 0-1 16,0 0-4-16,0 0-4 0,0 0 6 0,0 0-7 15,0 0-3-15,0 0 1 0,0 0-5 0,0 0 5 16,0 0-1-16,0 0 3 0,0 0-2 0,0 0 3 0,0 0 0 16,0 0 0-16,0 0 0 0,0 0 5 15,0 0-2-15,0 0-1 0,0 0-1 0,3 20 2 16,-3-20-2-16,2 8-2 0,-2-8-3 0,1 6 0 0,-1-6-5 16,0 0 1-16,0 12 1 0,0-12-3 0,3 13-1 15,-3-13 3-15,-3 13-6 0,2-5 1 0,1-8-1 16,-1 15-1-16,-3-6 0 0,3 0-1 0,-2-1 1 15,1 0-2-15,1 2 3 0,-2 0-2 0,0-2-2 16,1 6 5-16,-3-6-10 0,3 2 7 0,-2-1-4 16,-1-1 1-16,3 4-3 0,-3 0 2 0,2-2 0 15,0 2-1-15,0-1 4 0,-3 0-3 0,2 1 2 16,1 0-2-16,-2-3-1 0,1 5 5 0,0-3-5 16,1 0 1-16,-2 1 0 0,1-2 5 0,-1 2-8 0,1 0 6 15,1 0-6-15,-1 1 5 0,1 1-5 0,0-2 5 16,0 1-1-16,0 0 0 0,1 1-1 15,1 3 1-15,1-3-4 0,-3 4 2 0,3 0 0 0,0-3 2 16,0 1-2-16,0 3 0 0,-3-4 0 0,4 3 0 16,-2-3 1-16,1-2-4 0,0 6 3 0,0 0 1 15,0-4-10-15,0-1 15 0,-1 3-3 0,-2 2 2 16,2-5-5-16,1-2 3 0,1 7-3 0,-1-5 2 16,-2 0-1-16,0 0-1 0,2 0 0 0,-2 1 1 15,0-1 0-15,-2 6-3 0,3-6 4 0,-1-2-1 16,1 4-1-16,-2-2 1 0,1 0 1 0,-1 5 0 15,1-2-1-15,1 2 0 0,0 0 0 0,0-2-2 16,-3 3 1-16,4-1 3 0,0 1 0 0,1-1-3 0,2 1-1 16,-3 2 2-16,1-2 3 0,-1-2-4 15,2 3-3-15,-2 0 0 0,0-2 6 0,2 1 0 16,1 0-4-16,-3 0 4 0,-1-1-4 0,1 0 1 0,-2 1 0 16,0-1 0-16,1-1-6 0,1 5 6 15,-1-2-1-15,-3-1 2 0,3-1-3 0,1 4 5 16,-1-2 0-16,-2 2-5 0,3-3 1 0,-1 2 1 0,2-2 2 15,-2 2 1-15,1-3-7 0,-1 3 5 0,2 0 1 16,-2-4 0-16,1 2-3 0,0 1 3 0,0 1-2 16,0-2 2-16,1-4-3 0,-2 6 1 0,0-5 2 15,2 3 2-15,-1 0-4 0,-1-1 3 0,-2 0-4 16,2 2 2-16,1-2-2 0,-1 2 0 0,-3 1 1 16,1-2 1-16,2 1 2 0,0-1-5 0,-3-1 2 15,2-1-2-15,-1 2 3 0,1 0-3 0,1 0 4 16,-2-1 1-16,2 0-8 0,1 1 6 0,-3 2-2 15,3-5-2-15,0 5 3 0,2 0 1 0,-4 0 1 0,2 3-2 16,2-4 0-16,-2 0 3 0,2 1-5 0,1 0 6 16,-1 1-6-16,-1-4-1 0,2 1 2 15,-2 2 3-15,-1-4 1 0,3 2-3 0,-1 0 1 16,-1 0 2-16,0-1-3 0,1-1-2 0,-2 0-2 0,1 0 5 16,-1 0 1-16,2 2-2 0,-2-3-2 0,0 1 3 15,0 0-2-15,-2 0-1 0,2 2-2 0,2-2 4 16,-2 3 0-16,-2-1 2 0,2 0-1 0,-1 0-1 15,1-1 3-15,-2 1-4 0,2-1 3 16,-1 1 1-16,1-1-2 0,0 2-1 0,-1 0-2 0,1-2 3 16,0 1 1-16,0-1-3 0,0 1 4 0,0 2-3 15,0-2-1-15,0 0-1 0,1 0 2 0,-1 0-1 16,1 3 0-16,-2-4-1 0,2-2 2 0,1 3 0 0,1 2-5 16,-5-3 7-16,4 3-6 0,0-2 5 15,-1-1 1-15,-1 0 0 0,1 2-1 0,2-4 1 16,-3 2-3-16,1 1 1 0,-1-1 3 0,0 0-3 15,0-2-1-15,0 3 2 0,-1-2 0 0,2-6-3 16,-1 8 1-16,-1-3 0 0,1-1 0 0,-3 3 4 16,6 0-2-16,-7 1 0 0,4-2-3 0,-1 3 2 0,1 0 0 15,0-2 1-15,0 1-3 0,0-1 4 0,0 1-4 16,-2 0 3-16,2 0-2 0,2 2 2 0,-2-1 3 16,-2-1-4-16,2 1-1 0,0-1 1 0,2 2-1 15,0-2 4-15,-2-1-3 0,3 1-1 0,-2-1-1 16,0 4 3-16,-1-2-3 0,1-2 2 0,2 1 1 15,-3 0-1-15,0-1-2 0,2 1 0 0,-2 2 2 16,-1-3-1-16,2 1 3 0,-1 1-4 0,0 0-1 16,0-2 3-16,0 0 0 0,3 1-3 0,-3 0 4 15,0-1-2-15,1 2-2 0,-1-2 3 0,0 2 1 16,1-1 3-16,2 2-3 0,-1-2-1 0,-2 0 1 0,3 0-1 16,1 1 0-16,-2-1 2 0,-1 0-3 15,1 0 4-15,1 1-2 0,-2 1 0 0,4 0-1 0,-4-2 3 16,3 3-5-16,-3-2 2 0,4 2 2 0,-2-3-1 15,-1 0 5-15,-1 1-4 0,1 1 4 16,-1-1-1-16,2-2 0 0,-3 1-1 0,3 0 3 0,-3 0-2 16,1 0-1-16,-2 2 3 0,5-3 1 15,-7 1 1-15,3-1-5 0,0-1 3 0,0 1-4 16,4 0 0-16,-4-2 0 0,0 2 5 0,-1 0-3 0,1-1-3 16,-4 0 4-16,4 0 1 0,0-1 0 0,0 2-1 15,0 0-5-15,-3-1 4 0,3 1-4 0,0-1 4 16,-1-1-2-16,-1 4 1 0,2-3-3 0,0 0 0 0,0 0-2 15,-1 1 4-15,-1-1 0 0,2 1 1 16,-3-1-1-16,1 1-6 0,1 0 4 0,1 1 2 16,-3-3-5-16,1-4 4 0,1 3-1 0,0 2 4 0,-2-4-2 15,2 4 0-15,0-3-1 0,-1-1 1 16,0 5-3-16,1-2 1 0,2 1 1 0,-1 0 2 16,-1 2-1-16,1-7 0 0,-1 1-2 0,1 1 2 0,0 2 0 15,-2-4 3-15,2 4-1 0,0 0 2 0,0-3-5 16,0 1 7-16,0 3-4 0,0-4 3 15,-2 0 2-15,2 4 1 0,0 0-3 0,-1-4 5 0,2-1-5 16,-1 2 5-16,2-3-1 0,-2 3 0 0,0-1-1 16,2 4-1-16,-2-4-1 0,0 2 1 0,0-2-2 15,1 2 4-15,-1-3-4 0,-1 1 5 0,2-2-5 16,0 6 2-16,-1-3 1 0,0-2 1 0,4 1-1 16,-4 5 2-16,0-1-1 0,-2-3-6 0,0-1 4 15,1-3-3-15,1 5 3 0,-1-2-1 0,-1 5-3 0,0 1 1 16,-2-2-2-16,4-5-2 0,-2 1 2 15,-1 0 0-15,2 1-3 0,-1 1 1 0,-1 3-1 16,3-5 5-16,-1-3-4 0,-3 3 0 0,3 2 0 16,0 2 1-16,-2-3-3 0,3-1 2 0,-2 3-1 15,2-3 1-15,-4-1-1 0,4 5 2 0,-1-4-3 16,-2 0 4-16,3 0-2 0,-3 0 0 0,0 0-2 0,2 0 3 16,-1 3-6-16,0-3 3 0,1-2 1 0,-3 1 3 15,2-2-2-15,-3 3-4 0,4-3 2 0,-3 3 3 16,0-3-3-16,1 0-1 0,-2 2-1 15,1-1 5-15,1-1-6 0,1 0 4 0,-3-1 1 0,4 1-1 16,-3 0 2-16,2 2 1 0,-2-2-3 0,3-2 0 16,-2 4 1-16,0-2 0 0,0 0-4 0,2 1 5 15,-1-1-3-15,2 3 2 0,0-4 3 0,0 1 0 16,-2 1 4-16,2-1 0 0,4-2-5 0,-3 5 4 16,2-3 1-16,-2 1-1 0,3-5-2 0,-3 7 1 0,3-4 1 15,-2 3-1-15,2-3-1 0,-2 1-3 16,2 1 1-16,-3-5 1 0,2 7-2 0,2-4 4 15,-2-2-1-15,0 4-1 0,-2-4-3 0,3 2 0 0,-3 2 2 16,0-3-3-16,3 1 0 0,-3 1 3 0,0-2 0 16,2 2 1-16,-2-2-8 0,0-3 3 0,3 3 3 15,-2 0 1-15,2 2-4 0,-3 0 3 0,3-3-1 16,0 2 2-16,-3-2 2 0,4 3-1 0,-3 0 1 16,2-5 0-16,1 5-7 0,-3 1 8 0,3-2-5 15,0-1 3-15,-1 2-4 0,0-1-1 0,-2 1 5 16,2-2-3-16,-3 0-1 0,5 1 0 0,-4-1 3 15,1 0-1-15,0 3-7 0,0-5 5 0,0 4 0 16,0-3-3-16,0 1 2 0,1 1 1 0,-1 1-2 0,1-2 4 16,1-1-3-16,-4 1 2 0,2-1-2 15,0 0 1-15,-1-2-1 0,1 2 1 0,-3-8-5 16,4 13 3-16,-2-9 0 0,-2-4-1 0,3 13 2 0,-2-7 0 16,-1-6 6-16,6 9-6 0,-6-9 2 0,3 8 3 15,-3-8-1-15,1 6 2 0,-1-6 0 0,1 8 0 16,-1-8-3-16,0 0 2 0,0 11 2 0,0-11 1 15,0 0 0-15,0 0-4 0,-1 10 3 0,1-10 1 16,-4 7-2-16,4-7 2 0,0 0 0 0,-2 8 0 16,2-8-2-16,0 0 1 0,-1 11-4 0,1-11 4 15,-4 8-1-15,4-8 0 0,-5 7 4 0,5-7 3 16,-1 9-2-16,1-9-3 0,-5 9-3 0,5-9 1 16,-3 12 1-16,2-7-1 0,1-5-1 0,-4 9 2 15,4-9 3-15,-1 11-6 0,0-3 7 0,1-8-6 16,0 9 8-16,0-9 0 0,0 14-4 0,0-14-2 15,0 11-4-15,0-11 5 0,0 12 2 0,0-12 2 16,0 12-1-16,0-6-6 0,0-6 7 0,1 12-6 16,-1-12 7-16,3 9-3 0,-3-9-2 0,2 11 7 15,1-6 0-15,-3-5-3 0,3 11-2 0,0-7 3 0,-3-4-1 16,3 9-3-16,-3-9 4 0,0 0-1 0,7 9-1 16,-7-9-8-16,6 5 11 0,-6-5-4 0,4 4-5 15,-4-4 3-15,6 5-1 0,-6-5 4 0,0 0-8 16,6 5-8-16,-6-5-21 0,0 0-33 0,0 0-46 15,0 0-61-15,13-3-57 0,-13 3-75 0,16-7-264 16,-7 1-606-16,2-3 268 0</inkml:trace>
    <inkml:trace contextRef="#ctx0" brushRef="#br0" timeOffset="21584.25">-11087 1667 70 0,'0'0'171'0,"0"0"-4"0,0 0-9 16,0 0-4-16,0 0-7 0,0 0-8 0,0 0-7 16,0 0-9-16,0 0-10 0,0 0-9 0,0 0-14 15,0 0-2-15,0 0-8 0,0 0-12 0,0 0-6 16,0 0-11-16,0 0-1 0,0 0-1 0,0 0-4 16,0 0-3-16,0 0 3 0,10 0 2 0,-10 0 0 15,0 0 0-15,0 0-2 0,13 3 0 0,-13-3 1 0,11 0-6 16,-11 0-2-16,12 0-3 0,-4 1-2 0,-8-1-1 15,18 0-3-15,-5 0-3 0,-13 0-6 16,20 0-2-16,-6 0 0 0,-1 0-2 16,-3 0 0-16,2 0-5 0,1 0 1 0,-4 0-1 0,3 0 1 0,1-1-6 15,1 2 1-15,-5 0 1 0,5 0-1 0,-4-1-4 16,5 0 3-16,-4 0 1 0,4 0-2 0,-2-1-1 16,1 1 0-16,-2-1-1 0,1 1 0 0,0 0-4 15,1 0 4-15,0 0 2 0,0-1-5 0,-2 1 1 16,3 0 0-16,-1 0-1 0,-2 0 2 0,1 0-1 15,0 1 0-15,-1 0-3 0,3-1 2 0,-3 0 0 16,2 0-1-16,-2 1 2 0,3 1 0 0,-2-1-3 16,0-1-1-16,3-1 1 0,-1 5-2 0,1-4 2 15,4-3 4-15,-7 6-3 0,9-3 1 0,-7 0 1 0,0 0 1 16,8 0-2-16,-7-3 1 0,-1 2-3 16,5 2 5-16,-3-1-3 0,-2 3-1 0,1-6 0 0,-1 3 0 15,2 0 0-15,-2 3-2 0,1-3-1 0,-1 2 5 16,6-2 0-16,-7 3 0 0,5-1-4 0,2 1 1 15,-3-2 1-15,5 1 2 0,-10 1-2 0,13-3 4 16,-3 4-3-16,2 1-1 0,0-3-1 0,4 2 2 16,5 0 2-16,-11-2-4 0,12 2 0 0,-3-1 3 15,0-2 0-15,0 3 0 0,0-2-1 0,-7 0 3 16,2 0-5-16,2 0 0 0,-3 0 3 0,-1 2 0 16,8-2 0-16,-12-1-1 0,11-1-4 0,3 3 4 15,-6-1-4-15,4 1 1 0,-9-2-3 0,9 1 3 0,-8-1-12 16,-2 2 4-16,12 1-4 0,-11-3-7 15,-1 2 7-15,1-2 1 0,10 1 0 0,-11 0 2 16,2-1-3-16,8-1 3 0,-9 2 1 0,0-2-2 0,0 0 3 16,6 0 4-16,-5 0-3 0,0 0 3 0,5 0-1 15,-5 2 0-15,0-2 0 0,-3 0 2 0,3 2 0 16,-1-2 2-16,1-2 1 0,0 4-1 0,-1-2 0 16,1 0 1-16,-3 0-1 0,2 1 3 0,0 1-2 15,1-1 0-15,0-1 0 0,-1 2 0 0,1-1-1 16,7-1 2-16,-12 0-4 0,3-1 7 0,3 2-2 15,-1 0 3-15,-2-1-6 0,4 2 6 0,-4-2-3 16,7 0 2-16,-5 0-1 0,0 2-1 0,7-2-1 0,-8 0 0 16,0 0 1-16,0 2 2 0,1-4-2 15,7 4 1-15,-7-2-3 0,-1 1 1 0,1-1 3 16,0 4-8-16,-2-4 8 0,9 0-4 0,-7 2 4 0,0-2 1 16,-1 0-2-16,8 0 0 0,-8 0 0 0,-1 0 1 15,3 3-3-15,6-6-1 0,-7 3 0 16,-1 0-2-16,10 0 2 0,-3-5 0 0,-7 5 0 0,8 0 1 15,0-1-4-15,-8-2-5 0,8 1 3 0,-8 2 4 16,1-2-7-16,0 1 4 0,-1 0 1 0,0-2 3 16,2 1-2-16,-4 1-1 0,3-1 1 0,-1 0 1 15,1 0 0-15,0 1-3 0,-1-2 2 0,1 2 3 16,-1-3-5-16,2 3 2 0,-1-3 5 0,0 1 0 16,-1 1 1-16,8 0-4 0,-6-1 2 0,-1 1 2 0,7-2-3 15,-7 0 1-15,-1 1 0 0,8-2 0 16,-6 2-1-16,5-2 2 0,0 1 0 0,-6 2 1 15,1-1-1-15,6 0 3 0,-8 0-5 0,7 0-2 0,-5 3 2 16,6-5 4-16,0 2-5 0,-7 0 2 0,8 0 4 16,-1 0-5-16,-1 0 5 0,-5 1-5 15,-2-1 2-15,1 3 0 0,5-2 0 0,-6-2 0 0,2 1 2 16,-2-2-3-16,8 3-2 0,-9-1 5 0,3 1-4 16,6-1 3-16,-7 1 1 0,0 0-4 15,-2 0 4-15,3 2 1 0,5-3-1 0,-5 3 1 0,-2-1-3 16,1 1 4-16,1-2-3 0,5 0 1 0,-8 2-2 15,-2 0 5-15,4-1-10 0,-2 0 9 0,2 1-1 16,-3-2-2-16,3 2 0 0,0 2 1 0,0-2-2 16,0 1 2-16,-1-1-2 0,1 0 1 0,7 0-4 15,-7 0 3-15,-1 0 2 0,0-1-1 0,-3 1 2 16,3 1-4-16,1 0 3 0,1 1 0 0,-1-2-9 16,-1 2 6-16,1-2-1 0,0 0 2 15,7 1-1-15,-8-2 5 0,8 2-7 0,-6 2 5 0,-1-6-1 16,7 3 1-16,-1 3-4 0,-8-6 0 0,8 2 1 0,1 1 0 15,-7 0 0-15,1-1 1 0,6 1-2 16,-8-1 2-16,9-1-3 0,-3 1 2 16,-5 0-1-16,7-3-1 0,0 2 3 0,-7 1 2 0,7 0-1 0,0-3-1 15,0 3-1-15,-7 0-1 0,9 0 1 16,-2-2 0-16,0 3 1 0,-7-2-2 0,7 1-4 0,-1-1 6 16,-5 1-3-16,5-1 3 0,1 2-2 0,-8-1 3 15,1-1-2-15,1-1 2 0,6 0-4 0,0 3 2 16,1 0 0-16,-8-2-2 0,-2 2 0 0,2 0 3 15,7 2 0-15,-9-5 0 0,1 3-1 0,2-1-1 16,-3 2-1-16,9 2 3 0,-7-3 0 0,-2 0-1 16,4 0 1-16,6 0 2 0,-14 0-3 0,6 0-1 0,0 0-4 15,-1 3 9-15,1-3-5 0,6 0 4 16,-7 0-1-16,6-3 1 0,-7 6-4 0,3-6 2 16,-2 3 0-16,-1 0 0 0,2 0-2 0,1 0 3 0,6 0-7 15,-8 0 4-15,1 3-1 0,-3-6 4 0,9 3 0 16,0 0-1-16,-6 3-4 0,-1-6 5 0,2 3-1 15,-1 3-2-15,1-1 0 0,6-4 3 0,1 2-2 16,-9 0-2-16,0 0 6 0,2-3-3 0,-1 3 1 16,8 0-1-16,-1-3-1 0,0 3 2 0,0 0-1 15,-9-2 2-15,2-1-6 0,0 2 6 0,1 1-3 16,7-2 2-16,-8 2 1 0,9-5-2 0,-9 5-1 16,8-6 3-16,1 3-3 0,-4 2 2 0,-5-1-2 15,8 2 3-15,-1-3-2 0,-1 0 3 0,4 1-4 0,-3-1 5 16,0 1-6-16,0 0 1 0,0 0 0 15,0 0 1-15,4-1-1 0,-3 3 1 16,4 0-3-16,-3-4 3 0,-1 3-6 0,0-2 7 0,0 2-2 0,2-1 1 16,-3-1-3-16,1 3 2 0,-6-3-1 15,5 1 4-15,3 1-1 0,-8 2-1 0,5-2-3 0,1-2 1 16,2 1 2-16,-3 2 0 0,-1 0-3 0,-2-3 2 16,3 3 1-16,-1-2-2 0,-6 2 3 0,7-4-3 15,-7 2-3-15,8 0 7 0,-10 2-1 0,4-4-2 16,-2 4 0-16,5-2 5 0,-6 2-3 0,8-4-4 15,-5 4 1-15,5-2 2 0,1-1-2 0,-3 0 1 16,-6 3-3-16,8-2 1 0,-1-1 1 0,-5 3 1 16,6-2-1-16,-8 1 0 0,2 1 1 0,5-3 1 15,-6 1-1-15,-3-1 1 0,5 0-3 0,-2 3 4 16,-2-2-4-16,9-2 1 0,1 4 0 0,-12-2 3 16,5-2-3-16,-1 2 4 0,8-1-3 0,0 0 3 0,-8 1-2 15,0-1-1-15,-2 3-3 0,2-2 3 0,7-1-1 16,-9-3 1-16,3 6 0 0,-1-2 1 15,0 1 1-15,7-2 1 0,-5 0-5 0,5 0 5 0,-1 1-5 16,-8 0 3-16,4 1-1 0,5-2 0 0,-1 0 0 16,1 3 1-16,-1-5-8 0,-5 5 10 0,-1 0-1 15,7-4-6-15,1 4 3 0,-2-2 3 0,-7 2-2 16,1-1 1-16,7 0 2 0,0 0-7 0,-1 1 5 16,1 0-3-16,-10 0 4 0,3-2-1 0,-3-1-4 15,3 3 5-15,7 0-1 0,-5 0 2 0,-5-3-3 16,3 3 0-16,-2 0-1 0,2 0-2 0,-1 0 1 15,-1-1 3-15,1 1-4 0,1-2 5 0,-2-1-2 16,2 3 0-16,-3 0 2 0,3 0-5 0,1-2 4 0,-3 2-2 16,-2-4 0-16,4 4 2 0,0 2-2 15,0-4-1-15,-1 2 5 0,-1 0-2 0,1 0-2 16,-1-3 1-16,2 2-2 0,-3 0 3 0,0 1-1 16,3-3-1-16,-1 3 2 0,0 0-1 0,-4 0-3 15,0 0 1-15,0 0-1 0,1 0 5 0,-1 0-1 16,0-2-1-16,1 2 1 0,0 2-1 0,2-2-1 0,-2 3 1 15,-3-6-2-15,2 6 0 0,4-3 2 0,-3 2 2 16,4-1-10-16,-3-1 10 0,3 0-1 16,-5 0-2-16,4 2 1 0,-3-2 0 0,4 2 0 0,-5-2 2 15,2 2-4-15,-1 0 2 0,2-2-2 0,-3 3 2 16,0-1-2-16,-1-2 2 0,-1 1-2 0,4 2 5 0,-2-1-5 16,2-1 0-16,-4 1 3 0,1-2 2 15,1 2-3-15,1-1 3 0,-6 0-3 0,7 0-3 16,-7-1 2-16,3 0-3 0,1 1 4 0,-4 2 0 0,6-1 1 15,-8-1-2-15,5-2 3 0,-3 2 1 0,-2-1 0 16,3 2-4-16,-1-2 4 0,-2 2-2 0,3-2-4 16,-1 0 5-16,1 1-4 0,-3 1 3 0,0-2-2 15,0 0 4-15,1 0-1 0,2 2-1 0,0 0-1 16,0-2 0-16,-1 0 1 0,1 2 1 16,6 0 2-16,-6-1-5 0,3 2 0 0,-4-3-1 0,3 2 5 15,0 0 2-15,-3 0-1 0,1-2 2 0,-1 2-3 16,1-2 2-16,-1 0 1 0,-2 0-5 0,0 3 2 15,-2-3 0-15,1 1 0 0,-4-1 6 0,-8 0 0 16,18 0 2-16,-18 0 1 0,11-1 4 0,-11 1 0 16,11 1-1-16,-11-1 0 0,0 0 1 0,9 0-4 15,-9 0 0-15,0 0 0 0,0 0-2 0,0 0-6 16,0 0-7-16,0 0-14 0,0 0-14 0,0 0-17 16,0 0-20-16,0 0-18 0,0 0-28 0,0 0-37 15,0 0-54-15,0 0-144 0,0 0-376 0,-36-6 167 0</inkml:trace>
    <inkml:trace contextRef="#ctx0" brushRef="#br0" timeOffset="5663.18">-669 8297 59 0,'0'0'121'0,"0"0"-6"0,0 0-9 16,0 0-11-16,0 0-9 0,0 0-7 15,0 0-8-15,0 0 1 0,0 0-6 0,0 0 4 0,0 0-16 16,0 0 7-16,-22-13-4 0,22 13-4 0,0 0-10 16,0 0 7-16,0 0-10 0,-11 1-2 0,11-1 0 15,0 0-4-15,0 0 2 0,0 0-4 0,0 0 3 16,0 0-4-16,0 0-6 0,0 0 4 15,0 0-3-15,0 0 3 0,0 0-5 0,0 0 0 0,0 0-1 16,21 11-2-16,-21-11-3 0,13 1-3 0,-13-1 0 16,14-1-1-16,-14 1-3 0,14-2 2 0,-5 2-3 15,1-1-2-15,-10 1 2 0,17-1 2 0,-17 1-6 16,16 0 2-16,-3-4-2 0,-1 4 0 0,2-3-4 16,-2 1 7-16,-2 1 1 0,2-1 4 0,-2 1 2 15,2 1 3-15,-2 0-2 0,1-3-1 0,-1 3 7 0,1-2-5 16,3-1 4-16,-2 0 0 0,0 3 7 0,-12 0-2 15,20-2-2-15,-7 2 0 0,-2 0 1 16,2 0-3-16,-3-2-4 0,-1 1 0 0,-9 1-6 0,19 0 2 16,-6 0-3-16,-2 1 5 0,-3-1-5 0,-8 0-2 15,19 0-3-15,-11 2-1 0,1-1-1 0,-9-1 4 16,19 0-4-16,-12 1 3 0,3-1-2 0,-10 0-2 16,16-2 0-16,-6 2 0 0,-10 0 3 0,15-3 0 15,-6 0 4-15,-9 3 5 0,15-3-1 0,-2 1 1 16,-6 1 1-16,3-1 0 0,-10 2-2 0,17-6-2 15,-11 5 1-15,-6 1 3 0,14-3-5 0,-8 2 0 16,-6 1-3-16,12-4 0 0,-12 4-1 0,14-4-3 16,-14 4 5-16,12-1-5 0,-12 1 2 0,13-3-5 0,-6 0 4 15,-7 3-3-15,12 0 0 0,-12 0-2 16,14 3 1-16,-14-3-2 0,12-4 4 0,-12 4-4 16,11 1 0-16,-11-1 4 0,11 0-2 0,-11 0-1 0,9 0 1 15,-9 0 0-15,11 0 1 0,-11 0-1 0,0 0-1 16,14-1-1-16,-14 1 3 0,0 0-2 15,13 1 2-15,-7 2-3 0,-6-3 2 0,0 0-6 0,16-4 3 16,-16 4 3-16,10-4-1 0,-10 4-3 0,10 0 7 16,-10 0-7-16,12-3 5 0,-5 1-4 0,-7 2 3 15,12-3-4-15,-12 3 2 0,9-3 2 0,-9 3 1 16,11-1-3-16,-11 1-1 0,8-2-1 0,-8 2 2 16,11-5 0-16,-11 5 0 0,10-3 3 0,-10 3-3 15,8-4 1-15,-8 4-2 0,0 0 4 0,12-2-3 16,-12 2-1-16,7-2-1 0,-7 2 2 0,9-3 1 15,-9 3-3-15,12-3 3 0,-12 3 1 0,0 0-2 16,13-1 0-16,-13 1 0 0,11 0 1 0,-11 0 1 0,0 0 0 16,13-1-4-16,-13 1-2 0,10 0 5 0,-10 0-4 15,10 1 4-15,-10-1-1 0,10 0 2 16,-10 0-1-16,0 0 0 0,15 0 0 0,-15 0 1 0,11-1-3 16,-11 1 0-16,0 0 1 0,12 0 1 0,-12 0-6 15,11 0 7-15,-11 0 0 0,0 0 2 0,13 0-1 16,-13 0-1-16,13 1 1 0,-13-1 0 0,12-1-3 15,-12 1 2-15,13 0-2 0,-13 0 2 0,13 1 0 16,-13-1-2-16,14-1 1 0,-7 2 1 0,3 0 0 16,-10-1-2-16,20 0 4 0,-14-1-2 0,-6 1 6 15,19 3 1-15,-7-3-1 0,-1 0 2 0,1 0 1 16,-3 0 0-16,-9 0 3 0,17-3-2 0,-9 4 1 0,-8-1-1 16,16-1 0-16,-7 1 0 0,-9 0-2 15,13-1 3-15,-13 1-1 0,11-1-3 0,-11 1 0 16,11-3 0-16,-11 3 2 0,11 3-3 0,-11-3 1 0,14-5-4 15,-7 3-4-15,-7 2 3 0,10-1-3 0,-10 1 5 16,13 0-1-16,-13 0-1 0,14 1-3 0,-14-1 3 16,15-1-4-16,-9 2 5 0,-6-1-4 0,14 2 3 15,-14-2-4-15,12 2 0 0,-12-2 4 0,16 0-2 16,-9 0-3-16,-7 0 2 0,15 0-1 0,-6 0 1 16,-9 0-4-16,13 0 9 0,-13 0-8 0,14 0 5 15,-14 0-2-15,7 0 2 0,-7 0-1 0,11 3-1 16,-11-3-1-16,0 0 4 0,14 0-5 0,-14 0 1 15,0 0-1-15,16-3-1 0,-16 3 2 0,14-2 0 0,-8 0 3 16,-6 2-3-16,13 0-3 0,-13 0 1 0,15-2 4 16,-5 0 0-16,-3 1-1 0,-7 1 2 15,14-1-4-15,-4 1 2 0,-10 0 2 0,13-1-6 16,-13 1 3-16,15-1-1 0,-9-1-1 0,-6 2 2 0,15-4 0 16,-15 4 3-16,10 0-3 0,-10 0 3 0,0 0-9 15,16 0 6-15,-16 0 1 0,10-2-2 0,-10 2 1 16,11 0 0-16,-11 0-2 0,12-1 2 0,-12 1 2 15,13 0 1-15,-13 0-3 0,11-1 2 0,-11 1-2 16,13 0 1-16,-13 0-1 0,11-2 0 0,-11 2 0 16,10-1 0-16,-10 1 1 0,13-3-1 0,-13 3 1 15,12-1 0-15,-12 1 1 0,13-1 0 0,-13 1-1 16,13-1-1-16,-13 1 3 0,16-2 0 0,-16 2-2 16,15-1 1-16,-15 1 1 0,14 0-3 0,-6-2 2 15,-8 2 3-15,13-1-4 0,-4 1 1 0,-9 0-1 16,12-2 3-16,-12 2-1 0,15-3 1 0,-6 2-1 15,-9 1-3-15,11 0 0 0,-11 0 4 0,15-2-3 0,-8 2 3 16,-7 0-3-16,17-1 0 0,-17 1-2 0,16-1 2 16,-16 1-3-16,15 0 4 0,-5 0-2 0,-10 0 3 15,14 1-4-15,-14-1 5 0,14-1-4 0,-14 1 3 16,13 0-3-16,-13 0 2 0,16-2 1 0,-16 2-1 16,13-1-2-16,-13 1 2 0,15-3 2 0,-10 3 0 15,-5 0 0-15,14 3-2 0,-14-3 0 0,15-3 1 16,-15 3 0-16,13 0 3 0,-13 0-1 0,10 0-1 15,-10 0 0-15,16 0 3 0,-16 0-2 0,11-2-2 16,-4 4 2-16,-7-2 1 0,13 0-3 0,-13 0 2 16,13 0-2-16,-13 0-3 0,13 0 2 0,-13 0-1 0,11 3 2 15,-11-3-1-15,13 0-3 0,-13 0 5 16,12 0-3-16,-12 0 0 0,13 1 1 0,-13-1 4 16,10 0-5-16,-10 0-1 0,12 2-1 0,-12-2 2 0,15 1-2 15,-8 0 2-15,-7-1-3 0,13-1 2 0,-13 1 2 16,13 1-1-16,-5-1 1 0,-8 0 4 0,14-1 2 15,-5 2 4-15,-9-1-1 0,18 0 5 0,-10 0 2 16,2 0 1-16,-10 0 1 0,15-1 4 0,-7 1-6 16,3 0 3-16,-11 0-5 0,17 0 3 0,-7 1-4 15,-10-1 2-15,16-2-4 0,-8 0-1 16,-8 2-2-16,13 0 1 0,-13 0 2 0,16 0-5 0,-9-1-2 16,-7 1 5-16,13 1-3 0,-13-1 0 0,13 0-2 15,-13 0 2-15,13-1 1 0,-13 1 0 0,16-3-2 16,-16 3 4-16,13 0-2 0,-13 0 4 0,13 0 4 15,-13 0-4-15,10 0-3 0,-10 0 6 0,12-2 4 16,-12 2-5-16,11 2-1 0,-11-2 4 0,11-2-3 0,-11 2-1 16,0 0 0-16,10 0-4 0,-10 0 2 0,0 0-1 15,12-1 0-15,-12 1 1 0,0 0-7 16,0 0 4-16,0 0-2 0,11 0 0 0,-11 0 1 0,0 0 0 16,0 0-2-16,0 0-3 0,0 0 0 0,0 0 0 15,0 0 0-15,0 0 0 0,0 0-2 0,0 0 7 16,0 0-4-16,8-2-1 0,-8 2-5 0,0 0 2 15,0 0-1-15,0 0-13 0,0 0-12 0,0 0-10 16,0 0-23-16,0 0-17 0,0 0-22 0,0 0-18 16,0 0-16-16,0 0-23 0,0 0-12 0,0 0-32 15,0 0-28-15,0 0-210 0,0 0-473 0,0 0 210 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1.4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14 77 0,'11'-3'64'0,"-2"-2"-8"16,-3 3-17-16,-6 2-16 0,0 0-32 0,5-4-33 15,-5 4-45-15,0 0 20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38.2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899357D-8582-4BF5-9B81-609DE3EBFE02}" emma:medium="tactile" emma:mode="ink">
          <msink:context xmlns:msink="http://schemas.microsoft.com/ink/2010/main" type="inkDrawing" rotatedBoundingBox="6943,4341 20760,3723 21138,12175 7321,12793" semanticType="enclosure" shapeName="Other">
            <msink:sourceLink direction="with" ref="{B054470E-8B2B-4F4A-9CBD-3C8FF2D52735}"/>
            <msink:sourceLink direction="with" ref="{B338D763-AD6E-47CE-86B9-B528F38792E4}"/>
            <msink:sourceLink direction="with" ref="{E0F2C1E5-642C-4879-B0FD-884B3A808C44}"/>
            <msink:sourceLink direction="with" ref="{A6644D2E-C496-4F5C-AFFE-A8D9F43C7F5D}"/>
            <msink:sourceLink direction="with" ref="{F756D723-F590-42A8-9685-B4EDC853E924}"/>
            <msink:sourceLink direction="with" ref="{41D73DD3-6A80-46A1-AE53-4F98471CA069}"/>
            <msink:sourceLink direction="with" ref="{F57FCDCA-70EA-45F2-92A5-760713C3FF69}"/>
            <msink:destinationLink direction="with" ref="{987F864E-DEC9-48FA-9F99-5A492ECA2A66}"/>
          </msink:context>
        </emma:interpretation>
      </emma:emma>
    </inkml:annotationXML>
    <inkml:trace contextRef="#ctx0" brushRef="#br0">0 305 188 0,'0'0'184'0,"0"0"-14"0,0 0-9 0,0 0-5 15,0 0-8-15,0 0-6 0,0 0-5 0,0 0-11 16,0 0-6-16,0 0-14 0,0 0-8 0,0 0-13 0,0 0-4 16,0 0-10-16,0 0-6 0,0 0-8 15,0 0-1-15,0 0-9 0,0 0 1 0,0 0-5 16,27-2 2-16,-27 2 1 0,13 1 2 0,-13-1-7 0,20 0-4 16,-5 1-6-16,1-1 5 0,3 0-2 0,1-1-8 15,0 2 1-15,3-1-3 0,1 0-4 16,0-1 2-16,1 0-4 0,-4 1-1 0,12 0-5 0,-7 0 2 15,5 0-2-15,5 1-1 0,-3-2-3 0,0-2 3 16,0 3-2-16,1-3-1 0,2 3-3 0,-12 0-1 16,12-2 1-16,-4 2 2 0,0 0-4 0,-7-3 3 15,7 3-5-15,-6 0 7 0,-2 0-7 0,10-3 4 16,-2 3-3-16,2 0-1 0,-3 0 4 0,3-2-2 16,-4 2-1-16,2-1-1 0,3 1 0 0,-1 0 3 0,2-1-4 15,-1-3 1-15,-2 4-2 0,3-4 4 0,3 4-2 16,-4-5-1-16,2 3 2 0,1 2-3 0,5-3 1 15,-3 2 2-15,0 1-1 0,1-2 0 0,1-1-2 16,0 2 1-16,2-3 3 0,-1 4-1 16,2-4-5-16,0 2 5 0,0 0-2 0,13 1 0 0,-14-2-3 15,2 3 6-15,-2-2-3 0,2 2-1 0,-3 0 2 16,1 0-1-16,1 2 0 0,-2 0-3 0,1-4-5 16,-2 2 4-16,4-2-3 0,12 2 0 0,-14 0 3 15,-2 0-4-15,0 0-1 0,0 0 5 0,1-2-4 16,-2 2 4-16,2 0 0 0,-2 0 3 0,3 0-6 15,-1-1 6-15,-1 1-4 0,4-1 2 0,-5 1 0 16,3 0-1-16,0 0 3 0,-2-2-1 0,2-1 2 0,1 3-2 16,-1-1 0-16,-2 1 1 0,4 0 0 15,-2 0 0-15,2-2 0 0,-1 0 0 0,0 2-2 16,-1 0 2-16,2 2 1 0,-4-4 2 0,0 2-1 0,1 0 0 16,0 2-2-16,1-4 4 0,1 0-3 15,-2 1 1-15,-2 1-2 0,4 1 1 0,-4-1-2 0,3 2 4 16,-2-2-3-16,1-2 5 0,-1 1-4 0,0 1-1 15,1 0 1-15,18 1 3 0,-19-1-2 0,1 2 2 16,4-2-4-16,-4 0 1 0,1 0-1 0,14-2 3 16,-15 2-4-16,2 0 6 0,13-1-5 0,-14 1 2 15,-1 0-1-15,3 1 1 0,-3-1-3 16,1 0 1-16,-2-1 2 0,1 2-2 0,0-3 1 0,-2 2 2 0,1-2-2 16,-2 2 0-16,4-1 1 0,-1 1 0 15,-1 0-1-15,-4 1 0 0,1-1-1 0,0-1 0 0,2 1 1 16,-4 0-2-16,2-1 1 0,-1 0 1 0,3 1 0 15,0-3 3-15,-3 3-4 0,3-2 0 0,-3 0 1 16,1 1 0-16,0 1-2 0,1 0 4 0,-4 0 0 16,5-3-1-16,-4 2 1 0,1 1-2 0,-1-1-1 15,2 0 0-15,-3-2 3 0,1 3-2 0,-2 0-1 16,5-2 1-16,0-1 0 0,2 3-1 0,-4-1-2 16,1 1 3-16,3-1 1 0,-2 1-2 0,-1-3 1 15,3 0 0-15,0 3 0 0,-1-1 2 0,1-1-4 16,1 0 2-16,-4-1 4 0,3 2-4 0,-1-2-1 15,2 3 3-15,-1-2-2 0,-3 2 4 0,1-3-2 16,0 2-2-16,-1-2-2 0,3 2 3 0,-2-3-1 16,0 2 4-16,2 2-4 0,-3 0 0 0,3-3-1 0,-5 2 2 15,3-1-1-15,0 0-1 0,0 1-1 0,2 0-1 16,-3 1 5-16,3-2-4 0,-1 0 1 16,1-1 2-16,-3 1-1 0,3-1-3 0,1 2 4 15,-2 0 0-15,1 0-3 0,-3 2 3 0,3-2 1 0,-1 1-5 16,-1-3 3-16,1-2 0 0,2 5 1 15,2-3-1-15,-3 5 1 0,1-4-1 0,0 0 2 0,0-2-1 16,-2 2 2-16,1-1-3 0,-1 3-2 0,0-1 5 16,2-3-3-16,1 4 1 0,-4 0-4 15,2 0 4-15,1 0 0 0,1 0-1 0,-1-4-2 0,-1 4 4 16,-2-5 1-16,1 4-4 0,1 1 1 0,0 0 1 16,2 0-1-16,-3 0-1 0,1-2 3 0,0-2-1 15,-1 2 0-15,-2 2 3 0,4-2-3 0,-2 0-1 0,-3-1-3 16,-1 2 6-16,2-2-6 0,1 0 0 15,-2 3 3-15,3-3 2 0,-4 0-2 0,0 4-4 16,1-1 5-16,-1-1 0 0,-2-2-4 0,0 1-2 0,1 2 3 16,-1-5 1-16,2-1 1 0,-2 5 1 15,-3 2 0-15,3 0-1 0,-4-2-1 0,3-2-1 0,1 1 3 16,2-2 1-16,1-1-3 0,-2 7 5 0,-2-5-2 16,3 3 0-16,0-4-3 0,0 2 1 0,-1 4-5 15,0-2 5-15,0-2-3 0,1 1-2 0,-2-2 5 16,2 1-2-16,0 1 1 0,-1 1-4 0,3-3 4 15,-4-1-5-15,1 3 3 0,-3 2 1 0,3-2-1 16,1 0 1-16,-3 1-3 0,-2-2 0 0,-1 0-2 0,1 1 6 16,-1-2-5-16,4 3 2 15,-2-2-2-15,-1 2 3 0,-1-4 0 0,0 3-3 0,1 0 4 0,-8-1-1 16,7 1-1-16,-5-2 0 0,8 1 0 0,-4 4 0 16,-3-1-2-16,4-2 3 0,0-1 0 0,-5 2 1 15,5-3 0-15,-6 3 0 0,6 3-3 0,-5-6-5 16,6 6 8-16,-1-6-2 0,-5 3 4 0,-1 0-5 15,8 0 2-15,-2 0 1 0,-7-1 0 0,0 0-1 16,-2 2 2-16,5 3-2 0,6-4 0 0,-9 0-6 16,9 2 5-16,-2 1-3 0,-6-3 2 0,-1 1 1 15,7 1 1-15,2-2-1 0,1 1 1 0,-11 0 3 16,3-1-2-16,9 0 0 0,-6 1-3 0,-2-1 3 16,-4-1 0-16,1 2 0 0,1-1 3 0,-2 0-1 15,1 0-1-15,-1 3 2 0,1-3-1 0,1 0 3 16,-2 0-6-16,-2 0 5 0,2 2-1 0,-2-2 1 0,-1 0 1 15,-2 0-2-15,0 0 0 0,1 3-4 16,1-3 4-16,1 0-2 0,-5-3 0 0,0 3 1 16,-1 0 0-16,-2 0 2 0,3 0-2 0,-1 0 2 0,1 0-3 15,-1 0 2-15,1 0-4 0,-1 0 5 0,3 0-4 16,-3 0 3-16,1 0-3 0,-1 0 4 16,1 0-2-16,-1 3 1 0,3-3-4 0,-4 1 3 0,7 1 2 15,-6-2-3-15,1 2-1 0,-3 0 2 0,2-3 3 16,1 2-1-16,-3 1 2 0,5-4 2 0,-1 6 0 15,-4-1 2-15,3-2-2 0,2 0 0 0,-5-1-2 16,-2 0 2-16,2 1-3 0,-6-1 3 0,1 2-3 16,-8-2 5-16,16 0-3 0,-16 0 0 0,11 0-3 15,-11 0 3-15,11 1-5 0,-11-1 3 0,9 0-3 0,-9 0 2 16,0 0-2-16,0 0-4 0,0 0 2 16,9 0 1-16,-9 0-2 0,0 0 4 0,11 3-3 0,-11-3-5 15,8 4-3-15,-8-4-1 0,12 1-3 0,-12-1-13 16,11 0 6-16,-11 0-6 0,15 0-2 0,-7 0 0 15,-8 0 1-15,18 2 0 0,-18-2 8 0,11-2-2 16,-11 2-3-16,12 0 2 0,-12 0-2 0,8-1-11 16,-8 1-12-16,0 0-12 0,0 0-13 0,0 0-12 15,0 0-19-15,0 0-26 0,0 0-176 0,0 0-330 16,-31-8 147-16</inkml:trace>
    <inkml:trace contextRef="#ctx0" brushRef="#br0" timeOffset="37583.36">1077-2670 61 0,'0'0'185'0,"0"0"-8"0,0 0-17 0,0 0-9 0,0 0-7 15,0 0-17-15,0 0-11 0,0 0-7 0,0 0-11 16,0 0-6-16,0 0-8 0,0 0-2 0,0 0-5 15,0 0-6-15,0 0 2 0,0 0 0 0,0 0-7 16,0 0 4-16,0 0-8 0,0 0 2 0,0 0 0 16,0 0-4-16,0 0-3 0,0 0 0 0,0 0-2 15,0 0-3-15,0 0 1 0,0 0-4 0,0 0 0 16,0 0-6-16,0 0 1 0,0 0-3 0,0 0 1 16,0 0-4-16,0 0 2 0,22 0-7 0,-22 0 3 0,0 0-9 15,0 0 1-15,0 0-3 0,0 0 2 0,0 0-7 16,0 0-2-16,0 0-1 0,0 0-2 15,0 0-2-15,0 0-6 0,0 0-1 0,0 0-2 16,0 0 3-16,8 3-1 0,-8-3 0 0,0 0-4 0,0 0 3 16,6 6-3-16,-6-6-1 0,1 8 2 0,-1-8-2 15,0 0 2-15,4 9-1 0,-4-9 2 0,2 7-5 16,-2-7 5-16,2 8-5 0,-2-8 2 0,4 8-1 16,-4-8-1-16,2 9 0 0,-2-9 3 0,3 12-2 15,0-6 3-15,-3-6-3 0,1 10 0 0,1-2 0 16,-2-8-2-16,0 12 4 0,2-6-3 0,-2-6 1 15,2 13 3-15,2-4-3 0,-4-9 2 0,1 10-3 0,0-1 1 16,2-1-1-16,-2-2 2 0,-1-6-2 0,1 14 5 16,2-7-3-16,-3-7 0 0,0 16-1 0,0-9 3 15,0-7-3-15,-3 14-1 0,2-8 2 0,1-6 1 16,-1 15-3-16,1-15 3 0,-3 15-1 0,6-9-1 16,-3-6 1-16,1 11 1 0,-1-11-2 15,0 14-2-15,0-14 2 0,1 11 0 0,-1-4 0 0,0-7 3 16,-1 12-5-16,1-12 2 0,1 8 3 0,-1-8-3 15,0 13 0-15,0-13 3 0,-2 11-1 0,2-11-1 16,0 10-5-16,-3-1 5 0,3-9-4 0,-1 14 5 16,1-14 1-16,0 11 0 0,-1-2-6 0,1-9 6 15,0 15-6-15,-1-6 4 0,1-9 0 0,0 11-2 16,-3-2 3-16,3-9-2 0,-1 14 2 0,0-6 1 16,-1 1-5-16,0-1 3 0,2-8-1 0,-1 17 1 15,0-7-1-15,1-10-1 0,-2 14 1 0,2-5 1 0,0-1-1 16,0-8-3-16,-1 15 2 0,-1-7 4 0,2-8-2 15,0 15 2-15,2-8-1 0,-2-7-1 16,1 14-3-16,1-6 4 0,-2-8-4 0,0 14 4 0,0-6-2 16,0-8 0-16,-2 16-2 0,2-9 1 0,0-7 4 15,-1 16 0-15,1-9-6 0,0-7 3 0,-2 16 3 16,2-7-5-16,0-9 2 0,-2 15 0 0,2-6 2 16,0-9-5-16,-1 14 3 0,2-5 1 0,-1-9-2 15,-1 16 3-15,1-7-1 0,-1-2 2 0,1-7-5 0,-2 20 4 16,2-12-1-16,-2 1 0 0,2 0 2 15,0-9-3-15,0 19 0 0,2-5 3 0,-4-5-5 16,2 1 7-16,2 1-8 0,-4-2 6 0,2-9-1 0,0 16-1 16,0-4-3-16,2-1 1 0,-2-3 4 0,2 5-1 15,-1-1-2-15,0-4 0 0,-1 3-1 0,4-2-1 16,-3-1 0-16,1 0 6 0,-2 1-5 0,1 3 1 16,0-2 0-16,1-1-1 0,1 0 2 0,-2 0-4 15,2 0-3-15,-2-1 6 0,-1-8 2 0,2 12 0 16,1-4-1-16,-3 1-2 0,1-2-2 0,-1 5 1 15,1-5 1-15,-1-7 0 0,0 20-1 0,0-13 1 16,0 3-1-16,3-3 3 0,-3-7 1 0,-3 21-2 16,3-15-1-16,3 6 3 0,-3-12-1 0,-3 19-2 15,3-8 1-15,-1-1 0 0,1-1 0 0,0 0-2 16,1 3 0-16,-1 0 5 16,3-6-3-16,-6 8-2 0,3-4-1 0,0 0 2 0,0 2 4 15,0 0-3-15,3-3-2 0,-2 2 3 0,-2 1 1 0,1-1-1 0,0-1 0 16,0 2 2-16,0-4-1 0,0 3-2 15,0 0 0-15,-3 0 2 0,3-1-4 0,3 0 0 0,-6 1 1 16,3-2 1-16,-1 0-3 0,2 2 6 0,-1-1-2 16,0-1 1-16,3 0-5 0,-3 1 4 0,0-10 1 15,0 20-1-15,1-9-3 0,-1-3 5 0,1 0-5 16,-1-8 3-16,0 20-3 0,0-12 1 0,0 1 1 16,0-9 0-16,2 15-1 0,-2-4 3 0,1 1-4 15,-1-5 1-15,0 2 1 0,0-9 3 0,2 15 0 16,-2-15-2-16,0 19 0 0,-2-8 0 0,4-2-4 15,-2 2 4-15,0 0-1 0,0 1 0 0,3-5 0 0,-2 3 1 16,-1-10-3-16,0 16 4 0,2-5-1 0,-2-3 0 16,0 0-2-16,2 2 2 0,-2 1 2 15,1-1-3-15,-1-1 1 0,-1 2 0 0,1-11-3 0,0 19 1 16,0-10 2-16,1 1-1 0,-1 0-2 0,0-2 6 16,0-8-4-16,1 18 0 0,-1-6-2 15,4-2 3-15,-4 0-4 0,0 0 0 0,0-1 4 0,1-1-2 16,-1 2 2-16,5-2 0 0,-5 0-3 0,0 2 4 15,1-1-4-15,0 2-1 0,2 0 1 0,-2 0 2 16,0-1-2-16,1 0 1 0,-2 1-2 0,2 1 3 16,-2-2 2-16,2 1-3 0,-2 0 0 0,2 1 5 15,0-2-3-15,-1 2 0 0,1-2-2 0,-1 3 3 16,-1-2-2-16,1 0 3 0,2-1-5 0,-1 2 4 0,2-1-3 16,-3-1-1-16,-1 1 1 0,4 1 2 15,-3-1 0-15,1-1-5 0,1 1 7 0,-2-1-3 16,2 1 2-16,-2 0 0 0,2 0-4 0,-1-1 3 0,-1 2-2 15,3-3-1-15,-3 1 1 0,2 2 5 0,0-4-4 16,-2 4 0-16,3-2 1 0,-3-2 0 0,4 2-5 16,-2 0 3-16,-1 1 1 0,1-2 1 0,0 2 1 15,-2-2 0-15,2 2-1 0,-2 0 3 16,3-5-3-16,-3 4 0 0,4-1-3 0,-4 0 4 0,2-2-1 16,-2 2-1-16,1 2 2 0,1 1 1 0,-1 0-3 15,0-3 0-15,1-1-2 0,-2 3 0 0,2-2 4 16,-3-1-3-16,0-8 0 0,2 18 0 0,-2-10 2 15,2 0-1-15,-2-8 1 0,1 18-4 0,-1-7 3 16,-1-3-2-16,2 3 0 0,0-1 5 0,-1-1-3 16,0 1-1-16,0 1 0 0,0-11 3 0,-1 20-1 0,0-11-3 15,1 4 2-15,0-3-3 0,0 2 5 16,1 0-1-16,-2-3 0 0,1 2 1 0,0 1-2 16,0 1-2-16,0-2 3 0,0 0-3 0,0 0 1 0,0 2 2 15,0-1-3-15,0-1 1 0,-2-1 0 0,4 3 3 16,-4-2-4-16,4 1 3 0,-4-1 2 0,2 0 0 15,0-1-2-15,-2 2-4 0,4-1 2 0,0-1 2 16,-1 1-3-16,-1-2-1 0,0 1 3 0,1 2-1 16,1-2 0-16,-2 0 2 0,0-2 0 0,0-8-1 15,2 20 0-15,-2-9-1 0,0-3 1 0,0 2 4 16,-2 0-4-16,-1 1 0 0,3 1 2 0,-1 1-4 16,-1-2 2-16,2-4-1 0,0 6-1 0,-2-3 6 15,1 4-4-15,1-4-1 0,-2 0 1 0,4 0 3 0,-4 1-4 16,1 1 0-16,1 0 2 0,0-1-1 15,0 0-2-15,1 0 6 0,1 1-5 0,-2-1 4 16,1 2-3-16,3-2 0 0,-4 1 2 0,2 0-3 0,0 1 0 16,-2-2 1-16,2 0 0 0,-2 1-1 0,1 0 1 15,0 0-2-15,2-1 3 0,-2-2 2 0,-1 3-2 16,0-1-2-16,1 2 1 0,-1-5 0 0,2 4 1 16,-2-1 2-16,2-1-3 0,-1 0-5 0,0-1 6 15,1 2-2-15,-2-1 0 0,0-2 2 0,2 1 0 16,-1 4 0-16,-1-4-1 0,2 1-2 0,-1 0 3 15,-1 0-3-15,0-1 5 0,0 2-3 0,2 0 0 16,-4 1 1-16,1-2-1 0,2-2 0 0,-2 3-1 16,1 0 3-16,0-1-3 0,-2 2 0 0,2-2 1 15,2 3-1-15,-4-1 0 0,4-4 0 0,-4 2 0 16,4 3 0-16,-4-1 0 0,2 0 4 0,0-1-3 0,0 0 3 16,-1 1-4-16,1-1 1 0,0 0 3 15,1 0-2-15,-1 0-2 0,2 0 2 0,-4 0-2 16,2 0 1-16,0 2-2 0,-1-2 1 0,1-1-2 0,1 0 4 15,1 2 1-15,-4-1 2 0,2 0-4 0,2-1 0 16,-1 3-1-16,1-2 1 0,-1-2-1 0,-2 1 4 16,4 0-2-16,-1 2 0 0,-2 0-1 0,3-1 0 15,-2 0-3-15,1-1 6 0,1 2-5 0,-3-4 3 16,2 1-4-16,1 5 1 0,-1-6 2 0,0 3 2 16,0-2-1-16,-1 5 0 0,0-2 1 0,1 0-3 0,-1 0 0 15,3-3 3-15,0 3-3 0,-2 0 4 16,-1 0-1-16,0-2-2 0,2 2-4 0,-2 1 6 15,0-4-2-15,-1 6-1 0,1-5 2 0,2 1 2 0,-2 0-3 16,-2 2 1-16,2-2 0 0,0 1 3 0,-2 0-4 16,1-2 1-16,0 2 2 0,1 0-2 15,-1 0 0-15,2 1-1 0,-2 0 2 0,0-2 0 0,0 3 2 16,-2-4-1-16,2 3-2 0,0-3 4 0,0 4-4 16,0-2-1-16,0 1 3 0,0 0 3 0,0-1-3 15,0 2-4-15,-1-1 3 0,1-1-2 0,1 2 0 16,-1-2 2-16,0 2-2 0,0-2-1 0,-1 0 4 15,2 1 3-15,-1 0-7 0,0-1 7 0,-1 2-2 16,1-1-2-16,-1-1-3 0,1 0 2 0,0 0 3 16,0-1-2-16,0 0-1 0,0 2 2 0,0-2 0 15,0 3-1-15,-3-3-2 0,6 1 0 0,-6-1 0 0,3 0 4 16,0 0-4-16,3 1-1 0,-3-4 2 16,0 1 2-16,0 2-5 0,0 0 4 0,0 0-2 15,1-4 2-15,-1 5-2 0,-1-1 1 0,1 0 0 0,1-4 0 16,0 5 1-16,-2-3-1 0,2 3 0 0,-1-2 1 15,0-1-3-15,0 2 1 0,2 0 0 0,0 1 1 16,-4 2-1-16,4-7 0 0,-1 5 1 0,-1-1 0 16,-1-1-4-16,1 1 5 0,0 2-1 0,-2-3 0 15,2 4-2-15,2-5-1 0,-2 3 4 0,-2 0 0 16,4-2-2-16,-1 3 1 0,-2-2-4 0,1 1 0 16,0 0 6-16,0 1-3 0,0 1 0 0,0-2 3 15,0 2-5-15,0-1 2 0,0 3 0 0,0-2 6 16,0 0-2-16,-2 0-4 0,4 2 6 0,-4-2-3 0,5 4 2 15,-3 0-1-15,0-1 1 0,0-3-1 16,1 0 3-16,-1 0-4 0,4 0-1 0,-3 0 1 16,1 0 0-16,-2 0-2 0,1 1 1 0,-1-2-1 15,4-2 0-15,-4 3-2 0,2-2 3 0,-2 1 2 16,4 0-1-16,-3 0-2 0,3 1-2 0,-4-3 7 0,1 3-2 16,-1-2 0-16,2 0 0 0,1-1 2 0,-3 3-1 15,0-3-2-15,1 0 5 0,-1 2-3 0,3-2 2 16,-1 3-5-16,-1-2 4 0,0-1-1 0,-1-1-1 15,3 3 2-15,-1-1 2 0,1-2-2 0,-2 1 1 16,1-2 3-16,0 5-2 0,-1-7-3 0,0 5 1 16,2-1 3-16,-3 3 2 0,1-3-6 0,0 0 3 15,3 1-2-15,-3-2-1 0,-1-1-3 0,0-1 5 16,0 3-1-16,0 2-2 0,1-2 0 0,1-1 2 16,-2 0-6-16,0 3 2 0,2-3-1 0,-4 1 5 15,4-2-3-15,-2 0-4 0,0 1 2 0,0 4 4 16,0-5 4-16,0 2-6 0,-2 1 0 0,4-2-8 15,-4 1 7-15,2 0 1 0,2 0 1 0,-4 0 0 0,2 0 0 16,2-2-3-16,-2 1-1 0,1 4 1 0,-1-3-1 16,0 1-1-16,2-1 5 0,-4-1-5 0,4 1 6 15,2 1-5-15,-1-3 2 0,-3 0 0 0,2 2 0 16,0 1 1-16,-2-1 0 0,1-1 1 0,0 1-4 16,-1 1 2-16,0-1 2 0,4 2-3 0,-6-1 5 15,5-2 0-15,-4 2 1 0,2 0 1 0,-1 1-1 16,1-2-4-16,2 0 8 0,-6 0-5 0,3 2 2 15,-1-3 1-15,1 4-1 0,0-4 1 0,-1 2 0 16,1 1 4-16,-2-2-3 0,-1 3 7 0,0-2-12 16,0-1 5-16,0 0 2 0,0 2 2 0,-2-1-1 15,3 0-9-15,-3 0 1 0,-1-2 4 0,2 3-4 0,1-4 2 16,-2 2 3-16,2-3-2 0,-1 1 1 0,2 0-8 16,-3 1 4-16,3-2 2 0,2-8-2 15,-5 12-1-15,0-6 2 0,4 2-2 0,1-8 2 0,-5 12-2 16,2-5 4-16,0-1 0 0,3-6 3 0,-3 14-1 15,2-9-8-15,1-5 6 0,-5 8 3 0,5-8-9 16,-4 9 0-16,2-3 4 0,2-6 2 0,-4 10-10 16,4-10 14-16,-2 12-7 0,2-12 9 0,-2 10-12 15,2-10 0-15,-3 10-4 0,0-5 4 0,3-5-2 16,-3 10 1-16,0-4 6 0,3-6-5 0,-5 14 1 16,3-8 9-16,-1 2-12 0,1 0 1 0,2-8 2 15,-5 12-3-15,4-6 4 0,1-6 1 0,-5 14-11 16,3-7 12-16,2-7-4 0,-4 14 0 0,2-8 8 15,-1 1-7-15,3-7-3 0,-2 16 3 0,2-7-1 16,-1-2 15-16,1-7-14 0,-3 17 1 0,3-11 0 16,0-6-4-16,0 15 0 0,0-6 3 0,2 0 9 0,-2-9-12 15,-2 14 0-15,2-6-1 0,2 0 0 0,-2-8 2 16,1 17 7-16,-1-11-7 0,1 2 0 0,3 1-3 16,-4-9 1-16,1 13 3 0,2-7 4 0,-3-6-6 15,3 8 5-15,-1 0-2 0,-2-8-2 0,6 10-3 16,-5-5 3-16,-1-5-4 0,6 9 9 0,-6-9-8 15,4 8 7-15,-1-4-2 0,-3-4-1 0,4 9-3 16,-4-9 5-16,7 9-4 0,-7-9 4 0,6 6 1 16,-6-6 0-16,7 9-8 0,-2-5 8 0,0 2 0 0,-5-6-2 15,7 5-1-15,-2-2 5 0,-5-3-8 16,9 7 0-16,-4-3-1 0,0 1 8 0,-5-5-5 16,7 12 2-16,-4-10-3 0,2 4 4 0,-5-6-7 0,6 8 11 15,-1-5 6-15,-5-3-1 0,6 11-6 0,-2-5 6 16,-4-6 5-16,6 8-10 0,-3-1 6 0,-3-7 5 15,5 11 0-15,-5-11 2 0,3 10-4 0,0-6-3 16,-3-4 2-16,2 9 11 0,-2-9-18 0,1 8 7 16,-1-8 2-16,4 8 5 0,-4-8 3 0,2 8-5 15,-2-8 6-15,1 8 7 0,-1-8 9 0,0 0-4 16,-1 10-4-16,1-10 3 0,0 0-4 0,-2 12 9 16,2-12-10-16,-3 10-1 0,3-10-1 0,-2 9-1 15,2-9-2-15,-4 6-2 0,4-6 2 0,0 0-3 16,-4 10 3-16,4-10 0 0,-5 8-3 0,5-8-2 15,-4 6 2-15,4-6-2 0,-5 8 2 0,5-8 1 0,-4 6-8 16,4-6 5-16,-6 9-2 0,1-3 2 0,5-6-4 16,-8 9 1-16,5-2-2 0,-1-1 3 0,-2-2-4 15,0 3 2-15,-1-2-8 0,3 0 7 0,4-5-5 16,-10 9 8-16,4-3-5 0,2-2-1 0,4-4-1 16,-11 10-4-16,6-2 2 0,0-2-2 0,0-3-3 15,5-3 0-15,-10 11 1 0,6-8-1 0,4-3 1 16,-7 11-3-16,3-7-1 0,4-4-3 0,-6 7 2 15,6-7 2-15,-6 5-2 0,6-5-1 0,0 0 2 0,-9 6 0 16,9-6-1-16,0 0 0 0,-2 6 3 16,2-6-6-16,0 0 2 0,0 0 2 0,0 0-1 15,0 0-9-15,-4 6 7 0,4-6 2 0,0 0-1 0,0 0 1 16,0 0 2-16,0 0-4 0,-1 11 1 0,1-11 1 16,0 0-3-16,0 0-3 0,0 0-9 15,0 0-10-15,0 0-18 0,0 0-14 0,0 0-34 0,0 0-34 16,0 0-22-16,11-21-30 0,-11 21-22 15,7-10-21-15,-2 4-29 0,1-2-28 0,-6 8-30 0,10-12-45 16,-7 4-248-16,-1 0-645 0,2 2 287 0</inkml:trace>
    <inkml:trace contextRef="#ctx0" brushRef="#br0" timeOffset="-7738.73">13453-3054 101 0,'0'0'135'0,"0"0"-19"16,0 0-1-16,2-9-2 0,-2 9-15 0,0 0-3 15,5-8-3-15,-5 8-2 0,0 0-4 0,3-10-4 16,-3 10 0-16,3-6-1 0,-3 6 1 0,5-6-6 16,-5 6-1-16,5-7-9 0,-5 7 7 0,3-7 0 15,-3 7-9-15,0 0 10 0,0 0-3 0,5-9 2 16,-5 9-3-16,7-3 2 0,-7 3-2 0,0 0-1 0,0 0-4 15,0 0-6-15,4-7-5 0,-4 7-6 0,0 0-6 16,0 0-5-16,0 0-5 0,0 0-4 0,0 0-4 16,0 0-4-16,0 0-3 0,0 0 2 0,0 0-2 15,0 0-4-15,0 0 0 0,0 24 1 0,0-24-6 16,0 13 3-16,0-13-7 0,-2 15 4 0,0-6 0 16,2-9 2-16,0 16-1 0,-2-9-4 15,-1 2-2-15,6 0 2 0,-3-9 0 0,0 17-11 0,0-6 9 16,0 0 2-16,0 0-5 0,-3-3 6 0,6 4-3 15,-6-1-1-15,3 0-1 0,0 0 3 0,0 0-2 0,-2 0 0 16,2 1-2-16,0-1 5 0,-2 2-4 0,2-2 0 16,-3 1 3-16,2-1-1 0,-1 3-2 15,2-3-2-15,-3 3 1 0,1 0 2 0,2 0-1 0,-5-3-1 16,2 3 0-16,3-1 1 0,-3 3-2 0,3-3 4 16,-5 6-2-16,3-1 0 0,2-1-2 15,-5 1 0-15,2 1 2 0,3-6 1 0,0 3-1 0,0 1-2 16,-3 1 3-16,1 2 1 0,2-3-1 0,0 2-1 15,-2-1-5-15,2 3 6 0,-4-2 0 0,4 1 0 16,0 1-3-16,-2 0 3 0,2 0-2 0,-3 0 0 16,3-1-3-16,0 4 6 0,3 3-3 0,-3-6 4 15,0 3-4-15,2-4 2 0,2 8-4 0,-2-8 2 16,0 2-1-16,1-1 4 0,-3 3-5 0,2-4 1 16,-2 3 4-16,1-2-1 0,2 1-2 0,-3 1 1 15,2 1-2-15,-4-4 1 0,0 3 0 0,0 3 0 16,-3-3-2-16,3-1 2 0,0 2 1 0,-2 5-2 0,-1 1 3 15,3-1-4-15,-3-1 2 0,-1 2 2 0,1-2-2 16,1 4 1-16,0-3 1 0,-1 2-2 0,3-4 0 16,-3 5 0-16,2 0 3 0,0-1-2 0,-2-1-2 15,3 1 2-15,-4 0 0 0,4-1 3 0,2-1-7 16,-3 0 2-16,3 3 3 0,-2-4 0 16,0 0-2-16,-1 2-2 0,3 0 4 0,-1-7-2 0,-1 5 1 15,-1 3 0-15,3-3 1 0,0 3 1 0,0-2 0 16,3 2-7-16,-3-1 4 0,0 1 5 0,2 0-7 15,-1-3 5-15,-1 2-4 0,5 2 2 0,-3-5 0 16,1 4-2-16,-1-1 0 0,0-2 4 0,2 3-3 16,-4-1-3-16,7 0 0 0,-4-1 4 0,0-1 0 15,2 2-1-15,2-2 0 0,-3 1-2 0,3 0-1 0,-2-1 6 16,-2-5-3-16,2 6 0 0,0 0 0 16,-3-6 1-16,2-2 0 0,3 10-1 0,-7-9 1 15,2 9 1-15,0-2-2 0,2 1-1 0,1 0 1 0,-3 1 1 16,2-1-3-16,-4 1-1 0,2-9 3 15,3 8-1-15,-3 1 3 0,-2-2 0 0,3 2-2 0,-1-4 0 16,-1 3 0-16,2 1-1 0,1-3 1 0,-4 2-2 16,0-7 2-16,3 7 2 0,-3 1-3 0,2 0 0 15,-2-1-5-15,2-4 9 0,-2-4 0 0,0 8-3 16,0-2-2-16,2-4 1 0,-4 5 2 0,4 2 0 16,-2-4-2-16,0 4 3 0,0-2-2 0,2 2 2 15,-2 0-1-15,2-2-1 0,-2 1 1 0,0-2-1 0,3 5 2 16,-3-4 0-16,2-5-3 0,-2 4 4 0,0 4-5 15,3-2 2-15,-3 0-2 0,2 0 2 16,2 2 3-16,-4-1-3 0,0 2-1 0,4-3 0 16,-4 0 0-16,3-1 0 0,-1 3 3 0,-1-3-3 0,-2-8-1 15,2 11 4-15,2-5-1 0,-1 1-1 0,0 3 1 16,-4-3-5-16,2-6 5 0,0 6 1 0,0 2-6 16,0 1 1-16,0-1 4 0,-2 1 1 0,4 4-5 15,-2-4 4-15,0 2 0 0,-2-2-1 0,-2 1 0 16,2 0 1-16,-1-1-3 0,1 3 1 0,-4 0 0 15,4-1 0-15,-3 0 1 0,2 1 2 0,-1-1 0 16,2 1-1-16,0-1-1 0,-3-1-1 0,5 0 2 16,-4-2 1-16,1 4-2 0,2-5 0 15,1 2 1-15,-2-1-4 0,-1 0 3 0,1-2 1 0,-3 3 0 16,5 2 1-16,-3 0-1 0,0 1-1 0,-2-1-1 16,1-3 0-16,0 1-1 0,2-1 4 0,-1-1-2 0,1 1-1 15,-4 3-2-15,6-5 4 0,-2 1-1 16,-1 2 1-16,1-1-5 0,2 0 5 0,-3-1-3 15,1-5 4-15,-1-3-3 0,3 3 4 0,0 5-3 0,-3-2 0 16,3-3 2-16,0-5-5 0,0 4 1 0,3-2 1 16,-6 0-5-16,1-1 6 0,2 1-1 15,0 0 1-15,-3-2 1 0,3-2 0 0,0 3-3 16,0-6 2-16,0 4 2 0,0 1-4 0,0-7 3 0,0 3 2 16,-2 4-5-16,0 0 0 0,2-8-4 0,0 5 4 15,-4-3 1-15,4 2-1 0,0 0-1 0,0 3-3 16,-2-5 2-16,4 1 3 0,-2 0 0 0,0 2-6 15,4 0 2-15,-4-2 2 0,0 0-1 0,0 0 0 16,2-3 0-16,-2 3 5 0,2 0-4 0,-2 0-3 16,0 4 2-16,0-4 4 0,3 0-2 0,-3-2 4 15,2 2-3-15,1 0 3 0,0 0-6 0,-1-3 3 16,1 3-2-16,-1 0 4 0,3 2-5 0,-1-1 4 16,3-1-1-16,-1 1 1 0,-2 4-3 0,4-6 4 15,-3 4-1-15,3-3-1 0,-2-1-4 0,-2-1 5 0,1 2 0 16,1-2-1-16,-1 2-2 0,0-2 4 0,-3 0-4 15,2 1 0-15,0 0 0 0,-4 0 3 0,3-1-4 16,-1 2-1-16,-1-2-1 0,2 0 2 0,-1-1-2 16,-2-1 3-16,0 1-3 0,5 1 1 0,-5-1-8 15,0 1 14-15,0 0-4 0,0-5-1 0,0 6 0 16,0-3 3-16,0 3-2 0,2-1 2 0,-2-1-1 16,0 0-1-16,0 2 0 0,4-2 1 0,-2 1 1 15,-2-1 2-15,2 2-2 0,-2-4 2 0,3 3-2 16,2-4 3-16,-3 4-5 0,-1-1 2 0,2 0-1 15,-1-1 3-15,0 2-3 0,1-2 2 0,-1-1 0 16,-2 2-4-16,0 0 1 0,0-5 1 0,4 2 2 0,-4 1-1 16,0-9-1-16,0 15 2 0,0-6-2 15,0-2 2-15,0-7-3 0,-2 16 1 0,2-5 2 0,0-11-2 16,-2 17-2-16,2-9 5 0,0-8-1 0,-2 13-1 16,-1-4-4-16,1 0 1 0,0 0-1 0,-2-2 3 15,4-7 0-15,-5 14-1 0,3-5 2 0,-1-1 4 16,-1 0-6-16,2-2 6 0,-2 2-4 0,4 1 2 15,0-9-4-15,-5 13 5 0,0-5-4 0,2-1 4 16,3 1-4-16,0-8 0 0,-7 16 4 0,3-10-2 16,4-6-2-16,-2 14-4 0,-1-8 6 0,1 2 2 15,2-8-2-15,-5 11-2 0,1-4 3 0,4-7-5 16,-7 12 2-16,5-5 4 0,0 0-1 0,2-7 1 16,-6 14-2-16,6-9 1 0,0-5 1 0,-5 12-3 15,5-12 0-15,-5 13-3 0,3-6 3 0,-2-1-1 0,4-6 2 16,-5 10 0-16,5-10 3 0,-4 12 0 15,1-6-4-15,3-6 4 0,-1 10-1 0,1-10-4 0,-2 11 1 16,2-11 3-16,0 9-7 0,0-9 6 0,-3 10-1 16,3-10-2-16,0 0 4 0,-2 12-3 0,2-12-1 15,0 9 3-15,0-9 0 0,0 0-2 0,0 12 1 16,0-12 0-16,-2 9 0 0,2-9 3 0,0 9-3 16,0-9-3-16,2 7 4 0,-2-7-1 0,0 0 2 15,0 9-1-15,0-9 1 0,5 8-3 0,-5-8 0 16,0 0 3-16,3 9 0 0,-3-9 0 0,3 6-1 15,-3-6-1-15,4 5 2 0,-4-5-1 0,0 0-1 16,5 9 1-16,-5-9-3 0,6 5 2 0,-6-5 1 16,0 7 0-16,0-7-2 0,5 8 2 0,-5-8-2 15,5 8 0-15,-5-8 0 0,3 4 2 0,-3-4-3 0,5 6 2 16,-5-6 1-16,7 8 0 0,-7-8 3 0,4 5 0 16,-4-5 0-16,7 5 2 0,-7-5-2 0,7 7 4 15,-7-7-3-15,4 6 2 0,-4-6 0 0,7 3 1 16,-7-3-2-16,8 6 4 0,-8-6-6 15,5 2 5-15,-5-2-2 0,0 0 5 0,10 3-1 0,-10-3 4 16,3 6 1-16,-3-6 1 0,0 0 2 0,0 0 2 16,0 0 2-16,0 0 6 0,0 0-5 15,0 0 7-15,0 0 1 0,0 0 2 0,0 0-4 0,8 2-1 16,-8-2 2-16,0 0-1 0,0 0-4 0,0 0 2 16,0 0-6-16,0 0 1 0,0 0-3 0,0 0-8 15,0 0 7-15,0 0 1 0,0 0-9 0,0 0 2 16,0 0 0-16,0 0-5 0,0 0 4 0,0 0-3 15,0 0-3-15,0 0-1 0,0 0 0 0,0 0-2 16,0 0 5-16,0 0-5 0,0 0 1 0,0 0-4 16,0 0 3-16,-19-15-2 0,19 15-1 0,0 0 0 15,-9-4 1-15,9 4-2 0,-9-2 2 0,9 2 5 0,0 0-2 16,-10-3-2-16,10 3-2 0,-10-1 0 0,10 1 1 16,-11-3 1-16,11 3-2 0,-10-5 5 0,10 5-5 15,-10 0-1-15,10 0 0 0,0 0 0 0,-8-2-1 16,8 2 2-16,0 0 2 0,-13-5-1 0,13 5 0 15,-7-1 0-15,7 1-6 0,-9-3 2 0,9 3-2 16,0 0 6-16,-13-5-3 0,13 5 3 0,-9 0-3 16,9 0 6-16,-11-3-2 0,11 3-2 0,-16-3-2 15,10 1 8-15,6 2-9 0,-9-2 6 0,9 2-3 16,-13-2 0-16,5 0 0 0,8 2 3 0,-12 0-6 16,12 0 3-16,-16-6-3 0,10 5 4 0,6 1 0 0,-13-5 0 15,13 5 2-15,-13-2-3 0,13 2 3 0,-9-3-5 16,9 3 3-16,-14-3 2 0,14 3 1 0,-13-2-2 15,13 2-3-15,-7-2 0 0,7 2 3 0,-10-4-1 16,10 4-3-16,-9-3 6 0,9 3-2 16,-12-1 0-16,12 1-6 0,0 0 6 0,-16 1-4 0,16-1 2 15,-10-1 2-15,10 1-4 0,0 0 2 0,-15-2-2 16,15 2 1-16,-11 0 4 0,11 0-2 0,0 0-1 16,-13 0 1-16,13 0 1 0,0 0-2 0,-13 0 4 15,13 0-4-15,0 0 2 0,-12-3 1 0,12 3-2 16,-11 0-1-16,11 0 0 0,-8-4-4 0,8 4 0 15,-11-1 4-15,11 1 5 0,-12-3-8 0,12 3 0 16,-15 2 0-16,15-2 1 0,-11 0-1 0,11 0 5 0,-11-2-4 16,11 2 5-16,-10 2-6 0,10-2 3 15,0 0-4-15,-10 2 2 0,10-2 3 0,-11 0 0 16,11 0-5-16,0 0 4 0,-9 4 1 0,9-4 2 0,0 0-5 16,-11 3 2-16,11-3 0 0,-6 3 1 0,6-3-1 15,0 0 0-15,-7 6-2 0,7-6-1 16,0 0 1-16,-8 3 3 0,8-3-1 0,0 0-3 0,-10 4 0 15,10-4 6-15,0 0-6 0,-8 2 3 0,8-2 0 16,0 0-3-16,-11 2 4 0,11-2-4 0,-5 7 1 16,5-7 0-16,0 0 2 0,-9 4 2 0,9-4-6 15,0 0 6-15,-6 5-1 0,6-5 0 0,0 0-3 16,-7 4 1-16,7-4-6 0,0 0 7 0,-4 8 1 16,4-8 1-16,-4 5-1 0,4-5 1 0,0 0-2 15,-5 6 0-15,5-6-1 0,0 0-1 0,-6 5 0 16,6-5 4-16,0 0-4 0,0 0 1 0,-5 9 1 15,5-9 1-15,0 0-4 0,-5 5 5 0,5-5-1 0,0 0-8 16,0 0-7-16,0 0-11 0,0 0-11 16,-3 8-8-16,3-8-14 0,0 0-14 0,0 0-13 15,0 0-18-15,-7 2-15 0,7-2-36 0,0 0-4 0,0 0-17 16,0 0-53-16,-9 4-142 0,9-4-399 0,0 0 177 16</inkml:trace>
    <inkml:trace contextRef="#ctx0" brushRef="#br0" timeOffset="-32882.4">34 5448 112 0,'0'0'134'0,"0"0"-6"0,0 0-5 0,0 0-9 15,0 0-3-15,0 0-6 0,0 0-3 16,0 0-13-16,0 0-2 0,0 0-8 0,0 0-5 16,0 0-8-16,0 0-18 0,0 0 6 0,0 0-2 15,0 0-5-15,0 0-9 0,0 0 1 0,0 0-3 16,0 0-2-16,0 0 1 0,0 0 0 0,0 0-4 0,0 0-4 16,0 0 0-16,0 0-4 0,0 0 8 0,20 11-5 15,-20-11-5-15,11 2-2 0,-11-2-1 16,13 0 1-16,-13 0-5 0,14 0 3 0,-14 0-5 0,14-2-1 15,-7 4 0-15,-7-2-4 0,17 0 3 0,-9 0-4 16,-8 0 5-16,17 1 0 0,-11-1-2 0,-6 0-4 16,16 0-5-16,-7 0 6 0,-9 0-4 0,13 0 2 15,-13 0-1-15,14-1 0 0,-14 1-4 0,14 0 4 16,-14 0 6-16,14-2-8 0,-14 2-2 0,15 0 4 16,-15 0-4-16,16 0 5 0,-16 0-4 0,10-2 2 15,-10 2-5-15,16 0 3 0,-9-1 1 0,-7 1 2 16,15 0-1-16,-15 0-3 0,15-1 0 0,-6 1-6 15,-9 0 7-15,13 2 3 0,-4-2-3 0,-9 0 3 16,14 2-1-16,-6-2-6 0,-8 0 4 0,16 0 0 0,-16 0 5 16,13 0-5-16,-13 0-2 0,13-2 4 15,-13 2-2-15,12 0-2 0,-12 0 4 0,12 2 0 16,-12-2-1-16,10 0 0 0,-10 0-2 0,0 0 2 0,18-2-1 16,-18 2 4-16,13 0-8 0,-13 0 6 0,12-1-3 15,-12 1 0-15,12-1 3 0,-12 1-2 0,17 1 1 16,-10-1 0-16,-7 0-1 0,15-1 8 0,-15 1-4 15,16 0 0-15,-4 0 5 0,-4-2-7 0,-8 2 3 16,17 0 2-16,-10 2-5 0,-7-2 4 0,15-2 0 16,-5 2-2-16,-10 0 1 0,15-2-2 0,-15 2 5 15,15-3-3-15,-15 3 1 0,10-1-8 0,-1 0 8 16,-9 1-1-16,15-2 1 0,-8 2 1 0,-7 0-3 16,16 0-3-16,-16 0 4 0,15-2 0 0,-6 2 3 15,-9 0-4-15,15-3-1 0,-5 3-3 0,-10 0 2 0,14 0 1 16,-14 0-3-16,14-2 2 0,-6 2 0 0,-8 0 0 15,15 1 1-15,-7-1 1 0,-8 0-3 0,14 0-3 16,-14 0 1-16,12 0 4 0,-5 1-9 0,-7-1 8 16,16-1 0-16,-16 1-1 0,15 0 0 0,-5 0 0 15,-10 0 1-15,18 0-2 0,-9 0-6 0,7-1 12 16,-4 1-5-16,1-1 1 0,0 1-2 0,1 0 0 16,1-2-3-16,-1 2 7 0,0-4-1 0,-2 2-6 15,3 2 5-15,-3-3-2 0,1 3 2 0,0-2 0 16,0 2-1-16,-2-1-2 0,1 1 2 0,-3-1-1 15,-9 1 2-15,17-3-2 0,-7 5 1 0,-10-2 0 16,16 0-2-16,-6-2 4 0,-10 2-3 0,16-4-1 16,-8 4 2-16,-8 0-1 0,15 0-2 0,-5 0 2 15,-10 0-1-15,16 0 1 0,-16 0 0 0,15 3-5 0,-7-3 4 16,1 0 2-16,2 1 0 0,2 1-1 0,-13-2-1 16,14 1 1-16,-4 0 1 0,-1-1 2 15,1 3-2-15,3-3 1 0,0 0-2 0,-4 0-2 16,0 3 1-16,5-6 3 0,-3 6-3 0,1-1 2 0,-3 1 0 15,3-2-7-15,-2-1 5 0,2 2 0 0,-2-2 1 16,0 1 0-16,-10-1-1 0,18 0 2 0,-5 1-2 16,-1-2 4-16,0 2-5 0,-3-2 1 0,2 2 2 15,1-1 3-15,0 0-3 0,1 1-7 0,1 2 10 16,-3-6-4-16,2 6 1 0,-2-6-2 0,3 3 4 16,1 0 0-16,0 0-4 0,-2 3 1 0,2-3 1 15,-1 0 0-15,0 0-2 0,1 2 0 0,-1 0-1 16,2-1 3-16,-3 0-2 0,1 2 0 0,2-3-1 0,-3 0 2 15,1 0-2-15,0 0 4 0,-1 0-2 16,2 0 0-16,-4 2-1 0,4-2-1 0,-5 0 3 16,2 2 2-16,0-2 1 0,1 1-2 0,3 2-2 0,-3-1-3 15,0-1 5-15,-1 2-4 0,0-1-1 0,1-2 4 16,-1 2-2-16,1 0 2 0,0-1 2 16,-1 0-5-16,-1 1 2 0,3 0 0 0,1 0 0 0,-2 0 0 15,2-2 3-15,-1 3-9 0,-2-2 8 0,0-1-4 16,3 1 1-16,-3 0 1 0,1 0 0 0,-2 0 3 15,1-1-2-15,0 1 2 0,1 1-6 0,-1-1-2 16,-2-1 5-16,2 2 1 0,1 0-1 0,-1-1 1 16,-2-1 0-16,0 2 3 0,1-2-8 0,1 0 8 15,-1 1-3-15,1-1 2 0,-3 0-3 0,4-1-1 0,-1 1 2 16,0 1-2-16,-12-1 1 0,17 0 1 16,-4 0-3-16,-1 0 5 0,-3 0-1 0,-2 1 3 15,-7-1-6-15,22-1-1 0,-13 2 0 0,-2-1-3 0,-7 0 4 16,24-1 0-16,-17 1 2 0,-7 0-2 15,16 0 3-15,-4-1-1 0,-2-1 0 0,-10 2 1 0,16 0-2 16,-7 0-2-16,2 0 4 0,-11 0-1 0,20 0-4 16,-12-1 1-16,5-3 5 0,-5 4-6 0,-8 0-1 15,19-1 2-15,-7-1 1 0,-3 2 1 0,1-1 2 16,2 0-1-16,-12 1-8 0,20-1 8 0,-8 0-1 16,-3 1-2-16,1-1 2 0,2 0 1 0,-1 2-8 15,-11-1 10-15,21-1 0 0,-12 1-4 0,2-3 2 16,1 3-1-16,0 0 0 0,2-2-6 0,-2 2 8 15,1 0 1-15,-2 0-2 0,1-2-2 0,2 1-1 16,-2 1 2-16,0 1 0 0,1-1 1 0,-2 0 1 16,1-1-2-16,0 1 3 0,-2 0-1 0,3 0-3 0,-1 0 2 15,-12 0-1-15,18 0 3 0,-7-1-6 16,-2 2 2-16,4-2 0 0,-13 1 5 0,17 1-3 16,-5-2-3-16,-12 1 6 0,17 0-7 0,-8 0 1 0,1 1 2 15,-10-1-2-15,17-1 4 0,-8 1 1 0,-1 1-5 16,-8-1 4-16,20-1-3 0,-9-1 2 0,1 2-4 15,2 0 4-15,-3 2 1 0,1-2-4 0,-3 0 5 16,6 0-2-16,-2-2-2 0,0 4 0 0,2-2 0 16,-2-2 1-16,2 0 3 0,0 2-6 15,-2 0 4-15,1 0-1 0,1 0-2 0,-1 1 3 0,-1-2 0 16,-1 1-2-16,2 0 5 0,-1 1-8 0,2-2 5 16,-1 1 1-16,-2-2 0 0,0 0 0 0,1 4 1 0,1 0-6 15,0-2 0-15,-2 1 2 0,-1-1 2 16,3 0 0-16,-2 0-1 0,2 1-1 0,1 1-5 15,-2-4 4-15,1 2 4 0,-2 2 1 0,2-2-6 16,-1-2 3-16,2 2 3 0,-1-1-1 0,-1 1 1 0,-1 0-2 16,3-1-2-16,-2 1 0 0,-1 0 3 15,0 0 1-15,2-2-3 0,-2 2-3 0,1 2 3 0,-1-4 0 16,3 2 3-16,-5-2-5 0,2 4 4 0,0-4-4 16,0 2 1-16,-12 0 1 0,19 0 0 0,-7 0 2 15,-1 0-2-15,2 0-5 0,-5 0 5 0,5 0 0 16,-4 0-9-16,0 2 1 0,-9-2 9 0,20 0 0 15,-9 0-5-15,1 0 4 0,1 2 2 0,-1-1-1 16,0-1 3-16,-3 0-2 0,3 0-1 0,-1 0-3 16,3 0 2-16,-2 1-2 0,2 1 2 0,-3-4 4 15,3 1-5-15,-3 2 2 0,2-1-1 0,1 0-1 16,2-1 2-16,-3 1-1 0,2 0 0 0,1 0 3 16,-1 0-13-16,1 1 14 0,-2-1-4 0,0 0 1 15,2 0 1-15,-3 2-3 0,0-2 0 0,2 0 1 0,1 0 0 16,-2 0 4-16,2 0-6 0,-2 0 0 0,1 0 3 15,6 0-3-15,-6-2 5 0,1 2-2 0,-1 0 1 16,-2 0-1-16,1-2-1 0,2 2 2 16,-1 0 0-16,1 1-3 0,-1 0 3 0,1-1-4 0,-4 0 1 15,3 0-1-15,-2 0 0 0,1-1 2 0,-2 1 1 16,1-1-1-16,-1 1 2 0,0 0-1 0,-1 0 0 16,-11 0 1-16,19-2-3 0,-9 2-3 0,-2-2 8 15,-8 2-4-15,17 0 1 0,-17 0 0 0,17-2 1 16,-10 0-5-16,-7 2 3 0,17-1 2 0,-9 1-4 15,-8 0 3-15,14-3-2 0,-5 5 0 0,-9-2 2 16,16-2-1-16,-16 2-3 0,16 0 5 0,-7 0-1 16,-9 0-5-16,17 0 5 0,-8 0-1 0,-9 0-3 0,14-2 5 15,-4 2-2-15,-10 0 2 0,19 2-6 0,-12-2 3 16,1 2-3-16,-8-2 4 0,17-2 0 0,-8 4 0 16,-2-1 2-16,-7-1-2 0,17 0-2 0,-9 1-1 15,1 1 5-15,-9-2-3 0,19 2 4 0,-6-2-2 16,-5 0-2-16,-1 0 0 0,4 0 3 0,0 2-2 15,-11-2 1-15,21 2-1 0,-10 0 4 0,-3-2-1 16,2 2-2-16,2-4-4 0,-2 4 4 0,0-2 1 16,-3 2-3-16,-7-2-1 0,17 2 0 0,-9 0 1 15,1-2 1-15,2 0 0 0,-11 0 4 0,13 0-3 16,-13 0 0-16,16 0-4 0,-16 0 7 0,14 0-3 16,-14 0-1-16,13 0 0 0,-13 0 2 0,15 0-1 15,-9-2 0-15,-6 2-1 0,14-3 0 0,-14 3 2 0,10-3-2 16,-10 3 0-16,13-1 2 0,-6-2-2 15,-7 3 1-15,12-2-2 0,-12 2-2 0,12-5 2 16,-3 4 1-16,-9 1 2 0,11-2 0 0,-11 2-5 0,12-3 2 16,-12 3 1-16,13-3-1 0,-5 1 3 0,-8 2-3 15,14-3 0-15,-6 2 3 0,-8 1 0 0,14 0-5 16,-14 0 3-16,15 0-5 0,-15 0-3 0,13-1 9 16,-4 1-1-16,-9 0 6 0,15-2-8 0,-15 2 1 15,13 0-1-15,-13 0 1 0,15 0-1 0,-15 0 7 16,11-2-6-16,-11 2 2 0,12 0 1 0,-12 0-2 15,14 0-2-15,-14 0 4 0,11 0-1 0,-11 0 0 16,12 0 0-16,-12 0-1 0,13 0-1 0,-13 0 6 16,13-3-3-16,-13 3 0 0,13 0 1 0,-13 0-2 0,12 3 2 15,-5-3 0-15,-7 0 0 0,14-3-4 16,-14 3 1-16,12-1 6 0,-12 1-3 0,14 1 0 16,-14-1 0-16,17-3-1 0,-9 3 1 0,-8 0 2 0,17 0-2 15,-10 0 0-15,-7 0 0 0,19-2-2 0,-10 2-2 16,-9 0 2-16,22 0-8 0,-9 0 5 15,-1 0 7-15,1 0-5 0,-1-1-3 0,0 1 7 0,2 1-4 16,1-1 5-16,-4-1-2 0,4 1 2 0,-2 0-2 16,1 0-3-16,2 0 1 0,-1 0 1 0,-1 1 1 15,1-2-1-15,-1 2 2 0,3-2 1 0,-3-2-6 16,-1 6 2-16,2-3-4 0,1 0 4 0,-2-3-3 16,-1 3 2-16,1 0 2 0,0 0 0 0,-1 0 1 15,0 3-3-15,1-3 2 0,-2-3-3 0,2 3 1 16,-1 3 3-16,3-3-5 0,-6 0 3 0,5 1 0 15,-3-2 2-15,2 2-6 0,-2-2 5 0,-1 1-2 16,-1 0 1-16,5-3-2 0,-4 6 3 0,-1-3-3 0,4-3-4 16,-5 3 8-16,4-2-7 0,0 2 6 0,0 0-7 15,0 0 7-15,0 0 1 0,0 0-3 16,-1-3 3-16,-1 3-1 0,2-2 0 0,-1 2-4 0,0-1 4 16,1 1-3-16,-1-1 3 0,-2 1 0 0,5-1-3 15,-4-1 2-15,1 2-3 0,1 0 3 0,-1 0 3 16,0-1-2-16,2 2-3 0,-2-2 4 0,1-2-4 15,1 3 4-15,0 0-5 0,-2 0 1 0,0 0 2 16,2 0 0-16,-3 0-4 0,3 0 1 0,-1 0 2 16,0-2-1-16,0 4-2 0,1-4 4 0,-2 2 1 15,4 0 0-15,-2-4 4 0,-1 4-1 0,3 0 1 16,-2 1-4-16,1-1 1 0,1-1 2 0,-2 2 1 16,0-2-3-16,2-1 0 0,-2 1-1 0,0 1 2 0,4 1-2 15,-2-1-1-15,-2 2 2 0,4-2 0 16,-3 0 0-16,3 1 0 0,2-1-3 0,-4 0 3 15,0 0 1-15,-1-3-2 0,-1 5 0 0,2-2 0 0,-1 1 2 16,2-1 0-16,-2 0-4 0,1-1 0 0,4 1 1 16,-4 0 0-16,0-2-2 0,-2 4 1 0,2-1 0 15,-3-1 4-15,2-1-4 0,1 1 3 0,-1-2 1 16,-1 1 1-16,0 1-5 0,1 0 0 0,-1 1-4 16,2-2 7-16,-3 1 1 0,2 0-2 0,1-1 2 15,-2 1 0-15,0 0-3 0,1-1 3 0,0 2 1 16,2-1-3-16,-3 0 2 0,3-1 0 0,-2 2-1 15,7-5 0-15,-2 7 1 0,-5-3-2 0,-1 0 0 16,7-3 2-16,-1 3-7 0,-5 3 6 0,2-6-1 16,0 3-2-16,-2 0 4 0,7 3-6 0,-7-2 4 15,2-1 1-15,3 0-3 0,-5 0 3 0,1 0-2 16,-1 0 0-16,1 1 2 0,-1-1 1 0,2-1-3 0,-2 2 0 16,1 0-1-16,-1-2 1 0,-2 1 3 15,3 0-6-15,4 0 1 0,-4 0 4 0,-3 3-2 16,2-5 4-16,-1 4-8 0,0-4 6 0,1 2 1 0,0 0-5 15,1 0 2-15,-2-1 0 0,-1 2 0 0,5 1-1 16,-4-4 0-16,2 4 2 0,-1-2-2 0,0 0 0 16,0 0 0-16,1 1 2 0,-1-2-3 0,-1 1 0 15,4-2-3-15,-5 2 6 0,3 0 0 0,-2 0-2 16,1-1-1-16,-1 0 0 0,1 1 0 0,0-1 0 16,0-2 1-16,0 3 2 0,-2 0-2 0,0 0 2 15,-1-2-1-15,1-1-1 0,2 3 0 0,-3-2 2 16,2 1-2-16,-2 1 2 0,1-3-4 0,0 2 6 0,0 1-4 15,0 0 5-15,1-2-4 0,-1 0 3 16,2 2 2-16,-3 0-6 0,3 0 2 0,-2-3 2 16,0 1 1-16,-1 2-3 0,2-3 2 0,2 2 2 0,-4-2 1 15,2 3-3-15,0 0-4 0,1 0 3 0,-1-2 2 16,0 0 3-16,-1 1-7 0,3 2 1 0,-2-1 1 16,-1 0-1-16,3-1 1 0,-1 1-2 0,0 1 2 15,0-2 0-15,0 0 2 0,-2 1-1 0,2-2-2 16,-2 2 3-16,2 0-5 0,1 0 4 0,-1 0-2 15,-1 2 1-15,-3-4 3 0,1 1 1 0,2 0 0 16,2 1-4-16,-4 0 1 0,-1 0 0 0,3-2 2 16,-3-2 3-16,4 4-1 0,-3 3 4 0,1-3-4 15,1 0 4-15,-2 0-3 0,-3 0 4 0,6-3-3 0,-3 3 4 16,2-2-3-16,-2 2-2 0,2-1-1 0,-1-1 3 16,0 1-1-16,0 1 3 0,-1-2-5 15,2 2 1-15,-2 0-1 0,4 2 2 0,-1-4-10 16,0 2 9-16,0 2-2 0,1-2 0 0,3-2-3 15,-2 1 3-15,2-1-3 0,0 4-1 0,-2-4 3 16,-1 2 2-16,4 0-3 0,-5-4-1 0,4 4 4 0,2-2-2 16,0 4-1-16,-6-2 3 0,1 0-2 15,-1 0 5-15,2-2-7 0,-1 2 1 0,0 0 1 0,0 0 2 16,-1 0-2-16,2-1 5 0,-3 0-5 0,1 1 5 16,-1 0 1-16,0 0 1 0,-3 1 1 0,0-4-4 15,-1 5 3-15,-10-2 1 0,18-4-3 0,-10 2 1 16,-8 2-1-16,13 0-2 0,-13 0-2 0,10 0 2 15,-10 0-4-15,0 0-2 0,0 0 0 0,10 0-4 16,-10 0-9-16,0 0-10 0,0 0-14 0,0 0-19 16,0 0-19-16,0 0-25 0,0 0-28 0,0 0-33 0,0 0-36 15,0 0-227-15,-23-14-454 0,14 10 201 16</inkml:trace>
  </inkml:traceGroup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41.1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ECEA03-7B64-4E19-91F0-33DBD730B2B2}" emma:medium="tactile" emma:mode="ink">
          <msink:context xmlns:msink="http://schemas.microsoft.com/ink/2010/main" type="inkDrawing" rotatedBoundingBox="7352,8195 20799,8277 20797,8669 7349,8587" shapeName="Other"/>
        </emma:interpretation>
      </emma:emma>
    </inkml:annotationXML>
    <inkml:trace contextRef="#ctx0" brushRef="#br0">-8 358 48 0,'0'0'143'0,"0"0"-4"16,0 0-8-16,0 0-3 0,-4-7-11 0,4 7-2 16,0 0-4-16,0 0 0 0,0 0-7 0,-4-7-3 0,4 7-14 15,0 0-5-15,0 0-5 0,0 0 2 16,0 0-17-16,0 0 0 0,0 0-2 0,0 0-4 16,0 0-5-16,0 0-3 0,0 0-1 0,0 0-2 15,0 0-5-15,0 0-1 0,0 0-2 0,0 0-6 16,0 0 2-16,0 0-2 0,0 0-1 0,0 0 1 0,0 0 1 15,0 0 4-15,0 0-1 0,22-2-1 0,-22 2 5 16,15-2-9-16,-4 2 5 0,-1-1-3 0,2-2-5 16,1 3 0-16,1-3-4 0,1 3 0 0,0 0-4 15,1-2-2-15,-1 2 0 0,7 0-2 0,-3 0 1 16,0-3-5-16,2 3 3 0,0-1-2 0,-6 0-2 16,8 0 0-16,-8-1-2 0,2 1 1 0,3 0-1 15,0-1-1-15,3 0-2 0,-1 0 0 0,2 2-1 16,-1-3 1-16,-2 3 1 0,1-1-3 0,0-2 2 0,0 2 0 15,3-1-3-15,1 0-1 0,-1 2 1 16,0-2-1-16,8 1 2 0,-1-2-3 0,-1 2 3 16,1 0-3-16,0-3 3 0,-1 1-4 0,-7 3 1 0,8-1-1 15,-1-1 0-15,1 0 1 0,-1 1 4 16,0-1-6-16,2 0-1 0,0-1 3 0,-1 2 0 16,-1-2 1-16,3-2-1 0,-10 5-1 0,10-4 1 0,0 2 1 15,-2-1-1-15,4 1 2 0,0-3-2 0,-1-1-1 16,2 4 0-16,0-2-2 0,-2-2 3 0,1 2-3 15,-1-2 3-15,0 2-1 0,1 2 2 0,1-3-1 16,0 0-2-16,-3-1-1 0,-2 3 2 0,4-2-1 16,-3-2 1-16,3 5-1 0,-3-6 0 0,0 2-1 15,0 3 2-15,0-2 0 0,-1-1 2 0,2 0-3 0,0 3 1 16,-1-4-2-16,0 2 1 0,1 0-1 16,-2 1 5-16,5 0-1 0,-2-1-3 0,0 0 1 15,2-1 1-15,-1 0 0 0,-4 1 1 0,2 2-1 0,0 0 0 16,-1-2-2-16,0 1 2 0,2-1-3 15,-2 1 4-15,-1 0-4 0,4 1 0 0,-1-2 3 0,-1 5 1 16,3-6-2-16,-1 5 2 0,-3-4-1 0,3 5-1 16,-3-2 1-16,0-1 2 0,2 2-3 0,-1 0 2 15,2-2 0-15,-4 2 0 0,-1-2-1 0,5 3-3 16,-3-2 2-16,0-4 4 0,2 6-6 0,-1-3 6 16,2 2-3-16,-3 1 1 0,2-2-1 0,-2 2 2 15,-2 0-3-15,2 0 0 0,0 0-5 0,2-2 8 16,0 2-2-16,-1 0-2 0,2 0 0 0,1 0 6 15,1-2-5-15,-1 1 1 0,-2 1-1 0,5 0 3 16,-5 0-1-16,2 1-1 0,0-1 1 0,0 0-2 0,-1 2 2 16,-1-4 0-16,1 2-1 0,2 0-2 0,3 0 2 15,-2 0 1-15,3 0-1 0,-6 0 1 16,5 0 1-16,-3 2 0 0,0-4-3 0,2 2 4 0,0 2-3 16,0-2 0-16,-2 0-1 0,3 2 1 0,-2-2 1 15,1 3-1-15,-2-3 1 0,3 1 1 0,-3-2-3 16,-1 2 3-16,0 1-3 0,1-4 3 0,2 4-7 15,-5-5 8-15,0 3-3 0,2 0 2 0,-1 0-2 16,2-1-1-16,4 1 1 0,-4-4 1 0,0 4-1 16,0 0-4-16,-2 0 0 0,-1 0 4 0,2 0 0 15,-3 0 0-15,-2 0-3 0,3-2 4 0,-2 4-2 16,-7-4 0-16,6 2 3 0,4-3 2 0,-3 3-4 0,3 0 1 16,-2-1-1-16,1 1 0 0,-3 0 0 0,1 1 1 15,-1-1-1-15,3 0-5 0,-1 0 5 16,-2 0 1-16,4 0-2 0,-4-1 1 0,-1 1 0 0,2-3 0 15,2 3-2-15,-2 1 1 0,5-1 0 0,-2-3 3 16,1 4-3-16,1-1 2 0,-2 0 2 0,0-1-3 16,1 2 0-16,0 0-3 0,-2-1 3 0,4 0 1 15,-1 0 1-15,-1 0-2 0,1 0-1 0,2 1 3 16,-2 2 0-16,-1-4-3 0,0 2 2 0,0-1-2 16,1 0 0-16,-2 0-2 0,3 0 4 0,-2 0 0 15,3 2 2-15,-3-2-3 0,5 1 1 0,1 1 0 16,2-2-1-16,0 0 0 0,-3 0-1 0,1 2 3 15,1 1-2-15,1-2-2 0,-1 1 1 0,2-1 2 0,0 0 1 16,0 0-2-16,13 2-2 0,-12-1 4 16,-1 0-3-16,-2 0 2 0,17-2 0 0,-18 2-1 0,1 0-1 15,1-1 0-15,-2 2-1 0,2-1 2 16,1 1-3-16,-3-2 4 0,4 1 0 0,12 0-6 0,-14-1 5 16,-2 2 3-16,0-1-5 0,3 1 5 15,13 2-4-15,-16-4-1 0,2 2 2 0,0-1-1 0,-1 2-1 16,1-2 4-16,0 1-2 0,1-1-1 0,-1-2-1 15,-1 3 3-15,-4 0-3 0,6-1 3 0,-4-1 1 16,5 2 2-16,-7-1-5 0,2-2-1 0,0 4 5 16,-1-3-3-16,1 0-2 0,-1 2 3 0,-2-2-3 15,0-1 2-15,1 2 1 0,0 0-3 0,1 0 3 16,0 0-2-16,-2 2-1 0,0 0 5 0,2-2-4 16,0 0-1-16,-2 0 5 0,2 0-1 0,-2 0-1 15,-1 1-1-15,2 0 2 0,-1 0-1 0,-2-1-1 16,2-2-1-16,3 1 0 0,-1 1 1 0,-2-1 0 0,2 2-1 15,-4-3 3-15,0 2-1 0,0 1-1 0,-3-1 0 16,5-1-3-16,-2 1 3 0,0 1 0 0,-4-2 0 16,4 1 1-16,1 3-2 0,-3-4 1 0,-1 1-2 15,3 1 1-15,-2 0-3 0,-1 1 3 0,2 1 1 16,-4-5 0-16,1 2 0 0,2 1 0 0,-2-2-1 16,-1 0 2-16,0 0 2 0,1 2-1 0,5-3-2 15,-3 1-2-15,2 1 1 0,-1 0 0 0,3 3-2 16,-3-5 4-16,0 3 0 0,-2-2 0 0,2 4-2 15,-2-3 1-15,3 1-2 0,1 0 2 0,-2-1 0 16,0 2-1-16,3-2 0 0,0 2-1 0,-2 0 3 0,1-3-2 16,-2 2 4-16,3-1-6 0,-3 2 2 15,-1 0-2-15,2 0 2 0,1 1-3 0,-1-2 5 0,0 0-2 16,1 2 2-16,1-2-2 0,1 0 2 0,0-1 1 16,-2 4-1-16,2-4 2 0,-6 2 0 0,4-1-6 15,-2 1 2-15,3-2 0 0,-3 1-1 0,1 0 4 16,0-1-3-16,1 0 0 0,-3 0 3 0,2 0-1 15,-4 1 0-15,-2-2 1 0,3 0-2 0,-8 2-2 16,-2-1 1-16,-1-2 1 0,2 0 0 0,-3 4-2 0,0-4 1 16,0 2 2-16,-2-1-5 0,4 0 2 0,-1 0 4 15,-6 1-3-15,5-1 3 0,-2 1-4 16,-5-4 1-16,1 2 1 0,4 2 1 0,-4-2 0 0,5 0-2 16,-5 0 2-16,1 0 1 0,-1 3-5 15,-1-3 7-15,1 0-7 0,-1 0 1 0,1 0 2 16,-1 1-1-16,1 0 2 0,-3-1-2 0,0 1-1 0,0 1-1 15,0-2 3-15,0 0 2 0,-3 0-1 0,-2 0 1 16,5 1 0-16,-3-1-5 0,0 2 2 0,-10-2 2 16,16 0-2-16,-8 0-1 0,-8 0 2 0,12 1-1 15,-12-1 1-15,0 0-3 0,13 0 6 0,-13 0-2 16,0 0-2-16,6 2 1 0,-6-2-4 0,0 0-7 16,0 0-11-16,0 0-11 0,0 0-12 0,0 0-23 15,0 0-19-15,0 0-34 0,0 0-20 0,0 0-60 16,0 0-145-16,-29 6-373 0,29-6 165 0</inkml:trace>
  </inkml:traceGroup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43.93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7800E5D-BAEC-4F97-AA83-6D1D68DA42A5}" emma:medium="tactile" emma:mode="ink">
          <msink:context xmlns:msink="http://schemas.microsoft.com/ink/2010/main" type="inkDrawing" rotatedBoundingBox="7227,9842 20723,9715 20726,10054 7230,10181" shapeName="Other"/>
        </emma:interpretation>
      </emma:emma>
    </inkml:annotationXML>
    <inkml:trace contextRef="#ctx0" brushRef="#br0">0 285 70 0,'11'-1'174'0,"-11"1"-27"0,0 0 2 0,0 0-17 15,0 0-6-15,0 0-14 0,0 0-8 0,0 0-11 0,0 0-4 16,10 0-9-16,-10 0-3 0,12-3-4 15,-12 3-2-15,0 0-4 0,19 0-9 0,-11 0-5 16,-8 0 4-16,21-1-2 0,-12 0-1 0,4 1-3 0,3-3-1 16,-2 1-6-16,2 2-6 0,-1 0-4 0,0-3 0 15,1 2-2-15,-2-1-6 0,-1 1-4 16,0 0-1-16,0 0 1 0,3-2-5 0,-1 3-4 0,-2 0-1 16,1 0 3-16,0-2-7 0,0-1 0 0,0 3 4 15,8-2-5-15,-3 1 0 0,-4-1-1 0,6-2 6 0,1 2-6 16,0-2 1-16,11 2 4 0,0-2-6 15,1-2-1-15,-2 3 4 0,-1 0-3 0,2 0-4 16,0-2 7-16,-1 1-7 0,0 1 2 0,2-2 0 0,0 2 1 16,1 1 0-16,-1 0-4 0,1 0 4 15,-1 0-5-15,3 2 1 0,0 0 3 0,0-2 0 16,-4 1-4-16,3 1-1 0,-2-1 4 0,1-1-2 0,-1 0 3 16,6 1-3-16,-6 0 0 0,5-1-7 0,1 0 4 15,1 2-4-15,1-3 4 0,-4 2-1 0,3 1-5 16,-3-3 6-16,0 2-2 0,2-2 1 0,-1 2-1 15,-1-3 0-15,3 3 2 0,-3-3-1 0,2 4 2 16,-1-4 0-16,-3 3-3 0,1-1 3 0,-1 2 1 0,-2-3 0 16,1 3-1-16,-1-2 0 0,1 1-1 15,-3 1 0-15,-1 0-2 0,-6 1 4 0,8-1 2 16,-9 2 1-16,12-3-1 0,-5 2-2 0,1 2-1 0,5-3 1 16,-5 3 1-16,1-1-1 0,3-1 0 0,-4 1 0 15,0-1 1-15,1 2 1 0,3-1 1 0,-3 1-2 16,3-1-1-16,-1 0 1 0,2-1 2 15,-4 3-3-15,5-2 0 0,-1 2 1 0,1-3-1 0,1 2 1 16,-1 0-2-16,4-2 0 0,-3 1 3 0,-1 0 1 16,4 2-4-16,-2-2-1 0,3-1 0 0,0 4 2 15,0-3 6-15,15 2-3 0,-15-1 3 0,2-1-6 16,-1 1 2-16,1-1-3 0,-2 1 0 0,1-2 2 16,3 0-2-16,-3 3 3 0,14 0-4 0,-13-3 6 15,0 2-5-15,2-2 1 0,-3 1 4 0,14 3-3 16,-14-2 3-16,0 0-3 0,14 0 0 0,-15 0 0 15,2-1-1-15,-1 1 2 0,15-2 1 0,-13 0-4 16,12 3 3-16,-16-1 1 0,2-1-4 0,0 3 3 0,1-4-2 16,15 3 2-16,-15-3 1 0,0 2-5 15,12-1 6-15,-13 1-4 0,3-2 0 0,10 2 2 0,-15-1-6 16,0 1 5-16,1-1 1 0,0-1-3 16,3 2 1-16,-3 0 2 0,1-1 2 0,-1 2-6 0,4-3 2 15,-5 3-2-15,5-1 7 0,-4-1-4 0,-2 1 0 16,1 0-2-16,2 0 0 0,0 2-6 0,2-5 3 15,0 0-1-15,-2 5-2 0,-2-2 2 0,5-2 1 16,-4 2-3-16,-1-1 3 0,1 0-2 0,-2-2 3 16,0 1-1-16,3 1 0 0,-1-2 2 0,0 1-2 15,2-1 0-15,-1 1 2 0,-1-1-1 0,4 0 1 0,-3 1 2 16,1 0-3-16,-1-1 0 0,1 0 0 16,0 2 0-16,16 1-2 0,-18-3 0 0,15 3-2 15,-13-1 2-15,0-2-2 0,-1 1 2 0,15-2-3 0,-16 2-4 16,2 3 11-16,0-3-2 0,13 0 0 0,4 1-4 15,-18-2 4-15,17 0-4 0,-3 0 2 16,-19 0-1-16,20 2-9 0,-16 0 10 0,2-2 2 16,13 1-3-16,-14-1 1 0,17 0 3 0,-16-1-3 0,-2 2-1 15,3-1 1-15,-1 0 1 0,14 0-4 0,-20 0 1 16,6-1 0-16,0 1 5 0,17-2-2 0,-3 0 1 16,-15 0 2-16,14 0 3 0,-18 0-3 0,3 0-1 15,4 1-1-15,-2 0 3 0,1-3-3 0,14 4 2 16,-2-3-1-16,-14 0 3 0,15 1-4 0,-1-2 2 15,-16 0 1-15,2 1 1 0,-1 2-3 0,4 0 4 16,-3-3 0-16,1 1-1 0,-1-1 1 0,19-2 2 0,-19 5-1 16,1 0-4-16,2-3 1 0,-5 1 4 15,4 0-3-15,-2 0 2 0,16-2 3 0,-18 1-3 16,2 2-3-16,1 0 5 0,-2-4-2 0,15 0-11 0,-15 3 14 16,0-1-1-16,-1 0-3 0,0 2 3 0,1-2 2 15,2-1-5-15,-2 2 1 0,1 2 3 0,2-4-3 16,-4 3 2-16,0-2-3 0,2 2 1 0,-2-4 3 15,-3 4 7-15,0-2-5 0,-1 0-3 0,-1 2-1 16,-2-2 2-16,2 2-4 0,-2-1 5 0,2 2-2 16,-1-2 2-16,-2-2-14 0,2 3 13 0,-3-1-2 15,3 0-2-15,-4 0 2 0,4-2 1 0,-3 2-3 16,3 2 0-16,-3 0-2 0,2-5 1 0,-3 4 6 16,-1-2-2-16,1 0-1 0,2 2 2 0,1-1-2 0,-1 0 1 15,1 1-2-15,-2 1-4 0,3-4 8 0,-3-1 2 16,2 5 1-16,-2-1-2 0,-2-1 2 15,1 1-4-15,-1-1 2 0,1 2-2 0,-6-3 2 16,6 0-2-16,1 2 0 0,-1 0 2 0,1 2-7 16,-1-4 2-16,3 1 1 0,-3 2-3 0,1-5 4 0,-9 2 2 15,9 1-3-15,-8 2-5 0,8-3 5 0,0 2-1 16,-8 2-1-16,7-5 3 0,-6 5-5 0,-4-3 2 16,9-2 0-16,-6 3 3 0,7 0-3 15,-1 0-2-15,3 1 1 0,-2-2 0 0,0 1-1 0,-6-1 0 16,-3 0 4-16,9 2-4 0,-1-1 8 0,0 3-12 15,2-5 4-15,-9 4-1 0,0 0 3 0,8-2-1 16,-1 2 0-16,-5-3-4 0,0 2 5 0,0-1-2 16,5-1 1-16,-8 2-3 0,1-1 1 0,-2 0 1 15,2 2 4-15,-4-3-3 0,2 2 0 0,-7 0 0 16,3-2 1-16,-3 1-13 0,1 0 15 0,-3 0-5 0,0 0 2 16,2 1 2-16,-1-2 1 0,-1-1-1 0,2 0-1 15,-4 2-1-15,3 1 2 0,-1-2-2 16,3 2 0-16,-1-1 5 0,-4-3-8 0,4 5 6 0,3-2-12 15,-2 2 8-15,5-3 1 0,-5 3 0 0,4-1-1 16,1 0 0-16,4 1 3 0,-6 0-1 16,6 0-2-16,-3 1 2 0,-7-1-2 0,1-1 1 0,-1 1-1 15,0 0 0-15,-4-1 0 0,1 2 2 0,-1-1-2 16,-11 0 1-16,15-1 3 0,-15 1-1 0,16-3-7 0,-16 3-9 16,8-1-19-16,-8 1-4 0,0 0-14 15,0 0-5-15,0 0-21 0,0 0-24 0,0 0-36 16,0 0-145-16,0 0-305 0,0 0 135 0</inkml:trace>
  </inkml:traceGroup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47.5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13A88B4-CAB2-4596-9007-6472B2919A8C}" emma:medium="tactile" emma:mode="ink">
          <msink:context xmlns:msink="http://schemas.microsoft.com/ink/2010/main" type="inkDrawing" rotatedBoundingBox="7053,10943 20775,10861 20777,11146 7054,11228" shapeName="Other"/>
        </emma:interpretation>
      </emma:emma>
    </inkml:annotationXML>
    <inkml:trace contextRef="#ctx0" brushRef="#br0">0 309 170 0,'0'0'169'0,"0"0"-12"16,0 0-9-16,0 0-15 0,0 0-7 0,0 0-12 0,0 0-8 31,0 0-10-31,0 0-5 0,14-3-5 0,-14 3-8 0,0 0-8 0,0 0-7 0,13-3-1 0,-13 3-8 0,0 0-4 16,12-3-10-16,-12 3 2 0,9-1-3 16,-9 1-2-16,10 0 0 0,-10 0-6 0,0 0 1 0,17 0-4 15,-17 0 0-15,16 1-3 0,-11-2-3 0,-5 1-2 16,20 0 0-16,-13-1-1 0,-7 1-3 0,15-2-1 15,-5 2 0-15,0 0-2 0,-10 0 2 0,21-1-5 16,-8 1-1-16,0-1 4 0,0-1-4 0,0-1 0 0,4 0 2 16,-6 2 0-16,5 0-1 0,-1-3-3 0,2 2 2 15,-1-2 2-15,-5 1 3 0,3 2 1 0,-1-3-1 16,1 2-3-16,-2-1-1 0,0 2 2 0,-2-1-1 16,0 0-2-16,-10 2-4 0,17-2 2 0,-8 0-1 15,-1 0 1-15,3 2 0 0,0-5-5 0,1 4 3 16,-4 1-4-16,5-2 2 0,-1 0-4 0,1-2 3 15,0 4-4-15,1-2 5 0,-2 2-3 0,4-3 2 16,-3 2 0-16,7-1 1 0,-7 1-7 0,3 1 3 16,-3-1 3-16,3 1 1 0,0-4 1 0,5 4 0 15,-2 0-4-15,-1 0 2 0,-2 0-2 0,4 0 0 16,0 0-1-16,-6 0 0 0,7 0 0 0,-1 3 4 0,-3-3-1 16,-2 0 0-16,6 0-6 0,1 0 3 0,-1 1-7 15,2-1-3-15,-2 0 5 0,3 1-3 0,1-2-5 16,-2 1 4-16,2 0 4 0,0-1-3 15,7-2 1-15,-7 6 1 0,6-3 2 0,-6-3-2 0,0 3 3 16,-2 0-1-16,2-2 0 0,8 2 2 0,-8 0 0 16,8-3 0-16,-11 3 0 0,5-1 0 0,5 2-1 15,-7-3 3-15,0 2 0 0,1-3-1 0,-2 2 4 16,-1 2-1-16,10-2-5 0,-1-2 2 0,-8 3-2 16,2 0-1-16,-1-2 0 0,1 2-3 0,5 0 6 15,-7 0-11-15,2-3 5 0,-1 3-2 0,0-2 2 16,1-1 2-16,4 2 1 0,-5 0 0 0,1 1 3 15,-1-2-7-15,0 0 6 0,8 0 1 0,-3 2 2 0,-5-2-1 16,7 1-6-16,-7 0 3 0,1-2 4 0,6 0-1 16,-8 1-4-16,8-1 5 0,-7 2-3 15,0-2 1-15,1 1-4 0,-2 2 5 0,0-5-1 0,-2 4 2 16,0-1-2-16,0-1-6 0,2 2 7 16,7-1 4-16,-8 0-4 0,2-1 2 0,-4-1-1 15,2 1 3-15,-1 1-4 0,3 0 0 0,0 2 1 0,-2-2 1 16,0 0 0-16,0-1-5 0,0 2 2 0,2 0 1 15,-1-2-7-15,8-3 9 0,-7 3-4 0,6-2-2 16,-7 3 4-16,9-1 0 0,-9 1 2 0,8-2 0 16,-1-1-2-16,0 1-2 0,1 2-2 0,-7-1 4 15,-1 2 2-15,8 0 1 0,-6-3-4 0,-1 1 1 16,0 1 0-16,5-1 3 0,1 1-1 0,-8-1-1 0,10 1 0 16,-10 1-1-16,2-2-2 0,1 0 4 15,-2 3-2-15,11-5 4 0,-13 5-1 0,3-2-2 16,7 1-1-16,-7-1 1 0,5-1-11 0,-5 0 14 0,-2 3-7 15,1-3 5-15,-3 1-1 0,3 1 1 0,0 1-1 16,-3-3 1-16,2 2-2 0,0 1 4 16,0-4 0-16,-2 2-1 0,2-1-2 0,1 1 1 0,0 1-3 15,1-2 4-15,-3 3-2 0,3-3 2 16,0 1 1-16,-1-2-5 0,-3 3 1 0,3 0 2 0,-1-1 1 16,-2 1 1-16,1 0-3 0,-1 1 1 0,2-2-2 15,-3 2-2-15,0 0 8 0,2 0-5 0,-1 0 0 16,3-2-1-16,-5 2 3 0,1-2-3 0,3 4 0 15,-3 0 2-15,1-2-1 0,-1 0 1 0,2 0-2 16,-2 2 1-16,3 0-6 0,-2-2 5 0,1 3 3 16,-1 2 2-16,0-5-5 0,0 2 1 0,0 0 0 0,3-1-5 15,-3 2 7-15,-2-1 0 0,6-2-2 0,-2 3-1 16,1 0 3-16,-3 0-9 0,2-2 5 16,0 0 1-16,-1 0-5 0,2 2 8 0,-3 0 0 0,3-1-4 15,-3-2 7-15,2 3-4 0,-2-2-4 0,1 0 6 16,2 0-3-16,-2 1 0 0,0-2 1 15,-1 1 1-15,0 1-4 0,2 1 1 0,-2-1 3 0,4 0-7 16,-2-1 6-16,1 0-2 0,0 1 3 0,-1-1-3 16,0 0 0-16,2 0 1 0,-1 2 2 0,0-3-1 15,2 0 1-15,-4 0-2 0,9 0 0 0,1 0 0 16,-9 0-1-16,1 0 2 0,2 0-3 0,4 2 5 16,-5-2-4-16,0-2 0 0,1 4 2 0,-4-2 2 15,3 0-3-15,-1 0 0 0,0 3 3 0,0-2-8 16,2-1 2-16,-2 1 3 0,-2-1-2 0,3 1 4 0,-2-1-4 15,1 2 1-15,2-1 5 0,-1-1-5 16,0 3 1-16,1-3-1 0,-2 1 3 0,1-1-6 16,-3 0 7-16,3 1-2 0,0-1-8 0,-2 0 9 0,9 1 0 15,-7 1-3-15,-1-1 2 0,7-1 2 0,-6 0-2 16,-3 0-3-16,11 0 1 0,-10 0 0 0,7-1 3 16,-5 2-5-16,8-1 6 0,2 1-2 0,-12-2 0 15,12 2-1-15,-3-1 0 0,2 0 1 16,-2 0 3-16,0 0-4 0,0-1 1 0,-6 1-3 0,9 0 6 15,-3-1-4-15,-6-1-5 0,7 2 1 0,-1-1 5 16,1 1-1-16,-1-1-6 0,2 0 7 0,-10-2 1 16,12 2 0-16,-5-1 0 0,-6 1-3 0,1 1-4 15,4-1 5-15,-5 0 3 0,0-2-5 0,-2 3 3 16,12 0 2-16,-11 0-5 0,8-2 2 0,-6 2 4 16,-2 0 0-16,8 0-3 0,0 0-2 0,-9-3 1 0,2 3-2 15,-4 0 2-15,4-1 2 0,7 1-5 0,-8-1 1 16,1 1-4-16,0 0 8 0,0 1-1 15,0-2-4-15,7 2 3 0,-6-1 0 0,-1 1 1 0,-1-1-4 16,8 0 3-16,-7 3-2 0,6-3 3 0,-6 2-2 16,1-2 0-16,-5 0 2 0,12 3-1 0,-11-2-9 15,3 0 9-15,-2 0-3 0,2 1 5 0,-1-1 0 16,-1-1-9-16,4 4 9 0,-4-4-2 0,8-1-5 16,-6 2 10-16,1 0-4 0,-2-1-2 0,11 0 3 15,-9 1 0-15,-2-1-1 0,8 0 3 0,-7-1-3 16,7 1 5-16,-7 0-5 0,8 1-1 0,-8-2 3 15,7-1-1-15,-8 2-3 0,1-3-3 0,7 2 4 16,-6 1 5-16,-1 0-9 0,8 0 6 0,-1 0-2 0,-1 0-1 16,-5 0 0-16,4-2 5 0,-5 1-3 15,1 0-2-15,-1 1 2 0,-2-1 0 0,10 1 0 0,-8 0 3 16,0 0-2-16,-2-3-3 0,4 3-1 0,-2-2 0 16,8 2 1-16,-9 0 1 0,-2 0 0 0,3-3-3 15,5 3 2-15,-9 0 2 0,4 0-2 16,-2 0-2-16,1-1 5 0,9 1-3 0,-10 1 2 0,2-1 1 15,-3 0-1-15,2 0-2 0,0 3 1 0,0-3 0 16,-1 0 0-16,1 2-1 0,0-2 2 0,0 0 0 16,0 0 1-16,-1 0 0 0,0 3-2 0,3-3-2 15,-4 0 3-15,3 2 0 0,-2-3 1 0,-1 2 3 16,2-1-2-16,-2 0-2 0,3 1 0 0,-2 1 0 16,9-2 1-16,-11 1-2 0,3-1 3 0,-2 0-3 15,1 3 0-15,-1-3 5 0,2 1-9 0,-1-1 7 16,-1 1-1-16,2-1 1 0,-1 1-2 0,1-2 0 0,0 0 1 15,-1 2 2-15,-1 0-2 0,1-1 0 0,2 2 3 16,0-1-1-16,-1-1 1 0,8 0 0 0,-9 1 2 16,1-1-1-16,1 1-6 0,-2-1 0 0,9 0 3 15,-7 0-2-15,0 0 1 0,-2 0 1 0,2 3-3 16,-2-3 1-16,8 2-2 0,-6-2 1 16,-2 0 0-16,2 1 1 0,-1 1 0 0,8-4 0 0,-8 2 1 15,-2 0 0-15,4 0-2 0,-3 0-1 0,9 3 0 16,-9-1 2-16,-1-4 0 0,1 2 0 0,1 0 1 15,-1 0-2-15,-1 0-1 0,3 0-4 0,-4 0 6 16,4 0-2-16,-2 0 2 0,-2 2-1 0,2-2-2 16,1 0 4-16,-3 1-2 0,-1-1-5 0,3 0-2 15,-2 1 12-15,3-2-4 0,-1 2 4 0,-2-1-4 0,3-1 2 16,0 2-5-16,-3-1 3 0,2 1 3 16,-2-1-10-16,1 0 3 0,-1-1 3 0,2 1 1 15,0 1 1-15,0-2-2 0,1 1-7 0,-3 1 9 0,2 2 1 16,-3-3-3-16,3 0 0 0,0 0 0 0,0 2 2 15,0-2-2-15,2 0 3 0,-3 0-5 0,0 0 1 16,1 0 1-16,0 0 1 0,2 0-1 0,-1 0 0 16,0 3 2-16,-3-6-1 0,2 6-1 0,-1-6-2 15,2 3 3-15,-1 0-1 0,0 0-1 0,-3 0 0 16,4 0 3-16,-6 0-2 0,6 0 1 0,-4 0-4 16,3 0 5-16,1 0-3 0,-5 0-2 0,-4 0 4 15,8 0-6-15,-2 0 9 0,2 0-3 0,-5 0 1 16,0 0-4-16,3 0 6 0,3 0-4 0,-2 0 5 15,-1 0-5-15,-4-2 3 0,5 2-8 0,0 0 5 16,0 0-1-16,-2 2 0 0,-1-2-3 0,1 0-2 16,1 0 6-16,0 3 0 0,-1-3-1 0,0 0 2 0,-4 0 0 15,4 0-5-15,-3 0 2 0,3 0 3 16,0 1-6-16,-1 0 2 0,-3 0 3 0,-1 1 2 16,1-1-1-16,-1 0 1 0,1 1 0 0,-1 0 1 15,1-2 1-15,-1 3-3 0,-2-3 1 0,3 1-2 16,-1 0 3-16,-4-1-3 0,4 3 0 0,1-3-3 15,-4 1 6-15,2-1-3 0,1 1 0 0,-3 1 0 0,4-2 3 16,-3 2-4-16,0-2 2 0,-2 0-1 0,4 2 1 16,-2-1 2-16,-1-1-4 0,1 0 3 0,-2 0-1 15,2 2 0-15,0-2 5 0,2 0-4 0,-4 3 3 16,-1-3-2-16,3 0-1 0,-2 0 4 0,-3 1 3 16,4-1 0-16,-2 1-2 0,1-1-1 0,-11 0 4 15,16 0-6-15,-7 0 3 0,-9 0 7 0,16 2-3 16,-8-2-2-16,-1 2 1 0,-7-2 0 0,13 0 1 15,-13 0-4-15,11 0 1 0,-11 0 1 0,8 0-4 16,-8 0 1-16,0 0 0 0,12 2 2 0,-12-2-5 16,0 0 0-16,0 0 0 0,11 0 1 0,-11 0-3 0,0 0-1 15,11 0 3-15,-11 0-4 0,0 0 4 16,0 0-2-16,0 0-3 0,9 2 4 0,-9-2 1 0,0 0-3 16,11 3 0-16,-11-3 0 0,8 2 2 0,-8-2-1 15,13 5 0-15,-8-5 0 0,-5 0 1 0,11 2-1 16,-4 1 1-16,-7-3-1 0,15 2 1 0,-6-1-3 15,-9-1 5-15,11 4-8 0,-5-2 5 0,-6-2 1 16,16 0 0-16,-16 0-1 0,11 3 0 0,-7-2 0 16,-4-1-1-16,11 1 0 0,-11-1 0 0,0 0 2 15,10 2-3-15,-10-2 2 0,0 0-4 0,0 0 2 16,0 0-1-16,0 0 1 0,0 0-3 0,0 0 4 0,0 0 0 16,0 0-3-16,0 0-9 0,0 0-18 15,0 0-12-15,0 0-15 0,0 0-18 0,0 0-23 16,0 0-23-16,0 0-41 0,0 0-165 0,0 0-353 15,0 0 156-15</inkml:trace>
  </inkml:traceGroup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0:11.9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3905919-5C6A-4FE3-8B53-8ACB9D2F9B4A}" emma:medium="tactile" emma:mode="ink">
          <msink:context xmlns:msink="http://schemas.microsoft.com/ink/2010/main" type="inkDrawing" rotatedBoundingBox="8366,4254 8428,4252 8429,4262 8366,4264" shapeName="Other"/>
        </emma:interpretation>
      </emma:emma>
    </inkml:annotationXML>
    <inkml:trace contextRef="#ctx0" brushRef="#br0">62 3 73 0,'0'0'112'0,"0"0"-13"0,0 0-6 0,0 0-2 16,0 0-19-16,-9-4-12 0,9 4 4 0,0 0-5 0,0 0-16 15,-13-2 4-15,13 2-7 0,0 0-1 16,0 0-1-16,-13 0-13 0,13 0 0 0,0 0-3 15,0 0-13-15,0 0 3 0,-12 2 4 0,12-2-5 0,0 0 0 16,0 0-4-16,0 0 4 0,0 0 4 16,0 0-2-16,0 0 10 0,0 0 1 0,0 0 7 0,-10-2 6 15,10 2 2-15,0 0-2 0,0 0 5 0,0 0-4 16,0 0 8-16,0 0 1 0,0 0 4 0,0 0-2 16,0 0 1-16,0 0 0 0,0 0 5 0,0 0-1 15,0 0 0-15,0 0-2 0,0 0-4 0,0 0-8 16,0 0-3-16,0 0-8 0,0 0 2 0,0 0-8 15,0 0-13-15,0 0-11 0,0 0-19 0,0 0-15 16,0 0-6-16,0 0-7 0,0 0-19 0,0 0-17 16,0 0-21-16,0 0-5 0,0 0-22 0,-5 10-112 0,5-10-264 15,0 0 117-15</inkml:trace>
  </inkml:traceGroup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1.2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9E283A8-2C39-4E67-8597-07B969905C2F}" emma:medium="tactile" emma:mode="ink">
          <msink:context xmlns:msink="http://schemas.microsoft.com/ink/2010/main" type="inkDrawing" rotatedBoundingBox="10822,5071 11321,4917 11434,5283 10935,5437" semanticType="enclosure" shapeName="Other"/>
        </emma:interpretation>
      </emma:emma>
    </inkml:annotationXML>
    <inkml:trace contextRef="#ctx0" brushRef="#br0">38 237 42 0,'0'0'219'0,"0"0"-20"0,0 0-20 0,0 0-21 0,0 0-10 16,0 0-12-16,-26 10-18 0,26-10-8 0,-5 10-6 16,3-4-11-16,-2 2-7 0,4-8-9 0,0 14-8 15,0-14-1-15,4 16-13 0,-3-9 9 0,5 3-4 16,0-1-2-16,3-2-9 0,1 2 10 0,2 0-1 16,2-3-6-16,4 2-5 0,3-3-3 0,3-1-3 15,0-2 1-15,7 1-10 0,0-2-4 0,-6-2 4 16,5-4 5-16,1-1-3 0,-6 0 9 0,-2-2 2 15,6-6 0-15,-10 3-3 0,1-2 0 0,4-6 0 16,-7 3 0-16,-5-3-5 0,2-1 3 0,-4 2-12 0,-2 0 3 16,-4-4-4-16,-4 3-6 0,0-1-1 0,-6 0-3 15,-2 3-2-15,-4-2-5 0,-4 3-5 0,-3 2-5 16,-9-4-7-16,0 7-6 0,-5-1-5 0,0 4-5 16,0 1-3-16,8 4-8 0,1 2-5 0,-1 3-1 15,2 1-13-15,2 3-15 0,-3 0-10 0,5 4-14 16,0 0-8-16,4 4-23 0,-1 2-30 0,4-2-23 15,2 3-176-15,4-3-380 0,2 3 168 0</inkml:trace>
  </inkml:traceGroup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2.9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44D5ABF-9CC4-4CF6-A73A-70C69D312D0E}" emma:medium="tactile" emma:mode="ink">
          <msink:context xmlns:msink="http://schemas.microsoft.com/ink/2010/main" type="inkDrawing" rotatedBoundingBox="19073,4921 19715,4875 19746,5299 19103,5345" semanticType="enclosure" shapeName="Other"/>
        </emma:interpretation>
      </emma:emma>
    </inkml:annotationXML>
    <inkml:trace contextRef="#ctx0" brushRef="#br0">2445-911 143 0,'0'0'186'16,"0"0"-20"-16,0 0-10 0,-22 20-13 0,18-13-12 16,-1-1-9-16,1 0-9 0,2 3-8 0,2-9-6 15,-6 16-11-15,6-7 2 0,0 0-5 0,1 0-1 16,4-2-2-16,5 5 1 0,-2-2-11 0,10 2-3 15,0-2-5-15,3 2-5 0,0-4-7 0,10 2-4 16,1-3-2-16,3 1-1 0,-2-3-4 16,-1 1-5-16,4-3 0 0,-3-2-5 0,3 1-4 0,-4-5 1 15,0 0-2-15,0-4-1 0,-9 2 4 0,1-5-4 0,-2-1 2 16,0 2 5-16,-4-5-4 0,-3-3 1 16,1 2-1-16,-3-2-6 0,-5 1 0 0,2-2-2 15,-7-2-3-15,-2 1-1 0,-2-1-6 0,-7 2-2 0,-1-2-9 16,-6 1-5-16,-5-4-7 0,-6 3-7 0,-5 1-10 15,-5 5-18-15,3 0-18 0,-9 2-28 16,0 0-21-16,1 3-30 0,-19-1-49 0,-2 3-167 0,3 2-390 16,-1 4 173-16</inkml:trace>
  </inkml:traceGroup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50.4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54470E-8B2B-4F4A-9CBD-3C8FF2D52735}" emma:medium="tactile" emma:mode="ink">
          <msink:context xmlns:msink="http://schemas.microsoft.com/ink/2010/main" type="writingRegion" rotatedBoundingBox="16330,6000 20516,5953 20583,11899 16397,11946">
            <msink:destinationLink direction="with" ref="{3899357D-8582-4BF5-9B81-609DE3EBFE02}"/>
          </msink:context>
        </emma:interpretation>
      </emma:emma>
    </inkml:annotationXML>
    <inkml:traceGroup>
      <inkml:annotationXML>
        <emma:emma xmlns:emma="http://www.w3.org/2003/04/emma" version="1.0">
          <emma:interpretation id="{E0FFF355-140D-4F88-BAD2-3663FCE209AC}" emma:medium="tactile" emma:mode="ink">
            <msink:context xmlns:msink="http://schemas.microsoft.com/ink/2010/main" type="paragraph" rotatedBoundingBox="16685,5997 20253,5956 20261,6571 16692,66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7582A7-99CE-43F1-89C9-636FAB078E4B}" emma:medium="tactile" emma:mode="ink">
              <msink:context xmlns:msink="http://schemas.microsoft.com/ink/2010/main" type="line" rotatedBoundingBox="16685,5997 20253,5956 20261,6571 16692,6612"/>
            </emma:interpretation>
          </emma:emma>
        </inkml:annotationXML>
        <inkml:traceGroup>
          <inkml:annotationXML>
            <emma:emma xmlns:emma="http://www.w3.org/2003/04/emma" version="1.0">
              <emma:interpretation id="{6C6D6DB9-83FE-47A3-9CAB-E445E23EA7FC}" emma:medium="tactile" emma:mode="ink">
                <msink:context xmlns:msink="http://schemas.microsoft.com/ink/2010/main" type="inkWord" rotatedBoundingBox="16685,5997 20253,5956 20261,6571 16692,6612">
                  <msink:destinationLink direction="with" ref="{0EF4A68E-74F3-4544-9057-AC86F4DA5EE6}"/>
                </msink:context>
              </emma:interpretation>
            </emma:emma>
          </inkml:annotationXML>
          <inkml:trace contextRef="#ctx0" brushRef="#br0">6 2 143 0,'-1'-6'213'0,"1"6"-12"16,0 0-13-16,0 0-13 0,0 0-13 0,0 0-11 15,-6-7-9-15,6 7-6 0,0 0-9 0,0 0-7 16,0 0-6-16,0 0-3 0,0 0-8 0,0 0-1 16,0 0-6-16,0 0-4 0,0 0-8 0,0 0-6 15,0 0-6-15,0 0-6 0,0 0-1 0,0 0-10 16,0 0-5-16,0 0-8 0,0 0-2 0,0 0-9 0,0 0-6 15,0 0-1-15,0 0 0 0,0 0-4 0,0 0-1 16,0 0-7-16,0 0 5 0,2 28-2 16,-2-17 1-16,1 0 1 0,2 3 1 0,-2 0 3 0,0-2 0 15,1 4 1-15,1 3 2 0,-2-1-10 0,-1 2 4 16,2-1 0-16,0 0-1 0,-1-1 1 0,1 0 4 16,-4-3-5-16,4 5 0 0,-4-2 5 0,2 0-4 15,2 0-1-15,-4-1-3 0,2-1 3 0,0-2-2 16,-1 0-4-16,1 0 5 0,0 2-2 0,0-3-4 15,-2 1 1-15,-1-2-1 0,3 0 0 0,0-4-3 16,-1 2-2-16,1 0 6 0,-2 0-2 0,2-10-1 16,0 15-1-16,0-7-2 0,0-8-3 0,-2 14-3 15,2-14-15-15,-1 11-12 0,1-11-17 0,-4 10-20 0,4-10-15 16,-1 9-24-16,1-9-21 0,0 0-22 0,0 0-21 16,0 0-35-16,1 10-53 0,-1-10-144 0,0 0-432 15,0 0 191-15</inkml:trace>
          <inkml:trace contextRef="#ctx0" brushRef="#br0" timeOffset="541.58">221 297 70 0,'3'-8'242'0,"-3"8"-14"0,0 0-17 0,0 0-22 15,3-6-19-15,-3 6-18 0,0 0-18 0,0 0-14 0,0 0-12 16,0 0-9-16,0 0-9 0,0 0-4 16,0 0 2-16,0 0-8 0,0 0-5 0,-6 34-6 0,3-25-8 15,1 0 1-15,0 2-6 0,1 2-2 0,1-2-4 16,-1 3-8-16,0-3-1 0,1 1-1 0,-3 2-4 16,3-3-3-16,0 1-2 0,0 0-7 0,3-5 1 15,-2 1-4-15,0 0 0 0,2-2-1 0,0 2 4 16,-3-8-2-16,5 10 2 0,-1-4 0 0,-4-6 4 15,10 7-2-15,-4-5-1 0,1 1-2 0,-7-3 1 16,18 2-3-16,-7-2-3 0,0-1-5 0,-11 1 2 16,22-7 2-16,-10 2-5 0,1-2 0 0,-1 1 1 15,0-3-2-15,1 0-2 0,1-3 0 0,-4 3-3 0,3-3 0 16,-3 3 0-16,1-5-5 0,1-3 6 0,-5 5 0 16,1-1-5-16,-2 2 1 0,0-3 1 15,0 2 2-15,-1-2-5 0,0 1 1 0,-1 2-2 0,-1-3-1 16,0 3 7-16,-1-1-3 0,-2 2 3 0,2 1 0 15,-2 9 6-15,-4-16-2 0,3 7 1 0,1 9-3 16,-8-14 1-16,3 6-5 0,2 2-2 0,3 6-4 16,-13-10 3-16,5 7-2 0,-1 1 5 0,-1-2-3 15,10 4-1-15,-19 0-2 0,6-2 3 0,3 4-1 16,-4-2 3-16,1 3-2 0,3 0-1 0,-2 0 0 16,-3 2-1-16,4 1-5 0,-1 2-9 0,-4 1-7 15,5-3-12-15,-2 4-14 0,3-4-15 0,-1 4-10 16,3 2-12-16,-1-2-22 0,3 0-25 0,2-2-27 0,1-2-21 15,0 4-221-15,3-10-435 0,1 12 192 16</inkml:trace>
          <inkml:trace contextRef="#ctx0" brushRef="#br0" timeOffset="1059.51">672 291 152 0,'0'0'219'16,"0"0"-10"-16,0 0-24 0,0 0-16 0,0 0-12 15,0 0-12-15,-20-2-13 0,20 2-8 0,-7 10-12 0,0-4-10 16,0-1-5-16,2 2-8 0,-1 0-8 0,1 1-5 16,-1 4-4-16,1-2-8 0,1-1 1 15,-1 3-9-15,0-3-4 0,4 2 0 0,-2 3-5 16,1-5-3-16,2 1-1 0,0-10-3 0,0 16-6 15,2-9 1-15,1 0 2 0,3 0 1 0,0-1 1 16,1-1-2-16,1 2 1 0,5-3-6 0,-1 0 4 0,2 0-5 16,3-4-3-16,1 2 1 0,2-2-3 0,2-2-3 15,-7 2-2-15,7-4-2 0,0-2-1 16,1 0-4-16,-2-1 3 0,8-7 0 0,-7 7-1 0,1-7-4 16,-5 2 7-16,2 0-4 0,-2-3 4 0,-3 1 2 15,1-2 0-15,-4-2-2 0,1 2 2 0,-6-1 2 0,-1 1 0 16,-3-4-2-16,-1 0-3 0,-5 4-5 15,-2-4 2-15,1 6-4 0,-8-2 0 0,0-1-2 16,0 3-3-16,-6 3 2 0,3 0-5 0,-4 3 2 0,0 0-13 16,-2 4-18-16,0 2-20 0,-3 2-26 0,5 2-34 15,-1 3-30-15,-1 0-31 0,0 3-40 0,-1 2-246 16,0-4-490-16,1 5 217 0</inkml:trace>
          <inkml:trace contextRef="#ctx0" brushRef="#br0" timeOffset="13499.04">1786 150 183 0,'0'0'202'15,"0"0"-11"-15,0 0-13 0,0 0-12 0,0 0-16 16,0 0-5-16,0 0-13 0,0 0-3 0,0 0-9 0,0 0-4 16,0 0-9-16,0 0-6 0,0 0-5 15,0 0-9-15,0 0-6 0,0 0-8 0,0 0-2 16,0 0-12-16,0 0-2 0,0 0 4 0,13-30-7 15,-11 27-3-15,-2 3-6 0,5-6-2 0,-5 6-4 16,7-11-5-16,-3 6-4 0,0-1-2 0,-4 6-2 0,12-12-3 16,-3 4-3-16,-2 2-3 0,2-2 2 0,2 2-3 15,0 1-4-15,-1-4 2 0,2 3-3 0,3 0 1 16,-3-2-18-16,2 1 3 0,-2-1-4 0,-2 2 2 16,5 1 1-16,-3-1-1 0,-2 1 0 0,3 1 1 15,-2-1 1-15,1 1 2 0,-2 1-1 0,-3-1 0 16,2 2 0-16,-3-1 2 0,4 0-2 0,-10 3 2 0,9-3-3 15,-1 2-1-15,-8 1 0 0,0 0 1 16,0 0-1-16,15 2-1 0,-15-2 2 0,9 5 0 0,-9-5-1 16,6 5 3-16,-6-5-1 0,3 8 1 0,-1 0-3 15,-2-8 2-15,0 12-1 0,0-12 1 0,-5 18 2 16,4-7-3-16,-6 2 0 0,5 1 4 0,-7 2 1 16,2-5 4-16,-2 9-9 0,1 0 6 0,-2-4-1 15,0-2-2-15,-3 1 0 0,0 1-1 0,2 1 1 16,1-1-1-16,-2 1 3 0,-1-1-1 15,-3-1 1-15,5 0 1 0,-4 0-2 0,-2 1-2 0,2-3 3 16,-1 0-3-16,0 0 3 0,-1 1-2 0,2 1 3 16,3-2-5-16,-4-1 4 0,0 2-2 0,5-5 2 15,1 1-1-15,1 1 0 0,0-2-3 0,0 1 5 16,1-4-2-16,0 2 2 0,3 0 0 0,-1-4-2 0,1 1 4 16,0 0-2-16,5-5 0 0,-8 8-3 0,8-8 4 15,-5 6-1-15,5-6 3 0,0 0-3 16,-5 6 2-16,5-6-3 0,0 0 4 0,0 0-5 0,0 0 4 15,-6 6 0-15,6-6 3 0,0 0-3 0,0 0 0 16,0 0-3-16,0 0 1 0,0 0 3 0,0 0-2 16,19-20-2-16,-13 13 3 0,6 0-4 0,-5-1-4 15,4 0 1-15,1 0 1 0,0 2-3 0,1-2 1 16,0 2-2-16,1-2 5 0,-1 2 0 0,3-2 1 16,-2 2-5-16,-2 3 1 0,3-2 0 0,-3 2 1 15,-1-1-1-15,1-1 0 0,0 3-4 0,-1-1 8 16,-1 3-1-16,-10 0-2 0,13 0-1 0,-13 0 5 15,15 0-7-15,-15 0 5 0,12 4-7 0,-5-2 3 16,-4 2-1-16,-3-4 4 0,12 10 0 0,-6-5-4 16,-1 1 2-16,0 2 3 0,1-2-3 0,1 2 3 15,-1 0-2-15,0 3 2 0,3-4 0 0,1 3 1 0,-3-2-1 16,3 0 2-16,-1 1 0 0,3 0 1 0,0-3-3 16,2 2 2-16,-1-2-1 0,-4-1 7 15,6 0-4-15,-3-2 0 0,2 0 0 0,-3 0 2 0,-2-1-1 16,3-2 0-16,-4 3 1 0,-8-3 0 0,15-3-2 15,-7 1 0-15,-8 2-3 0,13-3 4 0,-13 3-1 16,10-5 1-16,-10 5-2 0,6-6 2 0,-6 6-3 16,5-9-5-16,-5 9-9 0,4-7-6 0,-4 7-11 15,1-8-9-15,-1 8-9 0,0 0-8 0,0-11-9 16,0 11-15-16,0 0-10 0,0 0-11 0,-1-13-17 16,1 13-25-16,5-9-48 0,-5 9-153 0,5-10-369 15,1 5 164-15</inkml:trace>
          <inkml:trace contextRef="#ctx0" brushRef="#br0" timeOffset="14037.72">2576 236 137 0,'0'0'188'0,"0"0"-21"0,0 0 3 16,0 0-13-16,0 0-5 0,0 0-10 0,0 0-11 16,-18 23-9-16,18-16-5 0,-6 2-7 0,4 1-8 15,-2 2-1-15,0-2-6 0,4 0-7 0,-2 1-6 16,1-3-4-16,2 4-4 0,-1-12-1 0,2 15-1 16,1-5-4-16,-2-3-4 0,3 1-1 0,-2-2-2 15,-2-6-3-15,8 10-2 0,-4-2-4 0,3-5-5 16,0 1 0-16,1 0-7 0,0-2 2 0,0 1-3 0,-8-3-4 15,18 1-4-15,-8-1-5 0,-2 2 2 16,6-4-1-16,-7 0-5 0,6-4-2 0,0 3-3 0,0-2 0 16,0-1 2-16,2-1-5 0,-2-1-4 0,2-5 2 15,-4 4 0-15,4-5-5 0,-4 3 6 0,5-4-4 16,-3 1 0-16,-3-1-3 0,2-1 1 0,-1 1-6 16,0-3 5-16,-4 6-4 0,1-3 1 0,-1 1 1 15,-2 0-2-15,1 1 3 0,1 1-4 0,-4-1 3 16,0 2 4-16,-3-3-4 0,1 5 3 0,-2-3-3 15,1 0 0-15,-3 3 0 0,-2-2-1 0,-2 2-6 16,-2 0 1-16,-1-1 1 0,-1 5 4 0,4-1-3 16,-5 0-1-16,0 3-3 0,0 0 4 0,-1 2 0 0,0 1-1 15,0-1-3-15,-3 2 0 0,3 1 4 16,0 2-1-16,0 0-2 0,0 1 3 0,-1 1-7 16,1 2 1-16,-5 3-19 0,3-1-8 0,2-1-5 0,1 4-9 15,-1 2-17-15,4-4-11 0,-4 2-14 0,4 0-15 16,1-2-19-16,1 1-20 0,2-1-18 0,2 0-59 15,0-3-154-15,3 1-405 0,0 2 179 0</inkml:trace>
          <inkml:trace contextRef="#ctx0" brushRef="#br0" timeOffset="14553.65">3155 261 173 0,'0'0'170'0,"0"0"-4"0,0 0-16 0,0 0-3 16,0 0-7-16,0 0-5 0,0 0-11 0,0 0-11 15,0 0-1-15,-15 24-5 0,8-16-9 0,-2 2-3 16,3-1-8-16,2 3-3 0,-4 0-9 0,2 1 0 15,2 0-7-15,-2-1-3 0,1 2-3 0,3-2-2 16,-3 2-4-16,2-3-8 0,2 1 2 0,-1-1-8 16,2 1 1-16,2-2-1 0,-1-3 0 15,4 4-3-15,-2-1 1 0,1-4 0 0,7 3-1 0,0-1 0 16,-3-2-7-16,4-1-2 0,-1-1-2 0,4 0-2 16,1-2-1-16,1 2-2 0,7-2-2 0,-6-2-3 15,6 0-1-15,-1-2-2 0,-3 2 1 0,4-4-3 16,-2-1 0-16,0-3-1 0,-1 1-2 15,-1-3-3-15,0 0 2 0,-4-1-2 0,3-1 4 0,-4-4-3 16,3 1 1-16,-5-1-2 0,-1-1 0 0,1 0 5 0,-4 0 3 16,0-2 1-16,-1 2 5 0,-3 3 2 0,-2-5 2 15,-3 6 1-15,1-5-1 0,-2 3 0 0,-2 1-3 16,1 2-4-16,-3-2-2 0,0 3-1 16,-1-2-4-16,-1 3-5 0,-3 1 6 0,-4-2-5 15,4 6 1-15,-5 0-2 0,2 1 1 0,-2 2-5 0,-1 2-14 16,1 0-11-16,-4 1-14 0,-1 4-23 0,-2 1-18 15,2 2-23-15,0 2-27 0,1 2-22 0,-4-2-44 16,3 4-261-16,1 0-492 0,-10 2 218 0</inkml:trace>
        </inkml:traceGroup>
      </inkml:traceGroup>
    </inkml:traceGroup>
    <inkml:traceGroup>
      <inkml:annotationXML>
        <emma:emma xmlns:emma="http://www.w3.org/2003/04/emma" version="1.0">
          <emma:interpretation id="{07AD8F26-FAE4-43DE-AE47-A2FEE481CFF2}" emma:medium="tactile" emma:mode="ink">
            <msink:context xmlns:msink="http://schemas.microsoft.com/ink/2010/main" type="paragraph" rotatedBoundingBox="16597,7294 20406,7552 20364,8170 16555,79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F82502-C180-4DAF-ABE8-F45F24C759C8}" emma:medium="tactile" emma:mode="ink">
              <msink:context xmlns:msink="http://schemas.microsoft.com/ink/2010/main" type="line" rotatedBoundingBox="16597,7294 20406,7552 20364,8170 16555,7912"/>
            </emma:interpretation>
          </emma:emma>
        </inkml:annotationXML>
        <inkml:traceGroup>
          <inkml:annotationXML>
            <emma:emma xmlns:emma="http://www.w3.org/2003/04/emma" version="1.0">
              <emma:interpretation id="{86A33317-7A9F-457E-AE3F-B49E5704903B}" emma:medium="tactile" emma:mode="ink">
                <msink:context xmlns:msink="http://schemas.microsoft.com/ink/2010/main" type="inkWord" rotatedBoundingBox="16597,7294 20406,7552 20364,8170 16555,7912"/>
              </emma:interpretation>
            </emma:emma>
          </inkml:annotationXML>
          <inkml:trace contextRef="#ctx0" brushRef="#br0" timeOffset="102569.97">0 1520 76 0,'0'0'194'0,"0"0"-11"15,-5 7-8-15,5-7-7 0,0 0-7 0,0 0-9 16,0 0-8-16,0 0-4 0,0 0-9 0,0 0-6 16,0 0-6-16,0 0-9 0,0 0-9 0,0 0-5 15,0 0-8-15,0 0-7 0,0 0-6 0,0 0-9 16,-5-18-5-16,5 18-2 0,0 0-7 0,2-14-4 15,-2 14-4-15,4-11-7 0,0 3-3 0,-2 2-1 16,2-2-4-16,2-1-1 0,0 0-6 0,2-1-2 16,0 1 2-16,3-1-3 0,1-1-4 0,-1-1 0 15,-1 4-3-15,2-1 0 0,4-4-6 0,-3 5-4 0,1 0-1 16,-2 1 2-16,2-1-3 0,-3 0 4 0,3 4-3 16,-3-1 1-16,-3-2-2 0,3 3 4 0,-3 1-3 15,0 0-4-15,-8 3 1 0,13-2 0 0,-13 2-1 16,7-4 0-16,-7 4-2 0,0 0 2 0,0 0-3 15,12 5 1-15,-12-5-3 0,3 8 2 0,-2 0 3 16,-1-8-2-16,-2 19-1 0,-2-8 3 0,0 0 0 16,-1 2 1-16,-2 5 0 0,-3-1 1 0,1 2-2 15,-3 0 2-15,-1-1-1 0,-6 6 3 0,2 1-5 16,3-8 4-16,-4 5-2 0,1-3 3 0,-3 1 0 16,7-1 2-16,0-1-4 0,1-2 3 0,-2 0-3 15,-2-1 5-15,4 1-3 0,-1 1 5 0,0-3-6 0,-1 0 3 16,4-3-3-16,2-1 3 0,-1 1-3 0,-1-4 4 15,1 4-5-15,1-1-3 0,1-1 5 0,3 0 5 16,-5-4-6-16,4 1 0 0,1-1 0 0,4-5 2 16,-9 9-1-16,9-9-1 0,-6 5 2 0,6-5-1 15,-4 6-2-15,4-6 7 0,0 0-1 0,-6 6-1 16,6-6-1-16,0 0 4 0,0 0-3 0,0 0-2 16,0 0-3-16,0 0-1 0,0 0 4 0,0 0-3 15,0 0-2-15,18-20 2 0,-11 12-3 0,5 4 0 16,1 1-1-16,2-2-1 0,2 3 3 0,2-5-2 15,0 3-1-15,-4 0 1 0,7 0-1 0,-4 3 3 16,1-2-3-16,1 1 5 0,-3 2-2 0,3-2 1 16,-6 1-3-16,3 1 2 0,-2 3 0 0,1-1-2 15,-3-2 1-15,1 3-1 0,0-2 2 0,-2 0 2 16,1 2-1-16,1-1-3 0,-3 2 2 0,1-1 3 0,-1-2 0 16,2 6-1-16,-2-4-1 0,-4-1 1 0,6 1-2 15,-2-1 4-15,-3 2-3 0,0 1-1 16,-2-2-3-16,4-2-8 0,-10-1-6 0,12 5-8 0,-6 1-13 15,-6-6-5-15,10 3-10 0,-5 2-8 0,-5-5-18 16,9 4-12-16,-9-4-22 0,11 0-28 0,-11 0-58 16,0 0-120-16,12-2-347 0,-12 2 154 0</inkml:trace>
          <inkml:trace contextRef="#ctx0" brushRef="#br0" timeOffset="103084.12">664 1621 11 0,'0'0'219'0,"-6"-6"-23"15,6 6-16-15,0 0-17 0,0 0-15 0,0 0-4 16,0 0-12-16,-18 10-11 0,18-10-8 0,-13 11-10 16,6-2-6-16,0-3-7 0,2 5-10 0,-2-2-1 15,0 2-4-15,2 0-5 0,0 1-8 0,0 0-6 16,4 0-2-16,-1-1-6 0,2-1-5 0,0 3 1 15,-3-3-5-15,6-3-3 0,-3-7-3 0,3 14 4 16,2-7-2-16,0-1 1 0,3 0-6 16,1-1-2-16,4 2-1 0,-1-3-3 0,2 0 3 0,1-4-7 15,-2 0 0-15,3 0-1 0,4-2-5 0,-5-4 1 16,3 0 0-16,1 1 0 0,-1-2-5 0,-3 1 3 16,0-2-5-16,-4-1 1 0,1 1-1 0,-1-3 1 15,0 2-4-15,2-4 4 0,-4 1-4 0,-2-1-3 16,-4 1-4-16,1-1 8 0,-5-1-1 0,-3 0 0 0,3 0-1 15,-5-2 0-15,0 1 1 0,1 2 3 0,-5-4-2 16,1 5-1-16,2 1 0 0,-4 0-1 0,2-1-1 16,-1 5 1-16,0-3-3 0,0 3 3 0,-1 1-2 15,4 1 1-15,1 2-4 0,6 3 2 0,-16-6-2 16,7 5 1-16,9 1-4 0,-15 0-2 16,15 0-5-16,-16 2-9 0,9 3-6 0,-1-1-8 0,-3 1-12 15,8 3-12-15,-4-3-17 0,1 5-27 0,0 0-19 16,3-2-31-16,0 0-76 0,1-1-116 0,2-7-373 15,5 17 164-15</inkml:trace>
          <inkml:trace contextRef="#ctx0" brushRef="#br0" timeOffset="103424">1027 1659 8 0,'0'0'253'16,"0"0"-27"-16,0 0-23 0,0 0-24 0,0 0-18 16,0 0-16-16,0 0-16 0,0 0-12 0,0 0-13 15,0 0-9-15,7 14-9 0,-7-14-7 0,2 14-4 16,-1-8-7-16,2 6-5 0,0-2-3 0,1 1-4 0,-1-2-1 16,1 2-2-16,0-1-4 0,2 2-4 15,0-2-4-15,1-1-1 0,1-2-2 16,-1 0 3-16,4 4-6 0,-2-5-3 0,3-3 0 0,3 2-4 0,-1 1 1 15,1-3-3-15,-2-1-1 0,3-2 2 16,4 0 1-16,0-2 0 0,-5 2 2 0,5-6 5 16,-1-2-2-16,-3 0-2 0,2-1 3 0,-2-2 3 0,-3 2-3 15,0-5 2-15,-2 0-7 0,-2-2 0 0,-2-3-2 16,-2 0 1-16,-1-1-6 0,-4 2 2 0,-4-1-5 16,-3-1-8-16,-4 2 3 0,2-1-3 0,-6 2 0 15,2 0-4-15,-1 3 1 0,-1 1-2 16,2 4-10-16,-1 1-16 0,1 4-24 0,-2 2-26 0,-5-1-20 15,2 6-31-15,-2 1-48 0,1 2-53 0,-3 0-201 16,1 5-457-16,5-2 202 0</inkml:trace>
          <inkml:trace contextRef="#ctx0" brushRef="#br0" timeOffset="116979.96">1724 1489 62 0,'0'0'185'16,"0"0"-11"-16,0 0-4 0,0 0-7 0,0 0-9 0,0 0-8 15,0 0-9-15,0 0-9 0,0 0-4 16,0 0-10-16,0 0-7 0,0 0-6 0,0 0-3 0,12-22-7 16,-12 22-9-16,5-6-11 0,-5 6-6 0,8-8-10 15,-8 8-2-15,7-5-2 0,-3 1-5 16,-4 4-3-16,11-7-8 0,-5 4-5 0,0-1 0 0,4 2-1 15,2-1-6-15,0-2-1 0,2 3-4 0,3-1 2 16,-2 2-8-16,5-2 4 0,-1 3-2 0,-3-2-5 16,4 2 1-16,-4 0-2 0,-2 2-11 0,-1-2 8 15,1 3 1-15,-1-2-1 0,2 3-4 0,-5 0 3 16,1-2-1-16,-3 2 0 0,-4-2-2 0,4 2-4 16,-2 3 1-16,-1-2 0 0,0 1 2 0,-3 2 2 15,2-2-5-15,-4-6 0 0,3 19 1 0,-2-10 2 16,1 2 1-16,-2-4 1 0,-2 4-1 0,-1-1-3 0,0 0 2 15,1 2 2-15,-4-4 0 0,1 1 4 0,-2 1-1 16,-1-1 7-16,0 2-4 0,-1-3 6 0,-2 3-1 16,0-4 3-16,-1 1-3 0,1 0 4 0,-2-2-5 15,1 2 1-15,0-3-5 0,0-1 1 0,-1 1 0 16,4 0 2-16,-1-2-5 0,3 0 2 0,0 0 1 16,7-3-4-16,-10 4 1 0,10-4 2 0,-9 4-5 15,9-4 4-15,0 0 3 0,-6 5 2 0,6-5 0 16,0 0 4-16,0 0-3 0,0 0-3 0,0 0-3 15,0 0 2-15,0 0-5 0,0 0-2 0,0 0 4 16,31-5-3-16,-19 3 3 0,-2 2-2 0,5 2-1 16,-3-2-1-16,-1 0 0 0,5-2-6 0,-2 4 4 15,-1-2-2-15,-1 1 1 0,1 1-1 0,-1 0-1 16,-1-1-1-16,0 2 0 0,-3-2 3 0,-1 0-2 16,3 0-1-16,-2 4 2 0,-1-2-2 0,-1 0-1 15,0 2 3-15,1-2-3 0,-1 2-1 0,-1 0-1 16,-5-5 6-16,7 10-7 0,-4-5 9 0,0 3-1 0,-3-8-3 15,1 14 1-15,3-7 1 0,-4-7 0 0,-5 20 1 16,4-8-1-16,-3-3 2 0,3 5 1 0,-2-4 1 16,-1 3-2-16,-1-2 4 0,-3 5-2 0,-2-4 0 15,3 0 0-15,0-3 1 0,-3 5 0 0,-4 0-1 16,5-6 2-16,-6 5 0 0,2-6-1 0,1 4 1 16,-3-2-1-16,1-2 1 0,0-1 3 0,0-2-3 15,1-2-3-15,-7 2 5 0,4-2-1 0,1 0 0 0,1 0 0 16,2-4-4-16,0 0 3 0,-1 1-2 15,1 0 0-15,1-3 4 0,-1 2-3 0,2-2 1 16,1 1-2-16,2-4 2 0,1 2-3 0,6 5 3 0,-9-10-9 16,4 2-14-16,4 1-18 0,1 7-16 15,0-14-22-15,0 14-23 0,6-15-19 0,1 5-27 0,2 0-30 16,3 2-60-16,-2 0-130 0,5-5-393 0,5 3 174 16</inkml:trace>
          <inkml:trace contextRef="#ctx0" brushRef="#br0" timeOffset="117487.32">2439 1745 156 0,'0'0'201'16,"0"0"-18"-16,0 0-10 0,0 0-13 0,0 0-3 15,0 0-5-15,-20 23-11 0,14-18-5 0,-3 2-12 16,2 3-7-16,3 2-7 0,-6 0-9 0,4-3-5 0,1 3-11 16,-1 4-3-16,2-4-5 0,1 2-5 0,1 0 2 15,1-1-6-15,1 1-1 0,1-3-7 16,1 1 2-16,1 0-5 0,3 0 3 0,0-5-3 0,3 2 0 16,1 0-1-16,1-5 0 0,4 3-9 0,3-3 1 15,3 1-6-15,0-2 2 0,4-3-8 0,-2-2-1 16,2 1 1-16,6-4-6 0,-6-1 0 0,5-1-6 15,-7-3-3-15,8-1 3 0,-8 2-5 0,-2-2-4 16,1 0-2-16,-4-3 1 0,2 0 1 0,-7-2-2 16,-1-3 3-16,-1 7-5 0,2-7-1 0,-3 2-7 15,-5 1 7-15,0-4 1 0,-2 6-2 0,-3 0-4 16,-4-5 2-16,0 3-5 0,-4 2 7 0,1 2-1 0,-5-2-1 16,0 0-6-16,2 4 4 0,-3 1-7 0,0-1 1 15,1 3 2-15,-2-2 0 0,1 4-2 16,-3 2-2-16,1 1 3 0,-2-2-2 0,2 4 2 15,-4 0-2-15,-3 0 2 0,7 3-6 0,-2-1 4 0,2 3-3 16,-1-1-9-16,3 5-13 0,-1-1-11 0,1 1-10 16,1-2-12-16,-1 2-15 0,2 0-18 15,2 2-25-15,0 1-1 0,2-1-21 0,6 2-36 0,1-2-53 16,1-3-181-16,6 0-444 0,0 4 196 0</inkml:trace>
          <inkml:trace contextRef="#ctx0" brushRef="#br0" timeOffset="117845.68">3130 1775 107 0,'0'0'240'0,"0"0"-22"0,0 0-22 0,0 0-16 0,0 0-8 15,0 0-14-15,0 0-3 0,-6 26-16 0,-1-15-12 16,4-2-9-16,0 5-8 0,-2-3-6 0,2 3-7 15,0-1-8-15,1-1-5 0,0 7-6 16,2-5-1-16,2 0-8 0,-2 0 3 0,4 0-8 16,3-3-3-16,-2 2 0 0,3-1-4 0,0-1-2 0,8 1-3 15,1 0-2-15,6-2-2 0,-3-2-6 0,10 0-4 16,6-4-5-16,-1 0-1 0,1-4 0 0,3-1-8 0,-5-2 0 16,3-7-5-16,-2 2 1 0,-1-4-6 15,0-6 1-15,-3-1-3 0,-5-3 1 0,-1 1 0 16,-3-2-2-16,-7-3 4 0,-5 6-3 0,-4-3 4 0,-2-5-7 15,-4 6 3-15,-7 3-5 0,-6-7-1 16,0 8 2-16,-5 3-5 0,-8-6 3 0,-3 7-1 0,-4 2-5 16,-3 4-13-16,0 2-24 0,-6 3-23 0,-1 4-43 15,1 9-52-15,3 2-45 0,0 2-286 0,-4 5-525 16,-7 8 232-16</inkml:trace>
        </inkml:traceGroup>
      </inkml:traceGroup>
    </inkml:traceGroup>
    <inkml:traceGroup>
      <inkml:annotationXML>
        <emma:emma xmlns:emma="http://www.w3.org/2003/04/emma" version="1.0">
          <emma:interpretation id="{899FE439-0755-4A32-9142-0EB3ED1A758F}" emma:medium="tactile" emma:mode="ink">
            <msink:context xmlns:msink="http://schemas.microsoft.com/ink/2010/main" type="paragraph" rotatedBoundingBox="16432,8932 20555,8933 20554,9581 16431,9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AA0386-8B45-4E89-AA89-EE964A9AF1F8}" emma:medium="tactile" emma:mode="ink">
              <msink:context xmlns:msink="http://schemas.microsoft.com/ink/2010/main" type="line" rotatedBoundingBox="16432,8932 20555,8933 20554,9581 16431,9580"/>
            </emma:interpretation>
          </emma:emma>
        </inkml:annotationXML>
        <inkml:traceGroup>
          <inkml:annotationXML>
            <emma:emma xmlns:emma="http://www.w3.org/2003/04/emma" version="1.0">
              <emma:interpretation id="{0D0E323D-7363-41F9-AD2F-9F3B75F213CA}" emma:medium="tactile" emma:mode="ink">
                <msink:context xmlns:msink="http://schemas.microsoft.com/ink/2010/main" type="inkWord" rotatedBoundingBox="16432,8932 20555,8933 20554,9581 16431,9580"/>
              </emma:interpretation>
            </emma:emma>
          </inkml:annotationXML>
          <inkml:trace contextRef="#ctx0" brushRef="#br0" timeOffset="205305.79">-214 3053 140 0,'0'0'228'16,"0"0"-20"-16,0 0-24 0,0-10-18 0,0 10-14 15,7-7-17-15,-7 7-12 0,6-4-13 0,-6 4-9 16,0 0-12-16,9-8-8 0,-9 8-8 0,13-4-4 15,-4 1-10-15,-9 3-4 0,13-5-3 0,-5 3-2 16,-1 1-5-16,4 0-3 0,3-2-5 0,-3 1 0 16,-1 0-1-16,4 2-3 0,-1 0 0 0,-2-4-2 0,1 3-1 15,2 0-4-15,-2-1-1 0,0 2-4 0,1 0-2 16,-1-1-1-16,-3 1-3 0,2-2 0 0,-11 2-2 16,18 0 0-16,-9 0-3 0,-9 0-1 0,14 2-3 15,-8-1-1-15,-6-1-2 0,11 4-1 0,-5 0 0 16,-6-4-1-16,7 6 1 0,-2-4-3 0,-5-2-2 15,5 12 1-15,-4-6 2 0,-1-6-2 0,2 16 2 16,-5-4-3-16,2 0 7 0,-4 0 0 0,0 0 2 16,-1 2-1-16,-3 2 0 0,-2 1 5 0,-1 1 4 15,-2-3-1-15,2 3 1 0,-4-2-1 0,1 0 3 16,-2 2-5-16,1-3 4 0,-4 0 0 0,0-1-3 16,4 1 0-16,-1 0 0 0,0-1-2 0,2-3 4 15,3 0-5-15,-1 0 2 0,1-4-1 0,-2 3 1 0,2-2-2 16,1 1 0-16,2-1-1 0,-2-2-1 0,5-1 1 15,-1 1 0-15,2-1 0 0,5-5 4 0,-11 7-1 16,7-5 7-16,4-2 4 0,0 0 8 0,-6 5 2 16,6-5 5-16,0 0-6 0,0 0 1 0,0 0-5 15,0 0-1-15,0 0-3 0,0 0-3 0,0 0-2 16,0 0-1-16,0 0 0 0,0 0-5 0,17-21-4 16,-11 17 1-16,2-2-3 0,-1 4 0 0,0-2 0 15,5 0-3-15,-4-2 0 0,0 1 0 0,-2 1-1 16,6 2-1-16,-3-1 0 0,-2 0 1 0,2 1-5 15,-9 2 5-15,16-3-2 0,-8 3-1 0,6 2 1 16,-3 1 0-16,0 2-2 0,-1-4 1 0,2 2 0 16,1 2-1-16,-1 0 3 0,0 1 0 0,2 0-2 0,-2 2 0 15,3-2 1-15,-1 0 2 0,4 2-1 16,-6 0 1-16,2-3 1 0,4 1-2 0,-5-1-1 0,2 0 0 16,1 2 4-16,-3-5-3 0,1 2 0 0,-1 0-1 15,1 0-1-15,1-2 6 0,-2 2-2 16,0-3-2-16,-1 0-6 0,-5 2-15 0,2-3-13 0,-9 0-21 15,15 0-26-15,-15 0-28 0,12-5-30 0,-8 1-46 16,2-1-33-16,-6 5-202 0,9-9-451 0,-6 1 199 16</inkml:trace>
          <inkml:trace contextRef="#ctx0" brushRef="#br0" timeOffset="205744.93">460 3327 147 0,'0'0'264'15,"0"0"-13"-15,0 0-13 0,5-5-26 0,-5 5-19 0,0 0-22 16,0 0-15-16,0 0-21 0,0 0-8 0,0 0-15 16,0 0-5-16,0 0-10 0,-15 20-4 15,6-12-7-15,3 2-10 0,0-3-6 0,2 3-9 0,-2-1-5 16,-1 2-6-16,2-2-4 0,1 2-5 0,0-1 0 16,2-2-2-16,-1-2-5 0,3-6-5 0,-3 16 1 15,3-10 0-15,3 2-2 0,0 0 4 0,2-2 3 16,0 0-3-16,2-1 2 0,5 0 1 0,2-1-7 15,0-3 0-15,3-1-1 0,4 0-1 0,1-1-4 16,3-2 0-16,1 1-3 0,-2-2-2 0,7-3-7 0,-9-1 5 16,3 1-2-16,-2-2-4 0,-3-1-1 15,2 0 0-15,-2-2-2 0,-5 0 0 0,1-2-3 0,-5 4 0 16,-4-2-4-16,1-1-1 0,-3 1 1 0,-3 0 1 16,-1-2-1-16,2 2 3 0,-7-1-6 15,2 0 2-15,-5-1 0 0,-1 1 1 0,0 1-2 0,-3 1 3 16,1 0-5-16,-2 4 4 0,0-2-5 0,-1 3 2 15,-1-2-1-15,-1 4 7 0,0 0-3 0,-1 0-2 16,1 4 1-16,-1 0-3 0,3 0 4 0,-1 2-2 16,2 0 0-16,-2 2-2 0,2 0-6 0,-2 2-7 15,3 1-13-15,-1 0-11 0,1 1-18 0,2 0-20 16,-2 0-13-16,4 3-15 0,-3 1-29 0,5-2-29 0,1-4-40 16,2 3-203-16,2-9-441 0,2 13 195 15</inkml:trace>
          <inkml:trace contextRef="#ctx0" brushRef="#br0" timeOffset="206131.9">942 3328 198 0,'10'-1'263'0,"-10"1"-20"0,7-3-19 15,-7 3-18-15,0 0-29 0,0 0-13 0,11 4-19 16,-11-4-14-16,0 0-13 0,6 10-11 0,-6-10-7 15,3 11-6-15,-3-5-8 0,0-6-3 0,0 19-5 16,0-10-7-16,0 2-6 0,0 1-2 0,-1-5-7 16,1-7 0-16,2 20-6 0,-1-8-3 15,3 0-3-15,0-3 2 0,-1 1-1 0,2-3 7 0,3 1-7 0,-1 1 4 16,3-4-2-16,1 4-5 0,1-3-3 0,2-4-2 16,1 2-1-16,6-3 3 0,-2 0-6 15,2-2-3-15,3-2 2 0,0 1-5 0,6-4 7 0,1-2 0 16,0-3-4-16,-2-1 1 0,-1-2-5 0,-6 3-2 15,4-8 3-15,-3 2-8 0,-8 0-1 0,-3 1 3 16,-1-3-2-16,-3 2 0 0,-6 0-2 16,1 0-9-16,-6 0 1 0,-4 0 1 0,-3-1-4 15,-5 2 0-15,-1 2 1 0,-5 3-2 0,0-1-3 0,-2 6-7 16,0 1-12-16,-4 1-14 0,-2 4-17 0,-3 4-25 16,-3 4-25-16,2 3-37 0,1 3-46 0,-3-3-53 15,-4 3-269-15,-3 2-546 0,2 1 242 0</inkml:trace>
          <inkml:trace contextRef="#ctx0" brushRef="#br0" timeOffset="-206386.76">2118 2906 136 0,'0'0'167'0,"0"0"-12"0,0 0-10 16,0 0-5-16,0 0-9 0,0 0-13 0,0 0-8 15,0 0-5-15,0 0-6 0,0 0-5 0,0 0-4 16,0 0-11-16,0 0-5 0,0 0-11 0,0 0-4 16,0 0-8-16,0 0-7 0,0 0-7 0,0 0-2 15,0 0-3-15,0 0 0 0,0 0-6 0,0 0 1 16,0 0 5-16,-12 21 0 0,7-14 5 0,-1 2-2 16,0 2-2-16,-1-1 4 0,-1 4 0 0,1-4-4 15,-2 3-5-15,0 4 2 0,-1-2-7 0,3-1 1 0,1 0-2 16,0-2-2-16,-3 5-1 0,0 0-2 0,5-3-3 15,-2-1 1-15,1-1-3 0,2 1 1 16,-1-2-2-16,3-1 3 0,-2 1-3 0,1-2-1 0,-1-2-1 16,3-7 3-16,-1 14-4 0,1-14 1 0,6 14-3 15,-2-6 3-15,0-2 0 0,1 2-1 16,1-2 3-16,4 0 3 0,3-1 0 0,1 3 0 0,6-3-8 16,-1 1 7-16,5 0-1 0,0-1 2 0,7 1-5 15,0 2 0-15,2-4-3 0,2 0 3 0,-3 2-5 16,0-2 1-16,-1 0 1 0,-7-2 0 0,1 2-4 15,0-2 2-15,-2 0-2 0,-1 1 2 0,0 2 0 16,-3-3-4-16,-3 0-8 0,-1 1-8 0,0-2-8 16,-4 1-10-16,1 1-10 0,-2-3-4 0,-2 1-8 15,-8-1-7-15,13 2-6 0,-13-2-18 0,7 3-1 16,-7-3-14-16,0 0-30 0,11-5-36 0,-11 5-151 0,0 0-343 16,8-10 152-16</inkml:trace>
          <inkml:trace contextRef="#ctx0" brushRef="#br0" timeOffset="-206040.01">2595 3026 6 0,'0'0'179'15,"0"0"-6"-15,0 0-11 0,0 0-5 0,-18 17-6 16,12-11-5-16,-5 6-1 0,2-2-14 0,-6 6-2 0,2 2-2 16,-1 1-3-16,-3 3-4 0,-3 2-8 15,6-5-5-15,-5 5-4 0,1 1-8 0,0 0-1 16,3-9-10-16,-5 9-3 0,8-6-6 0,-4-1-8 0,4 1-12 16,-2-5 2-16,1 3-8 0,-1-2-2 15,3 1-3-15,-3-2-4 0,5-1-4 0,1-1-4 0,-2-2-4 16,0-1 0-16,3 1-4 0,-2 1 0 0,2-2-4 15,0 1-15-15,0-4-21 0,5 0-15 0,-3 0-20 16,0 0-17-16,-1-3-21 0,6-3-27 0,-8 7-7 16,8-7-19-16,0 0-3 0,0 0-55 0,0 0-146 15,0 0-376-15,0 0 167 0</inkml:trace>
          <inkml:trace contextRef="#ctx0" brushRef="#br0" timeOffset="-205482.79">2946 3200 121 0,'6'-7'227'15,"-6"7"-12"-15,7-5-14 0,-7 5-23 0,0 0-19 16,0 0-16-16,0 0-13 0,0 0-16 0,0 0-11 15,0 0-9-15,0 0-4 0,0 0-4 0,0 0-3 16,-16 31 0-16,10-18-4 0,2-1-6 0,-3 1 1 16,1-1-4-16,-3 2-4 0,0 1-10 0,-2 3-1 15,6-8-7-15,-2 2-3 0,4-1-4 0,-2 2-1 16,2-3-4-16,-1 1 0 0,2-2-1 0,2 0 0 16,0-9 1-16,3 15 6 0,-3-15 3 0,6 11 3 15,-1-5 2-15,5-1-4 0,1 3 0 0,2-5-7 16,3 0 0-16,-3 2-6 0,7-5-1 0,0-2-2 0,0 2-3 15,-1-3-5-15,3-3 3 0,0 1-3 16,-1-1-5-16,1-4-3 16,-3 1 2-16,1-2-2 0,-1-1-2 0,-1-1-6 0,-2 0 0 0,-1-2-1 0,-5 4 0 15,1-6-1-15,-6 5-5 0,3-2 1 16,-4 1-1-16,0-1 1 0,-2 0-5 0,-2-4 3 0,-2 3-2 16,-2 1 0-16,2 0 1 0,-3 0 2 0,-2 2 1 15,1-1-2-15,-5 2-4 0,4 1 1 0,-3 0 1 16,-4 1-1-16,4 2 2 0,0-1 0 0,-3 4 0 15,2-2 1-15,-3 1-3 0,2 3-1 0,0 2 0 16,-1 0 5-16,0 0-4 0,0 2 6 0,0 1-3 16,-1 0 1-16,2 2-1 0,-2 1 2 0,1 0-7 15,2 0-6-15,-2 2-5 0,2-2-11 0,0 2-3 0,4 0-6 16,-4 2-24-16,2-2-17 0,-2 3-7 16,4-1-1-16,2 0-30 0,2 0-8 0,-3 0-14 0,6-4-28 15,0-6-22-15,8 17-183 0,-2-12-402 0,5 1 178 16</inkml:trace>
          <inkml:trace contextRef="#ctx0" brushRef="#br0" timeOffset="-205068.86">3455 3255 169 0,'0'0'194'0,"0"0"-16"0,0 0-17 15,0 0-11-15,0 0-10 0,0 0-8 0,0 0-11 16,0 0-6-16,-11 24-9 0,7-16-7 0,1 1-3 16,-3-1-1-16,1 4-7 0,3-1-3 0,-6 0-7 0,5 0-4 15,1 2-3-15,0-3-5 0,-1 1-9 16,0 3-1-16,3-3-1 0,0-1 3 0,1 2-5 16,1-1 0-16,3-2-3 0,0 1 4 0,3-1 0 0,-1-2-6 15,4 0 0-15,0 0-2 0,4-1-5 0,-4-2-2 16,7-2-4-16,4 2-3 0,-3 0 2 15,1-4-5-15,4 0-3 0,-1-2-4 0,-2-1-1 16,4 0-2-16,-7-3 0 0,1 0 0 0,4-4-1 0,-2-1-2 16,-1-1-4-16,-2 0-4 0,1-1 5 0,-1-1-1 15,-2-2-3-15,-6-1-5 0,2 1 3 0,-1-1-4 16,-4 1 2-16,-6 2-6 0,-1-4 4 0,-1-1-2 16,-1 2-3-16,-5-2 1 0,-4 3-2 0,0 1-3 15,-4-1-3-15,-1 7-5 0,1-2-4 0,2 4-9 16,-2 0-11-16,-1 3-14 0,0 4-15 0,-4-1-19 15,0 2-13-15,-2 3-25 0,5 2-33 0,-4 0-41 16,0 3-202-16,1 1-432 0,1 1 191 0</inkml:trace>
        </inkml:traceGroup>
      </inkml:traceGroup>
    </inkml:traceGroup>
    <inkml:traceGroup>
      <inkml:annotationXML>
        <emma:emma xmlns:emma="http://www.w3.org/2003/04/emma" version="1.0">
          <emma:interpretation id="{BA3B119C-16D6-4374-88C0-66A17E0BCCD0}" emma:medium="tactile" emma:mode="ink">
            <msink:context xmlns:msink="http://schemas.microsoft.com/ink/2010/main" type="paragraph" rotatedBoundingBox="16453,10207 20483,10161 20489,10700 16459,10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445B2A-D6A7-441B-B8E3-4646DCD334A3}" emma:medium="tactile" emma:mode="ink">
              <msink:context xmlns:msink="http://schemas.microsoft.com/ink/2010/main" type="line" rotatedBoundingBox="16453,10207 20483,10161 20489,10700 16459,10746"/>
            </emma:interpretation>
          </emma:emma>
        </inkml:annotationXML>
        <inkml:traceGroup>
          <inkml:annotationXML>
            <emma:emma xmlns:emma="http://www.w3.org/2003/04/emma" version="1.0">
              <emma:interpretation id="{28BDB7E4-E23F-4E85-B082-87804F41FD4C}" emma:medium="tactile" emma:mode="ink">
                <msink:context xmlns:msink="http://schemas.microsoft.com/ink/2010/main" type="inkWord" rotatedBoundingBox="16454,10300 17960,10283 17965,10711 16459,10728"/>
              </emma:interpretation>
            </emma:emma>
          </inkml:annotationXML>
          <inkml:trace contextRef="#ctx0" brushRef="#br0" timeOffset="-114362.66">-82 4371 99 0,'0'0'176'0,"0"0"-13"16,0 0-8-16,0 0-11 0,0 0-9 0,0 0-9 0,0 0-7 16,0 0-7-16,0 0-4 0,0 0-6 0,0 0-4 15,0 0-2-15,0 0-3 0,0 0-1 0,0 0-4 16,0 0-1-16,0 0-4 0,0 0 0 0,0 0 3 16,0 0-4-16,0 0-2 0,0 0-2 0,0 0-1 15,0 0-1-15,0 0 1 0,0 0-16 0,0 0 0 16,0 0-3-16,0 0-7 0,0 0-4 0,0 0-5 15,0 0 0-15,0 0-8 0,0 0-2 0,0 0-6 16,0 0-1-16,5-25-1 0,-5 25-2 0,6-6-3 0,-3 0-3 16,-3 6 0-16,10-6 0 0,-4 1-4 15,1 0-1-15,0 1-6 0,1 2 3 0,-2-2-2 0,-6 4 1 16,14-9-4-16,-5 5-2 0,-3 2 5 0,2-1-4 16,-8 3 0-16,14-6 0 0,-4 3-2 15,-10 3 4-15,13-2-4 0,-6-2-3 0,-7 4 2 0,13-1 0 16,-13 1 0-16,12-3 0 0,-12 3-3 0,11-1 3 15,-11 1-3-15,0 0 1 0,14 4-1 0,-14-4 0 16,0 0 0-16,10 2-5 0,-10-2 3 0,4 5-1 16,-4-5 2-16,3 9 1 0,-3-9-3 0,-2 9 2 15,2-9 0-15,-3 14-1 0,-1-7 3 0,1 0-1 16,-2 0 0-16,0 2 3 0,-2 0-4 0,1 1 3 16,-2 4 0-16,-2-3 0 0,3-2 0 0,-7 4 1 15,6-1-2-15,-2-4 5 0,-2 4-3 0,-2 4 1 16,2-2-1-16,-3-3-1 0,-1 3 0 0,2-4 1 0,2 0 2 15,0 0 2-15,-2-2-3 0,-2 3-1 0,0 0 0 16,6-1 1-16,-1-2 1 0,1 0-3 16,0 1 1-16,2-4 0 0,-1 0-1 0,2-1 0 0,1 1 4 15,2 0 1-15,4-5-3 0,-9 6 4 0,9-6-6 16,-6 5 2-16,6-5-2 0,-6 7 6 0,6-7-5 16,0 0 3-16,-8 2 2 0,8-2 1 0,0 0 1 15,0 0 0-15,-7 4 1 0,7-4-2 0,0 0 0 16,0 0 2-16,0 0-3 0,0 0 0 0,0 0-7 15,0 0 3-15,0 0-5 0,0 0-2 0,0 0-5 16,0 0 1-16,15-20 4 0,-15 20-3 0,6-6 0 16,-6 6 2-16,10-6-4 0,-4 4 4 0,-6 2-3 0,11-4 1 15,-11 4 0-15,10-4 3 0,-10 4 1 0,12-2-2 16,-12 2 0-16,13 0 2 0,-13 0-1 16,13 1 0-16,-3 2-2 0,-3 0 5 0,7 2-1 0,-2-2 2 15,1 1 0-15,-1 1 0 0,0-3-2 0,1 6 2 16,0-4 2-16,1 2-2 0,-2-1 2 0,1-2-1 15,-2 2 2-15,1-2 0 0,0 1-3 0,-1 0 2 16,-2-1 1-16,2-1-1 0,-4-1 3 0,-7-1 1 16,18 3-2-16,-12-2 0 0,-6-1 3 0,15-1-2 15,-15 1-2-15,12-2 4 0,-5 0-2 0,-7 2-2 16,12-3-3-16,-12 3-8 0,9-2-20 0,-9 2-21 16,9-6-24-16,-9 6-16 0,7-5-46 0,0 0-25 15,-7 5-54-15,11-8-172 0,-5 2-421 0,1-3 187 0</inkml:trace>
          <inkml:trace contextRef="#ctx0" brushRef="#br0" timeOffset="-112612.09">491 4312 10 0,'-7'3'150'0,"1"3"-10"0,0-2-5 0,0 0-5 15,6-4-5-15,-12 8-10 0,8-5-3 0,-2 1-10 16,6-4-6-16,-11 9-6 0,7-5-6 0,4-4-3 16,-10 8-10-16,6-2-3 0,4-6-9 0,-7 7-11 0,7-7 6 15,-6 4-8-15,6-4-3 0,-6 7-2 0,6-7-3 16,-3 8-8-16,3-8-1 0,-4 6 2 15,4-6-8-15,0 0 3 0,0 0-3 0,4 16-2 0,-4-16-3 16,7 8 3-16,-3-3-6 0,-4-5-1 0,10 9 0 16,-4-7 0-16,0 3 3 0,2 0-7 0,-2-1 1 15,4 2-9-15,-1 2 9 0,3-3-2 0,-5 4-1 16,2-4 0-16,-1 1 0 0,0-1-3 0,-2-1-1 16,4 3 5-16,-3-2-1 0,-2-1-2 0,3 4-1 15,-2-3 6-15,-1 1-11 0,2-1 9 0,-1 0-6 16,0 3 5-16,-2-4 1 0,1 2-1 0,-5-6-2 15,10 12 0-15,-8-7-1 0,2 1 0 0,-4-6 2 16,1 9 3-16,-1-9-2 0,2 10 4 0,-2-10 0 0,0 0 0 16,-3 11 4-16,3-11 4 0,-5 12 3 0,0-7 5 15,-1-2 0-15,6-3 2 0,-11 8-5 0,4-5 2 16,-1 0-6-16,1 0 2 0,-6 2-4 0,4-5 0 16,-4 2-4-16,1-1 5 0,1 2-6 0,1-2 0 15,1 2-3-15,9-3-1 0,-21 1-9 0,14-1-19 16,0 3-7-16,7-3-15 0,-11 2-23 0,11-2-9 15,-10 1-13-15,10-1-20 0,0 0-30 0,0 0-53 16,0 0-146-16,0 0-361 0,0 0 159 0</inkml:trace>
          <inkml:trace contextRef="#ctx0" brushRef="#br0" timeOffset="-112616.08">452 4308 222 0,'0'0'239'0,"0"0"-22"0,0 0-14 0,0 0-17 16,0 0-15-16,0 0-9 0,8-12-13 0,-8 12-8 15,11-1-15-15,-11 1-8 0,13-1-8 0,-13 1-4 0,19-1-10 16,-9 1-7-16,3-3-6 0,0 3-7 0,0 0-6 15,2 0-7-15,-3 0-6 0,3-2-5 16,-1 2-2-16,-1 0-9 0,0 0-2 0,0 0-8 0,-3 0-2 16,0 0-13-16,-10 0-11 0,16-3-14 0,-16 3-12 15,11-1-22-15,-11 1-16 0,0 0-25 16,10-2-27-16,-10 2-8 0,0 0-8 0,0 0-12 0,0 0-27 16,0 0-180-16,0 0-373 0,-38-6 166 0</inkml:trace>
          <inkml:trace contextRef="#ctx0" brushRef="#br0" timeOffset="-112608.1">901 4461 65 0,'0'0'214'16,"0"0"-15"-16,0 0-10 0,0 0-14 15,0 0-12-15,0 0-11 0,0 0-11 0,-27 21-6 16,21-15-10-16,1 4-8 0,-1-1-10 0,-2 0-11 0,1-1-6 16,0 4-6-16,2-3-11 0,-1 2-3 0,3 1-8 15,-1-5-2-15,2 1-4 0,1 4 2 0,-2-5-2 16,3-7 1-16,3 17-4 0,-1-7 2 0,2-4-2 15,0 2 4-15,2-2-2 0,0 0 0 0,7 2-7 16,2-3-4-16,4 1-5 0,-5 0-3 0,9-3-5 16,-2 0-1-16,2-1-2 0,2-2-1 0,-2-2-5 15,8-2-4-15,-4 1 2 0,1-6 1 0,3-1 0 16,-11 5-1-16,2-6-4 0,-1 0-3 0,-4-3 3 16,-2-3-5-16,1 0 4 0,-6-2 0 0,1-1-4 15,-3 0-3-15,-5-2 2 0,-3 0-2 0,-5 1-4 16,-3-2 4-16,-3 6-5 0,-3-1 0 0,-8-6-2 15,7 9 3-15,-3 3-4 0,-2 2 2 0,1 0-2 0,-4 5-4 16,2 2-22-16,0 2-18 0,-1 2-37 16,-3 3-46-16,-8 2-52 0,0 6-101 0,4 0-168 15,-3 1-484-15,-5 3 214 0</inkml:trace>
        </inkml:traceGroup>
        <inkml:traceGroup>
          <inkml:annotationXML>
            <emma:emma xmlns:emma="http://www.w3.org/2003/04/emma" version="1.0">
              <emma:interpretation id="{DE3931A9-1D21-460A-892E-4AEDAE2C1EA4}" emma:medium="tactile" emma:mode="ink">
                <msink:context xmlns:msink="http://schemas.microsoft.com/ink/2010/main" type="inkWord" rotatedBoundingBox="18789,10180 20483,10161 20489,10700 18795,10719"/>
              </emma:interpretation>
            </emma:emma>
          </inkml:annotationXML>
          <inkml:trace contextRef="#ctx0" brushRef="#br0" timeOffset="-98679.04">2256 4152 87 0,'0'0'208'0,"0"0"-19"0,0 0-15 0,0 0-17 0,0 0-16 16,0 0-16-16,0 0-13 0,0 0-13 15,0 0-7-15,0 0-2 0,0 0-4 0,0 0-5 16,0 0-1-16,0 0-2 0,-17 20-6 0,12-13-1 0,1 1-5 16,-4 2-5-16,2 0 1 0,-3 0-9 15,1 0-4-15,0 0-5 0,0 2-1 0,-3 0-6 16,4 0-1-16,-1-1-5 0,0 0-6 0,-2-2-3 15,4 1 1-15,-3 0 0 0,4 0-1 0,0-2-5 0,3-4-3 16,-2 4 0-16,2 0 0 0,2-8 1 0,-5 12-3 16,5-12 1-16,0 11-1 0,0-11 1 0,1 12-2 15,3-6-2-15,-4-6 5 0,7 10-3 0,1-8-2 16,-2 2-4-16,6 1 2 0,-4 0-1 0,4 1-1 16,1 0 3-16,3-4-5 0,-1 4 0 0,6-2 2 15,0-3-2-15,0 5-3 0,4-1-2 0,-4-2-5 16,2 0-10-16,-1-1-5 0,3 1-7 0,-7-3-10 15,2 3-6-15,1-2-1 0,-2 1-9 0,-3 1-8 16,-1-2-17-16,0-1-21 0,0 0-13 0,-1-4-24 16,-2 4-196-16,-3-3-363 0,4 1 161 0</inkml:trace>
          <inkml:trace contextRef="#ctx0" brushRef="#br0" timeOffset="-98338.8">2611 4195 50 0,'-7'4'193'0,"-3"-2"-14"0,-2 2-13 16,-1 3-7-16,2 0-10 0,-5 4-8 0,-1 1-7 15,0 0-2-15,-2 1-11 0,2 2-4 0,-8 7-7 0,4-3-12 16,-5 0-3-16,8-4-7 0,-4 7-2 16,2 0-6-16,4-4-10 0,-1-1-7 0,1-1-6 15,1 3-4-15,3-3-7 0,-2 1-4 0,3 0-3 0,-3 0-1 16,7-5-4-16,-3 0-2 0,3 0-6 0,-1-3-1 16,2 1-4-16,0-2-10 0,2 1-12 0,2-4-13 15,2-5-17-15,-5 11-20 0,1-4-8 0,4-7-22 16,0 0-39-16,0 0-26 0,11 8-213 0,-11-8-389 15,22-2 173-15</inkml:trace>
          <inkml:trace contextRef="#ctx0" brushRef="#br0" timeOffset="-97852.03">2908 4395 81 0,'0'0'197'0,"0"0"-11"0,0 0-9 0,0 0-6 15,0 0-11-15,-19 23-9 0,9-17-10 0,2 5-9 0,-3-3-15 16,0 2-3-16,2 4-5 0,-2-2-8 0,2 0-10 16,0-1-4-16,0-1-9 0,3 2-10 0,-2-4-5 15,0 4-5-15,4-4-4 0,0-2 0 0,2 2-3 16,-3-2-1-16,5-6-9 0,0 11 7 0,0-11 2 15,2 13 3-15,3-8-6 0,-1 1-2 0,8-2-5 16,1-1 0-16,2-1-7 0,-1-2-4 0,8 0 0 16,-1 0-4-16,2-1 0 0,2-4 0 0,2 0-8 15,2-4 0-15,-3 2-2 0,-4-2-4 0,0-1 1 16,6-3 0-16,-5 1-1 0,-5-2-2 0,0 1-1 16,-2-1 1-16,2-2-2 0,-5 1 2 0,-6 5-2 15,4-2 1-15,-6 2-3 0,-1-4 4 0,0 0-2 16,-4 0 1-16,-3 0-3 0,-2 3 0 0,-2-3-3 15,-2 0 5-15,-1 6-2 0,0-3 1 0,-3-3 0 0,-2 9-4 16,4-4 3-16,-4 4-2 0,1-1-2 16,-1 0 2-16,1 3 1 0,1 0-3 0,-3 2-1 15,3 1 1-15,2-1 1 0,-2 3 1 0,3 1-6 0,-1 2 4 16,-2 1 2-16,3 0-6 0,0 2-13 0,0 1-21 16,-1-1-17-16,4 3-20 0,1-1-18 0,1 1-21 15,0 1-17-15,2-1-44 0,1 0-63 0,2-1-152 16,2-2-422-16,4 2 186 0</inkml:trace>
          <inkml:trace contextRef="#ctx0" brushRef="#br0" timeOffset="-97472.18">3340 4453 45 0,'0'0'188'15,"0"0"-13"-15,7 7-12 0,-7-7-5 0,0 0-11 16,-3 13-9-16,2-4-9 0,-2 1-7 0,3-10-8 0,-4 20-1 16,2-8-8-16,-1-2-5 0,1-1 2 15,2 2-10-15,-1 1 1 0,1-2-11 0,0 2 3 0,1-1-7 32,1-1-4-32,1 0 0 0,3-3 1 0,1 2-6 0,1-1-3 0,4-2-10 15,1 2 0-15,3-5-7 0,1 3-6 0,7-2-4 0,-4-1-2 0,7-2-4 16,-4 2-2-16,2-6-5 0,6-1-4 0,-7-1 2 15,9-1-4-15,-6 0-3 0,-1-7-3 0,-4 2 1 16,-1-2-2-16,-2-2-1 0,-2 2-4 0,-1-4 3 16,-5-2-2-16,-2 2-3 0,-5-1 2 0,0 1-2 15,-4-4 2-15,-7 3-1 0,-1 0-5 0,-3 2 3 16,-2-1 2-16,-1 6-3 0,1 2-3 0,-4-2 2 16,-1 3 0-16,-4 2-4 0,-2 3 5 0,-7 3-16 15,5 0-25-15,-5 6-27 0,-5 2-34 0,3 1-43 16,-2 3-49-16,0 1-251 0,0 4-477 0,2-3 211 0</inkml:trace>
        </inkml:traceGroup>
      </inkml:traceGroup>
    </inkml:traceGroup>
    <inkml:traceGroup>
      <inkml:annotationXML>
        <emma:emma xmlns:emma="http://www.w3.org/2003/04/emma" version="1.0">
          <emma:interpretation id="{6A0DCCC0-E93E-4E5A-8C23-0FE181C75E24}" emma:medium="tactile" emma:mode="ink">
            <msink:context xmlns:msink="http://schemas.microsoft.com/ink/2010/main" type="paragraph" rotatedBoundingBox="16364,11378 20298,11145 20335,11768 16401,12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3F1D3B-1A7C-4EBC-A7B0-A0801E6696F1}" emma:medium="tactile" emma:mode="ink">
              <msink:context xmlns:msink="http://schemas.microsoft.com/ink/2010/main" type="line" rotatedBoundingBox="16364,11378 20298,11145 20335,11768 16401,12002"/>
            </emma:interpretation>
          </emma:emma>
        </inkml:annotationXML>
        <inkml:traceGroup>
          <inkml:annotationXML>
            <emma:emma xmlns:emma="http://www.w3.org/2003/04/emma" version="1.0">
              <emma:interpretation id="{E4ACF1C3-2766-45C4-8C4D-66902377255E}" emma:medium="tactile" emma:mode="ink">
                <msink:context xmlns:msink="http://schemas.microsoft.com/ink/2010/main" type="inkWord" rotatedBoundingBox="16365,11391 17782,11307 17817,11905 16401,11989"/>
              </emma:interpretation>
            </emma:emma>
          </inkml:annotationXML>
          <inkml:trace contextRef="#ctx0" brushRef="#br0" timeOffset="-8311.02">-239 5413 72 0,'0'0'172'0,"0"0"-8"0,0 0-11 0,0 0-1 15,0 0-10-15,0 0-10 0,0 0-9 0,0 0-4 0,0 0-8 16,0 0-5-16,0-12-8 0,0 12-7 0,0 0-6 15,0 0-6-15,0 0-8 0,0 0-4 0,0 0-10 16,0 0 0-16,0 0-4 0,0 0-4 0,0 0-6 16,0 0 0-16,0 0-7 0,0 0-3 0,0 0-4 15,0-9-1-15,0 9-1 0,0 0-6 0,0 0-3 16,11-8 0-16,-11 8-4 0,10-4-1 0,-10 4-1 16,12-6 0-16,-2 2-2 0,-3 3-3 0,5-4 4 15,-2 3-3-15,0 0-3 0,3 1 1 0,-2 0 0 0,2-2 0 16,2 2-3-16,0 0 1 0,-5-2-4 15,2 3 1-15,-2 0 6 0,-10 0-6 0,15 0-1 0,-15 0 1 16,13 3-4-16,-13-3 1 0,11 0 1 0,-11 0-2 16,9 2 1-16,-9-2-1 0,5 7 0 15,-5-7 0-15,5 10 1 0,-5-10-1 0,1 9 0 0,-1 0 2 16,0-9 0-16,-5 18 0 0,3-11-1 0,0 2 1 16,-4 2 0-16,1 2 2 0,-2-2-4 0,-3 0 3 15,1 1-2-15,2-2 3 0,-3 0-1 0,1 0 0 16,0-2 3-16,-1 0 1 0,0 0 2 0,2-1 1 15,4-2-1-15,-4 1-5 0,2-1-1 0,-1-2 2 16,0 3 4-16,7-6-2 0,-9 9 1 0,9-9-2 16,-6 5-2-16,6-5 0 0,-8 4 3 0,8-4-5 0,0 0 1 15,-7 4 5-15,7-4-1 0,0 0-4 16,0 0 1-16,0 0-1 0,-5 6 1 0,5-6-4 0,0 0 6 16,0 0-2-16,0 0-4 0,0 0 0 0,0 0 5 15,13 6-5-15,-13-6 1 0,0 0 2 16,14 5-3-16,-8-5-1 0,-6 0 6 0,16 4-3 0,-7-3 1 15,2 2 0-15,-1-2 0 0,1 1-2 0,0 1 1 16,-1-1 1-16,-3 1-2 0,2 0-2 0,-2 0 2 16,2 0 1-16,-2-1-2 0,-1 4 0 0,-6-6-1 15,13 8 2-15,-7-4 1 0,0 1-1 0,-1 0 2 16,-5-5-3-16,6 11 2 0,-3-4 0 0,1 0-2 16,-1-1 2-16,-3-6 2 0,1 14-5 0,2-4 4 15,-3-2-1-15,2 4 2 0,-3-6-5 0,1 5 4 16,0-11 0-16,-5 18-5 0,2-8 6 0,-1 4-1 0,1-5 3 15,-3 1-2-15,1-1-3 0,-2 1 4 0,-2-1-2 16,0 0 1-16,-3-1 2 0,0 1 1 16,-1-1-5-16,0-3 3 0,-6 2-3 0,6 0 4 0,-3-5-3 15,3 2 6-15,1 1 0 0,-3-3 7 0,2 0-1 16,0-2 0-16,1 2 2 0,0-1 1 0,-2-1-3 16,2-1 2-16,12 1-4 0,-17-3 2 15,9 2-2-15,8 1 2 0,-15-2-1 0,15 2 0 0,-8-5-2 16,8 5-4-16,-8-5-10 0,8 5-15 0,-5-8-12 15,5 8-15-15,0 0-9 0,2-12-21 0,-2 12-16 16,5-9-32-16,-5 9-30 0,9-12-201 0,-5 5-383 16,5 1 169-16</inkml:trace>
          <inkml:trace contextRef="#ctx0" brushRef="#br0" timeOffset="-7899.17">266 5528 18 0,'5'-8'221'0,"-5"8"-33"0,0 0-1 0,9-4-15 15,-9 4-10-15,7-4-10 0,-7 4-9 0,10 0-10 16,-10 0-2-16,16-2-8 0,-5 0-2 0,0 1-11 0,0-2-3 16,3 3-7-16,-2-1-5 0,3 0-7 15,0 1-11-15,-2-4-4 0,0 4-11 0,-1 0-5 16,-1-2-7-16,-2 2-4 0,2-3-4 0,-11 3-3 0,18-1-5 15,-10 1-6-15,-8 0-3 0,12-1-10 0,-12 1-12 16,11 0-12-16,-11 0-14 0,0 0-12 0,11 0-14 16,-11 0-21-16,0 0-10 0,0 0-13 0,3 7-20 15,-3-7-14-15,0 0-21 0,0 0-51 16,0 0-111-16,0 0-335 0,0 0 149 0</inkml:trace>
          <inkml:trace contextRef="#ctx0" brushRef="#br0" timeOffset="-7196.55">288 5540 5 0,'-5'6'163'0,"5"-6"-10"16,-8 5-4-16,8-5-12 0,-9 9-21 0,5-5 2 15,4-4-14-15,-9 9 4 0,5-3-10 0,-1 0-10 16,5-6-9-16,-8 8-7 0,5-1-4 0,3-7-8 0,-6 10-1 15,3-5-12-15,3-5-5 0,-2 11 0 0,2-11-5 16,-3 11-2-16,3-11-7 0,3 9 5 0,-3-9-8 16,3 11 2-16,2-8 0 0,-1 2-1 15,2-1-6-15,3-2 4 0,-2 3 2 0,2-2 1 0,1 2 1 16,2-1 3-16,0-2-3 0,2 2-5 0,0-2 1 16,-1 0 0-16,3-1-3 0,-4 2-2 0,2-1-3 15,-2 1-4-15,-3-3 1 0,0 2-1 0,-2-1-3 16,-7-1-1-16,14 2 0 0,-10 2-2 0,-4-4 5 15,13 2-6-15,-13-2 0 0,7 3 0 0,-7-3-3 16,8 3 4-16,-8-3-4 0,5 4-1 0,-5-4-1 16,0 0 1-16,2 7-3 0,-2-7 2 0,0 0-2 15,4 9 2-15,-4-9 2 0,0 0-7 0,0 10 7 16,0-10-4-16,0 0 3 0,-3 13 3 0,3-13-3 16,0 0-1-16,-2 12 0 0,2-12 3 0,-5 9 1 15,5-9-3-15,-4 11-1 0,-1-7 0 0,5-4 4 0,-7 10 1 16,2-6-3-16,0 2-1 0,5-6 6 0,-9 6 3 15,4-1 3-15,-2-1-1 0,2 1-1 16,5-5 0-16,-12 9 5 0,4-6-3 0,1 2 1 0,-2-2 3 16,-1 1-2-16,1 0-5 0,0 0 1 0,-2 1 0 15,2-3 0-15,1 1-2 0,-1-1 0 0,-1 2 1 16,3-1-4-16,-2-3 0 0,-1 5-2 16,10-5-6-16,-15 5-11 0,8-1-6 0,-2-4-11 0,9 0-3 15,-10 2-14-15,10-2-7 0,-9 4-11 0,9-4-11 16,0 0-14-16,-9 0-17 0,9 0-39 0,0 0-175 0,0 0-348 15,0 0 154-15</inkml:trace>
          <inkml:trace contextRef="#ctx0" brushRef="#br0" timeOffset="-6742.81">721 5702 41 0,'0'0'178'16,"0"0"-17"-16,0 0-12 0,0 0-7 0,0 0-11 15,0 0-6-15,8 14-7 0,-8-14-3 0,0 0-11 16,-7 14-1-16,7-14-3 0,-6 11-6 0,1-1-6 15,2-3-9-15,-2 2-5 0,0 1-6 0,1-4-1 16,0 3-8-16,-1 1-2 0,2-4-7 0,-1 3-7 16,1-1-2-16,0-1-3 0,0 2-4 0,3-9-1 15,-3 12-5-15,3-12-5 0,0 13-1 0,0-13 6 0,3 14-4 16,0-10-3-16,-3-4 7 0,7 7-2 16,2-4 0-16,-2-1 2 0,6 1-5 0,-2-2-2 0,0 0-2 15,3-2-2-15,1 1-1 0,5-1-3 0,-3-4-2 16,2 3 1-16,-4-2-1 0,4 0 2 0,5 0-4 15,-6-1-2-15,2-3-3 0,-1 3 2 0,0-4 0 16,-4 5-1-16,-1-4-2 0,4-4 3 0,-4 7-2 16,-3-6-2-16,-1 3 3 0,-1 2-3 0,1-5 2 15,0 1 0-15,0-1 0 0,-5 1-1 0,4-1 0 16,-2 3-1-16,-2-2-1 0,-1 3-1 0,1-5 2 16,-2 3 2-16,0 2-4 0,-3 7 6 0,1-14 1 15,-1 5 2-15,2 0-4 0,-2 9 4 0,-5-15-3 16,2 6 2-16,-1 4-5 0,-2-4-1 0,1 3 1 15,-1 0 1-15,-4-1-3 0,3 3 1 0,-1 0 2 16,-4-4-2-16,4 6-1 0,-1-1 0 0,-4 2 1 16,1-2 0-16,2 3-1 0,0-2-1 0,-2-1 1 15,-2 3 2-15,1 0-2 0,-2 3-2 0,-1-1 1 0,1 1-4 16,0 1-16-16,2 0-18 0,-1-1-10 0,-3 6-20 16,3 0-20-16,-3 1-31 0,2-4-41 15,3 2-228-15,0 1-420 0,-2-2 186 0</inkml:trace>
        </inkml:traceGroup>
        <inkml:traceGroup>
          <inkml:annotationXML>
            <emma:emma xmlns:emma="http://www.w3.org/2003/04/emma" version="1.0">
              <emma:interpretation id="{1511B1DE-7004-45A0-95E5-C4DEC9E363CB}" emma:medium="tactile" emma:mode="ink">
                <msink:context xmlns:msink="http://schemas.microsoft.com/ink/2010/main" type="inkWord" rotatedBoundingBox="18690,11240 20298,11145 20335,11768 18727,11864"/>
              </emma:interpretation>
            </emma:emma>
          </inkml:annotationXML>
          <inkml:trace contextRef="#ctx0" brushRef="#br0" timeOffset="8721.2">2118 5220 147 0,'0'0'160'0,"0"0"-9"0,0 0-9 0,6-5-5 16,-6 5-18-16,0 0-8 0,0 0-6 0,0 0-8 15,0 0-7-15,0 0-7 0,6-4 0 0,-6 4-2 16,0 0-11-16,0 0 2 0,0 0-7 16,7-5 0-16,-7 5-5 0,0 0-6 0,0 0-3 0,0 0-3 15,0 0-3-15,0 0-6 0,0 0-4 0,8-1-3 16,-8 1-7-16,0 0 1 0,0 0-8 0,0 0-6 16,0 0 5-16,0 0-2 0,0 0-3 0,0 0 0 0,0 0-3 15,0 0-2-15,0 0 4 0,0 0-3 0,0 15-1 16,0-15-1-16,0 0-2 0,0 0-4 0,-6 17 16 15,4-11-4-15,-3-1 6 0,0 3-1 0,2 0 1 16,3-8-5-16,-7 12 2 0,2-2 0 0,-1 2-2 16,0-1-1-16,-1-2 0 0,0 2-3 0,1 0-2 15,-3-1 4-15,2 2-2 0,2-1-3 16,1-1 2-16,-2 2 0 0,2 1-5 0,-2-2 5 0,4-1-1 16,-2 4-2-16,-1-5-2 0,3-2 2 0,0 4 0 15,1-3-1-15,1 1 0 0,0-9-2 0,0 15 3 16,0-15-2-16,-5 13 0 0,5-7 0 0,0-6 0 15,2 11-2-15,-2-11 4 0,3 11-3 0,-3-11 3 16,4 8-2-16,-4-8 0 0,5 8-5 0,-5-8 3 16,10 6 1-16,-8-3-1 0,5 2 1 0,-7-5 0 0,13 6-3 15,-6-6 2-15,2 3 0 0,1 0-1 16,2-2-3-16,-1 0-4 0,3 0-2 0,0 1-1 16,0 1-4-16,1 0-3 0,1-1 5 0,-1-1-6 0,2-1 2 15,-2 1-3-15,2 0 0 0,-3-1-6 0,7 3 2 16,1 0-6-16,-7-3-1 0,4 0-7 0,4 3 6 15,-8-2 0-15,1-1-7 0,-1 2-3 0,1-2-9 16,-3 2 5-16,0-1-7 0,0 0-4 0,-6-1 0 16,-7 0-9-16,17 0-9 0,-17 0-2 0,14-1-18 15,-14 1-14-15,11-3-29 0,-11 3-97 0,7-1-252 16,-7 1 113-16</inkml:trace>
          <inkml:trace contextRef="#ctx0" brushRef="#br0" timeOffset="9052.04">2589 5343 68 0,'-26'7'181'0,"15"-1"-6"16,1 0-11-16,-5 5-6 0,-4 3-5 0,2-2-7 16,-1 4-15-16,-1-2-3 0,-6 5-9 0,0 0-1 15,3 2-7-15,-4-2-9 0,-1 2-5 16,6 0-10-16,4-4-7 0,-4 5-6 0,4-3-8 16,-3 0-6-16,5-1-3 0,-1-2-8 0,1 0-3 0,3 4-9 15,-1-3-1-15,2 2-3 0,3-8-3 0,-2 1 0 16,3 0-18-16,-1 0-19 0,1 0-12 0,-2-2-18 0,4-2-24 15,-3 0-41-15,1-2-44 0,-1 0-217 0,1-2-393 16,-4-1 174-16</inkml:trace>
          <inkml:trace contextRef="#ctx0" brushRef="#br0" timeOffset="10526.72">2847 5270 84 0,'0'0'208'0,"0"0"-15"0,0 0-9 15,0 0-14-15,0 0-16 0,0 0-10 0,13-8-7 16,-13 8-14-16,0 0-10 0,8-1-11 0,-8 1-2 0,16-1-12 15,-16 1-7-15,15 0-10 0,-4-1-5 0,1 1 0 16,-1 0-9-16,-11 0-1 0,21 0-10 0,-10 2-5 16,1-2-6-16,1 0 2 0,-4 1-6 0,3-1-3 15,0 2-2-15,-4-1-5 0,1 1-1 0,0 1-11 16,-9-3-6-16,16 2-11 0,-9-3-4 0,-7 1-10 16,13 2-9-16,-13-2 5 0,11 3-12 0,-11-3-4 15,7 0-15-15,-7 0-11 0,0 0-21 0,0 0-27 16,0 0-25-16,0 0-167 0,0 0-332 0,0 0 147 15</inkml:trace>
          <inkml:trace contextRef="#ctx0" brushRef="#br0" timeOffset="11013.13">2728 5276 27 0,'-7'0'166'0,"-3"4"-12"16,10-4-17-16,-15 4-1 0,9-2-18 0,-5 2-8 16,5 1-7-16,0-2-11 0,6-3-5 0,-10 6-3 15,5-4-9-15,5-2-4 0,-6 12-7 0,6-6-8 16,0-6-2-16,-4 10-5 0,4-10-8 0,0 0 1 16,6 16-2-16,-2-8-4 0,-4-8-1 0,9 14-6 15,-3-9 2-15,0 5-13 0,1-3 16 16,3 0-3-16,-1 3-1 0,2-4-1 0,2 0-1 15,-4 2 3-15,3 0-3 0,-2-2 0 0,1 2 0 0,2-2-1 0,-2 0-6 16,1 2 0-16,-4-2-1 0,4 2-2 16,-1-2-1-16,-1 2-4 0,0-2-6 0,-4 2 8 15,4-3-4-15,0 3-5 0,-4 0 2 0,1 1-1 0,-3-3-1 16,0-1 0-16,1 3-2 0,-2 1 1 0,-2 0-1 16,2-3-1-16,-3-6-1 0,-3 19-2 0,3-13 2 15,-1 2-5-15,1-8 4 0,-5 19 5 0,-4-10-3 16,5-3 0-16,-6 0 1 0,-1 1 0 15,3-1 1-15,-4-1-2 0,2-1 2 0,-1-2-2 0,-5 3 0 16,1-5-3-16,-1 3 2 0,3-2 0 0,-2-1-1 16,-1 0 5-16,1-1-6 0,-1-2-1 0,1 1-3 15,2-1 2-15,0 2-5 0,2-3-10 0,0 0-8 16,4 4-10-16,7 0-11 0,-13-6-16 0,13 6-32 0,-7-5-14 16,7 5-31-16,0-10-171 0,0 10-334 15,0 0 148-15</inkml:trace>
          <inkml:trace contextRef="#ctx0" brushRef="#br0" timeOffset="11401.07">3197 5501 53 0,'0'0'207'0,"0"0"-21"0,0 0-20 0,0 0-12 15,0 0-9-15,0 0-12 0,5 11-9 0,-5-11-6 16,-3 12-3-16,3-12-10 0,-2 13-9 0,-2-2-7 16,2 0-3-16,-1-2-8 0,1 5-5 0,0-6-8 15,-1 3-1-15,3 0-1 0,0 0-3 0,0-11-8 16,-3 20 2-16,3-12-3 0,3 0-1 0,0 1 0 0,-1-3 2 16,0 2-1-16,3-2-2 0,6 1-6 0,-3 0-3 15,3-2-1-15,2-2-1 0,7 0-2 16,-4-3-4-16,6 3-2 0,2-3-1 0,1 0-4 15,-1-4 1-15,8-4-5 0,-1 0 0 0,1 0-2 16,-10-4 2-16,8-3-7 0,-3 3 4 0,-10-5-4 0,4 3 2 16,-6-2-1-16,-2-1-4 0,-2-2 1 0,-4 2 0 15,-1 0-5-15,-6 0 0 0,-5 0-5 0,-1-3 7 16,-6 4-7-16,-2-3 1 0,-4 5-6 16,-8-4 0-16,-5 2-11 0,0 2-6 0,-4 7-11 0,-2-3-22 15,3 6-16-15,-5 4-30 0,-1-1-35 0,0 9-49 16,-4 2-241-16,0 0-459 0,3 1 203 0</inkml:trace>
        </inkml:traceGroup>
      </inkml:traceGroup>
    </inkml:traceGroup>
  </inkml:traceGroup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1.8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0C459A-6C5A-4C0B-9B04-D083B3973C9C}" emma:medium="tactile" emma:mode="ink">
          <msink:context xmlns:msink="http://schemas.microsoft.com/ink/2010/main" type="inkDrawing" rotatedBoundingBox="14273,5062 14930,4959 14982,5288 14324,5390" semanticType="enclosure" shapeName="Other"/>
        </emma:interpretation>
      </emma:emma>
    </inkml:annotationXML>
    <inkml:trace contextRef="#ctx0" brushRef="#br0">404-864 149 0,'0'0'209'15,"0"0"-18"-15,0 0-18 0,0 0-18 0,0 0-16 16,0 0-13-16,0 0-7 0,0 0-11 0,0 0-6 16,0 0-7-16,0 0-4 15,0 0-4-15,0 0 2 0,0 0 2 0,3 22 3 0,-3-22 5 0,7 10 1 16,-1-7-2-16,3 1-3 0,3 0-9 0,4-2-4 16,4-1-9-16,1 1-6 0,12-3-4 0,-1 2-9 0,3-1-4 15,-1 0-4-15,4-1-5 0,-3-3-6 16,1 0-2-16,-1 0-4 0,2-3-2 0,-2-1-1 0,-3-4-5 15,-1 4-2-15,-3-2-2 0,-7-3-1 0,6-2 0 16,-9-2-4-16,-2 3 4 0,-3-3-13 16,-2 1-5-16,-6 2 1 0,-1-4-7 0,-4 5-2 0,-6-4-4 15,0 3-2-15,-8-2-5 0,-4 2-2 0,-8-3-2 16,-7 1 0-16,-2 3-9 0,-5 2 4 0,0 3-2 16,-5 1 1-16,3 3-5 0,7 3 0 0,-1 1-5 15,2 4-6-15,4 2-8 0,6 0-10 0,3 4-7 16,-2-1-18-16,4 2-6 0,5 3-11 15,1 0-22-15,5-1-16 0,4-4-198 0,0 4-369 0,7 2 164 16</inkml:trace>
  </inkml:traceGroup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4:26.8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338D763-AD6E-47CE-86B9-B528F38792E4}" emma:medium="tactile" emma:mode="ink">
          <msink:context xmlns:msink="http://schemas.microsoft.com/ink/2010/main" type="writingRegion" rotatedBoundingBox="8818,4875 10095,4889 10048,9399 8771,9386">
            <msink:destinationLink direction="with" ref="{3899357D-8582-4BF5-9B81-609DE3EBFE02}"/>
            <msink:destinationLink direction="with" ref="{A915E30E-BCAA-42DF-8AE4-659D58325F03}"/>
          </msink:context>
        </emma:interpretation>
      </emma:emma>
    </inkml:annotationXML>
    <inkml:traceGroup>
      <inkml:annotationXML>
        <emma:emma xmlns:emma="http://www.w3.org/2003/04/emma" version="1.0">
          <emma:interpretation id="{985A734E-41F7-4786-B4C3-70AA09CAA0FA}" emma:medium="tactile" emma:mode="ink">
            <msink:context xmlns:msink="http://schemas.microsoft.com/ink/2010/main" type="paragraph" rotatedBoundingBox="9021,5060 9518,4786 9722,5156 9225,54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9F7669-13D1-46AC-B526-0F7D276E1B3F}" emma:medium="tactile" emma:mode="ink">
              <msink:context xmlns:msink="http://schemas.microsoft.com/ink/2010/main" type="line" rotatedBoundingBox="9021,5060 9518,4786 9722,5156 9225,5431"/>
            </emma:interpretation>
          </emma:emma>
        </inkml:annotationXML>
        <inkml:traceGroup>
          <inkml:annotationXML>
            <emma:emma xmlns:emma="http://www.w3.org/2003/04/emma" version="1.0">
              <emma:interpretation id="{53872C52-629F-44BB-A950-A076228958DD}" emma:medium="tactile" emma:mode="ink">
                <msink:context xmlns:msink="http://schemas.microsoft.com/ink/2010/main" type="inkWord" rotatedBoundingBox="9021,5060 9518,4786 9722,5156 9225,5431"/>
              </emma:interpretation>
            </emma:emma>
          </inkml:annotationXML>
          <inkml:trace contextRef="#ctx0" brushRef="#br0">3591 103 12 0,'0'0'123'0,"0"0"-7"15,0 0-10-15,0 0-8 0,3-8-6 0,-3 8-6 16,0 0-4-16,0 0-1 0,0 0-10 0,0 0 4 16,0 0-1-16,0 0-5 0,0 0-6 0,0 0-4 15,5-7-1-15,-5 7-5 0,0 0 2 0,0 0-2 16,0 0 1-16,0 0-1 0,0 0-1 0,0 0-2 16,0 0-3-16,0 0-3 0,0 0-9 0,0 0-6 15,0 0 12-15,0 0-6 0,0 0 1 0,0 0-7 16,0 0 5-16,-25 11 3 0,20-7-2 0,-1 2-1 15,0 2-2-15,0-3-1 0,-3 4 1 0,0-1-5 0,3 3-2 16,-4-2-2-16,4 2 1 0,-1 2-3 16,-1-2-2-16,2 2-1 0,0-1-4 0,1 0 3 0,3 3-2 15,-3-3 2-15,2 0-7 0,0 0 4 0,1 1-1 16,1 1-4-16,1-2 0 0,1 1-1 16,1 0-1-16,-1 0-3 0,4-2 7 0,-2 2-4 0,1-2-4 15,1 0 2-15,1-2 0 0,0 2-2 16,1-5 1-16,0 2 2 0,3 0-2 0,0-2-2 0,0 0 5 15,1-2-2-15,-1 0 4 0,2 0-4 0,4 0-1 16,-3-4 4-16,2 0-6 0,0 4 6 0,1-4-4 16,4 0 1-16,-3 0-4 0,3-1 3 0,-7-2-3 15,5-1-1-15,0 1 2 0,-2-1 2 0,-2 1 3 16,1-4-3-16,2-2-4 0,-5 5 2 0,0-6-2 16,1 3 1-16,-2 0 4 0,0-2-2 0,0-2 2 15,-1 1-2-15,2 1-1 0,-4-3 0 0,0 1-11 0,2-4 12 16,-4 2-1-16,-2-1 0 0,2 2 2 0,-1-2-4 15,1-4 2-15,-2 2 0 0,-3 0-2 0,2 4 2 16,-3-7 1-16,0 5-1 0,2 1 2 0,-2 0 4 16,-2 0-2-16,0 1 10 0,1 1-3 0,0-3 0 15,0 7 3-15,-3-2-1 0,0-4-3 0,2 8 2 16,-3-5-5-16,5 10-1 0,-9-14 2 0,4 10-2 16,5 4-5-16,-12-10 3 0,1 7-6 0,1-3-4 15,-1 6-7-15,-1-2-5 0,-2-1-4 0,-2 3-7 16,1 3-2-16,-1-3-10 0,-3 2-12 0,-1 3-6 15,1 0-13-15,-1 3-11 0,1-3-24 0,5 0-27 16,-4 5-45-16,-4 0-151 0,8-1-356 0,-1 1 158 0</inkml:trace>
        </inkml:traceGroup>
      </inkml:traceGroup>
    </inkml:traceGroup>
    <inkml:traceGroup>
      <inkml:annotationXML>
        <emma:emma xmlns:emma="http://www.w3.org/2003/04/emma" version="1.0">
          <emma:interpretation id="{92E8A4F9-CE9C-4033-A6C5-1323BE549755}" emma:medium="tactile" emma:mode="ink">
            <msink:context xmlns:msink="http://schemas.microsoft.com/ink/2010/main" type="paragraph" rotatedBoundingBox="8810,6328 9898,6429 9851,6943 8762,68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E4FEDF-0F8C-4F37-86EC-C635C6CE6F63}" emma:medium="tactile" emma:mode="ink">
              <msink:context xmlns:msink="http://schemas.microsoft.com/ink/2010/main" type="line" rotatedBoundingBox="8810,6328 9898,6429 9851,6943 8762,6842"/>
            </emma:interpretation>
          </emma:emma>
        </inkml:annotationXML>
        <inkml:traceGroup>
          <inkml:annotationXML>
            <emma:emma xmlns:emma="http://www.w3.org/2003/04/emma" version="1.0">
              <emma:interpretation id="{F15886D0-09B6-4E5E-B295-975560E419BD}" emma:medium="tactile" emma:mode="ink">
                <msink:context xmlns:msink="http://schemas.microsoft.com/ink/2010/main" type="inkWord" rotatedBoundingBox="8810,6328 9898,6429 9851,6943 8762,6842"/>
              </emma:interpretation>
            </emma:emma>
          </inkml:annotationXML>
          <inkml:trace contextRef="#ctx0" brushRef="#br0" timeOffset="-192189.17">3157 1554 126 0,'0'0'189'0,"6"-5"-5"0,-6 5-11 0,8-4-8 16,-8 4-13-16,6-6-7 0,-6 6-4 0,5-5-11 15,-5 5-8-15,7-5-5 0,-7 5-2 0,0 0-2 16,7-8-1-16,-7 8-6 0,4-6-7 0,-4 6-4 16,0 0 0-16,4-6-7 0,-4 6-4 0,0 0-8 15,5-8-8-15,-5 8-3 0,0 0 3 0,4-6-7 16,-4 6 3-16,0 0-5 0,0 0-2 0,6-5-4 15,-6 5-5-15,0 0-3 0,0 0 0 0,0 0-8 16,0 0 2-16,0 0-5 0,2-8-3 0,-2 8-3 16,0 0 1-16,0 0-7 0,0 0-3 0,0 0-1 0,0 0 0 15,0 0-11-15,0 0-2 0,0 0 4 16,0 0-5-16,0 0 1 0,0 0-1 0,0 0-1 16,0 0 5-16,0 0-7 0,-6 30 0 0,6-18 1 0,0-2 1 15,0 1-4-15,3 3 0 0,-2 0 4 0,-1 0-1 16,0 3 0-16,1-3 1 0,-2 0-4 0,0 0 2 15,2 0-4-15,-1 2 5 0,0-2-2 0,0-1 2 16,-1 0 0-16,-2-1 1 0,3 2-1 0,-1-2 5 16,0-1-1-16,-2 3 4 0,1-3 4 0,-2-1 0 15,3 0 0-15,0 1-2 0,-2-2 2 0,0 0-3 16,-2 2 3-16,2-4-7 0,0 4 6 0,1-3-5 16,1 4 0-16,0-6 2 0,-2 2-2 0,3-8-1 0,-1 16-2 15,1-10 5-15,0-6-3 0,0 13 1 0,0-13-2 16,4 11 6-16,-2-4-5 0,-2-7 0 0,6 9-4 15,-1-5 3-15,0 2 0 0,-1 0-1 0,2-2-1 16,-6-4 5-16,11 7-1 0,-5-6-3 0,-6-1 0 16,14 4-3-16,-8-2-12 0,-6-2-12 0,11 4-18 15,-11-4-16-15,8 1-21 0,-8-1-18 0,0 0-20 16,7 2-24-16,-7-2-30 0,0 0-38 0,0 0-27 16,0 0-222-16,0 0-493 0,0 0 219 0</inkml:trace>
          <inkml:trace contextRef="#ctx0" brushRef="#br0" timeOffset="-191503.17">3455 1770 213 0,'4'-8'210'0,"-4"8"-11"15,5-6-13-15,-5 6-9 0,0 0-10 0,3-9-10 16,-3 9-6-16,0 0-10 0,0 0-8 0,2-7-6 16,-2 7-7-16,0 0-6 0,0 0-10 0,0 0-5 15,0 0-11-15,0 0-7 0,0 0-10 0,0 0-9 0,0 0-6 16,0 0-3-16,0 0-3 0,0 0 1 16,0 0-6-16,-11 20 1 0,11-20-4 0,-5 12 1 15,5-12-4-15,-2 14-5 0,-1-7-2 0,2 2-1 0,1-9-2 16,0 16 1-16,0-16-7 0,-1 12 2 15,1-5 0-15,0-7-5 0,1 13 2 0,0-8-5 0,-1-5-2 16,3 13 4-16,-3-13 2 0,4 8 0 0,-4-8-3 16,6 9 4-16,0-4-2 0,0-2 2 0,-6-3 3 15,16 6-5-15,-9-3-2 0,2-1-1 0,1 1 2 16,2-2-2-16,-1 0-3 0,2-1-1 0,-1 1-2 16,-1-1-2-16,0-1 0 0,3 0 5 0,-3-3-8 15,1 2 4-15,0-1-4 0,0 0 0 0,-4 1-3 0,2-2 1 16,-3-1 2-16,1 2 1 0,-2-3-4 15,0-1 8-15,0 2 0 0,1-2-3 0,-3 1-5 16,3-1 3-16,-4 0-3 0,2-3 8 0,-1 3-4 0,1-3 0 16,-3-1 5-16,1 2-7 0,0-2 1 0,-1 0 11 15,-1 2-7-15,-1 9 0 0,0-18 4 16,4 6-2-16,-4 6-1 0,0 6 2 0,-2-14-1 0,2 14-3 16,-3-16 0-16,1 11-4 0,2 5 9 0,-6-12-8 15,4 6-2-15,-3-1-3 0,5 7 0 0,-11-9 7 16,5 5-6-16,0 0-4 0,-2-2 4 0,-3 3-1 15,0-1-3-15,0 2 2 0,0-3-4 0,-2 5-1 16,2-3 5-16,-1 1 1 0,1 2-1 0,0 2-3 16,-3 1 2-16,3-1 2 0,-1-2-3 0,1 3 2 15,-2 0-4-15,2 1 0 0,3-2 2 0,-3 5 5 16,0-3-2-16,2 1-1 0,1 1 2 0,2-2-9 16,0 0 1-16,-2 2-1 0,4 0-11 0,-2 0-5 0,1-1-7 15,0 1-7-15,1 2-13 0,4-8-8 0,-5 11-18 16,4-3-17-16,1-8-12 0,1 11-15 0,-1-11-23 15,7 12-23-15,-2-7-31 0,3 0-49 0,-1-2-180 16,6 2-462-16,-1 0 204 0</inkml:trace>
          <inkml:trace contextRef="#ctx0" brushRef="#br0" timeOffset="-190957.31">3929 1792 98 0,'0'0'222'16,"0"0"-21"-16,0 0-6 0,0 0-22 0,0 0-12 0,0 0-12 15,0 0-17-15,0 0-5 0,0 0-9 16,0 0 1-16,0 0-1 0,0 0-3 0,-1 19-5 0,1-19-8 15,0 0-8-15,-9 15-6 0,7-9-8 0,-3-1-6 16,2 2-4-16,3-7-5 0,-1 12-8 0,-1-4-6 16,2-8-3-16,-1 12-3 0,1-3-4 0,0-9-4 15,1 14-8-15,-1-8 6 0,0-6-5 0,3 10 3 16,0-2-4-16,1-2 3 0,-4-6-2 0,6 9 4 16,-1-4-3-16,1-1 3 15,1 0 0-15,-7-4 1 0,10 6 0 0,-1-3 0 0,-1-1-5 0,-8-2-2 16,18 2 1-16,-6-2-3 15,-1-1-3-15,-1 1 0 0,6-1-1 0,-2-1-2 0,-1 1 0 0,1-1-8 0,-3-3 12 16,2 0-4-16,-2-1 1 0,3 0 8 16,-2-2-2-16,-1 0 2 0,-1-1-1 0,1 0-5 0,-3-1 6 15,0-2-1-15,1 2-2 0,-1-2-2 0,-2 3 2 16,-1-3 3-16,1 2-1 0,-1 2 6 0,-3-3-1 16,3 0-3-16,-4 1 0 0,2-1-1 0,-2 4-2 15,-1 7-2-15,-1-14 2 0,1 14-9 0,-4-17-2 16,0 11 2-16,1-2-6 0,3 8 2 0,-8-11-1 15,2 6-5-15,-2-3 0 0,0 2-3 0,1 4-2 16,-3-1 7-16,-1 0-15 0,-3 2-7 0,-1 1-19 16,0-1-18-16,1 1-23 0,0 1-18 0,-1 3-33 15,2 1-31-15,-3 0-41 0,3-1-57 0,0 5-307 16,1-3-603-16,1 0 267 0</inkml:trace>
        </inkml:traceGroup>
      </inkml:traceGroup>
    </inkml:traceGroup>
    <inkml:traceGroup>
      <inkml:annotationXML>
        <emma:emma xmlns:emma="http://www.w3.org/2003/04/emma" version="1.0">
          <emma:interpretation id="{D935ADD8-90E9-406C-9D57-09BEC586CD09}" emma:medium="tactile" emma:mode="ink">
            <msink:context xmlns:msink="http://schemas.microsoft.com/ink/2010/main" type="paragraph" rotatedBoundingBox="8892,7668 9910,7659 9914,8105 8896,81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6CA902-9A4E-488D-AB75-B3AAD2EC44E3}" emma:medium="tactile" emma:mode="ink">
              <msink:context xmlns:msink="http://schemas.microsoft.com/ink/2010/main" type="line" rotatedBoundingBox="8892,7668 9910,7659 9914,8105 8896,8115"/>
            </emma:interpretation>
          </emma:emma>
        </inkml:annotationXML>
        <inkml:traceGroup>
          <inkml:annotationXML>
            <emma:emma xmlns:emma="http://www.w3.org/2003/04/emma" version="1.0">
              <emma:interpretation id="{7F66C3B8-8AA7-4E7C-BBE8-995AA3C9C341}" emma:medium="tactile" emma:mode="ink">
                <msink:context xmlns:msink="http://schemas.microsoft.com/ink/2010/main" type="inkWord" rotatedBoundingBox="8892,7668 9910,7659 9914,8105 8896,8115"/>
              </emma:interpretation>
            </emma:emma>
          </inkml:annotationXML>
          <inkml:trace contextRef="#ctx0" brushRef="#br0" timeOffset="-100808.69">3321 2834 45 0,'0'0'205'0,"0"0"-8"0,0 0-15 0,0 0-9 16,0 0-13-16,0 0-7 0,4-8-8 0,-4 8-5 16,0 0-7-16,0 0-11 0,0 0-9 0,0 0-6 15,0 0-9-15,0 0-9 0,1-10-3 0,-1 10-11 16,0 0-7-16,0 0-7 0,0 0-4 15,0 0-8-15,0 0-7 0,0 0-4 0,0 0 0 0,0 0-15 16,0 0 6-16,0 0-5 0,0 0-3 0,0 0-3 16,0 0-4-16,0 0-2 0,0 0-2 0,0 27 1 15,0-27-1-15,-1 16-2 0,-1-7 1 0,0 4-2 16,0-2 1-16,-1 2-4 0,1 0 1 0,-2 0-1 16,0 4-1-16,0-1 2 0,-3 2-1 0,3-4-1 15,1 0 1-15,-3 4-1 0,1-6 0 0,1 2-3 0,2 0 5 16,-3 2-2-16,2-2 0 0,2-1 2 0,-4-3-4 15,4 4 3-15,1-6 0 0,-4 4 0 16,3-2 0-16,0-1-3 0,1-9 2 0,0 14-3 0,0-14 2 16,1 12-7-16,0-6-4 0,-1-6-4 0,0 10-12 15,0-10-1-15,4 10-8 0,-4-10-10 0,2 10-11 16,2-6-18-16,-4-4-17 0,4 10-21 0,1-6-31 16,-5-4-62-16,8 6-134 0,-8-6-366 0,12 3 162 15</inkml:trace>
          <inkml:trace contextRef="#ctx0" brushRef="#br0" timeOffset="-100145.04">3564 2990 146 0,'0'0'150'0,"0"0"-6"16,5-6-6-16,-5 6-12 0,0 0-5 0,0 0-13 16,0 0-11-16,0 0-12 0,0 0-9 0,0 0-3 15,0 0-3-15,0 0 3 0,0 0-5 0,0 0-6 16,0 0 2-16,-23 19-7 0,18-8-6 0,-1-5 1 15,1 6-3-15,-1-4 0 0,2 4-5 0,-2-1-2 16,-1 3-5-16,4-6-1 0,-1 4-7 0,2-5-2 16,-1 4 2-16,2-2-7 0,-3-2 4 0,4-7-2 0,0 18-3 15,2-12 1-15,-2-6-1 0,2 12 3 16,-2-12 3-16,4 10-1 0,-1-5 3 0,-3-5-4 16,9 6 4-16,-3-4-6 0,2 1 0 0,-8-3 1 0,16 3-3 15,-8-1 0-15,3-1-6 0,2-1 1 0,-1-1-1 16,0 1-3-16,2-5 2 0,-1 2-2 15,0 1-7-15,0-3 3 0,1 1-1 0,-3-1 1 0,4 0-2 16,-5 1 2-16,-1-4-2 0,1 0-1 0,0 0-2 16,-4-1-1-16,2 0 3 0,2 1-3 0,-7 0-3 15,2 2 6-15,0-4-2 0,-2 4 0 0,0-2 1 16,0-1-2-16,-1 1 2 0,-2 8-7 0,3-16 7 16,-3 10-5-16,0 6 4 0,0-17 1 0,-3 10-1 15,3 7 2-15,-5-16-1 0,4 10 3 0,1 6 4 0,-6-13 2 16,1 7-4-16,1-2 2 0,4 8 0 15,-7-12-5-15,4 7 4 0,3 5-3 0,-9-9-2 16,5 4 0-16,4 5-3 0,-11-8 4 0,5 6-4 0,6 2-1 16,-14-4-2-16,6 2 1 0,8 2 5 0,-15-6-4 15,15 6 1-15,-14-1-1 0,14 1 1 0,-16 4-5 16,9-4-9-16,7 0-6 0,-14 4-5 0,7-2-3 16,-2 1-7-16,9-3-9 0,-12 7-6 0,8-2-5 15,-2 2-10-15,1-2-6 0,5-5-13 0,-8 11-8 16,4-3-24-16,2-1-16 0,-1 1-19 0,3-8-161 15,-3 11-337-15,3-11 149 0</inkml:trace>
          <inkml:trace contextRef="#ctx0" brushRef="#br0" timeOffset="-99647.74">3933 3046 69 0,'0'0'163'0,"0"0"-7"0,0 0-12 15,0 0-6-15,0 0-12 0,-14 26-9 0,14-26-14 16,-3 10-13-16,3-10 1 0,-2 9-6 0,0-2-7 15,2-7-4-15,0 13-7 0,0-13-4 0,0 12 2 16,0-12-6-16,0 14-2 0,2-9-6 0,-2-5-1 16,3 13-1-16,-1-9-2 0,-2-4 1 0,10 10-3 15,-4-5-5-15,2 0-3 0,3-2-4 0,-4 1-2 16,6-2-2-16,-4 0-3 0,4 0-4 0,0-1-2 0,-4 0 0 16,6-1 1-16,-2-1-1 15,2 1-7-15,-1-1 3 0,-1-3 2 0,2 1 0 0,-1-1 1 16,-2 0 2-16,-1-5 1 0,3 4-4 0,-2-2 3 15,-2-3 3-15,1 4 6 0,-4-5-3 0,4 3 2 0,-1-6-7 16,0 0 1-16,-4 5-4 0,0-2 4 0,2 0-2 16,-4-2 5-16,2 2-3 0,-4 5-3 0,2-6 2 15,-2 4-2-15,-2-1-5 0,0 9 1 0,3-19-4 16,-3 10 1-16,0 9-9 0,-3-11 6 0,3 11-4 16,-3-13 0-16,-2 10-9 0,5 3-12 0,-10-10-18 15,5 7-7-15,-5 2-18 0,10 1-15 0,-21-3-19 16,9 3-30-16,-3 4-26 0,0-3-84 0,-8 2-118 15,2 1-378-15,-4 2 168 0</inkml:trace>
        </inkml:traceGroup>
      </inkml:traceGroup>
    </inkml:traceGroup>
    <inkml:traceGroup>
      <inkml:annotationXML>
        <emma:emma xmlns:emma="http://www.w3.org/2003/04/emma" version="1.0">
          <emma:interpretation id="{1D7576F1-C8A6-4601-8F73-64E5169650CA}" emma:medium="tactile" emma:mode="ink">
            <msink:context xmlns:msink="http://schemas.microsoft.com/ink/2010/main" type="paragraph" rotatedBoundingBox="9027,8909 10053,8919 10048,9399 9022,9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0BC9A4-7C47-41ED-B085-4D13EDFC1497}" emma:medium="tactile" emma:mode="ink">
              <msink:context xmlns:msink="http://schemas.microsoft.com/ink/2010/main" type="line" rotatedBoundingBox="9027,8909 10053,8919 10048,9399 9022,9388"/>
            </emma:interpretation>
          </emma:emma>
        </inkml:annotationXML>
        <inkml:traceGroup>
          <inkml:annotationXML>
            <emma:emma xmlns:emma="http://www.w3.org/2003/04/emma" version="1.0">
              <emma:interpretation id="{0B1E94F4-EF76-4E5B-9AAA-743EF788CBFC}" emma:medium="tactile" emma:mode="ink">
                <msink:context xmlns:msink="http://schemas.microsoft.com/ink/2010/main" type="inkWord" rotatedBoundingBox="9027,8909 10053,8919 10048,9399 9022,9388"/>
              </emma:interpretation>
            </emma:emma>
          </inkml:annotationXML>
          <inkml:trace contextRef="#ctx0" brushRef="#br0" timeOffset="-10423.29">3466 4070 112 0,'0'0'204'0,"0"0"-14"0,0 0-9 0,3-7-11 0,-3 7-8 0,0 0-8 15,0 0-8-15,0 0-10 0,0 0-7 0,6-5-9 16,-6 5-1-16,0 0-13 0,0 0-8 0,0 0-11 15,0 0-7-15,0 0-11 0,0 0-7 0,0 0-8 16,0 0-9-16,0 0-4 0,0 0-4 0,0 0-5 16,0 0-1-16,0 0-3 0,0 0-3 0,0 0-1 15,-8 31-1-15,5-18-1 0,-3-1 4 0,1 2-4 16,-1-2-4-16,1 2 1 0,-1 3-1 0,1-4-1 16,-4 4-2-16,6-3-1 0,-2-2-4 0,1 7 0 0,0-5 0 15,-1 3-2-15,1-4 1 0,-1 1-1 0,2 0 2 16,0-1-1-16,0 1-2 0,3-2-1 15,-1 1 2-15,-2-1-1 0,2 0-1 0,1 1 1 0,1-4-2 16,-1-1 0-16,0 2-2 0,3 2-1 0,-2-6-1 16,-1-6-4-16,1 16-8 0,-1-10-7 15,0-6-6-15,4 13-7 0,-3-7-6 0,-1-6-5 0,1 12-9 16,1-6-8-16,-2-6-14 0,2 10-3 0,-2-10-21 16,3 6-16-16,-3-6-19 0,0 0-21 0,3 10-47 15,-3-10-109-15,0 0-333 0,0 0 149 0</inkml:trace>
          <inkml:trace contextRef="#ctx0" brushRef="#br0" timeOffset="-9725">3701 4257 182 0,'0'0'184'0,"0"0"-18"0,0 0-12 0,0 0-15 15,0 0-14-15,0 0-16 0,0 0-2 0,0 0-4 16,0 0-5-16,0 0-4 0,0 0-3 0,0 0 1 15,-16 22-9-15,11-16 2 0,3 4-4 0,-3 1-9 0,-1-2-6 16,2 1-6-16,-1 0-8 0,1-2-1 16,3 0-4-16,-3-2-3 0,3 5-6 0,1-11-3 15,-2 16 1-15,-1-7-3 0,2-1-5 0,1-8 1 0,1 14-4 16,-1-14 2-16,3 13-1 0,-1-8-6 0,-2-5-1 16,4 11 1-16,1-6 2 0,-5-5-9 0,6 9 1 15,-2-7 3-15,2 3-3 0,-6-5-3 0,12 6 1 16,-4-4 2-16,-8-2-4 0,14 4-2 0,-5-4 4 15,-9 0-4-15,16 0 3 0,-9 0-4 0,-7 0-2 16,15-4 1-16,-7 2-2 0,0-1 0 0,1 0-1 16,2-3-1-16,-5 1 4 0,1 0-3 0,1 2-1 15,-1-5 0-15,2 2 2 0,-1-2-2 0,0 0 2 16,-1 0-4-16,1 0 2 0,-1-2 0 0,-1 0 0 16,-2 0 0-16,2-3 0 0,-1 2-2 0,-1 0 1 15,1-3 3-15,-3 2-6 0,1-1 3 0,0 2-1 0,0-3-4 16,-1 3 7-16,-1-1-2 0,1 2 6 0,-4 2-1 15,4 0 0-15,-2 8 2 0,1-18 1 0,1 11-4 16,-2 7 3-16,-3-14-3 0,3 14 3 0,-3-12-5 16,1 4 1-16,2 8 3 0,-4-9-4 0,4 9 0 15,-6-9 1-15,6 9-4 0,-9-8 2 0,5 4-3 16,4 4 2-16,-12-4-1 0,12 4 0 0,-13-3 0 16,3 0 0-16,10 3-2 0,-17 0 1 0,17 0 2 15,-20 3-3-15,11-2-1 0,-1 1 6 0,3 1-3 16,-2-1 0-16,-1 1-2 0,3 0 1 0,-3 0-10 15,10-3-8-15,-16 10-10 0,6-5-5 0,4 0-16 16,0 3-3-16,0-3-6 0,2 2-11 0,-1 0-16 0,0 0-19 16,3 0-16-16,2-7-37 0,0 12-200 0,0-12-386 15,1 11 171-15</inkml:trace>
          <inkml:trace contextRef="#ctx0" brushRef="#br0" timeOffset="-9176.26">4157 4323 16 0,'0'0'183'0,"-1"11"-14"0,1-11-5 16,-2 11-15-16,-1-5-6 0,3-6-12 0,-2 12-9 15,0-5-12-15,2-7-7 0,-1 14-8 0,-1-8-5 16,2-6-2-16,-2 14-6 0,2-8-4 0,0-6-7 16,0 14 1-16,0-14-4 0,4 10-6 15,-4-10 0-15,3 12 3 0,-2-6-6 0,-1-6 0 0,5 8-2 16,0-3-6-16,-5-5-1 0,7 7-3 0,-1-2-2 15,-6-5-2-15,11 5-4 0,-7-3 0 0,-4-2-7 16,10 3 3-16,-10-3-6 16,14 0-1-16,-7 0-5 0,-7 0 5 0,12-2-3 0,-12 2-4 15,16-2-4-15,-8-2 4 0,0 2 2 0,2-4 0 0,-2 1 2 16,-1 1-5-16,3-4 2 0,-1 1 3 0,0 0-2 16,0-3-3-16,1 0-3 0,-4 0-2 0,1 0-2 0,0-1 1 15,-1-2-3-15,1 1 0 0,1-1-1 16,-4 1 1-16,3 0-2 0,-3-2 1 0,-1 2-3 15,2-2 3-15,-1 4 0 0,-3-5 2 0,0 8-1 0,0-5-2 16,-1 12 0-16,-2-15 0 0,2 5-7 0,-4 3 2 16,-1 0 0-16,5 7-2 0,-10-9-2 0,3 4-1 15,-2 2 2-15,-1 0 0 0,-2 3-16 0,-3 0-9 16,1 1-13-16,-1 1-11 0,-6 4-28 16,0 2-20-16,0 2-25 0,-9 3-42 0,-1 0-35 0,-1 1-217 15,2 1-448-15,0 1 198 0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6.0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165 74 112 0,'0'0'129'0,"0"0"-7"0,0 0 2 0,0 0-14 15,-16 13 1-15,11-9-11 0,5-4 1 0,-10 6-7 16,5 2 3-16,-1-2-4 0,-3 0-2 15,2 2-7-15,1-1-17 0,0-2 7 0,-2 4-9 0,2 1 1 16,-1-2-8-16,-3 0-3 0,4 1-4 16,2-1-7-16,-1-1-3 0,0-1-3 0,-1 2-2 15,1-2 0-15,1 0-5 0,1 2-8 0,-2-2 2 0,5-6-2 16,-4 10-4-16,0-3-2 0,4-7 2 0,-5 7-2 16,5-7-2-16,0 0-2 0,-3 10-3 0,3-10 2 15,-4 5-1-15,4-5 1 0,0 0-4 0,0 0-1 16,0 0 0-16,-1 9 2 0,1-9 3 0,0 0-1 15,0 0-3-15,0 0-2 0,0 0 2 16,0 0 2-16,0 0-5 0,0 0 0 0,0 0-2 0,19-16 3 16,-14 12-4-16,0-4-1 0,1 2-9 0,-2-2-13 15,2 0 7-15,3-4 0 0,-4 6 1 0,3-4 0 16,0 2 0-16,-2-1 7 0,0-2-6 0,0 2 3 16,1-1-2-16,-5 2 3 0,4-1 2 0,-1 1-3 15,0 1 2-15,0 0 2 0,-3 0-1 0,3 0 3 16,-2 1 2-16,2-1-5 0,0 1 2 0,0 0 1 0,-5 6-1 15,5-14 0-15,-2 9 4 0,-3 5-2 0,8-10 1 16,-7 5-5-16,-1 5 9 0,5-10-5 16,-5 10 2-16,5-9-4 0,-5 9 7 0,2-6 2 0,-2 6-2 15,4-8 2-15,-4 8-2 0,0 0 0 0,3-8-1 16,-3 8 3-16,0 0 3 0,0 0 2 0,0 0 0 16,4-6 1-16,-4 6-3 0,0 0 1 0,0 0-4 15,0 0 2-15,0 0-5 0,0 0 1 0,0 0 1 16,0 0-1-16,0 0-3 0,0 0-1 0,0 0 7 15,11 16-1-15,-11-16 2 0,7 12-2 0,-1-3-1 16,0 1 8-16,1 1-4 0,2-1-2 0,1 3 4 16,5-2 0-16,1 3-2 0,1 0 0 0,0-1 2 0,0 1-4 15,2 0-1-15,-2-2 3 0,2 0 0 0,-1 0 0 16,-3 1-4-16,1-3 1 0,-5-1-16 0,2 1-9 16,-1-3-15-16,-4 1-13 0,0 0-16 15,-2-2-14-15,-3 0-17 0,0 0-24 0,-3-6-56 0,3 11-117 16,-3-11-315-16,0 0 139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2.4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EF4A68E-74F3-4544-9057-AC86F4DA5EE6}" emma:medium="tactile" emma:mode="ink">
          <msink:context xmlns:msink="http://schemas.microsoft.com/ink/2010/main" type="inkDrawing" rotatedBoundingBox="17064,5017 17776,4916 17822,5238 17110,5339" semanticType="callout" shapeName="Other">
            <msink:sourceLink direction="with" ref="{6C6D6DB9-83FE-47A3-9CAB-E445E23EA7FC}"/>
          </msink:context>
        </emma:interpretation>
      </emma:emma>
    </inkml:annotationXML>
    <inkml:trace contextRef="#ctx0" brushRef="#br0">534-859 14 0,'0'0'262'0,"-8"-15"-25"0,8 15-18 0,0 0-18 0,-9-6-18 16,9 6-18-16,-13 0-16 0,13 0-12 0,-15 0-13 0,3 2-11 15,1 2-7-15,-1 0-13 0,4 2-8 0,1-1-11 16,-1 0-4-16,-1 2-8 0,5-1-3 0,-2-1-8 16,2 2-2-16,-1 0-4 0,5-7 3 15,-1 14-3-15,1-14 10 0,5 12-4 0,1-6-3 0,6 1-7 0,3-2 0 16,7 2-6-16,0-1-1 0,3-1-2 15,8 0-3-15,7-2-4 0,1 2-3 0,-4-3 0 16,4-2-2-16,0 0-3 0,1-1-2 0,1-2 1 0,-2-1-5 16,1 0 0-16,-5-3-1 0,-4-4 0 0,-3-2 2 15,-7 5-2-15,-3-4 1 0,-2 0-4 0,-2-1-2 16,-5 2-1-16,0-4-2 0,-6 2 1 0,-3 1-3 16,-2-2-3-16,-5-4-3 0,-3 6-3 0,-3-5-1 15,-6 1-1-15,-3 3-1 0,-7-4-4 0,-4 4 0 16,-2 1-2-16,1-2-2 0,1 4-5 0,0 1-4 15,8 4-8-15,0 1-6 0,0-1-11 0,5 4-3 16,1 1-14-16,4 1-13 0,1 4-10 0,1-2-15 0,3 1-23 16,5 0-32-16,3-4-198 0,-8 11-392 15,8-5 173-15</inkml:trace>
  </inkml:traceGroup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21.2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0F2C1E5-642C-4879-B0FD-884B3A808C44}" emma:medium="tactile" emma:mode="ink">
          <msink:context xmlns:msink="http://schemas.microsoft.com/ink/2010/main" type="writingRegion" rotatedBoundingBox="10728,6242 12540,6251 12524,9416 10711,9406">
            <msink:destinationLink direction="with" ref="{3899357D-8582-4BF5-9B81-609DE3EBFE02}"/>
          </msink:context>
        </emma:interpretation>
      </emma:emma>
    </inkml:annotationXML>
    <inkml:traceGroup>
      <inkml:annotationXML>
        <emma:emma xmlns:emma="http://www.w3.org/2003/04/emma" version="1.0">
          <emma:interpretation id="{9D9D12D0-0AFE-4BBE-8876-25D7C134D8AF}" emma:medium="tactile" emma:mode="ink">
            <msink:context xmlns:msink="http://schemas.microsoft.com/ink/2010/main" type="paragraph" rotatedBoundingBox="10747,6247 12413,6226 12419,6759 10754,6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121239-EB7B-4F2A-9D03-943E5EAE70AE}" emma:medium="tactile" emma:mode="ink">
              <msink:context xmlns:msink="http://schemas.microsoft.com/ink/2010/main" type="line" rotatedBoundingBox="10747,6247 12413,6226 12419,6759 10754,6779"/>
            </emma:interpretation>
          </emma:emma>
        </inkml:annotationXML>
        <inkml:traceGroup>
          <inkml:annotationXML>
            <emma:emma xmlns:emma="http://www.w3.org/2003/04/emma" version="1.0">
              <emma:interpretation id="{FEA11512-C235-4C04-B716-8486E6F2DFA5}" emma:medium="tactile" emma:mode="ink">
                <msink:context xmlns:msink="http://schemas.microsoft.com/ink/2010/main" type="inkWord" rotatedBoundingBox="10747,6247 12413,6226 12419,6759 10754,6779"/>
              </emma:interpretation>
            </emma:emma>
          </inkml:annotationXML>
          <inkml:trace contextRef="#ctx0" brushRef="#br0">5154 1618 183 0,'9'-11'188'0,"-1"2"-16"0,-1 0-12 0,-1-1-10 16,4-1-11-16,-1-1-11 0,2 1-12 0,4-3-12 16,-5 2-4-16,3-4-6 0,1 0-7 0,-3 7-1 15,-1-3 4-15,0 2-4 16,-1 0-4-16,-1 0 3 0,1 3 4 0,-3 0-4 0,-1 1-1 0,-1 1-4 0,-4 5-2 16,7-9-6-16,-7 9-11 0,6-5-8 15,-6 5-2-15,0 0-9 0,6-5-7 0,-6 5-4 0,0 0 1 16,0 0 0-16,0 0 0 0,-11 28 3 0,1-12 2 15,1 3-1-15,-2 0 1 0,-2 6-1 16,-2 0 9-16,0 1-2 0,4-6-4 0,-4 8 1 0,3 0-9 16,3-9 0-16,-4 6 0 0,0 3-2 0,2-9-1 15,4 1-2-15,-2-1-5 0,4-1-3 0,-3-2-4 16,4-2 3-16,0 0-1 0,-2-2-2 0,4-1-4 16,-3 0 3-16,0-1 3 0,0-2-5 0,2-2-11 15,2 3-14-15,1-9-18 0,-6 14-23 0,5-8-20 0,1-6-23 16,-6 10-19-16,6-10-8 0,-4 12-20 0,4-12-15 15,0 0-34-15,12 0-234 0,-12 0-464 16,19-6 206-16</inkml:trace>
          <inkml:trace contextRef="#ctx0" brushRef="#br0" timeOffset="440.81">5516 1711 160 0,'4'-8'251'0,"-4"8"-17"15,0 0-17-15,0 0-21 0,6-5-16 0,-6 5-22 16,0 0-17-16,0 0-12 0,0 0-5 0,0 0-10 16,0 0-6-16,0 0-11 0,-15 29-3 0,9-19-8 0,2-1-11 15,1 2-4-15,0 0-6 0,-2 0-7 16,4 0-5-16,0-2-4 0,1 2 0 0,-3 0-9 16,6-3-1-16,-3 3-3 0,1-3-3 0,-1-8-2 0,6 16 0 15,0-11-2-15,0 0 0 0,3 0-5 0,2 1 1 16,3-3-5-16,2 0 3 0,3-1-9 15,0-1 9-15,2-2-11 0,-1-3 0 0,2 0 0 0,-1-1 0 16,-1-1-1-16,-1-3 2 0,3 0-3 0,-3-1-2 16,-1 0 2-16,0-2-4 0,-2-1 0 0,-3 0 2 15,0-1 1-15,-1 0-4 0,-5 1 0 0,1-1-4 16,-5 0 3-16,1 1 1 0,-3-1-3 0,-2-1-2 16,0 1 1-16,-4 0 2 0,-4-5-1 0,2 8 6 0,-3-4 4 15,-2-1-1-15,-3 2 5 0,0 3-4 0,-1-3-1 16,0 4 3-16,4 4-4 0,-4 0 4 15,2-2-4-15,-6 2-5 0,6 3 4 0,-1 2 0 0,-1 1-4 16,0 1 0-16,1-1 2 0,-1 3-2 0,1-1-3 16,2 2 0-16,-3 2 2 0,3 2-8 15,0 0-10-15,0 0-11 0,1 2-19 0,1 5-8 0,4-3-22 16,-1 0-17-16,3 0-16 0,0 2-22 0,5-1-29 16,4-4-33-16,1 5-234 0,2-5-459 0,4 0 204 15</inkml:trace>
          <inkml:trace contextRef="#ctx0" brushRef="#br0" timeOffset="813.83">6194 1690 116 0,'0'0'278'0,"0"0"-28"0,0 0-27 0,0 0-21 16,0 0-12-16,0 0-11 0,0 0-17 0,0 0-9 15,-7 23-10-15,7-23-15 0,-3 14-12 16,1-4-10-16,2-1-8 0,0 2-9 0,2 0-7 16,0 0-7-16,0 0-5 0,3-2-2 0,0 0-9 15,2 3 0-15,4-5-5 0,-1 2-3 0,5-2-3 0,5 0-3 16,3-3-5-16,-1-1 0 0,11 2-7 0,0-3 0 16,0-1-2-16,3-6-2 0,-4 1-5 0,2-2-3 15,1-3-8-15,-2-2 4 0,-1 1-1 0,-1-6-3 16,-4-2 0-16,0-1-3 0,-6-5 4 0,-1-2-1 15,-5 2-1-15,-2-5 3 0,-7 10-2 0,-3-11 1 16,-6 9-2-16,-3 0-2 0,-6-4-5 0,-7 1 2 16,2 7-1-16,-9-3 2 0,-1 3-4 0,-7 2-2 15,0 1 2-15,-3 7-8 0,3 0-17 0,-2 3-15 0,0 4-21 16,1 2-27-16,3 4-31 0,-2 5-33 0,3 1-44 16,3 0-71-16,7 0-170 0,-6 4-469 0,4 1 208 15</inkml:trace>
        </inkml:traceGroup>
      </inkml:traceGroup>
    </inkml:traceGroup>
    <inkml:traceGroup>
      <inkml:annotationXML>
        <emma:emma xmlns:emma="http://www.w3.org/2003/04/emma" version="1.0">
          <emma:interpretation id="{02DB77D8-B7FF-4FA2-BF99-2F084B1D6C86}" emma:medium="tactile" emma:mode="ink">
            <msink:context xmlns:msink="http://schemas.microsoft.com/ink/2010/main" type="paragraph" rotatedBoundingBox="10926,7457 12536,7483 12528,7956 10918,79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80D526-B8FF-4F37-B512-FF7DB25BB68F}" emma:medium="tactile" emma:mode="ink">
              <msink:context xmlns:msink="http://schemas.microsoft.com/ink/2010/main" type="line" rotatedBoundingBox="10926,7457 12536,7483 12528,7956 10918,7930"/>
            </emma:interpretation>
          </emma:emma>
        </inkml:annotationXML>
        <inkml:traceGroup>
          <inkml:annotationXML>
            <emma:emma xmlns:emma="http://www.w3.org/2003/04/emma" version="1.0">
              <emma:interpretation id="{91EE14B0-2ECD-4B60-BDC2-4FBC95A29F5C}" emma:medium="tactile" emma:mode="ink">
                <msink:context xmlns:msink="http://schemas.microsoft.com/ink/2010/main" type="inkWord" rotatedBoundingBox="10926,7457 12536,7483 12528,7956 10918,7930"/>
              </emma:interpretation>
            </emma:emma>
          </inkml:annotationXML>
          <inkml:trace contextRef="#ctx0" brushRef="#br0" timeOffset="90174.29">5444 2638 163 0,'3'-8'170'0,"-3"8"-19"15,5-7 1-15,-5 7-14 0,0 0-4 0,2-9-6 16,-2 9-10-16,0 0-7 0,4-6-8 0,-4 6-4 15,0 0-12-15,0 0-5 0,0 0-7 0,0 0-11 16,0 0-6-16,0 0-5 0,0 0-12 0,0 0-2 16,0 0-3-16,0 0-3 0,0 0-8 0,0 0-2 15,0 0 0-15,0 0 4 0,0 0-4 0,0 0 7 16,-14 22 3-16,10-13 6 0,-4 2 9 0,2 1 1 0,-1 0-3 16,-3 3 6-16,1 3 6 0,-1-2-6 0,3 3 3 15,-3 0-4-15,1-1-3 0,3 1-2 16,-1-1-1-16,1 3-1 0,-1-3-5 0,-2-2-3 0,3 3-3 15,-2-3-1-15,2 3-5 0,0-5 0 0,0 0-5 16,1 0 0-16,2 1-4 0,-2-4 2 16,4 2-7-16,-3-3-19 0,3 0-16 0,0-2-24 0,0 1-20 15,-2 0-15-15,3-9-16 0,0 14-24 0,4-8-28 16,-4-6-25-16,11 7-223 0,-11-7-430 0,15-2 191 16</inkml:trace>
          <inkml:trace contextRef="#ctx0" brushRef="#br0" timeOffset="90676">5679 2880 113 0,'0'0'191'0,"0"0"-25"0,0 0-13 0,0 0-11 15,0 0-15-15,0 0-2 0,0 0-11 0,0 0-12 16,0 0-1-16,0 0-10 0,0 0-2 0,0 0-8 15,-1 24-7-15,1-24-2 0,2 7 2 0,-2-7-3 16,2 9 1-16,2-5-2 0,-4-4-3 0,9 7 6 16,-5-3-5-16,-4-4-4 0,13 5-5 0,-4-2-3 15,-1-1-5-15,6 1-1 0,-2-2-6 0,4-2-5 16,-2 3-2-16,1-3-4 0,1 1-4 0,1 0-1 0,-2-4-6 16,2 4 6-16,-5-2-4 0,2-2 0 15,-1 1-2-15,0-2 6 0,-2 3-2 0,0-4 0 16,-1 1-2-16,0-3-2 0,0 2 9 0,-1-2 4 0,-1 4-4 15,-3-3-2-15,2 2-2 0,-2-2 4 16,-5 7-2-16,5-13-3 0,-3 7-3 0,-2 6-2 16,0-17-3-16,0 8-2 0,0 9 1 0,-4-14-2 0,1 4 0 15,-3 2-1-15,0 2-2 0,0-5 3 0,-4 2-5 16,4 2-4-16,-4-3-2 0,-1 4 2 0,2-2 0 16,-1 3-2-16,-1 0-2 0,1 1 1 0,2-1-3 15,-5 3 3-15,6-1-1 0,7 3 2 0,-21-2-5 16,11 2 4-16,10 0-6 0,-20 1 1 0,12 0-6 0,-1 3-4 15,2 0-7-15,-1 0-3 0,-2 1-10 16,3 0-9-16,-2 4-14 0,2-2-13 0,1 3-9 16,-1 0-20-16,3 1-16 0,-1 2-21 0,5 0-31 15,-2-1-63-15,1 0-165 0,4-1-424 0,3-1 187 0</inkml:trace>
          <inkml:trace contextRef="#ctx0" brushRef="#br0" timeOffset="91101.99">6467 2943 125 0,'0'0'242'0,"0"0"-26"0,0 0-20 16,0 0-20-16,0 0-20 0,0 0-20 0,0 0-9 15,0 0-10-15,0 0-2 0,0 0-7 0,0 0-9 16,0 0-7-16,0 0-5 0,0 0-8 0,-10 24-6 16,10-24-7-16,-1 10-1 0,1-10-6 0,0 11-6 0,0-11 1 15,2 12-4-15,0-5-2 0,-2-7 3 16,8 11-5-16,-3-5 3 0,1-2-3 0,0-2-1 16,6 3-3-16,-2-2-2 0,3-1-1 0,4-2-6 0,3 0-1 15,-1-2-1-15,4-3-6 0,-2 2-3 0,2-3-2 16,-2 1 3-16,2-4-7 0,1 0 3 15,-2 0-3-15,0-1 0 0,-1-3-5 0,-2 1 2 0,-1 0-3 16,-1-2 1-16,-2-2 3 0,-4 7-2 0,-3-5-1 16,3-1 6-16,-6 3 0 0,-2-5 0 0,1 5-2 15,-5-1-4-15,-2 1-3 0,-3-2 0 0,0 1-2 16,-1 1 1-16,-7-2 0 0,-2 3-5 0,-1 1-1 16,-2 1-2-16,1 0-10 0,-3 4-8 0,-1 3-15 15,0-1-14-15,1 3-21 0,-3 0-21 0,2 5-24 16,-2 1-25-16,0 3-32 0,-6 1-49 0,2 2-186 0,4-2-439 15,-1 8 195-15</inkml:trace>
        </inkml:traceGroup>
      </inkml:traceGroup>
    </inkml:traceGroup>
    <inkml:traceGroup>
      <inkml:annotationXML>
        <emma:emma xmlns:emma="http://www.w3.org/2003/04/emma" version="1.0">
          <emma:interpretation id="{2ED89908-18DC-486F-9300-AFD91CA1C85E}" emma:medium="tactile" emma:mode="ink">
            <msink:context xmlns:msink="http://schemas.microsoft.com/ink/2010/main" type="paragraph" rotatedBoundingBox="10714,8826 12322,8834 12319,9415 10711,9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42274A-5848-4CB0-9546-FB659F3D1D9C}" emma:medium="tactile" emma:mode="ink">
              <msink:context xmlns:msink="http://schemas.microsoft.com/ink/2010/main" type="line" rotatedBoundingBox="10714,8826 12322,8834 12319,9415 10711,9406"/>
            </emma:interpretation>
          </emma:emma>
        </inkml:annotationXML>
        <inkml:traceGroup>
          <inkml:annotationXML>
            <emma:emma xmlns:emma="http://www.w3.org/2003/04/emma" version="1.0">
              <emma:interpretation id="{AA1E02D3-7533-4D11-B457-DC0FA6D37A58}" emma:medium="tactile" emma:mode="ink">
                <msink:context xmlns:msink="http://schemas.microsoft.com/ink/2010/main" type="inkWord" rotatedBoundingBox="10714,8826 12322,8834 12319,9415 10711,9406"/>
              </emma:interpretation>
            </emma:emma>
          </inkml:annotationXML>
          <inkml:trace contextRef="#ctx0" brushRef="#br0" timeOffset="200695.14">5221 4004 78 0,'0'0'118'16,"0"0"-4"-16,0 0-8 0,0 0 1 0,0 0-8 15,0 0-3-15,0 0-5 0,0 0-3 0,0 0-7 16,0 0-1-16,0 0-5 0,0 0 4 0,0 0-5 0,0 0 5 16,0 0 0-16,0 0-2 0,0 0-1 15,11-24 1-15,-11 24-6 0,0 0 2 0,0 0 0 16,0 0-8-16,7-5 0 0,-7 5-4 0,0 0-3 15,0 0 0-15,0 0-8 0,0 0-4 0,0 0-6 16,0 0-6-16,0 0-7 0,0 0 0 0,0 0-5 0,0 0 0 16,0 0 3-16,0 0 2 0,0 0 6 0,-4 26-7 15,1-15-2-15,-3-1 2 0,1 2 5 0,-1 2 2 16,-1 3-2-16,1 2-3 0,-3 0 1 0,3-3 3 16,-4 4 2-16,3-2-1 0,-1 1 1 0,-2-2-4 15,4 2-2-15,-1 1-1 0,-1-1 0 0,2-2-3 16,0 2-1-16,-1-1-3 0,2-4 0 0,0-1-3 15,0 0 1-15,2-1-2 0,0 2-5 0,1-3 3 16,0 0 0-16,-2 0-5 0,3 0 2 0,0-2-3 0,-3 0 4 16,4-9-5-16,-1 14-1 0,1-7 2 0,0-7-4 15,-1 14-12-15,-2-8-11 0,3-6-20 0,-2 11-16 16,2-11-21-16,-2 11-25 0,2-11-26 0,-2 6-29 16,2-6-31-16,0 0-37 0,0 0-155 0,0 0-412 15,0 0 183-15</inkml:trace>
          <inkml:trace contextRef="#ctx0" brushRef="#br0" timeOffset="201093.91">5499 4093 70 0,'0'0'217'0,"0"0"-17"0,0 0-9 16,0 0-10-16,0 0-7 0,0 0-4 0,0 0-7 15,12 0-9-15,-12 0-2 0,13 2-9 0,-13-2-8 16,15 0-9-16,-6 0-6 0,6 0-10 0,-4-2-9 15,1 2-6-15,3 0-10 0,0 0-5 0,1 0-5 0,-1-5-5 16,4 4-12 0,-1-1-6-16,-3 1-4 0,0-2-3 0,0 1-3 0,1-1-7 15,0 2-5-15,-1 0 1 0,0-3-5 0,-1 3-6 0,2-1-4 0,-4-1-7 16,0 1-15-16,-4 2-8 0,-8 0-16 0,13-2-15 16,-13 2-18-16,0 0-23 0,11-1-12 0,-11 1-27 15,0 0-19-15,0 0-20 0,0 0-15 0,0 0-28 16,0 0-138-16,0 0-372 0,0 0 166 0</inkml:trace>
          <inkml:trace contextRef="#ctx0" brushRef="#br0" timeOffset="201604.15">5509 4137 67 0,'-11'3'195'16,"1"2"-6"-16,-3 1-14 0,2-1-9 0,0 0-15 0,0 1-11 15,2 3-13-15,2-5-9 0,-3 3-12 0,1 2-12 16,0-3-8-16,1 3-8 0,2-2-5 0,4-1-6 16,-3 2-6-16,1-2-8 0,0 2-3 0,4-8-4 15,-2 11-7-15,2-2-2 0,0-9-4 0,5 11 2 16,0-6-2-16,0 0 0 0,1 1-5 0,1 0-3 16,2-1-2-16,1-4-2 0,2 3 0 0,3 0-3 15,-2 2 2-15,2-5-3 0,0 2-4 0,6-1 4 16,-5 0-2-16,-1 0 3 0,2-2-3 0,-2 2-1 15,0 1 3-15,-2-3-3 0,1 0 2 0,-2 1-5 16,0 2 1-16,-1-1-4 0,-3-2-1 0,-1 5-1 16,-7-5 1-16,13 4-2 0,-7-2 2 0,-6-2-5 15,10 6 1-15,-8 0 0 0,-2-6-3 0,8 8-3 16,-5-3 6-16,0 1 0 0,-3-6-3 0,3 11 4 0,-1-4-2 16,-2-7 0-16,0 14 1 0,1-8-4 0,-1-6 5 15,-1 15 3-15,-2-3 1 0,-1-5-1 0,2-1 1 16,-3 3 2-16,-1-1 4 0,1 2 0 0,-4-4 2 15,3 3 3-15,-4 0 5 0,2-4 1 0,-3 2 3 16,0-2 0-16,-3 2-3 0,3-2-3 0,-1-2 2 16,-2 1 0-16,0-2 0 0,2 1-5 0,0-1 0 0,-2-1 2 15,3 0 1-15,-3-1-8 0,2 1 1 16,12-1 1-16,-17-1 1 0,10 0-3 0,7 1-2 16,-15-6 1-16,15 6 0 0,-10-5-13 0,10 5-13 15,-6-6-17-15,6 6-19 0,-3-9-20 0,3 9-18 16,0 0-22-16,8-16-20 0,-2 10-22 0,2-3-33 15,4 2-209-15,-3-5-424 0,7 2 187 0</inkml:trace>
          <inkml:trace contextRef="#ctx0" brushRef="#br0" timeOffset="202041.92">5955 4277 174 0,'0'0'191'16,"0"0"-19"-16,0 0-12 0,0 0-7 0,0 0-13 0,0 0-7 0,0 0-3 15,4 19-3-15,-4-19-4 0,-5 15-7 0,5-6-9 16,0 3-3-16,-4 1-9 0,4-1-2 0,-1-1-3 16,2 1-3-16,1 1-3 0,2 1 3 0,0-3-7 15,3 1 1-15,0 1-7 0,0-4-4 0,4 2-4 0,1-1 1 16,3 0-5-16,4-2 2 0,0-1-6 0,2 2-2 15,3-7-4-15,-3 2-5 0,3-2-5 0,1-2 1 16,7 0-11-16,-1-2 5 0,1 0-3 0,-1-2-8 16,0-2-3-16,1-2 0 0,-2-2-2 0,2 0 0 15,-3-1-5-15,4-3 2 0,-6-1-3 0,3 0-3 16,-4-2-2-16,-2-2 1 0,-5 5-3 0,-4-3-1 16,-2 2-1-16,2-2 1 0,-5-1 2 0,-4 2-5 15,-1-3 1-15,-5 5 0 0,0-6 3 0,-4 3-10 16,-2 4 5-16,-5-4 1 0,-1 4-1 0,-4-1 0 15,0 4 0-15,-4 1-1 0,-1-1 0 0,0 4 2 16,-2 1-7-16,-2 2 4 0,2 3 4 0,-2 3-7 0,-5 2-9 16,-3 4-13-16,1 1-25 0,5 5-22 15,-3 2-33-15,2 2-28 0,0 0-34 0,-1 1-52 0,-2 2-255 16,-3-1-511-16,2-1 226 0</inkml:trace>
        </inkml:traceGroup>
      </inkml:traceGroup>
    </inkml:traceGroup>
  </inkml:traceGroup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0:17.3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CEE477-527B-4A80-B7EA-37F8023ED884}" emma:medium="tactile" emma:mode="ink">
          <msink:context xmlns:msink="http://schemas.microsoft.com/ink/2010/main" type="writingRegion" rotatedBoundingBox="8257,4693 8598,12128 5652,12263 5310,4828"/>
        </emma:interpretation>
      </emma:emma>
    </inkml:annotationXML>
    <inkml:traceGroup>
      <inkml:annotationXML>
        <emma:emma xmlns:emma="http://www.w3.org/2003/04/emma" version="1.0">
          <emma:interpretation id="{B368F0CF-740A-4541-AF80-1BFE09954A00}" emma:medium="tactile" emma:mode="ink">
            <msink:context xmlns:msink="http://schemas.microsoft.com/ink/2010/main" type="paragraph" rotatedBoundingBox="8276,4695 8560,11768 7644,11805 7360,47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4E9230-4A98-48AF-A76D-7825D2690F85}" emma:medium="tactile" emma:mode="ink">
              <msink:context xmlns:msink="http://schemas.microsoft.com/ink/2010/main" type="line" rotatedBoundingBox="8276,4695 8560,11768 7644,11805 7360,4732"/>
            </emma:interpretation>
          </emma:emma>
        </inkml:annotationXML>
        <inkml:traceGroup>
          <inkml:annotationXML>
            <emma:emma xmlns:emma="http://www.w3.org/2003/04/emma" version="1.0">
              <emma:interpretation id="{1A560A18-0294-4F22-954C-410AE6A47759}" emma:medium="tactile" emma:mode="ink">
                <msink:context xmlns:msink="http://schemas.microsoft.com/ink/2010/main" type="inkWord" rotatedBoundingBox="8112,4702 8125,5029 7631,5049 7618,4722"/>
              </emma:interpretation>
            </emma:emma>
          </inkml:annotationXML>
          <inkml:trace contextRef="#ctx0" brushRef="#br0">2155-118 14 0,'0'0'191'0,"0"0"-2"0,0 0-11 0,0 0-7 16,0 0-6-16,0 0-4 0,-11-5 2 0,11 5-2 15,0 0-5-15,-4-5-2 0,4 5-3 0,0 0-6 16,-9-6-7-16,9 6-15 0,0 0-9 0,-9-2-12 0,9 2-9 16,0 0-7-16,-19 3-7 0,13 4-6 15,-6 0-7-15,2 0-5 0,0 5-7 0,-6-1-4 16,4 3-5-16,-2 0-2 0,8 0-3 0,-3 0-5 15,-2 2-3-15,5 4 1 0,1-1-5 0,0 0-3 0,5-1-2 16,0 1-3-16,0-7 1 0,4 7-3 0,1-7-1 16,-1-2-3-16,8 8 2 0,-1-8 0 0,6-1 0 15,-1-2-1-15,6 1-1 0,12-4-2 0,-2-2-5 16,3-2 3-16,-4 0 0 0,3-2 1 0,-10-1-9 16,1-1 3-16,-2-3-5 0,2-2-2 0,-4 0-3 15,1-1-1-15,-6-4-5 0,1 0-4 0,-2 0-3 16,0-5-4-16,-5 2-2 0,1-2 2 0,-5 0-2 15,-6-2-9-15,4 3 2 0,-8 0-4 0,-1-1 1 16,-2 5-4-16,-2 0 1 0,-7 0-3 0,4 6-4 16,-7-3-13-16,-2 5-7 0,-1 1-17 0,0 2-12 0,-10 3-15 15,8 3-10-15,-8 2-18 0,9-3-21 0,-2 5-57 16,-3 2-136-16,-3 3-379 0,10-3 168 16</inkml:trace>
        </inkml:traceGroup>
        <inkml:traceGroup>
          <inkml:annotationXML>
            <emma:emma xmlns:emma="http://www.w3.org/2003/04/emma" version="1.0">
              <emma:interpretation id="{A6644D2E-C496-4F5C-AFFE-A8D9F43C7F5D}" emma:medium="tactile" emma:mode="ink">
                <msink:context xmlns:msink="http://schemas.microsoft.com/ink/2010/main" type="inkWord" rotatedBoundingBox="7985,6464 7998,6800 7444,6822 7430,6487">
                  <msink:destinationLink direction="with" ref="{3899357D-8582-4BF5-9B81-609DE3EBFE02}"/>
                </msink:context>
              </emma:interpretation>
            </emma:emma>
          </inkml:annotationXML>
          <inkml:trace contextRef="#ctx0" brushRef="#br0" timeOffset="633.01">1797 1924 160 0,'0'0'222'0,"0"13"-16"0,0-13-9 15,0 0-8-15,6 6-12 0,-6-6-6 0,7 6-9 16,-1-3-4-16,1 2-10 0,1-3-5 0,6 1-7 15,1-2-6-15,0 0-1 0,8 0-11 0,1-2-11 16,0 1-1-16,9-1-12 0,0 0-2 16,3-1-9-16,1-1-4 0,-4-1-3 0,-2-1-14 0,-7 0-4 15,1 1-6-15,-4-2-6 0,4 0 0 0,-7-1-7 16,-2 2 1-16,-2-2 0 0,-2 0 1 0,-1-3-3 16,-3 1-9-16,3-2-5 0,-7-3 3 0,2 3 0 15,-3-3-2-15,-3 0-1 0,0-4-6 0,-5 2 1 16,0 0 0-16,-2-1 4 0,-3 1-14 0,-3-2 0 0,0 2-3 15,-2 0-1-15,-1 1 1 0,0 4-6 0,0 0-6 16,-3 3-3-16,1 1-10 0,5 0-18 0,-1 4-14 16,-1 1-10-16,1 2-19 0,-1 5-13 0,-4 0-13 15,0 4-12-15,3 2-23 0,-3 0-13 0,2 1-12 16,-4 2 4-16,6 2-15 0,-1 1-17 0,1 2-180 16,-5 2-405-16,5-1 180 0</inkml:trace>
        </inkml:traceGroup>
        <inkml:traceGroup>
          <inkml:annotationXML>
            <emma:emma xmlns:emma="http://www.w3.org/2003/04/emma" version="1.0">
              <emma:interpretation id="{F756D723-F590-42A8-9685-B4EDC853E924}" emma:medium="tactile" emma:mode="ink">
                <msink:context xmlns:msink="http://schemas.microsoft.com/ink/2010/main" type="inkWord" rotatedBoundingBox="8404,7892 8560,11768 7776,11799 7620,7924">
                  <msink:destinationLink direction="with" ref="{3899357D-8582-4BF5-9B81-609DE3EBFE02}"/>
                </msink:context>
              </emma:interpretation>
            </emma:emma>
          </inkml:annotationXML>
          <inkml:trace contextRef="#ctx0" brushRef="#br0" timeOffset="1335.04">2319 3275 123 0,'-9'-5'246'0,"9"5"-24"0,0 0-15 15,0 0-19-15,-10-2-13 0,10 2-13 0,0 0-12 16,-12 9-4-16,12-9-14 0,-9 11-11 0,5-5-10 0,1 2-11 16,1-1-4-16,-1 4-9 0,2-2-11 0,1 0-3 15,0-9-3-15,1 17-3 0,5-7 2 16,-1-2 2-16,4-1 3 0,2-1-5 0,1 0-2 0,13-2-6 15,-1-1-1-15,6-4-7 0,5-3 2 0,2 1-7 16,-4-3-9-16,0-1 3 0,0 1-3 0,-2-5-5 16,-2-1-2-16,-3-2-5 0,-5 1-4 0,0 1 2 15,-3-3-8-15,-4 0-3 0,-1-2 5 0,-2-2-7 16,-3 0 0-16,-1-2 2 0,-3 2-9 0,-4-3 0 16,0 4 1-16,-5 0-5 0,-1 2-1 0,-4-2-2 15,-1 8-6-15,-7-1-5 0,0 1-5 0,-2 2-9 16,-4 2-1-16,3 5-12 0,-5 1-13 0,-5 4-13 15,6 3-17-15,-7 3-16 0,3 1-5 0,-2 6-16 0,1-2-23 16,8 2-23-16,3-2-27 0,-3 7-204 16,6-4-431-16,0 7 191 0</inkml:trace>
          <inkml:trace contextRef="#ctx0" brushRef="#br0" timeOffset="1928.79">2112 4299 124 0,'0'0'213'0,"0"0"-18"0,0 0-7 0,-27 16-12 16,20-8-11-16,-2 3-11 0,2-2-9 0,-1 3-13 0,2 1-9 15,-4-4-8-15,7 5-9 0,1 5-7 16,-2-5-3-16,4-3-9 0,5 3-2 0,-1 0 1 16,4 0-2-16,0-4 6 0,5 0-4 0,8 0-9 0,10 2-5 15,4-3-4-15,-1-2-5 0,8-1-4 0,0-6-5 16,2 1-3-16,14-2-2 0,-16-2-7 0,-2 0-2 15,-1-4-4-15,-2 0-3 0,-2-3-4 0,-6-2-4 16,-5 4-1-16,-3-6-5 0,-5-4-7 0,0 3-2 16,-4-1-10-16,-3-4-4 0,-3 1-1 0,-5 0 1 15,-2-3-5-15,-3 3-2 0,-2 0 1 0,-2 1 3 16,-4 5-9-16,-3-1 4 0,-2 1-9 0,-4 3-3 16,-2 4-9-16,-2 2-7 0,-8 2-17 0,1 2-12 0,-3 4-11 15,3 4-15-15,1 1-6 0,1 2-19 0,-1 3-10 16,1 1-6-16,7-1-24 0,3 5-202 15,-2-4-391-15,0 6 173 0</inkml:trace>
          <inkml:trace contextRef="#ctx0" brushRef="#br0" timeOffset="2569.67">2261 5590 144 0,'0'0'269'16,"-6"-7"-14"-16,6 7-17 0,-11-3-23 0,11 3-23 0,-9-1-16 16,9 1-21-16,0 0-14 0,-19 5-13 15,12 1-13-15,-1-2-6 0,0-1-15 0,-1 4-8 16,3 1-8-16,1-2-7 0,4 3-9 0,1 2-4 0,0-1-2 16,0-10-3-16,3 17-12 0,6-7 6 15,0 0-2-15,2-2-2 0,8 1-7 0,2-1-1 16,2-3-6-16,10 0 1 0,4 0-3 0,0-3-2 0,5 0-5 15,-1-4 2-15,2 0-4 0,-1 0-1 0,1-2 0 16,-5-2-3-16,-4-1-2 0,-3 0-1 0,-7-1 0 16,-3-4-2-16,-2 0-4 0,-3-1 4 0,-3-1-2 15,-2-2 0-15,-5 3-1 0,1-1-4 0,-6 0-4 16,-2-4 0-16,-3 4-6 16,-5-4-3-16,-2 3-5 0,-1 0-1 0,-3 5-6 0,-2-4-5 15,-2 5-8-15,-3 2-8 0,-1 0-17 0,-2 7-13 0,-6-2-17 16,-1 4-13-16,1 5-20 0,4-5-18 0,4 4-25 0,-8 5-215 15,0-4-413-15,9 3 182 0</inkml:trace>
          <inkml:trace contextRef="#ctx0" brushRef="#br0" timeOffset="3201.01">2250 6771 200 0,'0'0'298'0,"0"0"-25"0,0 0-28 15,0 0-22-15,0 0-25 0,0 0-19 0,0 0-12 16,0 0-10-16,0 0-11 0,0 0-6 0,0 0-11 16,-18 19-9-16,14-13-8 0,-5 4-10 0,3-1-12 15,0 0-5-15,0-1-8 0,2 4-6 0,-2-2-5 16,3-1-4-16,1-1-4 0,-2 4-7 15,4-4-2-15,0-8-4 0,4 16-4 0,-2-10-4 0,1 0 2 16,3 2-8-16,0-3-6 0,1 0 4 0,6 0-4 16,-1-4 6-16,3-1-7 0,8-1 0 0,-2-4-2 15,3 1-4-15,0 0-2 0,6-7 1 0,-9 3-5 16,2-2 7-16,0 1-8 0,2-9 0 16,-1 0-3-16,-4 3-5 0,2-6-9 0,-4 0 1 0,-3 2-9 15,-3 2-8-15,-4-2-6 0,-2 7-10 0,-3-2-14 0,0 0-13 16,-3 2-9-16,-1 0-17 0,-5 4-9 15,-3-1-19-15,-3 0-21 0,-3 4-18 0,0-3-18 16,-5 6-49-16,-4-2-188 0,0 4-446 0,-1-2 198 0</inkml:trace>
        </inkml:traceGroup>
      </inkml:traceGroup>
    </inkml:traceGroup>
    <inkml:traceGroup>
      <inkml:annotationXML>
        <emma:emma xmlns:emma="http://www.w3.org/2003/04/emma" version="1.0">
          <emma:interpretation id="{86C4DE77-AAD6-487B-AE9D-EF9AF5FA5482}" emma:medium="tactile" emma:mode="ink">
            <msink:context xmlns:msink="http://schemas.microsoft.com/ink/2010/main" type="paragraph" rotatedBoundingBox="6450,4825 6789,12211 5652,12263 5312,4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160ABB-7290-4BB7-95FF-72BC15676CA8}" emma:medium="tactile" emma:mode="ink">
              <msink:context xmlns:msink="http://schemas.microsoft.com/ink/2010/main" type="inkBullet" rotatedBoundingBox="6016,4845 6029,5127 5653,5144 5640,4862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-111728.88">63 80 49 0,'0'0'107'0,"0"0"-10"16,0 0-10-16,0 0-1 0,0 0-1 0,0 0-8 0,0 0-12 15,0 0-5-15,0 0-2 0,0 0-2 16,0 0-3-16,0 0 3 0,0 0-3 0,0 0-1 15,0 0-6-15,0 0 2 0,-8-14 1 0,8 14 4 0,0 0 4 16,0 0-8-16,0 0 1 0,0 0 3 0,0 0-4 16,0 0 1-16,0 0 4 0,0 0-6 15,0 0 6-15,-2-8 0 0,2 8-4 0,0 0 3 0,0 0-2 16,0 0-1-16,0 0-5 0,0 0-1 0,0 0 1 16,-9-5-4-16,9 5 1 0,0 0-3 0,0 0-5 15,0 0 0-15,-7-3-2 0,7 3-8 0,0 0 0 16,0 0-3-16,0 0 2 0,0 0-8 0,0 0 1 15,-15 8 1-15,15-8-3 0,0 0 1 0,-6 8 6 16,6-8-4-16,-5 5-2 0,5-5-1 0,-5 9 6 16,5-9-2-16,-3 8 0 0,3-8 4 0,-3 13 1 15,3-13-1-15,0 11 4 0,0-11-4 0,0 12 1 0,0-12-4 16,0 13 0-16,0-13-2 0,3 10 1 0,-2-3-2 16,-1-7 2-16,2 15-4 0,-2-9-1 15,0-6 0-15,3 14 2 0,-1-8-4 0,1 2 1 0,-3-8-3 16,3 11 3-16,-1-3-4 0,1-2 0 0,-3-6 1 15,5 14 1-15,-3-10 0 0,4 1-4 0,-6-5 0 16,7 8 3-16,-7-8-2 0,6 8 1 0,-6-8 0 16,7 6-2-16,-2-1 0 0,1-3 4 0,-6-2-2 15,7 4 4-15,-7-4-3 0,13 3 2 0,-7-2 2 16,-6-1 2-16,14 0 0 0,-14 0 3 0,13-1-4 16,-13 1 2-16,14-3 1 0,-9 1 0 0,5 0 1 15,3-2 0-15,-8 3-3 0,-5 1-1 0,21-5 2 0,-10 1-4 16,-4 1 4-16,4-1-2 0,1-1-3 15,-6 1 1-15,4-1-2 0,2 0-2 0,-3 1 0 16,1-1 1-16,-3 2-7 0,-1-3 3 0,4 3 1 0,-10 3-1 16,11-7 0-16,-3 0 0 0,-3 5-1 0,2-3 2 15,-7 5-1-15,11-9 1 0,-7 7-3 0,-4 2 3 16,6-9-2-16,-6 9 3 0,5-10-4 0,-5 10 0 16,7-9 0-16,-7 9-3 0,4-6 6 0,-4 6-1 15,2-8 1-15,-2 8 2 0,5-8-4 0,-5 8-1 16,0 0 0-16,0-12 1 0,0 12-4 0,3-8 3 15,-3 8-2-15,0 0 0 0,-3-11-1 0,3 11 4 16,0 0-4-16,0-11 2 0,0 11-3 0,0 0 0 16,-7-9 0-16,7 9 1 0,0 0-3 0,-5-8 6 0,5 8-3 15,-6-5 0-15,6 5 2 0,-5-6-2 0,5 6-2 16,0 0 2-16,-6-8 0 0,6 8 0 0,-7-5 2 16,7 5-1-16,0 0-5 0,-8-6 5 0,8 6-4 15,-5-7 3-15,5 7-2 0,-8-5 5 0,8 5-6 16,0 0 3-16,-10-7-3 0,10 7 4 15,-8-7 1-15,8 7-2 0,-5-2 0 0,5 2 0 16,0 0 0-16,-8-5 2 0,8 5-2 0,0 0-2 0,-10-7-2 16,10 7 6-16,0 0-4 0,-8-4 3 0,8 4-4 15,0 0 3-15,0 0-3 0,-11-4 2 0,11 4-2 16,0 0-1-16,0 0 1 0,-12 0 3 0,12 0-3 16,0 0 1-16,-15 0 1 0,15 0-1 0,-11 3 0 0,11-3 2 15,-15 1 1-15,9 1-2 0,6-2 2 16,-15 2-2-16,5 2-2 0,10-4 2 0,-16 1 1 15,8 1-7-15,8-2 3 0,-15 2-2 0,7 1-1 0,8-3-2 16,-13 2 0-16,13-2-3 0,-15 0-5 0,15 0 0 16,-13 4-7-16,7-2-4 0,6-2-7 0,-12 1-8 15,12-1-8-15,-11 5-10 0,11-5-9 0,-7 2-6 16,1 2-14-16,6-4-9 0,-11 4-19 0,11-4-24 16,-7 6-17-16,7-6-33 0,-8 6-178 0,8-6-400 15,-7 3 176-15</inkml:trace>
      </inkml:traceGroup>
      <inkml:traceGroup>
        <inkml:annotationXML>
          <emma:emma xmlns:emma="http://www.w3.org/2003/04/emma" version="1.0">
            <emma:interpretation id="{423206CD-3369-43A0-A24D-8806629FB055}" emma:medium="tactile" emma:mode="ink">
              <msink:context xmlns:msink="http://schemas.microsoft.com/ink/2010/main" type="line" rotatedBoundingBox="6513,6213 6789,12211 5652,12263 5376,6265"/>
            </emma:interpretation>
          </emma:emma>
        </inkml:annotationXML>
        <inkml:traceGroup>
          <inkml:annotationXML>
            <emma:emma xmlns:emma="http://www.w3.org/2003/04/emma" version="1.0">
              <emma:interpretation id="{C4F4D722-FBE0-4336-BC13-BDED802DE113}" emma:medium="tactile" emma:mode="ink">
                <msink:context xmlns:msink="http://schemas.microsoft.com/ink/2010/main" type="inkWord" rotatedBoundingBox="6087,6233 6103,6583 5742,6600 5725,6249"/>
              </emma:interpretation>
            </emma:emma>
          </inkml:annotationXML>
          <inkml:trace contextRef="#ctx0" brushRef="#br0" timeOffset="-108867.19">187 1415 33 0,'0'0'126'0,"0"0"-9"0,0 0-2 16,0 0-5-16,0 0 2 0,0 0-6 0,0 0 2 16,0 0-6-16,0 0-3 0,0 0-2 0,0 0 0 15,0 0-10-15,0 0 3 0,0 0-6 0,0 0-5 16,0 0-5-16,0 0-5 0,0 0-8 0,0 0-2 15,0 0-2-15,0 0 0 0,0 0-3 0,16-3 0 16,-16 3 2-16,10-2-2 0,-10 2-4 0,10-4-5 16,-10 4 0-16,11 0 0 0,-11 0-5 0,13 0-1 15,-13 0-2-15,13-2-4 0,-13 2-3 0,7-2-4 0,-7 2-3 16,11-1 0-16,-11 1-6 0,0 0 0 0,15 0-1 16,-15 0-1-16,8-1 3 0,-8 1-5 0,0 0-5 15,15 0 2-15,-15 0 0 0,0 0-3 0,13-2 3 16,-13 2-2-16,11-1-2 0,-11 1-1 0,0 0-2 15,10-1 3-15,-10 1-1 0,12 0-4 0,-12 0 2 16,8-1 2-16,-8 1-5 0,0 0 0 0,14-3 0 16,-14 3 3-16,10 0-3 0,-10 0 0 0,0 0 2 15,13-2-3-15,-13 2 0 0,7-3-1 0,-7 3 4 0,0 0-1 16,9-1 0-16,-9 1-1 0,0 0 1 16,9-3 0-16,-9 3 1 0,0 0-1 0,0 0-2 0,0 0 1 15,0 0-2-15,9-2-1 0,-9 2 1 0,0 0-7 16,0 0 1-16,0 0-3 0,0 0-3 15,0 0 0-15,0 0-4 0,0 0-3 0,0 0 1 0,0 0-5 16,0 0-4-16,0 0-6 0,0 0-7 0,0 0-1 16,0 0-8-16,0 0-6 0,0 0-7 0,0 0-6 15,0 0 8-15,0 0-23 0,0 0-11 0,0 0-5 16,0 0-13-16,0 0-15 0,0 0-31 0,0 0-90 16,0 0-272-16,0 0 121 0</inkml:trace>
          <inkml:trace contextRef="#ctx0" brushRef="#br0" timeOffset="-107801.1">130 1440 163 0,'0'0'150'0,"-8"5"-9"0,8-5-12 15,-7 3-6-15,7-3-6 0,-5 7-8 0,5-7-4 16,0 0-5-16,-6 5-4 0,6-5-9 0,0 0-2 0,-7 8-10 16,7-8-7-16,0 0-5 0,-6 6-6 15,6-6-2-15,0 0-6 0,-5 6-2 0,5-6-4 0,0 0-4 16,-2 7 0-16,2-7-4 0,0 0-1 0,0 0-2 15,0 0-1-15,0 0 0 0,2 12 3 0,-2-12-1 16,0 0-4-16,6 6-1 0,-6-6-3 0,10 2-2 16,-10-2-4-16,8 4 1 0,-8-4 0 0,7 4-3 15,-7-4-3-15,11 2 0 0,-11-2-2 0,10 3 3 16,-10-3-7-16,10 1-1 0,-10-1 0 0,15 2 2 0,-6-2-1 16,0 1-1-16,-9-1-2 0,16 0-2 15,-8 0 0-15,-8 0 0 0,16 0 0 0,-9 1 2 16,-7-1-3-16,10 0 2 0,-10 0-4 0,16-1 3 15,-16 1 0-15,11 1-2 0,-11-1 1 0,13 1-1 16,-13-1-1-16,10 3 1 0,-10-3-1 0,13 2 3 16,-13-2-5-16,12 0 4 0,-12 0 1 0,13 0-3 0,-13 0 2 15,14 0-5-15,-14 0 4 0,8 4-2 0,-1-4 3 16,-7 0-5-16,11 2 7 0,-11-2-5 0,0 0 0 16,13 2 2-16,-13-2 1 0,7 1 2 0,-7-1 0 15,8 3-2-15,-8-3-1 0,0 0 4 0,10 2-1 16,-10-2-5-16,6 4 2 0,-6-4-1 0,0 0 2 15,9 2-1-15,-9-2-2 0,0 0 3 0,0 0-4 16,9 4 4-16,-9-4 0 0,0 0-4 0,0 0 3 16,7 4-2-16,-7-4 0 0,0 0 0 0,3 8 4 0,-3-8 0 15,0 0-1-15,0 0-1 0,5 6 0 16,-5-6-2-16,0 0-2 0,2 6 1 0,-2-6 2 16,0 0-2-16,0 0 2 0,3 9-2 0,-3-9 3 0,0 0 1 15,2 8-2-15,-2-8-1 0,0 0-2 0,-2 11-2 16,2-11 6-16,0 0-3 0,0 0 5 15,-3 12-4-15,3-12 1 0,-2 7 1 0,2-7-2 0,-2 8 1 16,2-8-1-16,-5 8 2 0,5-8 1 0,-4 6-3 16,4-6-2-16,-7 8 4 0,7-8 1 0,-3 7-1 15,3-7 2-15,-5 7-3 0,5-7 2 0,-7 7 2 16,7-7 0-16,-6 6-1 0,6-6 1 0,-7 7 2 16,2-4 5-16,5-3-3 0,-8 5 2 0,8-5-2 0,-8 5-3 15,8-5 3-15,-10 8 1 0,5-6-4 0,5-2 5 16,-13 5 5-16,9-2 6 0,4-3-1 15,-12 5 0-15,12-5 3 0,-10 2-1 0,10-2-3 0,-11 4 4 16,11-4-2-16,-10 0 0 0,10 0 1 0,-13 3-1 16,13-3-3-16,-13 2-5 0,13-2 2 15,-15 3 2-15,15-3-2 0,-13 1-2 0,13-1 1 0,-13 1 2 16,7-1 2-16,6 0 3 0,-15 0-1 0,15 0 8 16,-15-1-3-16,15 1 3 0,-11-1-4 0,11 1 1 15,-13-3-3-15,13 3 3 0,-8-2 1 0,8 2-2 16,-12-3 2-16,12 3 0 0,-8-3-3 0,8 3-2 15,0 0-3-15,-11-6 0 0,11 6-1 0,0 0 0 16,-7-5-2-16,7 5-3 0,0 0-2 0,0 0 1 16,-6-3-2-16,6 3 3 0,0 0-4 0,0 0 1 15,0 0-2-15,-10-3-1 0,10 3-3 0,0 0 6 0,0 0-6 16,0 0-2-16,0 0-3 16,0 0-12-16,0 0 0 0,0 0-4 0,0 0-5 0,0 0-9 15,-6-8-8-15,6 8-5 0,0 0-11 0,0 0-9 0,0 0-14 16,0 0-5-16,0 0-14 0,0 0-15 0,0 0-16 15,0 0-18-15,-4-6-4 0,4 6-19 0,0 0-36 16,0 0-140-16,0 0-373 0,-5-7 166 0</inkml:trace>
        </inkml:traceGroup>
        <inkml:traceGroup>
          <inkml:annotationXML>
            <emma:emma xmlns:emma="http://www.w3.org/2003/04/emma" version="1.0">
              <emma:interpretation id="{E0A24B06-5145-4F4B-A6A8-653D8AFCC077}" emma:medium="tactile" emma:mode="ink">
                <msink:context xmlns:msink="http://schemas.microsoft.com/ink/2010/main" type="inkWord" rotatedBoundingBox="6321,7540 6343,8001 5673,8031 5652,7571"/>
              </emma:interpretation>
            </emma:emma>
          </inkml:annotationXML>
          <inkml:trace contextRef="#ctx0" brushRef="#br0" timeOffset="-106034.88">24 2931 135 0,'0'0'149'0,"-7"22"-10"0,7-22-5 0,0 0-9 0,0 0-5 16,0 0-7-16,0 0-12 0,0 0 3 0,0 0-14 15,0 0 5-15,0 0-1 0,0 0-4 0,0 0-6 16,0 0-4-16,0 0 1 0,0 0-2 16,0 0-1-16,0 0-9 0,0 0-5 0,0 0-8 0,0 0-1 15,0 0-5-15,0 0-5 0,0 0-3 0,18-14-6 16,-18 14-2-16,9-8-1 0,-3 3-5 0,-1 2-3 15,3-1-2-15,-3-4-5 0,2 2 2 0,-1-1-3 16,4-4-5-16,-4 6 1 0,3-2 1 0,0-2-6 16,-1-1 2-16,2 2 0 0,0-1-5 0,-3-2 2 0,4 3 1 15,-6-2-3-15,6 1-2 0,-6 0 1 16,0 1 4-16,0 2-6 0,1-1-1 0,-1 1 2 16,-1-1-1-16,-4 7 1 0,6-11 2 0,-1 7 3 0,-5 4 1 15,5-6 4-15,-5 6-1 0,2-8 2 0,-2 8 1 16,0 0 1-16,4-9 1 0,-4 9 0 0,0 0 1 15,5-5 1-15,-5 5-1 0,0 0 1 0,0 0 1 16,0 0 1-16,0 0-3 0,0 0 0 0,4-6-2 16,-4 6 0-16,0 0-3 0,0 0-2 0,0 0-1 15,0 0 0-15,0 0 0 0,0 0-2 0,0 0 0 16,0 0-1-16,0 0-2 0,0 0 0 0,0 0-5 16,0 0-2-16,0 0 2 15,0 0 1-15,0 0-2 0,0 0 4 0,0 0-4 0,0 0 1 16,0 0-6-16,0 0 10 0,-13 20-2 0,13-20 1 0,-2 10-2 15,2-10 0-15,-5 12 3 0,3-6 3 0,-1 0-5 16,0 2 4-16,0 0 3 0,-1-1-2 0,-1 3 2 0,4-2 2 16,-4 4 0-16,0-2 0 0,0 0 0 0,2 0 1 15,-2 0-1-15,3-1 5 0,-1-1-4 0,0 4 0 16,0-2-1-16,1 0 1 0,0 0-3 0,2 0 3 16,-5 1 0-16,1 1 2 0,4-5-3 0,-2 2-1 15,2 0 0-15,-2 2-2 0,-1-1-2 0,3-1 3 16,0-9-4-16,-2 15-1 0,4-7 1 0,-2-8 3 15,-2 14 0-15,4-6-2 0,-2-8 0 0,0 15 2 16,5-6-1-16,-5-2 1 0,0-7-3 0,0 12 1 0,2-5-1 16,-2-7 3-16,0 11-4 0,0-11 1 15,4 9-1-15,-4-9 1 0,2 6-3 0,-2-6 2 16,3 8 0-16,-3-8 1 0,0 0-2 0,0 11 1 0,0-11 2 16,0 0-2-16,0 0 0 0,0 11-4 0,0-11 3 15,0 0 3-15,0 0-4 0,0 0-1 0,0 9 0 16,0-9 0-16,0 0-12 0,0 0-13 0,0 0-12 15,0 0-12-15,0 0-19 0,0 0-11 0,0 0-19 16,0 0-16-16,-3 11-26 0,3-11-35 0,0 0-71 16,0 0-160-16,0 0-437 0,0 0 193 0</inkml:trace>
          <inkml:trace contextRef="#ctx0" brushRef="#br0" timeOffset="-105475.07">397 2975 118 0,'0'0'183'0,"0"0"-11"15,0 0-6-15,0 0-9 0,0 0-12 0,2 19-15 16,-2-19-7-16,-2 12-4 0,2-12-4 0,0 9-6 15,0-9-8-15,0 13-5 0,0-13-3 0,2 15-5 16,-2-10-5-16,0-5-6 0,0 14-1 0,0-14-5 16,2 11 1-16,1-5 3 0,0-1-6 15,-3-5-4-15,7 9-6 0,-2-4 4 0,-5-5-2 0,9 9-5 16,-2-5-4-16,-4-2-3 0,-3-2-3 0,13 4-4 0,-6 0-2 16,2-2-3-16,-9-2-4 0,15 1-3 15,-8-1 0-15,4 2-4 0,-11-2-4 0,18-2-1 16,-7-1 0-16,-2 3-6 0,0-3 0 0,1 2-1 0,0-3 0 15,0-2 0-15,-2 2-2 0,0-1 1 0,3-2-4 16,-1-1-1-16,-5 2 1 0,6-3 2 16,-6 1-3-16,2 0-2 0,-1-1-1 0,3-1 1 0,-5-2-3 15,3 1 3-15,-2 1-2 0,-3-2 3 16,2-1-4-16,-4 2 2 0,2 0 0 0,0 1 4 0,1-4 0 16,-3 5-3-16,0-2 1 0,0 11 3 0,-3-22 1 15,1 15 3-15,2 7 3 0,-2-14-3 0,-1 7 3 16,3 7-5-16,-2-13 0 0,-2 8-3 0,4 5 0 15,-7-9-3-15,7 9-4 0,-8-9 3 0,8 9-1 16,-11-3 1-16,11 3-7 0,-13 0 2 0,13 0-3 16,-17-2-3-16,7 2-8 0,10 0-6 0,-18 2-7 0,9 0-7 15,-4-1-8-15,3 2-10 0,0-1-14 16,-1 4-10-16,1-3-12 0,0 1-17 0,0 0-10 16,1-1-27-16,-3 5-16 0,2-2-17 0,1-2-54 0,-3 0-140 15,6 1-398-15,-4-1 177 0</inkml:trace>
        </inkml:traceGroup>
        <inkml:traceGroup>
          <inkml:annotationXML>
            <emma:emma xmlns:emma="http://www.w3.org/2003/04/emma" version="1.0">
              <emma:interpretation id="{20923739-34BA-4973-AC76-25ECE13B7C39}" emma:medium="tactile" emma:mode="ink">
                <msink:context xmlns:msink="http://schemas.microsoft.com/ink/2010/main" type="inkWord" rotatedBoundingBox="6469,8892 6488,9295 5763,9328 5744,8925"/>
              </emma:interpretation>
            </emma:emma>
          </inkml:annotationXML>
          <inkml:trace contextRef="#ctx0" brushRef="#br0" timeOffset="-103411.89">207 4079 133 0,'0'0'138'0,"0"0"-9"0,0 0-4 0,-9-10-10 16,9 10 2-16,0 0-9 0,0 0-8 0,0 0-3 16,0 0 1-16,0 0-5 0,0 0-3 0,0 0-2 15,0 0-5-15,0 0 0 0,0 0-5 0,0 0-5 16,0 0-1-16,0 0-3 0,0 0-3 0,0 0-7 15,0 0-7-15,0 0-3 0,0 0-5 0,0 0-4 16,0 0-2-16,0 0-6 0,0 0-2 16,0 0-6-16,0 0 2 0,0 0 1 0,0 0 1 0,0 0 2 15,-11 20 3-15,9-14 3 0,2-6-2 0,-4 14 2 16,2-6-4-16,-3 3 1 0,0-2-1 0,2 2 1 16,3 2-2-16,-5-2 2 0,3 2 1 0,-3 0-1 0,-1 1-2 15,6-2-2-15,-5 0-4 0,0-2 2 16,2 4 2-16,3-3-6 0,-2 0-3 0,-1 2-3 15,1-2 4-15,2 1 0 0,-3-1-1 0,1-2-3 0,2 2-1 16,0 2-4-16,-1-5 1 0,-2 2-1 0,6-1-1 16,-3-9 1-16,-3 15-3 0,3-15 1 0,0 15-1 15,3-8 2-15,-3-7-2 0,0 12 0 0,0-12-1 16,-3 10-6-16,3-10 3 0,0 0 2 0,0 11-5 0,0-11 3 16,0 0 1-16,0 10-5 0,0-10 7 15,0 0-2-15,0 0-1 0,0 0-3 0,0 0-6 16,0 0-7-16,-2 8-8 0,2-8-12 0,0 0-6 15,0 0-13-15,0 0-11 0,0 0-10 0,0 0-17 16,0 0-26-16,0 0-46 0,0 0-12 0,0 0-63 16,0 0-141-16,0 0-406 0,0 0 180 0</inkml:trace>
          <inkml:trace contextRef="#ctx0" brushRef="#br0" timeOffset="-102920.95">591 4095 89 0,'0'0'189'0,"0"0"-14"15,0 0-9-15,0 0-11 0,0 0-12 0,4-6-7 16,-4 6-3-16,0 0-4 0,0 0-6 0,9-4-7 16,-9 4-9-16,7-1 1 0,-7 1-5 0,10-3-2 15,-10 3-6-15,11-6-7 0,-11 6-3 0,14-1-6 16,-8 0-8-16,-6 1-4 0,14-2-8 0,-14 2-5 15,13-2-3-15,-13 2-10 0,11-2-2 0,-2 0-1 16,-9 2-7-16,13-2 0 0,-13 2-6 0,13 0 0 16,-13 0-1-16,13-1-3 0,-13 1-5 0,11-2-1 0,-11 2-1 15,12 0 0-15,-12 0-3 0,8-1 1 16,-8 1-2-16,0 0-1 0,13-1-2 0,-13 1 2 16,0 0-9-16,13-2-2 0,-13 2-6 0,7-2-6 0,-7 2-2 15,0 0-10-15,0 0-6 0,11 0-7 0,-11 0-8 16,0 0-7-16,0 0-5 0,0 0-12 0,11-4-19 15,-11 4-13-15,0 0-12 0,0 0-10 0,0 0-19 16,0 0-26-16,0 0-147 0,0 0-343 0,0 0 152 16</inkml:trace>
          <inkml:trace contextRef="#ctx0" brushRef="#br0" timeOffset="-102314.07">503 4157 133 0,'0'0'166'0,"-11"6"-11"0,6-1-10 16,5-5-15-16,-7 10-2 0,3-6-10 0,4-4-9 16,-9 10-8-16,3-5-4 0,6-5-12 0,-5 7-6 15,0 0-6-15,5-7-5 0,-3 7-5 0,3-7-2 16,0 0-8-16,-3 10-4 0,3-10-4 0,0 0 2 15,0 0-1-15,6 12-4 0,-6-12 1 0,7 3-4 16,-7-3-2-16,14 3-1 0,-14-3-5 16,13 2 1-16,-3-2-7 0,2-2-3 0,-1 2 3 0,2 0-1 15,0-3-3-15,3 3 1 0,-3-2-3 0,2 1 4 16,-2-2-4-16,2 2-2 0,-5-3 1 0,3 2-1 16,-2-1-3-16,2 0-2 0,-3 2 1 0,-2 0-3 15,-8 1-2-15,13-4 0 0,-13 4 0 0,13 0-3 16,-13 0-2-16,10-2 4 0,-10 2-5 0,10 2-1 15,-10-2 0-15,9 2 3 0,-9-2-3 0,9 4-1 0,-9-4 1 16,9 4 0-16,-9-4 2 0,7 4-9 0,-7-4 3 16,6 8 4-16,-6-8-1 0,7 8-6 0,-5-4 5 15,-2-4 0-15,4 10 0 0,-4-10 4 0,2 11-1 16,0-5 1-16,-2-6-4 0,3 11 2 0,-3-2-4 16,0-9 3-16,-3 12 4 0,3-12-11 0,0 14 8 15,-2-7 1-15,2-7 5 0,-1 16 3 0,0-10 0 16,0 3 3-16,1-9-1 0,-8 13-1 0,6-5 3 15,0-2-1-15,2-6-1 0,-6 11 3 0,1-4 1 16,0-1 1-16,5-6 1 0,-11 10-1 0,7-8 0 16,-5 2-1-16,3 0 0 0,-3 0-1 0,2-2-4 15,-4-2 0-15,0 4 1 0,3-2-1 0,8-2-4 0,-18 2 2 16,11-1-2-16,7-1 1 0,-18-1-2 0,18 1-5 16,-13 0-6-16,13 0-5 0,-15-2-15 15,15 2-8-15,-11-3-6 0,11 3-15 0,-7-5-11 0,7 5-16 16,0 0-15-16,-9-5-19 0,9 5-26 0,0 0-45 15,-4-7-154-15,4 7-367 0,0 0 163 0</inkml:trace>
        </inkml:traceGroup>
        <inkml:traceGroup>
          <inkml:annotationXML>
            <emma:emma xmlns:emma="http://www.w3.org/2003/04/emma" version="1.0">
              <emma:interpretation id="{6978CA1D-E8E4-4CAF-A16B-8D5198373CDD}" emma:medium="tactile" emma:mode="ink">
                <msink:context xmlns:msink="http://schemas.microsoft.com/ink/2010/main" type="inkWord" rotatedBoundingBox="6621,10197 6641,10633 5678,10677 5658,10241"/>
              </emma:interpretation>
            </emma:emma>
          </inkml:annotationXML>
          <inkml:trace contextRef="#ctx0" brushRef="#br0" timeOffset="-100675.11">112 5564 16 0,'0'0'208'0,"0"0"-12"16,0 0-14-16,0 0-7 0,0 0-18 0,0 0-4 16,0 0-6-16,-6-4-13 0,6 4-7 0,0 0-6 15,0 0-9-15,0 0-10 0,0 0-10 0,0 0-4 16,0-11-10-16,0 11-7 0,0 0-6 0,0 0-8 15,6-12-4-15,-6 12-5 0,5-8-1 0,1 2-9 16,-6 6-2-16,10-9-4 0,-8 2-8 0,6-1 1 16,-1 2-4-16,2-4 4 0,1 0-3 0,-2 2-7 15,2-1-2-15,1 1-2 0,-2-2 2 0,2 2-4 16,0-1 1-16,2 3-1 0,-4-2-2 0,2 2 2 0,-1 1-2 16,-4 0-3-16,1 1 2 0,-1 1-2 0,-6 3-1 15,13-5 1-15,-13 5-1 0,9-3-3 0,-9 3-3 16,11-1 3-16,-11 1-2 0,0 0-3 0,0 0-2 15,13 4 4-15,-13-4 3 0,3 8-1 0,-3-8 2 16,0 11-2-16,2-4 2 0,-2-7-3 0,-2 15-2 16,-1-6 4-16,1-2 1 0,-1 5 1 0,0 0-2 15,0 1 1-15,-1-1-2 0,-1 1-2 0,-1 1 6 16,1 0-2-16,0-1 4 0,-3 3-4 0,0-3 0 16,1 3 0-16,-2-2 2 0,0 4-1 0,-2-5 3 15,-2 4-7-15,2-1 5 0,-1-1-1 0,2-1 0 16,-1-3-2-16,1 0 3 0,0 0-4 0,-1-2 5 15,4 1-3-15,-4-2-5 0,1 2 6 0,0 0 1 0,4-4-2 16,-1 1 4-16,1-2-3 16,-1 0 4-16,1-3-4 0,1 3 1 0,5-5 0 0,-11 7 1 15,4-5 0-15,7-2-1 0,-8 4 0 0,8-4 0 0,0 0 1 16,0 0 2-16,-12 1 1 0,12-1-1 0,0 0 0 16,0 0-3-16,-11-7 1 0,11 7-3 0,0 0 2 15,-6-9 1-15,6 9-2 0,0 0 1 0,0-10 0 16,0 10 0-16,0 0-5 0,6-13 3 0,-6 13-1 15,5-8 0-15,-5 8 0 0,11-5 3 0,-4 0-4 16,-7 5 3-16,13-6-1 0,-7 3-1 0,3 0 1 16,5 0 3-16,-4-3 1 0,3 5 4 0,3 0 0 0,2-3 2 15,-3 2 0-15,-2 2-4 0,3-2 0 16,-6 2 1-16,5 2 1 0,-5-2-2 0,3 0-5 16,-4 2 4-16,3-1-1 0,-6 2-2 0,4-2-2 0,-5 4-1 15,6-3-13-15,-6 2-14 0,2 0-9 0,-7-4-12 16,13 9-12-16,-7-5-13 0,-4 0-18 0,5 2-10 15,-7-6-14-15,6 6-18 0,-1-2-3 0,-5-4-45 16,11 5-149-16,-11-5-357 0,10 0 159 0</inkml:trace>
          <inkml:trace contextRef="#ctx0" brushRef="#br0" timeOffset="-100273.1">657 5648 126 0,'0'0'157'0,"0"0"-12"16,0 0-3-16,0 0-5 0,0 25-17 0,0-25-1 15,-5 14-9-15,5-8-7 0,0-6-7 16,-2 16-5-16,2-16-2 0,-2 12-9 0,2-4-4 0,0-8-4 16,2 14-5-16,0-6-1 0,-2-1 0 0,5 1-6 15,-1-3 0-15,-4-5-1 0,12 9 0 0,-6-4-2 16,3-2 0-16,2-1-4 0,2 2-4 0,0-4 0 15,2-3-7-15,8 1-3 0,-4-1 1 0,-5 1-9 16,8-2 0-16,-4-2-2 0,1-2-5 0,-4 3-4 16,-1-4 4-16,3 0-1 0,-3-2-6 0,-2 3 1 15,0-6-4-15,-1 5-2 0,-2-4 2 0,-3 1-2 16,4-2 2-16,-7 0 0 0,2 3 4 0,-1 0-4 16,-4-2 2-16,0 2-1 0,-4-1 0 0,2 1-2 15,-3 0-4-15,0 1-1 0,-1-1-4 0,-4 3-1 16,2 1 1-16,-2-2-4 0,-3 4-4 0,0 1-5 15,-3-1-8-15,1 3-10 0,3 2-6 0,-3 0-8 0,0 0-12 16,0-3-9-16,1 6-12 0,0-1-14 0,0 1-10 16,0 2-12-16,1-1-25 0,-1 2-24 0,1-2-173 15,0 2-360-15,3 0 159 0</inkml:trace>
        </inkml:traceGroup>
        <inkml:traceGroup>
          <inkml:annotationXML>
            <emma:emma xmlns:emma="http://www.w3.org/2003/04/emma" version="1.0">
              <emma:interpretation id="{4F13DD84-B962-43DA-A4F6-D087F9762E69}" emma:medium="tactile" emma:mode="ink">
                <msink:context xmlns:msink="http://schemas.microsoft.com/ink/2010/main" type="inkWord" rotatedBoundingBox="6771,11814 6789,12211 5652,12263 5633,11866"/>
              </emma:interpretation>
            </emma:emma>
          </inkml:annotationXML>
          <inkml:trace contextRef="#ctx0" brushRef="#br0" timeOffset="-98645.23">84 7159 123 0,'0'0'188'15,"0"0"-9"-15,0 0-6 0,0 0-20 0,-13-9 4 16,13 9-11-16,0 0-12 0,0 0-6 0,-5-9-9 16,5 9-17-16,0 0 1 0,0 0-6 0,0-11-9 0,0 11-9 15,0 0-6-15,2-13-8 0,-2 13-7 16,3-8-2-16,-3 8-5 0,7-10-3 0,-7 10-8 16,6-11-1-16,-2 6-6 0,-1-1-7 0,-3 6 2 0,11-11-3 15,-7 5 0-15,5 1-6 0,-1-3-3 0,4 2 0 16,1 1-2-16,-2 1 0 0,-1-1-3 15,2 0 2-15,1 1-3 0,-2 2-6 0,-3-2 5 0,2 0 3 16,1 3-6-16,-1-2 1 0,-10 3-2 0,16-2 0 16,-9 2-1-16,-7 0-2 0,13 2-2 15,-13-2 2-15,11 0-3 0,-11 0 5 0,10 5-1 0,-5-1-3 16,0 1 0-16,-5-5 1 0,6 9-2 0,-4-1 1 16,-2-8-1-16,3 12 2 0,-3-4-1 0,0 2 1 15,0-10-1-15,0 18-5 0,-3-9 7 0,3 2-3 0,-2-1 1 16,-2 1 0-16,2 0 2 0,0-1 3 15,-6-3-3-15,5 7 1 0,-4-5 1 0,1 2 3 16,-1-1 1-16,-2-1 1 0,5 2-1 0,-5-5 6 0,7 4 1 16,-8-1-2-16,4-3-1 0,-3 4 1 0,1 0-4 15,-3-2 1-15,4-3-3 0,-4 4 6 16,1-3-9-16,0 2 6 0,1-1-1 0,2-1-7 0,-3 0 4 16,-3 0 2-16,3 1-1 0,-1-3-4 0,3 0 2 15,-2 1 2-15,2-2-4 0,1-1 4 0,-1 1-2 16,0 1-5-16,0-1 4 0,8-3 2 0,-11 1-5 15,11-1 0-15,-13 4 2 0,9-2 4 0,4-2-3 16,-11 2-5-16,11-2 6 0,0 0 3 0,0 0-4 16,0 0 0-16,-12-5-4 0,12 5 2 0,0 0-3 15,0 0 3-15,0 0-5 0,0 0 3 0,0 0-4 16,12-16 3-16,-12 16-2 0,11-4 3 0,-11 4-2 16,13-8-2-16,-5 7 1 0,-3-2 2 0,5-2-1 0,2 3 2 15,1-1-4-15,-4 1 3 0,0-2 2 16,2 4 0-16,2-2-3 0,-5 1 1 0,2-1-2 15,1 2 2-15,-11 0-3 0,18 0 3 0,-8 2 0 0,0-2-2 16,-10 0 3-16,19 1-1 0,-12 1-1 16,1 2 2-16,2-2-3 0,-4 0-2 0,1 0 3 0,1 2 1 15,-1 1 0-15,2-1 0 0,-2-2 0 0,-1 5 2 16,4 0-3-16,-2-3 0 0,-1 1 1 0,-1-2 4 16,-6-3-5-16,10 5 2 0,-2-3 3 0,-1 1-2 15,-1 1-2-15,-6-4 1 0,13 2 3 0,-6 0 0 16,-7-2-7-16,0 0 8 0,19-2 0 0,-19 2 0 15,12 0-2-15,-12 0-2 0,10-2-8 0,-10 2-13 16,11-1-7-16,-11 1-13 0,11-3-14 0,-11 3-16 16,9-4-20-16,-9 4-16 0,11-4-20 0,-11 4-29 15,10-8-218-15,-7 5-404 0,-3 3 179 0</inkml:trace>
          <inkml:trace contextRef="#ctx0" brushRef="#br0" timeOffset="-98263.89">880 7065 112 0,'10'-4'239'0,"-10"4"-8"15,11-4-11-15,-1 2-14 0,-2-1-10 0,-8 3-13 16,20-3-14-16,-7 0-9 0,0-1-13 0,-2 4-11 0,5-2-13 16,-2-1-10-16,-1 2-10 0,-2 0-10 15,-1 0-7-15,3-1-13 0,-4-2-4 0,0 3-8 16,-9 1-6-16,16-2-6 0,-9 2-6 0,-7 0-7 15,13-1-8-15,-13 1-9 0,8-2-13 0,-8 2-15 0,0 0-10 16,0 0-15-16,13 2-14 0,-13-2-11 0,0 0-16 16,0 0-18-16,0 0-26 0,0 0-25 0,0 0-17 15,0 0-36-15,0 0-136 0,0 0-361 0,0 0 159 16</inkml:trace>
          <inkml:trace contextRef="#ctx0" brushRef="#br0" timeOffset="-97801.06">849 7085 14 0,'0'0'187'15,"-7"7"-11"-15,3-5-14 0,4-2-13 0,-7 8-12 0,7-8-13 16,-7 7-9-16,7-7-7 0,-4 8-8 0,4-8-8 16,-5 7-4-16,5-7-11 0,-2 8-4 0,2-8-9 15,-2 6-2-15,2-6-5 0,0 0-9 0,0 12-3 16,0-12-3-16,0 0-4 0,0 0-1 0,4 11-5 15,-4-11-2-15,5 8-4 0,-5-8-1 0,9 5-3 16,-9-5-4-16,7 3 2 0,-1 0-2 0,-6-3-3 16,13 5 2-16,-9-2-4 0,6 0-3 0,-4-2-1 15,5 1 1-15,-11-2-9 0,15 2 11 0,-4-1 5 16,-2 2 1-16,2-2 1 0,0 0 5 0,-2 2 0 16,2 0-3-16,2-1 8 0,-6-2-5 0,2 3-4 15,-2 0 3-15,1-1-4 0,1-1-1 0,-3 2-3 16,-6-3-4-16,16 6-2 0,-9-2 3 0,1-3-3 0,-8-1 2 15,9 8-3-15,-5-6-2 0,-4-2 0 16,8 9-1-16,-2-7 1 0,-6-2-1 0,4 7-1 16,-4-7-4-16,3 8 2 0,-3-8-2 0,6 10 1 0,-6-10 6 15,0 7-2-15,0-7 5 0,0 0 1 0,-6 15 7 16,6-15 0-16,-5 9 2 0,-3-3 0 0,0-3-1 16,0 3-2-16,1-3-2 0,-6 2 0 0,0 0 0 15,0-2-2-15,0-1-2 0,-3 2 1 0,4-1-3 16,-1-1-10-16,2 0-17 0,-4 2-14 0,2-1-26 15,2-1-17-15,1-1-31 0,0 2-31 0,2-2-54 16,-2 3-185-16,10-4-408 0,-13 0 181 0</inkml:trace>
        </inkml:traceGroup>
      </inkml:traceGroup>
    </inkml:traceGroup>
  </inkml:traceGroup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27.6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1D73DD3-6A80-46A1-AE53-4F98471CA069}" emma:medium="tactile" emma:mode="ink">
          <msink:context xmlns:msink="http://schemas.microsoft.com/ink/2010/main" type="writingRegion" rotatedBoundingBox="13934,6155 15757,6285 15523,9578 13700,9448">
            <msink:destinationLink direction="with" ref="{3899357D-8582-4BF5-9B81-609DE3EBFE02}"/>
            <msink:destinationLink direction="with" ref="{A915E30E-BCAA-42DF-8AE4-659D58325F03}"/>
          </msink:context>
        </emma:interpretation>
      </emma:emma>
    </inkml:annotationXML>
    <inkml:traceGroup>
      <inkml:annotationXML>
        <emma:emma xmlns:emma="http://www.w3.org/2003/04/emma" version="1.0">
          <emma:interpretation id="{2CC0AF10-02B6-46F3-AF9E-D8156803D498}" emma:medium="tactile" emma:mode="ink">
            <msink:context xmlns:msink="http://schemas.microsoft.com/ink/2010/main" type="paragraph" rotatedBoundingBox="13940,6155 15181,6247 15145,6741 13904,66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A1245D-D069-4840-BA13-8411AFD513D1}" emma:medium="tactile" emma:mode="ink">
              <msink:context xmlns:msink="http://schemas.microsoft.com/ink/2010/main" type="line" rotatedBoundingBox="13940,6155 15181,6247 15145,6741 13904,6650"/>
            </emma:interpretation>
          </emma:emma>
        </inkml:annotationXML>
        <inkml:traceGroup>
          <inkml:annotationXML>
            <emma:emma xmlns:emma="http://www.w3.org/2003/04/emma" version="1.0">
              <emma:interpretation id="{0738D517-364B-49C1-8757-B0D478519AB6}" emma:medium="tactile" emma:mode="ink">
                <msink:context xmlns:msink="http://schemas.microsoft.com/ink/2010/main" type="inkWord" rotatedBoundingBox="13940,6155 15181,6247 15145,6741 13904,6650"/>
              </emma:interpretation>
            </emma:emma>
          </inkml:annotationXML>
          <inkml:trace contextRef="#ctx0" brushRef="#br0">-2697 176 114 0,'5'-5'192'0,"-5"5"-11"0,0 0-12 0,5-9-5 15,-5 9-12-15,6-4-7 0,-6 4-9 0,0 0-7 16,8-8-10-16,-8 8 1 0,6-4-4 0,-6 4-7 0,0 0-4 15,7-6-8-15,-7 6-4 0,0 0-10 16,6-4-1-16,-6 4-10 0,0 0-1 0,0 0-12 0,0 0-6 16,0 0-7-16,0 0-3 0,0 0 4 0,0 0 3 15,0 0-1-15,2 17 1 0,-2-17-2 0,-8 18 3 16,3-8 3-16,-1 4-1 0,-1 0 0 16,-2 4-4-16,2 0-2 0,1 1-7 0,-2 0 1 0,1 1-7 15,-1 3 0-15,0-3-1 0,0 8-4 0,0-8-3 16,3 1-6-16,-1-2 2 0,-1 3-5 0,3-3 2 15,1-1-5-15,-1-1 3 0,2-3-10 0,1 0-18 16,1 0-17-16,-3-4-19 0,3 2-16 0,-1-1-26 16,1-3-29-16,0-8-19 0,-1 16-27 0,1-16-28 0,1 9-64 15,-1-9-153-15,5 6-441 0,-5-6 195 16</inkml:trace>
          <inkml:trace contextRef="#ctx0" brushRef="#br0" timeOffset="500.42">-2419 432 70 0,'0'0'223'0,"0"0"-15"16,0 0-12-16,0 0-12 0,0 0-9 0,1 16-9 15,-1-16-14-15,-3 12-8 0,3-12-10 0,-3 16-13 16,3-16-6-16,0 13-12 0,0-4-7 0,2 0-6 15,-2-9 2-15,3 14-8 0,0-7-4 0,1 1-2 16,1-3-2-16,0 0-3 0,2 1-5 0,1-1-3 0,4 0-7 16,0 1-3-16,1-3-2 0,4 0-14 0,-2-1 2 15,1-2-4-15,5 4-3 0,-1-4-5 16,2-1-1-16,-1-2-4 0,1-2-1 0,-2 0-3 0,-2 1-1 16,2-4-1-16,1 2-1 0,-3-2-1 0,1-3 0 15,-2 3 0-15,-5-3 1 0,-1 2 0 0,-2-3 4 16,-1 2-2-16,-4-2-2 0,3 1-4 0,-3-2 4 15,-2-1-3-15,-1 2 2 0,-1 1-6 0,-1-2 1 16,-3-1-1-16,-3 3 0 0,-2-1 3 0,-1 1 1 16,-3-4 0-16,0 0 1 0,5 5-1 0,-7 0 0 15,4 4-3-15,0-3-2 0,-3 2-6 0,2 3 5 16,-1 1 3-16,-3-2-5 0,3 5 0 0,-2-2 0 0,-1 4-1 16,1-2 0-16,-1 3 0 0,1 0-3 0,-1 1-1 15,2 0 6-15,-5 4-10 0,5-2-6 16,2-2-10-16,-3 6-10 0,4-3-11 0,0 3-9 0,1 0-15 15,0 0-22-15,3 1-15 0,1 2-15 0,-3-2-26 16,4 2-25-16,5-6-22 0,-1 2-67 0,1-9-149 16,4 15-438-16,2-7 193 0</inkml:trace>
          <inkml:trace contextRef="#ctx0" brushRef="#br0" timeOffset="864.61">-1945 440 126 0,'8'-3'271'0,"-8"3"-24"0,0 0-21 0,0 0-22 15,0 0-20-15,0 0-21 0,0 0-16 0,0 0-15 0,13 2-11 16,-13-2-9-16,0 0-2 0,5 9-14 0,-5-9-6 16,3 11-5-16,0-5 1 0,0 1-4 15,1 0-4-15,-2 2-7 0,3 1-8 0,0 0-4 0,2-2-3 16,3 3-3-16,-2-2-7 0,0-3-1 0,5 3-3 15,-2 0-7-15,2-4 0 0,1 0-6 0,-1-1 2 16,3 1-5-16,2-3-1 0,1 2-6 0,-4-4-1 16,2 1 1-16,3-2-2 0,-3 0 1 0,-2-3-5 15,5 0 8-15,-5-1-2 0,1-4 2 0,-3 1 11 0,3-3-1 16,-5 0-4-16,2-5 0 0,-3 1-5 0,-4 2 0 16,2-3 6-16,-4-2-2 0,-3 1-1 15,2-2-2-15,-6 5-1 0,-2-2-2 0,-3 3-7 0,-1 1 0 16,-3-2 1-16,-3 1-3 0,3 5-3 0,-3 0 0 15,-3 0-5-15,3 5-14 0,0 0-20 16,-6 3-19-16,1 1-26 0,-1 4-30 0,0 3-35 0,0 0-38 16,2 4-59-16,-11-1-243 0,9 2-521 0,-7 7 231 15</inkml:trace>
        </inkml:traceGroup>
      </inkml:traceGroup>
    </inkml:traceGroup>
    <inkml:traceGroup>
      <inkml:annotationXML>
        <emma:emma xmlns:emma="http://www.w3.org/2003/04/emma" version="1.0">
          <emma:interpretation id="{A3473130-2E93-475F-AE45-9A1BE031E65B}" emma:medium="tactile" emma:mode="ink">
            <msink:context xmlns:msink="http://schemas.microsoft.com/ink/2010/main" type="paragraph" rotatedBoundingBox="13983,7371 15579,7401 15570,7909 13973,7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CF274E-5F10-40B4-88C5-6A0C2313C78D}" emma:medium="tactile" emma:mode="ink">
              <msink:context xmlns:msink="http://schemas.microsoft.com/ink/2010/main" type="line" rotatedBoundingBox="13983,7371 15579,7401 15570,7909 13973,7879"/>
            </emma:interpretation>
          </emma:emma>
        </inkml:annotationXML>
        <inkml:traceGroup>
          <inkml:annotationXML>
            <emma:emma xmlns:emma="http://www.w3.org/2003/04/emma" version="1.0">
              <emma:interpretation id="{657B27CB-3A40-4A11-83CF-D818E33749C8}" emma:medium="tactile" emma:mode="ink">
                <msink:context xmlns:msink="http://schemas.microsoft.com/ink/2010/main" type="inkWord" rotatedBoundingBox="13983,7371 15579,7401 15570,7909 13973,7879"/>
              </emma:interpretation>
            </emma:emma>
          </inkml:annotationXML>
          <inkml:trace contextRef="#ctx0" brushRef="#br0" timeOffset="105379.78">-2713 1625 157 0,'0'0'201'16,"0"0"-8"-16,0 0-13 0,0 0-5 0,0 0-9 15,0 0-9-15,0 0-9 0,0 0-10 0,0 0-12 16,0 0-10-16,0 0-11 0,0 0-5 0,0 0-11 0,0 0-9 15,10-16 0-15,-10 16-5 0,7-8-2 16,0 3-7-16,-1-3-4 0,1 1-6 0,3-1-6 0,-1-1-7 16,2 2-1-16,0-2-4 0,-1 0-4 0,1-1 0 15,5-2-5-15,-6 1-2 0,1 0-3 0,2 0-3 16,1-1-3-16,-3 1-1 0,1-1-2 0,-3 2-1 16,2 0-1-16,3-3-4 0,-4 6-1 0,-2-2 0 15,2 0 5-15,-4 2-8 0,2-1 1 0,-2 4 3 16,-1-1-3-16,-5 5-1 0,7-6-2 0,-7 6 1 15,5-5-6-15,-5 5 4 0,0 0-5 0,0 0-2 16,6-6 0-16,-6 6 3 0,0 0-4 0,0 0 1 16,0 0 3-16,-8 25-1 0,3-11-1 0,-5 2 5 0,0 4 7 15,-4 4-2-15,1 1 3 0,0-4 5 0,-4 4-2 16,1 3 1-16,0-4-2 0,1 2-1 0,4-7 3 16,0 3-3-16,-1-2 2 0,3 0-3 0,-1-1 4 15,2-2-4-15,2-6 0 0,-1 3-2 0,3 0 5 16,0-3-6-16,0-1 5 0,-1 2-3 0,4-5 0 15,-2 3-3-15,0-2 0 0,3-8 2 0,-3 13-2 16,3-13-8-16,0 8-11 0,0-8-12 0,0 0-14 16,3 12-26-16,2-6-22 0,-5-6-18 0,13 2-25 15,-2-1-27-15,3-2-31 0,2-3-214 0,-1-1-436 16,8 0 193-16</inkml:trace>
          <inkml:trace contextRef="#ctx0" brushRef="#br0" timeOffset="105893.78">-2190 1673 2 0,'0'0'238'0,"2"-7"-17"16,-2 7-18-16,0 0-20 0,0 0-19 0,0 0-18 0,0 0-18 16,0 0-8-16,0 0-11 0,0 0-12 15,0 0-9-15,0 0-8 0,0 0-3 0,0 0-5 16,-11 24-2-16,11-24-6 0,-3 11-9 0,-1-5-6 0,1-1-1 15,3-5-3-15,0 14-4 0,0-14-5 0,0 10 1 16,0-10 3-16,3 13-4 0,2-8 0 0,0 0 1 16,-1 0-6-16,2-1 0 0,-6-4 3 0,17 7-6 15,-7-4 1-15,5-1-5 0,-3 0-3 0,2-2-3 16,0 0 5-16,5-3-8 0,3 0 1 0,-8 0-4 16,5 0 2-16,-1 1-3 0,-5-3-1 0,3-2-3 0,4 1 2 15,-8 1-1-15,2-3-2 0,-1 2-1 0,-2-2 2 16,0 0-6-16,-1-1 3 0,1-1 1 15,-2 1 0-15,1 1-1 0,-3-3-1 0,1 2 2 0,-3 2 3 16,0 0-3-16,-3-1 2 0,-2 8 0 16,4-20 2-16,-3 10-3 0,-1 1 6 0,0 9 5 0,-1-15 2 15,-4 4-3-15,0 1 1 0,1 1-1 0,-4-1 0 16,0 1-2-16,1 1 0 0,-2 0 0 0,-2 0-4 16,0 2 2-16,-1-1 0 0,-1 2-3 0,1 1 3 15,-3 2-5-15,-1-1-1 0,1-1 0 0,-7 3 2 16,3 4-8-16,-3-1 6 0,7-1-5 0,-4 3 0 15,3 0 2-15,-1 3 1 0,2-2-5 0,-2 3 3 16,-1 0 1-16,5 0-8 0,0 1-11 0,1-2-5 16,3 2-12-16,-2 0-19 0,4 1-6 0,-2 0-10 15,6 0-9-15,-2-1-12 0,1 2-14 0,3 0-21 0,1 0-15 16,3-5-20-16,0 1-218 0,3-2-409 0,5 2 180 16</inkml:trace>
          <inkml:trace contextRef="#ctx0" brushRef="#br0" timeOffset="106346.57">-1629 1648 17 0,'0'0'221'0,"0"0"-20"0,0 0-18 15,0 0-20-15,0 0-17 0,0 0-15 0,0 0-16 16,11 7-5-16,-11-7-12 0,3 9-5 0,-3-9-9 15,3 9 0-15,-3-9-10 0,2 11-3 0,-1-3-3 16,2 0-2-16,-3-8-10 0,7 12-2 0,-4-4-1 16,2 2-2-16,1-3-4 0,-1 1-1 0,2-4-6 15,-1 3-1-15,2 0-3 0,3-2-3 0,2 1-3 0,-1-1-3 16,4-2-2-16,-1-1-1 0,3 3-1 0,6-4-3 16,-5-1-1-16,3 0-2 0,-3-1-1 15,3 0-1-15,2 2-3 0,-5-6-4 0,4-3 2 0,-2 5 2 16,-4-5-1-16,2 2 1 0,-2-4 2 0,1 1-2 15,-1-1 5-15,0-2 13 0,-1-1 4 16,-5 3-1-16,-4-3-2 0,-1 1 3 0,2 1 0 0,-4-3-2 16,0 4 3-16,0-3 3 0,-4-1 1 0,0 2-6 15,-1 0 2-15,-2 0 1 0,-1-1-11 0,-2 2 0 16,-3 2-2-16,0 1-3 0,-2-3-7 0,-2 3 0 16,1 0-2-16,-1 1-1 0,-1 1-3 0,-2 2 0 15,1 0 0-15,-1 0-2 0,-1 3-11 0,1 2-14 0,1 1-18 16,-6 1-18-16,4 2-26 0,-3 1-28 0,3 5-30 15,0-3-36-15,-2 5-58 0,-1-2-175 0,2 1-443 16,-2 0 196-16</inkml:trace>
        </inkml:traceGroup>
      </inkml:traceGroup>
    </inkml:traceGroup>
    <inkml:traceGroup>
      <inkml:annotationXML>
        <emma:emma xmlns:emma="http://www.w3.org/2003/04/emma" version="1.0">
          <emma:interpretation id="{24EEA823-BF86-493F-AE98-659A073F5C70}" emma:medium="tactile" emma:mode="ink">
            <msink:context xmlns:msink="http://schemas.microsoft.com/ink/2010/main" type="paragraph" rotatedBoundingBox="13741,8860 15565,8990 15523,9578 13700,9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336CE5-C242-41BB-8CAB-2C203ED3AB15}" emma:medium="tactile" emma:mode="ink">
              <msink:context xmlns:msink="http://schemas.microsoft.com/ink/2010/main" type="line" rotatedBoundingBox="13741,8860 15565,8990 15523,9578 13700,9448"/>
            </emma:interpretation>
          </emma:emma>
        </inkml:annotationXML>
        <inkml:traceGroup>
          <inkml:annotationXML>
            <emma:emma xmlns:emma="http://www.w3.org/2003/04/emma" version="1.0">
              <emma:interpretation id="{31D48455-0E96-45B3-8C51-30FB22FB492D}" emma:medium="tactile" emma:mode="ink">
                <msink:context xmlns:msink="http://schemas.microsoft.com/ink/2010/main" type="inkWord" rotatedBoundingBox="13741,8860 15565,8990 15523,9578 13700,9448"/>
              </emma:interpretation>
            </emma:emma>
          </inkml:annotationXML>
          <inkml:trace contextRef="#ctx0" brushRef="#br0" timeOffset="210471.57">-2714 2855 149 0,'0'0'168'0,"7"-4"-9"0,-7 4-5 16,0 0-10-16,0 0-12 0,0 0-10 0,0 0-10 15,0 0-8-15,0 0-10 0,0 0-8 0,0 0-6 16,0 0 3-16,0 0-8 0,0 0-6 0,0 0 1 0,0 0-2 16,0 0-2-16,-13 23 3 0,8-18-5 15,1 1-1-15,-2 4 2 0,0-1 1 0,-3 1 0 16,1 1-7-16,-1 4-2 0,3-1-4 0,-4 4-1 15,1-3-4-15,1 3-7 0,0 0 1 0,1 2-1 16,1-2-2-16,-3 0-3 0,1 1-5 0,0-1 0 16,2 1 0-16,-3 0-2 0,3-2-3 0,0 1-3 0,-3-2-2 15,3-3-1-15,0 1-4 0,1-2 0 0,0 2-3 16,0-1 0-16,0-5 0 0,0 6-1 16,2-3 0-16,-4-2-4 0,1 0 3 0,3-1-2 0,-3-2-2 15,2 0 0-15,-1 0 4 0,5-6-6 0,-10 10-4 16,10-10-18-16,-4 9-11 0,1-5-18 0,3-4-18 15,-8 8-21-15,8-8-19 0,-10 3-21 0,10-3-22 16,0 0-27-16,0 0-222 0,0 0-428 0,0 0 190 16</inkml:trace>
          <inkml:trace contextRef="#ctx0" brushRef="#br0" timeOffset="210873.15">-2430 2986 130 0,'0'0'213'0,"8"-4"-14"16,-8 4-11-16,9-1-15 0,-9 1-13 0,12-3-7 0,-12 3-10 15,15-2-11-15,-5 2-7 0,0-3-11 0,-10 3-3 16,21 0-7-16,-10-1-4 0,1 1-11 0,-1-1-1 16,4 1-9-16,-3 0-7 0,2-1-6 0,1-1-5 15,-3 1-8-15,3-1-2 0,-2 1-8 0,1 1 1 16,1-2-9-16,-3 2-3 0,-1 0-6 15,3 0 0-15,-2 0-15 0,-2-3-5 0,0 3-18 0,-10 0-12 16,17-1-14-16,-10 1-11 0,-7 0-13 0,13-1-18 16,-13 1-19-16,0 0-18 0,10-1-22 0,-10 1-42 15,0 0-157-15,0 0-366 0,0 0 162 0</inkml:trace>
          <inkml:trace contextRef="#ctx0" brushRef="#br0" timeOffset="211828.95">-1877 3199 84 0,'0'0'188'0,"0"0"-10"0,-5 15-7 16,5-15-18-16,-5 18-1 0,3-7-20 0,-2 0-11 16,3 0-5-16,0 1-6 0,-2-1-8 0,2 3-14 15,1-3 1-15,0-1-3 0,1 3-8 0,2-3 4 16,0 2 1-16,2-1-5 0,0 0-3 0,1-3-1 16,2 1-3-16,3 0-3 0,1-2-1 0,2-1-5 15,4 2 0-15,3-4-4 0,3 0-9 0,2-3 0 16,9 1-5-16,0 1-7 0,3-3-4 0,-1 0-1 15,4-5-3-15,-2 1-2 0,-1-3-4 0,-1-1-3 16,3-1-1-16,-4-2 1 0,-1 0-5 0,-1-6 1 16,-2 3-6-16,-1-1 1 0,-7-4-5 0,-7 2-6 15,-2 1-7-15,-2-1 0 0,-5-3 1 0,1-1-1 16,-4 1 3-16,-9-1-4 0,-2 2 2 0,-5-1-2 16,-9-1 2-16,-6-1-2 0,-5 5 2 0,-3 0 0 15,-5 3-2-15,-5 3 3 0,-14 0-1 0,13 9-5 0,-17-4-17 16,18 10-20-16,-17 2-19 0,21 3-32 0,-18 10-45 15,18-5-66-15,-14 9-185 0,13-3-425 0,-14 4 188 16</inkml:trace>
          <inkml:trace contextRef="#ctx0" brushRef="#br0" timeOffset="211424.31">-2434 3023 90 0,'-6'4'166'0,"-3"-2"-11"0,3 5-7 0,-1-2-15 0,-1 1-3 16,2-1-7-16,-1 0-17 0,2 3-3 0,-2-2-14 15,1-1-6-15,0 1-6 0,0-1-6 0,3 4-5 16,-1-3-8-16,4-6-8 0,-7 10 0 0,7-10-12 15,-4 12-4-15,4-12 0 0,0 8 0 0,0-8-2 16,3 11-2-16,-3-11-5 0,8 9 0 0,-2-5-3 16,0-1-4-16,1 2-1 0,1-1 1 0,3-1-3 15,1 0-4-15,0 0 3 0,2-1 0 0,0 1-4 16,5 2-4-16,-3-1-1 0,-1-2 3 0,1 1 3 16,-1 0 1-16,1-1-1 0,-1 2 2 0,-2 0 0 15,2 0-5-15,-3-2 1 0,2-1 0 0,0 2 1 16,-2-1 3-16,0 2-3 0,-1 0-3 0,-3-1-1 15,0 0 3-15,1 2-3 0,-2-1-4 0,1-2 2 0,-1 3 4 16,-1-1-3-16,1 0 1 0,0 2-6 0,-2 0 6 16,1 0-3-16,0-4 1 0,-1 4 0 0,-5-6-4 15,5 13 1-15,-5-13-4 0,1 11 10 0,-1-4-1 16,0-7-2-16,0 14 2 0,0-14 1 0,-3 12 0 16,1-5-8-16,-2 2 9 0,1-2 4 0,-2-1 4 15,0 0 5-15,-4 2-2 0,-2-1-1 0,0-2 7 16,0 3-3-16,-4-2-1 0,-1 1 1 0,0-1-1 15,-2 0-4-15,-2-4 3 0,0 1-6 0,1 0 1 0,3 0 1 16,-4 1-2-16,5-3-3 0,-1 2 0 0,-4-2-2 16,4 0 1-16,2 0-3 0,0 2 2 15,0-3-4-15,-2 2-5 0,3-4-8 0,0 4-7 0,13-2-13 16,-17-2 2-16,17 2-10 0,-13-3-11 0,13 3-12 16,-10-3-20-16,10 3-17 0,-8-5-25 0,8 5-24 15,0 0-50-15,8-17-112 0,-1 8-332 0,2 2 147 16</inkml:trace>
        </inkml:traceGroup>
      </inkml:traceGroup>
    </inkml:traceGroup>
  </inkml:traceGroup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6:12.9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57FCDCA-70EA-45F2-92A5-760713C3FF69}" emma:medium="tactile" emma:mode="ink">
          <msink:context xmlns:msink="http://schemas.microsoft.com/ink/2010/main" type="writingRegion" rotatedBoundingBox="9132,10217 15508,10241 15501,11945 9125,11920">
            <msink:destinationLink direction="with" ref="{3899357D-8582-4BF5-9B81-609DE3EBFE02}"/>
            <msink:destinationLink direction="with" ref="{A915E30E-BCAA-42DF-8AE4-659D58325F03}"/>
          </msink:context>
        </emma:interpretation>
      </emma:emma>
    </inkml:annotationXML>
    <inkml:traceGroup>
      <inkml:annotationXML>
        <emma:emma xmlns:emma="http://www.w3.org/2003/04/emma" version="1.0">
          <emma:interpretation id="{7BC221A6-EE7C-4EA3-91D5-927AF7501D86}" emma:medium="tactile" emma:mode="ink">
            <msink:context xmlns:msink="http://schemas.microsoft.com/ink/2010/main" type="paragraph" rotatedBoundingBox="9206,10218 15508,10241 15506,10757 9204,10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6C33F3-0877-4DCC-9F70-E4010A63CB8D}" emma:medium="tactile" emma:mode="ink">
              <msink:context xmlns:msink="http://schemas.microsoft.com/ink/2010/main" type="line" rotatedBoundingBox="9206,10218 15508,10241 15506,10757 9204,10733"/>
            </emma:interpretation>
          </emma:emma>
        </inkml:annotationXML>
        <inkml:traceGroup>
          <inkml:annotationXML>
            <emma:emma xmlns:emma="http://www.w3.org/2003/04/emma" version="1.0">
              <emma:interpretation id="{3500C3DB-5CB3-4C57-BC78-202CA32D2E8C}" emma:medium="tactile" emma:mode="ink">
                <msink:context xmlns:msink="http://schemas.microsoft.com/ink/2010/main" type="inkWord" rotatedBoundingBox="9206,10257 12428,10269 12426,10730 9204,10718"/>
              </emma:interpretation>
            </emma:emma>
          </inkml:annotationXML>
          <inkml:trace contextRef="#ctx0" brushRef="#br0">3586 5503 117 0,'0'0'159'0,"8"-4"-10"0,-8 4-10 16,4-9-3-16,-4 9-10 0,6-6-9 0,-6 6-4 16,5-8-9-16,-5 8-5 0,6-7 0 0,-6 7-4 15,6-6-5-15,-6 6-8 0,5-7-15 0,-5 7 3 16,2-7-5-16,-2 7 0 0,0 0-3 0,6-7-6 15,-6 7-5-15,0 0-4 0,0 0-3 0,4-7-5 16,-4 7 0-16,0 0-7 0,0 0-2 0,0 0-4 16,0 0-2-16,0 0-1 0,0 0-4 0,0 0-7 15,5-5-2-15,-5 5 0 0,0 0 2 0,0 0 1 16,0 0-5-16,0 0-5 0,0 0 3 0,0 0 1 16,0 0-3-16,0 0-1 0,0 0 0 0,-5 26 5 0,5-14-2 15,0-12 2-15,-4 17 1 0,3-7 5 0,-2 2 4 16,1-1-4-16,1 0-2 0,-3 3 6 0,3 0 0 15,0 0-1-15,0-2 0 0,-3 2-2 0,3 1 1 16,-3 2-1-16,3 2 0 0,-2-7 1 0,1 1-2 16,-1-1 0-16,0 2-2 0,0 0-1 0,-2-3 0 15,4 0 0-15,-4-1-1 0,4 1 0 0,-3-1 1 16,3-1-1-16,0 0-6 0,-3 1 3 0,4-10-1 16,-4 14 2-16,3-8-3 0,1-6 0 0,-4 10 3 15,4-10-3-15,-1 8-1 0,1-8 1 0,-3 8-12 16,3-8-12-16,0 0-7 0,-2 12-15 0,2-12-12 15,0 0-11-15,0 0-15 0,5 7-14 0,-5-7-27 16,0 0-18-16,14 4-63 0,-14-4-140 0,13-4-368 16,0 2 163-16</inkml:trace>
          <inkml:trace contextRef="#ctx0" brushRef="#br0" timeOffset="607.94">3887 5667 65 0,'0'0'181'0,"0"0"-7"0,-2-7-12 16,2 7-12-16,0 0-13 0,0 0-16 15,0 0-6-15,0 0-14 0,0 0-4 0,0 0-4 16,0 0-3-16,0 0-7 0,-17 13 0 0,13-7-3 15,4-6 0-15,-10 14-9 0,5-5-2 0,1-2-4 16,-1 3-4-16,2-2-7 0,-1 0 1 0,-1 2-7 16,1 0 0-16,3-2-5 0,0 0-4 0,-3 1-2 0,4-9 0 15,0 11 1-15,0-11-4 0,0 11 0 0,0-11 1 16,3 11-2-16,-3-11 2 0,2 9 0 0,-2-9 2 16,4 6 3-16,-4-6-3 0,7 2 1 0,-7-2-1 15,11 0-8-15,-11 0-2 0,14-1 0 16,-3-1-9-16,0-3 4 0,0 1 1 0,3 0-9 0,-2-6 3 15,0 5 0-15,1-3-5 0,0 1-2 0,-2-3 0 16,5-3-5-16,-6 2 4 0,0 2-1 0,4-5 1 16,-3 5-5-16,-3-2 3 0,0 3-2 0,0-3 1 0,-1 0-4 15,-4 3 1-15,2-1 2 0,1-3-2 16,-1 6-2-16,-1 0 1 0,0-3-3 0,-4 9 4 16,0-14-5-16,0 14 4 0,0-11-2 0,0 11 1 0,-5-12-3 15,5 12 1-15,-3-11-1 0,3 11-1 0,-6-8-1 16,6 8 2-16,-6-9 0 0,1 5-2 0,5 4 3 15,-11-7-2-15,4 7-1 0,7 0 1 0,-13-2 2 16,5-1-2-16,8 3-1 0,-18-3 3 0,18 3-2 16,-17 1 2-16,8-1-1 0,0 3-2 0,-4-3 1 15,3 4-3-15,-2-4 3 0,2 3 1 0,10-3-1 16,-15 6 0-16,6-4 3 0,-1 3 0 0,1-1 0 16,2-1 1-16,1 2-2 0,6-5 0 0,-13 11-11 15,7-5-10-15,0 0-11 0,2 0-9 0,0 2-15 0,4-8-13 16,-4 12-9-16,4-3-19 0,0-9-20 15,2 15-21-15,2-6-35 0,-1-1-203 0,2-1-406 0,3-3 180 16</inkml:trace>
          <inkml:trace contextRef="#ctx0" brushRef="#br0" timeOffset="1089.93">4225 5696 124 0,'0'0'197'0,"5"-4"-14"0,-5 4-17 0,0 0-11 16,0 0-15-16,0 0-14 0,6-4-10 0,-6 4-16 15,0 0-8-15,0 0-13 0,0 0-5 0,0 0-7 16,0 0-3-16,0 0-8 0,0 0 2 0,0 0-5 0,0 19 3 16,0-19-4-16,-1 12-6 0,1-12 5 15,0 12-5-15,0-12-4 0,-1 15-2 0,1-9-1 16,0-6 0-16,0 14 6 0,0-14-5 0,1 14 0 15,-1-6-3-15,1-2 1 0,3 1 1 0,-4-7-4 0,4 12-3 16,2-9 2-16,-1 1-2 0,2 0 1 0,1-1-6 16,-8-3-2-16,18 3-4 0,-6-1 3 0,2-4-4 15,-2 2 1-15,4-1-6 0,-3-1 2 0,0-3-3 16,-1 1 2-16,1-1-5 0,0 0 0 0,-2-4-1 16,2 0 1-16,-5-1-4 0,5 2-1 0,-6-4-3 15,3-1 4-15,-4 2 0 0,-1-2-3 0,-1-1 3 16,-1 1-5-16,-1-1 2 0,-2 3-2 0,-2 0-1 15,-1-3 3-15,-1 4-3 0,-2-2-1 0,0 4-5 0,-3-4 10 16,2 5-4-16,-2 0 3 0,-1 0-3 16,3 3-1-16,-2-1-1 0,-1 2-1 0,10 3 0 15,-17-1 0-15,8 1 1 0,-3 1-3 0,0 2-17 16,-1 3-15-16,0-1-19 0,-4 7-26 0,-2 1-27 16,3 1-29-16,-7 8-42 0,-6 3-212 0,4 0-422 0,-8-2 187 15</inkml:trace>
          <inkml:trace contextRef="#ctx0" brushRef="#br0" timeOffset="16129.29">5068 5590 70 0,'0'0'162'0,"0"0"-11"15,-12-2-16-15,12 2-1 0,0 0-14 0,0 0-3 0,0 0-7 16,0 0-3-16,0 0-6 0,0 0-8 0,0 0-5 15,0 0-7-15,0 0-1 0,0 0-4 16,0 0-1-16,0 0-6 0,0 0-3 0,0 0-7 0,1-14 3 16,-1 14-6-16,0 0 0 0,0 0-6 0,0 0-1 15,0 0 0-15,0 0 1 0,0 0-4 0,-1-10-3 16,1 10-4-16,0 0-1 0,0 0-4 0,0 0-1 16,6-10-3-16,-6 10-3 0,0 0 0 0,3-8-3 15,-3 8-2-15,6-7-2 0,-6 7-1 0,6-10-4 16,0 4 1-16,0 2-1 0,1-2-1 0,0 2-3 15,2-2 0-15,-1-2-4 0,0 1 2 0,4 2 1 16,-1-3-5-16,0 2 1 0,-1 0-6 0,5-1 7 0,-4 1 0 16,0 1 0-16,1 0-3 0,-1 1 2 15,0 0-4-15,2 2-3 0,-4-2 5 0,3 2-2 16,-5 1 0-16,3-2 3 0,-1 2-5 0,0 0 5 0,0 0-4 16,-9 1-1-16,15-5 1 0,-15 5-1 0,15 0 0 15,-15 0 1-15,12 0-3 0,-12 0 0 0,9 3-4 16,-9-3 2-16,7 3 2 0,-7-3 0 0,5 5-2 15,-5-5 1-15,1 8 0 0,-1-8 3 0,-2 13-1 16,2-13-2-16,-10 15 4 0,6-5 1 0,-4 0 2 16,3 1-1-16,-5 6 1 0,0-6 2 0,0 3-2 15,0-2 4-15,-2 6 0 0,2-2 0 0,-6-1 1 16,7-4 1-16,-3 3 0 0,-2 3 4 0,2-4-2 0,-1 1 3 16,-2-1-2-16,5-3 1 0,-1-3 2 0,-1 3 0 15,2 1 0-15,0-1 4 0,-5-2-3 0,4-2-1 16,0 2-5-16,-3-3 4 0,3 2-2 0,0-1 0 15,4-3-2-15,-3 3 0 0,1-3-2 0,2-2-1 16,7-1 2-16,-14 4-2 0,6-2-2 16,8-2 1-16,-13 4-1 0,13-4-1 0,-12 2 1 0,12-2-2 15,-10 0 2-15,10 0-4 0,-11 1 3 0,11-1-2 16,0 0 2-16,0 0-5 0,-11 0 4 0,11 0 0 16,0 0 1-16,0 0 0 0,0 0-1 0,0 0-4 15,0 0 1-15,-10 0-3 0,10 0-3 0,0 0-5 16,0 0 1-16,0 0 3 0,0 0-2 0,0 0 0 15,0 0 2-15,0 0-1 0,27 7 2 0,-13-3-3 16,2-2 8-16,5 4 0 0,2-4-3 0,-1 2 4 0,4 1-4 16,5-2 3-16,-6-1-1 0,-1 3 1 15,1-1-3-15,-2-2 4 0,1 3-4 0,-1-2 0 16,1-1 3-16,-2 0-3 0,-2 0 3 0,-6-2 0 0,0 3-2 16,-2-3 2-16,1 0 0 0,-2 0 3 0,-1 0-2 15,-10 0 2-15,11 0-1 0,-11 0 3 0,10 2-4 16,-10-2 0-16,0 0-1 0,0 0-5 0,0 0-10 15,11-2-21-15,-11 2-21 0,0 0-22 0,0 0-27 16,0 0-21-16,0 0-22 0,0 0-31 0,0 0-222 16,0 0-435-16,0 0 192 0</inkml:trace>
          <inkml:trace contextRef="#ctx0" brushRef="#br0" timeOffset="16511.89">5845 5502 188 0,'0'0'228'0,"0"0"-16"15,0 0-11-15,0 0-6 0,0 0-13 0,0 0-11 16,0 0-14-16,0 0-11 0,0 0-10 0,0 0-6 16,0 0-8-16,20-9-5 0,-20 9-5 0,16 0-3 15,-4 2-10-15,3-1-6 0,-4-1-7 0,4 0-5 16,-1 2-11-16,-1-2-2 0,3 0-7 0,-1-2-2 16,6 2-7-16,-2-3-6 0,-4 3-6 0,0 2-2 15,1-2-5-15,-2-2 1 0,-2 2-10 0,-12 0 2 16,19 0-6-16,-12-3-8 0,-7 3-8 0,12-1-19 0,-12 1-13 15,9 1-21-15,-9-1-18 0,0 0-30 0,0 0-26 16,0 0-16-16,0 0-19 0,0 0-19 16,0 0-23-16,0 0-184 0,0 0-415 0,-30-11 185 0</inkml:trace>
          <inkml:trace contextRef="#ctx0" brushRef="#br0" timeOffset="16993.95">5902 5490 182 0,'0'0'177'15,"-17"3"-12"-15,9-1-11 0,8-2-7 0,-16 3-12 16,10-2-9-16,-1 2-10 0,7-3-4 0,-15 5-10 16,9-3-10-16,0 2-3 0,6-4 0 0,-13 6-8 15,8-4-10-15,5-2-6 0,-11 8-2 0,11-8-6 16,-7 8-5-16,7-8-4 0,-5 7 1 0,5-7-8 16,-4 7-2-16,4-7-1 0,0 0 3 0,-2 9-2 15,2-9-2-15,0 0-1 0,7 11-7 0,-7-11 3 0,10 7-4 16,-4-3-2-16,2-2-1 0,-1 4-7 0,4-2 2 15,-3 0-6-15,3 0 3 0,0 1-6 0,2 0 3 16,0-1-4-16,-1-2 1 0,-1 4-1 0,1-3-3 16,1-1 0-16,-6 4 1 0,0-3-4 0,6 0 4 15,-6 2 0-15,6-3-5 0,-6 2-3 0,0 1 7 16,1-1-5-16,-8-4 3 0,10 8-3 0,-4-2 0 16,-1-4-3-16,1 6 3 0,0-3-3 0,0-2-5 15,-6-3 8-15,5 11-2 0,-4-6 1 0,-1-5 0 16,3 11 0-16,-3-11 1 0,2 11-1 0,-2-11 4 15,-2 12 2-15,2-12 8 0,-6 12 4 0,2-7 4 16,0 1-3-16,-1 0-2 0,-1-1 6 0,-3 3 4 0,2-3-2 16,-4-1 2-16,2 3 1 0,0-3-1 0,-3-1 2 15,0-1 1-15,3 2-5 0,1-3-1 16,-3 2-4-16,-2-1 1 0,2 2-5 0,3-1-1 0,-1-1 1 16,9-2-3-16,-15 1 0 0,15-1-2 15,-13 2-1-15,6-1-2 0,7-1-9 0,0 0-12 0,-12 1-8 16,12-1-12-16,0 0-19 0,-10 4-20 0,10-4-27 15,0 0-30-15,0 0-32 0,0 0-28 0,0 0-63 16,0 0-133-16,30-22-414 0,-18 16 184 0</inkml:trace>
          <inkml:trace contextRef="#ctx0" brushRef="#br0" timeOffset="17384.93">6337 5655 235 0,'0'0'235'16,"0"0"-22"-16,0 0-26 0,5-4-16 0,-5 4-20 0,0 0-14 16,0 0-12-16,0 0-10 0,0 0-7 0,0 0-4 15,-5 25 0 1,5-25-4-16,-7 12-8 0,2-1-8 0,0-3-10 0,1 4 1 0,1-2-4 16,0 2-6-16,-1-2-5 0,3-1 0 0,1 2-3 15,0 0 0-15,-1-3 2 0,3 3-4 0,1-2 3 0,1-1-5 16,-1-2 4-16,5 3-1 0,-2-4 1 0,1 2-1 15,4 0-4-15,2 0-3 0,-1-3-7 0,3 0-1 16,5 0 0-16,3 0-3 0,-2-2 2 0,4-4-11 16,2-1-1-16,2 0-3 0,-2-1-1 0,3-3 2 15,-7 1-8-15,2-1 2 0,-2 0 3 0,-1-7 3 16,-3 3-8-16,0-6 9 0,-3 6-3 0,-3-6 7 0,0-1-9 16,-5 3 1-16,-2-2-3 0,-2-2-5 0,-5 1 0 15,-3 0-3-15,-3 1-2 0,-3-1-2 0,-1 1-3 16,-5 3 4-16,-1 1-1 0,-3 3-3 15,1 1-2-15,-2 1-15 0,-1 2-10 0,-1-1-19 0,-1 4-21 16,0 5-32-16,-1-1-37 0,0 6-49 0,2-1-57 16,-2-1-285-16,3 5-565 0,-9 2 251 0</inkml:trace>
        </inkml:traceGroup>
        <inkml:traceGroup>
          <inkml:annotationXML>
            <emma:emma xmlns:emma="http://www.w3.org/2003/04/emma" version="1.0">
              <emma:interpretation id="{FE9A1267-3ADD-48C8-9317-DD9A29B1C614}" emma:medium="tactile" emma:mode="ink">
                <msink:context xmlns:msink="http://schemas.microsoft.com/ink/2010/main" type="inkWord" rotatedBoundingBox="13522,10234 15508,10241 15506,10757 13520,10750"/>
              </emma:interpretation>
            </emma:emma>
          </inkml:annotationXML>
          <inkml:trace contextRef="#ctx0" brushRef="#br0" timeOffset="33185.94">8050 5528 41 0,'0'0'142'0,"0"0"-10"0,0 0-1 16,0 0-11-16,5-7-6 0,-5 7 1 0,0 0-9 0,0 0-5 16,0 0-3-16,0 0-6 0,0 0-7 15,5-4 0-15,-5 4-8 0,0 0-2 0,0 0-10 16,0 0-3-16,0 0 3 0,0 0-3 0,0 0-3 0,0 0 0 16,0 0-2-16,0 0 1 0,0 0 1 15,0 0-2-15,0 0-1 0,-3-13-5 0,3 13-1 16,0 0 0-16,0 0-4 0,0 0-7 0,0 0-2 0,0 0-3 15,-2-11-2-15,2 11-3 0,0 0-2 0,7-9-5 16,-7 9 2-16,9-8-7 0,-5 5-2 0,2-1 3 16,0-2-8-16,1 2 2 0,2-1-1 0,-2 0 3 15,2 0 1-15,3 1-5 0,-1-2 2 0,2 1-7 16,-1-1 4-16,0 2-4 0,-1-3 3 0,2 5-4 0,-1-2 2 16,-1-1-2-16,2 2 3 0,-4 1-7 15,0 0 5-15,-9 2-5 0,17-3 2 0,-9 2-2 16,-8 1 1-16,13-3-2 0,-13 3 1 0,14-1-2 0,-14 1 3 15,10-2-4-15,-10 2 2 0,0 0-4 0,12 3 3 16,-12-3 0-16,7 5-6 0,-2-1 7 0,-5-4 0 16,5 6-1-16,-5-6 1 0,1 10-3 0,1-2 0 15,-2-8 2-15,-3 14-3 0,2-6 2 0,-3 4 2 16,-1-3-1-16,-1 2 3 0,0 2-1 16,-1-1 0-16,-1 4-1 0,-2 0-3 0,0 0 2 0,-1-1 2 15,-1-1-1-15,0 3 3 0,-2-2-4 0,1 1 4 16,-1 1-1-16,-2-1-2 0,1-2-1 0,-1 0 2 15,3 0 1-15,-2-2-1 0,0 2 2 0,0 2-2 16,-2-2 2-16,2-3 1 0,-2-1 0 0,0 2-1 16,2-4-2-16,3 1 1 0,-2-1-1 0,3-1 3 15,-1 0-3-15,3-1 2 0,-1-1 1 0,1-2-1 16,1 1 0-16,0 0 0 0,1-1-8 0,7-3 7 16,-12 7 4-16,7-3-2 0,5-4 0 0,-9 6 0 0,9-6 2 15,-10 3-5-15,10-3 4 0,0 0 1 0,-8 1-1 16,8-1 4-16,0 0 6 0,0 0 3 0,-10 4-2 15,10-4 2-15,0 0-6 0,0 0 1 16,0 0 2-16,0 0-6 0,0 0 3 0,0 0-5 0,0 0 0 16,14-19 4-16,-14 19-1 0,13-6-4 0,-7 2-1 15,1 1-1-15,-7 3-3 0,18-5 5 0,-7 3-2 16,0-2 0-16,-1 4-3 0,0 0 0 0,6-2 2 16,-3 0 1-16,4 5 0 0,3-3-2 0,0 1-4 15,1 3 5-15,0-1-3 0,-3 0 2 0,2 1-6 0,0 0 6 16,-5-1 0-16,4 1 0 0,-3 0-1 0,-1 0 3 15,0 1-2-15,0 0 0 0,1-3 2 16,-3 1 0-16,-3-1-1 0,0 0-3 0,-1 0 4 16,1 1-1-16,-3-1 2 0,-7-2-4 0,14 4-1 0,-8-3 1 15,-6-1-4-15,10 1-14 0,-10-1-13 0,0 0-13 16,8 1-17-16,-8-1-22 0,0 0-31 0,0 0-33 16,14-2-23-16,-14 2-220 0,8-7-422 0,0 1 187 15</inkml:trace>
          <inkml:trace contextRef="#ctx0" brushRef="#br0" timeOffset="33537.65">8770 5541 167 0,'0'0'159'0,"10"-2"-4"16,-10 2-4-16,0 0-6 0,6-4-7 0,-6 4-8 0,0 0-2 16,9-4-6-16,-9 4-12 0,8-2-6 0,-8 2-7 15,14-2-3-15,-14 2-7 0,15-1-3 16,-8-2-5-16,-7 3-4 0,17-2-4 0,-8 2-4 0,3 0-3 16,2 0-8-16,-4-2-11 0,2 1 2 0,0 0-7 15,-1-1-1-15,3 2-4 0,0-1-3 16,0 1-4-16,-1-1-3 0,1 0-3 0,0-2-3 0,-2 3-3 15,-3 0-7-15,-9 0-12 0,17-2-7 0,-8 2-13 16,-9 0-2-16,15-4-12 0,-8 3-12 0,-7 1-14 16,10-3-16-16,-10 3-14 0,0 0-14 0,8-4-13 15,-8 4 3-15,0 0-18 0,0 0 3 0,0 0-143 16,0 0-297-16,0 0 132 0</inkml:trace>
          <inkml:trace contextRef="#ctx0" brushRef="#br0" timeOffset="33991.61">9015 5479 163 0,'-12'3'75'0,"3"-2"7"16,-3 0-6-16,2 0-2 0,-2 1-3 0,-2-1 5 0,1 0 1 15,0 3-3-15,1-4-1 0,0 2-5 0,-1 1 0 16,1 1 2-16,-2-2-8 0,2 3 5 0,1-1-9 16,1 0 3-16,-2 0-7 0,3 1 2 0,2-2-2 15,-1 1-7-15,1 2-5 0,1-2 5 0,6-4-8 16,-10 10-1-16,6-6-1 0,4-4-5 0,-5 8 5 16,5-8-4-16,-3 7 0 0,3-7-1 0,-2 10-5 15,2-10 4-15,5 8 3 0,-5-8 1 0,5 8 0 16,-5-8 0-16,8 6-5 0,-2 0 1 0,0-3 0 15,0 2-2-15,2-2 4 0,-1 0-1 0,0 0-1 0,6 2-1 16,-5-1-3-16,2 0-1 0,1 2-2 0,-1-1-3 16,0 1 2-16,-1-2-6 0,-1 0-2 15,0 2 1-15,-2-2-6 0,1 1-1 0,0 0 3 0,-1 4-3 16,3 1-3-16,-1-1 4 0,-3-3-3 0,0 0-1 16,1 1 2-16,-4 2-3 0,5 0 0 15,-5-1-1-15,0 0-3 0,1 1 0 0,-2 2-8 0,-1-3 12 16,3 0-3-16,-3-8 3 0,-4 17 2 0,1-6-3 15,-1-3-2-15,0-2-3 0,0 2 2 0,-1-2 2 16,-1-1 3-16,0 3-4 0,-3-2 2 0,1-3 3 16,-1 1 0-16,-1 0-1 0,3-1 2 0,-1 0-4 15,1 0-2-15,7-3 8 0,-16 1 0 0,7-1-2 16,9 0-1-16,-17 1 0 0,17-1 2 0,-14-3-1 16,7 1-2-16,7 2 0 0,-12-6 0 0,5 3-2 15,7 3-3-15,-9-8 1 0,6 2-15 0,3 6-13 0,-1-10-7 16,1 10-15-16,1-13-17 0,-1 13-14 0,6-14-22 15,-2 8-21-15,6-3-16 0,0 0-36 16,-3 3-149-16,3-4-349 0,0 1 154 0</inkml:trace>
          <inkml:trace contextRef="#ctx0" brushRef="#br0" timeOffset="34455.64">9435 5642 100 0,'-2'-13'183'0,"2"13"-19"16,0 0-8-16,0 0-10 0,0 0-6 15,0 0-13-15,0 0-7 0,-26 17-8 16,20-11-11-16,0 3 2 0,1-3-8 0,-1 3-7 0,0 2-4 0,0 1-5 0,-1-2-8 31,3 1-4-31,-3 1-4 0,6 1-6 0,-4-1-1 0,5-3-3 0,-1 2 0 0,1 2-2 0,0-3 0 16,4 3-3-16,-1-4 3 0,2 1 0 0,3-2-4 15,3 4-2-15,0-5 0 0,4 0-3 0,5 0-5 16,0-1-1-16,1-1-2 0,4-1-5 0,1-1-2 16,-1 0-1-16,7-4-7 0,-8-1 2 0,2 2-3 15,-1-5 1-15,0 1-5 0,-1-1 1 0,-1-1-2 16,-3-2-1-16,-1-3-1 0,-3 3 1 0,1-4 0 0,0-2-2 15,-3-2 2-15,-2 2 2 0,-4 1-6 16,-2-4 3-16,1 4 3 0,-2-5-3 0,-5 4-2 16,-1 0 1-16,-3 0 0 0,-6-5-5 0,-2 1 1 0,0 6-3 15,-6-2-2-15,0-1 2 0,-4 4-2 0,0 3 0 16,-9-4-5-16,6 6 3 0,0 3-16 16,1 0-11-16,-10 1-28 0,4 5-18 0,-2 2-25 0,2 1-34 15,5 2-40-15,-4 4-252 0,-1 0-461 0,-2 3 205 16</inkml:trace>
        </inkml:traceGroup>
      </inkml:traceGroup>
    </inkml:traceGroup>
    <inkml:traceGroup>
      <inkml:annotationXML>
        <emma:emma xmlns:emma="http://www.w3.org/2003/04/emma" version="1.0">
          <emma:interpretation id="{9EE2FB8C-1C90-4DC0-94BD-D20AF219FC80}" emma:medium="tactile" emma:mode="ink">
            <msink:context xmlns:msink="http://schemas.microsoft.com/ink/2010/main" type="paragraph" rotatedBoundingBox="9122,11304 15340,11261 15344,11878 9126,119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E2D76D-D46C-42FC-B0A8-9055C5ABC14E}" emma:medium="tactile" emma:mode="ink">
              <msink:context xmlns:msink="http://schemas.microsoft.com/ink/2010/main" type="line" rotatedBoundingBox="9122,11304 15340,11261 15344,11878 9126,11921"/>
            </emma:interpretation>
          </emma:emma>
        </inkml:annotationXML>
        <inkml:traceGroup>
          <inkml:annotationXML>
            <emma:emma xmlns:emma="http://www.w3.org/2003/04/emma" version="1.0">
              <emma:interpretation id="{35EB744A-C0EB-4A86-BF9C-27091490F631}" emma:medium="tactile" emma:mode="ink">
                <msink:context xmlns:msink="http://schemas.microsoft.com/ink/2010/main" type="inkWord" rotatedBoundingBox="9122,11304 12197,11282 12202,11899 9126,11921"/>
              </emma:interpretation>
            </emma:emma>
          </inkml:annotationXML>
          <inkml:trace contextRef="#ctx0" brushRef="#br0" timeOffset="102707.73">3495 6642 59 0,'0'0'211'0,"0"0"-17"16,0 0-14-16,0 0-16 0,0 0-19 0,0 0-11 15,0 0-16-15,0 0-12 0,0 0-5 0,0 0-9 16,0 0-3-16,0 0-3 0,0 0-1 0,0 0 6 16,0 0-3-16,16 21-7 0,-16-21-5 0,3 13 8 15,-2-6-8-15,-1 2-4 0,1 0-2 0,-1 5-2 16,1-2-4-16,-1 1-5 0,0 1-2 0,-2 0-2 15,1 0-3-15,-3 0-3 0,3 0-8 0,-3 0-1 16,2-2-3-16,-1 7-5 0,-2-6-4 0,4 1-2 0,-1-1-4 16,0-1 2-16,0 2-6 0,-1-3 5 0,2 1-6 15,0 2 1-15,1-4-4 0,0 0-1 0,-3-3-6 16,3-7-11-16,3 17-12 0,-3-8-10 0,1-2-19 16,-1-7-15-16,1 16-16 0,2-10-19 15,-3-6-18-15,4 12-19 0,-1-7-30 0,-3-5-38 0,6 8-174 16,-6-8-403-16,8 4 179 0</inkml:trace>
          <inkml:trace contextRef="#ctx0" brushRef="#br0" timeOffset="103316.99">3718 6791 8 0,'0'0'214'0,"-10"-1"-19"0,10 1-14 15,0 0-11-15,0 0-9 0,-9 12-15 0,9-12-7 16,-6 13-12-16,3-7-7 0,-1 3-14 0,2 1-2 15,0 1-9-15,0 1-7 0,1-6-6 0,1 4-7 16,-1 2-8-16,2-3-6 0,0 3-3 0,3-5-7 16,-3 2-2-16,0-2-6 0,3 1-4 0,1 1-6 15,-3-3-1-15,3 2 2 0,0-3-6 0,-1 2 1 16,1-2-8-16,1 0 4 0,0 0-4 0,-6-5-2 16,11 5-2-16,-11-5-3 0,13 1 0 0,-13-1 3 0,14-1-5 15,-14 1 1-15,18-4-4 0,-7-2 0 0,-1 2 0 16,1-1 0-16,1 0-4 0,-3-4 3 15,2 2-4-15,-1-1 0 0,0-2-2 0,-1 0-1 0,-1 1 1 16,-1 0-1-16,1-2-3 0,-3 1 2 16,1 1 0-16,0-3 0 0,-1 1 0 0,-3 1 0 0,1 1-1 15,-1 1 2-15,-1-3-2 0,-1 11 1 0,-1-20 4 16,0 12 0-16,0 1 2 0,1 7 2 0,-9-18-4 16,5 12 4-16,-1-2 2 0,-1 2 3 0,0-1-2 15,0 2-1-15,-2 0 2 0,2-2 0 0,-1 4-2 16,-4 0 1-16,0 0-5 0,11 3 2 0,-15-5-2 15,5 4 3-15,10 1-7 0,-18 0 1 0,9 0-2 0,-2 1-2 16,2 1 7-16,-1 3-3 0,2-1-3 16,-3 1 0-16,3 0 2 0,-2 0 0 0,4 2 1 15,-1 2 0-15,-1 0-8 0,-1-2-12 0,3 2-8 0,2 2-14 16,0 1-12-16,1-2-10 0,1 0-21 0,2 2-15 16,0-4-22-16,4 1-21 0,-2 0-45 0,2-2-170 15,1-1-382-15,2 0 169 0</inkml:trace>
          <inkml:trace contextRef="#ctx0" brushRef="#br0" timeOffset="103803.98">4036 6840 3 0,'0'0'218'0,"0"0"-20"15,0 0-21-15,0 0-11 0,0 0-21 0,0 0-11 0,0 0-6 16,0 0-8-16,0 0-11 0,0 0-4 0,0 0-12 16,10 18 0-16,-10-18-7 0,2 11-2 15,-2-11-6-15,0 13-2 0,0-4-9 0,0-9-3 0,0 16-7 16,1-7-9-16,-1-1 2 0,3 0-4 16,-3 1-7-16,3 0 0 0,-2-1-6 0,-1 0 2 0,5 0-6 15,0-2 2-15,0 2-5 0,-1-2 0 0,2 2-2 16,1-6-2-16,-1 3-2 0,3-1 2 0,-2-1-8 15,2-1 1-15,1-2 1 0,2 0-4 0,1 0-1 16,-1 0-1-16,0-2 1 0,2-1-1 0,-1-1-2 16,-2-1 1-16,-1 0 1 0,5-3 0 0,-3 0-5 15,1-1 2-15,-5-2 0 0,5-2-1 0,-2-4 3 0,-2 5-2 16,0-2 11-16,0-2 1 0,-3-2 4 0,-1 4 5 16,-4 0-1-16,3 1 9 0,-2 0-2 15,-2 0 1-15,0-1 2 0,-2 1-2 0,0 0-2 0,-1 4-2 16,-2-5 0-1,3 7-4-15,-3 0-7 0,0-2 0 0,-1 4-2 0,0-1-2 16,-2 1-5-16,1 2 3 0,-3 1-6 0,0-2-2 0,-2 2-9 16,-1 2-15-16,1 2-14 0,-2 2-20 0,-6 1-23 0,0 6-23 15,0 0-35-15,-6 6-32 0,8-2-66 0,-8 3-201 16,-3-2-467-16,3 4 207 0</inkml:trace>
          <inkml:trace contextRef="#ctx0" brushRef="#br0" timeOffset="122791.18">5024 6615 90 0,'0'0'233'0,"-12"-9"-13"0,12 9-12 0,0 0-16 16,0 0-12-16,0 0-10 0,-9-4-12 16,9 4-11-16,0 0-8 0,0 0-8 0,0 0-9 0,-7-6-8 15,7 6-9-15,0 0-7 0,0 0-11 0,-3-6-6 16,3 6-8-16,0 0-6 0,0 0-7 0,-2-11-6 16,2 11-2-16,0 0-7 0,5-11-7 0,-5 11 1 15,1-10-3-15,-1 10-7 0,5-10-1 0,-5 10-3 16,7-9-4-16,0 0-1 0,1 4-6 0,1-3 0 15,-1 0-1-15,3 0-2 0,2 2-2 0,-1-2 0 16,-1 2-2-16,1-1-3 0,1 0-2 0,-1 2 1 16,0 2-2-16,2-1 3 0,0 0 1 0,-2 0-1 0,0-1-4 15,1 5 0-15,-6 0 4 0,4-2-6 0,-11 2 2 16,19 0-1-16,-12 2-1 0,0 1-2 0,2 0 4 16,-5 4-3-16,1-1-3 0,-3 0 1 0,2 6 1 15,-3 0 2-15,-2 2-2 0,-4 0 4 0,0 6-1 16,-4 3 0-16,1-2 0 0,-7 6 2 0,5 0-1 15,-1-7 1-15,-3 6-3 0,-2 1 4 0,-2-2-1 16,2 0 1-16,-5-3-4 0,7-2 4 0,1-1-6 16,0 0-3-16,0-1-1 0,1-1-4 0,-2 1 4 15,2-1-3-15,-1-1 2 0,4-7-1 0,0 2 1 16,1-3 7-16,0-2-9 0,0 2 8 0,5-2-2 16,-5-1 0-16,6 0 0 0,2-5 3 0,-9 8 2 15,9-8 1-15,-6 2 0 0,6-2-3 0,0 0 0 0,0 0 2 16,0 0-2-16,0 0 0 0,0 0-4 15,-10-14-2-15,10 14-2 0,0 0 3 0,0 0 0 0,11-20 3 16,-8 14-2-16,2 2 3 0,0-4-3 0,-2 1 1 16,2 1-1-16,4-2 1 0,-9 8-1 0,10-8 0 15,-5 5 4-15,1-2-5 0,-6 5 2 0,12-9 2 16,-4 6 0-16,0 3 1 0,2-2 1 0,4-2-3 16,-5 4-2-16,4-2 6 0,0 2 0 0,1 2 4 15,0-2 3-15,-1 1 6 0,3 2-3 0,-2-1 4 16,-1-2-2-16,3 3 7 0,-1-2-4 0,1 2 1 15,5-2-1-15,-5 1-4 0,-1 2 0 0,0-2 2 16,-3 2-5-16,3-1 0 0,-3-1-1 0,-2-1-7 0,2 1-10 16,-4 3-10-16,2-4-18 0,-3 1-14 0,-7-2-23 15,14 4-17-15,-8-2-21 0,-6-2-31 0,12 0-30 16,-12 0-221-16,0 0-427 0,16-6 190 0</inkml:trace>
          <inkml:trace contextRef="#ctx0" brushRef="#br0" timeOffset="123100.42">5692 6599 79 0,'0'0'215'15,"0"0"-15"-15,4-7-16 0,-4 7-18 0,0 0-11 16,0 0-17-16,0 0-11 0,5-5-7 0,-5 5-9 15,0 0-3-15,7-5-7 0,-7 5-5 0,8-3-7 16,-8 3-2-16,12-3-3 0,-12 3-6 0,17 0-6 16,-7 0-2-16,3 0-4 0,-1 0-5 0,0 0-5 15,4-2-3-15,-2 1-7 0,-1-1-6 0,0 1-3 0,0 1-4 16,1-1-2-16,-6 0-3 0,6 2-7 0,-5-3-7 16,3 0-13-16,-12 2-11 0,17-3-11 0,-9 3-10 15,1 0-19-15,-9 0-12 0,9-4-20 0,-9 4-30 16,6-4-12-16,-6 4-17 0,0 0-29 0,4-9-158 15,-4 9-354-15,0 0 156 0</inkml:trace>
          <inkml:trace contextRef="#ctx0" brushRef="#br0" timeOffset="123535.85">5776 6542 105 0,'-8'3'166'0,"0"2"-15"15,-1 1-8-15,-2 0-2 0,2 0-8 0,-1 0-17 16,0 3-2-16,0-2-7 0,-1 2-9 0,0 1-9 0,2-1-5 15,3 0-8-15,-4-2-8 0,1 2-3 0,5-1-7 16,-1-2-4-16,1 1-4 16,2 2-3-16,2-9-6 0,-4 12-1 0,4-12-6 0,1 11-5 0,2-4-3 15,-3-7-3-15,6 8 1 0,0-2-3 0,1-2-1 16,-1-2-2-16,4 2-6 0,1 0 4 0,-1 0-5 16,5-2 2-16,-2 2-4 0,1-2 2 0,0 0-1 15,2 2-2-15,-1 1 7 0,-2-2 2 0,1 0 5 16,0-1-4-16,0 1 0 0,-2 0-1 0,-2 0-1 15,-1 1-1-15,-2-2 0 0,1 3-5 0,-2-2 0 16,-6-3-6-16,11 8 7 0,-6-1-1 0,-1-1-5 16,-1-2 0-16,-3-4 1 0,5 14 1 0,-2-8-1 15,-2 0-1-15,-1-6 1 0,0 15 2 0,0-15-4 16,-3 14 15-16,0-4 1 0,-3-2 4 0,2 0 0 16,-5-2 1-16,1 4 2 0,-1-2-1 0,-1-2 0 15,-2 2-1-15,-1-2-1 0,0 0-2 0,0-1-6 16,1 1 5-16,-1-4-3 0,-3 2-1 0,3 1-3 0,1-2-3 15,3-3-1-15,1 2-1 0,-4-1 1 16,12-1 1-16,-12-1-5 0,12 1-4 0,-12 0-15 0,12 0-12 16,0 0-21-16,-10-3-20 0,10 3-20 0,0 0-17 15,4-15-21-15,-4 15-26 0,15-15-47 16,-4 8-150-16,0-2-375 0,7-3 166 0</inkml:trace>
          <inkml:trace contextRef="#ctx0" brushRef="#br0" timeOffset="123973.65">6187 6741 193 0,'0'0'195'0,"0"0"-17"0,0 0-18 15,0 0-8-15,12 2-3 0,-12-2-20 0,1 11-4 0,-1-11-6 16,0 0-10-16,-6 17-8 0,4-11-6 16,-2 4-12-16,3-1 1 0,-2 2-2 0,-2 0-1 15,4 0-6-15,-2 0-5 0,1 0-4 0,1-2-9 0,0 1-4 16,-3-1-4-16,4 0-3 0,0-9-1 0,1 17-9 15,2-10 6-15,-2 0-3 0,3 0 6 0,-4-7 4 16,10 9-2-16,-3-3 3 0,4-3-2 0,1 2-3 16,2-8 1-16,1 3-3 0,2-2 1 0,3-1-3 15,3-1-2-15,1-1-6 0,-3 0 3 0,1-4-3 16,0 0-4-16,6-4 1 0,-8 4 1 0,1-1-5 16,-2-2-3-16,-2-2 2 0,-2 3 6 0,-4-8-8 15,-3 8 4-15,2-6-4 0,-4 0-2 16,-3 4-3-16,-1-5-4 0,-2 4-2 0,-5-5-2 0,-2 8-1 15,-4-5 2-15,-2 2-5 0,-1 0 3 0,-4 2-3 16,5 5 0 0,-3 1-4-16,-3 1 2 0,0-2-5 15,4 7-3-15,-6-2-14 0,6 4-13 0,-6 4-21 0,-1 0-18 0,1 2-30 0,-1 4-30 0,-5 3-39 0,6-3-44 16,-9 2-257-16,12 0-510 0,-5-1 226 0</inkml:trace>
        </inkml:traceGroup>
        <inkml:traceGroup>
          <inkml:annotationXML>
            <emma:emma xmlns:emma="http://www.w3.org/2003/04/emma" version="1.0">
              <emma:interpretation id="{2E3F75F7-428D-4DA0-867D-58610DE96EE2}" emma:medium="tactile" emma:mode="ink">
                <msink:context xmlns:msink="http://schemas.microsoft.com/ink/2010/main" type="inkWord" rotatedBoundingBox="13178,11344 15340,11329 15344,11855 13182,11870"/>
              </emma:interpretation>
            </emma:emma>
          </inkml:annotationXML>
          <inkml:trace contextRef="#ctx0" brushRef="#br0" timeOffset="139435.91">7596 6653 199 0,'0'0'195'0,"0"0"-7"15,0 0-10-15,0 0-15 0,0 0-14 16,0 0 3-16,0 0-10 0,0 0-16 0,0 0-3 16,0 0-12-16,1-21-5 0,-1 21-7 0,0 0-8 15,0 0-2-15,0 0-2 0,0 0-10 0,5-12-5 16,-5 12-9-16,0 0-4 0,0 0-8 0,6-5 2 16,-6 5-8-16,4-7-4 0,-4 7-6 0,6-6-1 0,-6 6-5 15,11-8-3-15,-6 1 1 0,1 2-6 16,1-1-3-16,4 0 1 0,-3-2-4 0,5 1-1 0,-2-1-3 15,0 0 3-15,-1 3-3 0,1 0-1 0,0-1-3 16,-1 0-1-16,1-2-3 0,0 4 2 0,-2 2-1 16,0-1-3-16,-1 2-2 0,1-3-3 0,-9 4 1 15,16-4-7-15,-9 4 1 0,-7 0-3 0,16 2-6 16,-9 0 7-16,-7-2 0 0,13 4-3 0,-7-2 4 16,-6-2-1-16,9 8 1 0,-5-2 0 0,1 2-1 15,-3-2 4-15,-1 4-2 0,0 2-1 0,-1-1 2 0,0 1 4 16,-1 0-1-16,-4 0-1 0,2 2 1 15,-1 0-1-15,-1-1-8 0,-3 5 12 0,0-2 0 16,-2 1-1-16,0-1 3 0,0 1 2 0,-1 0-4 16,-1 0 1-16,2-1 3 0,-3-1-1 0,0 1 3 0,-3 0-6 15,2-2 4-15,2 1-2 0,-4-1 1 16,2-2 3-16,1 4-4 0,-1-4 0 0,3-2 2 0,-1-2 0 16,-1 3 0-16,2-2 0 0,1 0-2 0,1-4 0 15,0 3 0-15,-2-3 2 0,3 1 1 16,1-3-3-16,7-3 1 0,-11 5 4 0,11-5-2 0,-7 1-2 15,7-1 6-15,0 0-4 0,-10 2 1 0,10-2 0 16,0 0-1-16,0 0 0 0,0 0 0 0,0 0-3 16,0 0-3-16,0 0-2 0,13-27 2 0,-4 22-3 15,0-2 2-15,-2 3-2 0,3-3 5 0,-2 0-3 16,4 0 2-16,-1 2-1 0,1 1-3 0,-5 1 2 0,7-3 2 16,-2 3-3-16,-4 0 0 0,4 1 2 0,-1 0 2 15,-1 2-3-15,-10 0-4 0,16 0 4 16,-2 0-1-16,-6 3 2 0,4 0 3 0,-4-2-2 15,1 0 1-15,3 5-2 0,-2-3 0 0,0 3 3 0,1-1-3 16,0 1 6-16,1-3-3 0,-2 2-2 0,1 0 1 16,1-2 3-16,-1 4-2 0,0-5-4 0,2 1 4 15,-1 0 0-15,-2 2-6 0,4-2-13 0,-2-2-12 16,-1 1-18-16,3 0-21 0,-5 1-30 0,0-3-20 16,4-3-34-16,-1 1-205 0,-1-1-390 15,0-3 173-15</inkml:trace>
          <inkml:trace contextRef="#ctx0" brushRef="#br0" timeOffset="139738.91">8341 6614 159 0,'0'0'184'0,"0"0"-10"15,8-5-10-15,-8 5-9 0,12-1-7 0,-5-3-9 16,-7 4-12-16,17 0-3 0,-5 0-9 0,1 0-9 16,-1 0-3-16,3 0-5 0,0 0-11 0,1 0-4 15,-1 0-8-15,4 2-2 0,-3-2-10 0,5 2-6 16,-5-2-5-16,3 1-7 0,1 0-4 16,-1-1-5-16,-3 0 0 0,-1 2-9 0,-1 0-2 15,-2-2-8-15,0 0-14 0,1 1-16 0,-1 2-9 0,-2-3-18 16,-10 0-18-16,11 2-11 0,-11-2-12 0,9 0-20 15,-9 0-10-15,0 0-24 0,0 0-39 0,0 0-112 16,0 0-309-16,0 0 137 0</inkml:trace>
          <inkml:trace contextRef="#ctx0" brushRef="#br0" timeOffset="140203.93">8406 6637 42 0,'-13'1'177'0,"13"-1"-15"0,-11 1-11 0,11-1-7 15,-10 4-11-15,10-4-9 0,-10 5-9 0,4 1-7 16,1-1-8-16,5-5-15 0,-9 7-1 0,5 0-6 16,4-7-7-16,-6 5-2 0,6-5-8 0,-1 9-2 15,1-9-6-15,0 0-3 0,4 16-1 0,-1-12-5 16,-3-4-2-16,10 10-2 0,-4-4-3 0,2 0-8 16,3 1 2-16,-1-4-7 0,2 1 0 0,1 1 0 15,1 1-2-15,0-2-5 0,1 0 2 0,-2 0-4 16,2 1-5-16,-2-1 2 0,1 0 0 0,-2-1-7 15,2 0 2-15,-2 0-7 0,-1 1 6 0,2 0-1 0,-2 1 1 16,-4 0 0-16,3-4 1 0,-1 2-2 0,1 3-1 16,-2-2-1-16,0 2-1 0,-1 0 1 0,3-2-10 15,-4 4 11-15,-1-3-2 0,1 1-3 16,0 2 1-16,-1-2 4 0,1 4 0 0,-1-4-4 0,-2 2 0 16,0-1 1-16,-3-7 1 0,3 13 2 0,-3-5-9 15,0-8 4-15,-3 14 2 0,0-5 5 0,-1-1 3 16,-2 0 2-16,-5-1 0 0,0 0 1 0,-2-2 1 15,1-1 0-15,-1 1 5 0,-2 1-1 0,-1-1 5 16,-4 0-3-16,0-2 2 0,4-2-1 0,3 2 6 16,-2-3-5-16,1 1 3 0,2-1-5 0,-3 0-1 15,6 0-2-15,9 0-1 0,-17 0-1 0,10 0-4 16,7 0 2-16,0 0-4 0,-15-1-16 0,15 1-18 16,0 0-21-16,-5-7-25 0,5 7-24 0,0 0-21 15,0 0-30-15,22-13-74 0,-8 4-117 0,3 1-366 16,5-3 162-16</inkml:trace>
          <inkml:trace contextRef="#ctx0" brushRef="#br0" timeOffset="140625.43">9188 6793 104 0,'0'0'214'0,"0"0"-22"0,0 0-19 0,0 0-16 16,0 0-17-16,0 0-9 0,0 0-7 0,0 0-10 16,6 11-5-16,-6-11-8 0,-4 14 1 0,4-14-6 15,-3 14-3-15,-2-2-6 0,1-2-7 0,-1 1-8 16,4-1 1-16,0 2-7 0,-1 0-4 16,-1-4-5-16,1 0-1 0,2 1-11 15,-1 0 4-15,1-9-3 0,0 17 2 0,3-9-2 0,2-1 3 0,0-3-2 16,1 1 0-16,4 1-6 0,2-2 1 15,3 0-5-15,0 1-3 0,7-2-4 0,-1 0-1 0,2-4-4 0,9 1-4 16,-1-4-4-16,0-2 4 0,-1 1-3 0,3-2-2 16,0-3-3-16,-2-3 0 0,-3 0-2 15,-4 1 0-15,-2 0-2 0,4-8-3 0,-10 7 0 0,1-1-1 16,-5-1 0-16,1-3-2 0,-6 2 0 0,-1 3-4 16,-2-2 1-16,-3-2 0 0,-3 3 0 0,-7-4 0 15,0 1-3-15,-2 2-2 0,-4 3-6 0,-3 0-7 16,-4 1-5-16,-7-2-7 0,-1 4-8 0,5 3-12 15,-7 6-10-15,1-3-22 0,-3 3-18 0,2 6-27 16,1-4-36-16,-3 4-85 0,2 6-126 0,2-5-403 16,-1 6 179-16</inkml:trace>
        </inkml:traceGroup>
      </inkml:traceGroup>
    </inkml:traceGroup>
  </inkml:traceGroup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9:51.5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F5385E4-9571-4167-9372-DF0D4338FDAE}" emma:medium="tactile" emma:mode="ink">
          <msink:context xmlns:msink="http://schemas.microsoft.com/ink/2010/main" type="writingRegion" rotatedBoundingBox="4320,1235 21048,902 21077,2337 4348,2670"/>
        </emma:interpretation>
      </emma:emma>
    </inkml:annotationXML>
    <inkml:traceGroup>
      <inkml:annotationXML>
        <emma:emma xmlns:emma="http://www.w3.org/2003/04/emma" version="1.0">
          <emma:interpretation id="{4F6302B3-C59D-44E3-9F20-E51914E70B72}" emma:medium="tactile" emma:mode="ink">
            <msink:context xmlns:msink="http://schemas.microsoft.com/ink/2010/main" type="paragraph" rotatedBoundingBox="4320,1235 21048,902 21077,2337 4348,26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3F6ED2-793B-4DCA-AF19-215A432B27A4}" emma:medium="tactile" emma:mode="ink">
              <msink:context xmlns:msink="http://schemas.microsoft.com/ink/2010/main" type="line" rotatedBoundingBox="4320,1235 21048,902 21077,2337 4348,2670"/>
            </emma:interpretation>
          </emma:emma>
        </inkml:annotationXML>
        <inkml:traceGroup>
          <inkml:annotationXML>
            <emma:emma xmlns:emma="http://www.w3.org/2003/04/emma" version="1.0">
              <emma:interpretation id="{8BE30D6D-6AB9-4672-A130-0A8E507C425C}" emma:medium="tactile" emma:mode="ink">
                <msink:context xmlns:msink="http://schemas.microsoft.com/ink/2010/main" type="inkWord" rotatedBoundingBox="4320,1235 8542,1151 8570,2586 4348,2670"/>
              </emma:interpretation>
            </emma:emma>
          </inkml:annotationXML>
          <inkml:trace contextRef="#ctx0" brushRef="#br0">300 246 143 0,'0'0'152'16,"0"0"-3"-16,0 0-4 0,0 0-13 0,0 0 2 0,-3-9-3 16,3 9-7-16,0 0-9 0,0 0-6 0,0 0-15 15,0 0 1-15,0 0-10 0,-7-8-10 16,7 8-4-16,0 0-3 0,0 0-2 0,0 0 2 15,-26 15-3-15,18-6-1 0,-2 0-4 0,-1 7 2 16,-2 1-1-16,-2 0-4 0,-2 11-3 0,5-8-1 0,-6 10-7 16,5-2-2-16,-2 4 1 0,4 0-3 0,0 2-2 15,0-1-6-15,2 2 0 0,2 0-4 0,4-4-2 16,-2 2-4-16,1 0 3 0,5-2-10 0,2 0 3 16,2-2-2-16,-3-6-2 0,4-3 1 0,-1 8-1 15,2-7-1-15,1-2 2 0,-1-1-8 0,-1-4 5 16,1-1-5-16,2-1 4 0,-1-1-4 0,-1-3 1 0,4 1-3 15,-2-1 5-15,4-2 0 0,-2-1-2 16,2-3-3-16,3 0 1 0,5-2-2 0,-5-2 3 16,6 0-4-16,-2-6 1 0,-2 1 0 0,4-5 0 0,6-5-2 15,1-5-6-15,2-3-6 0,-3 0 0 16,1-3-12-16,-1-4-3 0,13-9-7 0,-7-2-5 0,-5 11-7 16,4-10 3-16,-10 8 1 0,1-1 3 0,-4 1 2 15,-5 0 6-15,3-3-1 0,-4 3 7 0,1 0 1 16,-7 3 5-16,-1-2 2 0,-1 2 9 0,-6 1 8 15,-2-1 1-15,-2 3 6 0,-3-1-1 16,-1 9 3-16,1-3 1 0,-7-2-5 0,1 5 3 0,0 1-3 16,-2-1 3-16,-5-2-2 0,4 8-2 0,1-2-2 15,-6 3 0-15,5 0-1 0,-4 6-2 0,-1 1 0 16,0-2 1-16,-2 4-2 0,-9 2 0 0,7 4-3 16,-3 2 1-16,1 1-6 0,2 0-7 0,-9 5-3 15,3 2-5-15,-2 1-4 0,-1 3-7 0,0 0-11 0,4 4-13 16,-2 0-22-16,1 1-16 0,3 4-15 0,0 0-29 15,2 1-41-15,-3 4-158 0,8-3-365 16,1-1 162-16</inkml:trace>
          <inkml:trace contextRef="#ctx0" brushRef="#br0" timeOffset="784.21">822 658 9 0,'-5'-20'266'0,"2"6"-18"16,0-5-6-16,1 5-12 0,2 0-19 0,-3 0-10 16,3 0-17-16,-2 6-13 0,0 1-15 0,2 7-14 15,2-16-16-15,-2 16-16 0,0-13-8 0,0 13-11 16,2-11-10-16,3 7-8 0,-5 4-13 0,9-2 0 15,-9 2-8-15,17 0-10 0,-4 2-1 0,-3 2-4 16,7 1-5-16,-5 1-1 0,1 2-6 0,8 3-3 16,-8-1-4-16,7 5 2 0,-4-1-7 0,-1 2 4 15,-2 2-7-15,0 0 2 0,3 8-4 0,-9-7-1 16,-1 0 0-16,-1 4 3 0,0-4-3 0,-5 1 1 0,-3 2 0 16,-2-4 1-16,-3 0-1 0,1 0 2 15,-4-2-6-15,-4-2-1 0,-1 0 5 0,-2-3 1 0,-2 0-2 16,1 0-1-16,-3-5 0 0,0 2-6 0,2-3-7 15,-1-3-6-15,0 1-12 0,6-3-3 0,-1 1-17 16,3-2-15-16,4-1-20 0,9 2-22 0,-16-6-24 16,10-1-29-16,4-6-36 0,0 1-214 0,6-6-439 15,5 0 194-15</inkml:trace>
          <inkml:trace contextRef="#ctx0" brushRef="#br0" timeOffset="402.24">786 783 190 0,'3'14'228'0,"-3"0"-16"16,-3 0-14-16,3 6-8 0,-1 1-10 0,2 1-9 15,-2 6-7-15,-1 3-15 0,2-3-10 0,0 5-8 16,0-4-10-16,0-2-7 0,0-5-9 0,2 0-8 16,-1-2-9-16,4 3-8 0,-3-1-9 15,1 0-10-15,-1 2 0 0,-2-4-7 0,6 1-8 0,-4 0-2 16,-2-1-4-16,3-4-14 0,-3-2-13 0,2 0-15 15,1 0-23-15,-3 0-20 0,-3-3-16 0,3 1-20 16,-5-2-34-16,1-1-15 0,0-2-34 0,-1-3-56 0,5-4-135 16,-8 5-386-16,8-5 171 0</inkml:trace>
          <inkml:trace contextRef="#ctx0" brushRef="#br0" timeOffset="1434.09">1236 797 207 0,'0'0'246'0,"0"0"-21"0,5-16-21 16,2 12-18-16,1-1-12 0,3 2-17 0,2-3-15 0,2 1-14 15,6 0-3-15,-6 1-18 0,7 1-2 0,-7 1-7 16,12-1-9-16,-5 3-5 0,0-3-5 0,0 2-6 16,-2 2-2-16,1 2-6 0,-5-1-3 0,-2-1-3 15,-3 1-6-15,0 3-4 0,-1-1-5 0,-3 0-6 16,2 0 2-16,-2 5-2 0,1-3 7 0,-3 6-2 16,0-1 4-16,-2-1-4 0,0 4 2 0,-1-3-1 15,3 0-6-15,-5 2 3 0,0 1-1 0,3-2 4 16,0 0-8-16,-3-2-4 0,0 1-1 0,2-2-3 15,1-1 0-15,-1-1-3 0,-2-7-2 0,2 13-6 0,2-6 2 16,-4-7 1-16,2 10-11 0,-2-10 3 0,5 8-10 16,-5-8-25-16,5 6-5 0,-5-6-18 0,0 0-20 15,6 5-36-15,-6-5-34 0,0 0-54 0,0 0-45 16,15-23-238-16,-10 9-511 0,1-5 226 0</inkml:trace>
          <inkml:trace contextRef="#ctx0" brushRef="#br0" timeOffset="1083.35">1339 193 70 0,'5'-5'232'16,"-5"5"-22"-16,0 0-24 0,0 0-18 0,0 0-21 0,0 0-10 16,0 0-9-16,0 0-7 0,0 0 0 0,0 0-2 15,7 24-7-15,-7-13 3 0,2 3-6 16,-2 3-7-16,4 5-12 0,-4-1-5 0,3 0-6 0,1 9-6 15,0 0-2-15,1 1-8 0,2-2-6 0,-1 3-2 16,-1-1-6-16,2 0-4 0,-4 0-4 0,2-1-2 16,0 1-3-16,-2-2-4 0,2 0-5 0,-2 0-1 15,-3-5-4-15,2 3-6 0,-2-6-14 0,0-1-16 16,0 2-24-16,-2-2-20 0,-1-1-16 0,1 0-24 16,-1-5-23-16,3-3-32 0,-2 3-70 0,1-5-145 15,-2-1-399-15,3-8 177 0</inkml:trace>
          <inkml:trace contextRef="#ctx0" brushRef="#br0" timeOffset="1635.16">1639 397 250 0,'-2'-10'304'0,"1"3"-24"0,1 7-24 0,-3-14-15 16,3 14-24-16,0-13-28 0,0 13-17 0,0 0-13 0,4-12-21 16,-4 12-15-16,0 0-27 0,9-3-18 15,-9 3-25-15,11 2-25 0,-11-2-21 0,11 9-21 16,-4-4-25-16,-1 4-23 0,-1 1-20 0,2 2-25 15,-1-1-33-15,-1 2-45 0,-1 1-142 0,0 3-355 16,-2-3 157-16</inkml:trace>
          <inkml:trace contextRef="#ctx0" brushRef="#br0" timeOffset="3126.8">1853 737 125 0,'9'4'221'15,"-2"-2"-10"-15,1 2-11 0,2-1-20 0,-2 2-11 16,2-1-14-16,-2 0-11 0,-3 4-6 0,3-4-15 16,0-1-6-16,-1 6-11 0,-2-3-9 0,4 2-8 15,-5-3-9-15,3 0-6 0,-1 3-7 0,-3-2-5 16,2 2-3-16,-5-8-10 0,6 13-1 0,-4-7-7 16,0 1-5-16,-2-7 0 0,4 11-3 0,-4-11-4 15,1 10 0-15,-1-10-7 0,1 10 1 0,-1-10-4 16,0 0 0-16,3 10 0 0,-3-10 2 0,0 0-5 0,0 0 1 15,0 0 1-15,0 0-2 0,0 0-5 16,0 0 0-16,0 0-4 0,4-25-1 0,1 14-7 16,3-6-6-16,2 1-6 0,-2 4-4 0,3-4 0 0,-4 0-1 15,-1 3 4-15,4 0 4 0,-2 3-1 0,0-3 0 16,-1 5 2-16,1-3 2 0,-3 5 9 0,0 1 3 16,0-1-1-16,-5 6 7 0,6-6-3 0,-6 6 2 15,5-8-4-15,-5 8-3 0,4-5 2 0,-4 5 0 16,0 0-3-16,0 0 0 0,0 0-1 0,0 0 1 15,11 11-1-15,-11-11 5 0,4 13 1 0,-2-4 0 16,1 0 3-16,-1 1 2 0,0-1 1 0,3 2-3 16,-1 0-1-16,-2 0 1 0,0-1 0 0,1 0-1 0,1 0-2 15,0-1 4-15,-2-3-4 0,3 3 0 16,0-1-2-16,-1-2 1 0,-2 1 2 0,3-3 3 16,1 1-8-16,-2 0 3 0,-4-5-4 0,11 6-1 0,-4-3-3 15,-7-3-5-15,13 0-8 0,-13 0-6 16,16-4-16-16,-8-1-2 0,2 0-15 0,0-2-4 0,-1-3-3 15,0 0 3-15,0-2-2 0,-2 1 4 0,1-1 1 16,1 0 4-16,-3 0 12 0,4 0 6 0,-8 4 9 16,2-3 15-16,1 4 9 0,1 0 11 15,-4 0 5-15,3 2 6 0,-5 5 2 0,6-12 5 0,-6 12-4 16,3-8 1-16,-3 8-4 0,4-6-3 0,-4 6-2 16,0 0-1-16,0 0-7 0,0 0 0 0,0 0 6 15,0 0 3-15,0 0-3 0,7 19 10 0,-3-11 0 16,-3 0 0-16,2 2-1 0,0 2 1 0,-1 0-3 15,4-2 1-15,-1 2-3 0,1 2 0 0,-3-4-1 16,6 2-2-16,-5-1-3 0,2 0 4 0,-1-2-5 0,2 1-2 16,2 0 0-16,-7-2-1 0,6-2-4 0,-1-1 3 15,2 0-7-15,1 0-5 0,1-1-5 16,-1 1-7-16,3-5-12 0,-3 0-7 0,6 0-12 0,-2-4 0 16,-1 2-10-16,3-3-7 0,0-4-2 0,0-1-9 15,4 2 3-15,-4-3 7 0,-1 2 4 0,1-1 9 16,-3 3 5-16,0-1 14 0,-3-1 9 0,2 4 9 15,-3-1 23-15,-1 2 8 0,-3 0 1 0,-5 4 8 16,10-3-1-16,-10 3-4 0,8-4-2 0,-8 4-2 16,0 0 0-16,13 0 0 0,-13 0 2 0,0 0-1 15,10 9 0-15,-5-5 7 0,2 1-4 0,-3 3-1 16,3 1-1-16,4-1 0 0,-2-1-1 0,-3 0-4 16,5 2 3-16,0-1-1 0,0-1-2 0,3 0 4 15,1-1 1-15,-2 0-7 0,3-2 0 0,5 1 2 0,-1 0-3 16,0-1 0-16,3-4-3 0,-2 2 1 0,0-4 2 15,0 0 0-15,0 0-2 0,-6-2-4 16,0-2 3-16,-2-2-4 0,-2 0-1 0,2-4-2 16,-5 1 0-16,0 0-3 0,-1-2 0 0,-3 1-4 0,-4-4 5 15,-2 3-2-15,-5 0 0 0,2 0-2 16,-10-1 2-16,2 0 2 0,-8 1 2 0,-2 3 2 0,0 5 0 16,-9-3-1-16,9 5 6 0,-11 0-4 0,4 1-1 15,5 4 1-15,2 0-2 0,0 2 1 0,2 3 2 16,6-2-1-16,0 5-2 0,3 0 0 0,3-1 1 15,-1 3-2-15,2-2 3 0,2 4-3 0,6-1 2 16,0-1 2-16,0 1-4 0,4-1 3 0,1 1-3 16,0-1 1-16,5-3 2 0,1 0 1 0,-1 1-1 15,3-2-1-15,7-2-3 0,-5-1-2 0,7-5 0 16,-2 1 1-16,3 1 4 0,-2-4-3 0,0 0 0 16,0-7-2-16,1 3-2 0,0-5 2 0,5-2-5 15,-8-1-3-15,2 2 2 0,-3-4-3 0,5-4 2 0,-6 4 0 16,-6 1 2-16,1 6 2 0,-2-1 4 0,-4 4 9 15,-3-3 7-15,3 7 8 0,-6 2-6 0,7-9-5 16,-4 4-1-16,-3 5-1 0,0 0-4 0,0 0 1 16,0 0-2-16,0 0-1 0,0 0-1 0,0 0 1 15,0 0-5-15,-16 27 7 0,13-15-3 0,-3-3-4 16,5 3 2-16,-4 1 3 0,5 0-3 0,-4 0 1 16,4-3 1-16,0 1 1 0,4 3-1 0,-2-6 3 15,5 0 0-15,2 0 3 0,-1 1 0 0,4-4 6 16,0 1 0-16,2-2-3 0,0-2 0 0,8 0 2 15,-1-2 2-15,3-2-2 0,7-1-5 0,-6-4 5 16,6-5-4-16,3 0-1 0,-3 0-3 0,3-7 2 0,1-1-5 16,0-1-1-16,-2-2-8 0,3-2-12 15,11-10-11-15,-13 10-8 0,7-17-15 0,-12 12 4 16,7-11-1-16,-3-3-1 0,-9 9 1 0,-5 1 3 0,1-1 6 16,-1 0-2-16,-7-1 11 0,-1 4 14 15,-4 0 13-15,-5-1 9 0,-2 1 9 0,-2 2 7 16,-4 0-1-16,-1 10 7 0,-4-8 0 0,1 9 5 0,-1 3 4 15,-1-2 0-15,2 4-1 0,-1 3-5 0,2 3-3 16,-1 2-9-16,-1 3 2 0,0 2-5 0,-3 3-4 16,2 6 2-16,-5 3-2 0,2 7-2 0,-6 4-1 15,3 2 4-15,4 5-5 0,0 4 1 0,6 0 3 16,3 3-2-16,1 6 3 0,5 13-3 0,7-2 6 16,2 0 0-16,3-2-5 0,2-10 3 0,6 12-1 0,5-3 0 15,-1 1-2-15,4-5 0 0,1 2-6 16,-7-12-19-16,13 6-26 0,-10-12-30 0,3 0-35 15,0-1-44-15,4-3-57 0,-1-2-227 0,3-7-468 16,-1 2 208-16</inkml:trace>
        </inkml:traceGroup>
        <inkml:traceGroup>
          <inkml:annotationXML>
            <emma:emma xmlns:emma="http://www.w3.org/2003/04/emma" version="1.0">
              <emma:interpretation id="{47884A90-7CA9-4358-B5DF-D65A50E882C5}" emma:medium="tactile" emma:mode="ink">
                <msink:context xmlns:msink="http://schemas.microsoft.com/ink/2010/main" type="inkWord" rotatedBoundingBox="9657,1424 12898,1360 12913,2121 9672,2185"/>
              </emma:interpretation>
            </emma:emma>
          </inkml:annotationXML>
          <inkml:trace contextRef="#ctx0" brushRef="#br0" timeOffset="5410.1">5342 741 31 0,'0'0'264'0,"3"-9"-13"15,1 4-7-15,-4 5-15 0,5-11-9 0,-5 11-7 0,2-10-5 16,-2 10-14-16,2-12-9 0,-2 12-8 0,2-8-7 15,-2 8-14-15,0 0-12 0,1-9-12 16,-1 9-8-16,0 0-14 0,0 0-12 0,0 0-7 16,0 0-23-16,2-10-1 0,-2 10-9 0,0 0-2 15,0 0-11-15,0 0-6 0,0 0-3 0,0 0-1 0,0 0-6 16,5 27-2-16,-4-15 0 0,0-2-3 0,3 4-9 16,-2 0 4-16,2-1 0 15,-3 5-4-15,4 1-2 0,-2-2 2 0,0-3-4 0,2 5-7 16,2-3 4-16,0-4 3 0,-1 0 1 0,0 1-5 0,-2-2 5 15,4-1-9-15,-2 0-2 0,-2-4 4 0,1 1-3 16,1-1-3-16,-1-2 3 0,1 0-3 0,-6-4-1 0,15 4-4 16,-2-7 3-16,-13 3-9 0,22-6-2 15,-10-1-11-15,0-2 2 0,2-3-7 0,2-2 0 16,-1-2-8-16,-2-2 5 0,6-6-9 0,-6 5-1 0,1 1 3 16,0 0 2-16,-2 0 4 0,-1 0 6 0,-1 2 2 15,-3 5 1-15,1-2 5 0,-2 4 4 0,0-1 1 16,-1 1 4-16,-3 0 8 0,3 5-2 0,-5 4 3 15,6-10-2-15,-6 10-2 0,5-5 3 0,-5 5-6 16,0 0 4-16,0 0-3 0,0 0 5 0,0 0-4 16,9 16 3-16,-5-9 0 0,-2 0-1 0,3 5 3 15,0-1-1-15,1-1-1 0,-3 2 5 0,2 1 1 16,1-1 0-16,2 3-4 0,2-2 3 0,-2-1 2 16,0 1 0-16,3-2-5 0,0 1 4 0,4-1 3 15,1-2 0-15,0 2-7 0,-1-3 3 0,4-1 1 16,-2-2 0-16,5 2-3 0,-3-5 1 0,-5 1-1 15,6-3-3-15,2 0-4 0,-3-2-6 0,1-1-4 0,-1-4-2 16,1 1-4-16,1-4-5 0,-4 0-4 0,2 0-1 16,-2-2-1-16,-1-3 6 0,-6 5-4 15,0-1 9-15,-2-1 0 0,0-2 4 0,-3 3 9 0,0-3 9 16,-4 3-2-16,0-1-2 0,-2 1 6 0,-5-2 2 16,0 2-3-16,-3 0 8 0,-2-1-1 0,-2 5 3 15,0 0-1-15,-9 0 4 0,3 0-1 0,-2 3 1 16,0 1 3-16,-1 3-2 0,2-1-1 0,1 5-4 15,3-2 1-15,1 2 1 0,1 2-4 0,2 0-1 16,-4 6 3-16,6-2-3 0,0 1-3 0,3 2 3 16,1-1-3-16,-2 2 1 0,5-2 1 0,1 2 3 15,1 0-2-15,1 0 1 0,3-1-2 0,0 1 3 16,1 0-1-16,6-2 0 0,1-4 0 0,1 3-1 16,2-5-1-16,3 2 6 0,3 0-7 0,-1-4 6 15,1 0-8-15,0-3 6 0,-4 0-4 0,-1-2-3 16,-2-2-3-16,9-3 2 0,-7 0-9 0,-2-2-3 0,3-3-4 15,0-3-4-15,-3 0 3 0,-2 2 6 16,0 0-1-16,-3 0 2 0,-1 1 2 0,2 0-1 16,-5 3 4-16,2-2 7 0,-3 3 4 0,1 1 3 15,1 0 4-15,-5 6-4 0,4-9-4 0,-4 9-2 0,0 0-3 16,5-5-2-16,-5 5 0 0,0 0-1 0,0 0 5 16,0 0 0-16,0 0-3 0,0 0 2 0,0 26-1 15,0-15 3-15,0-2-1 0,1 4 1 0,0 0-2 16,3-2 2-16,0 1 0 0,-1 0 1 0,5-1-1 15,0 3 0-15,3-5 5 0,-1 1-2 16,4-1 7-16,-1-3 2 0,7 2 0 0,0-1 1 0,2-2-2 16,3-1 0-16,-3-2 0 15,3-2 3-15,-3-2-4 0,2-3 0 0,2 1-2 0,3-6 1 0,2-1-4 16,-6-3 1-16,4-5-2 0,-2 1 0 0,2-2-4 0,1-4-1 16,-3 0-8-16,-1 0-6 0,-1-3-4 0,1 0-4 15,-2-2-2-15,0 0 1 0,-3-3 0 0,-3 0 7 16,-2 3 0-16,-2 0 4 0,-2 2-1 15,-5 5 3-15,4-7 0 0,-9 7 6 0,-1 1 3 0,0 2 1 16,-1-2 8-16,0 2 1 0,-2-1 2 0,0 4-1 16,-1 0 0-16,-1 3 0 0,-2 0-3 15,-3 1-2-15,3-1 0 0,-2 2 1 0,-2 2-5 0,0 0 3 16,0 1 1-16,1 2-3 0,2 2-3 0,-3 3-1 16,10 1 4-16,-20-1-6 0,7 3 7 0,0 3-8 15,0 3 7-15,-2 3-7 0,0 3 3 0,-1 3 2 16,-3 5-4-16,1 4 3 0,5 1-3 0,-1 1 1 15,3 4 3-15,1 0 4 0,-1 6-4 0,5-3 4 16,2 1 1-16,4 3-2 0,0-3 2 0,5-3-3 16,0 1 1-16,3-1 2 0,3-4-1 0,2 1 3 15,1-3-5-15,3-3 4 0,-2-6-2 0,8 2 2 0,-4-5 0 16,0-3-2-16,4 0 1 0,-1-6 0 16,1 2-1-16,1-3 0 0,-3-2 1 0,2-1 2 0,-2-4-2 15,2 0-3-15,-2-2 0 0,-1-4 0 0,2 0-3 16,-2-2 4-16,-3-2-3 0,-1-3 1 0,0 1-3 15,-1-4 1-15,-2 3-1 0,-1-2-5 16,-2 3 7-16,-4 1-4 0,1 2 2 0,-2-2 0 0,1 3 2 16,-3 1-3-16,0 2 2 0,-3 7 0 0,7-12-1 15,-6 6-3-15,-1 6 0 0,5-5-3 0,-5 5 1 16,0 0 1-16,0 0-1 0,0 0 0 0,0 0 2 16,0 0-1-16,0 0 1 0,2 20 0 0,-2-20-2 15,2 14 10-15,0-5-8 0,-2-2 2 0,3 5 2 16,1-1-1-16,-4 0 1 0,5-1 2 0,0-1 0 0,3 0 3 15,-2-1 3-15,2 2 7 0,-1-6-2 16,4 4 2-16,-1-2-1 0,2-1-3 0,0-1 2 16,-1-3 0-16,-2 0-2 0,3 2-3 0,-2-6 1 15,2 1-2-15,0-2-1 0,0-5 6 0,-1 3-6 16,0-2-4-16,-1-4 2 0,0 0 0 0,1-2-3 16,-4 0-4-16,2 0 1 0,0-1-3 0,-3 3 2 15,0 0-4-15,0 1 0 0,-1 2 0 0,-1 3 4 0,1-2-5 16,0 4 1-16,-5 4-1 0,6-8-3 15,-6 8 2-15,5-4 1 0,-5 4 0 0,0 0-1 16,0 0 1-16,0 0 0 0,12 14 2 0,-8-11 0 0,1 5 3 16,0 1-2-16,1-3 2 0,1 4 1 0,2-2 1 15,1 1 6-15,1-1-4 0,1 1 5 0,4-1 3 16,3 3 5-16,0-5 1 0,3 0-2 0,2-4 3 16,2 1-1-16,-2 1-1 0,11-3-3 0,-1-1 2 15,0-1 2-15,-1-3 0 0,-2-1-3 0,1-4 3 16,-2 2-4-16,0-4-2 0,0-2-2 0,1-3 2 15,-4-2-1-15,-1 1-4 0,-8-1 3 0,3-1-5 16,-5 3-2-16,-2 3 2 0,-4-4-5 0,-4 4 5 16,-2 1 1-16,-4-1-4 0,2 2-2 0,-6-1-1 15,0 2 0-15,-4 1 0 0,-3 1 4 0,-3 3-3 16,0 1-3-16,-9 2-1 0,4 2 1 0,-1 5 2 0,4-1-2 16,1 1 0-16,3 2 2 0,0 2-2 15,3 2 2-15,3 2 0 0,2 6 1 0,3-6 2 16,2 6-4-16,4-2 8 0,7 2-5 0,1 1-1 0,6 3 3 15,5-4-10-15,4 0-14 0,3 1-4 16,3-1-15-16,6-3-11 0,-2-2-11 0,-1-2-31 16,0 0-32-16,1-1-43 0,-2-6-55 0,-1-1-212 0,-1-4-474 15,1-2 210-15</inkml:trace>
        </inkml:traceGroup>
        <inkml:traceGroup>
          <inkml:annotationXML>
            <emma:emma xmlns:emma="http://www.w3.org/2003/04/emma" version="1.0">
              <emma:interpretation id="{6338316E-002E-4AEC-A976-931DF3ED7D6B}" emma:medium="tactile" emma:mode="ink">
                <msink:context xmlns:msink="http://schemas.microsoft.com/ink/2010/main" type="inkWord" rotatedBoundingBox="13654,1413 14374,1398 14385,1934 13665,1948"/>
              </emma:interpretation>
            </emma:emma>
          </inkml:annotationXML>
          <inkml:trace contextRef="#ctx0" brushRef="#br0" timeOffset="6245.06">9341 234 304 0,'0'-7'294'0,"-3"-1"-19"0,3 8-19 16,-3-14-25-16,0 9-18 0,3 5-21 0,0 0-23 16,-3-11-25-16,3 11-24 0,0 0-28 0,0 0-20 0,0 0-23 15,0 0-29-15,0 0-29 0,0 0-26 16,0 0-28-16,21 16-31 0,-13-9-39 0,-2-1-59 15,-1 2-126-15,1-1-344 0,1 2 153 0</inkml:trace>
          <inkml:trace contextRef="#ctx0" brushRef="#br0" timeOffset="6039.89">9393 445 50 0,'-1'-10'280'0,"1"10"-3"0,-1-8-10 15,1 8-8-15,0 0-12 0,0 0 0 0,-3-12-7 16,3 12-9-16,0 0-12 0,0 0-11 0,-1-10-16 16,1 10-25-16,0 0-5 0,0 0-27 0,0 0-15 15,0 0-8-15,0 0-11 0,0 0-11 0,0 0-9 16,0 0-2-16,14 31-8 0,-11-17-4 0,-1-1-7 16,0 4-7-16,2 2-2 0,-3-2-7 0,0 1-1 15,2 2-7-15,-3-3-2 0,1-1-4 0,-1 0-2 0,0-2 1 16,0-2-3-16,1 1-1 0,-1-3-5 15,0-2-4-15,0-8-18 0,-2 17-12 0,-1-11-21 16,1 2-21-16,2-8-14 0,-5 9-17 0,5-9-21 0,-6 8-27 16,-2-6-35-16,8-2-38 0,-13 0-33 0,13 0-305 15,-13-8-590-15,6 0 261 0</inkml:trace>
          <inkml:trace contextRef="#ctx0" brushRef="#br0" timeOffset="6610.2">9552 461 118 0,'0'0'238'15,"5"11"-15"-15,-1-3-12 0,-3-2-16 0,0 2-9 16,3 2-14-16,-3-4-16 0,1 4-15 0,-2 2-9 15,1-4-16-15,1 1-8 0,0 1-12 16,-1-1-7-16,-1-9-9 0,0 14-10 0,0-14-5 0,1 11-6 16,-1-3-6-16,0-8-8 0,2 10-2 0,-2-10-4 15,2 8-4-15,-2-8 1 0,0 0-6 0,0 0-1 16,0 9 1-16,0-9-4 0,0 0-12 0,0 0-14 16,0 0-7-16,0 0-11 15,19-13-12-15,-12 7-3 0,1-5-6 0,3 1 4 0,0-1-8 0,4-3 9 16,0 0 5-16,0-1 5 0,1 0 1 0,-1 0 3 0,-3 1 22 15,3 0 7-15,-4 4 9 0,1 2 6 0,-1 0 6 16,2 1 8-16,-3 0 1 0,-1 4 6 16,1-1-10-16,0 2 6 0,1 0-5 0,1 4-2 0,-2 0 3 15,5 0-1-15,-1 4-11 0,-2 2 2 0,3 4-2 16,-3-1-3-16,2 3 1 0,-1 0-3 0,1 3-2 16,-4 0 3-16,1 0-6 0,0 1-2 0,1 0-3 15,-3 0-19-15,1 0-29 0,-4-2-28 0,3 3-25 16,-5-1-34-16,0-7-51 0,-1 0-264 0,-2-3-477 15,0 0 212-15</inkml:trace>
        </inkml:traceGroup>
        <inkml:traceGroup>
          <inkml:annotationXML>
            <emma:emma xmlns:emma="http://www.w3.org/2003/04/emma" version="1.0">
              <emma:interpretation id="{15E36FFC-DD8E-437C-BCD3-C2D4F21C0638}" emma:medium="tactile" emma:mode="ink">
                <msink:context xmlns:msink="http://schemas.microsoft.com/ink/2010/main" type="inkWord" rotatedBoundingBox="15111,1355 16606,1325 16619,2008 15124,2037"/>
              </emma:interpretation>
            </emma:emma>
          </inkml:annotationXML>
          <inkml:trace contextRef="#ctx0" brushRef="#br0" timeOffset="7086.16">10785 131 164 0,'0'0'240'0,"0"0"-23"16,0 0-22-16,0 0-13 0,0 0-9 0,0 0-10 16,0 0-11-16,0 0-9 0,14 18-7 0,-9-7-9 15,-3 2-2-15,7 3-5 0,-3 2-5 0,-2 0-12 16,1 3-9-16,0-1-8 0,1 10-4 0,0-2-3 15,-1 0-8-15,-1 1-3 0,-1 0-9 0,-1-1-3 16,-1-4-3-16,-1 0-7 0,-1-2-2 0,-1 0-8 0,1-1-1 16,-1 1-4-16,-1-4-2 0,0-4-1 0,1 2-1 15,1-4-12-15,-3 1-10 0,2-1-17 0,-2-3-15 16,3-2-17-16,-2 1-19 0,3-8-22 16,-5 11-22-16,5-11-20 0,-3 9-17 0,3-9-34 0,0 0-241 15,0 0-454-15,0 0 202 0</inkml:trace>
          <inkml:trace contextRef="#ctx0" brushRef="#br0" timeOffset="7568.29">11493 140 65 0,'0'0'173'0,"0"0"-17"0,0 0-10 15,0 0-3-15,-16 4-7 0,16-4-8 0,-15 4-11 16,8-1-6-16,-4 2-3 0,-2 0-7 16,0-1-2-16,-9 2 3 0,8-2-7 0,-6 6-5 0,-1-2-5 15,2-2-1-15,-3 4-6 0,0-1-9 16,-1 0-1-16,-6 3-4 0,0 2-8 15,7-3-7-15,-6 3 0 0,-1-2-2 0,2 2-6 0,5 0-3 0,-3 2-2 16,4-3-2-16,-1 0-6 0,-1 3 0 0,4-1-6 16,1-2 1-16,0-2-6 0,4 5 0 0,-4-2-1 15,6-1-1-15,0-1-3 0,3-2-1 0,1 0-1 16,0-1 2-16,2 0-4 0,1 1 2 0,1 1-2 16,1-5 0-16,3-6 0 0,1 18 0 0,2-12-1 15,5 3 0-15,-2 0-1 0,5-1 1 0,3 0-3 16,4 2 2-16,6 0 1 0,-1-4-2 0,10 4-3 15,-1-1 0-15,3-1-1 0,1-1-1 0,-3 0 4 16,1-1-2-16,-9 0-3 0,8-1 0 0,-8 0-7 0,-2-1-5 16,-3 1-6-16,0-3-10 0,-4-1-9 0,-5 2-14 15,3-3-8-15,-6 1-26 0,1 1 1 0,-9-2-17 16,11 2-20-16,-11-2-23 0,0 0-210 0,11 0-384 16,-11 0 169-16</inkml:trace>
          <inkml:trace contextRef="#ctx0" brushRef="#br0" timeOffset="8127.24">12279 195 15 0,'-8'-10'246'0,"2"6"-14"0,-2 2-13 15,8 2-17-15,-17-9-24 0,9 7-1 0,-5-1-14 16,0 0-10-16,-3 3-12 0,-1-1-12 0,-2 1-12 15,-2 1-14-15,5 2-8 0,-4 0-10 0,1 0-8 16,4 1-12-16,-1 2-4 0,2 1-5 0,1 0-3 16,-1-1-7-16,2 5-4 0,-1-4-3 15,2 3-9-15,4 0 1 0,-2-1-2 0,4 3-2 0,0-2-2 16,2 2-3-16,1 1-6 0,2-1 0 0,4-1-10 16,-1 3-2-16,3 0-10 0,1-3 3 0,3 5-6 0,0-2 4 15,6 3 1-15,-1-2 2 0,1 1-3 0,1-1 2 16,0 1-1-16,1-6 2 0,0 8-2 15,-1-7 2-15,-1 3-4 0,2 0 5 0,-1 0-2 0,0-2 1 16,-2 3 1-16,0-1 1 0,-1-1 0 16,-4-3-2-16,5 4-2 0,-6-4-1 0,2 3 2 15,-4-3 0-15,-2-1 1 0,1 1 1 0,-2 1-1 0,-5-1 1 16,0 3 3-16,-4-3 8 0,0-1 2 0,-3-2 1 16,-3 2 2-16,0 0 3 0,-7-2-5 0,-3 0 1 15,-2-1-4-15,0-4-1 0,-2 1-5 0,-7 0-13 16,8 0-22-16,-10 0-20 0,4-3-24 0,-5-2-32 15,3 1-26-15,7-2-41 0,3 0-219 0,-3-3-425 16,-4-5 188-16</inkml:trace>
        </inkml:traceGroup>
        <inkml:traceGroup>
          <inkml:annotationXML>
            <emma:emma xmlns:emma="http://www.w3.org/2003/04/emma" version="1.0">
              <emma:interpretation id="{75A912BE-A2C2-47FC-956D-93C1DC7677CE}" emma:medium="tactile" emma:mode="ink">
                <msink:context xmlns:msink="http://schemas.microsoft.com/ink/2010/main" type="inkWord" rotatedBoundingBox="17451,1531 18202,1554 18192,1864 17442,1841"/>
              </emma:interpretation>
            </emma:emma>
          </inkml:annotationXML>
          <inkml:trace contextRef="#ctx0" brushRef="#br0" timeOffset="8681.54">13180 312 271 0,'0'0'260'0,"0"0"-23"15,0 0-21-15,0 0-15 0,34-2-7 0,-13 4-15 16,4 1-13-16,0-2-17 0,4 1-3 0,3 1-12 16,2 3-8-16,-1-5-9 0,0 3-3 0,7-2-10 15,-6 2-10-15,1-1-12 0,-3-1-3 16,1 2-11-16,-7-3-4 0,-3 3-6 0,1-3-10 0,-3-3-2 15,-4 3-1-15,-3-1-6 0,0 1-3 0,-3-1-4 16,-1 1-1-16,-10-1-12 0,16-1-7 0,-16 1-19 16,11 0-20-16,-11 0-32 0,0 0-32 0,0 0-26 15,0 0-24-15,0 0-17 0,0 0-22 0,-25-10-62 16,12 7-150-16,1 0-422 0,-2 3 186 0</inkml:trace>
          <inkml:trace contextRef="#ctx0" brushRef="#br0" timeOffset="8944.24">13117 593 78 0,'12'5'234'0,"8"-1"-6"0,0-1-12 0,6 3-10 0,9-3-11 16,2 2-11-16,3-3-10 0,4 0-11 0,-2 0-11 15,0 0-12-15,0-2-9 0,1 1-15 0,-1 0-9 16,-2-2-13-16,0 2-8 0,-7-3-11 0,0 3-7 16,-10-1-10-16,-1-4-18 0,-1 1-13 0,-5 1-16 15,0-2-27-15,-2 2-23 0,-3-2-23 0,-2 0-25 16,-2 2-39-16,1-4-34 0,-1 0-55 0,-7 6-132 16,6-14-375-16,-5 6 166 0</inkml:trace>
        </inkml:traceGroup>
        <inkml:traceGroup>
          <inkml:annotationXML>
            <emma:emma xmlns:emma="http://www.w3.org/2003/04/emma" version="1.0">
              <emma:interpretation id="{0446DD63-BA96-41D9-A206-90B30F6118DC}" emma:medium="tactile" emma:mode="ink">
                <msink:context xmlns:msink="http://schemas.microsoft.com/ink/2010/main" type="inkWord" rotatedBoundingBox="18720,1309 21055,1262 21071,2042 18735,2089"/>
              </emma:interpretation>
            </emma:emma>
          </inkml:annotationXML>
          <inkml:trace contextRef="#ctx0" brushRef="#br0" timeOffset="10200.25">15410 123 101 0,'9'-1'265'0,"7"1"-15"16,-3 0-16-16,2 0-12 0,4 0-16 0,4 1-15 0,-3-1-16 15,4 3-12-15,-2-3-14 0,0 4-8 0,0-3-14 16,0 2-12-16,-2-2-9 0,-2-1-11 0,1 1-10 16,-4 0-10-16,1-1-6 0,-1 3-9 0,-5-3-13 15,-2 0-14-15,-8 0-30 0,16 2-24 0,-12 0-35 16,-4-2-30-16,0 0-22 0,9 4-30 0,-9-4-36 16,0 0-215-16,0 0-420 0,0 0 186 0</inkml:trace>
          <inkml:trace contextRef="#ctx0" brushRef="#br0" timeOffset="9459.74">14455 84 28 0,'0'0'175'0,"0"0"0"16,12 2-12-16,-12-2 2 0,10 1-5 0,-10-1-3 15,0 0-8-15,0 0-4 0,9 2-8 0,-9-2-8 16,0 0-6-16,0 0-10 0,0 0-13 0,0 0-11 0,0 0-6 15,5 4-10-15,-5-4-5 0,0 0-2 16,2 10-5-16,-2-10 2 0,0 9-1 0,0-9 0 16,0 14 1-16,-1-4-4 0,1 0-7 0,-1 4-8 15,1-1 0-15,-2 1-2 0,-1-2-6 0,0 6 2 16,-1-1-3-16,1 3-5 0,-1 0 1 0,-1-1-6 16,0 0-2-16,0 1-3 0,0 0 0 0,0-4-3 0,3 6 1 15,-7-6 0-15,5-3-4 0,1 1 1 0,-3 1-4 16,1-3 0-16,3 0 0 0,-4-2-2 15,5-3 2-15,0 0-6 0,0 2 0 0,1-9 2 16,-4 11 1-16,4-11-4 0,1 10 0 0,-1-10-1 0,6 12 4 16,1-9-5-16,0 1-14 15,5 0-4-15,3-4-12 0,-1 4-15 0,10-4-15 16,-3 0-18-16,4-2-20 0,11 0-11 0,1-3-36 0,0 2-15 0,7-6-19 16,-2 1-46-16,2 3-136 0,-2-4-388 0,0 4 172 15</inkml:trace>
          <inkml:trace contextRef="#ctx0" brushRef="#br0" timeOffset="9790.15">14844 179 84 0,'-6'5'239'0,"-2"4"-7"0,0 2-12 16,-5 4-13-16,2 3-13 0,-3 5-14 0,-2 5-10 16,6-1-6-16,-6 1-13 0,5 0-12 0,-3 2-13 15,2 1-3-15,1 3-15 0,2-4-8 0,-3 4-12 16,3-4-7-16,-3 1-6 0,2-1-6 0,3-2-7 15,-3 1-7-15,3-7-6 0,-1-1-5 0,2 1-14 16,0-2-20-16,0-2-23 0,1-2-21 0,1-2-31 16,0-3-28-16,-2 1-30 0,4-4-33 0,-1-3-58 15,3-5-170-15,0 0-416 0,0 0 184 0</inkml:trace>
          <inkml:trace contextRef="#ctx0" brushRef="#br0" timeOffset="10701.93">15245 193 11 0,'-12'5'200'0,"-1"0"-19"0,3 1-14 0,-3 0-12 16,1 2-14-16,3-2-13 0,-1 2-12 0,-1 1-10 15,4-1-11-15,0-2-12 0,1 3-6 0,1-2-9 16,3 1-1-16,2-8-10 0,-4 15-2 16,6-6-6-16,2-1-4 0,-2 0-6 0,3 0 1 0,3-2-6 15,1 4-4-15,3-1-3 0,1-1-2 0,5 1-5 16,-1-2 0-16,5 2-3 0,-2-3-1 0,0 2-4 16,2-2-1-16,-2-1-1 0,4 3 1 0,-2-2-5 15,-3 2 0-15,5-3 1 0,-1-1 0 0,-5 2-3 16,2-2 3-16,1 1-3 0,-8 0 4 0,0-1 0 15,2-2 1-15,-3 2-3 0,-1 0 1 0,3-2 2 16,-10 2-3-16,5-1-2 0,-9-3 0 0,10 5 3 16,-5-3 1-16,-5-2-1 0,11 9 2 0,-6-4-1 15,-2 0 1-15,2 1-3 0,-3 2 5 0,3 1 3 0,-5-3 5 16,4 5-2-16,-3 0-1 0,2 0-5 0,0 1 4 16,-3 0-3-16,0 0-1 0,0 0 0 15,-5 1 1-15,1-1 2 0,0 0-2 0,-3 0 2 0,1 0 1 16,-4-1-1-16,-2-1 3 0,3-1 1 0,-4 0 4 15,-3-4 1-15,-4 2-1 0,0-3-1 16,1-2 0-16,-5-1-2 0,4-1 0 16,-1-1-1-16,1-1-1 0,5-1-5 0,-2 1 3 0,3-2-2 0,-2-1-10 15,2 0-11-15,2 1-17 0,1-1-17 0,-2 0-17 16,4-1-13-16,-1 2-18 0,4-1-29 0,3-2-27 16,3 7-64-16,2-14-120 0,-2 14-357 0,16-14 158 15</inkml:trace>
          <inkml:trace contextRef="#ctx0" brushRef="#br0" timeOffset="11208.21">16223 334 137 0,'0'0'285'0,"0"0"-21"15,0 0-29-15,0 0-23 0,0 0-25 16,0 0-20-16,0 0-15 0,0 0-15 0,0 0-8 0,0 0-14 0,-26 18-10 16,17-8-9-16,0 1-6 0,-4 3 0 15,0 3-19-15,0 0-4 0,4 2-5 0,-2 1-4 0,-2 6-6 16,3-6-4-16,-1 8-3 0,4-8-7 0,1 3-3 15,-1-2-5-15,6-2 0 0,1 2-2 0,1-1 0 16,2-4-4-16,-1 3-3 0,3-1 1 0,0-4 1 16,0-1-5-16,4 0-1 0,4-1 2 0,1 2-3 15,3-1-3-15,1-4 2 0,0-1-3 0,4 0-1 16,2-3 2-16,-1 0 1 0,9-3-5 0,-1-2-1 0,2 0-1 16,-2-2-5-16,2-8-5 0,-2-2-6 0,0 0-9 15,1-3-5-15,1-6 4 0,1-2-14 16,-3-1 3-16,-5-1-2 0,2-3 0 0,-3 1-2 0,-6-2 5 15,-1-1 2-15,-5-1 4 0,-3 1 5 0,-7 2-2 16,-3-3 2-16,-3 9 6 0,-4-6 0 16,-4 7-1-16,-2 4-1 0,-7-7 3 0,-6 3 0 0,-1 4 1 15,0 3-4-15,-2 5-11 0,-1 2-13 0,-3 2-21 16,11 3-13-16,-4 2-15 0,3 2-16 0,-11 6-20 16,3-1-21-16,0 2-29 0,-10 2-155 15,13 0-356-15,-9 5 158 0</inkml:trace>
        </inkml:traceGroup>
      </inkml:traceGroup>
    </inkml:traceGroup>
  </inkml:traceGroup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20.9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AA817F0-28A3-497E-8060-2C00AF275D9F}" emma:medium="tactile" emma:mode="ink">
          <msink:context xmlns:msink="http://schemas.microsoft.com/ink/2010/main" type="inkDrawing" rotatedBoundingBox="3517,4360 24215,3665 24224,3912 3525,4607" shapeName="Other"/>
        </emma:interpretation>
      </emma:emma>
    </inkml:annotationXML>
    <inkml:trace contextRef="#ctx0" brushRef="#br0">0 743 53 0,'0'0'113'0,"0"0"3"0,0 0-10 0,12 0 4 15,-12 0-12-15,0 0-5 0,0 0-8 16,0 0-6-16,0 0-6 0,0 0-7 0,0 0-10 0,0 0 0 16,0 0-8-16,0 0-1 0,0 0-8 0,0 0-5 15,0 0-5-15,19-5-1 0,-19 5-6 16,0 0 3-16,0 0-11 0,11-1 10 0,-11 1-7 0,0 0-4 16,11 1-2-16,-11-1 3 0,9 3-1 0,-9-3-1 15,11 0-1-15,-11 0-2 0,13 0-7 0,-13 0 5 16,15-4-3-16,-6 2 0 0,-9 2 0 0,14-1 2 15,-6 0-2-15,2-3 0 0,-10 4-2 0,19 0-3 16,-9-2 1-16,0 2 3 0,3-3-3 0,-5 2 2 16,7 0 0-16,-5 0 4 0,-10 1-4 0,18 0-3 15,-5-2 1-15,-4 1-1 0,1 1 1 0,3-2 2 16,-1 1 0-16,4-4 4 0,-5 5-2 0,4-2-2 0,-4 2-2 16,3-1-3-16,-3 1 1 0,2 0 6 0,-3 1-8 15,4-1 3-15,-6 0-3 0,-8 0 7 0,19-1-5 16,-11 2 1-16,-8-1-3 0,16 1 1 0,-9-1 1 15,-7 0 1-15,12 0 4 0,-12 0-3 0,14 1-1 16,-14-1 2-16,11-2 1 0,-11 2-2 0,13 1-3 16,-13-1 4-16,11 4-3 0,-11-4-2 0,13 0 0 15,-6 0 3-15,-7 0 2 0,15 2 1 0,-15-2 1 16,13 1-5-16,-6-1 1 0,-7 0 4 0,18 2-3 16,-8-2-1-16,2 0-4 0,-12 0 1 0,20-2-1 15,-9 1 8-15,-1 2-3 0,2 1 0 0,-1-2-4 0,2 1 3 16,0-1-2-16,-2 0 2 0,4 0-1 0,-4-1 3 15,0 1-5-15,3 3 7 0,-3-5-8 16,-2 1 1-16,3 1 5 0,0-2 2 0,-1 1-1 0,4 2-5 16,-5-2 0-16,2 1 1 0,2 1-1 0,-3-1-1 15,2 0 2-15,0-1 3 0,-3 1-4 0,2 0 9 16,-1-2-10-16,2 2 4 0,0 0-4 0,-2 0 0 16,2-3-2-16,-1 3 2 0,1-1 3 0,-2 0 3 15,2 0-2-15,-2-1-2 0,0 2 3 0,0 0-8 16,5 2 7-16,-7-1 0 0,-9-1-3 0,19-1 6 15,-6-1-2-15,-2 2 1 0,-2 0 2 0,5 0 0 16,-4 0-8-16,1 0 6 0,1 2 0 0,1-2-2 0,-2 1-5 16,2-1 8-16,-1 0-6 0,1 1 3 0,-3-1 0 15,6 0 0-15,-1 0-2 0,-2 0 5 0,1-1-5 16,-1 1 3-16,-1 1 0 0,4-1-5 0,-3 1-2 16,5-2 5-16,-6 2 2 0,5 2-1 0,-2-3 0 15,-3 0-2-15,4 2 4 0,-2-2 1 0,4 1-5 16,-5 1 3-16,2-4-1 0,1 1 2 0,-3 1-5 15,2 0 2-15,0 0 1 0,1 0 1 0,-4-2 0 16,4 2 0-16,-1 0-3 0,2 0 1 0,-2 0 5 0,5-3 1 16,-7 3-5-16,8-1-1 0,-6 1 1 15,7-2-3-15,-2 2 1 0,-2-2 0 0,3 2 1 16,-5-1 4-16,4 2-3 0,0-5 6 0,-5 4-11 0,2-2 4 16,1 0-2-16,0 2 2 0,4-3 4 0,-3 6-5 15,2-6 5-15,-6 3-4 0,1-1 0 0,-1 0 0 16,6 2 2-16,0-2-2 0,-1 0 7 0,-7 1-5 15,8-1 0-15,-5 1 1 0,-1-1-1 0,-2 1-3 16,10 0 2-16,-7-1 0 0,1 1 1 0,5 0 1 16,-7-3-3-16,1 6 3 0,2-3-6 0,2 0 4 15,-5 2-2-15,1-7-4 0,-1 8 3 0,-1-3 2 16,1 1-1-16,1 0 3 0,-1-1 1 0,0 0 4 16,2 2-7-16,-2-2 1 0,1 0-1 0,-1 1 3 15,5-1-8-15,-7 0 5 0,5 0-6 0,-5 0 3 0,3 1 0 16,4-1 2-16,-3 3-2 0,-3-6 7 0,3 6-4 15,-2-3-1-15,1 0 1 0,-1-3 2 0,5 2-4 16,-2 1 0-16,-2 0 3 0,3-1 2 0,-4 0-2 16,5 2 3-16,1-3-8 0,-6 1 6 0,4 0 1 15,4-2 3-15,-8 1-7 0,4 4 1 0,1-4 1 16,1 2 2-16,0 0-1 0,-5-3-8 0,1 3 9 16,4-1 1-16,-5 1-4 0,5-3-1 0,-1 1-1 15,-5 2 5-15,1 0-6 0,-1-4 8 0,4 5-5 0,-5-1 3 16,5-3-5-16,-1 5-3 0,-5-2 2 15,3 1 3-15,-3-1-6 0,-1 0 5 0,-1 0 0 16,2 0 0-16,0-3 0 0,-6 2-4 0,-7 1 6 0,15 0-2 16,-6 0-2-16,-9 0 4 0,15 1-2 0,-15-1 5 15,16-1-4-15,-9 0 2 0,-7 1 1 0,14 1 0 16,-14-1 2-16,17-1 2 0,-11-1-1 0,4 0 1 16,0 0-8-16,1 2 4 0,-1 0 3 0,2 0 7 15,0-2-10-15,2 1 0 0,1 1-4 0,0 0 6 16,-1-2-7-16,4 4 8 0,1-2-7 0,1 1 2 15,4-2-6-15,-1-1 9 0,-1 1-2 0,3 1 6 16,-2-2-7-16,2 1 0 0,-4-1 6 0,6-1-7 16,-2 3-2-16,-4 0-1 0,5-4 3 0,-6 3 0 15,3 0 4-15,-4 1-2 0,3 0 0 0,0 0 1 16,0 0-5-16,-3 0 6 0,-4-1 1 0,6 0-5 0,-3 0 0 16,-5 1 0-16,9 1-1 0,-2 0 3 0,-5-3 2 15,1 3-4-15,-1-1 0 0,7 0-1 0,-1 0 3 16,-2 1-1-16,2-2-2 0,-6 0 3 0,0 1 7 15,0-2-7-15,0 2-3 0,1 0 2 0,-2-1 1 16,0 1 0-16,2 1 4 0,-2-1-3 0,-1-1-2 16,3 1 2-16,-2-2-3 0,-2 2 6 0,0 0-6 15,2 0 1-15,0-2 2 0,-2 2-2 0,1 0-1 0,1 2 5 16,1-2-6-16,-2-2 4 0,0 2-1 16,-1 0 1-16,2-3-4 0,3 2 4 0,-4 1-4 15,2 0 8-15,0 0-1 0,0 4-4 0,-1-4-5 0,2 0 4 16,6 0 3-16,-6 0-1 0,0 0-4 0,1 2-1 15,-1-2 6-15,4 0-5 0,-1-2 6 0,-4 4-4 16,6 1 0-16,-1-4 1 0,0 2-4 0,-3-2 6 16,4 1-2-16,-5 1 1 0,5-2-2 0,-1-3 0 15,-1 4 2-15,6 0 1 0,-3 0-2 0,-2-3 3 16,0 6-3-16,1-3 1 0,-5 0 6 0,5 0-10 16,2 2-6-16,2 1-1 0,-2-3 8 0,2 0 2 15,-3 0-3-15,1 0 4 0,-2-1-5 0,1 2 7 16,-1 1-4-16,0-2 3 0,2-2-4 0,-2 4 2 15,-2-1-3-15,2 0 8 0,-1-2-6 0,1 2 3 16,1 0-3-16,-2-1 0 0,1 1 2 0,1-1-1 0,-2 1-2 16,1-1-1-16,0 1-1 0,-2-1 4 0,1 0-2 15,1 3 1-15,0-3-1 0,0 0 0 0,-1 0-2 16,0 0 8-16,-5 0-6 0,5-3 5 0,-5 6-7 16,2-6 3-16,3 2 0 0,-4 2-1 0,4 2 0 15,-1-3 1-15,0 0 2 0,-2 0-1 0,3 3-4 16,-5-3 5-16,6-3 7 0,0 3-9 0,0 0 0 15,1 0 0-15,-2 3-2 0,-1-3 4 0,6 1-5 16,0 0 3-16,-3-2 1 0,0 2 1 0,1-1-5 0,-2 0 0 16,4 0 7-16,-5 0-8 0,3 0 5 15,1-1 4-15,-2 2-8 0,1-1 5 0,1 1-3 0,-3-1 1 16,1-1 4-16,0 1-7 0,0 0 0 0,0 0 4 16,1-2-1-16,-2 2 4 0,2 3 0 0,-1-4-2 15,2 1-5-15,-2 1 2 0,0-1 4 0,1 3-2 16,2-1-1-16,0-2 0 0,-4 0 1 0,1 1-1 15,-1-1-4-15,1-1 4 0,-1-1-7 0,2 4 7 16,-2-2-8-16,3 0 6 0,-3 0-8 0,1 0 6 16,-1 0 0-16,-4 0-2 0,5 0 6 0,2 0-5 15,-3-2 3-15,2 1 0 0,-2 1-2 0,1 0 6 16,2-2-8-16,-5 1 8 0,3 1-2 0,0-2-4 16,-1 2 1-16,1 0 6 0,-3 0-6 0,1 1 5 15,1-5-4-15,-1 4 0 0,-3 0-1 0,5 0 5 0,1 0-5 16,-1 0-1-16,-2-3 3 0,1 2 6 0,1 1-7 15,-1-1 9-15,1 2-14 0,-1 0 5 0,0-2 3 16,2 0-1-16,1 0-4 0,-5 1 2 0,6 0-2 16,-4 1 9-16,4 0-6 0,-2-3 5 0,-2 2-5 15,2 0 6-15,1 0-10 0,-2 1 6 0,0-1-4 16,2 0 6-16,-2 1-5 0,1-1 4 0,-3 1-1 16,3-1-2-16,0-1 3 0,0 2 3 0,2 2-3 15,7-6 3-15,-8 3-4 0,0 0 0 0,-1-1-1 16,4 0 2-16,-4 0-4 0,1 2 2 0,7-1 3 15,-6 0 0-15,-2-1-4 0,2 1 3 0,1 0 2 16,-2-1-6-16,1 0 3 0,0 2 1 0,7-3-2 0,-8 0-2 16,1 1 2-16,1-1 3 0,5 0-2 0,-7 2 2 15,2 0-3-15,6 0 9 0,-8 0-9 0,2 0 5 16,0 2-6-16,-3-4 1 0,9-1 0 0,-10 2 1 16,3 0 3-16,0 1 1 0,-1 0-7 15,2-3 5-15,-2 3-1 0,2 0 0 0,-3-1-4 0,-1 4 5 16,3-5-5-16,0 1 6 0,9-2-1 0,-9 3-5 15,7 0 1-15,-10 0 2 0,9 0-2 0,-4 0 6 0,3 0-4 16,-7 0 7-16,2-2-10 0,-1 2-2 16,1-2 2-16,-3 2 2 0,3-1 1 0,-1 0 0 15,0 2-3-15,0-1 10 0,1-1-13 0,1-1-1 0,-1 2 2 16,5 2 1-16,-7-1 1 0,1-1 7 0,-1 0-6 16,-1-3 3-16,0 3-1 0,0-2-5 0,3 2 5 15,-3-2 0-15,0 0-3 0,2 2 1 0,-2 0 0 16,-1 0 3-16,1-2-7 0,-1 0 4 0,0 2 3 15,-5 0 5-15,6-1-8 0,0 1-3 0,2 0 6 16,-5-1 2-16,4-1-5 0,0 2 1 0,2 0-2 16,-2 0 4-16,-2-2-3 0,3 1-1 0,-1 2-1 15,-2-2 5-15,2 0-1 0,0 1 5 0,0 0-4 16,0 0 0-16,2 1-7 0,-1 0 5 0,0-3-4 16,2 2 2-16,-1-2-5 0,6 0 7 0,2-1-2 0,-10 3 3 15,9-1 1-15,-1 0 3 0,1 1-4 0,-7 0-2 16,2 0 6-16,4-1-2 0,2-2-4 0,-2 0 0 15,-6 6-1-15,-1-6 6 0,7 2-1 0,1-1 0 16,-7 0-6-16,1 0 6 0,6 2-6 0,-9-1 6 16,7 0-3-16,3-1 0 15,-8 2-1-15,9-5 2 0,-2 3 0 0,-1 1 2 0,-6-1 2 16,-1 2 0-16,9-4 2 0,-9 2-3 0,0-1-1 16,1 2 5-16,0 1-6 0,1 0 4 0,-1 0-2 0,-1 0 3 0,2-3-5 15,6 1 5-15,-7 2-4 0,0-5 1 0,7 2-2 16,-1 1 1-16,-8 1-3 0,9-2 7 15,-7 3-2-15,-3-1-1 0,9-3-5 0,-7 4 8 0,0-3-6 16,2 2 2-16,-2 0-4 0,1 1 3 0,0-1-2 16,5-5 2-16,-5 6 2 0,10-2-4 15,-12-1 3-15,-2 3 6 0,13-2-12 0,0 0 6 0,-3 1-3 16,2-1 3-16,-8-2-3 0,2 4 1 0,5-3-4 16,0 1 0-16,-8-1 2 0,7 2 0 0,-7 1 1 15,9-2 3-15,-8 2-6 0,4 0 7 0,-4-3-5 16,6 6-1-16,-7-3-1 0,9-4 5 0,-3 1 0 15,-4 2 1-15,-1 0-1 0,0-2-3 0,7 3-2 16,-5-2 5-16,-4 0-1 0,2 1 2 0,2-2-8 16,-5 3 10-16,3-2-7 0,1 2 3 0,-2-1-4 15,1 0 2-15,-2-1 1 0,0 2 0 0,0-2-1 0,2 2 5 16,12 0-8-16,-14 0 6 0,9-3-3 0,-7 2-1 16,-2 0 2-16,1 0 2 0,2 1-6 0,-2 0 7 15,0-2-3-15,-1 2-1 0,2-3-1 0,-2 2 0 16,1-1-4-16,2 5 6 0,-3-4-2 0,2-1 4 15,-1 2 2-15,1-3-5 0,0 1 2 0,4 1-2 16,-4-1 2-16,6 1 1 0,-8-1 0 0,0-1-2 16,0 3-3-16,4-2 2 0,-5 2 0 0,3-3-1 15,-2 2 2-15,2-1-3 0,7-1 0 0,-12 0 0 0,4 3-1 16,0 0 5-16,-3-2 0 0,2 2 2 0,-2-3-8 16,1 2 5-16,3-1-4 0,-3-1 2 0,3 2 3 15,1-1-2-15,-2 0-3 0,2-2 5 0,-1 2-2 16,-2 0 4-16,-2 1 1 0,4-2-5 0,-2 3 3 15,3-2-4-15,-1 1 2 0,-2-2 2 0,9 1-2 16,-8 2-1-16,-1-1 12 0,1-1 0 0,0-1-7 16,7 3 6-16,-6-2-1 0,-1 1-4 0,-1 0 4 15,10 0-4-15,-10-2 0 0,2 3 1 0,0-3-8 16,-2 3 6-16,2 0-1 0,-3-2 1 0,1 2-1 16,2-3-1-16,-2 0 3 0,2 2-9 0,-3-1 6 15,0-1 2-15,3 3-3 0,-4 0-15 0,2-4 18 0,-3 2-5 16,4 0 7-16,-2 2-12 0,3-2 9 15,-1 1 2-15,11-2-3 0,-14 1 5 0,2-1-7 0,2 2 5 16,-4 0-5-16,2 0 6 0,-2-1-8 0,4 2 4 16,-2-1-2-16,2-2 2 0,-5 1-3 15,4 2 3-15,-3-3-4 0,-1 2 8 0,5-1-4 0,-3 2 1 16,0-2 0-16,2 1 1 0,-1-1-3 0,0 2-1 16,-2 0 0-16,5-3-4 0,-6 3 6 0,5-3 1 15,-2 1-1-15,-1 1 0 0,2-1 0 0,0 1 2 16,-1 1-8-16,-3-1 8 0,4 0-7 0,-2 1-1 15,0-3 4-15,-2 3 3 0,2-3 2 0,0 3-3 16,2-2-3-16,-2-2 2 0,-2 4 1 0,2-2-9 16,-1 2 10-16,2-2-1 0,2 0-5 0,-1 0 4 15,-1 0-1-15,-2 1 2 0,0 0-3 0,2-1 2 16,-1 0-1-16,0 2 3 0,2 0-9 0,-2-3 8 0,-2 2-2 16,7 0-3-16,-7 0 1 0,4-1 3 0,-1 1 3 15,0 1-6-15,3 0 3 0,-4-3-2 16,3 3-8-16,-2 0 7 0,0-2 1 0,1 2 5 0,1-3-2 15,-2 1-2-15,1 0 0 0,-1 0 3 0,3 0-6 16,-3-1 3-16,3 1-2 0,-2 2 2 0,-2-3 1 16,2 1 3-16,0 2-1 0,7-2-5 0,-6 1 2 15,-6 0 0-15,6-2 4 0,-4 3-9 0,2-2 5 16,3 0-1-16,-6 1 3 0,4 0-3 0,0-1-2 0,3-1 4 16,4 0-2-16,-7 3 5 0,0-2-5 15,-2 0-2-15,0 2 5 0,0 0 2 0,-1-1-8 16,0-1 2-16,-1 1 5 0,-1-2-1 0,4 3-4 0,-5-3 2 15,5 3-2-15,-2-2-1 0,0 2-2 16,2 0-1-16,-3-3 1 0,1 3 3 0,0-3 0 0,0 2 2 16,-1-1 0-16,2 2-2 0,0 0 5 0,-4-5-4 15,6 4 1-15,-2 1 3 0,0-1-4 0,0 1-6 16,0-2 3-16,-2 2 2 0,0-2-1 0,-1 1 5 16,4-1-7-16,-2 2 11 0,2 0-3 0,-2 0-6 15,2 0 0-15,1-2 2 0,-2 1-4 0,2-2 5 16,-1 1 0-16,1 0 1 0,1 2-7 0,1 0 3 15,5-4 0-15,-7 4 3 0,-1 0-3 0,0 0 0 16,1-2-3-16,-4-1 7 0,4 3-12 0,1-1 12 16,-4-1-2-16,2 1 3 0,-2 1 1 0,2-1-5 15,1 1 4-15,-4-2-4 0,4 0 3 0,1 2 0 0,-2 0-1 16,1 0-1-16,1-2-3 0,-1-1 2 16,1 2 0-16,-4 0 3 0,3 0-4 0,1-2 1 0,-3 3 4 15,3-3-5-15,-4 1-4 0,2-1 7 0,-2 2-2 16,2 1 2-16,-3-1-2 0,1 0 7 15,3 1-8-15,-4-1 1 0,-2-4-4 0,3 5 8 0,0 0 0 16,-1 0-3-16,1-2 0 0,-5 2 2 0,4-2-3 16,-7 2 4-16,7-1-4 0,1 0 2 0,-2-1-5 15,-4 2 3-15,1 0 6 0,6-3 1 0,-6 3-8 16,3-1 9-16,2 1-10 0,-5-1-1 0,0-2 8 16,6 3-3-16,-7 0 1 0,1 0 0 0,-1-2-3 15,6-1 5-15,-5 3-9 0,-1-1 4 0,2-1 0 16,-2 1 1-16,5-1 1 0,0 0 0 0,0 1-5 15,-5 0 8-15,1 1-5 0,-1 0 1 0,7-2 0 16,-7 2 2-16,1-2-4 0,0 1 2 0,6 0 1 0,-6-1 4 16,5 0-5-16,0 2 6 0,-1 0 0 0,-1 0-1 15,3-4-2-15,-3 5-9 0,2-2 9 0,-1 1 2 16,-4 0 1-16,7-2-1 0,-2 0 0 0,-1 2 1 16,0-1-1-16,2-2 1 0,-1 3 0 0,-5 0 2 15,0 0 0-15,3-2 2 0,2 2-5 0,-1 0-2 16,0-3 0-16,-3 2 2 0,3-1 1 0,-5 1 3 15,6-1-6-15,0 2 0 0,-2-3 1 0,1 1-5 16,-4 2 6-16,-1 0-1 0,7-2 0 0,-7 1-4 16,1-1 7-16,5 0 6 0,-1 1-11 0,-3 1 6 15,3-1-7-15,-1 1 5 0,-5-1-5 0,3 0 2 16,-4-2 0-16,5 1 2 0,2 2-7 0,-4 0 4 16,3-1-1-16,-4 1-17 0,1-1 17 0,-2 0 5 0,-1 1-4 15,3-1 4-15,-2-1-1 0,0 2 4 16,3-1-1-16,-2-1 5 0,-2 2-4 0,3 0 2 15,-2-1 4-15,-1-1-2 0,0 2 2 0,-1 0 1 0,2-2-4 16,-2 0 1-16,-1 1-3 0,3 1 4 16,-5-1-9-16,-9 1 0 0,19 0 1 0,-12 0 6 15,-7 0 1-15,15-4-5 0,-6 4 1 0,-9 0 1 0,14 0 0 16,-14 0-1-16,12-2 1 0,-12 2 0 0,8-2 3 16,-8 2-3-16,0 0 1 0,0 0-2 0,13 0-6 15,-13 0 0-15,0 0-10 0,0 0-14 0,0 0-13 16,0 0-24-16,0 0-19 0,0 0-12 0,0 0-42 15,0 0-146-15,0 0-299 0,0 0 133 0</inkml:trace>
  </inkml:traceGroup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51.9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1B2DAFF-D1C6-4998-88CC-ADA46DB3F8A3}" emma:medium="tactile" emma:mode="ink">
          <msink:context xmlns:msink="http://schemas.microsoft.com/ink/2010/main" type="inkDrawing" rotatedBoundingBox="7277,4331 7440,12365 7214,12369 7051,4336" shapeName="Other"/>
        </emma:interpretation>
      </emma:emma>
    </inkml:annotationXML>
    <inkml:trace contextRef="#ctx0" brushRef="#br0">4 19 71 0,'0'0'76'15,"0"0"-3"-15,0 0-13 0,0 0 8 0,0 0-7 16,0 0-1-16,0 0-8 0,0 0 5 0,0 0-2 15,0 0-2-15,0 0-7 0,0 0 1 0,0 0 4 0,0 0 0 16,0 0-1-16,0 0-3 0,0 0-4 16,0 0 3-16,0 0-3 0,0 0-1 0,0 0-1 0,0 0 3 15,0 0-5-15,0 0-2 0,0 0-2 0,0 0 5 16,0 0-7-16,0 0 0 0,0 0 2 0,0 0-4 16,6-6 1-16,-6 6-1 0,0 0-6 0,0 0-1 15,0 0 5-15,0 0-7 0,0 0-2 0,0 0-1 16,0 0-4-16,0 0 1 0,0 0 6 0,0 0-4 15,0 0-3-15,5-7 0 0,-5 7 1 0,0 0 5 16,0 0-4-16,0 0-2 0,0 0 1 0,0 0 3 0,0 0-3 16,0 0-1-16,0 0-1 0,0 0-2 0,5-6-3 15,-5 6 0-15,0 0 2 0,0 0-3 16,0 0-6-16,0 0 5 0,0 0-2 0,0 0-2 0,0 0 3 16,0 0-4-16,0 0-1 0,0 0-3 0,5 15 4 15,-5-15 0-15,0 0 1 0,0 0 0 0,0 0-3 16,-1 12 5-16,1-12-4 0,0 0 2 15,0 0-1-15,0 0 2 0,-1 11-3 0,1-11 0 16,0 0-1-16,0 0 2 0,0 13 2 0,0-13 1 0,0 0-2 16,-3 8-3-16,3-8 0 0,0 0-5 0,0 12 7 15,0-12-5-15,0 0 2 0,-5 9 2 0,5-9 0 16,-1 7-2-16,1-7 3 0,-2 9-3 0,2-9 4 0,-2 8 0 16,2-8-3-16,0 0 2 0,-1 11 0 0,1-11-3 15,0 9-1-15,0-9 4 0,0 0 2 0,-5 11-4 16,5-11-1-16,0 0 1 0,0 11 2 0,0-11-2 15,0 0-2-15,0 8 3 0,0-8-2 0,0 0 5 16,0 0-4-16,-2 11 3 0,2-11-4 0,0 0 2 16,0 11 7-16,0-11 0 0,0 0-1 0,-3 9-2 15,3-9-10-15,0 0 9 0,0 0 0 0,3 8 1 16,-3-8-2-16,0 0 4 0,0 11-6 0,0-11 0 16,0 0 2-16,0 0 0 0,0 0 2 0,-3 10-6 15,3-10 3-15,0 0 3 0,3 9-5 0,-3-9-4 16,0 0 8-16,0 0-3 0,-3 9 3 0,3-9-2 15,0 0-1-15,3 11-1 0,-3-11-1 0,0 0 3 16,0 0-3-16,0 12 7 0,0-12-8 0,0 0 3 16,0 10 0-16,0-10-3 0,0 0 1 0,0 12 4 0,0-12-3 15,0 0 0-15,0 11 0 0,0-11-1 0,2 7 2 16,-2-7-4-16,0 0 6 0,0 12-2 0,0-12-3 16,4 7 0-16,-4-7 2 0,2 8 0 0,-2-8-6 15,0 8 6-15,0-8 5 0,4 8-3 0,-4-8-3 16,1 8 2-16,-1-8 2 0,2 8 1 0,-2-8-3 15,6 10-2-15,-6-10 1 0,2 8-5 0,-2-8 8 16,3 10-6-16,-3-10 3 0,2 6 3 0,-2-6 0 16,3 10-2-16,-1-4 3 0,-2-6-6 0,2 12-2 15,-2-12 4-15,4 9 1 0,-2-4 2 0,-2-5-4 16,3 11 0-16,-1-5 4 0,-2-6-2 0,2 8-4 16,-2-8 6-16,3 11-3 0,-1-3 0 0,-2-8 2 0,1 11-2 15,-1-11-4-15,0 10 5 0,0-10-1 0,0 12 1 16,0-12-4-16,-1 11-2 0,1-11 9 0,0 13-3 15,0-13-2-15,1 13-1 0,-1-13-1 0,-1 12 4 16,2-6-1-16,-1-6 0 0,-1 13 3 0,1-13-3 16,0 12 2-16,0-12-2 0,0 13-1 0,0-4 2 15,0-9-3-15,-2 10 5 0,2-10 1 0,0 12-3 16,0-12-1-16,0 13 0 0,0-13-1 0,0 12-1 16,0-12 1-16,2 13 2 0,-2-13 2 0,-2 14-1 15,2-8-4-15,0-6 2 0,0 14 0 0,2-7 4 0,-2-7-7 16,-2 13 2-16,2-13 1 0,2 12 0 0,-1-5-1 15,-1-7 2-15,2 12-2 0,-2-12-1 16,1 14 3-16,-1-14 0 0,0 12 0 0,0-3-1 0,0-9-3 16,2 11 2-16,-2-11 0 0,0 13 3 0,3-7-2 15,-3-6 0-15,2 14-3 0,-1-8 3 0,-1-6 0 16,1 16 1-16,2-9-2 0,-2 2 2 0,-1-9-4 16,0 15 0-16,1-9 5 0,-1-6-4 0,4 16 4 15,-4-10 2-15,0 3-2 0,0-9-1 0,2 15 4 16,0-8-8-16,-2-7 4 0,2 14 1 0,-1-7-2 15,-1-7 0-15,1 15 3 0,-1-8-6 0,2 1 3 16,-2-8 0-16,2 14 0 0,-1-5-3 0,-1-9 3 16,2 12-7-16,-2-4 8 0,2-2 1 0,-2-6 1 15,0 14-4-15,5-6 3 0,-4-2-1 0,-1-6 2 16,3 14-1-16,-3-7-6 0,0-7 3 0,5 14 0 0,-5-7 4 16,2-1-3-16,-2-6 0 0,0 13 0 0,0-7-5 15,0-6 5-15,4 14 5 0,-4-14-5 0,1 11 0 16,0-3-1-16,-1-8 5 0,2 14-7 0,-2-8 3 15,0-6 0-15,3 16-1 0,-3-8 1 0,0-8-2 16,4 14 2-16,-4-5 1 0,0-2-2 0,0-7 2 16,4 18 1-16,-3-11-2 0,0 2-1 0,1-3 2 15,-2-6 2-15,0 17-3 0,0-8 0 0,0-1-2 16,1 0 1-16,-1-8 1 0,0 17-2 0,2-8 2 16,-2 0-2-16,3-2 3 0,-1 2-3 0,-2-9 2 15,2 15-2-15,-2-9 4 0,3 3-4 0,-2 1-1 16,-1-10 7-16,1 17-3 0,-1-9-3 0,1 1 4 0,2 2-1 15,-3-2 0-15,0-9-1 0,0 15 1 16,0-7-3-16,4 3 4 0,-4-1-4 0,0-10-5 16,-2 18 7-16,2-8 1 0,0-10 0 0,2 15 2 0,-2-8-2 15,0-7 1-15,-2 19-1 0,2-10 1 0,0 0 2 16,2-2-5-16,-2-7 0 0,2 17-1 16,-2-9 5-16,1 4-6 0,-1-5 6 0,0 3-3 0,2 1 2 15,-2-3-2-15,0-8 2 0,1 15-1 0,-1-1 1 16,1-4-1-16,-1 1 2 0,2 0-6 0,-2 1-2 15,0-4 5-15,0 4-1 0,2-2-3 0,-2 2 6 16,0-1-2-16,0 0 1 0,2-2-2 0,1 3 4 16,-2-2-6-16,0-2 3 0,2 3 2 0,-3-11-3 15,1 16 2-15,-1-7-3 0,2 2 2 0,1-2 0 16,-3 0 0-16,2 1-3 0,0-1 3 0,-2 2 1 0,3-3 0 16,-2 4-4-16,1 0 3 0,-2-4 1 0,3 3-1 15,-3-3-1-15,2 2 4 0,-2 0-7 0,2-3 4 16,1 4 3-16,-3 0-4 0,0 0 0 0,1-2-1 15,-1-1 2-15,1 3 0 0,-1 0 3 0,0-3-3 16,1 4 0-16,-1-2 1 0,0 0-2 0,3 2 2 16,-3-3 0-16,0 2-2 0,0-2 2 0,0 3-1 15,0-1-2-15,2 0 2 0,-2 2 3 0,2-2-1 16,-2-2 1-16,0 2-3 0,0-3-3 0,3 2 3 16,-3 1 0-16,1 1 0 0,-1-3-5 0,2 2 8 15,-4 0-3-15,2 0 2 0,0 0 0 0,2-2 1 16,-2 0-3-16,2-2 3 0,-4 6-10 0,4-3 8 15,-1 1-1-15,1 0 1 0,-2 1-2 0,0-2 2 16,0 2 2-16,0-3 0 0,3 1-3 0,-3 2-2 0,2-2 4 16,-2-2-1-16,2 4-2 0,-1-1 1 0,2 0 0 15,-2-2-4-15,1 4 5 0,-2-2-1 16,2-2 0-16,0-2-2 0,-2 6 7 0,0-1-6 0,0 1 3 16,4-3-5-16,-3 4 5 0,0-2-4 0,0-2 4 15,2 2-3-15,-2-1-2 0,-1 0 3 0,0 0 3 16,0 1-1-16,0 0-1 0,0-2-3 0,0 3 2 15,0-2 2-15,2-2-1 0,-2 1-4 0,0 1 1 16,2-2 1-16,-2 3 1 0,0-4 0 0,0 3 5 16,0 0-8-16,0-2 2 0,0 2 3 0,0 1-3 15,0-2-2-15,0 1 4 0,0-1 0 0,0 2-5 16,0-3 10-16,0-1-15 0,4 3 10 0,-3 1 1 0,-1-1 1 16,1-1-1-16,1 0-4 0,-2 0 3 15,2 1-1-15,-1 0-1 0,-1-2 3 0,0 2-1 0,3-3-1 16,-1 4 0-16,-2-4 0 0,0 2 2 0,0-10 0 15,2 17-1-15,-2-11-1 0,0 3-5 0,0 0 3 16,3 1 1-16,-3-10 3 0,1 17 0 16,-1-9 0-16,1 1-1 0,-1 2-2 0,0-3 1 0,0 1-1 15,0-9-4-15,2 15 7 0,-2-6-3 0,0 0 4 16,2-1-4-16,-2-8 2 0,0 16-2 0,-2-7-8 16,2-9 12-16,2 14-3 0,-2-6 0 0,0 1 0 15,0 1 0-15,0-10 0 0,2 17 0 0,-2-6 3 16,2-4-4-16,-2 2 1 0,0-9-2 0,-2 18 5 0,4-10 0 15,-2 2-4-15,0-10 5 0,0 18-1 0,0-7-1 16,0-5-2-16,3 6 0 0,-3-5 1 0,0 5 1 16,0-1 0-16,0 3-2 0,-3-4-2 0,3 2 3 15,0 0-2-15,0 0 4 0,3-2-7 16,-6 1 3-16,3-11 3 0,0 19-4 0,0-10 1 16,0 2 3-16,0-2-4 0,0 1 2 0,0 0-1 0,0 1 3 15,0 1-3-15,0-3 3 0,0-9-7 0,0 20 5 16,-2-9 0-16,2-1-2 0,0 2 3 0,0-1 0 15,-2-2 2-15,2 1 3 0,0 2-7 0,0-1 2 16,-2-1-1-16,0 1-10 0,0 1 7 0,2-1 2 16,-3 0-3-16,3 0 6 0,-2 2-1 0,2 0-3 15,-2-3 2-15,-1 2 3 0,3-1 0 0,0 3-3 16,-1-4-1-16,-1 2-1 0,2-4 4 0,0 6-3 16,0-4-5-16,0 2 8 0,0-1-1 0,-2 3-1 15,4-5 2-15,-4 4 1 0,2-3-3 0,-1 1 0 0,1 0 2 16,0 2 0-16,-1-2-1 0,1 2-4 0,0-3 8 15,0 1-6-15,-4 2 3 0,4-1-2 0,0 0-4 16,0 0 6-16,0-2-1 0,-2 1 1 0,4 1-4 16,-4 1 1-16,2-1 2 0,0-1-2 0,-2 2 0 15,2-2 1-15,0 0 3 0,-1 2-4 0,-2-2 3 16,2 2-4-16,0 0 3 0,1-1-1 0,0 2-1 16,0-2-1-16,-1 6 2 0,1-4 0 0,0-2 2 15,0 2-2-15,-4 0 0 0,4-2 1 0,0 2 0 0,0-2-2 16,-2 1 5-16,0 2-3 0,2-2-2 15,0 2 3-15,-1-1 0 0,0-1-2 0,1 5 0 16,-1-5 0-16,-2 0 0 0,2 0 1 0,-1 1-7 0,2 1 7 16,-2 1-2-16,2-1 1 0,0-1 3 15,0 0-4-15,0 0 6 0,0 0-1 0,-3 0-5 0,3 0-2 16,0 5 6-16,-2-5-1 0,2 3-4 0,0-3-2 16,-1 0 5-16,1 0-3 0,0 1 5 0,0-2-5 15,-2 3 3-15,4-2 0 0,-4 3-1 0,0-3 0 16,4-1-1-16,0 1-3 0,-2 0 5 0,0 5-3 15,0-5 1-15,0 1 1 0,1-1 3 0,-1-2-7 16,2 3 4-16,-2-2 0 0,0-1-1 0,0 1 2 16,0 0-1-16,0 1 1 0,3-1 1 0,-3-2-2 15,0 6 0-15,2-6 0 0,1 5-3 0,-3-3 3 16,-1 0 0-16,1 2 0 0,1 2 0 0,2-5 3 0,-3 2-4 16,1 1-1-16,-1 4 2 0,1-5-3 0,-1-3 4 15,0 8-6-15,0-7 7 0,0 1 0 0,1 2 1 16,-1-4-6-16,0 3 3 0,-1 0 0 0,1-3 0 15,1 2 1-15,-1-1 1 0,-1 1-2 0,2 1 1 16,-1-3-2-16,2 1-1 0,0-1 1 0,-2 1 3 16,0 1-4-16,0-2-1 0,0 0 5 0,0 2-1 15,0-3 3-15,0 1-4 0,0-1-4 0,0 3 4 16,0-2 0-16,0-1 4 0,0 0-4 0,0 3-1 16,0-3 2-16,-2 1-10 0,2-11 11 0,-2 18-2 15,1-7 0-15,0-3 0 0,1 3 2 0,-1-2 0 16,1 3 0-16,-3-1-1 0,2-3 1 0,1 3-2 0,-2-1 0 15,0 1 5-15,2 1-3 0,0-4 2 16,-3 4 0-16,3-2 0 0,0 0 0 0,0 0 1 0,0 3-8 16,0-4 6-16,3 2 0 0,-3-3 1 0,-3 4-8 15,6-1 9-15,-3-11 2 0,0 16-5 0,0-7 3 16,0 0-3-16,4 2 2 0,-4-1 2 16,0-1-2-16,0 1-3 0,0-1 1 0,1 0-3 0,-1 3 2 15,3-1 1-15,-2 0 0 0,-1-2 1 0,0-9-3 16,0 18 3-16,0-7 0 0,0-2 1 0,0 0 3 15,0 3-2-15,-1 0 1 0,1-1-1 0,0 0 3 16,-3-2-4-16,3 2-3 0,0 0 3 0,-1 0 1 16,1-1 0-16,-2 1-1 0,0-4 1 0,2 3-2 15,0 2 1-15,-3-4 1 0,3 3-1 0,0 1 4 0,0-3 0 16,-3 2-1-16,3 2-2 0,0-2 2 16,-2-1-3-16,2 1 1 0,2 1-5 0,-4 0 3 0,2-1 0 15,-2 2 2-15,2-1 0 0,0-1-3 0,0-2 2 16,-1 4 1-16,1-2-6 0,-3 1 3 15,6-1 2-15,-6 0 0 0,3 2 0 0,-2-1-1 0,0 2-1 16,4-1 1-16,-2-1 1 0,-2 0 0 0,-1 1-1 16,3 0 0-16,0-1 1 0,-1 0 1 15,1 0-4-15,0 2 6 0,-1-3-4 0,1 3 0 0,0-1 0 16,-1-1-8-16,1 2 8 0,-3-2 0 0,3 1 0 16,3-1-1-16,-6-1 2 0,1-1-2 0,4 1 0 15,-2 2 0-15,0-2-2 0,0 0 2 0,3-1-1 16,-2 2-4-16,-1-1 5 0,1-2-1 0,-1-1 1 15,0 4 1-15,1-2-6 0,2-1 7 0,-3 1-3 16,2-2 4-16,-2-8-5 0,0 16 2 0,0-8-2 0,0 1 3 16,2-2 0-16,-2-7-3 0,0 17 1 0,0-9 1 15,0-8-5-15,-2 17 7 0,4-8-5 16,-2-9 1-16,0 16 3 0,0-8-1 0,0 3-5 0,0-11 6 16,0 15-3-16,0-8 0 0,0-7 3 0,-2 14 0 15,4-8-3-15,-2-6-4 0,0 14 3 0,0-14 4 16,0 11-3-16,0-11 2 0,0 9-1 0,0-9 3 15,0 10-4-15,0-10 3 0,0 10-5 0,0-10 3 16,3 10-5-16,-3-10 5 0,0 8 1 0,0-8-2 16,0 0 0-16,-5 15 0 0,5-15 0 0,2 9 3 15,-2-9 0-15,0 0-1 0,0 13 4 0,0-13 0 16,0 8-5-16,0-8 3 0,0 0-4 0,0 14 2 16,0-14 2-16,-4 10-2 0,4-3 0 0,0-7 5 15,0 9-4-15,0-9-2 0,-3 12 1 0,3-12 3 0,0 13-3 16,0-13 2-16,0 10-1 0,-2-4 2 15,2-6-1-15,-4 14 1 0,4-14-2 0,-2 11-1 0,2-3-1 16,0-8 2-16,-2 14-2 0,2-14 1 0,-3 14-3 16,3-9-3-16,0-5 6 0,0 15-1 0,-2-7 0 15,2-8 2-15,-3 14 0 0,3-6-1 0,0-8-7 16,-1 16 9-16,1-16-5 0,0 12 6 0,-2-4-6 16,2-8 1-16,2 13 1 0,-2-6 4 0,0-7-6 15,0 14-3-15,0-14 5 0,-2 11-1 0,2-11 0 16,0 11-1-16,0-11 1 0,0 11-3 0,0-11 1 15,3 10 4-15,-3-10-2 0,-1 10 3 0,1-10-3 16,1 9 2-16,-1-9-1 0,2 7 1 0,-2-7 0 16,0 10 0-16,0-10-1 0,3 9 3 0,-3-9-2 0,0 7 3 15,0-7 0-15,0 0 1 0,3 13 1 16,-3-13 2-16,2 8-3 0,-2-8 3 0,2 6-1 0,-2-6 1 16,4 8 0-16,-4-8-1 0,1 8 0 0,-1-8 3 15,4 7 0-15,-4-7 0 0,0 0-2 0,-3 14 2 16,3-14-2-16,3 8 0 0,-3-8 3 0,0 8-5 15,0-8 4-15,2 10 2 0,-2-10-2 0,2 9 6 16,-2-9-2-16,0 9 2 0,0-9 0 0,0 0-1 16,0 14-3-16,0-14 3 0,4 9-10 0,-4-9 6 15,2 10 1-15,-2-10 2 0,3 9-4 0,-3-9 2 16,5 10-4-16,-5-6 1 0,0-4 0 0,4 9 0 0,-4-9-1 16,5 11 0-16,-5-11-5 0,4 10 5 15,-2-5-2-15,-2-5 2 0,5 8-2 0,-5-8 2 16,5 7-2-16,-4-2 1 0,-1-5 0 0,4 12-1 0,-4-12 0 15,5 6 1-15,-2-1 0 0,-3-5 2 0,0 0-1 16,3 11 2-16,-3-11-4 0,5 8-1 16,-5-8 3-16,5 8 3 0,-5-8-4 0,1 6 1 0,-1-6-4 15,3 8 2-15,-3-8-1 0,2 8 1 0,-2-8-1 16,4 7-2-16,-4-7-2 0,3 8 2 0,-3-8 2 16,3 6 3-16,-3-6-3 0,0 0 0 0,2 10 0 15,-2-10 1-15,3 6-2 0,-3-6 0 0,0 11-1 16,0-11 3-16,0 0-1 0,2 8 2 0,-2-8-4 15,3 6 5-15,-3-6-2 0,0 0 6 0,-3 12-3 16,3-12-1-16,0 0 2 0,3 9 0 0,-3-9 3 16,0 0 1-16,0 10-2 0,0-10 1 0,0 0 3 15,0 10 0-15,0-10 2 0,0 0 1 0,0 9 0 16,0-9 1-16,0 0-8 0,1 13 5 0,-1-13 3 0,0 0-1 16,-4 9-3-16,4-9-1 0,0 0 1 15,0 0-6-15,-2 9 0 0,2-9 2 0,0 0 1 0,0 0-3 16,0 9 2-16,0-9-4 0,0 0 16 0,0 0-10 15,0 0-1-15,0 0 0 0,0 0 2 16,0 0-2-16,-2 10 3 0,2-10 0 0,0 0-5 0,0 0 6 16,0 0 2-16,0 0-5 0,0 0 11 15,0 0-15-15,-3 8 3 0,3-8-2 0,0 0 3 0,0 0-3 16,0 0 12-16,0 0-17 0,0 0 6 0,0 0-6 16,0 0 4-16,0 0-3 0,0 0 5 0,0 0-3 15,0 0 0-15,0 0 0 0,0 0 3 0,0 0-2 16,0 0 3-16,0 0 1 0,0 0 5 0,0 0-4 15,0 0 5-15,0 0 0 0,0 0 6 0,0 0-5 16,0 0-3-16,0 0 2 0,0 10 7 0,0-10-7 16,0 0 14-16,0 0-15 0,0 0 6 0,0 0-2 0,0 0 5 15,0 0-6-15,0 0-1 0,0 0-1 16,0 0 0-16,0 0 0 0,0 0-3 0,0 0-2 16,0 0 2-16,0 0-4 0,0 0-6 0,0 0-7 0,0 0-13 15,0 0-19-15,0 0-27 0,0 0-26 0,0 0-19 16,0 0-29-16,5-26-37 0,-5 26-37 0,5-16-33 15,0 4-37-15,1-1-318 0,4-5-644 0,3 2 285 16</inkml:trace>
  </inkml:traceGroup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56.5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BACFB0D-EE68-430E-A62A-0D9917632538}" emma:medium="tactile" emma:mode="ink">
          <msink:context xmlns:msink="http://schemas.microsoft.com/ink/2010/main" type="inkDrawing" rotatedBoundingBox="10347,4323 10477,12203 10234,12207 10105,4327" shapeName="Other"/>
        </emma:interpretation>
      </emma:emma>
    </inkml:annotationXML>
    <inkml:trace contextRef="#ctx0" brushRef="#br0">156 0 73 0,'0'0'113'0,"0"0"-12"0,0 0-1 0,0 0-6 0,0 0-8 16,0 0-5-16,0 0-5 0,0 0-6 0,0 0-7 16,0 0-8-16,0 0-5 0,0 0-6 0,0 0 2 15,0 0-12-15,0 0 3 0,0 0-4 0,0 0 1 16,0 0 3-16,0 0 1 0,0 0 0 0,0 0 2 16,0 0-3-16,0 0 10 0,0 0-3 0,0 0 4 15,0 0-1-15,0 0 2 0,0 0-2 0,0 0 1 16,0 0-4-16,0 0 0 0,0 0-4 0,0 0 0 15,0 0-7-15,0 0 0 0,0 0-3 0,0 0-3 16,0 0 0-16,0 0-2 0,0 0 2 0,0 0 3 0,0 0-3 16,0 0 1-16,0 0 1 0,0 0 0 15,0 0-1-15,0 0-1 0,0 0-1 0,0 0-2 0,0 0-3 16,0 0-3-16,0 0 0 0,0 0-2 0,0 0-4 16,0 0 1-16,0 0-2 0,0 0-2 0,0 0 0 15,0 0-4-15,0 0 3 0,0 0-7 0,0 0 2 16,0 0 0-16,0 0-1 0,0 0 1 0,0 0 0 15,0 0-2-15,0 0 0 0,6 7-1 16,-6-7-1-16,1 9 1 0,-1-9 2 0,0 0-1 0,0 11-1 16,0-11 1-16,0 9-4 0,0-9 3 0,0 10 1 15,0-10 2-15,0 12-1 0,0-12-4 0,0 11 4 16,0-11 1-16,0 16 7 0,0-11-7 0,0-5-1 0,0 17 0 16,-1-11 2-16,1-6 0 0,0 14-1 0,0-14-1 15,1 14-1-15,-1-7 1 0,0 1 1 0,0-8-1 16,0 14 2-16,0-14-7 0,-1 15 4 0,0-8 1 15,-1 1-2-15,2 2 3 0,-3-2-10 0,2 0 11 16,-3 2-3-16,4-10 0 0,-5 19-6 0,3-10-2 16,-2 0 11-16,0 3-3 0,2-4-2 0,-1 2 3 15,2-3-2-15,-2 5 3 0,1-2 0 0,1 0-1 16,0-1 1-16,-2 4-2 0,1-5-3 0,1 1 0 16,-2 1 4-16,2 1 1 0,0-4-1 0,1 3-1 15,0 0-1-15,-3 0 1 0,6-1 1 0,-3-9 0 16,-4 17 1-16,3-5-5 0,1-4 4 0,-3-1-3 0,3-7 1 15,-2 15-2-15,1-6 2 0,-1 0-2 0,2-9 2 16,-3 16 0-16,3-9 2 0,0-7 0 0,-4 16 2 16,2-10-6-16,2 2 1 0,0-8 1 15,-3 16 3-15,3-8-3 0,0-8-3 0,-5 13 0 0,4-5 5 16,0 0-4-16,1-8 3 0,-3 14-1 0,1-5 1 16,0-1 0-16,2-8-6 0,-2 13 3 0,2-6 4 15,0-7-1-15,-1 15-2 0,1-6 1 0,0-9 2 16,-3 14-1-16,3-5-2 0,-3-3 1 0,3-6 1 15,-2 15 1-15,2-7-3 0,-1 0 3 0,1-8-3 16,0 16 0-16,0-8 1 0,-2 0 0 0,2-8 1 16,-2 17 0-16,4-9 0 0,-2-1-4 0,-2 4 4 15,1-1-3-15,1 2 2 0,-1-2-1 0,1 2 1 16,-1-2 2-16,1-1-1 0,1 1-1 0,-1-10 0 16,-1 15 0-16,1-6 1 0,-3 1-1 0,2 2 4 15,0-4-6-15,1 3 6 0,0-11-4 0,-3 17-1 0,3-6 0 16,0-2 1-16,0 2-1 0,-1 0 0 0,1-11 0 15,-1 19 3-15,1-8-4 0,-1-2 0 16,-2-1 4-16,3 3 0 0,0-1-11 0,0 2 5 0,-1-4 5 16,2 1-1-16,-3 5 4 0,3-3-1 0,-2 1-3 15,-1 1 1-15,1-2 1 0,-1 0-1 0,1 1 0 16,-1-1-2-16,1 2-2 0,-1-1 2 0,0 2 2 16,0-3 1-16,0 2-7 0,-1 1 6 0,2 0-1 15,1 1-4-15,-4-3 8 0,3 2-1 0,-1-2-4 16,0 0 1-16,1 2 0 0,1-1 3 0,-1 1-4 15,1 0 5-15,-2 0-1 0,2 0-9 0,-2 0 6 16,1 0 3-16,-1 0-3 0,2-3 5 0,2 8-5 0,-2-5 2 16,-2 0 1-16,2 0-3 0,0-3 3 0,0 3 1 15,0 1-3-15,2-2-8 0,-2 1 7 16,1 0 3-16,-2 0-1 0,1 1-6 0,1 3 3 0,-1-1 1 16,2-3 0-16,-2 5 1 0,2-2 0 0,-4-3-2 15,4 0 0-15,-1 0-2 0,0 0 4 0,-1 1 1 16,2-2-4-16,-2 1 3 0,2 2-1 0,-2-3-1 15,-2 2 3-15,4-1 0 0,-2 0-2 0,0 0-2 16,0-2 1-16,1 2 2 0,-1 2-1 0,0 2 0 16,1-5-1-16,-2 1 3 0,2 4 0 0,-1-1-1 15,4-3-2-15,-4 3-2 0,3-2 2 0,-1 3 4 16,-1 0-2-16,0 2 1 0,1-6-4 0,1-1 4 16,0 3-4-16,-1-2 2 0,1 0 0 0,-3 0 1 15,2 2 0-15,1-3 0 0,-3 1-2 0,1 4 1 16,-1-4-5-16,1 0 5 0,-1 0 1 0,4 0-1 15,-3 0 0-15,3 3 2 0,-3-1-3 0,0-3-1 0,2 1 6 16,-3 0-5-16,3 3 2 0,0-2-2 0,1 3 2 16,0 1-3-16,-2-6 3 0,-1 1 2 15,0 4-4-15,3 1 4 0,-2 0-2 0,1 0-2 0,-1-1 4 16,-2-4-1-16,2 5-6 0,1 1 4 0,-3-1 3 16,3-1-4-16,0-1 0 0,-1 3 1 0,1-1-1 15,-2 1 1-15,1-2-1 0,-1 0 3 0,0 0-3 16,3 0 2-16,-4 1 0 0,4 1-4 0,-3-1 4 15,0 3 2-15,3-3-2 0,-4 1 0 0,1-2-4 16,0 1 3-16,1 1 0 0,-2-2-4 0,2-1 4 16,-1 2 3-16,0-1-4 0,1-4 3 0,-1 3 1 15,1 1-4-15,-2-2 0 0,2 2 0 0,-2-1-4 16,1 2 6-16,-1-5 0 0,1 1 0 0,-1 4-1 0,0-7 2 16,0 6-2-16,0-2 0 0,-1 3 3 0,2 1 0 15,-2-4-1-15,1-1 0 0,0 4-4 16,0-1 2-16,-3 2 1 0,1-1-3 0,2-3 1 0,-1-2 2 15,-1 2 1-15,1-4 1 0,0 8-4 0,-1-6 2 16,0 0-4-16,0 5 3 0,-1-2 0 0,2-1 3 16,1 0-6-16,0-3 7 0,0 0-4 0,-1-1 3 15,1 6-5-15,0-4 4 0,0 0-4 0,0 0 3 16,0 0 1-16,0-2-1 0,1 3-3 0,-1 0 0 16,4 2 4-16,-4-3-2 0,1 0 1 0,-1-3-1 15,0 3 1-15,1 0 0 0,-1-3-3 0,4 3 4 16,-4-1-5-16,1 1 5 0,0-2-2 0,2 2 2 15,-3-1-6-15,0-3 3 0,2 3 1 0,-2 0-1 0,2-1-3 16,-2 2 6-16,1-4-2 0,-1 3 2 0,0-2 1 16,0 0-3-16,0 2-1 0,0 1 2 0,0-3 0 15,0 3-7-15,0 0 8 0,0-5-2 0,-1 3 0 16,1 1 1-16,0-1-2 0,-2 1 4 0,4-1-4 16,-2 1-1-16,-2-2 2 0,2 0 2 0,0 3-3 15,0-3 3-15,-2 2-5 0,2 1 6 0,0 0-2 16,0 1-1-16,0 4-1 0,0-2 1 0,0-2 2 15,0-1-2-15,-1 1 1 0,1-1 0 0,0 3-3 16,0 0 2-16,0 0 1 0,0 0 0 0,0-2-1 16,0-2 2-16,0 2-5 0,0 4 4 0,0-5-2 15,0 3 2-15,1 0 1 0,-1 3 1 0,0-3-5 16,0-3-6-16,0 1 9 0,0 3-1 0,-3 1 0 16,3-1 0-16,2 1-1 0,-4 1 2 0,2-1-2 15,0 0 2-15,-1-2-1 0,1 1 3 0,-1 0-4 0,1-4 4 16,0 0 1-16,-2 0-1 0,2 6-2 15,0-2 3-15,0 0 1 0,-2-5-7 0,2 7 2 0,-1-4 6 16,0-3-5-16,2 5 1 0,-1 0 0 0,-1-4 3 16,2 4-1-16,-1-1 0 0,0 2-2 0,0 0 0 15,1 1 1-15,1-3-5 0,-2 2 4 0,0-6 1 16,0 8 0-16,2-7-2 0,-2 5 1 0,1-5 4 16,3 3-6-16,-4 3 3 0,2-2-1 0,0 2-6 15,-1-5 5-15,-1 1-1 0,1-2 2 0,1 4-3 16,-2 1 5-16,0-7-4 0,2 3 3 0,-2-1 0 15,1 6-3-15,-1-3 0 0,1 0-3 0,-1 1 6 16,3-2-4-16,-2-3 2 0,-1 3 0 0,0-1-2 16,0 1 4-16,0 5-2 0,1-7-5 0,0 4 8 0,-2-3-5 15,5-2 4-15,-3 1-1 0,0 5-1 16,1-5-2-16,-2 1 4 0,2-1-3 0,-2-2 3 0,1 7-2 16,-1-5 0-16,1-2 0 0,1 4 2 0,-2-2 0 15,2 4-1-15,-2-7 1 0,0 5 1 0,0-4-2 16,1 2 1-16,-1 2-1 0,2-5 1 0,-2 6 0 15,1-1 3-15,-1-4-3 0,2 7 1 0,0-5-5 16,-2 6 3-16,0-6 1 0,0 5 3 0,0-2-4 16,0-4 2-16,1 5 1 0,-1-2-5 15,0-2 5-15,0 0-3 0,1 0 1 0,0 0-1 0,-1 4 2 16,3-5 1-16,-2 1-2 0,-1-1 2 0,0 1-2 16,0 0 4-16,1 0-5 0,-1-3 5 0,0 3 1 15,3 0-2-15,-3 2-2 0,0-2 0 0,0-1 1 16,0 1-3-16,0 0 2 0,-3-2 3 0,3 3-1 15,-2-2 2-15,2 2-3 0,1-1 2 0,-2-2-1 16,-2 2-1-16,3 4-2 0,-1-5 1 0,-1 0 1 0,2 1 1 16,-2-1 0-16,0 1 5 0,2 0-2 15,-1 0 0-15,-1-1-2 0,2 1 2 0,0-2-2 16,0 2-3-16,-1-1 2 0,-1 0 1 0,2-1 0 0,-2 2 1 16,2 0-5-16,0-3 2 0,-1 3-1 0,2-2 3 15,-2 1-1-15,2 0-1 0,-2-2 2 0,1 3-4 16,0-1 0-16,0-1 4 0,-1 1-3 0,1-1 4 15,0 0-4-15,0 0 4 0,0-1-3 0,0 3 4 16,0-4-3-16,-2 3-3 0,2-2-1 0,0 2 2 16,-3-2 1-16,2 3 2 0,1-3-5 0,-3 2 0 15,2-2-1-15,1 2 3 0,0-1-2 0,-1 1 4 16,0-1-3-16,-2-2 1 0,2 0-3 0,0 1 4 0,-1-2-6 16,2 2 1-16,-2 3 3 0,1-6 0 15,0 1-2-15,-1 0 1 0,0 2-1 0,1-3 3 16,1 3 0-16,-3-3-5 0,2 3-4 0,-1-2 9 0,-1 2-3 15,2 0-1-15,1-2 0 0,-4-1 0 0,3 2 3 16,1-10-6-16,-1 18 4 0,1-8-2 0,-4 1 2 16,3-5-3-16,-3 6 5 0,3-2-2 0,-1 0 0 15,1-2-2-15,1-8 1 0,-2 16 1 0,1-8 1 16,1-2-2-16,1 6 0 0,-1-12 1 0,-1 17 0 16,1-9 2-16,1 2-5 0,-2 1 2 15,1 1-1-15,0-12 2 0,3 13 0 0,-3-1-2 0,1-6 3 16,1 6-1-16,0-2 1 0,1-2-4 0,-1 1 2 15,2 1 4-15,-3-2-5 0,3-2 3 0,0 6 0 0,-1-4-2 16,0-2 0-16,0 2 0 0,0-3 1 0,-3-5 4 16,7 12-3-16,-1-5 0 0,-1 0 0 15,-1 1 1-15,-4-8 0 0,7 10-2 0,-2-6 3 0,0 1-1 16,0 1 0-16,-5-6 2 0,9 9-2 0,-3-5 1 16,-4 1-1-16,3 2-1 0,-1-5 1 15,1 5 3-15,-5-7-4 0,8 7 2 0,-5-2 0 0,-3-5 0 16,6 7-2-16,-6-7 1 0,5 8 2 0,-5-8 1 15,4 8-3-15,-4-8 2 0,6 6 4 16,-6-6 0-16,5 5 6 0,-5-5 1 0,0 0-2 0,5 9 3 16,-5-9-1-16,5 5-2 0,-5-5 1 0,4 4-2 15,-4-4 7-15,0 0 0 0,6 8-4 0,-6-8 1 16,0 0-4-16,3 9 3 0,-3-9 0 0,4 5 1 16,-4-5 1-16,0 0-6 0,5 6 7 0,-5-6-2 15,0 0 1-15,0 0 3 0,5 8-1 0,-5-8-5 16,0 0 5-16,3 9 0 0,-3-9 1 0,3 4 1 15,-3-4 2-15,0 0-11 0,0 0 6 0,0 0 3 0,5 9-4 16,-5-9-1-16,0 0 4 0,4 5 4 16,-4-5-6-16,0 0-2 0,0 0 0 0,0 0 2 0,0 0 4 15,0 0-5-15,0 0 5 0,3 8 1 0,-3-8-11 16,0 0 10-16,0 0 2 0,0 0 9 0,0 0-14 16,0 0-2-16,0 0 1 0,0 0 1 0,0 0 1 15,0 0-10-15,0 0-7 0,0 0-13 0,0 0-19 16,0 0-21-16,0 0-23 0,0 0-18 0,0 0-20 15,0-24-29-15,0 24-27 0,3-11-26 0,1-1-33 16,3 2-27-16,-1-1-241 0,2-1-534 0,1-1 237 16</inkml:trace>
  </inkml:traceGroup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0:11.9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9A10AC4-113D-469E-B0C8-C186CE44CA59}" emma:medium="tactile" emma:mode="ink">
          <msink:context xmlns:msink="http://schemas.microsoft.com/ink/2010/main" type="inkDrawing" rotatedBoundingBox="8366,4254 8428,4252 8429,4262 8366,4264" shapeName="Other"/>
        </emma:interpretation>
      </emma:emma>
    </inkml:annotationXML>
    <inkml:trace contextRef="#ctx0" brushRef="#br0">62 3 73 0,'0'0'112'0,"0"0"-13"0,0 0-6 0,0 0-2 16,0 0-19-16,-9-4-12 0,9 4 4 0,0 0-5 0,0 0-16 15,-13-2 4-15,13 2-7 0,0 0-1 16,0 0-1-16,-13 0-13 0,13 0 0 0,0 0-3 15,0 0-13-15,0 0 3 0,-12 2 4 0,12-2-5 0,0 0 0 16,0 0-4-16,0 0 4 0,0 0 4 16,0 0-2-16,0 0 10 0,0 0 1 0,0 0 7 0,-10-2 6 15,10 2 2-15,0 0-2 0,0 0 5 0,0 0-4 16,0 0 8-16,0 0 1 0,0 0 4 0,0 0-2 16,0 0 1-16,0 0 0 0,0 0 5 0,0 0-1 15,0 0 0-15,0 0-2 0,0 0-4 0,0 0-8 16,0 0-3-16,0 0-8 0,0 0 2 0,0 0-8 15,0 0-13-15,0 0-11 0,0 0-19 0,0 0-15 16,0 0-6-16,0 0-7 0,0 0-19 0,0 0-17 16,0 0-21-16,0 0-5 0,0 0-22 0,-5 10-112 0,5-10-264 15,0 0 117-15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8.68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32 0 97 0,'0'0'142'0,"0"0"-7"16,0 0-8-16,0 0-10 0,0 0-9 0,0 0-7 16,0 0-13-16,0 0-6 0,0 0-8 0,0 0-14 15,0 0-4-15,0 0-4 0,0 0-9 0,0 0-3 16,0 0-4-16,0 0 1 0,0 0-4 0,0 0 0 15,0 0 1-15,0 0-2 0,1 20 0 0,-1-20-13 0,3 12 7 16,-3-12-1-16,0 14-2 0,0-5 3 16,0-9-3-16,1 16 2 0,-1-10-7 0,0-6-5 15,0 17 6-15,0-10-2 0,0 2-1 0,0 0 2 0,0-9 4 16,0 16-5-16,0-8 0 0,0-8 1 0,-4 15-4 16,4-8 4-16,0-7 2 0,-1 14-3 0,0-7 5 15,1-7-4-15,-4 12 2 0,4-4-3 0,0-8-3 16,-1 13-1-16,1-13-1 0,-1 14 7 15,1-14-4-15,-3 14 2 0,3-7-4 0,-1 2 1 0,1-9-5 16,1 11 3-16,-1-11-3 0,0 15 1 0,0-7-1 16,0-8-1-16,0 14-1 0,0-8-3 0,0-6 1 15,0 10 1-15,0-10 0 0,-1 12 1 0,1-12-3 0,0 12-1 16,0-12 0-16,-1 10-2 0,1-10 1 0,0 10-3 16,0-10 2-16,-2 12 2 0,2-12 0 15,-1 9 1-15,1-9-3 0,-4 10 0 0,4-10 1 0,-1 9-1 16,1-9 2-16,-3 9 2 0,3-9-2 0,0 0 1 15,-2 10-2-15,2-10 0 0,-1 6-2 16,1-6 3-16,0 0-1 0,-1 10-1 0,1-10-5 0,0 0 7 16,0 0 0-16,0 12 0 0,0-12 0 0,0 0-3 15,1 11 2-15,-1-11-1 0,0 0-1 0,1 10 0 16,-1-10 1-16,0 0 0 0,2 6 2 0,-2-6 3 16,0 0-4-16,4 8 2 0,-4-8-2 0,0 0-1 15,0 0-2-15,0 0 4 0,2 7-3 0,-2-7 0 16,0 0 4-16,0 0-3 0,0 0 0 0,0 0 0 15,10 5 1-15,-10-5 3 0,0 0-1 0,0 0 1 16,11-2-3-16,-11 2 1 0,0 0 2 0,13 0 0 16,-13 0-4-16,10-3 2 0,-10 3 0 0,15-1 0 0,-15 1 0 15,13-1 0-15,-5 0 0 0,-8 1-5 0,21-3 4 16,-13 2-4-16,0-1 5 0,-8 2-2 16,18-2-1-16,-10 2 4 0,-8 0-2 0,17 2-1 0,-10-2 1 15,2 0 2-15,-9 0-3 0,17 0 0 16,-9 0-2-16,-8 0 4 0,17 0-2 0,-7 2 1 15,-2-2-1-15,-8 0-1 0,20 1-1 0,-10-1 4 0,4 1-8 16,-2-2 6-16,0 0-3 0,1 1-1 0,-3-2 3 16,2 2 2-16,1 2-1 0,1-4-1 0,-3 4 3 15,0-4-2-15,1 4-1 0,2-1-2 0,-2-1 3 16,1 0 0-16,-1 0 3 0,0 1-4 0,1-1-2 16,-2 2 2-16,0-2 1 0,1 0-2 0,2 0 0 15,-3 1-1-15,2 0 3 0,-3-2 1 0,5 2-5 16,0-1 4-16,1 0 0 0,1 0 1 0,-1 0 0 15,-2 0-4-15,-1 0 2 0,1 1-9 0,2 2 10 16,-1-3-3-16,2 0 5 0,-3 3-3 0,3-4 0 0,0 2-1 16,1 1 2-16,4-1-4 0,-8-1 2 15,2 1 0-15,-1 0 1 0,1 0 0 0,-2 4 2 16,2-5-2-16,-3 0-1 0,2 0 2 0,-3 0-3 0,3 2 2 16,0-2 0-16,0 1 1 0,-2-1-2 0,0 0 0 15,0 0 4-15,3 0-3 0,-3 2 0 16,0-4 0-16,3 1 0 0,-2 1 3 0,-1 3-2 0,2-2-2 15,0 0 1-15,0-2 3 0,1 1-2 0,-3 0-4 16,2-1 4-16,-1 2-1 0,2 0-2 0,-3 0 4 16,1-2-7-16,2 0 5 0,-4 1 0 0,0 0 0 15,1 0-1-15,0 0-1 0,0 0-1 0,-1 0 3 16,-5 1 4-16,-7-1-4 0,19-2 0 0,-10 3-2 16,3-2 1-16,-2 2 1 0,1 0-1 0,-11-1 2 15,21 0 0-15,-12 0-2 0,3-1 2 0,-1 2 1 16,1-1-1-16,3 0 1 0,0 0-4 0,-2 0 3 15,5 1-6-15,3-2 8 0,-6 0-3 0,7 0 2 0,-3-1 1 16,-4 1-3-16,1-1 2 0,-2 2-1 16,2 0-6-16,-3-5 4 0,1 5 4 0,0-1-1 15,1-1-7-15,-2 1 6 0,-1-2-2 0,-1 1 1 0,3 2 0 16,-6-3-2-16,6 3 2 0,-3-2-2 0,1 2 6 16,-2-1-4-16,4-1 1 0,-14 2 0 0,21 2-5 15,-9-4 3-15,-1 0 0 0,0 0 2 0,3 2-3 16,-4 0 2-16,1 0-3 0,1 0 7 0,-1 0-4 15,2 0 1-15,-1-2-4 0,-1 2 3 0,1 0-2 16,1-2 6-16,-1 2 0 0,3 0-4 0,-4 0-2 16,1-2 2-16,1 0 1 0,-1 0 0 0,-1 2 1 15,1 0-1-15,-12 0-5 0,20-1 4 0,-10 1 1 0,-1-1-3 16,0 2 4-16,4-2-1 0,-3-3-2 0,-1 4 1 16,1 0-1-16,3-2 0 0,-13 2 3 0,17 0-2 15,-5 0 0-15,-2 2-5 0,1-2 7 0,-1 0-2 16,-10 0-2-16,19 3 2 0,-8-2 0 0,-3 0 0 15,2 2 0-15,1-5-2 0,-2 5 3 0,0-2-4 16,-9-1-2-16,16 0 5 0,-4 0 0 0,-3 0-2 16,-2 4 1-16,3-4 3 0,-10 0-3 0,18 0 3 15,-8 0-1-15,3-2 0 0,-2 0 1 0,-11 2 2 16,18-1-7-16,-8 1 4 0,-10 0-4 0,20 1 0 16,-12-2 5-16,2 1-1 0,2 0 0 0,1 3-2 15,-1-3 1-15,2 2 0 0,-6-2 0 0,0 0-2 16,-8 0 2-16,22 0 4 0,-15 2-6 0,1 0 5 0,-8-2-6 15,17-2 5-15,-7 2-2 0,0-2 1 0,1 2-4 16,-2 4 6-16,2-3-7 0,-3 0 0 0,6 1 4 16,-6-1 2-16,5-1-2 0,-5 1 5 0,5-1-7 15,-1 4-1-15,0-4 2 0,-2 0 0 0,2 0 2 16,-2 0 0-16,5 0 0 0,-6-3 3 16,3 3-2-16,0 0-1 0,-12 0-5 0,19-1 7 0,-10 1-4 15,-9 0 3-15,16-2 1 0,-8 3 0 0,2-2 2 16,-10 1-2-16,19-2 1 0,-11 1-2 15,-8 1 3-15,22-1-1 0,-14 1-4 0,4-2 4 0,-2 5-2 16,2-3 1-16,0-1 1 0,0 1 1 0,-1 0-3 16,1-2 6-16,-3 5-5 0,3-2 0 0,-12-1 0 15,22 0 2-15,-9 3-3 0,-1-4 2 0,-1 1-4 0,0-2 3 16,2 1-2-16,0 1 0 0,0 0 4 16,-1 0-3-16,1 0 0 0,-1 0 1 0,0 3-1 15,-2-3 4-15,2 1-7 0,0-2 7 0,1-1-2 0,-1 1-2 16,-1 1 0-16,1-1 3 0,1-1-3 15,-1 0 1-15,0 2 1 0,-1 0-2 0,2 0 4 16,-1 0 1-16,0 0-1 0,-1 0-3 0,-2-2 4 0,4 2 0 16,-13 0 0-16,23 0-4 0,-11 0 1 0,-3 0 4 15,3-2-4-15,1 4 4 0,-1-4-1 0,0 2 0 16,-12 0 0-16,20-1-2 0,-9 1 5 0,-2 0-4 16,-9 0 2-16,21-1 3 0,-13-1-3 0,1 2 2 15,-9 0-2-15,17 2 3 0,-9-2 2 0,4 0 0 16,-1 0 0-16,1 0 1 0,-12 0 3 0,21-3 2 15,-11 2-6-15,2 1 6 0,-3 0-4 0,1-1 3 16,2 1-4-16,1 0 1 0,-1 0-3 0,0 0 3 16,1 0-4-16,-1-3 4 0,-2 3-9 0,2 0 6 0,1 3-5 15,-4-3 2-15,4 1-3 0,-3 0 3 16,-1-1-4-16,0 1 3 0,-9-1-4 0,20 2 5 16,-8-4-2-16,-1 2 2 0,-1 2-4 0,-10-2 1 0,17-2 0 15,-6 2 1-15,-1-1 0 0,-10 1 1 16,16 3-5-16,-6-3 4 0,-1 0-3 0,-9 0 2 15,13-2 1-15,-13 2 0 0,16 2-1 0,-16-2-2 0,13 0 0 16,-13 0 2-16,13 0-1 0,-13 0 1 0,14 0 3 16,-14 0-4-16,12-2-3 0,-3 1 2 0,-9 1 4 15,13 0-2-15,-13 0-4 0,14-1 1 0,-7 2 0 16,-7-1 0-16,16 1-3 0,-16-1 6 0,14 2-4 16,-5-1 1-16,0-1 0 0,0 1 4 0,-9-1 2 15,19-1 0-15,-12 2 3 0,1 3-4 0,1-4 5 16,1 2 0-16,1 0-5 0,-2-1 0 0,-2 0 4 15,-7-1 1-15,15 3 2 0,-6-3 3 0,-9 0-3 16,12 2 0-16,-6 1 0 0,-6-3 0 0,0 0 0 16,11 0 4-16,-11 0-1 0,0 0 0 0,0 0 0 15,0 0-4-15,14-4 0 0,-14 4 2 0,0 0-8 16,0 0 2-16,0 0-3 0,0 0 0 0,0 0-1 0,0 0 0 16,0 0-4-16,0 0-10 0,0 0-20 0,0 0-18 15,0 0-31-15,-33 7-32 0,19-4-49 16,0-2-36-16,-3 0-66 0,-4-2-191 0,-4 0-487 0,-7 0 216 15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1.2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40E083C-9AE7-4D33-A514-5F1ACEA44F3A}" emma:medium="tactile" emma:mode="ink">
          <msink:context xmlns:msink="http://schemas.microsoft.com/ink/2010/main" type="inkDrawing" rotatedBoundingBox="10822,5071 11321,4917 11434,5283 10935,5437" semanticType="enclosure" shapeName="Other"/>
        </emma:interpretation>
      </emma:emma>
    </inkml:annotationXML>
    <inkml:trace contextRef="#ctx0" brushRef="#br0">38 237 42 0,'0'0'219'0,"0"0"-20"0,0 0-20 0,0 0-21 0,0 0-10 16,0 0-12-16,-26 10-18 0,26-10-8 0,-5 10-6 16,3-4-11-16,-2 2-7 0,4-8-9 0,0 14-8 15,0-14-1-15,4 16-13 0,-3-9 9 0,5 3-4 16,0-1-2-16,3-2-9 0,1 2 10 0,2 0-1 16,2-3-6-16,4 2-5 0,3-3-3 0,3-1-3 15,0-2 1-15,7 1-10 0,0-2-4 0,-6-2 4 16,5-4 5-16,1-1-3 0,-6 0 9 0,-2-2 2 15,6-6 0-15,-10 3-3 0,1-2 0 0,4-6 0 16,-7 3 0-16,-5-3-5 0,2-1 3 0,-4 2-12 0,-2 0 3 16,-4-4-4-16,-4 3-6 0,0-1-1 0,-6 0-3 15,-2 3-2-15,-4-2-5 0,-4 3-5 0,-3 2-5 16,-9-4-7-16,0 7-6 0,-5-1-5 0,0 4-5 16,0 1-3-16,8 4-8 0,1 2-5 0,-1 3-1 15,2 1-13-15,2 3-15 0,-3 0-10 0,5 4-14 16,0 0-8-16,4 4-23 0,-1 2-30 0,4-2-23 15,2 3-176-15,4-3-380 0,2 3 168 0</inkml:trace>
  </inkml:traceGroup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1.8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FE1540-5D57-41B8-9454-61E4C55C69D0}" emma:medium="tactile" emma:mode="ink">
          <msink:context xmlns:msink="http://schemas.microsoft.com/ink/2010/main" type="inkDrawing" rotatedBoundingBox="14273,5062 14930,4959 14982,5288 14324,5390" semanticType="enclosure" shapeName="Other"/>
        </emma:interpretation>
      </emma:emma>
    </inkml:annotationXML>
    <inkml:trace contextRef="#ctx0" brushRef="#br0">404-864 149 0,'0'0'209'15,"0"0"-18"-15,0 0-18 0,0 0-18 0,0 0-16 16,0 0-13-16,0 0-7 0,0 0-11 0,0 0-6 16,0 0-7-16,0 0-4 15,0 0-4-15,0 0 2 0,0 0 2 0,3 22 3 0,-3-22 5 0,7 10 1 16,-1-7-2-16,3 1-3 0,3 0-9 0,4-2-4 16,4-1-9-16,1 1-6 0,12-3-4 0,-1 2-9 0,3-1-4 15,-1 0-4-15,4-1-5 0,-3-3-6 16,1 0-2-16,-1 0-4 0,2-3-2 0,-2-1-1 0,-3-4-5 15,-1 4-2-15,-3-2-2 0,-7-3-1 0,6-2 0 16,-9-2-4-16,-2 3 4 0,-3-3-13 16,-2 1-5-16,-6 2 1 0,-1-4-7 0,-4 5-2 0,-6-4-4 15,0 3-2-15,-8-2-5 0,-4 2-2 0,-8-3-2 16,-7 1 0-16,-2 3-9 0,-5 2 4 0,0 3-2 16,-5 1 1-16,3 3-5 0,7 3 0 0,-1 1-5 15,2 4-6-15,4 2-8 0,6 0-10 0,3 4-7 16,-2-1-18-16,4 2-6 0,5 3-11 15,1 0-22-15,5-1-16 0,4-4-198 0,0 4-369 0,7 2 164 16</inkml:trace>
  </inkml:traceGroup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35.4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5D2F578-B8D8-4F69-8E99-F9613D0DED9E}" emma:medium="tactile" emma:mode="ink">
          <msink:context xmlns:msink="http://schemas.microsoft.com/ink/2010/main" type="inkDrawing" rotatedBoundingBox="6655,4377 24091,3361 24587,11867 7151,12883" semanticType="callout" shapeName="Other">
            <msink:sourceLink direction="with" ref="{487EC112-98AD-45B1-9174-1A04FC4A731C}"/>
            <msink:sourceLink direction="with" ref="{8112598A-73FC-4DD9-963B-D9C8A1C79327}"/>
          </msink:context>
        </emma:interpretation>
      </emma:emma>
    </inkml:annotationXML>
    <inkml:trace contextRef="#ctx0" brushRef="#br0">1400 860 70 0,'0'0'171'0,"0"0"-4"0,0 0-9 16,0 0-4-16,0 0-7 0,0 0-8 0,0 0-7 16,0 0-9-16,0 0-10 0,0 0-9 0,0 0-14 15,0 0-2-15,0 0-8 0,0 0-12 0,0 0-6 16,0 0-11-16,0 0-1 0,0 0-1 0,0 0-4 16,0 0-3-16,0 0 3 0,10 0 2 0,-10 0 0 15,0 0 0-15,0 0-2 0,13 3 0 0,-13-3 1 0,11 0-6 16,-11 0-2-16,12 0-3 0,-4 1-2 0,-8-1-1 15,18 0-3-15,-5 0-3 0,-13 0-6 16,20 0-2-16,-6 0 0 0,-1 0-2 16,-3 0 0-16,2 0-5 0,1 0 1 0,-4 0-1 0,3 0 1 0,1-1-6 15,1 2 1-15,-5 0 1 0,5 0-1 0,-4-1-4 16,5 0 3-16,-4 0 1 0,4 0-2 0,-2-1-1 16,1 1 0-16,-2-1-1 0,1 1 0 0,0 0-4 15,1 0 4-15,0 0 2 0,0-1-5 0,-2 1 1 16,3 0 0-16,-1 0-1 0,-2 0 2 0,1 0-1 15,0 1 0-15,-1 0-3 0,3-1 2 0,-3 0 0 16,2 0-1-16,-2 1 2 0,3 1 0 0,-2-1-3 16,0-1-1-16,3-1 1 0,-1 5-2 0,1-4 2 15,4-3 4-15,-7 6-3 0,9-3 1 0,-7 0 1 0,0 0 1 16,8 0-2-16,-7-3 1 0,-1 2-3 16,5 2 5-16,-3-1-3 0,-2 3-1 0,1-6 0 0,-1 3 0 15,2 0 0-15,-2 3-2 0,1-3-1 0,-1 2 5 16,6-2 0-16,-7 3 0 0,5-1-4 0,2 1 1 15,-3-2 1-15,5 1 2 0,-10 1-2 0,13-3 4 16,-3 4-3-16,2 1-1 0,0-3-1 0,4 2 2 16,5 0 2-16,-11-2-4 0,12 2 0 0,-3-1 3 15,0-2 0-15,0 3 0 0,0-2-1 0,-7 0 3 16,2 0-5-16,2 0 0 0,-3 0 3 0,-1 2 0 16,8-2 0-16,-12-1-1 0,11-1-4 0,3 3 4 15,-6-1-4-15,4 1 1 0,-9-2-3 0,9 1 3 0,-8-1-12 16,-2 2 4-16,12 1-4 0,-11-3-7 15,-1 2 7-15,1-2 1 0,10 1 0 0,-11 0 2 16,2-1-3-16,8-1 3 0,-9 2 1 0,0-2-2 0,0 0 3 16,6 0 4-16,-5 0-3 0,0 0 3 0,5 0-1 15,-5 2 0-15,0-2 0 0,-3 0 2 0,3 2 0 16,-1-2 2-16,1-2 1 0,0 4-1 0,-1-2 0 16,1 0 1-16,-3 0-1 0,2 1 3 0,0 1-2 15,1-1 0-15,0-1 0 0,-1 2 0 0,1-1-1 16,7-1 2-16,-12 0-4 0,3-1 7 0,3 2-2 15,-1 0 3-15,-2-1-6 0,4 2 6 0,-4-2-3 16,7 0 2-16,-5 0-1 0,0 2-1 0,7-2-1 0,-8 0 0 16,0 0 1-16,0 2 2 0,1-4-2 15,7 4 1-15,-7-2-3 0,-1 1 1 0,1-1 3 16,0 4-8-16,-2-4 8 0,9 0-4 0,-7 2 4 0,0-2 1 16,-1 0-2-16,8 0 0 0,-8 0 0 0,-1 0 1 15,3 3-3-15,6-6-1 0,-7 3 0 16,-1 0-2-16,10 0 2 0,-3-5 0 0,-7 5 0 0,8 0 1 15,0-1-4-15,-8-2-5 0,8 1 3 0,-8 2 4 16,1-2-7-16,0 1 4 0,-1 0 1 0,0-2 3 16,2 1-2-16,-4 1-1 0,3-1 1 0,-1 0 1 15,1 0 0-15,0 1-3 0,-1-2 2 0,1 2 3 16,-1-3-5-16,2 3 2 0,-1-3 5 0,0 1 0 16,-1 1 1-16,8 0-4 0,-6-1 2 0,-1 1 2 0,7-2-3 15,-7 0 1-15,-1 1 0 0,8-2 0 16,-6 2-1-16,5-2 2 0,0 1 0 0,-6 2 1 15,1-1-1-15,6 0 3 0,-8 0-5 0,7 0-2 0,-5 3 2 16,6-5 4-16,0 2-5 0,-7 0 2 0,8 0 4 16,-1 0-5-16,-1 0 5 0,-5 1-5 15,-2-1 2-15,1 3 0 0,5-2 0 0,-6-2 0 0,2 1 2 16,-2-2-3-16,8 3-2 0,-9-1 5 0,3 1-4 16,6-1 3-16,-7 1 1 0,0 0-4 15,-2 0 4-15,3 2 1 0,5-3-1 0,-5 3 1 0,-2-1-3 16,1 1 4-16,1-2-3 0,5 0 1 0,-8 2-2 15,-2 0 5-15,4-1-10 0,-2 0 9 0,2 1-1 16,-3-2-2-16,3 2 0 0,0 2 1 0,0-2-2 16,0 1 2-16,-1-1-2 0,1 0 1 0,7 0-4 15,-7 0 3-15,-1 0 2 0,0-1-1 0,-3 1 2 16,3 1-4-16,1 0 3 0,1 1 0 0,-1-2-9 16,-1 2 6-16,1-2-1 0,0 0 2 15,7 1-1-15,-8-2 5 0,8 2-7 0,-6 2 5 0,-1-6-1 16,7 3 1-16,-1 3-4 0,-8-6 0 0,8 2 1 0,1 1 0 15,-7 0 0-15,1-1 1 0,6 1-2 16,-8-1 2-16,9-1-3 0,-3 1 2 16,-5 0-1-16,7-3-1 0,0 2 3 0,-7 1 2 0,7 0-1 0,0-3-1 15,0 3-1-15,-7 0-1 0,9 0 1 16,-2-2 0-16,0 3 1 0,-7-2-2 0,7 1-4 0,-1-1 6 16,-5 1-3-16,5-1 3 0,1 2-2 0,-8-1 3 15,1-1-2-15,1-1 2 0,6 0-4 0,0 3 2 16,1 0 0-16,-8-2-2 0,-2 2 0 0,2 0 3 15,7 2 0-15,-9-5 0 0,1 3-1 0,2-1-1 16,-3 2-1-16,9 2 3 0,-7-3 0 0,-1 0-1 16,2 0 1-16,7 0 2 0,-14 0-3 0,6 0-1 0,0 0-4 15,-1 3 9-15,1-3-5 0,6 0 4 16,-7 0-1-16,6-3 1 0,-7 6-4 0,3-6 2 16,-2 3 0-16,-1 0 0 0,2 0-2 0,1 0 3 0,6 0-7 15,-8 0 4-15,1 3-1 0,-3-6 4 0,9 3 0 16,0 0-1-16,-6 3-4 0,-1-6 5 0,2 3-1 15,-1 3-2-15,1-1 0 0,6-4 3 0,1 2-2 16,-9 0-2-16,0 0 6 0,2-3-3 0,-1 3 1 16,8 0-1-16,-1-3-1 0,0 3 2 0,0 0-1 15,-9-2 2-15,2-1-6 0,0 2 6 0,1 1-3 16,7-2 2-16,-8 2 1 0,9-5-2 0,-9 5-1 16,8-6 3-16,1 3-3 0,-4 2 2 0,-5-1-2 15,8 2 3-15,-1-3-2 0,-1 0 3 0,4 1-4 0,-3-1 5 16,0 1-6-16,0 0 1 0,0 0 0 15,0 0 1-15,4-1-1 0,-3 3 1 16,4 0-3-16,-3-4 3 0,-1 3-6 0,0-2 7 0,0 2-2 0,2-1 1 16,-3-1-3-16,1 3 2 0,-6-3-1 15,5 1 4-15,3 1-1 0,-8 2-1 0,5-2-3 0,1-2 1 16,2 1 2-16,-3 2 0 0,-1 0-3 0,-2-3 2 16,3 3 1-16,-1-2-2 0,-6 2 3 0,7-4-3 15,-7 2-3-15,8 0 7 0,-10 2-1 0,4-4-2 16,-2 4 0-16,5-2 5 0,-6 2-3 0,8-4-4 15,-5 4 1-15,5-2 2 0,1-1-2 0,-3 0 1 16,-6 3-3-16,8-2 1 0,-1-1 1 0,-5 3 1 16,6-2-1-16,-8 1 0 0,2 1 1 0,5-3 1 15,-6 1-1-15,-3-1 1 0,5 0-3 0,-2 3 4 16,-2-2-4-16,9-2 1 0,1 4 0 0,-12-2 3 16,5-2-3-16,-1 2 4 0,8-1-3 0,0 0 3 0,-8 1-2 15,0-1-1-15,-2 3-3 0,2-2 3 0,7-1-1 16,-9-3 1-16,3 6 0 0,-1-2 1 15,0 1 1-15,7-2 1 0,-5 0-5 0,5 0 5 0,-1 1-5 16,-8 0 3-16,4 1-1 0,5-2 0 0,-1 0 0 16,1 3 1-16,-1-5-8 0,-5 5 10 0,-1 0-1 15,7-4-6-15,1 4 3 0,-2-2 3 0,-7 2-2 16,1-1 1-16,7 0 2 0,0 0-7 0,-1 1 5 16,1 0-3-16,-10 0 4 0,3-2-1 0,-3-1-4 15,3 3 5-15,7 0-1 0,-5 0 2 0,-5-3-3 16,3 3 0-16,-2 0-1 0,2 0-2 0,-1 0 1 15,-1-1 3-15,1 1-4 0,1-2 5 0,-2-1-2 16,2 3 0-16,-3 0 2 0,3 0-5 0,1-2 4 0,-3 2-2 16,-2-4 0-16,4 4 2 0,0 2-2 15,0-4-1-15,-1 2 5 0,-1 0-2 0,1 0-2 16,-1-3 1-16,2 2-2 0,-3 0 3 0,0 1-1 16,3-3-1-16,-1 3 2 0,0 0-1 0,-4 0-3 15,0 0 1-15,0 0-1 0,1 0 5 0,-1 0-1 16,0-2-1-16,1 2 1 0,0 2-1 0,2-2-1 0,-2 3 1 15,-3-6-2-15,2 6 0 0,4-3 2 0,-3 2 2 16,4-1-10-16,-3-1 10 0,3 0-1 16,-5 0-2-16,4 2 1 0,-3-2 0 0,4 2 0 0,-5-2 2 15,2 2-4-15,-1 0 2 0,2-2-2 0,-3 3 2 16,0-1-2-16,-1-2 2 0,-1 1-2 0,4 2 5 0,-2-1-5 16,2-1 0-16,-4 1 3 0,1-2 2 15,1 2-3-15,1-1 3 0,-6 0-3 0,7 0-3 16,-7-1 2-16,3 0-3 0,1 1 4 0,-4 2 0 0,6-1 1 15,-8-1-2-15,5-2 3 0,-3 2 1 0,-2-1 0 16,3 2-4-16,-1-2 4 0,-2 2-2 0,3-2-4 16,-1 0 5-16,1 1-4 0,-3 1 3 0,0-2-2 15,0 0 4-15,1 0-1 0,2 2-1 0,0 0-1 16,0-2 0-16,-1 0 1 0,1 2 1 16,6 0 2-16,-6-1-5 0,3 2 0 0,-4-3-1 0,3 2 5 15,0 0 2-15,-3 0-1 0,1-2 2 0,-1 2-3 16,1-2 2-16,-1 0 1 0,-2 0-5 0,0 3 2 15,-2-3 0-15,1 1 0 0,-4-1 6 0,-8 0 0 16,18 0 2-16,-18 0 1 0,11-1 4 0,-11 1 0 16,11 1-1-16,-11-1 0 0,0 0 1 0,9 0-4 15,-9 0 0-15,0 0 0 0,0 0-2 0,0 0-6 16,0 0-7-16,0 0-14 0,0 0-14 0,0 0-17 16,0 0-20-16,0 0-18 0,0 0-28 0,0 0-37 15,0 0-54-15,0 0-144 0,0 0-376 0,-36-6 167 0</inkml:trace>
    <inkml:trace contextRef="#ctx0" brushRef="#br0" timeOffset="40418.97">2701-573 61 0,'0'0'185'0,"0"0"-8"0,0 0-17 0,0 0-9 0,0 0-7 15,0 0-17-15,0 0-11 0,0 0-7 0,0 0-11 16,0 0-6-16,0 0-8 0,0 0-2 0,0 0-5 15,0 0-6-15,0 0 2 0,0 0 0 0,0 0-7 16,0 0 4-16,0 0-8 0,0 0 2 0,0 0 0 16,0 0-4-16,0 0-3 0,0 0 0 0,0 0-2 15,0 0-3-15,0 0 1 0,0 0-4 0,0 0 0 16,0 0-6-16,0 0 1 0,0 0-3 0,0 0 1 16,0 0-4-16,0 0 2 0,22 0-7 0,-22 0 3 0,0 0-9 15,0 0 1-15,0 0-3 0,0 0 2 0,0 0-7 16,0 0-2-16,0 0-1 0,0 0-2 15,0 0-2-15,0 0-6 0,0 0-1 0,0 0-2 16,0 0 3-16,8 3-1 0,-8-3 0 0,0 0-4 0,0 0 3 16,6 6-3-16,-6-6-1 0,1 8 2 0,-1-8-2 15,0 0 2-15,4 9-1 0,-4-9 2 0,2 7-5 16,-2-7 5-16,2 8-5 0,-2-8 2 0,4 8-1 16,-4-8-1-16,2 9 0 0,-2-9 3 0,3 12-2 15,0-6 3-15,-3-6-3 0,1 10 0 0,1-2 0 16,-2-8-2-16,0 12 4 0,2-6-3 0,-2-6 1 15,2 13 3-15,2-4-3 0,-4-9 2 0,1 10-3 0,0-1 1 16,2-1-1-16,-2-2 2 0,-1-6-2 0,1 14 5 16,2-7-3-16,-3-7 0 0,0 16-1 0,0-9 3 15,0-7-3-15,-3 14-1 0,2-8 2 0,1-6 1 16,-1 15-3-16,1-15 3 0,-3 15-1 0,6-9-1 16,-3-6 1-16,1 11 1 0,-1-11-2 15,0 14-2-15,0-14 2 0,1 11 0 0,-1-4 0 0,0-7 3 16,-1 12-5-16,1-12 2 0,1 8 3 0,-1-8-3 15,0 13 0-15,0-13 3 0,-2 11-1 0,2-11-1 16,0 10-5-16,-3-1 5 0,3-9-4 0,-1 14 5 16,1-14 1-16,0 11 0 0,-1-2-6 0,1-9 6 15,0 15-6-15,-1-6 4 0,1-9 0 0,0 11-2 16,-3-2 3-16,3-9-2 0,-1 14 2 0,0-6 1 16,-1 1-5-16,0-1 3 0,2-8-1 0,-1 17 1 15,0-7-1-15,1-10-1 0,-2 14 1 0,2-5 1 0,0-1-1 16,0-8-3-16,-1 15 2 0,-1-7 4 0,2-8-2 15,0 15 2-15,2-8-1 0,-2-7-1 16,1 14-3-16,1-6 4 0,-2-8-4 0,0 14 4 0,0-6-2 16,0-8 0-16,-2 16-2 0,2-9 1 0,0-7 4 15,-1 16 0-15,1-9-6 0,0-7 3 0,-2 16 3 16,2-7-5-16,0-9 2 0,-2 15 0 0,2-6 2 16,0-9-5-16,-1 14 3 0,2-5 1 0,-1-9-2 15,-1 16 3-15,1-7-1 0,-1-2 2 0,1-7-5 0,-2 20 4 16,2-12-1-16,-2 1 0 0,2 0 2 15,0-9-3-15,0 19 0 0,2-5 3 0,-4-5-5 16,2 1 7-16,2 1-8 0,-4-2 6 0,2-9-1 0,0 16-1 16,0-4-3-16,2-1 1 0,-2-3 4 0,2 5-1 15,-1-1-2-15,0-4 0 0,-1 3-1 0,4-2-1 16,-3-1 0-16,1 0 6 0,-2 1-5 0,1 3 1 16,0-2 0-16,1-1-1 0,1 0 2 0,-2 0-4 15,2 0-3-15,-2-1 6 0,-1-8 2 0,2 12 0 16,1-4-1-16,-3 1-2 0,1-2-2 0,-1 5 1 15,1-5 1-15,-1-7 0 0,0 20-1 0,0-13 1 16,0 3-1-16,3-3 3 0,-3-7 1 0,-3 21-2 16,3-15-1-16,3 6 3 0,-3-12-1 0,-3 19-2 15,3-8 1-15,-1-1 0 0,1-1 0 0,0 0-2 16,1 3 0-16,-1 0 5 16,3-6-3-16,-6 8-2 0,3-4-1 0,0 0 2 0,0 2 4 15,0 0-3-15,3-3-2 0,-2 2 3 0,-2 1 1 0,1-1-1 0,0-1 0 16,0 2 2-16,0-4-1 0,0 3-2 15,0 0 0-15,-3 0 2 0,3-1-4 0,3 0 0 0,-6 1 1 16,3-2 1-16,-1 0-3 0,2 2 6 0,-1-1-2 16,0-1 1-16,3 0-5 0,-3 1 4 0,0-10 1 15,0 20-1-15,1-9-3 0,-1-3 5 0,1 0-5 16,-1-8 3-16,0 20-3 0,0-12 1 0,0 1 1 16,0-9 0-16,2 15-1 0,-2-4 3 0,1 1-4 15,-1-5 1-15,0 2 1 0,0-9 3 0,2 15 0 16,-2-15-2-16,0 19 0 0,-2-8 0 0,4-2-4 15,-2 2 4-15,0 0-1 0,0 1 0 0,3-5 0 0,-2 3 1 16,-1-10-3-16,0 16 4 0,2-5-1 0,-2-3 0 16,0 0-2-16,2 2 2 0,-2 1 2 15,1-1-3-15,-1-1 1 0,-1 2 0 0,1-11-3 0,0 19 1 16,0-10 2-16,1 1-1 0,-1 0-2 0,0-2 6 16,0-8-4-16,1 18 0 0,-1-6-2 15,4-2 3-15,-4 0-4 0,0 0 0 0,0-1 4 0,1-1-2 16,-1 2 2-16,5-2 0 0,-5 0-3 0,0 2 4 15,1-1-4-15,0 2-1 0,2 0 1 0,-2 0 2 16,0-1-2-16,1 0 1 0,-2 1-2 0,2 1 3 16,-2-2 2-16,2 1-3 0,-2 0 0 0,2 1 5 15,0-2-3-15,-1 2 0 0,1-2-2 0,-1 3 3 16,-1-2-2-16,1 0 3 0,2-1-5 0,-1 2 4 0,2-1-3 16,-3-1-1-16,-1 1 1 0,4 1 2 15,-3-1 0-15,1-1-5 0,1 1 7 0,-2-1-3 16,2 1 2-16,-2 0 0 0,2 0-4 0,-1-1 3 0,-1 2-2 15,3-3-1-15,-3 1 1 0,2 2 5 0,0-4-4 16,-2 4 0-16,3-2 1 0,-3-2 0 0,4 2-5 16,-2 0 3-16,-1 1 1 0,1-2 1 0,0 2 1 15,-2-2 0-15,2 2-1 0,-2 0 3 16,3-5-3-16,-3 4 0 0,4-1-3 0,-4 0 4 0,2-2-1 16,-2 2-1-16,1 2 2 0,1 1 1 0,-1 0-3 15,0-3 0-15,1-1-2 0,-2 3 0 0,2-2 4 16,-3-1-3-16,0-8 0 0,2 18 0 0,-2-10 2 15,2 0-1-15,-2-8 1 0,1 18-4 0,-1-7 3 16,-1-3-2-16,2 3 0 0,0-1 5 0,-1-1-3 16,0 1-1-16,0 1 0 0,0-11 3 0,-1 20-1 0,0-11-3 15,1 4 2-15,0-3-3 0,0 2 5 16,1 0-1-16,-2-3 0 0,1 2 1 0,0 1-2 16,0 1-2-16,0-2 3 0,0 0-3 0,0 0 1 0,0 2 2 15,0-1-3-15,0-1 1 0,-2-1 0 0,4 3 3 16,-4-2-4-16,4 1 3 0,-4-1 2 0,2 0 0 15,0-1-2-15,-2 2-4 0,4-1 2 0,0-1 2 16,-1 1-3-16,-1-2-1 0,0 1 3 0,1 2-1 16,1-2 0-16,-2 0 2 0,0-2 0 0,0-8-1 15,2 20 0-15,-2-9-1 0,0-3 1 0,0 2 4 16,-2 0-4-16,-1 1 0 0,3 1 2 0,-1 1-4 16,-1-2 2-16,2-4-1 0,0 6-1 0,-2-3 6 15,1 4-4-15,1-4-1 0,-2 0 1 0,4 0 3 0,-4 1-4 16,1 1 0-16,1 0 2 0,0-1-1 15,0 0-2-15,1 0 6 0,1 1-5 0,-2-1 4 16,1 2-3-16,3-2 0 0,-4 1 2 0,2 0-3 0,0 1 0 16,-2-2 1-16,2 0 0 0,-2 1-1 0,1 0 1 15,0 0-2-15,2-1 3 0,-2-2 2 0,-1 3-2 16,0-1-2-16,1 2 1 0,-1-5 0 0,2 4 1 16,-2-1 2-16,2-1-3 0,-1 0-5 0,0-1 6 15,1 2-2-15,-2-1 0 0,0-2 2 0,2 1 0 16,-1 4 0-16,-1-4-1 0,2 1-2 0,-1 0 3 15,-1 0-3-15,0-1 5 0,0 2-3 0,2 0 0 16,-4 1 1-16,1-2-1 0,2-2 0 0,-2 3-1 16,1 0 3-16,0-1-3 0,-2 2 0 0,2-2 1 15,2 3-1-15,-4-1 0 0,4-4 0 0,-4 2 0 16,4 3 0-16,-4-1 0 0,2 0 4 0,0-1-3 0,0 0 3 16,-1 1-4-16,1-1 1 0,0 0 3 15,1 0-2-15,-1 0-2 0,2 0 2 0,-4 0-2 16,2 0 1-16,0 2-2 0,-1-2 1 0,1-1-2 0,1 0 4 15,1 2 1-15,-4-1 2 0,2 0-4 0,2-1 0 16,-1 3-1-16,1-2 1 0,-1-2-1 0,-2 1 4 16,4 0-2-16,-1 2 0 0,-2 0-1 0,3-1 0 15,-2 0-3-15,1-1 6 0,1 2-5 0,-3-4 3 16,2 1-4-16,1 5 1 0,-1-6 2 0,0 3 2 16,0-2-1-16,-1 5 0 0,0-2 1 0,1 0-3 0,-1 0 0 15,3-3 3-15,0 3-3 0,-2 0 4 16,-1 0-1-16,0-2-2 0,2 2-4 0,-2 1 6 15,0-4-2-15,-1 6-1 0,1-5 2 0,2 1 2 0,-2 0-3 16,-2 2 1-16,2-2 0 0,0 1 3 0,-2 0-4 16,1-2 1-16,0 2 2 0,1 0-2 15,-1 0 0-15,2 1-1 0,-2 0 2 0,0-2 0 0,0 3 2 16,-2-4-1-16,2 3-2 0,0-3 4 0,0 4-4 16,0-2-1-16,0 1 3 0,0 0 3 0,0-1-3 15,0 2-4-15,-1-1 3 0,1-1-2 0,1 2 0 16,-1-2 2-16,0 2-2 0,0-2-1 0,-1 0 4 15,2 1 3-15,-1 0-7 0,0-1 7 0,-1 2-2 16,1-1-2-16,-1-1-3 0,1 0 2 0,0 0 3 16,0-1-2-16,0 0-1 0,0 2 2 0,0-2 0 15,0 3-1-15,-3-3-2 0,6 1 0 0,-6-1 0 0,3 0 4 16,0 0-4-16,3 1-1 0,-3-4 2 16,0 1 2-16,0 2-5 0,0 0 4 0,0 0-2 15,1-4 2-15,-1 5-2 0,-1-1 1 0,1 0 0 0,1-4 0 16,0 5 1-16,-2-3-1 0,2 3 0 0,-1-2 1 15,0-1-3-15,0 2 1 0,2 0 0 0,0 1 1 16,-4 2-1-16,4-7 0 0,-1 5 1 0,-1-1 0 16,-1-1-4-16,1 1 5 0,0 2-1 0,-2-3 0 15,2 4-2-15,2-5-1 0,-2 3 4 0,-2 0 0 16,4-2-2-16,-1 3 1 0,-2-2-4 0,1 1 0 16,0 0 6-16,0 1-3 0,0 1 0 0,0-2 3 15,0 2-5-15,0-1 2 0,0 3 0 0,0-2 6 16,0 0-2-16,-2 0-4 0,4 2 6 0,-4-2-3 0,5 4 2 15,-3 0-1-15,0-1 1 0,0-3-1 16,1 0 3-16,-1 0-4 0,4 0-1 0,-3 0 1 16,1 0 0-16,-2 0-2 0,1 1 1 0,-1-2-1 15,4-2 0-15,-4 3-2 0,2-2 3 0,-2 1 2 16,4 0-1-16,-3 0-2 0,3 1-2 0,-4-3 7 0,1 3-2 16,-1-2 0-16,2 0 0 0,1-1 2 0,-3 3-1 15,0-3-2-15,1 0 5 0,-1 2-3 0,3-2 2 16,-1 3-5-16,-1-2 4 0,0-1-1 0,-1-1-1 15,3 3 2-15,-1-1 2 0,1-2-2 0,-2 1 1 16,1-2 3-16,0 5-2 0,-1-7-3 0,0 5 1 16,2-1 3-16,-3 3 2 0,1-3-6 0,0 0 3 15,3 1-2-15,-3-2-1 0,-1-1-3 0,0-1 5 16,0 3-1-16,0 2-2 0,1-2 0 0,1-1 2 16,-2 0-6-16,0 3 2 0,2-3-1 0,-4 1 5 15,4-2-3-15,-2 0-4 0,0 1 2 0,0 4 4 16,0-5 4-16,0 2-6 0,-2 1 0 0,4-2-8 15,-4 1 7-15,2 0 1 0,2 0 1 0,-4 0 0 0,2 0 0 16,2-2-3-16,-2 1-1 0,1 4 1 0,-1-3-1 16,0 1-1-16,2-1 5 0,-4-1-5 0,4 1 6 15,2 1-5-15,-1-3 2 0,-3 0 0 0,2 2 0 16,0 1 1-16,-2-1 0 0,1-1 1 0,0 1-4 16,-1 1 2-16,0-1 2 0,4 2-3 0,-6-1 5 15,5-2 0-15,-4 2 1 0,2 0 1 0,-1 1-1 16,1-2-4-16,2 0 8 0,-6 0-5 0,3 2 2 15,-1-3 1-15,1 4-1 0,0-4 1 0,-1 2 0 16,1 1 4-16,-2-2-3 0,-1 3 7 0,0-2-12 16,0-1 5-16,0 0 2 0,0 2 2 0,-2-1-1 15,3 0-9-15,-3 0 1 0,-1-2 4 0,2 3-4 0,1-4 2 16,-2 2 3-16,2-3-2 0,-1 1 1 0,2 0-8 16,-3 1 4-16,3-2 2 0,2-8-2 15,-5 12-1-15,0-6 2 0,4 2-2 0,1-8 2 0,-5 12-2 16,2-5 4-16,0-1 0 0,3-6 3 0,-3 14-1 15,2-9-8-15,1-5 6 0,-5 8 3 0,5-8-9 16,-4 9 0-16,2-3 4 0,2-6 2 0,-4 10-10 16,4-10 14-16,-2 12-7 0,2-12 9 0,-2 10-12 15,2-10 0-15,-3 10-4 0,0-5 4 0,3-5-2 16,-3 10 1-16,0-4 6 0,3-6-5 0,-5 14 1 16,3-8 9-16,-1 2-12 0,1 0 1 0,2-8 2 15,-5 12-3-15,4-6 4 0,1-6 1 0,-5 14-11 16,3-7 12-16,2-7-4 0,-4 14 0 0,2-8 8 15,-1 1-7-15,3-7-3 0,-2 16 3 0,2-7-1 16,-1-2 15-16,1-7-14 0,-3 17 1 0,3-11 0 16,0-6-4-16,0 15 0 0,0-6 3 0,2 0 9 0,-2-9-12 15,-2 14 0-15,2-6-1 0,2 0 0 0,-2-8 2 16,1 17 7-16,-1-11-7 0,1 2 0 0,3 1-3 16,-4-9 1-16,1 13 3 0,2-7 4 0,-3-6-6 15,3 8 5-15,-1 0-2 0,-2-8-2 0,6 10-3 16,-5-5 3-16,-1-5-4 0,6 9 9 0,-6-9-8 15,4 8 7-15,-1-4-2 0,-3-4-1 0,4 9-3 16,-4-9 5-16,7 9-4 0,-7-9 4 0,6 6 1 16,-6-6 0-16,7 9-8 0,-2-5 8 0,0 2 0 0,-5-6-2 15,7 5-1-15,-2-2 5 0,-5-3-8 16,9 7 0-16,-4-3-1 0,0 1 8 0,-5-5-5 16,7 12 2-16,-4-10-3 0,2 4 4 0,-5-6-7 0,6 8 11 15,-1-5 6-15,-5-3-1 0,6 11-6 0,-2-5 6 16,-4-6 5-16,6 8-10 0,-3-1 6 0,-3-7 5 15,5 11 0-15,-5-11 2 0,3 10-4 0,0-6-3 16,-3-4 2-16,2 9 11 0,-2-9-18 0,1 8 7 16,-1-8 2-16,4 8 5 0,-4-8 3 0,2 8-5 15,-2-8 6-15,1 8 7 0,-1-8 9 0,0 0-4 16,-1 10-4-16,1-10 3 0,0 0-4 0,-2 12 9 16,2-12-10-16,-3 10-1 0,3-10-1 0,-2 9-1 15,2-9-2-15,-4 6-2 0,4-6 2 0,0 0-3 16,-4 10 3-16,4-10 0 0,-5 8-3 0,5-8-2 15,-4 6 2-15,4-6-2 0,-5 8 2 0,5-8 1 0,-4 6-8 16,4-6 5-16,-6 9-2 0,1-3 2 0,5-6-4 16,-8 9 1-16,5-2-2 0,-1-1 3 0,-2-2-4 15,0 3 2-15,-1-2-8 0,3 0 7 0,4-5-5 16,-10 9 8-16,4-3-5 0,2-2-1 0,4-4-1 16,-11 10-4-16,6-2 2 0,0-2-2 0,0-3-3 15,5-3 0-15,-10 11 1 0,6-8-1 0,4-3 1 16,-7 11-3-16,3-7-1 0,4-4-3 0,-6 7 2 15,6-7 2-15,-6 5-2 0,6-5-1 0,0 0 2 0,-9 6 0 16,9-6-1-16,0 0 0 0,-2 6 3 16,2-6-6-16,0 0 2 0,0 0 2 0,0 0-1 15,0 0-9-15,-4 6 7 0,4-6 2 0,0 0-1 0,0 0 1 16,0 0 2-16,0 0-4 0,-1 11 1 0,1-11 1 16,0 0-3-16,0 0-3 0,0 0-9 15,0 0-10-15,0 0-18 0,0 0-14 0,0 0-34 0,0 0-34 16,0 0-22-16,11-21-30 0,-11 21-22 15,7-10-21-15,-2 4-29 0,1-2-28 0,-6 8-30 0,10-12-45 16,-7 4-248-16,-1 0-645 0,2 2 287 0</inkml:trace>
    <inkml:trace contextRef="#ctx0" brushRef="#br0" timeOffset="12143.17">1409 6376 170 0,'0'0'169'0,"0"0"-12"16,0 0-9-16,0 0-15 0,0 0-7 0,0 0-12 0,0 0-8 31,0 0-10-31,0 0-5 0,14-3-5 0,-14 3-8 0,0 0-8 0,0 0-7 0,13-3-1 0,-13 3-8 0,0 0-4 16,12-3-10-16,-12 3 2 0,9-1-3 16,-9 1-2-16,10 0 0 0,-10 0-6 0,0 0 1 0,17 0-4 15,-17 0 0-15,16 1-3 0,-11-2-3 0,-5 1-2 16,20 0 0-16,-13-1-1 0,-7 1-3 0,15-2-1 15,-5 2 0-15,0 0-2 0,-10 0 2 0,21-1-5 16,-8 1-1-16,0-1 4 0,0-1-4 0,0-1 0 0,4 0 2 16,-6 2 0-16,5 0-1 0,-1-3-3 0,2 2 2 15,-1-2 2-15,-5 1 3 0,3 2 1 0,-1-3-1 16,1 2-3-16,-2-1-1 0,0 2 2 0,-2-1-1 16,0 0-2-16,-10 2-4 0,17-2 2 0,-8 0-1 15,-1 0 1-15,3 2 0 0,0-5-5 0,1 4 3 16,-4 1-4-16,5-2 2 0,-1 0-4 0,1-2 3 15,0 4-4-15,1-2 5 0,-2 2-3 0,4-3 2 16,-3 2 0-16,7-1 1 0,-7 1-7 0,3 1 3 16,-3-1 3-16,3 1 1 0,0-4 1 0,5 4 0 15,-2 0-4-15,-1 0 2 0,-2 0-2 0,4 0 0 16,0 0-1-16,-6 0 0 0,7 0 0 0,-1 3 4 0,-3-3-1 16,-2 0 0-16,6 0-6 0,1 0 3 0,-1 1-7 15,2-1-3-15,-2 0 5 0,3 1-3 0,1-2-5 16,-2 1 4-16,2 0 4 0,0-1-3 15,7-2 1-15,-7 6 1 0,6-3 2 0,-6-3-2 0,0 3 3 16,-2 0-1-16,2-2 0 0,8 2 2 0,-8 0 0 16,8-3 0-16,-11 3 0 0,5-1 0 0,5 2-1 15,-7-3 3-15,0 2 0 0,1-3-1 0,-2 2 4 16,-1 2-1-16,10-2-5 0,-1-2 2 0,-8 3-2 16,2 0-1-16,-1-2 0 0,1 2-3 0,5 0 6 15,-7 0-11-15,2-3 5 0,-1 3-2 0,0-2 2 16,1-1 2-16,4 2 1 0,-5 0 0 0,1 1 3 15,-1-2-7-15,0 0 6 0,8 0 1 0,-3 2 2 0,-5-2-1 16,7 1-6-16,-7 0 3 0,1-2 4 0,6 0-1 16,-8 1-4-16,8-1 5 0,-7 2-3 15,0-2 1-15,1 1-4 0,-2 2 5 0,0-5-1 0,-2 4 2 16,0-1-2-16,0-1-6 0,2 2 7 16,7-1 4-16,-8 0-4 0,2-1 2 0,-4-1-1 15,2 1 3-15,-1 1-4 0,3 0 0 0,0 2 1 0,-2-2 1 16,0 0 0-16,0-1-5 0,0 2 2 0,2 0 1 15,-1-2-7-15,8-3 9 0,-7 3-4 0,6-2-2 16,-7 3 4-16,9-1 0 0,-9 1 2 0,8-2 0 16,-1-1-2-16,0 1-2 0,1 2-2 0,-7-1 4 15,-1 2 2-15,8 0 1 0,-6-3-4 0,-1 1 1 16,0 1 0-16,5-1 3 0,1 1-1 0,-8-1-1 0,10 1 0 16,-10 1-1-16,2-2-2 0,1 0 4 15,-2 3-2-15,11-5 4 0,-13 5-1 0,3-2-2 16,7 1-1-16,-7-1 1 0,5-1-11 0,-5 0 14 0,-2 3-7 15,1-3 5-15,-3 1-1 0,3 1 1 0,0 1-1 16,-3-3 1-16,2 2-2 0,0 1 4 16,0-4 0-16,-2 2-1 0,2-1-2 0,1 1 1 0,0 1-3 15,1-2 4-15,-3 3-2 0,3-3 2 16,0 1 1-16,-1-2-5 0,-3 3 1 0,3 0 2 0,-1-1 1 16,-2 1 1-16,1 0-3 0,-1 1 1 0,2-2-2 15,-3 2-2-15,0 0 8 0,2 0-5 0,-1 0 0 16,3-2-1-16,-5 2 3 0,1-2-3 0,3 4 0 15,-3 0 2-15,1-2-1 0,-1 0 1 0,2 0-2 16,-2 2 1-16,3 0-6 0,-2-2 5 0,1 3 3 16,-1 2 2-16,0-5-5 0,0 2 1 0,0 0 0 0,3-1-5 15,-3 2 7-15,-2-1 0 0,6-2-2 0,-2 3-1 16,1 0 3-16,-3 0-9 0,2-2 5 16,0 0 1-16,-1 0-5 0,2 2 8 0,-3 0 0 0,3-1-4 15,-3-2 7-15,2 3-4 0,-2-2-4 0,1 0 6 16,2 0-3-16,-2 1 0 0,0-2 1 15,-1 1 1-15,0 1-4 0,2 1 1 0,-2-1 3 0,4 0-7 16,-2-1 6-16,1 0-2 0,0 1 3 0,-1-1-3 16,0 0 0-16,2 0 1 0,-1 2 2 0,0-3-1 15,2 0 1-15,-4 0-2 0,9 0 0 0,1 0 0 16,-9 0-1-16,1 0 2 0,2 0-3 0,4 2 5 16,-5-2-4-16,0-2 0 0,1 4 2 0,-4-2 2 15,3 0-3-15,-1 0 0 0,0 3 3 0,0-2-8 16,2-1 2-16,-2 1 3 0,-2-1-2 0,3 1 4 0,-2-1-4 15,1 2 1-15,2-1 5 0,-1-1-5 16,0 3 1-16,1-3-1 0,-2 1 3 0,1-1-6 16,-3 0 7-16,3 1-2 0,0-1-8 0,-2 0 9 0,9 1 0 15,-7 1-3-15,-1-1 2 0,7-1 2 0,-6 0-2 16,-3 0-3-16,11 0 1 0,-10 0 0 0,7-1 3 16,-5 2-5-16,8-1 6 0,2 1-2 0,-12-2 0 15,12 2-1-15,-3-1 0 0,2 0 1 16,-2 0 3-16,0 0-4 0,0-1 1 0,-6 1-3 0,9 0 6 15,-3-1-4-15,-6-1-5 0,7 2 1 0,-1-1 5 16,1 1-1-16,-1-1-6 0,2 0 7 0,-10-2 1 16,12 2 0-16,-5-1 0 0,-6 1-3 0,1 1-4 15,4-1 5-15,-5 0 3 0,0-2-5 0,-2 3 3 16,12 0 2-16,-11 0-5 0,8-2 2 0,-6 2 4 16,-2 0 0-16,8 0-3 0,0 0-2 0,-9-3 1 0,2 3-2 15,-4 0 2-15,4-1 2 0,7 1-5 0,-8-1 1 16,1 1-4-16,0 0 8 0,0 1-1 15,0-2-4-15,7 2 3 0,-6-1 0 0,-1 1 1 0,-1-1-4 16,8 0 3-16,-7 3-2 0,6-3 3 0,-6 2-2 16,1-2 0-16,-5 0 2 0,12 3-1 0,-11-2-9 15,3 0 9-15,-2 0-3 0,2 1 5 0,-1-1 0 16,-1-1-9-16,4 4 9 0,-4-4-2 0,8-1-5 16,-6 2 10-16,1 0-4 0,-2-1-2 0,11 0 3 15,-9 1 0-15,-2-1-1 0,8 0 3 0,-7-1-3 16,7 1 5-16,-7 0-5 0,8 1-1 0,-8-2 3 15,7-1-1-15,-8 2-3 0,1-3-3 0,7 2 4 16,-6 1 5-16,-1 0-9 0,8 0 6 0,-1 0-2 0,-1 0-1 16,-5 0 0-16,4-2 5 0,-5 1-3 15,1 0-2-15,-1 1 2 0,-2-1 0 0,10 1 0 0,-8 0 3 16,0 0-2-16,-2-3-3 0,4 3-1 0,-2-2 0 16,8 2 1-16,-9 0 1 0,-2 0 0 0,3-3-3 15,5 3 2-15,-9 0 2 0,4 0-2 16,-2 0-2-16,1-1 5 0,9 1-3 0,-10 1 2 0,2-1 1 15,-3 0-1-15,2 0-2 0,0 3 1 0,0-3 0 16,-1 0 0-16,1 2-1 0,0-2 2 0,0 0 0 16,0 0 1-16,-1 0 0 0,0 3-2 0,3-3-2 15,-4 0 3-15,3 2 0 0,-2-3 1 0,-1 2 3 16,2-1-2-16,-2 0-2 0,3 1 0 0,-2 1 0 16,9-2 1-16,-11 1-2 0,3-1 3 0,-2 0-3 15,1 3 0-15,-1-3 5 0,2 1-9 0,-1-1 7 16,-1 1-1-16,2-1 1 0,-1 1-2 0,1-2 0 0,0 0 1 15,-1 2 2-15,-1 0-2 0,1-1 0 0,2 2 3 16,0-1-1-16,-1-1 1 0,8 0 0 0,-9 1 2 16,1-1-1-16,1 1-6 0,-2-1 0 0,9 0 3 15,-7 0-2-15,0 0 1 0,-2 0 1 0,2 3-3 16,-2-3 1-16,8 2-2 0,-6-2 1 16,-2 0 0-16,2 1 1 0,-1 1 0 0,8-4 0 0,-8 2 1 15,-2 0 0-15,4 0-2 0,-3 0-1 0,9 3 0 16,-9-1 2-16,-1-4 0 0,1 2 0 0,1 0 1 15,-1 0-2-15,-1 0-1 0,3 0-4 0,-4 0 6 16,4 0-2-16,-2 0 2 0,-2 2-1 0,2-2-2 16,1 0 4-16,-3 1-2 0,-1-1-5 0,3 0-2 15,-2 1 12-15,3-2-4 0,-1 2 4 0,-2-1-4 0,3-1 2 16,0 2-5-16,-3-1 3 0,2 1 3 16,-2-1-10-16,1 0 3 0,-1-1 3 0,2 1 1 15,0 1 1-15,0-2-2 0,1 1-7 0,-3 1 9 0,2 2 1 16,-3-3-3-16,3 0 0 0,0 0 0 0,0 2 2 15,0-2-2-15,2 0 3 0,-3 0-5 0,0 0 1 16,1 0 1-16,0 0 1 0,2 0-1 0,-1 0 0 16,0 3 2-16,-3-6-1 0,2 6-1 0,-1-6-2 15,2 3 3-15,-1 0-1 0,0 0-1 0,-3 0 0 16,4 0 3-16,-6 0-2 0,6 0 1 0,-4 0-4 16,3 0 5-16,1 0-3 0,-5 0-2 0,-4 0 4 15,8 0-6-15,-2 0 9 0,2 0-3 0,-5 0 1 16,0 0-4-16,3 0 6 0,3 0-4 0,-2 0 5 15,-1 0-5-15,-4-2 3 0,5 2-8 0,0 0 5 16,0 0-1-16,-2 2 0 0,-1-2-3 0,1 0-2 16,1 0 6-16,0 3 0 0,-1-3-1 0,0 0 2 0,-4 0 0 15,4 0-5-15,-3 0 2 0,3 0 3 16,0 1-6-16,-1 0 2 0,-3 0 3 0,-1 1 2 16,1-1-1-16,-1 0 1 0,1 1 0 0,-1 0 1 15,1-2 1-15,-1 3-3 0,-2-3 1 0,3 1-2 16,-1 0 3-16,-4-1-3 0,4 3 0 0,1-3-3 15,-4 1 6-15,2-1-3 0,1 1 0 0,-3 1 0 0,4-2 3 16,-3 2-4-16,0-2 2 0,-2 0-1 0,4 2 1 16,-2-1 2-16,-1-1-4 0,1 0 3 0,-2 0-1 15,2 2 0-15,0-2 5 0,2 0-4 0,-4 3 3 16,-1-3-2-16,3 0-1 0,-2 0 4 0,-3 1 3 16,4-1 0-16,-2 1-2 0,1-1-1 0,-11 0 4 15,16 0-6-15,-7 0 3 0,-9 0 7 0,16 2-3 16,-8-2-2-16,-1 2 1 0,-7-2 0 0,13 0 1 15,-13 0-4-15,11 0 1 0,-11 0 1 0,8 0-4 16,-8 0 1-16,0 0 0 0,12 2 2 0,-12-2-5 16,0 0 0-16,0 0 0 0,11 0 1 0,-11 0-3 0,0 0-1 15,11 0 3-15,-11 0-4 0,0 0 4 16,0 0-2-16,0 0-3 0,9 2 4 0,-9-2 1 0,0 0-3 16,11 3 0-16,-11-3 0 0,8 2 2 0,-8-2-1 15,13 5 0-15,-8-5 0 0,-5 0 1 0,11 2-1 16,-4 1 1-16,-7-3-1 0,15 2 1 0,-6-1-3 15,-9-1 5-15,11 4-8 0,-5-2 5 0,-6-2 1 16,16 0 0-16,-16 0-1 0,11 3 0 0,-7-2 0 16,-4-1-1-16,11 1 0 0,-11-1 0 0,0 0 2 15,10 2-3-15,-10-2 2 0,0 0-4 0,0 0 2 16,0 0-1-16,0 0 1 0,0 0-3 0,0 0 4 0,0 0 0 16,0 0-3-16,0 0-9 0,0 0-18 15,0 0-12-15,0 0-15 0,0 0-18 0,0 0-23 16,0 0-23-16,0 0-41 0,0 0-165 0,0 0-353 15,0 0 156-15</inkml:trace>
    <inkml:trace contextRef="#ctx0" brushRef="#br0" timeOffset="-30046.79">1658 7545 112 0,'0'0'134'0,"0"0"-6"0,0 0-5 0,0 0-9 15,0 0-3-15,0 0-6 0,0 0-3 16,0 0-13-16,0 0-2 0,0 0-8 0,0 0-5 16,0 0-8-16,0 0-18 0,0 0 6 0,0 0-2 15,0 0-5-15,0 0-9 0,0 0 1 0,0 0-3 16,0 0-2-16,0 0 1 0,0 0 0 0,0 0-4 0,0 0-4 16,0 0 0-16,0 0-4 0,0 0 8 0,20 11-5 15,-20-11-5-15,11 2-2 0,-11-2-1 16,13 0 1-16,-13 0-5 0,14 0 3 0,-14 0-5 0,14-2-1 15,-7 4 0-15,-7-2-4 0,17 0 3 0,-9 0-4 16,-8 0 5-16,17 1 0 0,-11-1-2 0,-6 0-4 16,16 0-5-16,-7 0 6 0,-9 0-4 0,13 0 2 15,-13 0-1-15,14-1 0 0,-14 1-4 0,14 0 4 16,-14 0 6-16,14-2-8 0,-14 2-2 0,15 0 4 16,-15 0-4-16,16 0 5 0,-16 0-4 0,10-2 2 15,-10 2-5-15,16 0 3 0,-9-1 1 0,-7 1 2 16,15 0-1-16,-15 0-3 0,15-1 0 0,-6 1-6 15,-9 0 7-15,13 2 3 0,-4-2-3 0,-9 0 3 16,14 2-1-16,-6-2-6 0,-8 0 4 0,16 0 0 0,-16 0 5 16,13 0-5-16,-13 0-2 0,13-2 4 15,-13 2-2-15,12 0-2 0,-12 0 4 0,12 2 0 16,-12-2-1-16,10 0 0 0,-10 0-2 0,0 0 2 0,18-2-1 16,-18 2 4-16,13 0-8 0,-13 0 6 0,12-1-3 15,-12 1 0-15,12-1 3 0,-12 1-2 0,17 1 1 16,-10-1 0-16,-7 0-1 0,15-1 8 0,-15 1-4 15,16 0 0-15,-4 0 5 0,-4-2-7 0,-8 2 3 16,17 0 2-16,-10 2-5 0,-7-2 4 0,15-2 0 16,-5 2-2-16,-10 0 1 0,15-2-2 0,-15 2 5 15,15-3-3-15,-15 3 1 0,10-1-8 0,-1 0 8 16,-9 1-1-16,15-2 1 0,-8 2 1 0,-7 0-3 16,16 0-3-16,-16 0 4 0,15-2 0 0,-6 2 3 15,-9 0-4-15,15-3-1 0,-5 3-3 0,-10 0 2 0,14 0 1 16,-14 0-3-16,14-2 2 0,-6 2 0 0,-8 0 0 15,15 1 1-15,-7-1 1 0,-8 0-3 0,14 0-3 16,-14 0 1-16,12 0 4 0,-5 1-9 0,-7-1 8 16,16-1 0-16,-16 1-1 0,15 0 0 0,-5 0 0 15,-10 0 1-15,18 0-2 0,-9 0-6 0,7-1 12 16,-4 1-5-16,1-1 1 0,0 1-2 0,1 0 0 16,1-2-3-16,-1 2 7 0,0-4-1 0,-2 2-6 15,3 2 5-15,-3-3-2 0,1 3 2 0,0-2 0 16,0 2-1-16,-2-1-2 0,1 1 2 0,-3-1-1 15,-9 1 2-15,17-3-2 0,-7 5 1 0,-10-2 0 16,16 0-2-16,-6-2 4 0,-10 2-3 0,16-4-1 16,-8 4 2-16,-8 0-1 0,15 0-2 0,-5 0 2 15,-10 0-1-15,16 0 1 0,-16 0 0 0,15 3-5 0,-7-3 4 16,1 0 2-16,2 1 0 0,2 1-1 0,-13-2-1 16,14 1 1-16,-4 0 1 0,-1-1 2 15,1 3-2-15,3-3 1 0,0 0-2 0,-4 0-2 16,0 3 1-16,5-6 3 0,-3 6-3 0,1-1 2 0,-3 1 0 15,3-2-7-15,-2-1 5 0,2 2 0 0,-2-2 1 16,0 1 0-16,-10-1-1 0,18 0 2 0,-5 1-2 16,-1-2 4-16,0 2-5 0,-3-2 1 0,2 2 2 15,1-1 3-15,0 0-3 0,1 1-7 0,1 2 10 16,-3-6-4-16,2 6 1 0,-2-6-2 0,3 3 4 16,1 0 0-16,0 0-4 0,-2 3 1 0,2-3 1 15,-1 0 0-15,0 0-2 0,1 2 0 0,-1 0-1 16,2-1 3-16,-3 0-2 0,1 2 0 0,2-3-1 0,-3 0 2 15,1 0-2-15,0 0 4 0,-1 0-2 16,2 0 0-16,-4 2-1 0,4-2-1 0,-5 0 3 16,2 2 2-16,0-2 1 0,1 1-2 0,3 2-2 0,-3-1-3 15,0-1 5-15,-1 2-4 0,0-1-1 0,1-2 4 16,-1 2-2-16,1 0 2 0,0-1 2 16,-1 0-5-16,-1 1 2 0,3 0 0 0,1 0 0 0,-2 0 0 15,2-2 3-15,-1 3-9 0,-2-2 8 0,0-1-4 16,3 1 1-16,-3 0 1 0,1 0 0 0,-2 0 3 15,1-1-2-15,0 1 2 0,1 1-6 0,-1-1-2 16,-2-1 5-16,2 2 1 0,1 0-1 0,-1-1 1 16,-2-1 0-16,0 2 3 0,1-2-8 0,1 0 8 15,-1 1-3-15,1-1 2 0,-3 0-3 0,4-1-1 0,-1 1 2 16,0 1-2-16,-12-1 1 0,17 0 1 16,-4 0-3-16,-1 0 5 0,-3 0-1 0,-2 1 3 15,-7-1-6-15,22-1-1 0,-13 2 0 0,-2-1-3 0,-7 0 4 16,24-1 0-16,-17 1 2 0,-7 0-2 15,16 0 3-15,-4-1-1 0,-2-1 0 0,-10 2 1 0,16 0-2 16,-7 0-2-16,2 0 4 0,-11 0-1 0,20 0-4 16,-12-1 1-16,5-3 5 0,-5 4-6 0,-8 0-1 15,19-1 2-15,-7-1 1 0,-3 2 1 0,1-1 2 16,2 0-1-16,-12 1-8 0,20-1 8 0,-8 0-1 16,-3 1-2-16,1-1 2 0,2 0 1 0,-1 2-8 15,-11-1 10-15,21-1 0 0,-12 1-4 0,2-3 2 16,1 3-1-16,0 0 0 0,2-2-6 0,-2 2 8 15,1 0 1-15,-2 0-2 0,1-2-2 0,2 1-1 16,-2 1 2-16,0 1 0 0,1-1 1 0,-2 0 1 16,1-1-2-16,0 1 3 0,-2 0-1 0,3 0-3 0,-1 0 2 15,-12 0-1-15,18 0 3 0,-7-1-6 16,-2 2 2-16,4-2 0 0,-13 1 5 0,17 1-3 16,-5-2-3-16,-12 1 6 0,17 0-7 0,-8 0 1 0,1 1 2 15,-10-1-2-15,17-1 4 0,-8 1 1 0,-1 1-5 16,-8-1 4-16,20-1-3 0,-9-1 2 0,1 2-4 15,2 0 4-15,-3 2 1 0,1-2-4 0,-3 0 5 16,6 0-2-16,-2-2-2 0,0 4 0 0,2-2 0 16,-2-2 1-16,2 0 3 0,0 2-6 15,-2 0 4-15,1 0-1 0,1 0-2 0,-1 1 3 0,-1-2 0 16,-1 1-2-16,2 0 5 0,-1 1-8 0,2-2 5 16,-1 1 1-16,-2-2 0 0,0 0 0 0,1 4 1 0,1 0-6 15,0-2 0-15,-2 1 2 0,-1-1 2 16,3 0 0-16,-2 0-1 0,2 1-1 0,1 1-5 15,-2-4 4-15,1 2 4 0,-2 2 1 0,2-2-6 16,-1-2 3-16,2 2 3 0,-1-1-1 0,-1 1 1 0,-1 0-2 16,3-1-2-16,-2 1 0 0,-1 0 3 15,0 0 1-15,2-2-3 0,-2 2-3 0,1 2 3 0,-1-4 0 16,3 2 3-16,-5-2-5 0,2 4 4 0,0-4-4 16,0 2 1-16,-12 0 1 0,19 0 0 0,-7 0 2 15,-1 0-2-15,2 0-5 0,-5 0 5 0,5 0 0 16,-4 0-9-16,0 2 1 0,-9-2 9 0,20 0 0 15,-9 0-5-15,1 0 4 0,1 2 2 0,-1-1-1 16,0-1 3-16,-3 0-2 0,3 0-1 0,-1 0-3 16,3 0 2-16,-2 1-2 0,2 1 2 0,-3-4 4 15,3 1-5-15,-3 2 2 0,2-1-1 0,1 0-1 16,2-1 2-16,-3 1-1 0,2 0 0 0,1 0 3 16,-1 0-13-16,1 1 14 0,-2-1-4 0,0 0 1 15,2 0 1-15,-3 2-3 0,0-2 0 0,2 0 1 0,1 0 0 16,-2 0 4-16,2 0-6 0,-2 0 0 0,1 0 3 15,6 0-3-15,-6-2 5 0,1 2-2 0,-1 0 1 16,-2 0-1-16,1-2-1 0,2 2 2 16,-1 0 0-16,1 1-3 0,-1 0 3 0,1-1-4 0,-4 0 1 15,3 0-1-15,-2 0 0 0,1-1 2 0,-2 1 1 16,1-1-1-16,-1 1 2 0,0 0-1 0,-1 0 0 16,-11 0 1-16,19-2-3 0,-9 2-3 0,-2-2 8 15,-8 2-4-15,17 0 1 0,-17 0 0 0,17-2 1 16,-10 0-5-16,-7 2 3 0,17-1 2 0,-9 1-4 15,-8 0 3-15,14-3-2 0,-5 5 0 0,-9-2 2 16,16-2-1-16,-16 2-3 0,16 0 5 0,-7 0-1 16,-9 0-5-16,17 0 5 0,-8 0-1 0,-9 0-3 0,14-2 5 15,-4 2-2-15,-10 0 2 0,19 2-6 0,-12-2 3 16,1 2-3-16,-8-2 4 0,17-2 0 0,-8 4 0 16,-2-1 2-16,-7-1-2 0,17 0-2 0,-9 1-1 15,1 1 5-15,-9-2-3 0,19 2 4 0,-6-2-2 16,-5 0-2-16,-1 0 0 0,4 0 3 0,0 2-2 15,-11-2 1-15,21 2-1 0,-10 0 4 0,-3-2-1 16,2 2-2-16,2-4-4 0,-2 4 4 0,0-2 1 16,-3 2-3-16,-7-2-1 0,17 2 0 0,-9 0 1 15,1-2 1-15,2 0 0 0,-11 0 4 0,13 0-3 16,-13 0 0-16,16 0-4 0,-16 0 7 0,14 0-3 16,-14 0-1-16,13 0 0 0,-13 0 2 0,15 0-1 15,-9-2 0-15,-6 2-1 0,14-3 0 0,-14 3 2 0,10-3-2 16,-10 3 0-16,13-1 2 0,-6-2-2 15,-7 3 1-15,12-2-2 0,-12 2-2 0,12-5 2 16,-3 4 1-16,-9 1 2 0,11-2 0 0,-11 2-5 0,12-3 2 16,-12 3 1-16,13-3-1 0,-5 1 3 0,-8 2-3 15,14-3 0-15,-6 2 3 0,-8 1 0 0,14 0-5 16,-14 0 3-16,15 0-5 0,-15 0-3 0,13-1 9 16,-4 1-1-16,-9 0 6 0,15-2-8 0,-15 2 1 15,13 0-1-15,-13 0 1 0,15 0-1 0,-15 0 7 16,11-2-6-16,-11 2 2 0,12 0 1 0,-12 0-2 15,14 0-2-15,-14 0 4 0,11 0-1 0,-11 0 0 16,12 0 0-16,-12 0-1 0,13 0-1 0,-13 0 6 16,13-3-3-16,-13 3 0 0,13 0 1 0,-13 0-2 0,12 3 2 15,-5-3 0-15,-7 0 0 0,14-3-4 16,-14 3 1-16,12-1 6 0,-12 1-3 0,14 1 0 16,-14-1 0-16,17-3-1 0,-9 3 1 0,-8 0 2 0,17 0-2 15,-10 0 0-15,-7 0 0 0,19-2-2 0,-10 2-2 16,-9 0 2-16,22 0-8 0,-9 0 5 15,-1 0 7-15,1 0-5 0,-1-1-3 0,0 1 7 0,2 1-4 16,1-1 5-16,-4-1-2 0,4 1 2 0,-2 0-2 16,1 0-3-16,2 0 1 0,-1 0 1 0,-1 1 1 15,1-2-1-15,-1 2 2 0,3-2 1 0,-3-2-6 16,-1 6 2-16,2-3-4 0,1 0 4 0,-2-3-3 16,-1 3 2-16,1 0 2 0,0 0 0 0,-1 0 1 15,0 3-3-15,1-3 2 0,-2-3-3 0,2 3 1 16,-1 3 3-16,3-3-5 0,-6 0 3 0,5 1 0 15,-3-2 2-15,2 2-6 0,-2-2 5 0,-1 1-2 16,-1 0 1-16,5-3-2 0,-4 6 3 0,-1-3-3 0,4-3-4 16,-5 3 8-16,4-2-7 0,0 2 6 0,0 0-7 15,0 0 7-15,0 0 1 0,0 0-3 16,-1-3 3-16,-1 3-1 0,2-2 0 0,-1 2-4 0,0-1 4 16,1 1-3-16,-1-1 3 0,-2 1 0 0,5-1-3 15,-4-1 2-15,1 2-3 0,1 0 3 0,-1 0 3 16,0-1-2-16,2 2-3 0,-2-2 4 0,1-2-4 15,1 3 4-15,0 0-5 0,-2 0 1 0,0 0 2 16,2 0 0-16,-3 0-4 0,3 0 1 0,-1 0 2 16,0-2-1-16,0 4-2 0,1-4 4 0,-2 2 1 15,4 0 0-15,-2-4 4 0,-1 4-1 0,3 0 1 16,-2 1-4-16,1-1 1 0,1-1 2 0,-2 2 1 16,0-2-3-16,2-1 0 0,-2 1-1 0,0 1 2 0,4 1-2 15,-2-1-1-15,-2 2 2 0,4-2 0 16,-3 0 0-16,3 1 0 0,2-1-3 0,-4 0 3 15,0 0 1-15,-1-3-2 0,-1 5 0 0,2-2 0 0,-1 1 2 16,2-1 0-16,-2 0-4 0,1-1 0 0,4 1 1 16,-4 0 0-16,0-2-2 0,-2 4 1 0,2-1 0 15,-3-1 4-15,2-1-4 0,1 1 3 0,-1-2 1 16,-1 1 1-16,0 1-5 0,1 0 0 0,-1 1-4 16,2-2 7-16,-3 1 1 0,2 0-2 0,1-1 2 15,-2 1 0-15,0 0-3 0,1-1 3 0,0 2 1 16,2-1-3-16,-3 0 2 0,3-1 0 0,-2 2-1 15,7-5 0-15,-2 7 1 0,-5-3-2 0,-1 0 0 16,7-3 2-16,-1 3-7 0,-5 3 6 0,2-6-1 16,0 3-2-16,-2 0 4 0,7 3-6 0,-7-2 4 15,2-1 1-15,3 0-3 0,-5 0 3 0,1 0-2 16,-1 0 0-16,1 1 2 0,-1-1 1 0,2-1-3 0,-2 2 0 16,1 0-1-16,-1-2 1 0,-2 1 3 15,3 0-6-15,4 0 1 0,-4 0 4 0,-3 3-2 16,2-5 4-16,-1 4-8 0,0-4 6 0,1 2 1 0,0 0-5 15,1 0 2-15,-2-1 0 0,-1 2 0 0,5 1-1 16,-4-4 0-16,2 4 2 0,-1-2-2 0,0 0 0 16,0 0 0-16,1 1 2 0,-1-2-3 0,-1 1 0 15,4-2-3-15,-5 2 6 0,3 0 0 0,-2 0-2 16,1-1-1-16,-1 0 0 0,1 1 0 0,0-1 0 16,0-2 1-16,0 3 2 0,-2 0-2 0,0 0 2 15,-1-2-1-15,1-1-1 0,2 3 0 0,-3-2 2 16,2 1-2-16,-2 1 2 0,1-3-4 0,0 2 6 0,0 1-4 15,0 0 5-15,1-2-4 0,-1 0 3 16,2 2 2-16,-3 0-6 0,3 0 2 0,-2-3 2 16,0 1 1-16,-1 2-3 0,2-3 2 0,2 2 2 0,-4-2 1 15,2 3-3-15,0 0-4 0,1 0 3 0,-1-2 2 16,0 0 3-16,-1 1-7 0,3 2 1 0,-2-1 1 16,-1 0-1-16,3-1 1 0,-1 1-2 0,0 1 2 15,0-2 0-15,0 0 2 0,-2 1-1 0,2-2-2 16,-2 2 3-16,2 0-5 0,1 0 4 0,-1 0-2 15,-1 2 1-15,-3-4 3 0,1 1 1 0,2 0 0 16,2 1-4-16,-4 0 1 0,-1 0 0 0,3-2 2 16,-3-2 3-16,4 4-1 0,-3 3 4 0,1-3-4 15,1 0 4-15,-2 0-3 0,-3 0 4 0,6-3-3 0,-3 3 4 16,2-2-3-16,-2 2-2 0,2-1-1 0,-1-1 3 16,0 1-1-16,0 1 3 0,-1-2-5 15,2 2 1-15,-2 0-1 0,4 2 2 0,-1-4-10 16,0 2 9-16,0 2-2 0,1-2 0 0,3-2-3 15,-2 1 3-15,2-1-3 0,0 4-1 0,-2-4 3 16,-1 2 2-16,4 0-3 0,-5-4-1 0,4 4 4 0,2-2-2 16,0 4-1-16,-6-2 3 0,1 0-2 15,-1 0 5-15,2-2-7 0,-1 2 1 0,0 0 1 0,0 0 2 16,-1 0-2-16,2-1 5 0,-3 0-5 0,1 1 5 16,-1 0 1-16,0 0 1 0,-3 1 1 0,0-4-4 15,-1 5 3-15,-10-2 1 0,18-4-3 0,-10 2 1 16,-8 2-1-16,13 0-2 0,-13 0-2 0,10 0 2 15,-10 0-4-15,0 0-2 0,0 0 0 0,10 0-4 16,-10 0-9-16,0 0-10 0,0 0-14 0,0 0-19 16,0 0-19-16,0 0-25 0,0 0-28 0,0 0-33 0,0 0-36 15,0 0-227-15,-23-14-454 0,14 10 201 16</inkml:trace>
    <inkml:trace contextRef="#ctx0" brushRef="#br1" timeOffset="-130642.51">13153 7057 71 0,'0'0'83'0,"0"0"-9"15,0 0-10-15,0 0-4 0,0 0-1 0,0 0-8 0,0 0 0 16,0 0-7-16,0 0-10 0,0 0 10 0,0 0-10 15,0 0-2-15,0 0 4 0,0 0-4 0,0 0-18 16,0 0 13-16,0 0-1 0,0 0-1 0,0 0 6 16,0 0 4-16,0 0 0 0,0 0 1 15,0 0-10-15,0 0 8 0,20-5-2 0,-20 5 4 0,0 0-1 16,13 0 0-16,-13 0-4 0,0 0 5 0,16 3-11 16,-16-3 3-16,9-3-4 0,-9 3 4 0,11-1-13 15,-11 1 9-15,13 1-4 0,-13-1 3 0,12 0-23 16,-12 0 17-16,12 3 2 0,-12-3-2 0,13 0-7 15,-13 0 3-15,12 0-5 0,-6 0 5 0,-6 0-6 16,13 0 1-16,-13 0-6 0,12 0 6 0,-12 0-4 0,11 0-15 16,-11 0 17-16,10-3-5 0,-10 3 7 0,13-1-5 15,-13 1-1-15,11 1 4 0,-11-1-2 16,11 0-5-16,-11 0 6 0,13-1 4 0,-13 1 0 0,13 0-5 16,-13 0 10-16,12 0-6 0,-12 0 4 15,15 0-7-15,-15 0 0 0,14 0 4 0,-14 0-7 16,11 0 6-16,-11 0-5 0,10 0 2 0,-10 0 2 0,12 0-1 15,-12 0-5-15,11 1 3 0,-11-1-2 0,0 0 0 16,15 0-5-16,-15 0-2 0,8 3 10 0,-8-3-4 16,10 0 1-16,-10 0 3 0,0 0-7 0,13 2 5 15,-13-2-1-15,9 3-4 0,-9-3-1 0,10 0 6 16,-10 0 0-16,10 2-3 0,-10-2-1 0,9 1 2 16,-9-1 0-16,11 2 6 0,-11-2-10 0,8 1 5 15,-8-1-1-15,10 1 2 0,-10-1-5 0,10 0-1 16,-10 0 5-16,11 0 1 0,-11 0-3 0,11 0-3 15,-11 0 3-15,0 0-2 0,15 0 4 0,-15 0 1 16,9 2-4-16,-9-2 2 0,14 0 0 0,-14 0-1 16,10 0-1-16,-10 0 3 0,8 0-3 0,-8 0-3 15,10 0 1-15,-10 0 7 0,11 0-4 0,-11 0-1 16,11 0-1-16,-11 0 4 0,0 0 0 0,14 2 1 0,-14-2-4 16,11 3 2-16,-11-3 1 0,0 0 3 0,10 1-5 15,-10-1-2-15,9 1 3 0,-9-1-2 0,0 0-10 16,12-1 14-16,-12 1 0 0,10 1-4 0,-10-1 4 15,0 0 0-15,10 0-3 0,-10 0 2 0,0 0-1 16,13-1-3-16,-13 1-1 0,11 1 1 0,-11-1 4 16,0 0 1-16,10-1-7 0,-10 1 3 0,0 0 1 15,16 0 4-15,-16 0-4 0,9 0-2 0,-9 0 0 16,0 0 5-16,12 0-4 0,-12 0 0 0,12 0-3 16,-12 0 7-16,9-1 1 0,-9 1-2 0,0 0 1 15,15-3-5-15,-15 3-1 0,12 0 4 0,-12 0-2 16,0 0 5-16,8-2-2 0,-8 2-2 0,0 0 3 15,13 0-4-15,-13 0 4 0,0 0-6 0,9-2 1 16,-9 2 3-16,0 0 0 0,0 0-1 0,12 0 0 0,-12 0 2 16,0 0-5-16,0 0 3 0,10-1 3 15,-10 1-4-15,0 0 2 0,0 0-1 0,13-1-5 0,-13 1 6 16,0 0 0-16,13 1-6 0,-13-1 5 0,0 0 2 16,11-1-2-16,-11 1-1 0,0 0-3 0,11 1 2 15,-11-1 4-15,0 0 0 0,12-3 1 16,-12 3-4-16,0 0 3 0,0 0 0 0,13 0-5 0,-13 0 7 15,0 0-3-15,0 0 2 0,11 2 3 0,-11-2-3 16,0 0-5-16,10-2 7 0,-10 2-7 0,0 0 2 16,7-2 2-16,-7 2 0 0,0 0-1 0,10-1-1 15,-10 1-1-15,0 0 4 0,8-3-1 0,-8 3-2 16,0 0-1-16,16 0 3 0,-16 0 0 0,8-2 3 16,-8 2-6-16,0 0 0 0,14 0 3 0,-14 0-1 15,0 0-2-15,13 0 1 0,-13 0 1 0,11-3-1 16,-11 3 1-16,0 0 0 0,13 0-4 0,-13 0 5 15,7-2-2-15,-7 2 0 0,0 0 2 0,11 0-1 16,-11 0-5-16,0 0 8 0,11-3-6 0,-11 3-5 0,0 0 12 16,0 0 1-16,10 0-6 0,-10 0 0 15,0 0 0-15,10-3-2 0,-10 3 0 0,0 0 5 0,0 0-5 16,11-2 0-16,-11 2 1 0,0 0-3 16,0 0 5-16,0 0 0 0,10-1-2 0,-10 1 0 15,0 0 0-15,0 0 2 0,11 0-1 0,-11 0 5 0,0 0 1 16,10-4 2-16,-10 4-2 0,0 0-1 0,7-2-4 15,-7 2 9-15,0 0-2 0,0 0-3 0,13-1-2 16,-13 1 1-16,0 0-2 0,0 0 2 0,8-2 2 16,-8 2-1-16,0 0-8 0,0 0 6 0,11-2-3 15,-11 2-3-15,0 0 2 0,0 0 4 0,9-2-3 16,-9 2 2-16,0 0 4 0,0 0-7 0,0 0 4 0,13 0 6 16,-13 0-4-16,0 0-3 0,9-2 1 15,-9 2-4-15,0 0 2 0,9-2-1 0,-9 2 4 16,0 0 0-16,0 0-4 0,15-2 4 0,-15 2-5 0,0 0 4 15,11 0-1-15,-11 0 2 0,11-4-2 0,-11 4 2 16,0 0 4-16,11 0-4 0,-11 0 2 16,0 0-8-16,11-2 11 0,-11 2-2 0,7 0 2 15,-7 0-2-15,0 0-1 0,10 0 6 0,-10 0-7 0,0 0 2 16,12-3-1-16,-12 3-3 0,0 0-2 0,0 0 6 16,13-1 1-16,-13 1-2 0,0 0-6 0,14 1 3 15,-14-1 2-15,8 0-1 0,-8 0-3 0,0 0 4 16,12 0-2-16,-12 0-1 0,0 0 1 0,10 0-3 15,-10 0 0-15,0 0 3 0,11 0-3 0,-11 0 8 16,0 0-8-16,0 0 3 0,0 0-3 0,13-1 1 16,-13 1 1-16,0 0 0 0,0 0 1 0,11 0-2 15,-11 0 1-15,0 0-1 0,0 0 1 0,12 0-1 16,-12 0-5-16,0 0 5 0,13-1 1 0,-13 1 2 16,0 0-1-16,11-2-4 0,-11 2 4 0,8-1 2 15,-8 1-1-15,0 0 5 0,0 0-5 0,15 0 1 16,-15 0-1-16,10-1-1 0,-10 1 2 0,0 0 4 0,15 0-4 15,-15 0 4-15,11-3-3 0,-11 3 1 16,11-2 2-16,-11 2-1 0,12-2 0 0,-12 2-2 16,8-1 0-16,-8 1 4 0,11-3-4 0,-11 3 0 0,0 0 2 15,10-2 2-15,-10 2 2 0,10-1-3 16,-10 1-3-16,0 0 1 0,0 0 2 0,11-1-4 0,-11 1-6 16,0 0 7-16,0 0-3 0,0 0 5 0,9-1-5 15,-9 1 0-15,0 0 2 0,9-3 0 0,-9 3 0 16,0 0-1-16,0 0-4 0,9-3 4 0,-9 3 0 15,0 0 0-15,0 0-1 0,8-2-2 0,-8 2 3 16,0 0 0-16,0 0 3 0,0 0 0 0,0 0 1 16,0 0 3-16,11 0-2 0,-11 0 3 0,0 0-3 15,0 0 4-15,0 0 3 0,0 0-4 0,0 0 4 16,0 0-2-16,0 0-1 0,11-3-4 0,-11 3 3 16,0 0-3-16,0 0 3 0,0 0 1 0,0 0-3 15,0 0-1-15,0 0 0 0,0 0 1 0,7-3-1 16,-7 3-3-16,0 0 1 0,0 0-3 0,0 0 2 0,0 0 2 15,0 0-4-15,0 0-1 0,0 0 1 0,0 0-5 16,0 0 3-16,0 0 0 0,0 0-9 16,0 0-10-16,0 0-7 0,0 0-6 0,0 0-9 0,0 0-13 15,0 0-9-15,-33 7-17 0,24-6-12 0,2 2-14 16,-1 1-7-16,-5-2-26 0,1 2-178 0,1-2-342 16,-2 0 151-16</inkml:trace>
    <inkml:trace contextRef="#ctx0" brushRef="#br1" timeOffset="-114314.42">15552 2125 22 0,'0'0'137'0,"0"0"-15"16,6-6-4-16,-6 6-5 0,0 0-11 0,0 0-13 15,7-4 2-15,-7 4-9 0,0 0-4 0,0 0-6 0,0 0 2 16,6-5-17-16,-6 5-6 0,0 0-3 0,0 0-5 16,0 0-5-16,9-5-3 0,-9 5-5 0,0 0 1 15,0 0-6-15,0 0-4 0,11 0-3 0,-11 0 4 16,0 0-4-16,11 0-6 0,-11 0-2 0,0 0-1 15,18 2-1-15,-14-2 4 0,-4 0-7 0,16 3-3 16,-16-3 3-16,15 1 6 0,-9 0-2 0,-6-1-2 16,18 1-4-16,-7 1 6 0,-11-2-8 0,20 1 3 15,-12 2-1-15,2-3 10 0,3 2-13 0,-2 1 1 0,-1-2 0 16,6-1 3-16,-7 1-7 0,2-1 6 0,2 0-3 16,-2 1 2-16,2 2-1 0,-4 0 6 15,5-3-5-15,-4-2-2 0,2 4 2 0,-4-2 0 0,-8 0-1 16,18 0-1-16,-9 0 0 0,0 2-1 0,-9-2 2 15,14 2-4-15,-6-1 4 0,-8-1-2 0,13 2-2 16,-6-1 4-16,-7-1-3 0,15 4 4 0,-6-4-5 16,-2 4 6-16,-7-4-3 0,13 0-4 0,-13 0 2 15,15 3 8-15,-9-2-6 0,-6-1 0 0,16 2 3 16,-9-1-1-16,-7-1 1 0,15 0 2 0,-9 2-4 16,-6-2 0-16,16 3-2 0,-9-1 6 0,-7-2-2 15,13 0-2-15,-13 0 5 0,15 2-8 0,-7-2 1 0,-8 0 0 16,16-2-2-16,-9 4 6 0,-7-2 3 15,18-2-3-15,-18 2-6 0,16 0 7 0,-10 0-4 16,-6 0-2-16,15 0 6 0,-5 0 1 0,-10 0-4 0,15 2 2 16,-9-1-8-16,-6-1 14 0,15 0-14 0,-5 2 6 15,-10-2-5-15,14 3 1 0,-4-2 0 0,-2-1 2 16,-1 2-1-16,4-1 2 0,-11-1 5 0,20 0-1 16,-12 2-3-16,6-2 1 0,-5 3 3 0,2-2-8 15,0 1 4-15,-4-1-1 0,-7-1-3 0,20 0 3 16,-12 2-3-16,1-2 2 0,-9 0 5 0,20 0-2 15,-13 0-2-15,6 2 1 0,-2 1 3 0,-11-3-1 16,15-1-9-16,-7 1 7 0,0 1 2 0,2-1-6 16,-10 0-1-16,18 0 6 0,-11 0 0 0,2 1 4 15,-9-1-6-15,17-1 0 0,-8 1-1 0,4 0 0 0,-13 0 12 16,18-1-12-16,-8 1-1 0,-2-2 5 0,2 0-5 16,-10 2 6-16,21-2 2 0,-13 2 2 15,1-1-2-15,-9 1 5 0,18-3 1 0,-6 0-1 0,-5 3-3 16,-7 0 3-16,13-2-7 0,-2 1 3 0,-11 1-1 15,16-2 4-15,-9 1-3 0,3 0 1 0,0 0-2 16,-10 1 3-16,20 1-5 0,-12-1 4 0,1-1-5 16,-9 1 2-16,18-1-2 0,-5 1 2 0,-5-2-1 15,5 2-1-15,-13 0 0 0,22-1-1 0,-17 2-2 16,9-2 2-16,-14 1-2 0,22 0 2 0,-13 0-2 16,0 0 10-16,1-2-6 0,-10 2 0 0,17-2 1 15,-9-1 1-15,1 2 1 0,-1-1 1 0,-8 2 4 0,17-2-5 16,-10 2-2-16,-7 0 7 0,14-4-9 0,-8 2 6 15,-6 2-7-15,13-3 2 0,-13 3 3 0,11-1-1 16,-11 1-1-16,12-3 2 0,-12 3-1 0,14-3-3 16,-9 1 1-16,-5 2-4 0,14 0 0 0,-14 0 2 15,15 0-2-15,-15 0-1 0,14-2 2 0,-14 2 2 16,14 0-3-16,-5 0 3 0,-9 0-3 0,15 0 2 16,-15 0-1-16,15 0 2 0,-7 2-4 0,-8-2 0 15,20-2 2-15,-13 2 0 0,-7 0 1 0,15 0-4 16,-5 0 2-16,-10 0 2 0,17-2-3 15,-9 1 0-15,-8 1 2 0,19-1-2 0,-9-1 0 0,-1 4-2 16,-9-2 3-16,17 0 2 0,-5 0-3 0,-4 1-1 0,-8-1 4 16,18-1-2-16,-9-1 1 0,1 1 6 0,-10 1-9 15,16 0-1-15,-6-1 3 0,-1 2 3 0,3-2-2 16,-12 1-3-16,22-1 2 0,-13 1 1 0,0 0-1 16,-9 0 1-16,17-3-1 0,-8 3 1 0,-9 0-1 15,18 3-3-15,-10-3 6 0,-8 0-1 0,15 1-4 16,-15-1 1-16,16 0 5 0,-9 1 0 0,-7-1 5 15,13-1-1-15,-13 1-3 0,11-1 3 0,-11 1 0 16,12-3-2-16,-12 3 0 0,10 0-3 0,-10 0 1 0,14 0 1 16,-14 0 0-16,10-4 2 0,-10 4 1 15,11 0-1-15,-11 0-1 0,12-2 0 0,-12 2-3 16,14 0-1-16,-14 0-1 0,13 0 1 0,-13 0 2 0,12 1 1 16,-12-1-4-16,16-3 3 0,-7 3-2 0,-9 0 2 15,17 0-4-15,-9 0 3 0,-8 0-2 16,16-1 0-16,-16 1 0 0,13 0-2 0,-13 0 1 15,16 1 0-15,-10-1 0 0,-6 0 3 0,18-1-2 0,-8 1 1 16,-10 0-2-16,13-1 3 0,-13 1-6 0,14 0 6 16,-14 0-3-16,11 0 0 0,-11 0 0 0,12 0-1 15,-12 0 1-15,12 0-2 0,-12 0 4 0,13 1-4 16,-13-1 5-16,11-1-5 0,-11 1 2 0,12 1-1 16,-12-1-1-16,15 1 3 0,-8 1-1 0,-7-2-1 15,14 1 0-15,-14-1 1 0,14 1 2 0,-7 1-4 16,-7-2 4-16,11 2-1 0,-11-2-1 0,14 3 1 15,-14-3-2-15,12 0 0 0,-12 0-1 0,11 0 5 0,-11 0 6 16,14 0-4-16,-8 1-1 0,-6-1-1 16,12 1 3-16,-3 0 1 0,-9-1-4 0,11 2-1 0,-11-2 3 15,16 1-2-15,-16-1-2 0,14 1 1 0,-5 1 1 16,-2-2-2-16,-7 0-1 0,16 2-3 0,-7 0 7 16,0-1-3-16,-9-1 3 0,16 2-1 0,-7-1 2 15,-1-1 0-15,-8 0-1 0,19 0 1 0,-9 2 6 16,-3-1-3-16,-7-1 1 0,19 1 5 0,-12-1 3 15,-7 0-3-15,16 0 2 0,-9 0 1 0,-7 0-5 16,18-1 4-16,-18 1-1 0,14-3-4 0,-6 2 1 16,-8 1 1-16,12 0-1 0,-12 0-2 0,15-2 2 15,-8 1-3-15,-7 1-1 0,13-4-3 0,-13 4 2 0,13-2-5 16,-13 2-2-16,13-1 8 0,-7 0-4 0,-6 1 0 16,13 0-3-16,-13 0 0 0,13-2-1 15,-13 2 2-15,12 0 1 0,-12 0 0 0,14-1 0 16,-14 1-1-16,13 0-1 0,-13 0 1 0,15 1 1 0,-15-1-3 15,13 0-2-15,-5 2-1 0,-8-2 2 16,13-2 3-16,-13 2 1 0,13 0 1 0,-13 0-2 0,12 0-1 16,-12 0-1-16,12-2 2 0,-12 2-1 0,13 1 4 15,-13-1-2-15,11-1-3 0,-11 1 0 0,12 0 1 16,-12 0 0-16,9-1 1 0,-9 1-3 0,10-3 2 16,-10 3 1-16,10-2-4 0,-10 2 6 0,0 0-2 15,11-2-4-15,-11 2 2 0,0 0 5 0,8-1-3 16,-8 1 0-16,0 0 3 0,0 0-6 0,9-4-9 0,-9 4-16 15,0 0-30-15,0 0-17 0,0 0-9 16,0 0-24-16,0 0-38 0,0 0-41 0,0 0-140 16,-31 1-351-16,19 1 156 0</inkml:trace>
  </inkml:traceGroup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7:23.6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6F18D4-5FC2-4C10-BDEB-4AFCD5C4687C}" emma:medium="tactile" emma:mode="ink">
          <msink:context xmlns:msink="http://schemas.microsoft.com/ink/2010/main" type="writingRegion" rotatedBoundingBox="6989,912 24683,318 24780,3195 7085,3789"/>
        </emma:interpretation>
      </emma:emma>
    </inkml:annotationXML>
    <inkml:traceGroup>
      <inkml:annotationXML>
        <emma:emma xmlns:emma="http://www.w3.org/2003/04/emma" version="1.0">
          <emma:interpretation id="{4A32A50E-BBFC-4029-B133-B9CAB619598A}" emma:medium="tactile" emma:mode="ink">
            <msink:context xmlns:msink="http://schemas.microsoft.com/ink/2010/main" type="paragraph" rotatedBoundingBox="6989,912 24683,318 24780,3195 7085,37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7F77E3-06EA-4A59-BA42-796E85013449}" emma:medium="tactile" emma:mode="ink">
              <msink:context xmlns:msink="http://schemas.microsoft.com/ink/2010/main" type="line" rotatedBoundingBox="7002,857 24711,665 24724,1928 7015,2120"/>
            </emma:interpretation>
          </emma:emma>
        </inkml:annotationXML>
        <inkml:traceGroup>
          <inkml:annotationXML>
            <emma:emma xmlns:emma="http://www.w3.org/2003/04/emma" version="1.0">
              <emma:interpretation id="{CB2729F1-3746-4918-A5D2-ABA8B9741804}" emma:medium="tactile" emma:mode="ink">
                <msink:context xmlns:msink="http://schemas.microsoft.com/ink/2010/main" type="inkWord" rotatedBoundingBox="7008,1428 7406,1424 7410,1768 7011,1772"/>
              </emma:interpretation>
            </emma:emma>
          </inkml:annotationXML>
          <inkml:trace contextRef="#ctx0" brushRef="#br0">63 99 111 0,'0'0'112'0,"0"0"-2"0,0 0-12 0,0 0-3 0,0 0-3 15,0-12-9-15,0 12-7 0,0 0 2 0,0 0-10 16,0 0 2-16,0 0-8 0,0 0 11 0,0-8-11 16,0 8 1-16,0 0-3 0,0 0 1 0,0 0 4 15,0 0-9-15,0 0-6 0,0 0 7 0,0 0-5 16,0 0-2-16,0 0-8 0,0 0 4 0,0 0-4 16,2-8-7-16,-2 8-3 0,0 0-5 0,0 0-3 15,0 0 0-15,0 0-1 0,0 0-6 0,0 0 0 0,0 0-8 16,0 0 3-16,0 0-3 0,0 0 0 15,0 0 2-15,0 0-5 0,0 0 0 0,0 0 2 0,0 0-2 16,0 0-4-16,0 0 4 0,-13 22 0 0,13-22 2 16,0 0-2-16,-2 8 3 0,2-8-2 0,0 9 3 15,0-9-5-15,-4 10 2 0,4-10 3 0,-3 11-2 16,3-11-1-16,-3 13-1 0,3-13 2 0,0 13 0 16,0-13-1-16,0 11 0 0,0-11-3 15,-3 14 2-15,3-6 3 0,0-8-3 0,0 17-4 0,0-10 6 16,0-7-2-16,3 16-3 0,-3-9 2 0,1 2-2 15,-1-9-6-15,2 12 7 0,-2-12-2 0,2 13 1 16,0-7 2-16,-2-6-3 0,3 10 2 0,-1-4 1 0,-2-6 5 16,5 9 1-16,-5-9 5 0,5 9 2 15,-2-7 4-15,3 3-1 0,-6-5 1 0,7 8-1 16,-2-5-1-16,-5-3-5 0,11 6 2 0,-4-4 1 0,-7-2-1 16,15 3-1-16,-6-2-3 0,-1 0-4 0,-8-1 2 15,18 0 0-15,-11 2-5 0,-7-2 0 16,19-2 5-16,-12 1-5 0,5 0 3 0,-4-2-3 0,-8 3-1 15,17-2 3-15,-10-1-2 0,-7 3 1 0,16-5 0 16,-8 1-1-16,-1 2-1 0,1-3-2 0,0-1 3 16,0 1-4-16,-1 1 1 0,-1-1 0 0,3-4 1 15,-1 1-2-15,0 0 1 0,1-3-2 0,-3 2 0 16,2 1-1-16,-5 2 3 0,3-2-4 0,0 0 3 16,0-1-3-16,0-1 0 0,-1 2-1 0,-1-2 6 15,1 5-2-15,-1-3 0 0,-4 8-1 0,2-12 1 16,1 7-2-16,-1-4 0 0,-2 9 0 0,3-14-1 15,-3 14 5-15,0-12-4 0,0 12 5 0,-3-12-1 0,1 4-2 16,2 8 7-16,-4-12-1 0,4 12 3 16,-10-11-5-16,8 8 2 0,2 3-2 0,-7-12 3 0,3 6 1 15,0 1-2-15,-5 0-4 0,2 0 2 16,7 5-2-16,-15-11 0 0,4 8-1 0,3 0-2 0,-4-2 1 16,1 2 0-16,1 0-1 0,-1 1 4 15,-1-2-2-15,-1 4-3 0,0-2 0 0,-3-1 3 0,3 3-3 16,-2 0 3-16,-1-1-3 0,3 1 0 0,-3 0-2 15,5 1-6-15,-5-1-7 0,-1 3-11 0,8-1-20 16,-4 2-1-16,2-2-12 0,-2 2-11 0,4 2-4 16,0-2-20-16,1 4-15 0,1-2-27 0,3-1-51 15,-3 5-144-15,2 0-358 0,2 1 159 0</inkml:trace>
        </inkml:traceGroup>
        <inkml:traceGroup>
          <inkml:annotationXML>
            <emma:emma xmlns:emma="http://www.w3.org/2003/04/emma" version="1.0">
              <emma:interpretation id="{DCDCE832-707C-4475-B1BB-9FDE8091F2DB}" emma:medium="tactile" emma:mode="ink">
                <msink:context xmlns:msink="http://schemas.microsoft.com/ink/2010/main" type="inkWord" rotatedBoundingBox="8657,839 10039,824 10053,2087 8670,2102"/>
              </emma:interpretation>
            </emma:emma>
          </inkml:annotationXML>
          <inkml:trace contextRef="#ctx0" brushRef="#br1" timeOffset="136908.75">2304-442 119 0,'0'0'125'0,"4"-8"-8"0,-4 8-7 0,0 0-13 0,0 0-9 16,0 0-2-16,0 0-11 0,3-7-3 0,-3 7-8 15,0 0-7-15,0 0-9 0,0 0 0 16,0 0-26-16,0 0 12 0,0 0-3 0,0 0-5 0,0 0-1 16,-16-4-6-16,16 4 1 0,0 0-1 0,-15 2-3 15,15-2-4-15,0 0 1 0,-16 3 1 0,9-2-4 16,7-1-1-16,-16 3-5 0,8 1 4 0,8-4-7 16,-16 3 6-16,8-1-1 0,0-1-3 0,-2 0 2 15,3 4-2-15,-4-3 0 0,1 2 2 0,0 0 0 16,3 0-4-16,-1-2 5 0,-3 1-7 0,4 1 3 15,-4 1 1-15,0-5-5 0,5 5 3 0,-4 0 1 16,1 1-2-16,4-2 0 0,-4 1 0 0,2 0 0 0,-4 1 3 16,2-1-3-16,-2 2 2 0,0 0-1 15,-1 1-4-15,2 1 1 0,-4 0 8 0,2-1-12 16,0 0 8-16,1 0-1 0,-3 1 4 0,-2 2-3 0,4 0 3 16,-4 1-4-16,3-3 7 0,2 2 7 0,-1-3-4 15,1 0-4-15,2 2 0 0,-1-2-8 0,2-2 15 16,0 3 1-16,-2 1-6 0,2-4 6 0,2 5-2 15,-1-4-2-15,2-2 2 0,1 3-4 0,1-2 0 16,-2 2 3-16,3-1-4 0,-5 2-2 16,4-3 6-16,0 2-7 0,0-2 5 0,-2 1-4 0,4 1 7 15,-4-1-5-15,2-1 1 0,-1 2 0 0,2-2 0 16,-3 0-5-16,5-6 2 0,-7 14-2 0,2-6 2 16,3-2-6-16,0 2 8 0,-3 0 0 0,5-8-2 15,-5 14 0-15,3-6 1 0,-1 0-4 0,3-8 1 16,-6 15-4-16,4-9 6 0,0 0-3 0,2-6 0 15,-5 14-1-15,5-14 4 0,-1 13-3 0,-1-5 2 0,2-8 1 16,-2 14 1-16,1-8-14 0,1-6 14 0,1 13-4 16,-1-13 9-16,-1 11-9 0,1-11 2 0,1 12 0 15,-1-4 2-15,0-8-1 0,2 14-2 16,-2-14 0-16,0 11-5 0,0-11 6 0,0 14 2 0,2-6 3 16,-2-8-5-16,1 11 3 0,-1-3-2 15,0-8-1-15,2 13 0 0,-1-1-1 0,1-4-2 16,-2 2-1-16,3-2 3 0,-2 0-1 0,1-1 3 0,1 0-3 15,1 1-5-15,-2 1-7 0,2-3 15 0,0 1-1 16,-2 0-1-16,0 1 2 0,1 0-1 0,2-2-4 16,-2 2 0-16,1-1-5 0,2 3 4 0,-1-1 3 15,0 0-5-15,1-2 4 0,1 1 0 0,-1 2 0 16,0-4-1-16,-1 0 2 0,2 3-2 0,1 0-6 16,-2-4 12-16,-4 3-4 0,7 0 2 0,0 0-5 15,-3-2 2-15,-1 0-5 0,1 2 5 0,1-2 2 16,3 2-1-16,-3-1-1 0,3 0-4 0,-2 0-1 15,-3-1 5-15,1 0-4 0,2-2 7 0,0 1-5 16,-1 0 3-16,-1 1-5 0,2 1 3 0,3-2 0 0,-1 1 5 16,-2 0-4-16,0-2 0 0,-1 1-3 15,4-2-2-15,-1 0 9 0,-2 0-4 0,4 3-1 0,0-2 2 16,0 2-2-16,1-2-3 0,-1-1 1 0,-1-1 2 16,3 3 0-16,-3-1 1 0,1-2-4 15,-1 1 2-15,2 1 2 0,-5-3 1 0,4 0-3 0,-3 2 5 16,0-3-3-16,1 1-1 0,-2 0 3 0,5 2-2 15,-6-1 2-15,3-2-1 0,-10 0-5 16,16 3 1-16,-6-2-2 0,2-2 4 0,1 2 1 0,-1-1-3 16,0 0 3-16,2 0-1 0,-2 0 1 0,2 1-1 15,-2-2 0-15,-12 1-1 0,22-1 0 0,-11 2 1 16,0-2-4-16,-1 1 6 0,3 1-6 0,-13-1-4 0,16-1 6 16,-7 1 0-16,0 1-3 0,-9-1 0 15,16-4-4-15,-7 4 4 0,-9 0-1 0,17-2 3 16,-8-1 0-16,1 2 1 0,-3-1-4 0,-7 2 0 0,21-3-5 15,-13 0 5-15,0-2-1 0,4 4 5 0,-4-3-3 16,3 2 0-16,1-4-8 0,-5 2 5 16,1-1-2-16,-1 0 4 0,2 1-14 0,1-4 12 0,0 3 2 15,-2-1 2-15,2 0-6 0,-2 2 12 0,-1-2-8 16,0 2 4-16,1-2-1 0,0-2 5 0,-1 4-5 16,-1 0 9-16,0-2-2 0,-1 0 10 15,2 0-1-15,-1 1-3 0,0-1-2 0,-2 1-1 0,2 0 1 16,2-1 2-16,-3-2-4 0,0 3-3 0,1 0 2 15,0-1 2-15,0-1-5 0,-1 0 1 0,2-1-8 16,0 2 7-16,-1 0-3 0,4-2 3 0,-7 2-2 16,5-4 6-16,0 3-5 0,0-3 0 0,-3 4 1 15,3-2 1-15,0-1-1 0,-2 1-1 0,-1 1 2 16,0 0-7-16,1-2 5 0,1 1 2 0,0-3-4 16,-1 5 4-16,1-2-3 0,-2 0 2 0,1-2-3 15,0 0-1-15,0 2 1 0,1-3 4 0,-4 5-1 16,5-4 0-16,-4 3 8 0,2-1-1 0,-1-2 3 0,-1 3-1 15,3-4-3-15,-4 4 3 0,2 1-3 0,-1-3-2 16,0 3 0-16,1-2-2 0,-4 0 4 0,-1 8-4 16,8-13-2-16,-4 6 4 0,1 1-4 0,-1-1 2 15,0 0-1-15,-1 0-3 0,0 1-1 0,-3 6 3 16,5-12 0-16,-3 5-13 0,-2 7 12 16,4-12 0-16,-3 4-4 0,-1 8 4 0,1-14 1 0,2 6-2 15,-3 8-1-15,1-14 3 0,-1 14-6 0,0-14 4 16,0 7-2-16,0 7 0 0,1-16-1 0,-2 7 2 15,1 9 2-15,-1-19-5 0,-2 9 1 0,2 1 4 16,1 9-1-16,-3-14 1 0,1 6-5 0,0-2-1 16,0 2 1-16,2 8 6 0,-3-15 0 0,1 8-4 15,1-2 2-15,1 9 1 0,-3-13-3 0,0 5 1 16,3 8-3-16,-4-14 0 0,2 8 3 0,-2-3 0 16,4 9 0-16,-6-14 0 0,2 7-5 0,1-1 1 15,-2-1 2-15,1 3 2 0,-1-4 3 0,-2 2-3 0,0 0-3 16,-1 0-3-16,3 2 4 0,-4-1 2 0,2-4-3 15,-1 3 1-15,-1-1 1 0,3 3 2 0,-2-1-1 16,-1-3-1-16,3 5 1 0,-5-5-2 0,5 4 1 16,-1-2 1-16,0 2 3 0,0-2-4 0,2 2 1 15,0 0-2-15,-2 1 4 0,-1-4-4 0,3 4 5 16,5 5-2-16,-11-11-1 0,8 6-3 0,-1-1 4 16,4 6-4-16,-10-12 3 0,5 7-3 0,0 0 1 15,-1-3 2-15,0 2 3 0,6 6-3 0,-11-8-3 16,5 2 5-16,1 0-4 0,0-2 5 0,-3 4-8 15,8 4 4-15,-10-9 3 0,7 5-4 0,3 4 2 16,-10-6 0-16,4 0-2 0,0 2 4 0,6 4-4 16,-11-4 1-16,4-1-2 0,7 5-2 0,-11-6 6 15,11 6-3-15,-12-5 4 0,6-1-6 0,6 6 7 16,-12-8 0-16,5 6 0 0,7 2-1 0,-10-8-1 16,4 7 1-16,6 1-2 0,-12-9 0 0,6 8-1 15,-3-3 0-15,9 4-2 0,-11-6 3 0,11 6-3 0,-12-8 4 16,3 5-1-16,2 1-1 0,-4-3 2 0,3 4-5 15,8 1-3-15,-20-5 5 0,9 1-2 16,3 3-1-16,-2 0 1 0,0-1-7 0,-1 1-2 16,-1 0-5-16,-2 1 3 0,2 0-18 0,-4 2 2 0,1 0-9 15,-6 1 4-15,-1 5-9 0,2-3-8 0,-11 4-9 16,10-1-15-16,-12 9-10 0,1-2-21 0,-3 5-138 16,-2 4-266-16,-11 7 118 0</inkml:trace>
          <inkml:trace contextRef="#ctx0" brushRef="#br0" timeOffset="1176.53">2220 11 45 0,'0'0'188'15,"3"-9"-22"-15,-3 9-11 0,8-7-9 0,-8 7-10 0,7-11-10 16,-4 5-8-16,2-1-12 0,-3 1 3 0,3-2-5 16,-1 2-13-16,-1-2-5 0,2 2-5 0,-5 6-9 15,8-14-5-15,-3 10-1 0,-3-6 5 0,-2 10-9 16,9-9-5-16,-7 2-2 0,-2 7-4 0,6-9-1 15,-6 9-6 1,5-8 3-16,-2 3-1 0,-3 5-7 0,0 0-1 0,0 0-2 0,5-8-5 16,-5 8-4-16,0 0-2 0,0 0-2 0,0 0-2 15,0 0-6-15,3-6-2 0,-3 6-5 0,0 0-2 16,0 0-4-16,0 0 1 0,0 0-1 0,0 0-1 0,0 0 0 16,0 0 3-1,-9 24 2-15,9-24 8 0,-4 19-2 0,0-10 4 0,3 5 1 0,-4-3 4 0,5 3-2 16,-1-3-1-16,-2 3-2 0,1-1 1 0,1 5-2 0,1-4 2 15,0 2-8-15,-3-5 3 0,3 5-1 0,3-4 1 16,-6 2-2-16,3 0-2 0,0-2-1 16,0 0 4-16,0 1-2 0,3-1-2 0,-3 1 0 15,0-6-2-15,0 5 3 0,1-5-3 0,-1 2-1 0,1 0 2 16,-1-9-8-16,1 14-9 0,2-6-16 0,-2 0-12 16,4 1-27-16,-3-1-26 0,2-3-21 15,2 3-43-15,2-1-35 0,-4-2-186 0,5 1-409 0,4-3 180 16</inkml:trace>
        </inkml:traceGroup>
        <inkml:traceGroup>
          <inkml:annotationXML>
            <emma:emma xmlns:emma="http://www.w3.org/2003/04/emma" version="1.0">
              <emma:interpretation id="{CF3AFACE-1D96-461E-8ABD-9086E22A469C}" emma:medium="tactile" emma:mode="ink">
                <msink:context xmlns:msink="http://schemas.microsoft.com/ink/2010/main" type="inkWord" rotatedBoundingBox="11299,1064 12397,1052 12407,1949 11309,1961"/>
              </emma:interpretation>
            </emma:emma>
          </inkml:annotationXML>
          <inkml:trace contextRef="#ctx0" brushRef="#br1" timeOffset="86180.22">4778-349 73 0,'0'0'138'0,"0"0"-14"0,0 0-12 0,0 0-4 16,0 0-11-16,0 0-9 0,0 0-1 0,0 0-8 0,0 0-12 15,14-4-4-15,-14 4-2 0,0 0-9 0,0 0-4 16,0 0-1-16,0 0-8 0,0 0-1 16,0 0-5-16,0 0-4 0,0 0-2 0,0 0-2 0,0 0-2 15,0 0-3-15,0 0-4 0,0 0 2 0,0 0 1 16,0 0-7-16,0 0-1 0,0 0 1 0,0 0 1 16,0 0 1-16,0 0-1 0,0 0-5 0,0 0 6 15,0 0-4-15,0 0-2 0,0 0-2 0,0 0-4 16,0 0 3-16,0 0-4 0,-24-11 4 0,24 11 1 0,0 0-2 15,-10 0-4-15,10 0 5 0,0 0-5 0,-14-3 3 16,14 3 0-16,0 0 1 0,-13 0-5 0,13 0-1 16,0 0-1-16,-16 0 7 0,16 0-5 0,-12 0 3 15,12 0-9-15,-11 3 11 0,11-3-5 0,-12 3 0 16,4-2-5-16,8-1 5 0,-12 1-4 16,12-1 2-16,-13 4 2 0,13-4-4 0,-11 2 8 0,11-2-4 15,-12 3 3-15,12-3-8 0,-12 3 8 0,12-3 5 16,-9 3-2-16,9-3-2 0,-11 3-3 0,5 2 5 15,6-5-3-15,-6 3-4 0,6-3 5 0,0 0-2 16,-9 8-1-16,9-8 1 0,-7 3 0 0,7-3 2 16,-8 7-3-16,8-7 0 0,-7 7 1 0,7-7 2 15,-8 8-3-15,4-5 3 0,4-3 1 0,-7 8 3 0,7-8-8 16,-6 8 5-16,6-8-3 0,-6 8-3 16,6-8 4-16,-6 6-1 0,6-6 4 0,-4 7-11 15,4-7 12-15,-6 8-7 0,6-8 2 0,-6 8 2 0,6-8-4 16,-6 6 0-16,6-6 1 0,-7 8 0 0,7-8 5 15,-6 9-5-15,6-9-1 0,-6 7 4 16,6-7-5-16,-6 8 4 0,6-8 2 0,-6 6-4 0,6-6 1 16,-6 9-1-16,6-9 0 0,-5 9 2 0,2-4-2 15,3-5 0-15,-5 9 2 0,5-9 1 0,-6 10-2 16,6-10 2-16,-2 9-1 0,2-9 1 0,-5 11 0 16,1-6-4-16,4-5 2 0,-2 12 1 0,-2-7 2 15,4-5-3-15,-4 11-2 0,1-5 4 0,3-6-1 16,-8 11 3-16,4-6 2 0,4-5 0 0,-6 11-1 15,4-6-4-15,2-5 1 0,-5 10 3 0,0-5-3 16,5-5 1-16,-4 10-2 0,4-10 3 0,-6 12-2 16,4-6 1-16,2-6 5 0,-4 10-7 0,3-4 1 15,1-6-1-15,-5 12-4 0,2-5 8 0,3-7-5 16,-4 11 5-16,1-4-4 0,3-7-10 0,-6 12 10 16,4-4 0-16,2-8-6 0,-2 12 7 0,0-6-2 0,2-6 3 15,-4 13-1-15,1-6-3 0,3-7-3 0,-2 14 6 16,-2-8 2-16,4-6-5 0,-4 13-1 0,2-8 3 15,2-5 1-15,-4 15-3 0,2-10-2 0,2-5 7 16,-3 12-4-16,3-12 0 0,-1 8 0 0,1-8 4 16,-2 10-8-16,2-10 3 0,-3 12 1 0,3-12 7 15,-1 9-9-15,1-9 1 0,-4 8 3 0,4-8-3 16,0 10 3-16,0-10-2 0,0 0 2 0,2 12-5 16,-2-12 2-16,2 13-1 0,-2-13 2 0,1 10-3 0,0-4 5 15,3 2-1-15,-4-8-3 0,3 11 3 0,-2-6-4 16,-1-5 0-16,5 12 2 0,-4-6 4 15,-1-6-4-15,6 13 1 0,-3-8-2 0,-3-5 2 16,2 11 3-16,-2-11-4 0,4 9 1 0,-2-3-3 0,-2-6 5 16,4 10-3-16,-4-10-6 0,2 9 8 0,-2-9-2 15,2 7-3-15,-2-7-1 0,3 7 4 0,-3-7-4 16,3 7 1-16,-3-7 1 0,3 7 0 0,-3-7-2 16,4 7 0-16,-4-7 4 0,5 7-3 0,-5-7 0 15,8 8 2-15,-8-8-4 0,6 8 3 0,-1-4-2 16,0 0 2-16,-5-4-4 0,8 9-2 0,-8-9-3 15,11 6-6-15,-6-6 9 0,1 5 3 0,-6-5-7 16,14 4 7-16,-9 1-4 0,-5-5 6 0,12 5-4 16,-4-2-1-16,-8-3 1 0,12 3 2 0,-6 0 0 15,2-1 1-15,-8-2 0 0,13 7 2 0,-7-6-4 16,0 3-2-16,2-2 0 0,-8-2 2 0,15 5-6 0,-8-2 8 16,-7-3-2-16,15 4 1 0,-5-2-6 0,-2 2-2 15,2-3 2-15,-1 2-2 0,-2-2-3 16,3 0 6-16,-2 3-5 0,-1-2 2 0,-7-2 1 0,16 3 9 15,-9-2-5-15,1 2 2 0,-8-3 0 16,16 1 0-16,-9-1 0 0,-7 0 2 0,15 1 1 0,-9 2-1 16,-6-3 2-16,17 0-1 0,-8 0-3 0,-9 0 9 15,16 0-8-15,-9 2 5 0,-7-2 0 0,19 0 3 16,-12 0-6-16,-7 0 2 0,15 0-4 0,-6 0 4 16,-9 0 0-16,17-2 0 0,-10 2 4 0,-7 0-4 0,18 0 1 15,-18 0-6-15,13-3 2 0,-5 2-1 16,-8 1 5-16,19 0 2 0,-6 0-2 0,-4-1-2 15,1 1 3-15,-10 0 2 0,18 0-5 0,-10 0 5 16,2-2-10-16,-10 2 0 0,19-1 4 0,-12 0-1 16,-7 1-1-16,17-2 2 0,-8 1-2 0,-9 1 5 15,15-2-2-15,-9-1-1 0,-6 3 4 0,10-2 0 0,-10 2-4 16,7-4 13-16,-7 4-8 0,9-5 5 0,-9 5-3 16,8-2 1-16,-8 2 1 0,10-4 3 0,-10 4 1 15,8-5-3-15,-8 5-2 0,7-8-4 0,-7 8 10 16,8-5-3-16,-4 1-2 0,-4 4 2 0,9-7 4 15,-4 3-3-15,-5 4 3 0,7-8 0 0,0 5-5 16,-7 3 5-16,11-10 3 0,-6 6-7 0,1-1 4 16,0-3 0-16,0 4-6 0,0-2 3 0,4 0 3 15,-5 0-4-15,1 1 0 0,0-2 2 0,-1 4-3 16,1-3 2-16,1 1-6 0,1-2 4 0,-2 0-2 16,-1 3-3-16,2-1 4 0,-3-2 0 0,3 0-2 15,-7 7 2-15,11-11 0 0,-6 6 0 0,1-1-2 16,-1 1-2-16,-5 5 1 0,7-14-1 0,-2 6 5 15,-1 3 3-15,0-1 0 0,0 0-2 0,-4 6-3 16,5-13 0-16,0 4-1 0,-1 3-11 0,1-2 9 16,0 2 3-16,-5 6 1 0,7-11-4 0,-2 5 2 0,-1 0-5 15,1-2 0-15,-2 2 3 0,1-2 5 0,-4 8-5 16,9-10 2-16,-5 4-5 0,-1 0 11 0,2 1 0 16,-5 5-1-16,4-13 1 0,-1 7-3 0,-3 6 1 15,3-9-5-15,-3 9 2 0,5-10 1 0,-5 10 0 16,4-9 0-16,-2 4-3 0,-2 5-3 0,4-11 5 15,-4 11-5-15,2-12 1 0,0 7 3 0,-2 5 8 16,1-11-11-16,-1 11 8 0,0 0 2 0,0-15-4 16,0 15-3-16,2-11 1 0,-2 11 3 0,1-11-6 15,-1 11 4-15,0-11-2 0,0 11 5 0,-1-9-3 0,1 9-5 16,0-12 4-16,0 12 4 0,0-11-5 16,0 11 4-16,-3-10-3 0,3 10-3 0,-4-11 1 15,0 4 0-15,4 7-1 0,-1-10-1 0,1 10 5 0,-5-11-3 16,4 5-2-16,1 6 3 0,-7-10-1 0,7 10 2 15,-3-8-2-15,3 8 0 0,-4-11 1 16,0 6 1-16,4 5 4 0,-4-9-5 0,4 9-1 16,-7-11-1-16,4 7 2 0,3 4-2 0,-7-10-1 0,7 10 0 15,-8-10 1-15,5 5-1 0,3 5-1 0,-8-11 5 16,0 7 0-16,5-4-2 0,3 8 4 0,-10-7-3 16,4 1 4-16,2 0-3 0,-2 0-3 0,6 6 7 15,-11-8-3-15,6 2 1 0,5 6 2 0,-9-7-2 16,3 3 0-16,6 4 3 0,-10-7-1 0,10 7-13 15,-9-7 15-15,9 7-2 0,-6-5-3 0,6 5 0 16,-7-7 2-16,7 7-1 0,-10-7 1 0,10 7-1 16,-7-7 0-16,7 7-2 0,-11-6-1 0,11 6 1 15,-8-4-2-15,8 4 7 0,-7-6-6 0,7 6-1 16,-9-4 1-16,9 4 0 0,-7-5-2 0,7 5 4 16,-6-4-1-16,6 4-1 0,-8-3-2 0,8 3-2 0,-9-6-1 15,9 6 6-15,-8-2-3 0,8 2 1 0,0 0 0 16,-9-3-4-16,9 3 4 0,0 0-2 0,-12-3 4 15,12 3-2-15,-11-4 4 0,11 4-1 0,-9-1-2 16,9 1-6-16,0 0 7 0,-12-4-1 0,12 4 3 16,-13-5-1-16,13 5 1 0,-7 0 0 0,7 0 1 15,-11-4-1-15,11 4 1 0,0 0 0 0,-12-4-1 16,12 4 0-16,0 0 0 0,-13-1-3 0,13 1 5 16,0 0-3-16,0 0-3 0,-11-2-1 0,11 2 1 15,0 0 0-15,-8-3-3 0,8 3 7 0,0 0-2 0,-10-2-1 16,10 2 2-16,0 0-2 0,-9-3-1 0,9 3-1 15,0 0 1-15,-13-1 2 0,13 1-5 16,0 0 4-16,-15-3 0 0,15 3 5 0,-8-2 1 0,8 2 0 16,0 0-1-16,-12-3-1 0,12 3-2 15,-10-2 2-15,10 2-3 0,0 0 1 0,-12 0-3 0,12 0 1 16,-10-3 0-16,10 3 4 0,0 0-4 0,0 0 4 16,-11-1-3-16,11 1 3 0,0 0-3 0,0 0 3 15,0 0-2-15,-10-1 2 0,10 1 3 0,0 0-8 16,0 0 7-16,-12-1-2 0,12 1-1 0,0 0-3 15,0 0-3-15,-11 0 8 0,11 0-5 0,0 0 0 16,-13 0-1-16,13 0 0 0,0 0 0 0,-11 1-3 16,11-1 2-16,-8 5 1 0,8-5-2 0,-11 5 1 15,4-3 0-15,0 1-1 0,7-3 2 0,-12 6 1 16,5-1-3-16,-1-1 2 0,-2 1-8 0,-1 0-21 16,1 0-16-16,-1 1-19 0,0-1-19 0,1 2-38 15,-4-2-34-15,1 1-235 0,-1-3-418 0,1 1 186 16</inkml:trace>
          <inkml:trace contextRef="#ctx0" brushRef="#br0" timeOffset="2603.56">4677-114 86 0,'14'-5'118'0,"-6"5"-3"0,2-2-4 0,-1 0-4 15,-9 2-6-15,17-1-2 0,-6 0-3 0,-2-1-6 0,2 0-6 16,-11 2-13-16,17 0 3 0,-17 0-4 0,15 0-12 16,-8 2-1-16,-7-2-10 0,11 0-1 0,-11 0-7 15,8 2 0-15,-8-2-7 0,7 4 1 0,-7-4-7 16,4 7-1-16,-4-7-3 0,1 11 4 0,-1-11 0 16,-6 16 3-16,3-6-7 0,-3 0 8 0,0 3-2 15,-4-2-3-15,-1 3 1 0,3-1-3 0,-3 1-4 16,-2 2-1-16,3-1 1 0,-1-1-5 0,-1 2 2 15,0-2-4-15,0 0 2 0,1-2-3 0,0 4 0 16,0-6-3-16,-1 5-1 0,2-5 1 0,1 2 3 16,-2-4-5-16,4 1 6 0,-2 0-1 0,1 1-4 15,4-5-1-15,-5-1 0 0,5 1 3 0,4-5-6 0,-9 8-4 16,9-8 5-16,-8 6-1 0,8-6 5 0,0 0 2 16,-6 6-2-16,6-6-2 0,0 0 2 0,0 0-5 15,-7 1 2-15,7-1-11 0,0 0 11 0,0 0-6 16,0 0 1-16,0 0-5 0,0 0 2 0,11-21-4 15,-11 21 4-15,7-9 0 0,-3 4-1 0,2 1-8 16,-6 4 11-16,11-6 1 0,-3 2-1 0,-8 4-2 16,12-2 1-16,-6-1-1 15,-6 3 2-15,15-2-3 0,-8 2 0 0,-7 0 1 0,15-2 1 0,-7 2 5 16,7 3-4-16,-5-2-1 0,5 2 2 16,-1-1 0-16,2 2 1 0,5 0 3 0,0 2 5 0,-2-2 2 15,4 0-1-15,-4-2-3 0,2 2 3 0,0 0-4 0,-5 0 0 16,5-3 0-16,-6 2 2 0,-1 1-4 0,-1-3-10 15,3 3-10-15,-4-2-9 0,-3 0-23 16,1 1-35-16,-1-3-17 0,-9 0-25 0,16 0-172 16,-16 0-321-16,13 0 142 0</inkml:trace>
        </inkml:traceGroup>
        <inkml:traceGroup>
          <inkml:annotationXML>
            <emma:emma xmlns:emma="http://www.w3.org/2003/04/emma" version="1.0">
              <emma:interpretation id="{3FEFDF81-0E99-4C6E-A950-8B1332D2B14F}" emma:medium="tactile" emma:mode="ink">
                <msink:context xmlns:msink="http://schemas.microsoft.com/ink/2010/main" type="inkWord" rotatedBoundingBox="13997,1229 14412,1224 14416,1662 14002,1666"/>
              </emma:interpretation>
            </emma:emma>
          </inkml:annotationXML>
          <inkml:trace contextRef="#ctx0" brushRef="#br0" timeOffset="3886.2">7034-124 90 0,'0'0'166'0,"4"-9"-14"16,-4 9-9-16,9-6-14 0,-5 2-10 0,2-2-16 16,-6 6-7-16,12-4-3 0,-3 0-6 0,-1-2-6 15,0 3-1-15,-1-1-3 0,2-1-8 16,1 3-2-16,-1-2-4 0,1 2-3 0,0-1-4 0,-1 1 1 15,1-1-5-15,2 0-4 0,-1 1-7 0,0 1-2 16,3-2-2-16,-3 3-5 0,1 0-2 0,-1 0-5 16,2 0-6-16,-5 3 0 0,2-2-2 0,-2 1 0 15,1 0-5-15,0 2 2 0,-9-4-4 0,12 2 0 16,-5 3-4-16,-3 0-2 0,1 1-1 0,-5-6 1 16,5 13-4-16,-5-7 1 0,0-6-1 0,0 16 0 15,0-16 1-15,-3 16 0 0,-2-9 2 0,-1 5 1 16,-1-5-2-16,-1 3-3 0,-3-2 2 0,3-1 1 15,-2 2 1-15,2-2-4 0,-5 1 1 0,4-2-1 0,1 2 0 16,1-2-1-16,-1-4 7 0,2 5-5 16,-1-2-2-16,7-5-2 0,-10 6-2 0,5-2-6 15,5-4-3-15,-6 6 0 0,6-6 7 0,-6 4-4 16,6-4 6-16,0 0-4 0,0 0 4 0,-2 8 1 0,2-8 0 16,0 0 4-16,0 0-5 0,14 4 3 15,-14-4 2-15,12 0 2 0,-12 0 0 0,16 1-5 0,-7-2 4 16,-9 1-5-16,19-2 5 0,-7 4-2 0,-1-4 3 15,1 2 2-15,2 0-2 0,-4 0-1 0,3 0-1 16,-3 0-1-16,3 0 5 0,-13 0-5 0,13 0 5 16,-4 0-5-16,-9 0 3 0,11 0-6 0,-11 0 5 15,7 3-4-15,-7-3 3 0,8 3-1 0,-8-3 1 16,4 5-1-16,-4-5 0 0,0 0 3 0,0 14 2 16,0-14-3-16,2 10-2 0,-2-10 4 0,-4 14 5 15,3-7 4-15,0 4-4 0,-3-4 2 0,1 4-2 16,-2-1 3-16,-1-2-3 0,0 3 1 0,-1-1-2 15,-2 0-1-15,-2 0 8 0,-1 0-4 0,-7-2 1 16,1 2-1-16,-1-1-5 0,-2-3-12 0,-2-1-15 16,-3 1-8-16,1-2-18 0,1 2-17 0,-9-2-18 15,9-1-26-15,-2-1-24 0,3 0-39 0,-1-2-86 16,4-2-282-16,1 0 125 0</inkml:trace>
        </inkml:traceGroup>
        <inkml:traceGroup>
          <inkml:annotationXML>
            <emma:emma xmlns:emma="http://www.w3.org/2003/04/emma" version="1.0">
              <emma:interpretation id="{E61C2AAC-6D97-44BA-B303-A9236A52F0E7}" emma:medium="tactile" emma:mode="ink">
                <msink:context xmlns:msink="http://schemas.microsoft.com/ink/2010/main" type="inkWord" rotatedBoundingBox="16668,1239 16988,1236 16993,1715 16673,1718"/>
              </emma:interpretation>
            </emma:emma>
          </inkml:annotationXML>
          <inkml:trace contextRef="#ctx0" brushRef="#br0" timeOffset="4806.35">9731-181 109 0,'0'0'197'0,"1"-7"-14"0,-1 7-16 16,0 0-4-16,0 0-12 0,0 0-13 0,0 0-13 0,0 0-14 16,0 0-10-16,0 0-10 0,0 0-15 0,0 0-5 15,0 0-6-15,0 0-10 0,0 0-3 0,0 0 1 16,0 0-2-16,0 0-3 0,0 0 0 0,0 0-5 16,-22 18-1-16,20-11-2 0,2-7-2 0,-8 11-3 15,3-3-1-15,-1-1-5 0,1 0-3 0,2 0 1 16,-2 2-2-16,1-3-4 0,0 4-2 0,1-3 1 0,0 4-5 15,2-3-4-15,1-8 5 0,0 15-4 16,0-6 2-16,0-9 3 0,1 15-5 0,2-6 2 16,0-3-3-16,0 2 0 0,0-2 0 0,-3-6-2 0,9 10 0 15,-3-4-1-15,0-2 0 0,1 0 1 0,-3 2-14 16,3-2-7-16,-7-4-15 0,12 6-12 16,-5-5-13-16,0 2-13 0,-7-3-15 0,13 0-23 0,-13 0-17 15,14-3-26-15,-6 0-51 0,0-1-103 0,-1 0-324 16,3-2 144-16</inkml:trace>
          <inkml:trace contextRef="#ctx0" brushRef="#br0" timeOffset="5019.37">9981-75 160 0,'0'0'174'16,"0"0"1"-16,0 0-4 0,-14 26-10 0,10-20-8 15,-5 3-6-15,1 1-11 0,0 1-8 0,-3 0-7 16,0 5-14-16,-2 0-12 0,0-1-6 0,0 2-9 16,-1 0-8-16,0 2-5 0,2-2-3 0,-4 2-16 15,1 6-26-15,-2 0-27 0,3-1-25 0,2-4-43 0,2-2-52 16,2 1-199-16,4-5-349 0,0-2 156 0</inkml:trace>
        </inkml:traceGroup>
        <inkml:traceGroup>
          <inkml:annotationXML>
            <emma:emma xmlns:emma="http://www.w3.org/2003/04/emma" version="1.0">
              <emma:interpretation id="{B313FB18-FB92-40F0-B505-05412EED5857}" emma:medium="tactile" emma:mode="ink">
                <msink:context xmlns:msink="http://schemas.microsoft.com/ink/2010/main" type="inkWord" rotatedBoundingBox="18562,1188 18915,1184 18919,1522 18566,1526">
                  <msink:destinationLink direction="with" ref="{297D0805-B85C-4745-A681-199A04356D53}"/>
                </msink:context>
              </emma:interpretation>
            </emma:emma>
          </inkml:annotationXML>
          <inkml:trace contextRef="#ctx0" brushRef="#br0" timeOffset="6348.54">11608-157 27 0,'0'0'132'0,"-9"5"-11"0,9-5-7 15,-12 5-4-15,8-1-15 0,4-4-2 0,-9 5-8 16,9-5-10-16,0 0-3 0,-6 8-5 0,6-8-5 15,-7 6-5-15,7-6-7 0,-5 5-5 0,5-5 0 16,0 0-6-16,0 0-8 0,-1 8 6 0,1-8-6 16,0 0-2-16,0 0-2 0,0 12 3 0,0-12-9 15,0 0 3-15,13 6-5 0,-7-4 4 0,3 2-4 16,1-2-3-16,-3 2-2 0,7-2 0 0,-3 0 0 0,0 2-2 16,0-2-1-16,3 1-2 0,-1-1-1 15,-3 1-3-15,1 1-4 0,-1-3 10 0,0 3 2 0,2-2-1 16,1 1-1-16,-2 0 3 0,0 0-7 0,-5-1 2 15,1 1 5-15,2 0-5 0,-9-3 0 0,15 2 0 16,-8-1-4-16,-7-1 2 0,9 4 0 0,-3 0-4 16,-6-4 2-16,8 2-4 0,-8-2 2 0,8 6 3 15,-5-3 0-15,-3-3 1 0,4 9 5 0,0-5-1 16,-4-4 6-16,4 10-6 0,-2-5 0 0,-2-5 2 16,0 11 0-16,0-11 5 0,0 13 2 0,0-13 7 15,-6 12 0-15,4-6 4 0,-4-1-2 0,-2 0-4 16,-3 1-1-16,-1 0 0 0,-2-3-4 0,-6 2-11 15,3-2-25-15,-4 0-23 0,-2-1-20 0,-2 1-30 16,-6-3-41-16,7 0-181 0,1-2-336 0,-1 0 149 16</inkml:trace>
          <inkml:trace contextRef="#ctx0" brushRef="#br0" timeOffset="5877.57">11726-232 87 0,'5'-6'183'0,"-5"6"-17"0,0 0-9 15,9-2-13-15,-9 2-9 0,0 0-11 0,12 0-6 16,-12 0-9-16,12-1-8 0,-12 1-5 0,13 0-6 16,-13 0-10-16,13 0-6 0,-13 0-6 0,16 1-2 15,-7-1-9-15,1 0-6 0,-10 0-5 0,15 1-2 16,-9 0-8-16,-6-1-2 0,13 2-1 0,-4-1-1 15,-9-1-7-15,13 0-13 0,-13 0-12 0,9 3-9 16,-9-3-15-16,8 2-12 0,-8-2-10 0,0 0-15 16,0 0-13-16,9 0-17 0,-9 0-22 0,0 0-10 0,0 0-30 15,0 0-87-15,0 0-260 0,0 0 115 0</inkml:trace>
        </inkml:traceGroup>
        <inkml:traceGroup>
          <inkml:annotationXML>
            <emma:emma xmlns:emma="http://www.w3.org/2003/04/emma" version="1.0">
              <emma:interpretation id="{E753B5FA-41C6-4292-AE81-894449B048D2}" emma:medium="tactile" emma:mode="ink">
                <msink:context xmlns:msink="http://schemas.microsoft.com/ink/2010/main" type="inkWord" rotatedBoundingBox="19471,1036 21952,1009 21958,1539 19477,1566"/>
              </emma:interpretation>
            </emma:emma>
          </inkml:annotationXML>
          <inkml:trace contextRef="#ctx0" brushRef="#br0" timeOffset="8427.19">12467 26 213 0,'0'0'192'0,"0"0"-17"0,0 0-15 0,0 0-12 0,0 0-9 15,0 0-7-15,0 0-19 0,0 0 5 0,0 0-11 16,0 0-17-16,0 0-2 0,0 0-5 16,0 0-11-16,0 0-7 0,16-17-8 0,-16 17-5 0,8-5-4 15,-8 5-6-15,8-2-8 0,-8 2 0 0,17-1 0 16,-4 0-6-16,-2-1-3 0,2 2-1 15,2 0-8-15,4-1 1 0,2 2 3 0,1 2-7 0,4-2-1 16,-4-1-1-16,5 2 1 0,-3 0-4 0,1-2 3 16,-1 3-5-16,-2-6 2 0,2 6-1 0,-5-3-2 15,-3-3-3-15,0 6-4 0,0-3-7 0,-1 1-5 16,2-1-11-16,-6 0-10 0,2-1-7 0,-4 1-6 16,-9 0-11-16,16-3-19 0,-10 1-13 0,-6 2-33 15,11-6-30-15,-8 3-136 0,-3 3-315 0,6-8 140 16</inkml:trace>
          <inkml:trace contextRef="#ctx0" brushRef="#br0" timeOffset="8793.18">12923-105 129 0,'0'0'180'0,"0"0"-8"0,0 0-17 0,0 0-4 16,0 0-14-16,0 0-11 0,0 0-13 0,0 0-7 15,0 0-10-15,0 0-11 0,0 0-9 0,0 0-5 16,0 0-10-16,0 0 1 0,0 0-9 0,0 0 1 16,0 0-7-16,0 0-6 0,0 0-2 0,0 0-4 15,0 0-1-15,20 18-7 0,-18-14 1 0,1 2-1 16,-3-6-3-16,6 14 0 0,-6-9-4 0,2 4 0 15,-2-9-3-15,3 16 0 0,-3-7-2 0,0 0 1 16,0-2 0-16,0-7-4 0,-3 18 3 0,1-8 0 16,2-2-2-16,0-8-3 0,-3 17 2 0,1-8-2 15,2-9-1-15,-4 12 0 0,2-5-1 0,-3 0-5 16,1 0-15-16,0 0-16 0,-3-2-23 0,1 1-24 16,1-2-22-16,5-4-20 0,-15 6-30 0,8-3-164 15,1-1-336-15,6-2 149 0</inkml:trace>
          <inkml:trace contextRef="#ctx0" brushRef="#br0" timeOffset="9190.26">13373-96 47 0,'0'0'196'0,"0"0"-21"0,0 0-5 0,0 0-6 16,9 8-8-16,-9-8-10 0,1 8-6 0,-1-8-6 15,3 11-3-15,-3-11-7 0,2 14-1 0,-2-7-5 16,0 0-10-16,2 2-5 0,-2 1-4 0,5 2-8 16,-4-2-4-16,1-1-9 0,1 0-9 0,-1-1-4 15,-2-8-6-15,5 15-4 0,-2-8-8 0,0 0-4 16,0 0-2-16,-1 0-6 0,-2-7-3 0,5 11-5 0,-3-6-18 16,-2-5-15-16,4 9-19 0,-4-9-23 15,0 0-19-15,2 7-21 0,-2-7-25 0,0 0-30 16,0 0-44-16,0 0-180 0,0 0-395 0,0 0 175 0</inkml:trace>
          <inkml:trace contextRef="#ctx0" brushRef="#br0" timeOffset="9389.29">13457-235 16 0,'-2'-9'250'0,"2"2"-24"0,0 7-22 0,0-16-22 16,0 16-13-16,0-14-21 0,0 14-26 0,1-9-29 16,-1 9-34-16,5-7-31 0,-5 7-22 0,2-8-28 15,-2 8-28-15,11-6-24 0,-11 6-32 0,12-4-103 16,-9 2-226-16,7-3 100 0</inkml:trace>
          <inkml:trace contextRef="#ctx0" brushRef="#br0" timeOffset="10878.29">13615 15 3 0,'0'0'166'0,"0"0"-14"0,0 0-10 0,0 0-9 0,0 0-2 16,0 0-7-16,0 0-3 0,0 0-9 0,0 0 2 16,0 0-12-16,31 7-3 15,-31-7-6-15,16 1-3 0,-8-1-9 0,-8 0-4 0,13 0-7 16,-13 0-5-16,18 0-8 0,-7 1-7 0,2-1 9 0,-1-1-17 15,3 0-7-15,1-1 0 0,-3 2-3 0,2-2-5 16,4-1-4-16,1 0 2 0,-2 2-5 0,2 0-1 16,2-3-2-16,0-1 0 0,-2 1-2 0,-5 2-2 15,8-3 2-15,-6-1-5 0,2 0 0 0,-5 1-5 16,0 0 4-16,-1-1-1 0,0 0-4 0,-2 1 3 16,-1-3-5-16,0-1 6 0,-4 4-3 0,1 1-3 15,-1-2 2-15,-1 0-1 0,-5 6-1 0,4-11-1 16,-4 11-4-16,0-10-2 0,0 10 6 0,0 0-4 15,-9-16-3-15,3 11 1 0,-1 1 0 0,-6-1 2 16,0 1 0-16,2-1 0 0,-4 3-1 0,-1-1 2 16,3-1-2-16,0 2 6 0,1 2-8 0,-1-3 3 15,0 3-2-15,13 0 0 0,-18 0 3 0,10 3-6 16,8-3 5-16,-13 5-1 0,5-3 1 0,2 0-1 0,2 5 0 16,4-7-1-16,-7 9 6 0,3-3 0 0,2 2 2 15,2-8-1-15,-3 14 3 0,3-6 4 16,3 1 0-16,3 0 4 0,-4 1 5 0,5 0 4 15,-1 0-3-15,4 1 1 0,-2-3 0 0,3 0-2 0,3 1-1 16,-3-1 0-16,2-1 1 0,0 1-4 0,0-2-1 16,0 0-1-16,2 0 1 0,-2-3-3 0,3 3 1 15,-3-2-1-15,3 0-2 0,-5-1 0 0,2-1 0 16,1 1-2-16,-1-2 2 0,0 0-2 0,0-2-1 16,0 2 1-16,-1-2 1 0,1 0-5 0,0-1 1 15,-2 1-1-15,-1 0 1 0,0-3 0 0,-2 2 0 16,3-2 1-16,-11 4 6 0,15-5-8 0,-7 0 4 15,-1 0 9-15,-1 3 0 0,-6 2 6 0,10-6 3 16,-10 6 6-16,10-5 0 0,-10 5-3 0,3-5 2 16,-3 5-6-16,0 0-3 0,10-2-3 0,-10 2-1 15,0 0-4-15,0 0 3 0,0 0-8 0,0 0 6 16,8-3-9-16,-8 3-3 0,0 0 1 0,0 0 0 16,0 0-4-16,0 0 2 0,0 0 2 0,0 14-1 15,0-14 0-15,0 0 2 0,3 13-1 0,-3-13-1 16,-3 9 2-16,3-9-2 0,0 12 0 0,0-12 6 15,0 8-6-15,0-8 1 0,3 9-2 0,-3-9 2 16,0 0-1-16,2 11 1 0,-2-11 0 0,2 8 1 0,-2-8-1 16,5 2 3-16,-5-2-2 0,6 5 1 15,-6-5-2-15,0 0 0 0,16-2-1 0,-16 2-1 16,10-5-3-16,-10 5 0 0,16-5-5 0,-7 0-2 0,2-1 3 16,-6 2-5-16,5-2 0 0,1 0-2 0,-4-2 2 15,2 3 1-15,1-1 1 0,-3 0 1 16,4-2 4-16,-6 4 2 0,1 0 6 0,-6 4 3 15,9-6 1-15,-9 6 4 0,9-5 2 0,-9 5-2 0,0 0-2 16,7-5-3-16,-7 5-1 0,0 0-2 0,0 0-6 16,8-4 2-16,-8 4-3 0,0 0 2 0,0 0 4 15,0 0-5-15,0 0-1 0,0 0 1 0,0 0 1 16,-2 19 2-16,2-19-1 0,0 0 3 0,-8 13-3 16,8-13 1-16,-6 10 0 0,6-10 1 0,-3 7 0 15,3-7 0-15,-5 9-1 0,5-9 0 0,-4 7 2 16,4-7-2-16,0 0 3 0,0 0-1 0,0 10 1 15,0-10 1-15,0 0 1 0,0 0 1 0,9 8 0 16,-9-8 1-16,0 0-1 0,11 1-2 0,-11-1-2 0,15-3 4 16,-15 3-3-16,16-6 0 0,-5 4-2 0,-1-4-2 15,2 1-5-15,-1 0-2 0,2-1-5 16,0-1 3-16,-2 0 0 0,-2 0 3 0,2-1 3 16,0 3-2-16,-4-3-3 0,1 4 2 0,-1-1 6 0,2 3 3 15,-2-3 4-15,-7 5 2 0,8-7 0 0,-8 7 1 16,12-5-4-16,-12 5 0 0,8-2-3 15,-8 2 3-15,13 1-5 0,-13-1 0 0,13 4 0 0,-2 2 0 16,-1 2 2-16,-2-6 0 0,-1 7-4 0,4 0-16 16,2 1-24-16,0 1-37 0,3 1-32 0,-1 2-41 15,0 2-77-15,1-7-184 0,4 2-445 0,-2-3 198 16</inkml:trace>
          <inkml:trace contextRef="#ctx0" brushRef="#br0" timeOffset="9668.32">13690-404 208 0,'0'0'194'0,"0"0"-16"16,0 0-16-16,0 0-25 0,0 0-12 16,0 0-14-16,0 0-7 0,0 0-7 0,0 0 2 15,3 20-10-15,-3-20-1 0,0 20 3 0,-3-9-2 16,3 3 3-16,0 5-7 0,0-1-5 0,0 3-3 15,0 0-4-15,0 1-3 0,0-3-8 0,0 3-1 16,0-1-6-16,5 0-5 0,-5 1-2 0,4-2-8 0,-2 0-4 16,0 0-1-16,1-1-2 0,0 1-5 0,-2-1 0 15,-1-2-4-15,0 1-8 0,2-4-16 0,2 0-17 16,-4-3-17-16,0 3-25 0,0-5-17 0,0 1-23 16,0-1-23-16,3-3-32 0,-3-6-49 0,2 13-131 15,-2-13-362-15,4 6 161 0</inkml:trace>
        </inkml:traceGroup>
        <inkml:traceGroup>
          <inkml:annotationXML>
            <emma:emma xmlns:emma="http://www.w3.org/2003/04/emma" version="1.0">
              <emma:interpretation id="{E47265DA-3C12-41F4-9C75-9ED12A6A9D54}" emma:medium="tactile" emma:mode="ink">
                <msink:context xmlns:msink="http://schemas.microsoft.com/ink/2010/main" type="inkWord" rotatedBoundingBox="22392,888 24713,863 24721,1637 22400,1662"/>
              </emma:interpretation>
            </emma:emma>
          </inkml:annotationXML>
          <inkml:trace contextRef="#ctx0" brushRef="#br0" timeOffset="11421.56">15395-383 81 0,'4'-9'253'0,"-4"9"-8"16,0 0-16-16,0 0-14 0,0 0-21 0,0 0-16 16,1-8-26-16,-1 8-19 0,0 0-13 0,0 0-14 15,0 0-11-15,0 0-9 0,0 0-9 0,0 0-4 16,-6 33-5-16,4-19 8 0,-1 0-2 0,1 2-4 15,2 5-3-15,0-2-7 0,0 4 2 16,0 7-2-16,0-2-7 0,2-6 0 0,-2 1-8 0,6 5-3 16,-6-7-2-16,3 1-5 0,-2-2-2 0,0 2-1 0,0-2-6 15,0-1 0-15,2 0-1 0,-3-3-16 16,2-3-18-16,-4 1-23 0,4-2-24 0,0-1-22 0,-4-4-23 16,0 2-24-16,2-9-35 0,0 16-36 15,0-16-210-15,4 9-441 0,-4-9 195 0</inkml:trace>
          <inkml:trace contextRef="#ctx0" brushRef="#br0" timeOffset="11971.95">15658 71 7 0,'0'0'256'15,"0"0"-29"-15,0 0-21 0,0 0-21 0,0 0-19 16,0 0-16-16,11 2-14 0,-11-2-17 0,0 0-9 15,0 0-11-15,12 0-9 0,-12 0-11 0,13 0-9 16,-13 0-6-16,10 0-5 0,-10 0 0 0,16 0-15 16,-9-2-1-16,-7 2-8 0,17-5-2 0,-7 1-3 15,0 3-8-15,-1-3 0 0,2 1-4 0,0-2-5 16,-3-1-6-16,1 2-9 0,-3-1 0 0,-1 0 2 16,0-2-1-16,0 1-3 0,-5 6 0 0,4-12 0 15,-4 12 0-15,0-14-4 0,0 14 3 0,-9-12 0 16,-1 5 2-16,2 1 6 0,-2-1 1 0,-1 3 1 15,-3 2 1-15,1-2 3 0,-3 2 0 0,3 1 1 16,0-1 0-16,-3 4 0 0,3 1-3 0,1 0 0 0,-2 0-1 16,4 1-1-16,-2 4 0 0,2-2 3 15,2 0-3-15,-1 1 0 0,5-2 1 0,1 2 0 0,1 2-1 16,0-1 2-16,2-8-1 0,-4 14 1 0,4-14-2 16,9 12 4-16,-3-3-4 0,5-4 1 0,1 0 0 15,2 1 1-15,1-2-3 0,4 0-1 0,-4-1 1 16,3-2 0-16,-5 1-7 0,3-2-5 15,-1-2-6-15,0 0-3 0,1-2-3 0,1-2-4 0,-3-2-5 16,-1 4 1-16,2-4 0 0,-2 2 2 0,-1-3 6 16,0 2 4-16,-1 0 3 0,-2 1 13 0,-1 2 4 15,-2-1 6-15,-6 5 2 0,9-9 0 0,-9 9-2 16,8-2-6-16,-8 2 0 0,0 0 0 0,0 0 0 16,0 0-2-16,0 0 0 0,0 0 0 15,8 10 2-15,-8-10-4 0,0 11-1 0,1-2 5 0,-1-9-13 16,-1 14-6-16,2-5-4 0,1 2-12 0,-1-3-15 15,-1-8-15-15,2 15-9 0,2-10-31 0,0 0-16 16,-4-5-29-16,7 8-143 0,-2-5-311 0,-5-3 138 16</inkml:trace>
          <inkml:trace contextRef="#ctx0" brushRef="#br0" timeOffset="12512.19">16121-331 117 0,'0'0'238'0,"0"0"-23"15,0 0-21-15,3-8-22 0,-3 8-16 0,0 0-14 16,0 0-19-16,0 0-8 0,0 0-13 0,0 0-10 16,10 20-10-16,-10-12-6 0,5 6-4 15,-4-3-7-15,3 3-5 0,-3 5-5 0,-1-1-3 0,1 1-4 16,-1 0-6-16,-1 0-4 0,2 1-2 15,-2-3-3-15,2 3-2 0,-1-1-6 0,0-2 4 0,-1-3-8 16,1 0-1-16,-1 0-4 0,1-3 0 0,0-1 0 16,-3 2-4-16,3-12 2 0,3 14 1 0,-3-8-3 15,0-6-3-15,0 0 1 0,-3 12 3 0,3-12-1 16,0 0-1-16,-1 9 0 0,1-9 3 0,0 0-6 16,5 6-5-16,-5-6-8 0,0 0-5 0,15-3-16 15,-15 3-4-15,16-5-5 0,-9 0-6 0,3-3-9 16,2 4 1-16,1-2 11 0,-2 0 3 0,0-2 2 15,1 3 3-15,2-1 0 0,-3 1 12 0,-2-1 4 16,3 2-3-16,-5 0 8 0,2 0 11 0,-2 2 1 0,1-2 4 16,-8 4 1-16,11-4-1 0,-11 4 0 15,8-5-1-15,-8 5 0 0,10-1 2 0,-10 1-4 16,0 0-3-16,14 3 0 0,-14-3 2 0,6 3 1 0,-6-3-2 16,6 8 0-16,-6-8 5 0,3 6-3 0,-3-6 5 15,5 14 2-15,-5-6-3 0,0-8 0 16,1 13-1-16,-1-8 3 0,0-5-1 0,-1 13 6 15,1-13-3-15,-5 13 3 0,1-10 0 0,0 5-3 0,-1-4 2 16,-1 3-1-16,-3-3 0 0,9-4-3 0,-18 7-8 16,7-6-27-16,1 2-15 0,-2-1-25 15,2 0-19-15,10-2-26 0,-15 0-17 0,15 0-41 16,-16-3-136-16,16 3-328 0,-7-5 145 0</inkml:trace>
          <inkml:trace contextRef="#ctx0" brushRef="#br0" timeOffset="13175.53">16575 40 77 0,'9'-3'244'16,"-9"3"-20"-16,12-7-22 0,-6 5-20 0,-6 2-8 16,10-8-15-16,-1 6-20 0,-2-2-12 0,3-1-11 15,0 0-14-15,-1 2-5 0,2-1-12 0,1-1-8 16,2-1-7-16,-3-2-8 0,0 2-4 0,1 0-5 15,-2-2-9-15,1 1-4 0,0-2-4 0,-2 0-4 16,-2 4-3-16,2-2-1 0,-4 3-10 0,-5 4 4 16,8-8-6-16,-8 8-1 0,5-7-4 15,-5 7-6-15,0 0-7 0,0 0 0 0,0 0-3 0,-16-12 6 0,16 12-3 16,-18 0 0-16,6 3 1 0,-1-1-1 16,-2 4 1-16,3-3 2 0,-2 2-2 0,2 3-2 15,0 2 0-15,-2-3-1 0,3 4 3 0,0-2-2 16,2 3 3-16,2 0-2 0,-2 0 1 0,7-2-2 0,1 2 4 15,-2 0 4-15,6 1-2 0,-1-1 2 16,4-2 1-16,2 0-1 0,2-2-3 0,2 0 1 16,1 0 0-16,6 0 3 0,1-3-3 0,1-1 2 15,6-2 1-15,-4-1 1 0,13-1 0 0,-3-1 1 0,3-4-2 16,2-1 1-16,-2 0-15 0,0-4 1 0,-2 1-10 16,2-4-15-16,-1 1-9 0,-1-5-2 0,-2 3-5 15,2-5-4-15,-5 0 10 0,-4-1 2 16,-2 0 6-16,-2 1 6 0,-6 0 0 0,1-4 9 0,-7 3 9 15,0-3 4-15,-2 2 5 0,-1-7 8 0,-4-1 0 16,3 0 5-16,-5 7 16 0,0-9 5 0,-5 3-2 16,0 5-3-16,2 2-6 0,-4-1 1 0,1 2 5 15,-5-7 7-15,4 9-3 0,2 6-3 0,-1-1 1 16,0 2-4-16,2 1-3 0,-2 1-4 0,2 4-2 16,4 5-2-16,-8-10-1 0,8 10-7 0,-11-5 1 15,5 2-1-15,6 3-1 0,-17 7-1 0,7-2-2 16,-1 3 0-16,-3 6 2 0,2 2 1 0,-4-2-3 15,4 4 2-15,-2 9 4 0,2-1-5 0,0 4 7 16,3-3 2-16,1 5-2 0,4-1 6 0,0 2-7 16,1 0 2-16,6-1 0 0,2-1-3 0,1 2 2 15,-1-4 0-15,4-3-2 0,0 2 0 0,-2-10-3 16,0 1-12-16,0-2-15 0,-2-3-15 0,1 0-12 16,1-1-14-16,-1 0-14 0,-1-5-24 0,-1 1-28 15,2-2-35-15,0 1-200 0,1-4-391 0,-1-2 173 0</inkml:trace>
          <inkml:trace contextRef="#ctx0" brushRef="#br0" timeOffset="13586.17">17710-49 98 0,'0'0'250'15,"0"0"-13"-15,0 0-15 0,0 0-15 0,0 0-16 0,0 0-28 16,0 0-12-16,0 0-15 0,-10-14-15 0,10 14-10 16,-11-4-12-16,11 4-6 0,-14-1-11 15,4 0-6-15,10 1-13 0,-16 1 2 0,6 0-12 16,10-1-4-16,-15 4-4 0,3-2-4 0,5 1-6 0,-2 0-2 31,9-3-5-31,-13 9-2 0,6-5 2 0,3 3-6 0,0-1-2 0,-1 1-2 0,5-7 0 0,-5 12 0 16,6-2 0-16,2 1-3 0,3 0-2 0,1 1 1 15,1-3-2-15,3 5-2 0,-3-4 0 0,6 4 2 16,1 0-2-16,-7-3-1 0,3-2-3 0,-3 0 0 16,2 1-2-16,-3 0 0 0,-3-5-4 15,1 3 2-15,-2-3-2 0,-3-5-2 0,4 12 1 16,-4-12-1-16,-1 10-15 0,1-10-23 0,-14 14-46 0,2-10-46 15,0 0-60-15,-9-2-220 0,3 0-447 0,-1 0 198 16</inkml:trace>
        </inkml:traceGroup>
      </inkml:traceGroup>
      <inkml:traceGroup>
        <inkml:annotationXML>
          <emma:emma xmlns:emma="http://www.w3.org/2003/04/emma" version="1.0">
            <emma:interpretation id="{FD9FC577-78EA-4E13-B219-053F2155BDC4}" emma:medium="tactile" emma:mode="ink">
              <msink:context xmlns:msink="http://schemas.microsoft.com/ink/2010/main" type="line" rotatedBoundingBox="8897,2365 19452,2010 19464,2362 8909,2717"/>
            </emma:interpretation>
          </emma:emma>
        </inkml:annotationXML>
        <inkml:traceGroup>
          <inkml:annotationXML>
            <emma:emma xmlns:emma="http://www.w3.org/2003/04/emma" version="1.0">
              <emma:interpretation id="{BBAAC2BC-5846-47BC-A5D0-533A8EB2C991}" emma:medium="tactile" emma:mode="ink">
                <msink:context xmlns:msink="http://schemas.microsoft.com/ink/2010/main" type="inkWord" rotatedBoundingBox="8898,2400 9742,2372 9751,2647 8907,2676"/>
              </emma:interpretation>
            </emma:emma>
          </inkml:annotationXML>
          <inkml:trace contextRef="#ctx0" brushRef="#br0" timeOffset="24961.35">1891 1016 106 0,'0'0'164'0,"0"0"-5"0,2-10-9 0,-2 10-8 15,0 0-6-15,4-6-11 0,-4 6-4 0,0 0 0 0,5-8-3 16,-5 8 0-16,0 0-11 0,3-6-9 16,-3 6-2-16,0 0-8 0,0 0 2 0,4-8-7 15,-4 8-2-15,0 0-2 0,0 0-7 0,0 0-4 16,0 0-6-16,5-5-10 0,-5 5-2 0,0 0-8 15,0 0-6-15,0 0-2 0,0 0 3 16,0 0-2-16,0 0 5 0,6 19-4 0,-5-13 2 0,-1-6-1 0,4 14-2 16,-3-6-5-16,1 0 1 0,-1 1-2 0,1-1-3 15,-1 4-2-15,1 0 4 0,-4-2-3 0,4 3-3 16,-1 0-3-16,-1-3-1 0,0 3-4 0,0-4 3 16,2 0-2-16,-4 1 0 0,2-1-3 0,0-9 1 15,-1 16-1-15,-1-7-20 0,2-9-24 0,-1 14-17 0,-1-6-27 16,2-8-16-16,-1 12-26 0,1-12-27 15,0 13-25-15,0-13-47 0,3 7-167 0,-3-7-415 16,4 4 185-16</inkml:trace>
          <inkml:trace contextRef="#ctx0" brushRef="#br0" timeOffset="25455.58">2175 1070 143 0,'0'0'184'16,"0"0"-17"-16,0 0-14 0,0 0-11 0,0 0-11 15,0 0 0-15,0 0-10 0,0 0-4 0,0 0-13 16,-8 25-6-16,8-25-6 0,-6 16-7 0,4-5-4 16,0-2-4-16,-1 0-6 0,2 2-6 0,1-2-9 15,0-9 1-15,-2 15-4 0,2-9-2 0,0-6-6 16,1 13-3-16,0-7-3 0,-1-6-2 0,1 12-1 15,-1-12 0-15,4 7 2 0,-4-7 4 0,5 7 1 16,-5-7 5-16,9 2 1 0,-9-2-2 0,13 0-2 0,-13 0-4 16,15-4 1-16,-8 2-5 0,6-1-1 15,-6-2-4-15,5-1-2 0,-1 1-1 0,-2-3-1 16,2 0-6-16,-2 0-2 0,2-1 0 0,-1 0-3 0,-3 2 0 16,1-1-2-16,-4 2 3 0,4-6-4 0,-3 4 8 15,-3-1 2-15,2 3-5 0,-1-2 0 0,0 0-1 16,0 0-1-16,-3 8-1 0,0-12 0 0,0 12-5 15,-2-13 0-15,2 13 0 0,-4-11-2 0,4 11-1 16,-7-11-4-16,3 7 2 0,4 4-3 0,-13-5 0 16,6 0-3-16,-2 5 3 0,9 0-1 0,-21 0-5 15,10 0 4-15,0 0-1 0,-1 2-2 0,4 1 3 16,-3-1 0-16,1-1-2 0,3 2 0 0,7-3-6 0,-16 10-8 16,10-4-8-16,-1-1-11 0,3-1-8 15,-3 4-11-15,4-3-14 0,0 1-14 0,3-6-13 16,-5 14-8-16,4-7-21 0,1-7-16 0,3 15-17 0,0-6-35 15,2-4-182-15,-1-1-404 0,7 4 180 0</inkml:trace>
          <inkml:trace contextRef="#ctx0" brushRef="#br0" timeOffset="25812.7">2472 1114 167 0,'0'0'225'0,"0"0"-19"0,0 0-16 0,0 0-24 15,0 0-12-15,0 0-21 0,0 0-16 0,0 0-11 16,0 0-13-16,12 3-6 0,-12-3-8 0,1 11-9 0,-1-11-2 16,2 9-10-16,2-4-6 0,-4-5 0 15,5 14-2-15,-3-10-3 0,3 2-1 0,0 1 0 16,-5-7 2-16,9 8-1 0,-3-2 1 0,0-1-5 16,2-2 1-16,1 0-2 0,1 2-6 0,1-3 1 15,3-1-4-15,-2 1-3 0,3-2-1 0,-5 0-1 0,5-3 0 16,-5 2-2-16,2-3 1 0,0-1-6 0,-1 0 4 15,-2-1-3-15,2-2 12 0,-5 2-2 0,2-3-1 16,1-1 0-16,-6 1-2 0,3-2 0 0,-1 2 2 16,-1-1-5-16,-4 3-3 0,0 7-5 0,-4-18-1 15,-1 9-2-15,3 2-4 0,-5 1-2 0,-2 0 0 16,-1-1-9-16,0 2-7 0,-2 0-12 0,-1 3-13 16,1 1-12-16,0 1-14 0,-1 1-18 0,1 0-10 15,0 0-21-15,2 2-19 0,-3-1-23 0,4 1-39 16,-1 0-193-16,0 0-411 0,2 2 183 0</inkml:trace>
        </inkml:traceGroup>
        <inkml:traceGroup>
          <inkml:annotationXML>
            <emma:emma xmlns:emma="http://www.w3.org/2003/04/emma" version="1.0">
              <emma:interpretation id="{BEE18285-1F4E-4826-B848-F8421A726C18}" emma:medium="tactile" emma:mode="ink">
                <msink:context xmlns:msink="http://schemas.microsoft.com/ink/2010/main" type="inkWord" rotatedBoundingBox="11295,2338 12394,2301 12404,2599 11305,2636"/>
              </emma:interpretation>
            </emma:emma>
          </inkml:annotationXML>
          <inkml:trace contextRef="#ctx0" brushRef="#br0" timeOffset="27848.33">4291 962 22 0,'0'0'231'0,"0"0"-21"0,0 0-20 0,1-9-12 16,-1 9-18-16,0 0-24 0,0 0-13 0,0 0-8 15,0 0-15-15,0 0-7 0,0 0-3 0,0 0 2 16,0 0-9-16,0 0 6 0,0 0-6 0,0 0-2 16,-1 34-3-16,1-34-5 0,-1 14-6 0,1-7-2 15,0 5-3-15,0-12 0 0,1 14-6 0,-1-6-6 16,0 2-7-16,1 2 1 0,-1-5-6 0,0-7-4 16,4 16-1-16,-3-6-3 0,-1-1-7 0,2 2 0 15,-2-3-1-15,0-8 0 0,2 12-4 0,-2-12-1 16,1 14-3-16,0-9-5 0,-1-5-18 0,4 14-16 0,-4-14-23 15,1 10-17-15,-1-10-27 0,0 9-33 16,0-9-31-16,0 0-60 0,5 5-155 0,-5-5-401 16,0 0 178-16</inkml:trace>
          <inkml:trace contextRef="#ctx0" brushRef="#br0" timeOffset="28175.15">4686 918 146 0,'0'0'215'0,"8"-2"-8"16,-8 2-11-16,10-5-11 0,-10 5-8 15,15 0-9-15,-6 0-7 0,-1-3-6 0,5 1-10 16,-4 1-8-16,4-1-13 0,-1 2-8 0,-1-3-14 15,3 2-7-15,-3-1-11 0,1 0-10 0,-12 2-10 16,17-2-2-16,-6 2-11 0,-3-1-1 0,-8 1-5 16,14 0-12-16,-14 0-17 0,12-1-17 0,-12 1-18 15,0 0-11-15,13 0-23 0,-13 0-17 0,0 0-9 0,10 0-14 16,-10 0 0-16,0 0-15 0,0 0 1 0,0 0 1 16,0 0-10-16,0 0-11 0,0 0-11 0,0 0-24 15,0 0-89-15,0 0-273 0,-32 8 121 16</inkml:trace>
          <inkml:trace contextRef="#ctx0" brushRef="#br0" timeOffset="28548.93">4810 919 101 0,'-7'4'74'0,"-2"1"12"16,2-1-2-16,-1-2-2 0,-3 3 9 0,3-1 7 16,0-2-3-16,0 3-3 0,8-5-3 0,-14 7 1 15,8-2-4-15,0-3-4 0,0 3-2 0,6-5-4 0,-13 7 2 16,8-5-7-16,5-2-3 0,-7 8-4 16,7-8-7-16,-7 6-1 0,7-6-7 0,-7 5-6 15,7-5-1-15,-2 6-3 0,2-6-3 0,0 0-3 16,0 0-2-16,-2 11 2 0,2-11-2 0,0 0 1 0,0 0 2 15,6 12-3-15,-6-12-5 0,9 5 4 0,-1-2-5 16,-2 2-1-16,0-3-1 0,-6-2-1 0,17 4-5 16,-7 1 3-16,-1-3-4 0,-3 1-3 15,1 1-1-15,1-2 2 0,-1 3-4 0,2-2 4 0,-2 1-3 16,-3 0-1-16,5-2-4 0,-9-2 3 0,11 5-1 16,-7 0 0-16,-4-5-4 0,7 6 1 0,-2-3 5 15,-5-3-8-15,6 8 2 0,-6-8 2 0,6 5-1 16,-6-5-3-16,6 9 2 0,-6-9 5 0,4 6 0 15,-4-6 1-15,1 11 2 0,-1-11 4 0,0 9 4 16,0-9 0-16,0 0 2 0,-6 10 3 0,6-10-4 16,-6 8 1-16,1-2-4 0,5-6-1 0,-7 4-1 0,7-4-2 15,-10 5 0-15,2-3-8 0,8-2-18 0,-12 5-10 16,6-2-19-16,6-3-14 0,-14 3-21 16,14-3-9-16,-8 2-13 0,8-2-16 0,0 0-34 0,0 0-43 15,0 0-130-15,-13-10-347 0,13 10 153 16</inkml:trace>
          <inkml:trace contextRef="#ctx0" brushRef="#br0" timeOffset="28902.19">5120 1037 115 0,'3'5'186'0,"-3"-5"-17"0,0 0-13 0,0 10-12 16,0-10-9-16,0 9-11 0,0-9-7 0,-1 12-11 15,1-12-4-15,0 14-6 0,0-8-14 16,0-6-2-16,1 13-7 0,2-8-5 0,-3-5-6 0,6 11-2 16,-2-5 6-16,1-3 2 0,-5-3 0 15,12 9-8-15,-7-7 2 0,4-2-6 16,-9 0-3-16,18 3-5 0,-6-3-5 0,1-3-5 0,2 1 1 0,-1-3-5 16,1 1-3-16,-1-1-3 0,-1-4-4 0,1 3-2 15,-1 0-2-15,5-8-3 0,-6 4 0 16,-1-1-3-16,-2 0-6 0,2-3 1 0,-4 1-4 0,-1 3-7 15,-1-4-2-15,-3 3 2 0,-2 0-3 0,-2 0 1 16,-3 0-1-16,-2 1-1 0,-1 4 3 0,-3-3-2 16,-2 4-5-16,-3-1-2 0,1 0-5 0,-6 3-12 15,-1 2-10-15,3 1-12 0,-2 1-22 0,3 2-13 16,-2 0-15-16,3 3-18 0,1-3-31 0,2 1-181 16,1 0-358-16,1 2 159 0</inkml:trace>
        </inkml:traceGroup>
        <inkml:traceGroup>
          <inkml:annotationXML>
            <emma:emma xmlns:emma="http://www.w3.org/2003/04/emma" version="1.0">
              <emma:interpretation id="{1D48172C-8AE7-48BF-87E8-2DE34CC51542}" emma:medium="tactile" emma:mode="ink">
                <msink:context xmlns:msink="http://schemas.microsoft.com/ink/2010/main" type="inkWord" rotatedBoundingBox="13874,2226 14600,2201 14610,2498 13884,2523"/>
              </emma:interpretation>
            </emma:emma>
          </inkml:annotationXML>
          <inkml:trace contextRef="#ctx0" brushRef="#br0" timeOffset="30029.43">6867 836 157 0,'0'0'245'0,"0"0"-22"0,0 0-15 0,0 0-15 15,0 0-16-15,0 0-12 0,0 0-11 0,12-17-9 16,-12 17-13-16,6-5-11 0,-6 5-11 0,11-6-9 0,-11 6-8 15,13-3-5-15,-6 2-10 0,-7 1-9 0,20-4 0 16,-9 4-7-16,3-3-5 0,-1 2-1 0,1 0-6 16,-2 1-3-16,3 1-3 0,0 0-8 0,-3 2 1 15,2-3-6-15,-2 2-5 0,-2 0-2 0,-2-1-4 16,-8-1-8-16,13 4 3 0,-7-3-3 0,-6-1-3 16,7 6-1-16,-7-6 1 0,5 7-1 0,-5-7 1 15,1 7-3-15,-1-7-1 0,0 0 3 0,0 0-1 16,-11 14 0-16,11-14-1 0,-10 9-1 0,5-7 1 15,-1 3-2-15,-1-1-2 0,-2-1 1 0,9-3 5 16,-11 10-6-16,3-9-2 0,8-1-2 0,-10 7 2 16,5-4 1-16,5-3-3 0,-6 5 0 0,6-5 0 15,-8 4-3-15,8-4 2 0,0 0 1 0,0 0 3 16,-3 8-1-16,3-8 1 0,0 0 3 0,0 0-1 16,0 0-2-16,17 8-2 0,-17-8 2 0,12 3 0 15,-4-3-3-15,-8 0 4 0,14 2-1 0,-5-1-3 16,-9-1 2-16,15 0 3 0,-15 0-4 0,12 3 2 0,-12-3-2 15,11 1 0-15,-11-1-3 0,8 2 4 16,-8-2 0-16,8 3-1 0,-8-3-5 0,0 0 4 0,9 4-3 16,-9-4 3-16,6 4-2 0,-6-4 2 0,5 7-2 15,-5-7 2-15,2 7-1 0,-2-7 0 0,3 9 3 16,-3-9-2-16,4 11-2 0,-4-11 1 0,0 12 1 16,0-12 1-16,-2 10 1 0,2-10-4 0,-5 14 9 15,3-7-4-15,-2 0 1 0,-3 1 1 16,2-2-1-16,-3 1 0 0,-1 0-1 0,-1 0 0 0,1-1 3 15,0-1 1-15,2-1-5 0,-3-1 6 0,2-1-2 16,-3 2 2-16,0 1-4 0,3-4-3 0,8-1-10 16,-17 4-7-16,8-4-13 0,2 3-8 0,7-3-11 0,-16-1-15 15,16 1-13-15,-14-2-16 0,14 2-12 16,-11-5-19-16,11 5-17 0,-7-6-26 0,7 6-39 0,0-11-130 16,0 11-364-16,6-12 162 0</inkml:trace>
          <inkml:trace contextRef="#ctx0" brushRef="#br0" timeOffset="30375.51">7380 948 146 0,'0'0'176'0,"7"5"-13"0,-7-5-10 15,0 0-6-15,1 9-14 0,-1-9-13 0,0 0-15 16,0 11-1-16,0-11-7 0,2 13-10 0,-2-7-4 15,0-6-7-15,2 14-14 0,-1-7 3 0,2 0 2 16,-3-7-8-16,5 12 0 0,-2-5 1 0,-3-7 2 16,7 8 0-16,-1-4 2 0,0 0-1 0,-6-4-4 0,11 4-2 15,-2-4-4-15,-9 0-2 0,16 2-5 16,-6-2-3-16,-2 0 2 0,3-5-5 0,0 1 6 16,-1-1-2-16,1-1 1 0,-1-1-3 0,0-1-2 0,0-1-1 15,1 0 1-15,-2-2-7 0,-3 1-5 0,1-1 1 16,-3-1-1-16,1 2-9 0,-4-2 4 15,0 4-5-15,1-3-5 0,-2 11 0 0,-7-15-5 0,4 8-10 16,-6 3-13-16,0-2-19 0,-2 3-18 0,-1 1-18 16,-3 1-20-16,2 1-29 0,-3 1-32 0,1 1-37 15,-1 2-211-15,1-1-433 0,-1-1 191 0</inkml:trace>
        </inkml:traceGroup>
        <inkml:traceGroup>
          <inkml:annotationXML>
            <emma:emma xmlns:emma="http://www.w3.org/2003/04/emma" version="1.0">
              <emma:interpretation id="{31B4C1C1-B959-4183-8CF5-745A5051CE78}" emma:medium="tactile" emma:mode="ink">
                <msink:context xmlns:msink="http://schemas.microsoft.com/ink/2010/main" type="inkWord" rotatedBoundingBox="16513,2109 17364,2080 17373,2352 16522,2380"/>
              </emma:interpretation>
            </emma:emma>
          </inkml:annotationXML>
          <inkml:trace contextRef="#ctx0" brushRef="#br0" timeOffset="32690.39">9545 713 51 0,'0'0'250'0,"-3"-12"-12"0,3 12-12 16,0 0-12-16,0-10-11 0,0 10-9 0,0 0-11 15,0 0-16-15,0 0-15 0,0 0-12 0,2-10-12 16,-2 10-18-16,0 0-12 0,0 0-10 0,0 0-12 0,0 0-7 15,0 0-6-15,0 0-6 0,0 0-3 0,0 0-5 16,-5 30-1-16,4-22-3 0,-3 1-6 0,3 3-1 16,1 0-3-16,-2 1-5 0,-1-1-4 0,2 1 0 15,1-1-1-15,-3 0-4 0,2 2-3 0,-2-1-1 16,3-1 3-16,-1-1-3 0,1 0-7 0,0-3-13 16,0-8-12-16,0 17-14 0,-1-11-23 0,-2 4-26 15,3-10-22-15,-1 12-19 0,1-12-27 0,-1 10-30 16,1-10-42-16,1 7-164 0,-1-7-414 0,6 5 184 0</inkml:trace>
          <inkml:trace contextRef="#ctx0" brushRef="#br0" timeOffset="33120.24">9837 808 146 0,'0'0'222'0,"0"0"-17"0,0 0-19 15,0 0-14-15,0 0-14 0,0 0-12 0,0 0-12 16,0 0-8-16,0 0-8 0,-27 12-11 0,23-8-6 16,4-4-9-16,-12 15-6 0,8-9-5 0,1 2-6 15,-1-2-6-15,-1 2-9 0,1-1-3 0,4-7-4 16,-3 12-6-16,3-5-2 0,0-7-4 0,0 0-3 16,3 18 1-16,0-15-2 0,0 2-3 0,1 1 2 15,2-2-5-15,-6-4 0 0,14 7-4 0,-3-4-2 0,1-2-1 16,1 1-5-16,-1-2-1 0,-1 0-3 15,1-3 1-15,1 0-1 0,-3 1-2 0,2 0-1 16,-1-5-1-16,-1 4 0 0,0-3-6 0,-3 1 3 0,-1-1-1 16,2 1-1-16,-3-2 1 0,0 0-1 0,-1-2-3 15,-1 1 7-15,1 2-3 0,-4 6 0 0,0-16 0 16,0 16 4-16,-7-19-2 0,3 7 4 0,-1 6-1 16,0 0 1-16,-3-2-3 0,1 2 1 0,0-1-5 15,-2 1 3-15,-1 1-2 0,1 3-2 0,0-2-1 16,-4 2 0-16,13 2-3 0,-15-1 0 0,15 1-5 15,-16 1-18-15,9 0-4 0,7-1-16 0,-15 4-17 16,9-1-15-16,0 1-18 0,6-4-13 0,-9 7-11 16,9-7-32-16,-1 9-13 0,1-9-68 0,0 0-120 0,12 12-377 15,-4-10 167-15</inkml:trace>
          <inkml:trace contextRef="#ctx0" brushRef="#br0" timeOffset="33440.42">10185 849 112 0,'0'0'200'0,"0"0"-19"0,0 0-15 15,0 0-17-15,5 9-12 0,-5-9-15 0,0 0-13 16,0 0-14-16,-4 11-3 0,4-11-6 0,4 10-7 16,-4-10-8-16,0 10-3 0,0-10 2 0,6 10-5 15,-6-10 0-15,6 5 2 0,-1-3-5 0,-5-2 0 16,12 7-8-16,-3-4 1 0,-1-2-10 0,-8-1-3 15,19 1-4-15,-9-2-3 0,1 0-5 0,-1-2 3 16,0 1-10-16,1-4 1 0,-2 2-4 0,-3 0 2 16,5-4-4-16,-4 0-5 0,-1-1 1 0,1-3 1 15,-5 2-6-15,2-1 2 0,-3 0-5 0,0-1-2 16,-2 2-3-16,-4-2-6 0,-1-1-8 0,-1 2-5 16,-5 2-5-16,4 0-8 0,-6 3-7 0,1 0-11 15,-2 2-16-15,-1-1-16 0,0 2-12 0,-5 3-18 0,5-1-32 16,0 1-174-16,0 1-344 0,0 1 153 15</inkml:trace>
        </inkml:traceGroup>
        <inkml:traceGroup>
          <inkml:annotationXML>
            <emma:emma xmlns:emma="http://www.w3.org/2003/04/emma" version="1.0">
              <emma:interpretation id="{CA1009E8-FBA0-4E6B-9F04-9B693B5C6926}" emma:medium="tactile" emma:mode="ink">
                <msink:context xmlns:msink="http://schemas.microsoft.com/ink/2010/main" type="inkWord" rotatedBoundingBox="18494,2049 19452,2016 19462,2316 18504,2348"/>
              </emma:interpretation>
            </emma:emma>
          </inkml:annotationXML>
          <inkml:trace contextRef="#ctx0" brushRef="#br0" timeOffset="34352.51">11525 713 196 0,'0'0'260'0,"0"0"-10"0,0 0-15 15,0 0-18-15,-1-22-15 0,1 22-19 0,2-6-14 16,-2 6-9-16,8-8-16 0,-3 3-5 0,-5 5-11 0,8-9-14 16,1 4-15-16,-4 2-10 0,-5 3-10 0,13-8-6 15,-6 3-4-15,-1 1-9 0,1-2-5 16,1 2-10-16,-8 4-2 0,19-4-6 0,-8 2-4 0,-3-2-5 16,2 3 1-16,-10 1-9 0,15-1 0 15,-6 1-6-15,-9 0 0 0,10 1-7 0,-1 1 0 0,-9-2-1 16,9 5-4-16,-5-2-2 0,-4-3 2 0,9 9-4 15,-5-4 0-15,-4-5-4 0,0 14 7 0,-1-6-3 16,-3 1 3-16,-1 2-1 0,-4 1-1 16,3 0 0-16,-1 2 0 0,-4 3 1 0,0-4 0 0,-1 3 0 15,2-2-2-15,-2-3 3 0,-1 3 0 0,-2 0-2 16,5-4 2-16,0 1 0 0,-1 1 4 0,1-5-5 16,3 2 3-16,-3-1-1 0,4-2 0 0,0-1 0 15,-1-1 0-15,1 1-2 0,6-5 2 0,-8 7-2 16,4-3 4-16,4-4 0 0,0 0 0 0,0 0 1 15,-9 8 0-15,9-8-1 0,0 0 3 0,-4 3 4 0,4-3 5 16,0 0-1-16,0 0-3 0,0 0 1 16,0 0-2-16,0 0-2 0,0 0-1 0,0 0-2 0,0 0-1 15,0 0-2-15,17-18-2 0,-17 18 3 0,13-4-2 16,-5-1 3-16,-2 2-3 0,-6 3-2 0,23-3 1 16,-11 2-1-16,1 1 2 0,3 1-3 0,-1-4 0 15,-1 3 0-15,0 0 2 0,2 0-4 0,-1-2-4 16,-3 4-12-16,1-2-10 0,-2 2-12 0,0-1-19 15,-2 1-19-15,-9-2-22 0,13 1-20 0,-13-1-27 16,10 0-14-16,-10 0-30 0,0 0-214 0,10-4-438 16,-10 4 194-16</inkml:trace>
          <inkml:trace contextRef="#ctx0" brushRef="#br0" timeOffset="34758.17">11922 797 140 0,'0'0'261'16,"0"0"-25"-16,0 0-28 0,0 0-26 0,0 0-16 15,0 0-14-15,0 0-9 0,0 0-15 0,0 0-21 16,0 0 0-16,-13 24-12 0,13-24-7 0,-3 12-10 16,-1-6-5-16,4-6-1 0,-1 11-4 0,1-11-9 15,-1 10-1-15,1-10-5 0,0 9-2 0,0-9-1 16,1 10-3-16,-1-10 0 0,6 9-2 15,-1-5-1-15,-5-4 0 0,9 5-7 0,-1-2 1 0,0 0-5 0,3-2-2 16,3-1-6-16,-3 1 2 0,0-1-7 0,0-2 4 16,1-1-6-16,-2 2 0 0,0-3-5 15,-3 0 6-15,1-1-5 0,-2 0 6 0,2-1-3 0,0 0-6 16,-5 1 6-16,-3 5-3 0,8-11-1 0,-6 2 3 16,-1 1-4-16,-1 8 0 0,-3-15 1 0,3 8-1 15,0 7-3-15,-10-17 0 0,4 11-6 0,-3-1 3 16,3 1-4-16,-4 0 3 0,2-1-4 0,2 5-1 15,6 2 3-15,-16-7-1 0,8 4-2 0,8 3-6 16,-12 0-10-16,12 0-7 0,-11 0-15 0,11 0-14 16,-14 3-17-16,7 2-22 0,7-5-14 0,-10 6-22 15,8-1-30-15,2-5-31 0,0 0-220 0,0 0-441 16,7 14 195-16</inkml:trace>
          <inkml:trace contextRef="#ctx0" brushRef="#br0" timeOffset="35090.21">12266 828 158 0,'0'0'252'0,"0"0"-21"0,0 0-26 0,0 0-19 0,0 0-22 16,0 0-12-16,0 0-19 0,0 0-12 0,-24 6-9 15,24-6-14-15,0 0-10 0,0 13-6 16,0-13-3-16,0 0-3 0,7 12-5 0,-3-8-2 0,-4-4-1 15,7 6 1-15,1-2 1 0,0-2-6 0,-8-2 1 16,15 3 1-16,-3-2-9 0,2 1 0 0,-3-2-5 16,1-3-1-16,0 0-6 0,1 1 6 0,-1-2-4 15,-2-4 1-15,2 2-3 0,-2 0-1 0,2-2-4 16,-5-3-5-16,1 1-1 0,-1-1-6 0,-3-2 1 16,-4 1-4-16,2 0-5 0,-2 1-3 0,0-2-2 15,-4 3-9-15,-5-1-14 0,4 3-14 0,-3-1-18 16,-6 2-18-16,-2 3-20 0,1 0-32 0,-2 0-20 15,-1 4-33-15,-1-2-24 0,-2 2-71 0,2 0-138 16,-1 2-428-16,-1 2 190 0</inkml:trace>
        </inkml:traceGroup>
      </inkml:traceGroup>
      <inkml:traceGroup>
        <inkml:annotationXML>
          <emma:emma xmlns:emma="http://www.w3.org/2003/04/emma" version="1.0">
            <emma:interpretation id="{36B9FD91-310F-44D0-A703-796FD00D974D}" emma:medium="tactile" emma:mode="ink">
              <msink:context xmlns:msink="http://schemas.microsoft.com/ink/2010/main" type="line" rotatedBoundingBox="9154,3266 19057,2933 19073,3386 9169,3719"/>
            </emma:interpretation>
          </emma:emma>
        </inkml:annotationXML>
        <inkml:traceGroup>
          <inkml:annotationXML>
            <emma:emma xmlns:emma="http://www.w3.org/2003/04/emma" version="1.0">
              <emma:interpretation id="{9F591135-2B9A-456B-806E-D4CDBB12CCDB}" emma:medium="tactile" emma:mode="ink">
                <msink:context xmlns:msink="http://schemas.microsoft.com/ink/2010/main" type="inkWord" rotatedBoundingBox="9154,3266 9494,3255 9506,3596 9165,3607"/>
              </emma:interpretation>
            </emma:emma>
          </inkml:annotationXML>
          <inkml:trace contextRef="#ctx0" brushRef="#br0" timeOffset="42341.5">2147 1880 219 0,'0'0'218'0,"0"0"-12"0,0 0-19 15,0 0-12-15,-1-11-9 0,1 11-11 0,0 0-7 16,8-5-12-16,-1 2-4 0,-7 3-11 0,11-3-8 15,-4 0-6-15,-7 3-8 0,16-3-4 0,-7 1-6 16,-2 1-11-16,4-1-7 0,0 1-5 0,-2 0-7 16,6 1-8-16,-15 0-3 0,16-1-7 0,-4-2-3 15,-2 6-1-15,-10-3-6 0,20-3-6 0,-12 3 4 16,2 0-8-16,-10 0 1 0,19-2-3 0,-12 2-3 0,-7 0 2 16,15 0-1-16,-15 0-8 0,12-6-5 0,-12 6-11 15,13-1-8-15,-13 1-15 0,9-1-10 0,-9 1-16 16,9 0-11-16,-9 0-19 0,0 0-14 0,0 0-14 15,12 0-30-15,-12 0-13 0,0 0-21 16,0 0-168-16,0 0-374 0,10 1 166 0</inkml:trace>
          <inkml:trace contextRef="#ctx0" brushRef="#br0" timeOffset="42855.34">2216 1891 162 0,'-9'6'170'16,"9"-6"-15"-16,-6 2-8 0,6-2-14 0,0 0-3 0,0 0-11 16,-6 8-7-16,6-8-5 0,0 0-11 0,0 0-10 15,0 0-6-15,-6 6-7 0,6-6-1 0,0 0-5 16,0 0-17-16,-4 6 3 0,4-6-8 0,0 0 2 16,0 0-5-16,0 11-3 0,0-11-4 0,0 0-6 15,0 0 0-15,3 11 0 0,-3-11-3 0,6 6 3 16,-6-6-1-16,4 5 0 0,-4-5-2 0,9 4 1 15,-5 1 1-15,-4-5 2 0,15 5-4 0,-9-5-2 16,1 4-2-16,2-4 2 0,-9 0-3 16,17 3 4-16,-4-1 2 0,-6 1 0 0,4-1-3 0,1 1 2 15,1 1-1-15,-4-3-4 0,2 2 0 0,-3 0 1 16,6-3-3-16,-6 4-3 0,1-3-3 0,2 2 0 16,-1-1-2-16,-4 2 3 0,1 0-4 0,1 0-5 15,-1 2 2-15,0-4 0 0,0 5-2 0,-1-1 3 16,-1-2-4-16,1 0-1 0,0 4 2 0,-1-5-2 0,0 2 0 15,-1 1-1-15,-4-6-1 0,6 12 1 0,-5-6 1 16,2 0 0-16,-3-6 0 0,2 12-3 0,1-6 3 16,-3-6-3-16,-5 13 4 0,5-13-1 0,-5 9 1 15,0-4 4-15,5-5 3 0,-9 11-3 0,4-6 3 16,-1-1-2-16,-3 1 1 0,1-3 1 0,8-2 0 16,-16 7-4-16,3-5 0 0,1-2 1 0,0 0 2 15,-1 0-1-15,0 0-4 0,1-2 0 0,-1 2-2 16,1-4-6-16,1 3-11 0,0 0-3 0,2 0-11 15,-1-1-12-15,10 2-13 0,-13-7-25 0,13 7-19 16,-13-4-28-16,13 4-18 0,-7-8-21 0,7 8-205 0,-3-6-398 16,3 6 176-16</inkml:trace>
        </inkml:traceGroup>
        <inkml:traceGroup>
          <inkml:annotationXML>
            <emma:emma xmlns:emma="http://www.w3.org/2003/04/emma" version="1.0">
              <emma:interpretation id="{0446EEEF-FF44-4471-B6E1-8695C178294A}" emma:medium="tactile" emma:mode="ink">
                <msink:context xmlns:msink="http://schemas.microsoft.com/ink/2010/main" type="inkWord" rotatedBoundingBox="11578,3278 12209,3257 12221,3617 11590,3638"/>
              </emma:interpretation>
            </emma:emma>
          </inkml:annotationXML>
          <inkml:trace contextRef="#ctx0" brushRef="#br0" timeOffset="43801.55">4612 1850 102 0,'0'0'240'0,"0"0"-13"0,0 0-15 15,0 0-17-15,0 0-11 0,0 0-14 0,0 0-11 16,0 0-14-16,0 0-12 0,0 0-13 0,0 0-13 16,0 0-10-16,0 0-12 0,0 0-8 0,0 0 0 0,0 0-2 15,0 0 2-15,-3 21-6 0,3-21 3 0,-1 14-5 16,-1-4 0-16,0-1-5 0,1 3-5 15,0 0-4-15,-2-2-3 0,1 4-6 0,1-2 7 0,-2-1-14 16,2 2 1-16,-2-1-7 0,3 1-2 0,-3-2-2 16,3 2-2-16,-1-1-3 0,-1-4-2 15,0 1-4-15,2-9 0 0,0 15-2 0,-1-9-2 0,1-6-12 16,-2 16-16-16,2-16-18 0,2 10-21 0,-2-2-22 16,0-8-26-16,1 10-25 0,-1-10-23 0,4 7-28 15,-4-7-40-15,0 0-194 0,11 0-444 0,-11 0 196 16</inkml:trace>
          <inkml:trace contextRef="#ctx0" brushRef="#br0" timeOffset="44545.18">4941 1899 48 0,'-5'5'188'0,"5"-5"-13"0,-6 7-11 16,6-7-13-16,-6 4-9 0,6-4-11 0,-5 5-4 15,5-5-11-15,-4 9-5 0,4-9-5 0,0 0-11 16,-6 7-6-16,6-7-11 0,0 0-4 0,-5 9-8 16,5-9-4-16,-4 5-3 0,4-5-6 0,0 0-1 15,0 0-8-15,0 0-1 0,0 11 4 0,0-11 0 16,0 0 2-16,0 0-1 0,5 9-4 0,-5-9-1 15,10 3-2-15,-10-3-4 0,10 2 0 0,-3 3 0 0,1-2-1 16,-1 0 1-16,2-2-3 0,-9-1 1 16,20 2 0-16,-8 0-4 0,1 1 2 0,2-3-6 0,-3 0 1 15,2 3-3-15,0-2 0 0,-2 3-4 16,0-3-5-16,2 1-1 0,-4 1 2 0,-2 0-4 0,5-1-2 16,-6-2-2-16,2 3 2 0,-2 1-3 0,-1 0-1 15,2 0-2-15,-8-4-1 0,12 8-1 0,-7-3 0 16,-1-1 3-16,1 4-3 0,-1-5 0 0,-1 4-3 15,1 0 3-15,-4-7-1 0,4 13 4 0,-2-7 4 16,-2-6 3-16,-4 14 9 0,4-14-3 0,-4 11 2 16,1-4 0-16,-3 0 1 0,-1-2-2 0,-1 2 4 0,-2 0-6 15,0-1-3-15,-1 3 0 0,-1-5-4 0,-1 0-14 16,1 2-19-16,0-1-27 0,1 0-27 16,1-2-29-16,-2 0-42 0,5 0-22 0,7-3-51 0,-15 1-206 15,15-1-462-15,0 0 204 0</inkml:trace>
          <inkml:trace contextRef="#ctx0" brushRef="#br0" timeOffset="44096.37">4973 1855 160 0,'0'0'243'16,"14"-3"-9"-16,-14 3-17 0,11-2-8 0,-11 2-7 16,13 0-12-16,-5-1-7 0,-8 1-11 0,18-2-15 15,-7 1-13-15,1 1-9 0,-3 0-12 0,4-1-10 16,-4 2-15-16,-9-1-9 0,19-2-8 0,-10 2-6 16,-9 0-8-16,17-3-8 0,-9 3-2 0,-8 0-12 15,14 0-15-15,-14 0-8 0,12 0-22 0,-12 0-13 16,13 0-19-16,-13 0-20 0,9 0-19 0,-9 0-18 0,0 0-14 15,9 3-29-15,-9-3-15 0,0 0-17 16,0 0-41-16,0 0-145 0,0 0-379 0,0 0 168 0</inkml:trace>
        </inkml:traceGroup>
        <inkml:traceGroup>
          <inkml:annotationXML>
            <emma:emma xmlns:emma="http://www.w3.org/2003/04/emma" version="1.0">
              <emma:interpretation id="{02BA17E0-F9F6-4FDE-BE89-E058B60403BE}" emma:medium="tactile" emma:mode="ink">
                <msink:context xmlns:msink="http://schemas.microsoft.com/ink/2010/main" type="inkWord" rotatedBoundingBox="14257,3148 14796,3129 14805,3392 14266,3410"/>
              </emma:interpretation>
            </emma:emma>
          </inkml:annotationXML>
          <inkml:trace contextRef="#ctx0" brushRef="#br0" timeOffset="46827.35">7249 1730 253 0,'0'0'287'16,"0"0"-15"-16,0 0-18 0,0 0-22 0,0 0-23 0,3-9-13 15,-3 9-16-15,0 0-22 0,0 0-15 0,0 0-13 16,0 0-16-16,0 0-12 0,0 0-11 15,0 0-5-15,0 0-4 0,0 0-2 0,0 0 4 0,3 27-5 16,-1-20 0-16,-1 1-3 0,-1-8-4 0,3 15-6 16,-1-5-5-16,-1 1 2 0,1 0-7 0,0-1-8 15,-1 3-3-15,0-5-6 0,-1 3-8 0,0 1 7 16,0-1-5-16,1-1-5 0,-1 2-2 0,0-2-14 16,-1 2-18-16,1-12-15 0,-1 17-21 0,1-11-17 15,0-6-28-15,-3 13-23 0,1-7-27 0,2-6-22 16,0 12-27-16,0-12-28 0,4 7-52 0,-4-7-154 15,0 0-455-15,12 3 201 0</inkml:trace>
          <inkml:trace contextRef="#ctx0" brushRef="#br0" timeOffset="47167.67">7499 1860 208 0,'0'0'225'16,"0"0"-25"-16,3-8-18 0,-3 8-20 0,0 0-19 0,0 0-13 15,0 0-9-15,0 0-9 0,0 0-5 0,0 0-6 16,0 0-11-16,0 0-6 0,-4 25-3 0,4-25-9 16,-2 13-12-16,2-13-4 0,0 14 3 0,0-5-6 15,0-9 0-15,5 12-4 0,0-7 1 0,-2 1 3 16,5 0 2-16,-1-1-4 0,3 0 2 0,5-1-8 16,-3 0-1-16,9-3-7 0,-1-1-2 0,0 3-5 15,-5-3-2-15,4-3-2 0,1 2-1 0,-1-5-5 16,-5 2 1-16,1 0-2 0,-2-2-3 0,0 2-2 15,-3-5 0-15,-1-2-2 0,0 2 1 0,0 1-4 16,-7-2 0-16,2 1-1 0,-4 1 3 0,0 8-8 16,-4-17 0-16,-2 6-2 0,-3 2 1 0,-3 0-4 0,1 3-8 15,-8-3-5-15,1 5-12 0,-3-1-9 16,-1 5-17-16,2 0-21 0,0 0-6 0,1 0-23 0,3 0-21 16,-2 3-27-16,4-1-46 0,0 2-168 0,2-3-393 15,1 3 175-15</inkml:trace>
        </inkml:traceGroup>
        <inkml:traceGroup>
          <inkml:annotationXML>
            <emma:emma xmlns:emma="http://www.w3.org/2003/04/emma" version="1.0">
              <emma:interpretation id="{F642DDA8-88D9-4ADB-94C9-5D1D054FC553}" emma:medium="tactile" emma:mode="ink">
                <msink:context xmlns:msink="http://schemas.microsoft.com/ink/2010/main" type="inkWord" rotatedBoundingBox="16604,3059 17030,3045 17042,3376 16615,3390"/>
              </emma:interpretation>
            </emma:emma>
          </inkml:annotationXML>
          <inkml:trace contextRef="#ctx0" brushRef="#br0" timeOffset="49088.31">9747 1653 61 0,'0'0'172'0,"0"0"-10"0,0 0-13 16,0 0-9-16,0 0-8 0,0 0-10 0,0 0-14 15,0 0-3-15,0 0-11 0,0 0-8 0,0 0-7 16,0 0-2-16,0 0-5 0,0 0-10 0,0 0 1 0,0 0 0 16,0 0-4-16,30 5-1 0,-30-5-1 15,11-2-2-15,-11 2 3 0,12 0-1 0,-12 0 0 16,16-3 1-16,-6 3-1 0,-1-1 1 0,3-2-4 15,0 1-4-15,1-1-3 0,-2 2-2 0,2-2-6 0,0 2-1 16,-1 0-5-16,0-2-4 0,-1 1 0 0,-11 2-3 16,20-4-2-16,-12 3-2 0,-1-1-3 15,-7 2 1-15,16-2-4 0,-10 2 1 0,-6 0-3 0,9-3-2 16,-9 3-3-16,0 0 1 0,12-3-5 0,-12 3-7 16,0 0-12-16,0 0-8 0,0 0-18 0,0 0-6 15,0 0-2-15,0 0 0 0,0 0-10 0,0 0-13 16,0 0-13-16,0 0-15 0,0 0 1 0,0 0-15 15,0 0-14-15,0 0-24 0,0 0-159 0,-31 10-335 16,31-10 147-16</inkml:trace>
          <inkml:trace contextRef="#ctx0" brushRef="#br0" timeOffset="49595.93">9631 1696 147 0,'0'0'176'15,"-10"6"-12"-15,10-6-14 0,-7 5-8 0,7-5-15 16,-6 8-10-16,6-8-6 0,-3 6-8 0,3-6-8 16,0 0-6-16,-3 11-4 0,3-11-6 0,0 0-4 15,-3 9-4-15,3-9-4 0,0 0-2 0,0 0-5 16,3 11-4-16,-3-11-6 0,6 6 1 0,-6-6-3 15,10 5-5-15,-4-2-2 0,-6-3-3 0,15 3-5 16,-8 2-1-16,3-5-2 0,-1 3-4 0,3 0-4 16,2-1 0-16,-2-1-5 0,0 2 0 0,4-1-1 15,-2 1 2-15,-1-1 5 0,1-1 3 0,1 1-7 16,-2 0 10-16,1 2-2 0,-1-4-3 0,-2 4 0 0,2-3-2 16,-1 2-4-16,-3-1-4 0,-9-2 0 15,13 4-1-15,-4-2-4 0,-9-2 1 0,10 3-3 0,-10-3-2 16,10 6 4-16,-6-2-3 0,0 1-2 0,-4-5 2 15,5 10-5-15,-5-10 4 0,4 9-1 0,-4-9 2 16,0 8-4-16,0-8 2 0,0 12-1 0,0-12 2 16,-4 13 2-16,2-6 1 0,2-7-2 0,-9 12 6 15,5-6-2-15,-1-2 1 0,5-4-1 0,-11 10 1 16,3-5 0-16,-2-1 1 0,2 0-4 0,-4 1 5 16,0-3-3-16,-3 1 1 0,0-3-3 0,2 5-11 15,-3-4-6-15,-2 1-12 0,5-2-9 0,-3 0-6 16,2-2-13-16,-3 2-11 0,5 0-9 0,-1-1-12 0,13 1-15 15,-18-1-13-15,8-3-7 0,10 4-20 0,-11-5-34 16,5 1-162-16,6 4-357 0,-5-9 158 16</inkml:trace>
        </inkml:traceGroup>
        <inkml:traceGroup>
          <inkml:annotationXML>
            <emma:emma xmlns:emma="http://www.w3.org/2003/04/emma" version="1.0">
              <emma:interpretation id="{65C4DE35-A42A-4402-95F8-3D3C09C90602}" emma:medium="tactile" emma:mode="ink">
                <msink:context xmlns:msink="http://schemas.microsoft.com/ink/2010/main" type="inkWord" rotatedBoundingBox="18698,2971 19058,2958 19069,3276 18709,3288"/>
              </emma:interpretation>
            </emma:emma>
          </inkml:annotationXML>
          <inkml:trace contextRef="#ctx0" brushRef="#br0" timeOffset="50823.18">11777 1571 32 0,'0'0'177'16,"-11"7"-12"-16,11-7-9 0,-9 4-6 0,9-4-9 15,-8 7-14-15,8-7-7 0,-9 5-9 0,6 0-9 16,3-5-12-16,-6 8-3 0,6-8-7 0,-5 7-7 16,5-7-6-16,-5 8-2 0,5-8-12 0,-1 7-3 15,1-7-4-15,0 0-1 0,0 10-5 0,0-10-1 16,0 0-7-16,7 7 3 0,-7-7-4 0,7 6-6 0,-7-6-6 15,7 5 2-15,-7-5-2 0,11 2 5 0,-5-1-5 16,-6-1-4-16,16 6 2 0,-8-5-2 16,-1 0-3-16,-7-1 2 0,17 1-2 0,-9 1 4 0,1 0-2 15,0-1 3-15,0 2 0 0,-2-3 2 0,-7 0-4 16,20 2-1-16,-16-2-1 0,-4 0 1 0,12 3-2 16,-6 0-4-16,-6-3 2 0,10 2-4 0,-10-2 1 15,9 4-4-15,-9-4 2 0,6 6 0 0,-6-6-1 16,6 6 1-16,-6-6 1 0,6 8 0 0,-6-8 0 15,4 8 0-15,-2-3 1 0,-2-5-1 0,4 11 14 16,-3-5 3-16,-1-6 5 0,4 13-4 0,-4-7 1 16,0-6 1-16,0 17-6 0,-2-11 5 0,2-6-2 15,-3 13 0-15,-1-7 8 0,0 2-5 0,0-2 1 0,-4 0 7 16,5-1-3-16,-5 1-2 0,-2 0-4 0,-2-1 2 16,0-2-7-16,-1 0 3 0,-2 2-10 0,-2-5-17 15,2 3-27-15,-2-3-22 0,-1 0-31 0,3 0-32 16,-1 0-38-16,3-3-45 0,-2 0-210 0,5 1-441 15,2-1 195-15</inkml:trace>
          <inkml:trace contextRef="#ctx0" brushRef="#br0" timeOffset="50346.44">11839 1543 89 0,'0'0'237'15,"0"0"-15"-15,0 0-8 0,13 1-16 0,-13-1-7 16,13-1-8-16,-13 1-9 0,13-3-10 0,-3 1-10 16,0 4-10-16,4-4-10 0,-4 2-8 0,3 0-11 15,-1 0-7-15,0-3-12 0,0 3-7 0,0 0-10 16,-12 0-6-16,14-1-9 0,-5 2-4 0,-9-1-12 16,14 0-1-16,-14 0-7 0,11 3-3 0,-11-3-9 15,10 0-10-15,-10 0-16 0,0 0-14 0,9 0-19 16,-9 0-15-16,0 0-22 0,0 0-16 0,0 0-11 0,0 0-8 15,0 0-12-15,0 0-10 0,0 0-22 16,0 0-19-16,0 0-191 0,0 0-387 0,0 0 171 16</inkml:trace>
        </inkml:traceGroup>
      </inkml:traceGroup>
    </inkml:traceGroup>
  </inkml:traceGroup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0:55.07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7D0805-B85C-4745-A681-199A04356D53}" emma:medium="tactile" emma:mode="ink">
          <msink:context xmlns:msink="http://schemas.microsoft.com/ink/2010/main" type="inkDrawing" rotatedBoundingBox="17826,986 19148,567 19482,1622 18160,2041" semanticType="enclosure" shapeName="Other">
            <msink:sourceLink direction="with" ref="{B313FB18-FB92-40F0-B505-05412EED5857}"/>
          </msink:context>
        </emma:interpretation>
      </emma:emma>
    </inkml:annotationXML>
    <inkml:trace contextRef="#ctx0" brushRef="#br0">932 72 74 0,'0'0'148'0,"0"0"-14"0,6-6-12 0,-6 6-5 15,0 0-9-15,4-6-2 0,-4 6-8 0,0 0 1 16,0 0-7-16,0 0-5 0,6-5-3 0,-6 5-2 16,0 0 3-16,0 0-11 0,0 0-2 0,0 0-7 15,0 0-3-15,0 0-4 0,0 0-7 16,0 0-3-16,0 0 1 0,0 0-8 0,0 0-3 0,0 0-2 15,0 0-14-15,0 0 4 0,0 0-1 16,-15-8-1-16,15 8-6 0,0 0 0 0,0 0-4 0,-8-4 2 0,8 4-2 16,-8-3-3-16,8 3 2 0,0 0-3 15,-7-5-4-15,7 5 2 0,-11-4-7 0,11 4 2 16,-11-4-1-16,4 2-1 0,7 2 3 0,-16-4-1 16,8 2 3-16,8 2-10 0,-16-4 7 0,10 1-5 0,-4 2-4 15,10 1 3-15,-17-6 5 0,13 6-1 16,4 0-1-16,-19-4 0 0,11 3-1 0,8 1 2 15,-17 1-1-15,7-1-3 0,10 0 2 0,-18 0 5 0,8 1-5 16,-1-1-1-16,0 3 0 0,3-1 2 0,-3-2 2 16,11 0-2-16,-21 5 0 0,10-2 3 15,3 1-1-15,-2-4-3 0,-2 2-2 0,3 2 4 0,0-3-1 16,0 0 0-16,-1 3 3 0,3 0-3 0,-2-1 0 16,0-1-5-16,2 1 3 0,-3 1 2 0,-1 0-1 15,4-3-2-15,-3 5 4 0,1-1 1 0,-2-2 0 16,1 3-1-16,1-4-3 0,2 3 2 0,-3-1 0 15,3 1 0-15,1-1-1 0,-2-1 0 0,-3 4 4 16,5-3-7-16,6-4 7 0,-14 8-1 0,8-3-3 16,0 0-2-16,1 1 5 0,-4-2-4 0,3 1 0 0,-1 0 3 15,1 0-2-15,-3 1 1 0,3-1-4 16,-3 2 3-16,2-1 4 0,-2 1-6 0,2 0 7 0,1-2-2 16,0 0-1-16,-3 3-2 0,1-2 4 15,2 0-4-15,0-1 2 0,-2 0 1 0,0 0-2 16,2 0-3-16,0 1 6 0,-2 1-4 0,4 0 3 0,-3-2 1 15,1-1 2-15,2 4-2 0,-2-4-9 0,1 2 9 16,-1-1 0-16,2 2 3 0,-3-1-4 0,2 0 1 16,-1 0-1-16,-1 2 0 0,3-3 3 0,-2 1 0 15,0 2-2-15,1-2-4 0,-1 3 2 0,1-1-1 16,-2-2-2-16,1 1 6 0,1 0-5 0,-1 1 2 16,2 0-2-16,1 0 0 0,-2-1 1 0,0-1 6 15,0 2-7-15,1-2 6 0,2 1-6 0,-3 2 3 16,2-1-2-16,0-2 3 0,0 3-3 0,-2-3 0 15,4 3 0-15,1-9 2 0,-8 15-1 0,5-7 0 16,-1-1 0-16,2 2-1 0,-3-3-1 0,2 3 2 0,0-1 2 16,0-1-3-16,1 2 3 0,-2-3-3 15,0 2 1-15,2-1 2 0,-2 0-3 0,4-7 2 16,-5 12-2-16,4-5-1 0,0 2 2 0,1-9 1 0,-5 10-4 16,5-2 2-16,0-8 0 0,-3 12 3 0,3-12 0 15,0 13-4-15,0-13 3 0,-1 10 5 16,1-10-4-16,-2 9-1 0,2-9-2 0,2 10 1 0,-2-10-2 15,1 11 3-15,-1-11-4 0,3 9 4 0,-2-2-1 16,3-1-1-16,-4-6 3 0,2 9 0 0,-2-9-2 16,5 11-1-16,-5-11 2 0,4 9-4 15,-3-4 4-15,-1-5 0 0,6 11-2 0,-4-5 4 0,-2-6-5 16,6 8 5-16,-6-8-3 0,3 9 3 0,0-4-6 16,-3-5 4-16,6 11-2 0,-2-8 0 0,-4-3 0 15,4 10 3-15,-4-10-2 0,4 10-2 0,0-5 1 16,-4-5 2-16,6 8-1 0,-3-2-1 0,-3-6 5 15,5 10-5-15,-2-6 0 0,-3-4 2 0,8 10-1 16,-6-4 0-16,-2-6 1 0,6 8-2 0,-3-4 0 0,-3-4-1 16,6 8 2-16,-1-5-1 0,-5-3-1 15,7 7 5-15,-3-1-4 0,-4-6 2 0,9 6 1 16,-4 0 0-16,0-1-3 0,-1 1 3 0,0-2-2 16,-4-4 1-16,10 7-4 0,-5-2 4 0,0-1-2 0,-5-4 0 15,11 6 0-15,-7-1 2 0,2 0-2 16,-6-5-2-16,10 8 4 0,-5-4 1 0,2 2-3 15,-2-2 3-15,-5-4-3 0,11 6-1 0,-5-1 2 0,0-1-2 16,2-2-1-16,-2 3 6 0,-6-5-4 0,12 6 0 16,-6-3-2-16,-1 0 1 0,3 0 0 15,-8-3 2-15,13 8-5 0,-6-6 4 0,0 1-3 0,-2 1-1 16,-5-4-3-16,12 5 5 0,-7-3-5 0,2 1 2 16,0 0 0-16,-7-3 0 0,12 6 3 0,-6-3-3 15,0 1 1-15,0 0 3 0,3-1 0 0,-9-3-1 16,13 7-2-16,-7-4 2 0,1-1 0 0,2 0-1 15,-2 0 3-15,-7-2-2 0,14 6 1 0,-8-6-2 16,1 2 6-16,-7-2-1 0,14 6-4 0,-6-6 0 16,-8 0 3-16,13 3 0 0,-6 0-3 0,1-1 2 15,-8-2 1-15,17 1-3 0,-9 2 2 0,-8-3-1 16,14 0-1-16,-5 2 2 0,-2-2 0 0,-7 0 0 16,20 3 0-16,-9 0 0 0,-2-3-2 0,0 1 2 15,-1 1-1-15,-8-2 1 0,18 0 3 0,-12 0-4 16,-6 0 3-16,18 2-1 0,-11-2-2 0,-7 0 2 15,14 0-2-15,-14 0 2 0,12 0 1 0,-12 0 1 0,15-2-1 16,-15 2-2-16,12 0 7 0,-12 0-8 0,15-2-2 16,-15 2 5-16,13-1-3 0,-5-2 0 0,-8 3 3 15,12-3-3-15,-5 1 2 0,-7 2 2 0,13-5-4 16,-7 1 5-16,-6 4 2 0,12-5-3 0,-4 1 0 16,-8 4 2-16,13-6 0 0,-5 2 2 0,-1 2-1 15,-1-2 0-15,3 1-2 0,-1-2-2 0,-8 5-1 16,14-8 4-16,-7 5-3 0,1 0 1 0,-1-5-3 15,3 5 2-15,-1-3-1 0,-2 1 3 0,2 1-2 16,-2-2-2-16,-1 2 0 0,-6 4 3 0,14-7-3 16,-8-1 1-16,2 3 2 0,-3 2-3 0,1-2 1 15,0-2 0-15,0 3 3 0,1-2 1 0,-7 6-1 16,13-11-1-16,-7 6 2 0,0-1-1 0,0 0-1 16,0 1 3-16,0-1-4 0,1 1 1 0,0-5-3 15,-1 4 3-15,2 2 0 0,-2-1-3 0,0-1 13 16,0 0-12-16,4 1-1 0,-4 1 3 0,1-1-3 0,0 1 3 15,-1-1-1-15,0 0 1 0,1-1-1 16,0 1 2-16,-7 5 0 0,13-9-2 0,-8 5 2 0,1 1 0 16,0-4 0-16,-6 7-1 0,12-6 0 0,-9 0 1 15,2-1 0-15,-5 7 1 0,10-8-2 16,-7 4 2-16,-3 4-1 0,7-10 3 0,-3 6 2 0,-2-3-4 16,-2 7 1-16,10-11 0 0,-8 4-1 0,-2 7 2 15,7-11-3-15,-3 5 3 0,-4 6-1 0,5-10 1 16,-2 2 0-16,-3 8 0 0,7-9 1 15,-4 3-2-15,2 0 1 0,-5 6-2 0,8-10 2 0,-6 2 0 16,2 3-1-16,-4 5 4 0,5-11-2 0,-1 6 0 16,-4 5 2-16,6-12 1 0,-2 9-2 0,2-5 0 15,-6 8 1-15,5-9 2 0,-4 2-2 0,-1 7-3 16,7-12-1-16,-5 6 2 0,-2 6 4 0,6-9-7 16,-1 3 2-16,-3-1-3 0,-2 7-1 0,5-13 2 15,-1 8-4-15,-4 5 4 0,4-12-2 0,-4 5-1 16,5 0 1-16,-5 7-3 0,3-14 1 0,-1 5-1 15,-2 9 3-15,1-11-1 0,-1 11 3 0,5-11-7 16,-5 2 5-16,0 9 0 0,2-14 1 0,-2 14 0 16,0-13-2-16,0 13-1 0,0-11 3 0,0 11-2 0,0-11 1 15,0 11-1-15,-2-12 1 0,2 12-3 0,0-12 2 16,0 12-1-16,-5-11-1 0,5 11-3 16,-3-13 6-16,3 13-2 0,-3-8 3 0,3 8-6 0,-5-11 4 15,1 5-4-15,4 6 4 0,-4-9 1 0,2 2-2 16,2 7 4-16,-9-9-3 0,7 3 1 0,2 6 0 15,-5-10 0-15,1 4 0 0,4 6 2 16,-6-11 0-16,3 5-1 0,3 6 3 0,-7-8 4 0,7 8 0 16,-6-8-1-16,6 8-1 0,-2-8-4 0,2 8 4 15,-7-9 2-15,7 9 0 0,-5-6-3 0,5 6-4 16,-4-7 2-16,4 7-2 0,-7-7 4 0,7 7-3 16,-6-8-3-16,6 8 1 0,-5-5 1 0,5 5-3 15,-7-9 0-15,7 9 1 0,-8-8-2 0,8 8 3 16,-8-7-4-16,8 7 1 0,-5-7 1 0,5 7-1 0,-11-4 9 15,6 0-10-15,5 4 0 0,-11-6 0 16,11 6 1-16,-11-7 0 0,5 5-2 0,6 2 6 16,-13-5-6-16,8 1 3 0,5 4 0 0,-13-4-4 0,13 4 0 15,-13-4 3-15,6 2-2 0,7 2 2 0,-15-5-1 16,8 4 4-16,-1-3-4 0,8 4 2 16,-12-4-3-16,5 2 0 0,7 2 1 0,-18-4 1 15,10 1-1-15,8 3 3 0,-15-5-2 0,8 3 2 0,7 2 2 16,-14-4-5-16,14 4 1 0,-11-1 0 0,11 1 2 15,-14-4-1-15,14 4-1 0,-9-4 2 0,0 2-2 16,9 2-1-16,-12-5-3 0,6 2-4 0,6 3-4 16,-14-6 1-16,8 1-6 0,-2 2 3 0,8 3-3 15,-13-6-6-15,6 1 4 0,-2 2-2 0,2-3 2 16,-1 1-5-16,-1 2-2 0,2-2 2 0,-1-1-10 16,8 6-1-16,-12-5-4 0,6 2-5 0,6 3-7 15,0 0-11-15,-9-5-10 0,9 5-20 0,0 0-13 16,-11-4-27-16,11 4-12 0,0 0-25 0,0 0-143 15,-10 0-337-15,10 0 149 0</inkml:trace>
  </inkml:traceGroup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1:01.75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B9643F9-73AE-4598-BDEA-6FDA33788405}" emma:medium="tactile" emma:mode="ink">
          <msink:context xmlns:msink="http://schemas.microsoft.com/ink/2010/main" type="writingRegion" rotatedBoundingBox="21334,4307 25265,4318 25243,12713 21312,12703"/>
        </emma:interpretation>
      </emma:emma>
    </inkml:annotationXML>
    <inkml:traceGroup>
      <inkml:annotationXML>
        <emma:emma xmlns:emma="http://www.w3.org/2003/04/emma" version="1.0">
          <emma:interpretation id="{144D9BD3-2737-4166-8EDA-B7529CE114F5}" emma:medium="tactile" emma:mode="ink">
            <msink:context xmlns:msink="http://schemas.microsoft.com/ink/2010/main" type="paragraph" rotatedBoundingBox="21528,4457 22893,4211 22954,4549 21589,47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4B6EC7-4A72-41EC-AEB5-FC52EC5D2EF0}" emma:medium="tactile" emma:mode="ink">
              <msink:context xmlns:msink="http://schemas.microsoft.com/ink/2010/main" type="inkBullet" rotatedBoundingBox="21528,4457 21940,4383 22000,4721 21589,4795"/>
            </emma:interpretation>
          </emma:emma>
        </inkml:annotationXML>
        <inkml:trace contextRef="#ctx0" brushRef="#br0">-31 44 106 0,'-3'4'137'0,"3"-4"-3"0,-10 8-13 0,5-6-3 0,-1 4-14 15,2-2-7-15,-2 3-12 0,6-7-2 0,-10 11-14 16,5-6-3-16,-1-1-4 0,6-4-8 0,-7 11-10 15,6-6-1-15,1-5-3 0,-9 11 0 16,5-7-6-16,4-4-2 0,-1 10-1 0,1-10 6 16,-4 7-3-16,4-7-2 0,-2 8-3 0,2-8-2 0,0 0-6 15,8 12 5-15,-3-8-1 0,2 1-8 0,1-2 4 16,1 3-5-16,-2-4-1 0,6 1 0 0,0 1-1 16,-1-1 0-16,1 1-7 0,-2 0 4 0,4 0 1 15,-4 0-3-15,4-2 1 0,-4 4-2 0,5-4 2 16,-4 2-3-16,-2 0 0 0,-4-1-2 0,4 0-2 15,-4-1 5-15,3 2-3 0,-4 0-2 0,-5-4-5 16,11 7 4-16,-8-4-1 0,-3-3 1 0,7 6 0 0,-7-6-3 16,3 7 0-16,-3-7 1 0,3 8 3 15,-3-8 4-15,0 9-1 0,0-9 0 0,0 0 3 16,-3 12-1-16,3-12 3 0,0 0 6 0,-3 13 0 0,-1-10 9 16,4-3 0-16,-9 4-1 0,9-4 0 0,-8 7-2 15,8-7 0-15,-12 5-10 0,6-2 7 0,6-3-1 16,-15 4-4-16,7-2 1 0,-2-2-2 0,10 0-4 15,-18 4-11-15,10-3-5 0,-2 0-14 0,10-1-9 16,-13 2-15-16,5-2-18 0,8 0-14 0,-12 1-8 16,12-1-18-16,0 0-12 0,-11 3-31 0,11-3-124 0,0 0-289 15,0 0 129-15</inkml:trace>
        <inkml:trace contextRef="#ctx0" brushRef="#br0" timeOffset="-513.78">0 8 21 0,'0'0'226'15,"0"0"-14"-15,0 0-11 0,0 0-17 0,0 0-10 16,0 0-15-16,0 0-16 0,0 0-8 0,0 0-11 16,0 0-16-16,0 0-11 0,0 0-9 0,0 0-7 0,13-9-12 15,-13 9-1-15,0 0-9 0,16 1-6 0,-16-1-7 16,15 1-1-16,-15-1-10 0,18 2 2 16,-7 0-10-16,3-2 2 0,-3 0-7 0,2 0-5 0,0 3-9 15,-5-3-7-15,5 2-10 0,-1-1-6 16,-1-1-6-16,2 0-7 0,0 2-6 0,-2-1-8 0,-11-1-6 15,18-1-7-15,-11 1-7 0,-7 0-15 0,20 0-1 16,-14-2-11-16,-6 2-5 0,13-3-16 0,-13 3-9 16,11-3-35-16,-11 3-85 0,4-4-260 0,-4 4 116 15</inkml:trace>
      </inkml:traceGroup>
      <inkml:traceGroup>
        <inkml:annotationXML>
          <emma:emma xmlns:emma="http://www.w3.org/2003/04/emma" version="1.0">
            <emma:interpretation id="{EDF38891-5F80-4E6F-8EC3-96687698268B}" emma:medium="tactile" emma:mode="ink">
              <msink:context xmlns:msink="http://schemas.microsoft.com/ink/2010/main" type="line" rotatedBoundingBox="22127,4453 22911,4312 22940,4467 22156,4609"/>
            </emma:interpretation>
          </emma:emma>
        </inkml:annotationXML>
        <inkml:traceGroup>
          <inkml:annotationXML>
            <emma:emma xmlns:emma="http://www.w3.org/2003/04/emma" version="1.0">
              <emma:interpretation id="{76CE8D4A-53F1-45FC-89D2-4EEC8A8954E3}" emma:medium="tactile" emma:mode="ink">
                <msink:context xmlns:msink="http://schemas.microsoft.com/ink/2010/main" type="inkWord" rotatedBoundingBox="22127,4453 22911,4312 22940,4467 22156,4609"/>
              </emma:interpretation>
            </emma:emma>
          </inkml:annotationXML>
          <inkml:trace contextRef="#ctx0" brushRef="#br0" timeOffset="576.93">565 35 87 0,'0'0'199'0,"0"0"-12"0,0 0-18 15,0 0-12-15,0 0-22 0,0 0-12 0,0 0-12 16,0 0-15-16,0 0-8 0,0 0-11 0,0 0 0 0,0 0-3 16,0 0-2-16,0 0-4 0,0 0-5 0,-14 21-4 15,14-21 0-15,-8 9-11 0,5-5 5 16,3-4-5-16,-3 14-4 0,-2-8-3 0,0-1-3 0,3 3-1 15,-1-1-1-15,3-7-2 0,-6 10-3 0,2-4-1 16,4-6-9-16,-3 11 4 0,0-5-2 0,3-6-2 16,-5 11-1-16,5-11-5 0,0 0 2 0,-2 11-2 15,2-11-2-15,0 0 1 0,-3 9 0 0,3-9-4 16,0 0 0-16,0 0 4 0,-5 4 0 0,5-4 12 16,0 0 10-16,0 0 9 0,0 0 8 0,0 0-2 15,0 0-2-15,0 0-3 0,0 0-9 0,39-13-2 16,-22 5-3-16,5-4-4 0,6 0 0 0,1 0-4 15,4-2-4-15,4 0-6 0,-1-1 2 0,22-4-5 0,-17 3-16 16,-1 0-13-16,15-3-19 0,1-3-27 0,-17 12-26 16,0-7-19-16,4 3-40 0,-6-3-31 0,1 0-235 15,-4 3-449-15,1-2 199 0</inkml:trace>
        </inkml:traceGroup>
      </inkml:traceGroup>
    </inkml:traceGroup>
    <inkml:traceGroup>
      <inkml:annotationXML>
        <emma:emma xmlns:emma="http://www.w3.org/2003/04/emma" version="1.0">
          <emma:interpretation id="{0570A083-CB3B-4643-945C-0F982497B940}" emma:medium="tactile" emma:mode="ink">
            <msink:context xmlns:msink="http://schemas.microsoft.com/ink/2010/main" type="paragraph" rotatedBoundingBox="21301,5269 24347,5045 24385,5570 21340,57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B401BB-8194-4F04-8B23-D92E0341D6D1}" emma:medium="tactile" emma:mode="ink">
              <msink:context xmlns:msink="http://schemas.microsoft.com/ink/2010/main" type="line" rotatedBoundingBox="21301,5269 24347,5045 24385,5570 21340,5794"/>
            </emma:interpretation>
          </emma:emma>
        </inkml:annotationXML>
        <inkml:traceGroup>
          <inkml:annotationXML>
            <emma:emma xmlns:emma="http://www.w3.org/2003/04/emma" version="1.0">
              <emma:interpretation id="{2B1043E1-3A4D-4DA6-BD53-800A508D9CF5}" emma:medium="tactile" emma:mode="ink">
                <msink:context xmlns:msink="http://schemas.microsoft.com/ink/2010/main" type="inkWord" rotatedBoundingBox="21301,5269 24347,5045 24385,5570 21340,5794"/>
              </emma:interpretation>
            </emma:emma>
          </inkml:annotationXML>
          <inkml:trace contextRef="#ctx0" brushRef="#br0" timeOffset="8988.18">-13 1003 74 0,'0'0'132'0,"0"0"-3"15,0 0-14-15,0 0-1 0,0 0-5 0,0 0-12 16,-26 14 3-16,19-10-2 0,1-1 1 0,-1 0-10 15,-4 5-9-15,1-2-9 0,0-1 4 0,-3 1 1 16,7-2-3-16,-7 3-11 0,-2 1-1 0,2-2-2 16,3 0-9-16,-1 2 0 0,-1 0-5 0,-1-1-3 15,2 0-1-15,-2-1-9 0,5 2 2 0,-2-3-4 16,2 3-1-16,-2-2-7 0,4 2-3 0,-1-2 0 16,-1 0-1-16,3 0-3 0,0 0-1 0,-1 0 0 15,-1 0-1-15,4-2 0 0,-4 1-2 0,7-5 2 0,-5 10-4 16,5-10-3-16,-6 8 1 0,6-8 0 15,-5 8 0-15,5-8-8 0,-5 6 7 0,5-6-1 0,0 0-4 16,-3 8 7-16,3-8-4 0,0 0 1 0,0 0-1 16,8 9 4-16,-8-9-1 0,0 0-2 15,11 4 0-15,-4-3-2 0,-7-1-1 0,13 2 3 0,-6 1-2 16,4-2 1-16,-3 0-3 0,3 2 1 0,1-3 4 16,-1 1-2-16,-1-1-2 0,-10 0-4 0,20 0-8 15,-11 1-1-15,0-1-3 0,-9 0-7 0,19-1 0 16,-11 1-7-16,-8 0-16 0,20-1-7 0,-14 1-18 15,-6 0-12-15,18-2-35 0,-10 0 1 0,-1-2-45 16,-7 4-111-16,13-3-291 0,-6-1 129 0</inkml:trace>
          <inkml:trace contextRef="#ctx0" brushRef="#br0" timeOffset="8468.28">-271 840 19 0,'0'0'164'16,"0"0"-13"-16,0 0-6 0,0-9-8 0,0 9-7 15,0 0 1-15,0 0-11 0,0 0-4 0,0 0-11 16,0 0-3-16,0 0-10 0,0 0-4 0,0 0-7 16,0 0-10-16,0 0-6 0,0 0-11 0,0 0-7 15,0 0-1-15,0 0-9 0,0 0-1 0,0 0-5 0,0 0-6 16,0 0 1-16,0 0 0 0,0 0-3 0,0 0 3 15,0 28 4-15,-1-18 2 0,-2 3-5 0,1-5 3 16,-3 3-5-16,5 1 0 0,-2-1 1 0,-1 0 2 16,2 1-3-16,-4-1-2 0,3-1-1 0,0 4 2 15,-1-3-3-15,1-1 4 0,1 0-3 0,-4 0 5 16,3 2-3-16,-3-4-3 0,5 1 0 0,-4-3-3 16,4-6 2-16,-2 19-1 0,0-11-2 0,2-8-2 15,-3 14-1-15,3-6-1 0,0-8 2 0,-2 14-1 16,2-5 0-16,0-9 0 0,-3 14-1 0,3-14-1 0,0 12 1 15,0-4-3-15,0-8-1 0,3 14-1 16,-3-7-1-16,0-7 0 0,0 11-1 0,0-11 2 16,2 13 1-16,-2-7-2 0,0-6-3 0,3 10 1 0,-3-10 0 15,0 0-1-15,2 10 1 0,-2-10 4 16,0 6-7-16,0-6 2 0,0 0 0 0,3 11-4 16,-3-11 6-16,0 0-8 0,0 0-1 0,0 0-9 0,0 9-7 15,0-9-1-15,0 0-9 0,0 0-3 0,0 0-1 16,0 0-7-16,0 0-7 0,0 0-19 0,0 0-19 15,0 0-18-15,0 0-26 0,0 0-22 0,0 0-44 16,0 0-128-16,18-20-350 0,-15 14 156 0</inkml:trace>
          <inkml:trace contextRef="#ctx0" brushRef="#br0" timeOffset="6829.36">-134 852 53 0,'0'0'101'0,"0"0"4"0,0 0-11 0,0 0-5 15,0 0 3-15,0 0-7 0,0 0-10 0,0 0 6 16,0 0-2-16,0 0-7 0,-16 0-7 0,16 0 1 0,0 0-11 16,0 0-4-16,0 0-4 0,0 0-7 15,0 0-1-15,0 0-3 0,0 0-3 0,0 0 2 16,0 0-8-16,0 0 4 0,0 0-6 0,0 0 5 0,0 0-12 16,0 0 9-16,0 0-6 0,0 0 0 15,0 0-3-15,0 0 3 0,0 0-7 0,0 0 1 0,0 0 2 16,0 0 0-16,0 0-6 0,0 0 3 0,0 0-4 15,0 0-3-15,0 0-7 0,0 0 5 0,0 0-2 16,0 0 0-16,0 0-3 0,0 0-8 0,0 0 2 16,0 0 0-16,0 0-5 0,0 0 0 0,0 0 1 15,0 0-5-15,0 0 1 0,0 0-5 0,0 0 1 16,0 0-5-16,0 0 2 0,0 0 8 0,0 0-7 16,0 0 3-16,0 0 5 0,0 0-2 0,0 0 1 15,0 0 2-15,0 0 7 0,0 0-7 0,0 0 4 0,0 0 4 16,0 0 4-16,0 0-2 0,0 0 2 0,0 0 8 15,0 0-12-15,0 0 4 0,0 0 2 0,0 0 3 16,0 0-2-16,0 0-4 0,0 0 5 0,0 0 0 16,0 0-2-16,0 0 0 0,0 0 2 0,0 0 2 15,0 0 5-15,0 0 4 0,0 0 2 0,0 0 0 16,0 0 1-16,0 0 4 0,0 0-4 0,0 0-6 16,0 0 5-16,0 0-4 0,0 0-4 0,0 0-1 15,0 0-4-15,0 0 2 0,0 0-8 0,0 0-13 16,0 0-10-16,0 0-7 0,0 0-13 0,0 0-17 15,0 0-23-15,0 0-39 0,0 0-99 0,0 0-240 0,0 0 107 16</inkml:trace>
          <inkml:trace contextRef="#ctx0" brushRef="#br0" timeOffset="9576.24">157 1234 54 0,'13'1'203'0,"-4"-1"-9"15,-9 0-12-15,20 0-22 0,-12 0-13 0,5 0-12 0,-3 1-16 0,0-1-8 16,0 3-17-16,-10-3-15 0,14 0-16 0,-7 0-13 16,-7 0-23-16,13 0-11 0,-13 0-27 15,11 0-11-15,-11 0-27 0,0 0-29 0,14-4-52 0,-14 4-94 16,6-4-243-16,-6 4 107 0</inkml:trace>
          <inkml:trace contextRef="#ctx0" brushRef="#br0" timeOffset="9327.9">179 1119 70 0,'13'0'182'15,"-13"0"-1"-15,15-3-13 0,-5 3-9 0,-10 0-8 16,20-3-11-16,-9 0-15 0,-1 3-8 0,-10 0-14 0,21 0-10 16,-16-2-10-16,-5 2-5 0,16-1-11 15,-8 0-5-15,-8 1-14 0,12-1 1 0,-12 1-4 16,11 0-5-16,-11 0-5 0,0 0-4 0,11 0-3 0,-11 0-11 16,0 0-9-16,0 0-10 0,0 0-8 15,0 0-15-15,9 1-8 0,-9-1-4 0,0 0 0 16,0 0-10-16,0 0-9 0,0 0-7 0,0 0-21 0,0 0-9 15,0 0-18-15,0 0-136 0,-24 10-269 0,24-10 119 16</inkml:trace>
          <inkml:trace contextRef="#ctx0" brushRef="#br0" timeOffset="10377.35">649 1010 106 0,'0'0'200'15,"0"0"-22"-15,0-11-9 0,0 11-13 0,0 0-14 16,8-8-11-16,-8 8-8 0,9-12-11 0,-3 9-10 16,-6 3-6-16,12-8-12 0,-6 2-5 0,1 1-4 15,-1-2-12-15,5 3-3 0,-4-2-8 0,1 1-5 16,0 3-5-16,0-1-4 0,1-1 0 0,-9 4-4 15,14-4-5-15,-6-1-2 0,1 4-7 0,-9 1 1 0,16-1-1 16,-8 0-9-16,2 0 0 0,-10 1 3 0,16 0-1 16,-7 1-1-16,-9-1-6 0,12 1 1 15,-12-1-1-15,10 3-3 0,-5 1 2 0,-5-4-5 16,7 8 6-16,-4-3-4 0,-3-5 3 0,1 13-5 0,-1-3 3 16,0 0-4-16,0 0 2 0,-4 3-1 0,2-3 3 15,-5 4 1-15,2-3-6 0,-3 3 4 0,2 1-1 16,1-2 2-16,-2 4 1 0,-4-6-1 0,6 3-1 15,-5-2 0-15,4-2 2 0,-9 7 1 0,5-6 0 16,-1 3-2-16,0-5-3 0,-1 2 4 0,2-2-4 16,1 3-1-16,-3-4 5 0,2 2 0 0,0-2-2 15,-1-1 2-15,1 0-1 0,1-1-3 0,2 0 0 16,0-2 0-16,-1 0 3 0,8-4 0 0,-11 8-1 16,4-8-2-16,7 0 3 0,-8 6 2 0,8-6 0 15,-5 3 7-15,5-3 6 0,0 0 4 0,0 0 8 16,-11 2-4-16,11-2 0 0,0 0-4 0,0 0-5 0,0 0 5 15,0 0-3-15,0 0-3 0,0 0-3 16,0 0 0-16,19-16 0 0,-14 11-3 0,2 1 0 0,1-1-4 16,0 1-4-16,2-1 4 0,1 0-1 0,0 1-1 15,-2-1 1-15,7 0-2 0,-3 2-3 0,0 0 4 16,0 0 0-16,1-1-3 0,-2 0 0 0,0 2-1 16,1 1-4-16,3-2 5 0,-3 3 1 0,0 0-1 15,-1-2-2-15,-2 2 4 0,-10 0-4 0,21-2-2 16,-16 2 5-16,-5 0 0 0,16 2-7 0,-9 0-7 15,-7-2-2-15,11 0-10 0,-11 0-6 0,0 0-3 16,13 3-11-16,-13-3-3 0,8 0-3 0,-8 0-3 16,0 0-8-16,0 0-9 0,11 1-8 0,-11-1-13 0,0 0-33 15,9-4-40-15,-9 4-146 0,9-5-337 0,-9 5 149 16</inkml:trace>
          <inkml:trace contextRef="#ctx0" brushRef="#br0" timeOffset="11181.5">1237 913 148 0,'-7'5'146'16,"7"-5"-13"-16,-9 8-11 0,8-2-10 0,1-6-19 16,-5 6 9-16,5-6-9 0,0 0-8 0,0 12-9 0,0-12-1 15,0 0-3-15,1 12-7 0,-1-12-5 16,5 6-6-16,-5-6-9 0,5 8-3 0,-5-8-1 16,7 6-9-16,-3-3 5 0,-4-3-9 0,11 8 1 0,-3-4-2 15,-2-2-1-15,2 0-2 0,0 4-2 0,-8-6-7 16,15 5-4-16,-7-2 4 0,1-1-2 0,-1 2-2 15,1-1 1-15,-2-2 0 0,2 1-2 0,1 4-3 16,-3-4 3-16,3 0-2 0,-2 2 1 0,-1-2 0 16,1-1-4-16,1 4-1 0,-1-5 3 0,-1 6 1 15,1-4-5-15,0 4 3 0,-4-1 1 0,7 1-5 16,-4-1 0-16,2 1 2 0,-4 0-4 0,1-1 1 16,-2 1 6-16,5-1 2 0,-5 0-6 0,3 2-1 15,-3-2 4-15,-4-5-3 0,7 11-1 0,-7-6 2 16,0-5 8-16,2 9-5 0,-2-9 16 0,0 0-1 15,-7 15 4-15,1-11 1 0,6-4-1 16,-14 6 2-16,7-3 1 0,-3-2-2 0,0 3-3 0,-5-4-2 16,5 1-5-16,-4 0-1 0,5-1 6 0,-2 0-9 0,-2 0-2 15,1 0 0-15,12 0-5 0,-14-1-11 0,14 1-2 16,-17-1-9-16,17 1-16 0,-9-2-7 0,9 2-15 16,-10-2-18-16,10 2-31 0,-8-6-12 0,8 6-33 15,0 0-151-15,-1-12-325 0,1 12 144 0</inkml:trace>
          <inkml:trace contextRef="#ctx0" brushRef="#br0" timeOffset="10709.03">1293 862 160 0,'0'0'167'0,"16"-3"-10"16,-16 3-8-16,13 0-10 0,-6 0-6 0,-7 0-10 0,18-2 0 15,-5 0-17-15,1 2-3 0,-2-1-11 0,1-1-7 16,-1 1-6-16,-1 2-6 0,4-2-8 0,-3 0-7 16,-2 1-6-16,-10 0-7 0,16-1-3 15,-7 1-8-15,-9 0-8 0,13 0-6 0,-13 0-16 0,11 0-12 16,-11 0-12-16,0 0-22 0,10 0-13 0,-10 0-28 15,0 0-18-15,0 0-15 0,0 0-153 0,0 0-290 16,0 0 128-16</inkml:trace>
          <inkml:trace contextRef="#ctx0" brushRef="#br0" timeOffset="11518.35">1782 1012 195 0,'12'-2'212'16,"-12"2"-12"-16,18-3-13 0,-8 1-5 0,0 0-8 0,3 0-9 15,-1 2-7-15,4 0-9 0,-4-2-8 0,1 2-11 16,1 0-7-16,-1 2-11 0,1-5-12 0,-2 2-11 15,-1 1-7-15,-1-1-6 0,-10 1-7 0,15 0-12 16,-15 0-3-16,15 0-6 16,-15 0-12-16,12-3-13 0,-12 3-12 0,10 3-17 0,-10-3-16 0,0 0-18 15,9 0-18-15,-9 0-25 0,0 0-19 0,0 0-31 16,0 0-45-16,0 0-181 0,9-8-388 0,-9 8 172 16</inkml:trace>
          <inkml:trace contextRef="#ctx0" brushRef="#br0" timeOffset="11889.39">2452 813 59 0,'11'-2'219'0,"1"2"-16"0,0-2-11 0,3 2-14 15,-2 0-11-15,0-2-8 0,4 1-20 0,-2-1-5 16,1-1-14-16,-1 3-10 0,0-2-9 0,-3 2-13 0,-1 0-8 15,3 0-5-15,-6 0-10 0,-8 0-4 16,14 0-8-16,-14 0-8 0,11-3-10 0,-11 3-15 16,9 3-10-16,-9-3-17 0,0 0-15 0,11 2-24 0,-11-2-29 15,0 0-19-15,0 0-8 0,0 0-17 16,0 0-45-16,0 0-117 0,0 0-305 0,0 0 136 16</inkml:trace>
          <inkml:trace contextRef="#ctx0" brushRef="#br0" timeOffset="12259.35">2344 832 112 0,'0'0'132'0,"0"0"-6"16,0 8-2-16,0-8-5 0,0 0-9 0,7 12 0 15,-7-12-6-15,8 7-5 0,-2-2-5 0,3-2-1 16,0 3-3-16,2 0-7 0,-3 0-4 0,3-1-1 16,0 1-7-16,2 1-6 0,-3-2 1 0,2 2-9 15,0-2-4-15,1 1-4 0,-2-2-2 0,0 4-4 16,-1-2-4-16,1-2-4 0,-1 5-6 0,0-4-2 16,-2-1 0-16,0 3-4 0,-1 2-8 0,0 0 2 15,-2-3-1-15,0 0 1 0,-1 4-7 0,0-4-1 0,-2 0 1 16,1 2 1-16,-3-8-5 0,-4 13 4 0,4-13 0 15,-5 12 6-15,1-7-6 0,-2 0-3 0,0 1 4 16,-4-1 5-16,0 1-4 0,-2-4 1 0,-3 2-9 16,2-2-23-16,0 4-15 0,0-3-17 0,-1 1-31 15,0-2-16-15,0 0-32 0,3-2-55 0,-4 2-117 16,3-4-325-16,3 2 145 0</inkml:trace>
        </inkml:traceGroup>
      </inkml:traceGroup>
    </inkml:traceGroup>
    <inkml:traceGroup>
      <inkml:annotationXML>
        <emma:emma xmlns:emma="http://www.w3.org/2003/04/emma" version="1.0">
          <emma:interpretation id="{83CE35A1-F640-4565-B429-F4080E40CC08}" emma:medium="tactile" emma:mode="ink">
            <msink:context xmlns:msink="http://schemas.microsoft.com/ink/2010/main" type="paragraph" rotatedBoundingBox="21822,6035 23642,6040 23641,6352 21821,63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A18BF1-39BB-4B4D-831A-43F2FA047230}" emma:medium="tactile" emma:mode="ink">
              <msink:context xmlns:msink="http://schemas.microsoft.com/ink/2010/main" type="inkBullet" rotatedBoundingBox="21822,6164 22280,6165 22279,6293 21821,6292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3214.91">157 1752 25 0,'0'0'163'0,"0"0"-8"0,0 0-10 0,0 0-8 16,0 0-7-16,0 0-7 0,0 0-10 0,0 0-1 16,0 0-2-16,0 0-5 0,0 0-4 0,0 0-5 15,0 0-4-15,0 0-6 0,0 0-4 0,0 0-5 16,0 0-2-16,0 0-7 0,0 0-8 0,17-13-1 16,-17 13-5-16,0 0-8 0,12-3 3 0,-12 3-4 15,13-2 2-15,-13 2-4 0,18 2-5 0,-5-4 1 0,2 4 3 16,1-4-3-16,2 4-7 0,3-2 3 15,-6-2 3-15,8 2-4 0,-8 2-1 0,7-4-3 16,-7 4 1-16,1-4-8 0,-3 4 0 0,0-2-4 0,-1 0 0 16,1 2-2-16,-5-2 0 0,2 0-5 0,-10 0 3 15,14-2-9-15,-14 2 4 0,10-2 0 0,-10 2-3 16,0 0-3-16,10 2 0 0,-10-2-2 0,0 0 0 16,0 0-8-16,0 0-2 0,0 0-7 0,11-3-5 15,-11 3-7-15,0 0-5 0,0 0-7 0,0 0-14 16,0 0-8-16,0 0-13 0,0 0-9 0,0 0-12 15,0 0-18-15,0 0-16 0,0 0-17 0,0 0-23 16,0 0-150-16,0 0-344 0,0 0 152 0</inkml:trace>
        <inkml:trace contextRef="#ctx0" brushRef="#br0" timeOffset="13527.6">256 1839 81 0,'0'0'172'0,"0"0"-12"0,8 6-6 0,-8-6-7 0,10 2-8 16,-10-2-2-16,13 3-4 0,-5-2-7 0,-8-1-4 15,17-1-7-15,-6 2-5 0,2 2-3 0,-3-3-4 16,1 2-3-16,2-2-7 0,1 3-1 0,-3-3-9 15,0 0-8-15,2 0-7 0,0 0-5 0,-3 0-5 16,0 2-4-16,-10-2-10 0,16-2 1 0,-6 2-6 0,-10 0-4 16,16 0-5-16,-5 0-4 0,-11 0-15 15,15-4-10-15,-8 4-9 0,-7 0-18 0,16-2-13 16,-9 0-22-16,-7 2-19 0,15-4-22 0,-6 2-22 0,1-1-39 16,1 1-191-16,0-2-383 0,-2-2 170 0</inkml:trace>
      </inkml:traceGroup>
      <inkml:traceGroup>
        <inkml:annotationXML>
          <emma:emma xmlns:emma="http://www.w3.org/2003/04/emma" version="1.0">
            <emma:interpretation id="{BB2ACA9B-4DAE-4738-AC5E-3BDA0EDC7432}" emma:medium="tactile" emma:mode="ink">
              <msink:context xmlns:msink="http://schemas.microsoft.com/ink/2010/main" type="line" rotatedBoundingBox="22582,6037 23642,6040 23641,6352 22581,6349"/>
            </emma:interpretation>
          </emma:emma>
        </inkml:annotationXML>
        <inkml:traceGroup>
          <inkml:annotationXML>
            <emma:emma xmlns:emma="http://www.w3.org/2003/04/emma" version="1.0">
              <emma:interpretation id="{FF2A3231-C880-4BCF-8F1A-077F03798E0B}" emma:medium="tactile" emma:mode="ink">
                <msink:context xmlns:msink="http://schemas.microsoft.com/ink/2010/main" type="inkWord" rotatedBoundingBox="22582,6037 23642,6040 23641,6352 22581,6349"/>
              </emma:interpretation>
            </emma:emma>
          </inkml:annotationXML>
          <inkml:trace contextRef="#ctx0" brushRef="#br0" timeOffset="14372.85">917 1670 42 0,'0'0'207'0,"5"-7"-10"15,-5 7-15-15,6-6-8 0,-6 6-16 0,7-8-10 16,-7 8-17-16,9-6-14 0,-3 2-10 0,-6 4 1 15,9-6-16-15,-3 3-4 0,-6 3-12 0,12-7-6 0,-6 4-5 16,-1 1-6-16,-5 2-8 0,13-6-7 0,-13 6-2 16,13-3-4-16,-8 2-4 0,-5 1-3 15,11-2-7-15,-11 2-1 0,12 3-2 0,-12-3-5 0,11 2 1 16,-11-2-4-16,7 3-1 0,-7-3-1 0,7 4-2 16,-7-4 0-16,6 2-4 0,-6-2 4 0,5 5-7 15,-5-5 2-15,0 0 1 0,2 14-2 0,-2-14 1 16,0 9-4-16,0-9 3 0,0 13-2 0,0-13-2 15,-2 16 1-15,2-10 2 0,0-6 0 0,-2 14-2 16,2-6 1-16,0-8 0 0,-4 14 1 0,3-8 0 0,-5 2-1 16,4 1-5-16,-3-3 5 0,0 2 0 0,1-2 0 15,0 0 1-15,0 2 1 0,-3-2-3 16,3-1 0-16,0 4-1 0,-3-4-8 0,3 3 11 0,-2-3-3 16,0 1 1-1,1-1-1-15,1 1 3 0,4-6-1 0,-9 9-2 0,6-4 0 0,3-5 3 16,-10 10-2-16,10-10-4 0,-6 7 9 0,1-4-5 0,5-3-5 15,0 0 8-15,-6 8-3 0,6-8 1 0,-4 6 0 16,4-6 0-16,0 0 1 0,0 0-1 0,-7 2 2 16,7-2-1-16,0 0 3 0,0 0-1 0,-10 3-4 15,10-3 2-15,0 0 1 0,0 0 1 0,0 0 3 16,0 0-2-16,0 0 3 0,0 0 2 0,0 0-1 16,0 0 1-16,0 0-1 0,0 0-3 0,0 0-5 15,0 0-2-15,0 0 1 0,0 0-8 0,0 0 4 16,0 0-1-16,0 0 1 0,0 0-3 0,36-5 3 0,-29 4-1 15,-7 1 5-15,21 1-3 0,-11 0 2 0,1 0-3 16,2 1 3-16,0-1 4 0,2 0 3 0,-2 1 7 16,2 0 5-16,-2 2 1 0,1-3 3 0,1 0 4 15,1 1 1-15,-4-1-2 0,1 0 3 0,0 1-3 16,-2 2 3-16,1-2-5 0,-3 0 5 0,1-1-6 16,-10-1 6-16,15 1-1 0,-8 1-1 0,-7-2 1 15,14 2-2-15,-8 0 0 0,-6-2-3 0,12 0-4 16,-12 0 1-16,11 0-4 0,-11 0 2 0,0 0-1 15,12 0-3-15,-12 0-4 0,0 0 1 0,12 2-8 16,-12-2-7-16,0 0-14 0,0 0-17 0,0 0-18 16,11-4-19-16,-11 4-24 0,0 0-28 0,5-8-36 15,1 6-65-15,-6 2-162 0,8-10-418 0,-1 2 185 0</inkml:trace>
          <inkml:trace contextRef="#ctx0" brushRef="#br0" timeOffset="14825.32">1596 1731 104 0,'0'0'176'0,"0"0"-17"0,0 0-4 0,0 0-15 16,0 0-11-16,0 0-4 0,0 0-10 0,-16 21-5 15,16-21-3-15,-6 5-15 0,1 0-5 0,-1 0-7 16,6-5-8-16,-9 11-4 0,8-4-6 0,-3-2-3 16,4-5-6-16,-5 11-2 0,4-3-1 0,1-8 2 15,0 11-1-15,0-11 4 0,4 10 0 0,-4-10 5 16,6 10 3-16,-3-5-4 0,6 0 0 0,-2-1-2 0,6 1-5 16,-1 1-2-16,2-3-4 0,2 4-1 15,1-3-8-15,7-2 0 0,-5 2-6 0,1-2 0 16,2-2-8-16,-2 0-2 0,-6 0 1 0,8 0-1 0,-1 0-6 15,-5-2 5-15,-3-2-6 0,3 2-3 16,0-1 3-16,-1 0-1 0,0-4 0 0,-4 2-3 0,1-3-3 16,1 0 1-16,-4-1-3 0,0-1-1 0,0 0 1 15,-3 0-2-15,0-1-1 0,-1-3 0 16,-5 3-3-16,0-2-6 0,0 2-1 0,-9-6-5 0,4 3-7 16,-3 4 2-16,-6-3-12 0,1 2-16 0,-5 0-4 15,1 2-17-15,-7 1-14 0,0 2-15 0,2 2-14 16,-9 0-17-16,5-2-28 0,4 3-52 0,-10 1-132 15,11 2-366-15,-2 0 161 0</inkml:trace>
        </inkml:traceGroup>
      </inkml:traceGroup>
    </inkml:traceGroup>
    <inkml:traceGroup>
      <inkml:annotationXML>
        <emma:emma xmlns:emma="http://www.w3.org/2003/04/emma" version="1.0">
          <emma:interpretation id="{477C8902-6A81-4234-B616-831DC73B9DB9}" emma:medium="tactile" emma:mode="ink">
            <msink:context xmlns:msink="http://schemas.microsoft.com/ink/2010/main" type="paragraph" rotatedBoundingBox="21401,7095 24918,7177 24903,7786 21387,77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BD77A4-988B-481D-A592-4D9507DCDE05}" emma:medium="tactile" emma:mode="ink">
              <msink:context xmlns:msink="http://schemas.microsoft.com/ink/2010/main" type="line" rotatedBoundingBox="21401,7095 24918,7177 24903,7786 21387,7704"/>
            </emma:interpretation>
          </emma:emma>
        </inkml:annotationXML>
        <inkml:traceGroup>
          <inkml:annotationXML>
            <emma:emma xmlns:emma="http://www.w3.org/2003/04/emma" version="1.0">
              <emma:interpretation id="{487EC112-98AD-45B1-9174-1A04FC4A731C}" emma:medium="tactile" emma:mode="ink">
                <msink:context xmlns:msink="http://schemas.microsoft.com/ink/2010/main" type="inkWord" rotatedBoundingBox="21401,7095 24918,7177 24903,7786 21387,7704">
                  <msink:destinationLink direction="with" ref="{15D2F578-B8D8-4F69-8E99-F9613D0DED9E}"/>
                </msink:context>
              </emma:interpretation>
            </emma:emma>
          </inkml:annotationXML>
          <inkml:trace contextRef="#ctx0" brushRef="#br0" timeOffset="73835.18">-244 2725 25 0,'0'0'124'0,"0"0"-17"0,0 0-4 0,9-3-7 16,-9 3-2-16,0 0 1 0,0 0-11 0,4-5 1 16,-4 5-1-16,0 0-5 0,0 0-2 0,9-6-4 0,-9 6-4 15,0 0 2-15,7-6-7 0,-7 6-5 16,0 0-1-16,6-5 2 0,-6 5-7 0,0 0-3 15,0 0 0-15,4-7-6 0,-4 7 2 0,0 0-9 0,0 0-2 16,0 0-2-16,6-5-6 0,-6 5 2 0,0 0-7 16,0 0-1-16,0 0-4 0,0 0-4 0,0 0 3 15,0 0-7-15,0 0-3 0,0 0 4 0,0 0-7 16,0 0 1-16,0 0 2 0,0 0-3 0,0 0-3 16,0 0 1-16,0 0 2 0,0 0-3 0,0 0 2 15,0 0 1-15,-1 25-4 0,1-25 5 0,-5 10-3 16,5-10 1-16,-2 12-2 0,2-12 9 0,-5 12-7 15,5-12-2-15,-3 12 1 0,3-5 2 0,0-7-2 16,-3 14 5-16,1-7 2 0,2-7 3 0,-5 14-2 16,5-9 0-16,-3 2 3 0,0 2 5 0,3-9 3 0,-2 14 1 15,0-5-1-15,-1-2-1 0,1-1-1 0,2-6-1 16,-6 13-6-16,6-4 2 0,0-9 0 16,-5 14-2-16,5-8-1 0,-5 2 0 0,5-8-2 0,-1 13 0 15,0-6 1-15,-3 0-3 0,4-7 2 0,-2 12-1 16,2-12 1-16,-2 12-5 0,2-12 3 0,-3 10 0 15,3-10 0-15,-2 10-3 0,2-10 2 0,0 7-3 16,0-7 4-16,0 0-3 0,0 14 3 0,0-14-4 16,0 9-1-16,0-9 1 0,0 0 3 0,0 10-1 15,0-10-3-15,0 0 2 0,0 9 0 0,0-9-2 16,0 0 1-16,0 0 1 0,0 11-1 0,0-11-2 16,0 0 5-16,0 0-2 0,0 11-5 0,0-11-6 15,0 0-8-15,0 0-11 0,0 11-15 0,0-11-5 0,0 0 0 16,0 0-11-16,0 0-5 0,0 0-11 0,5 3-24 15,-5-3-20-15,0 0-55 0,0 0-110 16,26-14-304-16,-17 8 135 0</inkml:trace>
          <inkml:trace contextRef="#ctx0" brushRef="#br0" timeOffset="74226.13">44 2858 22 0,'0'0'130'0,"0"0"-5"0,-24 11-8 0,24-11-20 16,-13 3 8-16,4 1-12 0,3 0-1 0,-1-1-8 15,-2 2 1-15,0 1-8 0,-2-2 1 0,-2 4-6 16,0-3-3-16,2 1-7 0,-1 2 1 0,-2-2-8 15,2 0-6-15,-1 2 2 0,2 0-4 0,-2 0-5 16,3 1-12-16,-2-1 6 0,3-1-3 0,-1 2-7 16,0-3-3-16,2 3 4 0,1-4-1 0,-2 4-3 0,5-4-6 15,-2 3 1-15,1-2-2 0,0-1-6 0,0-1 4 16,5-4-3-16,-6 11 2 0,2-6-3 0,4-5 2 16,-3 8-2-16,3-8 3 0,0 0 0 0,0 0-3 15,5 13 2-15,-5-13-1 0,8 6-4 0,-1-5 1 16,2 4-3-16,-9-5 4 0,15 2-1 0,-5 0-5 15,-2 0-9-15,5-1-16 0,3 0-6 0,-3 0-22 16,2 1-16-16,1-2-17 0,-1-2-22 0,1 2-181 16,-1-2-308-16,3-1 137 0</inkml:trace>
          <inkml:trace contextRef="#ctx0" brushRef="#br0" timeOffset="74590.67">342 2981 106 0,'0'0'179'0,"10"-2"-11"0,-10 2-16 15,12-1-12-15,-3-2-11 0,-9 3-7 0,15 0-6 16,-8 0-8-16,-7 0-12 0,22-2-5 0,-8 2-8 15,-2-3-8-15,0 2 1 0,3 1-12 0,-2 0 5 16,0-2-8-16,3 1-3 0,-1 0-9 0,-2 1 2 16,0-1-6-16,-1 1-5 0,1-3-4 0,-2 3-7 15,0 0 0-15,-11 0-7 0,15 0-1 0,-8-2 1 16,-7 2-5-16,11 0-1 0,-11 0-3 0,0 0-5 16,11 0 2-16,-11 0-5 0,10 2-4 0,-10-2-5 15,0 0-7-15,0 0-5 0,10 4-8 0,-10-4-8 16,5 4-1-16,-5-4-12 0,0 0-9 0,0 0-19 15,1 10-1-15,-1-10-9 0,0 0-9 0,0 0-19 16,-11 13-45-16,11-13-95 0,-10 2-269 0,10-2 119 0</inkml:trace>
          <inkml:trace contextRef="#ctx0" brushRef="#br0" timeOffset="75014.16">369 3088 14 0,'0'0'177'16,"11"6"-7"-16,-11-6-17 0,13 1-13 0,-5 2-21 16,-8-3-2-16,13 0-8 0,-13 0-17 0,17 0-3 15,-11 2-9-15,-6-2-10 0,15 0-5 16,-8 0-12-16,-7 0 0 0,15 0-12 0,-15 0-12 0,9 0-10 0,-9 0-13 15,0 0-17-15,13 0-15 0,-13 0-13 0,13 0-16 16,-13 0-29-16,13-5-147 0,-8 4-249 16,5-3 111-16</inkml:trace>
          <inkml:trace contextRef="#ctx0" brushRef="#br0" timeOffset="75877">825 2953 155 0,'4'-8'159'0,"-4"8"-17"0,0 0-10 16,2-8-8-16,-2 8-11 0,9-4-15 0,-9 4-8 0,10-6-4 15,-4 2-8-15,0 0-5 0,-6 4-7 0,14-5-8 16,-8 1-3-16,3 2-7 0,-9 2 1 0,11-8-10 16,-3 6-3-16,2-2-10 0,-2 2 2 0,-8 2-5 0,13-4 0 15,-4 2 1-15,-9 2-1 0,15-2-1 0,-8 2-4 16,-7 0 1-16,16-4-2 0,-9 4-5 16,-7 0 4-16,13 0-4 0,-13 0 4 0,11 0-7 0,-11 0 1 15,10 5-2-15,-10-5 0 0,10 3-7 0,-10-3 0 16,6 6 4-16,-6-6 3 0,2 8 0 0,-2-8-4 15,2 9 1-15,-2-9-1 0,0 14-1 0,0-14 2 16,-4 15-2-16,1-5 3 0,0 1 5 0,-2-2-3 16,-1 1 1-16,1-1 0 0,-3 1-4 0,2 1 1 15,0-2 2-15,-3 2-1 0,3-2 3 0,-2 1-4 16,-2-1 1-16,5 1-1 0,-6 2-1 0,1-4 4 16,0-1-3-16,1 2-1 0,-1-1 4 0,2 1 0 15,-5-2-4-15,1-1 1 0,5-1-3 0,-2-1 4 0,3-1 0 16,6-3 5-16,-14 7 5 0,14-7-5 15,-11 4 11-15,11-4 8 0,-8 4 1 0,8-4 4 16,0 0 2-16,-7 4 3 0,7-4 4 0,0 0 0 0,0 0-2 16,0 0-7-16,0 0 2 0,0 0-6 0,0 0-3 15,0 0-4-15,0 0-3 0,0 0-3 0,0 0 1 16,0 0-5-16,0 0 1 0,0 0-1 0,0 0-1 16,0 0-5-16,0 0 0 0,20-18-1 0,-20 18-5 15,11-4-7-15,-3 0-5 0,-1 2-6 0,2-1 3 16,-2 1-1-16,2-1-5 0,0 0-7 0,0 2 0 15,4-1-2-15,-4 1 1 0,1-1 5 0,3 2 2 16,-1-2-1-16,0 2 2 0,0-1 2 0,1-2 2 16,-1 3 2-16,1 0 0 0,-1 0 0 0,0-2 0 15,1 1 3-15,-2 1-2 0,-11 0 3 0,18 0 0 16,-9 0 0-16,1 1 2 0,-10-1 2 0,16-1 1 16,-16 1-3-16,13 1 2 0,-13-1 0 0,13 0 2 0,-13 0 2 15,11 2-3-15,-5 2-2 0,-6-4-1 0,12 3 5 16,-4-1-1-16,-8-2 0 0,13 5-1 15,-6-2 3-15,2-1-4 0,-2-1 4 0,2 2-4 0,1-1 4 16,-1 1-3-16,5 0 3 0,-4-1 1 0,0-1-3 16,-1-1 6-16,2 3-3 0,1-3 1 0,-3 0 0 15,3 0-2-15,-12 0 0 0,22-3 3 0,-13 3-2 16,1-2 1-16,-1-1 1 0,2-1-1 0,-3-1-2 16,-1 3 3-16,4-2-5 0,-4-2 4 0,3 2 0 15,-4-2-1-15,1 2-2 0,1 0-2 0,-2 0 1 16,-1-3 7-16,2 2-5 0,-2-1 1 0,-2-1 0 15,-3 7 3-15,9-8 4 0,-4 3-1 0,-5 5 0 16,4-12-4-16,-4 12-3 0,0-8 6 0,0 8-2 0,0-12-2 16,0 12-1-16,-4-8 0 0,4 8 0 0,-6-10-5 15,6 10 5-15,-12-9-4 0,6 4 4 16,-3 1-2-16,0-1 1 0,2 1 0 0,-4-1 0 0,0 3-3 16,1-3 1-16,-1 1 4 0,-3 2-2 0,2 0 0 15,-3-2-1-15,2 4-3 0,3 0 6 16,-3 0-2-16,1 0 2 0,-1 3-2 0,-2-2-4 0,3 1-7 15,-1 1-1-15,1 2-10 0,2-2-13 0,-1-1-6 16,3 1-8-16,1 0-5 0,-1 3-13 0,0-3-21 16,1 1-8-16,7-4-24 0,-10 10-18 0,4-5-147 15,6-5-307-15,-5 5 137 0</inkml:trace>
          <inkml:trace contextRef="#ctx0" brushRef="#br0" timeOffset="76206.14">1744 3202 123 0,'-6'4'185'0,"6"-4"-19"0,-10 8-9 15,1-3-11-15,-1-1-22 0,1 3-3 0,0 0-12 16,-2-1-16-16,0 1 6 0,1-2-12 0,-5-1-8 16,2 1-6-16,4 1-10 0,-4 0-2 0,2-1-11 15,0 0-1-15,-1-1-13 0,3 1-22 0,-3-1-15 16,5 1-24-16,-2-3-6 0,2 1-26 0,7-3-15 15,-13 2-19-15,13-2-24 0,-8 3-126 0,8-3-261 16,0 0 117-16</inkml:trace>
          <inkml:trace contextRef="#ctx0" brushRef="#br0" timeOffset="76614.05">2224 3005 8 0,'0'0'232'0,"0"0"-19"0,6-2-18 0,-6 2-15 16,0 0-20-16,0 0-19 0,0 0-12 0,0 0-16 15,0 0-9-15,0 0-11 0,0 0-3 0,0 0-7 16,0 0-4-16,-18 20-2 0,14-15-7 0,1 3-2 16,-3-2-4-16,0 2-6 0,0 0-3 0,1 1-4 15,-1-1-6-15,1 3-3 0,1-3-5 0,-1 1 3 16,1-3-4-16,2 2-5 0,0 0-2 0,-2-1-3 16,4-7-4-16,-2 15 5 0,2-15-4 0,-3 10-1 15,3-10-2-15,1 10 2 0,-1-10 2 0,4 6 3 0,-4-6-1 16,6 5-2-16,0-2-2 0,-6-3-3 0,15 5-3 15,-3-4 1-15,0 2-4 0,2-2-9 16,2-1-20-16,-1 0-16 0,1 0-27 0,-3-2-22 0,5 0-35 16,-4-4-33-16,5 1-46 0,-7-1-177 0,5-5-402 15,-4 3 177-15</inkml:trace>
          <inkml:trace contextRef="#ctx0" brushRef="#br0" timeOffset="77227.4">2465 3064 209 0,'15'-2'193'16,"-6"-2"-13"-16,-1 4-8 0,3-2-12 0,2 2-6 16,-3-5-16-16,0 3-7 0,2 0-15 0,-2-1-10 15,-2 1-15-15,-8 2-3 0,16-3-9 0,-8 1-11 16,-1-1-6-16,-7 3-6 0,11-4-7 0,-11 4-11 15,9-2-16-15,-9 2-27 0,0 0-18 0,10-3-25 0,-10 3-12 16,0 0-36-16,0 0-1 0,0 0-34 0,11 5-145 16,-11-5-298-16,0 0 132 0</inkml:trace>
          <inkml:trace contextRef="#ctx0" brushRef="#br0" timeOffset="76918.23">2484 2813 205 0,'5'-5'235'0,"-3"-2"-11"0,-2 7-11 15,6-13-12-15,-1 8-16 0,0-3-12 0,0 0-12 16,-1 3-12-16,-4 5-13 0,6-9-12 0,-1 4-12 15,-5 5-10-15,5-7-9 0,-5 7-11 0,5-5-8 16,-5 5-6-16,0 0-9 0,4-7-6 0,-4 7-10 16,0 0 0-16,0 0-7 0,0 0-9 0,14 1-11 15,-14-1-10-15,0 0-10 0,11 7-8 0,-6-3-15 0,-5-4-11 16,9 9-14-16,-5-2-8 0,1-1-14 0,-1 0-10 16,-1 1-26-16,1 0-14 0,-1-1-19 15,1 2-66-15,-1-2-106 0,1 2-339 0,1-2 150 0</inkml:trace>
          <inkml:trace contextRef="#ctx0" brushRef="#br0" timeOffset="78268.38">2527 3241 120 0,'0'0'203'0,"14"-4"-17"0,-14 4-10 0,12-3-15 15,-5 2-14-15,2-2-12 0,-9 3-11 0,15-2-14 16,-9-3-8-16,-6 5-12 0,16-3-8 0,-10 2-7 16,-6 1-9-16,13-4-11 0,-5 4-20 0,-8 0-21 15,10-1-17-15,-10 1-19 0,10 0-21 0,-10 0-27 16,13 2-16-16,-13-2-31 0,16-2-140 0,-5 2-279 16,4-3 124-16</inkml:trace>
          <inkml:trace contextRef="#ctx0" brushRef="#br0" timeOffset="77713.84">2961 2896 160 0,'0'0'195'0,"5"-6"-7"0,-5 6-16 15,0 0-20-15,0 0 0 0,0 0-9 0,0 0-10 16,6-6-12-16,-6 6-13 0,0 0-12 0,0 0-10 16,0 0-12-16,0 0-8 0,0 0-6 0,0 0-9 15,0 0-4-15,0 0-4 0,0 0-5 0,0 0-3 16,0 0-5-16,0 0-4 0,-14 24 2 0,11-18-4 16,-1-1-3-16,4-5-1 0,-11 17-1 0,7-12-1 15,0 3 1-15,0-2-5 0,-1 0 2 0,2 0-1 0,3-6-3 16,-6 12-5-16,1-7 7 0,3 0-10 15,2-5 9-15,-7 10-4 0,7-10 4 0,-3 10-5 16,3-10-3-16,-6 8 0 0,4-2 3 0,2-6 1 0,0 0 0 16,0 11 1-16,0-11-4 0,0 0 1 0,0 11 3 15,0-11-1-15,7 5-6 0,-7-5 2 0,7 8 2 16,-7-8-2-16,11 3 3 0,-5-1-8 0,-6-2-8 16,15 1-10-16,-6 2-6 0,-1-3-5 0,3 0-12 15,3 0-6-15,1 1-10 0,6-2-10 0,0 1-10 16,0 0-10-16,2-1-14 0,0-1 3 0,3 1-5 15,-2 0-4-15,-5 0 2 0,3-2-14 0,-7 3-24 16,-1-2-79-16,-2 2-239 0,1-5 107 0</inkml:trace>
          <inkml:trace contextRef="#ctx0" brushRef="#br0" timeOffset="79096.27">3180 2883 22 0,'0'0'152'0,"0"0"-8"0,0 0-10 16,0 0-15-16,0 0-4 0,-7 3-15 0,7-3-5 0,0 0-14 15,0 0-9-15,0 0-1 0,0 0-7 0,0 0-5 16,-5 6 1-16,5-6-3 0,-6 6 3 0,6-6-10 16,-5 10-3-16,0-4-1 0,1 2-1 0,-2-1 3 15,0 4-9-15,0 2-4 0,2-1-1 0,-4 4-4 16,1 2-2-16,0 2-2 0,1 0-1 0,0 3-3 15,-2-1 1-15,-3 6-2 0,1 2-20 0,-1 0-31 16,-5-1-40-16,3 0-45 0,0-1-170 0,1-8-309 16,2 6 136-16</inkml:trace>
        </inkml:traceGroup>
      </inkml:traceGroup>
    </inkml:traceGroup>
    <inkml:traceGroup>
      <inkml:annotationXML>
        <emma:emma xmlns:emma="http://www.w3.org/2003/04/emma" version="1.0">
          <emma:interpretation id="{5DE6D648-FEC7-4CC3-AD26-CE50ADB59EB0}" emma:medium="tactile" emma:mode="ink">
            <msink:context xmlns:msink="http://schemas.microsoft.com/ink/2010/main" type="paragraph" rotatedBoundingBox="21278,8492 22923,8181 22994,8558 21349,88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C10F45-A0F0-4889-A046-892C527759A8}" emma:medium="tactile" emma:mode="ink">
              <msink:context xmlns:msink="http://schemas.microsoft.com/ink/2010/main" type="line" rotatedBoundingBox="21278,8492 22923,8181 22994,8558 21349,8868"/>
            </emma:interpretation>
          </emma:emma>
        </inkml:annotationXML>
        <inkml:traceGroup>
          <inkml:annotationXML>
            <emma:emma xmlns:emma="http://www.w3.org/2003/04/emma" version="1.0">
              <emma:interpretation id="{E603A6EA-FB5F-40D0-8679-95CEEBCA9D2B}" emma:medium="tactile" emma:mode="ink">
                <msink:context xmlns:msink="http://schemas.microsoft.com/ink/2010/main" type="inkWord" rotatedBoundingBox="21278,8492 22923,8181 22994,8558 21349,8868"/>
              </emma:interpretation>
            </emma:emma>
          </inkml:annotationXML>
          <inkml:trace contextRef="#ctx0" brushRef="#br0" timeOffset="130396.19">-166 4080 5 0,'0'0'163'15,"0"0"-11"-15,0 0-12 0,0 0-10 0,0 0-17 0,0 0-4 16,0 0-9-16,0 0-10 0,0 0-6 0,0 0-2 16,0 0-5-16,0 0-6 0,0 0-2 0,0 0-1 15,0 0 0-15,-17-11-1 0,17 11 0 0,0 0-2 16,0 0-3-16,0 0 0 0,0 0-2 0,0 0-5 15,0 0-4-15,0 0-5 0,0 0-2 0,0 0-5 16,1-13-5-16,-1 13-3 0,0 0-3 16,6-8-2-16,-6 8-3 0,10-8-1 0,-4 4-6 0,-2-1 0 15,-4 5-1-15,17-6 0 0,-10 1-3 0,3 2 1 16,-2 0-3-16,0 0-3 0,-1 1-2 0,4-1 3 0,-3 1-2 16,-8 2 2-16,15-4 1 0,-7 2 0 0,-8 2-4 15,15-2 0-15,-6 2-1 0,-9 0 2 0,9-4-1 16,-9 4-2-16,11 3 0 0,-11-3-6 0,11 1 9 15,-11-1-8-15,0 0 6 0,9 4-6 0,-9-4 2 16,6 4 0-16,-6-4-2 0,5 6 3 0,-5-6-3 16,0 7-1-16,0-7 2 0,2 12 1 0,-2-12-2 15,-4 11 1-15,1-3-3 0,0-1 5 0,0 2 0 16,-2-1 0-16,1 1-3 0,-2 3 3 0,1-2-4 16,-1 0 1-16,-1 2 5 0,-1 0-3 0,-2 0 3 15,-1 2-3-15,1 0-6 0,-2 1 8 0,1-4 1 16,0 0-1-16,-2 3-2 0,-2 0 4 0,2 0-4 0,1-4 1 15,4 1-2-15,-3 1 4 0,0-3 0 16,-1 2-1-16,-1 1 0 0,2-2-1 0,1 0 2 0,0-2 1 16,2-1 0-16,-3-1-3 0,2 2 3 0,-2-3 0 15,6 1-4-15,-3-3 0 0,3 0 1 0,5-3 0 16,-11 8 4-16,7-5-5 0,4-3 2 0,-5 3 0 16,5-3 4-16,0 0-2 0,-6 4 1 0,6-4-3 15,0 0 4-15,0 0-3 0,0 0 1 0,0 0-3 16,0 0 2-16,0 0 0 0,0 0 0 0,0 0-2 15,0 0-1-15,0 0-1 0,0 0 0 0,15-20-1 16,-9 16-1-16,-1-1 0 0,-5 5-2 0,16-8-1 16,-8 5-5-16,1-1 4 0,2 0 3 0,0 1-5 15,2-2 4-15,1 2 2 0,-1 0 0 0,0 1 0 16,3 1 1-16,-1-2 1 0,-2 1-2 0,0 2-1 0,1-3-1 16,-1 3 0-16,0 3 4 0,-3-1-3 15,0-2-2-15,1 4 3 0,2-2 0 0,-4 1 3 0,0-2 1 16,1-1-2-16,0 2 4 0,-10-2-6 0,13 5 3 15,-6-4 1-15,-7-1-1 0,11 2-1 0,-11-2-1 16,8 2 2-16,-8-2 2 0,0 0-1 0,13 2-1 16,-13-2 0-16,7 1 2 0,-7-1-4 0,0 0-7 15,11 3-13-15,-11-3-9 0,0 0-12 0,0 0-29 16,13-4-13-16,-13 4-20 0,0 0-29 0,13-2-193 16,-13 2-354-16,10-4 157 0</inkml:trace>
          <inkml:trace contextRef="#ctx0" brushRef="#br0" timeOffset="130915.72">434 4077 163 0,'0'0'188'0,"0"0"-16"0,0 0-18 0,0 0-20 16,0 0-11-16,0 0-16 0,0 0-10 0,0 0-2 15,0 0-7-15,0 0 0 0,0 0-1 0,0 0-11 0,-13 28-1 16,9-21-6-16,2 0 0 0,-2-1-5 0,-1 5-4 15,0-3-6-15,-1 3-6 0,1-3-1 0,1 1-5 16,-2 1 0-16,3-1-6 0,-1-4 1 0,0 2-6 16,-1 1-4-16,0 0 0 0,3-2-4 0,-2 1-2 15,2 0-2-15,2-7-1 0,-7 10-1 0,5-4-3 16,2-6 1-16,-2 6-4 0,2-6 2 0,-4 8 0 16,4-8 3-16,0 0 9 0,0 0 7 0,0 0 3 15,15 3-2-15,-15-3-3 0,24-5-2 0,-4-4 0 16,2 1-4-16,8-6-3 0,6 3-4 0,3-7-1 0,19-3-4 15,0-1-2-15,3 2-6 0,8-1-18 16,-2-2-12-16,0 0-19 0,-2 1-24 0,2 0-23 16,-4 0-41-16,-3 2-27 0,-5-1-216 0,-14 1-408 0,-1 5 181 15</inkml:trace>
        </inkml:traceGroup>
      </inkml:traceGroup>
    </inkml:traceGroup>
    <inkml:traceGroup>
      <inkml:annotationXML>
        <emma:emma xmlns:emma="http://www.w3.org/2003/04/emma" version="1.0">
          <emma:interpretation id="{EE991442-E8D1-4B1C-8029-56F3654D86FF}" emma:medium="tactile" emma:mode="ink">
            <msink:context xmlns:msink="http://schemas.microsoft.com/ink/2010/main" type="paragraph" rotatedBoundingBox="21486,9208 25144,9188 25147,9736 21489,97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3E0312-86FD-43EB-BA77-A6AF59F84BF9}" emma:medium="tactile" emma:mode="ink">
              <msink:context xmlns:msink="http://schemas.microsoft.com/ink/2010/main" type="line" rotatedBoundingBox="21486,9208 25144,9188 25147,9736 21489,9756"/>
            </emma:interpretation>
          </emma:emma>
        </inkml:annotationXML>
        <inkml:traceGroup>
          <inkml:annotationXML>
            <emma:emma xmlns:emma="http://www.w3.org/2003/04/emma" version="1.0">
              <emma:interpretation id="{5C066319-389E-432B-BAEF-E65F415E1C95}" emma:medium="tactile" emma:mode="ink">
                <msink:context xmlns:msink="http://schemas.microsoft.com/ink/2010/main" type="inkWord" rotatedBoundingBox="21486,9208 24184,9193 24187,9742 21489,9756"/>
              </emma:interpretation>
            </emma:emma>
          </inkml:annotationXML>
          <inkml:trace contextRef="#ctx0" brushRef="#br0" timeOffset="133842.35">-156 4784 74 0,'0'0'120'0,"0"0"-4"0,0 0-1 0,0 0-7 16,0 0-2-16,4-8-6 0,-4 8-2 0,0 0-8 16,0 0-2-16,0 0-11 0,0 0-5 0,0 0-12 15,0 0-5-15,0 0-5 0,0 0-11 16,0 0-2-16,0 0-6 0,0 0-1 0,0 0 4 0,0 0 1 16,0 0-2-16,0 0 9 0,-8 28-6 0,8-19 1 15,0-9-6-15,-6 19 5 0,1-8 1 0,5-1-6 16,-5 3 0-16,3-2-3 0,4 2 1 0,-2-2 2 15,0-1 0-15,0 1-1 0,0 2 0 0,0-1 3 16,2 1 3-16,-4-2-5 0,7 0-5 0,-5-1-1 0,0-1 2 16,0 2-6-16,5-2 0 0,-5-1-4 0,1 1 1 15,1 1-4-15,1-3 0 0,-3 1-2 16,2-1-1-16,-2-7 3 0,6 14-3 0,-6-7-2 0,2-2-2 16,-2-5 1-16,5 11 2 0,-5-11-2 0,2 7-4 15,-2-7-2-15,0 10-11 0,0-10-4 16,0 0-11-16,4 8-9 0,-4-8-11 0,0 0-12 0,1 7-18 15,-1-7-5-15,0 0-22 0,0 0-4 0,0 0-11 16,6 4-43-16,-6-4-107 0,0 0-288 0,0 0 127 16</inkml:trace>
          <inkml:trace contextRef="#ctx0" brushRef="#br0" timeOffset="134218.96">132 4961 36 0,'-13'-7'127'0,"13"7"-9"0,0 0-1 16,0 0-10-16,0 0-4 0,-17 6-9 0,17-6-5 16,-14 5-6-16,8-2 0 0,-4 3-4 0,0-1-1 15,-1-2-4-15,2 3-6 0,-2 2 7 0,-2-2-6 16,0 2-7-16,2 0-1 0,-2 0-3 0,1-2-6 15,1 2 1-15,-2 1-3 0,4-1-5 0,-4 0-4 16,2 1-1-16,0 0-5 0,3-1-5 0,1-3-3 16,2 2 1-16,0-3-6 0,2 3-2 0,3-7-2 15,-7 12-1-15,3-7 2 0,4-5-5 0,-1 8 5 16,1-8 1-16,0 0 3 0,0 0 7 0,5 15 0 16,2-10-5-16,-1-1-1 0,6-2-4 0,-2 1-4 15,-1 0 4-15,0 0 1 0,2 0-2 0,2-2-2 0,-2-1-4 16,4 2-11-16,-2-2-4 0,2 2-17 0,0-1-17 15,-2-2-12-15,-2 2-22 0,4-2-15 0,4-1-28 16,-4 1-32-16,-2-1-168 0,8-4-337 0,-1 0 149 16</inkml:trace>
          <inkml:trace contextRef="#ctx0" brushRef="#br0" timeOffset="134566.32">481 5021 28 0,'9'-1'189'0,"-9"1"-15"0,11-2-5 16,-11 2-17-16,11-3-6 0,-2 3-12 0,-9 0-13 16,13-3-6-16,-13 3-9 0,16 0-10 15,-8 0-4-15,-8 0-7 0,16 0-6 0,-8-2-1 0,-8 2-6 16,23 0-6-16,-15 0-4 0,-8 0-4 0,15 0-8 15,-5 0-2-15,-2 0-6 0,-8 0-4 16,18 0-4-16,-11 0-3 0,-7 0-6 16,17 0 1-16,-9 0-1 0,-8 0-6 0,0 0 3 0,16 0-5 0,-16 0-3 15,9 0 0-15,-9 0-2 0,11 0-2 0,-11 0 1 16,0 0-4-16,11 0-4 0,-11 0-8 0,0 0-7 16,0 0-12-16,13 2-8 0,-13-2-11 0,0 0-9 15,0 0-11-15,0 0-14 0,0 0-8 0,0 0-5 0,0 0-20 16,0 0-24-16,-22 14-157 0,22-14-314 15,-13 3 138-15</inkml:trace>
          <inkml:trace contextRef="#ctx0" brushRef="#br0" timeOffset="134780.12">487 5135 45 0,'12'0'180'0,"1"0"-18"15,2 2-2-15,8-2-8 0,-2 2-10 0,-8-4-13 16,11 0-10-16,-8 4-17 0,-2-2-8 0,0 0-8 16,-2 0-9-16,-1 2-11 0,-11-2-5 0,15-2-11 15,-6 2-16-15,-9 0-18 0,14 2-16 0,-14-2-22 16,10 2-15-16,-10-2-18 0,9 0-15 0,-9 0-22 16,0 0-46-16,0 0-73 0,13 0-227 0,-13 0 101 15</inkml:trace>
          <inkml:trace contextRef="#ctx0" brushRef="#br0" timeOffset="136178.01">1236 4963 54 0,'0'0'165'0,"0"0"-16"0,0 0-5 0,0 0-7 15,0 0-7-15,0 0-12 0,-4-6-10 0,4 6-7 16,0 0-4-16,0 0-9 0,0 0-5 0,0 0-5 16,0 0-6-16,0 0-4 0,0 0-9 0,0 0-7 15,4-16-3-15,-4 16-3 0,0 0-8 0,7-6-1 16,-7 6-4-16,5-6-2 0,-5 6-6 0,8-7-2 15,-2 5-3-15,-6 2-1 0,12-8-11 0,-6 6 7 16,1-2 0-16,2 1-4 0,0 1 0 0,0-3-1 16,-2 2-1-16,1 0-2 0,0 0-3 0,2-2 3 0,2 2 0 15,-4 1-1-15,0-2 2 0,1 2-4 0,-2-1 1 16,1 1-4-16,-8 2 3 0,12-1-3 16,-12 1-2-16,11-3-7 0,-11 3 7 0,9-3 0 15,-9 3 4-15,0 0-3 0,11 4-5 0,-11-4 0 0,0 0 3 16,8 5-4-16,-8-5-1 0,3 5 4 0,-3-5-4 15,0 0-2-15,0 12 7 0,0-12 1 0,0 11-1 16,0-11-1-16,-4 13 3 0,3-5-4 0,1-8 3 16,-7 17-6-16,0-10 4 0,3 4 4 0,-1-2-1 15,-3 1-1-15,1 1-1 0,-3-2-1 0,3 2 1 16,-1 2-2-16,-2-4 5 0,0 2-3 0,1-1-4 16,0 2 3-16,-4 4 3 0,3-4 0 0,2-2 1 15,-3 2-3-15,-1 0 4 0,-1 4-2 0,3-5 2 0,-4 2 0 16,6-1-5-16,-3-3 4 0,0 3-2 0,3-2 4 15,-5 1-2-15,5 0 1 0,-2 1 1 16,0-2 0-16,-1-1 0 0,3-2-3 0,1 2 0 0,-4-1 2 16,5 0 3-16,-1-4-1 0,0-1-1 0,7-3-3 15,-6 8 1-15,1-3 1 0,5-5 2 16,-5 6 5-16,5-6 3 0,-7 5 4 0,7-5 5 0,0 0-3 16,0 0 3-16,0 0-3 0,0 0-1 0,0 0-4 15,0 0 1-15,0 0 0 0,0 0-7 0,0 0 2 16,0 0-1-16,-6-17 2 0,6 17-4 0,0 0-3 15,10-18 4-15,-4 12-9 0,1-2-1 0,-1-1 0 16,3 0-3-16,0 4 1 0,1-5-1 0,2 4 2 16,-4-2-3-16,3 2-2 0,0 1 4 0,-2-2 3 15,4 1-4-15,1 2 3 0,-3 0 2 0,-2 2-1 16,1-2-2-16,0 3 2 0,-4-2-9 0,-6 3 11 16,15-1-3-16,-6 0 4 0,-9 1-5 0,13 0 0 0,-13 0 2 15,13 2 0-15,-13-2 1 0,9 4-3 16,-3 0 5-16,-6-4-1 0,10 5-10 0,-4 0 7 0,-1 1-1 15,-5-6 5-15,4 8-4 0,-4-8 2 16,10 10 2-16,-8-8-12 0,2 4 15 0,-4-6-6 0,8 8 3 16,-8-8 0-16,7 6-1 0,-7-6-1 15,6 7 4-15,-6-7-1 0,5 5 1 0,-5-5-4 0,7 7 2 16,-2-4 3-16,-5-3-9 0,6 3-12 0,-6-3-7 16,11 2-15-16,-11-2-17 0,10 2-12 0,-3 0-11 15,-7-2-25-15,14 0-15 0,-14 0-36 0,15-8-102 16,-9 3-279-16,3-2 123 0</inkml:trace>
          <inkml:trace contextRef="#ctx0" brushRef="#br0" timeOffset="136624.87">1668 5113 133 0,'0'0'137'0,"0"0"-18"0,0 0-5 15,0 0-14-15,0 0-7 0,0 0-15 0,0 0-2 16,0 0 1-16,0 0-9 0,0 0-2 15,0 0-7-15,-19 15-3 0,19-15-5 0,-6 11-2 0,3-5-6 16,3-6-8-16,-5 9 4 0,5-9-6 0,-4 13-4 16,4-8-3-16,0-5-3 0,-2 12 1 0,2-12-4 15,0 9-1-15,0-9 0 0,5 11 0 0,-2-5 0 16,-3-6-8-16,7 8 2 0,-1-5-1 0,-6-3-3 16,13 2 4-16,-5-1-9 0,-8-1 3 0,15 3 1 15,-5-4-6-15,-2 2 5 0,-8-1-3 0,18-5-1 16,-6 5 0-16,-3-4 0 0,-3 2 4 0,1-2-1 15,3-1 0-15,-1 0 5 0,2 0 0 0,0-2-3 16,-5 1 5-16,-2 0-2 0,1 0 6 0,0 1-7 0,3-4 0 16,-1 4-4-16,-3-2 0 0,1 0 7 0,-5 7-4 15,4-15-1-15,-2 4-3 0,-2 5 6 16,0 6-9-16,-2-18 5 0,0 11-1 0,-5-4 2 0,1 3-1 16,-1-1 0-16,-3 1-2 0,4 2-1 0,-2 0-1 15,2 1-1-15,-2 2 1 0,-2-3-3 0,1 4 2 16,-1-4-5-16,3 4 5 0,7 2 1 0,-19-3-2 15,12 2 1-15,7 1 0 0,-19-1-1 0,12 1-13 16,7 0-11-16,-17 1 1 0,9 0-8 0,8-1-6 16,-16 3-11-16,10-1-10 0,6-2-21 0,-10 7-10 15,10-7-36-15,-6 7-116 0,6-7-260 0,0 0 115 16</inkml:trace>
          <inkml:trace contextRef="#ctx0" brushRef="#br0" timeOffset="137242.34">2125 5137 26 0,'0'0'192'0,"0"0"-13"0,0 0-7 16,0 0-18-16,0 0-16 0,0 0-7 0,0 0-3 0,0 0-12 15,0 0-9-15,-5-19-10 0,5 19-2 0,0 0-11 16,0 0-3-16,0 0-8 0,0 0-10 0,0 0-5 16,0 0-7-16,0 0-2 0,0 0-6 0,0 0-4 15,0 0-4-15,11-2-7 0,-11 2 2 0,0 0-7 16,11-1-1-16,-11 1-8 0,12 0 7 0,-12 0-6 0,15 1 2 16,-5-1-3-16,1-1-1 0,3 1-2 0,2 1 1 15,-2-1-6-15,1-2 5 0,5 2 0 0,-5 0 3 16,7-1 3-16,-2 1-6 0,0-1 1 0,-1-1 4 15,2 2 3-15,-6-1 3 0,1-1-1 0,-2 2 2 16,-1-3-1-16,0 2 1 0,-2 0 2 0,-3-1 1 16,-8 2 2-16,14 0 0 0,-14 0 0 0,12-3 0 15,-12 3 5-15,8-1-1 0,-8 1 1 0,0 0-4 16,0 0 2-16,11 0 0 0,-11 0-5 0,0 0-4 16,0 0-2-16,0 0 0 0,0 0-4 0,0 0-3 15,0 0-2-15,0 0-1 0,0 0-3 0,0 0 3 16,0 0-4-16,0 0 3 0,0 0-10 0,0 0 0 15,0 0-8-15,0 0-8 0,0 0-8 0,0 0-10 0,0 0-9 16,0 0-14-16,0 0-15 0,0 0-20 16,0 0-7-16,0 0-22 0,-31-3-30 0,31 3-31 15,0 0-179-15,-10 0-391 0,10 0 173 0</inkml:trace>
        </inkml:traceGroup>
        <inkml:traceGroup>
          <inkml:annotationXML>
            <emma:emma xmlns:emma="http://www.w3.org/2003/04/emma" version="1.0">
              <emma:interpretation id="{A5B8D398-BB63-48BB-A32B-4229C882C096}" emma:medium="tactile" emma:mode="ink">
                <msink:context xmlns:msink="http://schemas.microsoft.com/ink/2010/main" type="inkWord" rotatedBoundingBox="24582,9303 25145,9300 25147,9647 24584,9650"/>
              </emma:interpretation>
            </emma:emma>
          </inkml:annotationXML>
          <inkml:trace contextRef="#ctx0" brushRef="#br0" timeOffset="145038.19">2992 4897 5 0,'0'0'169'0,"0"0"-16"0,0 0-12 16,3-7-7-16,-3 7-4 0,0 0-11 0,0 0-13 0,2-9-2 16,-2 9-15-16,0 0-4 0,0 0-8 0,0 0-7 15,0 0-5-15,0 0-3 0,1-10-9 16,-1 10-5-16,0 0-2 0,0 0-13 0,0 0 8 0,0 0 0 15,0 0-3-15,0 0-4 0,0 0-7 0,0 0 2 16,0 0-2-16,0 0-2 0,0 0-3 0,0 0-3 16,0 0-8-16,0 0 0 0,0 0 0 0,0 0 1 15,0 0-1-15,0 0 4 0,0 0 1 0,0 0-5 16,0 0-1-16,0 0 1 0,-1 27-1 0,1-27 4 16,-3 13-1-16,3-13 2 0,-3 14 1 0,1-8 3 15,1 3-3-15,-3-1-2 0,3 1 2 0,0 2 1 16,-3-2 1-16,3 2 0 0,-3-1 2 0,0 2-4 15,2-4-2-15,0 3-2 0,-3-2 1 0,2 1-6 16,-2 1 6-16,4-2-1 0,-4 2-4 0,4-5 1 16,0 2 0-16,-3-1-1 0,4-7 3 0,-5 14-2 15,4-7-1-15,-3 0-2 0,4-7-2 0,-1 13-11 0,0-5-10 16,1-8-8-16,-2 14-15 0,2-14-19 0,-3 8-21 16,3-8-21-16,-2 9-28 0,2-9-39 0,-2 8-141 15,2-8-334-15,0 0 148 0</inkml:trace>
          <inkml:trace contextRef="#ctx0" brushRef="#br0" timeOffset="145425.31">3201 4936 98 0,'0'0'192'16,"6"-7"-14"-16,-6 7-3 0,0 0-12 0,4-4-7 0,-4 4-15 15,0 0-8-15,0 0-15 0,10-3-11 0,-10 3-9 16,0 0-7-16,9-2-13 0,-9 2-4 0,11-2-9 15,-11 2-7-15,15 2-6 0,-15-2-4 0,17 1 0 16,-7 0-4-16,0 0-5 0,2 1-7 0,-1-2 0 16,3 1-6-16,-2 0-1 0,2 1-4 15,0 0-2-15,-3-2-2 0,2 3 1 0,-1-1-3 0,3-1-8 16,-5 1-10-16,0-2-10 0,-2 1-13 0,2 0-11 16,-10-1-16-16,14 2-12 0,-14-2-14 0,8 0-26 15,-8 0-27-15,0 0-34 0,0 0-116 0,0 0-305 16,0 0 136-16</inkml:trace>
          <inkml:trace contextRef="#ctx0" brushRef="#br0" timeOffset="145892.34">3145 4959 98 0,'0'0'121'15,"0"0"-12"-15,-10 2-10 0,10-2-1 0,-6 4-15 16,6-4-7-16,-7 3-4 0,7-3-3 0,0 0-13 16,-7 8-3-16,7-8 4 0,0 0-9 0,-4 8 0 0,4-8-4 15,0 0 0-15,0 0-3 0,4 12 6 0,-4-12 1 16,0 0-3-16,9 10-5 0,-3-6 2 0,2-2-5 15,-1 4-6-15,3 0 0 0,2-4-3 16,0 3-3-16,4-1 6 0,-2 1-6 0,1-1 3 16,-2 1-3-16,1 0 4 0,-3-4-8 0,3 1 1 0,-1 1-3 15,-4 0 3-15,-2-1-3 0,3 2-1 0,-3 0-2 16,-7-4 1-16,12 4-6 0,-4-2 1 0,-8-2-4 16,7 4 0-16,-2 0 2 0,-5-4-4 0,0 0-1 15,6 6-2-15,-6-6 3 0,0 9-3 0,0-9-2 16,0 0 1-16,-7 12 6 0,2-7 5 0,-1 0-6 15,-3 0 6-15,-3 1 4 0,0 0 2 0,-1 2-1 16,1-3-4-16,-4 0 0 0,-1 3 0 0,-3-3 1 16,4 0-3-16,-3-2-1 0,0 2-1 0,0 3-4 15,1-3-12-15,4-1-25 0,-2-2-17 0,3 2-30 16,0-1-17-16,1-2-36 0,0 3-163 0,-2-2-317 16,7-2 140-16</inkml:trace>
        </inkml:traceGroup>
      </inkml:traceGroup>
    </inkml:traceGroup>
    <inkml:traceGroup>
      <inkml:annotationXML>
        <emma:emma xmlns:emma="http://www.w3.org/2003/04/emma" version="1.0">
          <emma:interpretation id="{535B5F78-D777-4D41-BF2E-18B5FD1E3682}" emma:medium="tactile" emma:mode="ink">
            <msink:context xmlns:msink="http://schemas.microsoft.com/ink/2010/main" type="paragraph" rotatedBoundingBox="21466,10285 23409,10121 23438,10457 21494,106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36718F-B30C-4157-BDC4-0A361EEA9CD1}" emma:medium="tactile" emma:mode="ink">
              <msink:context xmlns:msink="http://schemas.microsoft.com/ink/2010/main" type="inkBullet" rotatedBoundingBox="21493,10612 21537,10608 21538,10617 21494,10620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51306.31">-171 6185 78 0,'0'0'89'0,"0"0"3"15,0 0-23-15,0 0-4 0,0 0-11 0,0 0 1 16,0 0-8-16,0 0-5 0,0 0-3 0,0 0-1 0,0 0 0 16,0 0-1-16,0 0-6 0,0 0-1 15,0 0 2-15,0 0 1 0,0 0-2 0,0 0-5 16,0 0-3-16,0 0 2 0,0 0-6 0,0 0-6 0,0 0 1 15,0 0-1-15,0 0 9 0,0 0-13 16,0 0 1-16,0 0-3 0,0 0 0 0,0 0 3 0,0 0 1 16,0 0-3-16,0 0-4 0,0 0 1 0,0 0 3 15,0 0-9-15,0 0 7 0,0 0 0 0,0 0-6 16,0 0 4-16,0 0-5 0,0 0 2 0,0 0 3 16,0 0-15-16,0 0 11 0,0 0-5 0,0 0-6 15,0 0-12-15,0 0 4 0,0 0 6 0,0 0-6 16,0 0 0-16,0 0 11 0,0 0-4 0,0 0 0 0,0 0-1 15,0 0 7-15,0 0-3 0,0 0 4 16,0 0 11-16,0 0-1 0,0 0 1 0,0 0 0 16,0 0-6-16,0 0 0 0,0 0 0 0,0 0 0 0,0 0 5 15,0 0-3-15,0 0-1 0,19-6 0 0,-19 6 0 16,0 0 3-16,0 0-7 0,0 0 5 16,0 0-4-16,14 2 7 0,-14-2-7 0,0 0-7 0,0 0 0 15,0 0-16-15,11 4-11 0,-11-4-27 0,0 0-82 16,0 0-155-16,0 0 69 0</inkml:trace>
      </inkml:traceGroup>
      <inkml:traceGroup>
        <inkml:annotationXML>
          <emma:emma xmlns:emma="http://www.w3.org/2003/04/emma" version="1.0">
            <emma:interpretation id="{57C477F7-67BE-4EAB-8277-83BFDAA13F4D}" emma:medium="tactile" emma:mode="ink">
              <msink:context xmlns:msink="http://schemas.microsoft.com/ink/2010/main" type="line" rotatedBoundingBox="22176,10225 23409,10121 23428,10343 22195,10446"/>
            </emma:interpretation>
          </emma:emma>
        </inkml:annotationXML>
        <inkml:traceGroup>
          <inkml:annotationXML>
            <emma:emma xmlns:emma="http://www.w3.org/2003/04/emma" version="1.0">
              <emma:interpretation id="{C06C68AD-AE65-4269-A022-9A16858FB2B6}" emma:medium="tactile" emma:mode="ink">
                <msink:context xmlns:msink="http://schemas.microsoft.com/ink/2010/main" type="inkWord" rotatedBoundingBox="22176,10225 23409,10121 23428,10343 22195,10446"/>
              </emma:interpretation>
            </emma:emma>
          </inkml:annotationXML>
          <inkml:trace contextRef="#ctx0" brushRef="#br0" timeOffset="146853.31">512 5795 177 0,'0'0'178'16,"0"0"-19"-16,0 0-12 0,0 0-2 0,0 0-8 0,0 0-11 15,0 0-10-15,0 0-7 0,0 0-7 0,0 0-9 16,18-3-6-16,-18 3-8 0,10 0-1 0,-10 0-4 15,13-2-3-15,-13 2-9 0,16 2-3 0,-7-1-2 16,2-1-5-16,0 0-3 0,2 0-6 0,-2 0-2 16,3 2-4-16,0-2-5 0,-2 0-3 0,-1 0 0 15,4 2-4-15,1-2-6 0,-6 0 5 0,6 0-5 16,-4 0 0-16,2 0-6 0,-2 0-1 0,1 0 1 16,2 2-4-16,-1-2 3 0,-4 0 0 0,3 0-5 15,-3 0-3-15,-10 0 2 0,14 0-9 0,-14 0-9 16,10 1-9-16,-10-1-5 0,12 1-16 0,-12-1-10 15,0 0-5-15,5 3-3 0,-5-3-5 0,0 0-11 16,0 0-11-16,0 0-7 0,0 0-12 0,0 0-24 0,0 0-159 16,-26 10-313-16,17-10 140 0</inkml:trace>
          <inkml:trace contextRef="#ctx0" brushRef="#br0" timeOffset="147120.25">580 5911 155 0,'0'0'145'0,"16"1"-10"0,-7-1-7 16,-9 0-10-16,21 0-17 0,-7 1-4 0,0-1-14 15,1 4-4-15,-2-4-11 0,1 0-6 16,0 0-5-16,-1 2-7 0,-2 0-25 0,2-1-1 0,-2 0-17 16,-4-1-9-16,-7 0-21 0,18 2-25 0,-7-2-25 15,2-2-125-15,-4 1-215 0,-9 1 95 0</inkml:trace>
          <inkml:trace contextRef="#ctx0" brushRef="#br0" timeOffset="148239.76">1383 5753 53 0,'-10'2'137'0,"10"-2"-19"0,-11 4-3 16,11-4-6-16,-6 2-12 0,6-2-5 0,0 0-8 0,-9 6-5 15,9-6 0-15,-5 6-4 0,5-6-4 0,0 0-1 16,-3 8-7-16,3-8-7 0,0 0 2 0,0 0-4 15,0 0 2-15,8 12-4 0,-8-12-8 0,9 4-2 16,-3-1-2-16,2 0 0 0,0 0-7 0,-8-3 1 16,15 2-3-16,-4 1 0 0,1 0-5 15,0 0-3-15,-3-3-1 0,4 1 0 0,-3 1-4 0,-2 0-4 16,3 0-1-16,-11-2 0 0,15 2-5 0,-7 0 4 16,0-1-3-16,-8-1-3 0,12 7 2 0,-6-7-5 15,-6 0 3-15,9 4 0 0,-9-4-2 0,10 4 0 16,-10-4 1-16,7 4-2 0,-7-4-5 0,6 5 4 15,-6-5 1-15,6 4 2 0,-6-4-4 0,6 5 1 16,-6-5-4-16,5 5 1 0,-5-5 6 0,0 0 0 16,4 6-5-16,-4-6-4 0,0 0 5 0,3 10-2 0,-3-10 1 15,0 0-3-15,0 9-1 0,0-9 3 16,0 0-2-16,0 0 4 0,-7 11-5 0,7-11 4 0,-5 8-2 16,1-4 1-16,4-4 6 0,-8 4-5 0,8-4-4 15,-11 6 5-15,11-6 3 0,-12 3-2 0,4 0-6 16,8-3 3-16,-14 0-1 0,4 2 4 0,10-2-8 15,-19 1 8-15,8-1 0 0,0 0 0 0,0 0-2 16,-1-1-1-16,1-1-9 0,11 2-18 0,-19 0-9 16,19 0-22-16,-18 0-25 0,10 0-29 0,-2-4-172 15,10 4-308-15,-13-2 137 0</inkml:trace>
          <inkml:trace contextRef="#ctx0" brushRef="#br0" timeOffset="147697.41">1538 5739 107 0,'15'0'176'0,"-3"0"-10"0,0 0-26 0,2 0-3 16,0 2-12-16,-3-2-14 0,2 0-12 0,0 0-3 0,-1 0-15 15,0 1-7-15,-3-2-15 0,4 1 0 0,-13 0-8 16,15-2 3-16,-15 2-8 0,14 0-3 0,-14 0-6 16,12-3-7-16,-12 3-3 0,11 0-8 0,-11 0-12 15,0 0-8-15,9 3-11 0,-9-3-19 0,0 0-14 16,0 0-8-16,0 0-9 0,0 0-15 0,0 0-34 15,0 0-115-15,0 0-244 0,0 0 109 0</inkml:trace>
        </inkml:traceGroup>
      </inkml:traceGroup>
    </inkml:traceGroup>
    <inkml:traceGroup>
      <inkml:annotationXML>
        <emma:emma xmlns:emma="http://www.w3.org/2003/04/emma" version="1.0">
          <emma:interpretation id="{5C61FB43-929D-48B0-9BFE-BE86DA6B2407}" emma:medium="tactile" emma:mode="ink">
            <msink:context xmlns:msink="http://schemas.microsoft.com/ink/2010/main" type="paragraph" rotatedBoundingBox="21643,10954 25064,11049 25049,11603 21628,115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3131C6A-12CF-4D40-85A5-15D9231E6717}" emma:medium="tactile" emma:mode="ink">
              <msink:context xmlns:msink="http://schemas.microsoft.com/ink/2010/main" type="line" rotatedBoundingBox="21643,10954 25064,11049 25049,11603 21628,11508"/>
            </emma:interpretation>
          </emma:emma>
        </inkml:annotationXML>
        <inkml:traceGroup>
          <inkml:annotationXML>
            <emma:emma xmlns:emma="http://www.w3.org/2003/04/emma" version="1.0">
              <emma:interpretation id="{87899186-079C-48B0-AAA6-1B1BB3BBDA71}" emma:medium="tactile" emma:mode="ink">
                <msink:context xmlns:msink="http://schemas.microsoft.com/ink/2010/main" type="inkWord" rotatedBoundingBox="21643,10970 23710,11027 23695,11565 21628,11508"/>
              </emma:interpretation>
            </emma:emma>
          </inkml:annotationXML>
          <inkml:trace contextRef="#ctx0" brushRef="#br0" timeOffset="158023.34">1580 6623 73 0,'0'0'191'0,"-14"3"-17"0,7-1-16 0,-3 1-9 16,2 1-15-16,1-1-11 0,-2 1-10 0,2-2-14 15,-1 3-7-15,-2 1-10 0,2-1-8 0,2-1-6 16,-1 0-8-16,3 4-3 0,-2-3-9 0,2 2-3 0,4-7-4 16,-3 12-6-16,1-5-8 0,2-7 3 0,6 18-2 15,1-7-2-15,-1-1 1 0,6 0-4 0,2 3 1 16,3 3-3-16,-1-2-5 0,2 0 4 0,1-2-3 15,-3-1 5-15,-2-3-1 0,-6 1-1 16,2-2-6-16,-2-1-1 0,1 3-2 0,-6-1-2 0,-2-3 0 16,-1-5 1-16,0 10 3 0,0-10-2 0,-7 7-9 15,-6 0 6-15,0-3-12 0,-7-2-17 16,-2 2-24-16,-3-4-27 0,2 2-22 0,-10 2-30 0,-2 0-189 16,4-6-340-16,6 2 151 0</inkml:trace>
          <inkml:trace contextRef="#ctx0" brushRef="#br0" timeOffset="157722.01">1592 6605 56 0,'17'-12'224'0,"-17"12"-9"0,20 0-5 16,-7 0-6-16,0-2-14 0,7 4-6 0,2-4-12 0,-1 4-11 16,2-4-15-16,2 2-13 0,-5 0-11 0,3 0-16 15,-7 0-7-15,3 2-14 0,1-4-6 0,-3 4-10 16,-6-2-7-16,-2 0-19 0,0 0-16 0,-9 0-23 15,15 0-22-15,-15 0-29 0,13 0-28 0,-13 0-24 16,0 0-28-16,0 0-20 0,0 0-200 0,0 0-375 16,0 0 166-16</inkml:trace>
          <inkml:trace contextRef="#ctx0" brushRef="#br0" timeOffset="160179.16">-24 6621 132 0,'0'0'191'0,"0"0"-19"15,0 0 1-15,3-14-13 0,-3 14-3 0,0 0-11 16,3-8-10-16,-3 8-13 0,0 0-3 0,7-6-12 16,-7 6-16-16,0 0-2 0,0 0-14 0,0 0-12 15,0 0-5-15,0 0-6 0,0 0-4 0,0 0-5 16,0 0-4-16,0 0-12 0,0 0 5 0,13 12-4 16,-13-12-1-16,5 11 0 0,0-4-4 0,-4 1-1 0,-1 2 0 15,3-2-3-15,-1 5 1 0,3-3-1 0,-3 1-3 16,-1 2 5-16,2-2 1 0,-3-2 1 15,0 5-5-15,4-4-1 0,-1 1 1 0,-1 1 1 0,2 0-3 16,-2-4-5-16,-2 0-1 0,3 3 1 0,-1-2 0 16,-2-1-2-16,6 2 1 0,-5-3-1 0,3 3-2 15,-4-1 2-15,0-9-4 0,2 11 2 0,3-4-9 16,-5-7-10-16,3 12-17 0,-1-6-9 0,-2-6-21 16,3 9-2-16,-3-9-11 0,2 8-13 0,-2-8-11 15,0 0-15-15,3 6-6 0,-3-6-30 0,0 0-177 16,0 0-349-16,0 0 154 0</inkml:trace>
          <inkml:trace contextRef="#ctx0" brushRef="#br0" timeOffset="160583.15">256 6771 53 0,'-11'5'143'0,"11"-5"-13"0,-13 5-2 0,8-1-5 16,-2 0-2-16,1 0-4 0,-2 0-15 0,1 0-2 15,-2 0-3-15,2 0-5 0,0 2-6 0,-1-4 1 16,1 2-8-16,-4 2-6 0,0 0-3 0,4-3-14 15,1 2-2-15,-1 0-4 0,1 1-7 0,-3-3 2 16,3 2-7-16,1 1-3 0,0-1-10 16,5-5 3-16,-8 9-4 0,8-9-3 0,-3 6 2 0,3-6-4 15,0 0 1-15,0 13-1 0,0-13-2 0,5 9-1 16,1-3-2-16,-6-6-3 0,14 8 0 0,-8-6 0 0,5 3 1 16,1-1 2-16,2-1-5 0,-2-1-1 15,1 2-5-15,0 0-7 0,0-2-4 0,1 2-7 16,-1 1-15-16,0-2-4 0,-1-1-10 0,1 0-16 0,-3-2-15 15,1 2-24-15,-4-2-21 0,4 0-170 0,-11 0-314 16,18-2 139-16</inkml:trace>
          <inkml:trace contextRef="#ctx0" brushRef="#br0" timeOffset="157385.93">682 6791 76 0,'0'0'195'0,"0"0"-14"0,30 2-9 0,-17-2-14 16,9 1-18-16,1-2-9 0,-2 1-12 0,5 0-14 16,5 0-6-16,3-2-10 0,-14 2-11 0,4 2-23 0,1-4-26 15,-6 2-28-15,1-1-27 0,3 0-36 16,-4 1-87-16,1-1-84 0,-5-2-250 0,8-1 111 16</inkml:trace>
          <inkml:trace contextRef="#ctx0" brushRef="#br0" timeOffset="157230.34">721 6730 216 0,'19'-6'281'0,"4"2"-19"0,-8 0-22 15,9 0-19-15,-4 0-20 0,3 1-18 0,-3 0-15 16,1 1-17-16,-5 1-14 0,4-1-15 16,-3 1-16-16,-2 1-10 0,-2 0-8 0,2 0-9 0,-3 0-6 15,-1 1-8-15,-1 1-14 0,-10-2-12 0,14 1-17 16,-14-1-11-16,13 2-13 0,-13-2-15 0,10 0-11 15,-10 0-12-15,0 0-13 0,0 0-20 0,-3 10-15 16,3-10-19-16,-15 8-23 0,7-6-23 0,-4 2-55 16,-2 0-112-16,-2-4-344 0,-7 2 152 0</inkml:trace>
          <inkml:trace contextRef="#ctx0" brushRef="#br0" timeOffset="163278.31">1973 7000 143 0,'4'-9'259'0,"1"4"-22"0,-5 5-18 0,10-5-12 0,-10 5-17 15,10-5-12-15,-10 5-17 0,8-2-14 0,-8 2-15 16,0 0-12-16,13-1-15 0,-13 1-12 0,0 0-7 15,0 0-12-15,10 8-4 0,-10-8-8 0,2 6-4 16,-2-6-8-16,0 0 0 0,-10 18-8 0,1-11 1 16,0 3-9-16,-10 1 0 0,3-2-10 0,-1 1-14 15,0-1-22-15,-1 1-15 0,1 1-15 0,2-2-22 16,2-3-17-16,0 2-26 0,5-2-20 0,-3 2-23 16,6-5-48-16,-1 3-139 0,6-6-365 0,0 0 162 15</inkml:trace>
        </inkml:traceGroup>
        <inkml:traceGroup>
          <inkml:annotationXML>
            <emma:emma xmlns:emma="http://www.w3.org/2003/04/emma" version="1.0">
              <emma:interpretation id="{E019C0CC-4E95-47B2-AE65-604ADD7699E3}" emma:medium="tactile" emma:mode="ink">
                <msink:context xmlns:msink="http://schemas.microsoft.com/ink/2010/main" type="inkWord" rotatedBoundingBox="24152,11024 25064,11049 25051,11514 24139,11489"/>
              </emma:interpretation>
            </emma:emma>
          </inkml:annotationXML>
          <inkml:trace contextRef="#ctx0" brushRef="#br0" timeOffset="163638.19">2522 6819 86 0,'0'0'220'16,"0"0"-21"-16,0 0-21 0,0 0-16 0,0 0-14 15,0 0-11-15,0 0-9 0,0 0-9 0,0 0-4 16,0 0-6-16,0 0-10 0,-12 25-4 0,9-20-5 16,-2 1-5-16,4 2-8 0,-3-2-7 0,2 3-5 15,-2-1-2-15,4-8-8 0,-5 18-5 0,2-10-5 0,3-1-1 16,-3 2-6-16,3-9-3 0,-2 14-2 0,2-14-2 15,0 12-7-15,0-12 0 0,0 12 0 16,0-12-1-16,3 10-5 0,-3-10-8 0,5 11-13 16,-2-5-11-16,-3-6-15 0,5 7-14 0,-5-7-14 15,6 7-16-15,-6-7-18 0,5 4-15 0,-5-4-32 16,0 0-53-16,11-3-135 0,-11 3-353 0,8-9 156 16</inkml:trace>
          <inkml:trace contextRef="#ctx0" brushRef="#br0" timeOffset="163888.32">2582 6668 144 0,'2'-14'288'0,"-2"14"-16"0,3-13-22 0,-1 7-17 15,-2 6-14-15,4-12-20 0,-1 8-18 0,-3 4-16 16,5-8-16-16,-5 8-14 0,5-8-14 0,-5 8-12 15,4-5-15-15,-4 5-12 0,0 0-6 0,0 0-7 16,12-2-12-16,-12 2-15 0,0 0-18 0,15 6-14 16,-12-1-18-16,-3-5-15 0,9 8-16 0,-7-2-20 15,1 1-20-15,2 0-23 0,0 0-24 0,0 0-26 0,1 1-29 16,-4 1-178-16,2-3-388 0,0 2 172 0</inkml:trace>
          <inkml:trace contextRef="#ctx0" brushRef="#br0" timeOffset="164182.34">2669 6833 105 0,'0'0'160'0,"0"0"3"0,0 0-1 0,0 0-4 15,0 0-6-15,19 2-9 0,-19-2-4 0,24-1-6 16,-11 1-1-16,8-1-2 0,-1-2-7 0,4 2-2 15,0-1-6-15,0 0-4 0,-2-3-4 0,3 4-6 16,-2-2-10-16,-1 2-10 0,0 1-5 0,-2-2-9 16,-6 2-6-16,-1-2-7 0,1 0-6 0,-3 1-5 15,1 0-1-15,-12 1-5 0,16 0-4 0,-10-2-4 16,-6 2-15-16,0 0-16 0,10-4-19 0,-10 4-18 16,0 0-19-16,0 0-10 0,0 0-15 0,0 0-18 15,0 0-17-15,0 0-11 0,-23 10-22 0,23-10-12 16,-19 2-170-16,7 2-361 0,0-2 159 0</inkml:trace>
          <inkml:trace contextRef="#ctx0" brushRef="#br0" timeOffset="164437.66">2734 6933 100 0,'11'13'195'0,"-11"-13"-9"0,14 0-17 16,-7 0-12 0,8 1-13-16,-6 0-14 0,2 1-12 0,1 0-11 0,1 0-9 0,1 0-11 15,2-1-11-15,-5 3-8 0,4-1-3 0,0-1-10 0,-3-2-18 16,-1 4-16-16,3-1-19 0,-3-2-21 0,1 2-17 16,-2 0-13-16,0-2-28 0,-1-1-27 0,-9 0-46 15,18 0-80-15,-8-1-250 0,0-5 111 0</inkml:trace>
          <inkml:trace contextRef="#ctx0" brushRef="#br0" timeOffset="164896.04">3349 6754 120 0,'0'0'189'0,"0"0"-14"0,0 0-10 0,0 0-13 16,0 0-12-16,0 0-10 0,4-8-11 0,-4 8-14 15,0 0-10-15,0 0-9 0,0 0-14 0,0 0-7 16,0 0-6-16,0 0-2 0,0 0-4 0,0 0 1 0,0 0 1 16,0 0 2-16,9 23-2 0,-6-17 4 15,-3-6-1-15,3 14 1 0,0-4-4 0,0-1 0 0,1-1-5 16,-3 5 0-16,1-4-2 0,2 2-10 0,-3 0-1 15,3 3-4-15,-4-5-5 0,1 2-2 0,-1-1-1 16,0 3-1-16,0-2-2 0,-2-1 1 16,2 4-2-16,-3-2-7 0,3-3 0 0,0-9 0 0,0 21 0 15,0-12-3-15,-1-1 1 0,1-8-3 0,-1 12-1 16,1-12-1-16,-3 10 1 0,3-10-2 0,3 12 1 16,-3-12 1-16,-4 8-1 0,4-8-2 0,0 0 0 15,1 10-1-15,-1-10 1 0,0 0 1 0,0 0-3 16,0 9 2-16,0-9 0 0,0 0 3 0,0 0-4 15,0 0 1-15,0 9 1 0,0-9-1 0,0 0-1 16,0 0 1-16,0 0 3 0,0 0-7 0,0 0 4 16,0 0-3-16,0 0-8 0,0 0-7 0,0 0-12 15,0 0-12-15,0 0-18 0,0 0-22 0,0 0-25 16,0 0-30-16,0 0-32 0,0 0-29 0,0 0-164 16,0 0-387-16,-13 1 171 0</inkml:trace>
        </inkml:traceGroup>
      </inkml:traceGroup>
    </inkml:traceGroup>
    <inkml:traceGroup>
      <inkml:annotationXML>
        <emma:emma xmlns:emma="http://www.w3.org/2003/04/emma" version="1.0">
          <emma:interpretation id="{D0D8E16B-CCAA-492A-BC86-F07A98E6598C}" emma:medium="tactile" emma:mode="ink">
            <msink:context xmlns:msink="http://schemas.microsoft.com/ink/2010/main" type="paragraph" rotatedBoundingBox="21754,12036 25267,12316 25227,12826 21713,125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41A9529-A696-44F6-AB68-61B9F65EFA71}" emma:medium="tactile" emma:mode="ink">
              <msink:context xmlns:msink="http://schemas.microsoft.com/ink/2010/main" type="line" rotatedBoundingBox="21754,12036 25267,12316 25227,12826 21713,12545"/>
            </emma:interpretation>
          </emma:emma>
        </inkml:annotationXML>
        <inkml:traceGroup>
          <inkml:annotationXML>
            <emma:emma xmlns:emma="http://www.w3.org/2003/04/emma" version="1.0">
              <emma:interpretation id="{38F9A311-F1E4-4570-8DB3-F9214EE7EC9E}" emma:medium="tactile" emma:mode="ink">
                <msink:context xmlns:msink="http://schemas.microsoft.com/ink/2010/main" type="inkWord" rotatedBoundingBox="21754,12036 22549,12099 22508,12608 21713,12545"/>
              </emma:interpretation>
            </emma:emma>
          </inkml:annotationXML>
          <inkml:trace contextRef="#ctx0" brushRef="#br0" timeOffset="183624.34">369 7826 82 0,'-7'-5'116'15,"7"5"6"-15,0 0-16 0,-16 2 1 0,16-2-7 16,-13 3-6-16,6 0-2 0,-1 0 1 0,-1 8-9 0,0-5-4 16,-2 2-5-16,4 0-3 0,-1 2-3 15,1-2 0-15,1 3-1 0,-3-1-5 0,2 1-10 16,2-2 1-16,1 3-1 0,2 0-4 0,-2-3-8 16,4 2 2-16,-5-1 0 0,5-1-2 0,0 3 1 0,0-12-7 15,5 14 1-15,-5-6-2 0,2-1-3 16,2 0-3-16,0 0 0 0,1 0-7 0,1-1-3 0,-1-3 0 15,3 2 1-15,-1 2-3 0,2-5 1 0,0 1-3 16,2 2-5-16,-2-2-6 0,2-1-16 16,0 0-17-16,-2-1-19 0,0 2-19 0,4-3-34 0,0-3-22 15,0 2-31-15,0 1-129 0,3-2-305 0,-5-1 135 16</inkml:trace>
          <inkml:trace contextRef="#ctx0" brushRef="#br0" timeOffset="183309.04">82 7693 87 0,'0'0'79'0,"0"0"-4"0,6-10-7 0,-6 10 7 0,0 0-6 16,0-8-4-16,0 8-3 0,0 0-14 15,0-12-1-15,0 12 1 0,0 0 4 0,5-9-6 0,-5 9 3 16,0 0-7-16,0 0 2 0,0-9-10 16,0 9 9-16,0 0-2 0,5-8-3 0,-5 8 4 0,0 0-1 15,6-8-1-15,-6 8 3 0,0 0-1 0,4-6 8 16,-4 6-4-16,5-6-3 0,-5 6 1 0,0 0-3 15,6-5 3-15,-6 5-1 0,0 0-1 0,7-5-1 16,-7 5-6-16,0 0-2 0,0 0-7 0,0 0-4 16,0 0-2-16,0 0-4 0,0 0 1 0,0 0 2 15,0 0 2-15,0 0 0 0,9 13-3 0,-9-13 3 16,4 15 3-16,-4-9-6 0,3 4 9 0,-3-10-1 16,3 18 0-16,-2-8-1 0,3 4 3 0,1-3-2 15,-5 4-2-15,2-2-7 0,2 3 5 0,0-4 1 16,-1 7-9-16,-1-2 2 0,2-4-1 0,-2 1-3 15,-1-1 2-15,3 1-3 0,-2 4 1 0,1-8-3 16,0 2-1-16,-2-1-1 0,1 1-3 0,-2-5 3 16,2 0 0-16,-2-7-3 0,0 17-6 0,0-12 10 15,0-5-3-15,-2 14 0 0,2-14-9 0,-2 11-6 0,1-3-8 16,1-8-5-16,-3 12-8 0,3-12-8 0,-3 7-17 16,3-7-9-16,-4 6-10 0,4-6-2 0,0 0 0 15,0 0 1-15,-2 10-14 0,2-10-11 0,0 0-14 16,0 0-147-16,0 0-283 0,0 0 126 0</inkml:trace>
          <inkml:trace contextRef="#ctx0" brushRef="#br0" timeOffset="181668.08">312 7862 20 0,'0'0'88'0,"0"0"-5"16,0 0-5-16,0-13-5 0,0 13-15 0,1-6 6 15,-1 6-20-15,0 0 4 0,0-11-14 0,0 11 6 16,2-9-6-16,-2 9 8 0,0 0-5 0,0-12-4 0,0 12-6 15,0 0-13-15,0 0 10 0,-4-10-10 16,4 10-2-16,-6-7 7 0,6 7-1 0,-5-4-5 16,5 4-4-16,-7-8 1 0,7 8 2 0,-11-3-3 0,11 3-3 15,-11-5 0-15,11 5-2 0,-8-4-9 16,8 4 4-16,-12-4-2 0,6 0-8 0,6 4 3 16,-13 0-11-16,13 0-5 0,-13 0-7 0,13 0-13 0,-15 0-20 15,15 0-64-15,-18 0-138 0,11 0 62 0</inkml:trace>
          <inkml:trace contextRef="#ctx0" brushRef="#br0" timeOffset="184775.1">424 7977 57 0,'0'0'187'0,"0"0"-10"0,0 0-11 0,0 0-13 15,0 0-9-15,44 0-20 0,-29 1-4 0,4 1-12 16,1-2-9-16,-2 2-14 0,6 0-6 0,1 2-9 0,1-2-11 15,-3-1 1-15,-2 0-9 0,4 3-4 16,-3 0-6-16,-1-2-3 0,-5-1-6 0,-1 0-2 0,3 2-12 16,-3 0-9-16,1 0-16 0,-4-1-10 0,0 0-12 15,-5 0-18-15,-7-2-11 0,13 2-16 0,-13-2-13 16,5 3-13-16,-5-3-28 0,0 0-107 16,0 0-254-16,0 0 112 0</inkml:trace>
          <inkml:trace contextRef="#ctx0" brushRef="#br0" timeOffset="184970.94">607 8158 47 0,'15'0'175'16,"1"-3"-20"-16,-1 3-21 0,1-1-11 0,-1 1-17 15,-2-1-17-15,2 1-29 0,-2 0-23 0,2-2-31 16,-8 2-40-16,5-2-52 0,-12 2-50 0,19-3-146 0,-6 1 64 16</inkml:trace>
        </inkml:traceGroup>
        <inkml:traceGroup>
          <inkml:annotationXML>
            <emma:emma xmlns:emma="http://www.w3.org/2003/04/emma" version="1.0">
              <emma:interpretation id="{C46243D6-D2B5-46A3-9C81-3611FBCEC3B0}" emma:medium="tactile" emma:mode="ink">
                <msink:context xmlns:msink="http://schemas.microsoft.com/ink/2010/main" type="inkWord" rotatedBoundingBox="22926,12255 25257,12441 25227,12816 22896,12630"/>
              </emma:interpretation>
            </emma:emma>
          </inkml:annotationXML>
          <inkml:trace contextRef="#ctx0" brushRef="#br0" timeOffset="185619.96">1277 7966 56 0,'0'0'125'15,"-11"8"-14"-15,6-5-2 0,5-3-12 0,-8 7-12 16,8-7-3-16,-5 8-12 0,5-8-12 0,-1 9-1 0,1-9-7 16,0 0 0-16,6 12-7 0,-6-12-2 15,9 11-6-15,-3-9 2 0,5 2-4 0,0 2-1 16,0 0-7-16,4-2 7 0,-2 2-1 0,1 0-3 0,5-1 1 15,-3-1 6-15,3 1-5 0,1 3 2 16,-4-5 3-16,-1 1-1 0,1 0 5 0,4 1-4 16,-7-1 2-16,0 1-5 0,-1-1-4 0,-1 0-2 0,-6-1-7 15,5 2 0-15,-4-1 1 0,0 0-4 0,0 0-3 16,-6-4 0-16,11 5-1 0,-8 0 0 0,-3-5 1 16,4 6 0-16,-4-6 8 0,0 0 8 15,0 0 1-15,-9 15 5 0,9-15-2 0,-7 6-3 0,0-2-2 16,0 1-4-16,7-5 2 0,-16 4-7 0,7-3 0 15,-2 3 2-15,1 0-3 0,-4-2-2 0,4-1-12 16,-3 0-16-16,4 3-14 0,0-4-16 0,-2 4-18 16,3-1-22-16,8-3-24 0,-12 2-10 0,12-2-11 15,-7 4-142-15,7-4-291 0,0 0 129 0</inkml:trace>
          <inkml:trace contextRef="#ctx0" brushRef="#br0" timeOffset="185217.87">1339 7923 23 0,'17'-4'161'0,"2"0"-20"0,2 2-12 15,-1 2-13-15,-1-2-7 0,1-8-11 0,-2 10-12 16,-1-2-13-16,-2 4-13 0,5 0-21 0,-7-1-13 15,2-2-22-15,-2 1-16 0,-2 0-20 0,-3 0-21 16,3 1-29-16,-11-1-66 0,11 1-160 0,-11-1 71 16</inkml:trace>
          <inkml:trace contextRef="#ctx0" brushRef="#br0" timeOffset="185826.57">1843 8130 25 0,'13'-6'189'0,"0"1"-9"0,2-1-15 16,-1 2-11-16,0 0-14 0,5-2-14 0,1 2-8 16,1-3-15-16,-1 4-9 0,-1 1-11 0,1-2-6 0,-5 2-9 15,1 0-8-15,-1 2-9 0,0-1-23 0,-3 2-23 16,0-1-24-16,-3 0-21 0,2-1-28 15,-11 1-35-15,16 0-137 0,-10-2-259 0,-6 2 115 16</inkml:trace>
          <inkml:trace contextRef="#ctx0" brushRef="#br0" timeOffset="186067.3">2409 7943 33 0,'9'-3'169'0,"4"1"-20"0,-1 0-8 15,0 1-14-15,2-1-12 0,0 2-13 16,-2-4-9-16,0 4-9 0,0 0-7 0,3 0-10 0,-2-2-2 16,-1 2-11-16,-2 2-6 0,-2-2-10 0,2 4-18 15,-1-2-19-15,-9-2-13 0,16 1-21 0,-10-1-25 16,-6 0-23-16,11 2-30 0,-6 0-71 15,-5-2-196-15,0 0 87 0</inkml:trace>
          <inkml:trace contextRef="#ctx0" brushRef="#br0" timeOffset="186458.26">2446 7954 128 0,'0'0'140'16,"-7"4"-9"-16,7-4-7 0,0 0-16 0,-6 8-7 15,6-8-11-15,0 0 0 0,0 10-10 0,0-10-6 0,0 0-9 16,4 12 1-16,-4-12-11 0,6 13 1 16,-3-9-8-16,3 3-1 0,0 0-6 0,-1-2-2 15,6 5-4-15,-2-2-2 0,-1-1-5 0,2 2 1 16,1-1-4-16,-2 0-5 0,3 1 6 0,-1-1-4 16,0-2 1-16,-2 2-4 0,3-1-3 0,-4 0 0 0,1 0-6 15,-2 0 3-15,-1-3-4 0,-2 2 1 0,-4-6-1 16,8 8 1-16,-5-1-6 0,-3-7 2 15,0 9 2-15,0-9 2 16,0 0-5-16,-9 12 1 0,3-9 2 0,0 1 1 0,-4-2-4 0,2 3-1 16,8-5 2-16,-22 3-2 0,12 1-12 15,-3-2-11-15,0 0-16 0,2-2-8 0,-2 1-24 0,13-1-13 0,-16 0-17 16,16 0-15-16,-13 0-130 0,13 0-262 0,-8 0 116 16</inkml:trace>
          <inkml:trace contextRef="#ctx0" brushRef="#br0" timeOffset="186883.83">2791 8183 47 0,'0'0'146'0,"13"5"-13"0,-3-5-14 16,-2 3-13-16,4-1-9 0,-1 0-2 0,1-1-22 16,1 3-12-16,-2-4-7 0,2 4-24 0,1-1-12 15,-2-1-26-15,-2 0-19 0,4-1-25 0,-3 3-97 16,1-4-162-16,0-3 73 0</inkml:trace>
          <inkml:trace contextRef="#ctx0" brushRef="#br0" timeOffset="186701.31">2835 8049 7 0,'9'-7'181'0,"-9"7"-7"0,10-6-20 0,-10 6-4 16,11-2-9-16,-4 1-11 0,-7 1-9 0,17-3-10 0,-9 2-8 15,3 0-6-15,1-1-2 0,0 4-8 16,0-4-6-16,1 0-6 0,1 4 1 0,-2-2-11 16,2-2-4-16,-2 2-10 0,3 0 2 0,0 2-8 15,-5-2-3-15,2 3-6 0,1-2-3 0,-1 2-3 0,-3-2-3 16,0 0-1-16,1 0-3 0,-2 1-4 16,-8-2 1-16,13 0-14 0,-6 2-8 0,-7-2-10 15,10 4-17-15,-10-4-10 0,6 5-6 0,-6-5-14 16,0 0-19-16,0 0-9 0,0 0-18 0,0 0-17 0,-13 14-41 15,3-10-101-15,1 0-285 0,9-4 127 16</inkml:trace>
          <inkml:trace contextRef="#ctx0" brushRef="#br0" timeOffset="187315.12">3182 8153 47 0,'0'0'152'0,"0"0"-16"0,0 0-14 16,0 0-7-16,0 0-13 0,0 0-11 0,0 0-3 16,4 15-2-16,-4-15-11 0,0 0-4 0,0 12-11 15,0-12-3-15,2 10-7 0,-2-10-2 0,0 12 3 16,0-12-11-16,3 9 5 0,-3-9-2 0,3 10-1 15,0-7 1-15,2 3-2 0,1 0-3 0,0-2 2 16,3 2-9-16,2 0 2 0,2-3-4 0,1 2-6 16,4 0-1-16,2 1-3 0,1-1 0 0,0-4 0 15,1 1-5-15,-1 0-1 0,0-2 3 0,0-1-3 0,-1-1 1 16,-1 1-9-16,-4-3 4 0,1-1 1 16,-2-1-4-16,-1-1-5 0,1-2 9 0,-3 2 2 15,0-2-5-15,-3-3-1 0,-2 0 7 0,-3 1-3 0,0-2 3 16,-4 2-2-16,-3-3-3 0,0 3 3 0,-2-3-6 15,-4 3-6-15,-2-3 8 0,0 4-3 0,-7-2-2 16,1 3 2-16,-2-2 1 0,-1 6-5 0,-3-1-10 16,1 0-9-16,1 2-8 0,2 0-8 0,-2 4-9 15,1 0-17-15,-2 0-9 0,1 4-19 0,0-2-25 16,-1 0-30-16,2 1-106 0,0 2-269 0,-2-1 120 16</inkml:trace>
        </inkml:traceGroup>
      </inkml:traceGroup>
    </inkml:traceGroup>
  </inkml:traceGroup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2.4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9597DB1-1A97-4FF2-836C-172DA5A823B6}" emma:medium="tactile" emma:mode="ink">
          <msink:context xmlns:msink="http://schemas.microsoft.com/ink/2010/main" type="inkDrawing" rotatedBoundingBox="17064,5017 17776,4916 17822,5238 17110,5339" semanticType="callout" shapeName="Other">
            <msink:sourceLink direction="with" ref="{9FA676BF-9822-4FA3-A4D7-1AAAD112B10F}"/>
          </msink:context>
        </emma:interpretation>
      </emma:emma>
    </inkml:annotationXML>
    <inkml:trace contextRef="#ctx0" brushRef="#br0">11579 316 14 0,'0'0'262'0,"-8"-15"-25"0,8 15-18 0,0 0-18 0,-9-6-18 16,9 6-18-16,-13 0-16 0,13 0-12 0,-15 0-13 0,3 2-11 15,1 2-7-15,-1 0-13 0,4 2-8 0,1-1-11 16,-1 0-4-16,-1 2-8 0,5-1-3 0,-2-1-8 16,2 2-2-16,-1 0-4 0,5-7 3 15,-1 14-3-15,1-14 10 0,5 12-4 0,1-6-3 0,6 1-7 0,3-2 0 16,7 2-6-16,0-1-1 0,3-1-2 15,8 0-3-15,7-2-4 0,1 2-3 0,-4-3 0 16,4-2-2-16,0 0-3 0,1-1-2 0,1-2 1 0,-2-1-5 16,1 0 0-16,-5-3-1 0,-4-4 0 0,-3-2 2 15,-7 5-2-15,-3-4 1 0,-2 0-4 0,-2-1-2 16,-5 2-1-16,0-4-2 0,-6 2 1 0,-3 1-3 16,-2-2-3-16,-5-4-3 0,-3 6-3 0,-3-5-1 15,-6 1-1-15,-3 3-1 0,-7-4-4 0,-4 4 0 16,-2 1-2-16,1-2-2 0,1 4-5 0,0 1-4 15,8 4-8-15,0 1-6 0,0-1-11 0,5 4-3 16,1 1-14-16,4 1-13 0,1 4-10 0,1-2-15 0,3 1-23 16,5 0-32-16,3-4-198 0,-8 11-392 15,8-5 173-15</inkml:trace>
  </inkml:traceGroup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1:34.84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6DAC2B-BC2E-4DAE-B291-13A1B335C0C5}" emma:medium="tactile" emma:mode="ink">
          <msink:context xmlns:msink="http://schemas.microsoft.com/ink/2010/main" type="inkDrawing" rotatedBoundingBox="16602,10809 17859,10866 17858,10888 16601,10832" semanticType="underline" shapeName="Other">
            <msink:sourceLink direction="with" ref="{DFFF6CAE-4555-4AEF-A928-C336A1DC7545}"/>
          </msink:context>
        </emma:interpretation>
      </emma:emma>
    </inkml:annotationXML>
    <inkml:trace contextRef="#ctx0" brushRef="#br0">15 15 45 0,'0'0'93'0,"0"0"-4"0,0 0-10 15,0 0-1-15,0 0-7 0,0 0-4 0,0 0-6 0,0 0-11 16,0 0-3-16,0 0 0 0,0 0-8 15,0 0 1-15,0 0-7 0,0 0 0 0,0 0-8 0,0 0-2 16,0 0-4-16,0 0 3 0,0 0-1 0,0 0 3 16,0 0-8-16,0 0 10 0,0 0-10 15,0 0-4-15,0 0 5 0,0 0-7 0,0 0 7 0,0 0 3 16,0 0 0-16,0 0 0 0,0 0 3 0,0 0 4 16,0 0-6-16,0 0 6 0,0 0-2 0,0 0 12 15,0 0-9-15,0 0-2 0,0 0 1 0,-9-9-1 16,9 9-7-16,0 0 1 0,0 0 3 0,0 0-9 15,0 0 1-15,0 0 1 0,0 0-2 0,0 0-6 16,0 0 4-16,0 0-1 0,0 0-1 0,0 0 0 0,0 0-5 16,0 0 4-16,0 0-4 0,-6-6 1 0,6 6 2 15,0 0-2-15,0 0 0 0,0 0 1 16,0 0 2-16,0 0-2 0,0 0-3 0,0 0 0 16,0 0-2-16,0 0 1 0,0 0 5 0,0 0 1 0,0 0 4 15,0 0 0-15,0 0 1 0,0 0-1 0,0 0-1 16,0 0 0-16,21 2 0 0,-21-2 0 0,0 0 0 15,0 0-3-15,0 0 1 0,12 0-6 0,-12 0 2 16,0 0-1-16,0 0 1 0,0 0 1 0,0 0-1 16,13 0-2-16,-13 0-2 0,0 0-2 0,0 0 5 0,0 0-3 15,8 1 0-15,-8-1-2 0,0 0 2 16,0 0-2-16,9 3 3 0,-9-3-3 0,0 0 10 16,0 0-12-16,9 2 9 0,-9-2-6 0,0 0 2 0,9 3-4 15,-9-3 2-15,0 0-2 0,0 0 3 0,0 0-2 16,0 0 2-16,10 1-1 0,-10-1 1 15,0 0-3-15,9 2 2 0,-9-2 1 0,0 0 1 0,0 0-2 16,0 0 1-16,0 0-3 0,0 0 4 0,9 2-1 16,-9-2 1-16,0 0-3 0,0 0-3 0,0 0 2 15,0 0 3-15,0 0-3 0,0 0 4 0,8 1-3 16,-8-1-1-16,0 0-2 0,0 0 4 0,0 0 2 16,10 3-4-16,-10-3 0 0,0 0 0 0,0 0 2 15,14-4 10-15,-14 4-2 0,0 0 1 0,9 1-4 0,-9-1 3 16,0 0-5-16,0 0 2 0,0 0-6 15,10-2 1-15,-10 2 4 0,0 0-12 0,0 0 11 0,0 0 1 16,0 0-1-16,0 0 3 0,11 1-1 0,-11-1-2 16,0 0-4-16,0 0 5 0,0 0-3 0,0 0-2 15,0 0 0-15,0 0 5 0,13-1-7 0,-13 1 7 16,0 0-3-16,0 0-1 0,0 0-1 0,11 1 4 16,-11-1-10-16,0 0 12 0,0 0-9 0,0 0 6 15,12-1-3-15,-12 1 5 0,0 0-4 0,0 0 1 16,10 0-1-16,-10 0-2 0,0 0 3 0,10-1 1 15,-10 1-2-15,0 0 0 0,0 0 0 0,12 0-3 16,-12 0 5-16,0 0-4 0,0 0-1 16,0 0 1-16,11-2 3 0,-11 2-5 0,0 0 3 0,0 0-1 0,0 0 1 15,10 0-6-15,-10 0 3 0,0 0 6 0,0 0-2 16,0 0-5-16,0 0 4 0,0 0 0 16,10-1-5-16,-10 1 10 0,0 0-2 0,0 0-5 0,0 0 1 15,0 0 1-15,0 0 3 0,12 1-1 0,-12-1-1 16,0 0-2-16,9 2-4 0,-9-2 4 0,0 0 2 15,0 0 1-15,0 0-4 0,0 0-6 0,11 0 8 16,-11 0 5-16,0 0-1 0,0 0-2 0,12 0-2 16,-12 0 2-16,0 0-9 0,0 0 8 0,11-2-1 15,-11 2 2-15,0 0-2 0,9-1 3 0,-9 1-4 16,0 0 4-16,0 0-3 0,13 0-3 0,-13 0 6 0,0 0-3 16,0 0 1-16,8-3-5 0,-8 3 6 15,0 0-1-15,0 0-3 0,0 0 1 0,0 0-2 0,11 3 3 16,-11-3-1-16,0 0 0 0,0 0 1 15,0 0 0-15,0 0-2 0,0 0 1 0,0 0 1 16,13 0 2-16,-13 0 0 0,0 0-3 0,0 0 1 0,0 0 3 16,0 0-2-16,7 1-1 0,-7-1-3 0,0 0 2 15,0 0 2-15,0 0-1 0,9 3-2 0,-9-3 1 16,0 0 2-16,0 0 1 0,0 0 2 0,8 1-6 16,-8-1-1-16,0 0 5 0,0 0-2 0,0 0-1 15,8 4 0-15,-8-4 3 0,0 0-3 0,9 2 2 16,-9-2-1-16,0 0 0 0,8 3-2 0,-8-3 4 15,0 0-2-15,0 0-1 0,14 0 0 0,-14 0 0 16,7 1 0-16,-7-1 3 0,0 0 1 0,11 0 0 16,-11 0-4-16,0 0 2 0,12 0 1 0,-12 0-3 15,0 0 1-15,13-1-1 0,-13 1 1 0,0 0 2 0,11 0-5 16,-11 0 3-16,0 0-3 0,0 0 4 0,11 0 1 16,-11 0-2-16,0 0 2 0,10 0-1 0,-10 0-4 15,0 0 1-15,0 0 3 0,9 1-2 0,-9-1 3 16,0 0-1-16,0 0-2 0,0 0 3 0,13 0-1 15,-13 0-1-15,0 0 3 0,0 0-4 0,9 0 0 16,-9 0 3-16,0 0-3 0,11 0 0 0,-11 0 3 16,0 0 0-16,12 2-6 0,-12-2 9 15,9-1 0-15,-9 1-2 0,0 0 3 0,12 0 0 0,-12 0-3 16,11 0 0-16,-11 0 1 0,0 0 0 0,12 0-1 16,-12 0 2-16,0 0-3 0,11-1 1 0,-11 1 2 15,0 0 0-15,10-1-3 0,-10 1 1 0,0 0-2 16,0 0 2-16,13-3-3 0,-13 3 2 0,0 0 0 15,0 0 1-15,0 0-2 0,11 0 3 0,-11 0-3 0,0 0-2 16,0 0 4-16,0 0-3 0,12 0-2 0,-12 0 2 16,0 0 3-16,0 0 2 0,0 0-7 15,0 0 4-15,0 0-3 0,9 3-2 0,-9-3 4 16,0 0-4-16,0 0 3 0,11 1 0 0,-11-1 1 0,0 0 4 16,0 0-4-16,12 0-1 0,-12 0 2 0,0 0-3 15,10 1 6-15,-10-1-6 0,0 0 1 0,9 1 0 16,-9-1 1-16,0 0-2 0,0 0-2 0,0 0 5 15,8 2-3-15,-8-2 2 0,0 0 0 0,0 0-2 0,11 1 4 16,-11-1-3-16,0 0-2 0,11 0 2 0,-11 0-3 16,0 0 6-16,11 0-2 0,-11 0-2 15,8 3-2-15,-8-3 4 0,0 0-2 0,12 2 5 0,-12-2-3 16,9 0-10-16,-9 0 9 0,0 0 2 0,12 0 0 16,-12 0 1-16,0 0-5 0,11 0 4 15,-11 0-5-15,8 3 5 0,-8-3-3 0,0 0 0 0,0 0 4 16,11 2-3-16,-11-2 2 0,0 0-2 0,0 0-4 15,11 0 6-15,-11 0 0 0,0 0 1 0,0 0-9 16,0 0 7-16,0 0-1 0,9 1-2 0,-9-1 4 16,0 0-3-16,0 0-2 0,0 0 4 0,7 3-1 15,-7-3-1-15,0 0-3 0,0 0 6 0,0 0-2 16,0 0-1-16,0 0 2 0,11 0-1 0,-11 0 0 16,0 0 3-16,0 0-3 0,12 0-2 0,-12 0 4 15,0 0 1-15,13 1-4 0,-13-1 3 0,7 2 1 16,-7-2-1-16,0 0 3 0,12 0-7 0,-12 0 2 0,0 0 5 15,13 0-6-15,-13 0 2 0,0 0-5 16,12 0 7-16,-12 0-1 0,0 0-1 0,10 0 0 16,-10 0 2-16,0 0-5 0,10 2 0 0,-10-2 4 0,0 0-3 15,13 0 2-15,-13 0-2 0,0 0 0 0,0 0 0 16,13 0 0-16,-13 0 3 0,0 0 0 0,12 0 0 16,-12 0 0-16,0 0 0 0,9 2-3 0,-9-2 3 15,0 0 0-15,0 0 3 0,0 0 0 0,12-2 5 16,-12 2-4-16,0 0 2 0,0 0-4 0,0 0 1 15,10 2-1-15,-10-2 3 0,0 0 2 0,0 0-4 16,0 0-2-16,0 0 2 0,12-2 2 0,-12 2-2 16,0 0 1-16,0 0-6 0,0 0 5 0,11 2-3 0,-11-2 2 15,0 0-4-15,9 0 6 0,-9 0-4 0,0 0-1 16,0 0 4-16,0 0-2 0,11 2-1 16,-11-2 1-16,0 0-3 0,0 0-1 0,0 0 2 0,12 1-1 15,-12-1-6-15,0 0 7 0,8 1 2 0,-8-1-5 16,0 0 5-16,0 0 0 0,11 0-3 0,-11 0 1 15,0 0 2-15,11 0 0 0,-11 0 0 0,0 0-1 16,0 0 5-16,10 2 1 0,-10-2-3 0,0 0 4 16,0 0 2-16,0 0-1 0,12 0 0 0,-12 0 1 15,0 0-8-15,0 0 9 0,10 0-2 0,-10 0 5 16,0 0-4-16,0 0 2 0,12 0-4 0,-12 0 2 16,0 0-2-16,8 1 3 0,-8-1-1 0,0 0 1 15,0 0-3-15,0 0 2 0,13-1-4 0,-13 1 1 0,0 0-2 16,0 0 2-16,0 0-4 0,0 0 2 15,0 0-2-15,13-2-1 0,-13 2 3 0,0 0 0 0,0 0-1 16,0 0 1-16,11 2-1 0,-11-2 3 0,0 0-4 16,0 0 3-16,0 0 0 0,0 0 1 0,0 0 2 15,11-2 2-15,-11 2-1 0,0 0 1 0,0 0 2 16,0 0 0-16,0 0-1 0,0 0-4 0,10 0 3 16,-10 0 1-16,0 0-4 0,0 0 0 0,0 0 0 15,0 0-4-15,0 0-2 0,9-1 4 0,-9 1-3 16,0 0 2-16,0 0 0 0,0 0-3 0,0 0 2 15,0 0-1-15,0 0-1 0,10 1 0 0,-10-1 1 16,0 0 4-16,0 0 2 0,0 0 3 0,0 0-1 0,0 0 0 16,0 0 5-16,0 0-2 0,0 0-1 15,0 0 6-15,0 0-3 0,0 0 6 0,0 0-4 16,0 0 7-16,0 0-4 0,12 0-1 0,-12 0 3 0,0 0-1 16,0 0-1-16,0 0-1 0,0 0-2 0,0 0 1 15,0 0-6-15,0 0 3 0,0 0-5 16,0 0 1-16,0 0-6 0,0 0-1 0,0 0-11 0,0 0-15 15,0 0-16-15,0 0-30 0,0 0-34 0,0 0-47 16,0 0-58-16,-41 3-249 0,25-3-490 0,-3-1 217 16</inkml:trace>
  </inkml:traceGroup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0:46.53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F78EB2-5126-4F85-8BB8-D145FA509336}" emma:medium="tactile" emma:mode="ink">
          <msink:context xmlns:msink="http://schemas.microsoft.com/ink/2010/main" type="inkDrawing" rotatedBoundingBox="17450,12165 19225,12015 19267,12511 17491,12661" semanticType="callout" shapeName="Other">
            <msink:sourceLink direction="with" ref="{148D479C-4F07-457B-8A39-C8CD9BA502D2}"/>
            <msink:sourceLink direction="with" ref="{513E9928-85CF-4DD9-8387-CBFD65FE06AD}"/>
          </msink:context>
        </emma:interpretation>
      </emma:emma>
    </inkml:annotationXML>
    <inkml:trace contextRef="#ctx0" brushRef="#br0">1753 36 101 0,'0'0'124'16,"0"0"-12"-16,0 0-10 0,0 0-11 0,0 0-2 0,0 0-1 15,0 0-6-15,0 0-16 0,6-9 12 0,-6 9-4 16,0 0-6-16,0 0 0 0,0 0 2 0,0 0-6 15,3-7 4-15,-3 7-4 0,0 0 0 0,0 0-5 16,0 0 0-16,4-9-9 0,-4 9 6 0,0 0-8 16,0 0 1-16,5-6-4 0,-5 6 2 0,0 0-10 15,0 0 1-15,0 0-1 0,0 0-6 0,0 0 2 16,0 0-1-16,3-6 1 0,-3 6-7 0,0 0-3 0,0 0-3 16,0 0-4-16,0 0 0 0,0 0-3 15,0 0-5-15,0 0 4 0,0 0-4 0,0 0-6 16,0 0 3-16,0 0-1 0,0 0-2 0,0 0 2 0,0 0-1 15,0 0-3-15,0 0 2 0,0 0 0 0,0 0 1 16,0 0-1-16,-14 22 0 0,14-22-4 0,-5 8 5 16,5-8-2-16,-8 8 3 0,8-8-2 0,-5 8-4 15,0-1 1-15,5-7-1 0,-7 10 2 16,3-5 3-16,0 1-1 0,4-6-1 0,-7 13-2 0,3-7 0 16,-1 0 0-16,5-6-2 0,-5 14 3 0,0-10 2 15,0 4-5-15,0-3-1 0,5-5 5 0,-6 14-5 16,2-9 1-16,-2 1 3 0,3 2 0 0,-2-2 1 15,5-6 0-15,-5 11-1 0,0-4 0 0,5-7 3 16,-5 12-3-16,0-7 3 0,2 2-2 0,3-7-1 16,-4 11 5-16,1-6-8 0,3-5 2 0,-6 11 2 15,2-5 1-15,4-6-2 0,-4 10-2 0,4-10 2 0,-7 10 4 16,7-10-1-16,-4 8 1 0,4-8-1 16,-6 9 4-16,3-6-2 0,3-3-1 0,-8 9 1 0,3-5-5 15,5-4 5-15,-6 8 3 0,1-4-2 0,5-4 0 16,-9 8 1-16,5-4-4 0,4-4 3 0,-8 7-1 15,8-7-5-15,-6 5 5 0,6-5-1 16,-7 9-2-16,7-9 0 0,-7 8 2 0,7-8 0 0,-7 5 1 16,2 1-1-16,5-6 2 0,-6 8-1 0,6-8 3 15,-8 6-3-15,8-6 0 0,-6 5-4 0,6-5 1 16,-11 8 1-16,9-4 3 0,2-4-2 0,-11 6 1 16,6-2-2-16,-1 0 0 0,6-4-1 0,-8 8 6 15,8-8-6-15,-10 5 5 0,7-3-3 0,-4 2-1 0,7-4 0 16,-9 8 0-16,5-4-2 0,4-4 0 0,-14 5 1 15,8-1 2-15,6-4 0 0,-9 6-1 16,2-2-2-16,7-4 2 0,-11 6-1 0,5-2 3 0,6-4-5 16,-9 6 3-16,2-3 0 0,7-3 2 15,-14 4-2-15,8-2 0 0,-1 2-3 0,7-4 1 16,-10 5 3-16,-1 0 2 0,6-3 0 0,5-2 2 0,-15 6-1 16,9-4 0-16,6-2 2 0,-16 4 0 0,9 0 5 15,-1-3-3-15,1 3-1 0,7-4-2 0,-13 5 1 16,2-3 4-16,11-2 1 0,-12 3 2 0,1-2-5 15,11-1 4-15,-15 2-3 0,9 1 1 0,6-3-5 16,-17 3 5-16,9-3-8 0,8 0 8 0,-11 2-4 16,4 2-2-16,7-4-3 0,-14 1 4 0,14-1-1 15,-12 3-2-15,4-2 3 0,8-1-1 0,-9 3 0 16,1-1-1-16,8-2 2 0,-12 2-2 0,12-2-1 16,-14 1 4-16,14-1-3 0,-13 4 3 0,4-3-2 0,9-1 3 15,-13 1-2-15,13-1 0 0,-14 1 1 0,14-1-1 16,-12 1 0-16,12-1 3 0,-14 0-5 0,14 0 2 15,-15 3-5-15,15-3 4 0,-15 0 0 16,8 0 5-16,-5 2-1 0,12-2 1 0,-17-2-2 0,17 2-4 16,-18 2 2-16,11-2 2 0,7 0-3 0,-14 0-2 15,14 0 4-15,-15-2-3 0,7 4 0 16,8-2 2-16,-14 0 0 0,14 0-3 0,-12 2 1 0,12-2 0 16,-12 0-1-16,12 0 6 0,-10 0-3 0,10 0-1 15,-13 0-1-15,13 0 0 0,-16-2 0 0,16 2 4 16,-14 0-3-16,5-2 3 0,0-1-6 0,9 3 5 15,-15-1 2-15,7 0-4 0,8 1 2 0,-16-2 1 16,7 1-2-16,9 1 2 0,-17-6-5 0,8 6 4 16,9 0 0-16,-14-2-1 0,14 2-1 0,-14 0-3 15,14 0 2-15,-15-4 1 0,15 4-4 0,-12-1 2 16,5-1-2-16,7 2 2 0,-13-2-2 0,13 2 2 16,-12-5 0-16,12 5 0 0,-12-3-1 0,12 3 0 15,-14-3 0-15,8 1-1 0,6 2 3 0,-13-2 3 16,6 0-6-16,1-3 2 0,6 5-2 0,-12-5 2 15,12 5-3-15,-12-4 4 0,6-1 0 0,6 5-5 0,-10-5 4 16,4 4-3-16,6 1-1 0,-12-7 0 0,6 4 1 16,6 3 6-16,-13-5-6 0,7 1-4 15,6 4 5-15,-12-3-1 0,12 3 1 0,-11-6 1 0,5 4-2 16,6 2 2-16,-10-4-1 0,10 4-3 0,-14-6-1 16,8 2 4-16,6 4-5 0,-11-3 3 0,11 3 2 15,-10-2 3-15,10 2-1 0,-11-9 3 0,5 6-5 16,6 3 1-16,-9-2 2 0,9 2-3 0,-11-6 0 15,5 1 4-15,6 5-2 0,-10-4 4 0,4 2-5 16,6 2 0-16,-11-6 1 0,5 2 3 0,6 4 0 16,-10-5 0-16,10 5-1 0,-9-5-5 0,9 5 3 15,-7-2-1-15,7 2 1 0,-11-6 0 0,4 3 4 16,7 3-7-16,-8-9-1 0,3 4 6 0,5 5-6 16,-9-6 7-16,9 6-4 0,-8-8 0 0,3 5 0 0,5 3-2 15,-8-11-1-15,3 6 5 0,5 5-1 0,-7-9-4 16,2 7 4-16,5 2-2 0,-11-9-7 15,5 4 8-15,6 5-2 0,-14-8 0 0,9 4-2 0,0 0 3 16,5 4 5-16,-9-5-7 0,2 1 3 0,7 4-2 16,-8-9 0-16,8 9 2 0,-10-2-5 0,10 2 1 15,-7-7-3-15,7 7 4 0,-8-4 1 0,8 4-2 16,-7-6 2-16,7 6-1 0,-7-4 1 0,7 4-5 16,-9-5 6-16,9 5-7 0,0 0 1 0,-6-5 6 15,6 5-4-15,0 0 4 0,-8-5 2 0,8 5-5 16,0 0 9-16,0 0 0 0,-9-6 1 0,9 6 0 15,0 0-1-15,0 0 1 0,0 0 0 0,-6-6-5 16,6 6 3-16,0 0-4 0,0 0 7 0,0 0-7 16,0 0 0-16,0 0 4 0,0 0 0 0,-6-5-3 15,6 5 0-15,0 0 2 0,0 0-4 0,0 0-1 16,0 0 1-16,-7-4 0 0,7 4 3 0,0 0-3 16,0 0 2-16,0 0-8 0,0 0 6 0,-5-7 3 0,5 7-3 15,0 0 6-15,0 0-4 0,-6-5 0 0,6 5-2 16,0 0 2-16,0 0 0 0,0 0 5 15,0 0-5-15,0 0 2 0,0 0-7 0,0 0 7 0,0 0-3 16,0 0-7-16,-3-10 6 0,3 10-1 0,0 0 3 16,0 0-7-16,0 0 7 0,0 0 1 0,0 0-5 15,0 0 1-15,0 0 3 0,0 0-6 0,0 0 4 16,0 0-4-16,0 0 4 0,0 0-3 0,0 0 4 16,0 0-3-16,0 0-3 0,0 0 2 0,0 0-2 15,0 0 4-15,0 0-2 0,0 0 1 0,0 0 1 16,-4-6 2-16,4 6-1 0,0 0-2 0,0 0 4 15,0 0-5-15,0 0 0 0,0 0-2 0,0 0 4 16,0 0-2-16,0 0-2 0,0 0 3 0,0 0-2 0,0 0 2 16,0 0 3-16,0 0-7 0,0 0 4 15,0 0-2-15,0 0 1 0,0 0 2 0,0 0-2 16,0 0 1-16,0 0 8 0,0 0-8 0,0 0-3 0,0 0 0 16,0 0 5-16,-3-10-2 0,3 10-1 0,0 0 6 15,-3-8-5-15,3 8-4 0,0 0 3 0,0 0 3 16,0 0-4-16,0 0 1 0,-3-7-1 15,3 7 4-15,0 0-1 0,0 0-2 0,0 0 3 0,0 0-10 16,0 0 5-16,0 0 0 0,0 0 1 0,0 0 1 16,0 0 2-16,0 0-1 0,0 0 1 0,0 0-1 15,0 0-4-15,0 0 3 0,0 0-3 0,0 0 0 16,0 0 1-16,0 0-1 0,0 0 0 0,0 0-5 16,0 0 4-16,0 0 1 0,0 0 1 0,0 0-1 15,0 0 3-15,0 0-2 0,0 0 1 0,0 0-2 16,0 0-1-16,0 0-3 0,0 0 4 0,0 0 0 15,0 0 1-15,0 0-1 0,0 0 1 0,0 0-3 16,0 0-8-16,0 0 1 0,0 0-15 0,0 0 6 16,0 0-3-16,0 0-8 0,0 0-6 0,0 0-7 15,0 0-6-15,0 0-11 0,0 0-5 0,0 0-13 16,0 0-12-16,0 0-15 0,0 0-6 0,0 0-10 0,0 0-14 16,0 0-14-16,0 0-18 0,0 0-49 0,0 0-173 15,0 0-422-15,0 0 187 0</inkml:trace>
  </inkml:traceGroup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38.2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112598A-73FC-4DD9-963B-D9C8A1C79327}" emma:medium="tactile" emma:mode="ink">
          <msink:context xmlns:msink="http://schemas.microsoft.com/ink/2010/main" type="inkDrawing" rotatedBoundingBox="7843,2319 21783,3941 20715,13124 6775,11502" shapeName="Other">
            <msink:destinationLink direction="with" ref="{15D2F578-B8D8-4F69-8E99-F9613D0DED9E}"/>
          </msink:context>
        </emma:interpretation>
      </emma:emma>
    </inkml:annotationXML>
    <inkml:trace contextRef="#ctx0" brushRef="#br0">1624 2402 188 0,'0'0'184'0,"0"0"-14"0,0 0-9 0,0 0-5 15,0 0-8-15,0 0-6 0,0 0-5 0,0 0-11 16,0 0-6-16,0 0-14 0,0 0-8 0,0 0-13 0,0 0-4 16,0 0-10-16,0 0-6 0,0 0-8 15,0 0-1-15,0 0-9 0,0 0 1 0,0 0-5 16,27-2 2-16,-27 2 1 0,13 1 2 0,-13-1-7 0,20 0-4 16,-5 1-6-16,1-1 5 0,3 0-2 0,1-1-8 15,0 2 1-15,3-1-3 0,1 0-4 16,0-1 2-16,1 0-4 0,-4 1-1 0,12 0-5 0,-7 0 2 15,5 0-2-15,5 1-1 0,-3-2-3 0,0-2 3 16,0 3-2-16,1-3-1 0,2 3-3 0,-12 0-1 16,12-2 1-16,-4 2 2 0,0 0-4 0,-7-3 3 15,7 3-5-15,-6 0 7 0,-2 0-7 0,10-3 4 16,-2 3-3-16,2 0-1 0,-3 0 4 0,3-2-2 16,-4 2-1-16,2-1-1 0,3 1 0 0,-1 0 3 0,2-1-4 15,-1-3 1-15,-2 4-2 0,3-4 4 0,3 4-2 16,-4-5-1-16,2 3 2 0,1 2-3 0,5-3 1 15,-3 2 2-15,0 1-1 0,1-2 0 0,1-1-2 16,0 2 1-16,2-3 3 0,-1 4-1 16,2-4-5-16,0 2 5 0,0 0-2 0,13 1 0 0,-14-2-3 15,2 3 6-15,-2-2-3 0,2 2-1 0,-3 0 2 16,1 0-1-16,1 2 0 0,-2 0-3 0,1-4-5 16,-2 2 4-16,4-2-3 0,12 2 0 0,-14 0 3 15,-2 0-4-15,0 0-1 0,0 0 5 0,1-2-4 16,-2 2 4-16,2 0 0 0,-2 0 3 0,3 0-6 15,-1-1 6-15,-1 1-4 0,4-1 2 0,-5 1 0 16,3 0-1-16,0 0 3 0,-2-2-1 0,2-1 2 0,1 3-2 16,-1-1 0-16,-2 1 1 0,4 0 0 15,-2 0 0-15,2-2 0 0,-1 0 0 0,0 2-2 16,-1 0 2-16,2 2 1 0,-4-4 2 0,0 2-1 0,1 0 0 16,0 2-2-16,1-4 4 0,1 0-3 15,-2 1 1-15,-2 1-2 0,4 1 1 0,-4-1-2 0,3 2 4 16,-2-2-3-16,1-2 5 0,-1 1-4 0,0 1-1 15,1 0 1-15,18 1 3 0,-19-1-2 0,1 2 2 16,4-2-4-16,-4 0 1 0,1 0-1 0,14-2 3 16,-15 2-4-16,2 0 6 0,13-1-5 0,-14 1 2 15,-1 0-1-15,3 1 1 0,-3-1-3 16,1 0 1-16,-2-1 2 0,1 2-2 0,0-3 1 0,-2 2 2 0,1-2-2 16,-2 2 0-16,4-1 1 0,-1 1 0 15,-1 0-1-15,-4 1 0 0,1-1-1 0,0-1 0 0,2 1 1 16,-4 0-2-16,2-1 1 0,-1 0 1 0,3 1 0 15,0-3 3-15,-3 3-4 0,3-2 0 0,-3 0 1 16,1 1 0-16,0 1-2 0,1 0 4 0,-4 0 0 16,5-3-1-16,-4 2 1 0,1 1-2 0,-1-1-1 15,2 0 0-15,-3-2 3 0,1 3-2 0,-2 0-1 16,5-2 1-16,0-1 0 0,2 3-1 0,-4-1-2 16,1 1 3-16,3-1 1 0,-2 1-2 0,-1-3 1 15,3 0 0-15,0 3 0 0,-1-1 2 0,1-1-4 16,1 0 2-16,-4-1 4 0,3 2-4 0,-1-2-1 15,2 3 3-15,-1-2-2 0,-3 2 4 0,1-3-2 16,0 2-2-16,-1-2-2 0,3 2 3 0,-2-3-1 16,0 2 4-16,2 2-4 0,-3 0 0 0,3-3-1 0,-5 2 2 15,3-1-1-15,0 0-1 0,0 1-1 0,2 0-1 16,-3 1 5-16,3-2-4 0,-1 0 1 16,1-1 2-16,-3 1-1 0,3-1-3 0,1 2 4 15,-2 0 0-15,1 0-3 0,-3 2 3 0,3-2 1 0,-1 1-5 16,-1-3 3-16,1-2 0 0,2 5 1 15,2-3-1-15,-3 5 1 0,1-4-1 0,0 0 2 0,0-2-1 16,-2 2 2-16,1-1-3 0,-1 3-2 0,0-1 5 16,2-3-3-16,1 4 1 0,-4 0-4 15,2 0 4-15,1 0 0 0,1 0-1 0,-1-4-2 0,-1 4 4 16,-2-5 1-16,1 4-4 0,1 1 1 0,0 0 1 16,2 0-1-16,-3 0-1 0,1-2 3 0,0-2-1 15,-1 2 0-15,-2 2 3 0,4-2-3 0,-2 0-1 0,-3-1-3 16,-1 2 6-16,2-2-6 0,1 0 0 15,-2 3 3-15,3-3 2 0,-4 0-2 0,0 4-4 16,1-1 5-16,-1-1 0 0,-2-2-4 0,0 1-2 0,1 2 3 16,-1-5 1-16,2-1 1 0,-2 5 1 15,-3 2 0-15,3 0-1 0,-4-2-1 0,3-2-1 0,1 1 3 16,2-2 1-16,1-1-3 0,-2 7 5 0,-2-5-2 16,3 3 0-16,0-4-3 0,0 2 1 0,-1 4-5 15,0-2 5-15,0-2-3 0,1 1-2 0,-2-2 5 16,2 1-2-16,0 1 1 0,-1 1-4 0,3-3 4 15,-4-1-5-15,1 3 3 0,-3 2 1 0,3-2-1 16,1 0 1-16,-3 1-3 0,-2-2 0 0,-1 0-2 0,1 1 6 16,-1-2-5-16,4 3 2 15,-2-2-2-15,-1 2 3 0,-1-4 0 0,0 3-3 0,1 0 4 0,-8-1-1 16,7 1-1-16,-5-2 0 0,8 1 0 0,-4 4 0 16,-3-1-2-16,4-2 3 0,0-1 0 0,-5 2 1 15,5-3 0-15,-6 3 0 0,6 3-3 0,-5-6-5 16,6 6 8-16,-1-6-2 0,-5 3 4 0,-1 0-5 15,8 0 2-15,-2 0 1 0,-7-1 0 0,0 0-1 16,-2 2 2-16,5 3-2 0,6-4 0 0,-9 0-6 16,9 2 5-16,-2 1-3 0,-6-3 2 0,-1 1 1 15,7 1 1-15,2-2-1 0,1 1 1 0,-11 0 3 16,3-1-2-16,9 0 0 0,-6 1-3 0,-2-1 3 16,-4-1 0-16,1 2 0 0,1-1 3 0,-2 0-1 15,1 0-1-15,-1 3 2 0,1-3-1 0,1 0 3 16,-2 0-6-16,-2 0 5 0,2 2-1 0,-2-2 1 0,-1 0 1 15,-2 0-2-15,0 0 0 0,1 3-4 16,1-3 4-16,1 0-2 0,-5-3 0 0,0 3 1 16,-1 0 0-16,-2 0 2 0,3 0-2 0,-1 0 2 0,1 0-3 15,-1 0 2-15,1 0-4 0,-1 0 5 0,3 0-4 16,-3 0 3-16,1 0-3 0,-1 0 4 16,1 0-2-16,-1 3 1 0,3-3-4 0,-4 1 3 0,7 1 2 15,-6-2-3-15,1 2-1 0,-3 0 2 0,2-3 3 16,1 2-1-16,-3 1 2 0,5-4 2 0,-1 6 0 15,-4-1 2-15,3-2-2 0,2 0 0 0,-5-1-2 16,-2 0 2-16,2 1-3 0,-6-1 3 0,1 2-3 16,-8-2 5-16,16 0-3 0,-16 0 0 0,11 0-3 15,-11 0 3-15,11 1-5 0,-11-1 3 0,9 0-3 0,-9 0 2 16,0 0-2-16,0 0-4 0,0 0 2 16,9 0 1-16,-9 0-2 0,0 0 4 0,11 3-3 0,-11-3-5 15,8 4-3-15,-8-4-1 0,12 1-3 0,-12-1-13 16,11 0 6-16,-11 0-6 0,15 0-2 0,-7 0 0 15,-8 0 1-15,18 2 0 0,-18-2 8 0,11-2-2 16,-11 2-3-16,12 0 2 0,-12 0-2 0,8-1-11 16,-8 1-12-16,0 0-12 0,0 0-13 0,0 0-12 15,0 0-19-15,0 0-26 0,0 0-176 0,0 0-330 16,-31-8 147-16</inkml:trace>
    <inkml:trace contextRef="#ctx0" brushRef="#br0" timeOffset="2926.59">1712 3736 48 0,'0'0'143'0,"0"0"-4"16,0 0-8-16,0 0-3 0,-4-7-11 0,4 7-2 16,0 0-4-16,0 0 0 0,0 0-7 0,-4-7-3 0,4 7-14 15,0 0-5-15,0 0-5 0,0 0 2 16,0 0-17-16,0 0 0 0,0 0-2 0,0 0-4 16,0 0-5-16,0 0-3 0,0 0-1 0,0 0-2 15,0 0-5-15,0 0-1 0,0 0-2 0,0 0-6 16,0 0 2-16,0 0-2 0,0 0-1 0,0 0 1 0,0 0 1 15,0 0 4-15,0 0-1 0,22-2-1 0,-22 2 5 16,15-2-9-16,-4 2 5 0,-1-1-3 0,2-2-5 16,1 3 0-16,1-3-4 0,1 3 0 0,0 0-4 15,1-2-2-15,-1 2 0 0,7 0-2 0,-3 0 1 16,0-3-5-16,2 3 3 0,0-1-2 0,-6 0-2 16,8 0 0-16,-8-1-2 0,2 1 1 0,3 0-1 15,0-1-1-15,3 0-2 0,-1 0 0 0,2 2-1 16,-1-3 1-16,-2 3 1 0,1-1-3 0,0-2 2 0,0 2 0 15,3-1-3-15,1 0-1 0,-1 2 1 16,0-2-1-16,8 1 2 0,-1-2-3 0,-1 2 3 16,1 0-3-16,0-3 3 0,-1 1-4 0,-7 3 1 0,8-1-1 15,-1-1 0-15,1 0 1 0,-1 1 4 16,0-1-6-16,2 0-1 0,0-1 3 0,-1 2 0 16,-1-2 1-16,3-2-1 0,-10 5-1 0,10-4 1 0,0 2 1 15,-2-1-1-15,4 1 2 0,0-3-2 0,-1-1-1 16,2 4 0-16,0-2-2 0,-2-2 3 0,1 2-3 15,-1-2 3-15,0 2-1 0,1 2 2 0,1-3-1 16,0 0-2-16,-3-1-1 0,-2 3 2 0,4-2-1 16,-3-2 1-16,3 5-1 0,-3-6 0 0,0 2-1 15,0 3 2-15,0-2 0 0,-1-1 2 0,2 0-3 0,0 3 1 16,-1-4-2-16,0 2 1 0,1 0-1 16,-2 1 5-16,5 0-1 0,-2-1-3 0,0 0 1 15,2-1 1-15,-1 0 0 0,-4 1 1 0,2 2-1 0,0 0 0 16,-1-2-2-16,0 1 2 0,2-1-3 15,-2 1 4-15,-1 0-4 0,4 1 0 0,-1-2 3 0,-1 5 1 16,3-6-2-16,-1 5 2 0,-3-4-1 0,3 5-1 16,-3-2 1-16,0-1 2 0,2 2-3 0,-1 0 2 15,2-2 0-15,-4 2 0 0,-1-2-1 0,5 3-3 16,-3-2 2-16,0-4 4 0,2 6-6 0,-1-3 6 16,2 2-3-16,-3 1 1 0,2-2-1 0,-2 2 2 15,-2 0-3-15,2 0 0 0,0 0-5 0,2-2 8 16,0 2-2-16,-1 0-2 0,2 0 0 0,1 0 6 15,1-2-5-15,-1 1 1 0,-2 1-1 0,5 0 3 16,-5 0-1-16,2 1-1 0,0-1 1 0,0 0-2 0,-1 2 2 16,-1-4 0-16,1 2-1 0,2 0-2 0,3 0 2 15,-2 0 1-15,3 0-1 0,-6 0 1 16,5 0 1-16,-3 2 0 0,0-4-3 0,2 2 4 0,0 2-3 16,0-2 0-16,-2 0-1 0,3 2 1 0,-2-2 1 15,1 3-1-15,-2-3 1 0,3 1 1 0,-3-2-3 16,-1 2 3-16,0 1-3 0,1-4 3 0,2 4-7 15,-5-5 8-15,0 3-3 0,2 0 2 0,-1 0-2 16,2-1-1-16,4 1 1 0,-4-4 1 0,0 4-1 16,0 0-4-16,-2 0 0 0,-1 0 4 0,2 0 0 15,-3 0 0-15,-2 0-3 0,3-2 4 0,-2 4-2 16,-7-4 0-16,6 2 3 0,4-3 2 0,-3 3-4 0,3 0 1 16,-2-1-1-16,1 1 0 0,-3 0 0 0,1 1 1 15,-1-1-1-15,3 0-5 0,-1 0 5 16,-2 0 1-16,4 0-2 0,-4-1 1 0,-1 1 0 0,2-3 0 15,2 3-2-15,-2 1 1 0,5-1 0 0,-2-3 3 16,1 4-3-16,1-1 2 0,-2 0 2 0,0-1-3 16,1 2 0-16,0 0-3 0,-2-1 3 0,4 0 1 15,-1 0 1-15,-1 0-2 0,1 0-1 0,2 1 3 16,-2 2 0-16,-1-4-3 0,0 2 2 0,0-1-2 16,1 0 0-16,-2 0-2 0,3 0 4 0,-2 0 0 15,3 2 2-15,-3-2-3 0,5 1 1 0,1 1 0 16,2-2-1-16,0 0 0 0,-3 0-1 0,1 2 3 15,1 1-2-15,1-2-2 0,-1 1 1 0,2-1 2 0,0 0 1 16,0 0-2-16,13 2-2 0,-12-1 4 16,-1 0-3-16,-2 0 2 0,17-2 0 0,-18 2-1 0,1 0-1 15,1-1 0-15,-2 2-1 0,2-1 2 16,1 1-3-16,-3-2 4 0,4 1 0 0,12 0-6 0,-14-1 5 16,-2 2 3-16,0-1-5 0,3 1 5 15,13 2-4-15,-16-4-1 0,2 2 2 0,0-1-1 0,-1 2-1 16,1-2 4-16,0 1-2 0,1-1-1 0,-1-2-1 15,-1 3 3-15,-4 0-3 0,6-1 3 0,-4-1 1 16,5 2 2-16,-7-1-5 0,2-2-1 0,0 4 5 16,-1-3-3-16,1 0-2 0,-1 2 3 0,-2-2-3 15,0-1 2-15,1 2 1 0,0 0-3 0,1 0 3 16,0 0-2-16,-2 2-1 0,0 0 5 0,2-2-4 16,0 0-1-16,-2 0 5 0,2 0-1 0,-2 0-1 15,-1 1-1-15,2 0 2 0,-1 0-1 0,-2-1-1 16,2-2-1-16,3 1 0 0,-1 1 1 0,-2-1 0 0,2 2-1 15,-4-3 3-15,0 2-1 0,0 1-1 0,-3-1 0 16,5-1-3-16,-2 1 3 0,0 1 0 0,-4-2 0 16,4 1 1-16,1 3-2 0,-3-4 1 0,-1 1-2 15,3 1 1-15,-2 0-3 0,-1 1 3 0,2 1 1 16,-4-5 0-16,1 2 0 0,2 1 0 0,-2-2-1 16,-1 0 2-16,0 0 2 0,1 2-1 0,5-3-2 15,-3 1-2-15,2 1 1 0,-1 0 0 0,3 3-2 16,-3-5 4-16,0 3 0 0,-2-2 0 0,2 4-2 15,-2-3 1-15,3 1-2 0,1 0 2 0,-2-1 0 16,0 2-1-16,3-2 0 0,0 2-1 0,-2 0 3 0,1-3-2 16,-2 2 4-16,3-1-6 0,-3 2 2 15,-1 0-2-15,2 0 2 0,1 1-3 0,-1-2 5 0,0 0-2 16,1 2 2-16,1-2-2 0,1 0 2 0,0-1 1 16,-2 4-1-16,2-4 2 0,-6 2 0 0,4-1-6 15,-2 1 2-15,3-2 0 0,-3 1-1 0,1 0 4 16,0-1-3-16,1 0 0 0,-3 0 3 0,2 0-1 15,-4 1 0-15,-2-2 1 0,3 0-2 0,-8 2-2 16,-2-1 1-16,-1-2 1 0,2 0 0 0,-3 4-2 0,0-4 1 16,0 2 2-16,-2-1-5 0,4 0 2 0,-1 0 4 15,-6 1-3-15,5-1 3 0,-2 1-4 16,-5-4 1-16,1 2 1 0,4 2 1 0,-4-2 0 0,5 0-2 16,-5 0 2-16,1 0 1 0,-1 3-5 15,-1-3 7-15,1 0-7 0,-1 0 1 0,1 0 2 16,-1 1-1-16,1 0 2 0,-3-1-2 0,0 1-1 0,0 1-1 15,0-2 3-15,0 0 2 0,-3 0-1 0,-2 0 1 16,5 1 0-16,-3-1-5 0,0 2 2 0,-10-2 2 16,16 0-2-16,-8 0-1 0,-8 0 2 0,12 1-1 15,-12-1 1-15,0 0-3 0,13 0 6 0,-13 0-2 16,0 0-2-16,6 2 1 0,-6-2-4 0,0 0-7 16,0 0-11-16,0 0-11 0,0 0-12 0,0 0-23 15,0 0-19-15,0 0-34 0,0 0-20 0,0 0-60 16,0 0-145-16,-29 6-373 0,29-6 165 0</inkml:trace>
    <inkml:trace contextRef="#ctx0" brushRef="#br0" timeOffset="5676.35">1583 5148 70 0,'11'-1'174'0,"-11"1"-27"0,0 0 2 0,0 0-17 15,0 0-6-15,0 0-14 0,0 0-8 0,0 0-11 0,0 0-4 16,10 0-9-16,-10 0-3 0,12-3-4 15,-12 3-2-15,0 0-4 0,19 0-9 0,-11 0-5 16,-8 0 4-16,21-1-2 0,-12 0-1 0,4 1-3 0,3-3-1 16,-2 1-6-16,2 2-6 0,-1 0-4 0,0-3 0 15,1 2-2-15,-2-1-6 0,-1 1-4 16,0 0-1-16,0 0 1 0,3-2-5 0,-1 3-4 0,-2 0-1 16,1 0 3-16,0-2-7 0,0-1 0 0,0 3 4 15,8-2-5-15,-3 1 0 0,-4-1-1 0,6-2 6 0,1 2-6 16,0-2 1-16,11 2 4 0,0-2-6 15,1-2-1-15,-2 3 4 0,-1 0-3 0,2 0-4 16,0-2 7-16,-1 1-7 0,0 1 2 0,2-2 0 0,0 2 1 16,1 1 0-16,-1 0-4 0,1 0 4 15,-1 0-5-15,3 2 1 0,0 0 3 0,0-2 0 16,-4 1-4-16,3 1-1 0,-2-1 4 0,1-1-2 0,-1 0 3 16,6 1-3-16,-6 0 0 0,5-1-7 0,1 0 4 15,1 2-4-15,1-3 4 0,-4 2-1 0,3 1-5 16,-3-3 6-16,0 2-2 0,2-2 1 0,-1 2-1 15,-1-3 0-15,3 3 2 0,-3-3-1 0,2 4 2 16,-1-4 0-16,-3 3-3 0,1-1 3 0,-1 2 1 0,-2-3 0 16,1 3-1-16,-1-2 0 0,1 1-1 15,-3 1 0-15,-1 0-2 0,-6 1 4 0,8-1 2 16,-9 2 1-16,12-3-1 0,-5 2-2 0,1 2-1 0,5-3 1 16,-5 3 1-16,1-1-1 0,3-1 0 0,-4 1 0 15,0-1 1-15,1 2 1 0,3-1 1 0,-3 1-2 16,3-1-1-16,-1 0 1 0,2-1 2 15,-4 3-3-15,5-2 0 0,-1 2 1 0,1-3-1 0,1 2 1 16,-1 0-2-16,4-2 0 0,-3 1 3 0,-1 0 1 16,4 2-4-16,-2-2-1 0,3-1 0 0,0 4 2 15,0-3 6-15,15 2-3 0,-15-1 3 0,2-1-6 16,-1 1 2-16,1-1-3 0,-2 1 0 0,1-2 2 16,3 0-2-16,-3 3 3 0,14 0-4 0,-13-3 6 15,0 2-5-15,2-2 1 0,-3 1 4 0,14 3-3 16,-14-2 3-16,0 0-3 0,14 0 0 0,-15 0 0 15,2-1-1-15,-1 1 2 0,15-2 1 0,-13 0-4 16,12 3 3-16,-16-1 1 0,2-1-4 0,0 3 3 0,1-4-2 16,15 3 2-16,-15-3 1 0,0 2-5 15,12-1 6-15,-13 1-4 0,3-2 0 0,10 2 2 0,-15-1-6 16,0 1 5-16,1-1 1 0,0-1-3 16,3 2 1-16,-3 0 2 0,1-1 2 0,-1 2-6 0,4-3 2 15,-5 3-2-15,5-1 7 0,-4-1-4 0,-2 1 0 16,1 0-2-16,2 0 0 0,0 2-6 0,2-5 3 15,0 0-1-15,-2 5-2 0,-2-2 2 0,5-2 1 16,-4 2-3-16,-1-1 3 0,1 0-2 0,-2-2 3 16,0 1-1-16,3 1 0 0,-1-2 2 0,0 1-2 15,2-1 0-15,-1 1 2 0,-1-1-1 0,3 0 1 0,-1 1 2 16,0 0-3-16,-1-1 0 0,1 0 0 16,0 2 0-16,16 1-2 0,-18-3 0 0,15 3-2 15,-13-1 2-15,0-2-2 0,-1 1 2 0,15-2-3 0,-16 2-4 16,2 3 11-16,0-3-2 0,13 0 0 0,4 1-4 15,-18-2 4-15,17 0-4 0,-3 0 2 16,-19 0-1-16,20 2-9 0,-16 0 10 0,2-2 2 16,13 1-3-16,-14-1 1 0,17 0 3 0,-16-1-3 0,-2 2-1 15,3-1 1-15,-1 0 1 0,14 0-4 0,-20 0 1 16,6-1 0-16,0 1 5 0,17-2-2 0,-3 0 1 16,-15 0 2-16,14 0 3 0,-18 0-3 0,3 0-1 15,4 1-1-15,-2 0 3 0,1-3-3 0,14 4 2 16,-2-3-1-16,-14 0 3 0,15 1-4 0,-1-2 2 15,-16 0 1-15,2 1 1 0,-1 2-3 0,4 0 4 16,-3-3 0-16,1 1-1 0,-1-1 1 0,19-2 2 0,-19 5-1 16,1 0-4-16,2-3 1 0,-5 1 4 15,4 0-3-15,-2 0 2 0,16-2 3 0,-18 1-3 16,2 2-3-16,1 0 5 0,-2-4-2 0,15 0-11 0,-15 3 14 16,0-1-1-16,-1 0-3 0,0 2 3 0,1-2 2 15,2-1-5-15,-2 2 1 0,1 2 3 0,2-4-3 16,-4 3 2-16,0-2-3 0,2 2 1 0,-2-4 3 15,-3 4 7-15,0-2-5 0,-1 0-3 0,-1 2-1 16,-2-2 2-16,2 2-4 0,-2-1 5 0,2 2-2 16,-1-2 2-16,-2-2-14 0,2 3 13 0,-3-1-2 15,3 0-2-15,-4 0 2 0,4-2 1 0,-3 2-3 16,3 2 0-16,-3 0-2 0,2-5 1 0,-3 4 6 16,-1-2-2-16,1 0-1 0,2 2 2 0,1-1-2 0,-1 0 1 15,1 1-2-15,-2 1-4 0,3-4 8 0,-3-1 2 16,2 5 1-16,-2-1-2 0,-2-1 2 15,1 1-4-15,-1-1 2 0,1 2-2 0,-6-3 2 16,6 0-2-16,1 2 0 0,-1 0 2 0,1 2-7 16,-1-4 2-16,3 1 1 0,-3 2-3 0,1-5 4 0,-9 2 2 15,9 1-3-15,-8 2-5 0,8-3 5 0,0 2-1 16,-8 2-1-16,7-5 3 0,-6 5-5 0,-4-3 2 16,9-2 0-16,-6 3 3 0,7 0-3 15,-1 0-2-15,3 1 1 0,-2-2 0 0,0 1-1 0,-6-1 0 16,-3 0 4-16,9 2-4 0,-1-1 8 0,0 3-12 15,2-5 4-15,-9 4-1 0,0 0 3 0,8-2-1 16,-1 2 0-16,-5-3-4 0,0 2 5 0,0-1-2 16,5-1 1-16,-8 2-3 0,1-1 1 0,-2 0 1 15,2 2 4-15,-4-3-3 0,2 2 0 0,-7 0 0 16,3-2 1-16,-3 1-13 0,1 0 15 0,-3 0-5 0,0 0 2 16,2 1 2-16,-1-2 1 0,-1-1-1 0,2 0-1 15,-4 2-1-15,3 1 2 0,-1-2-2 16,3 2 0-16,-1-1 5 0,-4-3-8 0,4 5 6 0,3-2-12 15,-2 2 8-15,5-3 1 0,-5 3 0 0,4-1-1 16,1 0 0-16,4 1 3 0,-6 0-1 16,6 0-2-16,-3 1 2 0,-7-1-2 0,1-1 1 0,-1 1-1 15,0 0 0-15,-4-1 0 0,1 2 2 0,-1-1-2 16,-11 0 1-16,15-1 3 0,-15 1-1 0,16-3-7 0,-16 3-9 16,8-1-19-16,-8 1-4 0,0 0-14 15,0 0-5-15,0 0-21 0,0 0-24 0,0 0-36 16,0 0-145-16,0 0-305 0,0 0 135 0</inkml:trace>
    <inkml:trace contextRef="#ctx0" brushRef="#br0" timeOffset="-37778.64">7615-529 82 0,'0'0'145'0,"0"0"-10"0,3-7-15 15,-3 7-2-15,0 0-10 0,0 0-8 0,5-8 2 16,-5 8-8-16,0 0-9 0,0 0 2 0,0 0-8 16,0 0-5-16,3-7-3 0,-3 7-4 0,0 0-2 15,0 0-4-15,0 0-1 0,0 0-2 0,0 0-7 16,0 0 1-16,0 0-4 0,0 0-3 0,0 0-7 15,3-8 0-15,-3 8-3 0,0 0-1 0,0 0 0 16,0 0-1-16,0 0-3 0,0 0 0 0,0 0-4 16,0 0-2-16,0 0 2 0,0 0-4 0,0 0 1 0,0 0-2 15,0 0-2-15,0 0 0 0,0 0-3 16,0 0-4-16,0 0-2 0,0 0-3 0,0 0 2 16,0 0-3-16,0 0 5 0,0 0-5 0,0 0-1 0,0 0 0 15,7 19 1-15,-7-19-2 0,0 12-1 0,1-5 6 16,-1-7-2-16,0 14 1 0,2-5-2 0,-2-9 2 15,0 16-1-15,-2-10-1 0,2-6 1 0,-1 14-3 16,-1-5 3-16,2 4-1 0,-1-7 0 0,0 7 0 16,-2-4 4-16,2 2-3 0,0-2-3 0,1 2 4 15,0-2 1-15,-4 1-1 0,3 0-3 0,0 2-1 16,-2-1 2-16,2 0-2 0,0 1-4 0,-4-1 2 16,2-1 1-16,2 3 0 0,-2-1-4 0,0 2 4 15,1-5-2-15,0 5 0 0,1-2 3 0,-3 3-1 16,2-3 1-16,2 5-1 0,-4-4-1 0,4-1-2 15,-1 2 0-15,1 2 2 0,-1-4 1 0,1 4-1 0,-2-4 0 16,0 1-6-16,2 1 7 0,0-2-1 0,-1 2-2 16,0 0 0-16,1-3 1 0,-2 3 0 15,0 0-1-15,1-2-6 0,1 1 8 0,-2 1-1 0,1-3-2 16,-2 1-2-16,3 2 3 0,-3-3 2 0,2 2 0 16,-2 2 1-16,2-3-2 0,-1 0 0 0,-1 2 1 15,2 0-1-15,-3-1 2 0,3-1-2 0,0-1-1 16,-3 3-3-16,3-1 5 0,0 1-2 0,1 1-5 15,0 1 9-15,-2-4-2 0,1 4 1 0,1-2 0 16,-2 5-3-16,-1-5 3 0,2-1-2 0,2 5 3 16,-4-1-4-16,3-3 1 0,-2 2 4 0,2-5-7 15,-2 7 4-15,-1 0-1 0,3-4-1 0,-1 0 1 0,1 3-1 16,-1-3 2-16,0 1-3 0,-2 0 3 0,2 2-3 16,0-3 6-16,-1 3-6 0,0-3 2 15,1 3-1-15,0-1 3 0,-1 1-1 0,0-3-2 0,2 5-2 16,0 1 4-16,0-4-1 0,-1 2-2 0,2-2-2 15,-2 1 4-15,1 2-1 0,0-4 2 0,0 3 0 16,0-3-2-16,0-1-1 0,0 0 4 0,0 2-1 16,0-4-2-16,0 2 1 0,-2 0 2 0,2 2-5 15,0 1 5-15,-1 1-3 0,1-5 3 0,0 0-8 16,-2 1 7-16,4 0-1 0,-2-1 1 0,0 1-1 16,0 4 1-16,-2 0-2 0,1-6 0 0,1 7 1 15,1-1-2-15,-1-2-2 0,0 0 6 0,2 4-3 16,-4-4 0-16,2-2 2 0,0 3-2 0,0 1-2 0,0 0 4 15,-1-4-2-15,1 4 2 0,0 0-4 16,0-3 3-16,0 3-3 0,3 0 1 0,-3 1 3 16,-2-6 1-16,2 2-5 0,0 3 3 0,2-2-1 0,-2 0 2 15,0 6-1-15,0-5 0 0,1 5-1 16,-1-2-1-16,-1-1 1 0,1-2 1 0,1 1 0 0,-2 1 0 16,1-1-2-16,0 2 1 0,-2-1-3 0,4-1 3 15,-2 1 1-15,-2 0 0 0,2-2 0 0,2 0-2 16,-1 2 1-16,1-1-3 0,-1-2 5 0,1 4-1 15,0-4 1-15,0 0-2 0,0 2 0 0,1 1-1 16,2-1-2-16,-3 2 3 0,3 0 0 0,-1 0 3 16,-2 0-3-16,3 2 2 0,2-4 3 0,-5 5-6 15,3-2 3-15,0 3-2 0,0-4-2 0,-1 2-1 0,-3 0 3 16,2 0 2-16,2 1-1 0,-1 1-2 16,-2 2 4-16,0-3-3 0,3-1 0 0,-3 0 1 15,-1 0-4-15,-1 7 2 0,3-7 0 0,-2 8 3 16,-1-2-3-16,1-6 1 0,-1 0 0 0,2 2-2 0,1 3 1 15,-3-5 1-15,2-1 3 0,-2 2 0 16,-2-1-3-16,4 9-1 0,-2-10 0 0,0 2 0 0,1-2 2 16,-1 6 2-16,-1-4-5 0,2 7 3 0,-1-8-1 15,0 8 3-15,-1-10-2 0,-1 8 0 0,1-5-2 16,2 6-3-16,-2 0 0 0,2-9 5 0,-2 1-1 16,-1 2 0-16,2 1 0 0,0-3 3 0,0 3-3 15,0-2 2-15,0 0-1 0,0 0 2 0,-3 1-2 16,4 7 0-16,-1-8-1 0,0-1 1 0,-1 1-8 15,0 0 11-15,-3 0-4 0,3-2 0 0,0 3 0 16,-3-3 1-16,3 0 0 0,-3-2-3 0,0 4 3 16,-1-5 0-16,2 5-1 0,0-6 0 0,-2 4-3 15,3-2 6-15,1 1 0 0,-4 0-2 0,1 0-3 16,2-2 3-16,-3 2 1 0,2-2-7 0,-2 3 5 0,0-1 1 16,0-5-1-16,3 5 2 0,1-1 1 15,-3 1-2-15,-1 3 0 0,1-6 1 0,1 4-2 0,0-1 2 16,1-1-1-16,-1 0 3 0,1 2-5 0,-1 0 1 15,1-1 0-15,-1 0 1 0,2 0-5 0,-1-4 3 16,-2 2 3-16,3 2-1 0,-3 0-2 0,3 0 1 16,-3 1 1-16,0-2-1 0,2 0 1 0,-2 0-3 15,2 2 4-15,-2-1-2 0,-1 0 1 0,4 0 1 16,-2 1-2-16,-3-1 1 0,3-1-1 0,0 1 0 16,-1-2 2-16,2 0-1 0,-2 2 0 0,2-2 1 15,-1 1-2-15,1 2 3 0,-3-4-1 0,2-1 3 16,1 3-3-16,0 2-3 0,-1-3 1 0,-1 0 4 15,2 0-3-15,-3 2 3 0,1-1-2 0,-1 1 1 0,2 1 0 16,-1-1 2-16,1 0-2 0,-1 1 0 0,1 2-2 16,-2-2 4-16,3-1-1 0,-3 0 0 0,1-2-1 15,-1 3 6-15,1-1-7 0,1 1 1 0,-3-4 0 16,4 3 2-16,0-1-2 0,-2-2 3 0,2-2-3 16,-3 6 3-16,2-4-1 0,2-2-2 0,-1 3 3 15,-2 2 1-15,3-1-7 0,-1-3 4 0,1-1-1 16,-2 6 2-16,3-5-2 0,0-1 1 0,-2 0 0 15,2 3-1-15,-1-3-2 0,-1 1 3 0,2-1-3 16,-3 0 2-16,2 3-1 0,-2-3 1 0,2 0-1 0,0-2 0 16,-3 2 2-16,3 0-2 15,0-1-1-15,1-1 3 0,-4 2-1 0,2-2 1 0,2 2 0 16,-2-2-2-16,-1 2-4 0,0 0 5 0,2-1-3 0,-1 2 2 16,-1-3-1-16,3 1 0 0,-4 1 0 0,4-2 0 15,-1 3-1-15,0-2 2 0,0 0-1 16,1 0-2-16,-3 1 2 0,1 0-2 0,2 3 1 0,0-7 5 15,-3 7-3-15,2-5 3 0,1 3-3 0,0-2-1 16,-3 0 4-16,5-2-2 0,-4 3-1 0,2-1 5 16,0 1 0-16,0-2 1 0,0 0 1 0,2 2-4 15,-2-2 2-15,2 1 1 0,-2-1-2 0,3 1 3 16,-6 1-4-16,6-2-2 0,-3 1 2 0,1-1 4 16,3-2 0-16,-4 4-2 0,1 0-3 0,1 0 7 15,-2-3-3-15,4 3 3 0,-4-4-2 0,1 4 0 16,1 0 2-16,0-2-3 0,-1 1-2 0,0-1 4 15,1 0 1-15,-1 3-1 0,1-3 0 0,0-1-1 0,-1 3-1 16,0-3 1-16,1 3-1 0,0 0 1 16,-1-3-3-16,-1 2 2 0,1 1-2 0,-1-2 2 15,0 0-4-15,0 3 1 0,4-6 0 0,-4 5 2 0,1 0-3 16,-1 0 2-16,4 0-3 0,-4-3 2 0,0 3 1 16,0 0-1-16,-3 2-2 0,2-4 5 0,1 1-7 15,0-1 3-15,-1 2 1 0,2 0 0 0,-1-1-5 16,0 1 3-16,0 0-1 0,-2 0 1 0,3 4-1 15,-5-6 3-15,3 2-5 0,1 0 5 0,1 3-3 16,-1-3-1-16,-1 2 0 0,0-4 1 0,1 4-2 16,0-3 1-16,0 0 1 0,-2 1-3 0,2 3 1 15,0-1 2-15,-2 1-3 0,2-3 0 0,-1-1 2 16,0 1 0-16,1 1-2 0,-2-1 2 0,2-2 0 16,-2 0-1-16,2 2-2 0,-1-2 4 0,1 0-3 15,-2 1 3-15,2-2-1 0,-1 2 3 0,1-2-2 16,0 1-2-16,-1-1-2 0,1-2 5 0,-2 1-6 0,4-1 4 15,-4 0-1-15,2-9 1 0,-2 19 0 0,2-13 0 16,0-6-3-16,0 16 0 0,-1-8 2 0,1 1 2 16,0-9-1-16,0 16-1 0,-1-7-3 0,1-9 3 15,-4 17 0-15,3-10 3 0,1 2 5 0,0-9-3 16,-1 15 1-16,-2-7 3 0,3-8-3 0,-1 11 6 16,1-11 0-16,-1 15 0 0,-2-11 2 0,3-4 5 15,-1 17 4-15,1-17 3 0,0 13-2 0,-1-6 7 16,1-7-7-16,0 16 2 0,1-8-2 0,-1 1-2 15,0-9-1-15,0 16 2 0,0-7 0 0,1 0-2 16,-1-2 2-16,0-7 3 0,4 19-2 0,-4-10-9 16,4-2 12-16,-4 3 0 0,1-2-2 0,0 0 0 15,4 2-1-15,-4-2-3 0,3-2-1 0,-2 1 7 0,1 0-8 16,1-1 1-16,-4-6 4 0,7 10-2 16,-2-7-5-16,-5-3-3 0,6 8 10 0,0-5-2 0,-6-3-4 15,8 8-6-15,-2-5 6 0,-6-3-7 0,7 2 8 16,-7-2-6-16,10 2 0 0,-10-2-5 0,6 4-12 15,-6-4-23-15,0 0-19 0,0 0-34 0,16-5-37 16,-16 5-35-16,0 0-42 0,5-11-60 0,-5 11-324 16,0-9-626-16,0 9 277 0</inkml:trace>
    <inkml:trace contextRef="#ctx0" brushRef="#br0" timeOffset="-28769.66">10349-645 25 0,'0'0'135'16,"0"0"-8"-16,0 0-3 0,0 0-6 0,0 0 6 15,0 0-3-15,0 0-2 0,0 0-4 0,0 0 0 16,0 0-2-16,0 0 3 0,0 0-2 0,0 0-4 15,0 0-2-15,0 0-4 0,0 0-4 0,0 0-6 16,0 0-4-16,0 0-6 0,0 0 1 0,0 0-12 16,0 0-6-16,0 0-4 0,0 0-1 0,0 0-9 15,0 0-8-15,0 0-5 0,0 0-3 0,0 0-8 16,0 0 1-16,0 0-5 0,0 0-5 0,0 0-1 16,0 0-2-16,0 0-3 0,0 0 3 0,0 0-6 15,0 0 3-15,0 0-3 0,0 0-3 0,-1 24 1 16,1-24 3-16,1 11-4 0,-1-11-2 0,0 12-2 15,0-4 2-15,0-8-2 0,-1 12 1 0,1-12 2 16,-3 14-2-16,3-6-3 0,0-8 0 0,-3 16 0 0,4-7 0 16,-1-9 1-16,-2 13 0 0,-1-5-3 0,1 4 1 15,1-3 1-15,-2-2-1 0,2 4 1 0,-2-4 1 16,0 0-1-16,3-7-2 0,-5 17 1 0,2-8-2 16,-2 2 2-16,3-1 0 0,-2-1-2 0,2 0 1 15,-1-3 1-15,1 4-3 0,-2 2 2 0,3-2 1 16,-2 1-4-16,3-2 1 0,-3-1-3 0,2 4-3 15,-1-1 2-15,0 0 2 0,2 0-1 0,-1-1 0 16,-1 2 3-16,2-1-5 0,0 0 2 0,0 1-1 16,0-2 2-16,-1 2 3 0,2-2-7 0,-1 3 4 15,0-3-1-15,0 2 2 0,2-1 2 0,-2 0 0 16,0 0-5-16,0 0 5 0,1 0-1 0,-2 1-1 16,2-4 1-16,1 4 1 0,1 0-1 0,-2 0 2 0,-1-1 0 15,2 0-1-15,1 0 2 0,1 0-4 16,-2 0 0-16,3 1 3 0,-2-2-3 0,0 1 3 0,0 1 0 15,0-1-1-15,0 0 2 0,2 1 0 0,0 0-3 16,-3 1 1-16,4 0-1 0,-1 1 1 0,0-2-5 16,0 2 7-16,-2-1-2 0,3 1 1 0,-1-1 0 15,-2 0 3-15,4 3-1 0,-4-2 0 0,2 5-1 16,1-2 1-16,0 3-4 0,-2-1 3 0,2-1-1 16,-1-3-1-16,0 4 1 0,1-1 5 0,0 1-8 0,1-1 1 15,-2 0 6-15,2 0-3 0,-1 0-3 0,-2 2 5 16,4-3-8-16,-1 1 5 0,0 2-1 15,1-3 2-15,-2 3-2 0,0-1-1 0,0-4 1 16,0 7 5-16,0-2-3 0,-1-1-3 0,-1 0 3 0,2 0 0 16,-1 1-3-16,0-1 2 0,0 1-2 0,-3-1 4 15,2-2-7-15,0 0 8 0,-1 2-3 0,1 1 0 16,1-3-1-16,-1-1 0 0,1 2 3 0,-3 0 1 16,2 0-5-16,0 2 3 0,1-2-1 0,-1 1 0 15,0-1 0-15,0 1 1 0,-3 0-1 0,3 0 2 16,-2-1-5-16,0 1 6 0,1 0-4 0,-2 1 5 15,1 3-6-15,-2-3-1 0,2 1 2 0,-1-2 4 16,1 1-3-16,-2-1-1 0,0 2 2 0,-2-2 0 16,4 0-3-16,-2 0 3 0,-2 1-1 0,1-1-4 15,1-2 3-15,0 0 1 0,-2 3 0 0,2-1 3 16,-2 0-4-16,0 0-1 0,2 1 2 0,-2-2 3 0,-1 0-9 16,3 1 7-16,-1-1-1 0,1 1-4 0,-3-2 6 15,3 3-2-15,-1-1-1 0,0 1-1 16,1-1 3-16,1 0-1 0,-2-2 3 0,0 1 0 15,2 0-4-15,-1 1 2 0,0-2-2 0,0-2-1 0,0-1 1 16,2 5 4-16,1-5-2 0,-6 4 0 0,7 0-3 16,-4-4 1-16,0 1-1 0,3 3 4 0,-1-3-3 15,-2 3 1-15,0 0 1 0,1 2-7 0,-1-3 8 16,1 3-4-16,-1-6 3 0,0 4 1 0,0-5-5 16,0 6 5-16,-1-2-3 0,1 3 2 0,0 0-1 15,-1-4 1-15,-1 3 1 0,2-2-3 0,0 0 0 16,0-3 3-16,0 2-3 0,-2 2 3 0,1 1-3 0,0 0 1 15,-2-1 1-15,2-3 1 0,1 1-2 16,-1 4-2-16,0-1 2 0,1 1 2 0,-3 0-2 16,2 0 2-16,0-2-2 0,-1-3 0 0,0 4 0 0,2 1 0 15,0-1-1-15,-1-1 4 0,0 1-2 0,1-1-2 16,0 3 2-16,-2-3-2 0,2-1 1 0,0 3 0 16,-2-6-2-16,2 5 6 0,0 1-2 0,2 0 1 15,0-2-4-15,-1 0 2 0,-1 0 1 0,-1 1 1 16,2 1-4-16,-2 0 1 0,1 0-4 0,0 0 7 15,1-1-3-15,-1 4 2 0,1-2-2 0,-2-2 0 16,2 0-2-16,-2 2-3 0,2-1 4 0,-1-1 4 16,0 1-6-16,2 2 5 0,2-2-4 0,-1-1-1 15,-2 1 3-15,-1-1 2 0,2 3-2 0,2-1-3 0,-1-1 4 16,0 1 0-16,-2 0-2 0,3 0 4 16,-3-1-3-16,2 2 1 0,0 0-1 0,1-2 0 15,-4 1 0-15,4-1 2 0,0-1-4 0,-2 1 3 16,-1-1 0-16,3 2 0 0,-3-3 1 0,1 2-3 0,1-4-3 15,-3 3 3-15,1-1-3 0,1 1 3 16,-1-4 3-16,1 1-5 0,-2 1 2 0,2 2 2 0,-2 1-1 16,0-1 3-16,0 1-3 0,0-1 0 15,1 3-2-15,0 0 5 0,-1-2 0 0,0 0-4 0,2 0-5 16,-2 0 6-16,2 1 3 0,-2 1-2 0,1-2-2 16,0-3 1-16,2 4 1 0,-2-1 0 0,-1 2-3 15,1-2 2-15,0 1 0 0,2-2-1 0,-3 2-1 16,1 1 3-16,-1-1 0 0,1-1 1 0,-1 3 0 15,0-3-3-15,0 0 2 0,0-1 2 0,0 2-6 16,0-3 0-16,0 1 3 0,-1 2 1 0,1-3-4 0,-5 1 3 16,3 0 2-16,-1 1 0 0,1-2-1 15,-2 1-2-15,2 0 2 0,-5 1-2 0,5-3 1 0,-4 3 1 16,1-4-1-16,0 6 3 0,-1-3-2 0,3 1 0 16,-2-1 0-16,2 0 4 0,0-1-2 0,-2 3-2 15,4 2 0-15,-4-4 1 0,4 3 1 16,0-3-1-16,-2 0 0 0,2 2 1 0,1-3-2 15,0 4 1-15,0-3 4 0,1 0-3 0,2 1 1 0,-6-1-3 16,3 1-1-16,0-1 2 0,3 2 1 0,-2-3 0 16,1 2-2-16,1-1 1 0,-2 1 0 0,0-4-1 15,-1 7 1-15,2-4-2 0,-2-2 4 0,3 0-1 16,-3 5-1-16,1-5 1 0,1 2-4 0,0 1 6 16,-1-6-1-16,1 5 0 0,-2 0 1 0,1 1 1 15,-1-3-8-15,3-1 5 0,-1-2-2 0,0 5 6 16,1-1-1-16,-2-2 0 0,0-2-2 0,3 6-1 15,-4-6 1-15,0 4 2 0,1-3-3 0,0 3 4 0,2 0 0 16,-1 2-1-16,0 0-1 0,-2-5 2 0,0 5-1 16,3-1-3-16,-2-2-1 0,-1-1 2 0,0-4-4 15,0 8 7-15,-1-5-3 0,2-1-1 0,-1 5 1 16,0 0 0-16,-1-3-1 0,1 3 6 0,0-4-1 16,-3-2 1-16,1 0-4 0,2 1-1 0,-1 1-1 15,1-1 3-15,0 3-3 0,-1 2 1 0,1-4 0 16,-3-2-3-16,2 1-1 0,1-1 5 0,-1 2-5 15,1-2 2-15,-1 0-2 0,-2 0 2 0,2 1-2 16,0 0 5-16,1-3-2 0,-4 0-1 0,3 3-1 0,-1 0 1 16,-1 0-2-16,2-3 1 0,-2 2 0 15,1-1 1-15,0-2-3 0,0 2 2 0,0-3-1 16,-1 4 1-16,2-4 0 0,-3 2 0 0,3-2-3 16,-3 2 1-16,3-2 1 0,0-1-1 0,-1 0-2 15,0 0 3-15,1 1-1 0,-2-2 1 0,1 5-1 16,1-1 4-16,-1-4-4 0,1 5 2 0,0-1 0 0,-2-3-2 15,1 1 1-15,1 2 2 0,-2-3-5 0,2 5 4 16,0-2-2-16,1 0-1 0,0 2 3 0,-3-4 2 16,2 3-1-16,1 1-5 0,0-2 5 0,-1 2 0 15,1-2 0-15,-4 0 3 0,7 1-3 0,-3-3 1 16,0 2-1-16,0 1 1 0,0 0 2 0,0-3-1 16,0 3 0-16,0-12-2 0,0 21 0 0,1-15 0 15,-1 6 2-15,0-5-1 0,0-7-3 0,-1 18 2 16,1-10-1-16,0-8 3 0,0 13-1 0,0-5-2 15,0-8 0-15,0 14 0 0,0-14 0 0,1 14 0 16,-1-8-1-16,0-6 2 0,-1 14-2 0,-2-7 1 0,3-7-2 16,-1 12 4-16,1-12-5 0,-1 9 5 15,1-9-1-15,-3 11-2 0,3-11 0 0,0 12 2 0,0-12-4 16,-2 11 2-16,2-11 1 0,-1 10 2 0,1-10 0 16,-2 14-2-16,2-14-3 0,-1 11 3 15,1-11 0-15,-2 12 1 0,2-12-4 0,-3 11 2 0,3-11-1 16,-1 11 0-16,1-11 3 0,-2 13-2 0,2-13 2 15,-2 9-1-15,2-1 0 0,0-8 4 0,-2 13-3 16,-1-5 3-16,3-8 3 0,-2 10 0 0,2-10-1 16,-4 14 5-16,4-14-4 0,-1 10 1 0,-2-2-1 15,3-8-2-15,-3 15 5 0,1-9-1 0,2-6-1 16,-6 13-1-16,3-5 1 0,0-2 0 0,3-6 3 0,-5 15-7 16,4-10 4-16,1-5 1 0,-6 11-1 15,5-5-3-15,1-6 2 0,-5 12-2 0,3-7 2 16,2-5-2-16,-4 14-6 0,2-9 6 0,2-5 2 0,-3 11-5 15,3-11 3-15,-2 11 2 0,2-11-3 0,-1 12 4 16,1-12-3-16,-1 11 2 0,1-11-6 0,-3 10 5 16,3-10-1-16,3 8 0 0,-3-8-4 15,0 10 0-15,0-10 1 0,1 8-2 0,-1-8 6 0,1 8 0 16,-1-8-2-16,0 0 2 0,2 12 0 16,-2-12 5-16,0 0-4 0,-2 10 3 0,2-10 0 0,0 0-2 15,2 9-3-15,-2-9 5 0,0 0-1 0,0 0 2 16,2 10-9-16,-2-10 8 0,0 0 2 0,1 10-2 15,-1-10-2-15,0 0-1 0,3 6 1 0,-3-6-3 16,0 0 3-16,0 0 2 0,2 9-5 0,-2-9 0 16,0 0-1-16,0 0 2 0,0 0 0 0,0 9 3 15,0-9-8-15,0 0 2 0,0 0-1 0,0 0 1 16,0 0-1-16,1 8-2 0,-1-8 3 0,0 0-5 16,0 0 4-16,0 0 1 0,0 0 1 0,2 9-1 15,-2-9-2-15,0 0 1 0,0 0 2 0,0 0-1 0,0 0-1 16,0 0 2-16,0 0-2 0,0 0-1 0,0 0-15 15,0 0-16-15,0 0-22 0,0 0-21 16,0 0-24-16,0 0-26 0,0 0-27 0,8-23-23 0,0 11-38 16,-5 0-56-16,5-1-182 0,3-3-486 0,0-3 215 15</inkml:trace>
    <inkml:trace contextRef="#ctx0" brushRef="#br0" timeOffset="-18756.69">11818 7490 59 0,'0'0'121'0,"0"0"-6"0,0 0-9 16,0 0-11-16,0 0-9 0,0 0-7 15,0 0-8-15,0 0 1 0,0 0-6 0,0 0 4 0,0 0-16 16,0 0 7-16,-22-13-4 0,22 13-4 0,0 0-10 16,0 0 7-16,0 0-10 0,-11 1-2 0,11-1 0 15,0 0-4-15,0 0 2 0,0 0-4 0,0 0 3 16,0 0-4-16,0 0-6 0,0 0 4 15,0 0-3-15,0 0 3 0,0 0-5 0,0 0 0 0,0 0-1 16,21 11-2-16,-21-11-3 0,13 1-3 0,-13-1 0 16,14-1-1-16,-14 1-3 0,14-2 2 0,-5 2-3 15,1-1-2-15,-10 1 2 0,17-1 2 0,-17 1-6 16,16 0 2-16,-3-4-2 0,-1 4 0 0,2-3-4 16,-2 1 7-16,-2 1 1 0,2-1 4 0,-2 1 2 15,2 1 3-15,-2 0-2 0,1-3-1 0,-1 3 7 0,1-2-5 16,3-1 4-16,-2 0 0 0,0 3 7 0,-12 0-2 15,20-2-2-15,-7 2 0 0,-2 0 1 16,2 0-3-16,-3-2-4 0,-1 1 0 0,-9 1-6 0,19 0 2 16,-6 0-3-16,-2 1 5 0,-3-1-5 0,-8 0-2 15,19 0-3-15,-11 2-1 0,1-1-1 0,-9-1 4 16,19 0-4-16,-12 1 3 0,3-1-2 0,-10 0-2 16,16-2 0-16,-6 2 0 0,-10 0 3 0,15-3 0 15,-6 0 4-15,-9 3 5 0,15-3-1 0,-2 1 1 16,-6 1 1-16,3-1 0 0,-10 2-2 0,17-6-2 15,-11 5 1-15,-6 1 3 0,14-3-5 0,-8 2 0 16,-6 1-3-16,12-4 0 0,-12 4-1 0,14-4-3 16,-14 4 5-16,12-1-5 0,-12 1 2 0,13-3-5 0,-6 0 4 15,-7 3-3-15,12 0 0 0,-12 0-2 16,14 3 1-16,-14-3-2 0,12-4 4 0,-12 4-4 16,11 1 0-16,-11-1 4 0,11 0-2 0,-11 0-1 0,9 0 1 15,-9 0 0-15,11 0 1 0,-11 0-1 0,0 0-1 16,14-1-1-16,-14 1 3 0,0 0-2 15,13 1 2-15,-7 2-3 0,-6-3 2 0,0 0-6 0,16-4 3 16,-16 4 3-16,10-4-1 0,-10 4-3 0,10 0 7 16,-10 0-7-16,12-3 5 0,-5 1-4 0,-7 2 3 15,12-3-4-15,-12 3 2 0,9-3 2 0,-9 3 1 16,11-1-3-16,-11 1-1 0,8-2-1 0,-8 2 2 16,11-5 0-16,-11 5 0 0,10-3 3 0,-10 3-3 15,8-4 1-15,-8 4-2 0,0 0 4 0,12-2-3 16,-12 2-1-16,7-2-1 0,-7 2 2 0,9-3 1 15,-9 3-3-15,12-3 3 0,-12 3 1 0,0 0-2 16,13-1 0-16,-13 1 0 0,11 0 1 0,-11 0 1 0,0 0 0 16,13-1-4-16,-13 1-2 0,10 0 5 0,-10 0-4 15,10 1 4-15,-10-1-1 0,10 0 2 16,-10 0-1-16,0 0 0 0,15 0 0 0,-15 0 1 0,11-1-3 16,-11 1 0-16,0 0 1 0,12 0 1 0,-12 0-6 15,11 0 7-15,-11 0 0 0,0 0 2 0,13 0-1 16,-13 0-1-16,13 1 1 0,-13-1 0 0,12-1-3 15,-12 1 2-15,13 0-2 0,-13 0 2 0,13 1 0 16,-13-1-2-16,14-1 1 0,-7 2 1 0,3 0 0 16,-10-1-2-16,20 0 4 0,-14-1-2 0,-6 1 6 15,19 3 1-15,-7-3-1 0,-1 0 2 0,1 0 1 16,-3 0 0-16,-9 0 3 0,17-3-2 0,-9 4 1 0,-8-1-1 16,16-1 0-16,-7 1 0 0,-9 0-2 15,13-1 3-15,-13 1-1 0,11-1-3 0,-11 1 0 16,11-3 0-16,-11 3 2 0,11 3-3 0,-11-3 1 0,14-5-4 15,-7 3-4-15,-7 2 3 0,10-1-3 0,-10 1 5 16,13 0-1-16,-13 0-1 0,14 1-3 0,-14-1 3 16,15-1-4-16,-9 2 5 0,-6-1-4 0,14 2 3 15,-14-2-4-15,12 2 0 0,-12-2 4 0,16 0-2 16,-9 0-3-16,-7 0 2 0,15 0-1 0,-6 0 1 16,-9 0-4-16,13 0 9 0,-13 0-8 0,14 0 5 15,-14 0-2-15,7 0 2 0,-7 0-1 0,11 3-1 16,-11-3-1-16,0 0 4 0,14 0-5 0,-14 0 1 15,0 0-1-15,16-3-1 0,-16 3 2 0,14-2 0 0,-8 0 3 16,-6 2-3-16,13 0-3 0,-13 0 1 0,15-2 4 16,-5 0 0-16,-3 1-1 0,-7 1 2 15,14-1-4-15,-4 1 2 0,-10 0 2 0,13-1-6 16,-13 1 3-16,15-1-1 0,-9-1-1 0,-6 2 2 0,15-4 0 16,-15 4 3-16,10 0-3 0,-10 0 3 0,0 0-9 15,16 0 6-15,-16 0 1 0,10-2-2 0,-10 2 1 16,11 0 0-16,-11 0-2 0,12-1 2 0,-12 1 2 15,13 0 1-15,-13 0-3 0,11-1 2 0,-11 1-2 16,13 0 1-16,-13 0-1 0,11-2 0 0,-11 2 0 16,10-1 0-16,-10 1 1 0,13-3-1 0,-13 3 1 15,12-1 0-15,-12 1 1 0,13-1 0 0,-13 1-1 16,13-1-1-16,-13 1 3 0,16-2 0 0,-16 2-2 16,15-1 1-16,-15 1 1 0,14 0-3 0,-6-2 2 15,-8 2 3-15,13-1-4 0,-4 1 1 0,-9 0-1 16,12-2 3-16,-12 2-1 0,15-3 1 0,-6 2-1 15,-9 1-3-15,11 0 0 0,-11 0 4 0,15-2-3 0,-8 2 3 16,-7 0-3-16,17-1 0 0,-17 1-2 0,16-1 2 16,-16 1-3-16,15 0 4 0,-5 0-2 0,-10 0 3 15,14 1-4-15,-14-1 5 0,14-1-4 0,-14 1 3 16,13 0-3-16,-13 0 2 0,16-2 1 0,-16 2-1 16,13-1-2-16,-13 1 2 0,15-3 2 0,-10 3 0 15,-5 0 0-15,14 3-2 0,-14-3 0 0,15-3 1 16,-15 3 0-16,13 0 3 0,-13 0-1 0,10 0-1 15,-10 0 0-15,16 0 3 0,-16 0-2 0,11-2-2 16,-4 4 2-16,-7-2 1 0,13 0-3 0,-13 0 2 16,13 0-2-16,-13 0-3 0,13 0 2 0,-13 0-1 0,11 3 2 15,-11-3-1-15,13 0-3 0,-13 0 5 16,12 0-3-16,-12 0 0 0,13 1 1 0,-13-1 4 16,10 0-5-16,-10 0-1 0,12 2-1 0,-12-2 2 0,15 1-2 15,-8 0 2-15,-7-1-3 0,13-1 2 0,-13 1 2 16,13 1-1-16,-5-1 1 0,-8 0 4 0,14-1 2 15,-5 2 4-15,-9-1-1 0,18 0 5 0,-10 0 2 16,2 0 1-16,-10 0 1 0,15-1 4 0,-7 1-6 16,3 0 3-16,-11 0-5 0,17 0 3 0,-7 1-4 15,-10-1 2-15,16-2-4 0,-8 0-1 16,-8 2-2-16,13 0 1 0,-13 0 2 0,16 0-5 0,-9-1-2 16,-7 1 5-16,13 1-3 0,-13-1 0 0,13 0-2 15,-13 0 2-15,13-1 1 0,-13 1 0 0,16-3-2 16,-16 3 4-16,13 0-2 0,-13 0 4 0,13 0 4 15,-13 0-4-15,10 0-3 0,-10 0 6 0,12-2 4 16,-12 2-5-16,11 2-1 0,-11-2 4 0,11-2-3 0,-11 2-1 16,0 0 0-16,10 0-4 0,-10 0 2 0,0 0-1 15,12-1 0-15,-12 1 1 0,0 0-7 16,0 0 4-16,0 0-2 0,11 0 0 0,-11 0 1 0,0 0 0 16,0 0-2-16,0 0-3 0,0 0 0 0,0 0 0 15,0 0 0-15,0 0 0 0,0 0-2 0,0 0 7 16,0 0-4-16,8-2-1 0,-8 2-5 0,0 0 2 15,0 0-1-15,0 0-13 0,0 0-12 0,0 0-10 16,0 0-23-16,0 0-17 0,0 0-22 0,0 0-18 16,0 0-16-16,0 0-23 0,0 0-12 0,0 0-32 15,0 0-28-15,0 0-210 0,0 0-473 0,0 0 210 16</inkml:trace>
    <inkml:trace contextRef="#ctx0" brushRef="#br0" timeOffset="-7738.73">15077-957 101 0,'0'0'135'0,"0"0"-19"16,0 0-1-16,2-9-2 0,-2 9-15 0,0 0-3 15,5-8-3-15,-5 8-2 0,0 0-4 0,3-10-4 16,-3 10 0-16,3-6-1 0,-3 6 1 0,5-6-6 16,-5 6-1-16,5-7-9 0,-5 7 7 0,3-7 0 15,-3 7-9-15,0 0 10 0,0 0-3 0,5-9 2 16,-5 9-3-16,7-3 2 0,-7 3-2 0,0 0-1 0,0 0-4 15,0 0-6-15,4-7-5 0,-4 7-6 0,0 0-6 16,0 0-5-16,0 0-5 0,0 0-4 0,0 0-4 16,0 0-4-16,0 0-3 0,0 0 2 0,0 0-2 15,0 0-4-15,0 0 0 0,0 24 1 0,0-24-6 16,0 13 3-16,0-13-7 0,-2 15 4 0,0-6 0 16,2-9 2-16,0 16-1 0,-2-9-4 15,-1 2-2-15,6 0 2 0,-3-9 0 0,0 17-11 0,0-6 9 16,0 0 2-16,0 0-5 0,-3-3 6 0,6 4-3 15,-6-1-1-15,3 0-1 0,0 0 3 0,0 0-2 0,-2 0 0 16,2 1-2-16,0-1 5 0,-2 2-4 0,2-2 0 16,-3 1 3-16,2-1-1 0,-1 3-2 15,2-3-2-15,-3 3 1 0,1 0 2 0,2 0-1 0,-5-3-1 16,2 3 0-16,3-1 1 0,-3 3-2 0,3-3 4 16,-5 6-2-16,3-1 0 0,2-1-2 15,-5 1 0-15,2 1 2 0,3-6 1 0,0 3-1 0,0 1-2 16,-3 1 3-16,1 2 1 0,2-3-1 0,0 2-1 15,-2-1-5-15,2 3 6 0,-4-2 0 0,4 1 0 16,0 1-3-16,-2 0 3 0,2 0-2 0,-3 0 0 16,3-1-3-16,0 4 6 0,3 3-3 0,-3-6 4 15,0 3-4-15,2-4 2 0,2 8-4 0,-2-8 2 16,0 2-1-16,1-1 4 0,-3 3-5 0,2-4 1 16,-2 3 4-16,1-2-1 0,2 1-2 0,-3 1 1 15,2 1-2-15,-4-4 1 0,0 3 0 0,0 3 0 16,-3-3-2-16,3-1 2 0,0 2 1 0,-2 5-2 0,-1 1 3 15,3-1-4-15,-3-1 2 0,-1 2 2 0,1-2-2 16,1 4 1-16,0-3 1 0,-1 2-2 0,3-4 0 16,-3 5 0-16,2 0 3 0,0-1-2 0,-2-1-2 15,3 1 2-15,-4 0 0 0,4-1 3 0,2-1-7 16,-3 0 2-16,3 3 3 0,-2-4 0 16,0 0-2-16,-1 2-2 0,3 0 4 0,-1-7-2 0,-1 5 1 15,-1 3 0-15,3-3 1 0,0 3 1 0,0-2 0 16,3 2-7-16,-3-1 4 0,0 1 5 0,2 0-7 15,-1-3 5-15,-1 2-4 0,5 2 2 0,-3-5 0 16,1 4-2-16,-1-1 0 0,0-2 4 0,2 3-3 16,-4-1-3-16,7 0 0 0,-4-1 4 0,0-1 0 15,2 2-1-15,2-2 0 0,-3 1-2 0,3 0-1 0,-2-1 6 16,-2-5-3-16,2 6 0 0,0 0 0 16,-3-6 1-16,2-2 0 0,3 10-1 0,-7-9 1 15,2 9 1-15,0-2-2 0,2 1-1 0,1 0 1 0,-3 1 1 16,2-1-3-16,-4 1-1 0,2-9 3 15,3 8-1-15,-3 1 3 0,-2-2 0 0,3 2-2 0,-1-4 0 16,-1 3 0-16,2 1-1 0,1-3 1 0,-4 2-2 16,0-7 2-16,3 7 2 0,-3 1-3 0,2 0 0 15,-2-1-5-15,2-4 9 0,-2-4 0 0,0 8-3 16,0-2-2-16,2-4 1 0,-4 5 2 0,4 2 0 16,-2-4-2-16,0 4 3 0,0-2-2 0,2 2 2 15,-2 0-1-15,2-2-1 0,-2 1 1 0,0-2-1 0,3 5 2 16,-3-4 0-16,2-5-3 0,-2 4 4 0,0 4-5 15,3-2 2-15,-3 0-2 0,2 0 2 16,2 2 3-16,-4-1-3 0,0 2-1 0,4-3 0 16,-4 0 0-16,3-1 0 0,-1 3 3 0,-1-3-3 0,-2-8-1 15,2 11 4-15,2-5-1 0,-1 1-1 0,0 3 1 16,-4-3-5-16,2-6 5 0,0 6 1 0,0 2-6 16,0 1 1-16,0-1 4 0,-2 1 1 0,4 4-5 15,-2-4 4-15,0 2 0 0,-2-2-1 0,-2 1 0 16,2 0 1-16,-1-1-3 0,1 3 1 0,-4 0 0 15,4-1 0-15,-3 0 1 0,2 1 2 0,-1-1 0 16,2 1-1-16,0-1-1 0,-3-1-1 0,5 0 2 16,-4-2 1-16,1 4-2 0,2-5 0 15,1 2 1-15,-2-1-4 0,-1 0 3 0,1-2 1 0,-3 3 0 16,5 2 1-16,-3 0-1 0,0 1-1 0,-2-1-1 16,1-3 0-16,0 1-1 0,2-1 4 0,-1-1-2 0,1 1-1 15,-4 3-2-15,6-5 4 0,-2 1-1 16,-1 2 1-16,1-1-5 0,2 0 5 0,-3-1-3 15,1-5 4-15,-1-3-3 0,3 3 4 0,0 5-3 0,-3-2 0 16,3-3 2-16,0-5-5 0,0 4 1 0,3-2 1 16,-6 0-5-16,1-1 6 0,2 1-1 15,0 0 1-15,-3-2 1 0,3-2 0 0,0 3-3 16,0-6 2-16,0 4 2 0,0 1-4 0,0-7 3 0,0 3 2 16,-2 4-5-16,0 0 0 0,2-8-4 0,0 5 4 15,-4-3 1-15,4 2-1 0,0 0-1 0,0 3-3 16,-2-5 2-16,4 1 3 0,-2 0 0 0,0 2-6 15,4 0 2-15,-4-2 2 0,0 0-1 0,0 0 0 16,2-3 0-16,-2 3 5 0,2 0-4 0,-2 0-3 16,0 4 2-16,0-4 4 0,3 0-2 0,-3-2 4 15,2 2-3-15,1 0 3 0,0 0-6 0,-1-3 3 16,1 3-2-16,-1 0 4 0,3 2-5 0,-1-1 4 16,3-1-1-16,-1 1 1 0,-2 4-3 0,4-6 4 15,-3 4-1-15,3-3-1 0,-2-1-4 0,-2-1 5 0,1 2 0 16,1-2-1-16,-1 2-2 0,0-2 4 0,-3 0-4 15,2 1 0-15,0 0 0 0,-4 0 3 0,3-1-4 16,-1 2-1-16,-1-2-1 0,2 0 2 0,-1-1-2 16,-2-1 3-16,0 1-3 0,5 1 1 0,-5-1-8 15,0 1 14-15,0 0-4 0,0-5-1 0,0 6 0 16,0-3 3-16,0 3-2 0,2-1 2 0,-2-1-1 16,0 0-1-16,0 2 0 0,4-2 1 0,-2 1 1 15,-2-1 2-15,2 2-2 0,-2-4 2 0,3 3-2 16,2-4 3-16,-3 4-5 0,-1-1 2 0,2 0-1 15,-1-1 3-15,0 2-3 0,1-2 2 0,-1-1 0 16,-2 2-4-16,0 0 1 0,0-5 1 0,4 2 2 0,-4 1-1 16,0-9-1-16,0 15 2 0,0-6-2 15,0-2 2-15,0-7-3 0,-2 16 1 0,2-5 2 0,0-11-2 16,-2 17-2-16,2-9 5 0,0-8-1 0,-2 13-1 16,-1-4-4-16,1 0 1 0,0 0-1 0,-2-2 3 15,4-7 0-15,-5 14-1 0,3-5 2 0,-1-1 4 16,-1 0-6-16,2-2 6 0,-2 2-4 0,4 1 2 15,0-9-4-15,-5 13 5 0,0-5-4 0,2-1 4 16,3 1-4-16,0-8 0 0,-7 16 4 0,3-10-2 16,4-6-2-16,-2 14-4 0,-1-8 6 0,1 2 2 15,2-8-2-15,-5 11-2 0,1-4 3 0,4-7-5 16,-7 12 2-16,5-5 4 0,0 0-1 0,2-7 1 16,-6 14-2-16,6-9 1 0,0-5 1 0,-5 12-3 15,5-12 0-15,-5 13-3 0,3-6 3 0,-2-1-1 0,4-6 2 16,-5 10 0-16,5-10 3 0,-4 12 0 15,1-6-4-15,3-6 4 0,-1 10-1 0,1-10-4 0,-2 11 1 16,2-11 3-16,0 9-7 0,0-9 6 0,-3 10-1 16,3-10-2-16,0 0 4 0,-2 12-3 0,2-12-1 15,0 9 3-15,0-9 0 0,0 0-2 0,0 12 1 16,0-12 0-16,-2 9 0 0,2-9 3 0,0 9-3 16,0-9-3-16,2 7 4 0,-2-7-1 0,0 0 2 15,0 9-1-15,0-9 1 0,5 8-3 0,-5-8 0 16,0 0 3-16,3 9 0 0,-3-9 0 0,3 6-1 15,-3-6-1-15,4 5 2 0,-4-5-1 0,0 0-1 16,5 9 1-16,-5-9-3 0,6 5 2 0,-6-5 1 16,0 7 0-16,0-7-2 0,5 8 2 0,-5-8-2 15,5 8 0-15,-5-8 0 0,3 4 2 0,-3-4-3 0,5 6 2 16,-5-6 1-16,7 8 0 0,-7-8 3 0,4 5 0 16,-4-5 0-16,7 5 2 0,-7-5-2 0,7 7 4 15,-7-7-3-15,4 6 2 0,-4-6 0 0,7 3 1 16,-7-3-2-16,8 6 4 0,-8-6-6 15,5 2 5-15,-5-2-2 0,0 0 5 0,10 3-1 0,-10-3 4 16,3 6 1-16,-3-6 1 0,0 0 2 0,0 0 2 16,0 0 2-16,0 0 6 0,0 0-5 15,0 0 7-15,0 0 1 0,0 0 2 0,0 0-4 0,8 2-1 16,-8-2 2-16,0 0-1 0,0 0-4 0,0 0 2 16,0 0-6-16,0 0 1 0,0 0-3 0,0 0-8 15,0 0 7-15,0 0 1 0,0 0-9 0,0 0 2 16,0 0 0-16,0 0-5 0,0 0 4 0,0 0-3 15,0 0-3-15,0 0-1 0,0 0 0 0,0 0-2 16,0 0 5-16,0 0-5 0,0 0 1 0,0 0-4 16,0 0 3-16,-19-15-2 0,19 15-1 0,0 0 0 15,-9-4 1-15,9 4-2 0,-9-2 2 0,9 2 5 0,0 0-2 16,-10-3-2-16,10 3-2 0,-10-1 0 0,10 1 1 16,-11-3 1-16,11 3-2 0,-10-5 5 0,10 5-5 15,-10 0-1-15,10 0 0 0,0 0 0 0,-8-2-1 16,8 2 2-16,0 0 2 0,-13-5-1 0,13 5 0 15,-7-1 0-15,7 1-6 0,-9-3 2 0,9 3-2 16,0 0 6-16,-13-5-3 0,13 5 3 0,-9 0-3 16,9 0 6-16,-11-3-2 0,11 3-2 0,-16-3-2 15,10 1 8-15,6 2-9 0,-9-2 6 0,9 2-3 16,-13-2 0-16,5 0 0 0,8 2 3 0,-12 0-6 16,12 0 3-16,-16-6-3 0,10 5 4 0,6 1 0 0,-13-5 0 15,13 5 2-15,-13-2-3 0,13 2 3 0,-9-3-5 16,9 3 3-16,-14-3 2 0,14 3 1 0,-13-2-2 15,13 2-3-15,-7-2 0 0,7 2 3 0,-10-4-1 16,10 4-3-16,-9-3 6 0,9 3-2 16,-12-1 0-16,12 1-6 0,0 0 6 0,-16 1-4 0,16-1 2 15,-10-1 2-15,10 1-4 0,0 0 2 0,-15-2-2 16,15 2 1-16,-11 0 4 0,11 0-2 0,0 0-1 16,-13 0 1-16,13 0 1 0,0 0-2 0,-13 0 4 15,13 0-4-15,0 0 2 0,-12-3 1 0,12 3-2 16,-11 0-1-16,11 0 0 0,-8-4-4 0,8 4 0 15,-11-1 4-15,11 1 5 0,-12-3-8 0,12 3 0 16,-15 2 0-16,15-2 1 0,-11 0-1 0,11 0 5 0,-11-2-4 16,11 2 5-16,-10 2-6 0,10-2 3 15,0 0-4-15,-10 2 2 0,10-2 3 0,-11 0 0 16,11 0-5-16,0 0 4 0,-9 4 1 0,9-4 2 0,0 0-5 16,-11 3 2-16,11-3 0 0,-6 3 1 0,6-3-1 15,0 0 0-15,-7 6-2 0,7-6-1 16,0 0 1-16,-8 3 3 0,8-3-1 0,0 0-3 0,-10 4 0 15,10-4 6-15,0 0-6 0,-8 2 3 0,8-2 0 16,0 0-3-16,-11 2 4 0,11-2-4 0,-5 7 1 16,5-7 0-16,0 0 2 0,-9 4 2 0,9-4-6 15,0 0 6-15,-6 5-1 0,6-5 0 0,0 0-3 16,-7 4 1-16,7-4-6 0,0 0 7 0,-4 8 1 16,4-8 1-16,-4 5-1 0,4-5 1 0,0 0-2 15,-5 6 0-15,5-6-1 0,0 0-1 0,-6 5 0 16,6-5 4-16,0 0-4 0,0 0 1 0,-5 9 1 15,5-9 1-15,0 0-4 0,-5 5 5 0,5-5-1 0,0 0-8 16,0 0-7-16,0 0-11 0,0 0-11 16,-3 8-8-16,3-8-14 0,0 0-14 0,0 0-13 15,0 0-18-15,-7 2-15 0,7-2-36 0,0 0-4 0,0 0-17 16,0 0-53-16,-9 4-142 0,9-4-399 0,0 0 177 16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2:47.9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14 4 0,'0'0'111'16,"0"0"-15"-16,0 0-2 0,0 0-9 0,0 0-8 15,0 0-3-15,0 0 1 0,0 0-10 0,0 0 5 16,0 0-7-16,0 0-5 0,0 0-4 0,0 0-3 16,0 0-4-16,0 0-3 0,0 0-5 0,0 0-2 15,0 0-4-15,0 0-1 0,0 0-3 0,0 0-1 16,0 0 0-16,0 0-2 0,0 0 0 0,0 0 2 16,0 0-1-16,0 0 2 0,0 0 1 0,0 0 5 0,0 0-2 15,0 0 7-15,0 0-4 0,0 0 1 0,0 0-3 16,0 0-5-16,0 0-1 0,0 0-6 0,0 0 3 15,0 0-1-15,0 0-4 0,0 0-2 0,0 0-6 16,0 0 2-16,0 0-4 0,0 0 3 0,0 0 0 16,0 0-4-16,0 0 2 0,0 0-5 0,0 0 0 15,0 0 1-15,0 0 2 0,0 0-2 0,0 0-1 16,0 0-3-16,0 0 0 0,0 0-2 0,0 0-2 16,0 0 2-16,0 0 2 0,0 0-1 0,0 0-1 15,27-5 3-15,-27 5-5 0,0 0 6 0,0 0 0 16,0 0-1-16,12-2-2 0,-12 2 3 0,0 0 0 15,0 0-6-15,0 0 6 0,13 2 0 0,-13-2-4 0,0 0 2 16,0 0-1-16,0 0 2 0,11 0 3 16,-11 0-6-16,0 0 3 0,0 0-2 0,7-3-1 0,-7 3 0 15,0 0 4-15,0 0-2 0,10-1 6 0,-10 1-9 16,0 0 4-16,0 0-3 0,0 0-9 0,0 0 9 16,0 0-2-16,0 0 5 0,0 0-3 0,0 0 4 15,10 0-4-15,-10 0 0 0,0 0-1 0,0 0 3 16,0 0-7-16,0 0 3 0,0 0-3 0,0 0 5 15,11 1 0-15,-11-1 2 0,0 0-8 0,0 0 3 16,0 0 4-16,9 1-2 0,-9-1-4 0,0 0 8 16,0 0-1-16,0 0-1 0,12-1-2 0,-12 1 3 15,0 0-3-15,11 0 6 0,-11 0-1 0,0 0 3 0,12 0-1 16,-12 0 0-16,0 0 1 0,11-1 4 0,-11 1-2 16,0 0 1-16,12 1 2 0,-12-1-4 15,0 0-1-15,0 0 4 0,10 0-5 0,-10 0-2 16,0 0 1-16,0 0-1 0,11-1 2 0,-11 1-2 0,0 0-1 15,0 0-2-15,11 0 2 0,-11 0 0 0,0 0-2 16,0 0-3-16,0 0 5 0,0 0-5 0,8 1 3 16,-8-1-3-16,0 0 1 0,0 0-1 0,0 0 4 15,11 1-2-15,-11-1 1 0,0 0-2 0,0 0 0 0,9 2 0 16,-9-2 2-16,0 0-1 0,11 2-2 16,-11-2 0-16,0 0 2 0,8 3 1 0,-8-3 1 15,0 0-2-15,9 0 2 0,-9 0-3 0,0 0 3 16,0 0-2-16,0 0-1 0,9 2 2 0,-9-2 0 15,0 0-2-15,0 0 0 0,0 0 0 0,0 0 3 16,0 0-3-16,12-2 1 0,-12 2-1 0,0 0 2 0,0 0-5 16,0 0 7-16,0 0-5 0,0 0-2 0,0 0 3 15,10 2 3-15,-10-2-1 0,0 0-1 0,0 0-2 16,0 0 0-16,10 0 4 0,-10 0-1 0,0 0-4 16,10 1 2-16,-10-1-1 0,0 0 1 0,0 0 2 15,0 0-2-15,10 0-1 0,-10 0 1 0,0 0 2 16,0 0-2-16,8 3 3 0,-8-3-6 0,0 0 3 15,0 0-1-15,0 0 0 0,0 0 0 0,0 0 4 16,13-1-2-16,-13 1 0 0,0 0-9 16,0 0 11-16,10 1-1 0,-10-1-1 0,0 0 4 0,0 0-4 0,0 0 0 15,12-1 5-15,-12 1-4 0,0 0 0 0,11 1 0 16,-11-1 1-16,0 0 0 0,11-1 2 16,-11 1-1-16,0 0-5 0,12 1 4 0,-12-1 4 0,9 0-2 15,-9 0 1-15,0 0-1 0,0 0-3 0,14 0 4 16,-14 0-6-16,0 0 4 0,11-1-2 15,-11 1 1-15,0 0-1 0,11 1-2 0,-11-1 3 16,0 0-2-16,9 0 1 0,-9 0 0 0,0 0-1 0,9 0 0 16,-9 0 3-16,0 0 0 0,0 0-2 0,13 0-2 15,-13 0-1-15,0 0 2 0,7 2-1 0,-7-2 0 16,0 0 1-16,0 0 5 0,12 0-4 0,-12 0-1 16,0 0 0-16,0 0 2 0,0 0-2 0,13-2 0 15,-13 2-2-15,0 0 0 0,0 0 3 0,0 0 0 16,12 0 0-16,-12 0 0 0,0 0-3 0,0 0 2 15,0 0-3-15,9-1 2 0,-9 1-3 0,0 0 6 16,0 0 2-16,0 0-4 0,0 0 0 0,13-2 1 0,-13 2-4 16,0 0 6-16,0 0-1 0,0 0 0 0,11 0-5 15,-11 0 4-15,0 0 1 0,0 0-2 16,13 0-1-16,-13 0 1 0,0 0-1 0,0 0-2 0,12 0 2 16,-12 0-3-16,0 0 6 0,0 0-1 0,12 0-2 15,-12 0 2-15,0 0 0 0,0 0 1 0,13-1 7 16,-13 1-1-16,0 0-2 0,0 0 0 0,8-2 4 15,-8 2-5-15,0 0-3 0,0 0 5 0,0 0-4 16,15 0 3-16,-15 0-2 0,0 0 1 0,0 0-2 16,10 0 0-16,-10 0 0 0,0 0 1 0,11 0 1 15,-11 0-5-15,0 0-1 0,12 2 7 0,-12-2-4 16,0 0 1-16,13-2 2 0,-13 2-2 0,10 2-3 16,-10-2-3-16,0 0 5 0,0 0 2 0,13-2-4 15,-13 2 5-15,0 0-4 0,0 0 6 0,12 2-1 16,-12-2 1-16,0 0 3 0,0 0-1 0,0 0 3 15,0 0 4-15,10 0 0 0,-10 0 2 0,0 0-7 16,0 0 11-16,0 0-3 0,0 0-1 0,0 0 5 0,0 0 0 16,0 0-5-16,0 0 6 0,0 0-1 15,0 0 0-15,0 0 2 0,0 0 3 0,9-5-6 16,-9 5 3-16,0 0-2 0,0 0 1 0,0 0-1 0,0 0-6 16,0 0 3-16,0 0-1 0,0 0-6 0,0 0 1 15,0 0-1-15,0 0-5 0,0 0-2 0,0 0-4 16,0 0-6-16,0 0-15 0,0 0-22 0,0 0-22 15,0 0-29-15,0 0-35 0,0 0-29 0,0 0-43 16,0 0-219-16,-22-11-451 0,22 11 200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2.9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E8172EC-5CDB-4133-92DB-41C8A35095AC}" emma:medium="tactile" emma:mode="ink">
          <msink:context xmlns:msink="http://schemas.microsoft.com/ink/2010/main" type="inkDrawing" rotatedBoundingBox="19073,4921 19715,4875 19746,5299 19103,5345" semanticType="enclosure" shapeName="Other"/>
        </emma:interpretation>
      </emma:emma>
    </inkml:annotationXML>
    <inkml:trace contextRef="#ctx0" brushRef="#br0">13490 264 143 0,'0'0'186'16,"0"0"-20"-16,0 0-10 0,-22 20-13 0,18-13-12 16,-1-1-9-16,1 0-9 0,2 3-8 0,2-9-6 15,-6 16-11-15,6-7 2 0,0 0-5 0,1 0-1 16,4-2-2-16,5 5 1 0,-2-2-11 0,10 2-3 15,0-2-5-15,3 2-5 0,0-4-7 0,10 2-4 16,1-3-2-16,3 1-1 0,-2-3-4 16,-1 1-5-16,4-3 0 0,-3-2-5 0,3 1-4 0,-4-5 1 15,0 0-2-15,0-4-1 0,-9 2 4 0,1-5-4 0,-2-1 2 16,0 2 5-16,-4-5-4 0,-3-2 1 16,1 0-1-16,-3-1-6 0,-5 1 0 0,2-2-2 15,-7-2-3-15,-2 1-1 0,-2-1-6 0,-7 2-2 0,-1-2-9 16,-6 1-5-16,-5-4-7 0,-6 3-7 0,-5 1-10 15,-5 5-18-15,3 0-18 0,-9 2-28 16,0 0-21-16,1 3-30 0,-19-1-49 0,-2 3-167 0,3 2-390 16,-1 4 173-16</inkml:trace>
  </inkml:traceGroup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3:34.32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E52FA88-47EA-4BB4-A67F-8A22BEB79F08}" emma:medium="tactile" emma:mode="ink">
          <msink:context xmlns:msink="http://schemas.microsoft.com/ink/2010/main" type="inkDrawing" rotatedBoundingBox="21398,10618 24375,10536 24376,10586 21399,10668" shapeName="Other"/>
        </emma:interpretation>
      </emma:emma>
    </inkml:annotationXML>
    <inkml:trace contextRef="#ctx0" brushRef="#br0">0 46 91 0,'0'0'117'0,"0"0"-13"16,0 0-1-16,0 0-24 0,0 0 4 0,0 0-7 16,0 0 0-16,0 0-9 0,0 0-2 0,0 0-14 15,26 5 3-15,-26-5-9 0,0 0-3 0,13 1-5 16,-13-1-1-16,14 2-3 0,-8-1 1 0,-6-1-14 16,16 0 3-16,-6 1-4 0,-10-1-1 0,16 0-5 15,-3 0-4-15,-4 1 2 0,0 2 1 0,3-3-4 0,-4 2 3 16,3 0-3-16,2-2-4 0,0 0 4 0,-1 1 0 15,-2 0-1-15,3-1-4 0,1 0-1 0,1 0 6 16,-2 2-5-16,0-2 0 0,3 1 0 0,-1 0 1 16,-3-2-1-16,4 2 3 0,0 0-3 0,0-1-1 15,-1 0-1-15,1 3-1 0,4-6 6 0,-7 3-2 16,2-1-6-16,1 1 2 0,-1 0-2 0,-2 0 13 16,0 0-9-16,3 0-7 0,-1-1 9 0,-2 1 2 15,1 1 2-15,-4-2 2 0,2 1-10 0,1 0 7 16,0-1 6-16,-2-1-8 0,5 1-4 0,-5 2 2 15,4 1-1-15,-3-4 2 0,3 2-8 0,-2 0 6 16,0 0-3-16,3 2 6 0,-1-2-4 0,-2 0 0 16,3 0 0-16,-3 1 2 0,0-2-7 0,2 1 6 15,-2 1-9-15,1 0 4 0,-1-1-3 0,0 1-1 16,-4-1 1-16,4 0 0 0,0 0 1 0,2-1 4 0,-1 1 0 16,0 0-3-16,1-1 1 0,0 1 0 0,0-1-1 15,0 1 8-15,1-2-6 0,0 0-2 0,4 2 3 16,3-2 5-16,-4-3 0 0,5 5 3 0,-2-1 1 15,1 0 8-15,-2 0 3 0,1-2 3 0,0 2 5 16,-2-1 4-16,1 2 7 0,-2-2-3 0,-4 0-1 16,3-1-2-16,-5 2 8 0,3-2-7 0,-1 2-1 15,0 0 2-15,-1-2-9 0,-1 2-1 0,4 1-1 16,-3 1-4-16,-3-2-3 0,1 0-3 0,-1 1 1 16,1-1-2-16,1 1 2 0,-1 0-7 0,-1 1 1 15,-1-1 2-15,3-3-4 0,-1 2 0 0,0 0 3 16,3-1-3-16,-5 4-5 0,-1-2 5 0,4 0-3 0,-3 0 2 15,2 0-3-15,-2 1 2 0,2-1-3 16,2 0 3-16,-2 0-2 0,1 0 1 0,-1 1-2 16,3 1 2-16,-2-5-6 0,3 4 3 0,-3-1 1 0,2-1 0 15,7-2 3-15,-9 3-4 0,4 2-1 0,-2-4-1 16,2 2 3-16,-2-2-2 0,1 0-2 0,0 0 2 16,3 1-1-16,-3 0 1 0,6-1 3 0,-6 1 3 15,-1 0-2-15,2 1-5 0,-2-2-2 0,2 0 4 16,2 2-1-16,-2-2 1 0,-3 2 1 0,0 0-3 15,2-1 1-15,-1 2 1 0,0-1 0 0,0 0-3 16,-2 0 5-16,0 2-2 0,0-2 0 0,3 0 0 16,-2 0 0-16,-1 0 3 0,1 0-6 0,2 0 2 15,-1 0 1 1,1 2 0-16,-3-2 0 0,5 0-2 0,-4 2 1 0,1-2 2 0,1 0-4 0,-1 0 3 16,6 0-1-16,-6 1 2 0,2 0-4 0,2-1 7 0,2-1-1 15,-7 2-2-15,7-1-4 0,-2-2 2 0,2 2-1 16,-1-4 0-16,-1 4-2 0,2 0-1 0,-6 0 7 15,2-2-1-15,-2 4-6 0,2-4-1 0,-2 4 4 16,1-4-5-16,-1 2 6 0,1 0-5 0,-1 0 2 16,-2 0 1-16,2 0 2 0,0 0 0 0,1 0 3 15,-1 0-5-15,-3-1 1 0,2 1-1 0,-6 0 2 16,3 0-4-16,-1 1-1 0,-10-1 1 0,20-1-1 16,-13 0 1-16,-7 1-1 0,14-2 0 0,-14 2 0 15,10 0-4-15,-10 0-5 0,11-1-3 0,-11 1-6 0,0 0-19 16,0 0-12-16,0 0-11 0,0 0-13 15,0 0-34-15,0 0-149 0,0 0-282 0,0 0 125 16</inkml:trace>
  </inkml:traceGroup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2:03.9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507CBFA-CA27-4E79-A9B7-8EBFECF1226D}" emma:medium="tactile" emma:mode="ink">
          <msink:context xmlns:msink="http://schemas.microsoft.com/ink/2010/main" type="writingRegion" rotatedBoundingBox="18392,5973 20258,5973 20258,6578 18392,6578">
            <msink:destinationLink direction="with" ref="{056D6140-6FFE-4838-A7F4-5A6E66DC56AC}"/>
          </msink:context>
        </emma:interpretation>
      </emma:emma>
    </inkml:annotationXML>
    <inkml:traceGroup>
      <inkml:annotationXML>
        <emma:emma xmlns:emma="http://www.w3.org/2003/04/emma" version="1.0">
          <emma:interpretation id="{55637853-3557-4BDA-9DAF-25DE75CA36BD}" emma:medium="tactile" emma:mode="ink">
            <msink:context xmlns:msink="http://schemas.microsoft.com/ink/2010/main" type="paragraph" rotatedBoundingBox="18392,5973 20258,5973 20258,6578 18392,65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8C45CA-22C0-464E-AA91-B47736944746}" emma:medium="tactile" emma:mode="ink">
              <msink:context xmlns:msink="http://schemas.microsoft.com/ink/2010/main" type="line" rotatedBoundingBox="18392,5973 20258,5973 20258,6578 18392,6578"/>
            </emma:interpretation>
          </emma:emma>
        </inkml:annotationXML>
        <inkml:traceGroup>
          <inkml:annotationXML>
            <emma:emma xmlns:emma="http://www.w3.org/2003/04/emma" version="1.0">
              <emma:interpretation id="{9FA676BF-9822-4FA3-A4D7-1AAAD112B10F}" emma:medium="tactile" emma:mode="ink">
                <msink:context xmlns:msink="http://schemas.microsoft.com/ink/2010/main" type="inkWord" rotatedBoundingBox="18401,5966 20263,5998 20252,6600 18391,6568">
                  <msink:destinationLink direction="with" ref="{C9597DB1-1A97-4FF2-836C-172DA5A823B6}"/>
                </msink:context>
              </emma:interpretation>
            </emma:emma>
          </inkml:annotationXML>
          <inkml:trace contextRef="#ctx0" brushRef="#br0">12831 1325 183 0,'0'0'202'15,"0"0"-11"-15,0 0-13 0,0 0-12 0,0 0-16 16,0 0-5-16,0 0-13 0,0 0-3 0,0 0-9 0,0 0-4 16,0 0-9-16,0 0-6 0,0 0-5 15,0 0-9-15,0 0-6 0,0 0-8 0,0 0-2 16,0 0-12-16,0 0-2 0,0 0 4 0,13-30-7 15,-11 27-3-15,-2 3-6 0,5-6-2 0,-5 6-4 16,7-11-5-16,-3 6-4 0,0-1-2 0,-4 6-2 0,12-12-3 16,-3 4-3-16,-2 2-3 0,2-2 2 0,2 2-3 15,0 1-4-15,-1-4 2 0,2 3-3 0,3 0 1 16,-3-2-18-16,2 1 3 0,-2-1-4 0,-2 2 2 16,5 1 1-16,-3-1-1 0,-2 1 0 0,3 1 1 15,-2-1 1-15,1 1 2 0,-2 1-1 0,-3-1 0 16,2 2 0-16,-3-1 2 0,4 0-2 0,-10 3 2 0,9-3-3 15,-1 2-1-15,-8 1 0 0,0 0 1 16,0 0-1-16,15 2-1 0,-15-2 2 0,9 5 0 0,-9-5-1 16,6 5 3-16,-6-5-1 0,3 8 1 0,-1 0-3 15,-2-8 2-15,0 12-1 0,0-12 1 0,-5 18 2 16,4-7-3-16,-6 2 0 0,5 1 4 0,-7 2 1 16,2-5 4-16,-2 9-9 0,1 0 6 0,-2-4-1 15,0-2-2-15,-3 1 0 0,0 1-1 0,2 1 1 16,1-1-1-16,-2 1 3 0,-1-1-1 15,-3-1 1-15,5 0 1 0,-4 0-2 0,-2 1-2 0,2-3 3 16,-1 0-3-16,0 0 3 0,-1 1-2 0,2 1 3 16,3-2-5-16,-4-1 4 0,0 2-2 0,5-5 2 15,1 1-1-15,1 1 0 0,0-2-3 0,0 1 5 16,1-4-2-16,1 2 2 0,1 0 0 0,0-4-2 0,1 1 4 16,0 0-2-16,5-5 0 0,-8 8-3 0,8-8 4 15,-5 6-1-15,5-6 3 0,0 0-3 16,-5 6 2-16,5-6-3 0,0 0 4 0,0 0-5 0,0 0 4 15,-6 6 0-15,6-6 3 0,0 0-3 0,0 0 0 16,0 0-3-16,0 0 1 0,0 0 3 0,0 0-2 16,19-20-2-16,-13 13 3 0,6 0-4 0,-5-1-4 15,4 0 1-15,1 0 1 0,0 2-3 0,1-2 1 16,0 2-2-16,1-2 5 0,-1 2 0 0,3-2 1 16,-2 2-5-16,-2 3 1 0,3-2 0 0,-3 2 1 15,-1-1-1-15,1-1 0 0,0 3-4 0,-1-1 8 16,-1 3-1-16,-10 0-2 0,13 0-1 0,-13 0 5 15,15 0-7-15,-15 0 5 0,12 4-7 0,-5-2 3 16,-4 2-1-16,-3-4 4 0,12 10 0 0,-6-5-4 16,-1 1 2-16,0 2 3 0,1-2-3 0,1 2 3 15,-1 0-2-15,0 3 2 0,3-4 0 0,1 3 1 0,-3-2-1 16,3 0 2-16,-1 1 0 0,3 0 1 0,0-3-3 16,2 2 2-16,-1-2-1 0,-4-1 7 15,6 0-4-15,-3-2 0 0,2 0 0 0,-3 0 2 0,-2-1-1 16,3-2 0-16,-4 3 1 0,-8-3 0 0,15-3-2 15,-7 1 0-15,-8 2-3 0,13-3 4 0,-13 3-1 16,10-5 1-16,-10 5-2 0,6-6 2 0,-6 6-3 16,5-9-5-16,-5 9-9 0,4-7-6 0,-4 7-11 15,1-8-9-15,-1 8-9 0,0 0-8 0,0-11-9 16,0 11-15-16,0 0-10 0,0 0-11 0,-1-13-17 16,1 13-25-16,5-9-48 0,-5 9-153 0,5-10-369 15,1 5 164-15</inkml:trace>
          <inkml:trace contextRef="#ctx0" brushRef="#br0" timeOffset="538.67">13621 1411 137 0,'0'0'188'0,"0"0"-21"0,0 0 3 16,0 0-13-16,0 0-5 0,0 0-10 0,0 0-11 16,-18 23-9-16,18-16-5 0,-6 2-7 0,4 1-8 15,-2 2-1-15,0-2-6 0,4 0-7 0,-2 1-6 16,1-3-4-16,2 4-4 0,-1-12-1 0,2 15-1 16,1-5-4-16,-2-3-4 0,3 1-1 0,-2-2-2 15,-2-6-3-15,8 10-2 0,-4-2-4 0,3-5-5 16,0 1 0-16,1 0-7 0,0-2 2 0,0 1-3 0,-8-3-4 15,18 1-4-15,-8-1-5 0,-2 2 2 16,6-4-1-16,-7 0-5 0,6-4-2 0,0 3-3 0,0-2 0 16,0-1 2-16,2-1-5 0,-2-1-4 0,2-5 2 15,-4 4 0-15,4-5-5 0,-4 3 6 0,5-4-4 16,-3 1 0-16,-3-1-3 0,2-1 1 0,-1 1-6 16,0-3 5-16,-4 6-4 0,1-3 1 0,-1 1 1 15,-2 0-2-15,1 1 3 0,1 1-4 0,-4-1 3 16,0 2 4-16,-3-3-4 0,1 5 3 0,-2-3-3 15,1 0 0-15,-3 3 0 0,-2-2-1 0,-2 2-6 16,-2 0 1-16,-1-1 1 0,-1 5 4 0,4-1-3 16,-5 0-1-16,0 3-3 0,0 0 4 0,-1 2 0 0,0 1-1 15,0-1-3-15,-3 2 0 0,3 1 4 16,0 2-1-16,0 0-2 0,0 1 3 0,-1 1-7 16,1 2 1-16,-5 3-19 0,3-1-8 0,2-1-5 0,1 4-9 15,-1 2-17-15,4-4-11 0,-4 2-14 0,4 0-15 16,1-2-19-16,1 1-20 0,2-1-18 0,2 0-59 15,0-3-154-15,3 1-405 0,0 2 179 0</inkml:trace>
          <inkml:trace contextRef="#ctx0" brushRef="#br0" timeOffset="1054.59">14200 1436 173 0,'0'0'170'0,"0"0"-4"0,0 0-16 0,0 0-3 16,0 0-7-16,0 0-5 0,0 0-11 0,0 0-11 15,0 0-1-15,-15 24-5 0,8-16-9 0,-2 2-3 16,3-1-8-16,2 3-3 0,-4 0-9 0,2 1 0 15,2 0-7-15,-2-1-3 0,1 2-3 0,3-2-2 16,-3 2-4-16,2-3-8 0,2 1 2 0,-1-1-8 16,2 1 1-16,2-2-1 0,-1-3 0 15,4 4-3-15,-2-1 1 0,1-4 0 0,7 3-1 0,0-1 0 16,-3-2-7-16,4-1-2 0,-1-1-2 0,4 0-2 16,1-2-1-16,1 2-2 0,7-2-2 0,-6-2-3 15,6 0-1-15,-1-2-2 0,-3 2 1 0,4-4-3 16,-2-1 0-16,0-3-1 0,-1 1-2 15,-1-3-3-15,0 0 2 0,-4-1-2 0,3-1 4 0,-4-4-3 16,3 1 1-16,-5-1-2 0,-1-1 0 0,1 0 5 0,-4 0 3 16,0-2 1-16,-1 2 5 0,-3 3 2 0,-2-5 2 15,-3 6 1-15,1-5-1 0,-2 3 0 0,-2 1-3 16,1 2-4-16,-3-2-2 0,0 3-1 16,-1-2-4-16,-1 3-5 0,-3 1 6 0,-4-2-5 15,4 6 1-15,-5 0-2 0,2 1 1 0,-2 2-5 0,-1 2-14 16,1 0-11-16,-4 1-14 0,-1 4-23 0,-2 1-18 15,2 2-23-15,0 2-27 0,1 2-22 0,-4-2-44 16,3 4-261-16,1 0-492 0,-10 2 218 0</inkml:trace>
        </inkml:traceGroup>
      </inkml:traceGroup>
    </inkml:traceGroup>
  </inkml:traceGroup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00.8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4709B63-6469-4341-9A78-6AA8341D31B2}" emma:medium="tactile" emma:mode="ink">
          <msink:context xmlns:msink="http://schemas.microsoft.com/ink/2010/main" type="writingRegion" rotatedBoundingBox="3957,3980 3877,2284 4515,2254 4595,3950"/>
        </emma:interpretation>
      </emma:emma>
    </inkml:annotationXML>
    <inkml:traceGroup>
      <inkml:annotationXML>
        <emma:emma xmlns:emma="http://www.w3.org/2003/04/emma" version="1.0">
          <emma:interpretation id="{6F020ECF-E471-4CE2-B7FF-F39EC6E13319}" emma:medium="tactile" emma:mode="ink">
            <msink:context xmlns:msink="http://schemas.microsoft.com/ink/2010/main" type="paragraph" rotatedBoundingBox="3957,3980 3877,2284 4515,2254 4595,3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2DED1E-837C-4767-84F6-6FE00A9879A3}" emma:medium="tactile" emma:mode="ink">
              <msink:context xmlns:msink="http://schemas.microsoft.com/ink/2010/main" type="line" rotatedBoundingBox="3957,3980 3877,2284 4515,2254 4595,3950"/>
            </emma:interpretation>
          </emma:emma>
        </inkml:annotationXML>
        <inkml:traceGroup>
          <inkml:annotationXML>
            <emma:emma xmlns:emma="http://www.w3.org/2003/04/emma" version="1.0">
              <emma:interpretation id="{24354502-41C6-465B-A68B-5FB8BA74895D}" emma:medium="tactile" emma:mode="ink">
                <msink:context xmlns:msink="http://schemas.microsoft.com/ink/2010/main" type="inkWord" rotatedBoundingBox="4004,3977 3983,3538 4526,3513 4547,3952"/>
              </emma:interpretation>
            </emma:emma>
          </inkml:annotationXML>
          <inkml:trace contextRef="#ctx0" brushRef="#br0">207 15 132 0,'0'0'188'16,"0"0"-8"-16,0 0-13 0,0 0-11 0,0 0-10 0,-1-16-6 16,1 16-12-16,0 0-8 0,0 0-13 0,0 0-6 15,-15 0-7-15,15 0-4 0,-11 0-6 0,11 0-9 16,0 0-2-16,-18 2-8 0,10 1-3 0,8-3-2 15,-18 4-4-15,11-2-4 0,-5 3-4 16,2-2-8 0,3 0 0-16,-2 0-3 0,-2 1-7 0,4-2-1 0,-3 2-4 0,1-2-1 0,3 2-2 0,6-4-3 15,-14 6-2-15,8-3-3 0,1 0 0 0,5-3-1 16,-11 7 1-16,11-7-4 0,-8 3-2 0,8-3-2 16,-5 4 2-16,5-4-1 0,0 0 0 0,-2 8 2 15,2-8-2-15,0 0-3 0,0 0 2 0,10 11 0 16,-10-11-2-16,10 2 6 0,-4-1 0 0,3 2-4 0,0-2 0 15,-9-1 4-15,16 1-3 0,-8 2-1 0,2-3-3 16,0 3-1-16,-10-3 1 0,13 1 1 16,-6 0-4-16,-7-1 3 0,12 3-2 0,-3 0-4 15,-9-3 1-15,8 3 3 0,-8-3-1 0,10 5 1 0,-5-2-3 16,-5-3-1-16,11 8 3 0,-9-4 1 16,-2-4-2-16,8 8-2 0,-3-2 2 0,1-1 1 0,-1 0 1 15,0 1-1-15,-1 0 0 0,2-2-2 0,-6-4 3 16,6 12-2-16,-1-7 1 0,-5-5 2 0,7 8-6 15,-7-3 6-15,0-5-3 0,5 9 1 0,-5-9 0 16,4 8-1-16,-4-8 1 0,4 7 2 0,-4-7-4 16,0 6 0-16,0-6 0 0,0 0 5 0,0 11-1 15,0-11-1-15,0 0 2 0,-2 10 1 0,2-10-2 16,0 0-1-16,-7 7 0 0,7-7 1 0,-6 6-4 16,6-6 4-16,-8 3-1 0,8-3 5 0,-12 5-4 15,12-5 3-15,-9 4 1 0,9-4 1 0,-10 1 0 0,2 1 2 16,8-2-2-16,-10 1 3 0,10-1-5 0,-12 0 4 15,4 3-4-15,8-3 0 0,-14 3 1 16,6-1 0-16,8-2-3 0,-15 0 1 0,7 0-1 0,8 0-2 16,-10 3 2-16,10-3 4 0,-13 0-3 0,13 0 1 15,-12 0-2-15,12 0 3 0,0 0-2 0,-12 0 0 16,12 0-2-16,0 0 0 0,0 0 3 0,-10 0 0 16,10 0-7-16,0 0-7 0,0 0-17 0,0 0-12 15,0 0-16-15,-7-8-13 0,7 8-12 0,0 0-14 0,0 0-17 16,0 0-25-16,16-9-25 0,-16 9-57 15,12-6-114-15,-4 2-358 0,0 0 159 0</inkml:trace>
          <inkml:trace contextRef="#ctx0" brushRef="#br0" timeOffset="705.16">532 96 135 0,'-2'-9'295'0,"2"9"-9"16,0 0-11-16,-4-13-19 0,4 13-10 0,4-12-23 15,-4 12-19-15,2-10-16 0,-2 10-13 0,2-12-21 16,-2 12-12-16,0-8-16 0,0 8-13 0,2-6-17 16,-2 6-3-16,0 0-9 0,2-9-12 0,-2 9-30 15,0 0-23-15,0 0-25 0,0 0-25 0,0 0-22 16,0 0-12-16,0 0-20 0,0 0-33 0,0 0-37 16,0 0-50-16,0 0-213 0,0 0-452 0,-4 31 199 15</inkml:trace>
          <inkml:trace contextRef="#ctx0" brushRef="#br0" timeOffset="452.91">419 230 19 0,'7'-5'206'0,"-7"5"-10"0,0 0-7 0,0 0-13 16,0 0-8-16,0 0-13 0,0 0-6 0,0 0-9 16,0 0-5-16,0 0-10 0,0 0-12 0,0 0-8 15,0 0-8-15,0 0-5 0,0 0-1 0,0 0-6 16,0 0-4-16,0 0-1 0,0 0 0 0,0 0-3 15,0 0-5-15,-13 26-3 0,13-19-1 0,0-7-9 16,-7 14-1-16,5-9-4 0,-1 1-3 0,3-6-4 16,-3 11-3-16,-2-3 0 0,4 0 0 0,1-8-6 0,-1 15-7 15,1-9 5-15,0-6-1 0,-3 14-7 16,3-14-1-16,3 13-1 0,-3-8 0 0,0-5-5 16,1 12 2-16,-1-12 2 0,1 10-5 0,-1-10 0 0,5 7-2 15,-5-7-2-15,3 7-2 0,-3-7 0 0,5 8 0 16,-5-8-2-16,0 0 1 0,5 6 2 0,-5-6 1 15,5 5-6-15,-5-5 3 0,0 0-1 0,3 7-8 16,-3-7 1-16,0 0-1 0,0 0 7 0,10 2-7 16,-10-2-7-16,0 0-8 0,0 0-15 0,0 0-12 15,10 0-15-15,-10 0-16 0,0 0-22 0,10-5-19 16,-10 5-28-16,11-5-22 0,-4 1-30 0,3-2-40 16,-1-4-204-16,-1 1-470 0,2-3 208 0</inkml:trace>
        </inkml:traceGroup>
        <inkml:traceGroup>
          <inkml:annotationXML>
            <emma:emma xmlns:emma="http://www.w3.org/2003/04/emma" version="1.0">
              <emma:interpretation id="{AA7B3822-A347-4563-9825-3A6AE4A32AD4}" emma:medium="tactile" emma:mode="ink">
                <msink:context xmlns:msink="http://schemas.microsoft.com/ink/2010/main" type="inkWord" rotatedBoundingBox="3900,2772 3877,2284 4515,2254 4538,2742"/>
              </emma:interpretation>
            </emma:emma>
          </inkml:annotationXML>
          <inkml:trace contextRef="#ctx0" brushRef="#br0" timeOffset="-19611.43">-98-1156 111 0,'0'0'174'15,"0"0"-8"-15,0 0-13 0,0 0-11 0,0 0-10 0,-2-8-5 16,2 8-6-16,0 0-7 0,0 0-4 15,0 0-5-15,0 0-6 0,0 0-6 0,0 0-5 16,-2-9-5-16,2 9-9 0,0 0 5 0,0 0-3 0,0 0-6 16,-7-6 3-16,7 6-2 0,0 0-4 15,0 0-2-15,0 0-3 0,0 0-4 0,0 0-5 0,0 0-1 16,0 0-1-16,0 0-6 0,0-8 0 0,0 8 1 16,0 0-5-16,0 0-5 0,0 0 2 0,0 0-4 15,0 0 4-15,0 0-9 0,0 0 2 0,0 0-2 16,0 0 0-16,0 0-6 0,0 0-1 0,0 0-2 15,0 0-3-15,0 0-2 0,0 0-2 0,0 0-5 16,0 0-4-16,0 0 2 0,0 0 0 0,0 0-2 16,0 0-3-16,0 0 2 0,0 0-3 0,20 17 3 15,-16-13-4-15,-4-4 1 0,7 10 2 0,-4-2-1 16,4-2 0-16,-2 0 1 0,-1 1-2 0,1 0 0 16,-1-1-2-16,2 2 2 0,-2-1-2 0,2 1-2 15,-3-2 7-15,2-1-3 0,0 1 1 0,0 2-3 16,1 1 2-16,-2-2-2 0,-1 2 4 0,0 1-1 0,2-2 1 15,-3-2-2-15,3 2 2 0,-1 0-4 0,-2 0 3 16,3-2-1-16,0 2 1 0,-2 0 0 0,0 1 2 16,1-3-3-16,-1 2 0 0,-1-3 0 0,3 1 3 15,1 2-3-15,-6-8 6 0,3 11-6 0,0-8 1 16,-3-3 0-16,5 7-1 0,-5-7 2 0,7 6 2 16,-7-6-3-16,0 0 1 0,2 6 0 0,-2-6 1 15,0 0-1-15,0 0-1 0,5 6 3 0,-5-6 4 16,0 0-3-16,0 0 3 0,0 0 7 0,0 0 7 15,0 0 1-15,0 0 7 0,0 0 1 0,0 0 3 16,0 0 3-16,0 0 2 0,0 0-5 0,0 0 0 16,0 0-2-16,0 0 3 0,0 0-6 0,0 0-10 15,16-14 4-15,-16 14 0 0,10-9 2 0,-8 4-8 0,4-3-3 16,-1 2-6-16,3-3 1 0,0-1 1 0,2 1-5 16,-4-2 1-16,4-3 1 0,0 4-2 15,-2-2-1-15,0 0 1 0,4-5 1 0,-1 3-3 0,-1-1-1 16,1 3 1-16,-4-1 0 0,4 2 0 0,-4-2-1 15,4 1-2-15,-7 0-5 0,2 2 3 0,3-1 1 16,-2 2 3-16,-2-2-2 0,0 2 0 0,0 1 3 16,0 2-2-16,0-1-3 0,-2 0 3 0,0 0-1 15,-3 7-2-15,6-10 7 0,-5 4-10 0,-1 6 1 16,6-5 3-16,-6 5 3 0,0 0-11 0,2-9 7 16,-2 9 5-16,0 0-9 0,0 0-4 0,5-7-9 15,-5 7-14-15,0 0-9 0,0 0-19 0,0 0-22 0,6-6-25 16,-6 6-14-16,0 0-3 0,0 0-14 0,0 0-23 15,0 0-15-15,0 0-25 0,0 0-233 0,0 0-471 16,-8 25 208-16</inkml:trace>
          <inkml:trace contextRef="#ctx0" brushRef="#br0" timeOffset="-18999.51">364-962 21 0,'5'-5'183'16,"-5"5"-10"-16,0 0-12 0,0 0-6 0,0 0 0 15,0 0-5-15,0 0-7 0,0 0-3 0,0 0-9 16,0 0 1-16,0 0-9 0,0 0 0 0,0 0-10 15,0 0-7-15,0 0-12 0,0 0-9 0,0 0-12 16,0 0-3-16,0 0-11 0,0 0-7 0,0 0-5 16,0 0-5-16,0 0 2 0,0 0 2 0,0 0-3 15,-7 29 4-15,7-29-2 0,-2 12-4 0,2-4-1 0,0-8 3 16,0 14 0-16,-2-6 2 0,2-8-3 16,2 15 0-16,-2-8-8 0,1 2 5 0,-1-9-6 15,1 12 1-15,1-2 3 0,-2-10-6 0,0 10-3 0,3-2 0 16,-3-8 0-16,2 10-9 0,-2-10 5 0,3 9-7 15,-3-9 0-15,0 9 2 0,0-9-3 0,0 0-1 16,0 7-5-16,0-7 3 0,0 0-2 0,0 0 5 16,0 0-6-16,0 0 1 0,3 7-3 0,-3-7 3 15,0 0 1-15,0 0-2 0,0 0-1 0,0 0 3 16,0 0-1-16,0 0 3 0,7 2-5 0,-7-2 5 16,0 0-12-16,16-3-20 0,-16 3-14 0,15-6-14 15,-8 4-24-15,-7 2-21 0,16-5-16 0,-6 0-18 16,-1 2-11-16,-4-1-17 0,2-1-15 0,-1 0-26 15,-6 5-225-15,10-8-455 0,-10 2 202 0</inkml:trace>
          <inkml:trace contextRef="#ctx0" brushRef="#br0" timeOffset="-18524.88">496-1059 30 0,'0'0'257'0,"0"0"-11"0,0 0-12 16,0 0-10-16,0 0-13 0,0 0-17 0,0 0-14 16,0 0-12-16,0 0-6 0,0 0-12 15,0 0-3-15,0 0-9 0,0 0-3 0,0 0-13 0,0 0-10 16,0 0-4-16,0 0-9 0,0 0-8 15,0 0-3-15,0 0-6 0,0 0-3 0,0 0-2 16,0 0-7-16,0 0-9 0,0 0-1 0,0 0-8 0,0 0-1 16,5-6-5-16,-5 6-8 15,0 0-5-15,5-8-2 0,-5 8-2 0,0 0-3 0,6-9-11 0,-6 9-7 16,5-6-11-16,-5 6-25 16,6-8-17-16,-6 8-17 0,3-2-31 0,-3 2-31 0,0 0-33 0,0 0-40 15,8-5-31-15,-8 5-62 0,0 0-149 0,0 0-473 16,0 0 210-16</inkml:trace>
        </inkml:traceGroup>
      </inkml:traceGroup>
    </inkml:traceGroup>
  </inkml:traceGroup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0:17.3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4BE16E4-46DF-4BF5-9D0A-97F82ECC9975}" emma:medium="tactile" emma:mode="ink">
          <msink:context xmlns:msink="http://schemas.microsoft.com/ink/2010/main" type="writingRegion" rotatedBoundingBox="8257,4693 8598,12128 5652,12263 5310,4828"/>
        </emma:interpretation>
      </emma:emma>
    </inkml:annotationXML>
    <inkml:traceGroup>
      <inkml:annotationXML>
        <emma:emma xmlns:emma="http://www.w3.org/2003/04/emma" version="1.0">
          <emma:interpretation id="{FBDC181E-BD6D-4F76-86BB-4B083EC0711A}" emma:medium="tactile" emma:mode="ink">
            <msink:context xmlns:msink="http://schemas.microsoft.com/ink/2010/main" type="paragraph" rotatedBoundingBox="8276,4695 8560,11768 7644,11805 7360,47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00C773-5787-4106-A4BE-EC502B072088}" emma:medium="tactile" emma:mode="ink">
              <msink:context xmlns:msink="http://schemas.microsoft.com/ink/2010/main" type="line" rotatedBoundingBox="8276,4695 8560,11768 7644,11805 7360,4732"/>
            </emma:interpretation>
          </emma:emma>
        </inkml:annotationXML>
        <inkml:traceGroup>
          <inkml:annotationXML>
            <emma:emma xmlns:emma="http://www.w3.org/2003/04/emma" version="1.0">
              <emma:interpretation id="{B8DCF4DF-34FE-458D-A488-47430A26F4BC}" emma:medium="tactile" emma:mode="ink">
                <msink:context xmlns:msink="http://schemas.microsoft.com/ink/2010/main" type="inkWord" rotatedBoundingBox="8112,4702 8125,5029 7631,5049 7618,4722"/>
              </emma:interpretation>
            </emma:emma>
          </inkml:annotationXML>
          <inkml:trace contextRef="#ctx0" brushRef="#br0">2155-118 14 0,'0'0'191'0,"0"0"-2"0,0 0-11 0,0 0-7 16,0 0-6-16,0 0-4 0,-11-5 2 0,11 5-2 15,0 0-5-15,-4-5-2 0,4 5-3 0,0 0-6 16,-9-6-7-16,9 6-15 0,0 0-9 0,-9-2-12 0,9 2-9 16,0 0-7-16,-19 3-7 0,13 4-6 15,-6 0-7-15,2 0-5 0,0 5-7 0,-6-1-4 16,4 3-5-16,-2 0-2 0,8 0-3 0,-3 0-5 15,-2 2-3-15,5 4 1 0,1-1-5 0,0 0-3 0,5-1-2 16,0 1-3-16,0-7 1 0,4 7-3 0,1-7-1 16,-1-2-3-16,8 8 2 0,-1-8 0 0,6-1 0 15,-1-2-1-15,6 1-1 0,12-4-2 0,-2-2-5 16,3-2 3-16,-4 0 0 0,3-2 1 0,-10-1-9 16,1-1 3-16,-2-3-5 0,2-2-2 0,-4 0-3 15,1-1-1-15,-6-4-5 0,1 0-4 0,-2 0-3 16,0-5-4-16,-5 2-2 0,1-2 2 0,-5 0-2 15,-6-2-9-15,4 3 2 0,-8 0-4 0,-1-1 1 16,-2 5-4-16,-2 0 1 0,-7 0-3 0,4 6-4 16,-7-3-13-16,-2 5-7 0,-1 1-17 0,0 2-12 0,-10 3-15 15,8 3-10-15,-8 2-18 0,9-3-21 0,-2 5-57 16,-3 2-136-16,-3 3-379 0,10-3 168 16</inkml:trace>
        </inkml:traceGroup>
        <inkml:traceGroup>
          <inkml:annotationXML>
            <emma:emma xmlns:emma="http://www.w3.org/2003/04/emma" version="1.0">
              <emma:interpretation id="{33355B37-0951-4D39-8EDF-D74AC3337CBB}" emma:medium="tactile" emma:mode="ink">
                <msink:context xmlns:msink="http://schemas.microsoft.com/ink/2010/main" type="inkWord" rotatedBoundingBox="7985,6464 7998,6800 7444,6822 7430,6487"/>
              </emma:interpretation>
            </emma:emma>
          </inkml:annotationXML>
          <inkml:trace contextRef="#ctx0" brushRef="#br0" timeOffset="633.01">1797 1924 160 0,'0'0'222'0,"0"13"-16"0,0-13-9 15,0 0-8-15,6 6-12 0,-6-6-6 0,7 6-9 16,-1-3-4-16,1 2-10 0,1-3-5 0,6 1-7 15,1-2-6-15,0 0-1 0,8 0-11 0,1-2-11 16,0 1-1-16,9-1-12 0,0 0-2 16,3-1-9-16,1-1-4 0,-4-1-3 0,-2-1-14 0,-7 0-4 15,1 1-6-15,-4-2-6 0,4 0 0 0,-7-1-7 16,-2 2 1-16,-2-2 0 0,-2 0 1 0,-1-3-3 16,-3 1-9-16,3-2-5 0,-7-3 3 0,2 3 0 15,-3-3-2-15,-3 0-1 0,0-4-6 0,-5 2 1 16,0 0 0-16,-2-1 4 0,-3 1-14 0,-3-2 0 0,0 2-3 15,-2 0-1-15,-1 1 1 0,0 4-6 0,0 0-6 16,-3 3-3-16,1 1-10 0,5 0-18 0,-1 4-14 16,-1 1-10-16,1 2-19 0,-1 5-13 0,-4 0-13 15,0 4-12-15,3 2-23 0,-3 0-13 0,2 1-12 16,-4 2 4-16,6 2-15 0,-1 1-17 0,1 2-180 16,-5 2-405-16,5-1 180 0</inkml:trace>
        </inkml:traceGroup>
        <inkml:traceGroup>
          <inkml:annotationXML>
            <emma:emma xmlns:emma="http://www.w3.org/2003/04/emma" version="1.0">
              <emma:interpretation id="{1D566D0C-6AEA-40F7-84E2-452D1422F9E9}" emma:medium="tactile" emma:mode="ink">
                <msink:context xmlns:msink="http://schemas.microsoft.com/ink/2010/main" type="inkWord" rotatedBoundingBox="8404,7892 8560,11768 7776,11799 7620,7924"/>
              </emma:interpretation>
            </emma:emma>
          </inkml:annotationXML>
          <inkml:trace contextRef="#ctx0" brushRef="#br0" timeOffset="1335.04">2319 3275 123 0,'-9'-5'246'0,"9"5"-24"0,0 0-15 15,0 0-19-15,-10-2-13 0,10 2-13 0,0 0-12 16,-12 9-4-16,12-9-14 0,-9 11-11 0,5-5-10 0,1 2-11 16,1-1-4-16,-1 4-9 0,2-2-11 0,1 0-3 15,0-9-3-15,1 17-3 0,5-7 2 16,-1-2 2-16,4-1 3 0,2-1-5 0,1 0-2 0,13-2-6 15,-1-1-1-15,6-4-7 0,5-3 2 0,2 1-7 16,-4-3-9-16,0-1 3 0,0 1-3 0,-2-5-5 16,-2-1-2-16,-3-2-5 0,-5 1-4 0,0 1 2 15,-3-3-8-15,-4 0-3 0,-1-2 5 0,-2-2-7 16,-3 0 0-16,-1-2 2 0,-3 2-9 0,-4-3 0 16,0 4 1-16,-5 0-5 0,-1 2-1 0,-4-2-2 15,-1 8-6-15,-7-1-5 0,0 1-5 0,-2 2-9 16,-4 2-1-16,3 5-12 0,-5 1-13 0,-5 4-13 15,6 3-17-15,-7 3-16 0,3 1-5 0,-2 6-16 0,1-2-23 16,8 2-23-16,3-2-27 0,-3 7-204 16,6-4-431-16,0 7 191 0</inkml:trace>
          <inkml:trace contextRef="#ctx0" brushRef="#br0" timeOffset="1928.79">2112 4299 124 0,'0'0'213'0,"0"0"-18"0,0 0-7 0,-27 16-12 16,20-8-11-16,-2 3-11 0,2-2-9 0,-1 3-13 0,2 1-9 15,-4-4-8-15,7 5-9 0,1 5-7 16,-2-5-3-16,4-3-9 0,5 3-2 0,-1 0 1 16,4 0-2-16,0-4 6 0,5 0-4 0,8 0-9 0,10 2-5 15,4-3-4-15,-1-2-5 0,8-1-4 0,0-6-5 16,2 1-3-16,14-2-2 0,-16-2-7 0,-2 0-2 15,-1-4-4-15,-2 0-3 0,-2-3-4 0,-6-2-4 16,-5 4-1-16,-3-6-5 0,-5-4-7 0,0 3-2 16,-4-1-10-16,-3-4-4 0,-3 1-1 0,-5 0 1 15,-2-3-5-15,-3 3-2 0,-2 0 1 0,-2 1 3 16,-4 5-9-16,-3-1 4 0,-2 1-9 0,-4 3-3 16,-2 4-9-16,-2 2-7 0,-8 2-17 0,1 2-12 0,-3 4-11 15,3 4-15-15,1 1-6 0,1 2-19 0,-1 3-10 16,1 1-6-16,7-1-24 0,3 5-202 15,-2-4-391-15,0 6 173 0</inkml:trace>
          <inkml:trace contextRef="#ctx0" brushRef="#br0" timeOffset="2569.67">2261 5590 144 0,'0'0'269'16,"-6"-7"-14"-16,6 7-17 0,-11-3-23 0,11 3-23 0,-9-1-16 16,9 1-21-16,0 0-14 0,-19 5-13 15,12 1-13-15,-1-2-6 0,0-1-15 0,-1 4-8 16,3 1-8-16,1-2-7 0,4 3-9 0,1 2-4 0,0-1-2 16,0-10-3-16,3 17-12 0,6-7 6 15,0 0-2-15,2-2-2 0,8 1-7 0,2-1-1 16,2-3-6-16,10 0 1 0,4 0-3 0,0-3-2 0,5 0-5 15,-1-4 2-15,2 0-4 0,-1 0-1 0,1-2 0 16,-5-2-3-16,-4-1-2 0,-3 0-1 0,-7-1 0 16,-3-4-2-16,-2 0-4 0,-3-1 4 0,-3-1-2 15,-2-2 0-15,-5 3-1 0,1-1-4 0,-6 0-4 16,-2-4 0-16,-3 4-6 16,-5-4-3-16,-2 3-5 0,-1 0-1 0,-3 5-6 0,-2-4-5 15,-2 5-8-15,-3 2-8 0,-1 0-17 0,-2 7-13 0,-6-2-17 16,-1 4-13-16,1 5-20 0,4-5-18 0,4 4-25 0,-8 5-215 15,0-4-413-15,9 3 182 0</inkml:trace>
          <inkml:trace contextRef="#ctx0" brushRef="#br0" timeOffset="3201.01">2250 6771 200 0,'0'0'298'0,"0"0"-25"0,0 0-28 15,0 0-22-15,0 0-25 0,0 0-19 0,0 0-12 16,0 0-10-16,0 0-11 0,0 0-6 0,0 0-11 16,-18 19-9-16,14-13-8 0,-5 4-10 0,3-1-12 15,0 0-5-15,0-1-8 0,2 4-6 0,-2-2-5 16,3-1-4-16,1-1-4 0,-2 4-7 15,4-4-2-15,0-8-4 0,4 16-4 0,-2-10-4 0,1 0 2 16,3 2-8-16,0-3-6 0,1 0 4 0,6 0-4 16,-1-4 6-16,3-1-7 0,8-1 0 0,-2-4-2 15,3 1-4-15,0 0-2 0,6-7 1 0,-9 3-5 16,2-2 7-16,0 1-8 0,2-9 0 16,-1 0-3-16,-4 3-5 0,2-6-9 0,-4 0 1 0,-3 2-9 15,-3 2-8-15,-4-2-6 0,-2 7-10 0,-3-2-14 0,0 0-13 16,-3 2-9-16,-1 0-17 0,-5 4-9 15,-3-1-19-15,-3 0-21 0,-3 4-18 0,0-3-18 16,-5 6-49-16,-4-2-188 0,0 4-446 0,-1-2 198 0</inkml:trace>
        </inkml:traceGroup>
      </inkml:traceGroup>
    </inkml:traceGroup>
    <inkml:traceGroup>
      <inkml:annotationXML>
        <emma:emma xmlns:emma="http://www.w3.org/2003/04/emma" version="1.0">
          <emma:interpretation id="{08E94A3F-AE94-4A72-807E-31DFAB5CA706}" emma:medium="tactile" emma:mode="ink">
            <msink:context xmlns:msink="http://schemas.microsoft.com/ink/2010/main" type="paragraph" rotatedBoundingBox="6450,4825 6789,12211 5652,12263 5312,4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CF3C75-5D22-405E-967B-F8B9ED47E5A0}" emma:medium="tactile" emma:mode="ink">
              <msink:context xmlns:msink="http://schemas.microsoft.com/ink/2010/main" type="inkBullet" rotatedBoundingBox="6016,4845 6029,5127 5653,5144 5640,4862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-111728.88">63 80 49 0,'0'0'107'0,"0"0"-10"16,0 0-10-16,0 0-1 0,0 0-1 0,0 0-8 0,0 0-12 15,0 0-5-15,0 0-2 0,0 0-2 16,0 0-3-16,0 0 3 0,0 0-3 0,0 0-1 15,0 0-6-15,0 0 2 0,-8-14 1 0,8 14 4 0,0 0 4 16,0 0-8-16,0 0 1 0,0 0 3 0,0 0-4 16,0 0 1-16,0 0 4 0,0 0-6 15,0 0 6-15,-2-8 0 0,2 8-4 0,0 0 3 0,0 0-2 16,0 0-1-16,0 0-5 0,0 0-1 0,0 0 1 16,-9-5-4-16,9 5 1 0,0 0-3 0,0 0-5 15,0 0 0-15,-7-3-2 0,7 3-8 0,0 0 0 16,0 0-3-16,0 0 2 0,0 0-8 0,0 0 1 15,-15 8 1-15,15-8-3 0,0 0 1 0,-6 8 6 16,6-8-4-16,-5 5-2 0,5-5-1 0,-5 9 6 16,5-9-2-16,-3 8 0 0,3-8 4 0,-3 13 1 15,3-13-1-15,0 11 4 0,0-11-4 0,0 12 1 0,0-12-4 16,0 13 0-16,0-13-2 0,3 10 1 0,-2-3-2 16,-1-7 2-16,2 15-4 0,-2-9-1 15,0-6 0-15,3 14 2 0,-1-8-4 0,1 2 1 0,-3-8-3 16,3 11 3-16,-1-3-4 0,1-2 0 0,-3-6 1 15,5 14 1-15,-3-10 0 0,4 1-4 0,-6-5 0 16,7 8 3-16,-7-8-2 0,6 8 1 0,-6-8 0 16,7 6-2-16,-2-1 0 0,1-3 4 0,-6-2-2 15,7 4 4-15,-7-4-3 0,13 3 2 0,-7-2 2 16,-6-1 2-16,14 0 0 0,-14 0 3 0,13-1-4 16,-13 1 2-16,14-3 1 0,-9 1 0 0,5 0 1 15,3-2 0-15,-8 3-3 0,-5 1-1 0,21-5 2 0,-10 1-4 16,-4 1 4-16,4-1-2 0,1-1-3 15,-6 1 1-15,4-1-2 0,2 0-2 0,-3 1 0 16,1-1 1-16,-3 2-7 0,-1-3 3 0,4 3 1 0,-10 3-1 16,11-7 0-16,-3 0 0 0,-3 5-1 0,2-3 2 15,-7 5-1-15,11-9 1 0,-7 7-3 0,-4 2 3 16,6-9-2-16,-6 9 3 0,5-10-4 0,-5 10 0 16,7-9 0-16,-7 9-3 0,4-6 6 0,-4 6-1 15,2-8 1-15,-2 8 2 0,5-8-4 0,-5 8-1 16,0 0 0-16,0-12 1 0,0 12-4 0,3-8 3 15,-3 8-2-15,0 0 0 0,-3-11-1 0,3 11 4 16,0 0-4-16,0-11 2 0,0 11-3 0,0 0 0 16,-7-9 0-16,7 9 1 0,0 0-3 0,-5-8 6 0,5 8-3 15,-6-5 0-15,6 5 2 0,-5-6-2 0,5 6-2 16,0 0 2-16,-6-8 0 0,6 8 0 0,-7-5 2 16,7 5-1-16,0 0-5 0,-8-6 5 0,8 6-4 15,-5-7 3-15,5 7-2 0,-8-5 5 0,8 5-6 16,0 0 3-16,-10-7-3 0,10 7 4 15,-8-7 1-15,8 7-2 0,-5-2 0 0,5 2 0 16,0 0 0-16,-8-5 2 0,8 5-2 0,0 0-2 0,-10-7-2 16,10 7 6-16,0 0-4 0,-8-4 3 0,8 4-4 15,0 0 3-15,0 0-3 0,-11-4 2 0,11 4-2 16,0 0-1-16,0 0 1 0,-12 0 3 0,12 0-3 16,0 0 1-16,-15 0 1 0,15 0-1 0,-11 3 0 0,11-3 2 15,-15 1 1-15,9 1-2 0,6-2 2 16,-15 2-2-16,5 2-2 0,10-4 2 0,-16 1 1 15,8 1-7-15,8-2 3 0,-15 2-2 0,7 1-1 0,8-3-2 16,-13 2 0-16,13-2-3 0,-15 0-5 0,15 0 0 16,-13 4-7-16,7-2-4 0,6-2-7 0,-12 1-8 15,12-1-8-15,-11 5-10 0,11-5-9 0,-7 2-6 16,1 2-14-16,6-4-9 0,-11 4-19 0,11-4-24 16,-7 6-17-16,7-6-33 0,-8 6-178 0,8-6-400 15,-7 3 176-15</inkml:trace>
      </inkml:traceGroup>
      <inkml:traceGroup>
        <inkml:annotationXML>
          <emma:emma xmlns:emma="http://www.w3.org/2003/04/emma" version="1.0">
            <emma:interpretation id="{3436126C-BF34-4426-A05B-6DB55E3166A2}" emma:medium="tactile" emma:mode="ink">
              <msink:context xmlns:msink="http://schemas.microsoft.com/ink/2010/main" type="line" rotatedBoundingBox="6513,6213 6789,12211 5652,12263 5376,6265"/>
            </emma:interpretation>
          </emma:emma>
        </inkml:annotationXML>
        <inkml:traceGroup>
          <inkml:annotationXML>
            <emma:emma xmlns:emma="http://www.w3.org/2003/04/emma" version="1.0">
              <emma:interpretation id="{F93D52BC-9075-4AF2-AA51-5FAEA7119FE0}" emma:medium="tactile" emma:mode="ink">
                <msink:context xmlns:msink="http://schemas.microsoft.com/ink/2010/main" type="inkWord" rotatedBoundingBox="6087,6233 6103,6583 5742,6600 5725,6249"/>
              </emma:interpretation>
            </emma:emma>
          </inkml:annotationXML>
          <inkml:trace contextRef="#ctx0" brushRef="#br0" timeOffset="-108867.19">187 1415 33 0,'0'0'126'0,"0"0"-9"0,0 0-2 16,0 0-5-16,0 0 2 0,0 0-6 0,0 0 2 16,0 0-6-16,0 0-3 0,0 0-2 0,0 0 0 15,0 0-10-15,0 0 3 0,0 0-6 0,0 0-5 16,0 0-5-16,0 0-5 0,0 0-8 0,0 0-2 15,0 0-2-15,0 0 0 0,0 0-3 0,16-3 0 16,-16 3 2-16,10-2-2 0,-10 2-4 0,10-4-5 16,-10 4 0-16,11 0 0 0,-11 0-5 0,13 0-1 15,-13 0-2-15,13-2-4 0,-13 2-3 0,7-2-4 0,-7 2-3 16,11-1 0-16,-11 1-6 0,0 0 0 0,15 0-1 16,-15 0-1-16,8-1 3 0,-8 1-5 0,0 0-5 15,15 0 2-15,-15 0 0 0,0 0-3 0,13-2 3 16,-13 2-2-16,11-1-2 0,-11 1-1 0,0 0-2 15,10-1 3-15,-10 1-1 0,12 0-4 0,-12 0 2 16,8-1 2-16,-8 1-5 0,0 0 0 0,14-3 0 16,-14 3 3-16,10 0-3 0,-10 0 0 0,0 0 2 15,13-2-3-15,-13 2 0 0,7-3-1 0,-7 3 4 0,0 0-1 16,9-1 0-16,-9 1-1 0,0 0 1 16,9-3 0-16,-9 3 1 0,0 0-1 0,0 0-2 0,0 0 1 15,0 0-2-15,9-2-1 0,-9 2 1 0,0 0-7 16,0 0 1-16,0 0-3 0,0 0-3 15,0 0 0-15,0 0-4 0,0 0-3 0,0 0 1 0,0 0-5 16,0 0-4-16,0 0-6 0,0 0-7 0,0 0-1 16,0 0-8-16,0 0-6 0,0 0-7 0,0 0-6 15,0 0 8-15,0 0-23 0,0 0-11 0,0 0-5 16,0 0-13-16,0 0-15 0,0 0-31 0,0 0-90 16,0 0-272-16,0 0 121 0</inkml:trace>
          <inkml:trace contextRef="#ctx0" brushRef="#br0" timeOffset="-107801.1">130 1440 163 0,'0'0'150'0,"-8"5"-9"0,8-5-12 15,-7 3-6-15,7-3-6 0,-5 7-8 0,5-7-4 16,0 0-5-16,-6 5-4 0,6-5-9 0,0 0-2 0,-7 8-10 16,7-8-7-16,0 0-5 0,-6 6-6 15,6-6-2-15,0 0-6 0,-5 6-2 0,5-6-4 0,0 0-4 16,-2 7 0-16,2-7-4 0,0 0-1 0,0 0-2 15,0 0-1-15,0 0 0 0,2 12 3 0,-2-12-1 16,0 0-4-16,6 6-1 0,-6-6-3 0,10 2-2 16,-10-2-4-16,8 4 1 0,-8-4 0 0,7 4-3 15,-7-4-3-15,11 2 0 0,-11-2-2 0,10 3 3 16,-10-3-7-16,10 1-1 0,-10-1 0 0,15 2 2 0,-6-2-1 16,0 1-1-16,-9-1-2 0,16 0-2 15,-8 0 0-15,-8 0 0 0,16 0 0 0,-9 1 2 16,-7-1-3-16,10 0 2 0,-10 0-4 0,16-1 3 15,-16 1 0-15,11 1-2 0,-11-1 1 0,13 1-1 16,-13-1-1-16,10 3 1 0,-10-3-1 0,13 2 3 16,-13-2-5-16,12 0 4 0,-12 0 1 0,13 0-3 0,-13 0 2 15,14 0-5-15,-14 0 4 0,8 4-2 0,-1-4 3 16,-7 0-5-16,11 2 7 0,-11-2-5 0,0 0 0 16,13 2 2-16,-13-2 1 0,7 1 2 0,-7-1 0 15,8 3-2-15,-8-3-1 0,0 0 4 0,10 2-1 16,-10-2-5-16,6 4 2 0,-6-4-1 0,0 0 2 15,9 2-1-15,-9-2-2 0,0 0 3 0,0 0-4 16,9 4 4-16,-9-4 0 0,0 0-4 0,0 0 3 16,7 4-2-16,-7-4 0 0,0 0 0 0,3 8 4 0,-3-8 0 15,0 0-1-15,0 0-1 0,5 6 0 16,-5-6-2-16,0 0-2 0,2 6 1 0,-2-6 2 16,0 0-2-16,0 0 2 0,3 9-2 0,-3-9 3 0,0 0 1 15,2 8-2-15,-2-8-1 0,0 0-2 0,-2 11-2 16,2-11 6-16,0 0-3 0,0 0 5 15,-3 12-4-15,3-12 1 0,-2 7 1 0,2-7-2 0,-2 8 1 16,2-8-1-16,-5 8 2 0,5-8 1 0,-4 6-3 16,4-6-2-16,-7 8 4 0,7-8 1 0,-3 7-1 15,3-7 2-15,-5 7-3 0,5-7 2 0,-7 7 2 16,7-7 0-16,-6 6-1 0,6-6 1 0,-7 7 2 16,2-4 5-16,5-3-3 0,-8 5 2 0,8-5-2 0,-8 5-3 15,8-5 3-15,-10 8 1 0,5-6-4 0,5-2 5 16,-13 5 5-16,9-2 6 0,4-3-1 15,-12 5 0-15,12-5 3 0,-10 2-1 0,10-2-3 0,-11 4 4 16,11-4-2-16,-10 0 0 0,10 0 1 0,-13 3-1 16,13-3-3-16,-13 2-5 0,13-2 2 15,-15 3 2-15,15-3-2 0,-13 1-2 0,13-1 1 0,-13 1 2 16,7-1 2-16,6 0 3 0,-15 0-1 0,15 0 8 16,-15-1-3-16,15 1 3 0,-11-1-4 0,11 1 1 15,-13-3-3-15,13 3 3 0,-8-2 1 0,8 2-2 16,-12-3 2-16,12 3 0 0,-8-3-3 0,8 3-2 15,0 0-3-15,-11-6 0 0,11 6-1 0,0 0 0 16,-7-5-2-16,7 5-3 0,0 0-2 0,0 0 1 16,-6-3-2-16,6 3 3 0,0 0-4 0,0 0 1 15,0 0-2-15,-10-3-1 0,10 3-3 0,0 0 6 0,0 0-6 16,0 0-2-16,0 0-3 16,0 0-12-16,0 0 0 0,0 0-4 0,0 0-5 0,0 0-9 15,-6-8-8-15,6 8-5 0,0 0-11 0,0 0-9 0,0 0-14 16,0 0-5-16,0 0-14 0,0 0-15 0,0 0-16 15,0 0-18-15,-4-6-4 0,4 6-19 0,0 0-36 16,0 0-140-16,0 0-373 0,-5-7 166 0</inkml:trace>
        </inkml:traceGroup>
        <inkml:traceGroup>
          <inkml:annotationXML>
            <emma:emma xmlns:emma="http://www.w3.org/2003/04/emma" version="1.0">
              <emma:interpretation id="{E653A018-2583-44D1-8EAF-4E7144AB86D1}" emma:medium="tactile" emma:mode="ink">
                <msink:context xmlns:msink="http://schemas.microsoft.com/ink/2010/main" type="inkWord" rotatedBoundingBox="6321,7540 6343,8001 5673,8031 5652,7571"/>
              </emma:interpretation>
            </emma:emma>
          </inkml:annotationXML>
          <inkml:trace contextRef="#ctx0" brushRef="#br0" timeOffset="-106034.88">24 2931 135 0,'0'0'149'0,"-7"22"-10"0,7-22-5 0,0 0-9 0,0 0-5 16,0 0-7-16,0 0-12 0,0 0 3 0,0 0-14 15,0 0 5-15,0 0-1 0,0 0-4 0,0 0-6 16,0 0-4-16,0 0 1 0,0 0-2 16,0 0-1-16,0 0-9 0,0 0-5 0,0 0-8 0,0 0-1 15,0 0-5-15,0 0-5 0,0 0-3 0,18-14-6 16,-18 14-2-16,9-8-1 0,-3 3-5 0,-1 2-3 15,3-1-2-15,-3-4-5 0,2 2 2 0,-1-1-3 16,4-4-5-16,-4 6 1 0,3-2 1 0,0-2-6 16,-1-1 2-16,2 2 0 0,0-1-5 0,-3-2 2 0,4 3 1 15,-6-2-3-15,6 1-2 0,-6 0 1 16,0 1 4-16,0 2-6 0,1-1-1 0,-1 1 2 16,-1-1-1-16,-4 7 1 0,6-11 2 0,-1 7 3 0,-5 4 1 15,5-6 4-15,-5 6-1 0,2-8 2 0,-2 8 1 16,0 0 1-16,4-9 1 0,-4 9 0 0,0 0 1 15,5-5 1-15,-5 5-1 0,0 0 1 0,0 0 1 16,0 0 1-16,0 0-3 0,0 0 0 0,4-6-2 16,-4 6 0-16,0 0-3 0,0 0-2 0,0 0-1 15,0 0 0-15,0 0 0 0,0 0-2 0,0 0 0 16,0 0-1-16,0 0-2 0,0 0 0 0,0 0-5 16,0 0-2-16,0 0 2 15,0 0 1-15,0 0-2 0,0 0 4 0,0 0-4 0,0 0 1 16,0 0-6-16,0 0 10 0,-13 20-2 0,13-20 1 0,-2 10-2 15,2-10 0-15,-5 12 3 0,3-6 3 0,-1 0-5 16,0 2 4-16,0 0 3 0,-1-1-2 0,-1 3 2 0,4-2 2 16,-4 4 0-16,0-2 0 0,0 0 0 0,2 0 1 15,-2 0-1-15,3-1 5 0,-1-1-4 0,0 4 0 16,0-2-1-16,1 0 1 0,0 0-3 0,2 0 3 16,-5 1 0-16,1 1 2 0,4-5-3 0,-2 2-1 15,2 0 0-15,-2 2-2 0,-1-1-2 0,3-1 3 16,0-9-4-16,-2 15-1 0,4-7 1 0,-2-8 3 15,-2 14 0-15,4-6-2 0,-2-8 0 0,0 15 2 16,5-6-1-16,-5-2 1 0,0-7-3 0,0 12 1 0,2-5-1 16,-2-7 3-16,0 11-4 0,0-11 1 15,4 9-1-15,-4-9 1 0,2 6-3 0,-2-6 2 16,3 8 0-16,-3-8 1 0,0 0-2 0,0 11 1 0,0-11 2 16,0 0-2-16,0 0 0 0,0 11-4 0,0-11 3 15,0 0 3-15,0 0-4 0,0 0-1 0,0 9 0 16,0-9 0-16,0 0-12 0,0 0-13 0,0 0-12 15,0 0-12-15,0 0-19 0,0 0-11 0,0 0-19 16,0 0-16-16,-3 11-26 0,3-11-35 0,0 0-71 16,0 0-160-16,0 0-437 0,0 0 193 0</inkml:trace>
          <inkml:trace contextRef="#ctx0" brushRef="#br0" timeOffset="-105475.07">397 2975 118 0,'0'0'183'0,"0"0"-11"15,0 0-6-15,0 0-9 0,0 0-12 0,2 19-15 16,-2-19-7-16,-2 12-4 0,2-12-4 0,0 9-6 15,0-9-8-15,0 13-5 0,0-13-3 0,2 15-5 16,-2-10-5-16,0-5-6 0,0 14-1 0,0-14-5 16,2 11 1-16,1-5 3 0,0-1-6 15,-3-5-4-15,7 9-6 0,-2-4 4 0,-5-5-2 0,9 9-5 16,-2-5-4-16,-4-2-3 0,-3-2-3 0,13 4-4 0,-6 0-2 16,2-2-3-16,-9-2-4 0,15 1-3 15,-8-1 0-15,4 2-4 0,-11-2-4 0,18-2-1 16,-7-1 0-16,-2 3-6 0,0-3 0 0,1 2-1 0,0-3 0 15,0-2 0-15,-2 2-2 0,0-1 1 0,3-2-4 16,-1-1-1-16,-5 2 1 0,6-3 2 16,-6 1-3-16,2 0-2 0,-1-1-1 0,3-1 1 0,-5-2-3 15,3 1 3-15,-2 1-2 0,-3-2 3 16,2-1-4-16,-4 2 2 0,2 0 0 0,0 1 4 0,1-4 0 16,-3 5-3-16,0-2 1 0,0 11 3 0,-3-22 1 15,1 15 3-15,2 7 3 0,-2-14-3 0,-1 7 3 16,3 7-5-16,-2-13 0 0,-2 8-3 0,4 5 0 15,-7-9-3-15,7 9-4 0,-8-9 3 0,8 9-1 16,-11-3 1-16,11 3-7 0,-13 0 2 0,13 0-3 16,-17-2-3-16,7 2-8 0,10 0-6 0,-18 2-7 0,9 0-7 15,-4-1-8-15,3 2-10 0,0-1-14 16,-1 4-10-16,1-3-12 0,0 1-17 0,0 0-10 16,1-1-27-16,-3 5-16 0,2-2-17 0,1-2-54 0,-3 0-140 15,6 1-398-15,-4-1 177 0</inkml:trace>
        </inkml:traceGroup>
        <inkml:traceGroup>
          <inkml:annotationXML>
            <emma:emma xmlns:emma="http://www.w3.org/2003/04/emma" version="1.0">
              <emma:interpretation id="{0F1ECDFA-BCA3-40B4-9581-E8A88F344C8D}" emma:medium="tactile" emma:mode="ink">
                <msink:context xmlns:msink="http://schemas.microsoft.com/ink/2010/main" type="inkWord" rotatedBoundingBox="6469,8892 6488,9295 5763,9328 5744,8925"/>
              </emma:interpretation>
            </emma:emma>
          </inkml:annotationXML>
          <inkml:trace contextRef="#ctx0" brushRef="#br0" timeOffset="-103411.89">207 4079 133 0,'0'0'138'0,"0"0"-9"0,0 0-4 0,-9-10-10 16,9 10 2-16,0 0-9 0,0 0-8 0,0 0-3 16,0 0 1-16,0 0-5 0,0 0-3 0,0 0-2 15,0 0-5-15,0 0 0 0,0 0-5 0,0 0-5 16,0 0-1-16,0 0-3 0,0 0-3 0,0 0-7 15,0 0-7-15,0 0-3 0,0 0-5 0,0 0-4 16,0 0-2-16,0 0-6 0,0 0-2 16,0 0-6-16,0 0 2 0,0 0 1 0,0 0 1 0,0 0 2 15,-11 20 3-15,9-14 3 0,2-6-2 0,-4 14 2 16,2-6-4-16,-3 3 1 0,0-2-1 0,2 2 1 16,3 2-2-16,-5-2 2 0,3 2 1 0,-3 0-1 0,-1 1-2 15,6-2-2-15,-5 0-4 0,0-2 2 16,2 4 2-16,3-3-6 0,-2 0-3 0,-1 2-3 15,1-2 4-15,2 1 0 0,-3-1-1 0,1-2-3 0,2 2-1 16,0 2-4-16,-1-5 1 0,-2 2-1 0,6-1-1 16,-3-9 1-16,-3 15-3 0,3-15 1 0,0 15-1 15,3-8 2-15,-3-7-2 0,0 12 0 0,0-12-1 16,-3 10-6-16,3-10 3 0,0 0 2 0,0 11-5 0,0-11 3 16,0 0 1-16,0 10-5 0,0-10 7 15,0 0-2-15,0 0-1 0,0 0-3 0,0 0-6 16,0 0-7-16,-2 8-8 0,2-8-12 0,0 0-6 15,0 0-13-15,0 0-11 0,0 0-10 0,0 0-17 16,0 0-26-16,0 0-46 0,0 0-12 0,0 0-63 16,0 0-141-16,0 0-406 0,0 0 180 0</inkml:trace>
          <inkml:trace contextRef="#ctx0" brushRef="#br0" timeOffset="-102920.95">591 4095 89 0,'0'0'189'0,"0"0"-14"15,0 0-9-15,0 0-11 0,0 0-12 0,4-6-7 16,-4 6-3-16,0 0-4 0,0 0-6 0,9-4-7 16,-9 4-9-16,7-1 1 0,-7 1-5 0,10-3-2 15,-10 3-6-15,11-6-7 0,-11 6-3 0,14-1-6 16,-8 0-8-16,-6 1-4 0,14-2-8 0,-14 2-5 15,13-2-3-15,-13 2-10 0,11-2-2 0,-2 0-1 16,-9 2-7-16,13-2 0 0,-13 2-6 0,13 0 0 16,-13 0-1-16,13-1-3 0,-13 1-5 0,11-2-1 0,-11 2-1 15,12 0 0-15,-12 0-3 0,8-1 1 16,-8 1-2-16,0 0-1 0,13-1-2 0,-13 1 2 16,0 0-9-16,13-2-2 0,-13 2-6 0,7-2-6 0,-7 2-2 15,0 0-10-15,0 0-6 0,11 0-7 0,-11 0-8 16,0 0-7-16,0 0-5 0,0 0-12 0,11-4-19 15,-11 4-13-15,0 0-12 0,0 0-10 0,0 0-19 16,0 0-26-16,0 0-147 0,0 0-343 0,0 0 152 16</inkml:trace>
          <inkml:trace contextRef="#ctx0" brushRef="#br0" timeOffset="-102314.07">503 4157 133 0,'0'0'166'0,"-11"6"-11"0,6-1-10 16,5-5-15-16,-7 10-2 0,3-6-10 0,4-4-9 16,-9 10-8-16,3-5-4 0,6-5-12 0,-5 7-6 15,0 0-6-15,5-7-5 0,-3 7-5 0,3-7-2 16,0 0-8-16,-3 10-4 0,3-10-4 0,0 0 2 15,0 0-1-15,6 12-4 0,-6-12 1 0,7 3-4 16,-7-3-2-16,14 3-1 0,-14-3-5 16,13 2 1-16,-3-2-7 0,2-2-3 0,-1 2 3 0,2 0-1 15,0-3-3-15,3 3 1 0,-3-2-3 0,2 1 4 16,-2-2-4-16,2 2-2 0,-5-3 1 0,3 2-1 16,-2-1-3-16,2 0-2 0,-3 2 1 0,-2 0-3 15,-8 1-2-15,13-4 0 0,-13 4 0 0,13 0-3 16,-13 0-2-16,10-2 4 0,-10 2-5 0,10 2-1 15,-10-2 0-15,9 2 3 0,-9-2-3 0,9 4-1 0,-9-4 1 16,9 4 0-16,-9-4 2 0,7 4-9 0,-7-4 3 16,6 8 4-16,-6-8-1 0,7 8-6 0,-5-4 5 15,-2-4 0-15,4 10 0 0,-4-10 4 0,2 11-1 16,0-5 1-16,-2-6-4 0,3 11 2 0,-3-2-4 16,0-9 3-16,-3 12 4 0,3-12-11 0,0 14 8 15,-2-7 1-15,2-7 5 0,-1 16 3 0,0-10 0 16,0 3 3-16,1-9-1 0,-8 13-1 0,6-5 3 15,0-2-1-15,2-6-1 0,-6 11 3 0,1-4 1 16,0-1 1-16,5-6 1 0,-11 10-1 0,7-8 0 16,-5 2-1-16,3 0 0 0,-3 0-1 0,2-2-4 15,-4-2 0-15,0 4 1 0,3-2-1 0,8-2-4 0,-18 2 2 16,11-1-2-16,7-1 1 0,-18-1-2 0,18 1-5 16,-13 0-6-16,13 0-5 0,-15-2-15 15,15 2-8-15,-11-3-6 0,11 3-15 0,-7-5-11 0,7 5-16 16,0 0-15-16,-9-5-19 0,9 5-26 0,0 0-45 15,-4-7-154-15,4 7-367 0,0 0 163 0</inkml:trace>
        </inkml:traceGroup>
        <inkml:traceGroup>
          <inkml:annotationXML>
            <emma:emma xmlns:emma="http://www.w3.org/2003/04/emma" version="1.0">
              <emma:interpretation id="{438F3C3F-768A-4A2D-BF8D-7B21D70A220D}" emma:medium="tactile" emma:mode="ink">
                <msink:context xmlns:msink="http://schemas.microsoft.com/ink/2010/main" type="inkWord" rotatedBoundingBox="6621,10197 6641,10633 5678,10677 5658,10241"/>
              </emma:interpretation>
            </emma:emma>
          </inkml:annotationXML>
          <inkml:trace contextRef="#ctx0" brushRef="#br0" timeOffset="-100675.11">112 5564 16 0,'0'0'208'0,"0"0"-12"16,0 0-14-16,0 0-7 0,0 0-18 0,0 0-4 16,0 0-6-16,-6-4-13 0,6 4-7 0,0 0-6 15,0 0-9-15,0 0-10 0,0 0-10 0,0 0-4 16,0-11-10-16,0 11-7 0,0 0-6 0,0 0-8 15,6-12-4-15,-6 12-5 0,5-8-1 0,1 2-9 16,-6 6-2-16,10-9-4 0,-8 2-8 0,6-1 1 16,-1 2-4-16,2-4 4 0,1 0-3 0,-2 2-7 15,2-1-2-15,1 1-2 0,-2-2 2 0,2 2-4 16,0-1 1-16,2 3-1 0,-4-2-2 0,2 2 2 0,-1 1-2 16,-4 0-3-16,1 1 2 0,-1 1-2 0,-6 3-1 15,13-5 1-15,-13 5-1 0,9-3-3 0,-9 3-3 16,11-1 3-16,-11 1-2 0,0 0-3 0,0 0-2 15,13 4 4-15,-13-4 3 0,3 8-1 0,-3-8 2 16,0 11-2-16,2-4 2 0,-2-7-3 0,-2 15-2 16,-1-6 4-16,1-2 1 0,-1 5 1 0,0 0-2 15,0 1 1-15,-1-1-2 0,-1 1-2 0,-1 1 6 16,1 0-2-16,0-1 4 0,-3 3-4 0,0-3 0 16,1 3 0-16,-2-2 2 0,0 4-1 0,-2-5 3 15,-2 4-7-15,2-1 5 0,-1-1-1 0,2-1 0 16,-1-3-2-16,1 0 3 0,0 0-4 0,-1-2 5 15,4 1-3-15,-4-2-5 0,1 2 6 0,0 0 1 0,4-4-2 16,-1 1 4-16,1-2-3 16,-1 0 4-16,1-3-4 0,1 3 1 0,5-5 0 0,-11 7 1 15,4-5 0-15,7-2-1 0,-8 4 0 0,8-4 0 0,0 0 1 16,0 0 2-16,-12 1 1 0,12-1-1 0,0 0 0 16,0 0-3-16,-11-7 1 0,11 7-3 0,0 0 2 15,-6-9 1-15,6 9-2 0,0 0 1 0,0-10 0 16,0 10 0-16,0 0-5 0,6-13 3 0,-6 13-1 15,5-8 0-15,-5 8 0 0,11-5 3 0,-4 0-4 16,-7 5 3-16,13-6-1 0,-7 3-1 0,3 0 1 16,5 0 3-16,-4-3 1 0,3 5 4 0,3 0 0 0,2-3 2 15,-3 2 0-15,-2 2-4 0,3-2 0 16,-6 2 1-16,5 2 1 0,-5-2-2 0,3 0-5 16,-4 2 4-16,3-1-1 0,-6 2-2 0,4-2-2 0,-5 4-1 15,6-3-13-15,-6 2-14 0,2 0-9 0,-7-4-12 16,13 9-12-16,-7-5-13 0,-4 0-18 0,5 2-10 15,-7-6-14-15,6 6-18 0,-1-2-3 0,-5-4-45 16,11 5-149-16,-11-5-357 0,10 0 159 0</inkml:trace>
          <inkml:trace contextRef="#ctx0" brushRef="#br0" timeOffset="-100273.1">657 5648 126 0,'0'0'157'0,"0"0"-12"16,0 0-3-16,0 0-5 0,0 25-17 0,0-25-1 15,-5 14-9-15,5-8-7 0,0-6-7 16,-2 16-5-16,2-16-2 0,-2 12-9 0,2-4-4 0,0-8-4 16,2 14-5-16,0-6-1 0,-2-1 0 0,5 1-6 15,-1-3 0-15,-4-5-1 0,12 9 0 0,-6-4-2 16,3-2 0-16,2-1-4 0,2 2-4 0,0-4 0 15,2-3-7-15,8 1-3 0,-4-1 1 0,-5 1-9 16,8-2 0-16,-4-2-2 0,1-2-5 0,-4 3-4 16,-1-4 4-16,3 0-1 0,-3-2-6 0,-2 3 1 15,0-6-4-15,-1 5-2 0,-2-4 2 0,-3 1-2 16,4-2 2-16,-7 0 0 0,2 3 4 0,-1 0-4 16,-4-2 2-16,0 2-1 0,-4-1 0 0,2 1-2 15,-3 0-4-15,0 1-1 0,-1-1-4 0,-4 3-1 16,2 1 1-16,-2-2-4 0,-3 4-4 0,0 1-5 15,-3-1-8-15,1 3-10 0,3 2-6 0,-3 0-8 0,0 0-12 16,0-3-9-16,1 6-12 0,0-1-14 0,0 1-10 16,0 2-12-16,1-1-25 0,-1 2-24 0,1-2-173 15,0 2-360-15,3 0 159 0</inkml:trace>
        </inkml:traceGroup>
        <inkml:traceGroup>
          <inkml:annotationXML>
            <emma:emma xmlns:emma="http://www.w3.org/2003/04/emma" version="1.0">
              <emma:interpretation id="{D8917811-3E25-47E6-8C84-B8BA3A0663CC}" emma:medium="tactile" emma:mode="ink">
                <msink:context xmlns:msink="http://schemas.microsoft.com/ink/2010/main" type="inkWord" rotatedBoundingBox="6771,11814 6789,12211 5652,12263 5633,11866"/>
              </emma:interpretation>
            </emma:emma>
          </inkml:annotationXML>
          <inkml:trace contextRef="#ctx0" brushRef="#br0" timeOffset="-98645.23">84 7159 123 0,'0'0'188'15,"0"0"-9"-15,0 0-6 0,0 0-20 0,-13-9 4 16,13 9-11-16,0 0-12 0,0 0-6 0,-5-9-9 16,5 9-17-16,0 0 1 0,0 0-6 0,0-11-9 0,0 11-9 15,0 0-6-15,2-13-8 0,-2 13-7 16,3-8-2-16,-3 8-5 0,7-10-3 0,-7 10-8 16,6-11-1-16,-2 6-6 0,-1-1-7 0,-3 6 2 0,11-11-3 15,-7 5 0-15,5 1-6 0,-1-3-3 0,4 2 0 16,1 1-2-16,-2 1 0 0,-1-1-3 15,2 0 2-15,1 1-3 0,-2 2-6 0,-3-2 5 0,2 0 3 16,1 3-6-16,-1-2 1 0,-10 3-2 0,16-2 0 16,-9 2-1-16,-7 0-2 0,13 2-2 15,-13-2 2-15,11 0-3 0,-11 0 5 0,10 5-1 0,-5-1-3 16,0 1 0-16,-5-5 1 0,6 9-2 0,-4-1 1 16,-2-8-1-16,3 12 2 0,-3-4-1 0,0 2 1 15,0-10-1-15,0 18-5 0,-3-9 7 0,3 2-3 0,-2-1 1 16,-2 1 0-16,2 0 2 0,0-1 3 15,-6-3-3-15,5 7 1 0,-4-5 1 0,1 2 3 16,-1-1 1-16,-2-1 1 0,5 2-1 0,-5-5 6 0,7 4 1 16,-8-1-2-16,4-3-1 0,-3 4 1 0,1 0-4 15,-3-2 1-15,4-3-3 0,-4 4 6 16,1-3-9-16,0 2 6 0,1-1-1 0,2-1-7 0,-3 0 4 16,-3 0 2-16,3 1-1 0,-1-3-4 0,3 0 2 15,-2 1 2-15,2-2-4 0,1-1 4 0,-1 1-2 16,0 1-5-16,0-1 4 0,8-3 2 0,-11 1-5 15,11-1 0-15,-13 4 2 0,9-2 4 0,4-2-3 16,-11 2-5-16,11-2 6 0,0 0 3 0,0 0-4 16,0 0 0-16,-12-5-4 0,12 5 2 0,0 0-3 15,0 0 3-15,0 0-5 0,0 0 3 0,0 0-4 16,12-16 3-16,-12 16-2 0,11-4 3 0,-11 4-2 16,13-8-2-16,-5 7 1 0,-3-2 2 0,5-2-1 0,2 3 2 15,1-1-4-15,-4 1 3 0,0-2 2 16,2 4 0-16,2-2-3 0,-5 1 1 0,2-1-2 15,1 2 2-15,-11 0-3 0,18 0 3 0,-8 2 0 0,0-2-2 16,-10 0 3-16,19 1-1 0,-12 1-1 16,1 2 2-16,2-2-3 0,-4 0-2 0,1 0 3 0,1 2 1 15,-1 1 0-15,2-1 0 0,-2-2 0 0,-1 5 2 16,4 0-3-16,-2-3 0 0,-1 1 1 0,-1-2 4 16,-6-3-5-16,10 5 2 0,-2-3 3 0,-1 1-2 15,-1 1-2-15,-6-4 1 0,13 2 3 0,-6 0 0 16,-7-2-7-16,0 0 8 0,19-2 0 0,-19 2 0 15,12 0-2-15,-12 0-2 0,10-2-8 0,-10 2-13 16,11-1-7-16,-11 1-13 0,11-3-14 0,-11 3-16 16,9-4-20-16,-9 4-16 0,11-4-20 0,-11 4-29 15,10-8-218-15,-7 5-404 0,-3 3 179 0</inkml:trace>
          <inkml:trace contextRef="#ctx0" brushRef="#br0" timeOffset="-98263.89">880 7065 112 0,'10'-4'239'0,"-10"4"-8"15,11-4-11-15,-1 2-14 0,-2-1-10 0,-8 3-13 16,20-3-14-16,-7 0-9 0,0-1-13 0,-2 4-11 0,5-2-13 16,-2-1-10-16,-1 2-10 0,-2 0-10 15,-1 0-7-15,3-1-13 0,-4-2-4 0,0 3-8 16,-9 1-6-16,16-2-6 0,-9 2-6 0,-7 0-7 15,13-1-8-15,-13 1-9 0,8-2-13 0,-8 2-15 0,0 0-10 16,0 0-15-16,13 2-14 0,-13-2-11 0,0 0-16 16,0 0-18-16,0 0-26 0,0 0-25 0,0 0-17 15,0 0-36-15,0 0-136 0,0 0-361 0,0 0 159 16</inkml:trace>
          <inkml:trace contextRef="#ctx0" brushRef="#br0" timeOffset="-97801.06">849 7085 14 0,'0'0'187'15,"-7"7"-11"-15,3-5-14 0,4-2-13 0,-7 8-12 0,7-8-13 16,-7 7-9-16,7-7-7 0,-4 8-8 0,4-8-8 16,-5 7-4-16,5-7-11 0,-2 8-4 0,2-8-9 15,-2 6-2-15,2-6-5 0,0 0-9 0,0 12-3 16,0-12-3-16,0 0-4 0,0 0-1 0,4 11-5 15,-4-11-2-15,5 8-4 0,-5-8-1 0,9 5-3 16,-9-5-4-16,7 3 2 0,-1 0-2 0,-6-3-3 16,13 5 2-16,-9-2-4 0,6 0-3 0,-4-2-1 15,5 1 1-15,-11-2-9 0,15 2 11 0,-4-1 5 16,-2 2 1-16,2-2 1 0,0 0 5 0,-2 2 0 16,2 0-3-16,2-1 8 0,-6-2-5 0,2 3-4 15,-2 0 3-15,1-1-4 0,1-1-1 0,-3 2-3 16,-6-3-4-16,16 6-2 0,-9-2 3 0,1-3-3 0,-8-1 2 15,9 8-3-15,-5-6-2 0,-4-2 0 16,8 9-1-16,-2-7 1 0,-6-2-1 0,4 7-1 16,-4-7-4-16,3 8 2 0,-3-8-2 0,6 10 1 0,-6-10 6 15,0 7-2-15,0-7 5 0,0 0 1 0,-6 15 7 16,6-15 0-16,-5 9 2 0,-3-3 0 0,0-3-1 16,0 3-2-16,1-3-2 0,-6 2 0 0,0 0 0 15,0-2-2-15,0-1-2 0,-3 2 1 0,4-1-3 16,-1-1-10-16,2 0-17 0,-4 2-14 0,2-1-26 15,2-1-17-15,1-1-31 0,0 2-31 0,2-2-54 16,-2 3-185-16,10-4-408 0,-13 0 181 0</inkml:trace>
        </inkml:traceGroup>
      </inkml:traceGroup>
    </inkml:traceGroup>
  </inkml:traceGroup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4:26.8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BEED5D-07F5-4AE4-A29D-C44ABBFB2B0D}" emma:medium="tactile" emma:mode="ink">
          <msink:context xmlns:msink="http://schemas.microsoft.com/ink/2010/main" type="writingRegion" rotatedBoundingBox="9109,4883 9617,4883 9617,5332 9109,5332"/>
        </emma:interpretation>
      </emma:emma>
    </inkml:annotationXML>
    <inkml:traceGroup>
      <inkml:annotationXML>
        <emma:emma xmlns:emma="http://www.w3.org/2003/04/emma" version="1.0">
          <emma:interpretation id="{AF5C9CC6-F0DC-4C20-9D28-1513B72B4EE9}" emma:medium="tactile" emma:mode="ink">
            <msink:context xmlns:msink="http://schemas.microsoft.com/ink/2010/main" type="paragraph" rotatedBoundingBox="9109,4883 9617,4883 9617,5332 9109,53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BC68AE-AA92-4F52-9A41-13BCD7FFA7FA}" emma:medium="tactile" emma:mode="ink">
              <msink:context xmlns:msink="http://schemas.microsoft.com/ink/2010/main" type="line" rotatedBoundingBox="9109,4883 9617,4883 9617,5332 9109,5332"/>
            </emma:interpretation>
          </emma:emma>
        </inkml:annotationXML>
        <inkml:traceGroup>
          <inkml:annotationXML>
            <emma:emma xmlns:emma="http://www.w3.org/2003/04/emma" version="1.0">
              <emma:interpretation id="{0266991B-8428-40C0-AD91-7BB63F1E006A}" emma:medium="tactile" emma:mode="ink">
                <msink:context xmlns:msink="http://schemas.microsoft.com/ink/2010/main" type="inkWord" rotatedBoundingBox="9109,4883 9617,4883 9617,5332 9109,5332"/>
              </emma:interpretation>
            </emma:emma>
          </inkml:annotationXML>
          <inkml:trace contextRef="#ctx0" brushRef="#br0">3591 103 12 0,'0'0'123'0,"0"0"-7"15,0 0-10-15,0 0-8 0,3-8-6 0,-3 8-6 16,0 0-4-16,0 0-1 0,0 0-10 0,0 0 4 16,0 0-1-16,0 0-5 0,0 0-6 0,0 0-4 15,5-7-1-15,-5 7-5 0,0 0 2 0,0 0-2 16,0 0 1-16,0 0-1 0,0 0-1 0,0 0-2 16,0 0-3-16,0 0-3 0,0 0-9 0,0 0-6 15,0 0 12-15,0 0-6 0,0 0 1 0,0 0-7 16,0 0 5-16,-25 11 3 0,20-7-2 0,-1 2-1 15,0 2-2-15,0-3-1 0,-3 4 1 0,0-1-5 0,3 3-2 16,-4-2-2-16,4 2 1 0,-1 2-3 16,-1-2-2-16,2 2-1 0,0-1-4 0,1 0 3 0,3 3-2 15,-3-3 2-15,2 0-7 0,0 0 4 0,1 1-1 16,1 1-4-16,1-2 0 0,1 1-1 16,1 0-1-16,-1 0-3 0,4-2 7 0,-2 2-4 0,1-2-4 15,1 0 2-15,1-2 0 0,0 2-2 16,1-5 1-16,0 2 2 0,3 0-2 0,0-2-2 0,0 0 5 15,1-2-2-15,-1 0 4 0,2 0-4 0,4 0-1 16,-3-4 4-16,2 0-6 0,0 4 6 0,1-4-4 16,4 0 1-16,-3 0-4 0,3-1 3 0,-7-2-3 15,5-1-1-15,0 1 2 0,-2-1 2 0,-2 1 3 16,1-4-3-16,2-2-4 0,-5 5 2 0,0-6-2 16,1 3 1-16,-2 0 4 0,0-2-2 0,0-2 2 15,-1 1-2-15,2 1-1 0,-4-3 0 0,0 1-11 0,2-4 12 16,-4 2-1-16,-2-1 0 0,2 2 2 0,-1-2-4 15,1-4 2-15,-2 2 0 0,-3 0-2 0,2 4 2 16,-3-7 1-16,0 5-1 0,2 1 2 0,-2 0 4 16,-2 0-2-16,0 1 10 0,1 1-3 0,0-3 0 15,0 7 3-15,-3-2-1 0,0-4-3 0,2 8 2 16,-3-5-5-16,5 10-1 0,-9-14 2 0,4 10-2 16,5 4-5-16,-12-10 3 0,1 7-6 0,1-3-4 15,-1 6-7-15,-1-2-5 0,-2-1-4 0,-2 3-7 16,1 3-2-16,-1-3-10 0,-3 2-12 0,-1 3-6 15,1 0-13-15,-1 3-11 0,1-3-24 0,5 0-27 16,-4 5-45-16,-4 0-151 0,8-1-356 0,-1 1 158 0</inkml:trace>
        </inkml:traceGroup>
      </inkml:traceGroup>
    </inkml:traceGroup>
  </inkml:traceGroup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14.6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46349E7-7FF4-433A-947E-5D0BBBB2214E}" emma:medium="tactile" emma:mode="ink">
          <msink:context xmlns:msink="http://schemas.microsoft.com/ink/2010/main" type="writingRegion" rotatedBoundingBox="8803,6334 9881,6334 9881,6857 8803,6857"/>
        </emma:interpretation>
      </emma:emma>
    </inkml:annotationXML>
    <inkml:traceGroup>
      <inkml:annotationXML>
        <emma:emma xmlns:emma="http://www.w3.org/2003/04/emma" version="1.0">
          <emma:interpretation id="{0B499245-D2BC-454E-98FC-96DB78337A10}" emma:medium="tactile" emma:mode="ink">
            <msink:context xmlns:msink="http://schemas.microsoft.com/ink/2010/main" type="paragraph" rotatedBoundingBox="8803,6334 9881,6334 9881,6857 8803,68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D099D2-BEDE-40D2-B76A-A8B0D2E803A2}" emma:medium="tactile" emma:mode="ink">
              <msink:context xmlns:msink="http://schemas.microsoft.com/ink/2010/main" type="line" rotatedBoundingBox="8803,6334 9881,6334 9881,6857 8803,6857">
                <msink:destinationLink direction="with" ref="{6BB25E95-7992-410E-98C3-02AD2DA37B9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7C29419-9C5A-4BF3-AF71-B8B72B9C854D}" emma:medium="tactile" emma:mode="ink">
                <msink:context xmlns:msink="http://schemas.microsoft.com/ink/2010/main" type="inkWord" rotatedBoundingBox="8803,6334 9881,6334 9881,6857 8803,6857"/>
              </emma:interpretation>
            </emma:emma>
          </inkml:annotationXML>
          <inkml:trace contextRef="#ctx0" brushRef="#br0">3157 1554 126 0,'0'0'189'0,"6"-5"-5"0,-6 5-11 0,8-4-8 16,-8 4-13-16,6-6-7 0,-6 6-4 0,5-5-11 15,-5 5-8-15,7-5-5 0,-7 5-2 0,0 0-2 16,7-8-1-16,-7 8-6 0,4-6-7 0,-4 6-4 16,0 0 0-16,4-6-7 0,-4 6-4 0,0 0-8 15,5-8-8-15,-5 8-3 0,0 0 3 0,4-6-7 16,-4 6 3-16,0 0-5 0,0 0-2 0,6-5-4 15,-6 5-5-15,0 0-3 0,0 0 0 0,0 0-8 16,0 0 2-16,0 0-5 0,2-8-3 0,-2 8-3 16,0 0 1-16,0 0-7 0,0 0-3 0,0 0-1 0,0 0 0 15,0 0-11-15,0 0-2 0,0 0 4 16,0 0-5-16,0 0 1 0,0 0-1 0,0 0-1 16,0 0 5-16,0 0-7 0,-6 30 0 0,6-18 1 0,0-2 1 15,0 1-4-15,3 3 0 0,-2 0 4 0,-1 0-1 16,0 3 0-16,1-3 1 0,-2 0-4 0,0 0 2 15,2 0-4-15,-1 2 5 0,0-2-2 0,0-1 2 16,-1 0 0-16,-2-1 1 0,3 2-1 0,-1-2 5 16,0-1-1-16,-2 3 4 0,1-3 4 0,-2-1 0 15,3 0 0-15,0 1-2 0,-2-2 2 0,0 0-3 16,-2 2 3-16,2-4-7 0,0 4 6 0,1-3-5 16,1 4 0-16,0-6 2 0,-2 2-2 0,3-8-1 0,-1 16-2 15,1-10 5-15,0-6-3 0,0 13 1 0,0-13-2 16,4 11 6-16,-2-4-5 0,-2-7 0 0,6 9-4 15,-1-5 3-15,0 2 0 0,-1 0-1 0,2-2-1 16,-6-4 5-16,11 7-1 0,-5-6-3 0,-6-1 0 16,14 4-3-16,-8-2-12 0,-6-2-12 0,11 4-18 15,-11-4-16-15,8 1-21 0,-8-1-18 0,0 0-20 16,7 2-24-16,-7-2-30 0,0 0-38 0,0 0-27 16,0 0-222-16,0 0-493 0,0 0 219 0</inkml:trace>
          <inkml:trace contextRef="#ctx0" brushRef="#br0" timeOffset="685.99">3455 1770 213 0,'4'-8'210'0,"-4"8"-11"15,5-6-13-15,-5 6-9 0,0 0-10 0,3-9-10 16,-3 9-6-16,0 0-10 0,0 0-8 0,2-7-6 16,-2 7-7-16,0 0-6 0,0 0-10 0,0 0-5 15,0 0-11-15,0 0-7 0,0 0-10 0,0 0-9 0,0 0-6 16,0 0-3-16,0 0-3 0,0 0 1 16,0 0-6-16,-11 20 1 0,11-20-4 0,-5 12 1 15,5-12-4-15,-2 14-5 0,-1-7-2 0,2 2-1 0,1-9-2 16,0 16 1-16,0-16-7 0,-1 12 2 15,1-5 0-15,0-7-5 0,1 13 2 0,0-8-5 0,-1-5-2 16,3 13 4-16,-3-13 2 0,4 8 0 0,-4-8-3 16,6 9 4-16,0-4-2 0,0-2 2 0,-6-3 3 15,16 6-5-15,-9-3-2 0,2-1-1 0,1 1 2 16,2-2-2-16,-1 0-3 0,2-1-1 0,-1 1-2 16,-1-1-2-16,0-1 0 0,3 0 5 0,-3-3-8 15,1 2 4-15,0-1-4 0,0 0 0 0,-4 1-3 0,2-2 1 16,-3-1 2-16,1 2 1 0,-2-3-4 15,0-1 8-15,0 2 0 0,1-2-3 0,-3 1-5 16,3-1 3-16,-4 0-3 0,2-3 8 0,-1 3-4 0,1-3 0 16,-3-1 5-16,1 2-7 0,0-2 1 0,-1 0 11 15,-1 2-7-15,-1 9 0 0,0-18 4 16,4 6-2-16,-4 6-1 0,0 6 2 0,-2-14-1 0,2 14-3 16,-3-16 0-16,1 11-4 0,2 5 9 0,-6-12-8 15,4 6-2-15,-3-1-3 0,5 7 0 0,-11-9 7 16,5 5-6-16,0 0-4 0,-2-2 4 0,-3 3-1 15,0-1-3-15,0 2 2 0,0-3-4 0,-2 5-1 16,2-3 5-16,-1 1 1 0,1 2-1 0,0 2-3 16,-3 1 2-16,3-1 2 0,-1-2-3 0,1 3 2 15,-2 0-4-15,2 1 0 0,3-2 2 0,-3 5 5 16,0-3-2-16,2 1-1 0,1 1 2 0,2-2-9 16,0 0 1-16,-2 2-1 0,4 0-11 0,-2 0-5 0,1-1-7 15,0 1-7-15,1 2-13 0,4-8-8 0,-5 11-18 16,4-3-17-16,1-8-12 0,1 11-15 0,-1-11-23 15,7 12-23-15,-2-7-31 0,3 0-49 0,-1-2-180 16,6 2-462-16,-1 0 204 0</inkml:trace>
          <inkml:trace contextRef="#ctx0" brushRef="#br0" timeOffset="1231.85">3929 1792 98 0,'0'0'222'16,"0"0"-21"-16,0 0-6 0,0 0-22 0,0 0-12 0,0 0-12 15,0 0-17-15,0 0-5 0,0 0-9 16,0 0 1-16,0 0-1 0,0 0-3 0,-1 19-5 0,1-19-8 15,0 0-8-15,-9 15-6 0,7-9-8 0,-3-1-6 16,2 2-4-16,3-7-5 0,-1 12-8 0,-1-4-6 16,2-8-3-16,-1 12-3 0,1-3-4 0,0-9-4 15,1 14-8-15,-1-8 6 0,0-6-5 0,3 10 3 16,0-2-4-16,1-2 3 0,-4-6-2 0,6 9 4 16,-1-4-3-16,1-1 3 15,1 0 0-15,-7-4 1 0,10 6 0 0,-1-3 0 0,-1-1-5 0,-8-2-2 16,18 2 1-16,-6-2-3 15,-1-1-3-15,-1 1 0 0,6-1-1 0,-2-1-2 0,-1 1 0 0,1-1-8 0,-3-3 12 16,2 0-4-16,-2-1 1 0,3 0 8 16,-2-2-2-16,-1 0 2 0,-1-1-1 0,1 0-5 0,-3-1 6 15,0-2-1-15,1 2-2 0,-1-2-2 0,-2 3 2 16,-1-3 3-16,1 2-1 0,-1 2 6 0,-3-3-1 16,3 0-3-16,-4 1 0 0,2-1-1 0,-2 4-2 15,-1 7-2-15,-1-14 2 0,1 14-9 0,-4-17-2 16,0 11 2-16,1-2-6 0,3 8 2 0,-8-11-1 15,2 6-5-15,-2-3 0 0,0 2-3 0,1 4-2 16,-3-1 7-16,-1 0-15 0,-3 2-7 0,-1 1-19 16,0-1-18-16,1 1-23 0,0 1-18 0,-1 3-33 15,2 1-31-15,-3 0-41 0,3-1-57 0,0 5-307 16,1-3-603-16,1 0 267 0</inkml:trace>
        </inkml:traceGroup>
      </inkml:traceGroup>
    </inkml:traceGroup>
  </inkml:traceGroup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3:52.1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BB25E95-7992-410E-98C3-02AD2DA37B9D}" emma:medium="tactile" emma:mode="ink">
          <msink:context xmlns:msink="http://schemas.microsoft.com/ink/2010/main" type="inkDrawing" rotatedBoundingBox="8865,6977 9811,6989 9811,7031 8865,7019" semanticType="underline" shapeName="Other">
            <msink:sourceLink direction="with" ref="{E5D099D2-BEDE-40D2-B76A-A8B0D2E803A2}"/>
          </msink:context>
        </emma:interpretation>
      </emma:emma>
    </inkml:annotationXML>
    <inkml:trace contextRef="#ctx0" brushRef="#br0">0 30 102 0,'0'0'140'0,"0"0"-2"0,0 0-13 0,0 0-5 15,0 0-5-15,0 0-11 0,0 0-6 0,0 0-5 16,0 0-6-16,0 0-4 0,0 0-5 0,0 0-1 16,0 0-12-16,6-15-3 0,-6 15 2 0,0 0-3 0,0 0-9 15,0 0-2-15,0 0-10 0,0 0 0 0,0 0-2 16,0 0 0-16,0-9-7 0,0 9-1 15,0 0-1-15,0 0-2 0,0 0-5 0,0 0-3 16,0 0-2-16,0 0-5 0,0 0 0 0,9-1 2 0,-9 1-3 16,0 0-1-16,0 0-2 0,11-3-1 0,-11 3 5 15,0 0-2-15,12 0-1 0,-12 0-5 16,12 3 0-16,-12-3 0 0,10-2 0 0,-10 2 0 0,15 3-1 16,-15-3-3-16,14 0 4 0,-6 0-2 0,1 1 1 15,-9-1 0-15,12 4-2 0,-4-2 0 0,-8-2-3 16,13 4 2-16,-7-3-18 0,-6-1 2 0,18-1 5 0,-10 2 2 15,-8-1-2-15,16 1 3 0,-3-1-1 16,-5 1-1-16,-8-1 3 0,18 0-1 0,-11 3 3 16,-7-3 6-16,15 0-6 0,-5 0 1 0,-2 0 0 0,-8 0 3 15,16-3-1-15,-16 3-1 0,15 0 1 0,-15 0 2 16,12 0-4-16,-12 0 4 0,13 3 1 0,-7-1-4 16,-6-2 4-16,16-2 2 0,-16 2-5 0,11 0 7 15,-11 0-1-15,15 0 1 0,-15 0-5 0,13 2 3 16,-13-2-2-16,15-5 2 0,-6 4-4 0,-9 1 4 0,15 1-3 15,-15-1-3-15,12 0 3 0,-12 0 3 16,15 3-1-16,-15-3 1 0,10 2-4 0,-10-2 3 16,12 0-2-16,-12 0 2 0,9 0-6 0,-9 0 0 0,0 0 5 15,12 0-2-15,-12 0-1 0,7 0 3 16,-7 0-3-16,0 0 4 0,10 2-1 0,-10-2-3 0,0 0 4 16,0 0 0-16,14 0 0 0,-14 0-5 0,7 1 3 15,-7-1-1-15,11 2 3 0,-11-2-1 0,11 1-2 16,-11-1 4-16,13 2-2 0,-13-2-1 0,11 1-1 15,-11-1-1-15,10 0 3 0,-10 0 1 0,11 0-1 16,-11 0 0-16,11-1 1 0,-11 1-4 0,10 0 1 16,-10 0 1-16,12 0 0 0,-12 0 1 0,11-1 0 15,-11 1 2-15,10-1-5 0,-10 1 3 0,0 0-3 16,13-1 3-16,-13 1-3 0,9 1 2 0,-9-1 0 0,0 0 0 16,11 0 0-16,-11 0 0 0,0 0-3 15,14-4 6-15,-14 4-3 0,0 0 1 0,11 1-1 0,-11-1-1 16,0 0 1-16,12 0 3 0,-12 0-4 0,0 0 2 15,13 0-1-15,-13 0 1 0,8-1-2 0,-8 1 0 16,0 0 0-16,0 0 1 0,14 1-1 16,-14-1 4-16,8 2-7 0,-8-2 2 0,0 0 0 0,13-2 5 15,-13 2-6-15,0 0 6 0,12-1-3 0,-12 1 2 16,0 0-1-16,14 4-3 0,-14-4 1 0,8 0 0 0,-8 0 0 16,11-1 1-16,-11 1 2 0,11-2-2 15,-11 2-3-15,0 0 5 0,13-1-3 0,-13 1 7 0,0 0 2 16,13-2 2-16,-13 2 4 0,0 0 1 15,9 2 0-15,-9-2 0 0,0 0 2 0,10 0 0 0,-10 0-3 16,0 0 7-16,0 0-5 0,0 0 1 0,10-7-3 16,-10 7-1-16,0 0-1 0,10-1-2 0,-10 1 0 15,6-4-2-15,-6 4 1 0,0 0 0 0,7-4 0 16,-7 4 1-16,0 0 1 0,11-4 1 0,-11 4 5 16,0 0 2-16,9-1 1 0,-9 1 2 0,0 0-2 15,0 0 0-15,10-3-2 0,-10 3 0 0,0 0-1 16,0 0-1-16,0 0 2 0,6-4-7 0,-6 4-1 0,0 0 2 15,0 0-6-15,0 0-9 0,0 0-22 0,0 0-17 16,0 0-15-16,0 0-28 0,0 0-46 16,-24 15-57-16,12-9-163 0,-11 2-379 0,0-2 169 0</inkml:trace>
  </inkml:traceGroup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4:16.4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7DFA570-E8BE-411B-AE99-3FDF8D66F549}" emma:medium="tactile" emma:mode="ink">
          <msink:context xmlns:msink="http://schemas.microsoft.com/ink/2010/main" type="writingRegion" rotatedBoundingBox="9026,8815 18147,8871 18128,11975 9007,11920"/>
        </emma:interpretation>
      </emma:emma>
    </inkml:annotationXML>
    <inkml:traceGroup>
      <inkml:annotationXML>
        <emma:emma xmlns:emma="http://www.w3.org/2003/04/emma" version="1.0">
          <emma:interpretation id="{F9225FB7-F0D1-42DB-8A50-3306B60F82C2}" emma:medium="tactile" emma:mode="ink">
            <msink:context xmlns:msink="http://schemas.microsoft.com/ink/2010/main" type="paragraph" rotatedBoundingBox="9027,8909 10053,8919 10048,9399 9022,9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DC3A37-8F9C-4490-9385-7A2840C8D9DB}" emma:medium="tactile" emma:mode="ink">
              <msink:context xmlns:msink="http://schemas.microsoft.com/ink/2010/main" type="line" rotatedBoundingBox="9027,8909 10053,8919 10048,9399 9022,9388"/>
            </emma:interpretation>
          </emma:emma>
        </inkml:annotationXML>
        <inkml:traceGroup>
          <inkml:annotationXML>
            <emma:emma xmlns:emma="http://www.w3.org/2003/04/emma" version="1.0">
              <emma:interpretation id="{FC39FB9A-7B38-47F4-952F-3631BCDBBD94}" emma:medium="tactile" emma:mode="ink">
                <msink:context xmlns:msink="http://schemas.microsoft.com/ink/2010/main" type="inkWord" rotatedBoundingBox="9027,8909 10053,8919 10048,9399 9022,9388"/>
              </emma:interpretation>
            </emma:emma>
          </inkml:annotationXML>
          <inkml:trace contextRef="#ctx0" brushRef="#br0">3466 4070 112 0,'0'0'204'0,"0"0"-14"0,0 0-9 0,3-7-11 0,-3 7-8 0,0 0-8 15,0 0-8-15,0 0-10 0,0 0-7 0,6-5-9 16,-6 5-1-16,0 0-13 0,0 0-8 0,0 0-11 15,0 0-7-15,0 0-11 0,0 0-7 0,0 0-8 16,0 0-9-16,0 0-4 0,0 0-4 0,0 0-5 16,0 0-1-16,0 0-3 0,0 0-3 0,0 0-1 15,-8 31-1-15,5-18-1 0,-3-1 4 0,1 2-4 16,-1-2-4-16,1 2 1 0,-1 3-1 0,1-4-1 16,-4 4-2-16,6-3-1 0,-2-2-4 0,1 7 0 0,0-5 0 15,-1 3-2-15,1-4 1 0,-1 1-1 0,2 0 2 16,0-1-1-16,0 1-2 0,3-2-1 15,-1 1 2-15,-2-1-1 0,2 0-1 0,1 1 1 0,1-4-2 16,-1-1 0-16,0 2-2 0,3 2-1 0,-2-6-1 16,-1-6-4-16,1 16-8 0,-1-10-7 15,0-6-6-15,4 13-7 0,-3-7-6 0,-1-6-5 0,1 12-9 16,1-6-8-16,-2-6-14 0,2 10-3 0,-2-10-21 16,3 6-16-16,-3-6-19 0,0 0-21 0,3 10-47 15,-3-10-109-15,0 0-333 0,0 0 149 0</inkml:trace>
          <inkml:trace contextRef="#ctx0" brushRef="#br0" timeOffset="1247.02">4157 4323 16 0,'0'0'183'0,"-1"11"-14"0,1-11-5 16,-2 11-15-16,-1-5-6 0,3-6-12 0,-2 12-9 15,0-5-12-15,2-7-7 0,-1 14-8 0,-1-8-5 16,2-6-2-16,-2 14-6 0,2-8-4 0,0-6-7 16,0 14 1-16,0-14-4 0,4 10-6 15,-4-10 0-15,3 12 3 0,-2-6-6 0,-1-6 0 0,5 8-2 16,0-3-6-16,-5-5-1 0,7 7-3 0,-1-2-2 15,-6-5-2-15,11 5-4 0,-7-3 0 0,-4-2-7 16,10 3 3-16,-10-3-6 16,14 0-1-16,-7 0-5 0,-7 0 5 0,12-2-3 0,-12 2-4 15,16-2-4-15,-8-2 4 0,0 2 2 0,2-4 0 0,-2 1 2 16,-1 1-5-16,3-4 2 0,-1 1 3 0,0 0-2 16,0-3-3-16,1 0-3 0,-4 0-2 0,1 0-2 0,0-1 1 15,-1-2-3-15,1 1 0 0,1-1-1 16,-4 1 1-16,3 0-2 0,-3-2 1 0,-1 2-3 15,2-2 3-15,-1 4 0 0,-3-5 2 0,0 8-1 0,0-5-2 16,-1 12 0-16,-2-15 0 0,2 5-7 0,-4 3 2 16,-1 0 0-16,5 7-2 0,-10-9-2 0,3 4-1 15,-2 2 2-15,-1 0 0 0,-2 3-16 0,-3 0-9 16,1 1-13-16,-1 1-11 0,-6 4-28 16,0 2-20-16,0 2-25 0,-9 3-42 0,-1 0-35 0,-1 1-217 15,2 1-448-15,0 1 198 0</inkml:trace>
          <inkml:trace contextRef="#ctx0" brushRef="#br0" timeOffset="698.28">3701 4257 182 0,'0'0'184'0,"0"0"-18"0,0 0-12 0,0 0-15 15,0 0-14-15,0 0-16 0,0 0-2 0,0 0-4 16,0 0-5-16,0 0-4 0,0 0-3 0,0 0 1 15,-16 22-9-15,11-16 2 0,3 4-4 0,-3 1-9 0,-1-2-6 16,2 1-6-16,-1 0-8 0,1-2-1 16,3 0-4-16,-3-2-3 0,3 5-6 0,1-11-3 15,-2 16 1-15,-1-7-3 0,2-1-5 0,1-8 1 0,1 14-4 16,-1-14 2-16,3 13-1 0,-1-8-6 0,-2-5-1 16,4 11 1-16,1-6 2 0,-5-5-9 0,6 9 1 15,-2-7 3-15,2 3-3 0,-6-5-3 0,12 6 1 16,-4-4 2-16,-8-2-4 0,14 4-2 0,-5-4 4 15,-9 0-4-15,16 0 3 0,-9 0-4 0,-7 0-2 16,15-4 1-16,-7 2-2 0,0-1 0 0,1 0-1 16,2-3-1-16,-5 1 4 0,1 0-3 0,1 2-1 15,-1-5 0-15,2 2 2 0,-1-2-2 0,0 0 2 16,-1 0-4-16,1 0 2 0,-1-2 0 0,-1 0 0 16,-2 0 0-16,2-3 0 0,-1 2-2 0,-1 0 1 15,1-3 3-15,-3 2-6 0,1-1 3 0,0 2-1 0,0-3-4 16,-1 3 7-16,-1-1-2 0,1 2 6 0,-4 2-1 15,4 0 0-15,-2 8 2 0,1-18 1 0,1 11-4 16,-2 7 3-16,-3-14-3 0,3 14 3 0,-3-12-5 16,1 4 1-16,2 8 3 0,-4-9-4 0,4 9 0 15,-6-9 1-15,6 9-4 0,-9-8 2 0,5 4-3 16,4 4 2-16,-12-4-1 0,12 4 0 0,-13-3 0 16,3 0 0-16,10 3-2 0,-17 0 1 0,17 0 2 15,-20 3-3-15,11-2-1 0,-1 1 6 0,3 1-3 16,-2-1 0-16,-1 1-2 0,3 0 1 0,-3 0-10 15,10-3-8-15,-16 10-10 0,6-5-5 0,4 0-16 16,0 3-3-16,0-3-6 0,2 2-11 0,-1 0-16 0,0 0-19 16,3 0-16-16,2-7-37 0,0 12-200 0,0-12-386 15,1 11 171-15</inkml:trace>
        </inkml:traceGroup>
      </inkml:traceGroup>
    </inkml:traceGroup>
    <inkml:traceGroup>
      <inkml:annotationXML>
        <emma:emma xmlns:emma="http://www.w3.org/2003/04/emma" version="1.0">
          <emma:interpretation id="{B62C1569-5AD7-4F9C-B872-E2A2AD7AE355}" emma:medium="tactile" emma:mode="ink">
            <msink:context xmlns:msink="http://schemas.microsoft.com/ink/2010/main" type="paragraph" rotatedBoundingBox="10731,8770 18155,9016 18135,9640 10710,939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304F3E7-73A4-49FC-8D3E-1D4077C2C490}" emma:medium="tactile" emma:mode="ink">
              <msink:context xmlns:msink="http://schemas.microsoft.com/ink/2010/main" type="line" rotatedBoundingBox="10731,8770 18155,9016 18135,9640 10710,9394"/>
            </emma:interpretation>
          </emma:emma>
        </inkml:annotationXML>
        <inkml:traceGroup>
          <inkml:annotationXML>
            <emma:emma xmlns:emma="http://www.w3.org/2003/04/emma" version="1.0">
              <emma:interpretation id="{1E64CE07-41D8-4FAA-B1A2-2EC6904C8408}" emma:medium="tactile" emma:mode="ink">
                <msink:context xmlns:msink="http://schemas.microsoft.com/ink/2010/main" type="inkWord" rotatedBoundingBox="10714,8826 12322,8834 12319,9415 10711,9406"/>
              </emma:interpretation>
            </emma:emma>
          </inkml:annotationXML>
          <inkml:trace contextRef="#ctx0" brushRef="#br0" timeOffset="41677.89">8331 4030 149 0,'0'0'168'0,"7"-4"-9"0,-7 4-5 16,0 0-10-16,0 0-12 0,0 0-10 0,0 0-10 15,0 0-8-15,0 0-10 0,0 0-8 0,0 0-6 16,0 0 3-16,0 0-8 0,0 0-6 0,0 0 1 0,0 0-2 16,0 0-2-16,-13 23 3 0,8-18-5 15,1 1-1-15,-2 4 2 0,0-1 1 0,-3 1 0 16,1 1-7-16,-1 4-2 0,3-1-4 0,-4 4-1 15,1-3-4-15,1 3-7 0,0 0 1 0,1 2-1 16,1-2-2-16,-3 0-3 0,1 1-5 0,0-1 0 16,2 1 0-16,-3 0-2 0,3-2-3 0,0 1-3 0,-3-2-2 15,3-3-1-15,0 1-4 0,1-2 0 0,0 2-3 16,0-1 0-16,0-5 0 0,0 6-1 16,2-3 0-16,-4-2-4 0,1 0 3 0,3-1-2 0,-3-2-2 15,2 0 0-15,-1 0 4 0,5-6-6 0,-10 10-4 16,10-10-18-16,-4 9-11 0,1-5-18 0,3-4-18 15,-8 8-21-15,8-8-19 0,-10 3-21 0,10-3-22 16,0 0-27-16,0 0-222 0,0 0-428 0,0 0 190 16</inkml:trace>
          <inkml:trace contextRef="#ctx0" brushRef="#br0" timeOffset="42079.46">8615 4161 130 0,'0'0'213'0,"8"-4"-14"16,-8 4-11-16,9-1-15 0,-9 1-13 0,12-3-7 0,-12 3-10 15,15-2-11-15,-5 2-7 0,0-3-11 0,-10 3-3 16,21 0-7-16,-10-1-4 0,1 1-11 0,-1-1-1 16,4 1-9-16,-3 0-7 0,2-1-6 0,1-1-5 15,-3 1-8-15,3-1-2 0,-2 1-8 0,1 1 1 16,1-2-9-16,-3 2-3 0,-1 0-6 15,3 0 0-15,-2 0-15 0,-2-3-5 0,0 3-18 0,-10 0-12 16,17-1-14-16,-10 1-11 0,-7 0-13 0,13-1-18 16,-13 1-19-16,0 0-18 0,10-1-22 0,-10 1-42 15,0 0-157-15,0 0-366 0,0 0 162 0</inkml:trace>
          <inkml:trace contextRef="#ctx0" brushRef="#br0" timeOffset="42630.63">8611 4198 90 0,'-6'4'166'0,"-3"-2"-11"0,3 5-7 0,-1-2-15 0,-1 1-3 16,2-1-7-16,-1 0-17 0,2 3-3 0,-2-2-14 15,1-1-6-15,0 1-6 0,0-1-6 0,3 4-5 16,-1-3-8-16,4-6-8 0,-7 10 0 0,7-10-12 15,-4 12-4-15,4-12 0 0,0 8 0 0,0-8-2 16,3 11-2-16,-3-11-5 0,8 9 0 0,-2-5-3 16,0-1-4-16,1 2-1 0,1-1 1 0,3-1-3 15,1 0-4-15,0 0 3 0,2-1 0 0,0 1-4 16,5 2-4-16,-3-1-1 0,-1-2 3 0,1 1 3 16,-1 0 1-16,1-1-1 0,-1 2 2 0,-2 0 0 15,2 0-5-15,-3-2 1 0,2-1 0 0,0 2 1 16,-2-1 3-16,0 2-3 0,-1 0-3 0,-3-1-1 15,0 0 3-15,1 2-3 0,-2-1-4 0,1-2 2 0,-1 3 4 16,-1-1-3-16,1 0 1 0,0 2-6 0,-2 0 6 16,1 0-3-16,0-4 1 0,-1 4 0 0,-5-6-4 15,5 13 1-15,-5-13-4 0,1 11 10 0,-1-4-1 16,0-7-2-16,0 14 2 0,0-14 1 0,-3 12 0 16,1-5-8-16,-2 2 9 0,1-2 4 0,-2-1 4 15,0 0 5-15,-4 2-2 0,-2-1-1 0,0-2 7 16,0 3-3-16,-4-2-1 0,-1 1 1 0,0-1-1 15,-2 0-4-15,-2-4 3 0,0 1-6 0,1 0 1 0,3 0 1 16,-4 1-2-16,5-3-3 0,-1 2 0 0,-4-2-2 16,4 0 1-16,2 0-3 0,0 2 2 15,0-3-4-15,-2 2-5 0,3-4-8 0,0 4-7 0,13-2-13 16,-17-2 2-16,17 2-10 0,-13-3-11 0,13 3-12 16,-10-3-20-16,10 3-17 0,-8-5-25 0,8 5-24 15,0 0-50-15,8-17-112 0,-1 8-332 0,2 2 147 16</inkml:trace>
          <inkml:trace contextRef="#ctx0" brushRef="#br0" timeOffset="26404.28">5509 4137 67 0,'-11'3'195'16,"1"2"-6"-16,-3 1-14 0,2-1-9 0,0 0-15 0,0 1-11 15,2 3-13-15,2-5-9 0,-3 3-12 0,1 2-12 16,0-3-8-16,1 3-8 0,2-2-5 0,4-1-6 16,-3 2-6-16,1-2-8 0,0 2-3 0,4-8-4 15,-2 11-7-15,2-2-2 0,0-9-4 0,5 11 2 16,0-6-2-16,0 0 0 0,1 1-5 0,1 0-3 16,2-1-2-16,1-4-2 0,2 3 0 0,3 0-3 15,-2 2 2-15,2-5-3 0,0 2-4 0,6-1 4 16,-5 0-2-16,-1 0 3 0,2-2-3 0,-2 2-1 15,0 1 3-15,-2-3-3 0,1 0 2 0,-2 1-5 16,0 2 1-16,-1-1-4 0,-3-2-1 0,-1 5-1 16,-7-5 1-16,13 4-2 0,-7-2 2 0,-6-2-5 15,10 6 1-15,-8 0 0 0,-2-6-3 0,8 8-3 16,-5-3 6-16,0 1 0 0,-3-6-3 0,3 11 4 0,-1-4-2 16,-2-7 0-16,0 14 1 0,1-8-4 0,-1-6 5 15,-1 15 3-15,-2-3 1 0,-1-5-1 0,2-1 1 16,-3 3 2-16,-1-1 4 0,1 2 0 0,-4-4 2 15,3 3 3-15,-4 0 5 0,2-4 1 0,-3 2 3 16,0-2 0-16,-3 2-3 0,3-2-3 0,-1-2 2 16,-2 1 0-16,0-2 0 0,2 1-5 0,0-1 0 0,-2-1 2 15,3 0 1-15,-3-1-8 0,2 1 1 16,12-1 1-16,-17-1 1 0,10 0-3 0,7 1-2 16,-15-6 1-16,15 6 0 0,-10-5-13 0,10 5-13 15,-6-6-17-15,6 6-19 0,-3-9-20 0,3 9-18 16,0 0-22-16,8-16-20 0,-2 10-22 0,2-3-33 15,4 2-209-15,-3-5-424 0,7 2 187 0</inkml:trace>
        </inkml:traceGroup>
        <inkml:traceGroup>
          <inkml:annotationXML>
            <emma:emma xmlns:emma="http://www.w3.org/2003/04/emma" version="1.0">
              <emma:interpretation id="{2499FDE8-92DC-4FCD-BF81-3D93C7CF3B01}" emma:medium="tactile" emma:mode="ink">
                <msink:context xmlns:msink="http://schemas.microsoft.com/ink/2010/main" type="inkWord" rotatedBoundingBox="13741,8860 15565,8990 15523,9578 13700,9448"/>
              </emma:interpretation>
            </emma:emma>
          </inkml:annotationXML>
          <inkml:trace contextRef="#ctx0" brushRef="#br0" timeOffset="59300.08">10831 4228 140 0,'0'0'228'16,"0"0"-20"-16,0 0-24 0,0-10-18 0,0 10-14 15,7-7-17-15,-7 7-12 0,6-4-13 0,-6 4-9 16,0 0-12-16,9-8-8 0,-9 8-8 0,13-4-4 15,-4 1-10-15,-9 3-4 0,13-5-3 0,-5 3-2 16,-1 1-5-16,4 0-3 0,3-2-5 0,-3 1 0 16,-1 0-1-16,4 2-3 0,-1 0 0 0,-2-4-2 0,1 3-1 15,2 0-4-15,-2-1-1 0,0 2-4 0,1 0-2 16,-1-1-1-16,-3 1-3 0,2-2 0 0,-11 2-2 16,18 0 0-16,-9 0-3 0,-9 0-1 0,14 2-3 15,-8-1-1-15,-6-1-2 0,11 4-1 0,-5 0 0 16,-6-4-1-16,7 6 1 0,-2-4-3 0,-5-2-2 15,5 12 1-15,-4-6 2 0,-1-6-2 0,2 16 2 16,-5-4-3-16,2 0 7 0,-4 0 0 0,0 0 2 16,-1 2-1-16,-3 2 0 0,-2 1 5 0,-1 1 4 15,-2-3-1-15,2 3 1 0,-4-2-1 0,1 0 3 16,-2 2-5-16,1-3 4 0,-4 0 0 0,0-1-3 16,4 1 0-16,-1 0 0 0,0-1-2 0,2-3 4 15,3 0-5-15,-1 0 2 0,1-4-1 0,-2 3 1 0,2-2-2 16,1 1 0-16,2-1-1 0,-2-2-1 0,5-1 1 15,-1 1 0-15,2-1 0 0,5-5 4 0,-11 7-1 16,7-5 7-16,4-2 4 0,0 0 8 0,-6 5 2 16,6-5 5-16,0 0-6 0,0 0 1 0,0 0-5 15,0 0-1-15,0 0-3 0,0 0-3 0,0 0-2 16,0 0-1-16,0 0 0 0,0 0-5 0,17-21-4 16,-11 17 1-16,2-2-3 0,-1 4 0 0,0-2 0 15,5 0-3-15,-4-2 0 0,0 1 0 0,-2 1-1 16,6 2-1-16,-3-1 0 0,-2 0 1 0,2 1-5 15,-9 2 5-15,16-3-2 0,-8 3-1 0,6 2 1 16,-3 1 0-16,0 2-2 0,-1-4 1 0,2 2 0 16,1 2-1-16,-1 0 3 0,0 1 0 0,2 0-2 0,-2 2 0 15,3-2 1-15,-1 0 2 0,4 2-1 16,-6 0 1-16,2-3 1 0,4 1-2 0,-5-1-1 0,2 0 0 16,1 2 4-16,-3-5-3 0,1 2 0 0,-1 0-1 15,1 0-1-15,1-2 6 0,-2 2-2 16,0-3-2-16,-1 0-6 0,-5 2-15 0,2-3-13 0,-9 0-21 15,15 0-26-15,-15 0-28 0,12-5-30 0,-8 1-46 16,2-1-33-16,-6 5-202 0,9-9-451 0,-6 1 199 16</inkml:trace>
          <inkml:trace contextRef="#ctx0" brushRef="#br0" timeOffset="59739.21">11505 4502 147 0,'0'0'264'15,"0"0"-13"-15,0 0-13 0,5-5-26 0,-5 5-19 0,0 0-22 16,0 0-15-16,0 0-21 0,0 0-8 0,0 0-15 16,0 0-5-16,0 0-10 0,-15 20-4 15,6-12-7-15,3 2-10 0,0-3-6 0,2 3-9 0,-2-1-5 16,-1 2-6-16,2-2-4 0,1 2-5 0,0-1 0 16,2-2-2-16,-1-2-5 0,3-6-5 0,-3 16 1 15,3-10 0-15,3 2-2 0,0 0 4 0,2-2 3 16,0 0-3-16,2-1 2 0,5 0 1 0,2-1-7 15,0-3 0-15,3-1-1 0,4 0-1 0,1-1-4 16,3-2 0-16,1 1-3 0,-2-2-2 0,7-3-7 0,-9-1 5 16,3 1-2-16,-2-2-4 0,-3-1-1 15,2 0 0-15,-2-2-2 0,-5 0 0 0,1-2-3 0,-5 4 0 16,-4-2-4-16,1-1-1 0,-3 1 1 0,-3 0 1 16,-1-2-1-16,2 2 3 0,-7-1-6 15,2 0 2-15,-5-1 0 0,-1 1 1 0,0 1-2 0,-3 1 3 16,1 0-5-16,-2 4 4 0,0-2-5 0,-1 3 2 15,-1-2-1-15,-1 4 7 0,0 0-3 0,-1 0-2 16,1 4 1-16,-1 0-3 0,3 0 4 0,-1 2-2 16,2 0 0-16,-2 2-2 0,2 0-6 0,-2 2-7 15,3 1-13-15,-1 0-11 0,1 1-18 0,2 0-20 16,-2 0-13-16,4 3-15 0,-3 1-29 0,5-2-29 0,1-4-40 16,2 3-203-16,2-9-441 0,2 13 195 15</inkml:trace>
          <inkml:trace contextRef="#ctx0" brushRef="#br0" timeOffset="60126.18">11987 4503 198 0,'10'-1'263'0,"-10"1"-20"0,7-3-19 15,-7 3-18-15,0 0-29 0,0 0-13 0,11 4-19 16,-11-4-14-16,0 0-13 0,6 10-11 0,-6-10-7 15,3 11-6-15,-3-5-8 0,0-6-3 0,0 19-5 16,0-10-7-16,0 2-6 0,0 1-2 0,-1-5-7 16,1-7 0-16,2 20-6 0,-1-8-3 15,3 0-3-15,0-3 2 0,-1 1-1 0,2-3 7 0,3 1-7 0,-1 1 4 16,3-4-2-16,1 4-5 0,1-3-3 0,2-4-2 16,1 2-1-16,6-3 3 0,-2 0-6 15,2-2-3-15,3-2 2 0,0 1-5 0,6-4 7 0,1-2 0 16,0-3-4-16,-2-1 1 0,-1-2-5 0,-6 3-2 15,4-8 3-15,-3 2-8 0,-8 0-1 0,-3 1 3 16,-1-3-2-16,-3 2 0 0,-6 0-2 16,1 0-9-16,-6 0 1 0,-4 0 1 0,-3-1-4 15,-5 2 0-15,-1 2 1 0,-5 3-2 0,0-1-3 0,-2 6-7 16,0 1-12-16,-4 1-14 0,-2 4-17 0,-3 4-25 16,-3 4-25-16,2 3-37 0,1 3-46 0,-3-3-53 15,-4 3-269-15,-3 2-546 0,2 1 242 0</inkml:trace>
          <inkml:trace contextRef="#ctx0" brushRef="#br0" timeOffset="43035.27">9168 4374 84 0,'0'0'188'0,"0"0"-10"0,-5 15-7 16,5-15-18-16,-5 18-1 0,3-7-20 0,-2 0-11 16,3 0-5-16,0 1-6 0,-2-1-8 0,2 3-14 15,1-3 1-15,0-1-3 0,1 3-8 0,2-3 4 16,0 2 1-16,2-1-5 0,0 0-3 0,1-3-1 16,2 1-3-16,3 0-3 0,1-2-1 0,2-1-5 15,4 2 0-15,3-4-4 0,3 0-9 0,2-3 0 16,9 1-5-16,0 1-7 0,3-3-4 0,-1 0-1 15,4-5-3-15,-2 1-2 0,-1-3-4 0,-1-1-3 16,3-1-1-16,-4-2 1 0,-1 0-5 0,-1-6 1 16,-2 3-6-16,-1-1 1 0,-7-4-5 0,-7 2-6 15,-2 1-7-15,-2-1 0 0,-5-3 1 0,1-1-1 16,-4 1 3-16,-9-1-4 0,-2 2 2 0,-5-1-2 16,-9-1 2-16,-6-1-2 0,-5 5 2 0,-3 0 0 15,-5 3-2-15,-5 3 3 0,-14 0-1 0,13 9-5 0,-17-4-17 16,18 10-20-16,-17 2-19 0,21 3-32 0,-18 10-45 15,18-5-66-15,-14 9-185 0,13-3-425 0,-14 4 188 16</inkml:trace>
        </inkml:traceGroup>
        <inkml:traceGroup>
          <inkml:annotationXML>
            <emma:emma xmlns:emma="http://www.w3.org/2003/04/emma" version="1.0">
              <emma:interpretation id="{C51F59D0-BF8D-40A9-A8F4-9EF25DD7C52B}" emma:medium="tactile" emma:mode="ink">
                <msink:context xmlns:msink="http://schemas.microsoft.com/ink/2010/main" type="inkWord" rotatedBoundingBox="16447,9006 18154,9063 18137,9566 16430,9509"/>
              </emma:interpretation>
            </emma:emma>
          </inkml:annotationXML>
          <inkml:trace contextRef="#ctx0" brushRef="#br0" timeOffset="77104.25">13163 4081 136 0,'0'0'167'0,"0"0"-12"0,0 0-10 16,0 0-5-16,0 0-9 0,0 0-13 0,0 0-8 15,0 0-5-15,0 0-6 0,0 0-5 0,0 0-4 16,0 0-11-16,0 0-5 0,0 0-11 0,0 0-4 16,0 0-8-16,0 0-7 0,0 0-7 0,0 0-2 15,0 0-3-15,0 0 0 0,0 0-6 0,0 0 1 16,0 0 5-16,-12 21 0 0,7-14 5 0,-1 2-2 16,0 2-2-16,-1-1 4 0,-1 4 0 0,1-4-4 15,-2 3-5-15,0 4 2 0,-1-2-7 0,3-1 1 0,1 0-2 16,0-2-2-16,-3 5-1 0,0 0-2 0,5-3-3 15,-2-1 1-15,1-1-3 0,2 1 1 16,-1-2-2-16,3-1 3 0,-2 1-3 0,1-2-1 0,-1-2-1 16,3-7 3-16,-1 14-4 0,1-14 1 0,6 14-3 15,-2-6 3-15,0-2 0 0,1 2-1 16,1-2 3-16,4 0 3 0,3-1 0 0,1 3 0 0,6-3-8 16,-1 1 7-16,5 0-1 0,0-1 2 0,7 1-5 15,0 2 0-15,2-4-3 0,2 0 3 0,-3 2-5 16,0-2 1-16,-1 0 1 0,-7-2 0 0,1 2-4 15,0-2 2-15,-2 0-2 0,-1 1 2 0,0 2 0 16,-3-3-4-16,-3 0-8 0,-1 1-8 0,0-2-8 16,-4 1-10-16,1 1-10 0,-2-3-4 0,-2 1-8 15,-8-1-7-15,13 2-6 0,-13-2-18 0,7 3-1 16,-7-3-14-16,0 0-30 0,11-5-36 0,-11 5-151 0,0 0-343 16,8-10 152-16</inkml:trace>
          <inkml:trace contextRef="#ctx0" brushRef="#br0" timeOffset="77451">13640 4201 6 0,'0'0'179'15,"0"0"-6"-15,0 0-11 0,0 0-5 0,-18 17-6 16,12-11-5-16,-5 6-1 0,2-2-14 0,-6 6-2 0,2 2-2 16,-1 1-3-16,-3 3-4 0,-3 2-8 15,6-5-5-15,-5 5-4 0,1 1-8 0,0 0-1 16,3-9-10-16,-5 9-3 0,8-6-6 0,-4-1-8 0,4 1-12 16,-2-5 2-16,1 3-8 0,-1-2-2 15,3 1-3-15,-3-2-4 0,5-1-4 0,1-1-4 0,-2-2-4 16,0-1 0-16,3 1-4 0,-2 1 0 0,2-2-4 15,0 1-15-15,0-4-21 0,5 0-15 0,-3 0-20 16,0 0-17-16,-1-3-21 0,6-3-27 0,-8 7-7 16,8-7-19-16,0 0-3 0,0 0-55 0,0 0-146 15,0 0-376-15,0 0 167 0</inkml:trace>
          <inkml:trace contextRef="#ctx0" brushRef="#br0" timeOffset="78008.23">13991 4375 121 0,'6'-7'227'15,"-6"7"-12"-15,7-5-14 0,-7 5-23 0,0 0-19 16,0 0-16-16,0 0-13 0,0 0-16 0,0 0-11 15,0 0-9-15,0 0-4 0,0 0-4 0,0 0-3 16,-16 31 0-16,10-18-4 0,2-1-6 0,-3 1 1 16,1-1-4-16,-3 2-4 0,0 1-10 0,-2 3-1 15,6-8-7-15,-2 2-3 0,4-1-4 0,-2 2-1 16,2-3-4-16,-1 1 0 0,2-2-1 0,2 0 0 16,0-9 1-16,3 15 6 0,-3-15 3 0,6 11 3 15,-1-5 2-15,5-1-4 0,1 3 0 0,2-5-7 16,3 0 0-16,-3 2-6 0,7-5-1 0,0-2-2 0,0 2-3 15,-1-3-5-15,3-3 3 0,0 1-3 16,-1-1-5-16,1-4-3 16,-3 1 2-16,1-2-2 0,-1-1-2 0,-1-1-6 0,-2 0 0 0,-1-2-1 0,-5 4 0 15,1-6-1-15,-6 5-5 0,3-2 1 16,-4 1-1-16,0-1 1 0,-2 0-5 0,-2-4 3 0,-2 3-2 16,-2 1 0-16,2 0 1 0,-3 0 2 0,-2 2 1 15,1-1-2-15,-5 2-4 0,4 1 1 0,-3 0 1 16,-4 1-1-16,4 2 2 0,0-1 0 0,-3 4 0 15,2-2 1-15,-3 1-3 0,2 3-1 0,0 2 0 16,-1 0 5-16,0 0-4 0,0 2 6 0,0 1-3 16,-1 0 1-16,2 2-1 0,-2 1 2 0,1 0-7 15,2 0-6-15,-2 2-5 0,2-2-11 0,0 2-3 0,4 0-6 16,-4 2-24-16,2-2-17 0,-2 3-7 16,4-1-1-16,2 0-30 0,2 0-8 0,-3 0-14 0,6-4-28 15,0-6-22-15,8 17-183 0,-2-12-402 0,5 1 178 16</inkml:trace>
        </inkml:traceGroup>
      </inkml:traceGroup>
    </inkml:traceGroup>
    <inkml:traceGroup>
      <inkml:annotationXML>
        <emma:emma xmlns:emma="http://www.w3.org/2003/04/emma" version="1.0">
          <emma:interpretation id="{9154BECA-66E5-47A9-A444-99F95F8F8AE4}" emma:medium="tactile" emma:mode="ink">
            <msink:context xmlns:msink="http://schemas.microsoft.com/ink/2010/main" type="paragraph" rotatedBoundingBox="9205,10229 17963,10241 17962,10757 9204,107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AFB12E-AFE2-43F3-B872-96C4D66F62AA}" emma:medium="tactile" emma:mode="ink">
              <msink:context xmlns:msink="http://schemas.microsoft.com/ink/2010/main" type="line" rotatedBoundingBox="9205,10229 17963,10241 17962,10757 9204,10745"/>
            </emma:interpretation>
          </emma:emma>
        </inkml:annotationXML>
        <inkml:traceGroup>
          <inkml:annotationXML>
            <emma:emma xmlns:emma="http://www.w3.org/2003/04/emma" version="1.0">
              <emma:interpretation id="{E477F0D4-0B78-45C2-874A-DA72234B36D9}" emma:medium="tactile" emma:mode="ink">
                <msink:context xmlns:msink="http://schemas.microsoft.com/ink/2010/main" type="inkWord" rotatedBoundingBox="9205,10261 12427,10266 12426,10729 9204,10724"/>
              </emma:interpretation>
            </emma:emma>
          </inkml:annotationXML>
          <inkml:trace contextRef="#ctx0" brushRef="#br0" timeOffset="132683.6">5068 5590 70 0,'0'0'162'0,"0"0"-11"15,-12-2-16-15,12 2-1 0,0 0-14 0,0 0-3 0,0 0-7 16,0 0-3-16,0 0-6 0,0 0-8 0,0 0-5 15,0 0-7-15,0 0-1 0,0 0-4 16,0 0-1-16,0 0-6 0,0 0-3 0,0 0-7 0,1-14 3 16,-1 14-6-16,0 0 0 0,0 0-6 0,0 0-1 15,0 0 0-15,0 0 1 0,0 0-4 0,-1-10-3 16,1 10-4-16,0 0-1 0,0 0-4 0,0 0-1 16,6-10-3-16,-6 10-3 0,0 0 0 0,3-8-3 15,-3 8-2-15,6-7-2 0,-6 7-1 0,6-10-4 16,0 4 1-16,0 2-1 0,1-2-1 0,0 2-3 15,2-2 0-15,-1-2-4 0,0 1 2 0,4 2 1 16,-1-3-5-16,0 2 1 0,-1 0-6 0,5-1 7 0,-4 1 0 16,0 1 0-16,1 0-3 0,-1 1 2 15,0 0-4-15,2 2-3 0,-4-2 5 0,3 2-2 16,-5 1 0-16,3-2 3 0,-1 2-5 0,0 0 5 0,0 0-4 16,-9 1-1-16,15-5 1 0,-15 5-1 0,15 0 0 15,-15 0 1-15,12 0-3 0,-12 0 0 0,9 3-4 16,-9-3 2-16,7 3 2 0,-7-3 0 0,5 5-2 15,-5-5 1-15,1 8 0 0,-1-8 3 0,-2 13-1 16,2-13-2-16,-10 15 4 0,6-5 1 0,-4 0 2 16,3 1-1-16,-5 6 1 0,0-6 2 0,0 3-2 15,0-2 4-15,-2 6 0 0,2-2 0 0,-6-1 1 16,7-4 1-16,-3 3 0 0,-2 3 4 0,2-4-2 0,-1 1 3 16,-2-1-2-16,5-3 1 0,-1-3 2 0,-1 3 0 15,2 1 0-15,0-1 4 0,-5-2-3 0,4-2-1 16,0 2-5-16,-3-3 4 0,3 2-2 0,0-1 0 15,4-3-2-15,-3 3 0 0,1-3-2 0,2-2-1 16,7-1 2-16,-14 4-2 0,6-2-2 16,8-2 1-16,-13 4-1 0,13-4-1 0,-12 2 1 0,12-2-2 15,-10 0 2-15,10 0-4 0,-11 1 3 0,11-1-2 16,0 0 2-16,0 0-5 0,-11 0 4 0,11 0 0 16,0 0 1-16,0 0 0 0,0 0-1 0,0 0-4 15,0 0 1-15,-10 0-3 0,10 0-3 0,0 0-5 16,0 0 1-16,0 0 3 0,0 0-2 0,0 0 0 15,0 0 2-15,0 0-1 0,27 7 2 0,-13-3-3 16,2-2 8-16,5 4 0 0,2-4-3 0,-1 2 4 0,4 1-4 16,5-2 3-16,-6-1-1 0,-1 3 1 15,1-1-3-15,-2-2 4 0,1 3-4 0,-1-2 0 16,1-1 3-16,-2 0-3 0,-2 0 3 0,-6-2 0 0,0 3-2 16,-2-3 2-16,1 0 0 0,-2 0 3 0,-1 0-2 15,-10 0 2-15,11 0-1 0,-11 0 3 0,10 2-4 16,-10-2 0-16,0 0-1 0,0 0-5 0,0 0-10 15,11-2-21-15,-11 2-21 0,0 0-22 0,0 0-27 16,0 0-21-16,0 0-22 0,0 0-31 0,0 0-222 16,0 0-435-16,0 0 192 0</inkml:trace>
          <inkml:trace contextRef="#ctx0" brushRef="#br0" timeOffset="133066.19">5845 5502 188 0,'0'0'228'0,"0"0"-16"15,0 0-11-15,0 0-6 0,0 0-13 0,0 0-11 16,0 0-14-16,0 0-11 0,0 0-10 0,0 0-6 16,0 0-8-16,20-9-5 0,-20 9-5 0,16 0-3 15,-4 2-10-15,3-1-6 0,-4-1-7 0,4 0-5 16,-1 2-11-16,-1-2-2 0,3 0-7 0,-1-2-2 16,6 2-7-16,-2-3-6 0,-4 3-6 0,0 2-2 15,1-2-5-15,-2-2 1 0,-2 2-10 0,-12 0 2 16,19 0-6-16,-12-3-8 0,-7 3-8 0,12-1-19 0,-12 1-13 15,9 1-21-15,-9-1-18 0,0 0-30 0,0 0-26 16,0 0-16-16,0 0-19 0,0 0-19 16,0 0-23-16,0 0-184 0,0 0-415 0,-30-11 185 0</inkml:trace>
          <inkml:trace contextRef="#ctx0" brushRef="#br0" timeOffset="133548.25">5902 5490 182 0,'0'0'177'15,"-17"3"-12"-15,9-1-11 0,8-2-7 0,-16 3-12 16,10-2-9-16,-1 2-10 0,7-3-4 0,-15 5-10 16,9-3-10-16,0 2-3 0,6-4 0 0,-13 6-8 15,8-4-10-15,5-2-6 0,-11 8-2 0,11-8-6 16,-7 8-5-16,7-8-4 0,-5 7 1 0,5-7-8 16,-4 7-2-16,4-7-1 0,0 0 3 0,-2 9-2 15,2-9-2-15,0 0-1 0,7 11-7 0,-7-11 3 0,10 7-4 16,-4-3-2-16,2-2-1 0,-1 4-7 0,4-2 2 15,-3 0-6-15,3 0 3 0,0 1-6 0,2 0 3 16,0-1-4-16,-1-2 1 0,-1 4-1 0,1-3-3 16,1-1 0-16,-6 4 1 0,0-3-4 0,6 0 4 15,-6 2 0-15,6-3-5 0,-6 2-3 0,0 1 7 16,1-1-5-16,-8-4 3 0,10 8-3 0,-4-2 0 16,-1-4-3-16,1 6 3 0,0-3-3 0,0-2-5 15,-6-3 8-15,5 11-2 0,-4-6 1 0,-1-5 0 16,3 11 0-16,-3-11 1 0,2 11-1 0,-2-11 4 15,-2 12 2-15,2-12 8 0,-6 12 4 0,2-7 4 16,0 1-3-16,-1 0-2 0,-1-1 6 0,-3 3 4 0,2-3-2 16,-4-1 2-16,2 3 1 0,0-3-1 0,-3-1 2 15,0-1 1-15,3 2-5 0,1-3-1 16,-3 2-4-16,-2-1 1 0,2 2-5 0,3-1-1 0,-1-1 1 16,9-2-3-16,-15 1 0 0,15-1-2 15,-13 2-1-15,6-1-2 0,7-1-9 0,0 0-12 0,-12 1-8 16,12-1-12-16,0 0-19 0,-10 4-20 0,10-4-27 15,0 0-30-15,0 0-32 0,0 0-28 0,0 0-63 16,0 0-133-16,30-22-414 0,-18 16 184 0</inkml:trace>
          <inkml:trace contextRef="#ctx0" brushRef="#br0" timeOffset="133939.24">6337 5655 235 0,'0'0'235'16,"0"0"-22"-16,0 0-26 0,5-4-16 0,-5 4-20 0,0 0-14 16,0 0-12-16,0 0-10 0,0 0-7 0,0 0-4 15,-5 25 0 1,5-25-4-16,-7 12-8 0,2-1-8 0,0-3-10 0,1 4 1 0,1-2-4 16,0 2-6-16,-1-2-5 0,3-1 0 0,1 2-3 15,0 0 0-15,-1-3 2 0,3 3-4 0,1-2 3 0,1-1-5 16,-1-2 4-16,5 3-1 0,-2-4 1 0,1 2-1 15,4 0-4-15,2 0-3 0,-1-3-7 0,3 0-1 16,5 0 0-16,3 0-3 0,-2-2 2 0,4-4-11 16,2-1-1-16,2 0-3 0,-2-1-1 0,3-3 2 15,-7 1-8-15,2-1 2 0,-2 0 3 0,-1-7 3 16,-3 3-8-16,0-6 9 0,-3 6-3 0,-3-6 7 0,0-1-9 16,-5 3 1-16,-2-2-3 0,-2-2-5 0,-5 1 0 15,-3 0-3-15,-3 1-2 0,-3-1-2 0,-1 1-3 16,-5 3 4-16,-1 1-1 0,-3 3-3 15,1 1-2-15,-2 1-15 0,-1 2-10 0,-1-1-19 0,-1 4-21 16,0 5-32-16,-1-1-37 0,0 6-49 0,2-1-57 16,-2-1-285-16,3 5-565 0,-9 2 251 0</inkml:trace>
          <inkml:trace contextRef="#ctx0" brushRef="#br0" timeOffset="116554.3">3586 5503 117 0,'0'0'159'0,"8"-4"-10"0,-8 4-10 16,4-9-3-16,-4 9-10 0,6-6-9 0,-6 6-4 16,5-8-9-16,-5 8-5 0,6-7 0 0,-6 7-4 15,6-6-5-15,-6 6-8 0,5-7-15 0,-5 7 3 16,2-7-5-16,-2 7 0 0,0 0-3 0,6-7-6 15,-6 7-5-15,0 0-4 0,0 0-3 0,4-7-5 16,-4 7 0-16,0 0-7 0,0 0-2 0,0 0-4 16,0 0-2-16,0 0-1 0,0 0-4 0,0 0-7 15,5-5-2-15,-5 5 0 0,0 0 2 0,0 0 1 16,0 0-5-16,0 0-5 0,0 0 3 0,0 0 1 16,0 0-3-16,0 0-1 0,0 0 0 0,-5 26 5 0,5-14-2 15,0-12 2-15,-4 17 1 0,3-7 5 0,-2 2 4 16,1-1-4-16,1 0-2 0,-3 3 6 0,3 0 0 15,0 0-1-15,0-2 0 0,-3 2-2 0,3 1 1 16,-3 2-1-16,3 2 0 0,-2-7 1 0,1 1-2 16,-1-1 0-16,0 2-2 0,0 0-1 0,-2-3 0 15,4 0 0-15,-4-1-1 0,4 1 0 0,-3-1 1 16,3-1-1-16,0 0-6 0,-3 1 3 0,4-10-1 16,-4 14 2-16,3-8-3 0,1-6 0 0,-4 10 3 15,4-10-3-15,-1 8-1 0,1-8 1 0,-3 8-12 16,3-8-12-16,0 0-7 0,-2 12-15 0,2-12-12 15,0 0-11-15,0 0-15 0,5 7-14 0,-5-7-27 16,0 0-18-16,14 4-63 0,-14-4-140 0,13-4-368 16,0 2 163-16</inkml:trace>
          <inkml:trace contextRef="#ctx0" brushRef="#br0" timeOffset="117162.25">3887 5667 65 0,'0'0'181'0,"0"0"-7"0,-2-7-12 16,2 7-12-16,0 0-13 0,0 0-16 15,0 0-6-15,0 0-14 0,0 0-4 0,0 0-4 16,0 0-3-16,0 0-7 0,-17 13 0 0,13-7-3 15,4-6 0-15,-10 14-9 0,5-5-2 0,1-2-4 16,-1 3-4-16,2-2-7 0,-1 0 1 0,-1 2-7 16,1 0 0-16,3-2-5 0,0 0-4 0,-3 1-2 0,4-9 0 15,0 11 1-15,0-11-4 0,0 11 0 0,0-11 1 16,3 11-2-16,-3-11 2 0,2 9 0 0,-2-9 2 16,4 6 3-16,-4-6-3 0,7 2 1 0,-7-2-1 15,11 0-8-15,-11 0-2 0,14-1 0 16,-3-1-9-16,0-3 4 0,0 1 1 0,3 0-9 0,-2-6 3 15,0 5 0-15,1-3-5 0,0 1-2 0,-2-3 0 16,5-3-5-16,-6 2 4 0,0 2-1 0,4-5 1 16,-3 5-5-16,-3-2 3 0,0 3-2 0,0-3 1 0,-1 0-4 15,-4 3 1-15,2-1 2 0,1-3-2 16,-1 6-2-16,-1 0 1 0,0-3-3 0,-4 9 4 16,0-14-5-16,0 14 4 0,0-11-2 0,0 11 1 0,-5-12-3 15,5 12 1-15,-3-11-1 0,3 11-1 0,-6-8-1 16,6 8 2-16,-6-9 0 0,1 5-2 0,5 4 3 15,-11-7-2-15,4 7-1 0,7 0 1 0,-13-2 2 16,5-1-2-16,8 3-1 0,-18-3 3 0,18 3-2 16,-17 1 2-16,8-1-1 0,0 3-2 0,-4-3 1 15,3 4-3-15,-2-4 3 0,2 3 1 0,10-3-1 16,-15 6 0-16,6-4 3 0,-1 3 0 0,1-1 0 16,2-1 1-16,1 2-2 0,6-5 0 0,-13 11-11 15,7-5-10-15,0 0-11 0,2 0-9 0,0 2-15 0,4-8-13 16,-4 12-9-16,4-3-19 0,0-9-20 15,2 15-21-15,2-6-35 0,-1-1-203 0,2-1-406 0,3-3 180 16</inkml:trace>
          <inkml:trace contextRef="#ctx0" brushRef="#br0" timeOffset="117644.23">4225 5696 124 0,'0'0'197'0,"5"-4"-14"0,-5 4-17 0,0 0-11 16,0 0-15-16,0 0-14 0,6-4-10 0,-6 4-16 15,0 0-8-15,0 0-13 0,0 0-5 0,0 0-7 16,0 0-3-16,0 0-8 0,0 0 2 0,0 0-5 0,0 19 3 16,0-19-4-16,-1 12-6 0,1-12 5 15,0 12-5-15,0-12-4 0,-1 15-2 0,1-9-1 16,0-6 0-16,0 14 6 0,0-14-5 0,1 14 0 15,-1-6-3-15,1-2 1 0,3 1 1 0,-4-7-4 0,4 12-3 16,2-9 2-16,-1 1-2 0,2 0 1 0,1-1-6 16,-8-3-2-16,18 3-4 0,-6-1 3 0,2-4-4 15,-2 2 1-15,4-1-6 0,-3-1 2 0,0-3-3 16,-1 1 2-16,1-1-5 0,0 0 0 0,-2-4-1 16,2 0 1-16,-5-1-4 0,5 2-1 0,-6-4-3 15,3-1 4-15,-4 2 0 0,-1-2-3 0,-1-1 3 16,-1 1-5-16,-1-1 2 0,-2 3-2 0,-2 0-1 15,-1-3 3-15,-1 4-3 0,-2-2-1 0,0 4-5 0,-3-4 10 16,2 5-4-16,-2 0 3 0,-1 0-3 16,3 3-1-16,-2-1-1 0,-1 2-1 0,10 3 0 15,-17-1 0-15,8 1 1 0,-3 1-3 0,0 2-17 16,-1 3-15-16,0-1-19 0,-4 7-26 0,-2 1-27 16,3 1-29-16,-7 8-42 0,-6 3-212 0,4 0-422 0,-8-2 187 15</inkml:trace>
        </inkml:traceGroup>
        <inkml:traceGroup>
          <inkml:annotationXML>
            <emma:emma xmlns:emma="http://www.w3.org/2003/04/emma" version="1.0">
              <emma:interpretation id="{AC527A8D-0B33-4B9A-8F7E-27F2DE87670A}" emma:medium="tactile" emma:mode="ink">
                <msink:context xmlns:msink="http://schemas.microsoft.com/ink/2010/main" type="inkWord" rotatedBoundingBox="13521,10235 15507,10238 15506,10754 13520,10751"/>
              </emma:interpretation>
            </emma:emma>
          </inkml:annotationXML>
          <inkml:trace contextRef="#ctx0" brushRef="#br0" timeOffset="149740.24">8050 5528 41 0,'0'0'142'0,"0"0"-10"0,0 0-1 16,0 0-11-16,5-7-6 0,-5 7 1 0,0 0-9 0,0 0-5 16,0 0-3-16,0 0-6 0,0 0-7 15,5-4 0-15,-5 4-8 0,0 0-2 0,0 0-10 16,0 0-3-16,0 0 3 0,0 0-3 0,0 0-3 0,0 0 0 16,0 0-2-16,0 0 1 0,0 0 1 15,0 0-2-15,0 0-1 0,-3-13-5 0,3 13-1 16,0 0 0-16,0 0-4 0,0 0-7 0,0 0-2 0,0 0-3 15,-2-11-2-15,2 11-3 0,0 0-2 0,7-9-5 16,-7 9 2-16,9-8-7 0,-5 5-2 0,2-1 3 16,0-2-8-16,1 2 2 0,2-1-1 0,-2 0 3 15,2 0 1-15,3 1-5 0,-1-2 2 0,2 1-7 16,-1-1 4-16,0 2-4 0,-1-3 3 0,2 5-4 0,-1-2 2 16,-1-1-2-16,2 2 3 0,-4 1-7 15,0 0 5-15,-9 2-5 0,17-3 2 0,-9 2-2 16,-8 1 1-16,13-3-2 0,-13 3 1 0,14-1-2 0,-14 1 3 15,10-2-4-15,-10 2 2 0,0 0-4 0,12 3 3 16,-12-3 0-16,7 5-6 0,-2-1 7 0,-5-4 0 16,5 6-1-16,-5-6 1 0,1 10-3 0,1-2 0 15,-2-8 2-15,-3 14-3 0,2-6 2 0,-3 4 2 16,-1-3-1-16,-1 2 3 0,0 2-1 16,-1-1 0-16,-1 4-1 0,-2 0-3 0,0 0 2 0,-1-1 2 15,-1-1-1-15,0 3 3 0,-2-2-4 0,1 1 4 16,-1 1-1-16,-2-1-2 0,1-2-1 0,-1 0 2 15,3 0 1-15,-2-2-1 0,0 2 2 0,0 2-2 16,-2-2 2-16,2-3 1 0,-2-1 0 0,0 2-1 16,2-4-2-16,3 1 1 0,-2-1-1 0,3-1 3 15,-1 0-3-15,3-1 2 0,-1-1 1 0,1-2-1 16,1 1 0-16,0 0 0 0,1-1-8 0,7-3 7 16,-12 7 4-16,7-3-2 0,5-4 0 0,-9 6 0 0,9-6 2 15,-10 3-5-15,10-3 4 0,0 0 1 0,-8 1-1 16,8-1 4-16,0 0 6 0,0 0 3 0,-10 4-2 15,10-4 2-15,0 0-6 0,0 0 1 16,0 0 2-16,0 0-6 0,0 0 3 0,0 0-5 0,0 0 0 16,14-19 4-16,-14 19-1 0,13-6-4 0,-7 2-1 15,1 1-1-15,-7 3-3 0,18-5 5 0,-7 3-2 16,0-2 0-16,-1 4-3 0,0 0 0 0,6-2 2 16,-3 0 1-16,4 5 0 0,3-3-2 0,0 1-4 15,1 3 5-15,0-1-3 0,-3 0 2 0,2 1-6 0,0 0 6 16,-5-1 0-16,4 1 0 0,-3 0-1 0,-1 0 3 15,0 1-2-15,0 0 0 0,1-3 2 16,-3 1 0-16,-3-1-1 0,0 0-3 0,-1 0 4 16,1 1-1-16,-3-1 2 0,-7-2-4 0,14 4-1 0,-8-3 1 15,-6-1-4-15,10 1-14 0,-10-1-13 0,0 0-13 16,8 1-17-16,-8-1-22 0,0 0-31 0,0 0-33 16,14-2-23-16,-14 2-220 0,8-7-422 0,0 1 187 15</inkml:trace>
          <inkml:trace contextRef="#ctx0" brushRef="#br0" timeOffset="150091.96">8770 5541 167 0,'0'0'159'0,"10"-2"-4"16,-10 2-4-16,0 0-6 0,6-4-7 0,-6 4-8 0,0 0-2 16,9-4-6-16,-9 4-12 0,8-2-6 0,-8 2-7 15,14-2-3-15,-14 2-7 0,15-1-3 16,-8-2-5-16,-7 3-4 0,17-2-4 0,-8 2-4 0,3 0-3 16,2 0-8-16,-4-2-11 0,2 1 2 0,0 0-7 15,-1-1-1-15,3 2-4 0,0-1-3 16,0 1-4-16,-1-1-3 0,1 0-3 0,0-2-3 0,-2 3-3 15,-3 0-7-15,-9 0-12 0,17-2-7 0,-8 2-13 16,-9 0-2-16,15-4-12 0,-8 3-12 0,-7 1-14 16,10-3-16-16,-10 3-14 0,0 0-14 0,8-4-13 15,-8 4 3-15,0 0-18 0,0 0 3 0,0 0-143 16,0 0-297-16,0 0 132 0</inkml:trace>
          <inkml:trace contextRef="#ctx0" brushRef="#br0" timeOffset="150545.91">9015 5479 163 0,'-12'3'75'0,"3"-2"7"16,-3 0-6-16,2 0-2 0,-2 1-3 0,-2-1 5 0,1 0 1 15,0 3-3-15,1-4-1 0,0 2-5 0,-1 1 0 16,1 1 2-16,-2-2-8 0,2 3 5 0,1-1-9 16,1 0 3-16,-2 0-7 0,3 1 2 0,2-2-2 15,-1 1-7-15,1 2-5 0,1-2 5 0,6-4-8 16,-10 10-1-16,6-6-1 0,4-4-5 0,-5 8 5 16,5-8-4-16,-3 7 0 0,3-7-1 0,-2 10-5 15,2-10 4-15,5 8 3 0,-5-8 1 0,5 8 0 16,-5-8 0-16,8 6-5 0,-2 0 1 0,0-3 0 15,0 2-2-15,2-2 4 0,-1 0-1 0,0 0-1 0,6 2-1 16,-5-1-3-16,2 0-1 0,1 2-2 0,-1-1-3 16,0 1 2-16,-1-2-6 0,-1 0-2 15,0 2 1-15,-2-2-6 0,1 1-1 0,0 0 3 0,-1 4-3 16,3 1-3-16,-1-1 4 0,-3-3-3 0,0 0-1 16,1 1 2-16,-4 2-3 0,5 0 0 15,-5-1-1-15,0 0-3 0,1 1 0 0,-2 2-8 0,-1-3 12 16,3 0-3-16,-3-8 3 0,-4 17 2 0,1-6-3 15,-1-3-2-15,0-2-3 0,0 2 2 0,-1-2 2 16,-1-1 3-16,0 3-4 0,-3-2 2 0,1-3 3 16,-1 1 0-16,-1 0-1 0,3-1 2 0,-1 0-4 15,1 0-2-15,7-3 8 0,-16 1 0 0,7-1-2 16,9 0-1-16,-17 1 0 0,17-1 2 0,-14-3-1 16,7 1-2-16,7 2 0 0,-12-6 0 0,5 3-2 15,7 3-3-15,-9-8 1 0,6 2-15 0,3 6-13 0,-1-10-7 16,1 10-15-16,1-13-17 0,-1 13-14 0,6-14-22 15,-2 8-21-15,6-3-16 0,0 0-36 16,-3 3-149-16,3-4-349 0,0 1 154 0</inkml:trace>
          <inkml:trace contextRef="#ctx0" brushRef="#br0" timeOffset="151009.94">9435 5642 100 0,'-2'-13'183'0,"2"13"-19"16,0 0-8-16,0 0-10 0,0 0-6 15,0 0-13-15,0 0-7 0,-26 17-8 16,20-11-11-16,0 3 2 0,1-3-8 0,-1 3-7 0,0 2-4 0,0 1-5 0,-1-2-8 31,3 1-4-31,-3 1-4 0,6 1-6 0,-4-1-1 0,5-3-3 0,-1 2 0 0,1 2-2 0,0-3 0 16,4 3-3-16,-1-4 3 0,2 1 0 0,3-2-4 15,3 4-2-15,0-5 0 0,4 0-3 0,5 0-5 16,0-1-1-16,1-1-2 0,4-1-5 0,1-1-2 16,-1 0-1-16,7-4-7 0,-8-1 2 0,2 2-3 15,-1-5 1-15,0 1-5 0,-1-1 1 0,-1-1-2 16,-3-2-1-16,-1-3-1 0,-3 3 1 0,1-4 0 0,0-2-2 15,-3-2 2-15,-2 2 2 0,-4 1-6 16,-2-4 3-16,1 4 3 0,-2-5-3 0,-5 4-2 16,-1 0 1-16,-3 0 0 0,-6-5-5 0,-2 1 1 0,0 6-3 15,-6-2-2-15,0-1 2 0,-4 4-2 0,0 3 0 16,-9-4-5-16,6 6 3 0,0 3-16 16,1 0-11-16,-10 1-28 0,4 5-18 0,-2 2-25 0,2 1-34 15,5 2-40-15,-4 4-252 0,-1 0-461 0,-2 3 205 16</inkml:trace>
        </inkml:traceGroup>
        <inkml:traceGroup>
          <inkml:annotationXML>
            <emma:emma xmlns:emma="http://www.w3.org/2003/04/emma" version="1.0">
              <emma:interpretation id="{DFFF6CAE-4555-4AEF-A928-C336A1DC7545}" emma:medium="tactile" emma:mode="ink">
                <msink:context xmlns:msink="http://schemas.microsoft.com/ink/2010/main" type="inkWord" rotatedBoundingBox="16459,10296 17963,10298 17962,10715 16458,10713">
                  <msink:destinationLink direction="with" ref="{6D6DAC2B-BC2E-4DAE-B291-13A1B335C0C5}"/>
                </msink:context>
              </emma:interpretation>
            </emma:emma>
          </inkml:annotationXML>
          <inkml:trace contextRef="#ctx0" brushRef="#br0" timeOffset="170874.94">11497 5483 222 0,'0'0'239'0,"0"0"-22"0,0 0-14 0,0 0-17 16,0 0-15-16,0 0-9 0,8-12-13 0,-8 12-8 15,11-1-15-15,-11 1-8 0,13-1-8 0,-13 1-4 0,19-1-10 16,-9 1-7-16,3-3-6 0,0 3-7 0,0 0-6 15,2 0-7-15,-3 0-6 0,3-2-5 16,-1 2-2-16,-1 0-9 0,0 0-2 0,0 0-8 0,-3 0-2 16,0 0-13-16,-10 0-11 0,16-3-14 0,-16 3-12 15,11-1-22-15,-11 1-16 0,0 0-25 16,10-3-27-16,-10 3-8 0,0 0-8 0,0 0-12 0,0 0-27 16,0 0-180-16,0 0-373 0,-38-5 166 0</inkml:trace>
          <inkml:trace contextRef="#ctx0" brushRef="#br0" timeOffset="169128.36">10963 5546 99 0,'0'0'176'0,"0"0"-13"16,0 0-8-16,0 0-11 0,0 0-9 0,0 0-9 0,0 0-7 16,0 0-7-16,0 0-4 0,0 0-6 0,0 0-4 15,0 0-2-15,0 0-3 0,0 0-1 0,0 0-4 16,0 0-1-16,0 0-4 0,0 0 0 0,0 0 3 16,0 0-4-16,0 0-2 0,0 0-2 0,0 0-1 15,0 0-1-15,0 0 1 0,0 0-16 0,0 0 0 16,0 0-3-16,0 0-7 0,0 0-4 0,0 0-5 15,0 0 0-15,0 0-8 0,0 0-2 0,0 0-6 16,0 0-1-16,5-25-1 0,-5 25-2 0,6-6-3 0,-3 0-3 16,-3 6 0-16,10-6 0 0,-4 1-4 15,1 0-1-15,0 1-6 0,1 2 3 0,-2-2-2 0,-6 4 1 16,14-9-4-16,-5 5-2 0,-3 2 5 0,2-1-4 16,-8 3 0-16,14-6 0 0,-4 3-2 15,-10 3 4-15,13-2-4 0,-6-2-3 0,-7 4 2 0,13-1 0 16,-13 1 0-16,12-3 0 0,-12 3-3 0,11-1 3 15,-11 1-3-15,0 0 1 0,14 4-1 0,-14-4 0 16,0 0 0-16,10 2-5 0,-10-2 3 0,4 5-1 16,-4-5 2-16,3 9 1 0,-3-9-3 0,-2 9 2 15,2-9 0-15,-3 14-1 0,-1-7 3 0,1 0-1 16,-2 0 0-16,0 2 3 0,-2 0-4 0,1 1 3 16,-2 4 0-16,-2-3 0 0,3-2 0 0,-7 4 1 15,6-1-2-15,-2-4 5 0,-2 4-3 0,-2 4 1 16,2-2-1-16,-3-3-1 0,-1 3 0 0,2-4 1 0,2 0 2 15,0 0 2-15,-2-2-3 0,-2 3-1 0,0 0 0 16,6-1 1-16,-1-2 1 0,1 0-3 16,0 1 1-16,2-4 0 0,-1 0-1 0,2-1 0 0,1 1 4 15,2 0 1-15,4-5-3 0,-9 6 4 0,9-6-6 16,-6 5 2-16,6-5-2 0,-6 7 6 0,6-7-5 16,0 0 3-16,-8 2 2 0,8-2 1 0,0 0 1 15,0 0 0-15,-7 4 1 0,7-4-2 0,0 0 0 16,0 0 2-16,0 0-3 0,0 0 0 0,0 0-7 15,0 0 3-15,0 0-5 0,0 0-2 0,0 0-5 16,0 0 1-16,15-20 4 0,-15 20-3 0,6-6 0 16,-6 6 2-16,10-6-4 0,-4 4 4 0,-6 2-3 0,11-4 1 15,-11 4 0-15,10-4 3 0,-10 4 1 0,12-2-2 16,-12 2 0-16,13 0 2 0,-13 0-1 16,13 1 0-16,-3 2-2 0,-3 0 5 0,7 2-1 0,-2-2 2 15,1 1 0-15,-1 1 0 0,0-3-2 0,1 6 2 16,0-4 2-16,1 2-2 0,-2-1 2 0,1-2-1 15,-2 2 2-15,1-2 0 0,0 1-3 0,-1 0 2 16,-2-1 1-16,2-1-1 0,-4-1 3 0,-7-1 1 16,18 3-2-16,-12-2 0 0,-6-1 3 0,15-1-2 15,-15 1-2-15,12-2 4 0,-5 0-2 0,-7 2-2 16,12-3-3-16,-12 3-8 0,9-2-20 0,-9 2-21 16,9-6-24-16,-9 6-16 0,7-5-46 0,0 0-25 15,-7 5-54-15,11-8-172 0,-5 2-421 0,1-3 187 0</inkml:trace>
          <inkml:trace contextRef="#ctx0" brushRef="#br0" timeOffset="170878.93">11536 5487 10 0,'-7'3'150'0,"1"3"-10"0,0-2-5 0,0 0-5 15,6-4-5-15,-12 8-10 0,8-5-3 0,-2 1-10 16,6-4-6-16,-11 9-6 0,7-5-6 0,4-4-3 16,-10 8-10-16,6-2-3 0,4-6-9 0,-7 7-11 0,7-7 6 15,-6 4-8-15,6-4-3 0,-6 7-2 0,6-7-3 16,-3 8-8-16,3-8-1 0,-4 6 2 15,4-6-8-15,0 0 3 0,0 0-3 0,4 16-2 0,-4-16-3 16,7 8 3-16,-3-3-6 0,-4-5-1 0,10 9 0 16,-4-7 0-16,0 3 3 0,2 0-7 0,-2-1 1 15,4 2-9-15,-1 2 9 0,3-3-2 0,-5 4-1 16,2-4 0-16,-1 1 0 0,0-1-3 0,-2-1-1 16,4 3 5-16,-3-2-1 0,-2-1-2 0,3 4-1 15,-2-3 6-15,-1 1-11 0,2-1 9 0,-1 0-6 16,0 3 5-16,-2-4 1 0,1 2-1 0,-5-6-2 15,10 12 0-15,-8-7-1 0,2 1 0 0,-4-6 2 16,1 9 3-16,-1-9-2 0,2 10 4 0,-2-10 0 0,0 0 0 16,-3 11 4-16,3-11 4 0,-5 12 3 0,0-7 5 15,-1-2 0-15,6-3 2 0,-11 8-5 0,4-5 2 16,-1 0-6-16,1 0 2 0,-6 2-4 0,4-5 0 16,-4 2-4-16,1-1 5 0,1 2-6 0,1-2 0 15,1 2-3-15,9-3-1 0,-21 1-9 0,14-1-19 16,0 3-7-16,7-3-15 0,-11 2-23 0,11-2-9 15,-10 1-13-15,10-1-20 0,0 0-30 0,0 0-53 16,0 0-146-16,0 0-361 0,0 0 159 0</inkml:trace>
          <inkml:trace contextRef="#ctx0" brushRef="#br0" timeOffset="170882.92">11946 5636 65 0,'0'0'214'16,"0"0"-15"-16,0 0-10 0,0 0-14 15,0 0-12-15,0 0-11 0,0 0-11 0,-27 21-6 16,21-15-10-16,1 4-8 0,-1-1-10 0,-2 0-11 0,1-1-6 16,0 4-6-16,2-3-11 0,-1 2-3 0,3 1-8 15,-1-5-2-15,2 1-4 0,1 4 2 0,-2-5-2 16,3-7 1-16,3 17-4 0,-1-7 2 0,2-4-2 15,0 2 4-15,2-2-2 0,0 0 0 0,7 2-7 16,2-3-4-16,4 1-5 0,-5 0-3 0,9-3-5 16,-2 0-1-16,2-1-2 0,2-2-1 0,-2-2-5 15,8-2-4-15,-4 1 2 0,1-6 1 0,3-1 0 16,-11 5-1-16,2-6-4 0,-1 0-3 0,-4-3 3 16,-2-3-5-16,1 0 4 0,-6-2 0 0,1-1-4 15,-3 0-3-15,-5-2 2 0,-3 0-2 0,-5 1-4 16,-3-2 4-16,-3 6-5 0,-3-1 0 0,-8-6-2 15,7 9 3-15,-3 3-4 0,-2 2 2 0,1 0-2 0,-4 5-4 16,2 2-22-16,0 2-18 0,-1 2-37 16,-3 3-46-16,-8 2-52 0,0 6-101 0,4 0-168 15,-3 1-484-15,-5 3 214 0</inkml:trace>
        </inkml:traceGroup>
      </inkml:traceGroup>
    </inkml:traceGroup>
    <inkml:traceGroup>
      <inkml:annotationXML>
        <emma:emma xmlns:emma="http://www.w3.org/2003/04/emma" version="1.0">
          <emma:interpretation id="{1A31B537-A94D-485B-B3D8-4CB25D61406F}" emma:medium="tactile" emma:mode="ink">
            <msink:context xmlns:msink="http://schemas.microsoft.com/ink/2010/main" type="paragraph" rotatedBoundingBox="9129,11281 17807,11334 17803,11973 9125,11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65485E-001E-4495-AD1B-ED0CE7629DEB}" emma:medium="tactile" emma:mode="ink">
              <msink:context xmlns:msink="http://schemas.microsoft.com/ink/2010/main" type="line" rotatedBoundingBox="9129,11281 17807,11334 17803,11973 9125,11920"/>
            </emma:interpretation>
          </emma:emma>
        </inkml:annotationXML>
        <inkml:traceGroup>
          <inkml:annotationXML>
            <emma:emma xmlns:emma="http://www.w3.org/2003/04/emma" version="1.0">
              <emma:interpretation id="{9D99C39F-5AF2-41C1-9B84-C8AB9245F27B}" emma:medium="tactile" emma:mode="ink">
                <msink:context xmlns:msink="http://schemas.microsoft.com/ink/2010/main" type="inkWord" rotatedBoundingBox="9128,11493 9990,11499 9987,11926 9125,11920"/>
              </emma:interpretation>
            </emma:emma>
          </inkml:annotationXML>
          <inkml:trace contextRef="#ctx0" brushRef="#br0" timeOffset="-210234.69">3495 6642 59 0,'0'0'211'0,"0"0"-17"16,0 0-14-16,0 0-16 0,0 0-19 0,0 0-11 15,0 0-16-15,0 0-12 0,0 0-5 0,0 0-9 16,0 0-3-16,0 0-3 0,0 0-1 0,0 0 6 16,0 0-3-16,16 21-7 0,-16-21-5 0,3 13 8 15,-2-6-8-15,-1 2-4 0,1 0-2 0,-1 5-2 16,1-2-4-16,-1 1-5 0,0 1-2 0,-2 0-2 15,1 0-3-15,-3 0-3 0,3 0-8 0,-3 0-1 16,2-2-3-16,-1 7-5 0,-2-6-4 0,4 1-2 0,-1-1-4 16,0-1 2-16,0 2-6 0,-1-3 5 0,2 1-6 15,0 2 1-15,1-4-4 0,0 0-1 0,-3-3-6 16,3-7-11-16,3 17-12 0,-3-8-10 0,1-2-19 16,-1-7-15-16,1 16-16 0,2-10-19 15,-3-6-18-15,4 12-19 0,-1-7-30 0,-3-5-38 0,6 8-174 16,-6-8-403-16,8 4 179 0</inkml:trace>
          <inkml:trace contextRef="#ctx0" brushRef="#br0" timeOffset="-209625.43">3718 6791 8 0,'0'0'214'0,"-10"-1"-19"0,10 1-14 15,0 0-11-15,0 0-9 0,-9 12-15 0,9-12-7 16,-6 13-12-16,3-7-7 0,-1 3-14 0,2 1-2 15,0 1-9-15,0 1-7 0,1-6-6 0,1 4-7 16,-1 2-8-16,2-3-6 0,0 3-3 0,3-5-7 16,-3 2-2-16,0-2-6 0,3 1-4 0,1 1-6 15,-3-3-1-15,3 2 2 0,0-3-6 0,-1 2 1 16,1-2-8-16,1 0 4 0,0 0-4 0,-6-5-2 16,11 5-2-16,-11-5-3 0,13 1 0 0,-13-1 3 0,14-1-5 15,-14 1 1-15,18-4-4 0,-7-2 0 0,-1 2 0 16,1-1 0-16,1 0-4 0,-3-4 3 15,2 2-4-15,-1-1 0 0,0-2-2 0,-1 0-1 0,-1 1 1 16,-1 0-1-16,1-2-3 0,-3 1 2 16,1 1 0-16,0-3 0 0,-1 1 0 0,-3 1 0 0,1 1-1 15,-1 1 2-15,-1-3-2 0,-1 11 1 0,-1-20 4 16,0 12 0-16,0 1 2 0,1 7 2 0,-9-18-4 16,5 12 4-16,-1-2 2 0,-1 2 3 0,0-1-2 15,0 2-1-15,-2 0 2 0,2-2 0 0,-1 4-2 16,-4 0 1-16,0 0-5 0,11 3 2 0,-15-5-2 15,5 4 3-15,10 1-7 0,-18 0 1 0,9 0-2 0,-2 1-2 16,2 1 7-16,-1 3-3 0,2-1-3 16,-3 1 0-16,3 0 2 0,-2 0 0 0,4 2 1 15,-1 2 0-15,-1 0-8 0,-1-2-12 0,3 2-8 0,2 2-14 16,0 1-12-16,1-2-10 0,1 0-21 0,2 2-15 16,0-4-22-16,4 1-21 0,-2 0-45 0,2-2-170 15,1-1-382-15,2 0 169 0</inkml:trace>
          <inkml:trace contextRef="#ctx0" brushRef="#br0" timeOffset="-209138.45">4036 6840 3 0,'0'0'218'0,"0"0"-20"15,0 0-21-15,0 0-11 0,0 0-21 0,0 0-11 0,0 0-6 16,0 0-8-16,0 0-11 0,0 0-4 0,0 0-12 16,10 18 0-16,-10-18-7 0,2 11-2 15,-2-11-6-15,0 13-2 0,0-4-9 0,0-9-3 0,0 16-7 16,1-7-9-16,-1-1 2 0,3 0-4 16,-3 1-7-16,3 0 0 0,-2-1-6 0,-1 0 2 0,5 0-6 15,0-2 2-15,0 2-5 0,-1-2 0 0,2 2-2 16,1-6-2-16,-1 3-2 0,3-1 2 0,-2-1-8 15,2-1 1-15,1-2 1 0,2 0-4 0,1 0-1 16,-1 0-1-16,0-2 1 0,2-1-1 0,-1-1-2 16,-2-1 1-16,-1 0 1 0,5-3 0 0,-3 0-5 15,1-1 2-15,-5-2 0 0,5-2-1 0,-2-4 3 0,-2 5-2 16,0-2 11-16,0-2 1 0,-3-2 4 0,-1 4 5 16,-4 0-1-16,3 1 9 0,-2 0-2 15,-2 0 1-15,0-1 2 0,-2 1-2 0,0 0-2 0,-1 4-2 16,-2-5 0-1,3 7-4-15,-3 0-7 0,0-2 0 0,-1 4-2 0,0-1-2 16,-2 1-5-16,1 2 3 0,-3 1-6 0,0-2-2 0,-2 2-9 16,-1 2-15-16,1 2-14 0,-2 2-20 0,-6 1-23 0,0 6-23 15,0 0-35-15,-6 6-32 0,8-2-66 0,-8 3-201 16,-3-2-467-16,3 4 207 0</inkml:trace>
        </inkml:traceGroup>
        <inkml:traceGroup>
          <inkml:annotationXML>
            <emma:emma xmlns:emma="http://www.w3.org/2003/04/emma" version="1.0">
              <emma:interpretation id="{15CA9B54-A5CE-46CD-9A27-72EDC6988E2F}" emma:medium="tactile" emma:mode="ink">
                <msink:context xmlns:msink="http://schemas.microsoft.com/ink/2010/main" type="inkWord" rotatedBoundingBox="10594,11290 12201,11300 12198,11855 10590,11845"/>
              </emma:interpretation>
            </emma:emma>
          </inkml:annotationXML>
          <inkml:trace contextRef="#ctx0" brushRef="#br0" timeOffset="-190151.25">5024 6615 90 0,'0'0'233'0,"-12"-9"-13"0,12 9-12 0,0 0-16 16,0 0-12-16,0 0-10 0,-9-4-12 16,9 4-11-16,0 0-8 0,0 0-8 0,0 0-9 0,-7-6-8 15,7 6-9-15,0 0-7 0,0 0-11 0,-3-6-6 16,3 6-8-16,0 0-6 0,0 0-7 0,-2-11-6 16,2 11-2-16,0 0-7 0,5-11-7 0,-5 11 1 15,1-10-3-15,-1 10-7 0,5-10-1 0,-5 10-3 16,7-9-4-16,0 0-1 0,1 4-6 0,1-3 0 15,-1 0-1-15,3 0-2 0,2 2-2 0,-1-2 0 16,-1 2-2-16,1-1-3 0,1 0-2 0,-1 2 1 16,0 2-2-16,2-1 3 0,0 0 1 0,-2 0-1 0,0-1-4 15,1 5 0-15,-6 0 4 0,4-2-6 0,-11 2 2 16,19 0-1-16,-12 2-1 0,0 1-2 0,2 0 4 16,-5 4-3-16,1-1-3 0,-3 0 1 0,2 6 1 15,-3 0 2-15,-2 2-2 0,-4 0 4 0,0 6-1 16,-4 3 0-16,1-2 0 0,-7 6 2 0,5 0-1 15,-1-7 1-15,-3 6-3 0,-2 1 4 0,-2-2-1 16,2 0 1-16,-5-3-4 0,7-2 4 0,1-1-6 16,0 0-3-16,0-1-1 0,1-1-4 0,-2 1 4 15,2-1-3-15,-1-1 2 0,4-7-1 0,0 2 1 16,1-3 7-16,0-2-9 0,0 2 8 0,5-2-2 16,-5-1 0-16,6 0 0 0,2-5 3 0,-9 8 2 15,9-8 1-15,-6 2 0 0,6-2-3 0,0 0 0 0,0 0 2 16,0 0-2-16,0 0 0 0,0 0-4 15,-10-14-2-15,10 14-2 0,0 0 3 0,0 0 0 0,11-20 3 16,-8 14-2-16,2 2 3 0,0-4-3 0,-2 1 1 16,2 1-1-16,4-2 1 0,-9 8-1 0,10-8 0 15,-5 5 4-15,1-2-5 0,-6 5 2 0,12-9 2 16,-4 6 0-16,0 3 1 0,2-2 1 0,4-2-3 16,-5 4-2-16,4-2 6 0,0 2 0 0,1 2 4 15,0-2 3-15,-1 1 6 0,3 2-3 0,-2-1 4 16,-1-2-2-16,3 3 7 0,-1-2-4 0,1 2 1 15,5-2-1-15,-5 1-4 0,-1 2 0 0,0-2 2 16,-3 2-5-16,3-1 0 0,-3-1-1 0,-2-1-7 0,2 1-10 16,-4 3-10-16,2-4-18 0,-3 1-14 0,-7-2-23 15,14 4-17-15,-8-2-21 0,-6-2-31 0,12 0-30 16,-12 0-221-16,0 0-427 0,16-6 190 0</inkml:trace>
          <inkml:trace contextRef="#ctx0" brushRef="#br0" timeOffset="-189842.01">5692 6599 79 0,'0'0'215'15,"0"0"-15"-15,4-7-16 0,-4 7-18 0,0 0-11 16,0 0-17-16,0 0-11 0,5-5-7 0,-5 5-9 15,0 0-3-15,7-5-7 0,-7 5-5 0,8-3-7 16,-8 3-2-16,12-3-3 0,-12 3-6 0,17 0-6 16,-7 0-2-16,3 0-4 0,-1 0-5 0,0 0-5 15,4-2-3-15,-2 1-7 0,-1-1-6 0,0 1-3 0,0 1-4 16,1-1-2-16,-6 0-3 0,6 2-7 0,-5-3-7 16,3 0-13-16,-12 2-11 0,17-3-11 0,-9 3-10 15,1 0-19-15,-9 0-12 0,9-4-20 0,-9 4-30 16,6-4-12-16,-6 4-17 0,0 0-29 0,4-9-158 15,-4 9-354-15,0 0 156 0</inkml:trace>
          <inkml:trace contextRef="#ctx0" brushRef="#br0" timeOffset="-189406.57">5776 6542 105 0,'-8'3'166'0,"0"2"-15"15,-1 1-8-15,-2 0-2 0,2 0-8 0,-1 0-17 16,0 3-2-16,0-2-7 0,-1 2-9 0,0 1-9 0,2-1-5 15,3 0-8-15,-4-2-8 0,1 2-3 0,5-1-7 16,-1-2-4-16,1 1-4 16,2 2-3-16,2-9-6 0,-4 12-1 0,4-12-6 0,1 11-5 0,2-4-3 15,-3-7-3-15,6 8 1 0,0-2-3 0,1-2-1 16,-1-2-2-16,4 2-6 0,1 0 4 0,-1 0-5 16,5-2 2-16,-2 2-4 0,1-2 2 0,0 0-1 15,2 2-2-15,-1 1 7 0,-2-2 2 0,1 0 5 16,0-1-4-16,0 1 0 0,-2 0-1 0,-2 0-1 15,-1 1-1-15,-2-2 0 0,1 3-5 0,-2-2 0 16,-6-3-6-16,11 8 7 0,-6-1-1 0,-1-1-5 16,-1-2 0-16,-3-4 1 0,5 14 1 0,-2-8-1 15,-2 0-1-15,-1-6 1 0,0 15 2 0,0-15-4 16,-3 14 15-16,0-4 1 0,-3-2 4 0,2 0 0 16,-5-2 1-16,1 4 2 0,-1-2-1 0,-1-2 0 15,-2 2-1-15,-1-2-1 0,0 0-2 0,0-1-6 16,1 1 5-16,-1-4-3 0,-3 2-1 0,3 1-3 0,1-2-3 15,3-3-1-15,1 2-1 0,-4-1 1 16,12-1 1-16,-12-1-5 0,12 1-4 0,-12 0-15 0,12 0-12 16,0 0-21-16,-10-3-20 0,10 3-20 0,0 0-17 15,4-15-21-15,-4 15-26 0,15-15-47 16,-4 8-150-16,0-2-375 0,7-3 166 0</inkml:trace>
          <inkml:trace contextRef="#ctx0" brushRef="#br0" timeOffset="-188968.78">6187 6741 193 0,'0'0'195'0,"0"0"-17"0,0 0-18 15,0 0-8-15,12 2-3 0,-12-2-20 0,1 11-4 0,-1-11-6 16,0 0-10-16,-6 17-8 0,4-11-6 16,-2 4-12-16,3-1 1 0,-2 2-2 0,-2 0-1 15,4 0-6-15,-2 0-5 0,1 0-4 0,1-2-9 0,0 1-4 16,-3-1-4-16,4 0-3 0,0-9-1 0,1 17-9 15,2-10 6-15,-2 0-3 0,3 0 6 0,-4-7 4 16,10 9-2-16,-3-3 3 0,4-3-2 0,1 2-3 16,2-8 1-16,1 3-3 0,2-2 1 0,3-1-3 15,3-1-2-15,1-1-6 0,-3 0 3 0,1-4-3 16,0 0-4-16,6-4 1 0,-8 4 1 0,1-1-5 16,-2-2-3-16,-2-2 2 0,-2 3 6 0,-4-8-8 15,-3 8 4-15,2-6-4 0,-4 0-2 16,-3 4-3-16,-1-5-4 0,-2 4-2 0,-5-5-2 0,-2 8-1 15,-4-5 2-15,-2 2-5 0,-1 0 3 0,-4 2-3 16,5 5 0 0,-3 1-4-16,-3 1 2 0,0-2-5 15,4 7-3-15,-6-2-14 0,6 4-13 0,-6 4-21 0,-1 0-18 0,1 2-30 0,-1 4-30 0,-5 3-39 0,6-3-44 16,-9 2-257-16,12 0-510 0,-5-1 226 0</inkml:trace>
        </inkml:traceGroup>
        <inkml:traceGroup>
          <inkml:annotationXML>
            <emma:emma xmlns:emma="http://www.w3.org/2003/04/emma" version="1.0">
              <emma:interpretation id="{8ED66D23-A7F1-4E58-AAE2-A1E8ECD808FD}" emma:medium="tactile" emma:mode="ink">
                <msink:context xmlns:msink="http://schemas.microsoft.com/ink/2010/main" type="inkWord" rotatedBoundingBox="13185,11341 15344,11354 15341,11871 13181,11858"/>
              </emma:interpretation>
            </emma:emma>
          </inkml:annotationXML>
          <inkml:trace contextRef="#ctx0" brushRef="#br0" timeOffset="-173506.52">7596 6653 199 0,'0'0'195'0,"0"0"-7"15,0 0-10-15,0 0-15 0,0 0-14 16,0 0 3-16,0 0-10 0,0 0-16 0,0 0-3 16,0 0-12-16,1-21-5 0,-1 21-7 0,0 0-8 15,0 0-2-15,0 0-2 0,0 0-10 0,5-12-5 16,-5 12-9-16,0 0-4 0,0 0-8 0,6-5 2 16,-6 5-8-16,4-7-4 0,-4 7-6 0,6-6-1 0,-6 6-5 15,11-8-3-15,-6 1 1 0,1 2-6 16,1-1-3-16,4 0 1 0,-3-2-4 0,5 1-1 0,-2-1-3 15,0 0 3-15,-1 3-3 0,1 0-1 0,0-1-3 16,-1 0-1-16,1-2-3 0,0 4 2 0,-2 2-1 16,0-1-3-16,-1 2-2 0,1-3-3 0,-9 4 1 15,16-4-7-15,-9 4 1 0,-7 0-3 0,16 2-6 16,-9 0 7-16,-7-2 0 0,13 4-3 0,-7-2 4 16,-6-2-1-16,9 8 1 0,-5-2 0 0,1 2-1 15,-3-2 4-15,-1 4-2 0,0 2-1 0,-1-1 2 0,0 1 4 16,-1 0-1-16,-4 0-1 0,2 2 1 15,-1 0-1-15,-1-1-8 0,-3 5 12 0,0-2 0 16,-2 1-1-16,0-1 3 0,0 1 2 0,-1 0-4 16,-1 0 1-16,2-1 3 0,-3-1-1 0,0 1 3 0,-3 0-6 15,2-2 4-15,2 1-2 0,-4-1 1 16,2-2 3-16,1 4-4 0,-1-4 0 0,3-2 2 0,-1-2 0 16,-1 3 0-16,2-2 0 0,1 0-2 0,1-4 0 15,0 3 0-15,-2-3 2 0,3 1 1 16,1-3-3-16,7-3 1 0,-11 5 4 0,11-5-2 0,-7 1-2 15,7-1 6-15,0 0-4 0,-10 2 1 0,10-2 0 16,0 0-1-16,0 0 0 0,0 0 0 0,0 0-3 16,0 0-3-16,0 0-2 0,13-27 2 0,-4 22-3 15,0-2 2-15,-2 3-2 0,3-3 5 0,-2 0-3 16,4 0 2-16,-1 2-1 0,1 1-3 0,-5 1 2 0,7-3 2 16,-2 3-3-16,-4 0 0 0,4 1 2 0,-1 0 2 15,-1 2-3-15,-10 0-4 0,16 0 4 16,-2 0-1-16,-6 3 2 0,4 0 3 0,-4-2-2 15,1 0 1-15,3 5-2 0,-2-3 0 0,0 3 3 0,1-1-3 16,0 1 6-16,1-3-3 0,-2 2-2 0,1 0 1 16,1-2 3-16,-1 4-2 0,0-5-4 0,2 1 4 15,-1 0 0-15,-2 2-6 0,4-2-13 0,-2-2-12 16,-1 1-18-16,3 0-21 0,-5 1-30 0,0-3-20 16,4-3-34-16,-1 1-205 0,-1-1-390 15,0-3 173-15</inkml:trace>
          <inkml:trace contextRef="#ctx0" brushRef="#br0" timeOffset="-173203.5">8341 6614 159 0,'0'0'184'0,"0"0"-10"15,8-5-10-15,-8 5-9 0,12-1-7 0,-5-3-9 16,-7 4-12-16,17 0-3 0,-5 0-9 0,1 0-9 16,-1 0-3-16,3 0-5 0,0 0-11 0,1 0-4 15,-1 0-8-15,4 2-2 0,-3-2-10 0,5 2-6 16,-5-2-5-16,3 1-7 0,1 0-4 16,-1-1-5-16,-3 0 0 0,-1 2-9 0,-1 0-2 15,-2-2-8-15,0 0-14 0,1 1-16 0,-1 2-9 0,-2-3-18 16,-10 0-18-16,11 2-11 0,-11-2-12 0,9 0-20 15,-9 0-10-15,0 0-24 0,0 0-39 0,0 0-112 16,0 0-309-16,0 0 137 0</inkml:trace>
          <inkml:trace contextRef="#ctx0" brushRef="#br0" timeOffset="-172738.5">8406 6637 42 0,'-13'1'177'0,"13"-1"-15"0,-11 1-11 0,11-1-7 15,-10 4-11-15,10-4-9 0,-10 5-9 0,4 1-7 16,1-1-8-16,5-5-15 0,-9 7-1 0,5 0-6 16,4-7-7-16,-6 5-2 0,6-5-8 0,-1 9-2 15,1-9-6-15,0 0-3 0,4 16-1 0,-1-12-5 16,-3-4-2-16,10 10-2 0,-4-4-3 0,2 0-8 16,3 1 2-16,-1-4-7 0,2 1 0 0,1 1 0 15,1 1-2-15,0-2-5 0,1 0 2 0,-2 0-4 16,2 1-5-16,-2-1 2 0,1 0 0 0,-2-1-7 15,2 0 2-15,-2 0-7 0,-1 1 6 0,2 0-1 0,-2 1 1 16,-4 0 0-16,3-4 1 0,-1 2-2 0,1 3-1 16,-2-2-1-16,0 2-1 0,-1 0 1 0,3-2-10 15,-4 4 11-15,-1-3-2 0,1 1-3 16,0 2 1-16,-1-2 4 0,1 4 0 0,-1-4-4 0,-2 2 0 16,0-1 1-16,-3-7 1 0,3 13 2 0,-3-5-9 15,0-8 4-15,-3 14 2 0,0-5 5 0,-1-1 3 16,-2 0 2-16,-5-1 0 0,0 0 1 0,-2-2 1 15,1-1 0-15,-1 1 5 0,-2 1-1 0,-1-1 5 16,-4 0-3-16,0-2 2 0,4-2-1 0,3 2 6 16,-2-3-5-16,1 1 3 0,2-1-5 0,-3 0-1 15,6 0-2-15,9 0-1 0,-17 0-1 0,10 0-4 16,7 0 2-16,0 0-4 0,-15-1-16 0,15 1-18 16,0 0-21-16,-5-7-25 0,5 7-24 0,0 0-21 15,0 0-30-15,22-13-74 0,-8 4-117 0,3 1-366 16,5-3 162-16</inkml:trace>
          <inkml:trace contextRef="#ctx0" brushRef="#br0" timeOffset="-172316.99">9188 6793 104 0,'0'0'214'0,"0"0"-22"0,0 0-19 0,0 0-16 16,0 0-17-16,0 0-9 0,0 0-7 0,0 0-10 16,6 11-5-16,-6-11-8 0,-4 14 1 0,4-14-6 15,-3 14-3-15,-2-2-6 0,1-2-7 0,-1 1-8 16,4-1 1-16,0 2-7 0,-1 0-4 16,-1-4-5-16,1 0-1 0,2 1-11 15,-1 0 4-15,1-9-3 0,0 17 2 0,3-9-2 0,2-1 3 0,0-3-2 16,1 1 0-16,4 1-6 0,2-2 1 15,3 0-5-15,0 1-3 0,7-2-4 0,-1 0-1 0,2-4-4 0,9 1-4 16,-1-4-4-16,0-2 4 0,-1 1-3 0,3-2-2 16,0-3-3-16,-2-3 0 0,-3 0-2 15,-4 1 0-15,-2 0-2 0,4-8-3 0,-10 7 0 0,1-1-1 16,-5-1 0-16,1-3-2 0,-6 2 0 0,-1 3-4 16,-2-2 1-16,-3-2 0 0,-3 3 0 0,-7-4 0 15,0 1-3-15,-2 2-2 0,-4 3-6 0,-3 0-7 16,-4 1-5-16,-7-2-7 0,-1 4-8 0,5 3-12 15,-7 6-10-15,1-3-22 0,-3 3-18 0,2 6-27 16,1-4-36-16,-3 4-85 0,2 6-126 0,2-5-403 16,-1 6 179-16</inkml:trace>
        </inkml:traceGroup>
        <inkml:traceGroup>
          <inkml:annotationXML>
            <emma:emma xmlns:emma="http://www.w3.org/2003/04/emma" version="1.0">
              <emma:interpretation id="{148D479C-4F07-457B-8A39-C8CD9BA502D2}" emma:medium="tactile" emma:mode="ink">
                <msink:context xmlns:msink="http://schemas.microsoft.com/ink/2010/main" type="inkWord" rotatedBoundingBox="16400,11375 17806,11384 17803,11952 16396,11943">
                  <msink:destinationLink direction="with" ref="{1EF78EB2-5126-4F85-8BB8-D145FA509336}"/>
                </msink:context>
              </emma:interpretation>
            </emma:emma>
          </inkml:annotationXML>
          <inkml:trace contextRef="#ctx0" brushRef="#br0" timeOffset="-154316.72">10806 6588 72 0,'0'0'172'0,"0"0"-8"0,0 0-11 0,0 0-1 15,0 0-10-15,0 0-10 0,0 0-9 0,0 0-4 0,0 0-8 16,0 0-5-16,0-12-8 0,0 12-7 0,0 0-6 15,0 0-6-15,0 0-8 0,0 0-4 0,0 0-10 16,0 0 0-16,0 0-4 0,0 0-4 0,0 0-6 16,0 0 0-16,0 0-7 0,0 0-3 0,0 0-4 15,0-9-1-15,0 9-1 0,0 0-6 0,0 0-3 16,11-8 0-16,-11 8-4 0,10-4-1 0,-10 4-1 16,12-5 0-16,-2 0-2 0,-3 4-3 0,5-4 4 15,-2 3-3-15,0 0-3 0,3 1 1 0,-2 0 0 0,2-2 0 16,2 2-3-16,0 0 1 0,-5-2-4 15,2 3 1-15,-2 0 6 0,-10 0-6 0,15 0-1 0,-15 0 1 16,13 3-4-16,-13-3 1 0,11 0 1 0,-11 0-2 16,9 2 1-16,-9-2-1 0,5 7 0 15,-5-7 0-15,5 10 1 0,-5-10-1 0,1 9 0 0,-1 0 2 16,0-9 0-16,-5 18 0 0,3-11-1 0,0 2 1 16,-4 2 0-16,1 2 2 0,-2-2-4 0,-3 0 3 15,1 1-2-15,2-2 3 0,-3 0-1 0,1 0 0 16,0-2 3-16,-1 0 1 0,0 0 2 0,2-1 1 15,4-2-1-15,-4 1-5 0,2-1-1 0,-1-2 2 16,0 3 4-16,7-6-2 0,-9 9 1 0,9-9-2 16,-6 5-2-16,6-5 0 0,-8 4 3 0,8-4-5 0,0 0 1 15,-7 4 5-15,7-4-1 0,0 0-4 16,0 0 1-16,0 0-1 0,-5 6 1 0,5-6-4 0,0 0 6 16,0 0-2-16,0 0-4 0,0 0 0 0,0 0 5 15,13 6-5-15,-13-6 1 0,0 0 2 16,14 5-3-16,-8-5-1 0,-6 0 6 0,16 4-3 0,-7-3 1 15,2 2 0-15,-1-2 0 0,1 1-2 0,0 1 1 16,-1-1 1-16,-3 1-2 0,2 0-2 0,-2 0 2 16,2 0 1-16,-2-1-2 0,-1 4 0 0,-6-6-1 15,13 8 2-15,-7-4 1 0,0 1-1 0,-1 0 2 16,-5-5-3-16,6 11 2 0,-3-4 0 0,1 0-2 16,-1-1 2-16,-3-6 2 0,1 14-5 0,2-4 4 15,-3-2-1-15,2 4 2 0,-3-6-5 0,1 5 4 16,0-11 0-16,-5 18-5 0,2-8 6 0,-1 4-1 0,1-5 3 15,-3 1-2-15,1-1-3 0,-2 1 4 0,-2-1-2 16,0 0 1-16,-3-1 2 0,0 1 1 16,-1-1-5-16,0-3 3 0,-6 2-3 0,6 0 4 0,-3-5-3 15,3 2 6-15,1 1 0 0,-3-3 7 0,2 0-1 16,0-2 0-16,1 2 2 0,0-1 1 0,-2-1-3 16,2-1 2-16,12 1-4 0,-17-3 2 15,9 2-2-15,8 1 2 0,-15-2-1 0,15 2 0 0,-8-5-2 16,8 5-4-16,-8-5-10 0,8 5-15 0,-5-8-12 15,5 8-15-15,0 0-9 0,2-12-21 0,-2 12-16 16,5-9-32-16,-5 9-30 0,9-12-201 0,-5 5-383 16,5 1 169-16</inkml:trace>
          <inkml:trace contextRef="#ctx0" brushRef="#br0" timeOffset="-153904.88">11311 6703 18 0,'5'-8'221'0,"-5"8"-33"0,0 0-1 0,9-4-15 15,-9 4-10-15,7-4-10 0,-7 4-9 0,10 0-10 16,-10 0-2-16,16-2-8 0,-5 0-2 0,0 1-11 0,0-2-3 16,3 3-7-16,-2-1-5 0,3 0-7 15,0 1-11-15,-2-4-4 0,0 4-11 0,-1 0-5 16,-1-2-7-16,-2 2-4 0,2-3-4 0,-11 3-3 0,18-1-5 15,-10 1-6-15,-8 0-3 0,12-1-10 0,-12 1-12 16,11 0-12-16,-11 0-14 0,0 0-12 0,11 0-14 16,-11 0-21-16,0 0-10 0,0 0-13 0,3 7-20 15,-3-7-14-15,0 0-21 0,0 0-51 16,0 0-111-16,0 0-335 0,0 0 149 0</inkml:trace>
          <inkml:trace contextRef="#ctx0" brushRef="#br0" timeOffset="-153202.26">11333 6715 5 0,'-5'6'163'0,"5"-6"-10"16,-8 5-4-16,8-5-12 0,-9 9-21 0,5-5 2 15,4-4-14-15,-9 9 4 0,5-3-10 0,-1 0-10 16,5-6-9-16,-8 8-7 0,5-1-4 0,3-7-8 0,-6 10-1 15,3-5-12-15,3-5-5 0,-2 11 0 0,2-11-5 16,-3 11-2-16,3-11-7 0,3 9 5 0,-3-9-8 16,3 11 2-16,2-8 0 0,-1 2-1 15,2-1-6-15,3-2 4 0,-2 3 2 0,2-2 1 0,1 2 1 16,2-1 3-16,0-2-3 0,2 2-5 0,0-2 1 16,-1 0 0-16,3-1-3 0,-4 2-2 0,2-1-3 15,-2 1-4-15,-3-3 1 0,0 2-1 0,-2-1-3 16,-7-1-1-16,14 2 0 0,-10 2-2 0,-4-4 5 15,13 2-6-15,-13-2 0 0,7 3 0 0,-7-3-3 16,8 3 4-16,-8-3-4 0,5 4-1 0,-5-4-1 16,0 0 1-16,2 7-3 0,-2-7 2 0,0 0-2 15,4 9 2-15,-4-9 2 0,0 0-7 0,0 10 7 16,0-10-4-16,0 0 3 0,-3 13 3 0,3-13-3 16,0 0-1-16,-2 12 0 0,2-12 3 0,-5 9 1 15,5-9-3-15,-4 11-1 0,-1-7 0 0,5-4 4 0,-7 10 1 16,2-6-3-16,0 2-1 0,5-6 6 0,-9 6 3 15,4-1 3-15,-2-1-1 0,2 1-1 16,5-5 0-16,-12 9 5 0,4-6-3 0,1 2 1 0,-2-2 3 16,-1 1-2-16,1 0-5 0,0 0 1 0,-2 1 0 15,2-3 0-15,1 1-2 0,-1-1 0 0,-1 2 1 16,3-1-4-16,-2-3 0 0,-1 5-2 16,10-5-6-16,-15 5-11 0,8-1-6 0,-2-4-11 0,9 0-3 15,-10 2-14-15,10-2-7 0,-9 4-11 0,9-4-11 16,0 0-14-16,-9 0-17 0,9 0-39 0,0 0-175 0,0 0-348 15,0 0 154-15</inkml:trace>
          <inkml:trace contextRef="#ctx0" brushRef="#br0" timeOffset="-152748.52">11766 6877 41 0,'0'0'178'16,"0"0"-17"-16,0 0-12 0,0 0-7 0,0 0-11 15,0 0-6-15,8 14-7 0,-8-14-3 0,0 0-11 16,-7 14-1-16,7-14-3 0,-6 11-6 0,1-1-6 15,2-3-9-15,-2 2-5 0,0 1-6 0,1-4-1 16,0 3-8-16,-1 1-2 0,2-4-7 0,-1 3-7 16,1-1-2-16,0-1-3 0,0 2-4 0,3-9-1 15,-3 12-5-15,3-12-5 0,0 13-1 0,0-13 6 0,3 14-4 16,0-10-3-16,-3-4 7 0,7 7-2 16,2-4 0-16,-2-1 2 0,6 1-5 0,-2-2-2 0,0 0-2 15,3-2-2-15,1 1-1 0,5-1-3 0,-3-4-2 16,2 3 1-16,-4-2-1 0,4 0 2 0,5 0-4 15,-6-1-2-15,2-3-3 0,-1 3 2 0,0-4 0 16,-4 5-1-16,-1-4-2 0,4-4 3 0,-4 7-2 16,-3-6-2-16,-1 3 3 0,-1 2-3 0,1-5 2 15,0 1 0-15,0-1 0 0,-5 1-1 0,4-1 0 16,-2 3-1-16,-2-2-1 0,-1 3-1 0,1-5 2 16,-2 3 2-16,0 2-4 0,-3 7 6 0,1-14 1 15,-1 5 2-15,2 0-4 0,-2 9 4 0,-5-15-3 16,2 6 2-16,-1 4-5 0,-2-4-1 0,1 3 1 15,-1 0 1-15,-4-1-3 0,3 3 1 0,-1 0 2 16,-4-4-2-16,4 6-1 0,-1-1 0 0,-4 2 1 16,1-2 0-16,2 3-1 0,0-2-1 0,-2-1 1 15,-2 3 2-15,1 0-2 0,-2 3-2 0,-1-1 1 0,1 1-4 16,0 1-16-16,2 0-18 0,-1-1-10 0,-3 6-20 16,3 0-20-16,-3 1-31 0,2-4-41 15,3 2-228-15,0 1-420 0,-2-2 186 0</inkml:trace>
        </inkml:traceGroup>
      </inkml:traceGroup>
    </inkml:traceGroup>
  </inkml:traceGroup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13.8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56D6140-6FFE-4838-A7F4-5A6E66DC56AC}" emma:medium="tactile" emma:mode="ink">
          <msink:context xmlns:msink="http://schemas.microsoft.com/ink/2010/main" type="inkDrawing" rotatedBoundingBox="18123,12217 18150,4043 18417,4044 18390,12218" semanticType="verticalRange" shapeName="Other">
            <msink:sourceLink direction="with" ref="{C507CBFA-CA27-4E79-A9B7-8EBFECF1226D}"/>
            <msink:sourceLink direction="with" ref="{7D586678-BA5D-49D2-AA40-043BAA0E3D58}"/>
            <msink:sourceLink direction="with" ref="{8D8CFA84-F5F9-41F6-84BD-E29039456E25}"/>
          </msink:context>
        </emma:interpretation>
      </emma:emma>
    </inkml:annotationXML>
    <inkml:trace contextRef="#ctx0" brushRef="#br0">12708-778 2 0,'0'0'138'0,"6"-4"0"0,-6 4-18 0,0 0-10 0,0 0-16 16,0 0 5-16,5-6-9 0,-5 6-9 0,0 0-4 16,0 0-5-16,0 0-3 0,5-7-2 15,-5 7-3-15,0 0-6 0,0 0-8 0,4-7 1 0,-4 7 0 16,0 0-6-16,0 0 7 0,0 0-4 0,6-6-10 16,-6 6 5-16,0 0-3 0,0 0-1 0,0 0 0 15,0 0-2-15,0 0-2 0,0 0-5 0,0 0-1 16,0 0-4-16,0 0-4 0,0 0 6 0,0 0-7 15,0 0-3-15,0 0 1 0,0 0-5 0,0 0 5 16,0 0-1-16,0 0 3 0,0 0-2 0,0 0 3 0,0 0 0 16,0 0 0-16,0 0 0 0,0 0 5 15,0 0-2-15,0 0-1 0,0 0-1 0,3 20 2 16,-3-20-2-16,2 8-2 0,-2-8-3 0,1 6 0 0,-1-6-5 16,0 0 1-16,0 12 1 0,0-12-3 0,3 13-1 15,-3-13 3-15,-3 13-6 0,2-5 1 0,1-8-1 16,-1 15-1-16,-3-6 0 0,3 0-1 0,-2-1 1 15,1 0-2-15,1 2 3 0,-2 0-2 0,0-2-2 16,1 6 5-16,-3-6-10 0,3 2 7 0,-2-1-4 16,-1-1 1-16,3 4-3 0,-3 0 2 0,2-2 0 15,0 2-1-15,0-1 4 0,-3 0-3 0,2 1 2 16,1 0-2-16,-2-3-1 0,1 5 5 0,0-3-5 16,1 0 1-16,-2 1 0 0,1-2 5 0,-1 2-8 0,1 0 6 15,1 0-6-15,-1 1 5 0,1 1-5 0,0-2 5 16,0 1-1-16,0 0 0 0,1 1-1 15,1 3 1-15,1-3-4 0,-3 4 2 0,3 0 0 0,0-3 2 16,0 1-2-16,0 3 0 0,-3-4 0 0,4 3 0 16,-2-3 1-16,1-2-4 0,0 6 3 0,0 0 1 15,0-4-10-15,0-1 15 0,-1 3-3 0,-2 2 2 16,2-5-5-16,1-2 3 0,1 7-3 0,-1-5 2 16,-2 0-1-16,0 0-1 0,2 0 0 0,-2 1 1 15,0-1 0-15,-2 6-3 0,3-6 4 0,-1-2-1 16,1 4-1-16,-2-2 1 0,1 0 1 0,-1 5 0 15,1-2-1-15,1 2 0 0,0 0 0 0,0-2-2 16,-3 3 1-16,4-1 3 0,0 1 0 0,1-1-3 0,2 1-1 16,-3 2 2-16,1-2 3 0,-1-2-4 15,2 3-3-15,-2 0 0 0,0-2 6 0,2 1 0 16,1 0-4-16,-3 0 4 0,-1-1-4 0,1 0 1 0,-2 1 0 16,0-1 0-16,1-1-6 0,1 5 6 15,-1-2-1-15,-3-1 2 0,3-1-3 0,1 4 5 16,-1-2 0-16,-2 2-5 0,3-3 1 0,-1 2 1 0,2-2 2 15,-2 2 1-15,1-3-7 0,-1 3 5 0,2 0 1 16,-2-4 0-16,1 2-3 0,0 1 3 0,0 1-2 16,0-2 2-16,1-4-3 0,-2 6 1 0,0-5 2 15,2 3 2-15,-1 0-4 0,-1-1 3 0,-2 0-4 16,2 2 2-16,1-2-2 0,-1 2 0 0,-3 1 1 16,1-2 1-16,2 1 2 0,0-1-5 0,-3-1 2 15,2-1-2-15,-1 2 3 0,1 0-3 0,1 0 4 16,-2-1 1-16,2 0-8 0,1 1 6 0,-3 2-2 15,3-5-2-15,0 5 3 0,2 0 1 0,-4 0 1 0,2 3-2 16,2-4 0-16,-2 0 3 0,2 1-5 0,1 0 6 16,-1 1-6-16,-1-4-1 0,2 1 2 15,-2 2 3-15,-1-4 1 0,3 2-3 0,-1 0 1 16,-1 0 2-16,0-1-3 0,1-1-2 0,-2 0-2 0,1 0 5 16,-1 0 1-16,2 2-2 0,-2-3-2 0,0 1 3 15,0 0-2-15,-2 0-1 0,2 2-2 0,2-2 4 16,-2 3 0-16,-2-1 2 0,2 0-1 0,-1 0-1 15,1-1 3-15,-2 1-4 0,2-1 3 16,-1 1 1-16,1-1-2 0,0 2-1 0,-1 0-2 0,1-2 3 16,0 1 1-16,0-1-3 0,0 1 4 0,0 2-3 15,0-2-1-15,0 0-1 0,1 0 2 0,-1 0-1 16,1 3 0-16,-2-4-1 0,2-2 2 0,1 3 0 0,1 2-5 16,-5-3 7-16,4 3-6 0,0-2 5 15,-1-1 1-15,-1 0 0 0,1 2-1 0,2-4 1 16,-3 2-3-16,1 1 1 0,-1-1 3 0,0 0-3 15,0-2-1-15,0 3 2 0,-1-2 0 0,2-6-3 16,-1 8 1-16,-1-3 0 0,1-1 0 0,-3 3 4 16,6 0-2-16,-7 1 0 0,4-2-3 0,-1 3 2 0,1 0 0 15,0-2 1-15,0 1-3 0,0-1 4 0,0 1-4 16,-2 0 3-16,2 0-2 0,2 2 2 0,-2-1 3 16,-2-1-4-16,2 1-1 0,0-1 1 0,2 2-1 15,0-2 4-15,-2-1-3 0,3 1-1 0,-2-1-1 16,0 4 3-16,-1-2-3 0,1-2 2 0,2 1 1 15,-3 0-1-15,0-1-2 0,2 1 0 0,-2 2 2 16,-1-3-1-16,2 1 3 0,-1 1-4 0,0 0-1 16,0-2 3-16,0 0 0 0,3 1-3 0,-3 0 4 15,0-1-2-15,1 2-2 0,-1-2 3 0,0 2 1 16,1-1 3-16,2 2-3 0,-1-2-1 0,-2 0 1 0,3 0-1 16,1 1 0-16,-2-1 2 0,-1 0-3 15,1 0 4-15,1 1-2 0,-2 1 0 0,4 0-1 0,-4-2 3 16,3 3-5-16,-3-2 2 0,4 2 2 0,-2-3-1 15,-1 0 5-15,-1 1-4 0,1 1 4 16,-1-1-1-16,2-2 0 0,-3 1-1 0,3 0 3 0,-3 0-2 16,1 0-1-16,-2 2 3 0,5-3 1 15,-7 1 1-15,3-1-5 0,0-1 3 0,0 1-4 16,4 0 0-16,-4-2 0 0,0 2 5 0,-1 0-3 0,1-1-3 16,-4 0 4-16,4 0 1 0,0-1 0 0,0 2-1 15,0 0-5-15,-3-1 4 0,3 1-4 0,0-1 4 16,-1-1-2-16,-1 4 1 0,2-3-3 0,0 0 0 0,0 0-2 15,-1 1 4-15,-1-1 0 0,2 1 1 16,-3-1-1-16,1 1-6 0,1 0 4 0,1 0 2 16,-3-1-5-16,1-5 4 0,1 3-1 0,0 2 4 0,-2-4-2 15,2 4 0-15,0-3-1 0,-1-1 1 16,0 5-3-16,1-2 1 0,2 1 1 0,-1 0 2 16,-1 2-1-16,1-7 0 0,-1 1-2 0,1 1 2 0,0 2 0 15,-2-4 3-15,2 4-1 0,0 0 2 0,0-3-5 16,0 1 7-16,0 3-4 0,0-4 3 15,-2 0 2-15,2 4 1 0,0 0-3 0,-1-4 5 0,2-1-5 16,-1 2 5-16,2-3-1 0,-2 3 0 0,0-1-1 16,2 4-1-16,-2-4-1 0,0 2 1 0,0-2-2 15,1 2 4-15,-1-3-4 0,-1 1 5 0,2-2-5 16,0 6 2-16,-1-3 1 0,0-2 1 0,4 1-1 16,-4 5 2-16,0-1-1 0,-2-3-6 0,0-1 4 15,1-3-3-15,1 5 3 0,-1-2-1 0,-1 5-3 0,0 1 1 16,-2-2-2-16,4-5-2 0,-2 1 2 15,-1 0 0-15,2 1-3 0,-1 1 1 0,-1 3-1 16,3-5 5-16,-1-3-4 0,-3 3 0 0,3 2 0 16,0 2 1-16,-2-3-3 0,3-1 2 0,-2 3-1 15,2-3 1-15,-4-1-1 0,4 5 2 0,-1-4-3 16,-2 0 4-16,3 0-2 0,-3 0 0 0,0 0-2 0,2 0 3 16,-1 3-6-16,0-3 3 0,1-2 1 0,-3 1 3 15,2-2-2-15,-3 3-4 0,4-3 2 0,-3 3 3 16,0-3-3-16,1 0-1 0,-2 2-1 15,1-1 5-15,1-1-6 0,1 0 4 0,-3-1 1 0,4 1-1 16,-3 0 2-16,2 2 1 0,-2-2-3 0,3-2 0 16,-2 4 1-16,0-2 0 0,0 0-4 0,2 1 5 15,-1-1-3-15,2 3 2 0,0-4 3 0,0 1 0 16,-2 1 4-16,2-1 0 0,4-2-5 0,-3 5 4 16,2-3 1-16,-2 1-1 0,3-5-2 0,-3 7 1 0,3-4 1 15,-2 3-1-15,2-3-1 0,-2 1-3 16,2 1 1-16,-3-5 1 0,2 7-2 0,2-4 4 15,-2-2-1-15,0 4-1 0,-2-4-3 0,3 2 0 0,-3 2 2 16,0-3-3-16,3 1 0 0,-3 1 3 0,0-2 0 16,2 2 1-16,-2-2-8 0,0-3 3 0,3 3 3 15,-2 0 1-15,2 2-4 0,-3 0 3 0,3-3-1 16,0 2 2-16,-3-2 2 0,4 3-1 0,-3 0 1 16,2-5 0-16,1 5-7 0,-3 1 8 0,3-2-5 15,0-1 3-15,-1 2-4 0,0-1-1 0,-2 1 5 16,2-2-3-16,-3 0-1 0,5 1 0 0,-4-1 3 15,1 0-1-15,0 3-7 0,0-5 5 0,0 4 0 16,0-3-3-16,0 1 2 0,1 1 1 0,-1 1-2 0,1-2 4 16,1-1-3-16,-4 1 2 0,2-1-2 15,0 0 1-15,-1-2-1 0,1 2 1 0,-3-8-5 16,4 13 3-16,-2-9 0 0,-2-4-1 0,3 13 2 0,-2-7 0 16,-1-6 6-16,6 9-6 0,-6-9 2 0,3 8 3 15,-3-8-1-15,1 6 2 0,-1-6 0 0,1 8 0 16,-1-8-3-16,0 0 2 0,0 11 2 0,0-11 1 15,0 0 0-15,0 0-4 0,-1 10 3 0,1-10 1 16,-4 7-2-16,4-7 2 0,0 0 0 0,-2 8 0 16,2-8-2-16,0 0 1 0,-1 11-4 0,1-11 4 15,-4 8-1-15,4-8 0 0,-5 7 4 0,5-7 3 16,-1 9-2-16,1-9-3 0,-5 9-3 0,5-9 1 16,-3 12 1-16,2-7-1 0,1-5-1 0,-4 9 2 15,4-9 3-15,-1 11-6 0,0-3 7 0,1-8-6 16,0 9 8-16,0-9 0 0,0 14-4 0,0-14-2 15,0 11-4-15,0-11 5 0,0 12 2 0,0-12 2 16,0 12-1-16,0-6-6 0,0-6 7 0,1 12-6 16,-1-12 7-16,3 9-3 0,-3-9-2 0,2 11 7 15,1-6 0-15,-3-5-3 0,3 11-2 0,0-7 3 0,-3-4-1 16,3 9-3-16,-3-9 4 0,0 0-1 0,7 9-1 16,-7-9-8-16,6 5 11 0,-6-5-4 0,4 4-5 15,-4-4 3-15,6 5-1 0,-6-5 4 0,0 0-8 16,6 5-8-16,-6-5-21 0,0 0-33 0,0 0-46 15,0 0-61-15,13-3-57 0,-13 3-75 0,16-7-264 16,-7 1-606-16,2-3 268 0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2:49.9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57 74 66 0,'0'0'107'0,"6"-6"-2"0,-6 6-15 16,0 0-2-16,0 0-4 0,0 0-13 0,0 0-8 0,0 0-5 15,0 0-1-15,0 0-10 0,0 0-1 0,0 0-2 16,0 0-7-16,0 0-8 0,0 0-1 16,0 0 4-16,0 0-8 0,0 0 4 0,0 0-3 0,0 0 3 15,0 0-11-15,0 0-3 0,0 0 11 0,0 0-10 16,0 0 4-16,0 0-2 0,0 0-6 16,0 0 4-16,-22 11-5 0,22-11 9 0,0 0-6 0,0 0-2 15,-7 3-7-15,7-3 9 0,0 0-2 0,0 0-3 16,-8 3-11-16,8-3 15 0,0 0 2 0,-7 3-3 15,7-3-1-15,0 0 5 0,-11 1-9 0,11-1 7 16,0 0-4-16,-10 2 1 0,10-2 1 0,0 0 6 16,0 0-1-16,0 0 5 0,0 0-4 0,-10 1 3 15,10-1 0-15,0 0 4 0,0 0-2 0,0 0-2 16,0 0-5-16,0 0 1 0,0 0 5 0,0 0-6 16,0 0 5-16,0 0 0 0,0 0-6 0,0 0 7 15,0 0 5-15,0 0-7 0,0 0 5 0,0 0 2 16,0 0-2-16,0 0 2 0,0 0-3 0,0 0 2 15,0 0-6-15,0 0 1 0,0 0 1 0,35-3-2 16,-35 3-2-16,8-2 2 0,-8 2-5 0,9-3-4 0,-9 3 4 16,10-4-6-16,-10 4 5 0,12-3-7 0,-7 2 4 15,-5 1-3-15,16-4 1 0,-10 0-1 0,3 2-2 16,-9 2-3-16,16-7 7 0,-9 4 3 0,1 1 1 16,-8 2-2-16,12-7 3 0,-12 7-5 0,11-7 8 15,-11 7 1-15,8-2 3 0,-8 2-2 0,9-7 1 16,-9 7 0-16,8-2 0 0,-8 2-2 0,0 0-3 15,0 0 0-15,7-7-1 0,-7 7-2 0,0 0 1 16,8-4-2-16,-8 4-4 0,0 0-3 0,0 0 2 0,0 0 0 16,0 0-3-16,0 0 0 0,0 0 2 0,0 0 1 15,0 0-2-15,0 0-1 0,8 0-2 0,-8 0 2 16,0 0-4-16,0 0 2 0,0 0 2 0,0 0 1 16,0 0 0-16,0 0-3 0,0 0-1 0,0 0 3 15,0 0 1-15,0 0-4 0,0 0 0 0,0 0 3 16,5-4 1-16,-5 4-5 0,0 0 3 0,0 0 0 15,0 0 0-15,0 0 0 0,0 0 1 0,9-6-4 16,-9 6 3-16,0 0 0 0,0 0 2 0,7-3-3 16,-7 3-1-16,0 0 1 0,0 0-1 0,8-4-1 15,-8 4 1-15,0 0 0 0,0 0 2 0,0 0 3 16,0 0-8-16,0 0 5 0,0 0 2 0,0 0 0 16,0 0 3-16,0 0 1 0,11-4-1 0,-11 4-2 15,0 0 3-15,0 0-2 0,0 0 1 0,0 0 1 16,0 0 2-16,0 0-4 0,0 0-1 0,0 0 0 15,0 0 0-15,0 0-3 0,0 0-1 0,0 0-1 16,0 0 2-16,0 0-5 0,0 0 5 0,0 0-2 0,0 0 3 16,0 0-7-16,0 0 4 0,-26 11 0 0,26-11 4 15,-9 5-3-15,9-5-3 0,-10 2-2 16,10-2 7-16,-12 3-1 0,7 0 3 0,-1 2-6 0,6-5 3 16,-9 5-3-16,2-2 0 0,7-3-2 0,-11 6 5 15,4-3-2-15,7-3-3 0,-11 5 1 0,5-1 2 16,6-4-1-16,-8 4 1 0,8-4 0 0,-9 6-2 15,9-6 0-15,-7 4 0 0,7-4 0 0,-8 5 0 16,8-5 4-16,-5 3-2 0,5-3 1 0,0 0-1 16,-8 3 1-16,8-3-4 0,0 0 1 0,-5 7 3 15,5-7 1-15,0 0-3 0,-8 4 2 0,8-4-2 16,0 0 2-16,-5 8 2 0,5-8-3 0,-7 2 0 16,7-2 0-16,0 0 2 0,-10 4-1 0,10-4 2 0,-6 4-2 15,6-4 3-15,0 0-4 0,-6 7 3 16,6-7-6-16,0 0 1 0,-6 6 4 0,6-6-4 15,0 0-1-15,0 0 3 0,-9 4-2 0,9-4 4 0,0 0-3 16,0 0 2-16,0 0-2 0,0 0-1 16,0 0 0-16,0 0 3 0,-5 4-3 0,5-4 5 15,0 0 0-15,0 0-2 0,0 0 0 0,0 0 3 0,0 0 0 16,0 0 1-16,0 0-2 0,0 0 1 0,0 0 1 16,0 0-1-16,0 0-2 0,0 0 1 0,0 0-1 15,0 0 0-15,0 0 3 0,0 0-4 0,0 0 2 16,0 0-1-16,0 0-2 0,0 0 2 0,0 0 1 15,0 0 0-15,0 0-3 0,0 0 3 0,0 0-3 16,0 0 5-16,0 0-7 0,0 0 3 0,0 0 1 16,0 0-2-16,0 0-2 0,0 0 6 0,0 0-6 15,0 0 2-15,0 0-1 0,0 0 0 0,0 0 2 16,0 0-3-16,0 0-1 0,0 0 0 0,0 0 3 0,0 0 1 16,0 0 0-16,0 0 3 0,0 0 0 0,0 0 1 15,0 0-1-15,5 13 3 0,-5-13 2 16,0 0-4-16,0 0 0 0,4 9 3 0,-4-9-1 0,7 8 0 15,-4-4-2-15,-3-4 5 0,4 7-2 0,-4-7 4 16,3 9-2-16,-3-9 0 0,6 8 6 16,-6-8-2-16,4 8 3 0,-4-8 1 0,6 9 0 0,-3-4 5 15,-3-5-1-15,4 7 0 0,-4-7 2 0,5 8 3 16,-5-8-2-16,6 5 0 0,-6-5-2 0,4 5 1 16,-4-5 1-16,5 5-3 0,-5-5 2 0,0 0 1 15,6 7-1-15,-6-7-5 0,0 0 1 0,0 0-1 16,0 0 1-16,5 5 1 0,-5-5-3 0,0 0-3 15,0 0 0-15,0 0-1 0,0 0-1 0,0 0 0 16,0 0-4-16,0 0 2 0,6 5-9 0,-6-5-12 16,0 0-40-16,0 0-37 0,0 0-42 0,0 0-43 15,15-3-51-15,-15 3-254 0,0 0-515 0,11 1 228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21.2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01C5F22-D99D-4BD6-82C2-C540367F96CA}" emma:medium="tactile" emma:mode="ink">
          <msink:context xmlns:msink="http://schemas.microsoft.com/ink/2010/main" type="writingRegion" rotatedBoundingBox="10751,6032 18089,6012 18094,7911 10757,7931"/>
        </emma:interpretation>
      </emma:emma>
    </inkml:annotationXML>
    <inkml:traceGroup>
      <inkml:annotationXML>
        <emma:emma xmlns:emma="http://www.w3.org/2003/04/emma" version="1.0">
          <emma:interpretation id="{96861245-4B28-4AF6-BABD-64A737558DBB}" emma:medium="tactile" emma:mode="ink">
            <msink:context xmlns:msink="http://schemas.microsoft.com/ink/2010/main" type="paragraph" rotatedBoundingBox="10736,6187 17721,5986 17738,6578 10754,6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E70351-BE5B-45D7-989D-01683C7B7A15}" emma:medium="tactile" emma:mode="ink">
              <msink:context xmlns:msink="http://schemas.microsoft.com/ink/2010/main" type="line" rotatedBoundingBox="10736,6187 17721,5986 17738,6578 10754,6779"/>
            </emma:interpretation>
          </emma:emma>
        </inkml:annotationXML>
        <inkml:traceGroup>
          <inkml:annotationXML>
            <emma:emma xmlns:emma="http://www.w3.org/2003/04/emma" version="1.0">
              <emma:interpretation id="{031D50D0-1248-4622-9C08-BED7541F06E4}" emma:medium="tactile" emma:mode="ink">
                <msink:context xmlns:msink="http://schemas.microsoft.com/ink/2010/main" type="inkWord" rotatedBoundingBox="10738,6251 12408,6203 12423,6731 10754,6779"/>
              </emma:interpretation>
            </emma:emma>
          </inkml:annotationXML>
          <inkml:trace contextRef="#ctx0" brushRef="#br0">5154 1618 183 0,'9'-11'188'0,"-1"2"-16"0,-1 0-12 0,-1-1-10 16,4-1-11-16,-1-1-11 0,2 1-12 0,4-3-12 16,-5 2-4-16,3-4-6 0,1 0-7 0,-3 7-1 15,-1-3 4-15,0 2-4 16,-1 0-4-16,-1 0 3 0,1 3 4 0,-3 0-4 0,-1 1-1 0,-1 1-4 0,-4 5-2 16,7-9-6-16,-7 9-11 0,6-5-8 15,-6 5-2-15,0 0-9 0,6-5-7 0,-6 5-4 0,0 0 1 16,0 0 0-16,0 0 0 0,-11 28 3 0,1-12 2 15,1 3-1-15,-2 0 1 0,-2 6-1 16,-2 0 9-16,0 1-2 0,4-6-4 0,-4 8 1 0,3 0-9 16,3-9 0-16,-4 6 0 0,0 3-2 0,2-9-1 15,4 1-2-15,-2-1-5 0,4-1-3 0,-3-2-4 16,4-2 3-16,0 0-1 0,-2-2-2 0,4-1-4 16,-3 0 3-16,0-1 3 0,0-2-5 0,2-2-11 15,2 3-14-15,1-9-18 0,-6 14-23 0,5-8-20 0,1-6-23 16,-6 10-19-16,6-10-8 0,-4 12-20 0,4-12-15 15,0 0-34-15,12 0-234 0,-12 0-464 16,19-6 206-16</inkml:trace>
          <inkml:trace contextRef="#ctx0" brushRef="#br0" timeOffset="440.81">5516 1711 160 0,'4'-8'251'0,"-4"8"-17"15,0 0-17-15,0 0-21 0,6-5-16 0,-6 5-22 16,0 0-17-16,0 0-12 0,0 0-5 0,0 0-10 16,0 0-6-16,0 0-11 0,-15 29-3 0,9-19-8 0,2-1-11 15,1 2-4-15,0 0-6 0,-2 0-7 16,4 0-5-16,0-2-4 0,1 2 0 0,-3 0-9 16,6-3-1-16,-3 3-3 0,1-3-3 0,-1-8-2 0,6 16 0 15,0-11-2-15,0 0 0 0,3 0-5 0,2 1 1 16,3-3-5-16,2 0 3 0,3-1-9 15,0-1 9-15,2-2-11 0,-1-3 0 0,2 0 0 0,-1-1 0 16,-1-1-1-16,-1-3 2 0,3 0-3 0,-3-1-2 16,-1 0 2-16,0-2-4 0,-2-1 0 0,-3 0 2 15,0-1 1-15,-1 0-4 0,-5 1 0 0,1-1-4 16,-5 0 3-16,1 1 1 0,-3-1-3 0,-2-1-2 16,0 1 1-16,-4 0 2 0,-4-5-1 0,2 8 6 0,-3-4 4 15,-2-1-1-15,-3 2 5 0,0 3-4 0,-1-3-1 16,0 4 3-16,4 4-4 0,-4 0 4 15,2-2-4-15,-6 2-5 0,6 3 4 0,-1 2 0 0,-1 1-4 16,0 1 0-16,1-1 2 0,-1 3-2 0,1-1-3 16,2 2 0-16,-3 2 2 0,3 2-8 15,0 0-10-15,0 0-11 0,1 2-19 0,1 5-8 0,4-3-22 16,-1 0-17-16,3 0-16 0,0 2-22 0,5-1-29 16,4-4-33-16,1 5-234 0,2-5-459 0,4 0 204 15</inkml:trace>
          <inkml:trace contextRef="#ctx0" brushRef="#br0" timeOffset="813.83">6194 1690 116 0,'0'0'278'0,"0"0"-28"0,0 0-27 0,0 0-21 16,0 0-12-16,0 0-11 0,0 0-17 0,0 0-9 15,-7 23-10-15,7-23-15 0,-3 14-12 16,1-4-10-16,2-1-8 0,0 2-9 0,2 0-7 16,0 0-7-16,0 0-5 0,3-2-2 0,0 0-9 15,2 3 0-15,4-5-5 0,-1 2-3 0,5-2-3 0,5 0-3 16,3-3-5-16,-1-1 0 0,11 2-7 0,0-3 0 16,0-1-2-16,3-6-2 0,-4 1-5 0,2-2-3 15,1-3-8-15,-2-2 4 0,-1 1-1 0,-1-6-3 16,-4-2 0-16,0-1-3 0,-6-5 4 0,-1-2-1 15,-5 2-1-15,-2-5 3 0,-7 10-2 0,-3-11 1 16,-6 9-2-16,-3 0-2 0,-6-4-5 0,-7 1 2 16,2 7-1-16,-9-3 2 0,-1 3-4 0,-7 2-2 15,0 1 2-15,-3 7-8 0,3 0-17 0,-2 3-15 0,0 4-21 16,1 2-27-16,3 4-31 0,-2 5-33 0,3 1-44 16,3 0-71-16,7 0-170 0,-6 4-469 0,4 1 208 15</inkml:trace>
        </inkml:traceGroup>
        <inkml:traceGroup>
          <inkml:annotationXML>
            <emma:emma xmlns:emma="http://www.w3.org/2003/04/emma" version="1.0">
              <emma:interpretation id="{3F740996-15BF-449F-9E79-9D65F7592884}" emma:medium="tactile" emma:mode="ink">
                <msink:context xmlns:msink="http://schemas.microsoft.com/ink/2010/main" type="inkWord" rotatedBoundingBox="13893,6167 15157,6130 15171,6614 13907,6651"/>
              </emma:interpretation>
            </emma:emma>
          </inkml:annotationXML>
          <inkml:trace contextRef="#ctx0" brushRef="#br0" timeOffset="6406.18">8348 1351 114 0,'5'-5'192'0,"-5"5"-11"0,0 0-12 0,5-9-5 15,-5 9-12-15,6-4-7 0,-6 4-9 0,0 0-7 16,8-8-10-16,-8 8 1 0,6-4-4 0,-6 4-7 0,0 0-4 15,7-6-8-15,-7 6-4 0,0 0-10 16,6-4-1-16,-6 4-10 0,0 0-1 0,0 0-12 0,0 0-6 16,0 0-7-16,0 0-3 0,0 0 4 0,0 0 3 15,0 0-1-15,2 17 1 0,-2-17-2 0,-8 18 3 16,3-8 3-16,-1 4-1 0,-1 0 0 16,-2 4-4-16,2 0-2 0,1 1-7 0,-2 0 1 0,1 1-7 15,-1 3 0-15,0-3-1 0,0 8-4 0,0-8-3 16,3 1-6-16,-1-2 2 0,-1 3-5 0,3-3 2 15,1-1-5-15,-1-1 3 0,2-3-10 0,1 0-18 16,1 0-17-16,-3-4-19 0,3 2-16 0,-1-1-26 16,1-3-29-16,0-8-19 0,-1 16-27 0,1-16-28 0,1 9-64 15,-1-9-153-15,5 6-441 0,-5-6 195 16</inkml:trace>
          <inkml:trace contextRef="#ctx0" brushRef="#br0" timeOffset="6906.62">8626 1607 70 0,'0'0'223'0,"0"0"-15"16,0 0-12-16,0 0-12 0,0 0-9 0,1 16-9 15,-1-16-14-15,-3 12-8 0,3-12-10 0,-3 16-13 16,3-16-6-16,0 13-12 0,0-4-7 0,2 0-6 15,-2-9 2-15,3 14-8 0,0-7-4 0,1 1-2 16,1-3-2-16,0 0-3 0,2 1-5 0,1-1-3 0,4 0-7 16,0 1-3-16,1-3-2 0,4 0-14 0,-2-1 2 15,1-2-4-15,5 4-3 0,-1-4-5 16,2-1-1-16,-1-2-4 0,1-2-1 0,-2 0-3 0,-2 1-1 16,2-4-1-16,1 2-1 0,-3-2-1 0,1-3 0 15,-2 3 0-15,-5-3 1 0,-1 2 0 0,-2-3 4 16,-1 2-2-16,-4-2-2 0,3 1-4 0,-3-2 4 15,-2-1-3-15,-1 2 2 0,-1 1-6 0,-1-2 1 16,-3-1-1-16,-3 3 0 0,-2-1 3 0,-1 1 1 16,-3-4 0-16,0 0 1 0,5 5-1 0,-7 0 0 15,4 4-3-15,0-3-2 0,-3 2-6 0,2 3 5 16,-1 1 3-16,-3-2-5 0,3 5 0 0,-2-2 0 0,-1 4-1 16,1-2 0-16,-1 3 0 0,1 0-3 0,-1 1-1 15,2 0 6-15,-5 4-10 0,5-2-6 16,2-2-10-16,-2 6-10 0,2-3-11 0,1 3-9 0,1 0-15 15,0 0-22-15,3 1-15 0,1 2-15 0,-3-2-26 16,4 2-25-16,5-6-22 0,-1 2-67 0,1-9-149 16,4 15-438-16,2-7 193 0</inkml:trace>
          <inkml:trace contextRef="#ctx0" brushRef="#br0" timeOffset="7270.79">9100 1615 126 0,'8'-3'271'0,"-8"3"-24"0,0 0-21 0,0 0-22 15,0 0-20-15,0 0-21 0,0 0-16 0,0 0-15 0,13 2-11 16,-13-2-9-16,0 0-2 0,5 9-14 0,-5-9-6 16,3 11-5-16,0-5 1 0,0 1-4 15,1 0-4-15,-2 2-7 0,3 1-8 0,0 0-4 0,2-2-3 16,3 3-3-16,-2-2-7 0,0-3-1 0,5 3-3 15,-2 0-7-15,2-4 0 0,1 0-6 0,-1-1 2 16,3 1-5-16,2-3-1 0,1 2-6 0,-4-4-1 16,2 1 1-16,3-2-2 0,-3 0 1 0,-2-3-5 15,5 0 8-15,-5-1-2 0,1-4 2 0,-3 1 11 0,3-3-1 16,-5 0-4-16,2-5 0 0,-3 1-5 0,-4 2 0 16,2-3 6-16,-4-2-2 0,-3 1-1 15,2-2-2-15,-6 5-1 0,-2-2-2 0,-3 3-7 0,-1 1 0 16,-3-2 1-16,-3 1-3 0,3 5-3 0,-3 0 0 15,-3 0-5-15,3 5-14 0,0 0-20 16,-6 3-19-16,1 1-26 0,-1 4-30 0,0 3-35 0,0 0-38 16,2 4-59-16,-11-1-243 0,9 2-521 0,-7 7 231 15</inkml:trace>
        </inkml:traceGroup>
        <inkml:traceGroup>
          <inkml:annotationXML>
            <emma:emma xmlns:emma="http://www.w3.org/2003/04/emma" version="1.0">
              <emma:interpretation id="{9D09AB10-4415-46AE-84B2-5CEED8C1C4EF}" emma:medium="tactile" emma:mode="ink">
                <msink:context xmlns:msink="http://schemas.microsoft.com/ink/2010/main" type="inkWord" rotatedBoundingBox="16675,6016 17721,5986 17738,6568 16692,6599"/>
              </emma:interpretation>
            </emma:emma>
          </inkml:annotationXML>
          <inkml:trace contextRef="#ctx0" brushRef="#br0" timeOffset="29194.16">11051 1177 143 0,'-1'-6'213'0,"1"6"-12"16,0 0-13-16,0 0-13 0,0 0-13 0,0 0-11 15,-6-7-9-15,6 7-6 0,0 0-9 0,0 0-7 16,0 0-6-16,0 0-3 0,0 0-8 0,0 0-1 16,0 0-6-16,0 0-4 0,0 0-8 0,0 0-6 15,0 0-6-15,0 0-6 0,0 0-1 0,0 0-10 16,0 0-5-16,0 0-8 0,0 0-2 0,0 0-9 0,0 0-6 15,0 0-1-15,0 0 0 0,0 0-4 0,0 0-1 16,0 0-7-16,0 0 5 0,2 28-2 16,-2-17 1-16,1 0 1 0,2 3 1 0,-2 0 3 0,0-2 0 15,1 4 1-15,1 3 2 0,-2-1-10 0,-1 2 4 16,2-1 0-16,0 0-1 0,-1-1 1 0,1 0 4 16,-4-3-5-16,4 5 0 0,-4-2 5 0,2 0-4 15,2 0-1-15,-4-1-3 0,2-1 3 0,0-2-2 16,-1 0-4-16,1 0 5 0,0 2-2 0,0-3-4 15,-2 1 1-15,-1-2-1 0,3 0 0 0,0-4-3 16,-1 2-2-16,1 0 6 0,-2 0-2 0,2-10-1 16,0 15-1-16,0-7-2 0,0-8-3 0,-2 14-3 15,2-14-15-15,-1 11-12 0,1-11-17 0,-4 10-20 0,4-10-15 16,-1 9-24-16,1-9-21 0,0 0-22 0,0 0-21 16,0 0-35-16,1 10-53 0,-1-10-144 0,0 0-432 15,0 0 191-15</inkml:trace>
          <inkml:trace contextRef="#ctx0" brushRef="#br0" timeOffset="29735.74">11266 1472 70 0,'3'-8'242'0,"-3"8"-14"0,0 0-17 0,0 0-22 15,3-6-19-15,-3 6-18 0,0 0-18 0,0 0-14 0,0 0-12 16,0 0-9-16,0 0-9 0,0 0-4 16,0 0 2-16,0 0-8 0,0 0-5 0,-6 34-6 0,3-25-8 15,1 0 1-15,0 2-6 0,1 2-2 0,1-2-4 16,-1 3-8-16,0-3-1 0,1 1-1 0,-3 2-4 16,3-3-3-16,0 1-2 0,0 0-7 0,3-5 1 15,-2 1-4-15,0 0 0 0,2-2-1 0,0 2 4 16,-3-8-2-16,5 10 2 0,-1-4 0 0,-4-6 4 15,10 7-2-15,-4-5-1 0,1 1-2 0,-7-3 1 16,18 2-3-16,-7-2-3 0,0-1-5 0,-11 1 2 16,22-7 2-16,-10 2-5 0,1-2 0 0,-1 1 1 15,0-3-2-15,1 0-2 0,1-3 0 0,-4 3-3 0,3-3 0 16,-3 3 0-16,1-5-5 0,1-3 6 0,-5 5 0 16,1-1-5-16,-2 2 1 0,0-3 1 15,0 2 2-15,-1-2-5 0,0 1 1 0,-1 2-2 0,-1-3-1 16,0 3 7-16,-1-1-3 0,-2 2 3 0,2 1 0 15,-2 9 6-15,-4-16-2 0,3 7 1 0,1 9-3 16,-8-14 1-16,3 6-5 0,2 2-2 0,3 6-4 16,-13-10 3-16,5 7-2 0,-1 1 5 0,-1-2-3 15,10 4-1-15,-19 0-2 0,6-2 3 0,3 4-1 16,-4-2 3-16,1 3-2 0,3 0-1 0,-2 0 0 16,-3 2-1-16,4 1-5 0,-1 2-9 0,-4 1-7 15,5-3-12-15,-2 4-14 0,3-4-15 0,-1 4-10 16,3 2-12-16,-1-2-22 0,3 0-25 0,2-2-27 0,1-2-21 15,0 4-221-15,3-10-435 0,1 12 192 16</inkml:trace>
          <inkml:trace contextRef="#ctx0" brushRef="#br0" timeOffset="30253.67">11717 1466 152 0,'0'0'219'16,"0"0"-10"-16,0 0-24 0,0 0-16 0,0 0-12 15,0 0-12-15,-20-2-13 0,20 2-8 0,-7 10-12 0,0-4-10 16,0-1-5-16,2 2-8 0,-1 0-8 0,1 1-5 16,-1 4-4-16,1-2-8 0,1-1 1 15,-1 3-9-15,0-3-4 0,4 2 0 0,-2 3-5 16,1-5-3-16,2 1-1 0,0-10-3 0,0 16-6 15,2-9 1-15,1 0 2 0,3 0 1 0,0-1 1 16,1-1-2-16,1 2 1 0,5-3-6 0,-1 0 4 0,2 0-5 16,3-4-3-16,1 2 1 0,2-2-3 0,2-2-3 15,-7 2-2-15,7-4-2 0,0-2-1 16,1 0-4-16,-2-1 3 0,8-7 0 0,-7 7-1 0,1-7-4 16,-5 2 7-16,2 0-4 0,-2-3 4 0,-3 1 2 15,1-2 0-15,-4-2-2 0,1 2 2 0,-6-1 2 0,-1 1 0 16,-3-4-2-16,-1 0-3 0,-5 4-5 15,-2-4 2-15,1 6-4 0,-8-2 0 0,0-1-2 16,0 3-3-16,-6 3 2 0,3 0-5 0,-4 3 2 0,0 0-13 16,-2 4-18-16,0 2-20 0,-3 2-26 0,5 2-34 15,-1 3-30-15,-1 0-31 0,0 3-40 0,-1 2-246 16,0-4-490-16,1 5 217 0</inkml:trace>
        </inkml:traceGroup>
      </inkml:traceGroup>
    </inkml:traceGroup>
    <inkml:traceGroup>
      <inkml:annotationXML>
        <emma:emma xmlns:emma="http://www.w3.org/2003/04/emma" version="1.0">
          <emma:interpretation id="{5C8DF501-E519-40B2-9042-02711FC37DEA}" emma:medium="tactile" emma:mode="ink">
            <msink:context xmlns:msink="http://schemas.microsoft.com/ink/2010/main" type="paragraph" rotatedBoundingBox="10917,7334 18092,7314 18094,7911 10919,79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344C4E-9791-406A-8724-6FAFBEDDDB26}" emma:medium="tactile" emma:mode="ink">
              <msink:context xmlns:msink="http://schemas.microsoft.com/ink/2010/main" type="line" rotatedBoundingBox="10917,7334 18092,7314 18094,7911 10919,7931"/>
            </emma:interpretation>
          </emma:emma>
        </inkml:annotationXML>
        <inkml:traceGroup>
          <inkml:annotationXML>
            <emma:emma xmlns:emma="http://www.w3.org/2003/04/emma" version="1.0">
              <emma:interpretation id="{E42569E3-5E18-4117-8BBE-8174C4307F30}" emma:medium="tactile" emma:mode="ink">
                <msink:context xmlns:msink="http://schemas.microsoft.com/ink/2010/main" type="inkWord" rotatedBoundingBox="10926,7457 12536,7483 12528,7956 10918,7930"/>
              </emma:interpretation>
            </emma:emma>
          </inkml:annotationXML>
          <inkml:trace contextRef="#ctx0" brushRef="#br0" timeOffset="90174.29">5444 2638 163 0,'3'-8'170'0,"-3"8"-19"15,5-7 1-15,-5 7-14 0,0 0-4 0,2-9-6 16,-2 9-10-16,0 0-7 0,4-6-8 0,-4 6-4 15,0 0-12-15,0 0-5 0,0 0-7 0,0 0-11 16,0 0-6-16,0 0-5 0,0 0-12 0,0 0-2 16,0 0-3-16,0 0-3 0,0 0-8 0,0 0-2 15,0 0 0-15,0 0 4 0,0 0-4 0,0 0 7 16,-14 22 3-16,10-13 6 0,-4 2 9 0,2 1 1 0,-1 0-3 16,-3 3 6-16,1 3 6 0,-1-2-6 0,3 3 3 15,-3 0-4-15,1-1-3 0,3 1-2 16,-1-1-1-16,1 3-1 0,-1-3-5 0,-2-2-3 0,3 3-3 15,-2-3-1-15,2 3-5 0,0-5 0 0,0 0-5 16,1 0 0-16,2 1-4 0,-2-4 2 16,4 2-7-16,-3-3-19 0,3 0-16 0,0-2-24 0,0 1-20 15,-2 0-15-15,3-9-16 0,0 14-24 0,4-8-28 16,-4-6-25-16,11 7-223 0,-11-7-430 0,15-2 191 16</inkml:trace>
          <inkml:trace contextRef="#ctx0" brushRef="#br0" timeOffset="90676">5679 2880 113 0,'0'0'191'0,"0"0"-25"0,0 0-13 0,0 0-11 15,0 0-15-15,0 0-2 0,0 0-11 0,0 0-12 16,0 0-1-16,0 0-10 0,0 0-2 0,0 0-8 15,-1 24-7-15,1-24-2 0,2 7 2 0,-2-7-3 16,2 9 1-16,2-5-2 0,-4-4-3 0,9 7 6 16,-5-3-5-16,-4-4-4 0,13 5-5 0,-4-2-3 15,-1-1-5-15,6 1-1 0,-2-2-6 0,4-2-5 16,-2 3-2-16,1-3-4 0,1 1-4 0,1 0-1 0,-2-4-6 16,2 4 6-16,-5-2-4 0,2-2 0 15,-1 1-2-15,0-2 6 0,-2 3-2 0,0-4 0 16,-1 1-2-16,0-3-2 0,0 2 9 0,-1-2 4 0,-1 4-4 15,-3-3-2-15,2 2-2 0,-2-2 4 16,-5 7-2-16,5-13-3 0,-3 7-3 0,-2 6-2 16,0-17-3-16,0 8-2 0,0 9 1 0,-4-14-2 0,1 4 0 15,-3 2-1-15,0 2-2 0,0-5 3 0,-4 2-5 16,4 2-4-16,-4-3-2 0,-1 4 2 0,2-2 0 16,-1 3-2-16,-1 0-2 0,1 1 1 0,2-1-3 15,-5 3 3-15,6-1-1 0,7 3 2 0,-21-2-5 16,11 2 4-16,10 0-6 0,-20 1 1 0,12 0-6 0,-1 3-4 15,2 0-7-15,-1 0-3 0,-2 1-10 16,3 0-9-16,-2 4-14 0,2-2-13 0,1 3-9 16,-1 0-20-16,3 1-16 0,-1 2-21 0,5 0-31 15,-2-1-63-15,1 0-165 0,4-1-424 0,3-1 187 0</inkml:trace>
          <inkml:trace contextRef="#ctx0" brushRef="#br0" timeOffset="91101.99">6467 2943 125 0,'0'0'242'0,"0"0"-26"0,0 0-20 16,0 0-20-16,0 0-20 0,0 0-20 0,0 0-9 15,0 0-10-15,0 0-2 0,0 0-7 0,0 0-9 16,0 0-7-16,0 0-5 0,0 0-8 0,-10 24-6 16,10-24-7-16,-1 10-1 0,1-10-6 0,0 11-6 0,0-11 1 15,2 12-4-15,0-5-2 0,-2-7 3 16,8 11-5-16,-3-5 3 0,1-2-3 0,0-2-1 16,6 3-3-16,-2-2-2 0,3-1-1 0,4-2-6 0,3 0-1 15,-1-2-1-15,4-3-6 0,-2 2-3 0,2-3-2 16,-2 1 3-16,2-4-7 0,1 0 3 15,-2 0-3-15,0-1 0 0,-1-3-5 0,-2 1 2 0,-1 0-3 16,-1-2 1-16,-2-2 3 0,-4 7-2 0,-3-5-1 16,3-1 6-16,-6 3 0 0,-2-5 0 0,1 5-2 15,-5-1-4-15,-2 1-3 0,-3-2 0 0,0 1-2 16,-1 1 1-16,-7-2 0 0,-2 3-5 0,-1 1-1 16,-2 1-2-16,1 0-10 0,-3 4-8 0,-1 3-15 15,0-1-14-15,1 3-21 0,-3 0-21 0,2 5-24 16,-2 1-25-16,0 3-32 0,-6 1-49 0,2 2-186 0,4-2-439 15,-1 8 195-15</inkml:trace>
        </inkml:traceGroup>
        <inkml:traceGroup>
          <inkml:annotationXML>
            <emma:emma xmlns:emma="http://www.w3.org/2003/04/emma" version="1.0">
              <emma:interpretation id="{D58C022D-B6B1-4B14-BB12-47804EE52BE3}" emma:medium="tactile" emma:mode="ink">
                <msink:context xmlns:msink="http://schemas.microsoft.com/ink/2010/main" type="inkWord" rotatedBoundingBox="13977,7377 15574,7373 15575,7876 13978,7881"/>
              </emma:interpretation>
            </emma:emma>
          </inkml:annotationXML>
          <inkml:trace contextRef="#ctx0" brushRef="#br0" timeOffset="111785.96">8332 2800 157 0,'0'0'201'16,"0"0"-8"-16,0 0-13 0,0 0-5 0,0 0-9 15,0 0-9-15,0 0-9 0,0 0-10 0,0 0-12 16,0 0-10-16,0 0-11 0,0 0-5 0,0 0-11 0,0 0-9 15,10-16 0-15,-10 16-5 0,7-8-2 16,0 3-7-16,-1-3-4 0,1 1-6 0,3-1-6 0,-1-1-7 16,2 2-1-16,0-2-4 0,-1 0-4 0,1-1 0 15,5-2-5-15,-6 1-2 0,1 0-3 0,2 0-3 16,1-1-3-16,-3 1-1 0,1-1-2 0,-3 2-1 16,2 0-1-16,3-3-4 0,-4 6-1 0,-2-2 0 15,2 0 5-15,-4 2-8 0,2-1 1 0,-2 4 3 16,-1-1-3-16,-5 5-1 0,7-6-2 0,-7 6 1 15,5-5-6-15,-5 5 4 0,0 0-5 0,0 0-2 16,6-6 0-16,-6 6 3 0,0 0-4 0,0 0 1 16,0 0 3-16,-8 25-1 0,3-11-1 0,-5 2 5 0,0 4 7 15,-4 4-2-15,1 1 3 0,0-4 5 0,-4 4-2 16,1 3 1-16,0-4-2 0,1 2-1 0,4-7 3 16,0 3-3-16,-1-2 2 0,3 0-3 0,-1-1 4 15,2-2-4-15,2-6 0 0,-1 3-2 0,3 0 5 16,0-3-6-16,0-1 5 0,-1 2-3 0,4-5 0 15,-2 3-3-15,0-2 0 0,3-8 2 0,-3 13-2 16,3-13-8-16,0 8-11 0,0-8-12 0,0 0-14 16,3 12-26-16,2-6-22 0,-5-6-18 0,13 2-25 15,-2-1-27-15,3-2-31 0,2-3-214 0,-1-1-436 16,8 0 193-16</inkml:trace>
          <inkml:trace contextRef="#ctx0" brushRef="#br0" timeOffset="112299.96">8855 2848 2 0,'0'0'238'0,"2"-7"-17"16,-2 7-18-16,0 0-20 0,0 0-19 0,0 0-18 0,0 0-18 16,0 0-8-16,0 0-11 0,0 0-12 15,0 0-9-15,0 0-8 0,0 0-3 0,0 0-5 16,-11 24-2-16,11-24-6 0,-3 11-9 0,-1-5-6 0,1-1-1 15,3-5-3-15,0 14-4 0,0-14-5 0,0 10 1 16,0-10 3-16,3 13-4 0,2-8 0 0,0 0 1 16,-1 0-6-16,2-1 0 0,-6-4 3 0,17 7-6 15,-7-4 1-15,5-1-5 0,-3 0-3 0,2-2-3 16,0 0 5-16,5-3-8 0,3 0 1 0,-8 0-4 16,5 0 2-16,-1 1-3 0,-5-3-1 0,3-2-3 0,4 1 2 15,-8 1-1-15,2-3-2 0,-1 2-1 0,-2-2 2 16,0 0-6-16,-1-1 3 0,1-1 1 15,-2 1 0-15,1 1-1 0,-3-3-1 0,1 2 2 0,-3 2 3 16,0 0-3-16,-3-1 2 0,-2 8 0 16,4-20 2-16,-3 10-3 0,-1 1 6 0,0 9 5 0,-1-15 2 15,-4 4-3-15,0 1 1 0,1 1-1 0,-4-1 0 16,0 1-2-16,1 1 0 0,-2 0 0 0,-2 0-4 16,0 2 2-16,-1-1 0 0,-1 2-3 0,1 1 3 15,-3 2-5-15,-1-1-1 0,1-1 0 0,-7 3 2 16,3 4-8-16,-3-1 6 0,7-1-5 0,-4 3 0 15,3 0 2-15,-1 3 1 0,2-2-5 0,-2 3 3 16,-1 0 1-16,5 0-8 0,0 1-11 0,1-2-5 16,3 2-12-16,-2 0-19 0,4 1-6 0,-2 0-10 15,6 0-9-15,-2-1-12 0,1 2-14 0,3 0-21 0,1 0-15 16,3-5-20-16,0 1-218 0,3-2-409 0,5 2 180 16</inkml:trace>
          <inkml:trace contextRef="#ctx0" brushRef="#br0" timeOffset="112752.76">9416 2823 17 0,'0'0'221'0,"0"0"-20"0,0 0-18 15,0 0-20-15,0 0-17 0,0 0-15 0,0 0-16 16,11 7-5-16,-11-7-12 0,3 9-5 0,-3-9-9 15,3 9 0-15,-3-9-10 0,2 11-3 0,-1-3-3 16,2 0-2-16,-3-8-10 0,7 12-2 0,-4-4-1 16,2 2-2-16,1-3-4 0,-1 1-1 0,2-4-6 15,-1 3-1-15,2 0-3 0,3-2-3 0,2 1-3 0,-1-1-3 16,4-2-2-16,-1-1-1 0,3 3-1 0,6-4-3 16,-5-1-1-16,3 0-2 0,-3-1-1 15,3 0-1-15,2 2-3 0,-5-6-4 0,4-3 2 0,-2 5 2 16,-4-5-1-16,2 2 1 0,-2-4 2 0,1 1-2 15,-1-1 5-15,0-2 13 0,-1-1 4 16,-5 3-1-16,-4-3-2 0,-1 1 3 0,2 1 0 0,-4-3-2 16,0 4 3-16,0-3 3 0,-4-1 1 0,0 2-6 15,-1 0 2-15,-2 0 1 0,-1-1-11 0,-2 2 0 16,-3 2-2-16,0 1-3 0,-2-3-7 0,-2 3 0 16,1 0-2-16,-1 1-1 0,-1 1-3 0,-2 2 0 15,1 0 0-15,-1 0-2 0,-1 3-11 0,1 2-14 0,1 1-18 16,-6 1-18-16,4 2-26 0,-3 1-28 0,3 5-30 15,0-3-36-15,-2 5-58 0,-1-2-175 0,2 1-443 16,-2 0 196-16</inkml:trace>
        </inkml:traceGroup>
        <inkml:traceGroup>
          <inkml:annotationXML>
            <emma:emma xmlns:emma="http://www.w3.org/2003/04/emma" version="1.0">
              <emma:interpretation id="{C7985E88-8AFD-4752-9FCD-9EBA90B3B385}" emma:medium="tactile" emma:mode="ink">
                <msink:context xmlns:msink="http://schemas.microsoft.com/ink/2010/main" type="inkWord" rotatedBoundingBox="16556,7319 18092,7314 18094,7879 16558,7883"/>
              </emma:interpretation>
            </emma:emma>
          </inkml:annotationXML>
          <inkml:trace contextRef="#ctx0" brushRef="#br0" timeOffset="131764.14">11045 2695 76 0,'0'0'194'0,"0"0"-11"15,-5 7-8-15,5-7-7 0,0 0-7 0,0 0-9 16,0 0-8-16,0 0-4 0,0 0-9 0,0 0-6 16,0 0-6-16,0 0-9 0,0 0-9 0,0 0-5 15,0 0-8-15,0 0-7 0,0 0-6 0,0 0-9 16,-5-18-5-16,5 18-2 0,0 0-7 0,2-14-4 15,-2 14-4-15,4-11-7 0,0 3-3 0,-2 2-1 16,2-2-4-16,2-1-1 0,0 0-6 0,2-1-2 16,0 1 2-16,3-1-3 0,1-1-4 0,-1-1 0 15,-1 4-3-15,2-1 0 0,4-4-6 0,-3 5-4 0,1 0-1 16,-2 1 2-16,2-1-3 0,-3 0 4 0,3 4-3 16,-3-1 1-16,-3-2-2 0,3 3 4 0,-3 1-3 15,0 0-4-15,-8 3 1 0,13-2 0 0,-13 2-1 16,7-4 0-16,-7 4-2 0,0 0 2 0,0 0-3 15,12 5 1-15,-12-5-3 0,3 8 2 0,-2 0 3 16,-1-8-2-16,-2 19-1 0,-2-8 3 0,0 0 0 16,-1 2 1-16,-2 5 0 0,-3-1 1 0,1 2-2 15,-3 0 2-15,-1-1-1 0,-6 6 3 0,2 1-5 16,3-8 4-16,-4 5-2 0,1-3 3 0,-3 1 0 16,7-1 2-16,0-1-4 0,1-2 3 0,-2 0-3 15,-2-1 5-15,4 1-3 0,-1 1 5 0,0-3-6 0,-1 0 3 16,4-3-3-16,2-1 3 0,-1 1-3 0,-1-4 4 15,1 4-5-15,1-1-3 0,1-1 5 0,3 0 5 16,-5-4-6-16,4 1 0 0,1-1 0 0,4-5 2 16,-9 9-1-16,9-9-1 0,-6 5 2 0,6-5-1 15,-4 6-2-15,4-6 7 0,0 0-1 0,-6 6-1 16,6-6-1-16,0 0 4 0,0 0-3 0,0 0-2 16,0 0-3-16,0 0-1 0,0 0 4 0,0 0-3 15,0 0-2-15,18-20 2 0,-11 12-3 0,5 4 0 16,1 1-1-16,2-2-1 0,2 3 3 0,2-5-2 15,0 3-1-15,-4 0 1 0,7 0-1 0,-4 3 3 16,1-2-3-16,1 1 5 0,-4 2-2 0,5-2 1 16,-7 1-3-16,3 1 2 0,-2 3 0 0,1-1-2 15,-3-2 1-15,1 3-1 0,0-2 2 0,-2 0 2 16,1 2-1-16,1-1-3 0,-3 2 2 0,1-1 3 0,-1-2 0 16,2 6-1-16,-2-4-1 0,-4-1 1 0,6 1-2 15,-2-1 4-15,-3 2-3 0,0 1-1 16,-2-2-3-16,4-2-8 0,-10-1-6 0,12 5-8 0,-6 1-13 15,-6-6-5-15,10 3-10 0,-5 2-8 0,-5-5-18 16,9 4-12-16,-9-4-22 0,11 0-28 0,-11 0-58 16,0 0-120-16,12-2-347 0,-12 2 154 0</inkml:trace>
          <inkml:trace contextRef="#ctx0" brushRef="#br0" timeOffset="132278.28">11709 2796 11 0,'0'0'219'0,"-6"-6"-23"15,6 6-16-15,0 0-17 0,0 0-15 0,0 0-4 16,0 0-12-16,-18 10-11 0,18-10-8 0,-13 11-10 16,6-2-6-16,0-3-7 0,2 5-10 0,-2-2-1 15,0 2-4-15,2 0-5 0,0 1-8 0,0 0-6 16,4 0-2-16,-1-1-6 0,2-1-5 0,0 3 1 15,-3-3-5-15,6-3-3 0,-3-7-3 0,3 14 4 16,2-7-2-16,0-1 1 0,3 0-6 16,1-1-2-16,4 2-1 0,-1-3-3 0,2 0 3 0,1-4-7 15,-2 0 0-15,3 0-1 0,4-2-5 0,-4-4 1 16,1 0 0-16,2 1 0 0,-1-2-5 0,-3 1 3 16,0-2-5-16,-4-1 1 0,1 1-1 0,-1-3 1 15,0 2-4-15,2-4 4 0,-4 1-4 0,-2-1-3 16,-4 1-4-16,1-1 8 0,-5-1-1 0,-3 0 0 0,3 0-1 15,-5-2 0-15,0 1 1 0,1 2 3 0,-5-4-2 16,1 5-1-16,2 1 0 0,-4 0-1 0,2-1-1 16,-1 5 1-16,0-3-3 0,0 3 3 0,-1 1-2 15,4 1 1-15,1 2-4 0,6 3 2 0,-16-6-2 16,7 5 1-16,9 1-4 0,-15 0-2 16,15 0-5-16,-16 2-9 0,9 3-6 0,-1-1-8 0,-3 1-12 15,8 3-12-15,-4-3-17 0,1 5-27 0,0 0-19 16,3-2-31-16,0 0-76 0,1-1-116 0,2-7-373 15,5 17 164-15</inkml:trace>
          <inkml:trace contextRef="#ctx0" brushRef="#br0" timeOffset="132618.16">12072 2834 8 0,'0'0'253'16,"0"0"-27"-16,0 0-23 0,0 0-24 0,0 0-18 16,0 0-16-16,0 0-16 0,0 0-12 0,0 0-13 15,0 0-9-15,7 14-9 0,-7-14-7 0,2 14-4 16,-1-8-7-16,2 6-5 0,0-2-3 0,1 1-4 0,-1-2-1 16,1 2-2-16,0-1-4 0,2 2-4 15,0-2-4-15,1-1-1 0,1-2-2 16,-1 0 3-16,4 4-6 0,-2-5-3 0,3-3 0 0,3 2-4 0,-1 1 1 15,1-3-3-15,-2-1-1 0,3-2 2 16,4 0 1-16,0-2 0 0,-5 2 2 0,5-6 5 16,-1-2-2-16,-3 0-2 0,2-1 3 0,-2-2 3 0,-3 2-3 15,0-5 2-15,-2 0-7 0,-2-2 0 0,-2-3-2 16,-2 0 1-16,-1-1-6 0,-4 2 2 0,-4-1-5 16,-3-1-8-16,-4 2 3 0,2-1-3 0,-6 2 0 15,2 0-4-15,-1 3 1 0,-1 1-2 16,2 4-10-16,-1 1-16 0,1 4-24 0,-2 2-26 0,-5-1-20 15,2 6-31-15,-2 1-48 0,1 2-53 0,-3 0-201 16,1 5-457-16,5-2 202 0</inkml:trace>
        </inkml:traceGroup>
      </inkml:traceGroup>
    </inkml:traceGroup>
  </inkml:traceGroup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3:47.3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586678-BA5D-49D2-AA40-043BAA0E3D58}" emma:medium="tactile" emma:mode="ink">
          <msink:context xmlns:msink="http://schemas.microsoft.com/ink/2010/main" type="writingRegion" rotatedBoundingBox="18428,7408 20757,7691 20503,9781 18174,9498">
            <msink:destinationLink direction="with" ref="{056D6140-6FFE-4838-A7F4-5A6E66DC56AC}"/>
          </msink:context>
        </emma:interpretation>
      </emma:emma>
    </inkml:annotationXML>
    <inkml:traceGroup>
      <inkml:annotationXML>
        <emma:emma xmlns:emma="http://www.w3.org/2003/04/emma" version="1.0">
          <emma:interpretation id="{9017D455-66C7-4944-9499-981F3BA86B11}" emma:medium="tactile" emma:mode="ink">
            <msink:context xmlns:msink="http://schemas.microsoft.com/ink/2010/main" type="paragraph" rotatedBoundingBox="18428,7408 20411,7649 20336,8263 18353,80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EF0763-8AF7-4962-B072-A08B371F8ADB}" emma:medium="tactile" emma:mode="ink">
              <msink:context xmlns:msink="http://schemas.microsoft.com/ink/2010/main" type="line" rotatedBoundingBox="18428,7408 20411,7649 20336,8263 18353,8022"/>
            </emma:interpretation>
          </emma:emma>
        </inkml:annotationXML>
        <inkml:traceGroup>
          <inkml:annotationXML>
            <emma:emma xmlns:emma="http://www.w3.org/2003/04/emma" version="1.0">
              <emma:interpretation id="{813B24D7-B174-4F4E-8558-3E205DA5EB23}" emma:medium="tactile" emma:mode="ink">
                <msink:context xmlns:msink="http://schemas.microsoft.com/ink/2010/main" type="inkWord" rotatedBoundingBox="18428,7408 20411,7649 20336,8263 18353,8022"/>
              </emma:interpretation>
            </emma:emma>
          </inkml:annotationXML>
          <inkml:trace contextRef="#ctx0" brushRef="#br0">12769 2664 62 0,'0'0'185'16,"0"0"-11"-16,0 0-4 0,0 0-7 0,0 0-9 0,0 0-8 15,0 0-9-15,0 0-9 0,0 0-4 16,0 0-10-16,0 0-7 0,0 0-6 0,0 0-3 0,12-22-7 16,-12 22-9-16,5-6-11 0,-5 6-6 0,8-8-10 15,-8 8-2-15,7-5-2 0,-3 1-5 16,-4 4-3-16,11-7-8 0,-5 4-5 0,0-1 0 0,4 2-1 15,2-1-6-15,0-2-1 0,2 3-4 0,3-1 2 16,-2 2-8-16,5-2 4 0,-1 3-2 0,-3-2-5 16,4 2 1-16,-4 0-2 0,-2 2-11 0,-1-2 8 15,1 3 1-15,-1-2-1 0,2 3-4 0,-5 0 3 16,1-2-1-16,-3 2 0 0,-4-2-2 0,4 2-4 16,-2 3 1-16,-1-2 0 0,0 1 2 0,-3 2 2 15,2-2-5-15,-4-6 0 0,3 19 1 0,-2-10 2 16,1 2 1-16,-2-4 1 0,-2 4-1 0,-1-1-3 0,0 0 2 15,1 2 2-15,-4-4 0 0,1 1 4 0,-2 1-1 16,-1-1 7-16,0 2-4 0,-1-3 6 0,-2 3-1 16,0-4 3-16,-1 1-3 0,1 0 4 0,-2-2-5 15,1 2 1-15,0-3-5 0,0-1 1 0,-1 1 0 16,4 0 2-16,-1-2-5 0,3 0 2 0,0 0 1 16,7-3-4-16,-10 4 1 0,10-4 2 0,-9 4-5 15,9-4 4-15,0 0 3 0,-6 5 2 0,6-5 0 16,0 0 4-16,0 0-3 0,0 0-3 0,0 0-3 15,0 0 2-15,0 0-5 0,0 0-2 0,0 0 4 16,31-5-3-16,-19 3 3 0,-2 2-2 0,5 2-1 16,-3-2-1-16,-1 0 0 0,5-2-6 0,-2 4 4 15,-1-2-2-15,-1 1 1 0,1 1-1 0,-1 0-1 16,-1-1-1-16,0 2 0 0,-3-2 3 0,-1 0-2 16,3 0-1-16,-2 4 2 0,-1-2-2 0,-1 0-1 15,0 2 3-15,1-2-3 0,-1 2-1 0,-1 0-1 16,-5-5 6-16,7 10-7 0,-4-5 9 0,0 3-1 0,-3-8-3 15,1 14 1-15,3-7 1 0,-4-7 0 0,-5 20 1 16,4-8-1-16,-3-3 2 0,3 5 1 0,-2-4 1 16,-1 3-2-16,-1-2 4 0,-3 5-2 0,-2-4 0 15,3 0 0-15,0-3 1 0,-3 5 0 0,-4 0-1 16,5-6 2-16,-6 5 0 0,2-6-1 0,1 4 1 16,-3-2-1-16,1-2 1 0,0-1 3 0,0-2-3 15,1-2-3-15,-7 2 5 0,4-2-1 0,1 0 0 0,1 0 0 16,2-4-4-16,0 0 3 0,-1 1-2 15,1 0 0-15,1-3 4 0,-1 2-3 0,2-2 1 16,1 1-2-16,2-4 2 0,1 2-3 0,6 5 3 0,-9-10-9 16,4 2-14-16,4 1-18 0,1 7-16 15,0-14-22-15,0 14-23 0,6-15-19 0,1 5-27 0,2 0-30 16,3 2-60-16,-2 0-130 0,5-5-393 0,5 3 174 16</inkml:trace>
          <inkml:trace contextRef="#ctx0" brushRef="#br0" timeOffset="507.36">13484 2920 156 0,'0'0'201'16,"0"0"-18"-16,0 0-10 0,0 0-13 0,0 0-3 15,0 0-5-15,-20 23-11 0,14-18-5 0,-3 2-12 16,2 3-7-16,3 2-7 0,-6 0-9 0,4-3-5 0,1 3-11 16,-1 4-3-16,2-4-5 0,1 2-5 0,1 0 2 15,1-1-6-15,1 1-1 0,1-3-7 16,1 1 2-16,1 0-5 0,3 0 3 0,0-5-3 0,3 2 0 16,1 0-1-16,1-5 0 0,4 3-9 0,3-3 1 15,3 1-6-15,0-2 2 0,4-3-8 0,-2-2-1 16,2 1 1-16,6-4-6 0,-6-1 0 0,5-1-6 15,-7-3-3-15,8-1 3 0,-8 2-5 0,-2-2-4 16,1 0-2-16,-4-3 1 0,2 0 1 0,-7-2-2 16,-1-3 3-16,-1 7-5 0,2-7-1 0,-3 2-7 15,-5 1 7-15,0-4 1 0,-2 6-2 0,-3 0-4 16,-4-5 2-16,0 3-5 0,-4 2 7 0,1 2-1 0,-5-2-1 16,0 0-6-16,2 4 4 0,-3 1-7 0,0-1 1 15,1 3 2-15,-2-2 0 0,1 4-2 16,-3 2-2-16,1 1 3 0,-2-2-2 0,2 4 2 15,-4 0-2-15,-3 0 2 0,7 3-6 0,-2-1 4 0,2 3-3 16,-1-1-9-16,3 5-13 0,-1-1-11 0,1 1-10 16,1-2-12-16,-1 2-15 0,2 0-18 15,2 2-25-15,0 1-1 0,2-1-21 0,6 2-36 0,1-2-53 16,1-3-181-16,6 0-444 0,0 4 196 0</inkml:trace>
          <inkml:trace contextRef="#ctx0" brushRef="#br0" timeOffset="865.71">14175 2950 107 0,'0'0'240'0,"0"0"-22"0,0 0-22 0,0 0-16 0,0 0-8 15,0 0-14-15,0 0-3 0,-6 26-16 0,-1-15-12 16,4-2-9-16,0 5-8 0,-2-3-6 0,2 3-7 15,0-1-8-15,1-1-5 0,0 7-6 16,2-5-1-16,2 0-8 0,-2 0 3 0,4 0-8 16,3-3-3-16,-2 2 0 0,3-1-4 0,0-1-2 0,8 1-3 15,1 0-2-15,6-2-2 0,-3-2-6 0,10 0-4 16,6-4-5-16,-1 0-1 0,1-4 0 0,3-1-8 0,-5-2 0 16,3-7-5-16,-2 2 1 0,-1-4-6 15,0-6 1-15,-3-1-3 0,-5-3 1 0,-1 1 0 16,-3-2-2-16,-7-3 4 0,-5 6-3 0,-4-3 4 0,-2-5-7 15,-4 6 3-15,-7 3-5 0,-6-7-1 16,0 8 2-16,-5 3-5 0,-8-6 3 0,-3 7-1 0,-4 2-5 16,-3 4-13-16,0 2-24 0,-6 3-23 0,-1 4-43 15,1 9-52-15,3 2-45 0,0 2-286 0,-4 5-525 16,-7 8 232-16</inkml:trace>
        </inkml:traceGroup>
      </inkml:traceGroup>
    </inkml:traceGroup>
    <inkml:traceGroup>
      <inkml:annotationXML>
        <emma:emma xmlns:emma="http://www.w3.org/2003/04/emma" version="1.0">
          <emma:interpretation id="{1C50A570-616C-4032-9645-C4458558C2BF}" emma:medium="tactile" emma:mode="ink">
            <msink:context xmlns:msink="http://schemas.microsoft.com/ink/2010/main" type="paragraph" rotatedBoundingBox="18678,8925 20572,9029 20537,9673 18643,95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271CF3-ABBE-4FF0-BD1B-8099A14C883B}" emma:medium="tactile" emma:mode="ink">
              <msink:context xmlns:msink="http://schemas.microsoft.com/ink/2010/main" type="line" rotatedBoundingBox="18678,8925 20572,9029 20537,9673 18643,9569"/>
            </emma:interpretation>
          </emma:emma>
        </inkml:annotationXML>
        <inkml:traceGroup>
          <inkml:annotationXML>
            <emma:emma xmlns:emma="http://www.w3.org/2003/04/emma" version="1.0">
              <emma:interpretation id="{C2A5775F-88C5-4F4B-93A1-2E68DFEB1223}" emma:medium="tactile" emma:mode="ink">
                <msink:context xmlns:msink="http://schemas.microsoft.com/ink/2010/main" type="inkWord" rotatedBoundingBox="18678,8925 20572,9029 20537,9673 18643,9569"/>
              </emma:interpretation>
            </emma:emma>
          </inkml:annotationXML>
          <inkml:trace contextRef="#ctx0" brushRef="#br0" timeOffset="107447.9">14500 4430 169 0,'0'0'194'0,"0"0"-16"0,0 0-17 15,0 0-11-15,0 0-10 0,0 0-8 0,0 0-11 16,0 0-6-16,-11 24-9 0,7-16-7 0,1 1-3 16,-3-1-1-16,1 4-7 0,3-1-3 0,-6 0-7 0,5 0-4 15,1 2-3-15,0-3-5 0,-1 1-9 16,0 3-1-16,3-3-1 0,0-1 3 0,1 2-5 16,1-1 0-16,3-2-3 0,0 1 4 0,3-1 0 0,-1-2-6 15,4 0 0-15,0 0-2 0,4-1-5 0,-4-2-2 16,7-2-4-16,4 2-3 0,-3 0 2 15,1-4-5-15,4 0-3 0,-1-2-4 0,-2-1-1 16,4 0-2-16,-7-3 0 0,1 0 0 0,4-4-1 0,-2-1-2 16,-1-1-4-16,-2 0-4 0,1-1 5 0,-1-1-1 15,-2-2-3-15,-6-1-5 0,2 1 3 0,-1-1-4 16,-4 1 2-16,-6 2-6 0,-1-4 4 0,-1-1-2 16,-1 2-3-16,-5-2 1 0,-4 3-2 0,0 1-3 15,-4-1-3-15,-1 7-5 0,1-2-4 0,2 4-9 16,-2 0-11-16,-1 3-14 0,0 4-15 0,-4-1-19 15,0 2-13-15,-2 3-25 0,5 2-33 0,-4 0-41 16,0 3-202-16,1 1-432 0,1 1 191 0</inkml:trace>
          <inkml:trace contextRef="#ctx0" brushRef="#br0" timeOffset="55867.78">5955 4277 174 0,'0'0'191'16,"0"0"-19"-16,0 0-12 0,0 0-7 0,0 0-13 0,0 0-7 0,0 0-3 15,4 19-3-15,-4-19-4 0,-5 15-7 0,5-6-9 16,0 3-3-16,-4 1-9 0,4-1-2 0,-1-1-3 16,2 1-3-16,1 1-3 0,2 1 3 0,0-3-7 15,3 1 1-15,0 1-7 0,0-4-4 0,4 2-4 0,1-1 1 16,3 0-5-16,4-2 2 0,0-1-6 0,2 2-2 15,3-7-4-15,-3 2-5 0,3-2-5 0,1-2 1 16,7 0-11-16,-1-2 5 0,1 0-3 0,-1-2-8 16,0-2-3-16,1-2 0 0,-2-2-2 0,2 0 0 15,-3-1-5-15,4-3 2 0,-6-1-3 0,3 0-3 16,-4-2-2-16,-2-2 1 0,-5 5-3 0,-4-3-1 16,-2 2-1-16,2-2 1 0,-5-1 2 0,-4 2-5 15,-1-3 1-15,-5 5 0 0,0-6 3 0,-4 3-10 16,-2 4 5-16,-5-4 1 0,-1 4-1 0,-4-1 0 15,0 4 0-15,-4 1-1 0,-1-1 0 0,0 4 2 16,-2 1-7-16,-2 2 4 0,2 3 4 0,-2 3-7 0,-5 2-9 16,-3 4-13-16,1 1-25 0,5 5-22 15,-3 2-33-15,2 2-28 0,0 0-34 0,-1 1-52 0,-2 2-255 16,-3-1-511-16,2-1 226 0</inkml:trace>
          <inkml:trace contextRef="#ctx0" brushRef="#br0" timeOffset="54521.01">5221 4004 78 0,'0'0'118'16,"0"0"-4"-16,0 0-8 0,0 0 1 0,0 0-8 15,0 0-3-15,0 0-5 0,0 0-3 0,0 0-7 16,0 0-1-16,0 0-5 0,0 0 4 0,0 0-5 0,0 0 5 16,0 0 0-16,0 0-2 0,0 0-1 15,11-24 1-15,-11 24-6 0,0 0 2 0,0 0 0 16,0 0-8-16,7-5 0 0,-7 5-4 0,0 0-3 15,0 0 0-15,0 0-8 0,0 0-4 0,0 0-6 16,0 0-6-16,0 0-7 0,0 0 0 0,0 0-5 0,0 0 0 16,0 0 3-16,0 0 2 0,0 0 6 0,-4 26-7 15,1-15-2-15,-3-1 2 0,1 2 5 0,-1 2 2 16,-1 3-2-16,1 2-3 0,-3 0 1 0,3-3 3 16,-4 4 2-16,3-2-1 0,-1 1 1 0,-2-2-4 15,4 2-2-15,-1 1-1 0,-1-1 0 0,2-2-3 16,0 2-1-16,-1-1-3 0,2-4 0 0,0-1-3 15,0 0 1-15,2-1-2 0,0 2-5 0,1-3 3 16,0 0 0-16,-2 0-5 0,3 0 2 0,0-2-3 0,-3 0 4 16,4-9-5-16,-1 14-1 0,1-7 2 0,0-7-4 15,-1 14-12-15,-2-8-11 0,3-6-20 0,-2 11-16 16,2-11-21-16,-2 11-25 0,2-11-26 0,-2 6-29 16,2-6-31-16,0 0-37 0,0 0-155 0,0 0-412 15,0 0 183-15</inkml:trace>
          <inkml:trace contextRef="#ctx0" brushRef="#br0" timeOffset="54919.78">5499 4093 70 0,'0'0'217'0,"0"0"-17"0,0 0-9 16,0 0-10-16,0 0-7 0,0 0-4 0,0 0-7 15,12 0-9-15,-12 0-2 0,13 2-9 0,-13-2-8 16,15 0-9-16,-6 0-6 0,6 0-10 0,-4-2-9 15,1 2-6-15,3 0-10 0,0 0-5 0,1 0-5 0,-1-5-5 16,4 4-12 0,-1-1-6-16,-3 1-4 0,0-2-3 0,0 1-3 0,1-1-7 15,0 2-5-15,-1 0 1 0,0-3-5 0,-1 3-6 0,2-1-4 0,-4-1-7 16,0 1-15-16,-4 2-8 0,-8 0-16 0,13-2-15 16,-13 2-18-16,0 0-23 0,11-1-12 0,-11 1-27 15,0 0-19-15,0 0-20 0,0 0-15 0,0 0-28 16,0 0-138-16,0 0-372 0,0 0 166 0</inkml:trace>
        </inkml:traceGroup>
      </inkml:traceGroup>
    </inkml:traceGroup>
  </inkml:traceGroup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2:46.03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441ACCF-9467-4EFE-9F9C-3A38C9FA2852}" emma:medium="tactile" emma:mode="ink">
          <msink:context xmlns:msink="http://schemas.microsoft.com/ink/2010/main" type="writingRegion" rotatedBoundingBox="8896,7668 9912,7668 9912,8115 8896,8115"/>
        </emma:interpretation>
      </emma:emma>
    </inkml:annotationXML>
    <inkml:traceGroup>
      <inkml:annotationXML>
        <emma:emma xmlns:emma="http://www.w3.org/2003/04/emma" version="1.0">
          <emma:interpretation id="{5F58A3D3-954E-40AA-839B-A844B703263B}" emma:medium="tactile" emma:mode="ink">
            <msink:context xmlns:msink="http://schemas.microsoft.com/ink/2010/main" type="paragraph" rotatedBoundingBox="8896,7668 9912,7668 9912,8115 8896,81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CADBED-AB4F-448A-B788-6D81BD0E5AD4}" emma:medium="tactile" emma:mode="ink">
              <msink:context xmlns:msink="http://schemas.microsoft.com/ink/2010/main" type="line" rotatedBoundingBox="8896,7668 9912,7668 9912,8115 8896,8115"/>
            </emma:interpretation>
          </emma:emma>
        </inkml:annotationXML>
        <inkml:traceGroup>
          <inkml:annotationXML>
            <emma:emma xmlns:emma="http://www.w3.org/2003/04/emma" version="1.0">
              <emma:interpretation id="{3B3948A0-9D45-4439-B7A8-DF60DF25A4AD}" emma:medium="tactile" emma:mode="ink">
                <msink:context xmlns:msink="http://schemas.microsoft.com/ink/2010/main" type="inkWord" rotatedBoundingBox="8896,7668 9912,7668 9912,8115 8896,8115"/>
              </emma:interpretation>
            </emma:emma>
          </inkml:annotationXML>
          <inkml:trace contextRef="#ctx0" brushRef="#br0">3321 2834 45 0,'0'0'205'0,"0"0"-8"0,0 0-15 0,0 0-9 16,0 0-13-16,0 0-7 0,4-8-8 0,-4 8-5 16,0 0-7-16,0 0-11 0,0 0-9 0,0 0-6 15,0 0-9-15,0 0-9 0,1-10-3 0,-1 10-11 16,0 0-7-16,0 0-7 0,0 0-4 15,0 0-8-15,0 0-7 0,0 0-4 0,0 0 0 0,0 0-15 16,0 0 6-16,0 0-5 0,0 0-3 0,0 0-3 16,0 0-4-16,0 0-2 0,0 0-2 0,0 27 1 15,0-27-1-15,-1 16-2 0,-1-7 1 0,0 4-2 16,0-2 1-16,-1 2-4 0,1 0 1 0,-2 0-1 16,0 4-1-16,0-1 2 0,-3 2-1 0,3-4-1 15,1 0 1-15,-3 4-1 0,1-6 0 0,1 2-3 0,2 0 5 16,-3 2-2-16,2-2 0 0,2-1 2 0,-4-3-4 15,4 4 3-15,1-6 0 0,-4 4 0 16,3-2 0-16,0-1-3 0,1-9 2 0,0 14-3 0,0-14 2 16,1 12-7-16,0-6-4 0,-1-6-4 0,0 10-12 15,0-10-1-15,4 10-8 0,-4-10-10 0,2 10-11 16,2-6-18-16,-4-4-17 0,4 10-21 0,1-6-31 16,-5-4-62-16,8 6-134 0,-8-6-366 0,12 3 162 15</inkml:trace>
          <inkml:trace contextRef="#ctx0" brushRef="#br0" timeOffset="663.64">3564 2990 146 0,'0'0'150'0,"0"0"-6"16,5-6-6-16,-5 6-12 0,0 0-5 0,0 0-13 16,0 0-11-16,0 0-12 0,0 0-9 0,0 0-3 15,0 0-3-15,0 0 3 0,0 0-5 0,0 0-6 16,0 0 2-16,-23 19-7 0,18-8-6 0,-1-5 1 15,1 6-3-15,-1-4 0 0,2 4-5 0,-2-1-2 16,-1 3-5-16,4-6-1 0,-1 4-7 0,2-5-2 16,-1 4 2-16,2-2-7 0,-3-2 4 0,4-7-2 0,0 18-3 15,2-12 1-15,-2-6-1 0,2 12 3 16,-2-12 3-16,4 10-1 0,-1-5 3 0,-3-5-4 16,9 6 4-16,-3-4-6 0,2 1 0 0,-8-3 1 0,16 3-3 15,-8-1 0-15,3-1-6 0,2-1 1 0,-1-1-1 16,0 1-3-16,2-5 2 0,-1 2-2 15,0 1-7-15,0-3 3 0,1 1-1 0,-3-1 1 0,4 0-2 16,-5 1 2-16,-1-4-2 0,1 0-1 0,0 0-2 16,-4-1-1-16,2 0 3 0,2 1-3 0,-7 0-3 15,2 2 6-15,0-4-2 0,-2 4 0 0,0-2 1 16,0-1-2-16,-1 1 2 0,-2 8-7 0,3-16 7 16,-3 10-5-16,0 6 4 0,0-17 1 0,-3 10-1 15,3 7 2-15,-5-16-1 0,4 10 3 0,1 6 4 0,-6-13 2 16,1 7-4-16,1-2 2 0,4 8 0 15,-7-12-5-15,4 7 4 0,3 5-3 0,-9-9-2 16,5 4 0-16,4 5-3 0,-11-8 4 0,5 6-4 0,6 2-1 16,-14-4-2-16,6 2 1 0,8 2 5 0,-15-6-4 15,15 6 1-15,-14-1-1 0,14 1 1 0,-16 4-5 16,9-4-9-16,7 0-6 0,-14 4-5 0,7-2-3 16,-2 1-7-16,9-3-9 0,-12 7-6 0,8-2-5 15,-2 2-10-15,1-2-6 0,5-5-13 0,-8 11-8 16,4-3-24-16,2-1-16 0,-1 1-19 0,3-8-161 15,-3 11-337-15,3-11 149 0</inkml:trace>
          <inkml:trace contextRef="#ctx0" brushRef="#br0" timeOffset="1160.95">3933 3046 69 0,'0'0'163'0,"0"0"-7"0,0 0-12 15,0 0-6-15,0 0-12 0,-14 26-9 0,14-26-14 16,-3 10-13-16,3-10 1 0,-2 9-6 0,0-2-7 15,2-7-4-15,0 13-7 0,0-13-4 0,0 12 2 16,0-12-6-16,0 14-2 0,2-9-6 0,-2-5-1 16,3 13-1-16,-1-9-2 0,-2-4 1 0,10 10-3 15,-4-5-5-15,2 0-3 0,3-2-4 0,-4 1-2 16,6-2-2-16,-4 0-3 0,4 0-4 0,0-1-2 0,-4 0 0 16,6-1 1-16,-2-1-1 15,2 1-7-15,-1-1 3 0,-1-3 2 0,2 1 0 0,-1-1 1 16,-2 0 2-16,-1-5 1 0,3 4-4 0,-2-2 3 15,-2-3 3-15,1 4 6 0,-4-5-3 0,4 3 2 0,-1-6-7 16,0 0 1-16,-4 5-4 0,0-2 4 0,2 0-2 16,-4-2 5-16,2 2-3 0,-4 5-3 0,2-6 2 15,-2 4-2-15,-2-1-5 0,0 9 1 0,3-19-4 16,-3 10 1-16,0 9-9 0,-3-11 6 0,3 11-4 16,-3-13 0-16,-2 10-9 0,5 3-12 0,-10-10-18 15,5 7-7-15,-5 2-18 0,10 1-15 0,-21-3-19 16,9 3-30-16,-3 4-26 0,0-3-84 0,-8 2-118 15,2 1-378-15,-4 2 168 0</inkml:trace>
        </inkml:traceGroup>
      </inkml:traceGroup>
    </inkml:traceGroup>
  </inkml:traceGroup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7:21.2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D8CFA84-F5F9-41F6-84BD-E29039456E25}" emma:medium="tactile" emma:mode="ink">
          <msink:context xmlns:msink="http://schemas.microsoft.com/ink/2010/main" type="writingRegion" rotatedBoundingBox="18810,10168 20504,10302 20371,11991 18676,11857">
            <msink:destinationLink direction="with" ref="{056D6140-6FFE-4838-A7F4-5A6E66DC56AC}"/>
          </msink:context>
        </emma:interpretation>
      </emma:emma>
    </inkml:annotationXML>
    <inkml:traceGroup>
      <inkml:annotationXML>
        <emma:emma xmlns:emma="http://www.w3.org/2003/04/emma" version="1.0">
          <emma:interpretation id="{224CD463-6AF1-4B9F-BAE9-095BCDF3E03A}" emma:medium="tactile" emma:mode="ink">
            <msink:context xmlns:msink="http://schemas.microsoft.com/ink/2010/main" type="paragraph" rotatedBoundingBox="18810,10168 20504,10302 20465,10794 18771,106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74C03A-775A-4695-81CD-82BA5ACF4FA1}" emma:medium="tactile" emma:mode="ink">
              <msink:context xmlns:msink="http://schemas.microsoft.com/ink/2010/main" type="line" rotatedBoundingBox="18810,10168 20504,10302 20465,10794 18771,10660"/>
            </emma:interpretation>
          </emma:emma>
        </inkml:annotationXML>
        <inkml:traceGroup>
          <inkml:annotationXML>
            <emma:emma xmlns:emma="http://www.w3.org/2003/04/emma" version="1.0">
              <emma:interpretation id="{3B5370DE-4284-4F4E-BCB4-02BD5022517F}" emma:medium="tactile" emma:mode="ink">
                <msink:context xmlns:msink="http://schemas.microsoft.com/ink/2010/main" type="inkWord" rotatedBoundingBox="18810,10168 20504,10302 20465,10794 18771,10660"/>
              </emma:interpretation>
            </emma:emma>
          </inkml:annotationXML>
          <inkml:trace contextRef="#ctx0" brushRef="#br0">13301 5327 87 0,'0'0'208'0,"0"0"-19"0,0 0-15 0,0 0-17 0,0 0-16 16,0 0-16-16,0 0-13 0,0 0-13 15,0 0-7-15,0 0-2 0,0 0-4 0,0 0-5 16,0 0-1-16,0 0-2 0,-17 20-6 0,12-13-1 0,1 1-5 16,-4 2-5-16,2 0 1 0,-3 0-9 15,1 0-4-15,0 0-5 0,0 2-1 0,-3 0-6 16,4 0-1-16,-1-1-5 0,0 0-6 0,-2-2-3 15,4 1 1-15,-3 0 0 0,4 0-1 0,0-2-5 0,3-4-3 16,-2 4 0-16,2 0 0 0,2-8 1 0,-5 12-3 16,5-12 1-16,0 11-1 0,0-11 1 0,1 12-2 15,3-6-2-15,-4-6 5 0,7 10-3 0,1-8-2 16,-2 2-4-16,6 1 2 0,-4 0-1 0,4 1-1 16,1 0 3-16,3-4-5 0,-1 4 0 0,6-2 2 15,0-3-2-15,0 5-3 0,4-1-2 0,-4-2-5 16,2 0-10-16,-1-1-5 0,3 1-7 0,-7-3-10 15,2 3-6-15,1-2-1 0,-2 1-9 0,-3 1-8 16,-1-2-17-16,0-1-21 0,0 0-13 0,-1-4-24 16,-2 4-196-16,-3-3-363 0,4 1 161 0</inkml:trace>
          <inkml:trace contextRef="#ctx0" brushRef="#br0" timeOffset="340.24">13656 5370 50 0,'-7'4'193'0,"-3"-2"-14"0,-2 2-13 16,-1 3-7-16,2 0-10 0,-5 4-8 0,-1 1-7 15,0 0-2-15,-2 1-11 0,2 1-4 0,-8 9-7 0,4-4-12 16,-5 0-3-16,8-4-7 0,-4 7-2 16,2 0-6-16,4-4-10 0,-1-1-7 0,1-1-6 15,1 3-4-15,3-3-7 0,-2 1-4 0,3 0-3 0,-3 0-1 16,7-5-4-16,-3 0-2 0,3 0-6 0,-1-3-1 16,2 1-4-16,0-2-10 0,2 1-12 0,2-4-13 15,2-5-17-15,-5 11-20 0,1-4-8 0,4-7-22 16,0 0-39-16,0 0-26 0,11 8-213 0,-11-8-389 15,22-2 173-15</inkml:trace>
          <inkml:trace contextRef="#ctx0" brushRef="#br0" timeOffset="827">13953 5570 81 0,'0'0'197'0,"0"0"-11"0,0 0-9 0,0 0-6 15,0 0-11-15,-19 23-9 0,9-17-10 0,2 5-9 0,-3-3-15 16,0 2-3-16,2 4-5 0,-2-2-8 0,2 0-10 16,0-1-4-16,0-1-9 0,3 2-10 0,-2-4-5 15,0 4-5-15,4-4-4 0,0-2 0 0,2 2-3 16,-3-2-1-16,5-6-9 0,0 11 7 0,0-11 2 15,2 13 3-15,3-8-6 0,-1 1-2 0,8-2-5 16,1-1 0-16,2-1-7 0,-1-2-4 0,8 0 0 16,-1 0-4-16,2-1 0 0,2-4 0 0,2 0-8 15,2-4 0-15,-3 2-2 0,-4-2-4 0,0-1 1 16,6-3 0-16,-5 1-1 0,-5-2-2 0,0 1-1 16,-2-1 1-16,2-2-2 0,-5 1 2 0,-6 5-2 15,4-2 1-15,-6 2-3 0,-1-4 4 0,0 0-2 16,-4 0 1-16,-3 0-3 0,-2 3 0 0,-2-3-3 15,-2 0 5-15,-1 6-2 0,0-3 1 0,-3-3 0 0,-2 9-4 16,4-4 3-16,-4 4-2 0,1-1-2 16,-1-1 2-16,1 5 1 0,1-1-3 0,-3 2-1 15,3 1 1-15,2-1 1 0,-2 3 1 0,3 1-6 0,-1 2 4 16,-2 1 2-16,3 0-6 0,0 2-13 0,0 1-21 16,-1-1-17-16,4 3-20 0,1-1-18 0,1 1-21 15,0 1-17-15,2-1-44 0,1 0-63 0,2-1-152 16,2-2-422-16,4 2 186 0</inkml:trace>
          <inkml:trace contextRef="#ctx0" brushRef="#br0" timeOffset="1206.84">14385 5628 45 0,'0'0'188'15,"0"0"-13"-15,7 7-12 0,-7-7-5 0,0 0-11 16,-3 13-9-16,2-4-9 0,-2 1-7 0,3-10-8 0,-4 20-1 16,2-8-8-16,-1-2-5 0,1-1 2 15,2 2-10-15,-1 1 1 0,1-2-11 0,0 2 3 0,1-1-7 32,1-1-4-32,1 0 0 0,3-3 1 0,1 2-6 0,1-1-3 0,4-2-10 15,1 2 0-15,3-5-7 0,1 3-6 0,7-2-4 0,-4-1-2 0,7-2-4 16,-4 2-2-16,2-6-5 0,6-1-4 0,-7-1 2 15,9-1-4-15,-6 0-3 0,-1-7-3 0,-4 2 1 16,-1-2-2-16,-2-2-1 0,-2 2-4 0,-1-4 3 16,-5-2-2-16,-2 2-3 0,-5-1 2 0,0 1-2 15,-4-4 2-15,-7 3-1 0,-1 0-5 0,-3 2 3 16,-2-1 2-16,-1 6-3 0,1 2-3 0,-4-2 2 16,-1 3 0-16,-4 2-4 0,-2 3 5 0,-7 3-16 15,5 0-25-15,-5 6-27 0,-5 2-34 0,3 1-43 16,-2 3-49-16,0 1-251 0,0 4-477 0,2-3 211 0</inkml:trace>
        </inkml:traceGroup>
      </inkml:traceGroup>
    </inkml:traceGroup>
    <inkml:traceGroup>
      <inkml:annotationXML>
        <emma:emma xmlns:emma="http://www.w3.org/2003/04/emma" version="1.0">
          <emma:interpretation id="{9EA017E6-D8FF-4F89-BB5C-8964A382A5FB}" emma:medium="tactile" emma:mode="ink">
            <msink:context xmlns:msink="http://schemas.microsoft.com/ink/2010/main" type="paragraph" rotatedBoundingBox="18710,11231 20323,11238 20320,11870 18707,118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036B0E-8BDE-43D9-A64F-B91F656CD57F}" emma:medium="tactile" emma:mode="ink">
              <msink:context xmlns:msink="http://schemas.microsoft.com/ink/2010/main" type="line" rotatedBoundingBox="18710,11231 20323,11238 20320,11870 18707,11862"/>
            </emma:interpretation>
          </emma:emma>
        </inkml:annotationXML>
        <inkml:traceGroup>
          <inkml:annotationXML>
            <emma:emma xmlns:emma="http://www.w3.org/2003/04/emma" version="1.0">
              <emma:interpretation id="{513E9928-85CF-4DD9-8387-CBFD65FE06AD}" emma:medium="tactile" emma:mode="ink">
                <msink:context xmlns:msink="http://schemas.microsoft.com/ink/2010/main" type="inkWord" rotatedBoundingBox="18710,11231 20323,11238 20320,11870 18707,11862">
                  <msink:destinationLink direction="with" ref="{1EF78EB2-5126-4F85-8BB8-D145FA509336}"/>
                </msink:context>
              </emma:interpretation>
            </emma:emma>
          </inkml:annotationXML>
          <inkml:trace contextRef="#ctx0" brushRef="#br0" timeOffset="107400.23">13163 6395 147 0,'0'0'160'0,"0"0"-9"0,0 0-9 0,6-5-5 16,-6 5-18-16,0 0-8 0,0 0-6 0,0 0-8 15,0 0-7-15,0 0-7 0,6-4 0 0,-6 4-2 16,0 0-11-16,0 0 2 0,0 0-7 16,7-5 0-16,-7 5-5 0,0 0-6 0,0 0-3 0,0 0-3 15,0 0-3-15,0 0-6 0,0 0-4 0,8-1-3 16,-8 1-7-16,0 0 1 0,0 0-8 0,0 0-6 16,0 0 5-16,0 0-2 0,0 0-3 0,0 0 0 0,0 0-3 15,0 0-2-15,0 0 4 0,0 0-3 0,0 15-1 16,0-15-1-16,0 0-2 0,0 0-4 0,-6 17 16 15,4-11-4-15,-3-1 6 0,0 3-1 0,2 0 1 16,3-8-5-16,-7 12 2 0,2-2 0 0,-1 2-2 16,0-1-1-16,-1-2 0 0,0 2-3 0,1 0-2 15,-3-1 4-15,2 2-2 0,2-1-3 16,1-1 2-16,-2 2 0 0,2 1-5 0,-2-2 5 0,4-1-1 16,-2 4-2-16,-1-5-2 0,3-2 2 0,0 4 0 15,1-3-1-15,1 1 0 0,0-9-2 0,0 15 3 16,0-15-2-16,-5 13 0 0,5-7 0 0,0-6 0 15,2 11-2-15,-2-11 4 0,3 11-3 0,-3-11 3 16,4 8-2-16,-4-8 0 0,5 8-5 0,-5-8 3 16,10 6 1-16,-8-3-1 0,5 2 1 0,-7-5 0 0,13 6-3 15,-6-6 2-15,2 3 0 0,1 0-1 16,2-2-3-16,-1 0-4 0,3 0-2 0,0 1-1 16,0 1-4-16,1 0-3 0,1-1 5 0,-1-1-6 0,2-1 2 15,-2 1-3-15,2 0 0 0,-3-1-6 0,7 3 2 16,1 0-6-16,-7-3-1 0,4 0-7 0,4 3 6 15,-8-2 0-15,1-1-7 0,-1 2-3 0,1-2-9 16,-3 2 5-16,0-1-7 0,0 0-4 0,-6-1 0 16,-7 0-9-16,17 0-9 0,-17 0-2 0,14-1-18 15,-14 1-14-15,11-3-29 0,-11 3-97 0,7-1-252 16,-7 1 113-16</inkml:trace>
          <inkml:trace contextRef="#ctx0" brushRef="#br0" timeOffset="107731.08">13634 6518 68 0,'-26'7'181'0,"15"-1"-6"16,1 0-11-16,-5 5-6 0,-4 3-5 0,2-2-7 16,-1 4-15-16,-1-2-3 0,-6 5-9 0,0 0-1 15,3 2-7-15,-4-2-9 0,-1 2-5 16,6 0-10-16,4-4-7 0,-4 5-6 0,4-3-8 16,-3 0-6-16,5-1-3 0,-1-2-8 0,1 0-3 0,3 4-9 15,-1-3-1-15,2 2-3 0,3-8-3 0,-2 1 0 16,3 0-18-16,-1 0-19 0,1 0-12 0,-2-2-18 0,4-2-24 15,-3 0-41-15,1-2-44 0,-1 0-217 0,1-2-393 16,-4-1 174-16</inkml:trace>
          <inkml:trace contextRef="#ctx0" brushRef="#br0" timeOffset="109205.75">13892 6445 84 0,'0'0'208'0,"0"0"-15"0,0 0-9 15,0 0-14-15,0 0-16 0,0 0-10 0,13-8-7 16,-13 8-14-16,0 0-10 0,8-1-11 0,-8 1-2 0,16-1-12 15,-16 1-7-15,15 0-10 0,-4-1-5 0,1 1 0 16,-1 0-9-16,-11 0-1 0,21 0-10 0,-10 2-5 16,1-2-6-16,1 0 2 0,-4 1-6 0,3-1-3 15,0 2-2-15,-4-1-5 0,1 1-1 0,0 1-11 16,-9-3-6-16,16 2-11 0,-9-3-4 0,-7 1-10 16,13 2-9-16,-13-2 5 0,11 3-12 0,-11-3-4 15,7 0-15-15,-7 0-11 0,0 0-21 0,0 0-27 16,0 0-25-16,0 0-167 0,0 0-332 0,0 0 147 15</inkml:trace>
          <inkml:trace contextRef="#ctx0" brushRef="#br0" timeOffset="109692.16">13773 6451 27 0,'-7'0'166'0,"-3"4"-12"16,10-4-17-16,-15 4-1 0,9-2-18 0,-5 2-8 16,5 1-7-16,0-2-11 0,6-3-5 0,-10 6-3 15,5-4-9-15,5-2-4 0,-6 12-7 0,6-6-8 16,0-6-2-16,-4 10-5 0,4-10-8 0,0 0 1 16,6 16-2-16,-2-8-4 0,-4-8-1 0,9 14-6 15,-3-9 2-15,0 5-13 0,1-3 16 16,3 0-3-16,-1 3-1 0,2-4-1 0,2 0-1 15,-4 2 3-15,3 0-3 0,-2-2 0 0,1 2 0 0,2-2-1 0,-2 0-6 16,1 2 0-16,-4-2-1 0,4 2-2 16,-1-2-1-16,-1 2-4 0,0-2-6 0,-4 2 8 15,4-3-4-15,0 3-5 0,-4 0 2 0,1 1-1 0,-3-3-1 16,0-1 0-16,1 3-2 0,-2 1 1 0,-2 0-1 16,2-3-1-16,-3-6-1 0,-3 19-2 0,3-13 2 15,-1 2-5-15,1-8 4 0,-5 19 5 0,-4-10-3 16,5-3 0-16,-6 0 1 0,-1 1 0 15,3-1 1-15,-4-1-2 0,2-1 2 0,-1-2-2 0,-5 3 0 16,1-5-3-16,-1 3 2 0,3-2 0 0,-2-1-1 16,-1 0 5-16,1-1-6 0,-1-2-1 0,1 1-3 15,2-1 2-15,0 2-5 0,2-3-10 0,0 0-8 16,4 4-10-16,7 0-11 0,-13-6-16 0,13 6-32 0,-7-5-14 16,7 5-31-16,0-10-171 0,0 10-334 15,0 0 148-15</inkml:trace>
          <inkml:trace contextRef="#ctx0" brushRef="#br0" timeOffset="110080.1">14242 6676 53 0,'0'0'207'0,"0"0"-21"0,0 0-20 0,0 0-12 15,0 0-9-15,0 0-12 0,5 11-9 0,-5-11-6 16,-3 12-3-16,3-12-10 0,-2 13-9 0,-2-2-7 16,2 0-3-16,-1-2-8 0,1 5-5 0,0-6-8 15,-1 3-1-15,3 0-1 0,0 0-3 0,0-11-8 16,-3 20 2-16,3-12-3 0,3 0-1 0,0 1 0 0,-1-3 2 16,0 2-1-16,3-2-2 0,6 1-6 0,-3 0-3 15,3-2-1-15,2-2-1 0,7 0-2 16,-4-3-4-16,6 3-2 0,2-3-1 0,1 0-4 15,-1-4 1-15,8-4-5 0,-1 0 0 0,1 0-2 16,-10-4 2-16,8-3-7 0,-3 3 4 0,-10-5-4 0,4 3 2 16,-6-2-1-16,-2-1-4 0,-2-2 1 0,-4 2 0 15,-1 0-5-15,-6 0 0 0,-5 0-5 0,-1-3 7 16,-6 4-7-16,-2-3 1 0,-4 5-6 16,-8-4 0-16,-5 2-11 0,0 2-6 0,-4 8-11 0,-2-5-22 15,3 7-16-15,-5 4-30 0,-1-1-35 0,0 9-49 16,-4 2-241-16,0 0-459 0,3 1 203 0</inkml:trace>
        </inkml:traceGroup>
      </inkml:traceGroup>
    </inkml:traceGroup>
  </inkml:traceGroup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4:09.73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5DDF833-DED1-417C-A5CA-3134786E1349}" emma:medium="tactile" emma:mode="ink">
          <msink:context xmlns:msink="http://schemas.microsoft.com/ink/2010/main" type="inkDrawing" rotatedBoundingBox="22385,13025 25050,13169 25046,13240 22381,13096" shapeName="Other"/>
        </emma:interpretation>
      </emma:emma>
    </inkml:annotationXML>
    <inkml:trace contextRef="#ctx0" brushRef="#br0">5-1 84 0,'0'0'119'0,"-9"0"-4"0,9 0-20 0,0 0-2 15,-14 1-8-15,14-1-5 0,0 0-10 0,0 0 0 16,-10 2-7-16,10-2-3 0,0 0 2 16,0 0-5-16,0 0 2 0,0 0 3 0,0 0-3 0,28 3 0 15,-10-3 0-15,15 0-6 0,7 0 3 0,19 0 4 16,3 0-1-16,9 2-5 0,33 2-4 0,2-1 4 16,-1 5 0-16,8-2 2 0,-3 4-9 0,4 4-8 15,8-3 8-15,3 0-8 0,7-4-6 0,-3 3 0 16,6-4-8-16,-8 2-9 0,2 3 4 0,-7-4 1 15,-5 9-4-15,-9-16-7 16,-34 0 0-16,-3 0-5 0,-2 0-1 0,-7 2-10 0,-18-4 0 0,-7 7-8 16,-2-8 0-16,-14 1-2 15,-6-1-11-15,-1 0-21 0,-6 0-28 0,-1-2-11 0,-7 5-39 0,0 0-29 16,0 0-118-16,-21-23-296 0,5 17 131 16</inkml:trace>
  </inkml:traceGroup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4:26.3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9CE73C7-1627-4B17-A91D-926705B0F2BF}" emma:medium="tactile" emma:mode="ink">
          <msink:context xmlns:msink="http://schemas.microsoft.com/ink/2010/main" type="writingRegion" rotatedBoundingBox="4010,933 23284,1051 23264,4391 3989,4273"/>
        </emma:interpretation>
      </emma:emma>
    </inkml:annotationXML>
    <inkml:traceGroup>
      <inkml:annotationXML>
        <emma:emma xmlns:emma="http://www.w3.org/2003/04/emma" version="1.0">
          <emma:interpretation id="{8EDAC9F5-BB2F-47F6-97E2-B3B4CD9D3214}" emma:medium="tactile" emma:mode="ink">
            <msink:context xmlns:msink="http://schemas.microsoft.com/ink/2010/main" type="paragraph" rotatedBoundingBox="4013,924 21555,1210 21538,2280 3996,19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CC0FBA-CDA7-4474-B138-7DF2C1275827}" emma:medium="tactile" emma:mode="ink">
              <msink:context xmlns:msink="http://schemas.microsoft.com/ink/2010/main" type="line" rotatedBoundingBox="4013,924 21555,1210 21538,2280 3996,1995"/>
            </emma:interpretation>
          </emma:emma>
        </inkml:annotationXML>
        <inkml:traceGroup>
          <inkml:annotationXML>
            <emma:emma xmlns:emma="http://www.w3.org/2003/04/emma" version="1.0">
              <emma:interpretation id="{D62B92D9-E45C-41F0-91A1-590BDC6EC21B}" emma:medium="tactile" emma:mode="ink">
                <msink:context xmlns:msink="http://schemas.microsoft.com/ink/2010/main" type="inkWord" rotatedBoundingBox="4013,924 8045,990 8030,1933 3998,1867"/>
              </emma:interpretation>
            </emma:emma>
          </inkml:annotationXML>
          <inkml:trace contextRef="#ctx0" brushRef="#br0">11 373 113 0,'-7'-14'185'16,"2"-4"-18"-16,5 4-20 0,3-6-11 0,4 1-12 0,3-3-17 15,6-3-11-15,5 2-11 0,7 1-9 16,-2 0-6-16,7 2-15 0,6-2 0 0,14-3-4 0,5 4-4 16,-3 1-4-16,2 3-14 0,2 2-1 0,-16 6 2 15,14-1-13-15,-12 2-9 0,-2 2-14 16,-3 6-22-16,-4 0-22 0,0 0-25 0,-13 0-48 0,-2 0-109 16,-1 2-250-16,1 3 111 0</inkml:trace>
          <inkml:trace contextRef="#ctx0" brushRef="#br0" timeOffset="-248.37">188 922 67 0,'-3'6'213'16,"3"-6"-20"-16,0 0-11 0,0 0-8 0,0 0-13 16,20 5-11-16,-7-5-7 0,3 0-16 0,3 2-9 0,6-4-5 15,5 2-6-15,1-2-9 0,3 4-7 0,3-4-12 16,-1 2-4-16,5-2-12 0,-4-1-2 15,1 2-6-15,1 1-3 0,-2-3-7 0,6 1-7 16,1 2-2-16,-2-3-3 0,-1 1-3 0,0-1-4 16,-2 1-5-16,0 0-5 0,-1 2-13 0,-1-6-9 0,-4 4-13 15,-2-1-12-15,-7 0-13 0,-4-2-15 0,-4 2-24 16,4-5-8-16,-7 2-39 0,-2 0-48 0,-5-4-144 16,1 0-349-16,-7 0 156 0</inkml:trace>
          <inkml:trace contextRef="#ctx0" brushRef="#br0" timeOffset="-516.31">596 123 201 0,'0'0'247'0,"0"0"-18"0,5-11-12 0,-5 11-13 15,3-8-19-15,-3 8-16 0,0 0-18 16,0 0-14-16,0 0-18 0,3-6-13 0,-3 6-13 16,0 0-8-16,0 0-10 0,0 0-7 0,14 20-6 0,-9-8-9 15,1-1-4-15,-1 7-5 0,-4 2-2 16,4 1-4-16,-3 0-3 0,1 1-4 0,-1 6 0 15,0 3-1-15,-2-10-6 0,2 7-4 0,-2-6 1 16,1-1-2-16,2-2-7 0,-3 3-11 0,-4-2-18 16,2 0-16-16,0-1-22 0,0-1-20 0,-7 3-17 0,7-3-24 15,-5 0-13-15,2-3-15 0,-3 0-62 0,0-3-117 16,3 1-347-16,-4-2 153 0</inkml:trace>
          <inkml:trace contextRef="#ctx0" brushRef="#br0" timeOffset="1422.74">1474 757 61 0,'0'0'205'16,"0"0"-14"-16,14-12-21 0,-6 10-12 0,3-2-10 0,2 1-13 15,2 2-10-15,5-2-10 0,3-2-7 16,9 5-14-16,-7-3-10 0,-1 3-6 0,12-2-4 0,-2 2-9 15,-1 1-3-15,3-1-4 0,-5-3-8 0,5 2-6 16,-10 0-6-16,8-1-1 0,-3 2 2 0,3-2-5 16,-11-2-7-16,2 2-2 0,-1 0-2 0,1-2-2 15,-3 4-1-15,0-4 0 0,0 0-3 0,-2-2-3 16,-2 2-2-16,1-2 0 0,-6 0-4 0,1-1 8 16,-3 0-7-16,-1-1-1 0,1-1-3 0,-1 1 3 15,-4-1-3-15,-2-4 0 0,-1 2 2 0,-1 2-5 16,-4 0-10-16,2 9 0 0,-7-21 0 0,3 13 0 15,-3 0 1-15,-4 1-4 0,2-1-9 0,-4 2 13 16,0 1-1-16,-3 0 0 0,1 3 3 0,-1 0-3 16,-3 0-1-16,4 0 3 0,-1 6-1 0,-2-2 2 0,5 2-4 15,0-1 6-15,-1 2 2 0,0 1 1 16,2 2-4-16,1-1 0 0,0 1 1 0,4 2 0 16,-1 2 3-16,3-3 0 0,0 2 3 0,-1 2-1 0,4-2-2 15,2 0 2-15,2 0 0 0,1 3 1 0,-1-1 1 16,4-2 0-16,2-2 5 0,2 0 0 0,1-1-1 15,6 3 1-15,1-3-3 0,1 3 0 0,4-7-2 16,-3 1 5-16,2-2-4 0,3-1 3 16,-4-1-4-16,2-1 0 0,-2 0-8 0,-1-2-7 0,2 2-4 15,-2-5-4-15,-5 3-3 0,8-3-2 0,-4 1-3 16,-1-5-1-16,-5 2 1 0,0 1 2 0,2-2 5 16,-4 0 3-16,-1 2 1 0,0-2-3 0,-1 0 9 15,0 3-2-15,0-1 19 0,-5 0-3 0,5 1 6 0,-5 2-4 16,5-4 8-16,-7 2 1 0,-2 5 1 0,10-7-5 15,-10 7 0-15,10-4 0 0,-10 4 1 16,10-3-5-16,-10 3-2 0,11 0 2 0,-11 0 3 0,10 6-5 16,-4-3 7-16,-1 2-1 0,2-1-1 0,1 1 2 15,0 1 4-15,0 2-4 0,0 1 2 0,-1-2-12 16,3 1 10-16,-2 1 6 0,3-3-4 0,-2 2-2 16,0-1 0-16,0 0 0 0,0-2 0 0,-2 0-1 15,-1 1-1-15,4-2-1 0,-2 1-1 0,0-2 0 16,-1-2-5-16,-7-1 4 0,17 5-1 0,-10-3 2 15,-7-2-5-15,15 0-5 0,-8-2-5 0,-7 2 1 16,17-4-6-16,-7 2 1 0,-2-4-3 0,3 1-1 16,-2-2 1-16,1-2 1 0,3 5-2 0,-2-4 4 15,-3 2-3-15,4-2 3 0,-4 5 1 0,-1-4 0 16,-1 5 4-16,-6 2-8 0,8-5 12 0,-8 5 0 16,8-5-6-16,-8 5 7 0,0 0 2 0,7-4-2 0,-7 4-3 15,0 0 2-15,0 0 4 0,0 0 2 16,10 9 1-16,-10-9-1 0,5 9 3 0,-4-2-2 15,-1-7 1-15,5 13 4 0,0-5-1 0,-2-2 0 16,0 1-3-16,2 1-2 0,-1-2 5 0,2 3-2 0,-1 0-3 16,2-1 1-16,-1-2 3 0,3-2-2 0,-2 0 0 15,1 1-4-15,-1-3 7 0,4 1-3 0,-11-3-1 16,20 0 1-16,-10 1-4 0,-1-2 1 0,3-3-2 16,-1 3-2-16,1-4-2 0,-2-1-2 0,3-2-1 15,-2 0-8-15,0-2 10 0,1 0-3 0,-2 3-4 16,1-3 5-16,2 2 3 0,1 0 3 0,0 0-5 15,-3 2-5-15,-1-3 5 0,1 4 5 0,2-1-2 16,-3 1 7-16,0-1 3 0,1 3-3 0,-3 0 3 16,-8 3 2-16,17-1-1 0,-9 0 2 0,3 2 0 15,-11-1-1-15,15 1 1 0,-4 2 1 0,-2-1-6 16,2 2-2-16,-1 1-1 0,2 3 8 0,-4-6-6 16,3 5 6-16,-3 0-4 0,5 0 0 0,-6-1-1 0,1 2 0 15,4-3-7-15,-6 0-18 0,0 0-19 16,1 1-25-16,1-2-21 0,-3-2-39 0,-5-2-42 0,14 6-173 15,-7-6-365-15,-7 0 161 0</inkml:trace>
          <inkml:trace contextRef="#ctx0" brushRef="#br0" timeOffset="345.89">1641 141 95 0,'0'0'178'0,"-11"13"-13"0,11-13-9 15,0 14-20-15,0-3-8 0,0 5-2 0,5 3-6 16,-3 2-11-16,1 6-1 0,0 1-9 0,5 0-5 16,-6 1-9-16,4 0-6 0,-1-1-5 0,-1 1-3 15,2 0-9-15,1 0-7 0,-3-6-7 0,1 6-4 16,-5-6-5-16,2-1-3 0,3 6-3 15,-5 3 1-15,0-10-2 0,3-1-7 0,-6 3-3 0,3-2-12 16,-2-3-9-16,-1 1-15 0,1 0-15 16,-3-2-16-16,1-3-17 0,4-2-20 0,-2-1-19 0,-3-3-34 15,5-1-165-15,0-7-324 0,-4 12 144 0</inkml:trace>
          <inkml:trace contextRef="#ctx0" brushRef="#br0" timeOffset="1754.01">3972 539 129 0,'0'0'270'16,"0"-10"-19"-16,0 10-22 0,0 0-31 0,0 0-13 16,0 0-20-16,0 0-15 0,-12-10-18 0,12 10-12 15,0 0-14-15,-13 1-11 0,13-1-10 0,0 0-6 16,-18 6-10-16,12-2-7 0,-1-1-8 0,1 4-4 16,-1-3-7-16,1 3-3 0,1-2-10 0,0 2-5 15,2 0-8-15,0 0-5 0,1 4-1 0,2-11-5 16,-2 17 2-16,4-7-2 0,2 3-4 0,0-1 1 15,3 1 2-15,2-2-2 0,0 2 0 0,2 2 0 0,2 1-1 16,-5-5 2-16,8 2-1 0,-3 2 2 0,-1 0-2 16,-4-4 0-16,2-1-3 0,-2 2 1 0,-1-4 1 15,-6 0 3-15,2 0-3 0,-1 0-8 0,-2-8-15 16,-13 15-54-16,-2-7-27 0,-3-2-42 0,-4-1-64 16,0 0-146-16,-3-2-383 0,1-2 170 0</inkml:trace>
        </inkml:traceGroup>
        <inkml:traceGroup>
          <inkml:annotationXML>
            <emma:emma xmlns:emma="http://www.w3.org/2003/04/emma" version="1.0">
              <emma:interpretation id="{8F9D5F2D-700D-4A0A-B494-F49B31E10A11}" emma:medium="tactile" emma:mode="ink">
                <msink:context xmlns:msink="http://schemas.microsoft.com/ink/2010/main" type="inkWord" rotatedBoundingBox="9569,1304 10203,1314 10192,1998 9558,1988"/>
              </emma:interpretation>
            </emma:emma>
          </inkml:annotationXML>
          <inkml:trace contextRef="#ctx0" brushRef="#br0" timeOffset="2503.6">5564 650 222 0,'0'0'250'0,"-8"-6"-21"0,8 6-26 0,0 0-18 16,0 0-16-16,0 0-20 0,14-20-16 0,-7 15-9 0,2-1-17 16,1-2-8-16,2 2-5 0,-2-4-5 15,0 3-11-15,2-4-4 0,0 3-7 0,2-6-8 16,-2 4-7-16,-3-2-2 0,1 1-8 0,2-3-2 15,-2-1-5-15,2 2-1 0,-2 1-5 0,-4-1-1 16,2 2-8-16,-2 0 2 0,0 2-4 0,0-2-1 16,-1 3 2-16,-2 3 0 0,-3 5 1 0,6-11-2 0,-6 11 0 15,4-7-1-15,-4 7-6 0,2-5-1 0,-2 5-3 16,0 0-3-16,0 0-3 0,0 0 0 0,0 0 0 16,0 0 1-16,0 22-4 0,0-10 4 0,1 6 4 15,-1 1 8-15,3 1 6 0,-1 0 2 0,2 4 0 16,3 3 4-16,-5-3-6 0,2-4 5 0,3 8-4 15,-1 2-3-15,0-7-3 0,0-2 4 0,-1 2-3 16,-2-1 2-16,3-2-5 0,-3 0-3 0,-3-1-14 16,2-2-23-16,-4-4-27 0,2 5-34 0,-2-5-23 15,-1-4-30-15,2 2-32 16,-2-1-58-16,-2-4-156 0,1-1-420 0,4-5 186 0</inkml:trace>
          <inkml:trace contextRef="#ctx0" brushRef="#br0" timeOffset="2681.91">6163 861 207 0,'0'0'246'0,"10"3"-23"0,-10-3-24 0,6 3-19 16,-6-3-18-16,4 5-13 0,-4-5-13 0,3 11-12 16,-3-4-10-16,0-7-9 0,-3 16-12 0,1-6-7 15,0 3-10-15,-4-2-3 0,0 2-7 0,-4 2-10 16,-2 0-20-16,-5-1-31 0,3-1-41 0,-1 0-32 15,-2-2-39-15,2-3-31 0,2-2-194 0,1-1-359 16,1 1 160-16</inkml:trace>
        </inkml:traceGroup>
        <inkml:traceGroup>
          <inkml:annotationXML>
            <emma:emma xmlns:emma="http://www.w3.org/2003/04/emma" version="1.0">
              <emma:interpretation id="{E8F83B72-4531-4A8C-8B65-5494AD480B2A}" emma:medium="tactile" emma:mode="ink">
                <msink:context xmlns:msink="http://schemas.microsoft.com/ink/2010/main" type="inkWord" rotatedBoundingBox="10985,1341 11836,1355 11824,2091 10973,2077"/>
              </emma:interpretation>
            </emma:emma>
          </inkml:annotationXML>
          <inkml:trace contextRef="#ctx0" brushRef="#br0" timeOffset="3400">6975 504 204 0,'8'-12'183'0,"-3"7"-13"0,2 0-18 0,2-2-9 0,2-2-15 16,1 3-11-16,-1-2-16 0,2 2-5 0,0-2-8 15,2 3-6-15,4-1-6 0,-1 1-9 16,-2 1-2-16,-1 1-6 0,2 1-5 0,3-1-3 0,-7 3-1 16,3-1-5-16,-1 1-1 0,-1 0-3 0,1 1-7 15,-2 0-1-15,1 1-4 0,-1 2-2 0,-2 0-3 16,2-1-5-16,-1 5 0 0,-3-2-1 0,-2 3-5 16,3 0 0-16,-4 1-6 0,0 0 6 0,0 1-1 15,-4 3-1-15,-1-1 1 0,1 3-1 0,-5 1-1 16,0 6 4-16,-5-2-6 0,0-1 4 0,-4 8 0 15,-3 0 1-15,-1-1-2 0,0-3-1 0,-3 1 0 16,-4-4-1-16,2 3 3 0,-1-1-3 0,0-4-1 16,4-4-5-16,1 0 6 0,-3-3-1 0,3 0-2 0,-2 0 2 15,0-2-4-15,2-1 0 0,6-2 2 0,-5 0 0 16,3-1 0-16,2-1 2 0,4 0-5 0,-2-1 3 16,3-2-6-16,6-2 6 0,-11 5 1 15,11-5-2-15,-8 3 1 0,8-3-1 0,0 0 2 0,0 0-1 16,0 0-3-16,0 0-1 0,0 0-6 15,0 0 6-15,20-18-1 0,-7 13 1 0,-2 0-2 16,1 0 0-16,3-1 4 0,5 0-6 0,-2 0 4 0,4-2-2 16,-1 4-2-16,0 0 3 0,-2 0 3 0,3 1-3 15,-2 1 6-15,1-1 0 0,-1 1-3 0,1 2-1 16,-6 0 0-16,1 5 0 0,4-2-2 0,0 0-10 16,-7 0-19-16,2 1-20 0,-1 0-22 0,-2 2-26 15,0-4-31-15,2 2-22 0,-1-1-199 0,0-1-376 16,0 1 167-16</inkml:trace>
          <inkml:trace contextRef="#ctx0" brushRef="#br0" timeOffset="3577.91">7816 939 182 0,'0'0'202'0,"3"6"-12"0,-3-6-17 0,0 0-14 0,-14 21-15 16,8-9-15-16,-3-1-10 0,0 0-15 0,-5 3-9 15,-3 2-6-15,2 0-18 0,-2 1-33 16,-9 1-36-16,7-1-35 0,1-6-38 0,-1 6-79 0,0-9-91 16,1 1-261-16,5-1 117 0</inkml:trace>
        </inkml:traceGroup>
        <inkml:traceGroup>
          <inkml:annotationXML>
            <emma:emma xmlns:emma="http://www.w3.org/2003/04/emma" version="1.0">
              <emma:interpretation id="{B52ECFF7-5923-4FFE-B2EA-4DC9605441FC}" emma:medium="tactile" emma:mode="ink">
                <msink:context xmlns:msink="http://schemas.microsoft.com/ink/2010/main" type="inkWord" rotatedBoundingBox="12744,1342 13384,1353 13374,1978 12734,1968"/>
              </emma:interpretation>
            </emma:emma>
          </inkml:annotationXML>
          <inkml:trace contextRef="#ctx0" brushRef="#br0" timeOffset="4399.95">8757 524 103 0,'-2'5'195'16,"2"-5"-20"-16,-5 10-7 0,5-10-15 0,0 10-10 15,0-10-14-15,2 10-7 0,-2-10-7 0,5 12-8 16,0-6-6-16,-1 2-10 0,2-2-4 0,3-1-11 16,-2 2-8-16,2 1-2 0,-1 0-11 0,2 1-4 15,3-1-4-15,-2 0-10 0,2 3 1 16,3 2-6-16,-5-4 0 0,5 2-4 0,-2 3-6 0,-1 2-2 15,3-2 1-15,-2-2-2 0,-2 5-1 0,1-2-4 16,-1 0-2-16,0 2-1 0,1 0-2 0,-2-2 1 16,-4 0-3-16,1-3 7 0,-2 5-6 15,-1-5-2-15,-2 2-1 0,1-2 0 0,-3 1 1 0,-2 1-3 16,-4-2 0-16,-2 0 3 0,-2-1-3 0,-8 2 1 16,0-2-27-16,-13-2-29 0,5-2-28 0,-7-3-34 15,-5 1-31-15,-1-5-46 0,-3-3-116 0,4-4-332 16,0 1 146-16</inkml:trace>
          <inkml:trace contextRef="#ctx0" brushRef="#br0" timeOffset="4068.52">8912 413 245 0,'0'0'258'15,"0"0"-29"-15,0 0-23 0,0 0-18 0,0 0-18 16,0 0-15-16,29-4-10 0,-13 6-7 0,5 0-11 16,4 3-9-1,7-1-8-15,0 1-5 0,3 1-8 0,-1 2-15 0,1-3-7 0,1 1-8 0,-5 2-5 16,-6-2-7-16,-4-4-4 0,-2 4-26 0,1-3-30 15,-5 2-38-15,-4-2-33 0,-2-1-50 0,-1 1-27 16,-8-3-64-16,8 0-131 0,-8 0-377 0,0 0 166 16</inkml:trace>
        </inkml:traceGroup>
        <inkml:traceGroup>
          <inkml:annotationXML>
            <emma:emma xmlns:emma="http://www.w3.org/2003/04/emma" version="1.0">
              <emma:interpretation id="{7F247F7C-5B23-4A2E-B68D-C6D463753DBF}" emma:medium="tactile" emma:mode="ink">
                <msink:context xmlns:msink="http://schemas.microsoft.com/ink/2010/main" type="inkWord" rotatedBoundingBox="14947,1557 16724,1586 16718,1956 14941,1927"/>
              </emma:interpretation>
            </emma:emma>
          </inkml:annotationXML>
          <inkml:trace contextRef="#ctx0" brushRef="#br0" timeOffset="5325.65">11065 813 189 0,'-12'-2'179'0,"12"2"-15"0,-12 0-6 16,12 0-15-16,-10 0-14 0,10 0-11 0,-11 2-10 16,5 2-9-16,6-4-8 0,-12 10-11 0,10-5-10 15,-2 3-2-15,4-8-6 0,-2 15-3 0,2-15-3 16,2 14-2-16,0-8 1 0,4 2 1 0,0-3 1 0,5 3-5 15,1-3 0-15,8 0-7 0,-1 0 1 16,3 0-3-16,-1-1-5 0,0-2-5 0,2-4-1 16,0 2-4-16,-2-3 0 0,-1-2-7 0,1 1 3 0,-6 0-5 15,-1-2 0-15,3-3-3 0,0-2-10 0,-8 4-11 16,-1-3-1-16,-3-1-8 0,0-1-14 16,-1 1-9-16,-7-3 0 0,0 1 5 0,-7-4 2 0,2 3 0 15,-8 2 5-15,0-1 3 0,-3 2 1 16,-4 0 8-16,0 5 5 0,2-4 6 0,-2 6 2 0,0-2 3 15,-4 3 3-15,5 2 4 0,2 2-3 0,-2 0 5 16,7 2-5-16,-1 2-1 0,-2 1-2 0,6 2 2 16,-1 0-2-16,3 4 1 0,1 0 0 0,0-2 3 15,-1 7-4-15,4-5 2 0,3 1-2 0,0 0 2 16,3-1-1-16,2-1 2 0,-1 3-1 0,4-3-2 16,0 0 1-16,6 1 1 0,0-6 2 0,2 2-1 15,0 0-3-15,6-2 0 0,-1 2 3 0,1-2-7 16,-2-4 1-16,-2-1-4 0,1-1-4 0,-1-1-6 15,4-1 0-15,-3-2 1 0,4-2-4 0,0 1-2 16,-3-5 9-16,-1 1-3 0,1 0 2 0,-4-2 4 0,-1 3-1 16,-1-1 8-16,1 1 2 0,-3 1 8 15,1-2 8-15,-6 3 14 0,2 1 6 0,0 1-3 0,-6 4-1 16,6-5-6-16,-6 5-8 0,9-5-2 0,-9 5-2 16,0 0-3-16,0 0 2 0,0 0-3 0,15 5 0 15,-15-5-4-15,8 11 0 0,-3-2 0 0,0 0-1 16,0 1-2-16,1 1 2 0,-1 0-7 0,0 1 0 15,4 0-16-15,-2-2-22 0,-1-1-18 0,-2 2-20 16,2 0-27-16,3-3-19 0,-5-2-25 0,0 2-196 16,1-6-369-16,1 2 163 0</inkml:trace>
          <inkml:trace contextRef="#ctx0" brushRef="#br0" timeOffset="5951.36">11623 872 129 0,'6'-3'211'0,"-6"3"-22"0,10-3-11 0,-10 3-15 16,0 0-14-16,0 0-8 0,17 4-12 0,-11-2-11 16,-6-2-6-16,13 4-10 15,-5 3-6-15,1-1-8 0,-2 1-8 0,3-1-9 16,0 3-3-16,-2 0-9 0,0-1-3 0,1 0-8 16,2 1-5-16,-7-1-9 0,3-2 2 0,-1 3-2 0,0-4-6 0,-2 2-1 15,1 0-1-15,-5-7-7 0,7 8 5 0,-3-4-5 16,-4-4 1-16,5 6 0 0,-5-6 0 0,0 0-1 15,0 0-1-15,0 0-2 0,0 0-5 0,0 0 0 16,0 0-2-16,16-16 3 0,-13 10-4 0,4-4-1 16,-5-2-2-16,4 1 1 0,0-2-5 0,2 2-6 15,3-5 3-15,-1 0-1 0,-2 6-1 0,2-3-3 16,0 2 3-16,2-3-5 0,0 4 6 0,-1-1-4 0,-3 3 1 16,3-1 6-16,-2 3 2 0,0-4-3 15,-2 5-3-15,0 1 3 0,0-2 1 0,0 4 3 0,-1-4-1 16,2 4-1-16,-8 2 0 0,17-3-6 0,-7 2 10 15,-10 1-1-15,19-2 2 0,-6 0 1 0,0 4 1 16,1 0 0-16,-1-1 1 0,2 2-4 0,1-1 5 16,-2-2-2-16,8 3 4 0,-7-2 1 0,6 3 0 15,1 0 1-15,-2-4-1 0,1 0 1 0,0 0 0 16,-7 0 0-16,7-3 2 0,-6 2-3 0,5-3-1 16,-4 3-3-16,-1-4 2 0,-3 1-1 0,2-1-2 0,-2 0-1 15,-1-1 2-15,0-2-3 0,-4 4 2 16,1-7-5-16,-3 3-1 0,0 2-1 0,-4-2-5 15,-1 8-4-15,-1-14 1 0,1 14-1 0,-11-14 2 16,3 7-1-16,-4 0-4 0,-4 2 3 0,-4 0 0 16,-3 3 0-16,-2-2 3 0,4 4-5 0,-11 4 3 15,-1-2 1-15,2 3-4 0,8 1 4 0,3 1 0 0,0 2 1 16,2-2 0-16,5 1-2 0,3 2 5 0,4 0 1 16,1 2-3-16,3 1 1 0,3 0 3 0,8 6 1 15,-1-2 0-15,7 0 0 0,13 5 0 0,1-3 2 16,5 1 1-16,1-6-1 0,2 4 0 0,5-2-7 15,0-2-9-15,-2-1-18 0,1 1-21 0,-3-3-18 16,-2 0-33-16,0-7-44 0,-4 2-74 0,-7-2-133 16,-2-4-384-16,-1 0 170 0</inkml:trace>
        </inkml:traceGroup>
        <inkml:traceGroup>
          <inkml:annotationXML>
            <emma:emma xmlns:emma="http://www.w3.org/2003/04/emma" version="1.0">
              <emma:interpretation id="{44EF4D25-9213-4353-8BB2-DFDBBDE6BB4D}" emma:medium="tactile" emma:mode="ink">
                <msink:context xmlns:msink="http://schemas.microsoft.com/ink/2010/main" type="inkWord" rotatedBoundingBox="17951,1342 21552,1401 21538,2280 17937,2222"/>
              </emma:interpretation>
            </emma:emma>
          </inkml:annotationXML>
          <inkml:trace contextRef="#ctx0" brushRef="#br0" timeOffset="7201.46">13936 830 145 0,'0'0'204'0,"18"0"-13"0,-3 1-16 15,1 0-11-15,4-1-11 0,4 4-13 0,7 1-9 16,0-2-10-16,2 3-11 0,0 0-12 16,-1 2-8-16,2-3-5 0,-1 1-12 0,3 2-6 0,-3-1-3 15,4 0-9-15,-3 0-6 0,0 0-5 0,1-2-4 16,0 1-4-16,-2 0 1 0,2-1-6 0,-4-1-2 16,-9-1-4-16,2-2-2 0,-1-2-2 15,-2 1 1-15,-1-3-4 0,1 2-1 0,-8-4-3 0,0-1 3 16,2-2-3-16,-4 1-2 0,0-5 0 0,-3 3-2 15,1-4-3-15,-3 1 2 0,-1 0-5 0,-1-4-1 16,-4 2-2-16,-2-3-4 0,0 5 2 0,-3 2 0 16,-2-1 0-16,-1 1-3 0,0-2 6 0,-2 3-7 15,-4 1 3-15,2-1-5 0,-2 1 4 0,-3 2-1 16,-3 0-1-16,7 4 3 0,-3 0-1 0,-3 0-2 0,-2 2 1 16,-1 2 2-16,6-2-1 0,-5 4-2 0,2 0 2 15,0 4 0-15,4-4 0 0,3 3-2 16,-1 3 2-16,0-2 3 0,2 2-2 0,2 2 2 0,3-2 2 15,-2 2-4-15,4-1 1 0,-1 0 1 0,0 0 0 16,4 1 4-16,1-1-1 0,2-4 1 0,3 5-1 16,0-6 1-16,6 2 0 15,-1-1 1-15,2 0-3 0,4-2 6 0,5 0-3 16,3 1-1-16,-3-4 4 0,1-1-2 0,0 0 1 0,0-3-7 0,0 0 4 16,2-5-2-16,-2 0 0 0,-1 1-4 0,-1-4 4 15,2 3-2-15,-5-6-5 0,-1 1 0 0,-1 2 2 16,1-5-4-16,-5 7 3 0,-1-2 2 0,0 0 0 15,-4 5 5-15,0 0 0 0,-2-1 3 0,-4 6-1 16,10-5-1-16,-10 5-5 0,6-5-1 0,-6 5 2 16,0 0-3-16,0 0 0 0,0 0 3 0,0 0-3 15,12 11 3-15,-11-2 0 0,1-3 0 0,1 6 1 16,2 0 1-16,-1 1 2 0,2-1-1 0,1 2 1 16,-4-1-1-16,5-2 0 0,-2 1-3 0,1 0 1 0,2-2 4 15,-4-2-5-15,1 1 2 0,-3-4-2 0,2 0 0 16,0-1-8-16,-5-4-14 0,8 6-10 15,-8-6-23-15,0 0-16 0,0 0-14 0,13-4-24 0,-13 4-10 16,8-11-20-16,-2 0-15 0,-4 0-142 16,3-3-320-16,0-8 142 0</inkml:trace>
          <inkml:trace contextRef="#ctx0" brushRef="#br0" timeOffset="6506.5">14131 448 76 0,'0'0'225'0,"7"-6"-8"0,-2 2-10 0,-5 4-4 15,5-7-13-15,-5 7-8 0,4-7-11 0,-4 7-13 16,0 0-16-16,0 0-19 0,5-5-16 0,-5 5-12 16,0 0-8-16,0 0-10 0,0 0-7 0,7 22-10 15,-5-14 4-15,0 4-11 0,-1 3-4 0,2 3-5 16,-1 0-3-16,0 1-2 0,2 3 0 0,-2 0-2 15,2 2 0-15,1 4-4 0,-1 0-3 0,2 1-1 16,0 1 0-16,0-8-2 0,2 9-4 0,0-3 0 16,-2-6 0-16,3 6-4 0,-3-7-1 0,0 1 3 15,1-2-18-15,0-6-18 0,-2 1-20 0,-3-2-30 16,3-2-21-16,-1 1-26 0,-3-5-34 0,-1 2-36 16,0-9-47-16,-5 10-139 0,5-10-396 0,-11 4 175 15</inkml:trace>
          <inkml:trace contextRef="#ctx0" brushRef="#br0" timeOffset="8269">15224 471 211 0,'5'-9'207'15,"-1"3"-8"-15,-2-2-10 0,-2 8-13 0,7-10-15 16,-4 5-12-16,-3 5-17 0,4-6-16 0,-4 6-12 16,0 0-14-16,0 0-12 0,0 0-7 0,0 0-5 15,0 0-7-15,0 0-7 0,0 0-1 0,0 0-1 16,2 22-2-16,-4-10 6 0,1 1-7 0,-1-1 3 16,-1 1-2-16,0 6 3 0,3 1-4 0,-5-2-2 15,4 3-2-15,0-1-1 0,0 2-6 0,-3 7-3 0,0-8-6 16,4 2 3-16,0-1-4 0,3-1-2 15,-3 1-1-15,0-4-3 0,0 0-1 0,1 2-1 16,0-6-3-16,2 0 0 0,0-2-5 0,0 1-11 16,1-3-11-16,-1 2-10 0,1-6-11 0,2 1-11 0,-2 0 6 15,1-3-18-15,2 0-3 0,-7-4-11 0,9 4-7 16,-9-4-16-16,17-4-4 0,-10 0-11 16,6 0-4-16,-2-4 6 0,0 0 6 0,-1-1 9 15,6-4 10-15,-7 1 13 0,0 4 14 0,1-4 16 0,0-1 11 16,1-1 24-16,-2 5 26 0,-4 2 17 15,1 1 7-15,-1 0-1 0,-1 1 2 0,-4 5-3 16,9-9 0-16,-9 9-6 0,3-5-7 0,-3 5-5 0,0 0-2 16,7-7-5-16,-7 7-3 0,0 0-1 0,0 0-4 15,0 0-2-15,0 0 1 0,0 0 4 0,0 0-6 16,5 20 1-16,-5-20 0 0,0 11 1 0,0-11 3 16,3 12 0-16,-3-12 8 0,2 11 1 0,-1-5 3 15,4-1 7-15,-3 3 2 0,2-2 4 0,1 2 0 16,4-2 3-16,-4-3 0 0,7 2 1 0,1 1-4 15,1-1-2-15,4 0 0 0,1-1 5 0,1 1-11 16,2-3-4-16,0-1-2 0,1-1-1 0,1-1-5 16,-1-1-1-16,1-3-2 0,8 2 0 0,-2-6 0 15,-7 1-6-15,10-3-1 0,-2 0-4 0,-7 5-2 0,-4-5 1 16,-1-1-2-16,1 2-1 0,-4-1-1 0,-7 2-1 16,0-1 1-16,-5 2 0 0,2-1-3 15,-6 3-1-15,0 6-2 0,-2-15-1 0,-3 5 2 16,-3 1-1-16,-3 1 3 0,-2 2 0 0,-2 2-1 0,1-2 1 15,-6 0-2-15,5 5 0 0,-1 0 0 0,1 1-1 16,2 2-1-16,-3 0 3 0,3 4-1 16,2-2 0-16,0 2 1 0,2 2-1 0,1 2 1 0,1 3 3 15,1-1-1-15,3 0 2 0,1-1 1 0,2 3 1 16,2-1-4-16,1-1-4 0,3 1-5 0,1-4-2 16,1 2-2-16,3-1-2 0,2 0 4 0,4 1-2 15,-1-4 3-15,5 3 2 0,-4-4-4 0,5-2 6 16,2 0-1-16,1-1 2 0,-2-3-1 0,4 1 5 15,5-2-3-15,-6-3 1 0,2-1 1 0,-1 1-1 16,4-6 1-16,-5 4 0 0,-4 1-1 0,2-1 1 16,-6 0 1-16,-3 1 1 0,-1-1-1 0,-1 2 1 15,0 0 3-15,-4 0 0 0,2 2-3 0,-4-1 4 16,-7 3-4-16,11-2 1 0,-11 2-2 0,10-3 0 16,-10 3 3-16,0 0-3 0,11 5 3 0,-11-5-4 15,7 7 3-15,-7-7 1 0,4 8-1 0,1 0 2 16,-5-8-1-16,2 11 3 0,3-3-3 0,-3-2 0 15,-2-6 2-15,3 14 0 0,2-9 0 0,-5-5 4 0,5 7 2 16,-5-7 2-16,4 10 7 0,-2-6 1 16,-2-4 4-16,10 5 3 0,-4-3 1 0,-6-2-7 0,9 4 2 15,-9-4-2-15,16-1 2 0,-16 1-5 0,19-8-2 16,-4 5 0-16,3-3-1 0,-5-2-1 0,5-2-3 16,0 0 2-16,0-1-3 0,1-3-3 0,-1 3-1 15,4-2-12-15,7-5-9 0,-3 2-5 0,2 2-10 16,3 4-3-16,0 0-3 0,3 2-4 0,-3 0 6 15,3 5 3-15,-1-2 3 0,3 5 3 0,1 0 2 16,1 2 1-16,-4 6 6 0,5 0 5 0,-3 8 7 16,0 0 3-16,3 2 1 0,-1 3 3 0,-3 4-2 15,1 0 4-15,-5 5-3 0,10 9 2 0,-12-7 0 16,-4-1 3-16,7 15-2 0,-14-12-1 0,-3 2-23 16,1-1-28-16,-9-1-31 0,-4 0-47 0,-6-1-73 15,-9-3-131-15,-7-4-358 0,1-1 158 0</inkml:trace>
        </inkml:traceGroup>
      </inkml:traceGroup>
    </inkml:traceGroup>
    <inkml:traceGroup>
      <inkml:annotationXML>
        <emma:emma xmlns:emma="http://www.w3.org/2003/04/emma" version="1.0">
          <emma:interpretation id="{187EA659-857D-4872-9899-5E11590FB56A}" emma:medium="tactile" emma:mode="ink">
            <msink:context xmlns:msink="http://schemas.microsoft.com/ink/2010/main" type="paragraph" rotatedBoundingBox="4984,2252 23276,2365 23264,4391 4971,4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305403-50AE-49B1-A0E2-61D48BB9AC2B}" emma:medium="tactile" emma:mode="ink">
              <msink:context xmlns:msink="http://schemas.microsoft.com/ink/2010/main" type="inkBullet" rotatedBoundingBox="4977,3409 6162,3416 6158,4064 4973,4057"/>
            </emma:interpretation>
          </emma:emma>
        </inkml:annotationXML>
        <inkml:trace contextRef="#ctx0" brushRef="#br0" timeOffset="24697.1">966 2800 206 0,'0'0'207'0,"5"-9"-17"15,-5 9-17-15,0 0-14 0,0 0-16 0,0 0-11 16,0-9-13-16,0 9-10 0,0 0-7 0,0 0-11 16,0 0-8-16,5-6-8 0,-5 6-6 0,0 0-10 15,0 0-6-15,0 0-4 0,0 0-2 0,0 0-8 16,0 0-5-16,0 0-5 0,0 0 2 0,13 16-5 15,-8-12-2-15,-3 2 0 0,4 0-3 0,-1 2-4 0,0 2 4 16,0-1-1-16,3 1-3 0,-5 2-2 0,4-1-2 16,-2 0 3-16,1 0-4 0,1 0 1 15,-1 0-3-15,1-1-2 0,-2 3 1 0,1-2-1 0,1 0 2 16,-3 1 0-16,0-1-2 0,3 1-6 0,-1 0 6 16,-1 0 2-16,2-3-8 0,-1 3 6 0,-3-3-8 15,1-3 6-15,2 5 2 0,-1-5-8 0,-3 1 6 16,2 0-1-16,1-2-2 0,-5-5 3 0,7 8 0 15,-5-2-3-15,-2-6 5 0,6 8-3 0,-6-8 2 16,0 0 0-16,7 6 7 0,-7-6 9 0,0 0 7 16,0 0 4-16,0 0 6 0,4 6 4 0,-4-6-2 15,0 0 0-15,0 0-3 0,0 0-3 0,15-12-2 16,-10 6-3-16,2-4-2 0,-1 4-1 0,4-5-7 16,-2 0 2-16,5-6-6 0,-2-2 0 0,1 1 1 15,4-6-8-15,2-6 1 0,0 2 0 0,-3-1 0 16,1-1-3-16,1 1 3 0,-3-1-4 0,1 0-1 0,0-1 0 15,-4 6-1-15,-1 3-4 0,0-5 6 0,-1 7-5 16,-5 3 2-16,5 0-1 0,-5 0 2 0,1 6-2 16,1-2-1-16,-3 3 1 0,1 0-5 0,-1 1 2 15,-1 1 1-15,2 0-2 0,-2 3 1 0,-2 5 0 16,2-14-3-16,1 7 5 0,-3 7-6 0,6-11 4 16,-2 6-1-16,-4 5-1 0,5-9-1 0,-5 9-3 15,6-5 1-15,-6 5-7 0,5-5-7 0,-5 5-16 16,0 0-10-16,0 0-7 0,0 0-11 0,0 0-7 15,11 0-10-15,-11 0-11 0,0 0-14 0,4 14-16 16,-1-6-23-16,-3-8-17 0,0 13-216 0,2-4-407 16,-2 0 181-16</inkml:trace>
        <inkml:trace contextRef="#ctx0" brushRef="#br0" timeOffset="25742.97">2113 2938 36 0,'0'0'126'0,"0"0"-15"0,-4 5-17 16,4-5-17-16,0 0-1 0,0 0-11 0,0 0 0 0,0 0-5 15,0 0 0-15,0 0-8 0,0 0 1 0,0 0-7 16,0 0 4-16,0 0-1 0,0 0 0 0,0 0 14 16,0 0-1-16,0 0 5 0,0 0 1 0,0 0 3 15,0 0-1-15,0 0 0 0,0 0-2 0,0 0-3 16,0 0-2-16,0 0-9 0,0 0 1 0,0 0-6 15,0 0-6-15,0 0-2 0,0 0-5 0,0 0-9 16,0 0 1-16,0 0-5 0,0 0-2 0,0 0 0 16,0 0-4-16,0 0 2 0,0 0 0 0,0 0-1 15,0 0 4-15,0 0-1 0,0 0 6 0,0 0 4 16,0 0 3-16,0 0 11 0,0 0 7 0,0 0 3 16,0 0 4-16,0 0-1 0,0 0 3 0,0 0 0 0,0 0-1 15,0 0-1-15,0 0-1 0,0 0-5 0,0 0-4 16,0 0-6-16,0 0-3 0,0 0-7 15,0 0 1-15,0 0-5 0,0 0-2 16,13-22-2-16,-13 22-4 0,0 0-1 0,0 0-7 16,0 0-11-16,0-11-16 0,0 11-14 0,0 0-17 0,-5-8-16 0,5 8-15 15,0 0-23-15,-8-8-17 0,8 8-22 0,-5-6-28 16,5 6-20-16,-11-6-209 0,6 1-429 0,5 5 190 16</inkml:trace>
        <inkml:trace contextRef="#ctx0" brushRef="#br0" timeOffset="26075.88">2117 2602 73 0,'0'0'189'0,"0"0"-15"0,0 0-14 0,0 0-17 0,0 0-7 16,0 0-11-16,0 0-13 0,2 16-11 0,-2-16-5 16,0 0-1-16,0 0-4 0,0 0-7 0,0 0-2 15,7 11-3-15,-7-11 6 0,0 0 2 0,0 0 7 16,0 0 6-16,0 0 2 0,0 0-4 0,0 0-1 16,0 0-12-16,0 0-6 0,0 0-10 0,0 0-5 15,14-20-8-15,-14 20-2 0,2-11-9 0,-2 6-5 16,0 5-7-16,2-16-10 0,-2 16-17 0,3-8-13 15,-3 8-19-15,1-9-29 0,-1 9-29 0,0 0-32 16,0 0-17-16,5-4-24 0,-5 4-50 0,0 0-155 0,0 0-393 16,0 0 174-16</inkml:trace>
      </inkml:traceGroup>
      <inkml:traceGroup>
        <inkml:annotationXML>
          <emma:emma xmlns:emma="http://www.w3.org/2003/04/emma" version="1.0">
            <emma:interpretation id="{C845EB5C-D9C0-4F04-A165-C1BC0951BD97}" emma:medium="tactile" emma:mode="ink">
              <msink:context xmlns:msink="http://schemas.microsoft.com/ink/2010/main" type="line" rotatedBoundingBox="7633,2269 23276,2365 23264,4391 7620,4295"/>
            </emma:interpretation>
          </emma:emma>
        </inkml:annotationXML>
        <inkml:traceGroup>
          <inkml:annotationXML>
            <emma:emma xmlns:emma="http://www.w3.org/2003/04/emma" version="1.0">
              <emma:interpretation id="{C6262CD5-A84D-4CD7-BF3F-95C641D4DC36}" emma:medium="tactile" emma:mode="ink">
                <msink:context xmlns:msink="http://schemas.microsoft.com/ink/2010/main" type="inkWord" rotatedBoundingBox="7633,2269 9723,2282 9710,4308 7620,4295"/>
              </emma:interpretation>
            </emma:emma>
          </inkml:annotationXML>
          <inkml:trace contextRef="#ctx0" brushRef="#br0" timeOffset="21141.88">5689 1379 98 0,'0'0'157'0,"0"0"-10"0,7-6-9 0,-7 6-18 16,0 0-7-16,2-9-2 0,-2 9-12 0,0 0-10 15,6-7-3-15,-6 7 0 0,0 0-13 0,5-7-4 16,-5 7-8-16,0 0-2 0,0 0-9 0,5-5-4 0,-5 5-1 16,0 0-6-16,0 0-9 0,0 0-7 15,0 0-3-15,0 0 3 0,0 0-4 0,0 0-5 0,0 0-3 16,0 0-2-16,-29 20 5 0,16-9-5 0,-4 3 2 15,-8 5-3-15,-2 5 1 0,-4 1-2 0,-4 3 4 16,-11 10-4-16,-3 1 6 0,-3 5-3 0,-4-1 2 16,2 1-5-16,0-2-9 0,-5 0 11 0,2 2-8 15,3-6-13-15,-2 1-8 0,6-2-7 0,-1-1 3 16,-1-3-14-16,7 1-9 0,9-9 2 0,1 0-6 16,1-3-12-16,6 1-1 0,-2-2-4 0,4-4-37 15,6-3-129-15,-2-3-252 0,6-1 113 0</inkml:trace>
          <inkml:trace contextRef="#ctx0" brushRef="#br0" timeOffset="21804.06">3629 2636 96 0,'8'-10'123'0,"0"4"-10"0,2-7-11 15,0-1-1-15,-3 5-20 0,8-6-6 0,-4-1-9 16,2 0-1-16,1 2-8 0,2 0-2 0,-1-1-1 16,-5 5 6-16,1-4 6 0,-1 4-2 0,-3 4 5 15,1-2 5-15,-2 2 0 0,-2 2 0 0,-4 4-2 16,7-8-9-16,-7 8-6 0,5-5-8 0,-5 5-6 15,0 0-3-15,0 0-3 0,0 0 5 0,0 0 6 16,0 0-1-16,-16 37 2 0,5-18 2 0,3 0 3 0,-4 9 1 16,-4-3-2-16,2 1-2 0,2 1-5 0,2 3-1 15,3-8 2-15,-5 6-7 0,5-8 3 16,-1 3-6-16,3-1-5 0,-3-3-1 0,4 3-3 0,0-2-3 16,-4 0-1-16,2-2-2 0,2 2 0 0,-1-3-10 15,3-4-22-15,-3-1-16 0,-1 1-22 0,2-1-24 16,2-2-26-16,-3 1-28 0,0-6-19 0,5-5-53 15,-4 10-138-15,4-10-363 0,0 0 162 0</inkml:trace>
          <inkml:trace contextRef="#ctx0" brushRef="#br0" timeOffset="22189.09">3991 2764 175 0,'0'0'184'16,"-10"17"-12"-16,7-11-20 0,-1 2-16 0,2 2-12 16,-2 0-12-16,2 2-10 0,-2-1-9 0,4-3-11 15,0 3-7-15,1 0-6 0,-1-5-4 0,4 2-10 16,1 0-1-16,-2-2-8 0,6-1-1 0,1-2-15 16,2 3 6-16,4-4 4 0,-1-4-4 0,9 2-5 15,-6-5-1-15,7 2-4 0,-4-1-4 0,-1-3-4 16,2-2 0-16,-4-1-2 0,3-1 3 0,-2-2-8 15,-3 0 4-15,-2-3-7 0,-1 0 5 0,-2 0-1 0,-2-2 6 16,0 2 2-16,-5-4 5 0,-3 5 7 16,-1-4 10-16,-1 0 8 0,-1 7-3 0,-3-2 1 15,-1 0 1-15,-2-2 1 0,-2 5-4 0,2 1 2 0,-3 4-7 16,2-4-7-16,-2 2 0 0,0 5-5 0,1-1-8 16,-1 3 1-16,-3 1-2 0,14 0 1 15,-25 2-8-15,14 2-11 0,-1 3-15 0,0 2-18 16,2-3-17-16,0 4-10 0,-1 1-15 0,4-1-27 15,-1 3-15-15,2-2-20 0,2 0-32 0,-2 2-182 0,4-6-379 16,-2 2 168-16</inkml:trace>
          <inkml:trace contextRef="#ctx0" brushRef="#br0" timeOffset="22755">4554 2707 135 0,'0'0'280'0,"0"0"-21"0,-4-11-16 0,4 11-20 16,0 0-24-16,0 0-22 0,0 0-19 0,-2-9-20 0,2 9-15 15,0 0-9-15,0 0-15 0,0 0-8 16,0 0-10-16,0 0-7 0,0 0-10 0,0 0-4 0,-4 32-4 15,4-24-9-15,4 1-6 0,-3-2-2 0,1 4-5 16,2-1 0-16,2 2-3 0,0-3-2 16,0 0-9-16,2 1 0 0,-1-1-5 0,1-4-6 0,-2 1-1 15,5 2-6-15,0-4-4 0,1 0-2 0,2 1 1 16,-3-4-1-16,1-1-1 0,3-1 3 0,4-4 0 16,-6 3 1-16,1-1 1 0,-3-3 0 0,3-1-1 15,-2-2 1-15,0 0 1 0,-1-2 2 0,2-4-1 16,-2-2 5-16,1 1-5 0,-3 3 8 0,-3 1 0 15,-1-2 1-15,1-2-6 0,-4 5 4 0,2-2-1 16,-3 1-2-16,-1 4 0 0,0-4-1 0,0 12-5 16,-3-13 1-16,-1 5-5 0,4 8-5 0,-11-6-9 15,-1 1-11-15,4 4-12 0,-4 1-11 0,-2 2-15 0,-2 4-18 16,1 0-14-16,-3 0-30 0,2-1-7 0,0 1-44 16,-5 6-173-16,6-8-383 0,0 1 170 15</inkml:trace>
          <inkml:trace contextRef="#ctx0" brushRef="#br0" timeOffset="35385.53">4828 3012 103 0,'5'-7'159'0,"-5"7"-5"0,4-8-1 0,-4 8-6 16,4-10-6-16,-4 10-6 0,5-8-14 0,-5 8-5 15,9-7-13-15,-9 7-8 0,8-9-9 16,-3 6-5-16,-1-2-6 0,5 3-10 0,-2-2-9 0,4-2-2 15,0 1-2-15,5 2-8 0,5-1-3 0,3 0-5 16,9 1-1-16,3 0-4 0,1 1-4 0,2-4-2 16,3 5-3-16,-2-1 0 0,1-3-5 0,-1 4-1 15,-2 1-15-15,-1-1-11 0,-2 0-8 0,-6 1-21 16,-4-1-8-16,-2-1-17 0,-3 1-9 0,1-1-23 16,-5 2-11-16,-2 0-30 0,-5-2-134 0,-1 1-293 0,-8 1 130 15</inkml:trace>
          <inkml:trace contextRef="#ctx0" brushRef="#br0" timeOffset="35693.86">5472 2731 144 0,'-4'10'167'0,"-3"2"-5"16,1 4-14-16,0 4-4 0,0 1-10 0,1 1-13 15,-1 7-9-15,-2 0-11 0,2 2-8 0,2 0-6 16,-2-1-8-16,1 0-13 0,3-1-1 0,-2 2 1 16,2-1-13-16,-2-1-5 0,2 1-5 0,-1 0-16 0,3-2-13 15,0-6-19-15,4-1-23 0,-2 1-11 16,5-3-28-16,2 1-30 0,0-1-176 0,3-2-296 15,2-6 131-15</inkml:trace>
        </inkml:traceGroup>
        <inkml:traceGroup>
          <inkml:annotationXML>
            <emma:emma xmlns:emma="http://www.w3.org/2003/04/emma" version="1.0">
              <emma:interpretation id="{FC5C154C-6074-4D1E-930D-606BA5D37B16}" emma:medium="tactile" emma:mode="ink">
                <msink:context xmlns:msink="http://schemas.microsoft.com/ink/2010/main" type="inkWord" rotatedBoundingBox="10755,2358 15969,2390 15958,4220 10743,4188"/>
              </emma:interpretation>
            </emma:emma>
          </inkml:annotationXML>
          <inkml:trace contextRef="#ctx0" brushRef="#br0" timeOffset="29117.54">7310 2570 197 0,'13'-5'198'0,"2"0"-19"0,1 4-16 0,3-2-18 16,-4 1-13-16,0 2-14 0,0 0-13 0,2 0-8 16,6-3-13-16,-9 5-21 0,1 1-18 15,0 0-26-15,-3-2-22 0,1 4-27 0,-3-5-28 16,-2 4-28-16,-2-2-51 0,-6-2-69 0,5 5-222 0,-5-5 99 16</inkml:trace>
          <inkml:trace contextRef="#ctx0" brushRef="#br0" timeOffset="28871.97">6756 2620 43 0,'0'0'239'0,"0"0"-24"15,0 0-21-15,0 0-24 0,0 0-14 0,5 10-15 0,-5-10-13 16,2 12-3-16,-2-3-13 0,0 0-11 0,0 1-8 15,2 1-8-15,-2 2-6 0,-2-1-10 0,2 1-5 16,2 0-7-16,-1 3-5 0,1-4-3 0,-4 1-5 0,2 1-1 16,2-2-5-16,-2 2-6 0,0 1-8 15,-2-3-21-15,-1 0-18 0,1-1-26 0,-2 2-24 0,3-2-26 16,-3-2-32-16,3-2-40 0,-1 0-147 0,2-7-335 16,-12 9 147-16</inkml:trace>
          <inkml:trace contextRef="#ctx0" brushRef="#br0" timeOffset="29474">7176 2715 86 0,'0'0'122'15,"-7"14"-10"-15,3-7-6 0,2-2-1 0,2-5-6 0,0 11-10 16,0-11-6-16,2 12-10 0,2-7 0 0,-4-5-9 15,7 10-1-15,1-4-10 0,3-1-2 0,-1 0-8 16,1 1-1-16,1 0-1 0,2 0 3 0,1-3 7 16,-1 3-1-16,5 0-2 0,1 0 4 0,-2-2 2 15,2 4 0-15,-2-2-3 0,4-1-4 0,-8 0-2 16,1 1-5-16,1 0-3 0,-3 0-6 0,1 1-2 16,-3-1-3-16,0-1-6 0,-2 2-1 0,-3 0-1 15,0 0-2-15,0-5-4 0,-1 2 8 0,-2 4-5 16,-3-8 3-16,0 0-4 0,-14 19-1 0,3-14 3 15,-4 1 2-15,-4 1-8 0,-4 0 2 0,-1-2-4 16,-1-1-8-16,3 1-14 0,-3-1-17 0,2-2-6 16,2 3-15-16,1-2-12 0,3-1-23 0,3-2-19 0,2 3-60 15,2-3-107-15,10 0-296 0,-12-5 131 0</inkml:trace>
          <inkml:trace contextRef="#ctx0" brushRef="#br0" timeOffset="29792.95">7775 2840 81 0,'-10'17'176'0,"10"-17"-17"0,-7 14-16 16,5-7-10-16,-1 3-15 0,3 1-13 0,-3-3-4 15,3-8-16-15,0 16-4 0,2-6-8 0,-1-4-5 0,4 4-6 16,-1-4 0-16,2-1-9 0,5-2-1 15,-3 3-6-15,8-4-3 0,-1-1 5 0,1-1-2 16,0-1 3-16,5-1-1 0,-2-4-1 0,2-1-4 0,-6 3-9 16,2-7 0-16,2 1-8 0,-5-2 2 0,0-3-3 15,-3-2 1-15,-2 1-9 0,-4-3-21 16,-4 1 4-16,-1-5-6 0,-4 2 2 0,1 2-5 0,-7-1-2 16,-2 1-1-16,-3 2 0 0,-4 3-7 0,2 0-5 15,-3 6-8-15,-3-1-12 0,3 4-11 0,-3 0-15 16,2 1-26-16,0 3-36 0,-3 2-132 0,8-1-286 15,-6 4 127-15</inkml:trace>
          <inkml:trace contextRef="#ctx0" brushRef="#br0" timeOffset="27236.73">7172 1424 71 0,'0'0'178'0,"0"0"-14"0,0 0-9 16,0 0-18-16,0 0-14 0,0 0-8 0,0 0-19 15,0 0-12-15,0 0-2 0,0 0-11 0,0 0-1 0,0 0-3 16,0 0-5-16,0 0 0 0,-2 30-3 0,5-16-5 16,-1-3 5-16,1 3-9 0,-2 5-2 15,1 0-5-15,0 1 0 0,-1 10-3 0,0-4-9 16,-1 6-1-16,1-3 0 0,-1-1-6 0,-1 3 0 0,0-3 0 16,-2 0-4-16,1 2 1 0,1-2-4 0,1-1 1 15,-2-4-8-15,1-2 4 0,-2 3 1 0,3 3-11 16,-3-5 9-16,1 1-2 0,-1-1-1 0,3-2-4 15,-1 2 1-15,1-1 0 0,1 0 1 0,0-1-2 16,3 1-9-16,-3-3-13 0,4 0-16 16,-2-3-24-16,0-1-15 0,1 0-37 0,1-3-50 15,0 0-149-15,-4 0-332 0,0-5 147 0</inkml:trace>
          <inkml:trace contextRef="#ctx0" brushRef="#br0" timeOffset="36383.99">8366 2956 129 0,'13'-2'222'15,"1"1"-19"-15,7-3-14 0,4 2-14 0,11-2-16 16,-5 0-15-16,3 2-14 0,6-4-11 0,-2 3-12 16,3 2-12-16,-3 1-5 0,2 1-16 0,-1-1-8 0,-2-1-13 15,-5 1-21-15,-2-2-23 0,-5 2-11 16,-3 2-26-16,-1-4-13 0,0 1-19 0,-6 0-19 16,2-1-32-16,-3 0-47 0,-3-1-96 0,1-1-273 0,2 2 122 15</inkml:trace>
          <inkml:trace contextRef="#ctx0" brushRef="#br0" timeOffset="36657.9">9006 2763 14 0,'-3'8'207'16,"-2"8"-13"-16,0 0-15 0,-3 3-16 0,1 4-17 0,-3 4-11 15,-1 3-15-15,-3 1-9 0,0-3-12 16,0 4-3-16,-1-3-9 0,2 2-19 0,-2-1-21 0,1 0-23 16,3 1-36-16,-4-4-33 0,4-7-23 15,0 0-57-15,1 0-115 0,5-1-260 0,1-5 115 16</inkml:trace>
          <inkml:trace contextRef="#ctx0" brushRef="#br0" timeOffset="30338.6">9029 1729 39 0,'0'0'189'0,"0"0"-20"15,23 10-11-15,-11-4-10 16,2 0-11-16,6 4-6 0,5 6-8 0,4 2-7 16,-1 0-9-16,2 5-2 0,4 1-9 0,-1 2-7 0,1 2-4 0,9 10-9 15,-1 1-6-15,1-2-5 0,-1 2-6 0,-11-10-4 16,13 8-4-16,2-1-5 0,-14-5-5 0,0-4-3 15,0 1-4-15,-5-2-3 0,1 3-1 0,-3-4-12 16,0-1-20-16,-4 0-18 0,-5-6-27 0,6 1-22 16,-8-4-42-16,2-4-54 0,-8-1-151 0,7 2-341 15,-5-4 150-15</inkml:trace>
          <inkml:trace contextRef="#ctx0" brushRef="#br0" timeOffset="31179.9">10250 2832 129 0,'14'-2'200'0,"1"2"-13"0,-2 2-18 0,2 0-16 15,-3-1-23-15,2 2-1 0,1-3-14 0,-3 6-13 16,-1-2-10-16,0 2-9 0,-5-2-12 0,1 4-7 16,-2-3-8-16,-3 1-4 0,3 3 0 0,-5 1-9 15,0-1-1-15,-5 5-3 0,-2-2-6 0,-6 4-3 16,0-2 0-16,-4 2-1 0,-6 3-4 0,-1-2-2 15,-5 0-2-15,2-1-2 0,-2 1-1 0,1-2-2 16,-2-2-2-16,0 3-1 0,2-3-1 0,4 0 1 16,3-5-6-16,0 4 2 0,5-3 3 0,0-2-5 15,5-1 0-15,0-2-1 0,1 0-2 0,4-2 0 0,-1 1-1 16,7-3 1-16,-10 3-1 0,10-3-1 16,0 0 0-16,0 0-1 0,0 0-4 0,0 0 4 15,28 0-2-15,-14 0 0 0,2-2-1 0,6 0-1 0,3-2-4 16,8-1 6-16,-2 2-3 0,3 0 1 0,-2 0 3 15,-7-2 2-15,7 3-3 0,-7 1 2 0,-1-2 3 16,0 3-1-16,-1-3 6 0,1 1-1 0,-5 2 8 16,1 0 4-16,1 0 4 0,-6-3 4 0,1 3-3 15,-3 0-5-15,1 3 3 0,-1-3-4 0,0 2-4 16,-3-2-6-16,0 5 4 0,-1-3-1 0,0 0-3 16,1 3-10-16,0-2-17 0,1 2-16 0,-5-2-13 15,1 0-24-15,1 2-24 0,0 0-25 0,2-1-31 16,-1-2-179-16,0-2-356 0,4 0 159 0</inkml:trace>
          <inkml:trace contextRef="#ctx0" brushRef="#br0" timeOffset="31509.88">10903 3083 244 0,'1'-9'253'0,"-1"9"-30"0,0 0-20 0,0 0-20 16,0 0-19-16,0 0-20 0,0 0-16 0,0 0-10 15,0 0-14-15,0 0-9 0,0 0-12 0,0 0-8 16,-15 23-6-16,15-23-7 0,-4 16-9 0,4-16-4 16,-1 12-4-16,1-12-6 0,0 10 0 0,0-10-8 15,5 9 1-15,-1-3-2 0,-4-6-4 0,11 5-1 16,0 0-2-16,3-4-4 0,1 0 1 0,0 0-3 16,1-1 1-16,4 0-5 0,1-2 1 0,0-4-3 15,-6 1 0-15,3-1-3 0,1-2-2 0,-7-1-6 0,-2-2-3 16,2 0 1-16,-5 0-10 0,-1-6-13 15,-4 3 1-15,-2 0-3 0,-5-5-4 0,-6 1 2 0,-2 2 0 16,-5-1 7-16,-8-2-2 0,2 4 4 0,0 5 5 16,-4-2 4-16,-2 1 0 0,8 3 5 0,-3 5-4 15,3 1-4-15,0 2 5 0,6 3 0 0,-4 0-4 16,7 2-10-16,-1 1-12 0,3 1-10 0,1 1-32 16,6 0-27-16,0 2-40 0,2 1-174 0,4-2-343 15,5-1 152-15</inkml:trace>
          <inkml:trace contextRef="#ctx0" brushRef="#br0" timeOffset="31809.05">11386 3078 16 0,'0'0'292'0,"4"-9"-21"0,-4 9-30 15,0 0-25-15,0 0-26 0,0 0-17 16,0 0-19-16,0 0-16 0,0 0-12 0,0 0-11 0,0 0-11 15,12 17-11-15,-7-11-10 0,0 4-9 0,3-4-7 16,5 2-2-16,-3 1-9 0,8-1-4 0,-2-2-5 16,5-1-7-16,3 1 2 0,9-1-6 0,4 1-7 15,-1-1-1-15,0-2-9 0,-1-1 0 0,2-2-2 16,-1-2 0-16,-4-4-3 0,-1-2-2 0,-3-1-1 0,-7 0-5 16,0-1-12-16,-4-4-7 0,-3-3-8 15,-5 1-14-15,-5-2-19 0,-2-4-15 0,-8 2-4 16,-7-9-12-16,-7 7-7 0,-4 0-14 0,-2 0-10 0,-5 0-20 15,-6 5-37-15,-5 2-141 0,-13-7-341 0,-3 11 151 16</inkml:trace>
        </inkml:traceGroup>
        <inkml:traceGroup>
          <inkml:annotationXML>
            <emma:emma xmlns:emma="http://www.w3.org/2003/04/emma" version="1.0">
              <emma:interpretation id="{1B89BC46-2B8F-47D2-976B-9D2CD07B9961}" emma:medium="tactile" emma:mode="ink">
                <msink:context xmlns:msink="http://schemas.microsoft.com/ink/2010/main" type="inkWord" rotatedBoundingBox="18714,3400 20141,3329 20173,3965 18745,4036"/>
              </emma:interpretation>
            </emma:emma>
          </inkml:annotationXML>
          <inkml:trace contextRef="#ctx0" brushRef="#br0" timeOffset="33629.92">14718 2724 21 0,'0'0'195'0,"0"0"-19"0,0 0-15 0,0 0-16 16,0 0-14-16,0 0-9 0,0 0-10 0,34 0-14 16,-20 3-5-16,5-3-3 0,2 2-6 0,4-2-9 15,-2 0-5-15,8 2-8 0,4 0 1 0,-3-2-3 16,2 0-7-16,-3 4-3 0,-7-3-3 15,10-1-2-15,-4 0-4 0,-6 0-1 0,1 0-8 0,-3-1-2 16,0 2-1-16,-6-1 0 0,-1 0-4 0,1-1-5 16,-2 1-2-16,0 1 2 0,-1-1-3 0,-6 0-5 15,7-1-2-15,-14 1 0 0,13 0-13 0,-13 0-18 16,13 1-22-16,-13-1-12 0,4 5-16 0,-4-5-28 0,0 0-40 16,0 0-171-16,0 0-334 0,-30 8 148 0</inkml:trace>
          <inkml:trace contextRef="#ctx0" brushRef="#br0" timeOffset="33883.88">14756 2979 106 0,'21'3'163'16,"3"-3"-13"-16,12 1-11 0,0 2-13 0,3-3-11 0,-3 1-9 16,2-1-12-16,3 0-12 0,-1 0-6 0,-2 1-1 15,-1-1-12-15,1 3-3 0,-2-3-8 0,-3-3-18 16,2 3-9-16,-12-1-22 0,0 1-17 16,-1-4-22-16,-2 3-40 0,-5-2-149 0,1-4-242 0,-5 4 108 15</inkml:trace>
          <inkml:trace contextRef="#ctx0" brushRef="#br0" timeOffset="37740.82">15603 2419 81 0,'0'0'201'0,"0"0"-21"16,0 0-16-16,0 0-22 0,0 0-16 0,0 0-12 15,0 0-13-15,0 0-5 0,0 0-7 0,0 0-4 16,0 0-3-16,-10 23-7 0,4-14-1 0,0 0-9 0,3-1-3 15,-3 5-3-15,2-1-3 0,2 2-8 0,-3 0-3 16,2 4-2-16,-2-3-5 0,2 0-1 16,-3 2-4-16,6-4 0 0,-2 8-8 0,2-3-3 0,-2-1-1 15,4-2-3-15,-2-1 2 0,0 1-2 0,5-2 0 16,1 2 0-16,3 1-2 0,0-5-5 0,4 3 4 16,0 0 2-16,2-2-8 0,3 1 1 0,-1-2-15 15,2-1-12-15,0 0-13 0,3-1-18 0,2-2-13 16,-1 1-24-16,1-2-15 0,9-1-20 0,-12-2-62 15,4-5-105-15,2 1-310 0,-5 0 137 0</inkml:trace>
          <inkml:trace contextRef="#ctx0" brushRef="#br0" timeOffset="37907.64">16144 2621 134 0,'-12'1'171'0,"12"-1"3"0,-13 10-18 0,6 0-10 0,-1 1-11 16,-1-2-10-16,-3 8-11 0,-1 0-8 0,3-1-6 15,-6 10-12-15,-2-2-9 0,5-5-10 0,3-1-2 16,-1 5-6-16,-3 2-4 0,2-4-9 0,2-2-6 16,1 1-3-16,0 0-7 0,1-2-19 0,1-2-22 15,2 2-13-15,4-4-22 0,-1-2-30 0,-1-1-27 16,3 1-184-16,3-5-308 0,0-1 137 0</inkml:trace>
        </inkml:traceGroup>
        <inkml:traceGroup>
          <inkml:annotationXML>
            <emma:emma xmlns:emma="http://www.w3.org/2003/04/emma" version="1.0">
              <emma:interpretation id="{90F971EA-B871-4D4A-9C9F-DFC4EFB1672E}" emma:medium="tactile" emma:mode="ink">
                <msink:context xmlns:msink="http://schemas.microsoft.com/ink/2010/main" type="inkWord" rotatedBoundingBox="20668,3295 23270,3311 23267,3896 20664,3880"/>
              </emma:interpretation>
            </emma:emma>
          </inkml:annotationXML>
          <inkml:trace contextRef="#ctx0" brushRef="#br0" timeOffset="34415.78">16668 2375 69 0,'0'0'215'0,"-4"-8"-15"0,4 8-17 0,0 0-13 16,0 0-18-16,0 0-15 0,0 0-12 15,0 0-14-15,0 0-6 0,0 0-9 0,0 0-12 0,0 0-2 16,0-8-5-16,0 8-7 0,0 0-12 0,0 0-4 15,0 0-7-15,0 0-4 0,0 0-7 0,0 0-5 16,0 0-3-16,0 0-5 0,0 0-1 0,0 0-9 16,0 0 8-16,0 0-6 0,0 0-3 0,0 0 0 15,0 0-1-15,0 0-1 0,0 0 0 0,0 0-3 16,0 0 3-16,0 0-1 0,0 0-6 0,0 0 1 16,0 0 0-16,0 0-3 0,19 0 7 0,-19 0-5 15,0 0-3-15,12 5-15 0,-12-5-21 0,0 0-21 16,6 5-33-16,-6-5-45 0,0 0-205 0,-21 6-368 0,0-3 163 15</inkml:trace>
          <inkml:trace contextRef="#ctx0" brushRef="#br0" timeOffset="38567.67">16672 2628 128 0,'0'0'145'16,"3"9"-2"-16,-3-9-8 0,5 11-26 0,0-5 9 16,0 0-7-16,0 0-11 0,6 4-8 0,-1-4-4 15,1 2-10-15,-1 0-5 0,3-2-9 0,-3 0-4 0,6 2-9 16,-3-2 1-16,0 2-5 0,-3-1-8 0,3 2 1 15,0-3-17-15,0 2 10 0,0-2-5 16,-4 2-8-16,2-2 7 0,-5 2-2 0,4-3-2 16,0 3-2-16,-5-1 2 0,3 1-1 0,2 1 1 15,-6-2 4-15,3-1-9 0,-3 1 0 0,-2 0 1 16,2 0-1-16,-1 0-1 0,1-1 0 0,-1 2-1 0,-2 0-1 16,1 0-5-16,-2-8 2 0,-2 12-1 0,2-12 1 15,-6 11 1-15,-3-7-1 0,-2 1-5 16,0 0-3-16,-4-3-15 0,-3 0-19 0,-4 2-16 0,7-3-13 15,0-1-18-15,-1-3-21 0,1 3-24 0,3-3-48 16,-1 0-93-16,2-1-284 0,5 1 126 0</inkml:trace>
          <inkml:trace contextRef="#ctx0" brushRef="#br0" timeOffset="38216.91">16776 2507 107 0,'20'-3'185'0,"-9"0"-13"16,4 0-14-16,1 3-14 0,-3-3-15 0,9 3-9 15,0-1-13-15,-2 1-9 0,4 4-12 0,-4-4-6 16,2 0-11-16,-2 0-6 0,2 0-4 0,-3 0-5 0,4 0-2 15,-8-3-11-15,-1 6 0 0,-1-3-8 16,0 0-11-16,-6 0-14 0,1 3-14 0,-8-3-23 16,13 2-16-16,-13-2-31 0,0 0-45 0,0 0-138 0,7-9-280 15,-7 9 124-15</inkml:trace>
          <inkml:trace contextRef="#ctx0" brushRef="#br0" timeOffset="38949.62">17389 2766 56 0,'-9'13'175'0,"9"-13"-12"16,-2 11-11-16,0-5-12 0,2-6-12 0,-3 17-12 16,3-6-9-16,3 0-15 0,-1 0-2 0,-2-3-2 15,5 1-5-15,-4 1-5 0,6 2-8 0,-1-3-3 16,-1 0 0-16,2-2-5 0,1 2 1 0,2-4-6 15,3 1-2-15,0-1-5 0,0-1-4 0,8 1-3 16,-3-4-4-16,5 1-1 0,-8 0 3 0,7-4-2 16,-2-2-5-16,4-2 2 0,-6 0 1 0,2-4-1 15,1 1-5-15,-1-4-5 0,-2 0-1 0,-2-1 1 16,-3-6-5-16,0 3-1 0,-4-3-4 0,-3 0-1 16,-1 2-4-16,-4-4-3 0,-7 3-4 0,-2 1 3 15,-5-1-2-15,-1 2-2 0,-10-3-4 0,6 6-1 0,-11-2-6 16,-1 6-1-16,-1 3-12 0,-3 1-7 0,5 1-17 15,-5 8-14-15,12-1-9 0,1 0-16 16,0 5-18-16,8-5-21 0,-3 4-38 0,3 0-149 0,4 0-334 16,3 2 148-16</inkml:trace>
          <inkml:trace contextRef="#ctx0" brushRef="#br0" timeOffset="39346">18215 2618 101 0,'0'0'205'0,"0"0"-24"0,0 0-21 16,0 0-15-16,0 0-20 0,0 0-6 15,9 6-14-15,-9-6-5 0,0 0-4 0,-6 18-6 0,6-18-8 32,-10 13-4-32,7-6 0 0,-2 2-9 0,0 2-4 0,-1 2 0 0,-1-2-8 0,2 1 0 15,1-1-7-15,-5-2-3 0,5 1-5 0,-5 2-5 0,7-4 1 16,-3 0-7-16,2-2-2 0,-2 1-2 0,2-1-6 16,3-6 1-16,-4 12-3 0,4-12-1 0,-4 9 2 15,4-9 15-15,0 0 20 0,-2 8 20 0,2-8 4 16,0 0-8-16,0 0-5 0,26-11-8 0,-6 2-6 15,13-2-9-15,1-1-2 0,6-4-4 0,14-1-10 16,5-2-10-16,3-4-20 0,2-1-24 0,4 4-22 16,34-5-24-16,-29 9-31 0,34-4-35 0,-2-6-40 0,-31 11-232 15,40-10-444-15,-11 2 197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45:29.9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24016B1-6E38-4C59-91B9-86C98A8AD204}" emma:medium="tactile" emma:mode="ink">
          <msink:context xmlns:msink="http://schemas.microsoft.com/ink/2010/main" type="inkDrawing" rotatedBoundingBox="1184,5383 7373,5360 7374,5456 1185,5478" semanticType="underline" shapeName="Other">
            <msink:sourceLink direction="with" ref="{577E9348-3FB1-4798-ADCF-9B5B19A71490}"/>
            <msink:sourceLink direction="with" ref="{C56B1E18-5BF7-4B0A-A630-AF23678E3B08}"/>
          </msink:context>
        </emma:interpretation>
      </emma:emma>
    </inkml:annotationXML>
    <inkml:trace contextRef="#ctx0" brushRef="#br0">-7 2 118 0,'-5'6'156'16,"5"-6"-18"-16,0 0-10 0,0 0-7 0,0 0-10 0,0 0-11 16,0 0-9-16,0 0-6 0,0 0-8 0,0 0-6 15,0 0-4-15,0 0-4 0,0 0-1 16,0 0-9-16,0 0-5 0,0 0 3 0,0 0-6 0,0 0 0 16,22 1-5-16,-22-1-4 0,12-1-1 0,-12 1-3 15,18 0-2-15,-6-2-4 0,-2 2 0 0,2 0-6 16,2-1 3-16,1 2-4 0,0 1-1 0,5-2-3 15,-6 0 0-15,2 1-4 0,4-1 3 0,-6 1-4 16,7 0 5-16,-6 2-6 0,1-3-1 0,0 0-2 16,0 0 3-16,0 0-4 0,5 0 3 0,-5 0-2 15,-1 0 6-15,1 0-12 0,-1 0 5 0,1 0 0 16,-1 0 2-16,1 0-5 0,-1 0 2 0,-1 0-4 16,7 3 5-16,-6-3 2 0,1 0 1 0,6 0-4 15,-2 1 5-15,1 0-4 0,0-1 4 0,4 0-3 16,-1 1 0-16,0-1-6 0,-2 0 8 0,0 2 0 0,3-2-1 15,-4 1 2-15,2 0 0 0,-2-1-6 0,0 1 1 16,0-1 2-16,-6 0-2 0,2 0 2 0,-2 3-4 16,2-6 1-16,-2 6-1 0,0-3-1 0,1 0-3 15,5 0 6-15,-8 0-3 0,2 0 2 0,1 2-1 16,-1-2 1-16,6 3-2 0,0-6 4 0,-5 3-2 16,5 3-1-16,-2-2-1 0,3 1-4 0,0 0 1 15,0-2 1-15,-2 1 2 0,3 2-6 0,-2-3 4 16,2 0 2-16,0 2 2 0,-2-2 0 0,-2 3-2 15,3-2-1-15,-2 0-1 0,-5 0 2 0,1-1-1 0,4 2-1 16,-5 0 3-16,2-2 0 0,-1 2 0 0,0 0-1 16,0 1-1-16,1-3 2 0,-1 2-2 0,1-2 3 15,-2 0-4-15,5 1 2 0,1-1 2 0,1 3 0 16,2-1 3-16,-3 1-6 0,1-3 4 0,-3 1-6 16,3 0 5-16,1-2-1 0,-3 1-1 0,3 2-1 15,-1-2 3-15,0 2-3 0,2-1-6 0,-3 4 9 16,-1-5-3-16,-1 1-3 0,2-2 4 0,-6 2 1 15,2-1 1-15,-2 0-1 0,7 2 3 0,-7-2-2 16,0 0-1-16,3 2-3 0,3-4 3 0,-7 2-1 16,3 0 0-16,-3 0 1 0,1 0-3 0,0 0 1 15,0 0 4-15,4 0-6 0,-6 0-5 0,3 0 10 16,4 0-4-16,-5 0-4 0,7 2 7 0,-4-2-3 0,1 0 4 16,1 1-2-16,0-2 0 0,-5 2 0 0,5-2-1 15,-4 1 5-15,0 0-5 0,-2-2 3 0,0 2 1 16,3 2-3-16,-5-2-8 0,3 0 6 0,0 0 1 15,-4 0 2-15,5 0-4 0,-1 0 7 0,1-2-2 16,5 2 0-16,-5 2-1 0,-2-4-2 0,1 2-2 16,1 0 1-16,-1 0 5 0,2 2-4 0,-2-4 3 15,-1 2-1-15,0 0 2 0,1 0-2 0,0 0-6 16,0 0 5-16,3 0 0 0,-3 0-2 0,1 0 1 16,-3 0 1-16,5 0-3 0,-3 0 1 0,3 0-3 15,0-2 5-15,3 1 2 0,0 1 1 0,-5-2-3 16,-1-1 0-16,8 6-2 0,-10-6 1 0,5 3 2 15,4-1-1-15,-2 1 0 0,-5-1 1 0,6 0 1 16,-2 1 2-16,-3-1-2 0,0 0-3 0,0 0 1 16,5-2 1-16,-1 3 0 0,-1-2 1 0,-4 2-11 0,3 0 11 15,4 0-2-15,-7 0 0 0,8 0-1 0,-5 0 2 16,1-3-1-16,3 3-4 0,-6-1 6 0,-1 1-1 16,3 1-5-16,1-2 9 0,-2-1-5 0,-1 2-3 15,0 0 1-15,4 0 2 0,1 0-1 0,2 0 2 16,-8-3 1-16,-1 3-3 0,1 0 3 0,3-2-1 15,-5 2-3-15,0 0 1 0,3-2 4 0,-3 2 1 16,2-2-6-16,1 2 3 0,-1 0 1 0,0-2 0 16,1 1-1-16,-1 1 1 0,-2-1-2 0,3 0 0 15,-1-2 1-15,1 1 4 0,-1 2-3 0,1 0-2 16,-1-3 0-16,-2 2-1 0,3-1 4 0,4 1-3 16,-7 1 1-16,4-1 2 0,3 1 0 0,-4-1 3 15,-1 1-5-15,-2-3 1 0,0 3-1 0,3-2 2 16,-3 2 4-16,1-3-3 0,-1 2 1 0,-2 0 6 0,4 0 2 15,-4-2-2-15,2 2 1 0,-2 0-1 0,3-2 1 16,1 0-1-16,-1 2 2 0,-1 0-6 0,2-2 3 16,-2 0-4-16,0 3 1 0,0-3 1 0,3 3-3 15,-1 0-1-15,-2 0-1 0,3 0 0 0,-1 0-3 16,-2 0 6-16,3 0-2 0,-3 0-4 0,2-2 4 16,1 2-2-16,4 2-1 0,-4-2 2 0,-3 0-3 15,2 0 0-15,1 0-1 0,-1 0 3 0,1 0 0 16,4 0-1-16,-7 2 1 0,6-2-5 0,-1 1 1 15,-3 1 5-15,1-2-2 0,6 1-1 0,-3 1-1 16,2-1 0-16,-8 1 0 0,4-2 3 0,4 3-2 16,-6-6-1-16,1 3 1 0,3 3 0 0,-4-3-2 15,1 0 4-15,-3 0 0 0,2 0-3 0,1 0 0 16,1-3 0-16,-1 6-5 0,-1-6 3 0,7 6 2 0,-7-3 0 16,1 0 0-16,-1 0 1 0,5 0-1 0,3 0 2 15,-4 0-3-15,4 0 3 0,-8 0-2 0,2 0-1 16,3 0 2-16,0 0 2 0,2 0-3 0,-4 0 0 15,2-3 3-15,2 2-3 0,0 5 0 0,-2-7 3 16,1 2-3-16,0 1 0 0,0 0 0 0,-1-1 0 16,3-2 0-16,-6 3-1 0,3 0 2 0,2 0-4 15,0-3 2-15,2 3 2 0,-4 2-2 0,4-1 0 16,-2-2 3-16,-2 4-6 0,2-3 2 0,-2 1 1 16,2-1 0-16,-2 2 5 0,1-2-4 0,-1 3 3 15,1-3-2-15,-2 3-2 0,-2-1 0 0,-2-1 2 16,3-1-4-16,1 2 3 0,1 0-1 0,-3-2 3 15,3 1-3-15,-2 2 0 0,-1-3 3 0,-1 2-7 0,2 2 7 16,-3-4 1-16,1 2-2 0,-1 0 1 16,1 2-2-16,-3-4 4 0,2 2 0 0,-1-2 2 15,2 0 1-15,-4 0 0 0,1 3 0 0,0-6 3 0,-2 3 1 16,-1 0 2-16,0 0 0 0,-10 0 6 0,13-2-5 16,-13 2 1-16,13 0-3 0,-13 0 0 0,11-6-2 15,-11 6-5-15,7-2 3 0,-7 2-5 0,0 0-20 16,0 0-18-16,0 0-25 0,0 0-30 0,0 0-25 15,0 0-45-15,0 0-238 0,-42 1-430 0,20-2 191 16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13.8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5 63 0,'0'0'92'0,"0"0"-11"15,0 0 5-15,0 0-8 0,0 0-4 0,0 0-1 16,0 0-7-16,0 0-9 0,0 0 2 0,0 0 0 0,0 0 0 16,0 0-8-16,0 0 2 0,0 0-5 0,0 0-2 15,0 0-6-15,0 0 3 0,0 0-6 16,0 0 0-16,0 0 0 0,0 0 2 0,0 0-2 0,0 0-7 15,0 0-2-15,0 0 0 0,0 0-1 0,0 0-5 16,0 0-4-16,0 0 8 0,0 0-10 0,0 0 2 16,0 0 2-16,0 0-8 0,0 0 4 0,0 0 5 15,0 0-5-15,0 0-2 0,0 0 4 0,0 0-1 16,0 0 4-16,0 0-5 0,0 0-1 0,0 0 3 16,0 0-1-16,0 0-1 0,0 0 3 0,0 0-4 0,0 0 7 15,0 0-2-15,0 0 0 0,0 0 2 16,0 0 2-16,0 0-8 0,0 0 6 0,0 0 2 15,0 0-3-15,0 0-1 0,0 0-3 0,0 0-3 0,0 0 6 16,0 0-6-16,0 0-1 0,0 0-4 16,0 0 2-16,0 0-3 0,0 0-1 0,0 0 1 15,0 0 0-15,0 0 0 0,0 0 0 0,0 0 2 0,0 0-2 16,0 0 0-16,0 0 1 0,0 0-1 0,0 0 1 16,0 0 2-16,0 0 1 0,0 0-1 0,0 0-1 15,0 0 1-15,0 0-9 0,0 0 6 0,0 0-4 16,0 0 4-16,0 0-3 0,0 0-2 0,0 0 2 15,0 0-4-15,4-4 1 0,-4 4 3 0,0 0-7 16,0 0 5-16,0 0-1 0,0 0-3 0,0 0 4 16,10-2-5-16,-10 2 2 0,0 0 0 0,0 0 2 15,0 0-1-15,0 0 2 0,0 0-4 0,0 0 1 16,0 0 2-16,15 2-2 0,-15-2 4 0,0 0-6 0,0 0 0 16,0 0 3-16,9 0 2 0,-9 0-3 0,0 0 1 15,0 0-4-15,0 0 6 0,13 3-1 16,-13-3-2-16,0 0 0 0,0 0-5 0,10 1 9 0,-10-1 0 15,0 0-3-15,9 1-1 0,-9-1-4 0,0 0 6 16,12 0-3-16,-12 0 1 0,0 0 2 0,10 0-2 16,-10 0 2-16,0 0-1 0,9 2-1 0,-9-2-6 15,0 0 7-15,10 0-3 0,-10 0 5 0,0 0 1 16,14 0-2-16,-14 0-3 0,0 0 1 0,8 0 4 16,-8 0-7-16,0 0 5 0,11 1-3 0,-11-1 0 15,0 0-2-15,0 0 1 0,13 0-1 0,-13 0 3 16,0 0 3-16,8 1 0 0,-8-1-3 0,0 0-3 15,0 0 6-15,0 0-3 0,13 2-2 0,-13-2 3 16,0 0-1-16,11 0 3 0,-11 0-5 0,0 0 1 16,11 0 2-16,-11 0-1 0,7 3 0 0,-7-3 0 0,0 0 0 15,13 0 1-15,-13 0-2 0,8 3-1 0,-8-3 3 16,10 1-2-16,-10-1 3 0,10 2-2 16,-10-2 0-16,11 1-3 0,-11-1 3 0,11 2 1 0,-11-2 0 15,12 2 0-15,-4-2 0 0,-8 0 0 0,15 1 0 16,-7-1 2-16,-8 0-3 0,14 2-1 0,-14-2 2 15,11 0 2-15,-11 0-4 0,0 0 3 0,11 0-3 16,-11 0 3-16,11 0-2 0,-11 0 0 0,0 0-2 16,13 2 2-16,-13-2-1 0,7 2 0 0,-7-2 2 15,0 0-3-15,11 1 1 0,-11-1 3 0,0 0-2 16,11 0-1-16,-11 0 1 0,0 0-2 0,12 3 4 16,-12-3-3-16,10 1 2 0,-10-1-4 0,10 1 1 15,-10-1-1-15,13 2 1 0,-7 0 0 0,-6-2 2 0,12 2 2 16,-12-2 0-16,16 0 0 0,-10 2-4 15,-6-2 2-15,16 0 2 0,-8 1-8 0,-8-1 10 0,12 0-2 16,-12 0-2-16,11 1 1 0,-11-1-1 0,9 2 2 16,-9-2 1-16,11 0 0 0,-11 0-4 0,0 0 1 15,12 1 1-15,-12-1-1 0,0 0 1 0,11 0-1 16,-11 0-1-16,0 0 2 0,9 0 3 0,-9 0-2 16,0 0-2-16,11 0-1 0,-11 0 0 0,0 0 1 15,11 0-1-15,-11 0 2 0,0 0 2 0,11 0-6 16,-11 0 0-16,10 1 1 0,-10-1 2 0,11 0 0 15,-11 0 0-15,0 0-3 0,16 0 3 0,-16 0 0 16,13 0-1-16,-5 1 2 0,-8-1 2 0,11 0-5 16,-11 0 2-16,15 0 2 0,-15 0-1 0,10-1 1 0,-10 1-5 15,11 0 4-15,-11 0-3 0,11 0 2 16,-11 0 0-16,11 0 1 0,-11 0 1 0,10 0-9 16,-10 0 12-16,0 0-3 0,16 0 3 0,-16 0-5 0,9 0 2 15,-9 0-3-15,10-1 1 0,-10 1 0 0,0 0-1 16,13-1 2-16,-13 1 0 0,9-2-1 15,-9 2 2-15,0 0 2 0,11-2-2 0,-11 2-1 0,0 0 2 16,0 0 2-16,11-2-2 0,-11 2 4 0,0 0 3 16,7-2-3-16,-7 2 2 0,0 0 2 0,0 0-1 15,0 0 3-15,0 0-1 0,0 0 1 0,0 0 1 16,0 0-2-16,0 0 4 0,0 0-4 0,9-4 1 16,-9 4-2-16,0 0 2 0,0 0-9 0,0 0 2 0,0 0 0 15,0 0-1-15,0 0 1 0,0 0-15 16,0 0-12-16,0 0-18 0,0 0-27 0,0 0-24 15,0 0-29-15,0 0-35 0,0 0-193 0,-35 2-375 0,24-4 166 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15.80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54 57 15 0,'0'0'148'0,"0"0"-10"16,0 0-12-16,0 0-6 0,0 0-11 0,0 0-8 0,0 0-8 16,0 0-13-16,0 0-4 0,0 0-13 0,0 0-9 15,0 0-5-15,0 0-2 0,0 0-7 0,0 0-1 16,0 0-4-16,0 0-4 0,0 0-5 0,0 0 1 16,0 0-3-16,-11 2-7 0,11-2-5 0,0 0 5 15,0 0-6-15,0 0 0 0,0 0 0 0,-11 1 0 16,11-1-14-16,0 0 15 0,0 0-1 0,-9 4 0 15,9-4-11-15,0 0 10 0,0 0-4 0,-7 3 1 16,7-3-2-16,0 0 1 0,0 0-3 0,-9 3 0 16,9-3 0-16,0 0 3 0,0 0-4 0,-7 2 1 0,7-2-2 15,0 0 6-15,0 0-4 0,0 0 7 16,0 0-3-16,0 0 2 0,0 0 0 0,0 0 3 16,0 0-1-16,0 0 5 0,0 0 3 0,0 0-2 0,0 0 0 15,0 0-1-15,0 0 4 0,0 0-1 0,0 0-1 16,0 0 4-16,0 0-2 0,0 0 3 15,0 0-3-15,0 0-2 0,29-5 5 0,-29 5-5 0,13-3-2 16,-6 3 0-16,-7 0 0 0,16-5-3 0,-8 3 3 16,-1 0-2-16,4 0 1 0,1-1-5 0,-4 0 1 15,1 1-3-15,-1-1 3 0,1 1 0 0,-9 2-5 16,16-6 1-16,-10 4-2 0,-6 2-1 0,13-5 0 16,-13 5-2-16,10-5 4 0,-5 3 0 0,-5 2-2 15,10-3 1-15,-10 3 2 0,0 0-5 0,9-2 3 16,-9 2-1-16,0 0-4 0,7-3 2 0,-7 3 4 15,0 0 3-15,0 0-5 0,9-4 2 0,-9 4-1 16,0 0 1-16,0 0 2 0,0 0-7 0,0 0 6 16,0 0 1-16,0 0-1 0,0 0-1 0,0 0-3 0,0 0 6 15,7-2-11-15,-7 2 7 0,0 0-1 16,0 0 1-16,0 0 1 0,8-4-5 0,-8 4 5 0,0 0-2 16,0 0 0-16,0 0 2 0,7-4-2 0,-7 4 5 15,0 0-12-15,0 0 13 0,0 0 0 16,0 0-1-16,0 0-4 0,0 0 0 0,0 0 1 0,0 0-1 15,0 0 1-15,0 0-2 0,0 0 1 0,0 0-2 16,0 0 0-16,0 0 0 0,0 0-6 0,0 0 4 16,0 0 1-16,0 0-6 0,0 0 4 0,0 0-1 15,0 0 2-15,0 0-3 0,0 0 3 0,0 0-2 16,0 0-2-16,0 0 2 0,0 0 4 0,-25 10-2 16,25-10 1-16,-12 7-2 0,5-5 0 0,-1 1-1 15,-2-1 1-15,3 2-2 0,1 0 5 0,-3-2-3 16,2 2 1-16,-2 0-2 0,0-2 4 0,0 1-4 0,9-3 2 15,-14 7-5-15,7-6 5 0,-1 2-1 0,8-3-2 16,-13 5 1-16,5-2 0 0,8-3-3 0,-11 5 2 16,11-5 7-16,-11 4-6 0,11-4-1 0,-6 6-1 15,6-6 0-15,-6 2 3 0,6-2-1 0,0 0-2 16,0 0 4-16,-8 6 1 0,8-6-3 0,0 0 0 16,0 0 2-16,0 0 1 0,-8 4-3 0,8-4 1 15,0 0 1-15,0 0 0 0,0 0-4 0,0 0 4 16,0 0-2-16,0 0-2 0,0 0 3 0,0 0 0 15,0 0-2-15,0 0 2 0,0 0-1 0,0 0-5 0,0 0 6 16,0 0-2-16,-9 2 2 0,9-2-1 16,0 0 4-16,0 0-6 0,0 0-1 0,0 0 7 15,0 0 0-15,0 0-3 0,0 0 3 0,0 0-1 16,-6 4-5-16,6-4 2 0,0 0-2 0,0 0 3 16,0 0 6-16,0 0-7 0,0 0-1 0,0 0 3 15,0 0-2-15,0 0 2 0,0 0 1 0,0 0-5 16,0 0 3-16,0 0-3 0,0 0 3 0,0 0 0 0,0 0 0 15,0 0 0-15,0 0 0 0,0 0 0 0,0 0 2 16,0 0-4-16,0 0 2 0,0 0-3 16,0 0 0-16,0 0 0 0,0 0 5 0,0 0-2 0,0 0-4 15,0 0 4-15,0 0-3 0,0 0 3 0,0 0 0 16,0 0 4-16,0 0-1 0,0 0-1 0,0 0-2 16,0 0 1-16,0 0 0 0,0 0-2 0,0 0 1 15,0 0 4-15,0 0-2 0,0 0-4 0,0 0 2 16,0 0 3-16,0 0 1 0,0 0 6 0,0 0-4 15,0 0 5-15,0 0-2 0,0 0 2 0,0 0 2 16,0 0-3-16,0 0 5 0,0 0-1 0,0 0-1 16,0 0 4-16,0 0-1 0,0 0 1 0,0 0 3 15,0 0 1-15,0 0-2 0,0 0-10 0,0 0 9 0,0 0-5 16,0 0 3-16,0 0 0 0,20 6-6 16,-20-6 3-16,0 0-4 0,10 3 3 0,-10-3-3 15,6 2-4-15,-6-2 2 0,6 4 1 0,-6-4 0 0,10 5 1 16,-10-5-1-16,7 6 3 0,2-3-2 0,-7 2 0 15,7-3 0-15,-9-2 4 0,10 8 0 0,-7-4 0 16,-3-4-2-16,13 8 6 0,-11-6-2 0,4 4 4 16,-6-6-1-16,11 8-2 0,-7-4 6 0,1-2-2 15,-5-2 0-15,9 6 0 0,-9-6-2 0,7 7 1 16,-7-7-3-16,8 3 1 0,-8-3-3 0,4 7-1 16,-4-7-2-16,7 5-4 0,-7-5 2 0,7 5 0 15,-7-5 1-15,0 0-1 0,3 9-4 0,-3-9 1 16,5 5 1-16,-5-5 0 0,0 0-4 0,4 6 3 0,-4-6-3 15,0 0 3-15,0 0-3 0,2 8 5 16,-2-8-3-16,0 0 0 0,0 0-1 0,0 0 7 16,0 0-3-16,0 0 4 0,0 0 7 0,0 0 2 0,0 0 4 15,0 0 1-15,0 0 1 0,0 0-2 0,0 0-1 16,0 0-3-16,0 0 0 0,0 0-4 0,0 0 2 16,0 0-11-16,0 0-23 0,0 0-23 0,0 0-30 15,0 0-47-15,0 0-38 0,0 0-44 0,0 0-64 16,0 0-187-16,0 0-483 0,0 0 214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25.3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6 16 0,'0'0'88'0,"0"0"2"0,0 0-12 16,0 0-2-16,0 0-7 0,0 0 1 0,0 0-3 16,0 0 0-16,0 0-7 0,0 0-4 0,0 0 1 15,0 0-1-15,0 0 1 0,0 0 0 0,0 0 3 0,0 0-3 16,0 0-10-16,0 0 3 0,0 0 2 15,0 0-10-15,0 0 3 0,0 0-5 0,0 0-3 16,0 0-3-16,0 0-4 0,0 0-1 0,0 0 1 0,0 0-9 16,0 0-2-16,0 0-6 0,0 0 6 0,0 0-4 15,0 0 4-15,0 0-2 0,0 0-6 16,0 0-1-16,0 0 8 0,7-12-7 0,-7 12 5 0,0 0-2 16,0 0-5-16,0 0 3 0,0 0-3 0,0 0 0 15,0 0 0-15,14 3-4 0,-14-3 1 0,0 0 2 16,0 0-6-16,15 1 5 0,-15-1 0 0,8 3-1 15,-8-3-5-15,11 1 5 0,-11-1-1 0,13 0 0 16,-13 0-1-16,12 1-1 0,-5 2-7 0,-7-3 6 16,18 0-3-16,-11 0 6 0,-7 0-6 0,15 2 3 0,-8 0-1 15,-7-2 0-15,15 2-1 0,-8-1 0 0,-7-1 1 16,14 3 5-16,-14-3-5 0,14 1 0 16,-7 2-3-16,-7-3 4 0,16 2 0 0,-7 1-5 0,0-2 1 15,3 0 5-15,-4 0-6 0,5 2 3 16,-2-3-3-16,2 3 2 0,-2 1 2 0,2-3 0 0,-5 1-1 15,0-1 2-15,2 0 1 0,-2 1-11 0,2-1-4 16,0 0 15-16,-10-1-3 0,16 0 0 0,-16 0 4 16,12 3-6-16,-4-3 5 0,-8 0-3 0,12 2 1 15,-12-2-1-15,15 0-1 0,-9 1 1 0,-6-1 5 16,17 3-2-16,-4-3-5 0,-6 0 3 0,3 0-2 16,-10 0 2-16,15 0 1 0,-6 2 4 0,0-2-7 15,-9 0 1-15,16 1 1 0,-8-1-2 0,-8 0-2 16,13 0 1-16,-13 0 0 0,12 1 0 0,-12-1 1 15,14 0 4-15,-8 2-2 0,-6-2-1 0,11 0-2 16,-11 0 3-16,13 0-3 0,-13 0 6 0,11 3-15 0,-11-3 16 16,13 0-6-16,-5 2 4 0,-8-2-6 0,12 1 4 15,-12-1-2-15,12 2 2 0,-12-2 2 0,13 1-3 16,-13-1-1-16,12 2 3 0,-12-2-2 16,12 2-1-16,-12-2 1 0,13 0 0 0,-13 0 4 0,13 0-5 15,-13 0 1-15,9 0 0 0,-9 0 1 16,15 0 1-16,-15 0-14 0,10 2 15 0,-10-2 0 15,15 1-4-15,-7-1 2 0,-8 0 2 0,15 0-5 0,-5 0 2 16,-10 0 3-16,14 1-2 0,-5-1 2 0,-9 0-3 16,16 0 1-16,-6 0 4 0,-3 2-10 0,2-1 6 15,-9-1-3-15,17 0 0 0,-17 0 6 0,16 0-2 16,-7 0-3-16,-9 0 2 0,13 0-2 0,-13 0 4 16,14-1 0-16,-14 1-2 0,12 0 8 0,-12 0-3 15,13-2 4-15,-13 2 0 0,9 0 4 0,-9 0-5 16,9-1 2-16,-9 1 7 0,11-1-3 0,-11 1 4 15,0 0-6-15,0 0 4 0,13-2 2 0,-13 2-1 16,0 0-4-16,0 0 1 0,11-2-5 0,-11 2 1 16,0 0 3-16,0 0-5 0,0 0-6 0,0 0-13 15,0 0-11-15,0 0-17 0,3-5-26 0,-3 5-23 0,0 0-20 16,0 0-26-16,0 0-145 0,0 0-300 0,-22-8 133 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26.7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78 86 12 0,'0'0'103'0,"0"0"-8"16,0 0-4-16,0 0-4 0,0 0-11 0,0 0 0 15,0 0-5-15,0 0-3 0,0 0-12 0,0 0 3 16,0 0-6-16,0 0-2 0,0 0-2 0,0 0 3 16,0 0-5-16,0 0 1 0,0 0 1 0,0 0 4 15,0 0 1-15,0 0 5 0,0 0-2 0,0 0-2 16,0 0-5-16,0 0-1 0,0 0-4 0,0 0-8 16,0 0-6-16,0 0 0 0,0 0-6 0,0 0 4 15,0 0-5-15,0 0-1 0,0 0-2 0,22-16 1 16,-16 13-7-16,-6 3 3 0,16-4 3 0,-7 2 0 0,0-1-7 15,1-1 0-15,0 0 0 0,1 2-2 0,-2 0 2 16,2-3 0-16,1 2-5 0,-2-2 5 16,-1 5 1-16,0-4-3 0,-2 2-6 0,-7 2 7 0,17-6-1 15,-9 2-3-15,-8 4 7 0,13-3-4 0,-7 0 0 16,-6 3 1-16,11-3-2 0,-11 3 2 0,8-3 0 16,-8 3-3-16,0 0 0 0,10-2-4 0,-10 2 1 15,0 0-3-15,0 0 2 0,0 0-1 0,0 0 3 16,12-3-4-16,-12 3-3 0,0 0-1 0,0 0 3 15,0 0-1-15,0 0-3 0,0 0-1 0,0 0 6 16,0 0-5-16,0 0 0 0,0 0 5 0,0 0-8 16,0 0 1-16,0 0 6 0,0 0-11 0,0 0 10 15,0 0 0-15,0 0 2 0,0 0-3 0,0 0 1 0,0 0-2 16,0 0 0-16,0 0 5 0,0 0-1 0,0 0-7 16,0 0 0-16,0 0 4 0,0 0-3 0,0 0-8 15,0 0 11-15,-31 7-3 0,31-7 3 16,-12 1-2-16,12-1 1 0,-13 3 0 0,7 0 0 0,6-3 0 15,-13 3-2-15,3-1 1 0,10-2 1 0,-14 6 1 16,7-4-3-16,-1 0 2 0,1 2-5 0,-3-1 6 16,3-1-1-16,7-2 0 0,-14 7 3 0,8-5-4 15,0 1 0-15,6-3 0 0,-16 6-1 0,10-1 1 16,0-3 2-16,6-2-2 0,-10 4-1 0,10-4 2 16,-11 5 2-16,11-5-2 0,-10 4 1 0,10-4-1 15,-10 4 2-15,10-4-4 0,-10 4 2 0,10-4 1 16,-9 2-2-16,9-2 5 0,-6 6 0 0,6-6-3 15,-10 4 0-15,10-4 1 0,-7 4-1 0,7-4 2 16,-6 4-1-16,6-4-3 0,0 0 2 0,-12 4 1 16,12-4-3-16,-7 3 5 0,7-3 1 0,0 0-2 15,-7 3 0-15,7-3-2 0,0 0-2 0,-6 5 3 16,6-5-1-16,0 0 0 0,0 0 2 0,0 0-1 16,0 0 0-16,-10 2-2 0,10-2 2 0,0 0-4 0,0 0 2 15,0 0 2-15,0 0 2 0,0 0-1 0,0 0 1 16,0 0-2-16,0 0 2 0,0 0-5 0,0 0 3 15,0 0-5-15,0 0 7 0,0 0-1 0,0 0-1 16,0 0 1-16,0 0-9 0,0 0 5 0,0 0 4 16,0 0-1-16,0 0 4 0,0 0 1 0,0 0 3 15,0 0 0-15,10 16-2 0,-10-16 5 0,6 6-1 16,-6-6 5-16,7 6 2 0,-7-6 0 0,10 8-2 16,-4-4 0-16,-1 2 3 0,5-2 2 0,-2 3 3 15,3 0 1-15,-3 1-1 0,2-2-1 0,1-1 2 16,-2 0 0-16,-2 1-2 0,4-2-3 0,-3 0-1 15,-1 1-3-15,-1-1 2 0,3 1-4 0,-2-3-1 16,-1 2-2-16,-6-4-6 0,12 9-21 0,-12-9-22 16,3 6-33-16,-3-6-37 0,3 6-48 0,-3-6-242 15,0 0-430-15,0 0 191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36.3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16 67 0,'0'0'111'0,"0"0"-9"0,0 0 2 0,0 0-15 0,0 0-4 15,0 0 0-15,0 0-4 0,0 0-7 0,0 0-4 16,0 0-1-16,0 0-4 0,0 0-6 0,0 0 3 15,0 0-5-15,0 0-2 0,0 0-10 0,0 0-3 16,0 0-4-16,0 0-5 0,0 0-1 0,0 0-2 16,0 0-10-16,0 0 5 0,14-8-9 0,-14 8 5 15,0 0-6-15,0 0 1 0,13 3-4 0,-13-3 4 16,0 0-6-16,16 0 0 0,-16 0 2 0,11 0 0 16,-11 0-3-16,11 2 2 0,-11-2-6 0,16 0 2 15,-16 0 1-15,10 1 0 0,-10-1-4 0,15 2-6 0,-15-2-4 16,11-2 13-16,-11 2-6 0,11 0 2 0,-11 0 5 15,13 2-5-15,-13-2 3 0,12 0-1 0,-12 0 3 16,11 0-5-16,-11 0 1 0,9 1 4 0,-9-1-4 16,0 0-5-16,12 2 6 0,-12-2 0 0,10 0-2 15,-10 0 3-15,0 0-4 0,12 2-3 0,-12-2 2 16,10 2 0-16,-10-2 9 0,10 0-4 0,-10 0-8 16,12 2 9-16,-12-2-7 0,13 0 4 0,-7 3 2 15,-6-3-3-15,13 0 0 0,-13 0 3 0,14 0-7 16,-7 1 4-16,-7-1 0 0,16 1 2 0,-8 2 3 15,-8-3-1-15,12 2-2 0,-12-2 4 0,14 0-6 16,-7 0 0-16,-7 0 2 0,11 0-3 0,-11 0 6 16,11 0-1-16,-11 0-2 0,0 0 4 0,15 0-1 0,-15 0 0 15,15 0-2-15,-15 0-5 0,13 0 4 16,-5 0 0-16,0 3 1 0,-8-3-2 0,18 0-2 16,-11 1-1-16,-7-1 1 0,17 1-7 0,-9 1 9 0,-8-2 3 15,17 1-8-15,-10-1 4 0,-7 0-1 0,18 0 1 16,-18 0 0-16,13-1 1 0,-13 1-6 0,16 0 9 15,-8 0-4-15,-8 0 3 0,13 0-7 0,-13 0 3 16,12-2-3-16,-12 2 5 0,13 0-3 0,-13 0-3 16,12-1 8-16,-12 1-4 0,14-1 3 0,-14 1-3 15,12-3-1-15,-12 3-5 0,11 0 8 0,-11 0 1 16,10 0-1-16,-10 0-2 0,12-2-2 0,-12 2 0 16,11-3 0-16,-11 3 1 0,14 0-2 0,-14 0 1 0,12-1 3 15,-3 0-2-15,-9 1-2 0,13 0 0 0,-13 0 3 16,17 0 0-16,-9 0 2 0,-8 0-2 15,14-3 2-15,-14 3-1 0,12-1-1 0,-12 1-3 0,10-3 6 16,-10 3-1-16,12 0 4 0,-12 0-3 0,10 0-2 16,-10 0 0-16,0 0 2 0,17-2 3 0,-8 0-4 15,-9 2-1-15,12 0 0 0,-12 0-3 0,14 0 3 16,-14 0-3-16,10 0-8 0,-10 0 13 0,12 2-2 16,-12-2 0-16,12-2-1 0,-12 2 3 0,0 0 2 15,15 0-16-15,-15 0 12 0,10 0 0 0,-10 0 0 16,0 0 0-16,14 0 5 0,-14 0 3 0,8-1-4 15,-8 1 7-15,0 0-1 0,10-2 3 0,-10 2 5 16,0 0 1-16,0 0-1 0,10-1 3 0,-10 1 3 16,0 0-4-16,0 0 3 0,0 0-1 0,0 0-4 15,11-2 1-15,-11 2-3 0,0 0-1 0,0 0-2 0,0 0-4 16,0 0 2-16,0 0-2 0,0 0-2 0,6-6-2 16,-6 6 1-16,0 0-1 0,0 0-5 0,0 0-8 15,0 0-7-15,0 0-16 0,0 0-24 16,0 0-19-16,0 0-23 0,0 0-35 0,0 0-29 0,0 0-172 15,-26-3-357-15,15-1 158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37.7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23 114 98 0,'0'0'122'0,"0"0"-10"16,0 0-2-16,0 0-5 0,0 0-13 0,0 0 8 15,0 0-9-15,0 0-4 0,0 0-2 0,0 0-3 16,0 0-2-16,0 0-3 0,0 0-12 0,0 0 5 15,0 0 1-15,0 0-4 0,0 0-4 0,0 0-5 16,0 0-1-16,19-13-4 0,-19 13-7 0,0 0 0 16,7-4-5-16,-7 4 0 0,0 0-6 0,0 0-2 15,0 0-4-15,10-5 0 0,-10 5-2 0,0 0-4 16,8-3-1-16,-8 3-3 0,0 0-1 0,8-2-1 16,-8 2-1-16,9-3-4 0,-9 3-1 0,0 0-1 0,12-2 0 15,-12 2-1-15,10-4 5 0,-10 4-4 16,12-5-1-16,-12 5 2 0,13-3-3 0,-6 1-2 15,2 0 0-15,-9 2-1 0,16-4 4 0,-6 4 3 16,-3-4 4-16,1 2-4 0,-8 2-4 0,19-6 5 0,-10 4 0 16,-2-2 0-16,2 1 2 0,-9 3 1 0,15-5-1 15,-9 3-2-15,-6 2 4 0,13-6-5 0,-7 4-1 16,-6 2-3-16,11-3 6 0,-11 3-11 0,9-7 6 16,-9 7-1-16,8-2-7 0,-8 2 6 0,0 0-2 15,7-3-1-15,-7 3 3 0,0 0-2 0,0 0 0 16,9-5 0-16,-9 5-1 0,0 0-1 0,0 0 2 15,0 0-3-15,0 0 2 0,0 0 1 0,7-3-3 16,-7 3-3-16,0 0 4 0,0 0-7 0,0 0 10 16,0 0-8-16,0 0 4 0,0 0-2 0,0 0 5 15,6-3-3-15,-6 3 3 0,0 0 0 0,0 0 0 16,0 0 0-16,0 0-2 0,0 0 0 0,0 0 1 16,0 0 0-16,0 0-3 0,0 0 2 0,0 0-5 15,0 0 0-15,0 0 2 0,0 0-2 0,0 0-1 16,0 0 3-16,0 0-3 0,0 0 1 0,0 0 4 15,0 0-4-15,0 0-1 0,-24 9 1 0,24-9 1 0,-14 2 0 16,4 2 2-16,1-1-1 0,1-2 1 0,-3 4-5 16,0-1 4-16,0-1 0 0,-2 2 0 0,2-2 0 15,-1 1 1-15,2-2-2 0,-1 3 2 0,0-1-1 16,1 0-1-16,0 0 4 0,1-2-5 0,1 2-2 16,-1 0 4-16,2 0 3 0,-2-2-6 0,4 3 0 15,5-5 4-15,-11 4-2 0,11-4 1 0,-11 5-2 16,11-5 4-16,-6 5-5 0,1-1 1 0,5-4 2 15,-9 1-5-15,9-1 3 0,0 0 2 0,-7 6-3 16,7-6 2-16,0 0 3 0,-5 4-1 0,5-4-5 16,0 0 5-16,0 0-5 0,-6 4 6 0,6-4-1 15,0 0 0-15,-6 5-2 0,6-5 0 0,-7 5 2 16,7-5 2-16,0 0-3 0,-6 5 0 0,6-5 1 16,-6 3 0-16,6-3-2 0,0 0 0 0,0 0 4 0,-6 5-8 15,6-5 5-15,0 0-1 0,0 0 1 16,0 0 0-16,0 0 2 0,0 0 2 0,0 0-4 15,0 0-1-15,0 0 3 0,-5 6-3 0,5-6 1 0,0 0 3 16,0 0-3-16,0 0 2 0,0 0-2 0,0 0 1 16,0 0-2-16,0 0 6 0,0 0-1 0,0 0 2 15,0 0-2-15,0 0 1 0,0 0 1 0,0 0 2 16,0 0 0-16,0 0-5 0,0 0 3 0,0 0-6 16,0 0 3-16,15 7 4 0,-15-7-4 0,0 0 2 15,0 0-3-15,8 5 0 0,-8-5-1 0,4 5 3 16,-4-5-4-16,5 6 3 0,-5-6-4 0,9 7 4 15,-7-3-2-15,-2-4 2 0,8 8 5 0,-5-4-1 16,-3-4 2-16,6 8-1 0,-1-4-1 0,-5-4-2 16,8 9 4-16,-3-4 0 0,-3 0-4 0,-2-5 0 15,6 9-1-15,-2-5 4 0,0 1-5 0,1 1 2 16,-5-6-2-16,7 10 1 0,-3-5-2 0,-4-5-17 0,7 9-15 16,-4-4-24-16,2 0-24 0,0 1-28 0,-5-6-37 15,6 9-49-15,-5-3-175 0,-1-6-396 0,5 6 175 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52.4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0 229 77 0,'0'0'113'15,"0"0"-1"-15,0 0-10 0,0 0-2 0,0 0-2 16,0 0-3-16,0 0-4 0,0 0-3 0,0 0 1 15,0 0-1-15,0 0-1 0,0 0 4 0,0 0-1 16,0 0 1-16,0 0 0 0,0 0-4 0,0 0-5 16,0 0-8-16,0 0-11 0,0 0-3 0,0 0-2 15,3-12-3-15,-3 12-6 0,0 0-6 0,6-9-2 16,-6 9 3-16,6-4-10 0,-6 4 2 0,9-8-4 16,-9 8-5-16,7-4-4 0,-7 4 1 0,11-6 5 15,-8 2-1-15,-3 4-2 0,11-9-1 0,-5 7-1 16,-6 2 0-16,11-9-2 0,-5 4-1 0,-1 2-2 0,-5 3 1 15,9-10-4-15,-3 6-1 0,-1-2 1 16,-5 6 2-16,9-10-1 0,-3 6-1 0,-1-1-4 0,-5 5-2 16,8-11 1-16,-3 6-4 0,-5 5-3 0,10-9 3 15,-8 2 4-15,-2 7-2 0,7-7 6 16,-7 7 2-16,5-5-1 0,-5 5 0 0,3-7-3 0,-3 7 0 16,5-5 1-16,-5 5-1 0,0 0-4 0,6-9 2 15,-6 9-2-15,0 0-3 0,3-7 3 0,-3 7-1 16,0 0-2-16,2-6-2 0,-2 6 1 0,0 0 2 15,3-8-4-15,-3 8 2 0,0 0-1 0,0 0 2 16,3-6 0-16,-3 6-2 0,0 0 2 0,0 0 2 0,0 0-2 16,0 0 3-16,0 0-3 0,0 0 2 0,0 0 0 15,0 0-2-15,0 0 0 0,-3-13 3 16,3 13-2-16,0 0 1 0,0 0-5 0,0 0 1 0,0 0 4 16,0 0-2-16,0 0 5 0,0 0 0 0,0 0 1 15,0 0 2-15,0 0 0 0,-3-10 0 16,3 10 1-16,0 0-2 0,0 0 2 0,0 0-2 0,0 0-2 15,0 0-5-15,0 0 5 0,0 0-3 0,0 0 1 16,0 0-3-16,0 0-1 0,0 0-2 0,0 0-3 16,0 0-3-16,0 0 1 0,0 0-1 0,0 0 0 15,0 0 0-15,0 0-1 0,0 0 4 0,0 0 0 16,0 0-2-16,0 0 3 0,0 0-3 0,0 0 3 16,0 0-3-16,0 0 2 0,0 0 1 0,-13 18 0 15,13-18-1-15,0 0-3 0,-6 10 3 0,6-10 1 16,-4 6-6-16,4-6 7 0,-3 6-3 0,3-6 2 15,-5 10-1-15,5-10-2 0,-4 7 1 0,4-7 0 0,-4 8 0 16,4-8-2-16,-5 8 2 0,5-8 2 16,-4 10-2-16,2-3 1 0,2-7-1 0,-2 9 2 15,2-9-3-15,-4 9 4 0,4-9-2 0,-2 9-1 0,2-9 2 16,-3 8-1-16,3-8 0 0,-5 11 3 0,5-11-4 16,-3 10-1-16,3-10 2 0,-3 11 1 0,0-5-2 15,3-6 0-15,-4 13 4 0,3-7-2 0,1-6-1 16,-2 10-1-16,2-10 0 0,-4 13 6 0,1-6-6 15,3-7 1-15,-3 14 1 0,2-7 1 0,1-7-1 16,-3 13 2-16,-1-5-3 0,4-8 0 0,-2 13-2 16,0-7 1-16,2-6 1 0,-3 14 1 0,-1-8 0 15,4-6-1-15,-2 14 0 0,1-8 1 0,1-6 0 16,-4 12-1-16,4-12-2 0,-1 11 3 0,1-11-4 16,-4 12 4-16,4-12-3 0,0 10 2 0,0-10-3 15,-1 14 5-15,1-14-3 0,-2 7 4 0,2-7-5 0,-1 12 4 16,1-12-2-16,1 11 2 0,-1-11-4 0,-1 10 4 15,1-10-2-15,0 10 0 0,0-10 0 0,-2 10 2 16,2-10-2-16,0 11-1 0,0-11 2 0,0 8-1 16,0-8 0-16,2 11-1 0,-2-11 2 0,0 9 0 15,0-9-3-15,0 12 2 0,0-12-2 0,0 10 5 16,0-10-6-16,-2 10 5 0,2-10-2 0,2 10 0 16,-2-10 2-16,1 11-1 0,-1-11 2 0,-1 9 1 15,1-9 0-15,-2 11-2 0,2-11 4 0,-1 12 0 16,1-12-2-16,0 10-1 0,0-10 2 0,0 14 1 15,0-14-3-15,-2 9 1 0,2-9-4 0,-1 10 2 0,1-10 2 16,-2 11 0-16,2-11-1 0,0 9 3 16,0-9-2-16,-2 11 2 0,2-11-1 0,-2 10-2 0,2-10 2 15,0 0 1-15,0 13 0 0,0-13-4 0,-2 8 1 16,2-8 0-16,0 0 3 0,0 10 0 16,0-10-3-16,0 0 6 0,-2 8-2 0,2-8 1 0,0 0 1 15,0 0 4-15,0 0-4 0,-1 10 0 0,1-10 4 16,0 0 2-16,0 0-6 0,1 9-1 0,-1-9 0 15,0 0-2-15,0 0 0 0,0 0-2 0,0 0 1 16,0 0 0-16,0 0 1 0,2 10 0 0,-2-10-1 16,0 0-3-16,0 0 6 0,0 0-1 0,0 0-8 15,0 0-13-15,0 0-12 0,0 0-21 0,0 0-29 16,0 0-34-16,0 0-42 0,-10 2-47 0,10-2-81 16,0 0-160-16,0 0-477 0,0 0 210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02.1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8 43 0,'0'0'117'16,"0"0"-4"-16,0 0-12 0,0 0 3 0,0 0-15 0,0 0 5 16,0 0-7-16,0 0 2 0,0 0 1 0,0 0-6 15,0 0-1-15,0 0-6 0,0 0-8 0,0 0 0 16,0 0-7-16,0 0-3 0,0 0-6 0,0 0-2 16,0 0-3-16,0 0 3 0,8-8 0 0,-8 8-4 0,0 0 1 15,0 0 0-15,0 0-2 0,0 0-4 0,0 0-1 16,0 0 1-16,0 0 1 0,0 0-5 15,0 0-4-15,0 0-8 0,0 0 3 0,0 0 0 0,0 0 0 16,0 0-3-16,0 0-3 0,0 0-1 0,0 0-4 16,0 0-5-16,0 0 2 0,0 0-5 0,0 0 3 15,0 0-3-15,0 0-1 0,0 0 2 0,0 0 0 16,0 0-7-16,0 0 3 0,0 0-1 0,8-4 2 16,-8 4 2-16,0 0 0 0,0 0-2 0,0 0 4 15,0 0-3-15,0 0 2 0,15 6-1 0,-15-6-1 16,0 0-3-16,7 5-2 0,-7-5 0 0,0 0 2 15,0 0 0-15,10 4-4 0,-10-4 1 0,0 0-5 16,6 5 4-16,-6-5 0 0,0 0 2 0,7 6-1 16,-7-6-1-16,3 3-4 0,-3-3 1 15,5 7 4-15,-5-7-4 0,0 0 2 0,5 7 3 0,-5-7-4 16,5 5 4-16,-5-5-3 0,3 6-1 0,-3-6 3 0,0 0-2 16,6 9 1-16,-6-9 0 0,3 5 4 0,-3-5-4 15,0 0 2-15,3 7-1 0,-3-7-1 16,0 0 1-16,4 6-1 0,-4-6 1 0,3 6 3 0,-3-6 0 15,0 0-2-15,9 7 1 0,-9-7-2 0,0 0 2 16,6 7 0-16,-6-7 3 0,3 7 0 0,-3-7 2 16,6 5 2-16,-6-5 2 0,7 6 2 0,-7-6-2 15,5 4 5-15,-5-4-5 0,6 6-1 0,-6-6 0 16,5 5 0-16,-5-5-5 0,0 0 5 0,8 4-3 16,-8-4 0-16,4 3-1 0,-4-3-2 0,0 0 2 15,7 7-2-15,-7-7 0 0,6 4 3 0,-6-4-2 16,7 2 5-16,-7-2-3 0,0 0-2 0,6 5 4 15,-6-5-2-15,0 0 1 0,6 4 0 0,-6-4-2 0,0 0-1 16,8 5 2-16,-8-5 0 0,5 5-2 0,-5-5 0 16,0 0-2-16,6 4 3 0,-6-4-1 15,9 5-3-15,-9-5 3 0,7 5 0 0,-7-5-3 0,9 5 0 16,-9-5-2-16,7 4 1 0,-7-4 2 16,0 0-3-16,9 4 2 0,-9-4 1 0,6 4-2 15,-6-4 1-15,6 4-2 0,-6-4 3 0,5 4 3 0,-5-4 0 16,6 5-3-16,-6-5 4 0,8 3-2 0,-8-3 6 15,7 2-5-15,-7-2 1 0,0 0 2 0,10 6 2 16,-10-6-5-16,5 2 5 0,-5-2-4 0,6 4-3 16,-6-4 2-16,0 0-4 0,9 6 1 0,-9-6-1 15,6 5 3-15,-6-5 1 0,8 2-4 0,-8-2-1 16,8 5 2-16,-8-5 1 0,7 5 0 0,-7-5-2 16,0 0 0-16,8 6 1 0,-8-6 0 0,7 2 2 15,-7-2 0-15,0 0 1 0,7 6-7 0,-7-6 5 16,5 3-5-16,-5-3 0 0,0 0 0 0,0 0 2 15,10 5 0-15,-10-5 0 0,0 0-1 0,4 4 4 16,-4-4-7-16,0 0 0 0,0 0 0 0,8 4 3 16,-8-4-3-16,0 0 1 0,4 6 1 0,-4-6-3 0,0 0 0 15,0 0 1-15,9 5-3 0,-9-5 1 0,0 0 1 16,4 6 4-16,-4-6-4 0,0 0 3 0,0 0-1 16,6 5 1-16,-6-5-2 0,3 7-2 0,-3-7 0 15,6 5 1-15,-6-5 4 0,0 0-3 0,3 8-1 16,-3-8 0-16,0 0 1 0,10 8 2 0,-9-4 2 15,-1-4 0-15,6 8-6 0,-3-3 4 0,-3-5-2 16,6 6 2-16,-6-6 1 0,6 7 0 0,-6-7 3 16,5 7 3-16,-5-7-1 0,6 6 0 0,-6-6 2 15,6 3 3-15,-6-3-4 0,0 0 2 0,6 7 3 16,-6-7-3-16,7 5 0 0,-7-5 1 0,0 0 4 16,7 4-2-16,-7-4 3 0,9 3 0 0,-9-3-2 15,0 0-1-15,5 4 2 0,-5-4 0 0,0 0-4 0,6 4 4 16,-6-4 2-16,0 0-7 0,0 0 1 0,0 0 2 15,0 0-2-15,0 0 0 0,0 0-2 0,0 0 0 16,0 0-1-16,0 0 0 0,8 3 1 0,-8-3 3 16,0 0 0-16,0 0-4 0,0 0-4 0,0 0 2 15,0 0 6-15,0 0-12 0,0 0-11 0,0 0-17 16,0 0-31-16,0 0-28 0,0 0-32 0,0 0-42 16,0 0-35-16,0 0-42 0,-3-21-263 0,3 21-541 15,-2-18 240-15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30.4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45 84 16 0,'0'0'108'0,"0"0"-14"0,0 0-2 16,0 0-2-16,1-8-12 0,-1 8-13 0,0 0 6 16,0 0-5-16,0 0 0 0,0 0 1 0,0 0-2 15,0 0-3-15,0 0 2 0,0 0-5 0,0 0 0 16,0 0 5-16,0 0 3 0,0 0-2 0,0 0 3 16,0 0-7-16,0 0 2 0,-1-12-2 0,1 12-1 15,0 0-3-15,0 0-3 0,0 0 0 0,0 0-5 16,0 0 1-16,0 0-3 0,0 0 1 0,0 0-4 15,0 0-2-15,0 0-2 0,0 0-2 0,0 0 1 0,-1-11-2 16,1 11-1-16,0 0 0 0,0 0-2 16,0 0-3-16,0 0 2 0,0 0 3 0,0 0-5 0,0 0-2 15,0 0 1-15,0 0-1 0,0 0-1 16,0 0 1-16,-3-10-3 0,3 10 0 0,0 0-5 16,0 0-2-16,0 0-5 0,0 0 2 0,0 0-2 0,0 0-3 15,0 0-3-15,0 0 1 0,0 0-3 0,0 0-3 16,0 0 0-16,0 0 1 0,0 0-3 0,0 0 2 15,0 0-3-15,0 0 2 0,0 0 2 0,0 0 0 16,-5 26 0-16,5-26 2 0,-2 9-2 0,2-9-1 16,-4 11 2-16,4-11 4 0,-1 13-3 0,-2-7 0 15,3-6-2-15,-2 12 5 0,1-4-4 0,1-8 3 16,-3 14 1-16,2-8 2 0,1-6-3 0,-2 10 1 16,2-10 1-16,-2 14 1 0,2-8-2 0,0-6 3 0,-1 12-1 15,1-12 3-15,-1 9-3 0,1-9 2 16,-4 11-1-16,4-11 2 0,-1 7-2 0,1-7 1 15,-4 8-5-15,4-8 1 0,0 0 0 0,0 0 2 0,-1 9-4 16,1-9-2-16,0 0 4 0,0 0-2 0,0 0 0 16,-4 9-2-16,4-9 0 0,0 0 5 0,0 0-3 15,0 0 1-15,0 0 0 0,0 0 7 0,0 0-1 16,0 0 5-16,0 0 3 0,0 0 11 0,0 0-5 16,0 0 0-16,0 0-3 0,0 0-2 0,0 0-4 15,0 0-1-15,0 0 0 0,0 0-6 0,0 0 4 16,0 0-4-16,0 0-1 0,5-28 1 0,-5 28-3 15,5-11 0-15,-5 11-4 0,5-12 0 0,-2 5 2 16,-3 7-5-16,4-13 1 0,1 7-1 0,-1 0-1 16,1-1-2-16,-1 0-4 0,1 1 4 0,-5 6-4 0,7-13 2 15,-3 9-8-15,1-4 2 0,0 3 4 0,-5 5-1 16,6-9-5-16,-6 9 6 0,7-11-3 0,-3 8 3 16,-4 3 0-16,6-9 1 0,-6 9-3 0,4-5 5 15,-4 5-2-15,5-6 1 0,-5 6 1 16,2-6-1-16,-2 6 0 0,0 0 2 0,6-5-1 0,-6 5-3 15,0 0 7-15,4-8-4 0,-4 8 2 0,0 0-3 16,5-7 0-16,-5 7 1 0,0 0 1 0,2-8 4 16,-2 8-7-16,0 0 8 0,7-8-5 0,-7 8 5 15,0 0-4-15,1-9-2 0,-1 9 3 0,0 0 0 16,0 0-3-16,3-7 1 0,-3 7 1 0,0 0-2 16,0 0 2-16,0 0-2 0,3-6-4 0,-3 6 5 15,0 0 1-15,0 0-3 0,0 0 0 0,0 0 0 16,0 0-3-16,0 0 4 0,10-3-2 0,-10 3 3 15,9-1-2-15,-9 1 0 0,15 2 0 0,-15-2 1 0,22 2 2 16,-10-2 2-16,1 0 2 0,7 2 6 0,-3-1-6 16,3 0 4-16,-5 1 1 0,1-2-2 15,-4 2-1-15,4-2-2 0,-6 0 0 0,3 0 0 0,-4 0-1 16,-9 0 1-16,14 3-1 0,-14-3 2 0,11 1-4 16,-11-1-1-16,9 0 3 0,-9 0 3 0,0 0-5 15,0 0 2-15,0 0-2 0,12 0-1 0,-12 0 0 16,0 0 0-16,0 0-3 0,0 0 6 0,0 0-9 15,0 0-10-15,0 0-16 0,0 0-5 0,0 0-18 16,-31 8-16-16,24-6-16 0,7-2-25 0,-15 4-25 16,5-1-27-16,3-2-21 0,7-1-48 0,-21 4-155 15,13-4-421-15,8 0 186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33.8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0 175 163 0,'0'0'157'0,"0"0"-3"0,0 0-8 16,0 0-8-16,0 0 3 0,0 0-3 0,0 0-13 0,0 0-6 15,0 0-3-15,0 0-4 0,0 0-11 16,0 0-2-16,0 0-6 0,0 0 1 0,0 0-7 0,0 0-4 16,0 0-9-16,0 0-5 0,0 0-7 0,0 0-2 15,0 0-6-15,0 0-4 0,0 0-9 0,0 0 2 16,28-10-5-16,-22 8 0 0,-6 2-3 16,14-2 1-16,-7-2-5 0,2 1 0 0,-2-1-4 0,1 0-3 15,2 1 1-15,-3 1-2 0,4-3-4 0,-1-1-1 16,-4 2-2-16,5-2-2 0,-1 2 0 0,-3-1 0 15,1-4-5-15,-1 4 0 0,-1 0-1 0,1-2 2 16,-1 0-4-16,1 2 3 0,-2 0-4 0,1-2-1 16,0 1 0-16,-1 1-1 0,-1 0-1 0,1-1 1 15,-5 6 0-15,7-8-2 0,-3 4 3 0,-4 4-2 0,8-7 1 16,-8 7-3-16,5-5 4 0,-5 5 4 16,0 0 2-16,6-6 2 0,-6 6 1 0,0 0 4 15,0 0 0-15,4-5 1 0,-4 5-3 0,0 0 5 0,0 0-2 16,0 0-1-16,0 0 0 0,0 0-4 0,8-4-4 15,-8 4 2-15,0 0-5 0,0 0-4 0,0 0 0 16,0 0 4-16,0 0-4 0,0 0-3 0,0 0 1 16,0 0-3-16,0 0 1 0,0 0 1 0,0 0 4 15,-16 20-1-15,12-15-2 0,4-5 2 0,-6 10-8 16,3-4 6-16,3-6 0 0,-8 14 0 0,4-8 0 16,2 1 3-16,-2 0-4 0,-1 1 4 0,0 1 1 15,0 2-5-15,0-3 8 0,3-1-1 0,-4 4 0 16,0-2 4-16,1-1 1 0,3 3 1 0,-5-1 1 15,3 0-1-15,2 2 1 0,-1-1 4 0,1 1 2 16,-4-1-2-16,2-1-3 0,2 4 4 0,1-2-1 16,-5-1 0-16,5 3-4 0,-2-2 3 0,1-2 0 0,1 2-1 15,1-2 0-15,-5 1 3 0,5 0 4 16,-3 0 0-16,1 0-2 0,0 1-3 0,0-3 2 16,0 2-1-16,2-2-4 0,0 1 1 0,-2 0-1 15,0 1 3-15,2-11 1 0,0 18 0 0,0-9-2 0,0 3 4 16,0-5-6-16,2 4 3 0,-2 0 0 15,2-3 3-15,-2-8-5 0,0 18 6 0,0-11-8 0,2 1 2 16,-2-8-6-16,3 15 10 0,-3-7-3 0,0-8-9 16,3 11 8-16,0-3 1 0,-3-2-2 0,0-6 1 15,5 10 1-15,-5-10 1 0,1 11-3 0,-1-11 4 16,4 9 0-16,-4-9-1 0,1 9 1 0,-1-9-4 16,5 9-5-16,-5-9 2 0,0 8 5 0,0-8-1 15,0 0 4-15,3 8-9 0,-3-8 4 0,0 0-5 16,0 0 1-16,0 0-1 0,2 8-5 0,-2-8 7 15,0 0 6-15,0 0-4 0,0 0 0 0,0 0-6 16,0 0 1-16,0 0-26 0,0 0-28 0,0 0-43 16,0 0-49-16,0 0-54 0,0 0-54 0,0 0-65 15,0 0-244-15,0 0-601 0,-16-26 266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47:07.1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BF4FA68-91C9-4921-BD9A-255BBBDE1672}" emma:medium="tactile" emma:mode="ink">
          <msink:context xmlns:msink="http://schemas.microsoft.com/ink/2010/main" type="writingRegion" rotatedBoundingBox="1297,923 22181,85 22591,10289 1707,11127"/>
        </emma:interpretation>
      </emma:emma>
    </inkml:annotationXML>
    <inkml:traceGroup>
      <inkml:annotationXML>
        <emma:emma xmlns:emma="http://www.w3.org/2003/04/emma" version="1.0">
          <emma:interpretation id="{3C644855-2A75-4846-9974-1A4882A8F2DC}" emma:medium="tactile" emma:mode="ink">
            <msink:context xmlns:msink="http://schemas.microsoft.com/ink/2010/main" type="paragraph" rotatedBoundingBox="1369,921 21856,98 21907,1363 1419,2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2E7F82-181E-41B2-AE36-2DE92E01862E}" emma:medium="tactile" emma:mode="ink">
              <msink:context xmlns:msink="http://schemas.microsoft.com/ink/2010/main" type="line" rotatedBoundingBox="1369,921 21856,98 21907,1363 1419,2185"/>
            </emma:interpretation>
          </emma:emma>
        </inkml:annotationXML>
        <inkml:traceGroup>
          <inkml:annotationXML>
            <emma:emma xmlns:emma="http://www.w3.org/2003/04/emma" version="1.0">
              <emma:interpretation id="{42FD3AB9-75C9-40B4-B25D-779638F3FD97}" emma:medium="tactile" emma:mode="ink">
                <msink:context xmlns:msink="http://schemas.microsoft.com/ink/2010/main" type="inkWord" rotatedBoundingBox="1369,921 3278,844 3329,2108 1419,2185"/>
              </emma:interpretation>
            </emma:emma>
          </inkml:annotationXML>
          <inkml:trace contextRef="#ctx0" brushRef="#br0">1395 89 168 0,'0'0'212'0,"0"0"-25"0,0 0-23 0,0 0-14 0,0 0-18 16,0 0-10-16,0 0-11 0,0 0-17 0,0 0-5 15,5 17-12-15,-5-17-7 0,5 11-6 0,-5-6 3 16,0-5-9-16,1 14-7 0,1-7-4 0,1-1-3 16,0 3-7-16,-3-9 1 0,5 13-3 15,-3-7-5-15,0 2-1 0,-2-8-4 0,8 8-1 0,-7-3-6 16,-1-5 4-16,5 9-5 0,-5-9 0 0,1 6-1 16,-1-6-1-16,0 0 1 0,0 0 5 0,0 0-1 15,0 0 1-15,0 0-4 0,0 0 0 0,0 0 0 16,0 0 5-16,0 0 1 0,0 0 1 0,0 0 3 15,-6-26-2-15,6 26 6 0,4-19 0 16,-3 8 0-16,4-2-1 0,-1 1-1 0,-1 0-3 0,5-1-4 16,-1-1 3-16,6-1-8 0,0 1 3 0,5-2-9 15,-2 2 0-15,3 3-1 0,1 1-3 0,9-4-2 16,-9 5-14-16,4 4-9 0,9-3-20 0,0 4-27 0,-1 2-31 16,0 2-42-16,2-2-57 0,-4 0-177 0,4 3-402 15,-2 0 179-15</inkml:trace>
          <inkml:trace contextRef="#ctx0" brushRef="#br0" timeOffset="-420.05">9 87 154 0,'0'0'243'0,"-13"0"-14"0,13 0-18 0,0 0-16 0,-8-3-21 16,8 3-13-16,0 0-16 0,0 0-22 0,0 0-6 16,0 0-12-16,0 0-10 0,0 0-11 0,0 0-9 15,0 0-7-15,40 4-9 0,-20 0 0 16,2 0-9-16,2-2-1 0,8 3-3 0,2 0-6 0,0 3-2 16,6-3-7-16,-2-2 1 0,-1 2-7 0,0 0-1 15,1-3-2-15,-2 2 0 0,1-1-4 0,-3 2-1 0,2-1-4 16,-11 1 1-16,-1-2-1 0,2 0-3 15,-6-3 1-15,3 4-3 0,-3-2 2 0,1 0-3 16,-8-1-3-16,2-1 3 0,-2 1-3 0,0 3-1 0,1-4 3 16,0 0 1-16,-1 0-8 0,0 0 6 0,1 0-1 15,0 0-2-15,1-3 1 0,1 3 3 0,-2 0-6 16,1 0 5-16,9-1-3 0,-4 1-1 0,0 0-1 16,-1-2-1-16,2 2 0 0,-1 0 3 0,-1-3-2 15,-3 3 2-15,-1-3 1 0,-1 3-3 0,-2-2 3 16,-1 2-2-16,-1-2 1 0,-10 2-1 0,13-4 1 15,-6-1 2-15,-7 5 1 0,8-5 1 0,-8 5-7 16,4-11 2-16,-4 11-3 0,-1-10 2 0,1 10 2 16,-10-11-3-16,4 3-2 0,-3-1-1 0,-1 0 4 15,-2 2-2-15,0-1 2 0,-6 0-2 0,5 1-1 16,-6-1-2-16,1 2 1 0,-2-2 6 16,-5 4-4-16,6-4 0 0,-6 6 1 0,4-2-4 0,-2 0 6 0,2 2-1 15,-4-2 0-15,2 2 1 0,-2 2-5 16,3-3 2-16,1 0 0 0,1 3 3 0,3 0-4 15,2 0 5-15,1 0-3 0,1 3-3 0,2-2 2 0,-2 2-7 16,2-1-14-16,4 3-24 0,-1-5-16 0,8 0-19 16,-12 10-19-16,9-3-29 0,3-7-31 0,-3 7-210 15,3-7-401-15,0 0 178 0</inkml:trace>
          <inkml:trace contextRef="#ctx0" brushRef="#br0" timeOffset="-1124.04">129-263 53 0,'0'0'164'0,"0"0"-20"16,0 0-4-16,0 0-5 0,0 0-11 0,0 0-14 0,0 0-8 16,0 0-4-16,0 0-6 0,0 0-5 15,0 0-10-15,0 0-4 0,0 0 4 0,0 0-2 16,0 0-5-16,0 0-7 0,17 3-1 0,-17-3-4 0,14-2-7 15,-4 2 0-15,-10 0-6 0,18-1-6 0,-6 0-2 16,1-1 0-16,0 0-3 0,2-2-4 0,1 2-1 16,4-2-1-16,0 1-6 0,-3 1 0 0,1-3-2 15,3 1 0-15,0-4 0 0,4 3-4 0,-2-1-2 16,1-2-2-16,-2 2 3 0,0-1-5 0,-1-2 2 16,1 0-5-16,1 0 2 0,-3-1 1 0,1-2-3 15,-1 1-3-15,0 0 3 0,-3-2-2 0,0 0 1 16,-2 2-3-16,1-2 0 0,-6 5-4 0,1-5 3 15,-1 3 3-15,-3 0-2 0,1-2-1 0,-2 1 4 0,0 1-7 16,-1-1 4-16,-1-1-3 0,-2 1-2 16,1 0-3-16,-3 2 4 0,1 1-4 0,-1-4-3 15,-1 1-1-15,-2 0 1 0,-2 1-2 0,0 1 1 0,2-1-2 16,-2-2 4-16,-1 1 3 0,-2 0-3 0,2 3 4 16,-2-2-3-16,-1 0 2 0,1 1-2 0,-3-1-1 15,-1 2 0-15,2 0 3 0,-1 0 1 0,0 0-3 16,-1 0 3-16,2 2-1 0,-1-1-2 0,-1 3-1 15,0-1 3-15,0 1 1 0,0 2 0 0,0-1 0 16,0 2-1-16,12 1-1 0,-17-1 3 0,7 1-1 16,10 0 2-16,-19 0 2 0,10 2-1 0,3 1-3 15,-2-1 2-15,8-2 3 0,-14 9-3 0,8-4 4 16,-1 4 3-16,-2 0 0 0,2 2 3 0,3 2-2 16,-2 4 3-16,0-5-3 0,0 8 4 0,1-1-1 15,1 3 5-15,-2-2 3 0,5 2 6 0,-2 2-3 16,0 2 1-16,0 5-4 0,4-4 8 0,-2-4-1 15,1-1 2-15,0 2-2 0,1 3 3 0,-1-3 2 0,0 4 0 16,0-5-1-16,2 1 3 0,-4-4-2 0,2 1-2 16,0 2-2-16,-1-3 2 0,1 2-2 15,1-2 0-15,2-1-4 0,-1 4 0 0,1-1 2 0,4 6 1 16,-1-8-3-16,-2 1 3 0,1-1-8 0,1 8 3 16,-2-6-1-16,6 5-1 0,-7-5-1 0,1-3-1 15,1 0-7-15,0 3 2 0,-1-3 1 0,0 3-1 16,-4-2 0-16,0-1 0 0,2 0-5 0,-2-2 0 15,-2 3 2-15,2-6 0 0,-1 3 1 0,-1-1 1 16,-1-3-5-16,2 1 1 0,0-1-3 0,-3-1 3 16,2-2-1-16,-2 0 0 0,0-1 0 0,3 0 3 15,1-9-5-15,-2 13-1 0,-1-7 4 0,1 1-5 16,2-7-14-16,-6 12-21 0,6-12-29 0,-2 8-23 0,2-8-34 16,-7 9-32-16,7-9-43 0,-5 6-242 15,5-6-474-15,0 0 211 0</inkml:trace>
        </inkml:traceGroup>
        <inkml:traceGroup>
          <inkml:annotationXML>
            <emma:emma xmlns:emma="http://www.w3.org/2003/04/emma" version="1.0">
              <emma:interpretation id="{672C5CDF-47DA-455E-92AA-03E7D8FA8126}" emma:medium="tactile" emma:mode="ink">
                <msink:context xmlns:msink="http://schemas.microsoft.com/ink/2010/main" type="inkWord" rotatedBoundingBox="4145,1314 4407,1303 4431,1899 4169,1909"/>
              </emma:interpretation>
            </emma:emma>
          </inkml:annotationXML>
          <inkml:trace contextRef="#ctx0" brushRef="#br0" timeOffset="821.93">2781-74 231 0,'0'0'233'0,"0"0"-12"0,0 0-14 16,0 0-4-16,0 0-17 0,0 0-9 0,0 0-10 15,0 0-10-15,0 0-15 0,0 0-9 0,0 0-14 16,0 0-12-16,0 0-14 0,0 0-10 0,0 0-11 16,0 0-9-16,0 0-5 0,0 0-6 0,0 0-3 15,0 0-8-15,0 0-2 0,0 0-3 0,-15 24-5 16,14-15 0-16,-2 3-4 0,-1-1 0 0,1 2-8 15,1-1 4-15,1 0-1 0,-2 1-2 0,3-2-2 16,0-1-4-16,0 5 2 0,0-5-3 0,0 1 1 16,0-1 1-16,3 1-2 0,-1-4-4 0,-1 0 0 15,4 2 5-15,-3-2-5 0,1 0 1 0,-3-7-4 16,4 13 4-16,-1-10-2 0,-3-3 0 0,3 9 0 0,-3-9-2 16,5 9 2-16,-5-9-2 0,3 7 2 15,-3-7-5-15,8 5 3 0,-8-5 4 0,6 5-10 0,-6-5 7 16,9 3-3-16,-9-3-3 0,11 1-8 0,-1-2-8 15,3 0-11-15,-3-2-10 0,3 2-21 0,3-4-22 16,-1 2-12-16,1-2-10 0,4-1-19 0,-4 1-35 16,0-7-30-16,2 1-224 0,0 2-442 0,-3-7 196 15</inkml:trace>
          <inkml:trace contextRef="#ctx0" brushRef="#br0" timeOffset="1122.16">2828-326 116 0,'0'0'244'16,"-4"-11"-13"-16,4 3-16 0,0 8-13 0,-2-10-6 0,2 10-6 15,-3-10-9-15,3 10-18 0,0-9-6 0,0 9-20 16,0 0-13-16,-3-11-15 0,3 11-10 0,0 0-12 16,0 0-10-16,-4-9-9 0,4 9-12 0,0 0-16 15,0 0-5-15,0 0-18 0,0 0-19 0,0 0-18 16,0 0-21-16,0 0-19 0,0 0-17 0,-6 23-35 16,6-23-35-16,10 13-69 0,-7-10-130 0,7 6-373 15,1-2 166-15</inkml:trace>
        </inkml:traceGroup>
        <inkml:traceGroup>
          <inkml:annotationXML>
            <emma:emma xmlns:emma="http://www.w3.org/2003/04/emma" version="1.0">
              <emma:interpretation id="{6AB24274-04F1-4D90-80D3-7714C974A710}" emma:medium="tactile" emma:mode="ink">
                <msink:context xmlns:msink="http://schemas.microsoft.com/ink/2010/main" type="inkWord" rotatedBoundingBox="5328,1400 6222,1364 6244,1891 5349,1926"/>
              </emma:interpretation>
            </emma:emma>
          </inkml:annotationXML>
          <inkml:trace contextRef="#ctx0" brushRef="#br0" timeOffset="5416.66">3923-31 31 0,'8'-10'184'0,"-2"6"-8"0,-2 0-10 0,-4 4-6 15,11-8-7-15,-6 3-9 0,-5 5-7 0,8-9-6 16,-3 5-1-16,-5 4-6 0,8-9 1 0,-8 9-4 16,7-6-2-16,-7 6-4 0,3-6-8 0,-3 6-3 15,0 0-6-15,4-7-5 0,-4 7-11 0,0 0-9 16,0 0-6-16,0 0-8 0,0 0-9 0,0 0-6 16,0 0-4-16,0 0-2 0,0 0-5 0,0 0-1 15,0 0-7-15,-20 21 4 0,13-11-2 0,1-1-2 16,1 2-4-16,-1 0 0 0,4 1-1 0,-5 2-2 15,5-4 4-15,-1 3 4 0,2-1-6 0,-1 0 2 16,2-1 0-16,0 3-2 0,0-5-4 0,0 1-1 0,2-2 0 16,-2-8-3-16,1 15 1 0,2-10-2 15,-3-5-2-15,2 13 1 0,0-8-1 0,-2-5-1 16,5 10 1-16,-1-4 0 0,-4-6 0 0,7 8 0 0,-7-8-1 16,5 6-5-16,3-6 4 0,-8 0-5 0,15 5-13 15,-8-4-14-15,4-1-17 0,-2 2-19 0,2-1-25 16,0-1-20-16,-11 0-20 0,22-4-24 0,-7-1-33 15,-5-1-72-15,0 0-143 0,1-4-430 0,-2 2 191 16</inkml:trace>
          <inkml:trace contextRef="#ctx0" brushRef="#br0" timeOffset="5691.46">3988-244 53 0,'0'0'222'0,"-5"-12"-10"0,3 6-10 0,2 6-13 16,-4-10-9-16,4 10-10 0,-7-10-8 0,7 10-7 16,-2-9-11-16,2 9-13 0,-5-6-10 0,5 6-12 15,0 0-11-15,0 0-12 0,0 0-11 0,-4-9-9 16,4 9-7-16,0 0-9 0,0 0-12 0,0 0-15 15,0 0-19-15,0 0-23 0,0 0-26 0,0 0-22 16,9 29-26-16,-5-19-35 0,1 1-52 16,-1 1-157-16,-2-6-363 0,5 5 161 0</inkml:trace>
          <inkml:trace contextRef="#ctx0" brushRef="#br0" timeOffset="6281.96">4265 72 22 0,'0'0'212'0,"7"2"-16"0,-7-2-21 0,11 2-13 16,-11-2-17-16,7 3-11 0,-7-3-9 16,6 5-10-16,-6-5-13 0,9 5-5 0,-9-5-10 0,6 7-9 15,-6-7-7-15,5 7-5 0,-5-7-5 0,5 7-9 16,-4-1-3-16,-1-6-4 0,5 8-4 0,-5-8-3 15,0 6-3-15,0-6-5 0,0 0-3 16,5 10-2-16,-5-10 0 0,0 0-2 0,0 0-1 0,0 8-4 16,0-8-1-16,0 0 2 0,0 0 1 0,0 0 8 15,0 0 7-15,0 0 6 0,0 0 0 0,0 0-6 16,0 0-1-16,0 0-3 0,0 0-3 0,0 0-5 16,0 0-1-16,21-18-3 0,-16 12 0 0,2-2-6 15,1-2 3-15,-1 3-9 0,4-3-1 0,0 3-7 16,-1-3-4-16,0-2 0 0,1 4 1 0,-1-1-2 15,0 3 3-15,1-2-2 0,-3-2 2 0,-1 4 0 16,4-3 0-16,-2 1 3 0,-3 5-3 0,1-3-2 16,-1 0 5-16,1 2-4 0,-1 0 0 0,2 2 2 0,-8 2-1 15,10-7 1-15,-10 7 2 0,7-8-2 0,-1 7 4 16,-6 1-3-16,0 0 2 0,12-1-3 16,-12 1 7-16,11-2 0 0,-11 2 1 0,8-1 0 15,-8 1 3-15,10-1-6 0,-10 1 4 0,11 2 0 0,-7 2 5 16,-4-4 1-16,11 8 1 0,-3-5 3 0,-3 1 0 15,2 2 0-15,2 2 4 0,-2-3 8 16,-1 4 7-16,-2-4 5 0,5 4 7 0,0-2-2 0,-3 2-1 16,1-3 0-16,-1 4 1 0,1-1-6 0,2-1 2 15,-4 0-8-15,-1-2-2 0,2 0 1 0,1 0-5 16,-2 2 0-16,1-2-5 0,1 0 5 0,-3 2-9 16,3-3 1-16,0 2-2 0,-3-2-3 0,0 2-1 15,1-1-10-15,1 0-28 0,-1 0-28 0,-3 1-38 16,-2-7-38-16,6 9-46 0,-1-4-67 0,-5-5-232 15,5 7-511-15,-5-7 227 0</inkml:trace>
        </inkml:traceGroup>
        <inkml:traceGroup>
          <inkml:annotationXML>
            <emma:emma xmlns:emma="http://www.w3.org/2003/04/emma" version="1.0">
              <emma:interpretation id="{B7946B82-0FF5-4275-837F-2B14C74A25A0}" emma:medium="tactile" emma:mode="ink">
                <msink:context xmlns:msink="http://schemas.microsoft.com/ink/2010/main" type="inkWord" rotatedBoundingBox="7507,1244 10579,1121 10606,1810 7534,1934"/>
              </emma:interpretation>
            </emma:emma>
          </inkml:annotationXML>
          <inkml:trace contextRef="#ctx0" brushRef="#br0" timeOffset="9919.02">6589-337 6 0,'0'0'174'0,"0"0"-9"0,0 0-8 16,0 0-10-16,0 0-11 0,4-7-6 0,-4 7-11 15,0 0-7-15,0 0-8 0,0 0-6 0,0 0-10 16,0 0 0-16,0 0-5 0,0 0-1 0,0 0-8 16,0 0 0-16,0 0-7 0,0 0-7 0,0 0 0 0,0 0-10 15,0 0-6-15,0 0-5 0,0 0-2 16,0 0-7-16,0 0-2 0,-25-6-1 0,12 7 0 0,1-1-5 16,-3 2-1-16,-1-1-2 0,1 0-2 0,-8 0 2 15,2-1-2-15,-3 3 0 0,5-1 0 0,-5 0-3 16,-3-1 2-16,4-1-4 0,0 1 2 0,-1 1-1 15,2 1 2-15,0-3-3 0,7 0 3 0,-4 0-3 16,7 3 0-16,-2-2-1 0,2 0 0 0,3 0-5 16,9-1 0-16,-17 2-3 0,6-1 2 0,11-1 1 15,-11 2 0-15,11-2 2 0,-10 6-5 0,10-6 0 16,-7 5-1-16,7-5 2 0,-5 3 1 0,5-3-2 16,-3 8 0-16,3-8-4 0,-2 9 4 0,2-9-1 15,0 0-1-15,2 10 1 0,-2-10 2 0,5 6-1 0,-5-6-1 16,9 9 1-16,-4-4-2 0,2-2-1 15,-1 2 1-15,-6-5 0 0,14 6 2 0,-3-1-1 16,-1-1-1-16,-1 1 1 0,1-3 1 0,3 2-3 0,-1-1 0 16,0 2 4-16,3-2-1 0,-1-1-1 15,-1 2 1-15,0 0-2 0,8-2 0 0,-2 2 2 16,-4 0-1-16,-2-2-4 0,2 1 2 0,1 0 1 0,2-2-1 16,-3 1 0-16,-1 1 1 0,2-1-2 0,-2 2 0 15,0-3-3-15,-2 2 5 0,1 0-2 0,0-2 0 16,-2 1-1-16,1-2 2 0,-4 4 2 0,-8-4-2 15,16 1 0-15,-8 3 0 0,-1-3 0 0,2 3-1 16,0-4 2-16,-9 0 1 0,16 5-2 0,-9-4-2 0,1 4 0 16,-8-5 1-16,13 4 1 0,-4-3 0 15,-2 2-3-15,1-1 3 0,3 2 1 0,-4 0-2 16,-7-4-1-16,19 5 1 0,-12-4-1 0,-2 3 2 0,4-1-1 16,-3 0 0-16,1 0 2 0,-1 2-1 0,3-3 0 15,-9-2 0-15,9 5-1 0,-5-2-1 16,-4-3 2-16,9 6-1 0,-9-6 1 0,6 5 0 0,-6-5 0 15,9 4-10-15,-9-4 10 0,5 5-1 0,-5-5-1 16,5 9 6-16,-5-9-5 0,6 7 1 0,-6-7-1 16,5 7-2-16,-5-7 4 0,2 10 1 0,-2-10-4 15,4 8 0-15,-4-8 4 0,1 7-2 0,-1-7 0 16,1 11 0-16,-1-11-1 0,-1 8 0 0,1-8 0 16,0 0 4-16,-2 14-3 0,2-14 3 0,-4 12-4 15,2-6 0-15,2-6 3 0,-7 7-2 0,3-2 6 16,4-5-2-16,-9 9 1 0,4-4-3 0,5-5 1 15,-10 7 1-15,3-3 1 0,-1 0 0 0,1-1 1 0,7-3-1 16,-12 5-2-16,5-2 8 0,7-3-3 0,-12 5 4 16,6-3 1-16,-3 2-2 0,9-4 1 0,-11 2-1 15,11-2-3-15,-14 0 0 0,6 1 1 0,8-1 2 16,-12 3-1-16,4-2-1 0,8-1 2 0,-13 0 0 16,13 0-5-16,-17-1 1 0,9 0 2 0,8 1-2 15,-20-3 0-15,11 3-1 0,1-2 0 0,8 2-3 16,-21-4-3-16,13 2 5 0,-7 0-2 0,2-4 4 15,0 2-5-15,0 2 3 0,0-2-5 0,-2 0 3 16,2-2-2-16,-8 1 2 0,10 0-2 0,-4-2 2 16,0 0-1-16,1 3 0 0,1-1 0 0,-1-1 4 15,3 2-2-15,-2 0 0 0,3 2-2 0,0-4 0 16,-1 0 0-16,3 4-2 0,0-2 3 0,8 4-1 16,-10-4 0-16,10 4-1 0,-10-2-1 0,10 2-5 15,0 0-10-15,-10-4-10 0,10 4-15 0,0 0-15 16,0 0-13-16,0 0-22 0,-6-4-29 0,6 4-23 0,0 0-14 15,0 0-63-15,0 0-129 0,0 0-375 0,0 0 167 16</inkml:trace>
          <inkml:trace contextRef="#ctx0" brushRef="#br0" timeOffset="11277.92">7525-375 125 0,'0'0'185'0,"0"0"-22"0,0 0-10 0,0 0-16 15,0 0-12-15,0 0-11 0,0 0-12 0,-13-11-4 16,13 11-11-16,-13-2-3 0,13 2-5 0,-17-1-5 15,5 1-3-15,-2 0-4 0,1 0-3 0,-3 0-4 0,-5 0-1 16,1 1-5-16,4 1-3 0,-5 1-1 0,1-1-6 16,4-1 1-16,-1-1-5 0,4 3-6 15,-2-2-3-15,1 1-3 0,2 1-4 0,-1-1 2 0,4-2-4 16,0 3-1-16,0 0-3 0,2 1 0 0,7-4-8 16,-12 4 0-16,4 1-1 0,2-2 3 15,6-3-4-15,-9 6 2 0,3-2-3 0,6-4-1 0,-6 7-9 16,2-1 8-16,4-6 1 0,-3 8 1 0,3-8-1 15,-3 10 0-15,3-10-2 0,-2 10 0 0,2-10-4 16,1 10 0-16,-1-10 2 0,6 9 4 0,-6-9-6 16,9 9 4-16,-4-4-1 0,2 0 0 0,2-1-1 15,-1 2 4-15,3 0-5 0,2-1 4 0,0 2-1 16,1-2-3-16,-3-1 1 0,3 0 2 0,2 0-4 0,-2-2 0 16,1 4 3-16,6-2 0 0,-6 0 0 15,3 0-4-15,1 3 3 0,1-4-3 0,-7 3-4 16,2-2 6-16,-1 0 2 0,-1 0-3 0,-1 2-1 15,3-4 2-15,0 2-1 0,-1 0 3 0,-1-2-8 16,1 2 7-16,-2 1-2 0,0-5-2 0,1 4 4 16,-1-2-2-16,-3 0 0 0,2 4-1 0,-4-3 0 0,4-1 5 15,0 2-5-15,-2-2 0 0,0 1-2 0,-3 2 1 16,-6-5 1-16,13 5-1 0,-6-1 4 0,-1-2-1 16,0 2-2-16,0 0-1 0,-6-4-1 0,9 9 0 15,-4-4 1-15,-3-1 1 0,-2-4 1 0,6 6-3 16,-6-6 5-16,7 10-2 0,-7-10 0 0,3 7-1 15,-3-7-2-15,0 0 6 0,0 12-6 0,0-12 5 16,0 0-1-16,-5 13-2 0,5-13-1 0,-5 9 1 16,3-4 3-16,2-5-6 0,-8 10 4 0,3-6 3 15,1 1 0-15,4-5-2 0,-9 7 0 0,3-3 2 0,0 1 6 16,-3-1-1-16,0 0-1 0,2-2 6 16,-5-1 0-16,-1 2 2 0,0-1-5 0,-3-2 5 15,1 3-3-15,-1-3-1 0,-4 0 1 0,3 0 0 0,2-3 0 16,-8 3 1-16,0-2-2 0,0-2 2 0,2 0 1 15,-2 3-6-15,2-4 6 0,-2 5-1 16,2-4-2-16,1 3 0 0,1-3-5 0,4 2 1 0,2-1 2 16,-1 1-3-16,-2-1-1 0,4 1 1 0,2 1-1 15,-4-2 0-15,7 0-7 0,7 3 6 0,-10-5 1 16,10 5-2-16,-11-3-2 0,11 3-11 0,-8-6-17 16,8 6-8-16,0 0-8 0,-6-7-15 0,6 7-8 15,0 0-15-15,0 0-9 0,6-15-14 0,-6 15-19 16,7-9-22-16,-7 9-43 0,7-8-120 0,1 2-332 15,-2 0 147-15</inkml:trace>
          <inkml:trace contextRef="#ctx0" brushRef="#br0" timeOffset="12341.82">7941-499 11 0,'1'-9'197'0,"-1"9"-10"16,5-5-15-16,-5 5-12 0,0 0-12 0,6-9-7 15,-6 9-8-15,0 0-7 0,6-3-7 0,-6 3-7 0,0 0-4 16,5-5-11-16,-5 5-7 0,0 0-8 0,0 0-9 16,0 0-8-16,5-6-8 0,-5 6-8 0,0 0-3 15,0 0-6-15,0 0-6 0,0 0-4 0,0 0-2 16,6 14 1-16,-6-14-4 0,3 11-1 0,-2-4 3 15,-1-7-6-15,5 12 0 0,-5-3 1 0,1 0 1 16,2-1-2-16,-2 0-2 0,-1 2 2 0,1 2-1 16,-1-3-2-16,0 2 4 0,0-3-4 0,0-8 1 15,-1 20 1-15,1-8-6 0,0-1-1 0,-1-1 0 16,1 1 1-16,-3 1 0 0,2 0-2 0,0 1 0 16,1-2 0-16,-1 2-1 0,-2 1 6 0,6-5-7 15,-3 3 1-15,0-1-1 0,0 1-2 0,0 0 1 16,1-1-1-16,0 0 3 0,0-2-1 0,-1-9-3 15,0 16 0-15,3-7-1 0,-3 1 1 0,0-10-2 0,0 13 2 16,0-7-2-16,0-6-3 0,0 12 3 0,0-12-1 16,1 9 2-16,-1-9-3 0,3 11-1 15,-3-11 3-15,-3 10 0 0,3-10-3 0,0 0 1 0,1 11 1 16,-1-11-1-16,0 9-1 0,0-9-2 0,0 0 4 16,0 12 2-16,0-12-6 0,2 8 0 0,-2-8 3 15,3 11 0-15,-3-11 0 0,-1 8-1 16,1-8-2-16,0 0 1 0,1 14 0 0,-1-14-1 0,1 6 2 15,-1-6 0-15,0 0-1 0,2 8 1 0,-2-8 0 16,0 0 1-16,0 0 0 0,0 12-3 0,0-12 3 16,0 0-1-16,3 7 2 0,-3-7-2 0,0 0 1 15,6 5 0-15,-6-5 1 0,0 0 0 0,8 4 0 16,-8-4-2-16,7 4 4 0,-7-4-5 0,11 0 3 16,-11 0-2-16,9 1 2 0,-9-1 1 0,0 0-4 15,17-2-1-15,-9-1 3 0,-8 3-1 0,13-2-1 16,-13 2 3-16,15-4-3 0,-8 2 2 0,-7 2-1 15,18-3-3-15,-10 0 0 0,0 3 3 0,4-5 0 16,-3 3-3-16,-1-1 1 0,5 2-1 0,0-2 2 16,-2 1-4-16,3-1 3 0,-3 2-2 0,3 0 1 0,-1 1 0 15,3-1 3-15,4 3 1 0,0-2-2 16,-7-1-2-16,3 2 3 0,4-1-2 0,-7 0-2 0,5 4 2 16,-3-4 3-16,0 2-4 0,-1-2 2 15,0 3-1-15,-2-3 1 0,-1 3-2 0,1-2 2 0,-3 1-1 16,-1 1 0-16,-8-3 2 0,15 0-1 15,-15 0 1-15,10 0-3 0,-10 0 1 0,9 2-1 0,-9-2 0 16,0 0-5-16,0 0-16 0,0 0-9 0,0 0-26 16,0 0-16-16,0 0-22 0,0 0-22 0,0 0-19 15,0 0-22-15,0 0-19 0,0 0-193 0,-30-7-399 16,30 7 177-16</inkml:trace>
          <inkml:trace contextRef="#ctx0" brushRef="#br0" timeOffset="14849.99">8829-217 59 0,'0'0'170'16,"0"0"-13"-16,0 0 0 0,0 0-19 0,15-18 2 15,-15 18-11-15,0 0-7 0,0 0-3 0,0 0-7 16,0 0-9-16,0 0-4 0,0 0-6 0,0 0-9 16,0 0-4-16,0 0-7 0,0 0-9 0,0 0 4 0,0 0-7 15,0 0-6-15,0 0-6 0,0 0-4 16,0 0-5-16,-7-9-2 0,7 9-7 0,0 0-3 15,0 0-4-15,0 0-3 0,0 0-2 0,0 0-6 0,0 0 5 16,0 0-2-16,0 0 5 0,0 0-2 0,0 0 1 16,0 0 6-16,14 19 5 0,-14-19 1 15,10 6 1-15,-4-2-6 0,-1 0 5 0,1 2-5 0,-6-6 2 16,12 8 0-16,-4 1-1 0,-1-4 0 0,-1-1-5 16,3 4 1-16,1 0-4 0,-3-3-2 0,3 4 0 15,-3-4-3-15,0 1 0 0,0 3 0 0,0 0-6 16,2-4 5-16,-4 3-2 0,4-2 1 0,-3 1-2 15,1 2-4-15,1 1 2 0,-4-5-3 0,3 1 2 16,-4 1-2-16,5 0 2 0,-4-2-1 0,2 1-1 0,-3 0 3 16,5 2-4-16,-3-2 1 0,-2 0-2 15,2 0 3-15,0-3 3 0,1 2-3 0,-6-5-3 16,7 9 3-16,-3-4-1 0,0 0 1 0,-4-5-1 16,9 12-2-16,-9-12 5 0,4 5-4 0,-4-5 1 15,6 6-3-15,-6-6 0 0,5 6 2 0,-5-6 1 0,0 0-2 16,6 5-5-16,-6-5 1 0,5 5 7 15,-5-5-6-15,0 0 2 0,0 0 0 0,0 0 1 0,0 0-1 16,6 4 1-16,-6-4-5 0,0 0-2 0,0 0-10 16,0 0-12-16,0 0-18 0,0 0-20 0,0 0-14 15,0 0-20-15,0 0-20 0,0 0-30 0,0 0-36 16,0 0-226-16,0 0-441 0,0 0 195 0</inkml:trace>
          <inkml:trace contextRef="#ctx0" brushRef="#br0" timeOffset="15588.46">9170-254 76 0,'0'0'151'0,"0"0"-12"0,0 0-1 0,0 0-6 0,0 0-7 16,0 0-11-16,0 0-4 0,0 0-6 0,0 0-2 16,0 0-11-16,0 0 0 0,0 0 0 15,0 0-9-15,6-9-8 0,-6 9-7 0,0 0-6 0,0 0 1 16,0 0-6-16,0 0-9 0,0 0-6 0,0 0-4 15,0 0-3-15,0 0-6 0,0 0-6 0,0 0-2 16,0 0 5-16,0 0-9 0,0 0 1 0,0 0 5 16,0 0-4-16,0 0-2 0,-19 19 2 0,13-16 4 15,6-3-5-15,-9 12 0 0,3-7-3 0,-1 0 3 16,0 2 6-16,1 0 7 0,-3 0 3 0,2 0 4 0,0 1-10 16,-3 2 3-16,1-2-4 0,-1 2-1 15,3-2 4-15,-2 1 7 0,-2 0-6 0,0 0 2 16,2 1-7-16,0-1 0 0,-1 3-3 0,0 0-1 15,0-1-2-15,0-1 3 0,-2 3-4 0,1-1 3 0,1-1 0 16,0-1 0-16,2-1-4 0,0 1 2 16,-2-1 0-16,1-3-2 0,1 4-2 0,0-1-2 15,2-4 0-15,0 0 1 0,1 2-2 0,-1 1-4 0,6-8 2 16,-9 9-2-16,4-4-2 0,5-5 2 0,-7 11 0 16,7-11 2-16,-4 8-3 0,4-8 0 0,-2 7-2 15,2-7 1-15,0 0-2 0,-6 7 3 0,6-7-5 16,0 0 4-16,0 0 0 0,0 0-3 0,-5 6 4 15,5-6-1-15,0 0-1 0,0 0 0 0,0 0 0 16,0 0 0-16,0 0 0 0,0 0-4 0,0 0-15 16,0 0-20-16,0 0-25 0,0 0-37 0,0 0-40 15,0 0-63-15,0 0-241 0,0 0-477 0,0 0 212 16</inkml:trace>
        </inkml:traceGroup>
        <inkml:traceGroup>
          <inkml:annotationXML>
            <emma:emma xmlns:emma="http://www.w3.org/2003/04/emma" version="1.0">
              <emma:interpretation id="{9A4CAA4E-AE6A-4BB0-8F90-AA09A44D513B}" emma:medium="tactile" emma:mode="ink">
                <msink:context xmlns:msink="http://schemas.microsoft.com/ink/2010/main" type="inkWord" rotatedBoundingBox="11147,1386 11280,1380 11295,1752 11161,1757"/>
              </emma:interpretation>
            </emma:emma>
          </inkml:annotationXML>
          <inkml:trace contextRef="#ctx0" brushRef="#br0" timeOffset="28454.6">9741-316 181 0,'0'0'203'0,"0"0"-9"0,0 0-17 0,0 0-12 0,0 0-13 15,0 0-11-15,0 0-11 0,-10-3-14 16,10 3-8-16,0 0-10 0,0 0-10 0,0 0-8 16,0 0-4-16,0 0-11 0,0 0-6 0,0 0-8 0,0 0 0 15,0 0-7-15,0 0 0 0,0 0-4 0,0 0-1 16,0 0-1-16,0 0-1 0,0 0-1 15,0 0-1-15,0 0-4 0,23 13 1 0,-23-13-2 0,0 0-2 16,11 1-1-16,-11-1-3 0,7 3 2 0,-7-3 3 16,0 0 7-16,0 0 1 0,0 0 8 15,11 0 0-15,-11 0 1 0,0 0 1 0,0 0-1 0,0 0-4 16,0 0 0-16,0 0-3 0,6-8-5 0,-6 8-2 16,0 0-4-16,0 0-6 0,0 0 2 0,0 0-5 15,0 0-2-15,0 0-3 0,-1-11-3 0,1 11 0 16,0 0-6-16,0 0 1 0,0 0-2 0,0 0-3 15,0 0 1-15,0 0-8 0,0 0-10 0,0 0-14 16,0 0-12-16,0 0-22 0,-23 16-21 0,20-8-16 16,-2-3-22-16,2 1-30 0,3-6-49 0,-7 14-216 15,3-9-454-15,1 4 201 0</inkml:trace>
          <inkml:trace contextRef="#ctx0" brushRef="#br0" timeOffset="28952.34">9857 48 71 0,'0'0'253'0,"0"0"-17"15,0 0-15-15,0 0-10 0,0 0-17 0,0 0-12 16,0 0-11-16,0 0-18 0,0 0-12 0,0 0-16 15,0 0-13-15,0 0-11 0,0 0-11 0,0 0-5 16,0 0-13-16,0 0-2 0,0 0-13 0,0 0 1 16,0 0-10-16,0 0-5 0,0 0-1 0,0 0 1 15,0 0-4-15,0 0 0 0,15-5-1 0,-15 5 6 16,0 0 1-16,0 0 3 0,0 0 10 0,0 0 9 16,0 0 5-16,0 0-4 0,0 0-6 0,0 0-3 15,7-6-15-15,-7 6 5 0,0 0-14 0,0 0-2 0,0 0-3 16,-10-18 2-16,10 18-10 0,-7-12-5 15,1 6-3-15,6 6-14 0,-9-6-14 0,9 6-25 16,-7-4-26-16,7 4-26 0,0 0-17 0,-9-1-22 0,9 1-28 16,0 0-29-16,0 0-41 0,-8 14-218 0,8-14-483 15,0 0 213-15</inkml:trace>
        </inkml:traceGroup>
        <inkml:traceGroup>
          <inkml:annotationXML>
            <emma:emma xmlns:emma="http://www.w3.org/2003/04/emma" version="1.0">
              <emma:interpretation id="{F458A5FF-E7CC-43FE-A526-641FDADB6EAD}" emma:medium="tactile" emma:mode="ink">
                <msink:context xmlns:msink="http://schemas.microsoft.com/ink/2010/main" type="inkWord" rotatedBoundingBox="14803,778 14917,773 14947,1517 14832,1522"/>
              </emma:interpretation>
            </emma:emma>
          </inkml:annotationXML>
          <inkml:trace contextRef="#ctx0" brushRef="#br0" timeOffset="39689.43">13418-899 4 0,'0'0'238'0,"0"0"-16"0,0-10-14 0,0 10-12 16,0 0-14-16,0 0-16 0,1-9-14 0,-1 9-16 15,0 0-22-15,0 0-2 0,8-7-8 0,-8 7-9 16,7-2-9-16,-7 2-6 0,0 0-5 15,12-2-7-15,-12 2-7 0,0 0-10 0,0 0-2 0,15 3-4 16,-15-3-4-16,7 8-3 0,-3-2 2 0,1 0-1 16,1 5-3-16,-2 0-2 0,0 1-2 0,1 2 0 15,0 2-2-15,-3 3-3 0,2 1-2 0,-4-2 2 16,1 2-3-16,-1 0-3 0,0 2 0 0,-1-2-1 16,-1-1 3-16,0 1-3 0,1 2 0 0,-2-2 1 15,0 1-4-15,0-2 3 0,-2 2-1 0,0 1 2 16,0-2 1-16,2-1-3 0,-2 1 4 0,-1-1 0 15,1 0-1-15,1-2 0 0,-1-3 0 0,1 2-3 16,2-2-2-16,-3-2-1 0,0 2 1 0,2 0-4 16,0 0 3-16,-1-3-2 0,4 0-4 0,-4-2 0 15,3 1 0-15,0-2 2 0,0 1-2 0,1-9 7 0,-3 13-9 16,3-13 3-16,3 14-2 0,-2-7-1 16,-1-7-1-16,4 11 1 0,-2-6-2 0,-2-5-1 0,4 10 1 15,-4-10 2-15,5 8 1 0,-2-4-3 0,-3-4 2 16,0 0-5-16,6 9-9 0,-6-9-9 15,3 4-12-15,-3-4-10 0,0 0-14 0,0 0-19 16,0 0-34-16,0 0-38 0,0 0-35 0,0 0-51 0,0 0-218 16,0 0-482-16,0 0 214 0</inkml:trace>
        </inkml:traceGroup>
        <inkml:traceGroup>
          <inkml:annotationXML>
            <emma:emma xmlns:emma="http://www.w3.org/2003/04/emma" version="1.0">
              <emma:interpretation id="{24D1BB8E-7B2A-413A-A8F5-70C6AE5BAA7B}" emma:medium="tactile" emma:mode="ink">
                <msink:context xmlns:msink="http://schemas.microsoft.com/ink/2010/main" type="inkWord" rotatedBoundingBox="15501,740 18550,617 18582,1415 15533,1537"/>
              </emma:interpretation>
            </emma:emma>
          </inkml:annotationXML>
          <inkml:trace contextRef="#ctx0" brushRef="#br0" timeOffset="40550.15">14487-848 53 0,'0'0'192'0,"-7"-14"-10"0,7 14-13 0,-9-8-6 16,4 4-7-16,-5 2-4 0,0-3-8 0,-2 3-2 16,-2 1-9-16,-3-1-8 0,3 0-8 0,-3 0-7 15,-1 2-3-15,1 0-11 0,-3 0-4 0,0 0-9 16,-1 0-13-16,5 3-8 0,1-2-5 0,2 2-4 16,-2 2-6-16,1 0-6 0,1 0-3 0,-1 1-4 15,2 1-5-15,1 0-3 0,1 2-3 0,1 0 0 16,2 2-3-16,1-3-2 0,0 2 2 0,1 1-4 15,2 0-2-15,-1 1 0 0,3-4-3 0,0 0 0 16,-1 1 2-16,2-9-3 0,4 20 0 0,1-8-3 0,0-2 4 16,3-2-3-16,-2 2-2 0,5 0-1 15,0-3 0-15,3 2 2 0,3 2-1 0,0 1-3 16,2-5 2-16,-1 2-3 0,2 0-1 0,2 1 1 0,-2-1-1 16,1-1 1-16,-4 0-1 0,1-2 1 15,1 4 1-15,-1-2-2 0,1-1 1 0,1 2-1 16,-7-3 1-16,6-1 1 0,-6 1-1 0,3 2-4 0,-3-2 1 15,0-1 1-15,1 0 1 0,-3 2-4 0,-1-2 2 16,-2-3-1-16,0 4 2 0,-1-3-3 0,1 2 1 16,-2-1 0-16,-6-4-2 0,12 6 2 15,-7-2 2-15,0 2-2 0,-5-6-3 0,9 10 3 0,-6-7-1 16,-3-3 0-16,3 11 0 0,-3-11 1 0,3 9 0 16,-3-9 7-16,2 10-7 0,-2-10 1 0,-4 11 3 15,4-11-4-15,-6 13 1 0,2-8 0 0,-2 1 2 16,-3-3 1-16,2 2-1 0,-5 0 2 0,-1-1 0 15,0-1-3-15,-2 2 3 0,-1-3-1 0,1 0 0 16,-7-1 2-16,0-1-3 0,0 0 4 0,1 0-1 0,-4 0 0 16,3-1 5-16,1-1-1 0,-3 0-1 15,5-2 0-15,-2 3 0 0,5 0 0 0,-3-2 0 16,9 0-2-16,-3 1 0 0,-3-1 0 0,3 0 0 16,5 1 2-16,-1 0-4 0,9 2 0 0,-13-6-7 0,5 3-8 15,-2 0-7-15,3 0-18 0,7 3-14 0,-12-6-8 16,12 6-16-16,-9-6-13 0,3 1-16 15,6 5-8-15,-6-5-26 0,6 5-23 0,-5-9-47 0,5 9-122 16,-3-9-356-16,3 9 159 0</inkml:trace>
          <inkml:trace contextRef="#ctx0" brushRef="#br0" timeOffset="41414.89">15541-874 10 0,'-15'-8'218'16,"8"6"-16"-16,-4-1-11 0,-3-4-12 0,2 5-13 15,-4-3-10-15,1 2-11 0,0 3-13 0,-1-2-8 16,-3-1-11-16,-2 3-9 0,3 1-6 0,-4 1-11 16,9 0-11-16,-6 6-5 0,-1-4-5 0,6-2-11 15,-4 1-4-15,6 2-6 0,-2 4-2 0,1-3-4 16,0 3-5-16,1-2-1 0,1 0-2 0,0 3-3 15,2-1-7-15,0-2-3 0,2 2 4 0,0 0-4 16,2-2 0-16,1 2-2 0,-1 1-1 0,2-3-2 16,0 0-3-16,3-7 0 0,-2 15 4 0,2-7-6 15,0-8-2-15,1 15 2 0,0-9 1 0,2 1-3 0,3 2 1 16,2 0-1-16,-1 0 0 0,0 1-2 16,4-3 1-16,3 2 0 0,-2-1 0 0,0 2 2 15,2-3-1-15,3 2-2 0,-2 1 1 0,2-1-5 0,-3 0-1 16,4-1 3-16,-3-2 1 0,0 4 3 0,-2-5-5 15,0 1 1-15,-1 3 0 0,-1-1 2 16,0-2-5-16,0 2 2 0,-2-2-2 0,3-1 0 0,-2 2 2 16,1-1-2-16,-5-1 2 0,4 2 3 0,-1-3-5 15,-2 1 0-15,0 0-1 0,0 1 1 0,-1 0-1 16,0-4 3-16,2 4-1 0,-3-2-1 0,-5-4-2 16,7 9 3-16,-2-4-3 0,-5-5-1 0,6 9 3 15,-1-5-5-15,-5-4 3 0,1 7 3 0,-1-7-2 16,2 9-4-16,-2-9 3 0,0 0 3 0,-2 14-1 15,2-14 5-15,-7 7-2 0,1-2 0 0,-3-1-2 16,2 0 5-16,-4 1-2 0,-2-2 2 0,0 1-1 16,-2-2 2-16,-5 0-4 0,-1 1 0 0,0-2 1 15,1 1 0-15,-3-2 0 0,1 0 1 0,-2 0-2 16,2 0-1-16,0 0 0 0,-1 0 3 0,2 0-4 0,-1 0-2 16,2-3-5-16,5 3-6 0,-1-3-9 15,2 1-12-15,2 1-10 0,-2 0-10 0,3-3-13 16,-1 2-13-16,5-1-14 0,7 3-24 0,-8-4-24 15,8 4-36-15,-5-8-148 0,5 8-353 0,0 0 157 16</inkml:trace>
          <inkml:trace contextRef="#ctx0" brushRef="#br0" timeOffset="42185.21">15950-1038 199 0,'0'0'209'16,"0"0"-16"-16,0 0-17 0,0 0-21 0,8-2-11 16,-8 2-14-16,0 0-13 0,0 0-16 0,0 0-11 15,0 0-9-15,9 9-7 0,-9-9-4 0,6 8-3 0,-4-2-1 16,1 1-2-16,-1 2-3 0,1-3 5 0,-1 6-9 15,2 0-1-15,1 2-1 0,-3 0-9 16,2 2-1-16,-2 2-5 0,0 1-2 0,-1-5-4 16,1 4-1-16,-1 2-3 0,1-1-2 0,-2 0-2 0,0 0-3 15,0 0 3-15,-2-2-6 0,-1 2 1 0,2-5-3 16,-2 0 1-16,-1 4 0 0,3-3-4 0,0-1 4 16,-4 0-8-16,4-2 2 0,-3 1-1 0,-1 1 2 15,3-2-5-15,-3 1 2 0,2-3-3 0,0 4 2 16,0-4-2-16,-1 1-2 0,3-2 2 15,0 0-3-15,0-1 1 0,-3 2 0 0,1-1 0 16,3-9 2-16,-3 17-4 0,2-11 0 0,1-6 0 0,-4 12-1 16,4-12 4-16,-1 12-3 0,1-12 1 0,-2 9-1 15,2-9-1-15,-1 10 4 0,1-10-5 0,0 0 2 16,0 0-3-16,-3 9 2 0,3-9-3 0,0 0 6 16,0 0-3-16,0 0 3 0,0 0-2 0,0 0 1 15,0 0 0-15,1 11 1 0,-1-11 0 0,0 0 2 16,0 0 3-16,11 2-4 0,-11-2 0 0,12-2-1 15,-12 2-1-15,24-5-2 0,-12 4 1 0,3-3 1 16,-3 0-2-16,4 2-1 0,-2-1 3 0,7-1-1 16,-9 2-1-16,5-3-1 0,-2 3-3 0,6-2 2 15,-5 3-1-15,0-1-1 0,-1-2 0 0,5 3 1 0,-5 0 1 16,0-2 0-16,-1 2-1 0,1-1 0 16,-2 0-2-16,1 2 3 0,-1 0 3 0,1 0-5 15,-2-3 2-15,-1 3-7 0,-11 0-8 0,18 3-9 0,-10-3-8 16,0 0-7-16,-8 0-12 0,14 4-11 0,-6-4-9 15,-8 0-12-15,12 2-13 0,-12-2-15 16,10 3-26-16,-10-3-29 0,9 0-197 0,-9 0-390 0,0 0 173 16</inkml:trace>
          <inkml:trace contextRef="#ctx0" brushRef="#br0" timeOffset="42591.81">16720-583 6 0,'0'0'203'0,"11"8"-14"16,-6-3-10-16,3 0-10 0,-1 3-9 0,3-1-4 0,-2 2-2 16,2 2-5-16,4 2-2 0,-3-2-12 15,2 1-5-15,0 2-2 0,-1 0-9 0,-1-4-5 16,-1 0-2-16,1 0-6 0,0-1-3 0,3 1-4 0,-6-2-10 16,5 2-2-16,-1-2-4 0,-1 0-9 0,1-1 0 15,0 0-8-15,-4 1-5 0,4-2-5 0,1 3-9 16,-2-2-6-16,1-1 0 0,-2 1-4 15,3-2-3-15,-2 0-1 0,-4 0-5 0,4-1-1 0,-4 1-9 16,2-3-6-16,-2 1-8 0,0 0-20 0,-7-3-15 16,12 6-18-16,-12-6-25 0,6 0-36 0,-6 0-37 15,0 0-50-15,0 0-42 0,9-8-196 0,-9 8-470 16,0-14 207-16</inkml:trace>
          <inkml:trace contextRef="#ctx0" brushRef="#br0" timeOffset="42878.96">17155-587 128 0,'0'0'197'0,"0"0"-18"0,0 0-9 16,0 0-15-16,0 0-2 0,0 0-8 0,-17 22-3 15,8-13-4-15,1 2-10 0,-7 3-11 0,4-5-7 16,-4 5-4-16,-2 2-10 0,2-2-9 0,-2 0-7 16,-1 0-3-16,0 1-12 0,2-1-8 0,-1-1-4 0,-1 1-6 15,5-1-3-15,-2-1-1 0,4-1-6 16,-2-3-6-16,2 3-20 0,0-2-28 0,4-1-24 16,-2-2-35-16,3 4-27 0,1-4-38 0,5-6-45 0,-6 8-153 15,6-8-367-15,0 0 162 0</inkml:trace>
        </inkml:traceGroup>
        <inkml:traceGroup>
          <inkml:annotationXML>
            <emma:emma xmlns:emma="http://www.w3.org/2003/04/emma" version="1.0">
              <emma:interpretation id="{D3B2B44B-01AC-4361-B199-87A9455F8144}" emma:medium="tactile" emma:mode="ink">
                <msink:context xmlns:msink="http://schemas.microsoft.com/ink/2010/main" type="inkWord" rotatedBoundingBox="19258,513 21868,408 21904,1299 19294,1403"/>
              </emma:interpretation>
            </emma:emma>
          </inkml:annotationXML>
          <inkml:trace contextRef="#ctx0" brushRef="#br0" timeOffset="43631.99">17866-1054 33 0,'0'0'217'16,"0"0"-23"-16,3 9-16 0,-3-9-15 0,0 0-8 0,0 11-11 16,0-11-5-16,0 13-6 0,0-3-11 0,0 0-7 15,0 8 4-15,1 1-8 0,1 2-11 0,-2 7-5 16,0-8-6-16,0 3-6 0,0 6-4 0,0 0-3 16,1-1-8-16,-2-7-3 0,2 9-7 0,1-7-6 15,-2-1-3-15,0 7 0 0,-2-6-4 0,4 1-3 16,-2-5-5-16,-2 3-5 0,2-3-1 0,0-1-2 15,0 2-4-15,0-2-3 0,-1-4-1 0,1 0-3 16,0-2 1-16,1 1 0 0,-1-1-2 0,2-4-1 16,-2 2-1-16,0 0-1 0,0-2-1 0,0-8 1 15,2 14-5-15,-2-7 1 0,0-7 0 0,2 12-1 0,-2-5-6 16,0-7-14-16,2 10-20 0,-2-10-18 16,0 10-23-16,0-10-26 0,0 0-27 0,0 0-30 15,2 11-22-15,-2-11-230 0,0 0-440 0,0 0 195 0</inkml:trace>
          <inkml:trace contextRef="#ctx0" brushRef="#br0" timeOffset="44399.75">18271-528 143 0,'12'4'227'0,"3"2"-12"0,-2-2-15 16,9 0-9-16,0 0-12 0,-2 3-10 0,2-2-17 15,0 0-11-15,5 0-9 0,-7 1-12 0,4-3-14 16,-4 2-12-16,-1-1-9 0,-4-2-9 0,3 2-8 16,-5-2-6-16,3 2-15 0,-4 0-16 0,0-4-26 15,-3 2-26-15,-1 1-32 0,6 0-34 0,-5-1-35 0,2-1-42 16,-4 3-169-16,-7-4-361 0,18-1 160 0</inkml:trace>
          <inkml:trace contextRef="#ctx0" brushRef="#br0" timeOffset="44146.81">18324-800 2 0,'0'0'294'0,"0"0"-15"0,0 0-20 0,0 0-21 16,0 0-18-16,0 0-20 0,0 0-15 0,0 0-21 0,0 0-15 16,0 0-13-16,0 0-11 0,26-1-11 15,-15 2-9-15,1 0-5 0,1 0-7 0,0-1-6 16,3 3-4-16,-1-3-8 0,1 2 1 0,-3 0-5 16,2-1-6-16,1 2-1 0,-1-2-3 0,1-1-3 0,-1 1-5 15,1-1-2-15,4 1-9 0,-5 2 0 16,1-3-2-16,-1 0-8 0,-2 2-5 0,3-1 0 15,-3 1-1-15,0-2-6 0,-5 0-3 0,1 1 2 0,-9-1-4 16,14 4-2-16,-6-4 0 0,-8 0-1 0,13 1-3 16,-13-1 2-16,10 0 0 0,-10 0-5 0,8 3-2 15,-8-3-2-15,0 0-13 0,13 0-17 0,-13 0-14 16,0 0-23-16,0 0-22 0,7 2-21 0,-7-2-21 16,0 0-9-16,0 0-3 0,0 0-5 0,0 0-19 15,0 0-11-15,0 0-18 0,0 0-40 16,-26 6-122-16,17-7-385 0,-4 1 171 0</inkml:trace>
          <inkml:trace contextRef="#ctx0" brushRef="#br0" timeOffset="45669.77">19477-859 264 0,'0'0'274'0,"5"-17"-15"0,-5 17-23 0,6-8-23 15,-6 8-18-15,7-10-16 0,-1 8-17 0,-1-4-9 16,-1 2-20-16,5-2-14 0,-1-2-12 0,-1 3-8 16,2 1-9-16,-2-1-8 0,3 0-9 0,0-1-6 15,-2 2-8-15,3-1-5 0,-1 0-9 0,0 0-4 16,-3 2-3-16,4-1-5 0,-3-1-6 0,5 0 6 15,-5 2-10-15,0 0-1 0,1 3-6 0,2-4-1 16,-11 4-3-16,16-1 1 0,-9 0-2 0,-7 1-2 0,15 0-2 16,-15 0-1-16,11 2 1 0,-3-1-3 15,-8-1-1-15,11 3 4 0,-11-3-6 0,7 6-1 16,0-2-1-16,-7-4 0 0,9 6-1 0,-5-1-3 0,-4-5 1 16,4 14 2-16,-2-7-3 0,-2 3 1 15,0 0 1-15,3 1 1 0,-6 1-2 0,1 2 4 0,1 0-2 16,-2-2-2-16,-1 2 7 0,-1 1-5 0,1 1 2 15,0-2-3-15,-4 4 1 0,2-6-1 0,-1 5 0 16,-1-4 3-16,-2 4-1 0,2-3-1 0,-3 3 1 16,0-2 5-16,-3 1-7 0,4 0 0 0,-3-1 4 15,0-1-2-15,-3 0 3 0,-2-1-1 0,0 4-1 16,1-3 0-16,0 0 0 0,-3 2 5 0,-1-3-6 16,4 1 2-16,0-2 2 0,-1 0-1 0,3 2 3 15,-1-3-6-15,3-2 1 0,1 1 1 0,1-3-1 16,-2 2 0-16,3-2 1 0,-1-1-1 0,1 0-2 15,2 1 5-15,-4-2 1 0,4-1-5 0,1 1 4 16,-2-2-3-16,9-3-3 0,-10 8 1 0,5-8-4 16,5 0-1-16,-8 5-1 0,8-5-2 0,-10 6 3 0,10-6-2 15,-8 1 2-15,8-1 2 0,0 0 0 0,0 0 6 16,0 0-7-16,0 0 1 0,-13-8-1 16,13 8-4-16,0 0-1 0,0 0-1 0,6-16-1 15,-6 16 0-15,7-11-1 0,-2 6-6 0,5-5-5 0,1 2 2 16,0 1 1-16,1 0 2 0,1 0 3 15,0 1 3-15,0 2 2 0,0-4-1 0,2 3 1 16,1 3 1-16,-1-3 0 0,1 5 1 0,-1-4 0 0,1 1 0 16,-3 1 3-16,2-1 2 0,-2 3 2 0,0-2 3 15,-2 2 1-15,3 0 2 0,-3-3 0 0,0 2 1 16,-2 2 1-16,-9-1-2 0,15 0 0 16,-15 0 2-16,14 3-5 0,-8-1-1 0,1 1 0 0,4-1 3 15,-3 1 0-15,2 1 2 0,0-2 5 0,1 2 2 16,2-2-2-16,-1 1 7 0,3-1 2 0,-2 1 6 15,1 1 5-15,1-2 7 0,3-2 1 0,-3 2 6 16,1-1 2-16,0-1 8 0,0-1 6 0,-1-1 4 16,1 1-2-16,-3 0-2 0,1-3 2 0,-3-1-7 15,0 2 2-15,-2 0-6 0,-3-2-3 0,2 1-6 0,-8 4-2 16,12-8-2-16,-8 6-7 0,-4 2-3 0,7-4-12 16,-7 4-8-16,7-5-20 0,-7 5-17 15,0 0-19-15,4-5-19 0,-4 5-22 0,0 0-16 16,0 0-23-16,0 0-20 0,0 0-16 0,-16-9-23 0,16 9-26 15,0 0-45-15,-10-3-136 0,10 3-428 16,-5-8 190-16</inkml:trace>
          <inkml:trace contextRef="#ctx0" brushRef="#br0" timeOffset="47057.45">20085-1254 18 0,'0'0'255'0,"5"-6"-25"0,-5 6-25 16,0 0-21-16,0 0-23 0,0 0-16 0,0 0-17 16,0 0-12-16,0 0-10 0,0 0-10 0,0 0-14 15,0 0-7-15,0 0-4 0,0 0-8 0,0 26-5 16,0-26-2-16,0 13-3 0,0-13-1 0,-2 9-4 15,2 0 2-15,0-9-4 0,-5 14-3 16,5-14-5-16,2 15-1 0,-2-9-2 0,0-6-3 16,0 14-4-16,0-14 0 0,0 14-3 0,3-9-2 0,-3-5-3 15,0 11 4-15,0-11-6 0,0 12 0 0,0-12-2 16,4 6-3-16,-4-6-1 0,0 0 2 0,0 8 0 16,0-8-2-16,0 0 5 0,0 0 5 0,0 0 6 15,4 7 6-15,-4-7 5 0,0 0 8 0,0 0-3 16,0 0-8-16,0 0 2 0,0 0-6 0,0 0-7 15,0 0-1-15,0 0-5 0,20-15-3 0,-13 11 1 16,-1-4-3-16,-1 2 4 0,2 0-8 0,1-1-2 16,3 0-5-16,-4 0 1 0,2-1 2 0,-2 2-3 15,-1-2-2-15,-2-1-2 0,2 3 2 0,1-4-2 0,-2 5 3 16,1-1-15-16,1 0 4 0,-2 0-5 0,1 0 11 16,-1-1-8-16,1 3 6 0,-6 4-4 15,9-11 4-15,-3 6 1 0,1 1-1 0,-7 4-3 16,9-9 6-16,-5 5-3 0,-4 4 0 0,11-5 0 0,-11 5 2 15,12-6-3-15,-8 4 0 0,-4 2 3 16,13-4 6-16,-13 4-5 0,12-2-3 0,-4 0 1 16,-8 2 4-16,13 2-7 0,-13-2 4 0,13 0 0 15,-3 2 2-15,-2 1-2 0,0 0-3 0,-1 0 1 0,2 2-2 16,-5-2 0-16,4 4 0 0,-2-3 2 0,-2 4 0 16,2 0-1-16,-1 1 1 0,-3-1 1 0,3 2 2 15,-2 0 2-15,-2 1-6 0,0 1 6 16,3 1-1-16,-4-2 1 0,0 3-7 0,0-3-17 0,0 3-24 15,0 1-20-15,0-3-26 0,0 3-29 0,-3-2-27 16,3 2-44-16,3-2-195 0,-1-1-422 0,0-1 186 16</inkml:trace>
        </inkml:traceGroup>
      </inkml:traceGroup>
    </inkml:traceGroup>
    <inkml:traceGroup>
      <inkml:annotationXML>
        <emma:emma xmlns:emma="http://www.w3.org/2003/04/emma" version="1.0">
          <emma:interpretation id="{34FC6C4C-958A-4302-A926-F006F15E36BE}" emma:medium="tactile" emma:mode="ink">
            <msink:context xmlns:msink="http://schemas.microsoft.com/ink/2010/main" type="paragraph" rotatedBoundingBox="3876,2416 22245,1675 22361,4557 3992,52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47069E3-3F5D-4E60-A4E6-CE126AA3863B}" emma:medium="tactile" emma:mode="ink">
              <msink:context xmlns:msink="http://schemas.microsoft.com/ink/2010/main" type="line" rotatedBoundingBox="3876,2416 22245,1675 22300,3037 3931,3778"/>
            </emma:interpretation>
          </emma:emma>
        </inkml:annotationXML>
        <inkml:traceGroup>
          <inkml:annotationXML>
            <emma:emma xmlns:emma="http://www.w3.org/2003/04/emma" version="1.0">
              <emma:interpretation id="{8E8947D1-B645-4378-B8BC-5FDB687313A8}" emma:medium="tactile" emma:mode="ink">
                <msink:context xmlns:msink="http://schemas.microsoft.com/ink/2010/main" type="inkWord" rotatedBoundingBox="3876,2416 5552,2348 5597,3450 3920,3518"/>
              </emma:interpretation>
            </emma:emma>
          </inkml:annotationXML>
          <inkml:trace contextRef="#ctx0" brushRef="#br0" timeOffset="17606.14">2472 1007 28 0,'0'0'180'0,"0"0"-15"0,0 0-10 0,0 0-9 16,0 0-13-16,0 0-4 0,0 0-7 0,0 0-12 15,0 0-4-15,0 0-9 0,0 0-18 0,0 0-1 0,0 0-2 16,0 0-7-16,0 0-8 0,0 0-5 15,0 0-1-15,0 0-5 0,0 0-7 0,0 0 0 16,0 0 6-16,0 0 2 0,0 0-6 0,0 0 3 0,21 14 0 16,-13-14-1-16,-8 0-4 0,14 2-2 0,-5-2-4 15,4-2-3-15,-1 1 0 0,7 0 0 0,-6-3-4 16,11 1 0-16,1 0-3 0,6-5-3 0,-7 3 2 16,5 0-1-16,-3 1-6 0,6-4 3 0,0-1-6 15,-12 3 1-15,11-8-1 0,-7 7-1 0,-4-2 0 16,4 0-3-16,-4 0 0 0,-2-1-2 0,2 0-1 15,-3-2 1-15,-2 0-4 0,-3 2-1 0,1 1 3 16,-4 0-3-16,1-1 0 0,-1 1 2 0,-2-1-3 16,-5 4 1-16,4-2-1 0,-3 0-2 0,1-2 0 15,1 4 0-15,-3-1-1 0,0-1 2 0,-2 8-9 16,-2-13 4-16,2 13-7 0,-2-13-3 0,2 13-5 16,-11-11-3-16,7 8-3 0,-1-3 2 0,-2 1 1 0,-4 3 1 15,-2-2 2-15,2 2-3 0,-2-1 3 0,-2 1-3 16,-1 2 6-16,1-1 1 0,-7 1 1 15,2-2 3-15,-3 4-1 0,10-4-2 0,-2 2 5 0,2 0 0 16,0 2-1-16,0-1 1 0,0 1 0 0,3-2 1 16,2 3 0-16,-3 0-2 0,11-3 4 0,-13 5 0 15,6-2-2-15,1 3 0 0,-1 2 1 0,2 0 2 16,-1 0 3-16,1 2 4 0,3 3 0 0,-1 1 12 16,-1 0 3-16,2 2 3 0,1 2-3 0,0 1 2 15,-1 0-2-15,4 2-8 0,-4 0 8 0,5 4-2 16,-3-6-3-16,0 6 4 0,1-4-1 0,1 1 3 15,0 2-4-15,0-4 0 0,1 3-4 0,-1-3 7 16,-4 3 2-16,4-1 0 0,1-3 0 0,-2 4 0 0,-1-2 0 16,1 0 4-16,0 2-5 0,2-2 2 15,-1 0-1-15,-2 1-2 0,2-2 0 0,-2 2 1 16,3 1 0-16,-3-1-3 0,0-1-1 0,0-1-1 0,0 1-1 16,0-3 0-16,0 1-3 0,-3 1 0 15,1-1 0-15,2-1 0 0,-2 0-3 0,-2-4 1 16,3 0-1-16,0 0-3 0,-2 4 3 0,3-5-2 15,0-2 0-15,-2 0 1 0,-1-3-6 0,3 4 4 0,-2-2 1 16,2-10 0-16,2 16-2 0,-2-8 3 0,0 0-7 16,0-8-9-16,5 13-15 0,-5-7-13 0,0-6-16 15,3 11-18-15,-1-4-23 0,-2-7-27 0,6 10-18 16,-1-7-30-16,-5-3-68 0,4 9-153 0,-4-9-421 16,11 1 186-16</inkml:trace>
          <inkml:trace contextRef="#ctx0" brushRef="#br0" timeOffset="18214">2499 1459 138 0,'10'-1'199'16,"3"2"-21"-16,2-1-7 0,8 0-17 0,3 1-7 16,5-1-13-16,5 3-8 0,2 0-9 0,0-3-10 15,5 4-8-15,-2-2-7 0,1-2-8 0,0 1-7 16,-4 0-9-16,1 2-4 0,-6-2-6 0,1 3-12 15,-9-2-2-15,-3-1-1 0,0 1-5 0,-2-1-8 16,0 1 1-16,-2-2-3 0,-3 0-5 0,-1 0-3 16,-1 1-1-16,2-2-1 0,-2 1-3 0,0 1-2 15,3-2 1-15,-9 1-3 0,4 0 4 0,2 0-5 0,-13 0 0 16,22 0-3-16,-11 0 0 0,0-2-2 0,4 2 1 16,-4-3 2-16,3 2-3 0,-2-1 2 0,0 2-2 15,-1-2 1-15,-11 2-1 0,17-2-5 0,-11 1 4 16,-6 1 1-16,12-4 4 0,-12 4 2 0,9-3 1 15,-9 3 1-15,7-4-7 0,-7 4 9 0,5-6-3 16,-5 6 3-16,0 0-3 0,0-13-1 0,0 13-5 16,-5-10 2-16,0 2-3 0,-3 2 4 0,-2-2-6 15,-3-2-1-15,-2-1 1 0,4 4 2 0,-9-5 1 16,4 2 5-16,-3 2 1 0,1-1 0 0,1 2 2 0,-1 0-1 16,2 3-2-16,-3-1 0 0,4 1 1 15,3 1-1-15,-4 0-2 0,6 1-1 0,-6 1-1 16,3 2 0-16,0 1-5 0,1-1 0 0,1 3 3 0,1-1-2 15,0 0 0-15,4 1-6 0,-1 0-6 0,1 2-10 16,-1 0-5-16,5 1-9 0,-4 1-8 16,3-1-20-16,3 1-12 0,0-8-10 0,-2 19-18 0,4-10-21 15,1-2-34-15,3 2-195 0,1-4-380 0,1 2 170 16</inkml:trace>
          <inkml:trace contextRef="#ctx0" brushRef="#br0" timeOffset="18590">3668 1425 148 0,'0'0'173'16,"4"7"-6"-16,-4-7-19 0,3 6-7 0,-3-6-9 15,0 8-11-15,0-8-7 0,5 11-4 0,-5-11-7 0,6 11-2 16,-4-5-13-16,0 0-1 0,3 1-9 0,-5-7-10 15,6 9-4-15,-1-5-7 0,-3 1-6 16,-2-5-6-16,6 11 0 0,-6-11-8 0,5 8-3 0,-5-8-1 16,2 5-4-16,-2-5-1 0,0 0 2 0,6 5 2 15,-6-5 7-15,0 0 8 0,0 0 4 0,0 0 0 16,0 0-5-16,0 0-7 0,0 0 1 0,0 0-6 16,0 0 1-16,0 0 0 0,0 0 4 0,3-26-1 15,-1 17-4-15,0-3-1 0,3-1-2 0,3 2-6 16,0-5 0-16,2 1-2 0,6-2-4 0,-1 3-3 15,1-2-1-15,1 2-1 0,12-2-2 0,-8 4-9 16,4-5-4-16,4 3-17 0,-8 6-8 0,10-6-20 16,-8 6-16-16,-2 2-17 0,2 0-25 0,-2 2-16 0,0-2-39 15,0 0-68-15,-8 3-134 0,5-3-392 0,-3 3 174 16</inkml:trace>
        </inkml:traceGroup>
        <inkml:traceGroup>
          <inkml:annotationXML>
            <emma:emma xmlns:emma="http://www.w3.org/2003/04/emma" version="1.0">
              <emma:interpretation id="{6BCBB59A-BCC2-4928-91FA-1287F184365B}" emma:medium="tactile" emma:mode="ink">
                <msink:context xmlns:msink="http://schemas.microsoft.com/ink/2010/main" type="inkWord" rotatedBoundingBox="6439,2634 6828,2618 6870,3659 6481,3675"/>
              </emma:interpretation>
            </emma:emma>
          </inkml:annotationXML>
          <inkml:trace contextRef="#ctx0" brushRef="#br0" timeOffset="20008.09">5327 1242 154 0,'0'0'193'0,"9"-7"-9"15,-9 7-11-15,0 0-10 0,0 0-11 0,2-8-4 16,-2 8-9-16,0 0-9 0,1-8-9 0,-1 8-7 0,0 0-3 16,0 0-5-16,0 0-11 0,0 0-7 15,0 0-9-15,4-8-11 0,-4 8-6 0,0 0-8 16,0 0-6-16,0 0-3 0,0 0-5 0,0 0-3 0,0 0 4 15,5 20-2-15,-1-14 1 0,0 5 4 16,-2 1-4-16,3 0 0 0,-5 2 4 0,6 6-2 16,-4-6-2-16,6 3-4 0,-5 1-2 0,0 1-1 0,6 0-6 15,-3-1-3-15,-1 0 0 0,-3 0-2 0,6 1-1 16,-5-1-4-16,2 0-2 0,-2 0 0 0,0-5-3 16,-1 6 1-16,0-5-3 0,3 5 1 0,-5-5-3 15,0 6 3-15,4-2-3 0,-3 3-2 0,-2-7 2 16,2 6-2-16,-2-6 0 0,1 1-1 0,0 0-3 15,-4-2 5-15,4 5-4 0,0-2 0 0,-2-2 0 16,-1-2 1-16,1 4-3 0,4-8 1 0,-4 4 1 16,0-1 3-16,0 2-1 0,-2-2 5 0,4-3-4 0,-3-2 7 15,1 2-3-15,-4 3 8 0,1-5 4 0,0 1 6 16,5-7-1-16,-8 10 3 0,3-5 4 0,5-5 9 16,-8 6-2-16,1-1 3 0,7-5 1 0,-11 3 8 15,11-3-17-15,-15 4-3 0,6-4 0 0,9 0-7 16,-20-3 3-16,11 0-4 0,-5 1-4 0,1 1 0 15,0-3 2-15,0 0-5 0,-2 1-4 0,2-2 3 16,1-1-1-16,0 0-3 0,0 1-6 0,-1-1 1 16,2 1 6-16,2-1 0 0,-2-2-11 0,0 1-11 15,3-3-7-15,-2-1-13 0,4 1-17 0,-3 0-17 16,3-1-20-16,1 0-16 0,-2-2-14 0,2 1-12 16,-3-2-15-16,6-5-13 0,-4 1-20 0,1-1-14 15,3 1-46-15,-1 0-206 0,0-4-474 0,3 2 210 16</inkml:trace>
          <inkml:trace contextRef="#ctx0" brushRef="#br0" timeOffset="20251.59">5306 940 110 0,'6'-10'195'0,"-6"10"-19"0,5-5-21 0,-5 5-20 15,0 0-14-15,4-8-17 0,-4 8-22 16,0 0-12-16,0 0-15 0,0 0-17 0,0 0-16 16,0 0-32-16,0 0-19 0,0 0-48 0,0 0-115 15,0 0-207-15,15 13 93 0</inkml:trace>
        </inkml:traceGroup>
        <inkml:traceGroup>
          <inkml:annotationXML>
            <emma:emma xmlns:emma="http://www.w3.org/2003/04/emma" version="1.0">
              <emma:interpretation id="{9AA66438-9EAC-4A4A-8006-8456B03F16B0}" emma:medium="tactile" emma:mode="ink">
                <msink:context xmlns:msink="http://schemas.microsoft.com/ink/2010/main" type="inkWord" rotatedBoundingBox="7713,2652 8512,2619 8535,3198 7736,3230"/>
              </emma:interpretation>
            </emma:emma>
          </inkml:annotationXML>
          <inkml:trace contextRef="#ctx0" brushRef="#br0" timeOffset="20854.48">6317 1260 125 0,'0'0'268'0,"0"0"-13"15,-2-8-22-15,2 8-18 0,0 0-19 0,0 0-23 16,0 0-22-16,0 0-13 0,0 0-12 0,0 0-19 16,0 0-5-16,0 0-9 0,0 0-4 0,0 0-4 15,-4 27 0-15,6-18-3 0,0 2-4 0,-2 0-2 16,0 2-9-16,3-2-1 0,0 3-2 0,-2-1-2 16,3 0-10-16,-3 0-3 0,0-4-3 0,1 3-6 0,1-1 0 15,0-1-5-15,0 2-2 0,-3-4-7 16,1 0 0-16,-1-8-6 0,0 15 3 0,0-9-8 15,0-6 6-15,2 12-3 0,-2-12 1 0,0 9-4 0,0-9-3 16,1 9-3-16,-1-9-11 0,0 0-10 0,0 10-11 16,0-10-11-16,0 0-11 0,3 6-13 0,-3-6-8 15,0 0-24-15,0 0-22 0,0 0-31 0,12 0-35 16,-12 0-79-16,12-8-146 0,-8 2-436 0,7-4 193 16</inkml:trace>
          <inkml:trace contextRef="#ctx0" brushRef="#br0" timeOffset="21080.1">6405 1052 17 0,'-4'-12'321'0,"0"1"-14"16,2 1-22-16,2-2-21 0,0 1-25 0,1 2-20 15,-1 9-23-15,0-14-17 0,0 14-17 0,0-11-16 16,0 11-18-16,0-10-17 0,0 10-19 0,0 0-26 15,1-9-19-15,-1 9-16 0,0 0-14 0,0 0-20 16,0 0-21-16,0 0-20 0,0 0-21 0,14 25-15 16,-13-16-21-16,3-2-25 0,1 2-24 0,2 3-223 15,-2-2-403-15,4 0 179 0</inkml:trace>
          <inkml:trace contextRef="#ctx0" brushRef="#br0" timeOffset="21481.18">6655 1279 156 0,'0'0'200'0,"1"7"-13"0,-1-7-13 0,5 9-16 15,-5-9-11-15,1 11-9 0,2-6-14 0,-3-5-8 0,2 12-10 16,0-6-6-16,-2-6-11 0,2 11-6 0,-2-11-5 16,1 11-6-16,-1-11-4 0,2 10-6 0,-2-10-2 15,4 10-13-15,-4-10 3 0,3 8-7 0,-3-8-5 16,0 0-3-16,2 9-1 0,-2-9-3 0,0 0-3 15,4 5-2-15,-4-5-1 0,0 0-4 0,0 0 5 16,0 0-2-16,0 0-5 0,0 0 1 0,15-4-4 16,-15 4-2-16,7-10 0 0,-3 2-5 0,1 1 2 15,6-4-2-15,-2 1-1 0,2-5-2 0,0 2-1 16,0 0-2-16,2-3 0 0,1 2-2 0,0 2 1 0,-4 0-3 16,3 4 3-16,-2-1 3 0,-1-1-2 15,1 4-1-15,0 0-5 0,-1 1 0 0,1 2 1 16,1 0 2-16,-3 2-3 0,-9 1 2 0,21-2-1 0,-11 4-2 15,2 2 4-15,-1-2-2 0,2 4 2 0,0 4-5 16,-3-3 8-16,0 2-1 0,1 2-2 16,-1 0 0-16,-2 0 3 0,4 5-4 0,-1 0-1 0,-3 0-7 15,-2-2-20-15,-1 0-34 0,3 2-24 0,-3-2-30 16,-3 0-45-16,3-3-207 0,-2-1-399 0,0 0 177 16</inkml:trace>
        </inkml:traceGroup>
        <inkml:traceGroup>
          <inkml:annotationXML>
            <emma:emma xmlns:emma="http://www.w3.org/2003/04/emma" version="1.0">
              <emma:interpretation id="{55D80CEE-6F13-49B8-80CE-CE189E5266D3}" emma:medium="tactile" emma:mode="ink">
                <msink:context xmlns:msink="http://schemas.microsoft.com/ink/2010/main" type="inkWord" rotatedBoundingBox="9533,2599 13344,2445 13379,3308 9567,3462"/>
              </emma:interpretation>
            </emma:emma>
          </inkml:annotationXML>
          <inkml:trace contextRef="#ctx0" brushRef="#br0" timeOffset="22861.03">8587 922 161 0,'0'0'189'0,"-14"-2"-3"0,1 2-14 16,1 0-7-16,-2-3-10 0,0 2-10 0,-3 1-6 0,-3 0-10 16,4 1-6-16,2-2-10 0,-6 2-6 0,-2 2-10 15,1-3-4-15,2 0-6 0,-3 2-9 16,6-2-3-16,0 0-6 0,0 0-7 0,0 3-4 0,-4-2-9 16,7 0-3-16,-1 2-6 0,-1-2-3 0,2 2-5 15,0-1-1-15,2 2-6 0,-1-1-2 0,3-1-1 16,3 1-3-16,-1 1-4 0,1 0 1 0,6-4-1 15,-10 9-3-15,4-6 1 0,6-3-5 0,-5 9-2 16,5-9 4-16,-4 7-3 0,4-7 2 0,0 8-4 0,0-8 0 16,6 11 2-16,-3-5-1 0,5 0 1 0,-2-1-2 15,3 2 1-15,2 0 0 0,1-2-2 16,7 5-1-16,-1-3 1 0,1 1-1 0,-2 1 0 0,14-2 0 16,-8 1 0-16,2-2 2 0,5 3-4 0,-8 0-2 15,3-2 0-15,7 0 1 0,-9 0 0 16,8 2-4-16,-8-3 1 0,0 1 3 0,-1 0-4 0,2-1 1 15,-4-1-1-15,0 1 1 0,-7-1-2 0,1 0 2 16,1 1 0-16,-3-2-3 0,-1 0 4 0,0 2-2 16,0-2 1-16,-3-1 0 0,-1 2-2 0,-1-3 3 15,1 3 2-15,-3-1-2 0,3 1-4 0,-7-5 8 16,11 7-1-16,-8-4-2 0,5 2 0 0,-6 0-2 16,3 0 2-16,-1 1 0 0,1 2 1 0,0-2 0 15,0 0-5-15,-3 1 5 0,2 0 2 0,-2 0-8 16,-2-7 7-16,2 12-3 0,1-5 1 0,-3-7 0 15,0 12-3-15,0-12 5 0,-3 11-3 0,3-11 3 0,-7 13-2 16,4-8 4-16,-2 1-5 0,-1-1 3 0,-4 3-1 16,2-3 2-16,-4 1-1 0,2-1 2 15,-5-1-3-15,2 1 1 0,-2-3 2 0,-1-2 3 0,1 4 2 16,-7-3-3-16,5-1 4 0,-6 1 3 0,2-2-2 16,1 0 2-16,-3 0 0 0,1-2 4 15,1 1-2-15,1-3 1 0,-3 2-3 0,0-3 3 0,2 2-5 16,0 0 4-16,-2-2-5 0,2 1 2 0,6 1-3 15,-5-1 2-15,3 2-7 0,-2-4 4 0,5 1 2 16,0 1-3-16,1 1-3 0,1-4-2 0,1 2-13 16,0-1-9-16,0 0-9 0,1 0-13 0,4 3-7 15,-2-3-11-15,2 3-17 0,1-2-13 0,5 6-13 16,-10-9-21-16,9 2-22 0,1 7-44 0,-4-9-163 0,4 9-383 16,-2-11 169-16</inkml:trace>
          <inkml:trace contextRef="#ctx0" brushRef="#br0" timeOffset="23672.07">9438 968 182 0,'-13'-3'210'0,"2"2"-11"16,-2-2-11-16,-7 1-10 0,-3 2-16 0,8 0-10 16,-5-3-12-16,-2 3-7 0,1 0-15 15,2 3-10-15,0-1-10 0,3-1-10 0,1 1-7 0,0 0-13 16,2 2-3-16,4-1-5 0,1 2-8 0,-3 0-6 15,4-3-5-15,0 4-3 0,2-1-4 0,-2 0-3 16,7-5-4-16,-6 10-2 0,5-4-3 0,1-6-1 16,-2 12-5-16,2-12-1 0,5 16 1 0,-3-9-5 15,3 0-3-15,4 2-3 0,-2-2 0 0,0 2-2 16,4-3 0-16,3 2-4 0,0-2 0 0,-2 0-1 0,3 2 2 16,3-2 0-16,3 2 1 0,-6-3 1 15,4 2-1-15,2 0-4 0,-2 1 6 0,2 1-5 16,-1-4 2-16,1 1 2 0,-3 2-2 0,-2 0 0 0,3-2 3 15,-3 2-1-15,2 0-3 0,1-2 0 16,-3 0 1-16,2 5 0 0,2-4 0 0,-1 3-1 16,-6-2 1-16,6 1 1 0,-6-3 1 0,1 2-3 15,3-1 3-15,2 2-2 0,-5 0 0 0,1-1 0 0,-1-1-4 16,-3-3 0-16,-1 4 4 0,2 0-1 0,-2-1-2 16,-1-1 3-16,-2-2-1 0,-1 2-1 0,0-1 2 15,-1 0-2-15,0 2-1 0,-5-7 3 0,4 7-2 16,-4-7 1-16,0 9-1 0,0-9 4 0,0 0 4 15,-8 11-2-15,8-11 6 0,-12 5 2 0,3-2 4 16,2-2-3-16,-5-1 4 0,-4 1-5 0,-3-1 4 16,0-1 0-16,-1-2 0 0,-1 1-3 0,-1 2-3 15,1-4-2-15,-4 4-2 0,3-4 1 0,1 1 0 16,-3 0-2-16,6-1 3 0,-3 2-2 0,5-2 0 16,-4 3 0-16,5 0-3 0,-1-1-2 0,4 0-7 15,0 1-8-15,-1 0-12 0,3-1-7 0,10 2-10 0,-15-4-14 16,15 4-10-16,-13-1-14 0,13 1-18 0,-7-1-8 15,7 1-20-15,0 0-35 0,0 0-177 16,-6-8-368-16,6 8 163 0</inkml:trace>
          <inkml:trace contextRef="#ctx0" brushRef="#br0" timeOffset="24486.1">10025 837 132 0,'2'-6'217'15,"-2"6"-12"-15,0 0-11 0,5-8-10 0,-5 8-15 0,0 0-8 16,3-6-14-16,-3 6-15 0,0 0-15 0,0 0-10 16,0 0-12-16,0 0-15 0,0 0-10 0,0 0-6 15,0 0-6-15,0 0-5 0,0 0-7 0,0 0-5 16,0 0-6-16,6 20 1 0,-5-13-5 0,3 2 2 15,-3 0-2-15,0 2 2 0,3 2-4 0,-2-1 0 16,1 2-4-16,-1-1 3 0,2 1-1 16,0-1-2-16,1 1-1 0,-2 0-3 0,2 2-1 0,-1-1 1 15,-2-1-5-15,3 0 3 0,-1 1-7 0,-2-4 2 16,5 6 1-16,-4-3-4 0,-1 0-1 0,0-1 2 16,0 0-1-16,0 1 1 0,-1-1-9 0,3 1 4 15,-4 0-1-15,1-2 3 0,-1 2-3 0,0-3 2 16,-1 1-2-16,1-1-4 0,1 0 5 0,0-3-2 0,0 3-2 15,-1-11 2-15,0 16-3 0,0-9 5 16,0 1-6-16,0-8 1 0,3 13 2 0,-3-13 0 16,0 12-1-16,1-6-5 0,-1-6 4 0,0 12 1 0,0-12 0 15,0 0 2-15,1 7-6 0,-1-7 2 0,0 0-1 16,0 0 2-16,0 12-1 0,0-12-1 16,0 0 3-16,0 0-2 0,0 7 2 0,0-7-1 0,0 0-1 15,0 0 1-15,0 0 3 0,5 7-2 0,-5-7 1 16,0 0 3-16,0 0-4 0,0 0 2 0,9 1-2 15,-9-1 2-15,0 0-2 0,0 0 1 0,17-4 0 16,-17 4-5-16,11-3 2 0,-11 3-1 0,12-3 4 16,-3 2-5-16,1-1 2 0,2 0-2 0,1-1-1 15,-1 0-1-15,-1 1-2 0,4 0 0 0,0 2 0 0,1-3 1 16,0 2 1-16,0 1 2 0,6-3-3 16,-3 3 2-16,0-2 0 0,-1 4-2 0,1-2-1 15,2-2 6-15,-1 2-7 0,0 0 6 0,-6 0-4 0,4 0 0 16,-1 0 2-16,-2 0 2 0,-2 0-1 0,0 0-1 15,-2 0 3-15,1 0-2 0,-12 0 0 0,14-2 4 16,-14 2-1-16,11-2-1 0,-11 2 0 0,11 0 1 16,-11 0-2-16,0 0-7 0,7-3-8 0,-7 3-14 15,0 0-19-15,0 0-19 0,0 0-24 0,0 0-24 16,0 0-23-16,0 0-17 0,0 0-62 0,0 0-130 16,0 0-376-16,-7-16 167 0</inkml:trace>
          <inkml:trace contextRef="#ctx0" brushRef="#br0" timeOffset="55733.25">11025 1189 87 0,'0'0'87'15,"0"0"-4"-15,0 0-8 0,-9-5-2 0,9 5-7 16,0 0-2-16,-11-1-22 0,11 1 6 0,-12-1-3 16,12 1-4-16,-13-3-2 0,13 3-12 0,-16 0 2 15,16 0-4-15,-15 0-1 0,15 0-7 0,-13 0 0 0,5 3-5 16,8-3 2-16,-12 0 0 0,12 0-4 0,0 0 5 16,-15 0-9-16,15 0 7 0,0 0 4 0,-7 1 1 15,7-1 7-15,0 0 5 0,0 0-18 0,0 0 13 16,0 0 1-16,0 0 1 0,0 0 2 0,0 0 7 15,0 0 4-15,0 0 10 0,0 0-4 0,0 0 5 16,0 0-1-16,0 0 7 0,0 0-4 0,0 0 0 16,0 0-8-16,0 0-2 0,0 0-2 0,0 0-4 15,0 0-16-15,0 0 10 0,0 0 2 0,0 0-3 16,0 0 2-16,0 0-1 0,19 12 3 0,-19-12-2 16,4 7 1-16,-1 0-3 0,3-1-1 0,-1 0 5 15,2 1-1-15,2 2-2 0,-3 0-3 0,1 1-1 0,1 1-6 16,3-2 0-16,-4 0-1 0,1-1-2 0,-1 1 0 15,2-1-4-15,-2 0 0 0,1-1-4 16,-3-2 4-16,-2-1-5 0,2 2 3 0,0 0-6 0,1-2-2 16,-6-4-9-16,6 5-15 0,-6-5-6 0,8 6-10 15,-8-6-15-15,0 0-13 0,6 4-15 0,-6-4-15 16,0 0-28-16,0 0-57 0,0 0-118 0,0 0-321 16,0 0 142-16</inkml:trace>
          <inkml:trace contextRef="#ctx0" brushRef="#br0" timeOffset="56223.98">11306 1121 18 0,'0'0'167'0,"0"0"-12"0,0 0-6 15,0 0-18-15,0 0-8 0,0 0-12 0,0 0-6 16,0 0-9-16,0 0-9 0,0 0-11 0,7 3-6 16,-7-3-2-16,0 0-2 0,0 0-2 0,0 0-2 15,-5 16 2-15,5-16 0 0,-6 19-1 0,0-9 2 16,-1 4 7-16,0 2-8 0,-1 1-3 0,-1 0 0 15,0 2-5-15,-3-1 2 0,1 0-5 0,-2-2-2 16,0 1 6-16,2-1-1 0,2-3-10 0,-2 2-2 16,1 0 0-16,1-4-5 0,1-1-1 0,-2 2-2 0,3-2-1 15,0-1-1-15,-1-2-1 0,3 1-5 0,-1-1 0 16,0 1-2-16,0-4-1 0,-2 6-2 16,1-1 0-16,-2 2 1 0,3-5-3 0,-1 0-3 0,1 2-3 15,2-3 2-15,-6 3-2 0,3 1-3 0,2-3 1 16,-1 4-2-16,-1-3-1 0,0-1 0 0,1 1 0 15,0 1-2-15,1-3 1 0,-1 1-1 0,2 0-2 16,-1 0 1-16,0-1 1 0,5-5-11 0,-6 7-11 16,6-7-13-16,-5 10-20 0,5-10-13 0,-1 8-12 15,1-8-15-15,0 0-25 0,6 9-35 0,-6-9-58 16,0 0-186-16,17-2-423 0,-17 2 187 0</inkml:trace>
          <inkml:trace contextRef="#ctx0" brushRef="#br0" timeOffset="29898.96">11797 1128 242 0,'0'0'228'0,"0"0"-23"15,-9-4-16-15,9 4-20 0,0 0-17 0,0 0-17 16,-12 0-14-16,12 0-8 0,0 0-12 0,0 0-11 16,-13 7-8-16,13-7-6 0,-6 5-13 0,6-5-3 15,0 0-5-15,-4 8-1 0,4-8-8 0,0 0 3 16,0 0 0-16,3 11 2 0,-3-11 6 0,0 0 8 16,0 0 0-16,7 6 3 0,-7-6 0 0,0 0 2 15,9 4-3-15,-9-4 4 0,0 0-4 0,12 0-2 16,-12 0 2-16,0 0 4 0,0 0-4 0,14-6 1 15,-14 6-1-15,10-6-10 0,-6 1 5 0,-4 5-9 16,7-8-4-16,-5 4-1 0,-2 4-2 0,5-10-9 16,0 5-4-16,-1 1 0 0,-4 4-3 0,3-10-10 0,-3 10 4 15,3-7-9-15,-3 7 1 0,0 0-4 16,5-8-3-16,-5 8-12 0,0 0-26 0,0 0-18 16,0 0-2-16,0 0-6 0,0 0-17 0,0 0-25 0,0 0-27 15,0 0-29-15,-15 20-25 0,10-13-25 0,-2 2-78 16,-2 1-150-16,3-2-468 0,0 3 208 0</inkml:trace>
          <inkml:trace contextRef="#ctx0" brushRef="#br0" timeOffset="30439.53">11812 1487 96 0,'0'0'224'16,"0"0"-7"-16,0 0-14 0,0 0-9 0,0 0-5 15,0 0-17-15,0 0-3 0,0 0-10 0,0 0-8 16,0 0-8-16,0 0-7 0,0 0-7 0,15-13-2 16,-15 13-12-16,0 0-2 0,0 0-9 0,0 0 3 15,5-8-13-15,-5 8-5 0,0 0-6 0,0 0-7 16,0 0-5-16,3-7-9 0,-3 7-2 0,0 0-8 16,0 0-10-16,0 0-6 0,0 0 1 0,0 0-8 15,0 0-5-15,0 0-2 0,0 0-4 0,0 0-3 16,0 0 0-16,0 0 1 0,0 0-4 0,0 0 0 15,0 0-4-15,0 0-1 0,0 0 2 0,0 0 5 16,0 0-10-16,-14 19 1 0,14-19 4 0,0 0-1 16,0 0-3-16,0 0 8 0,5 12-5 0,-5-12-1 15,8 6-1-15,-2-3-3 0,-6-3 2 0,12 3 3 16,-5-2-1-16,-7-1 3 0,18 1-3 0,-10-2 1 0,-8 1-4 16,16-1 8-16,-8-2 6 0,-1 0-1 0,2-2-2 15,-2 4-6-15,-7 1 3 0,10-8-5 0,-5 4 2 16,-5 4-7-16,7-6-3 0,-7 6-11 0,4-6-21 15,-4 6-20-15,0 0-24 0,0 0-28 0,-14-12-31 16,14 12-30-16,-19 0-43 0,6-2-64 0,-3 2-195 16,4 2-506-16,-3-2 224 0</inkml:trace>
        </inkml:traceGroup>
        <inkml:traceGroup>
          <inkml:annotationXML>
            <emma:emma xmlns:emma="http://www.w3.org/2003/04/emma" version="1.0">
              <emma:interpretation id="{D5766FCA-8967-48DF-87C2-E58AA6DD99C2}" emma:medium="tactile" emma:mode="ink">
                <msink:context xmlns:msink="http://schemas.microsoft.com/ink/2010/main" type="inkWord" rotatedBoundingBox="15167,2185 15239,2182 15274,3049 15202,3051"/>
              </emma:interpretation>
            </emma:emma>
          </inkml:annotationXML>
          <inkml:trace contextRef="#ctx0" brushRef="#br0" timeOffset="48421.53">13777 516 40 0,'0'0'221'0,"5"-5"-18"0,-5 5-16 15,7-9-8-15,-7 9-7 0,5-8-13 0,-5 8-8 16,7-6-13-16,-7 6-9 0,3-5-7 0,-3 5-11 15,0 0-6-15,6-5-15 0,-6 5-5 0,0 0-11 0,0 0-13 16,0 0-6-16,0 0-8 0,0 0-3 0,0 0-8 16,0 0-1-16,0 0-2 0,0 0-4 15,5 20-7-15,-5-13 1 0,0 2-2 0,-3 3 1 16,3 0 5-16,-2 0-4 0,2 4-1 0,0 1-2 0,-2 1 0 16,0 2 3-16,2-1 0 0,-2 2-2 0,1-2-2 15,2 1 2-15,-1 2-1 0,4-2-1 16,-3 8 3-16,-1-6-2 0,1 5-4 0,-1-4 2 0,2-3-1 15,-2 2 1-15,-2 0-1 0,1-2-4 0,1 0 4 16,-1 2-3-16,1-3-3 0,-4 4 2 0,0-4 2 16,2 1-4-16,0-1 0 0,0 0 1 0,-2-2 0 15,3-2-6-15,-3 3 3 0,3-4 0 0,0 0 2 16,1-2-4-16,-1 0 1 0,1 2-1 0,0-1 1 16,0-2 0-16,1-1 0 0,-1 4 1 0,2-3 2 15,2-1-9-15,1 0 7 0,1 0-12 0,-2-2-8 16,2 2-22-16,3-2-18 0,-3-2-23 0,-2 0-19 15,2 0-28-15,0-2-27 0,1-1-37 0,-7-3-232 0,10 1-452 16,-10-1 200-16</inkml:trace>
        </inkml:traceGroup>
        <inkml:traceGroup>
          <inkml:annotationXML>
            <emma:emma xmlns:emma="http://www.w3.org/2003/04/emma" version="1.0">
              <emma:interpretation id="{36C0D8E4-7A29-428B-9550-A4DAFE37E375}" emma:medium="tactile" emma:mode="ink">
                <msink:context xmlns:msink="http://schemas.microsoft.com/ink/2010/main" type="inkWord" rotatedBoundingBox="15961,2125 19345,1988 19386,3019 16002,3155"/>
              </emma:interpretation>
            </emma:emma>
          </inkml:annotationXML>
          <inkml:trace contextRef="#ctx0" brushRef="#br0" timeOffset="49178.54">14942 611 115 0,'0'0'222'0,"0"0"-22"0,0 0-16 16,0 0-19-16,-16-6-13 0,16 6-14 0,-15-2-5 16,3 4-9-16,-1-2-13 0,1 0-4 0,-3 3-6 15,1 0-9-15,-6 0-6 0,5 2-6 0,-5-1-4 16,4 0-11-16,-4 4-3 0,7-2-9 0,-9 3-2 0,6-3-9 16,1 2-2-16,-1 0-7 0,1 0-2 15,2-2-3-15,0 3-2 0,1 0-1 0,2-2-1 16,-1 2-4-16,1 1-2 0,1 2-1 0,2-2-1 0,1 0-1 15,1 1-2-15,4-3 2 0,1 0 0 16,0-8-2-16,1 17 0 0,4-8-4 0,0 3-3 0,2-5 1 16,1 3-2-16,4 2 0 0,1-1 4 0,5-2-6 15,1 2 1-15,1-1 0 0,2-1-1 0,-1 0-2 16,4-2 3-16,-2 1-2 0,0 1 0 0,1-3-3 16,0 1 4-16,-1 2-1 0,-1-2-2 0,-2 4-2 15,-1-6 4-15,-1 0-5 0,-3-1 1 0,-2 2 1 16,-3 0 0-16,3-2 0 0,-5-1-1 0,0 0-1 15,-2 2 0-15,-6-5 1 0,11 9-1 0,-7-4 0 16,1-2 0-16,-5-3-3 0,4 11 2 0,-2-5-1 16,-2-6 3-16,0 9 3 0,0-9-2 0,0 0 8 15,-9 16 3-15,0-11 1 0,1 1 3 0,-5-2-2 0,1 2 5 16,-4-2-5-16,1 0 0 0,-1 0 0 0,-5-1-2 16,2 1 2-16,-2-3-3 0,-3 0 0 15,1-2 2-15,-1 1-3 0,5 3-1 0,-2-2-6 0,5 1-9 16,-4-2-21-16,0 0-13 0,3 0-13 15,2 2-19-15,3-4-19 0,-2 0-20 0,4 2-27 16,10 0-26-16,-14-5-201 0,7 1-397 0,7 4 176 0</inkml:trace>
          <inkml:trace contextRef="#ctx0" brushRef="#br0" timeOffset="49868.71">15881 615 102 0,'-16'-4'190'16,"8"3"-9"-16,-5-2-12 0,-2 1-11 0,1 2-15 15,-1 0-8-15,-6 2-10 0,0-2-19 0,6 1-2 0,-8 4-8 16,7-3-9-16,0 2-7 0,-3 0-10 15,3 1-7-15,-2 2-5 0,4-1-8 0,2-2-3 16,0 4-6-16,-1-1-2 0,3-2-2 0,1 2-7 0,1 2 1 16,2-4-6-16,0 3-2 0,1-2 1 15,0 2-6-15,5-8 2 0,-4 14-2 0,3-8 2 0,1-6-4 16,0 14-2-16,0-14-1 0,4 12 2 0,1-5-4 16,2 2 2-16,3-2 0 0,2 2-2 0,1-2 0 15,1 3 0-15,0-2-4 0,3 4 4 0,0-3-3 16,2 2-1-16,-2-3 0 0,2 3-1 0,2-3 5 15,-2 0-3-15,1 0 0 0,0 2-5 0,0-3 3 16,-2 4 1-16,-1-3-4 0,2 1 1 0,-2 0 4 16,-1 1-3-16,-3-1-1 0,-1-3 1 0,-1 2-2 15,0 0-3-15,-4-2 1 0,2 2 0 0,-4-4 1 16,0 0-2-16,0 2-4 0,-5-6 2 0,6 11 3 16,-6-11 0-16,0 9 9 0,0-9 3 0,0 0 5 0,-6 14 6 15,6-14 3-15,-10 7 5 0,3-1 0 16,-4-3-2-16,-4 1 6 0,-1-2-6 0,-3 3-1 15,-3-2-4-15,-1-2-2 0,-1-1-7 0,2 1 4 0,-2 1-5 16,0-2 2-16,4-2-2 0,-2 2-1 0,2 0-2 16,-1 0-8-16,5-1-12 0,0 0-13 0,1-2-14 15,-1 1-14-15,3-1-16 0,0 1-14 0,1 0-15 16,1 1-17-16,1-3-12 0,10 4-31 0,-13-8-65 16,6 3-119-16,7 5-365 0,-2-12 162 0</inkml:trace>
          <inkml:trace contextRef="#ctx0" brushRef="#br0" timeOffset="50570.15">16312 353 160 0,'0'0'236'0,"5"-4"-16"0,-5 4-20 15,0 0-22-15,0 0-18 0,0 0-17 0,0 0-19 16,0 0-11-16,0 0-12 0,0 0-9 0,0 0-14 16,0 0-3-16,0 0-8 0,-2 25-8 0,1-16-4 15,-1 1 1-15,2 0 0 0,0 4-6 0,0-4-4 16,-1 4-1-16,1 3 0 0,0 0-3 0,0-3 1 16,0 5-6-16,1-1 2 0,1-3-1 0,-1-1-2 15,1 2 2-15,-1 2-5 0,1-2-3 0,-4 1-3 0,4-1-4 16,0 2 2-16,-1-2-3 0,0 2-2 15,0 1-5-15,-1-5 4 0,-1 5-5 0,5-5 0 16,-4 3-1-16,0 2 0 0,-3-5-1 0,3-1-3 0,3 1 0 16,-2 0-3-16,-1 1 3 0,0-5 0 0,0 2-4 15,0-4 3-15,0 2-2 0,0-1-4 0,0-9 5 16,0 14-4-16,0-14 2 0,0 14-5 0,0-7 7 16,0-7-1-16,0 9 1 0,0-9-1 0,5 10 0 15,-5-10-1-15,3 5 1 0,-3-5 4 0,6 8-1 16,-6-8-2-16,11 5-2 0,-4-1 4 0,3-4-3 15,2 0 1-15,1 2-2 0,-1 0 1 0,3-1-3 16,-2-1-1-16,5-1 0 0,-4 1 4 0,6 0-3 16,-4 0 1-16,-1-4-4 0,1 4 0 0,-1-3 0 15,1 0 2-15,-3 2-1 0,2 0 2 0,1-1-5 16,-2-2 3-16,-1 2-1 0,5 1 2 0,-6 1-2 16,3 0 0-16,-1-2-4 0,0 2 2 0,1 0-1 0,-2 0 2 15,3 2 2-15,-1-2 1 0,2 0 0 16,-2 1-6-16,1 1-5 0,1-2-4 0,-3 0-12 15,1 0-14-15,1 0-11 0,-4 0-12 0,1-2-9 16,0 1-8-16,-1-1-19 0,-2 2-23 0,2-4-25 0,-3 1-40 16,-1 1-184-16,-1-7-400 0,0 4 178 0</inkml:trace>
          <inkml:trace contextRef="#ctx0" brushRef="#br0" timeOffset="51249.71">17092 815 55 0,'0'0'222'16,"0"0"-21"-16,0 0-23 0,0 0-20 0,0 0-12 15,0 0-14-15,0 0-14 0,0 0-9 0,0 0-11 16,0 0-5-16,0 0-6 0,0 0-6 0,3 24-7 0,-3-24-5 15,1 12 2-15,-1-12-4 0,5 11-2 16,-1-3 2-16,-4-8-4 0,2 11 1 0,3-8-5 16,-5-3-2-16,5 8 1 0,-5-8-1 0,10 8-3 0,-5-6 0 15,1 2-6-15,0 1-3 0,-6-5-3 0,14 5-8 16,-7-1-3-16,-1-2 0 0,-6-2-4 16,13 3 0-16,-5-3-7 0,-8 0-2 0,10 2 0 0,-10-2 1 15,11 1-5-15,-11-1 1 0,12-1-3 0,-12 1-3 16,14 0 2-16,-4-1-5 0,-1 2 0 0,-9-1 2 15,19 1-6-15,-6 1 1 0,0-4 1 0,1 4-2 16,-3-1 2-16,0-1 1 0,0 0-5 0,1 3 1 16,-2-1 1-16,-10-2 3 0,14 3-2 0,-14-3 0 15,8 0-4-15,-8 0-3 0,0 0-14 0,11 1-13 16,-11-1-17-16,0 0-21 0,9 4-24 0,-9-4-22 16,0 0-11-16,0 0-22 0,0 0-47 0,0 0-169 15,0 0-395-15,0 0 175 0</inkml:trace>
          <inkml:trace contextRef="#ctx0" brushRef="#br0" timeOffset="51853.12">17556 811 81 0,'0'0'172'0,"0"0"-15"15,0 0-13-15,0 0-8 0,0 0-13 0,0 0-4 0,10-4-10 16,-10 4-18-16,0 0-2 0,0 0-7 15,0 0-15-15,0 0-1 0,0 0-5 0,0 0-1 0,0 0-7 16,0 0-3-16,0 0-1 0,-2 22 2 0,2-22 5 16,-8 16-1-16,3-4 2 0,-3-1 0 0,2-1-1 15,-3 7-7-15,-1-3 0 0,-1 3-2 0,-2 0-3 16,2-1-3-16,2 3-1 0,-4-4 0 0,-1 4-1 16,0 0-4-16,3 0-3 0,-3-1-7 0,5 3 3 15,-4-2-4-15,-1 1-4 0,3-2 2 0,-1 1-3 16,-1-1-4-16,3 0-1 0,-2-3-1 0,1 1 1 15,6-3-2-15,-5-2-1 0,4 1-2 0,-1-4 2 16,-1 4-1-16,5-4-3 0,-2 0 1 0,0-1-1 16,0-2 0-16,0 2-10 0,5-7-21 0,-8 9-16 0,8-4-27 15,0-5-21-15,-6 7-10 0,6-7-15 16,0 0-32-16,0 0-215 0,0 0-389 0,0 0 173 0</inkml:trace>
          <inkml:trace contextRef="#ctx0" brushRef="#br0" timeOffset="60227.62">17933 542 154 0,'0'0'213'0,"0"0"-15"0,0 0-17 15,6-12-13-15,-6 12-14 0,0 0-15 0,0 0-11 16,0 0-13-16,0 0-12 0,0 0-9 0,0 0-14 0,0 0-11 16,0 0-4-16,0 0-12 0,0 0-2 0,0 0-1 15,0 0-4-15,0 0-3 0,-13 28 1 16,8-16 3-16,0 0-5 0,-1 5-2 0,1 3 0 0,0-1-4 16,0-1 1-16,0 5-3 0,1 4-2 0,1-5-2 15,3 11-1-15,1-5 2 0,5 3-3 0,-6-1-1 16,2-2-4-16,2-5-3 0,0-2-1 0,1 2-2 15,0 0 0-15,0-4-2 0,1 1 0 0,-4 0 3 16,1-2-5-16,1-3-5 0,-2-1 2 0,0-1-1 16,3-2-14-16,-3 1-12 0,-2-2-20 0,1-2-12 15,-1 1-27-15,0-9-27 0,0 17-19 0,-1-10-30 16,1-7-62-16,-2 10-121 0,2-10-364 0,-6 6 162 16</inkml:trace>
        </inkml:traceGroup>
        <inkml:traceGroup>
          <inkml:annotationXML>
            <emma:emma xmlns:emma="http://www.w3.org/2003/04/emma" version="1.0">
              <emma:interpretation id="{B96B0436-F141-49FF-A9F4-410542AF781F}" emma:medium="tactile" emma:mode="ink">
                <msink:context xmlns:msink="http://schemas.microsoft.com/ink/2010/main" type="inkWord" rotatedBoundingBox="19859,1997 22254,1900 22290,2806 19895,2902"/>
              </emma:interpretation>
            </emma:emma>
          </inkml:annotationXML>
          <inkml:trace contextRef="#ctx0" brushRef="#br0" timeOffset="60701.93">18461 728 85 0,'0'0'244'0,"0"0"-18"15,0 0-10-15,26 7-10 0,-10-6-13 0,5 2-8 0,2 0-6 16,12-1-8-16,-1 2-13 0,0 0-10 0,0-2-10 16,-1 0-13-16,-2 1-8 0,-5 1-17 0,0-3 0 15,-3 2-5-15,9-1-10 0,-7 1-10 0,-5-3-7 16,2 1-2-16,-7-1-10 0,-2 0-6 0,3 0-4 16,-7 1-4-16,4-2-6 0,-2 0-2 0,-11 1-1 15,18 0-7-15,-12 0-1 0,-6 0-4 0,10 1-8 16,-10-1-11-16,0 0-5 0,12-1-14 0,-12 1-10 15,0 0-9-15,0 0-6 0,0 0-14 0,0 0-25 16,0 0-5-16,0 0-22 0,0 0-16 0,0 0-19 16,0 0-14-16,0 0-36 0,0 0-190 0,0 0-412 15,0 0 182-15</inkml:trace>
          <inkml:trace contextRef="#ctx0" brushRef="#br0" timeOffset="60953.98">18626 1010 127 0,'11'1'232'0,"-1"-1"-12"0,4 0-7 0,-1-1-5 0,4 0-10 16,4-2-14-16,3 2-13 0,-1-1-16 0,0 0-14 15,0 0-11-15,-3-2-13 0,-1 2-10 0,-3 0-14 16,2-2-7-16,-5 2-12 0,2 0-9 0,-5-1-3 15,3 3-12-15,-5-1-14 0,3 0-20 16,-11 1-21-16,10-1-23 0,-10 1-20 0,12 0-27 16,-12 0-19-16,0 0-24 0,13 0-21 0,-13 0-62 0,11-4-129 15,-11 4-357-15,18 0 159 0</inkml:trace>
          <inkml:trace contextRef="#ctx0" brushRef="#br0" timeOffset="61701.92">19543 730 35 0,'7'-8'243'0,"-5"2"-26"16,-2 6-14-16,13-10-16 0,-6 4-22 0,-1 0-3 15,3-2-12-15,0 3-16 0,2-1-12 0,0-2-10 16,0 2-12-16,0-1-7 0,2 0-13 0,0 1-7 16,0 1-10-16,3-1-7 0,-3-1-1 0,1 3-9 15,1-2-3-15,0 0-3 0,-3 4-4 0,1 0-2 0,0-4-5 16,0 4-3-16,0 1-5 0,-2-2-1 0,1 1-4 15,-4 2-1-15,-8 0-4 0,16 0-1 16,-8 0 0-16,-8 0-3 0,9 2-3 0,-9-2 1 16,11 8-2-16,-8-6 0 0,1 4-3 0,-4-6 1 0,3 15-2 15,-3-4 4-15,0-2-4 0,-3 5 4 0,1 0-5 16,-3 0 3-16,-3 2 0 0,1 6-1 16,-2-2-2-16,-4 7 2 0,4-7 3 0,-4 0-3 0,2 5 0 15,0-6 1-15,-4 6 3 0,2-5-1 0,-3-2-2 16,4 2 1-16,-3-3 1 0,2 0-1 0,-3-2-3 15,1 1 6-15,2-2-3 0,-3 2 1 0,3-2 3 16,-2-3 0-16,-1 3-2 0,1-2 0 0,2-4 1 16,-3 4-1-16,3-4 5 0,2-1 1 0,-2-3 0 15,2 3-2-15,2 0-1 0,-2-2 2 0,4-3-1 16,-1 1 1-16,8-3-1 0,-10 5 5 0,10-5-2 16,-8 5 8-16,8-5 0 0,-7 3 8 0,7-3 0 15,0 0 4-15,0 0 0 0,0 0 0 0,-11 0-3 16,11 0-1-16,0 0-3 0,0 0-1 0,0 0-9 0,0 0 2 15,0 0-3-15,18-23 2 0,-13 16-11 16,6 2 1-16,2-1-12 0,0-3 0 0,5 3-4 16,3 0 2-16,2 0-7 0,0 3 4 0,2-2-2 15,-1 1 2-15,10 1-1 0,-4 1 1 0,5-1 1 16,-5 1 2-16,2 2 4 0,-7 0-2 0,-1 0 2 0,9 0-4 16,-7 0 2-16,5 0 5 0,-7 2-5 0,1-2 6 15,-1 0-3-15,-4 3 3 0,0-6-3 16,-6 3 3-16,2 0 1 0,-3 0 0 0,-1 0-3 0,-4-2-4 15,-8 2-7-15,18-3-12 0,-10 1-10 0,-1-2-18 16,-1-1-10-16,2 1-17 0,-1-1-10 0,1-1-28 16,-6 1-25-16,7 0-50 0,-7-4-161 0,5-1-384 15,-2 1 171-15</inkml:trace>
          <inkml:trace contextRef="#ctx0" brushRef="#br0" timeOffset="62788.36">20222 237 202 0,'0'0'203'0,"8"7"-23"0,-8-7-18 16,0 0-15-16,0 0-19 0,0 0-14 0,0 0-9 15,0 0-4-15,-1 12 0 0,1-12-7 0,0 0-12 16,1 12-4-16,-1-12-6 0,-1 9-5 0,1-9-4 15,1 13-6-15,-1-13-4 0,0 10-4 0,0-10-13 16,0 10 4-16,0-10-4 0,0 10 1 0,0-10-6 16,0 10 2-16,0-10-10 0,0 10-1 0,0-10 1 15,3 6-6-15,-3-6-2 0,0 0 1 0,2 9-2 16,-2-9 1-16,0 0-2 0,0 0-1 0,0 0-1 0,0 0-4 16,0 0 9-16,0 11-4 0,0-11 3 15,0 0 5-15,0 0 3 0,0 0 9 0,0 0 2 16,0 0-3-16,0 0-4 0,0 0-2 0,0 0-4 0,0 0-2 15,0 0-2-15,0 0 0 0,0 0-3 0,0 0 2 16,11-25-5-16,-9 20-1 0,-2 5-1 0,7-12-2 16,-4 6-2-16,0 0 1 0,2-1-7 0,2-2-1 15,-1 3-5-15,-1-2 2 0,3 0-1 0,-1 2 2 16,2 0-3-16,-2 1-1 0,-1-1-3 0,3 1 6 16,-3 1-2-16,4 0 4 0,-4 1-1 0,3-1-5 15,-1 0 2-15,1 2 3 0,0 1-2 0,-9 1-2 16,16-3 8-16,-9-1-3 0,-7 4 2 0,14-1-3 15,-14 1 1-15,10-3 3 0,-10 3-3 0,8-1-1 0,-8 1-3 16,0 0 1-16,10-1-2 0,-10 1 2 16,0 0 0-16,0 0-2 0,6 10 0 0,-6-10 5 15,4 11-3-15,-4-5 4 0,0-6-1 0,3 16 0 16,-3-8 0-16,0-8-2 0,0 16 4 0,-3-9 1 0,6 3-1 16,-3 0-1-16,0-10 2 0,0 13 1 0,2-6 0 15,-2-7-1-15,1 15 0 0,-1-15 5 16,0 12-6-16,1-6 5 0,-1-6-5 0,2 7 3 0,-2-7 0 15,0 0 8-15,2 9-8 0,-2-9 4 0,0 0 3 16,0 0-2-16,0 0 0 0,0 0 3 0,5 5-5 16,-5-5 0-16,0 0-1 0,0 0 2 0,0 0 0 15,20-13-6-15,-16 10 3 0,3-2-1 0,-1-1 0 16,1 0 1-16,1-2-3 0,3 0-7 0,-2 0-9 16,2 0-7-16,1 0 0 0,-1-1 1 0,-1 2-1 15,3-2-1-15,1 2 1 0,-3 1 2 0,0-5 4 16,0 5-2-16,0 0 5 0,-4 2 0 0,0-2 3 15,-1 2 0-15,-6 4 2 0,13-6-2 0,-6 2-1 16,-7 4 6-16,6-6-2 0,-6 6-1 0,11-4 1 16,-11 4 0-16,4-4 0 0,-4 4 4 0,0 0-1 0,16 0 0 15,-16 0 2-15,0 0 0 0,12 8 5 16,-6-4-1-16,-2 2 0 0,1-1 3 0,1 2 2 16,0 2-1-16,1 5-2 0,2-2 1 0,0 4 0 0,-2 2 2 15,-1 0-1-15,-1-1-1 0,0 2 1 0,-2 0-10 16,2 1-30-16,1-1-45 0,-1-3-44 0,-5-1-62 15,0-2-148-15,0-1-360 0,2 0 159 0</inkml:trace>
        </inkml:traceGroup>
      </inkml:traceGroup>
      <inkml:traceGroup>
        <inkml:annotationXML>
          <emma:emma xmlns:emma="http://www.w3.org/2003/04/emma" version="1.0">
            <emma:interpretation id="{E0567CC3-B5FD-43B2-8906-3E84AA96F5D0}" emma:medium="tactile" emma:mode="ink">
              <msink:context xmlns:msink="http://schemas.microsoft.com/ink/2010/main" type="line" rotatedBoundingBox="6782,5136 6889,4106 8037,4226 7930,5255"/>
            </emma:interpretation>
          </emma:emma>
        </inkml:annotationXML>
        <inkml:traceGroup>
          <inkml:annotationXML>
            <emma:emma xmlns:emma="http://www.w3.org/2003/04/emma" version="1.0">
              <emma:interpretation id="{3D316AE8-9176-4A6F-B4C6-5276C93944D0}" emma:medium="tactile" emma:mode="ink">
                <msink:context xmlns:msink="http://schemas.microsoft.com/ink/2010/main" type="inkWord" rotatedBoundingBox="6782,5136 6889,4106 8037,4226 7930,5255"/>
              </emma:interpretation>
            </emma:emma>
          </inkml:annotationXML>
          <inkml:trace contextRef="#ctx0" brushRef="#br0" timeOffset="36523.58">5671 3463 45 0,'0'0'157'0,"0"0"-8"0,0 0-15 0,0 0-12 15,0 0-9-15,0 0-9 0,0 0-11 16,0 0-4-16,0 0-7 0,0 0-2 0,0 0-10 0,0 0-1 15,0 0-5-15,0 0-6 0,0 0 4 0,0 0-5 16,0 0-2-16,0 0-3 0,0 0-8 0,0 0 0 16,0 0-3-16,37 0-7 0,-37 0-1 15,14 1 1-15,-14-1-5 0,17-3 1 0,-7 3-6 0,3 0-2 16,0-1 0-16,5 1-2 0,-3-1 1 0,5 0 1 16,2-1 4-16,0 2 0 0,0 0 4 0,3-6 1 15,-2 5 5-15,8 0-2 0,-6-1-2 0,2 0 0 16,-6 2-6-16,3-2 1 0,-2 2-6 0,1 0-1 15,-2 0 1-15,-5 0-4 0,5 0-5 0,-5 0 3 16,-1 0-2-16,-2 0 1 0,3 0-4 0,-2 0-3 16,2-2 0-16,-3 2 1 0,0 0-3 0,2 2-2 15,-4-2 0-15,1 0-4 0,1-2-4 0,-4 2-1 16,-9 0-2-16,19-2-6 0,-10 4 2 0,-9-2-4 0,18-4 0 16,-11 3-14-16,-7 1-4 0,12 0-10 0,-12 0-16 15,13-1-13-15,-13 1-21 0,12-3-17 16,-12 3-38-16,10-2-164 0,-10 2-340 0,0 0 151 0</inkml:trace>
          <inkml:trace contextRef="#ctx0" brushRef="#br0" timeOffset="35656.04">5633 2941 77 0,'0'0'123'0,"0"0"-9"0,0 0-5 0,0 0-2 16,0 0-4-16,0 0-6 0,0 0 0 15,0 0-9-15,0 0-4 0,0 0-1 0,0 0-5 0,-3 6-3 16,3-6-6-16,0 0-3 0,0 0-6 0,0 0-1 16,0 0 2-16,0 0-9 0,0 0 3 0,0 0-2 15,0 0-2-15,26-3-4 0,-26 3-5 0,15-2 2 16,-4 2-2-16,3 0-7 0,3-1 3 0,-2-2-1 15,6 1 2-15,2 2-4 0,0-4 1 0,8 0-2 16,-5 3 0-16,5-2 3 0,0 1-6 0,1-3 3 0,-1 2 2 16,-8 1-6-16,3-2-1 0,0 4-4 15,-5-4 0-15,4 4-7 0,-6-2 1 0,6 1-2 16,-9 0-3-16,-1 1 1 0,6-4-2 0,-8 4-2 0,2 0-2 16,1 0 0-16,-2-2-1 0,-1 2-2 0,1 2 2 15,6-2-1-15,-4 0-1 0,-3 0-2 0,1 0 2 16,-1 0-2-16,5 0-6 0,-4 0-3 0,2 0-1 15,-2 0-2-15,2 3 1 0,-4-3-1 0,2 1-1 16,-1-1 2-16,0 1 1 0,-1-1-8 0,-3 0-1 16,3 0 0-16,-3 1-5 0,-9-1 6 0,13-1 1 15,-13 1 0-15,13-1-1 0,-13 1 4 0,11 0 0 16,-11 0 2-16,0 0-3 0,0 0 5 0,11-4-1 0,-11 4-7 16,0 0-1-16,0 0-6 0,8-2-11 15,-8 2-5-15,0 0-9 0,0 0-23 0,0 0-15 16,0 0-10-16,0 0-17 0,0 0-34 0,0 0-147 15,0 0-316-15,0 0 140 0</inkml:trace>
          <inkml:trace contextRef="#ctx0" brushRef="#br0" timeOffset="34775.75">5459 2537 134 0,'0'0'139'0,"0"0"-4"0,0 0 1 15,0 0-5-15,0 0-8 0,0 0-8 0,0 0-6 16,0 0-4-16,0 0-5 0,0 0-9 0,0 0-4 16,0 0-8-16,0 0-1 0,0 0-9 0,0 0-3 15,0 0-9-15,0 0-3 0,0 0-8 0,0 0-3 16,0 0-5-16,0 0-5 0,0 0 1 0,0 0-3 15,0 0-3-15,0 0-5 0,0 0-1 0,0 0 0 16,44 0-4-16,-28 0 2 0,4-1 0 0,3 1-2 0,1-1 2 16,12 1 0-16,-2-1 3 0,1 1 0 15,5-4 4-15,-1 3 1 0,-1-2 5 0,4 3-1 16,-3 0 0-16,1-2-5 0,-5 2-2 0,1 0-1 0,-3 0 0 16,1 0-4-16,-9-3-3 0,0 2-1 0,-1 1 2 15,-1-1-3-15,-4 1-2 0,2 0-2 0,-5 2-3 16,-2-3 0-16,4 0 0 0,-5 1-1 0,2 1 2 15,1-1-4-15,-1 0 1 0,0 0-1 0,-4 0-3 16,1 0 2-16,0 0-1 0,-2 1 4 0,-1-1-3 16,-9 0-3-16,17 5 0 0,-9-5-6 0,-8 0-3 15,16 0-5-15,-16 0 0 0,13 0-3 0,-5 0 0 16,-8 0-7-16,13 0-3 0,-13 0 0 0,13-2-10 0,-13 2-2 16,12-4-12-16,-5 3-9 0,-7 1-5 0,11-3-7 15,-11 3 0-15,10-4-13 0,-10 4-18 0,0 0-21 16,6-2-45-16,-6 2-119 0,0 0-310 0,0 0 137 15</inkml:trace>
        </inkml:traceGroup>
      </inkml:traceGroup>
    </inkml:traceGroup>
    <inkml:traceGroup>
      <inkml:annotationXML>
        <emma:emma xmlns:emma="http://www.w3.org/2003/04/emma" version="1.0">
          <emma:interpretation id="{5A321C94-F9A4-466F-B095-5ECD222281D6}" emma:medium="tactile" emma:mode="ink">
            <msink:context xmlns:msink="http://schemas.microsoft.com/ink/2010/main" type="paragraph" rotatedBoundingBox="1531,6986 15299,5910 15411,7346 1644,84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8627E0-010A-4939-9BF8-267E0917DC6D}" emma:medium="tactile" emma:mode="ink">
              <msink:context xmlns:msink="http://schemas.microsoft.com/ink/2010/main" type="line" rotatedBoundingBox="1531,6986 15299,5910 15411,7346 1644,8422"/>
            </emma:interpretation>
          </emma:emma>
        </inkml:annotationXML>
        <inkml:traceGroup>
          <inkml:annotationXML>
            <emma:emma xmlns:emma="http://www.w3.org/2003/04/emma" version="1.0">
              <emma:interpretation id="{035F0D15-0884-4AD6-8556-3C935E59DF9F}" emma:medium="tactile" emma:mode="ink">
                <msink:context xmlns:msink="http://schemas.microsoft.com/ink/2010/main" type="inkWord" rotatedBoundingBox="1549,7207 5827,6872 5890,7676 1611,8010"/>
              </emma:interpretation>
            </emma:emma>
          </inkml:annotationXML>
          <inkml:trace contextRef="#ctx0" brushRef="#br0" timeOffset="66926">198 5516 37 0,'0'0'97'0,"0"0"-15"0,0 0-9 0,0 0-5 16,0 0-9-16,0 0-1 0,0 0-7 0,0 0-11 15,0 0 6-15,0 0-10 0,0 0 5 0,0 0-3 16,0 0 0-16,0 0-11 0,0 0 5 0,0 0-19 15,0 0 24-15,0 0-3 0,0 0 1 0,0 0 0 16,0 0 1-16,0 0 4 0,0 0 0 0,-3-6-1 16,3 6 3-16,0 0-3 0,0 0-1 0,0 0 2 0,0 0-2 15,0 0-5-15,0 0-7 0,0 0 1 16,0 0-4-16,0 0-1 0,0 0-3 0,0 0-8 0,0 0 2 16,0 0-5-16,0 0 4 0,0 0-4 0,0 0-4 15,0 0-7-15,0 0 2 0,0 0 3 16,0 0-1-16,0 0-6 0,0 0 2 0,0 0-3 0,0 0-8 15,0 0 7-15,0 0-1 0,0 0-5 0,0 0 7 16,0 0 1-16,0 0 2 0,0 0-6 0,0 0 2 16,0 0 2-16,0 0 9 0,0 0-2 0,0 0-1 15,0 0 5-15,0 0-3 0,0 0 2 0,0 0 0 16,0 0-1-16,0 0 1 0,0 0 2 0,0 0 0 16,5-13 1-16,-5 13-6 0,0 0 3 0,0 0 0 15,0 0 0-15,0 0-2 0,0 0-5 0,0 0 4 16,0 0-4-16,0 0-6 0,0 0-6 0,0 0-4 0,0 0-5 15,0 0-14-15,0 0-22 0,0 0-31 0,0 0-122 16,0 0-229-16,0 0 102 0</inkml:trace>
          <inkml:trace contextRef="#ctx0" brushRef="#br0" timeOffset="67878">210 5572 59 0,'-8'-8'166'0,"8"8"-1"0,-10-6-13 0,4 3-10 16,6 3-9-16,-8-7 0 0,8 7-12 0,-8-7-7 15,8 7-6-15,-9-5-9 0,9 5 1 16,-9-3-7-16,9 3-2 0,0 0-6 0,-8-4-7 0,8 4-3 15,0 0-8-15,0 0-7 0,-9-4-9 0,9 4-4 16,0 0-4-16,0 0-5 0,0 0-3 0,0 0-6 16,0 0-2-16,0 0-1 0,0 0-4 0,0 0 3 15,0 0-5-15,0 0-1 0,0 0 3 0,0 0-7 16,36 8-3-16,-21-6-3 0,7 2 3 0,0-2 0 16,3 2-2-16,-1-1 1 0,8 2-5 0,3-3 2 15,2 2-4-15,-4-2 4 0,3 2 1 0,-3 0-3 16,4 0 0-16,-1-2 1 0,-4 2-8 0,1 0 6 15,-1-2 0-15,-1 1-2 0,0 1 1 0,0 1-1 16,-6-3 2-16,-1 1-2 0,1-1-1 0,-3-1 2 16,3 5-2-16,-1-6 1 0,-4 0 1 0,4 2-2 15,-2-2 0-15,0 0 0 0,-2-2-3 0,2 2 2 0,-1-3 2 16,-3 2-2-16,2-2 3 0,-3 2-2 0,3-2-7 16,0 0 4-16,1 0 1 0,-7 1-1 0,5-2-2 15,-4 1 5-15,-1 1-2 0,0-3 4 0,-2 1-4 16,-2 2 0-16,4-3 1 0,-7 2 2 0,1-1-3 15,-8 4 3-15,11-5-1 0,-5 0 1 0,-6 5 0 16,7-5 0-16,-7 5 0 0,6-4 0 0,-6 4-3 16,0 0-1-16,7-5 2 0,-7 5 0 0,0 0-4 15,0 0 2-15,0 0-4 0,0 0-4 0,0 0-14 16,0 0-8-16,0 0-11 0,-29 9-16 0,19-6-10 16,-2 2-19-16,-3 2-13 0,2-2-10 0,-1 3-23 15,1-3-199-15,-6 2-359 0,1 0 159 0</inkml:trace>
          <inkml:trace contextRef="#ctx0" brushRef="#br0" timeOffset="68205.6">890 5664 116 0,'0'0'178'16,"0"0"-11"-16,0 0-10 0,0 0-8 0,6 16-9 16,-6-4-3-16,-3 2-2 0,1 0-5 0,-2 3-6 15,-1 2-6-15,0 0-3 0,-1 3-16 0,-2-2-3 16,4 3-7-16,-2-2-7 0,-1-1-6 0,1 2-6 16,0-2-7-16,1 0-5 0,3-1-8 0,-3-2 0 15,2-3-5-15,1 5-5 0,2-5-2 0,-1-1-7 0,1 1-1 16,0-1-2-16,0-3-5 0,1 4 3 0,0-3-2 15,3 2-5-15,-2-3-2 0,2 3-9 16,0-3-20-16,-1 0-18 0,0-2-23 0,2 3-21 0,0 0-20 16,-3-4-23-16,3 0-23 0,0-2-53 0,-5-5-144 15,7 7-363-15,-2-1 161 0</inkml:trace>
          <inkml:trace contextRef="#ctx0" brushRef="#br0" timeOffset="68712.73">1872 5407 144 0,'0'0'185'0,"-13"-7"-16"16,4 6-9-16,9 1-9 0,-18 0-11 0,10 1-12 16,-4 4-6-16,-4 1-7 0,4 2-7 0,-6 3-8 0,4 5-4 15,0-2-5-15,-2 4-5 0,-4 6-2 0,5 3-7 16,2 2-2-16,-2-1-9 0,2 2-7 16,3-2-4-16,1 3-1 0,2 2-5 0,2-1-4 0,-1-2-6 15,4-8 0-15,2 8-6 0,0-2 1 0,2-4-4 16,1-3-5-16,3 2 0 0,-2-2-2 0,2-1-1 15,4 0-4-15,-1-4-1 0,2 1 1 0,-5-5-5 16,5 2 2-16,0-4-11 0,-2 1-17 0,1-2-18 16,0-1-17-16,-1-1-21 0,1 0-32 0,5-2-25 15,-5-3-35-15,1-1-201 0,3-1-390 0,2-2 173 16</inkml:trace>
          <inkml:trace contextRef="#ctx0" brushRef="#br0" timeOffset="69356.52">2209 5678 106 0,'0'0'198'0,"0"0"-19"16,0-9-17-16,0 9-20 0,0 0-15 0,0 0-10 15,0 0-4-15,0 0-5 0,0 0-12 0,-13 29-5 16,11-21-4-16,-3 0-7 0,2 4-5 0,0-1-2 16,3-1-6-16,-5 4-5 0,3-2-3 15,-2-2-3-15,3 2-8 0,-3-1-2 0,4 0 1 0,-2 0-1 16,0-3-8-16,0 1-5 0,2-9 0 0,-1 15-4 16,-1-8 0-16,2-7-4 0,0 13-4 0,-1-7-1 15,1-6-1-15,-1 12-2 0,1-12-3 0,1 11-2 16,-1-11 4-16,0 9-2 0,0-9 0 0,0 0-2 0,1 10-3 15,-1-10 2-15,0 0-3 0,0 0 2 0,0 0-2 16,3 6-1-16,-3-6 1 0,0 0-1 0,0 0 3 16,0 0-3-16,0 0-1 0,0 0-1 15,16-20-2-15,-10 12 3 0,-5 0-6 0,4-1-7 0,0-2-2 16,-2-2-2-16,3-1-2 0,0 2-1 0,0 1-3 16,0-4-4-16,3-2 4 0,3 2 1 0,-3-1 0 15,0-2-5-15,2 2 9 0,0 1 1 0,-4 2-3 16,3-2 4-16,6 2 1 0,-9 2-1 0,1-3 1 15,0 5 2-15,0-2 0 0,1 2-1 0,-3 1 3 16,0 2-1-16,1 1-1 0,-2 0-1 0,0-1 4 16,-5 6 2-16,11-6-1 0,-3 1 0 0,-4 2-2 15,-4 3 5-15,11-3-4 0,-11 3 0 0,14-2 1 16,-14 2 1-16,10 1 1 0,-10-1-1 0,10 5 3 0,-5 0 5 16,0 0 0-16,0 0 2 0,0 4-2 15,-1 2 8-15,-2 0 2 0,3 1 5 0,-4-1-1 16,0 1 5-16,0 2-2 0,2 0 2 0,-3 0-1 0,2-1 1 15,-2 4-4-15,2-3-1 0,1-3-1 0,-3 2 2 16,0 1-5-16,0-3 0 0,0 1-4 16,2 1 3-16,-1 0-3 0,-1-3-3 0,-1 2-6 0,4-1-21 15,-5-2-19-15,5-3-26 0,-3-6-16 0,0 13-22 16,0-13-28-16,4 12-30 0,-4-12-194 0,0 5-383 16,0-5 170-16</inkml:trace>
          <inkml:trace contextRef="#ctx0" brushRef="#br0" timeOffset="69590.95">2755 5817 171 0,'0'0'194'0,"3"15"-11"16,-3-7-5-16,0-8-9 0,-3 16-7 0,0-5-16 15,0 2-9-15,-2 0-8 0,-1 0-10 0,2 1-12 16,-3 0-9-16,-2 3-9 0,-1 1-6 0,2-4-8 15,-2 1-7-15,-1 0-7 0,1-2-7 0,0 0-2 16,-1-4-4-16,0 1-9 0,2 0-8 0,-2-2-27 16,2 1-18-16,0-2-22 0,1 1-24 0,3-2-21 15,5-6-40-15,-8 5-51 0,1-2-148 0,7-3-344 16,0 0 152-16</inkml:trace>
          <inkml:trace contextRef="#ctx0" brushRef="#br0" timeOffset="70461.19">3168 5680 20 0,'4'-4'213'0,"-4"4"-13"16,0 0-19-16,0 0-22 0,0 0-14 0,9-3-14 15,-9 3-4-15,0 0-5 0,0 0-4 0,0 0-5 16,2 19-2-16,-2-11-3 0,0-8-7 0,-2 16-8 16,2-4-2-16,-2 0-2 0,-3-1-6 0,4-1-7 15,0 4-7-15,-3-4-6 0,2 1-3 0,-1-1-5 16,0 1-5-16,-1 0-3 0,3 0-2 0,-1-2-8 0,2-3-1 15,-5 1-6-15,5-7-1 0,-3 13-3 16,3-13 1-16,-3 12-5 0,3-12-5 0,-3 7 3 0,3-7-2 16,0 0 0-16,-2 10 1 0,2-10-1 0,0 0-1 15,0 0-3-15,0 0-1 0,0 0 0 0,0 0-5 16,0 0 3-16,0 0-10 0,0 0-5 0,24-24-11 16,-17 15-4-16,4 0-8 0,-2-2-5 0,2 1-5 15,2-2 5-15,0-1 2 0,0 1 3 0,3 0 2 16,-1-1 2-16,-5 5 3 0,0-1 1 0,3-1 1 15,-2 1 1-15,-3 0 1 0,2 2 6 0,1-2-4 16,-2 3 7-16,-3 1-6 0,-1 1 9 0,3 0-2 16,-3 0 0-16,-5 4 3 0,11-5 0 0,-3 4 0 0,-8 1 0 15,12 0-1-15,-12 0 0 0,11 6-2 0,-3-2 3 16,-8-4-2-16,7 10 6 0,-2-4-4 16,-2 2 0-16,0 1 3 0,2-3 5 0,-1 4-4 0,-1-2 8 15,-3 1-4-15,2-2 1 0,2 3 0 0,-2-2 1 16,-2 0 1-16,5 1-1 0,-5-2-2 0,0-7 2 15,2 15-2-15,1-9 1 0,-3-6-4 0,3 8 3 16,-3-8 0-16,3 11-1 0,-3-11 2 0,0 0-1 16,2 9 1-16,-2-9 2 0,0 0-4 15,0 0 4-15,0 0-3 0,0 0 0 0,0 0 1 0,0 0 0 16,0 0-2-16,20-14 1 0,-14 8 0 0,-1-4-5 16,1 4 0-16,1-5 0 0,0 2-4 0,4-2-3 15,2-3-4-15,-2 3-3 0,-3 0-7 0,7-3 1 16,0 0-1-16,0-1 4 0,-1 1 0 0,-2 4 3 15,6-2-5-15,-5 2 1 0,0 2 10 0,-2-1 0 16,0 0 2-16,1 4 0 0,-4-2 0 0,0 1 2 0,2 2 2 16,-5 1 1-16,-5 3-4 0,10-2 2 0,-10 2-2 15,13 0 0-15,-13 0 1 0,11 4 2 0,-11-4 1 16,10 8 6-16,-4-1 3 0,-4 0-4 0,5 3 3 16,-3 1 3-16,0 1-1 0,-1 0-2 0,-1 2 2 15,0-2 1-15,2 2-4 0,-2-1 5 0,1 1-4 16,-1-2 0-16,1 0-2 0,0 3 5 0,-3-3-3 15,5-1-2-15,-5 2 0 0,5-3 0 0,-5 1-10 16,0-2-21-16,0-2-25 0,0-7-34 0,2 17-21 16,-1-11-24-16,-1-6-64 0,3 10-150 0,-3-10-372 15,7 6 165-15</inkml:trace>
          <inkml:trace contextRef="#ctx0" brushRef="#br0" timeOffset="70849.77">4376 5349 169 0,'13'14'187'0,"-3"4"-9"0,0 0-7 16,-2-1-10-16,2 5-11 0,-4 5-6 0,-2 2-6 0,-4-1-4 15,3 3-6-15,-6-1-9 0,3 3-10 0,-2-5-12 16,0 3-11-16,-4-3-3 0,-4-5-9 15,2-2-6-15,1-1-7 0,-4 8-10 0,4-8 0 0,-1-1-3 16,-5 0-3-16,3-2-8 0,-3-1-4 0,0 2-23 16,-3-2-23-16,1-2-28 0,4-3-27 0,0 1-28 15,0-2-23-15,2-3-61 0,-1 0-157 0,2-2-363 16,5-1 161-16</inkml:trace>
        </inkml:traceGroup>
        <inkml:traceGroup>
          <inkml:annotationXML>
            <emma:emma xmlns:emma="http://www.w3.org/2003/04/emma" version="1.0">
              <emma:interpretation id="{20BDE642-3208-459C-A28E-6DFDC8323FB3}" emma:medium="tactile" emma:mode="ink">
                <msink:context xmlns:msink="http://schemas.microsoft.com/ink/2010/main" type="inkWord" rotatedBoundingBox="6628,7302 7449,7238 7477,7589 6655,7653"/>
              </emma:interpretation>
            </emma:emma>
          </inkml:annotationXML>
          <inkml:trace contextRef="#ctx0" brushRef="#br0" timeOffset="71473.88">5213 5604 121 0,'0'0'195'0,"0"0"-16"0,0 0-18 15,0 0-11-15,24-7-14 0,-12 7-14 0,1-3-7 16,0 3-8-16,8 3-7 0,4-6-8 0,-3 6-7 15,0-3-2-15,2 0-6 0,7 2-4 0,-7-2-5 16,1 1-3-16,-1-1-7 0,2 0-3 0,5 2-2 16,-9-1-3-16,2 0 1 0,2-1-6 0,-5 0-1 15,4-1-4-15,-4 1-3 0,4 0-3 0,-4 0-1 0,3 0-4 16,-1-1 1-16,-2 1-2 0,0 0-7 16,-6 0 7-16,3-2-6 0,-3 1 0 0,1-1-2 15,-2 4 1-15,-2-4-5 0,-1 4 2 0,2-2-2 0,-13 0-8 16,15-2 6-16,-6 2-4 0,-9 0-1 15,11-3 2-15,-11 3-1 0,11 0-2 0,-11 0-2 16,0 0 2-16,11 3-1 0,-11-3-1 0,0 0-6 0,0 0-8 16,0 0-13-16,0 0-12 0,0 0-13 0,0 0-18 15,0 0-20-15,0 0-12 0,0 0-21 0,0 0-41 16,-24 10-204-16,15-9-392 0,-2-1 173 0</inkml:trace>
          <inkml:trace contextRef="#ctx0" brushRef="#br0" timeOffset="71874.57">5400 5856 40 0,'0'0'172'0,"0"0"-4"0,0 0-9 0,0 0-11 0,12 9-10 16,-12-9-15-16,0 0-5 0,11 0-8 0,-11 0-8 15,0 0 2-15,10 0-3 0,-10 0-2 0,0 0-2 16,13 0-3-16,-13 0-1 0,12 0-8 0,-12 0-2 16,12-3-4-16,-12 3-7 0,16 0-7 0,-7 0-9 15,2-2 1-15,4 2-5 0,-2-1-4 0,8 2 0 16,0-1 1-16,2 1-6 0,2-1-4 15,0 1-4-15,0 1-1 0,6-1-6 0,-1 1-2 0,5 1-4 16,-3-3 1-16,-2 2-4 0,-5-2 1 0,-3 0-3 16,2 0-3-16,2 2 0 0,-4-2-4 0,-2 0 2 15,-4 0-3-15,-1 1 3 0,-2 0-4 0,-1-1-6 0,-3 2-13 16,1-1-26-16,-10-1-30 0,11 1-30 16,-11-1-17-16,4 4-35 0,-4-4-46 0,0 0-185 15,0 0-411-15,0 0 182 0</inkml:trace>
        </inkml:traceGroup>
        <inkml:traceGroup>
          <inkml:annotationXML>
            <emma:emma xmlns:emma="http://www.w3.org/2003/04/emma" version="1.0">
              <emma:interpretation id="{88E8DDFD-1689-4881-8DC6-A0AFE936D9E8}" emma:medium="tactile" emma:mode="ink">
                <msink:context xmlns:msink="http://schemas.microsoft.com/ink/2010/main" type="inkWord" rotatedBoundingBox="8060,6559 12155,6239 12253,7497 8158,7817"/>
              </emma:interpretation>
            </emma:emma>
          </inkml:annotationXML>
          <inkml:trace contextRef="#ctx0" brushRef="#br0" timeOffset="97606.26">6781 5441 107 0,'0'0'138'15,"0"0"-6"-15,0 0-8 0,0 0-3 0,0 0-6 16,0 0-3-16,0 0-3 0,0 0-9 0,0 0-10 0,0 0-5 16,11-25-2-16,-5 20-4 0,0-1-5 15,2-3 0-15,-1 1-3 0,3 0 2 0,-3-1-8 16,-1-1-7-16,2 1 3 0,-2 4 5 0,1-4-2 0,-2-1 1 15,0 4 2-15,1-1-4 0,-4 0-1 16,-2 7-3-16,7-10-2 0,-7 10-2 0,5-8-5 0,-5 8-4 16,2-5-6-16,-2 5-5 0,0 0-5 0,0 0-4 15,0 0 4-15,0 0-12 0,0 0 0 0,0 0 1 16,0 0 1-16,-27 25-3 0,16-17 1 0,1 7-2 16,0-4 0-16,-2 6 2 0,2-1 3 0,-2 0-5 15,2 4 3-15,-2 6-3 0,3-5-3 0,-2 5 2 16,2 2-4-16,-2-3 2 0,4-3 1 0,3 0-6 0,2 2 1 15,-3 5 0-15,5-7-2 0,-5-2 1 16,8 2 2-16,0-2 0 0,1 1-3 0,2-1 1 16,2-2 0-16,2 0 2 0,3 2-1 0,0-3-1 15,2-1 8-15,5-1 0 0,1-1-1 0,-2 0 0 16,1-3 1-16,2-1-3 0,8 2 2 0,-5-4-5 16,4 1 3-16,-4-4-4 0,7 0 1 0,-7 0-4 0,-1-1 0 15,8-3 3-15,-1 1-1 0,1-2-2 0,-10 0 4 16,5-2-4-16,4 0 2 0,1-2-2 0,2-4-1 15,-10 2-2-15,5-6-1 0,-7 1 2 0,6-3-4 16,-2-3-1-16,0 0 2 0,-1-1-12 0,-3-1-9 16,1-5 0-16,-3 4-5 0,2-5 1 0,-2-1 0 15,-5-1-5-15,2-2 0 0,-1 2 2 0,-2 0 5 16,-4 0 0-16,-1 7 5 0,-1 0-2 0,3-7 4 16,-6 5-3-16,-3 2 2 0,0-2 2 0,-2 2 1 0,2 0 2 15,-6-2 2-15,3 0 1 0,-4 3 1 0,-1-1-4 16,-3-1 3-16,-2 1-9 0,-2 2 0 15,-1 0-6-15,-11-2 0 0,-2-2-2 0,-1 5 7 0,-3 0 1 16,0 1-6-16,2 2 8 0,0 3 3 0,-3 1-2 16,-1 3 4-16,2-2-4 0,-1 5 2 15,7 0 1-15,-8 3 1 0,2-1-1 0,-1 4 2 0,8-2 2 16,-7 4 6-16,0 1 1 0,0 4 1 0,-2 0 1 16,1 1 5-16,1 4-8 0,0 3 7 0,3-2 1 15,-2 0 1-15,4 5-9 0,2 1 7 0,0 0-6 16,3-1 10-16,4-4-6 0,3 1 4 0,-2-3-2 15,3 2 3-15,0 3-6 0,5-6 2 0,-2 3 0 16,3-6 3-16,0 2-4 0,0-1-1 0,6-4 4 16,-2 0 0-16,3-7 0 0,-5 12 1 0,4-5 0 15,1-7 3-15,1 11 0 0,-1-11-1 0,9 8 1 16,-2-4-1-16,1 1 1 0,5-2 1 0,3-1-4 0,4 2 3 16,5-2-4-16,8 1 0 0,3-1 0 0,0-2 3 15,3 0-5-15,5 4-1 0,1-4 1 0,2 2 1 16,17-2 0-16,-1 4 6 0,-4-2 2 0,0-1 1 15,-15 1 3-15,-1 1-5 0,1 2-1 0,-5-2 2 16,-2-1-4-16,-5 2 3 0,-7-4-5 0,-3 2 2 16,0 1-3-16,-3 0-6 0,-4 0-10 0,-2-2-16 15,0 3-17-15,-1 1-25 0,-6-2-26 0,1-1-27 16,2-1-40-16,-9-1-48 0,11 6-180 0,-11-6-420 16,11 2 186-16</inkml:trace>
          <inkml:trace contextRef="#ctx0" brushRef="#br0" timeOffset="97971.98">8560 5124 44 0,'-14'5'257'0,"-7"7"-10"0,-7 2-16 0,-2 2-13 16,0 4-12-16,-4 4-7 0,2 4-11 15,-11 9-16-15,16-5-7 0,-1-1-14 0,2 0-10 16,2 2-13-16,3 4-11 0,4-3-7 0,3 2-9 0,2 0-6 15,2-1-7-15,5 1-10 0,3 0-8 16,2-1-3-16,5-1-8 0,5-1-3 0,-2-3-4 0,7-2-7 16,1 0-17-16,1-6-25 0,3 4-28 0,1-5-45 15,4-2-42-15,1-3-56 0,-4-3-94 0,-1-4-185 16,-1 1-483-16,2-7 213 0</inkml:trace>
          <inkml:trace contextRef="#ctx0" brushRef="#br0" timeOffset="98984.96">8747 5080 57 0,'0'0'233'0,"0"0"-19"0,0 0-10 16,0 0-20-16,0 0-8 0,0 0-14 0,0 0-5 0,0 0-12 15,26-13-11-15,-18 11-10 0,-2-3-8 0,-6 5-4 16,12-8-8-16,-4 4-8 0,-2-2-8 15,5 0-10-15,0 0-2 0,0-1-7 0,0 0-12 0,4 0-2 16,-2 0-6-16,1 0-3 0,6-1-4 0,0 0-6 16,0 3-6-16,0-1 1 0,1 0-6 0,-1 2-2 15,2-1-3-15,0 3-1 0,2 2-6 0,-1 0 3 16,-1 0-3-16,3 2-1 0,-3-1-5 0,-2 4-1 16,0 1 1-16,-2 1-3 0,-4 0-1 0,-2 0 3 15,-1 4-4-15,-1-1-2 0,-1 6 1 0,-3-3 2 16,-4 5-3-16,2 2 1 0,-4 2-1 0,-4 2-2 15,-3 5 0-15,-2 1 4 0,-6 1 1 0,-1 0-3 16,-2 2 1-16,-2-2 2 0,-2 1-1 0,0-1 1 0,-3-2 0 16,-1 0-2-16,1 0 0 0,-2-2 2 15,0-1-3-15,1-1 3 0,-2-3-3 0,-2 1 1 16,-1-1 1-16,2-1 0 0,2 0 2 0,-4-4-3 16,1 2-2-16,3 0 4 0,5-8-1 0,-5 4 1 0,5-2-2 15,2-2 0-15,-1-1 3 0,3 0 1 0,0 0-7 16,5-3 4-16,0-2 1 0,1 1 0 0,5-4 2 15,-1-1 1-15,8-1-2 0,-12 8 4 0,12-8-5 16,-10 0 3-16,10 0 0 0,0 0-1 0,0 0-2 16,0 0 0-16,-6-11-1 0,6 11-1 0,0 0-4 15,20-20 4-15,-9 12-5 0,7-3-1 0,2 0-1 16,12-3 2-16,4 0-5 0,1 0 4 0,2 0-1 16,4 5 1-16,15-2 0 0,-12 4 2 0,-2 3 1 15,16-4-3-15,-1 6 1 0,-15 1 0 0,2 2-1 16,-3-1 4-16,0 2 1 0,-7-2 0 0,4 5 1 15,-3-2-2-15,-3 1 0 0,-10-2 2 0,-1 4-1 16,-9-3 0-16,1 0-4 0,0-1-3 0,-5 0-12 0,0 1-11 16,-3-2-17-16,-7-1-14 0,11 4 0 15,-5-3-8-15,-6-1-6 0,8 3-9 0,-8-3-15 0,0 0-24 16,0 0-16-16,0 0-62 0,0 0-145 0,7-14-373 16,-7 14 166-16</inkml:trace>
          <inkml:trace contextRef="#ctx0" brushRef="#br0" timeOffset="99557.98">9672 4667 202 0,'0'0'221'0,"0"0"-16"15,0 0-14-15,0 0-17 0,5 25-16 0,-5-25-14 16,5 9-13-16,-3-4-17 0,-2-5-4 0,3 10-11 15,-3-10-12-15,2 10-6 0,-2-10-5 0,4 9-14 16,-4-9-2-16,1 8-7 0,-1-8-3 0,2 8-3 16,-2-8-4-16,0 0-6 0,0 0 0 0,3 8-1 15,-3-8-2-15,0 0 1 0,0 0 5 0,0 0 3 16,0 0-7-16,0 0-4 0,0 0-3 0,0 0-3 16,0 0-1-16,19-19-4 0,-12 14-2 0,0-2-3 15,4-4 0-15,0 3-5 0,1-3-2 0,-1 3 0 0,0-4-1 16,4 1-4-16,-3 2 3 0,0 1 0 0,6-3-3 15,-5 4 2-15,0 0-4 0,-1 1 1 0,1 1 1 16,1 0 0-16,2 1-3 0,-1-1-1 0,1 2-1 16,4 1 0-16,-6 0 3 0,2 2 0 0,4 2-1 15,-3-2 1-15,-2 5-2 0,1-2 2 0,-6 3-1 16,9 2 2-16,-7 0-1 0,-2 1 0 0,0 2 0 16,-1 0-1-16,-1 0 3 0,-2 3 1 0,0 2-1 15,-2-2-2-15,-2 4 3 0,0-2-3 0,-4-2 1 16,4 0 1-16,-4 2-3 0,-2 2 4 0,-3 0 0 15,1 0-13-15,0-1-31 0,-3 1-34 0,2 0-37 16,-3 1-40-16,3-2-82 0,-1-3-155 0,3-1-417 16,3 0 185-16</inkml:trace>
          <inkml:trace contextRef="#ctx0" brushRef="#br0" timeOffset="181966.95">10477 5405 174 0,'0'0'165'15,"0"0"-11"-15,0 0-10 0,0 0-7 0,6-5-9 16,-6 5-9-16,0 0-6 0,0 0-9 0,4-7-6 16,-4 7-5-16,0 0-3 0,0 0-7 0,0 0-1 15,4-7-6-15,-4 7-1 0,0 0-4 0,0 0-4 16,0 0-7-16,0 0 0 0,0 0-7 0,0 0-3 16,0 0-5-16,5-9-7 0,-5 9-1 0,0 0-6 0,0 0-6 15,0 0-1-15,0 0-2 0,0 0-6 0,0 0 0 16,0 0 0-16,0 0-5 0,0 0-2 0,0 0 0 15,0 0-3-15,0 0 0 0,0 0 1 0,0 0-1 16,0 0 0-16,0 0 2 0,0 0-3 0,6 22-2 16,-6-22 3-16,2 8-1 0,-2-8 1 0,5 9 3 15,-3-1-1-15,-2-8 1 0,6 9-2 0,-5-2 4 16,4-1-4-16,-5-6 4 0,5 12 2 0,0-6 2 16,-2 0-1-16,4 0 2 0,-3 1-6 0,-1 0-1 0,2-1 3 15,-1 2-2-15,-1-2 1 0,2 0 1 16,0 3-3-16,1-3 1 0,-1 2-3 0,-1 0 3 15,1-2-8-15,-3 2 9 0,6 3-6 0,-6-5 4 16,6 4 0-16,-3-4 0 0,-1 0 1 0,0 1-2 0,1-1 3 16,-1-1-1-16,0 2 0 0,0 0-1 0,-4-7-1 15,7 10 3-15,-6-5-3 0,-1-5 0 0,6 9 0 16,-2-4 1-16,-4-5-3 0,7 7 3 0,-7-7-1 16,5 7 2-16,-5-7-1 0,0 0-3 0,7 7-4 15,-7-7 3-15,5 2-3 0,-5-2 0 0,0 0 3 16,0 0-3-16,4 5-1 0,-4-5 2 0,0 0 0 15,0 0-5-15,0 0 4 0,5 5 3 0,-5-5-6 16,0 0 0-16,0 0-12 0,0 0-17 0,0 0-20 16,4 8-20-16,-4-8-22 0,0 0-20 0,0 0-23 15,0 0-21-15,0 0-58 0,0 0-143 0,0 0-386 16,0 0 171-16</inkml:trace>
          <inkml:trace contextRef="#ctx0" brushRef="#br0" timeOffset="182746.61">10800 5391 83 0,'0'0'163'0,"0"0"-15"0,6-5-8 0,-6 5-8 0,0 0-10 16,0 0-12-16,0 0-10 0,0 0-6 0,0 0-12 15,0 0-1-15,0 0-16 0,0 0-4 0,0 0-7 16,0 0-4-16,0 0-12 0,0 0-1 0,0 0-1 15,0 0-6-15,0 0 0 0,0 0-3 0,0 0 1 16,0 0-2-16,0 0 10 0,0 0 1 0,0 0-4 16,-24 9-1-16,24-9 0 0,-9 5 0 0,9-5 0 15,-11 5-3-15,5 0 5 0,0-2 1 0,-2 3-8 16,1-1 5-16,-4 1 3 0,2 0 8 0,-2-1-3 16,-1 3-5-16,1-2-3 0,-2 2-1 0,1-2-3 15,0 1 0-15,-2 0-2 0,2 1-5 0,-2-2 6 0,3 3-5 16,-1-1 2-16,-2 0 4 0,3 0-4 0,-1 1-5 15,2-1-1-15,-2 0 1 0,1-2-2 16,-2 2 1-16,2 0-2 0,2-5-1 0,-2 5-1 0,3-2-4 16,-1 0 1-16,4-1 5 0,-1 1-4 0,-3 0 1 15,3-2 0-15,0 1 5 0,6-5-10 16,-7 10 4-16,2-7 2 0,5-3 0 0,-10 6 1 0,5-3-1 16,5-3-1-16,-11 7 0 0,11-7 0 0,-8 3 1 15,8-3-6-15,-8 4 3 0,8-4-2 0,-6 4 2 16,6-4-3-16,-9 4 1 0,9-4-3 0,0 0 2 15,-9 3-1-15,9-3-6 0,0 0 8 0,0 0-6 16,0 0 3-16,-7 5 0 0,7-5 0 0,0 0-4 16,0 0 4-16,0 0-2 0,0 0-2 0,0 0 3 15,0 0 1-15,0 0-7 0,0 0 0 0,0 0-15 16,0 0-23-16,0 0-24 0,0 0-21 0,-4 6-30 16,4-6-36-16,0 0-65 0,0 0-183 0,0 0-429 15,0 0 191-15</inkml:trace>
        </inkml:traceGroup>
        <inkml:traceGroup>
          <inkml:annotationXML>
            <emma:emma xmlns:emma="http://www.w3.org/2003/04/emma" version="1.0">
              <emma:interpretation id="{290B3BE1-A887-43E6-956C-BD059D1A44DC}" emma:medium="tactile" emma:mode="ink">
                <msink:context xmlns:msink="http://schemas.microsoft.com/ink/2010/main" type="inkWord" rotatedBoundingBox="12519,6127 15299,5910 15411,7346 12631,7564"/>
              </emma:interpretation>
            </emma:emma>
          </inkml:annotationXML>
          <inkml:trace contextRef="#ctx0" brushRef="#br0" timeOffset="100536.76">11187 5174 115 0,'-1'-8'243'0,"2"-1"-23"0,1-2-8 0,1-3-12 0,0 0-15 16,-2 2-17-16,5-2-12 0,-1-4-11 15,1 1-14-15,1 0-12 0,2-2-10 0,-1 1-11 0,3 1-9 16,2-1-7-16,2 1-12 0,1 1-5 0,-1-1-5 15,1 1-7-15,6-4-4 0,-2 6-12 0,1 0 2 16,-1 0-4-16,1 4-4 0,2 0-4 0,4-1-3 16,-3 5-7-16,-6 2 2 0,3-1-2 0,0 3-4 15,-6-1 0-15,2 3 1 0,-2 3-6 0,1-2 3 16,-1 1-3-16,-2 2-1 0,0 2-4 16,-1-1 3-16,0 2-4 0,-1 1-1 0,-2 4 0 0,-2-1-2 15,1 1 3-15,-4 2-2 0,0 4-3 0,-2 2 1 16,-4 3 2-16,-2 0-1 0,-4 5 1 0,-3 1 3 15,-3 2-3-15,-3-3-1 0,-1 2 3 0,-3 1 0 16,-4 0-5-16,-1 4 9 0,0-3-7 0,-2-2 5 16,-1 3-2-16,1-2-1 0,0 0 0 0,0-3 2 0,-1 1-2 15,-1-6 5-15,5-1-2 0,0 1-3 0,3-1-2 16,7-7 5-16,0-2-6 0,-1-1 5 0,5-2 1 16,4-4-1-16,1 0 0 0,-1 0 5 15,7-6-1-15,-8 6 15 0,3-2 7 0,5-4 4 0,-6 3-5 16,6-3 0-16,0 0-3 0,0 0-2 15,0 0-3-15,26-17 2 0,-13 9-4 0,6 0-4 16,4 0-1-16,8-3-7 0,2 2 2 0,2-2-7 0,0 3-5 16,6-3 0-16,-1 6-6 0,-3 1 2 0,4 1-4 15,-2 2-3-15,0 1-6 0,-1 0-2 0,2 0-3 16,-6 2-4-16,1 0-7 0,-2 3-2 0,-1 0-6 16,-7-1-7-16,-2 1-7 0,0 0-2 0,-1 1-7 15,-3-3-7-15,0 3-7 0,-4-4-6 0,-3 1-4 16,0-2-18-16,-2-1 3 0,-1-2-20 0,1-2-43 15,-4-1-144-15,4-4-340 0,0 0 150 0</inkml:trace>
          <inkml:trace contextRef="#ctx0" brushRef="#br0" timeOffset="101337.4">11845 4365 121 0,'0'0'219'0,"0"0"-17"15,0 0-26-15,0 0-2 0,0 0-11 0,0 0-11 16,18 16-8-16,-18-16-8 0,7 10-10 0,-5-2-8 16,3-2-11-16,-3 0-6 0,3 2-11 0,-1 0-7 15,0-2-4-15,-1 1-8 0,0 1-7 0,2 0-3 16,-4-2-9-16,-1-6-5 0,6 12-3 0,-6-12-2 15,4 10-7-15,-3-5-4 0,-1-5 0 0,5 6-3 16,-5-6-3-16,0 0-4 0,1 9-2 0,-1-9 0 16,0 0 3-16,0 0-4 0,0 0 2 0,0 0 8 15,0 0 3-15,5 5 0 0,-5-5-5 0,0 0-1 16,0 0-4-16,0 0-3 0,18-14 2 0,-10 9-4 16,-2 1-3-16,5-2-3 0,1 1 0 0,-2-2-2 15,4-1-9-15,1 2 0 0,-2 0-4 0,6-3 2 0,-2-1-2 16,-2 3 0-16,-3 2 0 0,0-2 0 0,2 0 0 15,-2 3 3-15,1-1 1 0,-2 0-1 16,-5 1 1-16,4-1-1 0,-4 0 2 0,3 2-3 0,-9 3 4 16,10-3-3-16,-10 3 0 0,9-2-6 0,-9 2 6 15,0 0-2-15,9-2 1 0,-9 2-2 0,0 0 2 16,6 7-1-16,-6-7 0 0,5 11-1 0,-5-11 3 16,4 8-1-16,-4 0 3 0,1 1-2 0,2-3 4 15,-2 2-6-15,2 3 5 0,0-5-2 0,-1 3 4 16,0-1-3-16,0 0 2 0,2 0-2 0,1-4 1 15,-3 4-2-15,-2-8-2 0,5 10 6 0,-4-4 0 16,-1-6 0-16,6 4 1 0,-6-4 0 0,8 5-1 16,-8-5-2-16,11 0 3 0,-11 0-1 0,17-1 2 15,-8-2-1-15,2 1-1 0,0-3 2 0,3 0 0 16,-2-4-5-16,1 3 4 0,6-6-2 0,-2 4-1 16,-2 2-2-16,2-4-2 0,-1 2 3 0,3-4 0 15,-4 7 1-15,-3-3 1 0,1 4-2 0,0 2 1 16,-1-2-3-16,2 2 3 0,1 4-5 0,-3-2 1 15,3 2-1-15,-4 2 1 0,3 2 3 0,5 4-3 0,-4 0 3 16,2 3 0-16,-1 5-1 0,6 4-3 0,-6-6-20 16,5 7-20-16,-2 2-29 0,-1 1-36 15,1 1-38-15,-2-1-56 0,-6-7-204 0,8 6-440 0,-2-1 195 16</inkml:trace>
          <inkml:trace contextRef="#ctx0" brushRef="#br0" timeOffset="102513.67">13565 4397 138 0,'0'0'152'16,"-3"-6"-23"-16,3 6-5 0,0 0-3 0,0 0-13 0,-5-7-4 15,5 7-7-15,0 0-5 0,0 0 4 0,-2-9-8 16,2 9 0-16,0 0-7 0,0 0-2 15,0 0-7-15,-5-8 2 0,5 8-6 0,0 0-3 0,0 0-6 16,0 0-5-16,0 0-7 0,0 0-4 0,0 0-7 16,0 0-4-16,0 0-1 0,0 0-3 0,0 0 0 15,0 0-3-15,0 0 6 0,12 24 3 0,-4-14 2 16,3 6-2-16,3 2 2 0,9 5 4 0,-1 3 0 16,1-1 3-16,2 3-2 0,2 2-4 0,3 0 0 15,-4 4-4-15,11 11 1 0,-5-1-4 0,-9-11 1 16,-2 3-7-16,-2 1 2 0,-2 1-4 0,-5 0-2 15,-5 0-1-15,-2-1 1 0,-3 2-4 0,-6-1-2 16,-2-4 1-16,-4 2 3 0,-6-3-3 0,-4 3-1 16,-1-1 1-16,-8 9 1 0,3-12-3 0,0-1 0 15,-4 0-4-15,3-6 5 0,-1 3-1 0,2-3-4 0,-1 0-2 16,-2 0 3-16,3-3-2 0,2 1-1 0,-2-4-11 16,3 1-18-16,3-4-31 0,4 1-29 0,-3-2-28 15,3 2-34-15,4-4-59 0,-3 0-204 0,5-4-438 16,2 1 193-16</inkml:trace>
        </inkml:traceGroup>
      </inkml:traceGroup>
    </inkml:traceGroup>
    <inkml:traceGroup>
      <inkml:annotationXML>
        <emma:emma xmlns:emma="http://www.w3.org/2003/04/emma" version="1.0">
          <emma:interpretation id="{0E0C4A34-3CEE-4EB0-817E-79A0E843C4C8}" emma:medium="tactile" emma:mode="ink">
            <msink:context xmlns:msink="http://schemas.microsoft.com/ink/2010/main" type="paragraph" rotatedBoundingBox="6434,9108 22061,8794 22095,10463 6467,1077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2A41550-4947-4599-8AC1-40A238969015}" emma:medium="tactile" emma:mode="ink">
              <msink:context xmlns:msink="http://schemas.microsoft.com/ink/2010/main" type="inkBullet" rotatedBoundingBox="6450,9949 7483,9928 7489,10213 6456,10234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103666.13">5035 8248 11 0,'0'0'253'15,"0"0"-19"-15,0 0-10 0,37-4-16 0,-11 6-10 16,12-2-14-16,3 2-14 0,4 1-12 0,16 2-11 15,4 0-11-15,-6 0-11 0,-12-4-12 0,13 4-6 16,-15-1-8-16,16 1-9 0,-16 0-5 0,-1-1-6 16,3 1-6-16,-3 0-4 0,-3-2-7 0,-1 3-7 15,-7-4-6-15,-2 2-5 0,-10-3-2 0,0 2-4 16,-6-3-4-16,-2 2-4 0,0 0-1 0,-1 0-6 16,-4 2-4-16,1-2-4 0,-9-2-5 0,10 4-11 15,-7 0-13-15,-3-4-10 0,0 0-18 0,0 0-18 16,-12 14-28-16,0-8-33 0,2-3-8 0,-4 2-38 15,-4 0-57-15,-2-2-167 0,-1-2-423 0,-2 1 187 16</inkml:trace>
        <inkml:trace contextRef="#ctx0" brushRef="#br0" timeOffset="103872.03">5312 8487 51 0,'26'5'245'0,"7"-3"-15"0,3 0-16 0,6 0-17 16,-1 0-15-16,1 0-17 0,1-1-16 0,-1 2-14 15,2-2-17-15,0 3-5 0,-5-4-17 0,-3 1-18 16,-2-1-24-16,-3 0-27 0,-8 0-34 0,-1 0-30 16,-3-1-42-16,4-1-43 0,-8 1-180 0,9-4-327 15,-1 2 145-15</inkml:trace>
      </inkml:traceGroup>
      <inkml:traceGroup>
        <inkml:annotationXML>
          <emma:emma xmlns:emma="http://www.w3.org/2003/04/emma" version="1.0">
            <emma:interpretation id="{B7A44F04-241B-44C8-9133-27ECBA226BD3}" emma:medium="tactile" emma:mode="ink">
              <msink:context xmlns:msink="http://schemas.microsoft.com/ink/2010/main" type="line" rotatedBoundingBox="8092,9075 22061,8794 22095,10463 8125,10744"/>
            </emma:interpretation>
          </emma:emma>
        </inkml:annotationXML>
        <inkml:traceGroup>
          <inkml:annotationXML>
            <emma:emma xmlns:emma="http://www.w3.org/2003/04/emma" version="1.0">
              <emma:interpretation id="{9B37D94D-658E-4911-B4A8-492B2FD5BB52}" emma:medium="tactile" emma:mode="ink">
                <msink:context xmlns:msink="http://schemas.microsoft.com/ink/2010/main" type="inkWord" rotatedBoundingBox="8095,9234 13649,9122 13671,10219 8117,10331"/>
              </emma:interpretation>
            </emma:emma>
          </inkml:annotationXML>
          <inkml:trace contextRef="#ctx0" brushRef="#br0" timeOffset="104600.78">7031 7886 91 0,'0'0'212'0,"-6"-5"-20"16,6 5-17-16,0 0-12 0,0 0-9 0,0 0-15 16,-21 10-9-16,12-5-2 0,-1 5-9 0,-1 6-7 15,-1 1-3-15,0 8-5 0,3-4-3 0,-6 5-7 16,4-1-5-16,-1 5-3 0,1-2 1 0,4 3-9 15,0 0-2-15,3 0-7 0,-3 3-7 0,1-4-5 16,1 0-1-16,4 3-8 0,1-4-2 0,0-7-5 16,1 0-2-16,5 6 0 0,-1-6-1 0,1-3-2 15,2 1 0-15,4-4-1 0,0-1-6 0,-1-5 2 16,4 2 0-16,2 0-4 0,3-1 1 0,12-4-4 0,-8-1 3 16,-1-3-2-16,12-1 2 0,0-2-7 15,0 0 3-15,5-3-8 0,0-2 1 0,4-4-1 16,13-5-2-16,-11 4-1 0,12-11-2 0,0 1-2 0,0-4 2 15,-3 0-6-15,0-3-11 0,0-5-5 0,-5 0-8 16,-2-1-3-16,-6-6-3 0,-11 9-3 0,-4-3 2 16,-2 5 0-16,-4-3-6 0,-8-2-3 0,-5-1-7 15,-7 0-8-15,-7-1-3 0,-5 1-1 0,-5 1-2 16,-9 1 4-16,-4 0 5 0,-15-4 3 0,-3 5 0 16,-2-2 5-16,-5 8 9 0,-3 1-2 0,1 4 2 15,0 0 2-15,-9 5 5 0,-3 2 3 0,0 4-3 16,8 1 8-16,-3 4 0 0,16 4-1 0,1 4 4 15,2 0 6-15,-1 1 2 0,4 3 2 0,-4 5 8 0,6-3-4 16,-2 6 5-16,4 1 1 0,5 2-1 16,5 1 1-16,7-7-3 0,-2 9 0 0,7-4 1 15,5 0 4-15,3 3 3 0,2-2 4 0,5-1 6 0,6 0-1 16,7 4 3-16,9 0 3 0,3-3 2 16,10 2 2-16,6-5-5 0,17 0 2 0,3-1 0 15,2-5-2-15,6 0 5 0,-1-2-3 0,2-6 2 0,1 4-7 16,1-2 1-16,-3-5-8 0,-1 1 4 0,-4-5-1 15,4 5-5-15,-1-3 0 0,-2 0-5 0,-3 1-4 16,-20 0 7-16,-2-2-9 0,-4 4-17 0,-3-4-18 16,-10 3-21-16,0-2-26 0,-6 3-34 0,2-1-27 15,-4-2-36-15,-4 3-228 0,1-2-436 0,-6-1 193 16</inkml:trace>
          <inkml:trace contextRef="#ctx0" brushRef="#br0" timeOffset="104898.45">8778 7724 70 0,'-11'-10'257'0,"-1"9"-9"0,-8 1-14 15,0 3-15-15,-3 6-12 0,-9 1-18 0,1 9-11 16,1 1-12-16,-2 4-11 0,4 2-14 0,-2 4-9 16,-5 13-11-16,3 5-10 0,6-2-11 0,6-9-7 15,0 10-11-15,5-9-8 0,5 2-5 0,-1 10-5 16,5-11-9-16,4 0 0 0,3-1-6 0,3-2-4 0,-1-5-6 16,5 1 0-16,3-2-6 0,-2-2-20 15,2-9-30-15,0 1-29 0,1-2-43 0,0 0-52 0,1-5-62 16,-3-4-254-16,6 3-496 0,-2-6 220 0</inkml:trace>
          <inkml:trace contextRef="#ctx0" brushRef="#br0" timeOffset="105882.02">9359 7964 245 0,'0'0'258'0,"-1"-9"-21"16,1 9-23-16,3-14-20 0,0 8-16 0,2-2-33 0,0 2-12 16,1-2-12-16,4 1-13 0,1-3-10 0,2 2-11 15,3 0-6-15,4-3-10 0,-1 4-9 0,2 0-4 16,2-2-7-16,8 1-1 0,0-2-4 0,-7 4-7 15,5-3-3-15,-5 3-6 0,11 0 1 0,-4-2-6 16,-12 3-2-16,6 2-1 0,-10 1-5 0,5 1 0 16,-8-2-1-16,0 3-5 0,-2 0-1 0,-10 0-3 15,15 3 3-15,-9-2-3 0,-6-1 0 0,11 8-4 16,-11-8 0-16,1 8-1 0,-1-8-2 0,-6 20 1 16,-1-3-3-16,-4 2 6 0,-8 8-4 0,0 2 0 15,-6-1 2-15,-2 2-1 0,-2 2 4 0,-11 9-3 16,-4 0 0-16,8 0-3 0,-3-1 2 0,8-10-2 0,-8 10 5 15,-2 1-3-15,11-13 3 0,-11 10-1 16,9-12-2-16,-3 0-1 0,2-1 3 0,-3-3-5 16,4 0 6-16,0-2-2 0,1-4-1 0,8-5 1 0,3 2 0 15,0-4 2-15,7-3-2 0,-2-4 1 0,4 4 0 16,2-4 3-16,1-2 1 0,8 0-2 0,-13-2 1 16,13 2-2-16,-9-7 2 0,9 7-1 0,-3-9 0 15,3 9-4-15,1-16 0 0,4 6-7 0,1 1-3 16,2-1 0-16,3-1-4 0,6-3 3 0,-1 0 1 15,3 3-2-15,0 0 1 0,5 2 2 0,8-2 0 16,0 3 4-16,2 2-1 0,-3 2-1 0,5 0 3 16,0 4 0-16,2 0-1 0,5 4 2 0,0 0-1 15,0 0-2-15,2 2 2 0,-1-2 0 0,2 3 0 0,-2-2-3 16,-2 0-9-16,0 0-10 0,-2-2-21 16,-5-1-19-16,-1-1-23 0,-9-1-19 0,0-3-39 15,-4-1-56-15,0-3-134 0,-1-4-363 0,-2 0 160 0</inkml:trace>
          <inkml:trace contextRef="#ctx0" brushRef="#br0" timeOffset="106443.11">10167 7527 133 0,'0'0'204'0,"0"0"-16"0,0 0-15 0,0 0-13 16,0 0-8-16,0 0-7 0,0 0-14 0,19 14-7 15,-14-8-8-15,0-1-9 0,-5-5-9 0,6 14-5 16,-3-5-15-16,-1-3-7 0,-2-6-6 0,0 14-3 16,0-14-8-16,0 14-6 0,1-8-4 0,-1-6-1 15,-1 11-4-15,1-11-2 0,-3 12-1 0,3-12-4 16,-2 7-7-16,2-7 3 0,-5 5-4 0,5-5-1 16,0 0-1-16,-2 8 2 0,2-8-2 0,0 0-2 0,0 0-3 15,0 0-4-15,0 0 2 0,0 0-4 0,0 0 1 16,15-20-2-16,-10 12-4 0,2-1 2 15,5 1-5-15,-1-1 3 0,2 0-2 0,-1 1 5 16,0 0-7-16,1 0 1 0,2 0 0 0,-1-1 2 0,-1 3-3 16,-1 1-1-16,-1 0-2 0,1 2 1 0,1 0 0 15,-1 2 2-15,-3-3-4 0,3 4 3 0,0 0 0 16,-2 0 0-16,-10 0-1 0,14 5 3 0,-7-1-6 16,2 1 5-16,-1 4 2 0,-1-4-4 0,-1 2 0 15,-1-1 0-15,-3 2 3 0,2 1 0 0,0 0 2 16,1-2-4-16,-4 2-1 0,2 1 3 0,0-1-1 15,-3 0 3-15,0-9-1 0,0 16-9 0,0-8-26 16,0-8-31-16,-3 15-37 0,2-8-33 0,1-7-49 0,-2 10-199 16,2-10-411-16,6 8 183 0</inkml:trace>
          <inkml:trace contextRef="#ctx0" brushRef="#br0" timeOffset="106669.81">10854 7599 80 0,'12'-4'225'0,"0"0"-15"0,0 3-15 0,3-2-13 15,5 1-17-15,-3 2-15 0,4 0-17 0,2 0-7 16,1 0-13-16,-2 0-8 0,1 0-15 0,1 0-8 16,-4 2-8-16,4 1-5 0,-4-2-10 0,-5 1-6 15,1-2-4-15,-3 2-2 0,-2-2-13 0,-2 0-14 16,1 1-19-16,-10-1-23 0,12-1-35 0,-12 1-29 15,0 0-46-15,10-4-16 0,-10 4-156 0,0 0-327 16,-2-14 145-16</inkml:trace>
          <inkml:trace contextRef="#ctx0" brushRef="#br0" timeOffset="106900.95">11126 7440 71 0,'0'0'210'0,"0"0"-7"0,-10 6-10 0,10-6-11 0,-4 7-14 16,3 2-9-16,1-9-4 0,-4 16-7 0,3-4-12 16,1-3-10-16,-1 5-12 0,2-3-8 0,-2 3-10 15,-2-1-12-15,2 1-5 0,0-2-10 0,2 1-5 16,-2 1-5-16,0-3-9 0,1 0-2 0,-4 1-6 16,3-2-2-16,-2-2-21 0,1 0-24 0,2-8-25 15,-4 13-36-15,2-5-20 0,2-8-25 0,-4 8-27 16,4-8-45-16,-4 6-151 0,4-6-361 0,0 0 159 15</inkml:trace>
          <inkml:trace contextRef="#ctx0" brushRef="#br0" timeOffset="107513.97">11505 7507 123 0,'4'-6'231'16,"-4"6"-23"-16,0 0-20 0,0 0-15 0,0 0-18 0,0 0-10 16,0 0-9-16,10 14-5 0,-10-14-11 0,1 9-11 15,1-1-8-15,-2-8-7 0,-2 11-8 0,2-2-5 16,0-9-8-16,2 14-10 0,0-7-5 0,-2-7-6 16,-2 14-6-16,2-14-3 0,2 12-4 15,-2-5-4-15,0-7-4 0,0 0 1 0,-2 13-6 16,2-13 0-16,0 0 0 0,0 0 0 0,2 10-2 0,-2-10 0 15,0 0-7-15,0 0 0 0,0 0 3 0,0 0-6 16,0 0 0-16,21-11-2 0,-14 5-1 0,4-1-3 0,-2-2 2 16,2 3-3-16,2-4-1 0,-1 1-1 15,0 0-2-15,1 1-2 0,-2 0 1 0,1 0-2 16,0 1 1-16,-2 0 1 0,1 0-1 0,-3 3 3 0,-2 0-4 16,0-1 0-16,-6 5-5 0,10-3 2 0,-10 3-2 15,7-3 3-15,-7 3-2 0,0 0 0 16,0 0-6-16,8 11 7 0,-8-11-2 0,0 10 1 15,0-10 2-15,0 14 2 0,0-14-3 0,-3 15 1 0,1-8 0 16,2-7 3-16,0 13-1 0,-3-5 0 0,3-8 1 16,0 11 3-16,0-11-3 0,-1 12 0 0,1-12 1 15,1 8 3-15,-1-8 0 0,5 6 2 0,-5-6 3 16,0 0 2-16,10 3-6 0,-10-3 2 0,15 0 0 16,-3-3-2-16,-2 0-1 0,5-1 1 0,-2-1-3 15,7-1 1-15,-1-2 0 0,0 1-1 0,1-2-2 16,0-2 5-16,3 2-4 0,-2-2-1 0,4 2 0 15,-3-1-1-15,-2 2 3 0,1-1 0 0,0 3-1 16,-2 0 1-16,-4 1-5 0,1 4 5 0,-1-2 0 0,-3 3 2 16,1 2-2-16,-2-1-1 0,-1 5-3 0,-1 0 3 15,-2 0-3-15,0 5 2 0,-3-2-1 16,0 4 2-16,2 4 1 0,-3-4-1 0,2 5 0 0,-2 2 3 16,-3-6-6-16,1 5-10 0,4-1-30 15,-3 0-27-15,1-4-48 0,-1-1-50 0,1 0-260 16,1-3-462-16,0-1 204 0</inkml:trace>
        </inkml:traceGroup>
        <inkml:traceGroup>
          <inkml:annotationXML>
            <emma:emma xmlns:emma="http://www.w3.org/2003/04/emma" version="1.0">
              <emma:interpretation id="{44AAF703-7505-44E1-BB45-2562FF5771E0}" emma:medium="tactile" emma:mode="ink">
                <msink:context xmlns:msink="http://schemas.microsoft.com/ink/2010/main" type="inkWord" rotatedBoundingBox="14381,9221 14921,9210 14949,10607 14410,10618"/>
              </emma:interpretation>
            </emma:emma>
          </inkml:annotationXML>
          <inkml:trace contextRef="#ctx0" brushRef="#br0" timeOffset="108100.26">13281 7510 190 0,'17'25'228'16,"3"2"-10"-16,0 4-7 0,0 5-17 0,9 10-5 16,-2 2-13-16,-1 2-13 0,-2 4-8 0,-5 2-15 15,-3 5-11-15,-3 0-10 0,-10 0-11 0,0 4-11 16,-6-1-4-16,0-1-15 0,-7-2-6 0,-4-1-9 15,1-5 0-15,-5-1-10 0,-1-3 0 0,-6-3-9 16,2-12-3-16,-11 9-10 0,10-9-31 0,-18 5-20 16,-4-1-41-16,-4-3-46 0,-1-10-59 0,-3-2-260 0,1-2-461 15,11-7 204-15</inkml:trace>
        </inkml:traceGroup>
        <inkml:traceGroup>
          <inkml:annotationXML>
            <emma:emma xmlns:emma="http://www.w3.org/2003/04/emma" version="1.0">
              <emma:interpretation id="{90AAD868-60E7-41DA-B16E-04AE2001A660}" emma:medium="tactile" emma:mode="ink">
                <msink:context xmlns:msink="http://schemas.microsoft.com/ink/2010/main" type="inkWord" rotatedBoundingBox="15715,8922 22061,8794 22089,10201 15743,10329"/>
              </emma:interpretation>
            </emma:emma>
          </inkml:annotationXML>
          <inkml:trace contextRef="#ctx0" brushRef="#br0" timeOffset="110914.89">14809 7551 208 0,'1'-8'238'0,"-1"8"-18"0,-1-14-16 0,1 14-19 16,-5-14-16-16,0 8-16 0,0-2-13 0,-5 2-14 16,-1-2-10-16,-1 3-9 0,-2-1-10 0,-2 2-5 15,-4-2-5-15,-1 2-2 0,-1 2-5 0,1 2-10 16,-2 0-3-16,2 0-7 0,-1 2-2 0,-1 2-5 15,-1 1-8-15,3 2-4 0,1 0 0 0,0 0-6 16,1 0 0-16,4 5-5 0,-4-2-6 0,5 2-3 16,1-2 2-16,1-1-8 0,-3 5 5 0,1 1-3 0,3-1-4 15,4-2 2-15,0 2-1 0,2-1 0 0,-3-1-1 16,5 2-3-16,1-2 1 0,2 1 0 16,5 1 0-16,-1-2-1 0,6 1 0 0,2 2-2 15,3 0-2-15,7-1 2 0,4 0-1 0,1 1 1 0,3-5-3 16,2 4 1-16,0-3 0 0,0-3-5 0,2-2 3 15,1 0 0-15,-3-3 1 0,-7 0 2 0,2-1-1 16,-4 0-3-16,1-1 3 0,-4-2-6 0,-6 1 4 16,0-2-1-16,-2 2 4 0,-3-5 5 0,-2 4 2 15,-7 1 1-15,10-6 0 0,-10 6-6 0,5-8 4 16,-5 8-4-16,0 0-4 0,-16-13 1 0,1 8-1 16,-6-1-1-16,0 2 3 0,-2-1-3 0,-7-1-3 15,-4 3-2-15,0 3 6 0,-1 0-4 0,1 1 2 16,0 2-3-16,3 0 2 0,1 5 0 0,1 2-1 15,8-1-1-15,0 1 1 0,5 0 0 0,-5 1-2 16,10 0 2-16,-3 3 0 0,4 0 0 0,4 1 3 0,1 3 0 16,4-4-1-16,2 1 1 0,3 4-3 0,5-5 5 15,2 2-1-15,1 0 0 0,8-3-1 16,1 0-2-16,8 4 4 0,2-6-4 0,2 0 2 0,0-2 0 16,1-1-2-16,1-2-1 0,-1-1 0 0,-1 0 2 15,-1-3 0-15,2 0-16 0,-13-2-17 0,3 0-28 16,-3 0-25-16,-1-3-36 0,-4 2-35 0,-2-4-45 15,-1 0-258-15,0-3-496 0,-2 1 220 16</inkml:trace>
          <inkml:trace contextRef="#ctx0" brushRef="#br0" timeOffset="111435.79">15546 7784 191 0,'0'0'216'0,"-15"4"-10"0,4 1-12 16,0 3-16-16,-2-2-9 0,0 0-12 0,-5 6-14 16,-1 1-10-16,1 1-14 0,-7 3-17 0,5-4-3 0,-6 4-13 15,-1 1-4-15,0-2-12 0,1 1-2 0,0-2-8 16,7-4-8-16,0 3 0 0,-1-1-4 15,2-2-17-15,-1 0-24 0,2-2-29 0,1 3-24 0,1-6-29 16,5 0-38-16,-1 0-42 0,3 0-187 0,2-2-371 16,6-4 164-16</inkml:trace>
          <inkml:trace contextRef="#ctx0" brushRef="#br0" timeOffset="111217.16">15269 7728 191 0,'0'0'253'0,"6"-7"-20"0,-6 7-24 0,6-2-18 15,-6 2-21-15,0 0-18 0,0 0-10 0,0 0-14 16,14 10-9-16,-11-1-8 0,2 2-9 0,1 0-3 16,4 6-9-16,-1-1-3 0,-1 3 1 0,1-1-4 15,1 2-9-15,-1 2-3 0,3-2-15 0,2 5 0 16,-5-7-8-16,5-1 2 0,-3 2-9 15,-1-5-2-15,5 2-4 0,-5-1-2 0,1-4-4 0,-3-2 1 16,3 3-9-16,-3-4-1 0,2 0-3 0,-2 1-16 16,1-4-24-16,-3 0-18 0,-6-5-29 0,7 5-33 15,-7-5-34-15,9 0-51 0,-9 0-235 0,0 0-457 16,10-16 202-16</inkml:trace>
          <inkml:trace contextRef="#ctx0" brushRef="#br0" timeOffset="111763.08">15783 7863 128 0,'5'-8'285'16,"-5"8"-28"-16,4-6-24 0,-4 6-29 0,0 0-19 16,0 0-25-16,0 0-11 0,0 0-14 0,0 0-12 15,3 25-6-15,-4-11 6 0,-1 6-9 0,2 3-10 16,-2 6 0-16,4 2-4 0,-2 0-7 0,-2 2-7 15,1 0-6-15,0 2-6 0,-2-1-8 0,1 0-5 16,-3 1-5-16,0-3-7 0,-1-1-4 0,1 0-3 16,-1-2-9-16,-2 0 0 0,5-6-1 0,-4-1-3 15,3-1-4-15,-3-1-2 0,5 2-6 0,-4-2 3 16,1-7-6-16,0 1-20 0,2-2-22 0,-2 0-17 16,1-2-26-16,0-4-25 0,0 3-30 0,2-2-29 15,2-7-31-15,-8 8-65 0,8-8-156 0,0 0-438 16,0 0 193-16</inkml:trace>
          <inkml:trace contextRef="#ctx0" brushRef="#br0" timeOffset="112132.81">15816 7787 240 0,'0'-21'266'0,"0"1"-18"0,1 1-13 0,3 0-17 16,2 1-15-16,-2 5-18 0,2 0-9 0,-2 1-19 16,2 0-9-16,1 2-12 0,3-1-14 0,-1 2-12 15,3 0-13-15,-1 3-10 0,3 2-7 0,-1 3-13 16,3-2-1-16,5 3-13 0,-1 3-5 0,1 0-3 16,-1 3-3-16,-2 0-7 0,2 2-6 0,-6-1-2 15,-1-1-1-15,-3 3-6 0,1 0 0 0,-1-1-5 16,-3 2-2-16,1 0-3 0,-6 0 0 0,-3 1 0 0,1-11 1 15,-6 20 1-15,-3-12 0 0,-1 0 1 16,-2 1 3-16,-2-3 0 0,-4 2 2 0,-4-2-2 0,-1-1-2 16,1 0-1-16,-2-2-3 0,1 0-1 0,0 0 5 15,0 2-5-15,3-3-2 0,5 2-18 16,-1-1-21-16,4-1-17 0,0 1-19 0,4 0-16 0,1 1-22 16,0 0-16-16,7-4-25 0,-4 9-23 0,4-9-71 15,0 0-160-15,13 8-435 0,0-7 193 0</inkml:trace>
          <inkml:trace contextRef="#ctx0" brushRef="#br0" timeOffset="112438.49">16203 7882 84 0,'0'0'193'16,"9"6"-14"-16,-3 1-16 0,-1-3-11 0,1 2-9 15,2 0-18-15,4 2-8 0,-1 0-15 0,3 0-4 0,3 2-9 16,1 0-12-16,1-2-6 0,-1 0-6 15,2-3-8-15,-2 2-7 0,4-5-5 0,-7 3-4 16,4-1 1-16,1-3-12 0,-3-2 13 0,-3 0 1 0,0-4 4 16,-1 0 1-16,-1-3-8 0,-5-1 5 0,3-2-10 15,-5 0-3-15,-4-6-2 0,1 1-3 0,-5 2-4 16,-3-3-2-16,-4-1-6 0,1 0 2 0,-2 1-10 16,-2 1 6-16,-3 3-2 0,-3-1 1 0,3 3-6 15,-1 1 1-15,1 5 2 0,-1-1-4 0,2 3-1 16,1 0 1-16,2 3-3 0,0 0-5 0,2 3-12 15,1 1-6-15,3 0-20 0,0 2-26 0,0-1-9 16,2 0-19-16,4-5-31 0,1 15-48 0,-1-15-142 16,9 15-340-16,1-7 151 0</inkml:trace>
          <inkml:trace contextRef="#ctx0" brushRef="#br0" timeOffset="112838.04">16726 7855 109 0,'0'0'237'0,"0"0"-20"0,0 0-19 16,10-3-17-16,-10 3-19 0,0 0-15 0,0 0-17 15,0 0-16-15,0 0-10 0,0 0-9 0,0 0-5 16,0 0-8-16,2 14-4 0,-2-14-6 0,-1 11-2 16,1-11-7-16,-1 11-2 0,1-11-5 0,0 14-7 15,0-14 0-15,-1 15-1 0,1-15-8 0,0 10-1 16,0-10-1-16,1 12-5 0,-1-12 0 0,0 0-4 15,1 7 10-15,-1-7 7 0,0 0 0 0,0 0-3 16,8 3-6-16,-8-3-4 0,0 0-3 0,0 0-2 16,23-13-5-16,-12 7-2 0,-2-2-4 0,3-1 3 15,-1 2-5-15,3-2 0 0,2-5-6 0,2 7 0 16,2-3-3-16,-4-1-7 0,3 0-3 0,-1 2 0 16,1 1 1-16,-6 2 3 0,8-3-2 0,-7 4 0 15,-2 0-1-15,0 2 1 0,-2 0-3 0,0 0 4 16,1 3-3-16,-1 0 2 0,-10 0-1 0,18 5 3 15,-7-2-4-15,2 6 4 0,-2-1 2 0,-1 1 0 0,3 8-2 16,-1-1-1-16,1-2 2 0,-1 5-1 0,-1-1 0 16,1 4 1-16,-4-3-13 0,1 3-47 0,-3-2-73 15,-2 1-95-15,5-3-206 0,-2-1-469 0,-5-7 208 16</inkml:trace>
          <inkml:trace contextRef="#ctx0" brushRef="#br0" timeOffset="114189.77">17420 7856 39 0,'0'0'197'0,"17"10"-14"0,-17-10-11 0,19 1-9 0,-5 1-11 16,-2 3-14-16,3-2-7 0,2 0-6 0,2-3-6 15,3 0-5-15,-8 0-4 0,1 0-13 0,1-3-2 16,0 0-7-16,3-2-6 0,-2 3-7 0,-1-1-4 15,-5 1-4-15,4-2-4 0,-3 0-7 0,-2-4-4 16,3 3-6-16,-2-4-2 0,-4 2-6 0,0 0-7 16,-1 0-2-16,-2-1 0 0,-2-2-7 0,-1-1 1 15,-1 0-7-15,0 11 0 0,-4-19-5 0,-1 7-2 16,-5 2 3-16,-1 3-2 0,-1-3-7 0,-1 1 4 16,-5-1-3-16,-1 4 2 0,1 0-2 0,-2 0 0 15,-1 2-1-15,6 2 0 0,-2 2-6 0,-1 0 4 16,-3 1-2-16,6 0 1 0,-1 3 0 0,2 2 1 0,1 1 0 15,0 0-3-15,0 4-1 0,2 1 6 0,-3-1-1 16,3 5 1-16,2-4-2 0,5 2 2 16,-3 5 3-16,4 0 1 0,3-2-1 0,1 4 0 15,1-3 0-15,7 2 0 0,-3 0 4 0,6-4-1 0,1 1 1 16,4-5 1-16,-1 3 1 0,5-1-5 0,0-5-1 16,2 1 1-16,0-1-1 0,-2-2 4 0,2-2-3 15,-1 0-1-15,3-3-1 0,-4-2 0 0,2-2 0 16,-3-3 0-16,1 1-3 0,1-1 3 0,-2-2-4 15,-2-2-1-15,5-1 1 0,-6 1 1 0,0-2 2 16,1 1-3-16,-5-1-1 0,-2 2 2 0,1-1-2 16,1 2 0-16,0-2 3 0,-8 5 0 0,3 0-6 15,-2 1 0-15,1-1-1 0,-7 5 3 0,9-5-2 16,-9 5 1-16,6-2 0 0,-6 2-8 0,0 0 8 0,0 0-3 16,0 0 0-16,16 7 3 0,-16-7-3 0,2 8 2 15,1-2-2-15,-3-6 3 0,2 15-2 16,-2-10 2-16,2 5 0 0,-2-1 0 0,0-9-1 0,2 14 4 15,-2-6-1-15,0-8-1 0,0 13 0 16,1-6 0-16,2 0 0 0,-3-7 3 0,0 9-2 16,0-9 0-16,0 0 0 0,3 11 4 0,-3-11 0 0,0 0 1 15,0 0-2-15,5 4 3 0,-5-4-4 0,0 0 1 16,0 0 2-16,0 0-3 0,21-11 2 0,-16 5-1 16,5 0-4-16,0-2-3 0,1 1 0 0,5-6-3 15,0 0-3-15,-7 4-6 0,9-2-4 0,-2 0 1 16,1-2-1-16,0 3-6 0,1-3 6 0,-7 8 5 15,3-4 2-15,-1 4 0 0,1-1 3 0,-2 0-1 16,1 2 0-16,0 0 5 0,-2 0 2 0,2 2 7 16,-1-1 2-16,-1 3 5 0,-2-3 2 0,-9 3 2 15,19 3-1-15,-12-2 0 0,2 1 0 0,1 2 3 0,1 3-4 16,-1-1 2-16,-1 2 1 0,2 1-2 16,-5 0-1-16,1 1 1 0,1 1-1 0,-3 3 1 15,2 0-1-15,2-3-4 0,-7 3 1 0,2-4 3 0,0 2-9 16,-1 1 5-16,1-2-2 0,-1 1 2 15,-2-5-1-15,0 2-17 0,-1-9-21 0,0 12-29 0,0-12-26 16,0 14-31-16,0-14-32 0,0 0-44 0,0 0-194 16,0 0-418-16,0 0 186 0</inkml:trace>
          <inkml:trace contextRef="#ctx0" brushRef="#br0" timeOffset="114527.9">18860 7428 81 0,'0'0'229'0,"0"0"-23"0,0 0-20 0,0 0-20 15,0 0-15-15,0 0-18 0,0 0 3 0,0 0-4 0,4 26-7 16,-4-13-7-16,0 1-8 0,3 1-12 0,-3 4 0 15,-3-1-9-15,6 1-5 0,-3 2-10 16,-3 0 5-16,3 1-6 0,0 0-6 0,-2 8-5 0,2-9-8 16,2 3-2-16,-2 4-3 0,0-6-6 0,0 0-2 15,0 3-3-15,5 2-2 0,-5-4-11 0,4 3 6 16,-2 4-9-16,-2-10 1 0,5 1-2 0,-5-2-2 16,3-1-3-16,0 1 0 0,-1-5-16 0,1-1-18 15,-3-1-19-15,2 0-27 0,0-2-24 0,-2-4-36 16,0-6-27-16,0 12-28 0,0-12-208 0,4 7-420 0,-4-7 186 15</inkml:trace>
          <inkml:trace contextRef="#ctx0" brushRef="#br0" timeOffset="114918.83">18587 7842 21 0,'-2'-7'226'15,"2"7"-21"-15,0 0-15 0,11-10-15 0,-11 10-10 16,20-2-13-16,-6 2-10 0,2 0-9 0,9 0-11 16,-5 1-3-16,14 2-10 0,-11 2-8 0,9-1-13 15,1 1 3-15,-2 0-7 0,-6 1-8 0,-1-2 0 16,2 2-5-16,-3-2-6 0,1 4 0 0,-4-5-7 16,1 2 0-16,-1 1-4 0,-4-1 1 0,-3-2-6 15,-2 1-1-15,2-2-5 0,-6 3-5 0,1-1-1 16,-1 2-2-16,2-1-5 0,-2 0-3 0,-1-1-5 15,-1 1-1-15,-1 3-2 0,1-3-2 0,-1 1 1 0,0 2-4 16,-4-8-1-16,5 13-1 0,-2-6 2 16,-2-1-3-16,-1-6-2 0,4 8 1 0,-1-1 0 0,-3-7 0 15,2 10-1-15,-2-10-3 0,3 8-3 16,-3-8-8-16,0 9-21 0,0-9-14 0,0 0-23 16,3 9-22-16,-3-9-26 0,0 0-18 0,3 7-25 0,-3-7-46 15,0 0-203-15,0 0-435 0,0 0 193 0</inkml:trace>
          <inkml:trace contextRef="#ctx0" brushRef="#br0" timeOffset="115095.95">19224 7585 167 0,'2'-14'298'0,"-2"0"-14"0,2 4-19 16,2-2-23-16,-2 1-21 0,-2 11-20 0,3-14-24 15,-1 8-14-15,-2 6-17 0,3-7-24 0,-3 7-15 16,0 0-20-16,0 0-19 0,0 0-26 0,0 0-25 16,0 0-20-16,0 0-25 0,6 21-20 0,-6-8-35 0,-3-3-29 15,3 4-33-15,0-1-220 0,0 1-396 16,0 0 176-16</inkml:trace>
          <inkml:trace contextRef="#ctx0" brushRef="#br0" timeOffset="115974.93">19320 8008 212 0,'0'0'221'0,"0"0"-15"0,16 5-24 15,-16-5-15-15,9 3-10 0,-3 0-12 0,1 0-8 16,-7-3-7-16,16 6-12 0,-3-3-12 0,-3 2-11 15,1-1-6-15,3 2-13 0,0-2-4 0,1-2-5 0,0 1-9 16,1 1-4-16,-3-2-9 0,2 1-2 16,1 2-3-16,-1-4-8 0,1 2-1 0,-3-2-6 15,0 0 3-15,0-2-5 0,0 0-2 0,-2-3 0 16,1 1-2-16,-1-3-6 0,-3 1 0 0,-1 0-3 16,-1-4 0-16,3 1-7 0,-3-3 2 0,-3 3-4 15,-1-3-1-15,-2-1 2 0,0 1 1 0,-2 2-7 0,-4-2 4 16,-1 1-2-16,-4-1 0 0,-2-1-1 0,1 4 0 15,-1 0 3-15,-3-1-3 0,1 0-2 0,-6 4 2 16,0-3 0-16,0 4 5 0,1 2-2 0,-3 2-2 16,8 0 5-16,-1 2-1 0,2-1-2 0,0 2 0 15,1 3 3-15,-1 0 0 0,4 1-2 0,0 1 0 16,2 1 6-16,0 0-2 0,3-2-2 0,0 5 1 16,-1-4-2-16,6 4 6 0,0-1-4 0,0-11 3 15,6 16 1-15,1-6-1 0,2-1 1 0,0 0-3 16,2-1 0-16,2-4 1 0,2 1-2 0,1 0 0 15,2 0-2-15,1-1 2 0,3-4 0 0,-2 0-1 16,7-3-1-16,-6-2 0 0,4 1-5 0,-4-3 6 16,4 1 0-16,-1-4 1 0,-4-1-2 0,4 0-1 15,-4 1 2-15,0-4-1 0,-5 2-1 0,-3 2 10 0,-1 2 5 16,-1 0 1-16,-3 2 4 0,-1 1-2 16,2 1-5-16,-8 4-3 0,5-5-2 0,-5 5-3 15,0 0 0-15,0 0-2 0,0 0 3 0,0 0-2 0,0 0-2 16,0 0 2-16,0 0-3 0,-3 24 0 0,1-15 3 15,2-9 0-15,-5 17 2 0,5-7 3 0,2 2 0 16,1-2 6-16,-1 0 1 0,4 1 8 16,1-3 3-16,1 3 2 0,2-3-3 0,1-1 6 0,2 0-2 15,0-2 1-15,7 3-3 0,0-4 0 0,2-1-8 16,0 2 5-16,0-5-5 0,3 0 1 0,7-2-4 16,1-2 0-16,-2-1 1 0,-5 0-7 0,5-5 0 15,2-6-1-15,-2 0-4 0,0 2 0 0,-2-9 0 16,2 2-2-16,0-2-11 0,0-5-10 0,-5 1-16 15,2-3-5-15,-4-1-6 0,1-1 0 0,-3-2 3 16,-5-1-2-16,1-2 5 0,-7-4 0 0,4-10 3 16,-10 13 0-16,0-4 4 0,-4 3 7 0,-4-3-1 15,-2 1 2-15,-4 2 0 0,-6-14 6 0,3 18 6 0,-3-1 6 16,-2 4 7-16,-1 7 5 0,0 2 1 0,3 4-1 16,-1 3 3-16,6 7-5 0,-2 3 0 15,-3 1 1-15,4 5-1 0,-3 5 1 0,4 3 1 0,1 9 5 16,0 3-4-16,3 13 5 0,1 6 0 0,10 18 3 15,1 1-6-15,1 5 7 0,11 4-5 16,-1-6-1-16,0 3 3 0,8 1-2 0,-3-1-2 0,4 2 0 16,-1-4 0-16,-1-1-16 0,2-1-23 0,-3-3-23 15,-2-5-17-15,-6-13-39 0,1-2-46 0,-3-4-71 16,0-5-202-16,-3-7-462 0,0-3 204 0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36.5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93 6 121 0,'0'0'104'0,"0"0"5"16,0 0 1-16,0 0-16 0,0 0-7 16,0 0-11-16,0 0 1 0,0 0-14 0,-5 6-1 0,5-6-9 15,0 0 2-15,0 0-11 0,0 0 3 0,0 0 0 16,0 0 3-16,-12 0-13 0,12 0-7 0,0 0 17 15,0 0-5-15,0 0 0 0,-16-2-3 0,16 2 3 16,0 0-3-16,0 0-4 0,0 0-2 0,-11-1 1 16,11 1-6-16,0 0 0 0,0 0-5 0,0 0 2 15,0 0-1-15,0 0 0 0,-11 1 2 0,11-1-3 16,0 0 1-16,0 0-9 0,0 0 5 0,0 0 0 16,0 0-1-16,-12 2-3 0,12-2-4 0,0 0 1 15,0 0 0-15,-9 1-3 0,9-1 2 0,0 0 1 0,0 0 4 16,-13 3-3-16,13-3 0 0,0 0-1 15,-7 2 4-15,7-2-4 0,0 0-4 0,0 0 3 16,0 0 3-16,-7 3 0 0,7-3 4 0,0 0-2 0,0 0 3 16,0 0-4-16,0 0 6 0,0 0 4 0,0 0 2 15,0 0-3-15,0 0 1 0,0 0-1 0,0 0 2 16,0 0 4-16,0 0 1 0,0 0-3 0,0 0 5 16,0 0-1-16,0 0-3 0,0 0 0 0,0 0 1 15,0 0-3-15,0 0 2 0,0 0-6 0,0 0 0 16,0 0-2-16,0 0 1 0,0 0 0 0,0 0-3 15,0 0-4-15,0 0 3 0,0 0-1 0,0 0-7 16,0 0 5-16,0 0-4 0,0 0-1 0,0 0-1 16,0 0 1-16,0 0-4 0,0 0 3 0,0 0 1 0,0 0-7 15,0 0 4-15,0 0-3 0,0 0-2 16,0 0 2-16,0 0 2 0,28-5-3 0,-28 5-1 16,11 0-2-16,-11 0 4 0,12 0 0 0,-12 0 0 15,13 0 2-15,-13 0-1 0,12-3-1 0,-12 3 3 0,12-1-4 16,-12 1 3-16,10-3-2 0,-10 3 1 0,15 0-2 15,-15 0-1-15,10 0 0 0,-10 0 2 0,11-1-5 16,-11 1 3-16,12-2 0 0,-12 2 2 0,12 2-2 16,-12-2 0-16,9 0 0 0,-9 0 3 0,12-2-3 15,-12 2-1-15,0 0 0 0,13-4 0 0,-13 4-2 16,10 0 1-16,-10 0 1 0,0 0-2 0,13 0 4 16,-13 0-3-16,9 0 1 0,-9 0 1 0,0 0-1 15,11 0 0-15,-11 0 0 0,10-2-1 0,-10 2-3 16,0 0 5-16,10 4 0 0,-10-4-1 0,0 0-7 15,12-2 7-15,-12 2-1 0,0 0 1 0,13 2-1 0,-13-2 1 16,0 0-5-16,12 0 2 0,-12 0 3 0,6 2-2 16,-6-2-1-16,0 0 2 0,12 2-4 15,-12-2 6-15,8 1-3 0,-8-1 2 0,0 0 0 0,12 0 1 16,-12 0-3-16,10-3 1 0,-10 3 1 0,0 0-1 16,15 3 0-16,-15-3-3 0,7 0 3 0,-7 0 1 15,10 3-3-15,-10-3 2 0,0 0-3 0,14 0 5 16,-14 0-3-16,10 0 0 0,-10 0 0 0,0 0 1 15,15 0-1-15,-15 0 3 0,9 2-1 0,-9-2 1 16,11 2-1-16,-11-2 4 0,11 0 1 0,-11 0 3 16,11 0 1-16,-11 0-3 0,9 0 4 0,-9 0 2 15,0 0-3-15,13 0 3 0,-13 0-2 0,0 0 2 16,12 2 2-16,-12-2-4 0,11 0 0 0,-11 0-1 16,11-2-6-16,-11 2 4 0,0 0 1 0,13 0-2 15,-13 0-1-15,9 2 1 0,-9-2-4 0,0 0 2 16,15 0-2-16,-15 0-4 0,0 0 5 0,10 0-1 0,-10 0-4 15,8 3 6-15,-8-3-4 0,9 1 2 0,-9-1 0 16,0 0-4-16,14-1 3 0,-14 1-2 16,12 1 4-16,-12-1-4 0,11 0-2 0,-11 0 3 0,11 2 4 15,-11-2-3-15,9 1 4 0,-9-1 0 0,11 1 2 16,-11-1 2-16,12 0 0 0,-12 0 0 0,12 0-2 16,-12 0 4-16,10 1-2 0,-10-1-1 0,13 3-4 15,-13-3 6-15,12 2-1 0,-3-2-3 0,-9 0 0 16,12 0 0-16,-12 0-2 0,0 0 3 0,10 2 2 15,-10-2-4-15,0 0 3 0,11-2 2 0,-11 2-3 16,0 0-1-16,0 0 7 0,0 0 2 0,10 2-6 16,-10-2 2-16,0 0-4 0,0 0 1 0,0 0 2 0,0 0-1 15,0 0 5-15,0 0-4 0,0 0-3 0,0 0 1 16,0 0-1-16,0 0 2 0,0 0-2 0,0 0 4 16,0 0-7-16,0 0 1 0,0 0-3 0,0 0-2 15,0 0 1-15,0 0-11 0,0 0-11 0,0 0-15 16,0 0-25-16,0 0-22 0,0 0-24 0,0 0-30 15,0 0-31-15,0 0-32 0,-33-2-39 0,19 2-241 16,2-5-518-16,-6 4 230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37.8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59 174 152 0,'0'0'161'16,"0"0"-13"-16,0 0-4 0,0 0-8 0,0 0-9 0,0 0-10 15,0 0-11-15,0 0-4 0,0 0-6 0,0 0-3 16,0 0-7-16,0 0-7 0,0 0-5 0,0 0-4 16,0 0-4-16,9-2-2 0,-9 2-6 0,0 0 0 15,0 0-5-15,0 0 5 0,0 0-3 0,0 0-3 16,11-4-3-16,-11 4 1 0,5-4-7 0,-5 4 0 15,0 0-1-15,10-5-1 0,-10 5 0 0,0 0-2 0,9-3-2 16,-9 3-1-16,10-6-1 0,-3 6 3 16,-7 0-7-16,12-8 1 0,-6 4-1 0,3 2-2 0,-2-2-5 15,2 2 4-15,-2-3-3 0,2 1 0 0,1 0 2 16,1 0 0-16,-2-1-1 0,1 2 1 16,-1-1-5-16,1-3 0 0,0 2-2 0,-2-3-7 0,2 3 1 15,-2-2 1-15,3 2-5 0,-4 0 2 0,-1 1-2 16,0-2-1-16,1 2-1 0,-1 0 1 0,0 0-2 15,-6 4 2-15,9-9-1 0,-5 6-6 0,-4 3 3 16,9-4-1-16,-9 4-2 0,9-5 3 0,-9 5-2 16,0 0 1-16,6-4-3 0,-6 4 1 0,0 0-1 15,4-6 0-15,-4 6-1 0,0 0 2 0,0 0 1 0,0 0-5 16,6-6 0-16,-6 6 6 0,0 0-4 16,0 0 0-16,0 0 2 0,0 0 1 0,0 0-3 15,0 0 1-15,0 0 1 0,0 0-4 0,0 0 1 0,0 0 2 16,0 0-4-16,0 0 1 0,0 0-4 0,0 0 1 15,0 0-2-15,0 0 2 0,0 0 5 16,0 0 2-16,0 0-2 0,0 0 0 0,0 0-3 0,-21 13 0 16,21-13 2-16,-13 8-3 0,7-6 1 0,-5 3 6 15,3-3-5-15,-3 3 3 0,-2 3 0 0,1-2-1 16,0 2 0-16,-2-2 0 0,-2 0-1 0,1 5-1 16,2-6-1-16,0 2 5 0,1 2-2 0,0-7 3 15,1 6-3-15,-2-2-2 0,1 2 3 0,0-3 3 16,2-1-5-16,-1 4 2 0,0-3 0 0,2 1-2 15,-2 0-1-15,3-1 3 0,3 0-1 0,-2 0 2 16,7-5-4-16,-10 6-2 0,6-1 1 0,4-5 2 0,-6 7 1 16,6-7 1-16,-6 5-2 0,6-5 0 0,0 0 0 15,-10 5 2-15,10-5-4 0,-2 6 4 16,2-6-1-16,0 0 1 0,0 0-1 0,-5 6-1 0,5-6 0 16,0 0 4-16,0 0-5 0,0 0 2 0,0 0-1 15,-5 5 3-15,5-5-4 0,0 0 2 16,0 0-3-16,0 0 1 0,0 0 2 0,0 0 2 0,0 0 0 15,0 0 0-15,0 0-1 0,0 0 2 0,0 0-2 16,0 0 5-16,0 0-4 0,11 11-2 0,-11-11 2 16,0 0-1-16,10 1-4 0,-10-1 3 0,0 0-2 15,10 3 1-15,-10-3 2 0,7 3-2 0,-7-3 0 16,9 4-1-16,-9-4 1 0,8 8 2 0,-3-6-4 16,-5-2 2-16,8 10-1 0,-3-4 0 0,1 4 3 15,0-2-4-15,0 4 0 0,0-1 2 0,0 0 1 16,1 1-2-16,-4 1 0 0,4-1 6 0,-1 0-3 15,0 2 0-15,2-1 1 0,-1 1-2 0,1 2 2 0,0-4 2 16,-2-1 1-16,1 0-3 0,2 0-9 16,-2 0-28-16,1-1-36 0,-2 0-39 0,-1-2-56 15,0-2-79-15,1-2-179 0,-6-4-458 0,6 4 203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16.3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0 57 0,'0'0'127'16,"0"0"-9"-16,0 0 5 0,0 0-5 0,0 0 2 0,0 0-3 15,0 0 6-15,0 0-2 0,0 0-1 0,0 0-2 16,0 0-3-16,0 0-4 0,0 0-3 0,0 0-4 15,0 0-5-15,0 0-6 0,0 0-8 0,0 0-2 16,0 0-6-16,0 0-4 0,0 0-1 0,0 0-5 16,0 0-5-16,0 0 0 0,0 0-9 0,0 0-3 15,0 0 0-15,0 0-6 0,0 0-1 0,0 0-6 16,0 0 0-16,0 0-5 0,0 0 0 0,0 0-6 16,0 0-2-16,0 0 0 0,0 0-2 0,0 0-1 0,0 0-1 15,0 0-1-15,0 0-1 0,0 0 1 0,0 0 0 16,0 0-2-16,0 0 4 0,0 0-5 15,0 0-1-15,0 0 2 0,0 0-2 0,0 0 2 0,0 0-5 16,0 0 2-16,0 0 0 0,0 0 0 0,0 0 0 16,0 0 6-16,0 0-10 0,0 0-2 0,0 0 0 15,0 0-2-15,0 0 1 0,0 0 0 0,0 0-5 16,0 0 3-16,0 0-4 0,0 0 4 0,0 0-2 16,0 0-2-16,0 0-1 0,0 0 4 0,0 0-5 15,0 0 2-15,0 0 0 0,0 0 7 0,0 0-4 0,0 0-2 16,0 0-2-16,0 0 2 0,0 0-1 15,7 3-2-15,-7-3 2 0,0 0-3 0,8 3 0 0,-8-3 4 16,0 0-4-16,6 5 2 0,-6-5 1 0,5 6-2 16,-5-6 1-16,0 0-3 0,6 5 2 0,-6-5 0 15,0 0 3-15,8 6-1 0,-8-6 0 0,6 5 0 16,-6-5-2-16,6 4 4 0,-6-4-3 0,6 2 2 16,-6-2 0-16,6 5 0 0,-6-5-2 0,0 0 3 15,8 4-5-15,-8-4 6 0,6 5-2 0,-6-5 0 16,6 4-2-16,-6-4 2 0,0 0-1 0,5 5 1 0,-5-5 1 15,7 2-1-15,-7-2 2 0,0 0-1 0,10 6 0 16,-10-6 5-16,4 4-2 0,-4-4 0 16,10 7 0-16,-7-5 2 0,-3-2-3 0,15 5 3 0,-10-1 0 15,2-1-1-15,-7-3-1 0,9 6 5 0,-4-4-7 16,1 2 4-16,-6-4-1 0,9 4 2 16,-9-4-2-16,12 6-2 0,-7-4-3 0,-5-2 3 0,8 4 1 15,-8-4-6-15,9 5 4 0,-3-4 1 0,-6-1-5 16,10 8 2-16,-10-8 1 0,10 4 3 0,-10-4-3 15,11 4 2-15,-7-3 1 0,-4-1-1 0,11 6 1 16,-11-6-7-16,8 2 6 0,-8-2-3 0,8 5-1 16,-8-5 2-16,9 3 2 0,-9-3 0 0,7 5-2 15,-7-5 4-15,9 4-2 0,-9-4-1 0,8 2-2 16,-8-2 5-16,11 3-3 0,-11-3 3 0,9 2-2 16,-3 2-1-16,-6-4 3 0,10 4 2 0,-10-4-8 0,9 4 4 15,-9-4 3-15,10 2-2 0,-10-2-4 0,10 5 6 16,-6-2-5-16,-4-3-1 0,12 2 4 0,-12-2 4 15,8 4-7-15,0-1 2 0,-8-3 1 0,9 1-4 16,-9-1 1-16,10 4 1 0,-5-2-2 16,-5-2 3-16,11 4-4 0,-11-4 0 0,11 5 1 15,-7-2 3-15,-4-3-4 0,10 3 2 0,-10-3 2 0,11 5 2 16,-11-5-7-16,9 1-4 0,-3 2 6 0,-6-3 2 16,10 5-3-16,-10-5 2 0,11 6 0 0,-6-4-7 15,-5-2 4-15,11 3 4 0,-11-3 0 0,11 6-2 16,-7-4 0-16,-4-2 1 0,10 3 0 0,-10-3-7 15,11 6 6-15,-11-6 0 0,8 5 3 0,-2-5 0 0,-6 0 1 16,12 3 0-16,-5 0-2 0,-7-3-1 0,11 5 11 16,-5-1-7-16,-6-4 2 0,10 5 1 0,-4-2 5 15,0-1-5-15,3 1-3 0,-4 1-2 0,-5-4 5 16,15 7 2-16,-9-4-4 0,0 0 3 0,-6-3-2 16,10 6 1-16,-4-4 2 0,-6-2-3 0,13 7 7 15,-5-5-4-15,-2 2-6 0,-6-4 10 0,10 4-4 16,-10-4-4-16,11 3 2 0,-6 0 5 0,-5-3-3 15,9 6-1-15,-4-3 2 0,-5-3 0 0,7 5 1 16,-7-5-6-16,10 2 12 0,-10-2-3 0,9 4 0 16,-9-4-3-16,6 2 2 0,-6-2 5 0,7 6 5 15,-7-6-1-15,0 0-4 0,0 0 10 0,11 2-6 16,-11-2 10-16,0 0-11 0,0 0-7 0,0 0 4 0,0 0 3 16,9 0-5-16,-9 0-6 0,0 0 4 15,0 0 0-15,0 0-2 0,0 0-2 0,0 0 1 16,0 0-14-16,0 0-20 0,0 0-26 0,11-8-19 0,-11 8-31 15,0 0-15-15,4-8-18 0,-4 8-42 0,0-9-40 16,0 9-30-16,-7-13-51 0,7 13-243 16,-12-14-581-16,5 6 257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18.0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18 113 66 0,'0'0'114'0,"0"0"-4"0,0 0-3 0,0 0-14 16,0 0-5-16,0 0 2 0,0 0-21 0,0 0 13 15,0 0-6-15,0 0-3 0,0 0-5 0,0 0-3 16,0 0 2-16,0 0 7 0,-1-12-2 15,1 12 2-15,0 0-2 0,0 0 6 0,0 0 1 0,0 0-1 16,0 0-4-16,0 0 2 0,0 0-3 0,0 0 1 16,0 0 1-16,0 0-3 0,0 0-1 0,0 0-1 15,0 0-2-15,0 0-6 0,0 0-3 0,0 0-2 16,0 0-1-16,0 0-3 0,0 0-3 0,0 0-2 16,0 0-2-16,0 0 1 0,0 0-4 0,0 0-1 15,0 0-3-15,0 0 1 0,0 0-1 0,0 0-2 16,0 0 3-16,0 0-7 0,0 0 1 0,0 0-2 15,0 0 3-15,0 0-3 0,0 0-2 0,0 0-2 16,0 0 3-16,0 0 2 0,3-7-1 0,-3 7 0 0,0 0-2 16,0 0-7-16,0 0-4 0,0 0 4 0,8-6-1 15,-8 6-3-15,10-4-1 0,-4 1-4 0,-6 3-3 16,13-2 1-16,-7-1 4 0,1 0-6 16,-7 3-2-16,11-4-4 0,-1 1 4 0,-1-1-4 0,-2 4 4 15,-7 0-3-15,16-7-1 0,-7 4-1 0,1 2 9 16,-10 1-12-16,13-5 2 0,-5 1 1 0,-8 4-3 15,13-4 3-15,-7 0-2 0,-6 4 0 0,11-2 2 16,-11 2 0-16,11-3-2 0,-11 3 2 0,13-4-3 16,-13 4 1-16,9-5 0 0,-9 5 1 0,7-2-1 15,-7 2 0-15,8-3 3 0,-8 3-6 0,0 0 4 0,10-1-2 16,-10 1 3-16,7-4-1 0,-7 4 2 16,0 0-5-16,0 0 0 0,6-5 5 0,-6 5-2 0,0 0 6 15,0 0 5-15,0 0-2 0,0 0-3 0,0 0 1 16,7-6 0-16,-7 6 1 0,0 0-3 15,0 0 0-15,0 0 0 0,0 0 3 0,0 0-3 0,0 0-6 16,0 0 8-16,0 0-4 0,0 0 2 0,0 0-1 16,0 0-1-16,0 0-1 0,0 0-2 0,0 0-5 15,0 0 5-15,0 0 1 0,0 0-2 0,0 0-5 16,0 0 3-16,0 0 0 0,0 0 4 0,0 0-7 16,0 0 3-16,0 0 1 0,0 0 0 0,0 0-1 15,0 0-1-15,0 0-1 0,-28 8 4 0,28-8-4 16,-11 3 2-16,3-2 1 0,8-1 1 0,-13 5-1 15,4-1-1-15,2-1 2 0,-2 2-2 0,2-1 1 0,-2 0-3 16,-1-2 3-16,0 2-4 0,3 2-4 0,-1-4 9 16,-1 2 0-16,1-1-3 0,1 2-1 15,7-5 4-15,-14 6-4 0,8-4 3 0,0 2-1 0,6-4 6 16,-10 5-9-16,10-5 4 0,-7 3 0 0,7-3-3 16,0 0 0-16,-8 3 5 0,8-3-3 0,0 0 2 15,-7 5-3-15,7-5-1 0,0 0 4 0,0 0-5 16,0 0 1-16,0 0 4 0,-6 4-1 0,6-4 5 15,0 0-7-15,0 0-9 0,0 0 14 0,0 0-4 16,0 0 3-16,-8 5-1 0,8-5-1 0,0 0-2 16,0 0 1-16,-5 5 0 0,5-5 5 0,0 0-4 15,0 0-2-15,0 0-1 0,0 0-1 0,0 0 7 0,0 0-5 16,-8 3 2-16,8-3 1 0,0 0-1 16,0 0 2-16,0 0 3 0,0 0-2 0,0 0 0 0,0 0 5 15,0 0-6-15,0 0-1 0,0 0 3 0,0 0-2 16,0 0 1-16,0 0 4 0,0 0-5 0,0 0 0 15,0 0 9-15,0 0 0 0,0 0-3 0,0 0 1 16,0 0 0-16,0 0-4 0,0 0 2 16,0 0-1-16,0 0-4 0,0 0 1 0,0 0 0 0,0 0-6 15,0 0 2-15,0 0-2 0,-1 12 4 0,1-12 1 16,0 0 0-16,0 14-1 0,0-14-2 0,0 10 4 16,0-10-1-16,0 11 2 0,0-11 1 0,0 14 3 15,0-14 4-15,-2 14 3 0,2-14-9 0,0 13 2 16,-1-7 1-16,1-6 5 0,-4 14-4 0,3-8 4 0,0 2-2 15,1-8-4-15,-5 13 3 0,5-7-3 16,-4 0-4-16,4-6 5 0,-1 12-4 0,1-12 1 16,-1 10 0-16,1-10 1 0,-4 10-1 0,4-10-17 15,-1 10-25-15,1-10-32 0,0 0-34 0,0 11-39 0,0-11-60 16,5 5-84-16,-5-5-270 0,0 0-600 0,0 0 266 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33.7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67 165 142 0,'0'0'150'0,"0"0"-6"0,0 0-7 16,0 0-7-16,0 0-5 0,0 0-2 0,0 0-5 15,0 0-7-15,0 0-5 0,0 0-4 0,0 0-7 16,0 0-1-16,0 0-18 0,0 0 12 0,0 0-8 15,0 0-6-15,0 0-3 0,0 0-13 0,0 0-1 16,0 0-6-16,0 0-2 0,0 0-6 0,0 0-1 16,0 0-5-16,0 0-1 0,-4-14-7 0,4 14 2 15,0 0-2-15,4-9-7 0,-4 9 1 0,3-6 0 16,-3 6-6-16,9-9-1 0,-9 9-2 0,6-8 2 16,-3 2-5-16,-3 6 3 0,9-10-2 0,-6 5-2 15,2 0-1-15,0-1 1 0,-5 6-3 0,7-13-1 16,-2 9-3-16,-5 4 2 0,8-12 1 0,-6 6 0 15,-2 6-4-15,6-8-2 0,-6 8 3 0,6-8-3 0,-2 2-1 16,-4 6 8-16,0 0-2 0,4-8 3 16,-4 8-3-16,5-6 1 0,-5 6 3 0,0 0-3 15,0 0 2-15,1-10-1 0,-1 10-2 0,0 0 1 0,0 0-1 16,0 0 2-16,0 0-4 0,0 0 2 0,0 0-2 16,0 0 3-16,6-6-3 0,-6 6-2 0,0 0 1 15,0 0-2-15,0 0-2 0,0 0 3 0,0 0-2 16,0 0-1-16,0 0 0 0,0 0 1 0,0 0-2 15,0 0-2-15,0 0 1 0,0 0-1 0,0 0 2 16,0 0 1-16,0 0 3 0,0 0-4 0,-10 25 6 16,10-25 0-16,-3 11 3 0,3-11-4 0,-4 9 2 15,0-4-3-15,4-5 4 0,-6 14 4 0,5-9-2 16,1-5 2-16,-5 13 2 0,1-7 0 0,2 1 1 16,-1 1 1-16,3-8-1 0,-4 11 1 0,3-3-6 15,1-8 3-15,-5 14 0 0,4-9 0 0,1-5-1 16,-4 12 3-16,2-4-1 0,2-8-1 0,-5 10-1 15,4-3 2-15,1-7-2 0,-5 13 1 0,4-6 4 0,1-7-3 16,-5 10 2-16,5-10-1 0,-3 10 2 16,1-3-3-16,2-7 3 0,-3 11-1 0,1-5 0 15,2-6-1-15,-5 11 1 0,5-11-6 0,-3 12 3 0,3-12-1 16,-2 11 1-16,2-11 0 0,-1 10 1 0,1-10-1 16,-3 13-1-16,3-13 1 0,-2 10-1 0,2-10 0 15,-2 11-3-15,2-11 0 0,-3 10-1 0,3-10 2 16,-1 9-1-16,1-9-2 0,-5 9 1 0,5-9 1 15,-3 11-2-15,3-11 3 0,-1 11-1 0,1-11 3 16,-5 8-1-16,5-8 0 0,-4 10-4 0,4-10-1 16,-2 7 3-16,2-7-2 0,-5 9 1 0,5-9 0 15,-3 8 0-15,3-8 1 0,0 0 1 0,-3 11 4 16,3-11-7-16,-3 8 5 0,3-8-3 0,-2 8-2 0,2-8 4 16,-1 12 3-16,1-12-4 0,-3 7 1 0,3-7 6 15,-2 9-4-15,2-9-1 0,-3 11 0 16,3-11 0-16,-1 7 0 0,1-7-3 0,-4 11 3 0,4-11 1 15,-1 8 0-15,1-8-4 0,-1 11 1 16,1-11 0-16,-3 10 1 0,3-10 4 0,0 11 2 16,0-11-5-16,0 9-1 0,0-9 2 0,0 0-3 0,0 10 3 15,0-10-1-15,0 0 2 0,-1 10-4 0,1-10-2 16,0 0 2-16,0 0 1 0,0 11 1 0,0-11-4 16,4 6-1-16,-4-6 2 0,0 0 0 0,0 0-3 15,0 12 7-15,0-12-1 0,0 0 4 0,2 8-6 16,-2-8 4-16,0 0 4 0,4 8-7 0,-4-8 0 15,0 0 4-15,2 8 2 0,-2-8-2 0,0 0-5 16,0 0 2-16,5 6 5 0,-5-6-5 0,7 2 2 16,-7-2-1-16,0 0 2 0,6 5-6 0,-6-5 3 15,0 0-1-15,7 3 2 0,-7-3-7 0,0 0 6 16,8 6-9-16,-8-6 5 0,0 0-4 0,8 0-10 16,-8 0-20-16,0 0-30 0,0 0-27 0,0 0-41 15,0 0-60-15,0 0-57 0,0 0-289 0,0 0-577 16,1-16 256-16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35.0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 4 72 0,'0'0'122'0,"0"0"-3"0,0 0-8 0,0 0-2 0,-11 0-3 16,11 0-3-16,0 0-4 0,0 0-8 0,0 0 4 16,0 0-1-16,0 0-5 0,0 0-4 0,0 0 5 15,0 0-11-15,0 0 0 0,0 0 0 0,0 0-3 16,0 0-5-16,0 0 0 0,0 0-5 0,0 0-8 15,0 0-2-15,0 0-3 0,0 0-3 0,0 0-2 16,0 0 1-16,0 0-6 0,30-5 1 0,-30 5-6 0,12 0-1 16,-12 0-2-16,13 1 0 0,-13-1-4 0,14 1-4 15,-6 2 2-15,-8-3 1 0,22 0-2 16,-14 0 2-16,0 0-5 0,4 2 3 0,0-2-9 0,-1 3 2 16,3-3-1-16,-2 1 2 0,-1-1-5 0,3 1 2 15,-2 0-2-15,1-1 3 0,-1 2-1 0,-1-1-1 16,-2-1 1-16,1 3 3 0,3-3-2 0,-2-3 3 15,-2 6-2-15,3-3 0 0,1 0 1 0,-5 0 1 16,-8 0-3-16,22 0 2 0,-11 0 0 0,-3 0-1 16,-8 0 3-16,16 0 0 0,-6 0-5 0,-3 2 2 15,-7-2-6-15,20-2 0 0,-20 2-3 0,16 0 6 16,-7 0-8-16,-9 0-1 0,17 2 1 0,-7-2 2 16,-10 0-5-16,14 0 2 0,-6 0 0 0,-8 0-3 0,16 0-4 15,-9 0 4-15,-7 0-3 0,14 3 2 16,-14-3-1-16,13 0 4 0,-6 1-6 0,-7-1 1 15,12 0 0-15,-12 0 0 0,11 0 1 0,-11 0 2 0,11-1 1 16,-11 1-4-16,10 0 2 0,-10 0 1 0,11 1 0 16,-11-1 2-16,0 0-1 0,12 0 3 0,-12 0-2 15,8 1 1-15,-8-1-4 0,0 0 0 0,10 1-5 16,-10-1 4-16,0 0 1 0,0 0 0 0,0 0 0 16,0 0 5-16,13-1-5 0,-13 1 0 15,0 0-1-15,0 0-2 0,0 0 4 0,8-2-1 0,-8 2-4 16,0 0 4-16,0 0-3 0,0 0 8 0,0 0-2 15,0 0-3-15,0 0-2 0,0 0 2 0,0 0 0 16,0 0-3-16,0 0-1 0,8-3-1 0,-8 3 1 16,0 0-3-16,0 0-13 0,0 0-9 0,0 0-11 15,0 0-16-15,0 0-26 0,0 0-28 0,0 0-36 16,0 0-36-16,0 0-42 0,0 0-237 0,0 0-494 16,0 0 219-16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36.1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0 127 69 0,'0'0'167'0,"0"0"-10"16,0 0-11-16,0 0-8 0,0 0-7 0,0 0-7 15,0 0-9-15,0 0-5 0,0 0-6 0,0 0-4 16,0 0-2-16,0 0-3 0,0 0-6 0,0 0 2 16,0 0-3-16,0 0-2 0,0 0-7 0,0 0-8 15,0 0-4-15,0 0-7 0,0 0-2 0,0 0-4 16,0 0 1-16,26-8-3 0,-26 8 2 0,12-5-5 16,-4 1 5-16,-8 4-5 0,14-5-1 0,-7 0-2 15,3 2-2-15,1-3 4 0,1 0 2 0,-1 2-2 16,3 1-1-16,-1-3-2 0,-3 0-1 0,3 0-5 15,-1 1 0-15,0 0-5 0,-2-1-3 0,0 0-1 0,0-1-3 16,1 3-7-16,-4-1 3 0,-7 5 1 16,13-5-2-16,-7 2-2 0,-6 3-8 0,9-3 2 15,-9 3 2-15,7-3-5 0,-7 3-1 0,0 0 2 0,8-6-3 16,-8 6-3-16,0 0 3 0,0 0-4 0,0 0 2 16,8-2-3-16,-8 2-1 0,0 0 0 0,0 0 3 15,0 0-3-15,0 0-1 0,0 0 0 16,0 0 0-16,0 0-2 0,0 0 2 0,0 0-2 0,0 0 1 15,0 0-1-15,0 0-5 0,0 0 3 0,0 0 2 16,0 0-2-16,0 0-1 0,0 0 0 0,0 0 0 16,0 0 0-16,0 0 2 0,0 0-1 0,0 0 1 15,0 0-3-15,0 0 6 0,0 0-6 0,0 0 4 16,0 0-4-16,0 0 3 0,-26 10 0 0,26-10-1 16,-12 6-1-16,4-3 4 0,0 0-5 0,0 2 1 15,1-1 0-15,-1-1 4 0,-3 3-2 0,0 0 2 16,0 0-4-16,1 0 3 0,-1-3-1 0,2 2 0 0,-2-1 3 15,4 1-3-15,0-1 3 0,-1 0 1 0,1-1-5 16,-1 2 4-16,8-5 1 0,-12 7-3 16,7-2-2-16,5-5 4 0,-10 6-5 0,5-4 2 15,5-2 0-15,-8 6-2 0,8-6 3 0,-10 5 2 0,10-5-6 16,-6 3 5-16,6-3-3 0,-6 4 4 0,6-4-2 16,0 0 2-16,-7 6-3 0,7-6 3 15,0 0-2-15,-4 7-1 0,4-7-1 0,0 0 2 0,0 0-2 16,0 0 2-16,-4 5-3 0,4-5 5 0,0 0-4 15,0 0 4-15,0 0-4 0,0 0 1 0,0 0-2 16,0 0 1-16,0 0 1 0,0 0 2 0,0 0 1 16,0 0-1-16,0 0-4 0,0 0 3 0,0 0 0 15,0 0 3-15,-5 6-3 0,5-6-1 0,0 0 2 16,0 0-2-16,0 0-1 0,0 0 3 0,0 0-1 0,0 0-1 16,7 11 1-16,-7-11 3 0,5 6-4 15,-5-6 4-15,5 8 1 0,-5-8 1 0,5 8 2 16,-1-4 3-16,2 4-1 0,1-2 5 0,3 1-9 15,-4 0 7-15,0-2-2 0,3 3 2 0,-1-5-7 0,3 5 2 16,-3-2-1-16,0-1 2 0,0 4 0 0,0-4 0 16,-2 1-5-16,1-2-13 0,-1 2-26 0,-1-2-27 15,0 4-36-15,-2-2-38 0,2-1-44 0,-5-5-57 16,0 11-227-16,0-11-503 0,0 0 223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42.2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0 235 114 0,'0'0'161'0,"0"0"-8"0,0 0-13 16,0 0-8-16,0 0-6 0,0 0-5 0,0 0-6 15,0 0-14-15,17-19-5 0,-17 19-3 0,9-6-3 16,-9 6-7-16,6-8-6 0,-1 3-3 0,-5 5-4 16,8-9-3-16,0 4-5 0,-2 0-4 0,-2-1-5 15,2 0-4-15,-1 1-1 0,1-1-6 0,1-1-1 16,1-2-7-16,0 1 1 0,-2 0 0 0,3 0-5 15,-2-2 0-15,2 4 5 0,0-2-4 0,-2 0-2 16,-1 2 1-16,2 1-8 0,-3-2 4 0,1 1-1 16,0 1 2-16,-1-2 0 0,0 1-5 0,-1 0 3 15,-4 6-1-15,9-7-1 0,-6 3-3 0,-3 4 1 16,6-9-6-16,-6 9 3 0,7-5 1 0,-7 5-3 16,5-5 3-16,-5 5-2 0,0 0 3 0,4-6-2 0,-4 6-2 15,0 0 2-15,0 0 0 0,0 0-2 0,0 0 2 16,4-8-3-16,-4 8-2 0,0 0-4 15,0 0 2-15,0 0 3 0,0 0-4 0,0 0 1 0,0 0-1 16,0 0-4-16,0 0 2 0,0 0-3 0,0 0 1 16,0 0-5-16,0 0 1 0,0 0 0 0,0 0-3 15,0 0 0-15,0 0 0 0,0 0-2 0,0 0 1 16,0 0-1-16,0 0-1 0,0 0 2 0,0 0 1 16,0 0 2-16,-14 19-1 0,14-19 0 0,-2 9 1 15,2-9 0-15,-7 10 1 0,5-5-3 0,2-5 3 16,-4 12 0-16,4-12 0 0,-3 11 1 0,0-5 0 15,3-6 2-15,-1 11 4 0,-3-5-4 0,4-6 3 16,-1 13-4-16,-3-7 1 0,4-6 2 0,0 14 1 16,-1-8-1-16,1-6-1 0,-3 16 0 0,3-16-3 0,-2 12 0 15,1-6 5-15,1-6-4 0,0 14 2 0,-1-7 0 16,1-7-2-16,-2 14-1 0,2-14 5 0,-2 14-4 16,1-5 3-16,1-9-4 0,1 14 2 0,-1-6-4 15,0-8 4-15,-3 13-2 0,3-13 0 0,0 14 0 16,0-14 2-16,-1 11-3 0,1-11 1 0,-5 12-2 15,5-12 2-15,0 12-1 0,0-12 2 0,0 13-1 16,0-13 2-16,-1 11 1 0,1-11 1 0,1 11 0 16,-1-11 1-16,-1 11-1 0,1-11 3 0,1 13-2 15,-1-13-1-15,0 13 1 0,2-7 3 0,-2-6 1 16,1 13-1-16,-1-5 1 0,0-8 1 0,3 14-6 16,-3-6 8-16,0-8-4 0,2 14-3 0,1-6 1 15,0-1-3-15,-2 1 1 0,-1-8 1 0,2 15-3 16,0-8 5-16,-2-7-5 0,0 12 0 0,1-5-1 15,-1-7 1-15,0 17 1 0,1-11-1 0,2 2 0 16,-3-8 7-16,1 12-7 0,-1-12 2 0,-1 11-5 0,1-11 3 16,0 0 0-16,-3 14-2 0,3-14 4 0,0 0 2 15,0 8-2-15,0-8-7 0,0 0 6 16,-1 8-1-16,1-8 2 0,0 0 0 0,4 8-1 0,-4-8-2 16,0 0 3-16,0 0 2 0,0 0-4 0,0 10 1 15,0-10 0-15,0 0 0 0,0 0 4 0,0 0-3 16,0 0-3-16,1 9 2 0,-1-9 3 0,0 0-2 15,0 0 1-15,6 5 2 0,-6-5-3 0,0 0-2 16,3 7 0-16,-3-7-5 0,0 0-15 0,0 0-20 16,0 0-35-16,0 0-38 0,11 1-45 0,-11-1-68 15,0 0-297-15,0 0-560 0,0 0 248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43.1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19 79 0,'0'0'171'0,"0"0"-2"16,0 0-11-16,0 0-16 0,0 0-4 0,0 0-2 15,0 0-8-15,0 0-8 0,0 0-6 0,0 0-10 16,0 0-2-16,0 0-11 0,0 0-6 0,0 0-9 15,0 0-9-15,0 0-6 0,0 0-2 16,0 0-9-16,0 0 1 0,0 0 0 0,0 0-5 16,0 0-6-16,0 0 1 0,14 0-6 0,-14 0-3 0,12 0-1 15,-12 0 2-15,13-1-5 0,-13 1 0 0,16 0 1 0,-8-2-1 16,2 4 1-16,4-2 0 0,-2-2-5 16,0 2 3-16,-2 0-1 0,4 2 2 0,-3-2-3 15,1-2 2-15,3 2-3 0,-2 2 1 0,1-2-1 0,0 0 1 16,-1 0-5-16,2 0 2 0,0-2-4 15,-2 1 0-15,0 2-4 0,3-1 0 0,-3 0-2 16,0 0 0-16,-1 0 0 0,2 0-3 0,-3 2-1 0,1-2 1 16,-3 0 3-16,-9 0-1 0,19 0 0 0,-9 0 2 15,-2 1-1-15,-8-1 4 0,17 0-3 0,-10 0 1 16,-7 0-3-16,0 0 4 0,19-1-3 0,-13 2 2 16,-6-1 0-16,0 0-5 0,17-3 4 0,-17 3 4 15,0 0-4-15,14 0 1 0,-14 0-1 0,7-1 2 16,-7 1 2-16,0 0-3 0,0 0-1 0,12 0 4 15,-12 0 1-15,0 0 0 0,0 0-5 0,0 0 3 16,9-1-1-16,-9 1-1 0,0 0 2 0,0 0-5 16,0 0-4-16,0 0 1 0,0 0-1 0,0 0 2 0,0 0-2 15,10-4-2-15,-10 4 0 0,0 0-3 0,0 0 2 16,0 0-4-16,0 0-1 0,6-2-5 16,-6 2-11-16,0 0-6 0,0 0-11 0,0 0-18 0,0 0-17 15,0 0-24-15,0 0-32 0,0 0-19 0,0 0-28 16,0 0-24-16,-25-7-233 0,13 6-464 15,-2 0 206-15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44.1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-1 154 136 0,'0'0'178'16,"0"0"-11"-16,0 0-7 0,0 0-10 0,0 0-7 15,0 0-5-15,14-12-11 0,-14 12-10 0,0 0-3 16,0 0-13-16,11-3-1 0,-11 3-4 0,6-3-9 16,-6 3-1-16,7-2-10 0,-7 2-1 0,8-4-3 15,-8 4-8-15,12-3 2 0,-12 3-8 0,11-2-5 16,-5-1-1-16,-6 3 1 0,13-6-4 16,-6 4-2-16,1-1-5 0,0 0-6 0,0-2 2 0,-1 2-3 15,2 0-1-15,2-2 1 0,0 0-3 0,-2-1-6 0,2 0 1 16,0 2-5-16,0-3-2 0,-4 4 2 15,1-3-5-15,-2 2 1 0,1 0-5 0,1 0 3 16,-4-2-5-16,-4 6 2 0,13-9-1 0,-8 6-6 0,-5 3 3 16,8-7 2-16,-3 4-3 0,-5 3-1 0,6-4-1 15,-6 4 1-15,0 0-3 0,8-6 2 0,-8 6-1 16,0 0-2-16,5-5 1 0,-5 5 1 0,0 0-2 16,0 0-2-16,0 0 1 0,0 0-1 0,0 0-4 15,0 0 6-15,0 0-6 0,0 0-2 0,0 0 4 16,0 0-6-16,0 0 2 0,0 0 1 0,0 0 1 15,0 0 0-15,0 0-2 0,0 0 5 0,0 0-1 16,0 0 2-16,0 0 0 0,0 0-1 0,0 0-1 16,-21 17 1-16,16-14 2 0,5-3-4 0,-11 8-2 15,5-5 6-15,-2 0-3 0,2 2 3 0,-1-2-3 16,-2 1 3-16,0 0-3 0,2-1 2 0,-3 1-2 16,1 0 1-16,-2-1-1 0,0 2 1 0,4 1 0 15,-2 0 0-15,-1-4-1 0,2 4 4 0,-2-3-4 0,1 3 3 16,0-3 0-16,1 2 2 0,1-2-6 15,0 2 3-15,7-5-2 0,-13 6-1 0,8-4 2 0,5-2-2 16,-12 8 1-16,9-4 0 0,3-4 1 0,-8 6 1 16,8-6-2-16,-7 4 1 0,7-4-1 0,0 0 1 15,-3 6-3-15,3-6 0 0,0 0 4 0,0 0-1 16,-9 5 1-16,9-5 0 0,0 0-1 0,0 0-1 16,-2 7 1-16,2-7-2 0,0 0 1 0,0 0 1 15,0 0 0-15,0 0-1 0,-7 4 3 0,7-4 0 16,0 0-2-16,0 0 2 0,0 0-1 0,-3 9 0 15,3-9-5-15,0 0 6 0,0 0-3 0,0 12 3 16,0-12 1-16,0 0-1 0,5 12 0 0,-5-12 2 16,3 7-2-16,-1-1-1 0,-2-6 1 0,11 12 3 0,-8-5 4 15,4-1 3-15,-3 0-2 0,4 0 8 0,2 0-7 16,-4 2 4-16,1-2-4 0,-1 0 0 16,1 1 0-16,0-2 1 0,-2 1-4 0,2 2-1 0,-2-1-2 15,1-1-4-15,-2-1-13 0,1 2-20 0,-1-1-35 16,-4-6-30-16,1 12-37 0,-1-12-60 15,4 12-258-15,-4-12-489 0,0 0 217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53:18.3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FA3089-2AA8-4991-8943-02C94D51A829}" emma:medium="tactile" emma:mode="ink">
          <msink:context xmlns:msink="http://schemas.microsoft.com/ink/2010/main" type="writingRegion" rotatedBoundingBox="1857,973 22124,1036 22091,11487 1825,11424"/>
        </emma:interpretation>
      </emma:emma>
    </inkml:annotationXML>
    <inkml:traceGroup>
      <inkml:annotationXML>
        <emma:emma xmlns:emma="http://www.w3.org/2003/04/emma" version="1.0">
          <emma:interpretation id="{B15081A8-48C0-493C-9815-F8E60782DA23}" emma:medium="tactile" emma:mode="ink">
            <msink:context xmlns:msink="http://schemas.microsoft.com/ink/2010/main" type="paragraph" rotatedBoundingBox="1980,1278 16786,1012 16803,1941 1997,22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6ADD83-9590-4341-8D10-2EF315365528}" emma:medium="tactile" emma:mode="ink">
              <msink:context xmlns:msink="http://schemas.microsoft.com/ink/2010/main" type="line" rotatedBoundingBox="1980,1278 16786,1012 16803,1941 1997,2207"/>
            </emma:interpretation>
          </emma:emma>
        </inkml:annotationXML>
        <inkml:traceGroup>
          <inkml:annotationXML>
            <emma:emma xmlns:emma="http://www.w3.org/2003/04/emma" version="1.0">
              <emma:interpretation id="{97B33397-215D-4A6F-8DF8-F084A492955A}" emma:medium="tactile" emma:mode="ink">
                <msink:context xmlns:msink="http://schemas.microsoft.com/ink/2010/main" type="inkWord" rotatedBoundingBox="1980,1305 3694,1275 3706,1947 1992,1978"/>
              </emma:interpretation>
            </emma:emma>
          </inkml:annotationXML>
          <inkml:trace contextRef="#ctx0" brushRef="#br0">0 62 154 0,'0'0'194'0,"0"0"-14"0,0 0-15 0,11-23-11 16,-11 23-11-16,8-5-3 0,-8 5-3 0,6-7-4 16,-6 7-6-16,5-7-9 0,-5 7-7 0,6-5-5 15,-6 5-4-15,0 0-8 0,0 0-1 0,4-7-9 16,-4 7-2-16,0 0-9 0,0 0-2 0,0 0-7 15,0 0-5-15,0 0-9 0,0 0-3 0,1-8-6 16,-1 8-3-16,0 0-7 0,0 0-1 0,0 0-7 0,0 0 0 16,0 0-1-16,0 0-5 0,0 0 0 0,0 0-6 15,0 0 3-15,0 0 0 0,9 22 2 0,-6-17 7 16,1 2-1-16,2 1-1 0,3 3 2 0,-2-2 4 16,2 2-1-16,2-1 4 0,4 5-2 0,-1-1 4 15,3 1-2-15,1-1 1 0,0 1-2 0,0 2 3 16,0-3-8-16,2 0 4 0,0 0-8 0,2 5 2 15,-4-4-3-15,-3-1-3 0,2 2-3 0,-2 0 1 16,5 6 0-16,-5-6 0 0,-2 2-2 0,1-4 1 16,-2 3-4-16,-1-2 6 0,3 0-4 0,-3 0 5 15,0 0-6-15,-2-3 0 0,-1-1 2 0,2 1 1 16,0-1 2-16,-1 2 1 0,1-4 1 0,-2 2-6 16,1-1-1-16,1 0 1 0,-2-1 0 0,1 1 6 15,1 0-4-15,-3-4 2 0,3 3-6 0,0-4 2 0,-4 1 2 16,0-1 4-16,3-1-10 0,-4 1 1 0,3-1-2 15,-2-2 1-15,-6-2 1 0,11 4-4 0,-11-4 1 16,11 4 3-16,-5-1-1 0,-6-3 2 0,0 0-2 16,11 2-7-16,-11-2 8 0,0 0-17 0,8 3-3 15,-8-3-17-15,0 0-25 0,0 0-24 0,0 0-38 16,8-8-30-16,-8 8-36 0,0 0-44 0,-1-11-284 16,1 11-551-16,-3-19 244 0</inkml:trace>
          <inkml:trace contextRef="#ctx0" brushRef="#br0" timeOffset="611">761 25 165 0,'0'0'167'0,"-5"-13"-12"0,5 13-12 16,0 0-10-16,0 0-13 0,0 0-8 0,0 0-9 15,0 0-22-15,0 0 11 0,-11-4-7 0,11 4-9 16,0 0-18-16,0 0 14 0,-11 0-6 0,11 0 5 0,0 0-5 15,-14 4 6-15,14-4-6 0,-12 6-4 16,5-1 3-16,-1-1-3 0,-4 3-5 0,2-2-3 0,0 2 1 16,-2 1 4-16,1 0-1 0,-2 0-1 0,-3 4-6 15,3 2-1-15,0-4 0 0,0 1 0 0,-3 3 0 16,-2-2 2-16,-1 0-8 0,2 6 3 0,-2-5-9 16,1 1-3-16,-1 1 0 0,-1 1 1 0,2-2 3 15,-3 9-1-15,2-8-3 0,2 1-6 0,1 2 0 16,0-2-5-16,-1 2 2 0,2-5-3 0,-1 5 1 15,1-3 0-15,0-1-4 0,1 2 1 0,-1 0-1 16,0 1 8-16,3-1 1 0,-1-1-7 0,5-4 2 16,-6 5-4-16,4-7 1 0,2 3-2 0,-2-2 1 15,1 1-2-15,-1-1-3 0,0-3 1 0,1 4 3 16,1-3-11-16,2 4 3 0,-3-6 1 0,3 0 1 16,0 2-4-16,0-3-3 0,0 0 2 0,-3 0-2 15,5 0 2-15,4-5 0 0,-6 6 3 0,6-6-9 16,-6 6 6-16,6-6-3 0,0 0 1 0,-7 6-3 15,7-6 4-15,0 0-3 0,0 0 1 0,0 0-2 0,0 0-2 16,0 0 0-16,0 0-6 0,-5 7-17 0,5-7-15 16,0 0-16-16,0 0-20 0,0 0-26 0,0 0-38 15,0 0-33-15,0 0-32 0,0 0-79 0,0 0-160 16,32-19-476-16,-21 13 212 0</inkml:trace>
          <inkml:trace contextRef="#ctx0" brushRef="#br0" timeOffset="1660.21">1229 488 28 0,'0'0'161'15,"0"0"-4"-15,0 0-5 0,0 0-11 0,0 0-16 16,-7 3 3-16,7-3-8 0,0 0-10 0,0 0 7 16,0 0 1-16,0 0-1 0,0 0-3 0,0 0 5 15,0 0-2-15,31 1-4 0,-19-2 0 0,2 1-4 0,-1 0 0 16,1 0-7-16,2 0-3 0,-1 0-6 15,7-1-1-15,-2 2-1 0,-1-4-4 0,4 5-3 0,-4-1-7 16,1-1-5-16,0 0-4 0,-4-1-5 0,-1 1-7 16,-2 0-3-16,3 0-8 0,-3 0-3 0,1 0-5 15,-2 0-6-15,-12 0-7 0,18 0 4 0,-11 1-2 16,-7-1-10-16,14 1 3 0,-14-1-19 0,12 3-13 16,-7-2-17-16,-5-1-20 0,11 5-20 0,-11-5-18 15,7 6-28-15,-3-2-30 0,-4-4-32 0,6 9-38 16,-6-9-229-16,4 5-481 0,-4-5 213 0</inkml:trace>
          <inkml:trace contextRef="#ctx0" brushRef="#br0" timeOffset="1284.37">1245 287 256 0,'0'0'241'16,"0"0"-20"-16,0 0-13 0,0 0-20 0,0 0-18 15,0 0-15-15,0 0-15 0,0 0-13 0,0 0-12 16,0 0-13-16,0 0-7 0,0 0-8 0,0 0-6 15,0 0-4-15,0 0-3 0,30-3-1 0,-30 3-4 16,22-2-6-16,-10 3-6 0,2-2-6 0,2 1-1 16,-3 0-5-16,1 0 3 0,1-3-7 0,1 3 2 0,-1 0-9 15,1 0 5-15,-1 3 1 0,0-2-3 16,0-2 0-16,-1 1-2 0,2 0-1 0,-2-3-1 16,-2 3-1-16,1 0-1 0,0 0-3 0,0-3-2 0,-2 3-6 15,3 3 1-15,-2-6 1 0,-2 6 1 0,1-6-7 16,-11 3-3-16,20 0 4 0,-15-1-3 0,-5 1-3 15,12-1 0-15,-12 1 1 0,11-3-3 0,-11 3 1 16,0 0-1-16,11-1-2 0,-11 1 3 0,0 0-4 16,0 0-1-16,10 1-2 0,-10-1 3 0,0 0-1 15,0 0 1-15,0 0-3 0,10 2 0 0,-10-2-1 16,0 0-2-16,0 0-8 0,0 0-13 0,0 0-19 16,0 0-14-16,0 0-34 0,0 0-10 0,0 0-20 15,0 0-15-15,0 0-29 0,0 0-30 0,-21 11-67 0,9-8-137 16,3-1-429-16,-4 2 190 0</inkml:trace>
        </inkml:traceGroup>
        <inkml:traceGroup>
          <inkml:annotationXML>
            <emma:emma xmlns:emma="http://www.w3.org/2003/04/emma" version="1.0">
              <emma:interpretation id="{927BAA6A-9335-4A23-A917-6BA802161BA3}" emma:medium="tactile" emma:mode="ink">
                <msink:context xmlns:msink="http://schemas.microsoft.com/ink/2010/main" type="inkWord" rotatedBoundingBox="4470,1276 6585,1238 6600,2052 4484,2090"/>
              </emma:interpretation>
            </emma:emma>
          </inkml:annotationXML>
          <inkml:trace contextRef="#ctx0" brushRef="#br0" timeOffset="5654.16">2997-19 149 0,'6'-7'222'0,"-6"7"-17"0,5-5-15 15,-5 5-11-15,0 0-16 0,0 0-16 0,5-7-14 16,-5 7-12-16,0 0-15 0,0 0-13 0,0 0-11 16,0 0-8-16,0 0-7 0,0 0 4 0,0 0 5 15,0 0 0-15,0 0 2 0,-21 14-4 0,12-4 1 16,-10 2-9-16,3-1-2 0,-4 2-6 0,-1-3 0 16,-4 4-8-16,-4 2-5 0,7-5-2 0,-8 0-4 15,12 1-5-15,-6 1-3 0,-3-1 1 0,5-2-6 16,4 4-3-16,1-4-3 0,-1 0-3 0,1 1 3 0,0 0-7 15,4-2 2-15,0-1-3 0,0 0 5 0,0 0-4 16,2-2-2-16,-2 0-3 0,6 0 2 0,-3 0-2 16,1 0 0-16,4 0-3 0,-2-2 2 0,7-4-2 15,-8 8-1-15,6-5-2 0,2-3 6 0,-8 8-7 16,8-8 2-16,-4 5-1 0,4-5 3 0,0 0-5 16,-4 9 4-16,4-9-2 0,-2 7 0 0,2-7 3 15,0 0-2-15,4 13 0 0,0-9 0 0,1 2-1 16,3-2 0-16,-1 1 0 0,2 3 1 0,3-1 3 15,-2 1 2-15,8 1-2 0,1 1 3 0,1 1 1 16,1 0 1-16,-2-3-2 0,6 1 0 0,3 1-1 16,1 3 3-16,-7-7-4 0,0 0 4 0,0 2-6 15,0-4 1-15,-2 5 1 0,-2-3-3 0,-3-2 2 16,-2-1-8-16,0 0-16 0,-4 0-9 16,-2 0-16-16,1-1-19 0,-1 1-17 0,-7-3-14 0,9 3-23 15,-9-3-19-15,9 0-34 0,-9 0-89 0,0 0-130 0,13-8-420 16,-7 2 186-16</inkml:trace>
          <inkml:trace contextRef="#ctx0" brushRef="#br0" timeOffset="6021.38">3383 76 137 0,'1'-9'231'0,"-1"9"-18"15,0 0-19-15,2-9-15 0,-2 9-16 0,0 0-13 0,12-1-14 16,-12 1-13-16,0 0 0 0,17 1-7 0,-17-1-6 16,20 9-3-16,-9-3-11 0,1 0 3 15,3 2-8-15,-4 1-2 0,4 2-8 0,3 3-5 16,-1 0 0-16,1 0-8 0,-3 2-2 0,8 6-6 15,-8-5 1-15,3-2-3 0,1 9 0 0,-4-8-2 16,3 1-4-16,-2 0 1 0,-1-1-6 0,1 1-3 16,-1-3-10-16,-2 3 3 0,3-3-6 0,-3 0 3 0,2 3-10 15,-4-8-2-15,-4-2-2 0,4 1 3 0,-1 2-7 16,-2-5-15-16,2 0-21 0,-3 1-25 0,-1-2-25 16,2 0-23-16,-4 1-30 0,-4-5-39 0,13 1-35 15,-13-1-261-15,0 0-496 0,0 0 220 0</inkml:trace>
          <inkml:trace contextRef="#ctx0" brushRef="#br0" timeOffset="6313.13">3982 78 104 0,'-18'1'211'16,"18"-1"-7"-16,-12 4-13 0,4 0-17 0,0 2-5 16,-2-1-2-16,0 3-12 0,-4 1-1 0,-3 2-8 0,-4 4-8 15,2-1-6-15,2-1-13 0,-1 1-11 0,-3 2-5 16,5-4-8-16,-4 2-3 0,2 2-5 16,0 0-11-16,-6 3-6 0,9-6-3 0,-3 2-9 15,0-1-6-15,2 0-3 0,-1 2-3 0,0-3-3 0,4 1-6 16,-3 0-8-16,7-4-24 0,-4 0-29 0,2-2-30 15,-2 4-40-15,0 1-34 0,3-6-48 0,4 2-259 16,-1-3-470-16,3-2 209 0</inkml:trace>
          <inkml:trace contextRef="#ctx0" brushRef="#br0" timeOffset="6724.15">4162 426 171 0,'5'-13'224'16,"-1"2"-14"-16,2 1-13 0,-3 0-13 0,4-1-10 15,-5-1-8-15,2 2-9 0,1-2-8 0,-5 2-11 16,4 2-5-16,-1 1-2 0,-1-2-3 0,-1 2-8 15,-1 7-11-15,5-12-7 0,-3 4-6 0,-2 8-6 16,3-11-11-16,-3 11-5 0,5-9-4 0,-5 9-11 16,1-7-4-16,-1 7-5 0,0 0-4 0,4-6-6 15,-4 6-7-15,0 0-5 0,0 0-4 0,0 0-7 0,0 0 2 16,0 0-4-16,0 0-2 0,0 0 0 16,0 0-1-16,5 28-3 0,-5-20 3 0,3 9-7 0,-3-1 4 15,1 1-2-15,1-3 1 0,-2 5 2 16,0-1-5-16,0 0 2 0,3-3-4 0,-3 4 4 0,2-5-2 15,-4 0 2-15,2 2 2 0,-3-2-8 16,3 0-14-16,-2 0-30 0,-2-5-29 0,4 1-19 0,-5 2-20 16,5-6-27-16,0-6-23 0,0 13-23 0,0-13-60 15,5 8-152-15,-5-8-428 0,13 4 189 0</inkml:trace>
          <inkml:trace contextRef="#ctx0" brushRef="#br0" timeOffset="6912.23">4601 502 143 0,'0'0'243'16,"0"0"-10"-16,-5 17-14 0,3-11-16 0,-4 5-15 15,-4 0-15-15,0 6-15 0,-1-1-13 0,-2 0-14 0,0-2-11 16,-3 3-15-16,4-1-7 0,-2-2-8 16,0 1-8-16,1-2-20 0,-2 0-26 0,1 1-27 15,3-3-30-15,1-4-30 0,0 2-39 0,2-4-35 0,3 0-58 16,-3-2-145-16,8-3-356 0,0 0 158 0</inkml:trace>
        </inkml:traceGroup>
        <inkml:traceGroup>
          <inkml:annotationXML>
            <emma:emma xmlns:emma="http://www.w3.org/2003/04/emma" version="1.0">
              <emma:interpretation id="{74934AA3-8C47-4CB9-83A9-67D104B1A262}" emma:medium="tactile" emma:mode="ink">
                <msink:context xmlns:msink="http://schemas.microsoft.com/ink/2010/main" type="inkWord" rotatedBoundingBox="7141,1264 8509,1239 8524,2090 7157,2114"/>
              </emma:interpretation>
            </emma:emma>
          </inkml:annotationXML>
          <inkml:trace contextRef="#ctx0" brushRef="#br0" timeOffset="7321.45">5147-28 56 0,'0'0'256'0,"7"-9"-16"16,-7 9-23-16,6-4-18 0,-6 4-21 0,0 0-18 15,0 0-13-15,16 5-10 0,-12 1-10 16,5 0-7-16,-2 5-1 0,5 2 0 0,-2 1-8 0,1 4-3 16,9 6-8-16,-9-4-6 0,7 2-6 15,-2 3-4-15,4-3-6 0,-1 6 8 0,-2-3-12 0,-1-8-5 16,1 6-7-16,-6-5-1 0,11 5-7 0,-8-4 0 16,2-2-11-16,-1 0 4 0,-3 0-12 0,2-1 0 15,-3-5-5-15,0 1-3 0,-3-3-2 0,1-2-2 16,1 1-6-16,0 1-19 0,-5-4-27 0,1 1-21 15,-1-3-27-15,-5-3-29 0,11 3-40 0,-11-3-55 16,12-1-278-16,-12 1-518 0,8-13 230 0</inkml:trace>
          <inkml:trace contextRef="#ctx0" brushRef="#br0" timeOffset="7593.67">5555 76 129 0,'0'0'300'0,"0"0"-27"0,0 0-27 15,0 0-27-15,0 0-28 0,0 0-18 0,0 0-18 16,0 0-13-16,0 0-5 0,-17 18-5 0,14-8-4 16,-6 3-10-16,2-2-4 0,-6 3-6 0,0 3-6 15,-1 0-10-15,-3 2-2 0,2-2-8 16,-5 3-12-16,-2 1-4 0,4 2-5 0,2-6-11 0,-9 5 1 15,9-5-2-15,0-1-7 0,-1 1-7 0,-1-1-20 16,-1-3-23-16,4 1-24 0,-1-2-27 0,1 2-31 16,-1-3-44-16,7-2-30 0,0-3-47 0,1 0-235 15,1-2-482-15,7-4 213 0</inkml:trace>
          <inkml:trace contextRef="#ctx0" brushRef="#br0" timeOffset="8190.02">5811 296 257 0,'0'-10'277'0,"0"10"-21"0,5-10-20 16,-5 10-21-16,6-9-9 0,-6 9-18 0,7-10-15 0,-3 6-18 16,-4 4-15-16,12-8-12 0,-3 4-11 0,0-3-16 15,-2 4-7-15,2-1-10 0,1 0-11 16,-1 2-8-16,-1-1-6 0,0 1-3 0,2 1-7 0,-10 1-8 15,17-1-2-15,-8 2-3 0,-9-1-7 16,14 1-4-16,-4 1-4 0,-4 1 1 0,-6-3-8 16,13 8 0-16,-8-3-2 0,-1 1-4 0,2 0 0 0,-2-1-1 15,-2 6 3-15,2-1-1 0,-4 2-4 0,0-1 1 16,0 0 2-16,-1 3-3 0,-3-2 1 0,-1 4-2 16,-2 0 5-16,-1-4-5 0,0 1 0 0,-3-1 2 15,-5 2-1-15,1 3 0 0,5-6 0 0,-5 0 0 16,3 1 0-16,1-4 2 0,-5 3-1 0,3-3-3 15,2 0-1-15,5-3 2 0,-4 1 3 0,4-1-5 16,-1-2 1-16,7-3 0 0,-8 4 0 0,8-4 2 16,-7 5-3-16,7-5 3 0,0 0 1 0,-5 4 0 0,5-4 4 15,0 0 0-15,0 0-4 0,0 0-1 16,25 1 2-16,-12-1-4 0,1 0 5 0,7 0-2 16,-2-1-1-16,2 0-5 0,-1 1 4 0,-1-2-5 15,5 2 0-15,-4-1 4 0,2 0 0 0,-1-1-4 0,-2 2-7 16,-1-2-16-16,-2 2-17 0,-1 0-28 0,-1 0-22 15,-2 0-30-15,-1-2-39 0,1-2-46 0,-3 2-248 16,2-4-490-16,0 2 217 0</inkml:trace>
          <inkml:trace contextRef="#ctx0" brushRef="#br0" timeOffset="8397.17">6494 394 39 0,'5'7'268'0,"-5"-7"-13"0,4 12-15 0,-1-2-14 16,3 1-14-16,-4 0-13 0,0 1-15 0,2 4-16 0,-3-2-15 15,0 3-12-15,-1 3-18 0,3 0-9 0,-8 1-7 16,0 2-11-16,-4-1-14 0,-4 3-18 16,-3 0-39-16,-3-3-46 0,-2 4-49 0,-4-4-53 0,1-2-101 15,2-7-153-15,-4 3-407 0,6-6 180 0</inkml:trace>
        </inkml:traceGroup>
        <inkml:traceGroup>
          <inkml:annotationXML>
            <emma:emma xmlns:emma="http://www.w3.org/2003/04/emma" version="1.0">
              <emma:interpretation id="{99AC8BC1-4CD0-4627-9782-A447AF79C60F}" emma:medium="tactile" emma:mode="ink">
                <msink:context xmlns:msink="http://schemas.microsoft.com/ink/2010/main" type="inkWord" rotatedBoundingBox="9003,1354 12659,1288 12671,1916 9014,1982"/>
              </emma:interpretation>
            </emma:emma>
          </inkml:annotationXML>
          <inkml:trace contextRef="#ctx0" brushRef="#br0" timeOffset="9161.41">7014 351 58 0,'0'0'276'0,"12"-1"-23"0,-12 1-18 15,11-2-21-15,-11 2-26 0,12-2-14 0,-12 2-19 16,12 0-20-16,-12 0-9 0,11 0-15 0,-11 0-12 16,0 0-23-16,14 0-21 0,-14 0-25 0,10 4-33 15,-4-3-14-15,-6-1-34 0,8 3-54 0,-8-3-21 16,13 1-189-16,-13-1-339 0,13-1 150 0</inkml:trace>
          <inkml:trace contextRef="#ctx0" brushRef="#br0" timeOffset="9357.62">7474 354 39 0,'0'0'228'0,"14"-4"-15"0,-8 2-13 0,-6 2-16 0,12-4-18 15,-12 4-19-15,13-4-15 0,-13 4-12 0,11-2-12 16,-11 2-11-16,11-2-11 0,-11 2-16 0,10-2-16 16,-10 2-26-16,14 2-20 0,-14-2-26 0,10 1-34 15,0-1-21-15,-10 0-53 0,15 0-143 0,-15 0-291 16,17 1 129-16</inkml:trace>
          <inkml:trace contextRef="#ctx0" brushRef="#br0" timeOffset="9516.08">7855 336 134 0,'0'0'206'15,"0"0"-26"-15,9-7-20 0,-9 7-18 0,8-4-26 16,-8 4-27-16,8-5-30 0,-8 5-21 0,8-2-21 0,-8 2-27 16,10-4-27-16,-10 4-35 0,9-3-99 0,-9 3-185 15,12-1 83-15</inkml:trace>
          <inkml:trace contextRef="#ctx0" brushRef="#br0" timeOffset="9688.34">8073 315 45 0,'0'0'213'0,"15"-3"2"15,-5 2-9-15,-1 0-4 0,3-3-8 0,-1 2-9 16,-2 2-16-16,0-5-9 0,0 3-15 0,-1 0-13 16,-8 2-14-16,16-5-10 0,-8 1-15 0,0 3-6 15,-8 1-11-15,14-4-11 0,-14 4-24 0,13 0-24 16,-13 0-29-16,10 1-26 0,-10-1-32 0,13 3-38 15,-13-3-24-15,14 1-221 0,-14-1-380 0,10 0 169 16</inkml:trace>
          <inkml:trace contextRef="#ctx0" brushRef="#br0" timeOffset="10074.1">8978 376 85 0,'0'0'248'15,"-8"23"-16"-15,1-13-20 0,1 1-15 0,-8 4-23 16,-1 1-16-16,-4 1-11 0,-4 0-14 0,-4 4-19 15,0-3-35-15,-7 4-48 0,1 0-39 0,0-4-50 16,-2 1-46-16,3-3-170 0,1-2-296 0,3 0 132 16</inkml:trace>
          <inkml:trace contextRef="#ctx0" brushRef="#br0" timeOffset="10729.11">9240 23 258 0,'0'0'260'0,"1"-13"-15"0,-1 13-26 0,0 0-20 16,0 0-19-16,14-1-13 0,-14 1-8 0,0 0-13 15,22 11-7-15,-12-5-5 0,2 3-10 0,5 1-6 16,0 1-8-16,0 3-5 0,0 0-6 0,3 0-7 0,-2 0-3 16,-1 0-5-16,-1 0-10 0,2-1-7 15,-1 1-4-15,1-2-7 0,1 4 0 0,-3-2-9 16,1 0-4-16,-3-2-3 0,-1 0-6 0,1 0 3 15,-3-4-5-15,0 1-6 0,0 1-2 0,0-1 3 16,-2-3-19-16,1 3-12 0,-3-5-21 0,0 0-22 16,-2 1-22-16,1-2-22 0,-6-3-25 0,8 6-22 15,-8-6-50-15,0 0-63 0,0 0-188 0,14-7-475 0,-14 7 209 16</inkml:trace>
          <inkml:trace contextRef="#ctx0" brushRef="#br0" timeOffset="11025.98">9770 56 106 0,'0'0'192'0,"0"0"-10"0,0 0-23 15,0 0-14-15,0 0-8 0,0 0-1 0,0 0 5 16,0 0-8-16,-25 14-5 0,15-8-4 0,-2 2 2 15,1 1-3-15,-7 1-8 0,3 1-8 0,-4 1-2 16,1-2-12-16,-1 4-6 0,1-2-11 0,-1 1-2 16,1 0-6-16,-1-2-7 0,2 4-8 0,1-3-3 15,-3-3-4-15,2 2-3 0,2 2-6 0,-2-1-5 16,1-1 0-16,5-3-5 0,-1 1-13 0,1 1-18 16,0-4-26-16,-2 3-28 0,4-1-32 0,0-2-38 15,3-1-33-15,2 0-63 0,-1 1-153 0,5-6-407 16,0 0 181-16</inkml:trace>
          <inkml:trace contextRef="#ctx0" brushRef="#br0" timeOffset="11454.2">10051 301 306 0,'0'0'335'0,"0"0"-16"15,0-9-13-15,0 9-19 0,0 0-22 0,0 0-15 16,0 0-29-16,0 0-25 0,0 0-23 0,0 0-18 15,0 0-19-15,0 0-11 0,0 0-17 0,0 0-4 16,0 0-15-16,0 0-4 0,0 0-6 0,-6 26 7 16,6-26-12-16,-1 14 19 0,1-8-7 0,-2 6-12 15,4-5 0-15,-2 5-5 0,0-1-3 0,0-2-3 0,0-9-7 16,2 19-7-16,-2-12 3 0,4 5-7 16,-3-4-5-16,0 0 4 0,-1-8-9 0,4 14-1 0,-1-8-3 15,-3-6-5-15,2 11-1 0,-2-11 1 0,4 8-4 16,-2-2-10-16,-2-6-12 0,0 0-27 0,0 0-19 15,4 8-21-15,-4-8-20 0,0 0-20 0,0 0-37 16,6 2-56-16,-6-2-48 0,0 0-45 0,0 0-291 16,11-22-633-16,-6 10 281 0</inkml:trace>
          <inkml:trace contextRef="#ctx0" brushRef="#br0" timeOffset="11649.14">10208 98 83 0,'1'-11'327'16,"-1"11"-20"-16,2-11-25 0,-2 11-26 0,2-9-28 15,-2 9-22-15,0 0-22 0,1-8-21 0,-1 8-29 16,0 0-31-16,6-6-29 0,-6 6-34 0,0 0-32 16,0 0-37-16,0 0-31 0,0 0-45 0,20 10-38 15,-15-5-200-15,-5-5-373 0,7 6 165 0</inkml:trace>
          <inkml:trace contextRef="#ctx0" brushRef="#br0" timeOffset="13106.28">10666 310 219 0,'0'0'242'0,"0"0"-19"0,0 0-21 0,0 0-16 15,0 0-19-15,0 0-12 0,4 10-13 0,-4-10-12 16,1 9-9-16,-1-9-8 0,0 0-8 15,-5 17-9-15,3-8-5 0,-3 3-11 0,0-2-8 0,-2 3-6 16,-1-2-5-16,-2 1-5 0,-2 4-10 16,2-2-23-16,-2 2-32 0,1-5-28 0,-2 3-38 0,5-2-23 15,-3-4-35-15,2 3-86 0,-2-5-119 0,5-1-366 16,0 1 162-16</inkml:trace>
        </inkml:traceGroup>
        <inkml:traceGroup>
          <inkml:annotationXML>
            <emma:emma xmlns:emma="http://www.w3.org/2003/04/emma" version="1.0">
              <emma:interpretation id="{1A0458B4-053C-457D-A258-D8A704A755EC}" emma:medium="tactile" emma:mode="ink">
                <msink:context xmlns:msink="http://schemas.microsoft.com/ink/2010/main" type="inkWord" rotatedBoundingBox="13201,1531 14510,1507 14516,1821 13207,1844"/>
              </emma:interpretation>
            </emma:emma>
          </inkml:annotationXML>
          <inkml:trace contextRef="#ctx0" brushRef="#br0" timeOffset="13520.25">11208 304 74 0,'0'0'258'0,"0"0"-21"0,13 0-22 16,-13 0-24-16,10-3-18 0,-10 3-16 0,10-1-18 0,-10 1-10 15,0 0-17-15,14-3-12 0,-14 3-14 16,8 3-22-16,-8-3-21 0,11 0-20 0,-11 0-27 16,10 1-22-16,-10-1-26 0,0 0-20 0,15 0-37 0,-15 0-181 15,11 0-314-15,-11 0 139 0</inkml:trace>
          <inkml:trace contextRef="#ctx0" brushRef="#br0" timeOffset="13711.13">11534 284 92 0,'0'0'271'15,"8"-4"-18"-15,-8 4-25 0,9-7-18 0,-9 7-21 16,9-3-19-16,-9 3-18 0,9-3-17 0,-9 3-14 15,10-2-12-15,-10 2-21 0,0 0-23 0,13-3-30 16,-13 3-34-16,11 3-23 0,-11-3-37 0,10 3-21 16,-10-3-49-16,15 0-177 0,-8 0-330 0,2 2 147 0</inkml:trace>
          <inkml:trace contextRef="#ctx0" brushRef="#br0" timeOffset="13899.34">11844 240 251 0,'6'-5'258'0,"-6"5"-24"0,10-6-20 0,-10 6-23 15,7-6-17-15,-7 6-18 0,8-3-18 0,-8 3-12 0,6-4-18 16,-6 4-19-16,7-2-23 0,-7 2-29 0,0 0-21 16,0 0-27-16,0 0-28 0,13 0-16 0,-13 0-32 15,0 0-36-15,0 0-168 0,0 0-314 0,12 0 138 16</inkml:trace>
          <inkml:trace contextRef="#ctx0" brushRef="#br0" timeOffset="14250.46">12517 292 171 0,'0'0'278'0,"0"0"-32"0,0 0-26 16,0 0-16-16,0 0-23 0,-9 17-17 0,5-11-14 16,0 2-14-16,-5 3-14 0,1 5-9 0,-5-1-14 15,0 0-6-15,0 1-24 0,-3 1-35 0,2-1-40 16,-10 3-33-16,3 3-40 0,3-8-49 0,0 0-210 16,1-4-367-16,1 2 163 0</inkml:trace>
        </inkml:traceGroup>
        <inkml:traceGroup>
          <inkml:annotationXML>
            <emma:emma xmlns:emma="http://www.w3.org/2003/04/emma" version="1.0">
              <emma:interpretation id="{5D9212C5-2216-40A7-A82A-109882AD724D}" emma:medium="tactile" emma:mode="ink">
                <msink:context xmlns:msink="http://schemas.microsoft.com/ink/2010/main" type="inkWord" rotatedBoundingBox="14938,1045 16786,1012 16795,1533 14947,1566"/>
              </emma:interpretation>
            </emma:emma>
          </inkml:annotationXML>
          <inkml:trace contextRef="#ctx0" brushRef="#br0" timeOffset="14963.99">12947-64 281 0,'5'-6'271'0,"-5"6"-21"16,6-5-18-16,-6 5-19 0,14-3-19 0,-3 3-11 16,1 0-13-16,1 3-10 0,3 0-4 0,0 0-21 15,5 5-9-15,-1-2-9 0,3 4-4 0,-2 0-14 16,1 0-4-16,5 6-10 0,-1-1-3 0,-5-2-10 16,-1-1-6-16,-2 0-4 0,1 0-8 0,-4 1-7 15,-4-3-5-15,1 0-1 0,-1 0-3 0,-2 0-5 16,2 0-5-16,-2 0-4 0,2-2-4 0,-5 0-14 15,1 0-14-15,-2-1-16 0,0-1-18 0,-1 1-19 16,1-3-20-16,-5-4-20 0,5 8-19 0,-5-8-20 16,3 5-22-16,-3-5-36 0,0 0-229 0,0 0-462 15,0 0 205-15</inkml:trace>
          <inkml:trace contextRef="#ctx0" brushRef="#br0" timeOffset="15238.26">13382-83 25 0,'0'0'256'16,"0"0"-22"-16,0 0-25 0,0 0-22 0,0 0-17 16,0 0-18-16,0 0-6 0,0 0-3 0,-15 14-2 15,8-9-6-15,-1 3-12 0,-3 0-8 0,1 0-3 16,-5 5-11-16,4-1-9 0,0-2-8 0,-4 4-6 15,1 0-10-15,1 0-5 0,-3 0-6 0,1 0-2 16,0 0-4-16,3 0-5 0,-1 0-6 0,-1-1-1 16,0 1-8-16,2-2-13 0,1 0-22 0,2-3-30 0,-2 3-37 15,1-3-26-15,2 1-38 0,2-4-41 16,1 2-233-16,-1-4-444 0,6-4 197 0</inkml:trace>
          <inkml:trace contextRef="#ctx0" brushRef="#br0" timeOffset="15701.25">13750 159 90 0,'0'0'218'0,"0"0"-18"15,10 2-28-15,-10-2-13 0,0 0-20 0,0 0-11 16,0 0-4-16,-2 11-7 0,2-11-4 0,0 0-9 16,-2 12-10-16,2-12-6 0,-5 11-1 0,5-11-1 15,-1 9-9-15,1-9-4 0,-2 10-4 0,2-10-9 16,-5 9-5-16,5-9-5 0,-4 6-7 0,4-6-5 16,0 0 1-16,-1 12-4 0,1-12-4 0,0 0 0 15,0 0 2-15,0 0-2 0,0 0 2 0,0 0-1 16,0 0-2-16,0 0-3 0,0 0-5 0,0 0-6 15,0 0-1-15,0 0-11 0,18-23-14 0,-13 17-6 16,4-5-5-16,-2 3-4 0,3-1-2 0,-2 1 2 16,3-3 4-16,-3 4 0 0,3 0 3 0,-1 0 2 15,0-1 1-15,0 3 3 0,-1 0-2 0,-2 2 3 16,1 0 7-16,1 1 1 0,-1-2-2 0,3 4 3 0,-11 0 5 16,17 0-1-16,-7 0 3 0,1 4 4 15,1-2 0-15,1 2 1 0,-1 3 0 0,-1-2-2 0,1 1-1 16,1 2 6-16,-1-2-7 0,0 3 0 0,1-1 0 15,-3 2-5-15,1-2-21 0,-3 0-22 16,1 0-31-16,-3 2-44 0,1-4-52 0,-4-2-194 16,2 0-391-16,-5-4 173 0</inkml:trace>
          <inkml:trace contextRef="#ctx0" brushRef="#br0" timeOffset="16339.15">14439-275 235 0,'0'0'277'15,"0"0"-22"-15,0 0-17 0,0 0-13 0,0 0-16 16,0 0-14-16,0 0-12 0,0 0-12 0,2-11-17 16,-2 11-13-16,0 0-11 0,0 0-14 0,0 0-16 15,0 0-13-15,0 0-5 0,0 0-10 16,0 0-8-16,0 0-5 0,0 0-7 0,0 0-3 0,0 0-5 16,0 0-3-16,24 16-9 0,-18-12 0 0,2 0-6 15,2 2-3-15,1 2-1 0,1 1 0 0,-2-1-5 16,1-2 0-16,1 5-1 0,6 0-1 0,-4-2-1 15,4 2-1-15,-2 0-2 0,1-2-2 0,0 4-1 16,-4-5 4-16,4 3-5 0,-6-5 3 0,0 5-5 16,3-3 0-16,-3-1-2 0,0 0 1 0,-4-1-1 15,2 0 3-15,-1-1-1 0,0-2-2 0,-2 3 2 16,-1-4 1-16,-5-2-3 0,7 6 3 0,-7-6 4 0,6 4-12 16,-6-4-1-16,5 4 4 0,-5-4-3 15,0 0 1-15,2 11-1 0,-2-11 4 0,0 0-2 16,-8 18 4-16,2-8-3 0,0-1-1 0,-4-1 3 0,-1 3 0 15,-3 3-1-15,0 0 2 0,-2 4-18 0,-7-1-24 16,-4 3-29-16,0 0-38 0,0 0-44 0,-5-1-50 16,2 3-82-16,0-5-170 0,0 2-490 0,-2-1 217 15</inkml:trace>
        </inkml:traceGroup>
      </inkml:traceGroup>
    </inkml:traceGroup>
    <inkml:traceGroup>
      <inkml:annotationXML>
        <emma:emma xmlns:emma="http://www.w3.org/2003/04/emma" version="1.0">
          <emma:interpretation id="{30ADA3CA-E6CA-4785-8A4B-2A4F32CED66E}" emma:medium="tactile" emma:mode="ink">
            <msink:context xmlns:msink="http://schemas.microsoft.com/ink/2010/main" type="paragraph" rotatedBoundingBox="1852,2578 17769,2628 17765,3822 1848,37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8D04E8-0716-4351-A1B2-5F4634174D8B}" emma:medium="tactile" emma:mode="ink">
              <msink:context xmlns:msink="http://schemas.microsoft.com/ink/2010/main" type="inkBullet" rotatedBoundingBox="1852,2808 2320,2809 2320,2996 1851,299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7787.84">-143 1503 226 0,'0'0'253'0,"21"5"-12"0,-11-3-7 15,3 2-21-15,2-1-13 0,2 1-13 0,4 1-13 0,0 2-16 16,1 0-9-16,-1-1-12 0,-1 2-13 16,2-3-11-16,1 4-10 0,0-4-16 0,-2 4-3 0,-4-3-9 15,2 1-4-15,0 1-10 0,-5-2-5 0,1 1-9 16,-3 0 0-16,-2-2-8 0,0 0-4 0,0 2-7 16,0-1-13-16,-2 1-17 0,-2 0-23 0,1-2-22 15,-1 0-21-15,-1 1-17 0,0-1-31 0,-2-1-31 16,-3-4-36-16,11 5-231 0,-11-5-449 0,11 2 198 15</inkml:trace>
      </inkml:traceGroup>
      <inkml:traceGroup>
        <inkml:annotationXML>
          <emma:emma xmlns:emma="http://www.w3.org/2003/04/emma" version="1.0">
            <emma:interpretation id="{898C1144-9B2F-47C9-BE93-C1B0000D1002}" emma:medium="tactile" emma:mode="ink">
              <msink:context xmlns:msink="http://schemas.microsoft.com/ink/2010/main" type="line" rotatedBoundingBox="2166,2579 17769,2628 17765,3822 2162,3773"/>
            </emma:interpretation>
          </emma:emma>
        </inkml:annotationXML>
        <inkml:traceGroup>
          <inkml:annotationXML>
            <emma:emma xmlns:emma="http://www.w3.org/2003/04/emma" version="1.0">
              <emma:interpretation id="{DFF2BBA8-5F15-4505-B3D8-3E9EEE5A83F4}" emma:medium="tactile" emma:mode="ink">
                <msink:context xmlns:msink="http://schemas.microsoft.com/ink/2010/main" type="inkWord" rotatedBoundingBox="2166,2581 3605,2586 3602,3335 2164,3331"/>
              </emma:interpretation>
            </emma:emma>
          </inkml:annotationXML>
          <inkml:trace contextRef="#ctx0" brushRef="#br0" timeOffset="18112.05">639 1286 80 0,'0'0'203'0,"0"0"-14"0,0 0-25 15,2-8-16-15,-2 8-17 0,0 0-7 0,0 0-8 16,0 0-4-16,0 0 0 0,0 0-6 0,-4 33 1 16,1-19-2-16,-2 5 4 0,0 2 0 0,-9 6-2 15,-2 2 1-15,-1 2-7 0,-3 1-10 0,-2-1-10 16,0 2-5-16,-2 2-6 0,-10 9-4 0,7-11-7 15,2-1-3-15,-9 8-5 0,10-8-7 0,2-3-2 16,1-2-4-16,0-1-2 0,1 1-7 0,8-9-1 16,0 1-11-16,-1 0-19 0,1 0-21 0,1-1-22 15,2-2-21-15,1-5-27 0,3-2-33 0,1 1-45 16,0-3-245-16,2 0-448 0,2-7 198 0</inkml:trace>
          <inkml:trace contextRef="#ctx0" brushRef="#br0" timeOffset="18597.92">1179 1656 196 0,'-8'4'254'0,"8"-4"-14"16,0 0-24-16,0 0-19 0,0 0-21 0,0 0-11 15,0 0-3-15,0 0-6 0,0 0-8 0,25 6-12 0,-13-5-2 16,2 0-8-16,6 2-11 0,2 0-2 0,0-1-10 16,1 1-4-16,3-2-11 0,0-1-5 15,-4 2-7-15,3 0-3 0,7-2-12 0,-10 1-5 0,2 0-5 16,-5 1-6-16,-3 0-9 0,-1-2-1 0,-2 2 0 15,-1-1-6-15,0 2-7 0,-4-3-14 0,-8 0-25 16,13 3-9-16,-6-2-20 0,-7-1-13 0,8 4-18 16,-8-4-21-16,0 0-34 0,0 0-33 0,0 0-42 15,-15 12-228-15,15-12-470 0,-17 5 207 0</inkml:trace>
          <inkml:trace contextRef="#ctx0" brushRef="#br0" timeOffset="18781.79">1176 1885 14 0,'0'0'242'0,"16"5"-14"0,-6-5-18 15,4 1-9-15,7 2-15 0,2-1-19 0,9-2-16 16,0-2-16-16,0 2-11 0,1-3-14 0,1 6-14 16,-13-6-23-16,2 3-36 0,-2-1-38 0,0 1-40 15,1-3-51-15,-6 1-88 0,-2-1-97 0,3 1-300 16,-2-2 133-16</inkml:trace>
        </inkml:traceGroup>
        <inkml:traceGroup>
          <inkml:annotationXML>
            <emma:emma xmlns:emma="http://www.w3.org/2003/04/emma" version="1.0">
              <emma:interpretation id="{CA015228-00E9-4CBF-A055-8F4A486B28B0}" emma:medium="tactile" emma:mode="ink">
                <msink:context xmlns:msink="http://schemas.microsoft.com/ink/2010/main" type="inkWord" rotatedBoundingBox="4154,2748 4691,2750 4689,3164 4153,3162"/>
              </emma:interpretation>
            </emma:emma>
          </inkml:annotationXML>
          <inkml:trace contextRef="#ctx0" brushRef="#br0" timeOffset="19291.84">2576 1449 255 0,'8'-4'258'0,"-8"4"-26"15,0 0-22-15,0 0-25 0,0 0-19 0,0 0-16 16,0 0-11-16,0 0-9 0,0 0-12 0,0 0-12 16,-22 23-2-16,11-18-10 0,0 1-5 0,-8 3-5 15,0 1-3-15,0 0-7 0,1 1-7 0,-3 1-11 16,1-3-2-16,-9 6-5 0,6-2-6 0,2-2 0 16,3 1-3-16,-2-1-6 0,0-1-3 0,3 1-3 15,-1 3-5-15,0-3-2 0,8-2 2 0,-3 0-4 16,0 1-1-16,2-1-2 0,4-1-3 0,0-2-3 0,1-1 1 15,1 2-1-15,0-2 0 0,5-5-3 16,-4 13 0-16,4-13 2 0,6 11-3 0,2-5 2 16,0 1 3-16,7-3-4 0,3 5 0 0,2-1-1 0,4-2 2 15,0 1-8-15,9-1 5 0,-2 0-3 0,3 2 2 16,-2-4-1-16,-7 0-2 0,6 1 1 0,-8-1 2 16,2 1-2-16,-1 0-4 0,-1-2-5 0,1 3-18 15,-5-3-23-15,-4 0-22 0,-1 0-27 0,2-1-24 16,-5 1-39-16,2-2-45 0,-5 0-205 0,4-1-444 15,-12 0 196-15</inkml:trace>
        </inkml:traceGroup>
        <inkml:traceGroup>
          <inkml:annotationXML>
            <emma:emma xmlns:emma="http://www.w3.org/2003/04/emma" version="1.0">
              <emma:interpretation id="{07D556BB-13AE-4D3F-9BB8-32037A9482CA}" emma:medium="tactile" emma:mode="ink">
                <msink:context xmlns:msink="http://schemas.microsoft.com/ink/2010/main" type="inkWord" rotatedBoundingBox="5384,2796 8872,2807 8870,3683 5381,3672"/>
              </emma:interpretation>
            </emma:emma>
          </inkml:annotationXML>
          <inkml:trace contextRef="#ctx0" brushRef="#br0" timeOffset="21229.89">5258 1593 126 0,'0'0'303'0,"0"0"-26"16,0 0-29-16,0 0-25 0,0 0-24 0,0 0-18 15,0 0-18-15,0 0-8 0,0 0-13 0,2 18-12 16,-2-18-6-16,7 10-6 0,-3-3-9 0,4 0-3 16,-1-1-13-16,1 0 0 0,2 0-11 0,1-2-6 0,1 1-6 15,1 0-8-15,-3-1-6 0,3-1-9 0,-2-1-2 16,2-2-4-16,0 0 0 0,2 0-3 16,-5-2-4-16,3-2-6 0,-2 0-3 0,3-2 2 0,-3-3-9 15,2 0-2-15,-2-1 0 0,4-1-6 0,-4-1 0 16,0 1-6-16,1-3-7 0,-4 3 5 0,2 0-1 15,-2 0 1-15,-1 2-3 0,-2 3 3 0,1-2-3 16,-1 3-3-16,-2-1 4 0,-3 6-1 0,5-9-5 16,-5 9 0-16,7-5-9 0,-7 5 0 0,0 0 2 15,0 0 3-15,0 0-1 0,0 0 3 0,0 0 1 16,8 15-1-16,-7-9 1 0,1 6-2 0,-1 0 6 16,2 3-1-16,1 4-2 0,-2 2 0 0,2 2 2 15,2-2 0-15,0 8 4 0,0-1-1 0,1-7 3 0,5 7-2 16,-6-10-1-16,3 4-2 0,-3-2 5 15,0-1-4-15,1 1 2 0,2-2-1 0,-2 2 1 16,1-2 2-16,-3-2-1 0,1 2-1 0,-4-3-1 0,2-1-1 16,-4 0-5-16,1 0 4 0,-2-1-3 0,-3 0 5 15,-1-1-8-15,2 0 10 0,-5-3-7 16,-2 2 5-16,-1-3 2 0,-7 6 0 0,5-10 1 0,-6 1-5 16,0 0 3-16,-2-2 0 0,0-5-3 0,-2-2 3 15,4 4-3-15,-3-5 3 0,1 2-2 16,6-5 5-16,-1 0-3 0,3 2 5 0,-2-2-2 0,6 2-2 15,1-3 0-15,-2-3-1 0,4 2 0 0,0 0 3 16,3 4 0-16,3-6-5 0,0 12-5 0,5-17-18 16,-2 6-20-16,4 1-25 0,3 2-30 0,-2-1-31 0,5 1-30 15,8-4-35-15,-5 3-243 0,2-2-475 16,6 1 211-16</inkml:trace>
          <inkml:trace contextRef="#ctx0" brushRef="#br0" timeOffset="21674.1">6124 1819 92 0,'0'-14'262'15,"0"14"-17"-15,0-6-13 0,0 6-18 0,3-9-16 16,-3 9-17-16,0 0-18 0,4-10-19 0,1 6-10 16,-5 4-12-16,6-7-13 0,-6 7-9 0,9-5-11 15,-9 5-9-15,12-3-6 0,-12 3-7 0,13-4-7 16,-7 4-7-16,-6 0-5 0,16 0-1 0,-16 0-3 16,15 3-4-16,-8-2-3 0,3 2-1 0,-1 1-9 0,-2-1-3 15,2 2-1-15,-2 0-1 0,2 3 0 16,-3-2-1-16,1 3-4 0,-2 0-3 0,-1-1 0 15,0 3 6-15,-1-4 2 0,-3 3-1 0,2 0-2 0,-4 3 3 16,1-3 3-16,-1-2-1 0,0 1-1 0,2-9-2 16,-2 16 0-16,1-10-2 0,1-6-5 0,-3 12 2 15,3-12 0-15,-1 13 2 0,1-13-4 0,0 9 4 16,0-9-1-16,5 14 0 0,2-9-7 0,-1-2 4 16,6 3-2-16,2-2-2 0,0 0-4 0,4 2-6 15,0-4-16-15,-3 4-27 0,0-4-33 0,5-2-35 16,-5 3-36-16,1-3-39 0,-2 0-42 0,-2 0-217 15,-12 0-482-15,17-5 214 0</inkml:trace>
          <inkml:trace contextRef="#ctx0" brushRef="#br0" timeOffset="20098.16">3389 1538 1 0,'4'-6'292'0,"-4"6"-20"0,0 0-29 16,0 0-24-16,0 0-21 0,0 0-22 0,0 0-19 15,0 0-8-15,9 14-13 0,-7-7-2 0,3-1-9 0,1 0-11 16,1 3-11-16,0 0-7 0,-1-3-5 0,5 3-9 16,-2-3-4-16,2-3-8 0,0 5-9 0,0-2 1 15,3-1-7-15,-1-3-7 0,0 2-5 0,0-4-5 16,0-1-4-16,2-1-2 0,-2 0 0 0,3-2-3 15,-3-2-4-15,2 1-2 0,-1-4-9 16,1 1 8-16,-3-3-7 0,-1 3-1 0,-1-3-2 0,3 3-2 16,-3-3 2-16,8 0-1 0,-10 2-2 0,3 1-1 15,-6 2-3-15,-1 0 2 0,2 0-4 0,-6 6-3 16,5-7-2-16,-5 7-2 0,0 0 1 0,0 0 1 16,0 0-4-16,0 0 6 0,11 11-4 0,-9-3 5 15,-2 4-6-15,-2 4 2 0,2 5-2 0,-5 1 9 16,5 8-7-16,0 1 2 0,-4 1 0 0,0 2 6 15,1-3-5-15,3 2 4 0,-2 1-5 0,4-3 0 16,1-4 1-16,-1 6 0 0,4-11-1 0,-1 0 5 16,0 1-6-16,0-3 1 0,0 1 1 0,0-1-2 0,1 4-1 15,1-5 5-15,-2 2-4 0,1-4 2 0,-1-4-2 16,-5 0 2-16,5 6-5 0,-2-8 6 16,-1 2-2-16,1-2 0 0,-1-2 0 0,-2 2 2 0,0-11-5 15,-5 17 4-15,0-12-1 0,5 1 4 0,0-6-7 16,-10 11 6-16,4-8 1 0,6-3-3 0,-16 3 0 15,9-2 1-15,7-1 0 0,-18-1 0 0,18 1 5 16,-19-8 1-16,5 4-6 0,3-3 9 0,3-2 6 16,-2 5 5-16,0-6 7 0,1 0 3 0,5-2 1 15,-3 2 10-15,3-2 1 0,2-2-2 0,-3-4-5 16,5 4 5-16,2 2-6 0,1-2-5 0,1-3 1 16,5-1-4-16,-1 2 0 0,4 1-6 0,-1-2-3 15,2 4-3-15,2 0-2 0,3-1 1 0,-2 5-9 16,1-2 7-16,-1 1-2 0,3 0 2 0,1 2-26 0,-2 1-13 15,3 0-22-15,-3 2-21 0,-2 2-16 0,4-3-21 16,-5 4-16-16,1-2-19 0,-3 1-14 16,2 1-18-16,-2 1-3 0,1-3-14 0,1 1-25 0,-2 0-187 15,-2-3-436-15,4 4 193 0</inkml:trace>
          <inkml:trace contextRef="#ctx0" brushRef="#br0" timeOffset="20263.77">4202 1809 56 0,'11'-4'138'15,"0"0"13"-15,1-1-4 0,-4 2-8 0,3 0 16 16,-4 0 5-16,1 1-7 0,-8 2-6 0,12-4-11 15,-12 4-12-15,0 0-16 0,13 4 7 16,-13-4-2-16,8 9-3 0,-5-2-1 0,-1 1-3 0,1 2-3 16,0 3-4-16,2 1-7 0,-3 6-8 0,4-4-8 15,-1 2-10-15,0 3-3 0,-1-2-5 0,0 2-3 16,1 0-7-16,1-4-28 0,-4 5-31 0,-2-4-43 0,3 1-56 16,-1 0-75-16,-4-1-244 0,4-7-464 0,0 2 205 15</inkml:trace>
          <inkml:trace contextRef="#ctx0" brushRef="#br0" timeOffset="22230.87">5007 2027 59 0,'0'0'297'0,"10"-3"-14"15,-10 3-22-15,0 0-15 0,0 0-22 0,0 0-20 16,13 5-16-16,-13-5-19 0,5 8-11 0,-2-1-14 15,-3-7-17-15,0 14-8 0,-3-5-14 0,1 1-7 16,-1 4-12-16,-3 1-9 0,-1-1-4 0,-1 2-9 16,-3 3-21-16,-1 1-36 0,-1-3-48 0,-6 7-52 15,0-1-50-15,3-8-65 0,0 0-217 0,1-1-460 16,-3-5 204-16</inkml:trace>
          <inkml:trace contextRef="#ctx0" brushRef="#br0" timeOffset="22796.3">6872 2122 76 0,'0'0'288'0,"0"0"-25"0,0 0-20 15,4 4-17-15,-4-4 1 0,0 0-8 0,-4 16-21 16,4-16-18-16,-3 16-10 0,-1-7-15 0,3 2-16 16,-4 2-15-16,1-1-6 0,-1 1-16 0,-3 2-5 15,0-1-9-15,-1 2-14 0,-3 1-35 0,-5-1-36 16,-2 1-57-16,-5 2-64 0,4-6-74 0,-6 3-253 0,8-5-480 15,-2-3 212-15</inkml:trace>
        </inkml:traceGroup>
        <inkml:traceGroup>
          <inkml:annotationXML>
            <emma:emma xmlns:emma="http://www.w3.org/2003/04/emma" version="1.0">
              <emma:interpretation id="{6038AD09-1045-45B6-BAA3-9266FEB7BAD0}" emma:medium="tactile" emma:mode="ink">
                <msink:context xmlns:msink="http://schemas.microsoft.com/ink/2010/main" type="inkWord" rotatedBoundingBox="10101,2787 13142,2797 13139,3807 10098,3798"/>
              </emma:interpretation>
            </emma:emma>
          </inkml:annotationXML>
          <inkml:trace contextRef="#ctx0" brushRef="#br0" timeOffset="23492.76">8105 1971 250 0,'10'-4'231'0,"-10"4"-23"0,11-4-23 0,-4 2-23 0,-7 2-30 15,12-3-39-15,-12 3-37 0,16-1-43 0,-9 1-48 16,-7 0-80-16,16-2-82 0,-6 2-214 0,1 0 96 16</inkml:trace>
          <inkml:trace contextRef="#ctx0" brushRef="#br0" timeOffset="23685.17">8475 1963 186 0,'8'-2'292'0,"0"-4"-28"0,1 3-26 16,-2-1-21-16,2 2-20 0,1-1-23 0,-1 0-14 0,0 1-16 15,-9 2-21-15,19 0-28 0,-12-2-33 16,-7 2-34-16,17 0-35 0,-17 0-29 0,14 2-32 0,-7-2-42 15,-7 0-70-15,14 2-117 0,-5-2-321 16,-9 0 142-16</inkml:trace>
          <inkml:trace contextRef="#ctx0" brushRef="#br0" timeOffset="23870.77">9071 1942 173 0,'0'0'193'0,"0"0"-22"0,0 0-29 15,0 0-40-15,6-4-19 0,-6 4-29 0,0 0-35 16,0 0-32-16,0 0-47 0,0 0-84 0,0 0-156 16,4-8 69-16</inkml:trace>
          <inkml:trace contextRef="#ctx0" brushRef="#br0" timeOffset="24107.84">9422 1966 158 0,'0'11'295'0,"0"-11"-15"0,-6 17-21 15,0-6-24-15,-2-1-18 0,0 2-20 0,-4 5-14 16,-5 7-20-16,2-6-12 0,-4 4-20 0,-3 0-11 16,-2 3-13-16,0-4-35 0,-2 0-39 0,-1 1-49 15,-2 0-41-15,2-3-61 0,1-1-94 0,-1-2-155 16,8-8-397-16,1 2 176 0</inkml:trace>
          <inkml:trace contextRef="#ctx0" brushRef="#br0" timeOffset="25629.72">9791 1561 174 0,'0'0'243'0,"0"0"-13"0,0 0-13 0,0 0-14 16,0 0-10-16,0 0-12 0,0 0-13 0,0 0-12 16,0 0-10-16,0 0-19 0,0 0-10 15,0 0-16-15,0 0-9 0,0 0-8 0,0 0-6 0,0 0-8 16,0 0-3-16,0 0-5 0,0 0 5 0,0 0-8 15,0 0-1-15,0 0-6 0,-15 21 1 16,15-21-5-16,-1 7 1 0,1-7-3 0,1 12-5 16,-1-12-7-16,5 11 4 0,-1-6-3 0,-4-5-1 0,7 11-5 15,-2-6-1-15,-1 3 0 0,6-3-4 0,-4 1-2 16,3-2-1-16,0 0-1 0,0-2-2 0,2 3 2 16,1 0-5-16,1-1-2 0,-1 0 1 0,0-3-2 15,1-1 0-15,-1 0-2 0,-1 1-2 0,0-1-1 16,-11 0 4-16,22-3-11 0,-12 0-3 0,0-1-1 0,-1-1-7 15,-2 0-2-15,3-1-3 0,0-2-2 16,-1 2 0-16,-5-1 3 0,4-1 0 0,-2 0 3 16,-1 0 2-16,1-2 0 0,-3 4 2 0,3-5-5 0,-1 4 7 15,-3 1 0-15,2-3 1 0,1 0 0 16,-5 9 0-16,4-13 0 0,-2 9 2 0,-2 4-1 16,4-10 1-16,-4 10 2 0,3-9-3 0,-3 9 0 0,4-7-2 15,-4 7 2-15,4-7 4 0,-4 7-1 0,0 0 0 16,2-7-4-16,-2 7 3 0,0 0 1 0,0 0-1 15,0 0 1-15,0 0-3 0,0 0 1 0,0 0 2 16,4-7-3-16,-4 7-2 0,0 0-1 0,0 0 4 16,0 0 0-16,0 0 1 0,0 0-4 0,0 0 4 15,0 0-2-15,0 0 0 0,7 21-2 0,-5-14 2 16,1 0 3-16,-3 2-4 0,2 0 2 0,-2 4 3 16,3 1-1-16,0 4 2 0,0-1-2 0,-3 2-2 15,3-1-1-15,-3 1 2 0,1 1 4 0,1-1-2 0,0-2 1 16,-2 3-2-16,0-1 2 0,0 0 1 15,1-2-2-15,-2 3 2 0,1-2-3 0,-2 0 0 16,2-3 1-16,-2 3-1 0,2-4 1 0,-1 2 2 0,-2-2 0 16,-2 5-2-16,2-1-3 0,0-5 3 0,0 6 5 15,0-1-2-15,-1-5-5 0,-2 0-1 0,2 1 2 16,0 5 5-16,-1-6-2 0,-1 4 0 0,2-4-2 16,-2 4-1-16,-2-3 2 0,1-3 2 0,3 1-2 15,-2 0-1-15,1 1 1 0,-2-2 1 16,-2 2-2-16,3-8 3 0,-2 5-3 0,2 2 3 0,0-2-3 15,0-2 2-15,-1 0-2 0,-1 1 3 0,2-2-1 16,0-3 2-16,0 1-1 0,-4 1 4 0,10-6-3 16,-15 3-3-16,8 0 1 0,-6-3 1 0,3 0 0 15,10 0 2-15,-21-4-2 0,8 2 2 0,2-1-4 16,0 0 6-16,-2-2-4 0,1 0-3 0,0-3 1 16,2-2 4-16,-1 0-3 0,2-1 2 0,-1 1-1 15,3 0 2-15,2-2 1 0,0 1-2 0,2-2-3 16,2 1 5-16,1-2-6 0,1 0 0 0,1 0-2 15,4 0 3-15,1 1 0 0,4-3 0 0,0 0 1 0,7 2-3 16,-3 1-7-16,2-3 0 0,2 4-1 0,0-2-2 16,-1 4-2-16,2 1 0 0,-1 3-10 0,-1-2-7 15,-4 2-15-15,-1 1-12 0,-2 0-20 0,2 2-26 16,-1 0-11-16,-4-1-21 0,0 2-25 0,1-1-37 16,-1 2-210-16,-8 1-440 0,15-4 195 0</inkml:trace>
          <inkml:trace contextRef="#ctx0" brushRef="#br0" timeOffset="26586.03">10383 1977 10 0,'0'0'244'0,"0"0"-13"0,0 0-12 15,0 0-18-15,0 0-15 0,0 0-15 0,0 0-7 16,0 0-16-16,6-5-5 0,-6 5-8 0,0 0-8 16,0 0-9-16,0 0-6 0,0 0-10 0,0 0-6 15,0 0-7-15,0 0-9 0,0 0-10 0,0 0-7 16,0 0-7-16,0 0-7 0,0 0-4 0,0 0-5 15,0 0-7-15,0 0-1 0,0 0 0 16,14 10-4-16,-14-10 0 0,0 0-5 0,1 9-1 0,-1-9 0 16,3 8-4-16,-3-8-1 0,0 12 0 0,0-6-1 15,0-6 4-15,2 16-4 0,-2-10 4 0,0-6 4 16,0 19 1-16,1-8 2 0,-2-4-8 0,1 5 3 0,1 0-4 16,-1-1-4-16,0 0 4 0,-1 1 0 15,2-2-5-15,1 4 0 0,-4-3-3 0,4 0 4 0,-2 1-1 16,0-1 4-16,0-1-2 0,0 2-2 0,0-3-3 15,2 2 1-15,-2-11-1 0,0 19 5 0,-2-8-5 16,2-2 2-16,0-9-1 0,0 16-2 0,0-5-3 16,-2 0 0-16,2-2-2 0,-1-1 4 0,1-8-2 15,0 16 2-15,-2-7-3 0,2-9 1 0,0 17-6 16,-1-9 6-16,1-8-5 0,-2 14 2 0,2-6 1 16,0-8-1-16,0 14-2 0,0-14 2 0,-1 14 0 15,-2-8 2-15,3-6 1 0,-4 11 2 0,4-11-3 16,-2 12-1-16,2-12-1 0,-4 9 2 0,4-9-2 15,-2 7 0-15,2-7 2 0,-7 6 4 0,7-6-1 0,-9 4 6 16,9-4-6-16,-10 6 5 0,10-6-4 16,-16 0 4-16,7 0-2 0,9 0 0 0,-16-2 3 15,16 2 1-15,-16-4-1 0,8 2 8 0,0-1-1 0,8 3 4 16,-11-5 5-16,5 0-5 0,6 5-2 0,-10-9-2 16,5 5-3-16,5 4 0 0,-6-10 2 0,2 2 1 15,2 2-12-15,2 6-1 0,-2-20-3 0,2 9-1 16,2 1-19-16,-1 1-15 0,-1-3-8 0,5 2-12 15,-3-1-17-15,2-1-16 0,1 3-13 0,-4 1-21 16,2-4-24-16,2 2-24 0,-1 0-19 0,1 0-30 16,-2 2-62-16,1-4-171 0,-2 0-483 0,3 3 215 15</inkml:trace>
          <inkml:trace contextRef="#ctx0" brushRef="#br0" timeOffset="27119.35">10554 1820 213 0,'0'0'241'0,"0"0"-20"0,3-7-11 15,-3 7-10-15,0 0-13 0,0-12-13 0,0 12-16 16,0 0-9-16,-4-10-16 0,4 10-3 0,0 0-9 15,-5-6-7-15,5 6-9 0,0 0-6 0,0 0-9 16,-4-7-6-16,4 7-8 0,0 0-6 0,0 0-4 16,0 0-3-16,-10-4-11 0,10 4-2 0,0 0-5 15,0 0 0-15,0 0-5 0,0 0-5 0,-7-3 0 16,7 3-5-16,0 0 0 0,0 0 0 0,0 0-7 0,0 0 8 16,0 0-2-16,0 0 4 0,0 0-4 0,0 0 3 15,0 0 0-15,0 0-1 0,0 0-4 0,0 0 5 16,0 0-5-16,0 0 0 0,-6-6-3 0,6 6-6 15,0 0 3-15,0 0-8 0,0 0 12 0,0 0-18 16,0 0 5-16,0 0-7 0,-6-5-9 0,6 5-12 16,0 0-15-16,0 0-19 0,0 0-18 0,0 0-21 15,-15 1-18-15,15-1-21 0,0 0-20 0,-11 7-25 16,11-7-34-16,-6 3-253 0,6-3-496 0,0 0 220 16</inkml:trace>
          <inkml:trace contextRef="#ctx0" brushRef="#br0" timeOffset="27379.83">11141 2010 286 0,'5'3'294'0,"-5"-3"-27"16,0 0-20-16,-5 17-21 0,-1-9-17 0,-2 5-18 16,-1-1-14-16,-5 5-17 0,-1 0-12 0,-7 7-16 15,0-1-14-15,-3 2-5 0,-8-2-15 0,0 3-34 16,-14 10-41-16,-5-5-60 0,0-2-63 0,3-2-76 16,-3 0-231-16,14-8-441 0,2 2 196 0</inkml:trace>
        </inkml:traceGroup>
        <inkml:traceGroup>
          <inkml:annotationXML>
            <emma:emma xmlns:emma="http://www.w3.org/2003/04/emma" version="1.0">
              <emma:interpretation id="{DCD36117-4C4B-4579-B324-6D639DBDFBC8}" emma:medium="tactile" emma:mode="ink">
                <msink:context xmlns:msink="http://schemas.microsoft.com/ink/2010/main" type="inkWord" rotatedBoundingBox="13617,3139 14872,3143 14871,3427 13616,3424"/>
              </emma:interpretation>
            </emma:emma>
          </inkml:annotationXML>
          <inkml:trace contextRef="#ctx0" brushRef="#br0" timeOffset="28199.5">11622 1884 16 0,'9'1'141'0,"-9"-1"-34"0,14 3-28 16,-1-3-35-16,-3-1-60 0,2 1-47 0,0-2-66 16,3 1 29-16</inkml:trace>
          <inkml:trace contextRef="#ctx0" brushRef="#br0" timeOffset="28391.74">11950 1863 116 0,'0'0'278'0,"10"-3"-16"16,-10 3-23-16,10-6-22 0,-3 4-26 0,-7 2-14 15,15-3-22-15,-8 3-12 0,-7 0-19 0,15-2-23 16,-15 2-35-16,15 2-35 0,-15-2-39 0,16 3-34 16,-9-3-40-16,6 2-49 0,-4 1-176 0,1-3-331 15,4 1 147-15</inkml:trace>
          <inkml:trace contextRef="#ctx0" brushRef="#br0" timeOffset="28591.07">12320 1872 168 0,'0'0'317'0,"6"-6"-16"16,-6 6-23-16,7-3-27 0,-7 3-22 0,7-5-26 15,-7 5-18-15,0 0-24 0,6-6-12 0,-6 6-16 16,0 0-15-16,5-6-24 0,-5 6-20 0,0 0-26 15,0 0-19-15,0 0-26 0,0 0-29 0,0 0-24 16,6-5-28-16,-6 5-24 0,0 0-38 0,0 0-42 16,0 0-179-16,7-4-391 0,-7 4 174 0</inkml:trace>
          <inkml:trace contextRef="#ctx0" brushRef="#br0" timeOffset="28814.16">12866 1877 306 0,'0'0'316'0,"8"5"-31"0,-8-5-34 16,0 0-25-16,0 0-27 0,3 8-16 0,-3-8-19 0,0 0-16 15,-7 15-15-15,-3-3-9 0,1-1-13 0,-2 3-10 16,-5 2-14-16,-4-2-19 0,2 1-39 15,-11 5-43-15,-1 2-51 0,-5-2-51 0,4-5-52 16,-2 4-227-16,2 3-428 0,3-5 190 0</inkml:trace>
        </inkml:traceGroup>
        <inkml:traceGroup>
          <inkml:annotationXML>
            <emma:emma xmlns:emma="http://www.w3.org/2003/04/emma" version="1.0">
              <emma:interpretation id="{5B2E6C3A-1815-48F6-8A8C-78427EE02CDF}" emma:medium="tactile" emma:mode="ink">
                <msink:context xmlns:msink="http://schemas.microsoft.com/ink/2010/main" type="inkWord" rotatedBoundingBox="15462,2621 17769,2628 17766,3533 15459,3525"/>
              </emma:interpretation>
            </emma:emma>
          </inkml:annotationXML>
          <inkml:trace contextRef="#ctx0" brushRef="#br0" timeOffset="30301.83">13609 1393 51 0,'0'0'283'0,"4"-6"-14"0,-4 6-14 0,0 0-15 16,0 0-22-16,0 0-20 0,0 0-21 0,0 0-19 0,0 0-22 15,0 0-13-15,0 0-13 0,0 0-13 0,0 0-8 16,0 0-7-16,0 0-12 0,0 0-7 15,-13 24-3-15,11-15-4 0,1 0-8 0,-1 1-2 0,4 3-3 16,-1-2-1-16,1 1-3 0,1 0-2 0,0-1 2 16,3 3 1-16,4-3-4 0,-3-1 1 0,3 1-3 15,0-2-3-15,1-3-2 0,-1 4-2 0,2-3-4 16,-1 0-1-16,2-3-3 0,-1 0 1 0,2 0-4 16,-2-2 2-16,0-2-3 0,1-2 2 0,0 0-4 15,0-3-1-15,-1 1-1 0,0-3 0 0,-1-1-7 16,0 0 0-16,2-2 0 0,-2-1-8 0,0 2-1 15,1-7 5-15,-2 5-3 0,-1-1 0 0,-2-1-3 16,2 2 3-16,-3-3 0 0,-1 3 1 0,0 2-1 16,0-5 4-16,0 6-2 0,-2-1 0 0,1 2-3 15,-4 7 1-15,6-9 0 0,-6 9 1 0,5-9-7 16,-5 9 3-16,3-7-3 0,-3 7 3 0,0 0-1 0,0 0 1 16,0 0 0-16,0 0-2 0,0 0 2 0,0 0 4 15,6 27-2-15,-6-16-2 0,0 1-1 16,1 6 4-16,1-1-2 0,0 5 6 0,-1 7-2 0,0-8-3 15,3 9 3-15,-4-1 0 0,1 3-5 0,0-3 5 16,2 4 2-16,-2-3 2 0,0 0-3 0,1 0-1 16,-2-2 4-16,2-2-5 0,-2 6 2 0,-2-11 0 15,0 3 0-15,2-2 3 0,-5 6-3 0,3 2 2 16,-3-10 1-16,2-1 1 0,-2 1-5 0,2-1 2 16,-5 1-1-16,1 0 5 0,2-4-4 0,-4 1 0 15,-2-1 2-15,4-4-1 0,-5 5-1 0,1-6 5 16,-2-3-4-16,-2 2 4 0,2-6-4 0,-6 2 2 15,-2-4 1-15,0 1 0 0,-1-4-7 0,0 1 5 16,0-4 2-16,-3-2 0 0,3 0 1 0,-1-5 2 16,-1 2-1-16,-3-5 1 0,7 3 2 0,2-3 4 15,-6-6 7-15,6 4 1 0,3 1-4 0,-1-2 2 0,7 1-2 16,1-1-2-16,-1 1-4 0,2-1 3 0,4 4-4 16,3-1-3-16,3-4 2 0,2-1-9 0,3 0-14 15,2 0-16-15,2 5-19 0,7-2-17 0,-5-1-27 16,5 3-29-16,10-2-28 0,-8 3-37 0,6-3-41 15,-5 6-222-15,6-4-485 0,2 3 215 0</inkml:trace>
          <inkml:trace contextRef="#ctx0" brushRef="#br0" timeOffset="31029.04">14321 1732 102 0,'0'0'258'0,"0"0"-21"0,0 0-18 0,14 0-19 0,-14 0-18 16,0 0-20-16,9 5-8 0,-9-5-10 0,7 7-11 16,-7-7-6-16,2 11-8 0,-1-5-5 0,-1-6-10 15,0 15 3-15,3-9-8 0,-3-6-9 16,-3 17-6-16,3-8-9 0,0-9-5 0,-1 16-8 0,1-8-7 15,0-8-4-15,-1 13-5 0,1-4-2 0,0-9-6 16,-5 9-6-16,5-9 2 0,-1 11-3 0,1-11-3 16,-2 10-3-16,2-10 1 0,0 0 2 0,0 7-3 15,0-7 4-15,0 0 13 0,0 0-4 0,0 0-1 16,0 0-8-16,0 0 1 0,0 0-10 0,28-14 4 0,-19 3-11 16,1 4 1-16,0-3-6 0,2-1-4 15,-3 2-2-15,7-2-2 0,-6 2 0 0,2-1 5 16,-1 1-1-16,-1 0-9 0,-2 2 6 0,0-2 1 0,1 5-5 15,-3-2 5-15,1 2-2 0,-7 4 0 16,10-7 0-16,-2 3-5 0,-8 4 4 0,5-6-2 16,-5 6-1-16,0 0 0 0,10-2-3 0,-10 2 3 15,0 0-3-15,0 0 3 0,4 12 1 0,-4-12-2 0,3 11 1 16,-2-5 1-16,-1-6-3 0,0 15 5 0,3-6-1 16,-3-9 0-16,0 14 1 0,0-5 1 0,0-9-1 15,0 15 1-15,0-6-1 0,0-9 1 0,2 11 0 16,-1-5-1-16,-1-6 2 0,-1 11 1 0,1-11-1 15,4 8 3-15,-4-8 4 0,0 0 1 0,0 0-5 16,2 10 3-16,-2-10-1 0,0 0-1 0,0 0-3 16,13 0 1-16,-13 0-3 0,0 0-3 0,16-10-11 15,-8 8-3-15,1-6-3 0,1-1 4 0,-2 1-7 16,4-1 4-16,-1 0-1 0,0-1 2 0,0 1-1 0,0-1 3 16,0 1-2-16,0 0 5 0,-1 1 3 15,1 0 2-15,-1 3 2 0,-5-2-2 0,3 3 3 16,0 0 4-16,-1 0 2 0,1 0 1 0,-8 4-1 0,12-3 1 15,-12 3-2-15,15 0 2 0,-15 0-4 0,11 3 3 16,-3 1 1-16,-4 1 0 0,2 0 0 16,3 2 0-16,-2 0-1 0,1 1 0 0,-1 3 5 0,2-1-4 15,-3-3 3-15,1 4 3 0,1 0-8 0,-2-2 5 16,0 1 0-16,-1-4-2 0,-1 0-6 0,1 2-13 16,1-3-17-16,-3-1-30 0,-3-4-27 0,4 12-27 15,-4-12-33-15,6 4-47 0,-6-4-255 0,0 0-490 16,0 0 216-16</inkml:trace>
          <inkml:trace contextRef="#ctx0" brushRef="#br0" timeOffset="31603.29">15253 1353 93 0,'0'0'234'0,"0"0"-10"0,5-7-15 16,-5 7-14-16,0 0-10 0,0 0-8 0,3-10-12 16,-3 10-4-16,0 0-13 0,0 0-3 0,2-6-9 15,-2 6-9-15,0 0-6 0,0 0-6 0,0 0-7 16,0 0-8-16,0 0-7 0,0 0-6 0,0 0-7 15,0 0-5-15,0 0-8 0,0 0-4 0,0 0-4 16,0 0-8-16,0 0-6 0,0 0-6 0,0 0 4 16,0 0-12-16,0 0-3 0,5-8-9 0,-5 8 4 15,0 0-6-15,0 0-1 0,0 0 0 0,0 0-1 0,0 0-3 16,10 21 0-16,-6-19-4 0,-1 5 0 16,5 3 0-16,-2-1 0 0,1 1 1 0,3 1-2 15,4 2 1-15,-2 2 4 0,5 1 1 0,-1 0 4 16,0 0-3-16,8 3 2 0,-5-4-3 0,6 3 5 0,-9-2 0 15,4-4-8-15,2 2-1 0,-2-2 2 0,6 3 0 16,-8-2-1-16,1 0 0 0,0-2 0 0,-6-4-1 16,4 4 0-16,-3-3 2 0,-3-3 0 0,2 3 6 15,-2-3 1-15,2-1 7 0,-6 1 6 0,0-3 1 16,1 2 13-16,0-3 3 0,-8-1 1 0,13 6 4 16,-13-6-4-16,7 4 4 0,-7-4-7 0,0 0-16 15,6 4 12-15,-6-4-12 0,0 0 4 0,0 0-12 16,6 4-1-16,-6-4-8 0,0 0 0 0,0 0-1 15,0 0-7-15,-4 16 7 0,4-16-8 0,-7 12 3 16,-1-3 2-16,-2 3-7 0,-2 0 4 0,-2 2-23 16,-3 1-34-16,-3 0-33 0,-10 3-34 0,1 4-42 0,-4-3-52 15,-6 3-61-15,1-4-334 0,0 3-655 16,-14 3 290-16</inkml:trace>
        </inkml:traceGroup>
      </inkml:traceGroup>
    </inkml:traceGroup>
    <inkml:traceGroup>
      <inkml:annotationXML>
        <emma:emma xmlns:emma="http://www.w3.org/2003/04/emma" version="1.0">
          <emma:interpretation id="{30A96070-DC20-4378-B6DD-8EC250BF6628}" emma:medium="tactile" emma:mode="ink">
            <msink:context xmlns:msink="http://schemas.microsoft.com/ink/2010/main" type="paragraph" rotatedBoundingBox="1952,4230 11137,4330 11127,5235 1942,51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AF1006-9CE1-4286-B941-370B52C6F591}" emma:medium="tactile" emma:mode="ink">
              <msink:context xmlns:msink="http://schemas.microsoft.com/ink/2010/main" type="line" rotatedBoundingBox="1952,4230 11137,4330 11127,5235 1942,5135"/>
            </emma:interpretation>
          </emma:emma>
        </inkml:annotationXML>
        <inkml:traceGroup>
          <inkml:annotationXML>
            <emma:emma xmlns:emma="http://www.w3.org/2003/04/emma" version="1.0">
              <emma:interpretation id="{79328933-6C63-40AB-9790-2C165C016572}" emma:medium="tactile" emma:mode="ink">
                <msink:context xmlns:msink="http://schemas.microsoft.com/ink/2010/main" type="inkWord" rotatedBoundingBox="1952,4230 4797,4261 4788,5049 1943,5018"/>
              </emma:interpretation>
            </emma:emma>
          </inkml:annotationXML>
          <inkml:trace contextRef="#ctx0" brushRef="#br0" timeOffset="45292.38">772 2960 172 0,'0'0'187'0,"0"0"-11"0,-5-15-3 15,5 15-12-15,0 0-6 0,0 0-13 0,0 0-8 16,0-10-10-16,0 10-5 0,0 0-10 0,0 0-8 16,0 0-11-16,0 0-8 0,0 0-10 0,0 0-9 15,0 0-9-15,0 0-3 0,0 0-3 0,-10-1 0 16,10 1-3-16,0 0-9 0,0 0 10 0,-17 15 4 0,11-9 1 16,-1 4 1-16,-1-2-3 0,-5 6 4 0,4-2-3 15,-6 1 4-15,2 3-3 0,-2 2 0 0,1-2-6 16,0 2 1-16,-5 4 0 0,0 0-2 0,2-8-3 15,-4 9-3-15,4-6-1 0,-3 4-3 0,1-4-2 16,2-4 1-16,-5 10-3 0,-2-5 1 0,7-1-5 16,-1-2 3-16,-1 0 0 0,1 1-4 0,-5 4 3 15,5-4 0-15,-5 2-1 0,4-2-3 0,-1-2 2 16,4-1 4-16,2 4-7 0,-4-6-2 0,4 3 2 0,-1-2-4 16,-1 1 8-16,1 1-5 0,2-5 4 15,1 1-2-15,1-1-5 0,-1 1 1 0,-1 0-5 16,2 0 5-16,-2 2-7 0,2-2 0 0,1-4-2 0,-1 3 3 15,-2-2 4-15,6 0-9 0,-3 1 0 0,4-5 0 16,0 0-2-16,0 3 2 0,6-6-2 0,-9 8 0 16,9-8 1-16,-6 5-6 0,6-5 6 0,-6 6 1 15,6-6-5-15,0 0-3 0,-6 5 4 0,6-5 4 16,0 0-4-16,0 0 0 0,-7 4-8 0,7-4 4 16,0 0-2-16,0 0-7 0,0 0-14 0,0 0-13 15,0 0-19-15,0 0-22 0,0 0-31 0,0 0-34 16,0 0-44-16,0 0-47 0,0 0-294 0,0 0-571 15,0 0 253-15</inkml:trace>
          <inkml:trace contextRef="#ctx0" brushRef="#br0" timeOffset="44648.94">219 3188 49 0,'-7'-8'246'0,"7"8"-10"16,-6-5-6-16,6 5-16 0,0 0-15 0,-10-4-5 16,10 4-11-16,-4-5-13 0,4 5-10 0,0 0-6 15,-6-7-11-15,6 7-9 0,0 0-8 0,-6-4-12 16,6 4-7-16,0 0-8 0,0 0-5 0,0 0-9 16,0 0-8-16,0 0-8 0,0 0-10 0,-4-9-1 15,4 9-5-15,0 0-10 0,0 0 2 0,0 0-8 0,0 0 3 16,0 0-2-16,0 0-8 0,30 7 7 0,-23-3-4 15,4 1 5-15,-1 2-5 0,4 1 3 0,-4-2-2 16,1 3-3-16,0 2 1 0,1-1 6 0,2 1-10 16,-3 1-4-16,2 2-1 0,0 2 9 0,-1-4-13 15,-2 4-1-15,1-2 4 0,0 2-2 0,1-2 4 16,-2 3 5-16,-1-3-6 0,1 2 3 0,-2-4 8 16,0 1-4-16,1 2-2 0,-3-2 0 0,3 3 3 15,-1-3 12-15,-2-4-23 0,1 1 1 0,0 1 1 0,-1-3-1 16,1 1 4-16,2-1-9 0,-3 0 5 15,-2-1-4-15,2-2 0 0,0 0-10 0,0 1 7 16,0 0 4-16,1-1-4 0,-3 0 1 0,-4-5-2 0,9 8-1 16,-4-4 11-16,-5-4-11 0,7 2-5 0,-7-2 4 15,7 4-2-15,-7-4-7 0,0 0-26 16,0 0-11-16,11 2-13 0,-11-2-23 0,0 0-26 0,0 0-24 16,0 0-27-16,0 0-34 0,0 0-36 0,7-13-42 15,-7 13-78-15,0-13-175 0,0 5-555 0,0-2 245 16</inkml:trace>
          <inkml:trace contextRef="#ctx0" brushRef="#br0" timeOffset="50120.09">883 3559 17 0,'0'0'135'0,"0"0"-10"0,0 0-5 0,0 0-13 16,0 0-2-16,0 0-2 0,0 0-14 0,0 0-3 16,0 0-6-16,0 0 0 0,0 0 3 0,0 0-5 15,0 0-4-15,0 0-5 0,0 0 1 0,0 0 1 0,0 0-1 16,0 0-10-16,0 0 0 0,0 0-6 15,0 0 1-15,0 0-3 0,0 0-3 0,0 0 0 0,0 0-1 16,0 0-7-16,0 0-3 0,0 0-2 0,0 0-3 16,0 0 2-16,0 0-4 0,0 0 1 0,0 0-4 15,0 0-1-15,-13 1 1 0,13-1-1 0,0 0-2 16,0 0-3-16,0 0-1 0,0 0 1 0,0 0-2 16,0 0 0-16,0 0-4 0,-6 4 1 0,6-4 1 15,0 0 1-15,0 0-2 0,0 0 0 0,0 0-5 16,0 0 3-16,0 0-1 0,0 0 4 0,0 0-5 15,0 0-1-15,0 0 2 0,0 0 1 0,0 0-1 16,0 0 2-16,0 0-2 0,0 0 0 0,0 0 4 0,0 0 4 16,0 0-2-16,0 0 0 0,0 0 1 15,0 0 2-15,0 0 1 0,0 0 3 0,0 0-4 16,0 0-3-16,0 0-1 0,0 0 0 0,0 0 2 0,0 0 0 16,0 0 0-16,0 0-2 0,26-6 0 15,-26 6 2-15,6-5-4 0,-6 5 3 0,8-3-2 0,-8 3-1 16,7-3-2-16,-7 3-4 0,6-4 1 0,-6 4 2 15,9-8-6-15,-9 8 6 0,6-7-3 0,-6 7 0 16,7-6-3-16,0 4-1 0,-7 2 0 0,6-6 0 16,-6 6-4-16,6-8-3 0,-6 8 4 0,6-9 0 15,-3 6-2-15,-3 3-1 0,5-8 5 0,-5 8-1 16,6-7-3-16,-6 7 2 0,5-7 0 0,-5 7-2 16,6-4 0-16,-6 4 2 0,2-7 1 0,-2 7-2 15,0 0-1-15,8-7 4 0,-8 7-1 0,3-7 3 16,-3 7-1-16,0 0 1 0,0 0 1 0,3-9-3 15,-3 9 0-15,0 0 7 0,0 0-1 0,0 0-4 16,0 0 4-16,5-5 0 0,-5 5 2 0,0 0 1 0,0 0-4 16,0 0 1-16,0 0-3 0,0 0-1 0,0 0-2 15,0 0 3-15,0 0-2 0,0 0 0 0,0 0-2 16,7-4 1-16,-7 4-4 0,0 0 3 0,0 0-2 16,0 0 0-16,0 0 2 0,0 0-1 0,0 0-3 15,0 0 0-15,0 0-1 0,0 0 3 0,0 0-2 16,0 0-2-16,0 0 1 0,0 0-1 0,0 0-1 15,0 0-2-15,0 0-2 0,0 0 5 0,0 0-2 16,0 0 3-16,-4 24 1 0,4-24 2 0,0 0-3 16,-4 11 5-16,4-11 3 0,-4 12-2 0,4-12 1 0,0 10-2 15,0-10 5-15,-3 11 0 0,2-4 3 0,-3 0 4 16,4-7-2-16,-2 11 9 0,-2-3-3 0,3 0 3 16,-3-1 1-16,4-7 1 0,-2 14-3 0,-2-6-7 15,4-8 5-15,-2 14-2 0,2-8-1 0,0-6 0 16,-4 13 1-16,2-7-7 0,2-6 3 0,0 12-2 15,0-12 5-15,0 13-8 0,0-13 13 0,0 11-14 16,0-11-6-16,1 10 11 0,-1-10-3 0,3 10 1 16,-3-10-2-16,3 9-1 0,1-5 8 0,-4-4-2 15,2 9-4-15,-2-9 2 0,4 8 3 0,-4-8-4 16,2 6 3-16,-2-6 1 0,0 0 3 0,5 8 0 16,-5-8-3-16,0 0 6 0,5 6 1 0,-5-6 0 0,0 0-4 15,3 5 0-15,-3-5 4 0,0 0-9 16,0 0 12-16,0 0 3 0,0 0-5 0,0 0-4 0,6 5 5 15,-6-5-4-15,0 0 3 0,7 3-9 0,-7-3 4 16,0 0-11-16,0 0 9 0,11 0-5 0,-11 0 2 16,0 0-16-16,0 0-2 0,0 0-38 0,15-5-33 15,-15 5-36-15,0 0-30 0,0 0-38 0,10-2-31 16,-10 2-35-16,0 0-62 0,0 0-255 0,6-4-610 16,-6 4 270-16</inkml:trace>
          <inkml:trace contextRef="#ctx0" brushRef="#br0" timeOffset="50641.96">1237 3658 250 0,'0'0'240'0,"0"0"-7"0,3-6-10 16,-3 6-12-16,0 0-12 0,0 0-12 0,0 0-13 16,0 0-13-16,0 0-15 0,0 0-10 0,0 0-14 15,0 0-12-15,0 0-9 0,0 0-12 0,0 0-5 16,0 0-11-16,0 0-6 0,0 0-11 0,0 0-1 0,0 0-5 15,0 0-2-15,0 0-6 0,0 0 4 16,0 0-5-16,0 0 5 0,0 0-1 0,0 0 3 16,0 0-9-16,0 0 6 0,13 12-6 0,-13-12-2 0,0 0 0 15,0 0-2-15,0 0 0 0,0 0 5 0,0 0 6 16,11 0 6-16,-11 0-10 0,0 0-2 0,0 0 2 16,11-2-3-16,-11 2 8 0,0 0-9 0,10-6 4 15,-10 6-1-15,6-6-6 0,-6 6 2 0,6-7-3 16,-6 7-6-16,7-8 9 0,-7 8-5 0,4-4 4 15,-4 4-3-15,0 0-3 0,0 0 7 0,0 0-18 16,0 0 19-16,6-6-18 0,-6 6-4 0,0 0 0 16,0 0 13-16,0 0-20 0,0 0-6 0,0 0-2 0,0 0-8 15,0 0-21-15,0 0 0 0,0 0-22 16,0 0-13-16,0 0-19 0,0 0-22 0,0 0-26 0,0 0-33 16,0 0-25-16,0 0-35 0,-28 8-39 0,28-8-269 15,-6 4-574-15,6-4 255 0</inkml:trace>
          <inkml:trace contextRef="#ctx0" brushRef="#br0" timeOffset="51051.43">1509 3627 123 0,'0'0'207'0,"0"0"-23"0,0 0-6 15,0 0-11-15,0 0-7 0,0 0-11 0,0 0-3 0,0 0-12 16,0 8 0-16,0-8-6 0,0 0 2 16,0 0-6-16,4 8 0 0,-4-8-9 0,0 0-2 0,6 5-6 15,-6-5-2-15,0 0-3 0,10 2 0 0,-10-2-5 16,0 0-4-16,0 0-7 0,7 2 0 0,-7-2-1 15,0 0 5-15,0 0-2 0,13-4 3 0,-13 4-6 16,0 0-1-16,8-6-2 0,-8 6-11 0,0 0-1 16,0 0 1-16,4-9-13 0,-4 9-10 0,0 0 1 15,4-5-5-15,-4 5-4 0,0 0-3 0,0 0-1 16,1-8-10-16,-1 8-1 0,0 0-5 0,0 0-9 16,0 0 6-16,0 0-6 0,0 0-15 0,0 0-21 0,0 0-13 15,1-9-19-15,-1 9-27 0,0 0-21 16,0 0-25-16,0 0-25 0,0 0-29 0,0 0-42 0,0 0-27 15,0 0-259-15,0 0-555 0,0 0 245 0</inkml:trace>
          <inkml:trace contextRef="#ctx0" brushRef="#br0" timeOffset="52150.68">1905 3547 95 0,'0'0'152'0,"0"0"-15"0,0 0-7 15,0 0-8-15,0 0 1 0,0 0-7 0,0 0-5 16,0 0-4-16,0 0-1 0,0 0-4 0,0 0-4 0,0 0 0 16,0 0-2-16,0 0-5 0,0 0-2 0,0 0-3 15,0 0-3-15,5-4 2 0,-5 4-6 16,0 0-2-16,0 0-2 0,0 0 0 0,0 0-4 0,0 0-1 16,0 0-5-16,0 0-3 0,0 0 1 0,0 0-4 15,0 0-1-15,0 0-6 0,0 0 0 0,0 0-3 16,0 0-2-16,0 0-2 0,0 0-2 0,0 0-4 15,0 0 1-15,0 0-3 0,0 0 2 16,2-10 2-16,-2 10-4 0,0 0-2 0,0 0 1 0,0 0-2 16,0 0-1-16,0 0-4 0,0 0 3 0,0 0 3 15,0 0-13-15,0 0 1 0,0 0-1 0,0 0 1 16,0-11-3-16,0 11 6 0,0 0 0 0,0 0-2 0,0 0 1 16,0 0-2-16,5-4-1 0,-5 4 3 0,0 0-4 15,0 0 2-15,0 0-2 0,5-6 2 0,-5 6 5 16,0 0-7-16,0 0-5 0,5-7 6 0,-5 7-5 15,0 0 0-15,5-8 3 0,-5 8 3 0,0 0 2 16,0 0 3-16,0 0-7 0,4-5 6 0,-4 5 0 16,0 0 0-16,0 0 3 0,0 0-1 0,0 0-4 15,5-8 7-15,-5 8 0 0,0 0-8 0,0 0 4 16,0 0 5-16,0 0-5 0,0 0 1 0,0 0 0 16,0 0-7-16,0 0 2 0,0 0 10 0,0 0-12 15,0 0-9-15,0 0 3 0,0 0-8 0,0 0-4 16,0 0 9-16,0 0-5 0,0 0-3 0,0 0-3 0,0 0-1 15,0 0 0-15,0 0-1 0,-14 22 3 16,10-16 0-16,4-6 14 0,-9 10-25 0,7-2 11 16,-4-3-4-16,1 3 3 0,1-2-3 0,1 0 12 0,-2 3-6 15,2 2 6-15,0-5-1 0,3-6-5 0,-4 14 12 16,3-7-6-16,1-7-11 0,-4 11 7 0,4-11-1 16,1 12-3-16,-1-12 8 0,0 10 0 0,3-2 1 15,-3-8 12-15,8 9-17 0,-5-3 7 0,-3-6 0 16,12 6 0-16,-7-1 10 0,1-2-15 0,-6-3 0 15,10 4 2-15,-5-2-5 0,-5-2 11 0,11 0-9 16,-11 0-4-16,14 4-1 0,-5-4 5 0,-9 0 3 16,13-4-3-16,-13 4-5 0,11-5 4 0,-4 3-4 0,1-1-25 15,2-3-24-15,-4 1-23 0,1 0-11 0,1 1-20 16,3-4-12-16,-4 2-15 0,-1 3-11 0,3-1-16 16,-3 2-17-16,-6 2-19 0,13-8-19 0,-7 4-19 15,0-1-22-15,-6 5-277 0,7-6-572 0,-3 1 254 16</inkml:trace>
          <inkml:trace contextRef="#ctx0" brushRef="#br0" timeOffset="52518.28">2010 3244 256 0,'0'0'321'0,"-3"-11"-17"0,3 11-12 16,0-11-14-16,0 11-13 0,0-9-18 0,0 9-14 15,0 0 5-15,0-11-39 0,0 11-11 0,3-8-12 16,-3 8-15-16,1-9-19 0,-1 9-15 0,0 0-20 16,1-10-5-16,-1 10-10 0,0 0-5 0,0 0-20 15,0 0-17-15,1-12-29 0,-1 12-25 0,0 0-30 16,0 0-13-16,0 0-14 0,0 0-16 0,0 0-24 16,0 0-20-16,0 0-28 0,0 0-35 0,0 0-35 15,-6 32-274-15,6-32-534 0,3 10 237 0</inkml:trace>
          <inkml:trace contextRef="#ctx0" brushRef="#br0" timeOffset="53030.17">2462 3430 194 0,'-3'-13'281'0,"3"13"-15"0,0 0-16 0,3-6-21 0,-3 6-18 16,0 0-14-16,8-6-17 0,-8 6-12 0,8-4-7 15,-8 4-12-15,10-2-14 0,-10 2-4 0,11-2-9 16,-11 2-8-16,13-1-7 0,-13 1-6 0,13-1-4 16,-7-1-9-16,-6 2-6 0,14-2-5 0,-14 2-4 15,15 0-5-15,-15 0-4 0,17 0-2 0,-10 0-6 16,-7 0-10-16,16 0-2 0,-8 2-5 15,-8-2-5-15,15 0-1 0,-7 0-3 0,-8 0-2 16,15-2 0-16,-15 2-7 0,16 0-1 0,-9 0-3 0,-7 0-5 16,0 0-3-16,15 0 17 0,-15 0-16 0,11 2-1 15,-11-2-4-15,0 0-11 0,11 0-18 0,-11 0-13 16,0 0-20-16,10 3-17 0,-10-3-11 0,0 0-9 16,0 0-11-16,3 5-14 0,-3-5-21 0,0 0-21 0,0 0-24 15,0 0-18-15,-13 12-60 0,4-11-158 16,9-1-454-16,0 0 201 0</inkml:trace>
          <inkml:trace contextRef="#ctx0" brushRef="#br0" timeOffset="53341.52">2478 3524 91 0,'0'0'238'0,"0"0"-13"0,16 4-10 16,-16-4-14-16,11 0-6 0,-11 0-13 0,15-2-5 15,-1 2-10-15,-3 0-6 0,0-1-12 16,2 0-9-16,0-1-9 0,2 2-10 0,-2 0-8 0,8 0-8 16,-4 0-6-16,3-2-13 0,-9 1-8 15,5 1-4-15,-1 0-7 0,-4-1-7 0,2 2-6 16,0-1-7-16,-6 0-5 0,-7 0-3 0,13-1-13 0,-13 1-13 15,0 0-18-15,14 0-18 0,-14 0-22 0,7 2-15 16,-7-2-12-16,0 0-18 0,8 2-22 0,-8-2-27 16,0 0-25-16,0 0-51 0,0 0-181 0,0 0-428 15,0 0 190-15</inkml:trace>
        </inkml:traceGroup>
        <inkml:traceGroup>
          <inkml:annotationXML>
            <emma:emma xmlns:emma="http://www.w3.org/2003/04/emma" version="1.0">
              <emma:interpretation id="{734DB52E-D426-4A72-BC85-D8B80AA21161}" emma:medium="tactile" emma:mode="ink">
                <msink:context xmlns:msink="http://schemas.microsoft.com/ink/2010/main" type="inkWord" rotatedBoundingBox="5303,4291 8906,4331 8898,5069 5295,5030"/>
              </emma:interpretation>
            </emma:emma>
          </inkml:annotationXML>
          <inkml:trace contextRef="#ctx0" brushRef="#br0" timeOffset="54381.68">3757 3135 1 0,'0'0'235'15,"0"0"-13"-15,0 0-14 0,6-3-17 0,-6 3-18 0,0 0-9 16,0 0-15-16,0 0-15 0,0 0-15 0,0 0-15 16,0 0-5-16,0 0-11 0,0 0-7 15,0 0-5-15,0 0 0 0,0 0 0 0,0 0-5 0,0 0 1 16,0 0-3-16,0 0-1 0,-15 20-4 0,10-15 2 16,5-5-6-16,-11 10-5 0,8-6-3 0,-2 3-4 15,-2 0 0-15,-1 1 2 0,0-2-5 0,0 2-4 16,-3 1-3-16,2-5-3 0,-4 5-2 0,0 0-1 15,-3 0-1-15,3 1 0 0,-5 1-4 0,3-4-1 16,-1 4-4-16,1-1-1 0,-3-2-2 0,5 1-4 16,-5 0 0-16,5-2 1 0,-2 2-4 0,1-2 2 15,1 0-6-15,3 0 4 0,0-3-3 0,2 4 1 16,-3-2-1-16,2 1-6 0,3-2 3 0,-1-1-1 0,1 0 1 16,1 0 2-16,-2 0-4 0,1 2-4 0,6-6 2 15,-11 10 4-15,6-7-6 0,5-3 5 16,-9 6-2-16,8-1-2 0,1-5 1 0,-8 7 3 0,8-7-5 15,-7 5 3-15,7-5-4 0,0 0 0 0,-6 7 3 16,6-7 0-16,0 0-2 0,-4 4 1 0,4-4-1 16,0 0 3-16,0 0 0 0,0 0-4 0,-6 6 2 15,6-6 2-15,0 0-2 0,0 0 2 0,0 0-2 16,0 0-1-16,0 0 2 0,0 0 3 0,0 0-2 0,0 0 0 16,-5 8 1-16,5-8 1 0,0 0-1 15,0 0 7-15,0 0 2 0,0 0 2 0,0 0 2 16,0 0 0-16,0 0-2 0,0 0 7 0,0 0-1 0,0 0 0 15,0 0 1-15,0 0-5 0,0 0 3 16,0 0 11-16,0 0-6 0,0 0 1 0,0 0-1 16,0 0 0-16,0 0 5 0,0 0 0 0,0 0-5 0,0 0 9 15,0 0-1-15,0 0 0 0,0 0-2 0,0 0-3 16,0 0 4-16,0 0-6 0,0 0 1 0,0 0 2 16,0 0-4-16,0 0 4 0,0 0-11 0,0 0-3 15,0 0-3-15,0 0 4 0,0 0-1 0,0 0-3 16,0 0 6-16,20 6-9 0,-9-1 5 0,4 0 8 15,1 4 4-15,3 0-8 0,1-1 3 0,0 0-1 16,4 4-1-16,-4-1-8 0,4-1 1 0,-6-1 2 16,2 3-5-16,2-1-4 0,-2-1 7 0,-2 1-11 15,-1-2 2-15,2 1 8 0,-7-3-16 0,1 1-37 16,-2-4-42-16,-3 3-37 0,0 2-48 0,-4-4-48 0,0 1-71 16,-4-6-330-16,2 11-669 0,-2-11 296 15</inkml:trace>
          <inkml:trace contextRef="#ctx0" brushRef="#br0" timeOffset="55925.01">3869 3000 103 0,'0'0'204'0,"5"-7"-14"16,-5 7-15-16,0 0-17 0,0 0-18 0,0 0-1 15,0 0-18-15,0 0-4 0,0 0-11 0,0 0-6 16,0 0-10-16,0 0-4 0,0 0-8 0,0 0-7 15,0 0-9-15,0 0 0 0,0 0-8 0,0 0-2 16,0 0-5-16,0 0-6 0,0 0-3 0,0 0-2 16,0 0 2-16,0 0-20 0,0 0-2 0,0 0 1 15,0 0-1-15,0 0 2 0,0 0-4 0,0 0-1 16,0 0 0-16,0 0-1 0,0 0-2 0,0 0-2 16,0 0 1-16,0 0 1 0,0 0-5 0,0 0 1 15,0 0 1-15,0 0-1 0,0 0-6 0,0 0-23 0,0 0-28 16,0 0-31-16,0 0-39 0,0 0-54 0,0 0-168 15,0 0-371-15,0 0 165 0</inkml:trace>
          <inkml:trace contextRef="#ctx0" brushRef="#br0" timeOffset="56560.09">4071 3111 108 0,'0'0'246'0,"0"0"-16"0,0 0-14 16,0 0-16-16,0 0-15 0,0 0-16 15,0 0-15-15,0 0-17 0,0 0-14 0,0 0-5 0,0 0-10 16,0 0 2-16,0 0-4 0,0 0-1 0,0 0-4 16,25 21-2-16,-19-13-6 0,6 1-4 0,-1-1-5 15,2 6-5-15,-2-5-3 0,4 5 0 0,3-1-2 16,-2 1 1-16,-1 2-10 0,3-1-2 0,-3-1-8 15,4 0-1-15,-1 2-2 0,0-2-4 0,0 0-4 16,0 0-10-16,1 0 0 0,-3 0 1 0,1 0-3 0,-1-1-5 16,-1-1-1-16,0 0-9 0,1 4 4 15,-5-7-3-15,4 0-3 0,-8 0-1 0,4-1 0 16,0 0-4-16,-2 0 0 0,0 0 0 0,-2-3 3 0,-1 0 5 16,1-1-10-16,-2 1-1 0,0-2-12 0,-5-3-12 15,9 8-18-15,-6-5-12 0,-3-3-15 0,0 0-10 16,4 8-18-16,-4-8-18 0,0 0-24 0,0 0-32 15,0 0-17-15,0 0-56 0,0 0-223 0,0 0-497 16,0 0 220-16</inkml:trace>
          <inkml:trace contextRef="#ctx0" brushRef="#br0" timeOffset="56915.61">4627 3088 233 0,'0'0'218'0,"0"0"-25"0,0 0-21 16,0 0-15-16,0 0-15 0,0 0-14 0,0 0-5 0,0 0-2 16,0 0 2-16,0 0-5 0,-21 16-2 0,11-10-9 15,-1 2-4-15,1 0-3 0,-3 4 5 0,-5 0-13 16,2 0-3-16,-2 1-6 0,3 0-2 15,-3-2-6-15,1 3-4 0,-3-2-9 0,2 4-2 16,1-5-10-16,-1 3-3 0,2-2-6 0,-3 2-2 0,4-1-1 16,-3 1-5-16,2-4-5 0,1 5 1 0,-1-4-7 15,1 3 0-15,0 0-1 0,1-4-10 0,4 2-15 16,-1-3-17-16,-1 2-21 0,1-1-23 0,3-1-30 16,-1 1-30-16,-2 0-20 0,9-5-49 0,-6 1-233 15,5-1-464-15,3-5 206 0</inkml:trace>
          <inkml:trace contextRef="#ctx0" brushRef="#br0" timeOffset="57395.31">4863 3461 105 0,'1'-8'296'0,"-1"8"-12"16,2-9-15-16,-2 9-18 0,4-11-24 0,-2 3-13 16,-2 8-13-16,4-12-14 0,-4 12-11 0,4-12-16 15,-1 4-16-15,-1 0-10 0,3 0-10 0,-3 1-7 16,2 0-9-16,1-2-14 0,-1 2-6 0,1 1-6 15,-4-3-15-15,4 4-5 0,-5 5-6 0,6-13-3 16,-4 7-10-16,-2 6-4 0,5-8-5 0,-5 8-3 0,5-8 0 16,-5 8-7-16,0 0-4 0,6-8-2 0,-6 8-1 15,0 0-3-15,0 0-4 0,0 0 0 0,0 0-5 16,0 0 4-16,0 0-4 0,0 0-5 0,0 0 3 16,0 0 4-16,0 0-5 0,0 0-3 0,0 0 4 15,-1 30-3-15,1-30 0 0,-4 15 1 0,1-2-2 16,3-2 4-16,0-1 0 0,-3 4 0 0,1-2 0 15,2-1 7-15,0 2-1 0,0-4-5 0,0 2 6 16,0-2-2-16,2-1-2 0,-2-8 3 0,3 14-3 16,-3-6 4-16,0-8-3 0,0 12-4 0,0-12 2 15,0 12 3-15,0-12-4 0,2 12 1 0,-2-12-16 0,0 10-20 16,0-10-24-16,1 10-23 0,-1-10-30 16,-1 10-32-16,1-10-28 0,-2 9-33 0,2-9-63 15,0 0-217-15,7 8-521 0,-7-8 232 0</inkml:trace>
          <inkml:trace contextRef="#ctx0" brushRef="#br0" timeOffset="57684.16">5333 3551 135 0,'0'0'253'0,"0"0"-9"16,7 7-14-16,-7-7-12 0,0 0-14 0,0 11-12 15,0-11-12-15,0 9-11 0,0-9-9 0,-5 13-15 0,3-7-9 16,-1 2-12-16,-2 1-12 0,-1-2-7 16,1 3-12-16,-5-1-9 0,4 1-4 0,-3-1-8 15,-5 1-9-15,4-1-5 0,-3-1-9 0,0 0-19 0,-1-1-27 16,-1 0-32-16,3 1-30 0,-3-2-33 0,4 1-39 15,-1 0-32-15,3-4-51 0,-3 1-195 0,3-2-443 16,9-2 197-16</inkml:trace>
          <inkml:trace contextRef="#ctx0" brushRef="#br0" timeOffset="58174.01">5685 3569 206 0,'4'-2'240'0,"-4"2"-21"0,0 0-9 16,0 0-16-16,11-4-13 0,-11 4-15 0,7-3-14 15,-7 3-13-15,0 0-10 0,13-2-12 0,-13 2-11 16,9-3-10-16,-9 3-10 0,9 0-9 0,-9 0-8 16,10-2-9-16,-10 2-4 0,0 0-14 0,12 2-17 15,-12-2-19-15,0 0-19 0,0 0-27 0,13 0-18 16,-13 0-18-16,7 4-30 0,-7-4-9 0,9 1-60 0,-9-1-158 15,6 2-359-15,-6-2 159 0</inkml:trace>
          <inkml:trace contextRef="#ctx0" brushRef="#br0" timeOffset="58389.65">5961 3534 47 0,'0'0'265'0,"0"0"-17"0,9-6-17 0,-9 6-18 16,6-4-15-16,-6 4-18 0,9-2-19 0,-9 2-14 16,8-4-16-16,-8 4-15 0,8-4-7 0,-8 4-15 15,0 0-7-15,12-3-12 0,-12 3-15 0,10-2-20 16,-10 2-25-16,0 0-25 0,13 3-24 0,-13-3-29 16,10 2-34-16,-10-2-24 0,11 2-40 0,-11-2-162 15,11 3-347-15,-4-2 153 0</inkml:trace>
          <inkml:trace contextRef="#ctx0" brushRef="#br0" timeOffset="58566.85">6178 3516 162 0,'0'0'230'16,"0"0"-13"-16,10-7-13 0,-10 7-12 0,0 0-13 16,8-4-19-16,-8 4-12 0,0 0-18 0,6-3-13 15,-6 3-12-15,0 0-9 0,0 0-12 0,0 0-11 16,12-2-11-16,-12 2-22 0,0 0-21 0,0 0-27 15,13 5-24-15,-13-5-26 0,9 3-30 0,-9-3-36 16,6 3-194-16,-6-3-345 0,9 3 152 0</inkml:trace>
          <inkml:trace contextRef="#ctx0" brushRef="#br0" timeOffset="58768.61">6430 3525 212 0,'0'0'267'16,"4"-3"-14"-16,-4 3-14 0,0 0-25 0,6-8-19 16,-6 8-21-16,5-3-15 0,-5 3-17 0,0 0-10 0,7-6-19 15,-7 6-13-15,7-3-12 0,-7 3-21 0,0 0-23 16,0 0-25-16,11-2-27 0,-11 2-27 0,0 0-24 16,0 0-35-16,0 0-34 0,12 6-60 0,-12-6-130 15,0 0-344-15,8 3 152 0</inkml:trace>
          <inkml:trace contextRef="#ctx0" brushRef="#br0" timeOffset="58986.18">6903 3593 101 0,'0'0'256'0,"0"0"-17"0,2 9-15 0,-2-9-11 15,0 9-10-15,0-9-15 0,0 0-19 16,-7 19-16-16,0-9-15 0,-1 0-9 0,2-3-16 16,-2 4-7-16,-6-1-12 0,1 2-21 0,-4 0-38 0,0 0-38 15,0-1-41-15,1 0-43 0,0-5-47 0,4 3-227 16,1-4-392-16,-2 0 174 0</inkml:trace>
        </inkml:traceGroup>
        <inkml:traceGroup>
          <inkml:annotationXML>
            <emma:emma xmlns:emma="http://www.w3.org/2003/04/emma" version="1.0">
              <emma:interpretation id="{155E3418-7FA0-4DAA-A3A8-ACDCB85FC08C}" emma:medium="tactile" emma:mode="ink">
                <msink:context xmlns:msink="http://schemas.microsoft.com/ink/2010/main" type="inkWord" rotatedBoundingBox="9349,4343 11137,4362 11127,5235 9340,5216"/>
              </emma:interpretation>
            </emma:emma>
          </inkml:annotationXML>
          <inkml:trace contextRef="#ctx0" brushRef="#br0" timeOffset="59574.18">7353 3179 218 0,'0'0'207'0,"5"6"-10"15,-5-6-11-15,8 8-12 0,-5-2-10 0,5-1-9 16,0 2-11-16,-2 2-10 0,6 0-8 0,-4 3-4 0,5-1-4 15,0 0 0-15,4 2-7 0,-2 1-7 16,1-2-6-16,-1 2-10 0,4-2-1 0,-2 1-7 16,-2-2-2-16,2 0-12 0,1 1 2 0,-3-2-8 0,2 0-3 15,1 0-1-15,-5-2-6 0,7 0-11 0,-3-1 7 16,-3 0-3-16,-1-3-9 0,2 4 1 0,-1-4-2 16,1 1-4-16,-3-3-7 0,1 3 1 0,2-1-6 15,-1 1-3-15,-2-5 2 0,0 4-5 0,-2-2-6 16,-1-1-9-16,-2 0-12 0,-7-1-17 0,14 3-17 15,-7-3-20-15,-7 0-18 0,0 0-26 0,13-3-29 16,-13 3-36-16,5-5-47 0,-5 5-193 0,1-8-453 16,-1 8 200-16</inkml:trace>
          <inkml:trace contextRef="#ctx0" brushRef="#br0" timeOffset="59955.13">7955 3141 67 0,'0'0'197'0,"0"0"-9"0,-22 5-13 15,22-5-8-15,-12 7-13 0,4-1-5 0,-3 1-4 16,2-2-6-16,-3 3-8 0,-2 1-2 0,-3 2-8 16,-1 0-1-16,-1 0-6 0,-1 3-7 0,2-4-6 15,-2 4-5-15,2 1-11 0,1-2-4 0,-2 1-8 16,2-1 0-16,-3 0-10 0,3-2-2 0,-2 5-6 16,3-1-2-16,-1-1-8 0,2-2-3 0,-3 3-5 15,4-3-2-15,0 4-2 0,-1-6-3 0,5 2-3 16,-3-3-2-16,2 1-4 0,-1-1-1 0,2 0-18 0,0 0-23 15,0-1-31-15,2 0-24 0,0 0-31 0,2-1-33 16,2-1-29-16,4-6-69 0,-6 8-155 0,6-8-426 16,0 0 188-16</inkml:trace>
          <inkml:trace contextRef="#ctx0" brushRef="#br0" timeOffset="60531.94">8171 3456 240 0,'0'0'252'16,"0"0"-12"-16,0 0-18 0,0 0-19 0,0 0-20 16,0 0-13-16,0 0-19 0,0 0-13 0,0 0-15 15,0 0-14-15,0 0 1 0,0 0 1 0,0 0-4 16,0 0-5-16,0 0 1 0,-12 24 1 0,9-18 4 16,3-6-4-16,-5 18-1 0,2-6 1 0,1-6-7 0,-2 6-1 15,2-2 0-15,1-1-5 0,-1 0 3 16,1 2-7-16,1-1-2 0,-2 2-3 0,2-12-2 15,-1 16-9-15,1-9 2 0,0-7-12 0,0 16 1 0,0-7 5 16,0-9-20-16,1 13-3 0,-1-13 10 0,2 11-11 16,-1-6-13-16,-1-5 1 0,3 9 1 0,-3-9-1 15,5 8 0-15,-5-8-7 0,3 7 3 0,-3-7-3 16,0 0-8-16,4 5 5 0,-4-5-23 0,0 0-31 16,0 0-40-16,0 0-12 0,15-3-29 0,-15 3-31 15,0 0-33-15,11-11-43 0,-6 6-55 0,0-2-318 16,0-4-642-16,1 0 285 0</inkml:trace>
          <inkml:trace contextRef="#ctx0" brushRef="#br0" timeOffset="60848.71">8303 3229 256 0,'0'0'335'0,"-8"-7"-20"16,8 7-19-16,-7-6-18 0,7 6-23 0,-6-8-11 15,6 8-22-15,-5-5-22 0,5 5-17 0,0 0-17 16,-3-9-15-16,3 9-14 0,0 0-19 0,0 0-14 15,0 0-17-15,0 0-18 0,0 0-31 0,0 0-24 16,0 0-31-16,0 0-25 0,0 0-29 0,0 0-38 16,0 0-37-16,0 0-46 0,0 0-91 0,0 0-152 15,15 19-471-15,-15-19 208 0</inkml:trace>
          <inkml:trace contextRef="#ctx0" brushRef="#br0" timeOffset="61686.05">8732 3065 195 0,'-10'-5'235'0,"10"5"-19"0,0 0-13 0,0 0-14 16,-7-2-12-16,7 2-18 0,0 0-18 0,0 0-8 15,0 0-14-15,0 0-12 0,-8-5-12 0,8 5-9 16,0 0-9-16,0 0-11 0,0 0-4 0,0 0-9 16,0 0-5-16,0 0-5 0,0 0-3 15,0 0-4-15,0 0 1 0,0 0-3 0,0 0 2 0,0 0 3 16,0 0 6-16,22 23 1 0,-13-17-4 0,1 0 0 15,0 1-3-15,2 0-2 0,0 0-2 0,2 0-3 0,1 4-1 16,6-3-5-16,-4 2-5 0,-2-3 5 0,4 1-8 16,0 1 1-16,-3-1-4 0,0-2 3 15,-2 2-8-15,-2-4 4 0,2 3-2 0,-2-2-5 0,1 1 2 16,0-2-1-16,-2-1-3 0,0 1 2 0,-4-1-2 16,6 3 5-16,-5-2-6 0,1 0 2 0,-2-2-1 15,1 0 1-15,-2 3-6 0,-6-5 3 0,12 4 0 16,-6-3-2-16,-6-1 1 0,8 4 1 0,-8-4-1 15,0 0 3-15,10 3-1 0,-10-3 1 0,0 0 1 16,0 0 5-16,7 4-5 0,-7-4 2 0,0 0-2 16,0 0 5-16,0 0-4 0,0 0 3 0,5 4-7 15,-5-4-3-15,0 0 1 0,0 0 0 0,0 0-1 16,0 0-2-16,0 0 0 0,0 0 0 0,-5 18 2 16,5-18 1-16,-7 14 0 0,-1-6-2 0,-2 8 5 15,-2 0 1-15,0 5-1 0,-7 2 2 0,-2 4 2 16,-5-2-2-16,-1 1-1 0,-3 6-19 0,-13 6-42 15,-1 0-50-15,-4-4-63 0,-1 3-73 0,15-11-220 16,-1-1-500-16,0-1 221 0</inkml:trace>
          <inkml:trace contextRef="#ctx0" brushRef="#br1" timeOffset="-168345.32">7427 3912 33 0,'0'0'85'0,"0"0"-1"0,0 0-8 0,0 0-2 16,0 0-4-16,0 0-8 0,0 0-5 0,0 0 3 16,-10-3-2-16,10 3-3 0,0 0-5 0,0 0 4 15,0 0-3-15,0 0-4 0,-4-5 2 0,4 5-4 16,0 0 1-16,0 0-7 0,0 0 6 0,0 0 6 15,-8-4-7-15,8 4 7 0,0 0-11 0,0 0 2 0,0 0-2 16,0 0-7-16,0 0 0 0,0 0-1 0,0 0-10 16,0 0 7-16,0 0-15 0,0 0 8 0,0 0-7 15,0 0 2-15,0 0-4 0,0 0 2 0,0 0 4 16,0 0-2-16,0 0 0 0,0 0 1 0,0 0 1 16,0 0 2-16,0 0 1 0,0 0-1 0,0 0-2 0,0 0-1 15,0 0 0-15,0 0-2 0,0 0-2 16,0 0 3-16,0 0-3 0,0 0 4 0,0 0-6 15,0 0 0-15,0 0 0 0,25 0 1 0,-25 0-1 0,11-2 3 16,-11 2-3-16,0 0-3 0,12 0 4 16,-12 0-4-16,8-3 3 0,-8 3-3 0,11 0 4 0,-11 0-4 15,10-1-1-15,-10 1 2 0,0 0-4 0,12-1 4 16,-12 1-3-16,11-1 4 0,-11 1-1 0,10-2 3 16,-10 2-2-16,0 0-1 0,11 0-1 0,-11 0 1 15,10-1-1-15,-10 1 2 0,0 0-3 0,12-1 2 16,-12 1-3-16,0 0 0 0,11 0 1 0,-11 0-3 15,9-2-1-15,-9 2 1 0,0 0-3 0,11 3 1 16,-11-3-1-16,0 0 3 0,11 1-3 0,-11-1 1 16,0 0-1-16,11 2 0 0,-11-2-2 0,0 0 1 15,15-2-1-15,-15 2 0 0,9 2 2 0,-9-2 0 16,7 1 0-16,-7-1 0 0,0 0 0 0,12 2 2 0,-12-2-2 16,9 3 0-16,-9-3 1 0,9 0-1 0,-9 0-2 15,8 0 0-15,-8 0 0 0,0 0 1 0,11 2-1 16,-11-2 0-16,10 2-1 0,-10-2 3 0,0 0-4 15,14-2 1-15,-14 2 4 0,0 0-2 0,11-2 0 16,-11 2-1-16,0 0-2 0,10 2 5 0,-10-2 3 16,12 0-6-16,-12 0 2 0,11-2 0 0,-11 2-3 15,0 0 1-15,14 0 0 0,-14 0 5 0,7 2-5 16,-7-2 0-16,0 0 1 0,12 0 0 0,-12 0 1 16,0 0 0-16,0 0-1 0,13 2 2 0,-13-2-1 15,0 0 0-15,10 1 2 0,-10-1-3 0,0 0 0 16,12 0 0-16,-12 0 4 0,0 0 0 0,12 0-5 15,-12 0 1-15,0 0 0 0,10-1 3 0,-10 1-1 0,0 0 0 16,11 0 0-16,-11 0 3 0,0 0-2 0,13-2-1 16,-13 2-1-16,9 2 3 0,-9-2-2 0,0 0 2 15,10-4-3-15,-10 4 0 0,0 0-1 0,13 0 3 16,-13 0-2-16,9 0 3 0,-9 0-2 0,0 0-3 16,13 0 3-16,-13 0 1 0,0 0 0 0,10 0-3 15,-10 0 1-15,9-3 1 0,-9 3 0 0,0 0 2 16,10 3-4-16,-10-3 5 0,0 0-2 0,15 0 1 15,-15 0-1-15,9 0 1 0,-9 0 0 0,11 0 1 16,-11 0-5-16,0 0 2 0,13 0 2 0,-13 0-2 0,0 0-2 16,13 0 1-16,-13 0 0 0,0 0 2 0,12 2-3 15,-12-2 3-15,10 0-1 0,-10 0-3 0,10 0 2 16,-10 0 1-16,0 0 0 0,11 0 2 0,-11 0-1 16,0 0-2-16,12 0 1 0,-12 0-2 0,0 0 2 15,11-2-1-15,-11 2 1 0,0 0 2 0,0 0-4 16,13 0 2-16,-13 0 2 0,0 0 0 0,8 2-1 15,-8-2-4-15,0 0 0 0,11 0 3 0,-11 0-1 16,0 0-2-16,0 0 3 0,0 0-1 0,14-2-1 16,-14 2 1-16,0 0 0 0,0 0-2 0,11 0 0 0,-11 0-1 15,0 0 3-15,10 2-1 0,-10-2 2 0,0 0-2 16,11-2 1-16,-11 2 1 0,0 0-1 0,12 2 0 16,-12-2 1-16,10 3-1 0,-10-3 0 0,10-1 3 15,-10 1 1-15,10 1-1 0,-10-1 1 0,0 0 2 16,16-1 1-16,-16 1 0 0,10 2 2 0,-10-2 0 15,9 0 0-15,-9 0 0 0,0 0-3 0,14 0 0 16,-14 0 2-16,8 2-1 0,-8-2 2 0,0 0 0 16,11-3-3-16,-11 3 1 0,0 0 3 0,0 0 1 15,11 0 0-15,-11 0-1 0,0 0 2 0,10-1 0 16,-10 1 3-16,0 0-1 0,0 0 4 0,0 0-3 16,0 0 1-16,0 0-1 0,11-2-2 0,-11 2 1 15,0 0-2-15,0 0 0 0,0 0-1 0,0 0 0 16,0 0-3-16,0 0 0 0,0 0 0 0,0 0-1 0,10-2 2 15,-10 2 0-15,0 0-2 0,0 0 0 0,0 0-3 16,0 0 1-16,0 0-3 0,0 0 1 0,0 0 0 16,0 0 1-16,0 0-1 0,0 0-1 0,0 0-1 15,0 0-2-15,0 0 5 0,0 0-4 0,0 0-2 16,0 0-1-16,0 0-8 0,0 0-19 0,0 0-22 16,0 0-25-16,0 0-30 0,0 0-18 0,0 0-21 0,0 0-24 15,0 0-47-15,0 0-166 0,0 0-411 16,0 0 183-16</inkml:trace>
        </inkml:traceGroup>
      </inkml:traceGroup>
    </inkml:traceGroup>
    <inkml:traceGroup>
      <inkml:annotationXML>
        <emma:emma xmlns:emma="http://www.w3.org/2003/04/emma" version="1.0">
          <emma:interpretation id="{C41CAFE4-F630-4685-AB97-6E3ED15C25D1}" emma:medium="tactile" emma:mode="ink">
            <msink:context xmlns:msink="http://schemas.microsoft.com/ink/2010/main" type="paragraph" rotatedBoundingBox="1929,5645 11879,6008 11838,7113 1889,6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E7FCA5-AC2A-4FDE-B8FB-C6414614D63B}" emma:medium="tactile" emma:mode="ink">
              <msink:context xmlns:msink="http://schemas.microsoft.com/ink/2010/main" type="line" rotatedBoundingBox="1929,5645 11879,6008 11838,7113 1889,6750"/>
            </emma:interpretation>
          </emma:emma>
        </inkml:annotationXML>
        <inkml:traceGroup>
          <inkml:annotationXML>
            <emma:emma xmlns:emma="http://www.w3.org/2003/04/emma" version="1.0">
              <emma:interpretation id="{43BD6AAA-E9DB-47FE-A397-2AFB3AC1234A}" emma:medium="tactile" emma:mode="ink">
                <msink:context xmlns:msink="http://schemas.microsoft.com/ink/2010/main" type="inkWord" rotatedBoundingBox="1925,5770 4187,5853 4154,6741 1892,6658"/>
              </emma:interpretation>
            </emma:emma>
          </inkml:annotationXML>
          <inkml:trace contextRef="#ctx0" brushRef="#br0" timeOffset="64259.21">645 4534 148 0,'0'0'171'0,"5"-8"-5"16,-5 8-9-16,0 0-11 0,0 0-12 0,0 0-14 15,2-10-7-15,-2 10-3 0,0 0-7 0,5-6-4 16,-5 6-7-16,0 0-4 0,0 0-2 0,6-6-2 15,-6 6-4-15,0 0-4 0,0 0 1 0,6-7-2 16,-6 7-1-16,0 0 5 0,0 0-6 0,4-4 2 16,-4 4-1-16,0 0-4 0,0 0 1 0,0 0-5 15,0 0-6-15,0 0 0 0,0 0-11 0,0 0-3 16,0 0-8-16,0 0 0 0,0 0-5 0,0 0-4 16,0 0-4-16,0 0-5 0,0 0-3 0,0 0 0 0,0 0-4 15,0 0 0-15,0 0-2 0,0 0 0 0,0 0 2 16,-11 27 5-16,7-19 2 0,-2 3 3 0,-1 0 3 15,-3 2 4-15,0 4 0 0,-1 0 1 0,-6 7 2 16,3-3-3-16,-3 5 1 0,-3-2 2 0,2 3-2 16,-5 4 6-16,1-1-5 0,0 1-2 15,0 0-1-15,-1-1 0 0,-1 1 3 0,1-3-3 0,3 2-2 16,-1-3-3-16,1-1 3 0,5-1-2 0,3-5 3 16,0-1-5-16,2 0 1 0,-1 0 4 0,2-1-4 15,3-5-4-15,-1-1 5 0,0-1-11 0,1 0 11 16,1-3-16-16,3 1 6 0,-2-4-5 0,4-5-6 15,-4 12 7-15,4-12-1 0,-4 8-3 0,4-8 7 0,-4 7 2 16,4-7-10-16,0 0 3 0,0 0 1 16,-4 8 0-16,4-8-1 0,0 0 3 0,0 0-27 15,0 0-9-15,0 0-13 0,0 0-12 0,0 0-18 0,0 0-22 16,0 0-26-16,0 0-26 0,21-4-32 0,-21 4-42 16,0 0-46-16,0 0-245 0,12-5-548 0,-12 5 242 15</inkml:trace>
          <inkml:trace contextRef="#ctx0" brushRef="#br0" timeOffset="63665.36">-59 4618 95 0,'-8'-5'241'16,"8"5"-13"-16,0 0-13 0,-8-2-13 0,8 2-20 15,0 0-12-15,0 0-17 0,0 0-15 0,0 0-11 0,0 0-14 16,0 0-4-16,0 0-12 0,0 0-7 16,0 0-9-16,0 0-5 0,0 0-1 0,0 0 2 15,0 0 3-15,0 0 2 0,0 0-1 0,0 0-3 0,0 0-3 16,0 0-3-16,0 0 2 0,22 16-5 0,-17-14 1 16,3 5-2-16,2-5-5 0,1 6-1 0,1-4-8 15,0 2 0-15,-1-1-3 0,2 0-3 0,-1 1-3 16,1 0-2-16,-3-2-7 0,2 1 0 0,-1-1-3 15,2 1-6-15,0-1-3 0,0 1 2 0,-1 3-5 16,0-2 0-16,1-1-7 0,-2 1 4 0,2 0-2 16,-2-2-4-16,2 1 1 0,-5 0 2 0,5-2-9 15,-2 2 3-15,-2-2 4 0,-2 1-7 0,4 0-1 0,0 2-2 16,-4-6-3-16,1 2-12 0,2 2-15 0,-3-2-13 16,-7-2-13-16,15 3-19 0,-7 0-11 15,1-1-20-15,-9-2-19 0,17 0-21 0,-17 0-25 0,15-2-29 16,-5-2-33-16,-1 2-227 0,1-4-496 0,-2 1 220 15</inkml:trace>
          <inkml:trace contextRef="#ctx0" brushRef="#br0" timeOffset="65184.31">826 5062 111 0,'0'0'291'0,"0"0"-13"16,0 0-26-16,0 0-18 0,0 0-16 0,0 0-20 16,0 0-15-16,0 0-14 0,0 0-12 0,0 0-16 15,0 0-13-15,0 0-8 0,21-14-9 0,-15 10-16 16,2-1-7-16,1 0-6 0,1-1-5 0,-1 3-6 16,0-3-4-16,0-2-9 0,0-1-3 0,0 2-7 15,1 0-6-15,1 0-2 0,-5 2-4 0,3-4 3 16,0 1-11-16,-3 2-5 0,2-2 3 0,-2 2-5 15,0 1-4-15,2-4 0 0,-2 4-1 0,0-1-5 16,-1 1 2-16,-5 5 0 0,7-9-1 0,-2 6-3 0,-5 3 0 16,6-5 4-16,-6 5-1 0,0 0-4 15,6-8 3-15,-6 8-2 0,0 0 5 0,0 0-11 0,0 0-7 16,0 0 2-16,0 0 2 0,0 0 2 0,0 0-2 16,0 0 0-16,0 0 1 0,0 25 5 0,0-25 2 15,-6 19 5-15,5-5 5 0,-2-3 6 0,0 3 6 16,-2-3 3-16,4 3 1 0,-3 0 6 0,2 1-1 15,-1-4 3-15,1 3 1 0,-2-1-8 0,2 0 6 16,-2-1-5-16,1 0 1 0,0-2-1 0,1-1-3 16,1-1-1-16,0 0 2 0,1-8-2 0,-1 16 5 15,1-16-11-15,1 12-5 0,-1-12 1 0,1 11-8 16,-1-11 2-16,-1 9-2 0,1-9 0 0,0 0 4 16,2 8-5-16,-2-8 0 0,0 0 6 0,7 10-5 0,-7-10-1 15,7 4-15-15,-7-4-23 0,11 0-25 0,-11 0-29 16,11 0-27-16,-11 0-25 0,15-4-32 15,-15 4-37-15,12-3-37 0,-5-2-58 0,-1 1-253 0,3-2-593 16,-2 0 263-16</inkml:trace>
          <inkml:trace contextRef="#ctx0" brushRef="#br0" timeOffset="65518.07">1339 5076 90 0,'0'0'273'0,"0"0"-16"15,0 0-13-15,0 0-13 0,6 6-20 0,-6-6-10 16,0 0-16-16,0 0-9 0,16-4-10 0,-16 4-8 15,0 0-17-15,16 0-3 0,-16 0-15 0,12-2-13 16,-12 2-6-16,14 0-9 0,-14 0-14 0,12-3-10 16,-12 3-5-16,13 0-3 0,-13 0-6 0,10-2-5 15,-10 2-14-15,9 0-17 0,-9 0-17 0,0 0-24 16,0 0-22-16,11 1-25 0,-11-1-21 0,0 0-22 16,0 0-27-16,0 0-24 0,9 1-21 0,-9-1-37 0,0 0-170 15,0 0-420-15,0 0 186 0</inkml:trace>
          <inkml:trace contextRef="#ctx0" brushRef="#br0" timeOffset="65709.09">1584 5072 154 0,'0'0'220'0,"13"-1"-11"0,-13 1-10 16,0 0-13-16,0 0-8 0,7-4-15 0,-7 4-5 15,0 0-9-15,0 0-17 0,0 0-8 0,0 0-16 16,0 0-8-16,6-5-12 0,-6 5-11 0,0 0-6 15,0 0-11-15,0 0-21 0,0 0-28 0,15 5-27 16,-15-5-34-16,7 3-41 0,-7-3-36 0,9 1-70 16,-9-1-128-16,0 0-350 0,15 0 155 0</inkml:trace>
          <inkml:trace contextRef="#ctx0" brushRef="#br0" timeOffset="65864.98">1793 5068 208 0,'7'-4'266'0,"-7"4"-16"0,0 0-23 0,11-5-24 16,-11 5-23-16,0 0-14 0,6-3-19 0,-6 3-17 16,0 0-27-16,0 0-30 0,9-4-29 0,-9 4-34 15,0 0-25-15,10-2-42 0,-10 2-34 0,0 0-64 16,12 0-127-16,-12 0-305 0,12-2 136 0</inkml:trace>
          <inkml:trace contextRef="#ctx0" brushRef="#br0" timeOffset="66416.97">2108 5027 92 0,'0'0'239'0,"0"0"-15"0,0 0-15 0,0 0-19 15,0 0-14-15,0 0-15 0,0 0-14 0,0 0-14 16,0 0-14-16,0 0-13 0,0 0-8 0,0 0-8 16,0 0-2-16,0 0-6 0,0 0-1 0,-2 19-1 15,2-19-1-15,0 12-5 0,0-12 2 0,-5 13-8 16,5-6-3-16,-1 5-5 0,-1-4-1 0,2 4-3 16,-3-2-2-16,1 1-1 0,-1 1-2 0,0-1-1 15,2 1 1-15,0 0-3 0,1-1 2 0,-2 3 1 16,2 0 2-16,0-5-7 0,0 5 4 0,0-3-5 0,2 2 0 15,-2-3-2-15,1 0-2 0,-1 0 2 16,0 2 1-16,1-4-3 0,-1-8-6 0,0 14 6 16,0-5-4-16,0-1 3 0,0-8-5 0,2 14-1 0,-2-14-2 15,-2 14-3-15,1-8-6 0,1-6 14 0,-1 12 0 16,1-12 5-16,-2 11 17 0,2-11-4 16,-3 10 0-16,3-10 10 0,-7 6 7 0,7-6 9 0,-9 5-2 15,9-5-3-15,-10 6 4 0,5-5-3 0,5-1-6 16,-12 2-5-16,12-2-9 0,-14-2-4 0,14 2-4 15,-13 0-4-15,13 0-4 0,-16-7-4 0,9 7-3 16,-1-5-5-16,8 5-3 0,-12-5-3 0,3 1-2 16,3-1-10-16,2 0-12 0,4 5-18 0,-15-9-24 0,12 2-23 15,-2 1-36-15,0 0-3 0,2 0-18 16,0-5-26-16,-1 3-22 0,4 8-25 0,-4-15-27 16,3 5-24-16,-3-2-26 0,4 1-63 0,0-3-222 0,0 0-603 15,4-2 268-15</inkml:trace>
          <inkml:trace contextRef="#ctx0" brushRef="#br0" timeOffset="66594.12">2186 4724 106 0,'-5'-12'376'0,"0"1"-23"0,3-1-8 0,-2 3-28 16,2-2-32-16,-1 4-19 0,3 7-11 0,-4-12-52 0,4 12-9 15,-3-12-27-15,3 12-19 0,-1-6-38 16,1 6-42-16,0 0-42 0,0 0-25 0,0 0-43 0,0 0-49 16,0 0-47-16,0 0-73 0,0 0-246 0,-13 16-494 15,13-16 219-15</inkml:trace>
        </inkml:traceGroup>
        <inkml:traceGroup>
          <inkml:annotationXML>
            <emma:emma xmlns:emma="http://www.w3.org/2003/04/emma" version="1.0">
              <emma:interpretation id="{A8F30132-8330-4197-889D-6D2BA6C7DD03}" emma:medium="tactile" emma:mode="ink">
                <msink:context xmlns:msink="http://schemas.microsoft.com/ink/2010/main" type="inkWord" rotatedBoundingBox="4791,6227 5144,6240 5136,6449 4783,6436"/>
              </emma:interpretation>
            </emma:emma>
          </inkml:annotationXML>
          <inkml:trace contextRef="#ctx0" brushRef="#br0" timeOffset="67560.28">2789 5123 259 0,'18'0'285'16,"-3"0"-16"-16,-2 0-21 0,5 0-20 0,2 0-20 0,1 2-23 16,2-1-17-16,-2 2-14 0,2-3-19 0,-1 0-11 15,0 2-15-15,-4 1-17 0,-2-2-29 0,-1 0-25 16,1 0-30-16,-6 1-26 0,6-1-29 0,-5 0-32 15,-4 1-39-15,-7-2-32 0,18-2-211 0,-10 0-389 16,-8 2 172-16</inkml:trace>
          <inkml:trace contextRef="#ctx0" brushRef="#br0" timeOffset="67348.45">2817 4923 280 0,'0'0'273'0,"0"0"-21"0,0 0-19 15,-6 2-19-15,6-2-13 0,0 0-10 0,0 0-4 16,0 0-2-16,0 0-14 0,0 0-2 0,11 12-13 16,-11-12 1-16,16 6-11 0,-8-5 6 0,-1 0-12 15,9 1-3-15,-7 0-6 0,4 2-7 0,-2-1-2 16,2-1-2-16,0 1-20 0,3-2 5 0,-3 0-16 16,0 0-8-16,0 2 4 0,0-1-13 0,-1-2-12 15,3 0 8-15,-4 1-15 0,2 1-5 0,0-2-9 0,-3 1 3 16,0-1-10-16,-10 0-3 0,18 0-1 0,-9 0-2 15,-9 0-11-15,15-1-1 0,-15 1-20 0,13 1-23 16,-13-1-29-16,7 0-35 0,-7 0-14 0,0 0-23 16,0 0-17-16,6 5-34 0,-6-5-43 0,0 0-48 15,0 0-308-15,-28 8-629 0,15-8 278 0</inkml:trace>
        </inkml:traceGroup>
        <inkml:traceGroup>
          <inkml:annotationXML>
            <emma:emma xmlns:emma="http://www.w3.org/2003/04/emma" version="1.0">
              <emma:interpretation id="{4215A188-F07E-4042-8823-08B79084D80F}" emma:medium="tactile" emma:mode="ink">
                <msink:context xmlns:msink="http://schemas.microsoft.com/ink/2010/main" type="inkWord" rotatedBoundingBox="5739,5960 7864,6038 7832,6905 5707,6827"/>
              </emma:interpretation>
            </emma:emma>
          </inkml:annotationXML>
          <inkml:trace contextRef="#ctx0" brushRef="#br0" timeOffset="68125.34">4154 4694 121 0,'8'-3'230'0,"-8"3"-11"16,7-5-18-16,-7 5-9 0,0 0 1 0,8-6-10 16,-8 6-4-16,0 0-3 0,0 0-8 0,5-2-12 15,-5 2-6-15,0 0-18 0,0 0-8 0,0 0-12 16,0 0-10-16,0 0-12 0,7-6-8 0,-7 6-10 16,0 0-11-16,0 0-8 0,0 0-5 0,0 0-1 15,0 0-2-15,-22 20-5 0,13-13-4 0,0 0-2 16,-7 3 2-16,1 0-4 0,4-3-1 0,-10 7 0 15,0-3 0-15,1 2-5 0,2-1-2 0,-3 0-4 0,-8 2 5 16,7-1-3-16,-2 4-8 0,4-4 1 16,-6 3 3-16,5-6-1 0,6 4-6 0,-2-3 0 15,-1 0 0-15,3 0-8 0,2 1 10 0,1-5-4 0,1 2 1 16,3-1-3-16,1 1-5 0,1-2 7 0,3-1 2 16,-1 4-5-16,1-1 2 0,3 0-3 0,5 1 0 15,1 1 1-15,4 1 4 0,-2 0-4 0,10 0-3 16,-3 2 6-16,3 0 1 0,2 0 6 0,6 2-7 15,5-3-3-15,-4 1-2 0,1 0 3 16,3-2 2-16,0 1-1 0,-2-4-1 0,-1 7-3 0,-4-9-1 16,6 6 2-16,-9-5-2 0,-1 1-2 0,-1-3-9 15,2 2-21-15,-6-2-25 0,-2-2-26 0,0 2-37 16,-1-1-27-16,-4-1-41 0,1-1-49 0,-5-1-264 0,6 2-539 16,-10-4 239-16</inkml:trace>
          <inkml:trace contextRef="#ctx0" brushRef="#br0" timeOffset="69959.45">4493 4752 20 0,'0'0'256'0,"0"0"-10"0,0 0-16 15,0 0-20-15,0 0-21 0,0 0-14 0,0 0-20 16,0 0-11-16,0 0-5 0,-16 5-8 0,16-5-9 16,-2 8-6-16,2-8-5 0,-4 10-12 0,4-10-6 15,0 11-2-15,-2-3-5 0,2-8-5 0,-3 14-4 16,3-7-5-16,0-7-1 0,3 21 1 0,-1-15-12 16,2 5-4-16,-2-4 0 0,3-1-5 15,-3 2 3-15,7-2-1 0,-5 0-3 0,7 0-2 16,-4 0-1-16,4 1-3 0,0-3-2 0,3 1-9 0,-2-2-2 15,2-2 0-15,3-1-3 0,-2 0-4 0,1 0-3 16,-3-4 2-16,2 2-8 0,1-2 2 0,-1-1-6 0,5-3 2 16,-7 3 2-16,3-7-4 0,4 2-1 0,-4-2-3 15,-1 3 1-15,-4-2 3 0,4-3-2 16,-6 6 0-16,0-1-5 0,-1 0-2 0,0-1 6 16,-2 5-1-16,-2-1-4 0,1 0-2 0,0-2 2 15,-5 8 0-15,6-8-3 0,-6 8-1 0,5-6-7 16,-5 6 4-16,0 0-4 0,5-2 4 0,-5 2-2 0,0 0 2 15,0 0-6-15,5 16 7 0,0-6 0 0,-4 3-2 16,3 0 2-16,-1 4 4 0,0 3-5 0,-1 2 1 16,5 0 0-16,-3 0 3 0,3 6 0 0,-1 2 0 15,-1-7 1-15,3 5-4 0,-1 4 2 0,0-3-1 16,-1 1-1-16,0 1 0 0,-1-3 2 0,0 0-2 16,-5-5 2-16,0 5 3 0,0-6-5 0,-3 0 2 15,1 0 2-15,-1 0-3 0,-2 1-1 0,-3-2 0 16,2-1 3-16,-3-3 2 0,-2 2 2 0,3-2-6 0,-2 0 3 15,2-6-6-15,-3 2 5 0,2-2 3 16,1 0 1-16,-2-2-5 0,-1 0 5 0,1-2-6 16,2-1 3-16,-2 0-2 0,-3-4 2 0,0 3 0 0,3-3 0 15,-3 1-9-15,0-1 8 0,0 1 3 16,0-3 2-16,-3-3 2 0,6 3-12 0,-5-2 7 0,3-3 4 16,0 2-6-16,-1-1 6 0,0-2-3 0,3-2 1 15,0 3-4-15,-1-1 3 0,1-5-1 0,2 4 1 16,0-3 2-16,1 1-1 0,2-2-1 0,-1 1 5 0,4-1 4 15,0-1 1-15,2-2 5 0,-2 3 2 16,4-2 7-16,-2 0 2 0,4-1 2 0,1-5-4 16,1 1 0-16,1-2 4 0,1 1 12 0,4 1-14 15,0 0-1-15,3 1 14 0,0-3-22 0,0 2-6 16,3-5 0-16,1 8 3 0,4-3-6 0,3 0 1 0,-4 4-1 16,-2 3 0-16,0 0 2 0,-2-3-4 0,0 4 2 15,-2 1-8-15,-3 1 0 0,3 2-5 0,-2 0-4 16,-2-2-3-16,0 5-15 0,-1-3-17 0,-2 6-11 15,-3-4-19-15,4 2-15 0,-10 2-18 0,12-2-18 16,-12 2-14-16,0 0-17 0,15 2-22 0,-15-2-28 16,10 4-29-16,-10-4-266 0,9 2-539 0,-9-2 239 15</inkml:trace>
          <inkml:trace contextRef="#ctx0" brushRef="#br0" timeOffset="70429.33">5392 5025 40 0,'6'-5'261'16,"-6"5"-15"-16,0 0-14 0,5-6-12 0,-5 6-9 0,0 0-11 15,2-5-4-15,-2 5-8 0,0 0-17 16,0 0-7-16,0 0-12 0,0 0-8 0,5-7-13 16,-5 7-13-16,0 0-16 0,0 0-7 0,0 0-12 15,0 0-10-15,0 0-2 0,0 0-5 0,0 0-2 0,0 0 1 16,0 0 3-16,-5 27 2 0,5-27 1 0,-1 17 8 15,0-6 6-15,-2 0-15 0,1-1 3 0,-2 2-2 16,4-2 3-16,-2 2-4 0,-2-2-3 0,4 3-6 16,-3-3-6-16,3 0-3 0,-1-1 4 0,1-9-4 15,-3 16-13-15,1-9-1 0,0 1-8 0,2-8 6 16,0 14-5-16,0-14 6 0,0 14-15 0,0-14-2 16,0 11 5-16,0-11-19 0,0 11-27 0,0-11-31 15,-3 6-23-15,3-6-17 0,0 0-17 0,0 0-26 16,0 12-20-16,0-12-27 0,0 0-27 0,5 5-43 15,-5-5-74-15,0 0-182 0,15-5-549 0,-1 4 243 16</inkml:trace>
          <inkml:trace contextRef="#ctx0" brushRef="#br0" timeOffset="70664.98">5819 5234 263 0,'12'3'270'0,"-5"-2"-27"0,-7-1-19 16,7 7-21-16,-3-3-11 0,-4-4-11 0,1 14-15 15,-1-14-6-15,-8 16-15 0,5-3-10 0,-5-1-17 16,-6 1-8-16,-3 1-9 0,-3-2-11 0,3 2-8 16,-3-4-9-16,0 2-21 0,-2-1-31 0,2 0-27 15,0-1-34-15,2-3-35 0,0 2-35 0,-1-1-38 16,7-5-71-16,2 1-154 0,-1 0-402 0,5-2 178 15</inkml:trace>
        </inkml:traceGroup>
        <inkml:traceGroup>
          <inkml:annotationXML>
            <emma:emma xmlns:emma="http://www.w3.org/2003/04/emma" version="1.0">
              <emma:interpretation id="{AA4742EF-B418-42B1-92CE-DA57298BC308}" emma:medium="tactile" emma:mode="ink">
                <msink:context xmlns:msink="http://schemas.microsoft.com/ink/2010/main" type="inkWord" rotatedBoundingBox="8279,6445 9368,6485 9365,6547 8276,6508"/>
              </emma:interpretation>
            </emma:emma>
          </inkml:annotationXML>
          <inkml:trace contextRef="#ctx0" brushRef="#br0" timeOffset="71044.87">6282 5201 210 0,'0'0'208'16,"10"-2"-24"-16,-10 2-17 0,10 0-15 0,-10 0-15 0,13 0-22 15,-13 0-24-15,13 2-30 0,-5 0-26 0,-8-2-27 16,15 2-47-16,-3-4-40 0,-4 4-130 0,-8-2-225 15,18 2 99-15</inkml:trace>
          <inkml:trace contextRef="#ctx0" brushRef="#br0" timeOffset="71231.14">6641 5199 2 0,'6'-2'257'0,"-6"2"-24"0,12-4-22 15,-6 0-18-15,-6 4-22 0,13-4-16 0,-13 4-20 16,13-1-11-16,-4-1-18 0,-9 2-24 0,15 0-20 0,-15 0-28 16,12 0-23-16,-12 0-31 0,12 3-34 15,-3-4-26-15,-9 1-52 0,12 1-117 0,-12-1-269 0,17 0 119 16</inkml:trace>
          <inkml:trace contextRef="#ctx0" brushRef="#br0" timeOffset="71441.75">6955 5199 165 0,'11'-1'209'0,"-5"-2"-20"15,-6 3-12-15,13-3-20 0,-13 3-18 0,12-5-14 16,-12 5-13-16,11 0-14 0,-11 0-15 0,12-2-23 16,-12 2-29-16,10 2-22 0,-10-2-29 0,11 0-36 15,-11 0-41-15,14 0-134 0,-14 0-249 0,12 0 111 16</inkml:trace>
          <inkml:trace contextRef="#ctx0" brushRef="#br0" timeOffset="71570.45">7242 5194 190 0,'8'-2'222'0,"-8"2"-9"0,17-3-19 16,-11 1-21-16,-6 2-17 0,16-3-14 15,-11 3-13-15,-5 0-17 0,15-3-7 0,-15 3-14 0,13-1-16 16,-13 1-28-16,14 0-23 0,-14 0-26 0,12 0-34 15,-12 0-23-15,13 1-55 0,-13-1-163 0,12-1-301 16,-12 1 133-16</inkml:trace>
        </inkml:traceGroup>
        <inkml:traceGroup>
          <inkml:annotationXML>
            <emma:emma xmlns:emma="http://www.w3.org/2003/04/emma" version="1.0">
              <emma:interpretation id="{67B3A092-0FFE-49D4-804F-904450E813F6}" emma:medium="tactile" emma:mode="ink">
                <msink:context xmlns:msink="http://schemas.microsoft.com/ink/2010/main" type="inkWord" rotatedBoundingBox="9760,5931 11879,6008 11838,7113 9719,7036"/>
              </emma:interpretation>
            </emma:emma>
          </inkml:annotationXML>
          <inkml:trace contextRef="#ctx0" brushRef="#br0" timeOffset="72005.36">7880 5153 102 0,'0'0'217'0,"6"-4"-14"16,-6 4-11-16,0 0-11 0,0 0-7 0,7-4-7 15,-7 4-1-15,0 0-13 0,0 0-4 0,0 0-12 16,0 0-12-16,0 0-14 0,0 0-10 0,0 0-13 15,0 0-8-15,0 0-5 0,7 10-6 0,-7-10-5 16,-2 13 3-16,0-2-7 0,-1-3-5 0,1 4-4 16,-4-2-6-16,-2 2-3 0,3-1-1 0,-6 5-3 15,2 0-1-15,-2-1-9 0,-3-2-17 0,4-2-27 16,0 1-30-16,0-1-30 0,-6 0-36 0,4-2-31 16,3-1-51-16,-3-2-213 0,7-1-442 0,0 1 196 0</inkml:trace>
          <inkml:trace contextRef="#ctx0" brushRef="#br0" timeOffset="72963.13">8203 4789 206 0,'0'0'298'16,"0"0"-18"-16,0 0-22 0,0 0-26 0,0 0-23 0,0 0-22 16,-4-5-19-16,4 5-16 0,0 0-18 0,0 0-11 15,0 0-11-15,0 0-12 0,0 0-9 0,0 0-8 16,-5 26 1-16,5-26-9 0,3 13-2 0,-1-3-7 16,1-5-5-16,2 4-1 0,1-2 0 0,-1 0-4 15,-2 0 3-15,6 3-8 0,-2-4-4 0,3 0-2 16,-1-2 3-16,3 2-10 0,-2-3-3 0,2-1-2 15,3 1-2-15,-1-2-5 0,-1-1-2 0,1 0 0 16,2-3-2-16,-4 1-4 0,2-2 1 0,-1-2-5 16,1-2 3-16,2 1-6 0,0-4-3 0,0-1 1 15,-2 5 0-15,-1-6-2 0,-1 5-1 0,2-6-3 16,-4 5-1-16,-1-1-2 0,-1 1 4 0,2 0-1 16,-1 2-1-16,-6-2-1 0,2 3 2 0,0 1-2 0,-5 5-2 15,8-5-2-15,-8 5-2 0,6-5 0 16,-6 5-8-16,0 0 1 0,5-7-2 0,-5 7-5 15,0 0 4-15,0 0 9 0,0 0-5 0,2 18 1 0,-2-18-4 16,1 14 5-16,2-2 2 0,-1 0 0 0,0-1-1 16,1 2 7-16,2 5-4 0,-1 0 3 0,1 1-2 15,1 3-1-15,-1 0 2 0,0 0-8 0,2 6-3 16,-1-1-5-16,-4-3-5 0,0 4 1 0,4-1-2 16,-1-5 0-16,-3 5 1 0,1-5 2 0,-2 0 1 15,-2-3 1-15,1 2 4 0,-1-2 0 0,-1-1 0 16,0 2 5-16,0-8-2 0,-1 2 1 0,1 0 3 15,-2-3 2-15,3 2 3 0,-2-3-4 0,0 1 0 16,-2-3 2-16,2 1 1 0,2-1 2 0,-3-2-4 16,4-6 3-16,-6 12-2 0,6-12 2 0,-5 9 2 15,3-3 3-15,2-6 0 0,-9 6 2 0,9-6 3 16,-10 5 1-16,10-5-1 0,-11 3 1 0,4-3 0 0,7 0-3 16,-12 0 1-16,12 0 1 0,-22-2 2 15,13 2-5-15,9 0 3 0,-15-4-3 0,5 2 5 16,3-2-6-16,-3 0 6 0,1 0-9 0,0 0 6 0,9 4 1 15,-13-9 5-15,4 4 3 0,4 0-4 0,0-2 3 16,0-1 4-16,1 2-9 0,1-6 7 0,1 1-1 16,-1 0-6-16,3 1 3 0,1-3 0 0,-1 3 0 15,4-4-1-15,0 3-3 0,2-2 5 0,1 1-8 16,3-1-2-16,1-7 4 0,2 4 1 0,1 1-7 16,4-1 5-16,-1 2-4 0,0-3-3 15,1 4-4-15,4-1-1 0,4-1-10 0,-9 4 1 0,-1-1 3 16,-2 6-10-16,3-5-10 0,-4 4-2 0,-2 2-16 15,0-1-16-15,-4 2-18 0,1 0-14 0,-8 4-21 0,13-4-30 16,-6 0-41-16,-7 4-32 0,10-2-175 0,-10 2-430 16,11-2 190-16</inkml:trace>
          <inkml:trace contextRef="#ctx0" brushRef="#br0" timeOffset="73798.58">8998 5175 85 0,'0'0'259'0,"0"0"-14"0,0 0-13 0,0 0-16 16,0 0-9-16,0 0-14 0,0 0-9 0,0 0-9 16,0 0-13-16,0 0-9 0,0 0-12 0,0 0-11 15,0 0-12-15,0 0-11 0,0 0-10 0,0 0-11 16,0 0-13-16,0 0-7 0,0 0-7 0,0 0-6 15,0 0-5-15,0 0-7 0,0 0-4 0,0 0-3 16,0 0-4-16,0 0-2 0,-7 22-1 16,8-12-3-16,-1 2-3 0,-1-5-2 0,-1 2-2 0,2 2-5 15,-2 1 4-15,2-2-3 0,0 4 8 0,0-3 2 16,-1 0-5-16,1-1-1 0,-1 2 1 0,-1-1 3 16,2-1-5-16,-1 0-2 0,-1 0 2 0,4 0-4 0,-4 0-4 15,2-10 5-15,-3 17 5 0,3-5-6 16,-1-5-1-16,1 5-3 0,-2-1 3 0,2-11-2 0,-2 16 0 15,2-10-6-15,0-6 3 0,-2 18-6 0,-1-10 4 16,3-8-1-16,3 12 6 0,-6-6-6 0,3-6 1 16,0 12 0-16,0-12-1 0,-1 13 0 0,-2-7-3 15,3-6 5-15,-2 12-3 0,1-6 2 0,1-6-1 16,-6 8-1-16,6-8 1 0,-2 7-2 0,2-7 2 16,-4 7 0-16,4-7 1 0,-7 6 1 0,7-6 9 15,-2 6-3-15,2-6 13 0,0 0 4 0,-12 1 1 16,12-1 4-16,0 0 1 0,-14-1 1 0,14 1-1 15,-11-4-6-15,11 4 1 0,-11-6 4 0,3 3-6 16,8 3 1-16,-11-5-1 0,11 5-3 0,-11-6-2 16,11 6 2-16,-8-5-5 0,4 0 0 0,4 5 10 0,-7-6-15 15,7 6 1-15,-7-9-6 0,7 9-8 16,-6-7 7-16,6 7-2 0,0 0-10 0,-6-8-14 0,6 8-12 16,-2-7-19-16,2 7-11 0,0 0-12 0,-4-12-15 15,4 12-18-15,-3-8-25 0,3 8-25 16,-1-9-16-16,1 9-28 0,-4-11-28 0,4 11-68 0,-4-17-166 15,2 7-498-15,1-1 220 0</inkml:trace>
          <inkml:trace contextRef="#ctx0" brushRef="#br0" timeOffset="74159.14">8957 4924 25 0,'0'-10'326'0,"0"10"-16"15,2-9-5-15,-2 9-17 0,0-13-12 0,0 13-14 0,1-11-14 16,-1 11-14-16,1-9-17 0,-1 9-2 0,4-8-22 16,-4 8-23-16,0 0-18 0,-2-11-14 0,2 11-17 15,0 0-18-15,0 0-5 0,0 0-15 0,3-6-20 16,-3 6-32-16,0 0-23 0,0 0-18 0,0 0-14 16,0 0-16-16,0 0-18 0,0 0-19 0,0 0-19 15,0 0-26-15,0 0-23 0,-18 17-36 0,18-17-56 16,-8 4-243-16,8-4-519 0,0 0 230 0</inkml:trace>
          <inkml:trace contextRef="#ctx0" brushRef="#br0" timeOffset="74917.81">9350 4689 239 0,'0'0'241'0,"0"0"-15"0,0 0-17 15,0 0-18-15,-7-5-11 0,7 5-13 0,0 0-10 16,0 0-12-16,0 0-11 0,0 0-7 0,0 0-9 15,0 0-9-15,0 0-10 0,0 0-4 0,0 0-5 16,0 0-11-16,0 0-7 0,0 0-4 0,0 0-6 16,0 0-7-16,0 0-6 0,0 0-4 0,0 0-6 0,0 0-3 15,0 0-5-15,0 0-2 0,0 0-3 0,0 0-5 16,0 0 0-16,0 0-2 0,0 0 0 16,0 0 0-16,0 0-4 0,19 18 0 0,-13-14 2 0,3-2-4 15,-4 4 4-15,6 0-1 0,0 1-1 0,1-1 2 16,0 3 2-16,2-1-4 0,4 3 2 0,0-1-3 15,0 3-3-15,2-2-1 0,-2 3 2 0,2-4 2 16,-4 0 0-16,4 0-3 0,0 0 4 0,-1 1-7 16,-1-3 1-16,1 0 2 0,0 0-2 0,-1 1-4 15,-3-2 4-15,-1-2-2 0,2 2-4 0,-4-1 3 16,2-1 0-16,-2-3-3 0,-1 3 4 0,-1-1 0 16,0-1-4-16,-3-1-1 0,-7-2 5 0,14 4 0 15,-8-3 0-15,-6-1 3 0,10 4-2 0,-10-4 10 16,6 3-8-16,-6-3 0 0,0 0-1 0,9 2 2 0,-9-2-3 15,0 0 0-15,0 0 3 0,0 0-1 0,6 4 4 16,-6-4-2-16,0 0-6 0,0 0 9 0,0 0 2 16,0 0-6-16,0 0 0 0,0 0-4 15,0 0 2-15,0 0-4 0,0 0 1 0,-4 12-2 0,4-12 2 16,-10 12 2-16,5-6 1 0,-3 2 2 0,-2 4-8 16,-2 2 1-16,-2 2 6 0,0 1-8 0,-5 5 4 15,-6 3 1-15,2 2-9 0,-1 0-47 0,-3 0-44 16,-3 2-74-16,2 0-94 0,-2-1-295 0,-2-2-602 15,-2 1 267-15</inkml:trace>
          <inkml:trace contextRef="#ctx0" brushRef="#br1" timeOffset="-166107.62">8409 5755 39 0,'0'0'138'0,"0"0"-11"15,0 0-9-15,0 0-11 0,0 0-11 0,0 0-4 0,0 0-7 16,0 0-4-16,0 0-10 0,0 0-1 0,0 0-6 16,0 0-4-16,0 0 2 0,0 0-11 0,0 0 3 15,0 0-5-15,0 0-3 0,0-11-2 0,0 11-5 16,0 0-3-16,0 0 0 0,0 0-5 0,0 0-6 16,0 0-2-16,0 0-1 0,0 0-2 0,0 0-1 15,0 0-10-15,12-1 6 0,-12 1-1 0,0 0 0 16,0 0 0-16,16 4-2 0,-16-4 0 0,0 0 4 15,12 0-2-15,-12 0 0 0,10 0-1 0,-10 0 1 16,11 0-2-16,-11 0-1 0,11 5-2 0,-11-5 4 0,10 0-4 16,-10 0 2-16,11 0-3 0,-11 0 1 0,10 1-2 15,-10-1 3-15,0 0-3 0,13 2-5 0,-13-2 3 16,10 1 1-16,-10-1-1 0,11 1-2 0,-11-1-3 16,8 0 1-16,-8 0-1 0,10 1 2 0,-10-1-3 15,0 0 2-15,14-1 1 0,-14 1 0 0,11 1-1 16,-11-1 3-16,7 3-1 0,-7-3 1 0,11 2 3 0,-11-2 1 15,13 0-5-15,-13 0 4 0,11 0 2 16,-11 0-3-16,10 0 0 0,-10 0 4 0,9 0-5 16,-9 0 4-16,10 0-2 0,-10 0 1 0,10 3 1 0,-10-3-3 15,0 0 5-15,0 0-2 0,14-3 0 16,-14 3 1-16,11 0 3 0,-11 0-3 0,8 0 0 0,-8 0-3 16,0 0 3-16,0 0-2 0,16 0-2 0,-16 0 3 15,14-2-3-15,-14 2 1 0,12 0-5 0,-12 0 1 16,14 0 2-16,-14 0 3 0,14-3-4 0,-14 3 0 15,13-1 1-15,-13 1-4 0,12 0 2 0,-12 0 2 16,15 0-2-16,-15 0 2 0,10-1-3 0,-10 1 3 16,12 0 2-16,-12 0-2 0,13-1 2 0,-13 1-1 15,12-2 2-15,-12 2 2 0,10-1-2 0,-10 1 1 16,10-3-4-16,-10 3 6 0,12 0-3 0,-12 0-1 16,12-2-6-16,-12 2 4 0,12 0 0 0,-12 0 0 0,13 0 1 15,-7-3-3-15,-6 3 0 0,16 3 0 16,-8-7-1-16,-8 4 2 0,13 0-1 0,-13 0 0 0,14 0-1 15,-4-1 2-15,-10 1 5 0,14 0-4 0,-14 0 3 16,14-1 1-16,-14 1 1 0,16-2 0 0,-10 1 0 16,-6 1 0-16,15 1-2 0,-9 2 0 0,-6-3 1 15,13 0 2-15,-13 0-1 0,13 1-3 0,-13-1 2 16,11 0-3-16,-11 0 3 0,13 0 2 0,-13 0-4 16,0 0 2-16,14 0-2 0,-14 0 2 0,10 0-1 0,-2 1-1 15,-8-1-2-15,11 3-2 0,-11-3 2 16,8 0 1-16,-8 0 0 0,13 0-2 0,-13 0-2 0,9 2 0 15,-9-2 1-15,10 0 0 0,-10 0 1 0,11 3 2 16,-11-3-4-16,10 4 0 0,-10-4 1 0,9 0-1 16,-9 0 0-16,0 0 2 0,12 0-1 0,-12 0-1 15,0 0 4-15,11 0 3 0,-11 0 0 0,0 0 3 16,9 1 7-16,-9-1 1 0,0 0 8 0,0 0-3 16,0 0 3-16,11 0-3 0,-11 0 1 0,0 0-4 15,0 0 3-15,0 0-1 0,11-2 1 0,-11 2-4 16,0 0 0-16,0 0 2 0,0 0-2 0,10-2 1 15,-10 2-2-15,0 0 1 0,0 0 1 0,9-4 4 16,-9 4 1-16,0 0-6 0,0 0 1 0,0 0-4 16,8-2-2-16,-8 2-2 0,0 0-1 0,0 0 1 0,0 0-3 15,0 0-3-15,0 0-4 0,0 0-16 0,0 0-15 16,0 0-19-16,0 0-23 0,0 0-30 0,0 0-37 16,0 0-43-16,0 0-36 0,0 0-217 0,0 0-468 15,-1-14 207-15</inkml:trace>
          <inkml:trace contextRef="#ctx0" brushRef="#br1" timeOffset="-55451.47">9510 5007 40 0,'0'0'114'0,"0"0"-24"0,0 0-8 15,26-7-11-15,-19 2-7 0,1 1-11 0,1-1-7 0,1-4-12 16,1 1-25-16,7-4-46 0,-5-1-58 0,0-3-102 15,0 0 45-15</inkml:trace>
        </inkml:traceGroup>
      </inkml:traceGroup>
    </inkml:traceGroup>
    <inkml:traceGroup>
      <inkml:annotationXML>
        <emma:emma xmlns:emma="http://www.w3.org/2003/04/emma" version="1.0">
          <emma:interpretation id="{595F1D9D-C72F-4E79-9936-26C4A890EB85}" emma:medium="tactile" emma:mode="ink">
            <msink:context xmlns:msink="http://schemas.microsoft.com/ink/2010/main" type="paragraph" rotatedBoundingBox="2089,7520 22093,7476 22099,10069 2094,101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E74E83-8F7B-4550-8CA9-AC74973FAABE}" emma:medium="tactile" emma:mode="ink">
              <msink:context xmlns:msink="http://schemas.microsoft.com/ink/2010/main" type="line" rotatedBoundingBox="2089,7520 21434,7477 21437,8773 2092,8815"/>
            </emma:interpretation>
          </emma:emma>
        </inkml:annotationXML>
        <inkml:traceGroup>
          <inkml:annotationXML>
            <emma:emma xmlns:emma="http://www.w3.org/2003/04/emma" version="1.0">
              <emma:interpretation id="{1EDE1D2F-605B-400B-802D-505245172789}" emma:medium="tactile" emma:mode="ink">
                <msink:context xmlns:msink="http://schemas.microsoft.com/ink/2010/main" type="inkWord" rotatedBoundingBox="2089,7568 5614,7560 5616,8640 2091,8648"/>
              </emma:interpretation>
            </emma:emma>
          </inkml:annotationXML>
          <inkml:trace contextRef="#ctx0" brushRef="#br0" timeOffset="156896.22">589 6682 187 0,'0'0'191'0,"0"0"-13"16,-1-9-11-16,1 9-10 0,0 0-10 0,1-11-15 0,-1 11-10 16,0 0-7-16,5-11-5 0,-5 11-8 0,3-5-3 15,-3 5 1-15,0 0-10 0,5-8-3 16,-5 8-5-16,0 0 0 0,2-8-6 0,-2 8-5 0,0 0-7 16,4-9-2-16,-4 9-8 0,0 0-4 0,0 0-2 15,0 0-6-15,1-10-2 0,-1 10-5 16,0 0 0-16,0 0-7 0,0 0-2 0,0 0-4 0,-5-13-2 15,5 13-3-15,-4-8-3 0,4 8 1 0,-6-8-5 16,6 8 1-16,-11-7 0 0,6 3-2 0,5 4-1 16,-13-10-1-16,5 6-2 0,1 0 2 0,7 4-2 0,-16-5 1 15,8 2-1-15,0 1 3 0,-1-2-3 16,9 4 3-16,-16-4-1 0,9 3 3 0,7 1-2 0,-18-5 1 16,11 5-1-16,7 0 2 0,-17-5-2 0,17 5-2 15,-16 5-1-15,7-5 4 0,9 0-2 16,-16-3 0-16,16 3 0 0,-15 3 2 0,9-3 0 0,6 0 2 15,-15 5 0-15,7-4 1 0,0 1-1 0,8-2-1 16,-12 4-3-16,6-2 2 0,6-2-1 0,-12 10-2 16,5-6 0-16,4 0 3 0,-5 0 2 0,3-1-4 15,-1 4 4-15,0-2-2 0,1 0-1 0,5-5-1 16,-10 10 2-16,6-6-2 0,0 2 3 0,-1-1 1 0,0 3-4 16,1-2 5-16,-1 0-1 0,5-6-1 15,-7 13 2-15,2-10-3 0,0 2 1 0,1 3 2 16,-1-3 0-16,0 4-1 0,3-4-2 0,-3 1 1 0,0 2-3 15,0-2 5-15,1 2-8 0,-1 1 3 0,0 0 0 16,2-1 0-16,-2 0-2 0,1-1 2 0,2 0-2 16,-3-1 2-16,0 6-3 0,1-5 0 0,2 1 1 15,-2-2-2-15,0 3 3 0,3 0-3 0,1-9 2 16,-5 13 2-16,2-5-4 0,1 1 1 0,2-9-1 16,-2 14-1-16,-2-6 0 0,3-2 2 0,-1 6 0 15,-1-5-1-15,3-7 0 0,-3 16-1 0,2-4-1 16,-3-6 2-16,4-6-1 0,-3 19-2 0,3-11 5 15,-4 3-3-15,3-2 0 0,-2-2 1 0,2 2-2 16,0 0 0-16,1-9-1 0,-4 15 0 0,7-6 3 16,-3-9-3-16,0 16 3 0,-3-6-2 0,3-10 2 0,3 15-2 15,-3-8 0-15,0-7-1 0,0 12 2 0,1-5-3 16,-1-7 3-16,1 11 2 0,-1-11-3 0,1 12 3 16,-1-12-8-16,4 11 7 0,0-5-3 0,-4-6-2 15,3 12 4-15,2-8 4 0,-2 2-6 0,-3-6 2 16,10 10 1-16,-6-6-3 0,4 1 3 0,1 0 1 15,2 1-1-15,-4-1 0 0,5-1 1 0,1 1-2 16,-1 1 2-16,2-2-1 0,2 0 0 0,-3-1-4 16,7 2 3-16,-6 1 2 0,2-5-4 0,1 3-1 15,-2-2 2-15,0 0 1 0,-1 2 2 0,1-3-4 16,-1 0 1-16,2 1 1 0,-3-1 3 0,-1 1-5 16,2-1 0-16,-2-1 2 0,1 2-3 0,-5 0 0 15,3-4 4-15,-1 4-2 0,-10-2 0 0,15 0-3 16,-15 0 2-16,12 0-1 0,-12 0 4 0,11 0-2 15,-11 0 0-15,9-4 0 0,-9 4 0 0,10-3-1 16,-10 3 4-16,9-3-2 0,-9 3 0 0,9-4-1 0,-9 4-2 16,7-2-2-16,-7 2 3 0,7-3 1 0,-7 3 2 15,0 0-3-15,7-5 3 0,-7 5-2 0,0 0-14 16,8-6-14-16,-8 6-20 0,0 0-19 0,0 0-23 16,6-2-29-16,-6 2-31 0,0 0-37 0,0 0-56 15,5-7-213-15,-5 7-493 0,1-11 219 0</inkml:trace>
          <inkml:trace contextRef="#ctx0" brushRef="#br0" timeOffset="157559.2">1185 6577 222 0,'-5'-11'210'0,"5"11"-7"16,-4-5-19-16,4 5-9 0,0 0-12 0,-6-7-11 0,6 7-10 16,0 0-12-16,-10-6-14 0,10 6-7 0,0 0-6 15,0 0-11-15,-15 3-8 0,15-3-3 0,-11 3-6 16,5 0-2-16,-1 2-5 0,2 0 0 0,-3 3-10 16,2 2 4-16,0-5-5 0,-1 6-7 0,-2-1 2 15,3 3-2-15,-1 3-7 0,0 2 0 0,5-5-3 16,-3 5 0-16,-1 0-2 0,1 1-2 0,1 0-2 15,-1-1 0-15,2 2-1 0,-1-2 0 0,1-4-7 16,2 3 0-16,0 2-1 0,1-4-1 0,-1 3-1 16,2-4 0-16,-1-1-1 0,1 1 1 0,-1-1-1 15,4-1 1-15,-3 2-4 0,0-2 1 0,3 1-5 16,-1-3 1-16,1 0-3 0,-1 3 2 0,0-5-6 16,1 0 4-16,5 0-2 0,-3 2-1 0,0-3-4 15,0 1 5-15,0-4-6 0,2 1-7 0,-1 1-21 16,1 0-20-16,0 0-27 0,0-2-14 0,-1-1-21 0,1 0-28 15,-1 1-38-15,-7-4-41 0,19 0-240 0,-8-4-490 16,1 0 218-16</inkml:trace>
          <inkml:trace contextRef="#ctx0" brushRef="#br0" timeOffset="157924.61">1460 6842 236 0,'0'0'237'0,"7"-4"-16"0,-7 4-14 15,0 0-24-15,0 0-17 0,0 0-14 0,0 0-8 16,0 0 0-16,0 0-6 0,0 0-8 0,5 14-6 16,-5-14-4-16,-1 14 0 0,1-6-5 0,0-8-7 15,-4 20-4-15,4-10-3 0,-2 4-8 0,2-2-3 0,-3-1-5 16,3 0-5-16,0 2-4 0,-1-1-12 15,2 0 2-15,-1 1 0 0,0-2-10 0,0 0-2 0,3-3-2 16,-3 2-3-16,2 0-7 0,-2-3-1 0,0-7-14 16,2 14 1-16,0-9 2 0,-2-5-2 15,2 12 1-15,2-8-9 0,-4-4-2 0,0 0 5 0,1 10 0 16,-1-10-4-16,5 6-6 0,-5-6 4 0,0 0-5 16,4 4-8-16,-4-4-9 0,0 0-26 0,0 0-20 15,0 0-23-15,18-11-20 0,-12 6-26 0,-6 5-27 16,7-14-27-16,-4 4-32 0,5-3-60 0,-7 0-199 15,5-5-503-15,0 4 222 0</inkml:trace>
          <inkml:trace contextRef="#ctx0" brushRef="#br0" timeOffset="158156.09">1659 6595 140 0,'2'-10'302'0,"0"-2"-19"0,-2 1-12 16,0-1-18-16,0 1-19 0,3 1-20 0,-3 10-19 16,1-14-16-16,-1 14-16 0,0-9-15 0,0 9-19 15,0 0-14-15,1-11-8 0,-1 11-16 0,0 0-12 16,2-9-16-16,-2 9-19 0,0 0-16 0,0 0-15 16,0 0-23-16,0 0-28 0,0 0-20 0,2 34-32 15,-2-20-26-15,-2-1-27 0,4-1-30 0,-4 4-232 16,4 0-437-16,-2 3 195 0</inkml:trace>
          <inkml:trace contextRef="#ctx0" brushRef="#br0" timeOffset="158402">1751 7002 205 0,'0'0'237'0,"8"11"-15"0,-3-5-16 0,0 3-15 16,4 1-8-16,0-1-9 0,-3 2-14 0,0 0-14 16,-1 0-8-16,0 3-14 0,-1 0-11 0,0-3-10 15,-2 3-11-15,-2-3-8 0,1 3-10 0,-2 0-5 16,-1-3-3-16,-2 2-7 0,-4 1-4 0,-2 0-10 16,2-4-21-16,-3 2-29 0,-1-2-39 0,-1-1-30 15,2-2-35-15,0-1-47 0,-2 0-241 0,2 0-431 16,-1-2 191-16</inkml:trace>
          <inkml:trace contextRef="#ctx0" brushRef="#br0" timeOffset="159166.25">2230 6769 61 0,'0'0'234'16,"0"0"-18"-16,2-10-14 0,-2 10-14 0,0 0-16 15,0-10-7-15,0 10-10 0,0 0-6 0,2-6-12 16,-2 6-6-16,0 0-11 0,0 0-9 0,0 0-11 15,0 0-10-15,0 0-11 0,0 0-9 0,0 0-6 16,0 0-6-16,0 0-8 0,0 0-6 0,0 0-5 16,0 0-3-16,0 0-1 0,0 0 0 0,-7 26-3 15,7-16 3-15,0 2-2 0,-2-2 2 16,0 2-1-16,0 1 3 0,0 1-7 0,1-2 0 0,0 2 1 0,-2-1-4 16,3 2-4-16,0-2 6 0,-2 4-1 15,-2-2-2-15,3-2-4 0,0 1 5 0,-1 3-4 16,2-5-3-16,-2 6 2 0,1-4-1 0,1 0 1 0,0 0-2 15,-2 0-4-15,2 1 2 0,-3-1-4 0,3-2 2 16,3 2-7-16,-3 0 6 0,0-3-8 16,0 3 3-16,0 0 0 0,0-2-4 0,0 0 5 0,0-1 0 15,0 1-3-15,-3-3 3 0,6 2-5 0,-3-3 0 16,2 1 0-16,-2-9-1 0,-2 15 4 0,4-7 3 16,-2-8-3-16,0 13 1 0,0-5-4 0,0-8 2 15,-2 11-3-15,2-11 7 0,0 0-2 0,0 13-1 16,0-13 4-16,0 0 13 0,-3 6-4 0,3-6 9 15,0 0 4-15,0 0 4 0,-9 4 1 0,9-4-3 16,-11 0-14-16,11 0 3 0,0 0-2 0,-21-8-2 16,14 6 1-16,-2-2-4 0,9 4-4 0,-15-6 1 15,8 1-1-15,-2 0-4 0,3 1-6 0,-1-1 8 16,1 0 3-16,0 0-7 0,6 5 3 0,-9-12-17 0,4 6-11 16,0 0-14-16,5 6-18 0,-4-13-21 15,1 8-20-15,3 5-25 0,-3-15-25 0,1 8-33 0,2 7-38 16,3-21-67-16,0 7-214 0,6 0-533 0,-2-2 236 15</inkml:trace>
          <inkml:trace contextRef="#ctx0" brushRef="#br0" timeOffset="159402.99">2276 6462 80 0,'0'-11'292'0,"4"-1"-15"0,-2 1-16 16,3 1-19-16,0 4-21 0,-4-3-19 0,3 4-20 15,-4 5-18-15,8-11-19 0,-6 7-18 0,-2 4-13 16,5-8-22-16,-5 8-24 0,0 0-13 0,0 0-22 16,0 0-27-16,0 0-25 0,0 0-27 0,0 0-26 0,0 0-33 15,0 0-40-15,0 0-218 0,-16 23-393 0,16-23 175 16</inkml:trace>
          <inkml:trace contextRef="#ctx0" brushRef="#br0" timeOffset="159751.88">2576 6529 119 0,'8'10'220'16,"1"8"-13"-16,-2 0-5 0,2 0-10 0,5 8-12 0,-4 1-1 15,-4 1-6-15,1 1-12 0,-2-2-9 16,1 6-17-16,1-3-8 0,-3 1-11 0,0 1-7 0,-1-2-16 16,-3 2-5-16,2-3-12 0,-4 1-2 0,-1-8-11 15,-1 1-4-15,-2-1-21 0,-4-2-31 0,2 1-37 16,-5-1-38-16,0-1-48 0,-1-2-84 0,-1-3-193 16,2-1-426-16,2-4 189 0</inkml:trace>
          <inkml:trace contextRef="#ctx0" brushRef="#br0" timeOffset="160823.64">3133 6811 98 0,'0'0'182'16,"-9"-4"-14"-16,9 4-9 0,0 0-10 0,0 0-8 0,0 0-10 16,0 0-8-16,0 0-7 0,0 0-12 0,0 0-7 15,0 0-1-15,0 0-8 0,0 0-5 16,0 0-1-16,0 0-13 0,5-14-1 0,-5 14-4 0,0 0-7 15,0 0-5-15,0 0 0 0,0 0-6 0,8-7-4 16,-8 7-6-16,0 0-4 0,8-4-2 0,-8 4-3 16,0 0-4-16,10-3 2 0,-10 3-2 0,13 0-6 15,-13 0 2-15,18 3-4 0,-7-3-3 0,2 2 3 16,-3-2-3-16,5 0 1 0,-2 2-3 0,3-2 1 16,-3 0 1-16,2 1-9 0,3-1 7 0,-4 1-1 15,4-1-1-15,2 3-5 0,1-3 4 0,-2 2 0 16,-4-2 2-16,-2 0-3 0,1 0 0 0,3 0 1 15,-5 0 5-15,-4 0-5 0,5 0 0 16,-2 0 2-16,1 0 0 0,-12 0 0 0,17 0-1 0,-17 0 2 0,12 0-2 16,-12 0 4-16,10 0-6 0,-10 0 4 15,11-2-7-15,-11 2 3 0,0 0 0 0,0 0-1 0,13 0 1 16,-13 0-2-16,0 0 0 0,10 0-4 0,-10 0 1 16,0 0 2-16,0 0 0 0,0 0-1 0,0 0-4 15,0 0 1-15,0 0-9 0,0 0-8 0,0 0-9 16,0 0-8-16,0 0-7 0,8 2-12 0,-8-2-8 15,0 0-11-15,0 0-9 0,0 0-8 0,0 0-18 16,0 0-13-16,0 0-39 0,0 0-164 0,0 0-350 16,0 0 156-16</inkml:trace>
          <inkml:trace contextRef="#ctx0" brushRef="#br0" timeOffset="161318.84">3191 6979 59 0,'8'9'183'0,"-8"-9"-14"15,0 0-3-15,9 2-6 0,-9-2-16 0,12 1-4 16,-12-1-12-16,15 2-8 0,-4 0-13 0,-1 0-4 15,4 0-15-15,-1 2-1 0,0-2-9 0,1 0-8 16,0 1-6-16,1 2-2 0,1-2-9 0,0-2-2 16,-1 4-4-16,1-2-3 0,-1-1-8 0,1 2-3 0,-3-1-1 15,2 1-3-15,1 0-6 0,-1-1 0 16,-3 0-2-16,-1-1-4 0,2 2 0 0,-3-1-2 0,0-1-2 16,-2 0 0-16,-1 1-2 0,-7-3 3 0,13 3-5 15,-13-3 0-15,11 0-1 0,-11 0-7 16,11 0-7-16,-11 0-9 0,0 0-16 0,0 0-6 0,11-1-13 15,-11 1-26-15,0 0-11 0,7-5-23 0,-7 5-42 16,0 0-163-16,5-8-339 0,-5 8 150 0</inkml:trace>
          <inkml:trace contextRef="#ctx0" brushRef="#br0" timeOffset="162613.72">3378 6314 157 0,'0'0'194'0,"6"0"-11"0,-6 0-11 16,0 0-11-16,0 0-18 0,0 0-2 0,0 0-13 16,0 0-14-16,0 0-12 0,0 0-8 0,0 0-5 15,0 0 1-15,0 0-7 0,0 0 3 0,0 0-6 16,0 0-3-16,-32 5-6 0,24-4-4 0,8-1-4 16,-13 8 1-16,5-6-2 0,-1 2-2 0,3 1-7 15,-6-1-4-15,3 1-4 0,1 0-1 0,1 0-5 16,0 0-2-16,1-1-4 0,1 2-4 0,5-6-3 0,-11 8-3 15,7-5 1-15,-2 3-6 0,6-6-1 0,-10 10-4 16,7-7 1-16,3-3 3 0,-8 6-6 16,8-6 2-16,-7 5-2 0,7-5-1 0,-3 4-2 0,3-4 0 15,0 0-1-15,-7 6 1 0,7-6-2 0,0 0 1 16,0 0-1-16,-6 5 1 0,6-5-2 0,0 0 0 16,0 0 4-16,0 0 1 0,0 0 1 0,0 0 7 15,0 0 2-15,0 0 3 0,0 0-5 0,0 0 0 16,0 0-4-16,0 0-1 0,0 0-3 0,0 0 3 15,0 0-4-15,0 0 0 0,0 0-1 0,10-20 0 16,-10 20-8-16,9-8 1 0,-5 2-7 0,4 1-9 16,0 1-4-16,-1-1-3 0,4-3-3 0,-1 2-1 15,1 0 0-15,2-2-7 0,-1 2 1 0,1 1 2 16,-2-4 6-16,-2 4 1 0,5 0 3 0,-4-4 2 0,1 5 1 16,-4-1 3-16,1 0 0 0,0 3 0 15,0-3 3-15,-1 1 3 0,-1-1-1 0,-6 5 1 0,11-5-1 16,-7 1 2-16,-4 4 0 0,10-8 4 0,-10 8-4 15,4-3 3-15,-4 3 2 0,0 0-2 0,7-4 2 16,-7 4-1-16,0 0 2 0,0 0 2 0,6-4-6 16,-6 4-1-16,0 0 2 0,0 0 2 0,0 0-2 15,0 0 1-15,0 0 0 0,0 0-1 0,0 0 1 16,0 0 2-16,0 0-4 0,12 0 1 0,-12 0 1 16,0 0 1-16,5 8 2 0,-5-8 0 0,3 6-5 15,-3-6 4-15,5 10-3 0,-5-10 4 0,2 10-6 16,2-2 6-16,-4-8-2 0,2 11 4 0,-2-2-3 0,5-2 2 15,-5 1-1-15,4-2 4 0,-4 3-7 16,4 2 7-16,-2-3-1 0,3-1 0 0,-2 0 0 16,-1 4 3-16,4-1-4 0,-4-3 4 0,5 2-3 0,-5 0 1 15,2 1 2-15,1-2 1 0,1-2-1 0,-4 1-1 16,1 0-5-16,2-1 4 0,-5-6-2 16,6 11 2-16,-6-3-2 0,0-8-1 0,4 7 2 0,-4-7-2 15,5 9 2-15,-5-9 0 0,2 6-3 0,-2-6 3 16,4 6-1-16,-4-6 2 0,0 0-2 0,0 0 2 15,5 8 1-15,-5-8 1 0,0 0 4 0,0 0 0 16,0 0 2-16,0 0 1 0,0 0-3 0,0 0 7 16,0 0-2-16,0 0-3 0,0 0 2 0,0 0-1 15,0 0-2-15,0 0 0 0,0 0-3 0,0 0 1 16,0 0 1-16,0 0 0 0,0 0-3 0,-31-11 3 16,26 8-3-16,-6 0 4 0,3 0-2 0,-4-3 3 15,-1 1 2-15,0 0 3 0,2-2 0 0,-4 2 0 0,2-1 0 16,-3 0-3-16,1-1-4 0,2 2 0 0,0 3 1 15,1-2 0-15,1 1-3 0,-2 0 0 16,2-1-1-16,0 3 2 0,11 1-4 0,-14-3 1 0,6 1-4 16,8 2-7-16,-16-3-19 0,16 3-18 0,-13 3-26 15,13-3-24-15,-13 0-28 0,6 2-36 0,7-2-49 16,-13 3-226-16,13-3-464 0,0 0 205 0</inkml:trace>
        </inkml:traceGroup>
        <inkml:traceGroup>
          <inkml:annotationXML>
            <emma:emma xmlns:emma="http://www.w3.org/2003/04/emma" version="1.0">
              <emma:interpretation id="{F557CA26-712A-4D19-9A97-CDA506374CE0}" emma:medium="tactile" emma:mode="ink">
                <msink:context xmlns:msink="http://schemas.microsoft.com/ink/2010/main" type="inkWord" rotatedBoundingBox="6288,7510 9445,7503 9448,8799 6291,8806"/>
              </emma:interpretation>
            </emma:emma>
          </inkml:annotationXML>
          <inkml:trace contextRef="#ctx0" brushRef="#br0" timeOffset="166413.65">4295 6918 36 0,'0'0'192'0,"0"0"-15"0,0 0-9 0,0 0-5 16,0 0-7-16,30-2-11 0,-30 2-8 0,14-8-13 15,-6 6-6-15,2-2-9 0,1 0-12 0,-1 1 0 16,3-4-9-16,-2 3-10 0,1-1-7 0,-1 0 1 16,2-3-7-16,0 2-2 0,-2 0-6 0,2-2-6 15,-1 2-4-15,1-2-6 0,-3 0-3 0,6-3-4 16,-1 0-4-16,1 2 2 0,-1-2-10 0,1-3 0 0,-1 0-4 16,3 0 2-16,-1 1-3 0,-3-2-3 15,3-3-1-15,-2 0-7 0,-2 1 1 0,7-7-2 0,1 2-12 16,1-4-1-16,-3 5-6 0,-3 3 3 0,4-7 3 15,-9 8-1-15,-1 1-1 0,1-2-3 0,-4 2-1 16,3-1-1-16,-4 1 6 0,-1 2-4 0,-3 0-1 16,-2 2 1-16,3-2 4 0,-3 1-2 0,0 1 2 15,0-1 2-15,-1 2 3 0,-2 1-3 0,3 10 2 16,-6-17-1-16,2 10 2 0,1-1-5 0,-8 0 1 16,-2-1 0-16,2 1 2 0,4 1-1 0,-4 0-8 15,-2 3 11-15,0 0 0 0,4 1 3 0,-2-3 1 0,-5 1-4 16,3 3-3-16,0-2 4 0,3 3-1 15,-5-1 0-15,3 0 1 0,3 2-5 0,-4-1 6 16,2 2-1-16,-2 1-1 0,3-1 2 0,-3 3 0 0,3-2 2 16,-1 0-2-16,-1 3-2 0,1 1 7 0,1-2-1 15,-1 3 0-15,-1 0 1 0,4 1-1 0,-2 2 0 16,-1 0 3-16,4 0 1 0,-3 0-1 0,4 2 0 16,-1 2 3-16,-2 3-2 0,2-1 1 0,1 2 1 15,-1 0 1-15,2 0 1 0,-1 1 2 0,1 0-4 16,3 1 3-16,-1 0 1 0,3 1 1 0,-5 2 1 15,5-2 0-15,0 2 0 0,-3-3-3 0,3 2 2 16,-2-2 3-16,2 1-4 0,2-2 0 0,1-1 0 0,-3 1-5 16,5 2 3-16,-3-3 4 0,-1 0 0 15,4 0-2-15,-3-4 0 0,7 3-2 0,-7-3 0 16,7 2 0-16,-3-4 4 0,3-1-3 0,0 0 6 0,0-1-3 16,2 0 1-16,0-1-4 0,5 1 8 0,-1-4-4 15,-2 2-4-15,7-2 3 0,-1 2-1 0,-1-5-2 16,5 2-1-16,-2-2 0 0,4-3 1 0,-3 3-7 15,-1-5 7-15,2 2-5 0,-3-1 4 0,0-2-1 16,2-2-2-16,-7 3-6 0,4-5 0 0,-7 2 6 16,1-2-4-16,0 0-2 0,0 1 4 0,0-4 0 15,-2 2-1-15,-1-2-1 0,0 1 1 0,-1-3-4 16,-2 5 3-16,3-3-1 0,-7-2-4 0,4 2 2 16,-2 1 1-16,-2-2-2 0,2 0 3 0,-5 3-3 15,0 8 0-15,2-17-1 0,-2 11 1 0,0 6-3 16,-4-17 1-16,1 11-2 0,2-2 3 0,-6 1-2 15,0 0 0-15,2 0 2 0,-3 3 0 0,3-1-1 16,-8 1 1-16,0-1-5 0,0 3 4 0,0 0-2 16,0 1 2-16,-3 1 0 0,1 0-1 0,2 0 0 15,-3 3 5-15,5-1-6 0,-3 4 0 0,3-2 2 0,1 3 1 16,-1 2-1-16,1-1 1 0,2 1 2 0,3 3-3 16,1 0 2-16,0 0 1 0,2-1 1 0,-1 2-2 15,3-1 4-15,3 2-3 0,-3-1 3 0,6-1 0 16,-2 1 0-16,6-2 2 0,1 3-2 0,2-2 0 15,-3-1 0-15,8 1 0 0,-5-4-1 0,3 0 1 16,4-2 0-16,-2 2 0 0,3-3 0 0,2 0 0 16,-2-1-1-16,-3-4 1 0,4 2-1 0,-2-2 1 15,0 0-2-15,-1 0-1 0,-1-2 2 0,-3-2 0 16,0 0-1-16,-1 0 2 0,3-1 0 0,-3-1 0 16,-1 1-3-16,1 0 0 0,-3 0 1 0,2-2 0 15,-2 1-1-15,1-1 4 0,-4 2-5 0,0-1 3 16,-3 2-1-16,-5 4 0 0,13-6-2 0,-5 4 4 0,-8 2-5 15,8-6 2-15,-8 6-3 0,8-3 3 16,-8 3-2-16,5-3 2 0,-5 3-7 0,0 0 7 16,0 0-1-16,0 0-2 0,0 0-1 0,0 0 2 0,0 0 0 15,15 5-2-15,-15-5 1 0,0 0-1 0,3 9-1 16,2-4 4-16,-5-5-4 0,3 9 7 0,-3-9-4 16,5 12 2-16,-3-8-2 0,-2-4 1 0,6 11 2 15,-2-6-2-15,-1 0 0 0,-3-5 2 0,6 6-2 16,-6-6 2-16,4 8 4 0,-4-8-4 0,3 5 3 15,-3-5-5-15,0 0 0 0,0 0 4 0,7 6-1 16,-7-6 5-16,0 0-4 0,0 0 0 0,0 0 0 16,0 0 1-16,0 0 0 0,0 0 1 0,16-9-8 15,-16 9-4-15,8-8 0 0,-1 2-1 0,2-1-9 0,-2-2 0 16,3 3-2-16,1-3-1 0,-1-1 0 0,0 3 4 16,0-2-2-16,1 2 5 0,0-3-2 15,-1 4 5-15,1-1-4 0,-1 0 6 0,0 0-2 0,2 2 2 16,-6 0-1-16,2 1 4 0,-3 2-2 0,-5 2 1 15,11-5 2-15,-4 1 0 0,-7 4 0 16,0 0 2-16,13-2-4 0,-13 2 5 0,0 0-3 0,11 1-1 16,-11-1 5-16,11 6 0 0,-7-2-2 0,-4-4-2 15,10 9 3-15,-5-4-1 0,1 1 3 0,-1-1 3 16,2 0-3-16,2 4 2 0,-1-3 0 0,0 2 3 16,2-2-3-16,-3-1 3 0,5 1-2 0,-1 0 0 15,-1 0 1-15,1-2-1 0,2 2 1 0,0-3 1 16,-2 0-1-16,1 0-3 0,-3 0-2 0,1-2 4 0,-3-1-4 15,5 0 3-15,1-1-2 0,-2-2 5 16,-1 3-5-16,3-2 4 0,0-2-5 0,-1 1 4 16,-1-2-1-16,0 0-4 0,-2 1 1 0,2 0 3 0,0 0-1 15,-2 0-1-15,-2 0-1 0,-1 0 1 0,-6 4-2 16,12-5 1-16,-12 5 1 0,7-3-3 16,-7 3 0-16,9-2 0 0,-9 2 1 0,0 0-1 0,0 0 1 15,13 0-2-15,-13 0 1 0,0 0 0 0,8 7 1 16,-8-7 1-16,8 7-4 0,-3-3 2 0,1-1 3 15,0 1 0-15,1-1-5 0,2 2 3 0,1 0 4 16,-3 2 0-16,7-4-2 0,-4 0 1 0,2 3 0 16,-1-2 3-16,3-1-7 0,-2 0 5 0,0-3-1 15,1 2-2-15,-2-2 3 0,1-2-3 0,-2 2 4 16,2-2-1-16,-3-1-3 0,-2 0 1 0,2-3 0 16,1 0 1-16,-3 1-1 0,-2-3 2 0,-1 2-5 15,-1-1 3-15,-3 7-2 0,3-16-1 0,-4 4 1 0,1 12 3 16,-8-18-7-16,2 7 2 0,-1 1 3 15,-3 3-3-15,-1-2 0 0,-3 1 0 0,2 5 1 16,-2-5 1-16,1 6-3 0,-1-3 4 0,-2 2 0 0,3 2 0 16,-1 2-3-16,1-1 2 0,0 0-2 0,2 3 3 15,0 2-2-15,4-3-3 0,-2 3 1 16,3-1 7-16,0 1-9 0,2 3 5 0,-2-1 1 0,3 3 3 16,0 0-4-16,0 0 0 0,1 0-1 0,2 2-1 15,-1-1 1-15,2 2 0 0,1 0-3 0,1 1 2 16,0 2-2-16,3 0-1 0,1 2 0 0,-1 0 3 15,0 2 0-15,-2-1 1 0,3-1 1 0,-1 1-1 16,2 2-4-16,0-3 4 0,-2 3 1 0,2-3 0 16,2 2-1-16,-1-2 2 0,3 0-5 0,0 1 5 15,0 1 1-15,1-4 1 0,-2 2-4 0,1 0 1 16,-1-3-2-16,3 5 4 0,-3-4-2 0,0-1 3 16,-4 3-6-16,5-3 4 0,-3 1 0 0,0 1 3 0,-4-5-4 15,1 0 4-15,-3 0-5 0,-1-6-1 0,0 2 2 16,-2-8-1-16,2 8 4 0,-2-8 10 15,0 0 2-15,-4 11 8 0,4-11-3 0,-15 2-4 0,3-5 3 16,-3 1-2-16,-3-6 1 0,-2 0-1 0,-2-4-5 16,-7-4-2-16,-2-2 2 0,1 1-2 0,-1-1 0 15,-1-2 2-15,1 0-5 0,1 0 2 0,5-1-2 16,0 3-1-16,7 5 0 0,1-3-1 0,1 5 0 16,8-1-2-16,-2 1-6 0,2 2-7 0,2-1-16 15,1 4-25-15,3-1-30 0,2 7-30 0,2-15-37 16,7 6-67-16,-2 0-152 0,6 2-399 0,3-5 176 15</inkml:trace>
          <inkml:trace contextRef="#ctx0" brushRef="#br0" timeOffset="167585.94">6516 6773 20 0,'0'-10'215'16,"-1"1"-18"-16,0-2-16 0,1 11-17 0,1-19-6 16,-1 7-11-16,3 2-14 0,0-2-15 0,1 1-8 15,-3 0-13-15,0-1-13 0,5-4-5 0,-1 6-6 16,0-5-9-16,-1 1-4 0,3-2-5 0,2-1-4 15,-4 4-5-15,-1 1-10 0,5-7 0 0,0 5-5 16,-1-4-1-16,1 8-4 0,-1-4-1 0,4-1-6 16,2 1-1-16,-2 1-7 0,-1 1 4 0,6 0 0 15,-2 0-6-15,0 1 4 0,1-1-2 0,-5 4-4 16,3 0-1-16,-2 2 2 0,-1 0-3 0,0 0-2 16,3 1-3-16,-3 2 7 0,0-2-3 0,1 3 2 0,1-2-2 15,-2 2-1-15,-3 2-1 0,-8 0-3 16,16 2 1-16,-8 3 1 0,-1-1 3 0,-1 1-5 15,4 4 6-15,-6-1-1 0,2 3 3 0,-1 0 1 0,-3 3 1 16,1 0 2-16,-1 4 3 0,-2 1 7 0,0 2-2 16,3 2 0-16,-6-2 2 0,2 8 1 0,1 0 0 15,0-7 2-15,-1 7-6 0,1-1 2 0,0-8-5 16,-3 4-1-16,3-4 1 0,0 1-2 0,0 0 0 16,0-3 4-16,0 1-5 0,3-5-1 0,-2 2-1 15,0-5-1-15,2 1-4 0,-2 0 7 0,2-2-3 16,0 0 0-16,0-4 0 0,0 3 0 0,0-4-1 15,-3-5-1-15,6 10-3 0,-2-4 6 0,-4-6-4 16,10 4 5-16,-10-4-5 0,12 0-2 0,-12 0 2 16,16 0-1-16,-7-3-3 0,3-1 1 0,0-1-10 15,1-1-9-15,0-1-2 0,-1-2 2 0,1 1 2 16,0 2-2-16,0-2 4 0,-2 2-1 0,1-2 1 16,0 2 6-16,-4 2-4 0,-1-1 3 0,3 1-4 0,-3 2 2 15,5-2 1-15,-12 4 4 0,17 0-3 0,-17 0 1 16,16 3 3-16,-6-1-2 0,2 3 1 15,2 2 1-15,-2 1 0 0,1 1-4 0,2 1 4 0,3 2 3 16,-5 1-20-16,3-1-36 0,4 4-26 0,-4 1-42 16,0-2-64-16,0-1-182 0,1-1-399 0,3 0 177 15</inkml:trace>
          <inkml:trace contextRef="#ctx0" brushRef="#br0" timeOffset="166956.37">6663 6402 115 0,'-4'-10'227'0,"4"10"-18"16,0 0-5-16,-2-11-12 0,2 11-24 15,0 0-16-15,0 0-14 0,-4-7-15 0,4 7-11 16,0 0-14-16,0 0-8 0,0 0-9 0,-6 21-8 0,6-9-3 16,-1-1-2-16,1 5-5 0,0-2-1 0,1 6-4 15,-1-1 3-15,5 10-5 0,-4-5-2 0,5-2-3 16,-1 6-2-16,1 2-7 0,2-2 2 0,-1 0-7 16,-1-6-3-16,5 6-4 0,-3-7-3 0,-1 1-2 15,2 0-2-15,1 5-2 0,-4-5 3 0,5 4-5 16,-4-4-2-16,2-3 0 0,-2 1-1 0,-1 2-14 15,1-2-15-15,-1-4-18 0,-4-2-20 0,3 0-20 16,-2 1-24-16,0-2-21 0,-1 0-30 0,-1-6-37 16,1 3-192-16,1-4-406 0,-3-6 181 0</inkml:trace>
        </inkml:traceGroup>
        <inkml:traceGroup>
          <inkml:annotationXML>
            <emma:emma xmlns:emma="http://www.w3.org/2003/04/emma" version="1.0">
              <emma:interpretation id="{0972C6DF-8AEB-4319-A974-124A1E3798A6}" emma:medium="tactile" emma:mode="ink">
                <msink:context xmlns:msink="http://schemas.microsoft.com/ink/2010/main" type="inkWord" rotatedBoundingBox="10313,7565 13207,7558 13209,8436 10315,8442"/>
              </emma:interpretation>
            </emma:emma>
          </inkml:annotationXML>
          <inkml:trace contextRef="#ctx0" brushRef="#br0" timeOffset="168939.84">8332 6773 39 0,'0'0'240'0,"0"0"-13"0,-2-6-13 0,2 6-16 15,0 0-18-15,0 0-20 0,0 0-16 0,0 0-16 16,-6-7-15-16,6 7-10 0,0 0-11 0,0 0-8 16,0 0-7-16,0 0-7 0,0 0-7 0,0 0-2 15,-4 22-10-15,4-22-3 0,0 0-1 0,6 15-2 16,-1-10-2-16,0 0-4 0,0 1 0 0,5-1-7 15,-1 1 1-15,3-2-1 0,0 0-6 0,4 1 0 16,-1-2-2-16,2-1-3 0,2 2-3 0,2-4 0 0,-5 0-2 16,2 0 0-16,-3-2-4 0,-1-2 1 0,1 0-5 15,-1-2 2-15,-2 0-2 0,-1-1 1 0,-1 2-1 16,1-4 0-16,-4 2-3 0,0-3 2 0,-2 1 1 16,0-5-2-16,-5 5-3 0,0-4-3 0,-1 2 2 15,-4 0 2-15,-1 0-3 0,-6-3 2 0,0 4-3 16,0 1 4-16,-3-1-8 0,-6 1 2 0,4-1 0 15,-4 2 4-15,1 0-5 0,5 4 2 0,-1-2-1 16,1 4 1-16,2-3-1 0,1 2 2 0,2 0-5 0,1 3 1 16,9 0-5-16,-12-2-4 0,12 2-2 0,0 0 4 15,-14 4-2-15,14-4 1 0,-2 6 0 0,2-6 3 16,0 0-1-16,0 0 2 0,17 14-2 0,-6-11 2 16,3 3 2-16,1-4 0 0,5 3-2 0,0-2 0 15,5-2 1-15,1 1 4 0,11 1-2 16,1-3-1-16,-1 0 3 0,1-3 3 0,2 0-3 0,0-2 2 15,0-4 3-15,-3-1-6 0,1-1 1 0,-6-1-1 16,0-4 3-16,0 4 1 0,-4-4-2 0,-7 2-4 16,-2 2 6-16,-1-1 1 0,-3 1-4 0,1-2 2 15,-5 0-2-15,-2-2 3 0,-3 5-5 0,0-2 5 16,1 2-4-16,-4-2 2 0,-2 1-4 0,-1 0 5 16,0 1-2-16,-4 1 0 0,-1-1-1 0,1 1-2 15,-1 1 3-15,-1 3 1 0,0-1-2 0,-1 0 2 16,1 2-5-16,6 5 2 0,-13-10 3 0,6 6-2 15,7 4 0-15,-12-2 0 0,12 2-3 0,0 0 4 16,-16 7-1-16,10-2 4 0,2-1-2 0,1 7 2 0,-2-5-3 16,1 8 0-16,0-2 2 0,-2 4 1 15,4-1 1-15,-3 3 1 0,-1 3-2 0,1 0 3 0,2 7 3 16,-2 0 1-16,0 2 0 0,4-10 4 0,-2 8 4 16,0-4 7-16,2-4 5 0,1 4 0 0,0-3 3 15,0 1 5-15,0 8-2 0,1-13 5 0,2 6-6 16,-1-2 2-16,0-2-3 0,3 4 2 0,-1-3 1 15,-2 1-3-15,2 0-5 0,0-2 0 0,1 1-7 16,0-2 7-16,-2 0-7 0,1-4-3 0,1 0 0 16,-1-1 0-16,-1 1-3 0,2-2 2 0,-1-1-5 15,0 0 2-15,-2-2-5 0,1 1 1 0,-1-3-1 16,-1 1-2-16,3 0-16 0,-1-2-14 0,-3-6-16 16,6 13-18-16,-4-7-17 0,-2-6-25 0,3 9-20 0,-3-9-20 15,2 8-18-15,-2-8-43 0,0 0-185 16,0 0-420-16,0 0 186 0</inkml:trace>
          <inkml:trace contextRef="#ctx0" brushRef="#br0" timeOffset="169120.28">8957 6846 197 0,'0'0'214'0,"10"-4"-19"15,-1 3-13-15,-9 1-17 0,23-1-15 0,-10 2-16 16,4 0-19-16,3-1-1 0,1 2-15 0,1 2-10 16,-2-3-4-16,-1 2-11 0,2 1-13 0,-6 0-22 15,5-1-21-15,-7 1-27 0,3 0-24 0,-2-1-32 16,0-1-36-16,1-1-71 0,-1-1-87 0,3 0-280 16,-3 0 124-16</inkml:trace>
          <inkml:trace contextRef="#ctx0" brushRef="#br0" timeOffset="170348.01">9806 6550 97 0,'-5'-13'237'16,"2"2"-17"-16,2-1-19 0,1-1-13 0,3 2-13 15,-2-1-18-15,4 1-16 0,1 2-11 0,0-1-14 16,3 0-11-16,-1 1-13 0,2-2-6 0,3 2-10 16,-1 1-6-16,0-1-5 0,4 0-11 0,-2 1-2 0,4 0-8 15,1-2-2-15,-3 0-4 0,0 2-6 16,2 0-2-16,-4 2-5 0,6-5-1 0,-3 3-2 0,0 0-10 15,-3 2 8-15,-1-2-4 0,1 3-1 16,-2 1-4-16,-1-1-3 0,2 1 1 0,-1 2 3 0,-5 0-2 16,2 0-3-16,0-2-4 0,-9 4 1 0,14 0-1 15,-14 0-2-15,14 0 1 0,-14 0-2 0,11 3 2 16,-4-2-1-16,0 4-5 0,-1 0 2 0,0 0 1 16,-2 1-1-16,-1 5 2 0,2 0 7 0,0 3-5 15,-2-1 4-15,-1 1-1 0,2 5 6 0,-4 5 0 16,3-4 0-16,-1 0-1 0,-2 1 4 0,0 3 0 15,1 6 5-15,-1-1-2 0,0-3 3 0,0-2-6 16,0-1 3-16,2-3-4 0,-4 1 2 0,1-1-2 16,1 3 1-16,1-4-3 0,-1 1 2 0,0-1-4 15,2-6 1-15,-2 2 0 0,3-1-3 0,-3-1 2 16,4-2 2-16,-1 0-4 0,1-2 1 0,-1 0 1 0,0-2 0 16,0 1-1-16,2-1 0 0,-5-7-1 0,8 11 1 15,-3-8-2-15,1 0 0 0,-6-3 2 0,13 5-2 16,-6-4-1-16,3-1-2 0,-10 0 2 0,20-4-1 15,-13 2 2-15,5-4-7 0,1 0-1 0,-2 0-4 16,0-4-5-16,-4 2 2 0,4 0 1 0,-2-5-4 16,2 5 4-16,-2-3-1 0,1 4-1 0,-3-2 7 15,-1 4-5-15,0-1 1 0,-1 1 0 0,-5 5 2 16,8-12 1-16,-6 7-1 0,-2 5-2 0,6-6 0 16,-6 6 0-16,9-3 1 0,-9 3-2 0,0 0 1 15,0 0 3-15,0 0-2 0,0 0 1 0,0 0 2 16,13 8-1-16,-13-8 2 0,3 6 1 0,1 2 1 15,-4-8-4-15,6 9 5 0,0-3-4 0,-2 2-1 16,1-1 4-16,1-2 2 0,0 5-4 0,5-5 2 16,0 4 0-16,0-1 5 0,2-3-2 0,1 1-1 0,-1-1 1 15,0 0-8-15,2-1 8 0,2 1-1 0,-2-3-2 16,1-2 4-16,-1 1-4 0,6-1 4 16,-6-1-5-16,-2-1 1 0,3-3 2 0,-2 1 1 0,-1-3-3 15,-2 2 3-15,2-2-5 0,-3-3 1 0,-2 1-1 16,0 1 2-16,-2-1-2 0,-1 1-2 0,-3 2 1 15,-2 6-1-15,0-16 0 0,-1 8 1 0,1 8-2 16,-7-17-1-16,-1 8 1 0,0 1 2 0,-1 5-5 16,0-4 3-16,2 3-5 0,-2 3 7 0,0-1 0 15,9 2-1-15,-18-2-1 0,18 2 4 0,-16 4-2 16,10-2 1-16,0 5-2 0,6-7 3 0,-11 10 1 16,8-2 3-16,1 2 0 0,2-1-3 0,3 3 3 15,2-1 3-15,2 3 2 0,1 1 5 0,6 0 3 0,-1 0 1 16,6 0-1-16,2-1-1 0,-2 1-4 0,1-2 5 15,7 1-7-15,-6-2 7 0,8 1-7 16,0-2 0-16,-8-3-3 0,3 0-1 0,-3-2-25 16,0 2-23-16,0-2-38 0,-3-2-42 0,-3-3-50 15,6 0-253-15,-5-2-462 0,5-1 204 0</inkml:trace>
          <inkml:trace contextRef="#ctx0" brushRef="#br0" timeOffset="169449.36">10083 6534 146 0,'0'0'198'0,"0"0"-11"16,0 0-14-16,0 0-10 0,3 20-8 0,-2-8-7 16,-1 1-6-16,-1 1-12 0,1 0 2 0,-3 5-14 15,3 0-6-15,0 1-6 0,0 2-6 0,0-2-8 16,0 1-7-16,0-2-8 0,-1 1-7 0,1 0-3 16,1-3-8-16,-2 0-5 0,2-3-6 0,-1-3-2 15,0 5-5-15,0-1-6 0,-1-4 0 0,2 1-6 16,-1 0-1-16,0 0-3 0,0-1-14 0,0-3-24 0,3 0-18 15,-3-8-23-15,0 14-29 0,1-8-15 0,-1-6-32 16,0 0-15-16,-1 14-41 0,1-14-160 0,0 0-374 16,0 0 166-16</inkml:trace>
        </inkml:traceGroup>
        <inkml:traceGroup>
          <inkml:annotationXML>
            <emma:emma xmlns:emma="http://www.w3.org/2003/04/emma" version="1.0">
              <emma:interpretation id="{402A5AAF-BC98-4C54-B91B-34B7DF8B0018}" emma:medium="tactile" emma:mode="ink">
                <msink:context xmlns:msink="http://schemas.microsoft.com/ink/2010/main" type="inkWord" rotatedBoundingBox="13798,7550 17268,7542 17271,8730 13800,8737"/>
              </emma:interpretation>
            </emma:emma>
          </inkml:annotationXML>
          <inkml:trace contextRef="#ctx0" brushRef="#br0" timeOffset="171205.31">11817 6300 104 0,'4'-11'211'0,"-4"11"-14"16,4-10-12-16,0 6-18 0,-4 4-6 0,4-9-9 15,-4 9-2-15,5-7-6 0,-5 7-11 0,5-6-8 0,-5 6-10 16,0 0-9-16,6-8-17 0,-6 8-5 0,0 0-12 15,0 0-6-15,0 0 1 0,0 0 7 16,0 0-4-16,5 21-9 0,-5-9-5 0,0 2-3 16,0 0 5-16,-4 3 5 0,0 3-5 0,1-1 0 0,-2 3-4 15,-1-2-2-15,4 2-2 0,-4 0-4 0,1 6-2 16,4-7 3-16,-3 0-7 0,1 1-3 0,3 1-4 16,-3-4-1-16,1 3-2 0,2-2-1 0,-2 2-4 15,4-3-2-15,-4 3-4 0,4-3-2 0,-1-1 2 16,-1 1-3-16,1-2-2 0,2-3 1 0,-2 0-15 15,-1 0-23-15,1 0-24 0,0-2-22 16,2 0-25-16,-3 0-26 0,1-1-31 0,2 0-34 0,0-4-40 16,-3-7-210-16,6 9-470 0,0-7 207 0</inkml:trace>
          <inkml:trace contextRef="#ctx0" brushRef="#br0" timeOffset="171570.06">12118 6784 66 0,'6'-2'255'16,"-6"2"-18"-16,7-3-19 0,-7 3-23 0,0 0-18 16,9-2-21-16,-9 2-9 0,0 0-18 0,12 5-12 15,-12-5-10-15,11 6-11 0,-5-3-12 0,2 3-9 16,3-2-4-16,-2 2-7 0,2-1-8 0,1 0-2 16,-1 1-8-16,1-1-2 0,1 2-5 0,-1-5-6 15,0 2-2-15,1-1-3 0,-1-1-4 0,-2 0 1 0,2-4-6 16,-1 2 3-16,-2-2-2 0,-9 2-2 15,16-6-8-15,-9 4 6 0,0-4-3 0,0 0 0 16,-3 0-4-16,2-2-1 0,-1-3-3 0,-3 0 3 16,-1 0-1-16,-2-1-2 0,0 0-3 0,-3-1 1 15,-2 0-4-15,-5-2 4 0,0-4-2 0,-4 1-2 16,-1 2-3-16,-1 2 8 0,-7-5-7 0,5 6 8 0,0 1-5 16,-1 1 3-16,2 0-6 0,-1 3 3 0,5 2 0 15,1 2 0-15,2 0-1 0,-1 2-1 16,3 2 1-16,9 0-8 0,-17 2-10 0,10 2-16 0,2 0-20 15,-2 2-17-15,4 0-22 0,3-6-24 0,-1 14-20 16,1-14-78-16,7 19-117 0,2-10-361 0,-1 1 160 16</inkml:trace>
          <inkml:trace contextRef="#ctx0" brushRef="#br0" timeOffset="172942.98">12602 6716 149 0,'0'0'243'0,"0"0"-24"16,0 0-19-16,0 0-22 0,8-4-19 0,-8 4-16 0,0 0-18 15,0 0-12-15,0 0-10 0,9 7-11 0,-9-7-6 16,3 8-11-16,-3-8-4 0,4 6-6 0,-4-6-7 16,2 8-4-16,-2-8-3 0,1 13-3 15,2-8-4-15,-3-5-4 0,1 12-6 0,-1-12-2 0,1 8-1 16,-1-8-10-16,4 12 4 0,-4-12-4 0,0 0 1 15,1 7-5-15,-1-7-4 0,0 0 4 0,0 0-1 16,1 9 2-16,-1-9-3 0,0 0 3 0,0 0-5 16,0 0 0-16,0 0 0 0,0 0-4 0,0 0 0 15,19-14-8-15,-12 5-12 0,2 2-11 0,-2-3-4 16,2 2 1-16,1-2-3 0,0 0 1 0,0 0-5 16,2 0 9-16,0-5 6 0,-3 5 0 0,1 3-2 15,-2-4 8-15,3 3 0 0,-3 0 5 0,-1-1 5 16,2 6 2-16,-2-2 7 0,-1 0 0 0,1 1 6 0,-7 4 1 15,12-5-1-15,-6 2-1 0,-6 3 2 0,10-2-4 16,-10 2 3-16,10 0-4 0,-10 0-3 0,9 5 2 16,-3-2-1-16,-1 3-5 0,1 0 1 0,-4-1 6 15,7 4-5-15,-4-2 1 0,2 3 3 0,-1-1-1 16,2 1 0-16,-1 0-3 0,-1 0 4 0,2 2-6 16,0-5 3-16,0 0 0 0,-1 2 1 0,3-3-1 15,-3 2-4-15,3-2 3 0,-1-2 0 0,-1 2-2 16,2-2 0-16,-2-1-3 0,3-2-2 0,-3 0-4 15,5-1-6-15,-1 0-3 0,0-1-2 0,2-2-8 16,0 2 8-16,-1-3 2 0,3 2-4 0,-1-2 3 16,4-4 4-16,-4 6-1 0,-1-4 1 0,-2 2 2 15,1-2 2-15,-2 0 2 0,-3 4 4 0,0-2 3 0,-8 4 4 16,11-5-2-16,-5 3 6 0,-6 2-3 16,9-1 1-16,-9 1-2 0,0 0-1 0,10-3 1 15,-10 3 1-15,0 0-5 0,0 0 7 0,11 4-5 0,-11-4 2 16,7 5-6-16,-7-5 11 0,9 8 0 0,-2-4 2 15,-1 0-1-15,3 1 4 0,1 0-4 0,1-1 5 16,3 2-2-16,-2-4 0 0,0 1 0 0,3 2 0 16,-2-2-3-16,1-1 1 0,1 0-3 0,2-1 5 15,-2-1-7-15,1 0 3 0,-1-1 1 0,-2-2-5 16,3-1-2-16,-3-1 3 0,-1 0-5 0,0-1 2 16,1 0 0-16,-5-2-5 0,-2 4 3 0,1-2-3 15,-4-1-6-15,-3 7-4 0,3-13-6 0,-3 13 1 16,-8-11 0-16,1 6-1 0,-4 0 6 0,-1 1-2 0,-3 0-6 15,0 2 9-15,-5-2-3 0,-1 4 1 16,5 0-2-16,1 0 3 0,-4 5 0 0,-1-4 1 16,5 5-3-16,-2 1 4 0,2 2-2 0,0 2-2 0,-1-1 7 15,3 3-4-15,3-2 4 0,0 1 4 0,3 3-5 16,0 2 1-16,3 0 2 0,-1 3 2 16,3-1 2-16,4 4-1 0,0-1 1 0,2 0-4 15,3 5 5-15,4 2-5 0,0-1 3 0,2 0-4 0,-1-4 3 16,3 2 3-16,-2 0-2 0,-2-5-1 0,2-2 5 15,5 4-3-15,-5-4 1 0,0 0 5 0,0 1 4 16,0-1 0-16,-1-1-5 0,3 1 8 0,-4-2 2 16,-2-1 0-16,2 1-2 0,-7-6-1 0,1 0-2 15,-4 2 2-15,2-2-2 0,-1-3 0 0,-2 0-2 16,0-8 1-16,-4 13-1 0,4-13-1 0,-10 10 0 16,3-6-1-16,-7-3 3 0,1-2-4 0,3 1 4 15,-6-3-1-15,1-2-3 0,-7 1 1 0,1-6-3 0,0 1 2 16,-1-2-4-16,-6-1 2 0,0-3-1 15,10 4 1-15,3-3-3 0,1 1 2 0,5 3-1 16,1-1 2-16,6 1-8 0,-2-2 1 0,5 1-5 16,3 0-4-16,2-1-10 0,1 0 2 0,8-4-2 0,0 3-6 15,0-3 5-15,6 4 0 0,0 0 2 0,-2-2-4 16,9-2 6-16,0 2 7 0,-6 3-2 16,0 2 1-16,9-5 3 0,-5 1 3 0,-5 2-1 0,7-2 4 15,-5 5 5-15,0 0 4 0,8-5 1 0,-10 2 2 16,2 2-4-16,4-5 3 0,-5 5 0 0,0-3 2 15,0 3-1-15,5-5 2 0,-7 5-5 16,3-1 1-16,-2 0 0 0,1 0 2 0,-2-2-7 0,0 2 3 16,-2-2-6-16,-1 1 6 0,-1 2 1 0,3 1 5 15,-7 0 0-15,-1-1-1 0,0-1-3 0,-1 0 3 16,0 3 2-16,-2-1-2 0,-4 2 1 0,1-2-2 16,-2 2-3-16,0-2 3 0,0 2-2 0,-3 6-3 15,0-13-2-15,0 13 1 0,-6-11 1 0,1 7 0 16,-2-3 1-16,-1 2-7 0,-3-1 9 0,-1 1-4 15,-1-2 3-15,0 4 0 0,-1 0 4 0,-2 1 0 16,3 1 6-16,-2 1-4 0,1 2 0 0,0-1 1 16,1 3-1-16,1 0 0 0,1 2-1 0,0 2-1 0,1-2 6 15,2 3-2-15,1-1 1 0,3 0 3 0,2 2-3 16,0 2 7-16,-1 0 0 0,3-2 1 0,1 1 2 16,4 1 2-16,0-4 3 0,1 4 0 0,2-2-4 15,3-1-1-15,0 2-1 0,0-3-3 0,4 0-2 16,1 0-1-16,-2-2-4 0,5 2-13 0,2-2-26 15,-4 1-27-15,-2-2-35 0,2-1-36 0,-2-4-45 16,2-1-259-16,4-5-465 0,1 1 206 0</inkml:trace>
          <inkml:trace contextRef="#ctx0" brushRef="#br0" timeOffset="173318.03">14484 6658 104 0,'-9'-7'239'0,"9"7"-16"0,-6-6-18 15,6 6-19-15,-9-5-18 0,9 5-18 0,-7-5-15 16,7 5-16-16,0 0-8 0,0 0-13 16,-15 0-11-16,15 0-6 0,0 0-9 0,-11 10-3 0,7-5-10 15,1 3-5-15,3-8-5 0,-5 13-7 0,3-2-1 16,1 1-4-16,1 0-2 0,1 1-7 0,1 1 1 15,1-1-6-15,2 0 0 0,4 7-4 0,-3-2 3 16,3 0-7-16,1 2 0 0,-4-3-5 0,1 0 6 16,4 0-4-16,-3-4-4 0,-3-1 1 0,2-1-2 15,-1-1 0-15,-1-3 1 0,-2 0 2 0,1-1 0 16,-4-6 5-16,4 9 9 0,-4-9 7 0,4 8 2 16,-4-8 5-16,0 0-6 0,0 0-1 0,0 0-3 15,0 0-2-15,-36-10 0 0,26 6-5 0,-3-2-16 16,-2 0-14-16,1-2-19 0,-3 0-17 0,5 1-14 0,2-1-14 15,0 2-20-15,3 0-20 0,0-2-39 16,3 0-80-16,1-2-126 0,3-1-386 0,0 11 171 0</inkml:trace>
          <inkml:trace contextRef="#ctx0" brushRef="#br0" timeOffset="173829.56">14817 6651 188 0,'-3'-5'226'15,"3"5"-26"-15,0 0-10 0,0 0-17 0,35 4-16 0,-12 2-16 16,2 0-12-16,6 5-13 0,2-2-12 15,1 1-11-15,1-1-6 0,1-2-13 0,-4 4-29 16,0-3-35-16,-7-3-46 0,-1 2-39 0,1-6-99 0,-1 0-101 16,1 1-298-16,-3-5 133 0</inkml:trace>
          <inkml:trace contextRef="#ctx0" brushRef="#br0" timeOffset="173650.72">14818 6359 1 0,'0'0'198'0,"0"0"-20"0,0 0-10 0,0 0-13 16,0 0-9-16,0 0-3 0,0 0-5 0,0 0-1 16,0 0-4-16,-1 36-10 0,2-24-7 0,1 7 6 15,1-2-4-15,-2 5-9 0,1 5-8 0,2 2-6 16,0 0-4-16,1 1-2 0,-1-1-4 0,-1 2-6 15,2-3-8-15,-2 2-5 0,3-1-6 0,-3-2-6 16,0-4-2-16,1-3-3 0,-2 4-4 0,2-3-10 16,-2 2 3-16,0-2-9 0,1 0 1 0,0-3-3 0,-2 0 0 15,1 0-4-15,0-4-4 0,-1-4-1 0,0 2-5 16,2-4-10-16,-3 0-14 0,0-8-21 0,2 15-23 16,-1-9-16-16,3 1-22 0,-4-7-22 0,4 11-29 15,-4-11-47-15,0 0-221 0,8 0-447 0,-8 0 198 16</inkml:trace>
        </inkml:traceGroup>
        <inkml:traceGroup>
          <inkml:annotationXML>
            <emma:emma xmlns:emma="http://www.w3.org/2003/04/emma" version="1.0">
              <emma:interpretation id="{A5A9EE53-3A7A-43F0-8BC5-24DD974109B9}" emma:medium="tactile" emma:mode="ink">
                <msink:context xmlns:msink="http://schemas.microsoft.com/ink/2010/main" type="inkWord" rotatedBoundingBox="17808,7817 21434,7809 21436,8312 17809,8319"/>
              </emma:interpretation>
            </emma:emma>
          </inkml:annotationXML>
          <inkml:trace contextRef="#ctx0" brushRef="#br0" timeOffset="174795.75">15939 6559 236 0,'0'0'252'16,"1"-9"-20"-16,-1 9-14 0,0 0-19 0,-6-15-21 0,3 9-17 16,3 6-16-16,-12-9-12 0,6 5-15 15,-2 0-10-15,8 4-9 0,-18 0-13 0,18 0-7 16,-20 4-10-16,10 3-5 0,2 1-6 0,-2 1-7 0,2 2-4 15,2 3-2-15,-1 6-4 0,6-4-2 0,-2 4-1 16,3 2-5-16,4-3-3 0,-3 1-4 0,7 1 1 16,1-1 0-16,1-2-4 0,1 1-2 0,3-2-1 15,3-1-3-15,-1-2-2 0,4-4-2 0,-2 1-2 16,3-1 0-16,-1-2-1 0,0-5-3 0,-4-1-1 16,-3-2-1-16,3 0-1 0,-1-2 1 0,-1-1-5 15,3-1 1-15,-5-1-2 0,2-2-2 0,0 1 2 16,-3 0-2-16,0 1 0 0,1-1 4 0,-5 1-3 15,1 1 0-15,-2 2-1 0,-6 2 2 0,10-5-3 16,-10 5-1-16,8-3 3 0,-8 3-1 0,13 3 0 16,-13-3 1-16,10 2-2 0,-5 2 3 0,1 1-3 15,2 3 0-15,0-1 4 0,5 0-4 0,-2 1 4 0,2 1 3 16,3 2-2-16,2-1 0 0,0-1 1 0,1 0-2 16,1-4 1-16,1 0 0 0,-4 1 2 15,-1-2 1-15,-3-2-4 0,2 0 3 0,-3 0 1 0,-1-4-5 16,-1 2 6-16,-10 0-3 0,16-9-3 15,-5 2 2-15,-6 0-5 0,1-3-5 0,-5-4-5 16,-2 3-3-16,-3-8 3 0,-3 3 0 0,-6-2 0 0,2-1 2 16,-3 3 0-16,-8-7 4 0,5 9-2 0,-10-5 1 15,8 5 1-15,-1 1 2 0,-1 2 1 0,2 1-1 16,-4 2-2-16,4 2 1 0,5 1-1 0,1 2 5 16,0 1-6-16,0 1-4 0,1 1-14 0,12 0-8 15,-17 2-8-15,9 1-10 0,2 1-17 0,1 2-20 16,5-6-17-16,-5 7-20 0,5-7-25 0,0 12-194 0,0-12-373 15,9 11 166-15</inkml:trace>
          <inkml:trace contextRef="#ctx0" brushRef="#br0" timeOffset="175447.03">16634 6688 74 0,'11'-6'264'0,"-8"2"-14"16,-3 4-14-16,9-5-15 0,-9 5-19 0,4-5-17 0,-4 5-19 16,0 0-19-16,0 0-14 0,0 0-15 0,11 0-15 15,-11 0-7-15,0 0-12 0,0 0-10 0,8 11-3 16,-8-11-7-16,3 10-7 0,2-3-6 0,-3-1-5 16,0 0-3-16,3 2-4 0,-5-8-3 0,6 13-3 15,-5-5-5-15,3-2-1 0,-1 0-3 0,5-1-2 16,-8-5 1-16,4 9-3 0,0-4-3 0,-4-5 2 15,8 6-5-15,-3-3 1 0,-5-3-2 0,11 2-2 16,-11-2 5-16,12 0-3 0,-12 0-4 0,13-2-2 16,-13 2-9-16,13-6-10 0,-4 0-4 0,2 0-7 0,0 1 1 15,-5 0-1-15,3 1-2 0,-3-6 2 16,4 7 3-16,-4-3 6 0,3-1 0 0,-4 3 0 16,1 1 3-16,-6 3 0 0,7-8 2 0,-7 8 2 0,7-8 3 15,-3 5 2-15,-4 3 0 0,0 0-5 0,0 0 0 16,0 0-2-16,8-4 2 0,-8 4 1 0,0 0 1 15,0 0-2-15,0 0 3 0,0 0 1 0,0 0-1 16,0 0 2-16,-6 26 3 0,6-26 3 0,0 13 0 16,1-6-1-16,0 4 2 0,2-3 2 0,0 1-2 15,2-1 8-15,0 0-1 0,0 0 0 0,1-2 3 16,-2 0-1-16,7 2-5 0,-3-2 2 0,-1-2 1 16,7 1-5-16,-7 0 3 0,5-4-2 0,-1 3 2 15,3-4-3-15,-3-2 0 0,1-1 0 0,1 0-2 16,-1 0-1-16,-1-3 1 0,1-2-2 0,-1 2-1 15,-1-2 2-15,1-2 0 0,-1-2-3 0,0 1 4 16,1 2-6-16,-5-2 1 0,6 0-1 0,-5 1 3 16,1 3 2-16,-4-1 8 0,1 2 4 0,-5 6-1 0,8-9-1 15,-4 7-1-15,-4 2-4 0,6-8-3 0,-6 8-1 16,0 0 1-16,0 0-1 0,0 0 2 0,0 0-3 16,15 9-6-16,-15-9 6 0,5 13 0 0,-2-7-4 15,2 3 3-15,0 3 0 0,1-3-3 0,1 3 1 16,-4-2 4-16,2 2-3 0,2-1-12 0,-2 0-21 15,1-2-20-15,1 1-29 0,0 0-24 0,-1-5-33 16,-1 0-36-16,1 0-248 0,-6-5-455 0,11 3 202 16</inkml:trace>
          <inkml:trace contextRef="#ctx0" brushRef="#br0" timeOffset="176394.92">17507 6660 43 0,'0'0'263'0,"0"0"-29"0,0 0-23 16,0 0-22-16,0 0-18 0,0 0-15 0,0 0-14 0,0 0-6 15,0 0-6-15,0 0-6 0,10 18-14 16,-10-18-12-16,6 11-4 0,-4-4-7 0,2 0-11 16,1-2-2-16,-1 2-8 0,-4-7-4 0,6 12-9 0,-1-7-2 15,0 0-5-15,-1-1-2 0,-4-4-3 0,9 8-3 16,-4-4-4-16,-5-4-4 0,8 5-1 0,-2-3-2 15,-6-2-9-15,14 3 6 0,-7-1-5 16,-7-2-1-16,17-6-2 0,-9 5-2 0,2 0 0 0,-2-7-4 16,3 2-2-16,-2 0 0 0,2-2-1 0,-1 0 1 15,-2 1-2-15,1 0-3 0,2-4 3 0,-6 7-3 16,1-1-1-16,-1-3 8 0,1 4 10 0,-6 4 2 16,9-7 5-16,-9 7 0 0,5-6-3 0,-5 6-1 0,6-4-9 15,-6 4 2-15,0 0-5 0,0 0 1 0,0 0-1 16,0 0-2-16,0 0-1 0,0 0-2 0,10 10-4 15,-10-10 6-15,3 10-3 0,-3-10-1 16,2 14 2-16,-2-3 0 0,3-2-3 0,-3 0 2 16,2-1 2-16,0 0-4 0,2 1 1 0,1-1 4 0,-3-2-3 15,3 3 1-15,1-4-3 0,-1 3 6 0,-2-3-3 16,2 1-1-16,2-1 0 0,-2 0 1 0,1-1-2 16,-6-4 0-16,13 5-7 0,-6-2-1 0,-7-3-5 15,17-2-4-15,-8 1-10 0,2-1-3 0,1-1-1 16,1-3-6-16,0 1-6 0,0-3 3 0,0 3 2 15,0-5 5-15,0 5 0 0,-2-3 6 0,1 3 0 16,-1-1 5-16,-4 3 3 0,-4-2 6 0,4 1-2 16,2 2 7-16,-9 2 0 0,9-5 6 0,-9 5-5 15,11-3 4-15,-11 3-4 0,0 0 1 0,0 0-3 16,0 0 3-16,15 6 2 0,-15-6-2 0,4 7 1 16,-2-1-2-16,-2-6 2 0,5 12 0 0,0-5 2 0,-4 1-1 15,4-2 2-15,0 1 2 0,-1 3-1 16,2-5 1-16,-1 1-1 0,1 3 2 0,-1-2-4 0,4 2 4 15,-3-3 0-15,1-2-1 0,2 3 0 0,1-2-3 16,2 1 3-16,-3-4-2 0,-1 1 2 0,4-2 1 16,1 0-1-16,-2-2-1 0,2 0-3 0,0-1 3 15,0 1-3-15,1-1 3 0,-3-3-2 0,4-1-1 16,-2 3 1-16,1-2 0 0,-5 1-1 0,4-1 2 16,-2 1-1-16,0 0 1 0,-1-2-1 0,-3 4 1 15,-7 2-4-15,16-4 3 0,-10 3 2 0,-6 1 1 16,13-4-1-16,-4 1 2 0,-9 3 1 0,0 0-4 15,16 3-4-15,-11 0 4 0,-5-3-1 0,13 3 1 16,-7 1-1-16,-2 1 0 0,5 0 0 0,0 0 5 0,0 0-3 16,1 0-2-16,0 2 1 0,1 0 1 15,-1 0-2-15,2-2 5 0,-1 3-8 0,0-3 2 16,-2 0 2-16,2-1 2 0,-3 0-2 0,2 0 2 0,-2-3-4 16,-8-1 5-16,15 3-4 0,-7-3 5 15,-8 0-3-15,13-2-2 0,-7-2 0 0,-6 4 4 16,12-10-4-16,-9 5 1 0,2-2-5 0,-3 0 4 0,-2 7-5 15,5-18 1-15,-7 7 0 0,-1 0 3 0,1 1-2 16,-3 0-7-16,-8-4 8 0,5 4-1 0,-8 0 2 16,5 0 0-16,-4 5-3 0,-3-2 1 0,5 2 1 15,0 0-3-15,-2 1-8 0,-1 2-12 0,4 4-11 16,-1 0-15-16,0-1-12 0,0 4-15 0,2-3-16 16,4 4-14-16,-1-1-23 0,3 0-28 0,5-5-52 15,-6 10-147-15,6-10-385 0,0 0 170 0</inkml:trace>
          <inkml:trace contextRef="#ctx0" brushRef="#br0" timeOffset="176790.87">18814 6801 101 0,'0'0'191'0,"0"0"-17"0,0 0-14 0,0 0-16 15,0 0-11-15,0 0-14 0,0 0-5 0,0 0-9 16,2 20-3-16,-2-20-4 0,0 0-8 0,2 7 1 16,-2-7-7-16,0 0 1 0,3 9-2 0,-3-9-6 15,0 0 3-15,2 7-1 0,-2-7-7 0,0 0-5 16,9 2-5-16,-9-2-7 0,0 0-3 0,13-2-4 16,-13 2-6-16,12-6-2 0,-7 4-5 0,-5 2-5 15,16-12 0-15,-5 6-6 0,-2-1-3 0,4-2-2 16,3 0-4-16,2-1-1 0,-1 0-2 0,5 0-1 15,-2 0-4-15,-2-2 2 0,3 3-3 0,0 3 0 16,0-4-4-16,-1 6 5 0,0 0-4 0,-1 0 0 0,-3 3-2 16,-1 0 3-16,1 2-4 0,2 3 1 15,0-1 1-15,-3 1 3 0,0 1 0 0,-1 4 2 16,-1-2 0-16,2 7-2 0,1-3 3 0,1 6-3 0,-3-1 1 16,-1 2 2-16,2-1-6 0,-4 3 5 0,1 0-7 15,-4 0-12-15,0-1-34 0,-1 4-47 0,1-4-43 16,-5 1-88-16,0-6-170 0,1-3-428 0,-1 2 190 15</inkml:trace>
        </inkml:traceGroup>
      </inkml:traceGroup>
      <inkml:traceGroup>
        <inkml:annotationXML>
          <emma:emma xmlns:emma="http://www.w3.org/2003/04/emma" version="1.0">
            <emma:interpretation id="{D3A589AA-91E4-45AD-B5B5-B8D4EDA52A1F}" emma:medium="tactile" emma:mode="ink">
              <msink:context xmlns:msink="http://schemas.microsoft.com/ink/2010/main" type="line" rotatedBoundingBox="6473,8788 22102,8919 22091,10161 6463,10030"/>
            </emma:interpretation>
          </emma:emma>
        </inkml:annotationXML>
        <inkml:traceGroup>
          <inkml:annotationXML>
            <emma:emma xmlns:emma="http://www.w3.org/2003/04/emma" version="1.0">
              <emma:interpretation id="{41636250-C7BF-4167-8CF6-7864D9319252}" emma:medium="tactile" emma:mode="ink">
                <msink:context xmlns:msink="http://schemas.microsoft.com/ink/2010/main" type="inkWord" rotatedBoundingBox="6472,8947 7821,8958 7816,9472 6467,9461"/>
              </emma:interpretation>
            </emma:emma>
          </inkml:annotationXML>
          <inkml:trace contextRef="#ctx0" brushRef="#br0" timeOffset="178613.65">4759 7695 129 0,'0'0'216'16,"-13"-5"-17"-16,7 1-11 0,-1 2-13 0,-4-4-16 16,2 3-15-16,-4-2-9 0,-2 3-5 0,1 0-14 15,0 0-8-15,-6-1-8 0,4 3-10 0,1 0-6 0,-1 1-8 16,1 2-9-16,-1-3-8 0,3 1-5 16,2 1-6-16,0 0-4 0,2 2-6 0,2 0-4 15,2-1-3-15,5-3 3 0,-10 11-6 0,6-5-1 0,4-6-6 16,-5 14 3-16,3-5-4 0,2-1-4 0,0-8 1 15,2 16-5-15,-2-6 3 0,0 0-4 16,5-1 0-16,-1 1 1 0,-2-1-5 0,3 2 0 0,-1-1 3 16,2-1-2-16,-1 2 0 0,1-5-5 0,-1 5 2 15,2-2-3-15,-1 2 2 0,1 0-2 0,1 0 3 16,-3-2-3-16,2 4 1 0,-1-1-1 0,0-1 1 16,-1 1-3-16,0-1-2 0,1-1 3 0,-2 1-1 15,1 0-3-15,-2-3 4 0,1 0-2 0,-2-1 5 16,0 1-2-16,-2-8 3 0,0 10 4 0,0-10 7 15,-5 9 0-15,5-9 3 0,-11 3-2 0,3-1-3 16,8-2 0-16,-18 1 0 0,8-1-3 0,-6 0 3 16,5-1-6-16,0-1-12 0,11 2-15 0,-21-2-17 0,13-2-20 15,0 2-21-15,8 2-21 0,-12-6-28 0,12 6-38 16,-1-6-223-16,1 6-420 0,0 0 186 16</inkml:trace>
          <inkml:trace contextRef="#ctx0" brushRef="#br0" timeOffset="178822.41">4841 7911 95 0,'0'0'238'0,"0"0"-24"0,0 0-26 16,11 4-15-16,-11-4-17 0,0 0-14 0,2 8-9 16,-2-8-17-16,0 13-9 0,3-6-5 0,-1 2-14 15,-2-1-8-15,4 3-9 0,-3 0-3 0,0 1-12 16,-1-1-5-16,-1 0-3 0,0-1-4 0,-3 2-12 0,4-12-27 15,-2 14-39-15,2-7-17 0,0-7-30 16,-3 9-20-16,3-9-41 0,0 0-158 0,0 0-325 0,0 0 144 16</inkml:trace>
          <inkml:trace contextRef="#ctx0" brushRef="#br0" timeOffset="179075.7">5051 7927 84 0,'0'0'183'0,"6"6"-12"0,-6-6-17 16,3 8-3-16,-3-8-10 0,4 13-12 0,-2-5-6 0,-2-2-9 15,0-6-18-15,5 14 5 0,-5-3-12 0,0-11-6 16,0 16-5-16,0-6-10 0,0-10-4 16,-5 15-4-16,3-9 1 0,-1 0-8 0,-3 0-2 15,-3-2-7-15,1 0-3 0,-2-1-1 0,-2-2-4 16,-3 1-4-16,0 0-3 0,2-2-2 0,0 0-8 15,-2-2-13-15,4-1-17 0,-1-1-21 0,1-1-18 0,-2-1-12 16,6-2-29-16,-1 0-32 0,2 0-204 0,4-4-353 16,-1-1 156-16</inkml:trace>
          <inkml:trace contextRef="#ctx0" brushRef="#br0" timeOffset="179574.08">5249 7649 107 0,'0'0'193'0,"0"0"-12"0,0 0-12 15,4 13-11-15,-4-13-12 0,-3 19-8 0,3-6-5 16,-1 1-8-16,-3 7-6 0,1-1-8 0,1 4-8 16,-2-2-7-16,-1 6-6 0,1 1-4 0,1 0-7 0,-1-1-7 15,0-5-8-15,2-1-2 0,-1 0-7 16,2-2-4-16,0 0-5 0,1-1-3 0,0 0-5 15,0-2-3-15,0-4-2 0,0-1-2 0,0-1-5 0,0-4 1 16,2 0-6-16,-2-7 0 0,3 12-3 16,-3-12 2-16,4 7-3 0,-4-7-2 0,7 4-11 15,-7-4-15-15,14 0-5 0,-14 0-5 0,14-6-15 0,-5 1-7 16,0-4-6-16,3 0-7 0,-2-1 4 0,1 1 0 16,0 0 5-16,7-3 5 0,-7 3 2 0,1 1 1 15,0-2 7-15,1 2 0 0,-2-1 11 0,2 2 4 16,-2 2 5-16,0 1 1 0,-2-1 1 0,1 2 7 15,-2 1 1-15,0 1 0 0,-8 1-2 0,12 0 7 16,-12 0-6-16,14 2 9 0,-14-2-1 0,12 3 1 16,-7 0 5-16,1 1 1 0,0 0 6 0,-6-4 3 15,9 9-3-15,-4-3 5 0,-4-1 1 0,3 3 8 16,-4-8 7-16,4 14 0 0,-4-8-1 0,0-6 1 0,-2 14 7 16,2-14 0-16,-3 12 3 0,-3-7 0 0,-1-1-3 15,-2 0-4-15,-2-1-3 0,-3 0-3 16,0 0-5-16,-3 0 0 0,2-3-5 0,-2 0-11 0,2 4-21 15,-1-3-22-15,5-1-29 0,-4 0-28 0,5-3-29 16,0 1-37-16,3-2-62 0,7 4-157 0,-8-10-400 16,8 10 178-16</inkml:trace>
          <inkml:trace contextRef="#ctx0" brushRef="#br0" timeOffset="179956.12">5775 7946 84 0,'-11'-6'209'0,"11"6"-17"16,-13-3-19-16,6 3-18 0,7 0-14 0,-13 1-16 0,13-1-20 16,-14 0-5-16,14 0-6 0,-16 5-8 0,12-5-11 15,4 0-7-15,-12 5-8 0,7-2-4 0,5-3-7 16,-7 6-1-16,7-6-4 0,-5 9-6 0,5-9-6 15,-2 11 1-15,2-11-7 0,7 14-6 0,-1-6 2 16,3 3 2-16,-3-1-3 0,3-1-2 16,0 0-3-16,-1 1-2 0,4 1 1 0,0-2-1 0,1 0 9 15,-3 3-1-15,2-2 7 0,-5-2 6 0,2 0 3 16,-3 2 5-16,0-5-1 0,-2 0 1 0,2 0 4 16,-6-5-2-16,5 7 3 0,-5-7 5 0,0 0 3 15,0 0-3-15,0 0-5 0,-11 12-10 0,3-8 4 16,8-4-6-16,-18 0 0 0,6 0-11 0,0 3-14 15,0-3-20-15,12 0-19 0,-17 0-29 0,8 1-22 0,9-1-24 16,-13 0-29-16,13 0-44 0,0 0-223 16,-5-8-430-16,5 8 190 0</inkml:trace>
        </inkml:traceGroup>
        <inkml:traceGroup>
          <inkml:annotationXML>
            <emma:emma xmlns:emma="http://www.w3.org/2003/04/emma" version="1.0">
              <emma:interpretation id="{7A2A83A5-F0DF-47B8-AB9E-99E73341D664}" emma:medium="tactile" emma:mode="ink">
                <msink:context xmlns:msink="http://schemas.microsoft.com/ink/2010/main" type="inkWord" rotatedBoundingBox="8097,9205 11481,9234 11474,10072 8090,10044"/>
              </emma:interpretation>
            </emma:emma>
          </inkml:annotationXML>
          <inkml:trace contextRef="#ctx0" brushRef="#br0" timeOffset="180789.12">6101 8096 144 0,'11'-5'222'0,"-3"4"-23"16,3-1-19-16,3 1-15 0,2-1-15 0,-1-1-17 15,2 1-12-15,-2-2-13 0,4 2-16 0,-3-2-7 16,3-2-4-16,-3 4-8 0,-1-4-6 0,-2 0-10 16,-1 1-5-16,0-2-6 0,-2 0-6 0,0-3-6 15,-3 4-7-15,-1-4-9 0,-3 4-2 0,-1-2-12 16,-1-1 5-16,-1 9-1 0,-6-11-2 0,0 5 0 15,-4 1-4-15,2 0-8 0,-5 2 4 0,0-1 5 0,-3 4-3 16,1-1 1-16,0 2 0 0,-1 2-2 0,2 0 2 16,-2 3-8-16,4 0 7 0,1 1 1 15,0 1 0-15,1 2 0 0,3 0 5 0,0-1-4 0,-1 1 5 16,4 2 0-16,2 0-2 0,-1 0 0 0,6 0-1 16,-2-3-3-16,1 3 3 0,1 0 3 0,4-5-3 15,2 4 5-15,2-3-2 0,0-2-4 0,3 1 1 16,0-3-2-16,7 1-6 0,2-2 10 0,0-1 1 15,0 1-4-15,-1-3 1 0,3-4 2 0,0 0-8 16,-2-1 4-16,1 1 0 0,-2-1 1 0,1-5-4 16,2 1 4-16,-4 1-6 0,1 1-3 0,-1-3-3 15,-1 1 1-15,0 1 5 0,-4 2-2 0,-3 1 6 16,0 0-2-16,-6 1-2 0,5 0 3 0,-4 3-2 16,-2-2 2-16,-6 3 2 0,15-1-3 0,-15 1 3 15,10 1 4-15,-10-1 1 0,12 2 1 0,-6 0 1 16,-6-2 5-16,12 4 6 0,-4 0 2 0,3-3 4 0,0 3 0 15,1-1 0-15,-2-1-4 0,5-2 3 0,-2 2 2 16,0-1 2-16,2-1-3 0,-2 0 1 16,2-1-1-16,-2-1-1 0,2 0-2 0,-2-1 2 0,-1-2 0 15,0-1 3-15,-1-1-7 0,-2 0 0 0,0 0-3 16,-3 0-1-16,0-2-2 0,-5 0 0 0,2-1-5 16,-3-1 0-16,0 11-5 0,-8-19-1 0,3 8 1 15,-2 3-5-15,-2-2 6 0,-3 2-4 0,-3 1 6 16,0 3-4-16,-6-1-5 0,-2 2 3 0,-2 0-4 15,4 5 3-15,-3-1-2 0,0 4 3 0,5-1-1 16,0 1 2-16,1 3-6 0,3-2 4 0,0 2 0 16,5 1-2-16,-2-1 2 0,2 2-1 0,3-1 1 15,0 2 0-15,3-3 1 0,1 1 1 0,3 2-2 16,5-1 2-16,-1-1-2 0,3 0 4 0,4 0-2 16,1 1-4-16,1-2 3 0,9 3 1 0,-2-5 0 0,2 2 2 15,0-1-3-15,-2-2-1 0,1 1 1 0,1 0 2 16,-4-1-4-16,-3 0 1 0,-1 0 3 0,1 1 2 15,-3 0-1-15,-3 0 4 0,2 3 5 16,-3 1 5-16,-1-3 1 0,-1 5 3 0,-1-1 0 0,-1 3 9 16,-1 1 2-16,-4 4-4 0,1 2 0 0,-2 0 2 15,-4 7-4-15,0-7 1 0,1 7-3 0,-2 1-2 16,3-7 1-16,-3 7-8 0,-2-3 2 0,1 3 1 16,1-1-3-16,4-7-3 0,-2 1-3 0,0 1-13 15,0-1-30-15,2 0-30 0,3-2-34 0,0 2-45 16,0-9-58-16,3 5-279 0,2-5-517 0,2 0 228 0</inkml:trace>
          <inkml:trace contextRef="#ctx0" brushRef="#br0" timeOffset="182229.12">7184 8004 241 0,'0'0'267'0,"0"0"-24"0,0 0-19 0,0 0-30 0,0 0-18 15,0 0-21-15,0 0-14 0,0 0-13 0,0 0-7 16,0 0-13-16,0 0-7 0,0 0-7 16,0 0-7-16,0 0-9 0,-5 30 0 0,9-24-4 0,-1 2-6 15,0-2-3-15,3 3-1 0,2-1-6 0,-1-2-1 16,3 4-8-16,-1-4-4 0,2 2-4 0,2-4 2 15,0 1-6-15,-1-1-3 0,3-2-6 0,0-2-1 16,-2 0-4-16,1 0 3 0,-1-2-7 0,0-2-3 16,0-1-1-16,0-1 0 0,-1-2-4 0,0 2 1 15,1-3-6-15,-6 1 5 0,3-2-7 0,-1-2-1 16,-2 1-1-16,3 0-3 0,-3 2-2 0,1-5 1 16,-2 6-7-16,-1 0 4 0,-2 0 1 0,0 2-2 15,-3 6 4-15,7-11-3 0,-4 5-3 0,-3 6 2 16,2-7-4-16,-2 7 3 0,0 0 5 0,0 0-5 15,0 0 1-15,0 0 2 0,0 0-3 0,0 0 6 16,4 24 0-16,-2-16-2 0,0 3 3 0,0-2-2 16,2 2 2-16,1-1-1 0,-1 1 3 0,5 1 0 0,-1-1-1 15,3-1 2-15,0 1-3 0,1-1 1 16,4 1 0-16,3-3 0 0,-2 3 2 0,3-3 1 0,-2-2 0 16,6-2 2-16,-3 1-3 0,-2-2-2 0,3-1 1 15,-1-1 1-15,-1 1-1 0,-3-2 1 0,3-2-2 16,-3-1 3-16,3 1-6 0,-8-2-1 0,4-2-2 15,-2-2-7-15,-2 0-10 0,-3-1-6 0,1-2-3 16,-3 0 5-16,-2-1-4 0,1-2-3 0,-3 2 4 16,-3-1 6-16,-1 1-1 0,1-1 3 0,-5 2 1 15,-3 1 3-15,2 0-1 0,-3 1 3 0,1 3-1 16,-4-2 3-16,2 3 0 0,-3 1 3 0,3 4-2 16,-3-2 4-16,13 2-1 0,-20 5 1 0,9-1-2 15,0 0 4-15,2 3 1 0,3-1-1 0,-1 2 1 16,1 2 3-16,1-1-2 0,2 2-1 0,1 0 1 15,0-1-1-15,4 2 2 0,1-1 6 0,0 0-1 0,2 0 1 16,2 0-2-16,2-4 2 0,-2 0 0 0,3 2 2 16,5-4-3-16,1 4 0 0,-1-4-3 0,4 0 3 15,-4-1-1-15,7-2 1 0,-7 2 1 0,9-4-3 16,-6 0 1-16,3-1 1 0,-6-2 0 0,6 1 2 16,-1-3-3-16,-6 1 5 0,5-1-5 0,-4-1 1 15,-2 0 2-15,-3 1 4 0,3-1 0 0,-1 1 4 16,-1 1-4-16,-4-1 8 0,-1 3-1 0,-6 2 0 15,13-5-5-15,-13 5-3 0,11-3-3 0,-11 3 1 16,0 0-3-16,0 0 4 0,12 8-2 0,-12-8 1 0,3 8-3 16,-3-8-4-16,3 8 4 0,-1-1 0 15,-2-7-3-15,1 12 7 0,-1-12-4 0,5 13 4 16,-3-6-2-16,-2-7-2 0,5 9 1 0,-2-4 3 0,-3-5-3 16,3 8 4-16,-3-8-2 0,5 6 2 0,-5-6-2 15,4 6 2-15,-4-6-3 0,0 0 1 0,9 4-2 16,-9-4 3-16,0 0-2 0,0 0 2 0,18-7-3 15,-13 1 1-15,-5 6-5 0,10-7 0 0,-4 3-7 16,3-4 1-16,-2 2-4 0,0-1-3 0,4 0-1 16,-4 0 3-16,0-2-2 0,1 0 0 0,-1 2 3 15,3 0 1-15,-4 0-6 0,0 2 8 0,0-1 2 16,-2 2 0-16,-4 4 1 0,9-6 2 0,-9 6-3 16,6-5 1-16,-6 5-2 0,0 0 1 0,8-1 2 0,-8 1-1 15,0 0 1-15,8 8 7 0,-8-8 0 16,5 8 4-16,-4-1-6 0,4-1 2 0,-5-6 0 15,2 16 4-15,3-7-3 0,-1-1 5 0,1 1-4 0,-3 2 1 16,3-1-2-16,-2-1 0 0,3 0 1 0,-1-1-7 16,0-3-28-16,-3 3-24 0,4-3-37 0,1-1-31 15,2-1-46-15,-9-3-234 0,17 2-435 16,-5 1 193-16</inkml:trace>
          <inkml:trace contextRef="#ctx0" brushRef="#br0" timeOffset="182690.65">8842 8009 153 0,'0'0'221'15,"-7"-5"-19"-15,7 5-20 0,0 0-7 0,-13-3-13 16,13 3-16-16,0 0-13 0,-24 8-10 0,17-2-8 16,-4-1-10-16,0 1-9 0,1 2-6 0,-1 1-10 15,3 0-5-15,0 1-3 0,2-2-7 0,1 2-5 16,-1 0-7-16,2-4 4 0,1 3-10 0,1-1 2 15,2-8-4-15,1 15 2 0,0-8-3 0,4 1-1 16,3 2-2-16,-2-5-1 0,5 3-7 0,-1-3-2 0,5 1-3 16,-1-4-2-16,6 4-5 0,0 0 3 0,2-4-7 15,-1-2-1-15,2 0-1 0,2 0 1 0,-3-2-5 16,3-4-1-16,0 4-2 0,-1-4-1 0,1-2 1 16,-3-1-1-16,-1 1 0 0,0-4-1 0,-2 1-4 15,-3-2 1-15,-2 0-3 0,-3 3 5 0,-3 1-7 16,-1 0 6-16,-2 0-2 0,-3 1 1 0,-2 8-3 15,-2-14 1-15,2 14 0 0,-11-13-3 0,7 8 2 16,-2 3 0-16,-4-2-3 0,10 4-2 0,-14-1 3 16,14 1 1-16,-14 1-2 0,8 3 5 0,0 1-4 15,1 0 5-15,0 1-3 0,5-6 5 0,-3 16-4 16,3-6 4-16,3 0 0 0,0 3 7 0,5 0-2 0,3 1-3 16,5 3 5-16,1-3 0 0,3-2-5 0,8 3 1 15,0 2 2-15,-3-1-3 0,-1-5 0 16,-2-2 0-16,1 0 0 0,0-4-2 0,-2 0-23 15,2 1-35-15,-3-3-37 0,0-2-47 0,-6-3-43 16,2-3-265-16,2-2-482 0,-6 1 214 0</inkml:trace>
        </inkml:traceGroup>
        <inkml:traceGroup>
          <inkml:annotationXML>
            <emma:emma xmlns:emma="http://www.w3.org/2003/04/emma" version="1.0">
              <emma:interpretation id="{82AE40E4-A917-44C0-810C-582094B5BFCC}" emma:medium="tactile" emma:mode="ink">
                <msink:context xmlns:msink="http://schemas.microsoft.com/ink/2010/main" type="inkWord" rotatedBoundingBox="12192,8836 13042,8843 13034,9695 12185,9688"/>
              </emma:interpretation>
            </emma:emma>
          </inkml:annotationXML>
          <inkml:trace contextRef="#ctx0" brushRef="#br0" timeOffset="183826.68">10256 7954 183 0,'0'0'222'15,"-11"3"-10"-15,11-3-18 0,-8 5-14 0,8-5-8 16,-10 9-12-16,7-4-8 0,-2 0-8 0,5-5-18 16,-8 12-9-16,5-6-11 0,-2 1-9 0,2 0-11 15,3-7-2-15,0 13-5 0,0-13-3 0,3 14-3 16,0-8-5-16,2 0-3 0,1 0-1 0,2-1-5 15,-2 0-8-15,4-2-5 0,2 0-2 0,1-1-5 16,-1-1-1-16,0-1-6 0,-1-2-1 0,3-2-2 16,-2 1-5-16,1-6-2 0,-2 2 1 0,0-1-2 15,-1-2-9-15,-2-3 1 0,1-3-1 0,-3 4-5 16,-5-4 1-16,2 0-5 0,-6 1-2 0,1 0 0 0,-4 2-3 16,-2-1-4-16,-4 0 2 0,-4 2-9 15,-1 1 6-15,1 0 1 0,0 3-1 0,3 2-1 0,-2 1-4 16,2 2-5-16,-2 1 0 0,4-1-5 0,0 3-9 15,11 0 0-15,-16 3-4 0,12 2 2 0,4-5-4 16,-8 11 0-16,6-6-6 0,2-5 0 0,5 15-2 16,0-7 1-16,5-1-2 0,2 2 9 0,4 1 6 15,3-1-1-15,2-1 2 0,2 0 4 0,9 1 1 16,-7-2 3-16,11-2 1 0,0 1 5 0,2-3 7 16,1 0 1-16,3-6 7 0,-1 3 7 0,-2-5 7 15,3 0 1-15,-2-2 4 0,-2-2-5 0,-1-4 0 16,-1-4 1-16,-4 2 0 0,-2-4-5 0,1 0 3 15,-5-2-4-15,0-2-1 0,-5 2 0 0,-5 3-2 16,-4-2 1-16,-2 0-3 0,0 0 0 0,-6 1-3 16,-3-1 2-16,-1 1-2 0,-3 2 2 0,-5-1-4 0,1 2-1 15,-3 4 1-15,1 1 2 0,-2 3-1 0,-1-1-2 16,-1 1 2-16,1 5-9 0,-3-3 13 0,-1 5-5 16,1 2 0-16,2-2 1 0,-3 5 2 0,2 2 1 15,2 2 3-15,-2 1 4 0,1 5 2 0,0 3 1 16,4 3 3-16,-1-2-1 0,1 2 4 0,-1 7 5 15,0 2 2-15,3 3-1 0,2-1 0 16,3 0 2-16,-2-1 4 0,1 4-5 0,2-4 8 0,-2-1 0 16,1 1 5-16,1 0-4 0,1-7 2 0,-4 1-1 15,6-2 6-15,-2-1-5 0,-3 1-1 0,2-2-3 16,-2 1 1-16,1-2-6 0,1-1-3 0,-2-2-1 16,1-2 5-16,2 3-8 0,-2-4 3 0,2 0-5 15,-2 1 2-15,1-1-4 0,0-2 3 0,1 1-6 0,0-1 4 16,0-1-5-16,0 1-7 0,1 1-20 15,0-6-18-15,-1-6-29 0,2 15-22 0,1-8-26 16,-3-7-25-16,4 13-39 0,-1-10-52 0,-3-3-207 0,0 0-467 16,0 0 207-16</inkml:trace>
          <inkml:trace contextRef="#ctx0" brushRef="#br0" timeOffset="183979.16">10744 8080 130 0,'7'-9'217'0,"-7"9"-21"16,15-3-18-16,-1 3-18 0,2 2-15 0,4-1-16 16,2 3-15-16,1 1-18 0,1-1-32 0,-1 1-41 15,2-1-57-15,-1-1-95 0,1 0-87 0,0 1-232 16,-2-3 104-16</inkml:trace>
        </inkml:traceGroup>
        <inkml:traceGroup>
          <inkml:annotationXML>
            <emma:emma xmlns:emma="http://www.w3.org/2003/04/emma" version="1.0">
              <emma:interpretation id="{CB1280A3-5EF2-4500-92D6-51B6E9465892}" emma:medium="tactile" emma:mode="ink">
                <msink:context xmlns:msink="http://schemas.microsoft.com/ink/2010/main" type="inkWord" rotatedBoundingBox="14019,8910 19298,8955 19289,10102 14010,10057"/>
              </emma:interpretation>
            </emma:emma>
          </inkml:annotationXML>
          <inkml:trace contextRef="#ctx0" brushRef="#br0" timeOffset="184785.11">12314 7779 155 0,'0'0'230'0,"0"0"-13"0,-24-14-11 16,18 11-16-16,-6 0-7 0,-2 2-12 0,-1-2-14 15,-3 2-13-15,-4 1-9 0,2 0-10 0,0 1-11 0,3-2-10 16,2 2-8-16,-2 2-9 0,3 1-8 15,-2-1-12-15,6 1-2 0,1 0-6 0,-1 0-8 16,1-2-6-16,2 4-1 0,1 2-2 0,6-8-5 0,-8 10-2 16,7-4-4-16,0 3-3 0,1-9-2 0,0 16-1 15,1-7-5-15,5 0 3 0,0 1-2 0,0-1-1 16,2-1-6-16,1 3 2 0,0-4-4 0,1 0-3 16,0 4 1-16,2-4 0 0,1 0-2 0,-2 2 0 15,1 0-2-15,-1-1 2 0,0-1-3 0,0 2 2 16,-2-1-3-16,1 0-2 0,-1 4 2 0,0-5-2 15,-1 0-1-15,-3 1-1 0,2 0 2 16,-2-2 0-16,0 2 0 0,-1-2-1 0,-3-1 0 0,-1-5-1 16,4 12 0-16,-4-6 1 0,0-6 2 0,0 0 1 15,-11 15 0-15,4-13 0 0,0 0 1 0,-4 3 1 16,-1-2-3-16,-2 0 3 0,0-1-1 0,1-1-4 16,-3 1-8-16,2-1-17 0,3 1-21 0,-1-1-25 0,3-1-29 15,9 0-21-15,-16 2-22 0,16-2-28 0,-10-3-253 16,10 3-456-16,0 0 202 0</inkml:trace>
          <inkml:trace contextRef="#ctx0" brushRef="#br0" timeOffset="185027.63">12468 7899 64 0,'0'0'206'0,"5"8"-11"0,-5-8-9 15,5 11-10-15,-5-5-18 0,0-6-10 0,1 17-12 16,1-4-9-16,0-2-9 0,-1 3-11 0,-1-2-10 16,1 1-8-16,-1 1-9 0,0-2-6 0,2 1-9 0,0-2-8 15,0-2-5-15,-2-1-2 0,3 1-8 16,-3-9-3-16,1 13-10 0,0-5-14 0,-1-8-24 16,1 10-11-16,-1-10-10 0,0 0-36 0,5 4-13 0,-5-4-26 15,0 0-35-15,0 0-171 0,0 0-336 16,20-19 149-16</inkml:trace>
          <inkml:trace contextRef="#ctx0" brushRef="#br0" timeOffset="185277.52">12717 7943 40 0,'0'0'200'0,"16"3"-13"0,-7-1-9 0,0 0-12 16,-1 2-14-16,3 2-13 0,-1-3-13 0,-4 2-15 15,0 3-9-15,4 1-4 0,-5-3-11 0,-1 2-7 16,0 0-4-16,-2 4-2 0,0-5-7 0,-1 5-5 15,-2-4-4-15,1-8 5 0,-5 16-1 0,0-10 4 16,-1 1-5-16,1 0 0 0,-5 0-3 0,-1-3-3 16,-2-1-6-16,-1 3-3 0,-3-5-4 0,1 0-4 0,-4 0-3 15,-1-1-1-15,1-1-3 0,3 1-6 16,1-2-10-16,0 1-14 0,0-4-14 0,0 3-21 16,1-2-15-16,3 1-23 0,1-2-21 0,1-2-29 0,0 0-31 15,6-1-62-15,-1 2-118 0,5 6-360 16,0-16 160-16</inkml:trace>
          <inkml:trace contextRef="#ctx0" brushRef="#br0" timeOffset="185790.12">12997 7614 45 0,'2'6'214'16,"2"2"-12"-16,1 4-16 0,-3-1 0 0,2 8-14 16,-2 0-8-16,2 1-11 0,-3 2-12 0,1 6-12 0,-1 1-6 15,1 1-13-15,-4-9-11 0,2 7-5 16,-1-5-11-16,-1-2-3 0,-1-1-8 0,1 0-7 16,-2 0-7-16,0-4-6 0,0-2-7 0,2 0-4 15,-2-3-1-15,1 1-4 0,0-6-2 0,0 2-6 0,3-8 0 16,-5 11-5-16,5-11 4 0,-1 8-3 0,1-8-2 15,0 0-2-15,0 0-1 0,0 0-3 0,0 0 1 16,0 0-6-16,0 0-9 0,0 0-3 0,0 0-7 16,0 0-14-16,20-26-2 0,-13 19-13 0,4-5-6 15,-2 2-4-15,3 0-3 0,6-1 11 0,-3 1 2 16,-3 1 5-16,1 0 0 0,1 3 7 0,1 2-3 16,-2-1 7-16,1 1 2 0,-1 2 3 0,2 2 6 15,0-3 1-15,0 3 4 0,0 3 8 0,-2 1 6 16,1 0 7-16,-1-1 3 0,1 1 2 0,-1 2 8 15,0 2 4-15,-3-2 0 0,-2 0-4 0,2 2 4 16,-1 1-1-16,-3-4 2 0,-4 4 2 0,3-3 1 0,-2 1 3 16,-3-7 3-16,-2 13 1 0,-2-7 9 0,4-6-1 15,-10 12-4-15,0-6-2 0,-4-2 1 16,1 0-9-16,-3 2 1 0,-5-6-8 0,1 2 1 0,-1-1-5 16,4 1-15-16,-5-2-16 0,2 1-24 15,4-1-19-15,2-1-27 0,1-2-33 0,0 1-28 0,5 0-35 16,8 2-58-16,-13-9-186 0,11 4-447 0,2 5 198 15</inkml:trace>
          <inkml:trace contextRef="#ctx0" brushRef="#br0" timeOffset="186155.09">13692 7885 14 0,'-11'-6'237'0,"4"5"-27"0,-1-3-15 0,8 4-16 0,-17-3-18 16,7 2-14-16,10 1-17 0,-15 0-13 0,7 1-10 15,-1 2-10-15,-1-1-12 0,2 3-10 0,0-3-5 16,2 5-8-16,0-1-5 0,1 0-3 0,1 2-7 16,-1-1-4-16,3-1-1 0,-2 3-8 0,4-9-5 15,4 20 1-15,-4-10-3 0,1 1-5 0,0-2 2 16,3 3-7-16,-3 0 1 15,5 0-1-15,0-1 1 0,-2 0 1 0,4 1 4 0,-1-2 5 0,-6-2 0 16,4 2 3-16,-1-2-3 0,0-3 3 0,-3 3-3 16,2-2 1-16,-3-6-1 0,3 9 5 0,-3-9-3 15,0 9 1-15,0-9 0 0,-6 8-1 0,6-8-2 16,-12 5-4-16,4-4 2 0,-4 0-9 0,1 2-9 16,-2-2-23-16,2 1-35 0,0-1-28 0,11-1-26 15,-17 0-31-15,17 0-28 0,-11-1-230 0,11 1-424 16,0 0 189-16</inkml:trace>
          <inkml:trace contextRef="#ctx0" brushRef="#br0" timeOffset="186979.11">13879 8064 56 0,'8'-2'268'15,"4"-1"-14"-15,1 0-19 0,-1 1-18 0,3 0-21 16,-2-1-19-16,5 2-15 0,-2-1-15 0,-2 0-13 15,7-2-14-15,2 2-9 0,-5-4-11 0,-4 4-10 16,-1-2-8-16,1-1-12 0,0 2-1 16,-1-5-10-16,-3 2-8 0,0-2-6 0,-2 2-3 0,-3-2-8 15,0 2-9-15,-5 6-4 0,0-19-10 0,-5 8 6 16,-1 2-6-16,-1 1-3 0,-3-2-2 0,-3 4 1 16,0 0-3-16,-2 0 2 0,-1 2 1 0,-4 3-5 15,5 1 3-15,-1 1-5 0,-1 1 0 0,4 1-4 16,0 5 7-16,1-1-4 0,2 0 3 0,2 2 1 15,0 1 0-15,2 2-3 0,0 0 2 0,5 1-1 16,-1 0-7-16,2-2 11 0,2 3 1 0,0-2-3 0,7 1 3 16,-2-2-4-16,2-1 4 0,7 2 1 0,-4-3 0 15,4 0-3-15,5 0 3 0,-1-1-5 0,3-3 4 16,-1 2-4-16,10-5 2 0,-6 0-1 0,-1-1 1 16,2-1 0-16,-2-1 0 0,-2-2-2 0,1-2-2 15,-2-1 3-15,0-2-1 0,0-1-3 0,-2 2 3 16,0 0 1-16,-3-3-1 0,-4 4 0 0,0 0 3 15,-1 0 9-15,-4 2 6 0,-1 0 1 0,0 1-3 16,-7 3 1-16,10-5-4 0,-10 5-4 0,9-6-2 16,-9 6 0-16,0 0-1 0,10 0-1 0,-10 0-2 15,0 0 1-15,11 6-1 0,-11-6 1 0,12 5 2 16,-5-2-5-16,0 1 4 0,0 0 1 0,5 2-5 16,-1 0 6-16,2-1-1 0,2-1 0 0,3 3 1 0,-3-5-1 15,3 2 2-15,-2-3-2 0,-1 0-5 16,-1 3 6-16,1-5-3 0,-1 1 0 0,-1-3 0 0,-1 2-1 15,0-4-1-15,-1-2-1 0,-4 2 1 16,1-3-4-16,-2-2 0 0,1 1-16 0,-3-4 1 16,-4 0-4-16,0-1 2 0,-1 2 0 0,-2-1 0 0,-4 1 1 15,1 1 1-15,-5 0-2 0,1 1-1 0,-8-3 6 16,1 5 2-16,-3 0 0 0,1 0-1 0,0 5 0 16,-1 2 2-16,-1 1-2 0,7 2 0 0,-3 2 1 15,0 2 5-15,2 0-1 0,3 0 0 0,-1 2-1 16,3 2 2-16,4 1-2 0,0 1 5 0,1-1-1 15,4 0 2-15,0 1-4 0,2 0 5 0,0 1-3 16,4-2 1-16,1-1 2 0,3 0 0 0,2 0 0 16,3 1 1-16,-1-2-3 0,2-1 1 0,1 0 4 15,-1-1-3-15,-4 1 3 0,7 0 0 0,0 1 0 0,-6-2 6 16,2-1-1-16,-3 2 1 0,-3 2 5 16,5 2 2-16,-2 1 4 0,-3 0 6 0,2 2 2 15,-4-3 0-15,1 5 1 0,-3 4 1 0,0 0-2 0,-1 1 1 16,-2 6-5-16,-1 0-1 0,0 2 0 0,0 1-4 15,-1-3-1-15,1 2 2 0,-3 1-6 0,2-1-1 16,5-2 1-16,-7 3-4 0,2-3 1 0,5-5-23 16,-4 1-24-16,0-4-34 0,1 1-46 0,0-2-39 15,3-6-78-15,-2-1-234 0,4-2-505 0,-2-4 224 16</inkml:trace>
          <inkml:trace contextRef="#ctx0" brushRef="#br0" timeOffset="188373.05">14867 7985 134 0,'0'0'276'0,"-4"-12"-21"15,4 12-25-15,0 0-24 0,0 0-21 0,0 0-17 16,0 0-16-16,0 0-13 0,0 0-9 0,0 0-13 16,14 26-3-16,-11-20-10 0,0 1-8 0,1 1-4 15,1 3-6-15,0-2-3 0,-3 1-11 0,3-1-3 16,1 0-5-16,1-1-4 0,-3 0 0 0,1 1-13 16,3 0-2-16,-3-3-4 0,-2-1-4 0,4 1-1 15,-1-4-4-15,-6-2-4 0,12 6-1 0,-6-5-1 16,-6-1-3-16,13-1-4 0,-13 1-2 0,13-4-3 15,-4 0-6-15,-2-1-7 0,2-1-9 0,1-1-2 16,-2-3-5-16,2 1-6 0,0-1 4 0,1 1-7 16,1-6-1-16,-2 5 0 0,-1-2 0 0,1 2 3 15,-2 1-5-15,0 1 9 0,-3 3-1 0,1-2 6 0,-1 2-1 16,1 2-3-16,-6 3 4 0,4-8-2 0,-4 8-2 16,0 0 6-16,10-3-1 0,-10 3 2 15,0 0 0-15,0 0 2 0,0 0-2 0,7 14 3 0,-7-14 1 16,1 11-1-16,-1-11 3 0,3 13 1 0,-2-6 2 15,0 0-3-15,3 2 7 0,-2 0 2 16,1-1 1-16,2 2 1 0,0-3 1 0,2 1-2 0,-1-3 6 16,0 3-3-16,4-2 4 0,-1 0 2 0,2 0-2 15,1-1-3-15,2-2-1 0,1 1 0 0,1-2 2 16,3 1-5-16,2-1 1 0,2 0-2 0,0-2 2 16,-2-2 2-16,2 0-4 0,0 2-3 0,0-5 5 15,-2 1-2-15,-2-3-2 0,0 0-14 0,2 0-1 16,-5-5-9-16,1 3-3 0,-4 0-6 0,-3-2 6 0,-3 1-5 15,-1-2 2-15,-3-1 4 0,-2 1 1 16,-2 5 3-16,-5-2 0 0,-1-1 1 0,0 1 3 16,-5 0-2-16,-1 4 7 0,0 0 1 0,-1-1-14 0,-2 5 13 15,3-1 3-15,-2 1-4 0,-1 2 5 16,2 1-4-16,-2 1 3 0,5 5 5 0,0-2-4 16,-1 0 5-16,1 2-3 0,2 3 1 0,0 0 4 0,3 1-2 15,4-1 5-15,-3-1-3 0,3 4 2 0,4-4 0 16,0 3 1-16,1-4 0 0,2 1-5 0,-2-1 5 15,6 1 3-15,0-4 0 0,0 2-6 0,5 0 2 16,3-1 2-16,-2-2-3 0,-1 0 5 0,8 1-3 16,-1-5 0-16,2 1 2 0,-2-2-1 0,1-2-2 15,-1 1-1-15,0-2 3 0,-2 0-2 0,2-4 0 16,-8 2 4-16,2 0-7 0,-1-3 2 0,0 1-2 16,0 1 6-16,-2-2-3 0,-2 3 2 0,0 1 4 15,-3 1 3-15,1-3-5 0,-2 4 7 0,-6 2-4 0,11-6-1 16,-11 6-2-16,8-4-1 0,-8 4 2 15,0 0-6-15,9 0-1 0,-9 0-4 0,0 0 6 16,4 10 4-16,-4-10-6 0,0 0 2 0,4 11-2 0,-4-11 3 16,1 11-2-16,-1-11 1 0,0 9-1 0,0-9-1 15,1 11 1-15,-1-11-2 0,-1 9 2 0,1-9 1 16,0 0 0-16,0 10-1 0,0-10 5 0,0 0-2 16,0 0 11-16,0 0 4 0,0 0-2 0,0 0 0 15,0 0-6-15,0 0 2 0,11 0 1 0,-11 0 0 16,0 0-8-16,0 0 2 0,15-14 0 0,-9 8-2 15,3 2-4-15,-1-4-4 0,2-1-1 0,-1 2-4 16,2 0-8-16,-2-3 3 0,2 2-7 0,1-2-3 16,-1 1 1-16,0 1 0 0,0-1 2 0,0 3 4 15,0 1 1-15,-3-1 0 0,-1 1-1 0,1 0 4 16,0 0 5-16,-2 1-8 0,-1-1 6 0,-5 5 3 16,12-3-3-16,-12 3 1 0,9-2 3 0,-9 2-2 15,0 0 1-15,14 7 0 0,-9-4 4 0,-5-3 3 0,6 11 3 16,-2-5 1-16,1 2 4 0,0 1 0 0,-1 1 3 15,0 0-1-15,1 0-3 0,1 2 0 0,-1-2-4 16,1 1 4-16,-3-5-2 0,2 2 1 0,-3-1-1 16,3 0-1-16,-1-1-2 0,-4-6-6 0,4 12-15 15,-1-10-18-15,-3-2-19 0,0 0-24 0,5 9-29 16,-5-9-36-16,0 0-47 0,0 0-195 0,0 0-416 16,0 0 184-16</inkml:trace>
          <inkml:trace contextRef="#ctx0" brushRef="#br0" timeOffset="188908.17">16416 7941 89 0,'0'0'226'15,"-9"-3"-18"-15,9 3-8 0,0 0-22 0,-13 0-15 0,13 0-10 16,-11 5-13-16,11-5-12 0,-14 3-9 0,5 1-14 15,2-2-7-15,1 3-11 0,0 0-6 16,0-1-8-16,2 3-6 0,-1-1-3 0,1 0-2 0,4-6-2 16,-6 14-3-16,5-7-3 0,1-7-2 0,1 13-2 15,1-6-2-15,-2-7-4 0,8 14-4 0,-1-5-3 16,1-2-6-16,1 0 0 0,1 0-3 0,5-1-5 16,5 0-7-16,-7 0 5 0,1-3-2 0,8 0 0 15,-1 2-4-15,3-2 2 0,-3-2-5 0,3-1-1 16,0 1-1-16,-3-3 2 0,2-1 0 0,-2 0-2 15,1-4-4-15,-2 0 0 0,-2 0-1 0,-4 0 1 16,0-1-4-16,-2 0 1 0,0 0 0 0,-3-2-3 16,-1 2-2-16,-3 1 2 0,1-2-4 0,-4 3 2 15,0-2-4-15,-2 8 2 0,-2-11 2 0,2 11-4 16,-8-12 1-16,2 7 1 0,-1 3 0 0,-4-2 0 16,1 3-4-16,10 1 3 0,-20-1 1 0,9 2-1 15,-1 0 0-15,4 2 2 0,-4-1 0 0,0 2 2 16,3 2-4-16,-2-1 3 0,0 4 0 0,2-1 1 15,3 0 2-15,1 1 1 0,3-1 0 0,-1 2 4 16,1 1 0-16,0-2 1 0,5 0-1 0,3 2 4 16,-1-1 3-16,6 0-1 0,-5 0 0 0,4-1 4 15,5-1-2-15,-2-2-1 0,2 0 0 0,4-1 3 16,-3-2-1-16,-1 2-2 0,4-2-4 0,-3 1 1 0,5-2-3 16,-8-2-1-16,3-1-15 0,-3-1-34 0,2-1-23 15,-4-3-25-15,0 1-33 0,0-4-56 0,3 1-255 16,-4-3-472-16,2 2 209 0</inkml:trace>
          <inkml:trace contextRef="#ctx0" brushRef="#br0" timeOffset="189284.23">17302 7846 87 0,'0'0'271'16,"-4"-12"-20"-16,4 12-22 0,-8-10-19 0,3 4-20 0,0 1-16 15,-2 1-11-15,-1-1-17 0,8 5-14 0,-18-6-13 16,9 3-11-16,-1 3-18 0,10 0-1 16,-18 0-9-16,6 4-11 0,2-1-7 0,3-1-3 0,-2 3-9 15,0 1-1-15,4 2-4 0,0 1-4 0,0-1-6 16,-1 4-2-16,5 1-3 0,2-2 0 0,3 8-2 15,-2-1-3-15,6 1-5 0,-1 0-1 16,-1 1-2-16,4-1-1 0,1 1-2 0,-1 0 0 0,2-1 0 16,-1 0-6-16,-4-2 2 0,1 1-2 0,0-6-1 15,0 2-2-15,-3-2 0 0,-2 1-1 0,2 0 1 16,-3-3-5-16,1-3 5 0,-3 0-7 0,0-7 2 16,0 14 3-16,-3-7-1 0,3-7-11 0,-12 12-22 15,4-9-29-15,-3 5-37 0,-2-6-40 0,0-1-54 16,-5 3-233-16,3-4-460 0,-1 4 204 0</inkml:trace>
        </inkml:traceGroup>
        <inkml:traceGroup>
          <inkml:annotationXML>
            <emma:emma xmlns:emma="http://www.w3.org/2003/04/emma" version="1.0">
              <emma:interpretation id="{A4D925B7-1678-4692-B869-161815084D9A}" emma:medium="tactile" emma:mode="ink">
                <msink:context xmlns:msink="http://schemas.microsoft.com/ink/2010/main" type="inkWord" rotatedBoundingBox="20061,9016 22101,9033 22094,9833 20055,9816"/>
              </emma:interpretation>
            </emma:emma>
          </inkml:annotationXML>
          <inkml:trace contextRef="#ctx0" brushRef="#br0" timeOffset="190392.09">18823 7737 151 0,'0'0'197'16,"3"-11"-13"-16,-3 11-12 0,0 0-12 0,0-8-14 0,0 8-19 15,0 0-8-15,0 0-14 0,0 0-7 0,0 0-2 16,0 0 4-16,0 0-2 0,-25 7-7 0,14-2 2 16,0 2 1-16,-2 1-6 0,-5 4 0 15,0 0 6-15,1 0-5 0,-10 5 3 0,-1 0-7 0,2 0 7 16,-3 3-1-16,-2-2-3 0,0 4-4 0,-2-4-5 15,0-1-4-15,-3-1-6 0,4 3-7 0,-4 1-6 16,2 2-3-16,1-6-8 0,1-1-2 0,1 2-2 16,3-1-4-16,5-4-8 0,-3 1 4 0,8-2-13 15,-1 0 7-15,7-2-4 0,2-3-23 0,-1 4-22 16,-1-3-20-16,8 0-16 0,-3-2-19 0,4 3-29 0,3-8-32 16,-5 10-33-16,5-10-54 0,0 0-238 15,15 11-501-15,-1-11 222 0</inkml:trace>
          <inkml:trace contextRef="#ctx0" brushRef="#br0" timeOffset="190058.12">18138 7775 105 0,'0'0'283'0,"-2"-10"-16"0,2 10-19 16,0 0-15-16,0-8-24 0,0 8-22 0,0 0-16 16,0 0-17-16,0 0-13 0,0 0-19 0,0 0-15 0,0 0-6 15,0 0-7-15,17 22-9 0,-12-12-2 16,6 8-1-16,0-2 2 0,-1 3 2 0,3 1 2 15,5 5-6-15,0 1-3 0,2-1-5 0,-3 2 6 16,3-2-6-16,0 0-6 0,-2 0-6 0,6-1-6 0,-6-1-3 16,-3-7-1-16,4 6-11 0,-3-4 4 15,2-1-2-15,-3-3 2 0,1 3-13 0,-6-9 1 0,2 4-3 16,5-2-5-16,-5-3-1 0,1 1-6 0,-2-4 6 16,-4 0-10-16,1 1 6 0,-3 1-9 15,3-3 4-15,-8-3-12 0,10 2-27 0,-10-2-15 0,10 0-29 16,-10 0-26-16,11-6-29 0,-11 6-32 0,5-12-28 15,-3 6-32-15,2-6-66 0,-2 0-195 0,3-1-515 16,-3-7 229-16</inkml:trace>
          <inkml:trace contextRef="#ctx0" brushRef="#br0" timeOffset="191128.3">18821 8330 77 0,'0'0'294'15,"0"0"-20"-15,0 0-11 0,0 0-24 0,0 0-10 16,0 0-17-16,0 0-14 0,0 0-19 0,0 0-16 16,0 0-10-16,0 0-15 0,26-8-12 0,-26 8-9 15,12-3-14-15,-4 1-8 0,-2-2-9 0,4-2-14 16,-4 5-4-16,3-3-7 0,2-1-7 0,0 0-5 0,-4-1-2 16,3 2-5-16,0-1-8 0,1 0 0 0,-1-3-5 15,-3 2-9-15,-1 0 2 0,2 0-1 16,-2 1-9-16,1 1 7 0,-7 4-4 0,8-9-2 0,-3 5-8 15,-5 4 0-15,5-5-3 0,-5 5 6 0,0 0-5 16,5-7 3-16,-5 7-9 0,0 0 3 16,0 0-5-16,0 0 1 0,0 0 2 0,0 0-1 0,0 0 2 15,0 0-6-15,0 0 5 0,-21 16 2 0,14-8-4 16,1-2 2-16,1 2-1 0,-2 4 2 0,-4 3 2 16,5-1 8-16,-1 2 0 0,3-3 1 0,0 2 4 15,-1-3 2-15,0 2-1 0,3 0 8 0,-2 0-3 16,0-2-3-16,1 0 2 0,3 0 0 0,0-4 2 15,0-8-2-15,-2 14 4 0,2-14-3 0,0 12-5 16,0-12 0-16,0 9 0 0,0-9 0 0,0 0-2 16,-2 10-2-16,2-10 5 0,0 0-3 0,0 0 5 15,0 0-17-15,0 0-33 0,0 0-33 0,0 0-25 16,0 0-37-16,0 0-36 0,0 0-40 0,0 0-44 16,0 0-255-16,0 0-543 0,22-24 239 0</inkml:trace>
          <inkml:trace contextRef="#ctx0" brushRef="#br0" timeOffset="191516.05">19211 8390 73 0,'0'0'269'0,"0"0"-13"0,0 0-12 0,0 0-13 15,0 0-18-15,0 0-10 0,0 0-14 0,0 0-21 16,0 0-9-16,0 0-13 0,0 0-14 0,0 0-10 15,8-5-8-15,-8 5-9 0,0 0-13 0,13 0-5 16,-13 0-9-16,12-2-5 0,-12 2-8 0,9 0-4 16,-9 0-9-16,0 0-3 0,13 0-7 0,-13 0-3 15,0 0-7-15,9 0-4 0,-9 0-14 0,0 0-23 16,0 0-22-16,11 0-27 0,-11 0-27 0,0 0-27 0,0 0-39 16,0 0-24-16,0 0-65 0,0 0-173 0,13-3-447 15,-13 3 198-15</inkml:trace>
          <inkml:trace contextRef="#ctx0" brushRef="#br0" timeOffset="191719.1">19438 8360 175 0,'0'0'229'0,"13"-2"-15"0,-13 2-15 0,9-3-17 15,-9 3-14-15,12-4-20 0,-12 4-9 0,6-2-17 16,-6 2-9-16,0 0-20 0,0 0-9 0,0 0-8 15,0 0-7-15,0 0-13 0,0 0-27 16,0 0-24-16,13 3-20 0,-13-3-16 0,0 0-25 0,0 0-12 16,0 0-13-16,0 0-18 0,0 0-25 0,0 9-148 15,0-9-294-15,0 0 131 0</inkml:trace>
          <inkml:trace contextRef="#ctx0" brushRef="#br0" timeOffset="191856.73">19588 8352 36 0,'0'0'221'0,"9"-6"-13"0,-9 6-12 0,8-5-16 0,-8 5-11 15,7-6-14-15,-7 6-18 0,7-4-17 0,-7 4-5 16,6-4-15-16,-6 4-9 0,0 0-15 0,7-5-16 16,-7 5-27-16,0 0-30 0,9-2-36 0,-9 2-18 15,0 0-34-15,0 0-67 0,9-3-112 0,-9 3-285 16,0 0 127-16</inkml:trace>
          <inkml:trace contextRef="#ctx0" brushRef="#br0" timeOffset="192254.02">19848 8300 35 0,'0'0'255'15,"0"0"-11"-15,0 0-9 0,0 0-13 0,0 0-13 16,0 0-17-16,0 0-14 0,0 0-17 0,0 0-17 0,0 0-12 16,0 0-13-16,0 0-10 0,0 0-13 0,0 0-9 15,0 0-2-15,0 0-6 0,0 0 2 0,0 0 1 16,-11 22 2-16,8-13 3 0,0 1-3 0,-2 0-2 16,3 2-8-16,-1-1 1 0,1 0-4 0,0-3-2 15,2 3 0-15,-3 0-7 0,3 1-5 0,0-12 2 16,0 15-4-16,0-7 5 0,1 0-12 0,-1-8 0 15,4 14-6-15,-4-8 4 0,2 0 6 0,-2-6-15 16,5 10-3-16,1-5-6 0,-1-1 1 0,1 1-2 16,-6-5-4-16,12 5 2 0,-4-1-12 0,3 1-8 15,-4-3-25-15,2-1-25 0,-9-1-31 0,19 2-22 16,-8-2-33-16,1 0-39 0,-1-2-40 0,4-1-54 16,-4-2-266-16,2-3-573 0,1 1 253 0</inkml:trace>
          <inkml:trace contextRef="#ctx0" brushRef="#br0" timeOffset="192505.44">20075 8163 253 0,'2'-11'350'16,"1"5"-16"-16,-3 6-16 0,6-11-25 0,-6 11-11 15,4-10-18-15,-1 4-41 0,-3 6-19 0,3-8-24 16,-3 8-15-16,4-7-15 0,-4 7-20 0,0 0-21 16,0 0-35-16,0 0-27 0,3-5-20 0,-3 5-21 15,0 0-28-15,0 0-20 0,0 0-21 0,0 0-24 16,0 0-23-16,-10 20-27 0,10-20-33 0,-5 9-60 16,5-9-195-16,-2 10-461 0,2-10 205 0</inkml:trace>
        </inkml:traceGroup>
      </inkml:traceGroup>
    </inkml:traceGroup>
    <inkml:traceGroup>
      <inkml:annotationXML>
        <emma:emma xmlns:emma="http://www.w3.org/2003/04/emma" version="1.0">
          <emma:interpretation id="{30040DC7-C255-4A43-955F-AD0C5860D3A7}" emma:medium="tactile" emma:mode="ink">
            <msink:context xmlns:msink="http://schemas.microsoft.com/ink/2010/main" type="paragraph" rotatedBoundingBox="6210,10264 10621,10264 10621,11451 6210,114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124E8B5-ADB4-477F-AE81-1F9E3C5FF439}" emma:medium="tactile" emma:mode="ink">
              <msink:context xmlns:msink="http://schemas.microsoft.com/ink/2010/main" type="line" rotatedBoundingBox="6210,10264 10621,10264 10621,11451 6210,11451"/>
            </emma:interpretation>
          </emma:emma>
        </inkml:annotationXML>
        <inkml:traceGroup>
          <inkml:annotationXML>
            <emma:emma xmlns:emma="http://www.w3.org/2003/04/emma" version="1.0">
              <emma:interpretation id="{A526E951-5E99-4CDA-818A-3FEA45E417D7}" emma:medium="tactile" emma:mode="ink">
                <msink:context xmlns:msink="http://schemas.microsoft.com/ink/2010/main" type="inkWord" rotatedBoundingBox="6210,10298 7687,10298 7687,10670 6210,10670"/>
              </emma:interpretation>
            </emma:emma>
          </inkml:annotationXML>
          <inkml:trace contextRef="#ctx0" brushRef="#br0" timeOffset="195179.11">4277 9235 84 0,'-7'4'187'0,"2"3"-19"0,-1-4-11 15,2 2-16-15,-2 1-17 0,1 1-8 0,5-7-15 16,-5 13-5-16,5-3-8 0,0-10-2 0,0 13-3 15,0-13-8-15,5 12-5 0,-3-4-5 0,3-4-3 16,3 4-8-16,-2-2 1 0,1-1-9 16,3-2-5-16,3 3-3 0,0-4-2 0,-2 2-1 0,4-3-5 15,-2 0-2-15,3-1-7 0,-1-1 1 0,-2 1-5 16,3-5 2-16,-1 3-3 0,-2-2-6 0,3 0 4 0,-5-5-1 16,1 3 3-16,-2-3-6 0,1 1-4 15,2 0 4-15,-6-3-4 0,2-1-2 0,-2-2 4 16,-1 1-1-16,1 2 2 0,-5-1 1 0,4 0 0 15,-4-1-1-15,1 2 4 0,-3-2 2 0,0 4 1 0,-5-2-4 16,5 3-3-16,-6 0 0 0,1-1-3 0,1 1 5 16,-7 2-1-16,0-1 1 0,2 2 1 0,-4 0 2 15,-3 1 0-15,-5 0-6 0,0 3 7 0,2-1 1 16,-3 4 4-16,4 0-2 0,3 1 1 0,-7 3 0 16,2 0 0-16,4-2-2 0,3 2-1 0,0-2-1 15,-2 5-1-15,5 0-2 0,2-1 0 0,-3 0 1 16,4 3-5-16,4 1 1 0,-2-2 5 0,2 1-6 15,3-2 4-15,0-9-3 0,5 14 1 0,-1-8-5 16,3 2 2-16,4-2-1 0,2 0-7 0,0-2-5 16,7 1-5-16,-2 2-3 0,0-7-5 0,1 2-4 15,1 0-5-15,0-4 0 0,-1 0-1 0,-1-1 8 0,0-2-3 16,-3-1 1-16,-2 0-1 0,3 0 10 0,-5-3 0 16,2 2 4-16,-4-2 0 0,2-1-2 15,-2 1 2-15,-3 0-1 0,5-1-2 0,-4 1 8 0,0 1 9 16,-5 3 7-16,2-1 7 0,-4 6 8 0,6-8 3 15,-6 8-5-15,5-8-3 0,-5 8-6 16,0 0-1-16,2-6-4 0,-2 6 0 0,0 0 0 0,0 0-1 16,0 0-4-16,0 0 2 0,0 0 3 0,5 19-4 15,-5-19 2-15,4 15 1 0,-3-5-1 0,0 0 4 16,1 3 0-16,1-2 4 0,2 0-4 0,-5 0 2 16,6 0-3-16,-2-1 2 0,-1 0-4 0,4-4 5 15,-6 1-1-15,4-2-1 0,1 1-3 0,-1-2 3 0,-5-4-2 16,11 5-2-16,-5 0 1 0,3-4 0 0,-9-1-5 15,12 2 5-15,-12-2-3 0,15-4 1 16,-7 0-1-16,0 2-2 0,0-2 2 0,0 1-2 16,2-3-4-16,-3-2 5 0,1 4-4 0,-1-6 3 0,-1 5-2 15,5-1-2-15,-4-2 1 0,0 3 0 0,-1 1-2 16,0-1 6-16,-6 5-6 0,7-3-1 0,-7 3 0 16,7-4 0-16,-7 4-5 0,6-4 4 0,-6 4 0 15,0 0 0-15,0 0-2 0,0 0 2 0,0 0-1 16,0 0 0-16,13 9 4 0,-13-9-3 0,0 10 1 15,0-10 4-15,3 9-5 0,-3-9 4 0,0 11-3 16,0-11 4-16,5 10-3 0,-5-10 1 0,3 7 2 16,-3-7 2-16,1 8 0 0,-1-8-2 0,0 0 0 0,3 8 4 15,-3-8-2-15,12 3 0 0,-12-3-3 16,9 1 2-16,-9-1-2 0,13 0 1 0,-13 0-1 16,16-4-3-16,-9 4-3 0,1-4 2 0,3 0-6 0,0-2 8 15,-2 1-3-15,-1 0 3 0,5-3-1 0,-5 3 0 16,2-2-2-16,-3 0 3 0,2 2 1 0,-4-1 2 15,2 0 1-15,-1 2 6 0,-6 4 3 0,10-6 5 16,-5 3-2-16,-5 3-2 0,10-5 1 0,-10 5-2 16,6 0 2-16,-6 0 0 0,0 0-2 0,13 6-2 15,-11-2 3-15,-2-4-2 0,10 10 2 0,-7-5 0 16,3 3 0-16,-4-2-2 0,3 4-2 0,0-1 0 16,1 3 0-16,-1-2 1 0,-1 2-2 0,2-4 1 15,-1 1-2-15,1-3 0 0,-1 2-12 0,0-3-13 16,-3 0-23-16,-2-5-26 0,10 10-31 0,-7-6-40 15,-3-4-53-15,13 4-248 0,-13-4-473 16,0 0 210-16</inkml:trace>
          <inkml:trace contextRef="#ctx0" brushRef="#br0" timeOffset="195614.11">5632 8993 124 0,'0'5'217'16,"0"7"-15"-16,4-4-16 0,-3 4-3 0,-1-2-14 15,1 4-17-15,2 0-14 0,-1 0-8 0,-1 5-14 16,3 1-5-16,-4-1-12 0,5-1-9 0,-3-1-5 16,2 1-7-16,-4-3-4 0,4-3-10 0,-4 0-2 15,3-3-2-15,-1-1-9 0,-1 0-1 0,0 1-2 16,3-4-5-16,-4-5-5 0,0 11 0 0,2-3-4 15,-2-8-4-15,0 0-1 0,5 7 3 0,-5-7-2 16,0 0 0-16,0 0-6 0,0 0 0 0,0 0 0 16,0 0-6-16,0 0-1 0,0 0 0 0,11-18-5 15,-11 18 0-15,0 0-2 0,-6-19-1 0,6 19-1 16,-6-12 0-16,0 5-3 0,-2 0 5 0,-1 0 0 0,-3 2 3 16,-1-1-3-16,0 2 1 0,-2 2 1 15,-5 1-1-15,3 1-4 0,-2 4 2 0,3-1-3 16,1-1 1-16,2 4 0 0,0 2-1 0,1-1 5 0,0 2-4 15,6 1-5-15,-1 0 3 0,5-4 1 0,-3 6 1 16,1-4-2-16,4 1 1 0,0-9 0 0,5 14 1 16,3-7-2-16,1 2 1 0,3-1-15 0,-1-3-22 15,5 1-33-15,-1-1-34 0,1-1-48 0,6-2-75 16,-1 0-213-16,0-2-471 0,0-3 209 0</inkml:trace>
        </inkml:traceGroup>
        <inkml:traceGroup>
          <inkml:annotationXML>
            <emma:emma xmlns:emma="http://www.w3.org/2003/04/emma" version="1.0">
              <emma:interpretation id="{FDA450B1-0252-45DF-8FC9-77FAD4C4C757}" emma:medium="tactile" emma:mode="ink">
                <msink:context xmlns:msink="http://schemas.microsoft.com/ink/2010/main" type="inkWord" rotatedBoundingBox="8634,10264 10621,10264 10621,11451 8634,11451"/>
              </emma:interpretation>
            </emma:emma>
          </inkml:annotationXML>
          <inkml:trace contextRef="#ctx0" brushRef="#br0" timeOffset="196297.14">6644 9049 173 0,'-5'-4'279'15,"5"4"-23"-15,0 0-23 0,0 0-24 0,0 0-20 16,0 0-18-16,0 0-16 0,0 0-10 0,0 0-4 15,19 14-12-15,-10-7-1 0,2 3-11 0,6 2-1 16,9 5-7-16,-2 1-6 0,1 3-8 0,2-2-8 16,3-3-10-16,-4 0-3 0,-2 1-8 0,-4-2-12 15,-1-5 1-15,-2 1-6 0,-1-2-7 0,-1 0-3 16,-3-3-4-16,-2 1-5 0,1-2 1 0,-4 1-7 16,1-4-11-16,-2 2-5 0,-6-4-19 0,11 6-23 15,-11-6-20-15,11 0-24 0,-11 0-19 0,0 0-32 0,11-10-17 16,-8 4-27-16,3-2-31 0,-4 0-214 15,6-2-452-15,0-7 199 0</inkml:trace>
          <inkml:trace contextRef="#ctx0" brushRef="#br0" timeOffset="196599.29">7377 8959 132 0,'0'0'157'0,"0"0"-4"0,0 0-14 0,0 0 0 16,0 0-4-16,0 0-1 0,-21 14-3 0,15-8-3 16,-3 2 3-16,1 2-7 0,-3 3-2 0,3-2 2 15,-7 5 3-15,0 1-9 0,2 2-6 0,-6 6-10 16,2-2 7-16,-2 2-7 0,0 3-2 0,-1 2-5 16,1 0-6-16,0-4-4 0,0 4-3 0,2-3-10 15,-2 2-5-15,2-4-5 0,2 3-4 0,-3-3-8 16,8-4-3-16,-2-2-3 0,3 1-4 0,2-2-3 0,-3 1-2 15,6-7-5-15,-2 2-2 0,0-2-2 16,0 0-2-16,1-1-15 0,1-2-21 0,2-1-25 0,-2 1-27 16,3-1-33-16,1-8-39 0,-5 12-42 0,5-12-69 15,-1 9-208-15,1-9-493 0,0 0 219 0</inkml:trace>
          <inkml:trace contextRef="#ctx0" brushRef="#br0" timeOffset="197166">7331 9661 272 0,'0'0'285'0,"0"0"-24"0,0 0-22 15,0 0-20-15,0 0-15 0,0 0-20 16,0 0-20-16,0 0-12 0,9-3-18 0,-9 3-9 0,8-8-13 16,-3 5-8-16,-5 3-12 0,9-9-11 0,-3 6-7 15,0-2-8-15,0-2-6 0,-1 0-7 0,1 2-6 16,3-4-4-16,1 3-6 0,-3-4-2 15,1 3-4-15,-1-3-7 0,-2 4-1 0,1-4-5 0,3 1-3 16,-5 0-2-16,1-1-3 0,1 1-2 0,-4 2-1 16,1 0-1-16,-3 7-2 0,7-14-1 0,-6 8 1 15,-1 6-2-15,5-10-3 0,-5 10 2 0,3-6-3 16,-3 6 2-16,0 0-2 0,0 0 1 0,0 0-5 16,0 0 3-16,0 0-1 0,0 0-1 0,0 0 3 15,0 0 1-15,-13 23-1 0,10-13 4 0,-1 1 2 16,1 0 9-16,-1 3 7 0,0 0 0 0,1 4 3 0,-1-6 4 15,1 2 0-15,-1-1 7 0,-1 3 8 16,4-2-3-16,-1-1-3 0,-1-1-1 0,1-1-4 0,0-1-3 16,1 0-7-16,-1-1 5 0,2-9-2 0,-1 12 3 15,-1-5-7-15,2-7 0 0,-1 10-2 0,1-10-2 16,0 0 1-16,0 0-3 0,0 14 0 0,0-14-7 16,0 0-12-16,0 0-20 0,0 0-23 0,0 0-19 15,1 7-31-15,-1-7-44 0,0 0-49 0,0 0-51 16,0 0-253-16,14-4-537 0,-14 4 237 0</inkml:trace>
          <inkml:trace contextRef="#ctx0" brushRef="#br0" timeOffset="197442.71">7694 9746 240 0,'0'0'242'16,"0"0"-23"-16,0 0-20 0,0 0-21 0,9-5-19 0,-9 5-17 15,0 0-12-15,0 0-15 0,0 0-10 0,13-2-11 16,-13 2-10-16,0 0-18 0,8 0-23 0,-8 0-27 15,0 0-27-15,13 0-29 0,-13 0-31 0,0 0-39 16,8-2-190-16,-8 2-325 0,10-4 143 0</inkml:trace>
          <inkml:trace contextRef="#ctx0" brushRef="#br0" timeOffset="197627.72">7911 9711 17 0,'0'0'234'0,"0"0"-21"16,0 0-21-16,0 0-22 0,0 0-15 0,0 0-19 16,0 0-9-16,7-3-16 0,-7 3-14 0,0 0-20 0,0 0-20 15,0 0-32-15,0 0-26 0,11 6-32 0,-11-6-27 16,9 2-52-16,-9-2-123 0,11 1-253 16,-11-1 112-16</inkml:trace>
          <inkml:trace contextRef="#ctx0" brushRef="#br0" timeOffset="197768.34">8118 9701 57 0,'0'0'250'0,"8"-7"-4"0,-8 7-17 16,8-6-12-16,-8 6-20 0,8-5-20 0,-8 5-17 15,4-3-18-15,-4 3-13 0,0 0-20 0,0 0-14 16,0 0-17-16,6-4-21 0,-6 4-22 0,0 0-26 16,0 0-28-16,0 0-38 0,0 0-30 0,0 0-34 15,0 0-197-15,0 0-343 0,-19 15 152 0</inkml:trace>
          <inkml:trace contextRef="#ctx0" brushRef="#br0" timeOffset="198412.31">8412 9686 83 0,'0'0'257'16,"0"0"-19"-16,0 0-23 0,4-6-24 0,-4 6-18 16,0 0-16-16,0 0-17 0,0 0-9 0,0 0-7 15,0 0-7-15,0 0-7 0,3 21-5 0,-3-21-6 16,-3 10-1-16,3-10-7 0,-1 14-4 0,1-14-5 16,0 16-10-16,0-8-4 0,-1 0-1 0,-1 2-4 15,2-10 1-15,0 18-7 0,-2-8-4 0,2 1-3 16,0 3-5-16,0-4-2 0,0 1-1 0,0 2-7 0,0-3-2 15,2 1-5-15,-2 2 0 0,2-2-2 0,-2 0 1 16,0 1-7-16,0-1 1 0,1-1-5 0,-1 2-1 16,0-3 0-16,1 4-2 0,2-3 0 0,-2 1-1 15,1-1-3-15,1 2 0 0,-2-1 1 0,4 0-3 16,-4 0-2-16,0 0 0 0,1 0-3 0,1-4 7 16,-3 2-6-16,3-2 3 0,-3-7-5 0,2 14 3 15,-2-14-1-15,3 9 1 0,-3-9-2 0,1 12 0 16,-1-12 2-16,0 6 0 0,0-6 7 0,0 0 10 15,-7 7 7-15,7-7 4 0,0 0 0 0,-15-1-1 16,15 1-1-16,-15-4 0 0,6 0-1 0,-2 1-8 16,1-1 0-16,-1 0-2 0,-1-2 6 0,0 1-11 15,-1-1 0-15,5 0 3 0,-5 1-3 0,2-2 2 16,1 2-1-16,0-4-5 0,4 7-6 0,-1-3-19 16,2-1-15-16,-2-2-15 0,2 3-10 0,-2 0-20 15,3-3-29-15,4 8-23 0,-9-12-26 0,7 6-33 16,0-6-49-16,2 12-252 0,0-19-529 0,4 8 234 0</inkml:trace>
          <inkml:trace contextRef="#ctx0" brushRef="#br0" timeOffset="198715.86">8610 9406 292 0,'2'-7'348'0,"1"-2"-13"0,-1 1-21 16,-2 8-27-16,4-11-43 0,-4 11-18 0,5-9-14 15,-5 9-44-15,0 0-45 0,0 0-40 0,0 0-47 16,0 0-66-16,0 0-86 0,-20 18-305 0,11-11-455 16,-1 1 202-16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28.2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0 237 109 0,'0'0'98'0,"0"0"-1"0,6-6-5 0,-6 6-2 0,0 0 2 15,0 0-4-15,0 0-3 0,6-4 1 0,-6 4-2 16,0 0-4-16,0 0-3 0,0 0-1 0,0 0-3 15,0 0-3-15,0 0-2 0,0 0-2 0,0 0-3 16,0 0-5-16,0 0 1 0,0 0-6 0,0 0-5 16,0 0 4-16,0 0 0 0,0 0 0 0,0 0 3 15,0 0 0-15,0 0-3 0,0 0-1 16,0 0-5-16,0 0-1 0,4-6-4 0,-4 6-5 0,0 0-5 16,8-3-3-16,-8 3-3 0,8-4-2 0,-8 4 0 15,9-5-3-15,-9 5-2 0,9-5 0 0,-1 1-4 16,-2 2 4-16,-6 2 1 0,14-8-5 0,-8 4-1 15,1-1-4-15,-1 3 5 0,3-2-5 0,0-1 1 0,-3 1-2 16,1 0 2-16,2-2-2 0,-3 1-1 0,-1 1 1 16,1-1 1-16,-1-1-3 0,-5 6-2 0,10-10-1 15,-8 5 3-15,3-1-3 0,-5 6 4 0,8-12-2 16,-4 6 2-16,-1 1-5 0,-3 5 1 0,5-11-3 16,-5 11 5-16,5-11-2 0,-5 11 4 0,5-9-4 15,-5 9 0-15,2-8-3 0,-2 8 0 16,2-8 1-16,-2 8-1 0,3-7 2 0,-3 7 0 0,0 0-2 15,0 0 6-15,3-12-3 0,-3 12 0 0,0 0 3 16,0 0-1-16,3-9-2 0,-3 9 2 0,0 0 1 16,0 0 4-16,3-8 0 0,-3 8-3 0,0 0 7 0,0 0 1 15,0 0-5-15,0 0 4 0,0 0-5 16,0 0 0-16,0-9-2 0,0 9-1 0,0 0 2 16,0 0 0-16,0 0-6 0,0 0 1 0,0 0-1 0,0 0-1 15,0 0-1-15,0 0-1 0,0 0-2 0,0 0 2 16,0 0-1-16,0 0-2 0,0 0 1 15,0 0 5-15,0 0-6 0,0 0 1 0,0 0 2 0,0 0-2 16,0 0 6-16,-12 22-4 0,12-22 0 0,-7 9-2 16,7-9 0-16,-5 11-3 0,5-11 8 0,-3 11-1 15,0-5-3-15,1 1 4 0,-1 0-3 0,-2 1 2 16,2 0-2-16,0-2 0 0,0 1-2 0,0 1 5 16,-1 0-4-16,2 0 1 0,-2-2 1 0,0 2 0 15,2-1 0-15,-2 2 0 0,1 0 0 0,1-1-1 0,2-8-1 16,-6 16 3-16,5-5 1 0,0-4-2 15,-2 1 0-15,1 2-1 0,-1-3 2 0,1 1 0 16,2-8-1-16,-4 15 3 0,2-8-2 0,0 1-1 16,2-8 1-16,-3 13-1 0,0-7 0 0,2 3 2 15,1-9-1-15,-4 14 2 0,2-8-2 0,2-6 2 16,-4 14 2-16,2-7-1 0,2-7 0 0,-5 14 4 0,3-7-5 16,-1 0 3-16,3-7-3 0,-3 14-1 15,0-9 0-15,3-5 3 0,-3 13-1 0,1-3 2 0,2-10 0 16,-3 12-4-16,2-6 2 0,1-6 0 0,-4 13-1 15,3-6 5-15,1-7-4 0,-1 10 3 0,1-10-3 16,-1 10 2-16,1-10-3 0,-3 13 2 0,2-8-1 16,1-5 3-16,-1 14-6 0,1-14 1 0,0 8 2 15,0-8-2-15,-3 13 1 0,3-13 1 0,0 14 3 16,0-14 2-16,0 10-1 0,0-10-2 0,3 13 0 16,-2-7 2-16,-1-6-4 0,0 11 1 0,0-11 2 15,0 10-3-15,0-10 1 0,0 12 1 0,0-12-3 16,0 13 2-16,0-13-1 0,-1 12 2 0,2-5-5 15,-1-7 6-15,1 11-1 0,-1-11-2 0,0 13-1 0,3-8 3 16,-3-5 3-16,1 14 1 0,0-8 1 0,-1-6 4 16,0 8-4-16,0-8-2 0,0 11 2 0,0-11-5 15,5 12 6-15,-5-12-1 0,-1 10-2 16,1-10-1-16,1 9 0 0,-1-9 3 0,1 9-4 0,-1-9 5 16,0 0-2-16,2 12 0 0,-2-12-4 0,3 6 2 15,-3-6 0-15,0 0 2 0,3 9-1 0,-3-9 0 16,0 0 3-16,5 6 1 0,-5-6 3 0,0 0-2 15,0 0 6-15,2 8-1 0,-2-8 5 0,0 0 0 16,0 0 4-16,0 0 0 0,6 4-1 0,-6-4 1 16,0 0-11-16,0 0 1 0,0 0 7 0,16-4-11 15,-16 4-8-15,0 0-20 0,10-5-23 0,-10 5-29 16,10-8-35-16,-5 4-29 0,-5 4-38 0,6-8-55 16,-6 8-262-16,0-11-525 0,0 11 233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29.3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21 136 0,'0'0'142'0,"0"0"-12"16,0 0-1-16,0 0-10 0,0 0-2 0,0 0-1 16,0 0-6-16,0 0-11 0,0 0-7 0,0 0-2 15,0 0-10-15,0 0-2 0,0 0-11 0,0 0 0 16,0 0-4-16,0 0-1 0,0 0-7 0,0 0 2 15,0 0-2-15,0 0 3 0,27-8-7 0,-27 8 4 16,16-2-3-16,-5 2 0 0,1-1-11 0,0-1 7 16,-2 2-8-16,3-1 2 0,1 1 0 0,0 0-2 0,1-1-1 15,1 0-3-15,-1-2-2 0,-2 3-6 0,2 0 2 16,-4 0-3-16,3 0-3 0,-3 0 1 0,-3-2-6 16,5 2 1-16,-3 2-4 0,-10-2 1 0,17 0-3 15,-7 0 0-15,-10 0-1 0,13 0 1 0,-4 0-2 16,-9 0-1-16,16 0-1 0,-16 0-1 0,15 0 1 15,-8 0-2-15,-7 0 2 0,16 3-4 0,-8-3 5 16,-8 0-1-16,14 0 2 0,-5 1-2 0,-9-1 4 16,15 0-2-16,-8 1-1 0,-7-1 1 0,16 0-4 15,-8 1 0-15,-8-1-1 0,13 0 0 0,-3 0 3 0,-10 0-3 16,14 2-2-16,-6-1 1 0,-8-1-5 16,15 2 4-16,-15-2-1 0,14 1 0 0,-7-1-1 15,-7 0 2-15,14 2-1 0,-14-2 2 0,12 0 4 0,-12 0-4 16,12 0 0-16,-12 0 3 0,13 4 4 0,-13-4-2 15,8 0 2-15,-8 0 3 0,11 0-2 0,-11 0-2 16,11 1 5-16,-11-1-2 0,13 1 1 0,-13-1-1 16,11 0 3-16,-11 0-6 0,10 2 0 0,-10-2-1 15,12 1-1-15,-12-1 1 0,10 0-2 0,-10 0 3 16,0 0-5-16,12-1 5 0,-12 1-4 16,0 0-2-16,0 0 5 0,10 0-1 0,-10 0-2 0,0 0 1 15,0 0 3-15,0 0-6 0,0 0-1 0,0 0 1 0,0 0-2 16,0 0 2-16,0 0-3 0,11 0-2 15,-11 0 2-15,0 0 2 0,0 0-4 0,0 0-5 16,0 0 2-16,0 0-12 0,0 0-12 0,0 0-13 16,0 0-16-16,0 0-16 0,0 0-20 0,0 0-30 15,0 0-22-15,0 0-27 0,-33-2-27 0,33 2-216 16,-19 0-445-16,7-2 198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30.6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0 164 6 0,'0'0'155'0,"0"0"-15"0,0 0-14 16,0 0-12-16,0 0 1 0,0 0-12 0,0 0-10 15,0 0-6-15,0 0-4 0,0 0-5 0,0 0 1 16,0 0 2-16,0 0-8 0,0 0 4 0,0 0-6 15,0 0 3-15,0 0 1 0,0 0-4 0,0 0-2 16,0 0 3-16,30-3-11 0,-30 3 1 0,0 0-6 16,0 0-2-16,0 0 2 0,0 0-5 0,0 0-5 15,7-7-2-15,-7 7-5 0,0 0-4 0,7-7 1 0,-7 7-3 16,11-5 1-16,-7 3-3 0,-4 2-3 0,16-5-1 16,-9 1-3-16,1 1 4 0,4-2-1 0,0 3-6 15,-1-4 1-15,-3 3-2 0,-1 0 0 0,3 0 0 16,-1-2-5-16,-3 1 1 0,-6 4-3 0,16-6-3 15,-9 2 3-15,-1 1-4 0,2-2 0 0,-2 1 2 16,-6 4-3-16,14-8 2 0,-6 5-6 0,-3-3 1 16,4 3-4-16,-3-2 5 0,0 1-1 0,0 0-8 15,0 0 6-15,-6 4 2 0,9-8-6 0,-9 8 4 16,6-5 0-16,-6 5 1 0,10-5-3 0,-10 5-2 16,6-7 1-16,-6 7 1 0,5-5-1 0,-5 5 0 15,0 0 0-15,9-2 1 0,-9 2 1 0,0 0-4 16,5-6 4-16,-5 6 0 0,0 0-2 0,0 0 2 15,6-6-2-15,-6 6 0 0,0 0-1 0,0 0-2 16,0 0 2-16,0 0 1 0,0 0-3 0,0 0 2 0,0 0-3 16,0 0 3-16,0 0-5 0,0 0 4 0,0 0-1 15,0 0 0-15,0 0 0 0,0 0-1 0,0 0 0 16,0 0 4-16,0 0-5 0,0 0 5 0,0 0-3 16,0 0 1-16,0 0 0 0,0 0-3 0,0 0 4 15,0 0 1-15,-21 12-1 0,21-12 2 0,-7 5-3 16,7-5 6-16,-8 5-4 0,1-1-1 0,7-4-2 15,-15 6 4-15,11-4-4 0,-3 2 2 0,-2 0 1 16,1 1 1-16,0-1-4 0,-2-1 7 0,3 1-3 16,-4 1 0-16,0 2 0 0,0-2-2 0,-3-1 0 15,4 1-1-15,-1 0 1 0,2-3 1 0,1 2 0 16,-1-1 1-16,2 0 0 0,-2-1 0 0,9-2 2 0,-11 4-3 16,5 0-3-16,6-4 2 0,-10 4 2 15,10-4-1-15,-7 5 2 0,7-5-4 0,-8 3 5 16,8-3-3-16,0 0 2 0,-9 5-1 0,9-5-3 0,0 0 0 15,-4 4 4-15,4-4-2 0,0 0-3 0,0 0 4 16,0 0-1-16,-9 3 2 0,9-3-2 16,0 0-1-16,0 0 0 0,0 0 2 0,0 0 0 0,0 0-5 15,-7 6 4-15,7-6 2 0,0 0-3 0,0 0 5 16,0 0-6-16,0 0 2 0,0 0 1 0,0 0-3 16,0 0 2-16,-5 5-1 0,5-5-3 0,0 0 4 15,0 0-2-15,0 0 4 0,0 0-2 0,0 0 0 16,0 0 0-16,-1 10 0 0,1-10 1 0,0 0 2 15,0 0-1-15,7 9 1 0,-1-4 3 0,-6-5 5 0,10 9 0 16,-4-6 4-16,-2 1 1 0,6 3-2 16,-2-1 3-16,3 1-1 0,-2-1-1 0,1 2-5 15,1 0 5-15,-2 0 0 0,2-1 0 0,0-2-3 0,-1 2-2 16,0 0 2-16,-4-1-3 0,1-1 2 0,1-2 1 16,-4 4-6-16,4-3 1 0,-3 0 1 15,-5-4-3-15,7 8 2 0,-2-6-4 0,-5-2-1 0,0 0 2 16,6 6 0-16,-6-6-2 0,0 0 1 0,0 0 0 15,0 0 1-15,6 6-6 0,-6-6-12 0,0 0-11 16,0 0-17-16,0 0-19 0,-1 10-32 0,1-10-24 16,0 0-37-16,0 0-43 0,0 0-206 0,0 0-436 15,0 0 192-15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40.1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136 171 73 0,'0'0'118'0,"0"0"-6"0,0 0-6 16,0 0-9-16,0 0 2 0,0 0-12 0,0 0-5 16,0 0-3-16,0 0-2 0,0 0-4 0,0 0-2 15,0 0-3-15,0 0-3 0,0 0-4 0,0 0 2 16,0 0-12-16,0 0 5 0,0 0 3 0,0 0-8 16,0 0 0-16,0 0-5 0,0 0-5 0,0 0 1 15,0 0-2-15,0 0-2 0,0 0-3 0,0 0-1 16,0 0 0-16,0 0 1 0,0 0 1 0,0 0-3 15,0 0-2-15,0 0-3 0,0 0-10 0,0 0 6 0,0 0 0 16,0 0-2-16,0 0-2 0,0 0 1 16,0 0-4-16,0 0-5 0,0 0 1 0,-1-21 0 15,1 21-6-15,0 0 4 0,2-9-2 0,-2 9 0 16,0 0-3-16,0 0-2 0,6-9 0 0,-6 9 6 16,3-5-4-16,-3 5-6 0,2-6 3 0,-2 6 0 0,7-5 0 15,-7 5 1-15,6-5-1 0,-6 5-3 16,6-5 4-16,-6 5-2 0,7-7 0 0,-7 7 2 0,10-6-2 15,-4 4-4-15,-6 2 4 0,9-6 3 0,-9 6-4 16,10-6-3-16,-10 6 4 0,9-7 2 16,-5 4-4-16,-4 3 0 0,12-4 2 0,-12 4-4 0,7-7 4 15,-7 7-4-15,10-5 1 0,-7 1-4 0,-3 4 2 16,10-3 3-16,-10 3-2 0,9-4 4 0,-9 4 1 16,7-7-6-16,-7 7 3 0,6-3 0 0,-6 3 3 15,9-5 3-15,-9 5-5 0,9-4 4 0,-9 4 0 16,7-7 2-16,-7 7-7 0,0 0 3 0,6-3 2 15,-6 3-2-15,0 0 0 0,9-4 2 0,-9 4 2 0,6-2-4 16,-6 2-4-16,0 0 5 0,10-4-4 16,-10 4 2-16,0 0 2 0,7-4-4 0,-7 4 2 15,0 0-1-15,0 0-1 0,13 0 3 0,-13 0-4 16,0 0 2-16,0 0-1 0,12 0 1 0,-12 0-2 16,0 0 2-16,9 2-2 0,-9-2 2 0,0 0-1 15,0 0-2-15,11 2 0 0,-11-2-1 0,0 0 0 16,5 4 3-16,-5-4 2 0,0 0 0 0,0 0-3 0,6 6 0 15,-6-6 0-15,0 0 0 0,2 8 0 0,-2-8 0 16,0 0 1-16,5 5-2 0,-5-5-1 0,0 0 2 16,0 0 3-16,0 9-3 0,0-9 0 0,0 0 4 15,0 10-7-15,0-10 1 0,0 0-1 0,-5 12 6 16,5-12-1-16,0 0-2 0,-3 11 1 0,3-11-1 16,-3 6-3-16,3-6 2 0,-4 9 4 0,4-9 5 15,-3 9-5-15,3-9-1 0,-5 7 1 0,5-7 0 16,-3 9 1-16,3-9 0 0,-6 10-1 0,6-10 1 15,-6 8-5-15,6-8 6 0,-4 9-5 0,2-4 4 0,2-5 1 16,-10 10-1-16,8-6-6 0,2-4 9 16,-7 8 1-16,3-4-3 0,4-4 0 0,-8 8-1 15,5-3 0-15,-1 1-1 0,4-6 0 0,-8 9 1 0,5-4 0 16,-2-1-2-16,5-4 2 0,-8 10-1 16,6-7 0-16,-3 2-2 0,5-5 3 0,-6 10 3 0,2-5-5 15,4-5 4-15,-9 10-4 0,7-5 2 0,2-5-7 16,-10 10 9-16,6-5-3 0,4-5 2 0,-10 11-4 15,7-5 1-15,3-6 3 0,-6 7-4 0,2-3 3 16,4-4 3-16,-5 10-4 0,5-10-1 0,-10 9-2 16,8-6 4-16,2-3-2 0,-6 8 2 0,6-8-1 15,-8 10 4-15,5-6-1 0,3-4-1 0,-8 9-2 16,4-4 3-16,4-5 0 0,-5 10 1 0,0-4 1 16,2-1-2-16,3-5 4 0,-8 10-4 0,6-4 4 15,2-6-4-15,-6 8-2 0,2-2 3 0,4-6-3 16,-7 8 2-16,7-8-1 0,-7 6 3 0,7-6-4 15,-2 8 3-15,2-8-3 0,-9 8 2 0,9-8-3 16,-5 9 5-16,5-9-2 0,-6 9-1 0,6-9 1 16,-5 6 1-16,5-6 1 0,-6 10 0 0,6-10-3 15,-6 8 3-15,2-3-4 0,4-5 4 0,-6 8-1 0,4-2 0 16,2-6-3-16,-9 8 2 0,7-2-2 16,2-6 4-16,-8 11-2 0,4-6 0 0,4-5-3 15,-7 8 1-15,7-8 0 0,-10 7 0 0,8-2 1 0,2-5 1 16,-6 7-2-16,6-7-3 0,-7 7 2 0,7-7 0 15,-7 6-2-15,3-1 4 0,4-5-2 0,-4 6 0 16,4-6 0-16,0 0-2 0,-9 8 2 0,9-8-2 16,-6 4 4-16,6-4-1 0,-7 4 0 0,7-4-1 15,0 0 2-15,-6 4-2 0,6-4 1 0,0 0 2 16,0 0-5-16,0 0 6 0,-6 5 1 0,6-5 2 16,0 0 4-16,0 0 6 0,0 0 1 0,0 0 7 15,0 0 5-15,0 0-3 0,0 0 1 0,0 0-2 16,0 0-3-16,0 0-5 0,0 0-4 0,0 0 3 0,0 0-6 15,25-17 1-15,-19 13-7 0,0-3 6 0,4 1-5 16,-4 3 3-16,1-2-8 0,2-2 3 16,0 3 0-16,-2-1 1 0,2-2-3 0,-3 2 1 0,2 3 0 15,0-2-2-15,-8 4 1 0,12-8-2 0,-7 8 0 16,-5 0-3-16,11-6 2 0,-2 3 1 16,-9 3-1-16,7-2-1 0,-7 2-2 0,0 0 1 15,9-5-2-15,-9 5 2 0,0 0 0 0,0 0 0 0,10 0-3 16,-10 0 1-16,0 0 1 0,0 0 1 0,0 0-2 15,13 2 1-15,-13-2 2 0,0 0 1 0,8 5-5 16,-8-5 3-16,5 3 1 0,-5-3-7 0,7 6 7 16,-7-6-2-16,4 5 3 0,-4-5-2 0,6 5 1 15,-6-5 0-15,5 10-4 0,-5-10 3 0,6 6-3 16,-2-1 3-16,-4-5 0 0,6 6-1 0,-6-6-2 16,4 11 7-16,-4-11-2 0,2 8-3 0,1-2-2 15,-3-6 4-15,6 9-2 0,-6-9 2 0,3 10-1 16,-3-10 2-16,3 9 1 0,1-4-2 0,-4-5 1 0,6 8 1 15,-6-8-3-15,5 9 3 0,-5-9-1 0,3 6 3 16,-3-6-4-16,5 5 4 0,-5-5-1 16,4 6 2-16,-4-6-3 0,0 0 1 0,4 5 10 0,-4-5 5 15,0 0-1-15,0 0 4 0,10 5 3 0,-10-5 4 16,0 0-1-16,8 0 2 0,-8 0-1 16,0 0 0-16,0 0-2 0,18-2-5 0,-18 2 0 0,8-3 0 15,-8 3-4-15,11-3-5 0,-11 3 0 0,12-2 0 16,-7 0 1-16,-5 2-2 0,10-7-4 0,-2 5 4 15,-8 2-2-15,10-3-1 0,-10 3-3 0,11-2-1 16,-11 2 1-16,8-4 1 0,-8 4-4 0,10-3-8 16,-10 3-6-16,0 0-15 0,0 0-23 0,6-5-24 15,-6 5-24-15,0 0-21 0,0 0-30 0,0 0-33 0,0 0-41 16,0 0-230-16,-32-6-490 0,22 4 217 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53.0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17 27 56 0,'0'0'88'0,"0"0"-11"0,0 0-5 15,0 0-4-15,-2-8-6 0,2 8-7 0,0 0-4 16,0 0-3-16,0 0 4 0,0 0-11 0,-9-4 1 15,9 4-6-15,0 0 6 0,0 0-19 0,0 0 10 16,0 0-12-16,0 0-2 0,0 0 4 0,0 0 3 16,0 0-10-16,-6-6 7 0,6 6 0 0,0 0 1 15,0 0 5-15,0 0-4 0,0 0-7 0,0 0 6 16,0 0-6-16,0 0 2 0,0 0 7 0,0 0 1 16,0 0 1-16,0 0 10 0,0 0-5 0,0 0 5 0,0 0 3 15,0 0-11-15,0 0 14 0,0 0 3 0,0 0-3 16,0 0 3-16,0 0-2 0,0 0 4 15,0 0 0-15,0 0-4 0,0 0-1 0,0 0-6 0,0 0 1 16,0 0-2-16,0 0-3 0,0 0-1 16,0 0-2-16,-1-10-2 0,1 10-2 0,0 0-1 15,0 0-5-15,0 0-5 0,0 0 5 0,0 0-6 0,0 0-2 16,0 0-2-16,0 0 7 0,0 0-4 0,0 0-1 16,0 0-1-16,0 0-2 0,0 0 3 15,0 0 0-15,0 0-1 0,0 0 3 0,0 0-4 0,0 0 4 16,0 0-2-16,0 0 0 0,0 0 1 0,0 0 3 15,0 0-3-15,0 0 8 0,0 0-3 0,0 0 0 16,0 0 1-16,0 0 0 0,0 0-2 0,0 0 5 16,0 0-3-16,0 0-2 0,0 0-1 0,0 0-1 15,0 0 1-15,0 0-1 0,0 0-5 0,0 0 4 16,17 16-5-16,-17-16 3 0,0 0-4 0,0 0 4 16,6 4-3-16,-6-4 0 0,0 0-5 0,7 3 3 15,-7-3-4-15,0 0 0 0,4 5 0 0,-4-5 0 16,0 0 0-16,9 6 0 0,-9-6-1 0,0 0-2 0,8 5 0 15,-8-5 1-15,0 0 1 0,6 6-4 0,-6-6 3 16,0 0 2-16,5 3 1 0,-5-3-1 0,0 0 1 16,5 6 2-16,-5-6 1 0,0 0-2 0,7 5 3 15,-7-5 4-15,5 3-3 0,-5-3 3 0,0 0-2 16,0 0-1-16,7 5 0 0,-7-5 0 0,0 0-1 16,6 5 0-16,-6-5-2 0,0 0 1 0,7 3-4 15,-7-3 4-15,6 4-2 0,-6-4 2 0,5 6 0 16,-5-6-3-16,6 4 2 0,-6-4 1 0,4 6 0 15,-4-6 0-15,0 0 2 0,9 5-1 0,-9-5 3 16,8 4 1-16,-8-4-3 0,10 2-1 0,-10-2-2 16,5 3 7-16,-5-3-5 0,8 5-1 0,-8-5 0 15,8 2 2-15,-8-2-4 0,7 3 3 0,-7-3-3 0,0 0 2 16,8 4-3-16,-8-4-1 0,0 0 2 16,9 5-5-16,-9-5 1 0,0 0 3 0,6 2-3 15,-6-2 0-15,0 0 1 0,0 0 0 0,7 5-3 0,-7-5 1 16,0 0-1-16,6 7 1 0,-6-7-2 0,6 5 3 15,-6-5-3-15,0 0 1 0,4 4 3 16,-4-4-4-16,6 5 0 0,-6-5 2 0,0 0-1 0,10 7 2 16,-10-7-5-16,5 6 5 0,-5-6-1 0,0 0-3 15,7 4 2-15,-7-4-2 0,6 3 1 0,-6-3 0 16,3 7 3-16,-3-7 1 0,0 0 0 0,9 7-6 16,-9-7 3-16,4 5 1 0,-4-5-4 0,6 4 7 15,-6-4-7-15,9 5 2 0,-9-5 0 0,6 5 2 16,-6-5-2-16,0 0 0 0,6 5 0 0,-6-5 0 0,0 0-1 15,4 6-4-15,-4-6 8 0,0 0-4 0,6 6 2 16,-6-6 1-16,0 0-3 0,6 6 2 16,-6-6-1-16,0 0 2 0,4 6-2 0,-4-6 2 15,0 0-4-15,6 5 1 0,-6-5 1 0,5 5 2 0,-5-5-1 16,0 0-1-16,7 5 2 0,-7-5 0 0,0 0-4 16,4 9 4-16,-4-9-1 0,0 0 2 0,8 5-2 15,-8-5-2-15,0 0 0 0,3 6 1 0,-3-6-2 16,4 6 4-16,-4-6 0 0,6 4-4 15,-6-4 5-15,0 0 0 0,6 8-4 0,-6-8 2 0,4 2-1 16,-4-2 0-16,0 0 0 0,5 8 3 0,-5-8-4 16,8 5 4-16,-8-5-1 0,3 4-2 0,-3-4 1 15,0 0 3-15,8 8-7 0,-8-8 3 16,4 4-3-16,-4-4 3 0,5 5 1 0,-5-5-4 0,0 0 5 16,7 8-2-16,-7-8 2 0,0 0-2 0,2 6 1 15,-2-6 1-15,0 0-4 0,6 6 3 0,-6-6 0 16,0 0-1-16,5 5 4 0,-5-5 0 0,0 0 4 15,3 7-1-15,-3-7 0 0,0 0-1 0,9 4 1 16,-9-4-1-16,3 5-2 0,-3-5 4 0,5 6 0 16,-5-6-1-16,5 5 0 0,-5-5 1 0,0 0-6 0,6 7 5 15,-6-7-1-15,6 4-4 0,-6-4 3 0,0 0-1 16,4 6-2-16,-4-6 2 0,0 0 2 16,0 0-2-16,6 6-1 0,-6-6 0 0,0 0-1 0,4 5 1 15,-4-5-3-15,7 5 6 0,-7-5-2 0,0 0-3 16,4 8 5-16,-4-8 2 0,0 0 2 0,7 6-6 15,-7-6 3-15,6 6 1 0,-6-6 0 0,6 4-1 16,-6-4-2-16,0 0 3 0,9 7-2 0,-9-7-1 16,4 3-2-16,-4-3 4 0,0 0-3 0,6 4 2 15,-6-4 0-15,0 0-4 0,6 6 4 0,-6-6 1 16,0 0 1-16,4 4-2 0,-4-4-1 0,0 0-3 16,6 4 5-16,-6-4-3 0,0 0 1 0,9 4-1 15,-9-4 2-15,0 0-2 0,0 0 0 0,0 0-4 16,6 5 7-16,-6-5 1 0,0 0-7 0,0 0 6 15,0 0 0-15,0 0 0 0,6 4 1 0,-6-4-1 16,0 0-3-16,0 0-4 0,0 0 6 0,0 0-4 16,0 0-1-16,0 0 2 0,0 0-3 0,0 0-2 0,0 0-11 15,0 0-17-15,0 0-18 0,0 0-21 0,0 0-19 16,0 0-36-16,0 0-32 0,-22-14-35 16,14 8-42-16,-1-1-248 0,-1-3-519 0,0 1 230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54.6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90 54 98 0,'0'0'108'0,"0"0"-10"15,0 0-5-15,0 0-8 0,-15-5 2 0,15 5-7 16,0 0-7-16,0 0 12 0,0 0-10 0,0 0 3 16,0 0-6-16,0 0 2 0,0 0 3 0,0 0-5 15,0 0 0-15,0 0 0 0,0 0-4 0,0 0 2 16,0 0-3-16,0 0-3 0,0 0-1 16,0 0 0-16,0 0-5 0,0 0-1 0,0 0 0 0,0 0-8 15,0 0-3-15,0 0-11 0,0 0 4 0,0 0-2 16,0 0-6-16,0 0-2 0,0 0-2 0,0 0-4 15,0 0-3-15,0 0 1 0,0 0 4 0,0 0-5 16,0 0 0-16,0 0-3 0,0 0 0 0,0 0-2 16,0 0-1-16,0 0 1 0,0 0-1 0,0 0 0 15,0 0 0-15,0 0-2 0,0 0 1 0,6 28-1 16,-6-28 0-16,0 0-1 0,0 0 4 0,-1 11-4 16,1-11 3-16,0 0 0 0,-3 11-4 0,3-11 4 15,-2 8 3-15,2-8-1 0,-2 10-1 0,2-10-1 16,-2 9-2-16,2-9-1 0,-5 9-1 0,5-9-1 0,-3 8 0 15,3-8 2-15,-3 10 1 0,3-10-1 0,-5 8-3 16,5-8 0-16,-5 10 4 0,5-10 0 0,-6 7 4 16,6-7-6-16,-4 10 2 0,2-5-2 15,2-5 3-15,-6 9-1 0,6-9 0 0,-3 9-4 0,3-9 2 16,-4 10-1-16,4-10-1 0,-4 9 1 0,4-9-4 16,-4 6 1-16,4-6 0 0,-4 7-2 0,4-7 2 15,-3 7-1-15,3-7 2 0,0 0-3 16,-4 10 2-16,4-10 0 0,0 0 0 0,-1 9-4 0,1-9 2 15,0 0-2-15,-3 7 2 0,3-7 1 0,0 0 0 16,0 0 0-16,0 0-1 0,0 0-2 0,0 0 2 16,-3 9 1-16,3-9 1 0,0 0-1 0,0 0 1 15,0 0 4-15,0 0 7 0,0 0 0 0,0 0 6 16,0 0 3-16,0 0 1 0,0 0 5 0,0 0-3 16,0 0-1-16,0 0-2 0,0 0-1 0,0 0-5 15,0 0-4-15,0 0 5 0,0 0-7 0,0 0 2 16,0 0-7-16,0 0 0 0,14-19 1 0,-14 19 0 15,5-6-2-15,-5 6 0 0,9-6-2 0,-9 6 1 16,5-8-1-16,-5 8 1 0,5-8-3 0,0 5-1 0,-5 3 0 16,8-9 0-16,-5 5-5 0,1-2 2 0,-4 6-12 15,9-10 0-15,-2 3-3 0,-5 2 0 0,3-1-8 16,0 2-5-16,1-2 3 0,-1-1 2 0,0 1-2 16,1-2-1-16,-2 2-6 0,1-3 7 0,1 2-2 15,-2 0 6-15,1 2 0 0,-1-1 4 0,1 1 1 16,-1 0 2-16,-4 5 1 0,6-11 0 0,-2 4 1 15,-4 7 3-15,6-7-3 0,-6 7 2 0,5-11 3 16,-3 8 0-16,-2 3-1 0,5-9 1 0,-5 9 2 16,0 0 3-16,3-10-2 0,-3 10 2 0,4-6-4 15,-4 6 2-15,0 0 1 0,2-8 4 0,-2 8-3 16,0 0 0-16,0 0 0 0,1-9 1 0,-1 9-2 16,0 0 3-16,0 0-6 0,0 0 7 0,0 0-4 0,0 0 2 15,0 0-2-15,0 0 2 0,0 0 1 16,0 0 1-16,5-6 1 0,-5 6 5 0,0 0-2 15,0 0 4-15,0 0 2 0,0 0-1 0,0 0 0 16,0 0-2-16,0 0 4 0,0 0-4 0,0 0-1 0,4-6 3 16,-4 6-2-16,0 0 1 0,0 0 0 0,0 0 3 15,0 0-2-15,4-8 0 0,-4 8-2 0,0 0 0 16,0 0-1-16,0 0-4 0,8-2 4 0,-8 2-2 16,0 0 0-16,0 0-1 0,10-2 1 0,-10 2-1 15,0 0-5-15,11-1 5 0,-11 1-3 0,11-1 2 16,-11 1-3-16,15 1 2 0,-5-1 0 0,-10 0 2 15,21 3-1-15,-7-3 0 0,0-2 2 0,2 4 0 16,0-2-1-16,0 1 4 0,0 0-4 0,-1-1 0 16,1 4 0-16,-4-4 0 0,1 2-3 0,-1-2 3 0,-3 0-1 15,1 2 0-15,-1-1-2 0,-9-1 0 16,13 0 3-16,-13 0 1 16,0 0-4-16,16 0-7 0,-16 0-22 0,0 0-17 0,0 0-30 0,9 0-20 0,-9 0-20 15,0 0-27-15,0 0-37 0,0 0-73 0,0 0-141 16,0 0-426-16,0 0 189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25.6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233 129 41 0,'0'0'116'0,"0"0"0"0,0 0-9 0,0 0-19 16,0 0-9-16,0 0 1 0,0 0-9 16,0 0-9-16,0 0-4 0,0 0-10 0,0 0-2 15,0 0-6-15,0 0 3 0,0 0-9 0,0 0 3 0,0 0-5 16,0 0-2-16,0 0 6 0,0 0-4 16,0 0 0-16,0 0 5 0,0 0-2 0,0 0 0 0,0 0 1 15,0 0 5-15,0 0-5 0,0 0 2 0,0 0-1 16,0 0 4-16,0 0 4 0,0 0 2 0,0 0 0 15,0 0 1-15,0 0 3 0,0 0 5 0,0 0-4 16,0 0 4-16,0 0 0 0,0 0 3 0,0 0 5 16,0 0-1-16,0 0-5 0,0 0-3 0,0 0-8 0,0 0-4 15,0 0-4-15,0 0-3 0,-9-14-2 16,9 14-5-16,0 0-2 0,0 0-2 0,0 0-4 16,16-13-2-16,-16 13-2 0,6-7 1 0,-1 2-10 0,-5 5 6 15,9-7-1-15,-4 4-2 0,-5 3 1 0,9-6-3 16,-5 0-15-16,-4 6 2 0,8-6-1 0,-5 0-1 15,1 1 0-15,-4 5 2 0,10-5-1 0,-10 5 1 16,9-4 1-16,-9 4-1 0,8-5 0 0,-8 5 0 16,9-5-1-16,-9 5 2 0,7-3 8 0,-7 3-8 15,9-3-2-15,-9 3 2 0,7-3 1 0,-7 3-2 16,9-5 3-16,-9 5 0 0,9-3-2 0,-9 3 3 16,10-2-2-16,-10 2-1 0,0 0 3 0,9-3-1 0,-9 3 2 15,6-3-2-15,-6 3 2 0,0 0 1 16,9-3-2-16,-9 3 3 0,0 0 0 0,0 0 2 0,0 0-5 15,11-1 3-15,-11 1 2 0,0 0-4 0,9-2 2 16,-9 2-3-16,0 0 3 0,0 0-2 16,0 0 1-16,0 0 5 0,7-2-4 0,-7 2 3 0,0 0-3 15,0 0-4-15,0 0 1 0,0 0-2 0,0 0 3 16,10 5-2-16,-10-5 0 0,0 0 1 0,4 8 0 16,-4-8 1-16,0 0 1 0,2 11-1 0,-2-11-9 15,2 6 8-15,-2-6 2 0,0 0-3 0,1 10 1 16,-1-10 0-16,2 7-4 0,-2-7 4 0,0 9 0 15,0-9 0-15,0 0 6 0,0 13-7 0,0-13 4 0,-3 8-3 16,3-8 6-16,0 0 1 0,-3 11 3 16,3-11-2-16,-5 7 0 0,5-7 1 0,-1 10-3 15,1-10 0-15,-4 6 0 0,4-6-1 0,-2 10 3 0,2-10-2 16,-4 9 1-16,4-9-5 0,-4 8 4 0,4-8-2 16,-3 6 1-16,3-6 1 0,-6 8 1 15,6-8-4-15,-5 11 1 0,2-6 0 0,3-5-1 0,-5 10-1 16,5-10-2-16,-6 8 3 0,6-8 2 0,-5 8-1 15,4-2 5-15,1-6-2 0,-8 9-5 0,5-4 5 16,3-5 0-16,-5 8-3 0,5-8 3 0,-9 8-2 16,7-3 1-16,2-5 0 0,-7 8-2 0,7-8-1 15,-6 10 3-15,1-6 0 0,5-4 2 0,-8 5-2 16,8-5 1-16,-5 7-3 0,0-2-1 0,5-5-1 16,-7 7 3-16,7-7-2 0,-7 8-2 0,4-4 4 15,3-4 0-15,-5 10-2 0,5-10 4 0,-8 8-8 0,2-3 2 16,6-5 3-16,-7 6 0 0,7-6-4 15,-8 9 6-15,6-4-3 0,2-5 1 0,-6 9 0 16,6-9-4-16,-9 5 3 0,9-5 3 0,-7 7-6 0,2-3 5 16,5-4-2-16,-8 9 0 0,2-7 1 0,6-2 1 15,-8 6-3-15,8-6-2 0,-10 7 6 0,6-4-5 16,4-3 1-16,-12 6-1 0,7-2 0 0,5-4 1 16,-11 8-1-16,6-5 2 0,5-3-3 0,-9 8 5 15,4-4-5-15,-1 0 2 0,6-4 0 0,-11 8 0 16,6-4-1-16,-1 0 2 0,6-4-5 0,-9 9 4 15,4-4 2-15,5-5 2 0,-10 6-6 0,4-1 3 16,6-5-3-16,-11 9 2 0,5-5-1 0,0 0 2 16,-2-2 2-16,2 5-5 0,-1-4 0 0,7-3 1 0,-10 8 1 15,4-8 1-15,6 0-3 0,-10 5 3 0,10-5-1 16,-11 6 1-16,11-6-1 0,-8 4 0 16,8-4-4-16,-6 4 3 0,6-4-1 0,0 0 3 0,0 0-6 15,-7 6 2-15,7-6 1 0,0 0 0 0,0 0-4 16,0 0 5-16,-6 4-4 0,6-4 5 0,0 0-5 15,0 0 6-15,0 0-3 0,0 0 3 0,0 0-3 16,0 0 4-16,0 0-2 0,0 0-1 0,0 0 1 16,0 0 3-16,0 0-4 0,0 0-1 0,27-8-1 15,-20 6-1-15,-7 2 3 0,14-5 0 0,-8 2-1 16,-6 3 2-16,15-5 0 0,-9 2-3 0,-6 3-3 16,10-6 7-16,-4 4-4 0,-6 2 3 0,11-3-3 0,-11 3 1 15,9-1-4-15,-9 1 5 0,11-2-4 0,-11 2 6 16,7-5-5-16,-7 5 2 0,9-3-2 15,-9 3 3-15,0 0-2 0,0 0 2 0,10-1-3 0,-10 1 0 16,0 0 1-16,0 0-1 0,0 0-2 16,7-3 4-16,-7 3-2 0,0 0 2 0,0 0-3 15,0 0 1-15,0 0-1 0,0 0 3 0,10 7-4 0,-10-7 2 16,0 0-2-16,0 0-1 0,0 0 2 0,5 10 1 16,-5-10-1-16,2 6 5 0,-2-6-4 0,2 7 2 15,-2-7-3-15,0 0 4 0,2 9-2 0,-2-9 0 16,4 7 0-16,-4-7 3 0,5 8-3 0,-5-8 1 15,5 8 1-15,-5-8 1 0,4 7-2 0,-4-7 4 16,8 5-5-16,-8-5 3 0,7 9-3 0,-2-7 4 16,1 3 0-16,-6-5-1 0,8 4 1 0,-2-2 2 15,-6-2-3-15,11 6-1 0,-11-6-1 0,9 4 3 16,-9-4-1-16,9 3-2 0,-9-3 1 0,11 3 2 0,-11-3 0 16,9 0-1-16,-9 0 0 0,9 0-1 15,-9 0 4-15,0 0-1 0,12 0-2 0,-12 0 0 16,0 0 7-16,13-2-3 0,-13 2-1 0,11-2 3 0,-11 2-4 15,8-4 2-15,-8 4-1 0,10-4-1 0,-10 4-2 16,10-2 4-16,-10 2-2 0,10-3 1 0,-10 3-2 16,7-2 1-16,-7 2 0 0,11-3-1 0,-11 3 0 15,0 0 0-15,8-3-1 0,-8 3 0 0,0 0-1 16,7-3 1-16,-7 3 0 0,0 0-2 0,0 0-2 16,0 0-2-16,0 0-8 0,0 0-13 0,0 0-20 15,0 0-7-15,0 0-14 0,0 0-18 0,0 0-25 16,0 0-40-16,0 0-25 0,0 0-74 0,0 0-130 15,0 0-408-15,0 0 182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32.6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70 45 140 0,'0'0'161'0,"8"-4"-18"0,-8 4 1 16,0 0-20-16,0 0 0 0,10-2-10 0,-10 2-5 16,0 0-19-16,0 0-1 0,8-3-10 15,-8 3-8-15,0 0-1 0,0 0-2 0,0 0-4 0,0 0-2 16,0 0-3-16,0 0-3 0,0 0 1 0,0 0-1 15,-2 18 9-15,2-18 0 0,0 0-3 0,-9 12 0 16,7-5-4-16,2-7-4 0,-8 8-3 0,5-2-3 16,-2-1-7-16,5-5-2 0,-5 13 2 0,1-6-4 15,-1 3-3-15,3-4-1 0,-3 0-1 0,1 2-2 0,2-1 1 16,-1 0 0-16,3-7-3 0,-5 14-5 16,2-8 3-16,1 2-5 0,2-8-1 0,-6 11-1 15,5-3-4-15,-3-2 1 0,4-6-1 0,-6 11-2 0,6-11-1 16,-2 11-2-16,2-11-1 0,-4 8-3 15,4-8 2-15,-1 8-1 0,1-8 1 0,0 0-1 16,0 0 0-16,-3 9 2 0,3-9-1 0,0 0 7 0,0 0 7 16,0 0 2-16,0 0 8 0,0 0-1 0,0 0-1 15,0 0-3-15,0 0-1 0,0 0-2 16,0 0-3-16,0 0-7 0,0 0 2 0,0 0-2 0,0 0-1 16,6-25-3-16,-3 17-5 0,2 2-5 0,-5 6-10 15,6-16-3-15,-4 10 1 0,2-2-1 0,-1-1-2 0,3-1-3 16,-1 4-2-16,0-3 1 0,-3 1-1 15,2 1 2-15,1 0 4 0,-3 0 1 0,3 1 3 16,-5 6-3-16,6-13 4 0,-3 8 0 0,2-1 1 0,-5 6 0 16,7-10-1-16,-7 10 1 0,4-9 3 15,-2 3-1-15,-2 6 1 0,5-10 1 0,-2 5-4 16,-3 5 5-16,5-9 0 0,-5 9-2 0,4-8 3 0,-4 8-2 16,3-9 1-16,-3 9 1 0,7-6 0 0,-7 6 1 15,5-5-3-15,-5 5 2 0,0 0 3 0,4-7-5 16,-4 7 2-16,0 0 2 0,0 0-3 0,6-7 4 15,-6 7-1-15,0 0-2 0,0 0 0 0,0 0-2 16,0 0 1-16,9-3 3 0,-9 3-4 0,0 0 3 16,13 3-1-16,-13-3 1 0,13 0-2 0,-4 4 4 15,1-1-1-15,-1-1 2 0,1 3 2 0,2-2 1 16,3 0 0-16,-3 1-2 0,-2 0 4 0,3 0-3 16,-2-2 1-16,0 2 1 0,1-3 0 0,-3 2-2 0,0-1 0 15,-1 2-3-15,-1-1 4 0,-7-3-4 0,13 5-2 16,-6-3-1-16,-7-2-9 0,9 3-20 15,-9-3-9-15,8 2-19 0,-8-2-16 0,0 0-24 0,0 0-30 16,0 0-25-16,0 0-34 0,0 0-184 16,0 0-403-16,0 0 178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34.0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 15 37 0,'0'0'132'0,"0"0"-7"0,6-3-11 0,-6 3 0 15,0 0-9-15,0 0-1 0,7-3-17 0,-7 3-7 16,0 0-4-16,0 0-5 0,0 0-1 0,0 0-4 16,0 0-9-16,0 0-7 0,0 0-3 0,0 0 1 15,0 0-3-15,0 0-1 0,0 0 1 0,0 0-4 16,0 0-2-16,0 0-2 0,-18-6-2 0,18 6-7 15,0 0 2-15,0 0-2 0,0 0 4 0,0 0-11 0,0 0 1 16,-11-2 0-16,11 2-1 0,0 0-3 16,0 0 4-16,0 0 2 0,0 0-2 0,0 0-3 15,-10-2 1-15,10 2-1 0,0 0 2 0,0 0-4 0,0 0-2 16,0 0 1-16,0 0-10 0,0 0 6 0,0 0-2 16,0 0 0-16,0 0 6 0,0 0-3 0,0 0 0 15,0 0 5-15,0 0 0 0,0 0 0 0,0 0-2 16,0 0 0-16,0 0 1 0,0 0-3 0,0 0-4 15,0 0 2-15,4 18 3 0,-4-18-2 0,0 0 1 16,0 0 0-16,0 0 2 0,5 11 5 0,-5-11 0 16,4 6-2-16,-4-6-2 0,0 0 2 0,9 6-1 15,-9-6-2-15,9 5-1 0,-5-1 5 0,-4-4-6 16,9 7 4-16,-5-4-6 0,-4-3 2 0,9 8-2 16,-6-5 1-16,-3-3-1 0,7 8-1 0,-7-8 3 15,4 6-5-15,-4-6 2 0,8 5-1 0,-8-5 3 0,6 5-2 16,-6-5 0-16,6 6-2 0,-1-3 1 15,-5-3 0-15,6 4-11 0,-6-4 12 0,5 5-5 16,-5-5 2-16,6 5-7 0,-6-5 6 0,0 0-1 0,8 5 0 16,-8-5-2-16,6 6 1 0,-6-6 0 0,6 5-2 15,-6-5-1-15,8 5 2 0,-8-5 1 0,4 6 1 16,-4-6-1-16,8 7 1 0,-8-7-1 0,10 5 3 16,-7-3-1-16,-3-2 3 0,9 7-5 0,-9-7 1 15,10 5 0-15,-5-2 1 0,-5-3-2 0,10 6 0 16,-5-4-2-16,-5-2-1 0,9 6 2 0,-9-6-1 15,8 6 0-15,-8-6 4 0,7 2-7 0,-2 2 3 16,-5-4-2-16,8 4 1 0,-8-4 1 0,8 6-2 16,-8-6-2-16,5 3 3 0,-5-3-2 0,0 0 2 15,10 5-8-15,-10-5 8 0,7 4 0 0,-7-4 0 16,7 6 0-16,-7-6 0 0,7 4-1 0,-7-4-1 0,9 4 0 16,-9-4 3-16,7 2 0 0,-7-2-3 0,7 5 0 15,-7-5 3-15,8 4-4 0,-8-4-1 16,10 2 3-16,-10-2 1 0,7 6-2 0,-2-3 2 0,-5-3-1 15,7 8-1-15,-7-8 1 0,8 5-1 0,-3-2-1 16,-5-3-2-16,11 8 3 0,-7-5 1 0,0 0 1 16,-4-3 0-16,10 5-2 0,-6 0 0 0,-4-5-1 15,11 4 5-15,-7 1-1 0,2-1-2 0,-6-4-4 16,7 6 4-16,-7-6 0 0,8 7 0 0,-6-4-2 0,-2-3 1 16,7 4 0-16,-7-4 0 0,6 6 0 0,-6-6 0 15,6 4-3-15,-6-4 3 0,6 5-1 16,-6-5 2-16,0 0-3 0,7 6 1 0,-7-6 1 0,8 4 0 15,-8-4-1-15,3 4 5 0,-3-4-4 0,7 4 1 16,-7-4 0-16,0 0-4 0,9 6 3 16,-9-6 0-16,7 4 1 0,-7-4 0 0,3 6-1 0,-3-6-1 15,0 0 0-15,7 6 2 0,-7-6 0 0,0 0-2 16,6 5 1-16,-6-5 3 0,0 0-4 0,8 6-1 16,-8-6 2-16,0 0 5 0,6 8-4 0,-6-8 6 15,5 5 0-15,-5-5-3 0,8 6 9 0,-8-6-1 16,6 4 1-16,-6-4 3 0,7 4-5 0,-7-4 2 15,4 3-3-15,-4-3 0 0,0 0-1 0,9 6-1 16,-9-6 2-16,0 0-3 0,0 0 1 0,6 3 0 16,-6-3 1-16,0 0 6 0,0 0-2 0,0 0 8 15,0 0-2-15,5 4 0 0,-5-4-2 0,0 0 4 0,0 0-3 16,0 0-1-16,0 0-3 0,0 0 3 16,0 0-5-16,0 0-2 0,0 0-15 0,0 0-18 0,0 0-28 15,0 0-38-15,0 0-32 0,0 0-51 0,0 0-42 16,0 0-234-16,0 0-485 0,-21-14 215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45.2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117 116 56 0,'0'0'124'16,"0"0"-3"-16,0 0-10 0,0 0-4 0,0 0-10 0,0 0-4 15,0 0-8-15,0 0 0 0,0 0-10 16,0 0 2-16,0 0-8 0,0 0 0 0,0 0-4 0,0 0-4 16,0 0-2-16,0 0 2 0,0 0-2 0,0 0-3 15,-5-10-2-15,5 10-5 0,0 0-4 0,0 0 0 16,0 0-3-16,0 0-1 0,0 0-6 0,0 0 1 15,0 0-3-15,0 0 3 0,0 0-8 0,9-14 2 16,-9 14-4-16,0 0-4 0,2-9 3 0,-2 9-2 16,5-5-9-16,-5 5 4 0,6-6-4 0,-6 6 2 15,6-6-3-15,-6 6-6 0,12-6 4 0,-9 2-3 16,-3 4-2-16,13-6 3 0,-6 4-1 0,-7 2-6 0,15-4 4 16,-8 1-3-16,-1 1 4 0,2-1 3 0,-1 1-3 15,2-2 0-15,-2 2 0 0,1-3-8 16,-8 5 12-16,12-4 3 0,-5 1-4 0,0-2 3 0,-7 5-2 15,12-3-3-15,-12 3-2 0,10-3 2 0,-10 3 1 16,7-4-3-16,-7 4-2 0,0 0 2 0,8-4-2 16,-8 4 0-16,0 0 2 0,0 0-7 0,0 0 4 15,13 4 1-15,-13-4-2 0,0 0-3 0,0 0 0 16,10 2 4-16,-10-2-5 0,5 5 3 0,-5-5 0 16,0 0-4-16,7 6-3 0,-7-6 4 0,3 6 0 15,-3-6 5-15,1 9-1 0,-1-9-3 0,2 7-2 16,-2-7 1-16,0 0-1 0,0 12 0 0,0-12-2 15,0 0 3-15,-2 12 2 0,2-12-2 0,-3 9 3 0,3-9 0 16,-3 9-2-16,3-9 1 0,-3 10 4 16,3-10 0-16,-6 10 3 0,6-10-2 0,-6 8 2 15,6-8 3-15,-6 8 3 0,2-2-6 0,4-6 7 0,-4 9-5 16,4-9 0-16,-6 9 1 0,0-4-1 16,6-5 1-16,-6 8-4 0,1-2 3 0,5-6-1 15,-7 10-3-15,3-4 0 0,4-6 1 0,-9 9-2 0,4-4 2 16,2 2 1-16,-2 0-2 0,5-7-4 0,-9 10 3 15,4-7-5-15,1 4 12 0,0-2-6 0,4-5 2 16,-10 10-3-16,5-4 3 0,0-2 1 0,5-4-1 16,-8 10 0-16,2-4-2 0,1-1 7 0,5-5-4 15,-8 10 1-15,3-3-6 0,-1-2 6 0,-1 0-7 16,1-1 2-16,1 4 1 0,5-8-1 0,-12 10 0 0,9-5 2 16,-1 3-4-16,-1-2 4 0,-1 1-1 15,-1 0-2-15,5 0 0 0,-6-1-1 0,1 1-1 16,1-1 0-16,1 0 1 0,-1 0 2 0,1 0-2 0,-1 0 2 15,1-1-2-15,1 0-1 0,-2 1 0 0,0-1 3 16,1 1-3-16,-1-2 2 0,6-4 0 16,-8 9 0-16,3-5-1 0,5-4-2 0,-5 8 0 0,5-8 4 15,-6 6-3-15,6-6-3 0,-5 5 0 0,5-5 3 16,-5 4 1-16,5-4-2 0,0 0-2 0,0 0 4 16,0 0 0-16,0 0 1 0,-8 5-1 0,8-5 3 15,0 0-3-15,0 0 1 0,0 0 0 0,0 0 3 16,0 0 3-16,0 0 4 0,0 0 7 0,0 0 4 15,0 0-3-15,0 0 1 0,0 0-4 0,0 0-3 16,0 0-4-16,0 0 2 0,0 0-2 0,0 0 0 16,0 0 0-16,0 0-2 0,0 0-4 0,6-25-2 15,-6 25 0-15,5-7 3 0,-5 7-1 0,6-7-1 0,-6 7-5 16,6-7 7-16,-6 7-6 0,9-5 1 16,-4 2-2-16,-5 3 2 0,10-3-2 0,-10 3 1 15,8-2 0-15,-8 2-1 0,10-3-1 0,-10 3 0 16,0 0 1-16,14-2-2 0,-14 2 5 0,8 0-5 0,-8 0 2 15,0 0 0-15,16 0 0 0,-16 0 0 16,10 2-1-16,-10-2 1 0,10 4-1 0,-10-4 2 16,9 4-1-16,-4-1 0 0,1 2-1 0,0-1 2 15,-6-4 0-15,12 9 2 0,-7-7-5 0,1 1 5 0,0 2-5 16,1-2 3-16,-1 2 1 0,0-1-2 16,0 0 1-16,-6-4 1 0,12 5 0 0,-5-1 1 0,0 1-2 15,-1-2 1-15,-6-3 2 0,13 4 2 0,-6-2-6 16,-1 1 3-16,-6-3 1 0,14 3 0 0,-7-2 2 15,-7-1 1-15,12 0-1 0,-12 0 1 0,16 1 0 16,-16-1 1-16,10-1-1 0,-10 1-1 0,11-1 0 16,-11 1-1-16,14-3 0 0,-8 1 1 0,-6 2-2 15,15-4 1-15,-9 2-2 0,-6 2 2 0,11-3-4 16,-2 0 4-16,-9 3-2 0,13-5 0 0,-5 3-4 16,-8 2 3-16,16-3-4 0,-10 2-8 0,-6 1-7 15,12-3-10-15,-12 3-14 0,13-2-11 0,-13 2-17 0,7-3-15 16,-7 3-13-16,0 0-20 0,10-1-35 0,-10 1-27 15,0 0-192-15,0 0-402 0,0 0 179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00:37.4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9799571-3F64-4F26-BA65-17AD61294C40}" emma:medium="tactile" emma:mode="ink">
          <msink:context xmlns:msink="http://schemas.microsoft.com/ink/2010/main" type="writingRegion" rotatedBoundingBox="681,2422 24056,2279 24125,13473 749,13616"/>
        </emma:interpretation>
      </emma:emma>
    </inkml:annotationXML>
    <inkml:traceGroup>
      <inkml:annotationXML>
        <emma:emma xmlns:emma="http://www.w3.org/2003/04/emma" version="1.0">
          <emma:interpretation id="{9D71F722-BA73-449F-89A7-B252A17027F6}" emma:medium="tactile" emma:mode="ink">
            <msink:context xmlns:msink="http://schemas.microsoft.com/ink/2010/main" type="paragraph" rotatedBoundingBox="8718,2502 12733,2303 12741,2481 8727,268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DD020F8-7C7D-4443-985D-D7A68D66C66C}" emma:medium="tactile" emma:mode="ink">
              <msink:context xmlns:msink="http://schemas.microsoft.com/ink/2010/main" type="inkBullet" rotatedBoundingBox="8720,2530 9195,2507 9199,2572 8723,259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6906 898 38 0,'0'0'159'0,"0"0"-11"0,0 0-12 0,0 0-10 15,0 0-11-15,0 0-4 0,0 0-7 0,0 0-4 16,0 0-5-16,0 0-7 0,0 0-5 0,0 0-8 15,0 0-5-15,0 0-9 0,0 0-5 0,0 0-7 16,0 0-6-16,0 0-3 0,0 0-5 0,18-17-1 16,-18 17-2-16,0 0-5 0,0 0-3 0,16 2-5 15,-16-2 3-15,17 0-5 0,-8 1-1 16,5 2-5-16,-3-3 6 0,5 1-4 0,-3 0-1 0,2 0-1 16,1 2-2-16,5-1-3 0,0 1 2 0,1-1-2 0,0-1-2 15,-2 2 0-15,1 0 0 0,3-3 0 0,-3 2-1 16,-2-2 2-16,2 0-1 0,-1 3 1 0,-5-3-3 15,-2 0-2-15,2 3-2 0,-6-3 2 0,2 5-16 16,-4-5-4-16,-7 0-9 0,13-2-20 0,-13 2-6 16,0 0-18-16,12 0-2 0,-12 0-22 0,0 0-29 15,6 5-126-15,-6-5-272 0,0 0 120 0</inkml:trace>
      </inkml:traceGroup>
      <inkml:traceGroup>
        <inkml:annotationXML>
          <emma:emma xmlns:emma="http://www.w3.org/2003/04/emma" version="1.0">
            <emma:interpretation id="{90F9BA52-0355-451C-8886-0FFB6C5669FA}" emma:medium="tactile" emma:mode="ink">
              <msink:context xmlns:msink="http://schemas.microsoft.com/ink/2010/main" type="line" rotatedBoundingBox="9983,2439 12733,2303 12741,2481 9992,2617"/>
            </emma:interpretation>
          </emma:emma>
        </inkml:annotationXML>
        <inkml:traceGroup>
          <inkml:annotationXML>
            <emma:emma xmlns:emma="http://www.w3.org/2003/04/emma" version="1.0">
              <emma:interpretation id="{479883BF-16FF-4A39-97F5-3945A17E58F6}" emma:medium="tactile" emma:mode="ink">
                <msink:context xmlns:msink="http://schemas.microsoft.com/ink/2010/main" type="inkWord" rotatedBoundingBox="9983,2439 12733,2303 12741,2481 9992,2617"/>
              </emma:interpretation>
            </emma:emma>
          </inkml:annotationXML>
          <inkml:trace contextRef="#ctx0" brushRef="#br0" timeOffset="991.59">8187 898 46 0,'0'0'134'0,"-6"-8"-17"15,6 8-8-15,0 0 0 0,0 0-13 0,0 0 3 16,0 0-13-16,-8-5-5 0,8 5-4 0,0 0-4 16,0 0-3-16,0 0-7 0,0 0-7 0,0 0 0 15,0 0-8-15,0 0-4 0,0 0-1 0,0 0-3 0,0 0-5 16,0 0-3-16,0 0-1 0,0 0 3 16,0 0-7-16,27 8-3 0,-14-3-13 0,0-3 11 15,6 2-3-15,2 1-1 0,1 4-23 0,3-7 20 0,-1 5 2 16,11-5 0-16,-6 3-10 0,2-1-6 15,-6-3-7-15,7 2-10 0,-7-2-17 0,-2 2-14 16,2-3-15-16,-2 2-24 0,-1-4-54 0,-8 2-87 0,3 0-247 16,-1-3 110-16</inkml:trace>
          <inkml:trace contextRef="#ctx0" brushRef="#br0" timeOffset="1861.54">9246 737 63 0,'0'0'130'0,"0"0"-8"0,0 0-5 0,0 0-3 16,0 0-5-16,0 0-2 0,0 0-10 0,0 0 4 16,0 0-7-16,0 0-7 0,0 0-4 0,0 0-2 15,0 0-4-15,0 0-4 0,0 0-8 0,0 0-5 16,0 0-5-16,0 0-2 0,0 0-5 0,0 0-6 0,33 3-4 16,-17-3-5-16,-1 2 1 0,7-2-11 15,1 4 2-15,1-3 4 0,1 0-6 0,7 1-4 16,1-1-3-16,-9 1-2 0,6-1 1 0,-4 1-1 15,1-2-2-15,5 0-4 0,-1 4-12 0,-5-4-8 0,5 5-15 16,-5-4-21-16,5 0-20 0,-9-1-34 16,-5 3-71-16,-1-6-102 0,4 0-297 0,-5 1 132 15</inkml:trace>
          <inkml:trace contextRef="#ctx0" brushRef="#br0" timeOffset="2699.35">10421 703 49 0,'0'0'156'0,"0"0"-13"0,0 0-15 0,0 0-10 15,0 0-6-15,0 0-9 0,31 7-10 0,-15-5-5 16,-1 3-9-16,4-2-6 0,5-1-8 0,-1 4-12 16,2-2 1-16,-1 0-3 0,9 2-8 15,-1 0-11-15,-2 2 0 0,3-3-15 0,-4 4-20 0,-4-5-13 16,7 2-19-16,-1 0-37 0,-10-1-53 0,0-4-82 15,-5 1-224-15,8-1 101 0</inkml:trace>
        </inkml:traceGroup>
      </inkml:traceGroup>
    </inkml:traceGroup>
    <inkml:traceGroup>
      <inkml:annotationXML>
        <emma:emma xmlns:emma="http://www.w3.org/2003/04/emma" version="1.0">
          <emma:interpretation id="{BC0336EE-EBDB-4DDE-A180-5F7CCCACF233}" emma:medium="tactile" emma:mode="ink">
            <msink:context xmlns:msink="http://schemas.microsoft.com/ink/2010/main" type="paragraph" rotatedBoundingBox="7625,4020 13581,4250 13574,4414 7619,418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EDECF36-5408-4B3F-9321-29538664FEE5}" emma:medium="tactile" emma:mode="ink">
              <msink:context xmlns:msink="http://schemas.microsoft.com/ink/2010/main" type="inkBullet" rotatedBoundingBox="7621,4133 8311,4160 8309,4208 7619,4182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4098.29">5817 2510 188 0,'0'0'220'0,"0"0"-15"0,-5-11-13 0,5 11-9 16,0 0-15-16,-2-7-15 0,2 7-12 0,0 0-11 16,-4-7-13-16,4 7-12 0,0 0-10 0,0 0-10 15,0 0-4-15,0 0-10 0,0 0-9 0,0 0-6 16,0 0-2-16,0 0-7 0,0 0-3 0,0 0-8 0,0 0-1 16,0 0-1-16,28 2-2 0,-12-2-4 15,6 5-7-15,12-2 4 0,-2 1-3 0,5 1-2 16,1 1-4-16,-1-1-8 0,6 1-16 0,-1-3-15 0,1 5-10 15,-2-2-13-15,3-1-18 0,-3 1-23 0,0-1-37 16,2-5-28-16,-9 3-205 0,5-3-385 0,-5 0 170 16</inkml:trace>
      </inkml:traceGroup>
      <inkml:traceGroup>
        <inkml:annotationXML>
          <emma:emma xmlns:emma="http://www.w3.org/2003/04/emma" version="1.0">
            <emma:interpretation id="{D9BABF3F-0F38-4653-AD9A-253CB856460C}" emma:medium="tactile" emma:mode="ink">
              <msink:context xmlns:msink="http://schemas.microsoft.com/ink/2010/main" type="line" rotatedBoundingBox="9010,4073 13581,4250 13574,4414 9004,4237"/>
            </emma:interpretation>
          </emma:emma>
        </inkml:annotationXML>
        <inkml:traceGroup>
          <inkml:annotationXML>
            <emma:emma xmlns:emma="http://www.w3.org/2003/04/emma" version="1.0">
              <emma:interpretation id="{689459E2-E6E0-4CB6-B4A5-E7F8C92ACAC6}" emma:medium="tactile" emma:mode="ink">
                <msink:context xmlns:msink="http://schemas.microsoft.com/ink/2010/main" type="inkWord" rotatedBoundingBox="9006,4179 9555,4200 9554,4222 9006,4201"/>
              </emma:interpretation>
            </emma:emma>
          </inkml:annotationXML>
          <inkml:trace contextRef="#ctx0" brushRef="#br0" timeOffset="4673.28">7191 2552 128 0,'0'0'235'0,"0"0"-24"0,0 0-20 0,0 0-21 0,13-9-16 16,0 4-13-16,1 5-14 0,6 0-15 0,1 0-12 15,11 0-18-15,0 0 0 0,-7 0-8 16,10 0-7-16,1 4-9 0,-1-3-19 0,0 3-23 0,-1-2-16 16,3 1-25-16,-3 3-26 0,0-5-34 15,-4 2-49-15,-9-2-148 0,4-1-306 0,-2 3 135 0</inkml:trace>
        </inkml:traceGroup>
        <inkml:traceGroup>
          <inkml:annotationXML>
            <emma:emma xmlns:emma="http://www.w3.org/2003/04/emma" version="1.0">
              <emma:interpretation id="{C9D99446-004D-4D25-AD4B-AB0E28BB2824}" emma:medium="tactile" emma:mode="ink">
                <msink:context xmlns:msink="http://schemas.microsoft.com/ink/2010/main" type="inkWord" rotatedBoundingBox="10310,4124 10913,4147 10912,4172 10309,4148"/>
              </emma:interpretation>
            </emma:emma>
          </inkml:annotationXML>
          <inkml:trace contextRef="#ctx0" brushRef="#br0" timeOffset="5219.02">8495 2475 2 0,'0'0'197'0,"0"0"-18"0,0 0-18 16,0 0-17-16,38 6-9 0,-20-5-13 0,1 2-15 0,7-1-4 15,5 1-9-15,5-1-12 0,-3 1-9 0,4 1-5 16,0-2-7-16,0 2-15 0,0 1-2 0,0-5-18 15,-4 4-22-15,3-2-22 0,-3-1-34 0,-1 1-47 16,-7 0-148-16,9-2-267 0,-10-2 118 0</inkml:trace>
        </inkml:traceGroup>
        <inkml:traceGroup>
          <inkml:annotationXML>
            <emma:emma xmlns:emma="http://www.w3.org/2003/04/emma" version="1.0">
              <emma:interpretation id="{C1CC7C64-6EB0-46B5-BF07-F06B1E6E2236}" emma:medium="tactile" emma:mode="ink">
                <msink:context xmlns:msink="http://schemas.microsoft.com/ink/2010/main" type="inkWord" rotatedBoundingBox="13109,4359 13576,4377 13574,4414 13107,4396"/>
              </emma:interpretation>
            </emma:emma>
          </inkml:annotationXML>
          <inkml:trace contextRef="#ctx0" brushRef="#br0" timeOffset="5913.37">11294 2710 204 0,'32'6'187'0,"3"-6"-34"0,-2 3 0 0,-1 2-15 15,1-2-13-15,-2 3-13 0,1 0-10 0,-7-3-8 16,8 1-21-16,-1 2-27 0,-8 0-17 0,-1-4-25 16,-2-2-28-16,1 0-43 0,-1 4-155 0,1-4-240 15,-7-1 107-15</inkml:trace>
        </inkml:traceGroup>
      </inkml:traceGroup>
    </inkml:traceGroup>
    <inkml:traceGroup>
      <inkml:annotationXML>
        <emma:emma xmlns:emma="http://www.w3.org/2003/04/emma" version="1.0">
          <emma:interpretation id="{872CB30E-D266-401D-B1B1-39334E8EBABC}" emma:medium="tactile" emma:mode="ink">
            <msink:context xmlns:msink="http://schemas.microsoft.com/ink/2010/main" type="paragraph" rotatedBoundingBox="4737,5916 15774,5440 15818,6463 4781,69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9B5EC2D-4B83-4446-8ABB-2E0B4E6CBEC2}" emma:medium="tactile" emma:mode="ink">
              <msink:context xmlns:msink="http://schemas.microsoft.com/ink/2010/main" type="line" rotatedBoundingBox="4737,5916 15774,5440 15818,6463 4781,6939"/>
            </emma:interpretation>
          </emma:emma>
        </inkml:annotationXML>
        <inkml:traceGroup>
          <inkml:annotationXML>
            <emma:emma xmlns:emma="http://www.w3.org/2003/04/emma" version="1.0">
              <emma:interpretation id="{3860E53D-DEBE-4E39-B2D6-9D8852777707}" emma:medium="tactile" emma:mode="ink">
                <msink:context xmlns:msink="http://schemas.microsoft.com/ink/2010/main" type="inkWord" rotatedBoundingBox="4737,5916 7413,5801 7446,6559 4770,6674"/>
              </emma:interpretation>
            </emma:emma>
          </inkml:annotationXML>
          <inkml:trace contextRef="#ctx0" brushRef="#br0" timeOffset="-6389.87">3134 4285 46 0,'0'0'136'16,"0"0"-13"-16,0 0-13 0,0 0-2 0,0 0-13 16,0 0-2-16,0 0-3 0,0 0-6 0,0 0 2 0,0 0 1 15,0 0 6-15,0 0-1 0,-3-7-2 0,3 7-4 16,0 0-1-16,0 0-3 0,0 0 3 0,0 0 0 15,0 0-4-15,0 0-4 0,0 0 2 0,0 0-1 16,0 0-1-16,0 0 1 0,-3-9-4 0,3 9-1 16,0 0 0-16,0 0-2 0,0 0-5 0,0 0-4 15,0 0-1-15,0 0-2 0,0 0-10 0,0 0-1 16,-2-10-7-16,2 10-2 0,0 0-5 0,0 0-6 16,0 0-6-16,0 0-1 0,0 0-6 0,0 0 3 15,0 0-3-15,0 0-3 0,0 0 0 0,0 0-3 16,5 29 0-16,-5-20 2 0,1 0-4 0,-1 3 0 15,-1-1 0-15,-2 2-7 0,3 0 2 0,-2-1 5 16,0 7-7-16,2-2 5 0,-6 0 0 0,1-4 0 16,0 4-3-16,0-3 5 0,-1-3-5 0,2 4 1 15,-2-1 2-15,1-2 1 0,0 0-5 0,-2 0 0 0,-1 4-2 16,-1-5 7-16,2-2-2 0,-1 2-1 0,3 2 2 16,-2-4 1-16,1 2-3 0,1-1 6 0,1-1-8 15,0 1 6-15,-3 0-1 0,3-2-3 0,-1 1 1 16,1 2 0-16,-2-1 1 0,1-3-2 0,3 2-3 15,-1 1 5-15,0-1 0 0,3-9 0 0,-5 14-5 16,3-7 5-16,-1-2-5 0,1 4 5 0,2-9-7 16,-6 12 5-16,6-12 1 0,0 12-3 0,0-12 2 15,0 12 0-15,0-12-3 0,-3 9 3 0,3-9-4 16,0 0 4-16,0 12-2 0,0-12-1 0,0 11-3 0,0-11 4 16,3 8 3-16,-3-8 0 0,0 10-4 15,0-10 2-15,2 9-1 0,-2-9 1 0,4 11-1 0,-4-11 1 16,5 7-1-16,-5-7-1 0,2 10 0 0,-2-10 1 15,2 9 1-15,-2-9 0 0,6 7-1 0,-3-1 2 16,-3-6-3-16,4 8 3 0,-4-8-2 0,6 9 1 16,-1-6 2-16,-5-3 1 0,7 6-2 0,2-1 5 15,-2-2-5-15,1-1 3 0,0 0-1 0,2 0 3 16,-10-2-2-16,15 2 5 0,-4 1 0 0,-5-2-5 16,4 0 3-16,0-1-1 0,1 0-2 0,1 0 3 15,1 0 1-15,0 0-4 0,2 0 2 0,1 0 1 16,-1 1-3-16,7-1 1 0,0-1-1 0,-1 1 3 0,0 0-5 15,-1-1-6-15,1 0 6 0,-2 1 5 16,1 0-4-16,-2 0-2 0,-3 0 1 0,1 0 0 16,-1 0 0-16,0-3-2 0,2 3 1 0,-1 0-4 0,-3 0 0 15,1 0 5-15,-1-2-3 0,0 2 3 16,0-2-2-16,0 1-2 0,-4 1 0 0,-9 0 3 16,15-1-3-16,-15 1 0 0,13-2-1 0,-13 2 1 0,14 0 3 15,-14 0-4-15,0 0-1 0,11 2-2 0,-11-2-1 16,0 0 1-16,0 0-3 0,0 0-6 0,0 0-7 15,0 0-12-15,0 0-19 0,0 0-25 16,0 0-26-16,0 0-32 0,0 0-26 0,0 0-37 0,0 0-65 16,0 0-157-16,0 0-455 0,0 0 202 0</inkml:trace>
          <inkml:trace contextRef="#ctx0" brushRef="#br0" timeOffset="-5699.17">4564 4342 2 0,'0'0'200'0,"3"-8"-8"0,-3 8-15 0,0 0-12 15,0-12-15-15,0 12-6 0,0 0-6 0,-9-11-8 16,5 6-14-16,4 5-7 0,-13-7-7 0,-1 5-7 15,1-1-1-15,-2 1-3 0,-1 2-6 0,-5-3-8 16,-2 6 3-16,-3-3-9 0,4 2-3 0,-2 3-2 16,-1-2 0-16,-7 1-4 0,7 3 1 0,1-2-8 15,-7 6-4-15,8-1 1 0,2-1-7 0,-2 1-1 16,4-1-3-16,-1 2-3 0,-1 0-4 0,0 3-1 16,1 0-6-16,5-3-2 0,-3 3-1 0,5 0 0 0,-3 1-5 15,6 3-1-15,-3-2 1 0,0 0-3 16,3-1 2-16,-1 2-5 0,5-3 2 0,-1 3-3 15,0-3-2-15,1 0 4 0,1 3-1 0,-1 1-4 16,2 0 3-16,-1-2-3 0,2 0 4 0,0-3-3 0,1 3 4 16,2-2-4-16,0 0-2 0,0 0 1 0,0 0 2 15,2 0 1-15,1 0-1 0,5-1-1 0,-6-1 4 16,6-2-3-16,2 2 5 0,1-2-3 0,-1-2 4 16,11 2-5-16,-4-1 3 0,5-2 1 0,-2 2 0 15,4-4-2-15,1 0-3 0,-1-1-2 0,9 2 5 16,-2-2-5-16,-7-3-1 0,-1-2-2 0,11 1 2 15,-3-2-1-15,-5 2-3 0,-4-2 1 0,2 1-1 16,-4-2-3-16,-4 1-1 0,4-1 3 0,-7 1 4 16,0-1-2-16,-2 2-7 0,0-2 8 0,-11 3-2 15,14-2 0-15,-8 2-2 0,-6 0 3 0,9-4-1 16,-9 4-7-16,0 0-5 0,9-1-19 0,-9 1-20 16,0 0-24-16,0 0-25 0,0 0-28 0,0 0-23 15,0 0-28-15,0 0-25 0,0 0-253 0,0 0-489 16,0 0 218-16</inkml:trace>
          <inkml:trace contextRef="#ctx0" brushRef="#br0" timeOffset="-4998.54">5610 4411 179 0,'0'0'206'0,"-11"-5"-14"0,0 2-12 0,-3 1-12 16,1 2-15-16,-9 0-9 0,-2-3-5 0,3 2-9 16,-4 0-14-16,-2 3-6 0,4-2-6 0,-2 0-5 15,3 5-9-15,0-2-9 0,-1 2-9 0,5 1-5 16,-3-2-8-16,5 1-9 0,3 0 1 0,0 0-6 0,2 4-8 15,2-3-1-15,1 4-2 0,-2-2-1 16,2 1-2-16,2 2-7 0,1-2-2 0,0 2-1 16,3-3-5-16,2 3 5 0,0-11-9 0,2 20-1 0,1-9 3 15,1 0 1-15,1-1-4 0,1 0 0 0,1 1-4 16,2 0 1-16,1-3-1 0,1 2 2 16,1-1-3-16,-1-1-3 0,6 2 2 0,-4 0-3 15,5-1 2-15,-1 0 1 0,-4 0-2 0,-1 1 3 16,1-2-4-16,5 3 2 0,-7-2-7 0,4 1 6 0,-4 1-4 15,-1-2 2-15,0 1-1 0,1 2 0 0,-1-3 0 16,0 3 1-16,-2-2-1 0,1-2 1 0,-2 4-1 16,1-4-2-16,-1 2-2 0,-2-2 5 0,4 0 0 15,-5-1-1-15,-2-2-1 0,4 2 1 0,-6-7-1 16,3 8 0-16,-3-8 3 0,0 10 0 0,0-10 0 16,-13 6 2-16,2-4-5 0,-5-1 5 0,-4 0-4 15,-12 1 3-15,1-2 0 0,-1-2-3 0,-2 0 1 0,3 0-2 16,-3 0 2-16,1-2 0 0,2 0 1 15,1-2-1-15,5 4 0 0,-6-2-1 0,8 1-3 16,-1 1-5-16,1-4-13 0,8 3-13 0,-1 0-15 0,1 1-12 16,2-3-14-16,8 2-24 0,5 3-34 0,-13-6-44 15,8 2-193-15,5 4-399 0,0 0 177 0</inkml:trace>
        </inkml:traceGroup>
        <inkml:traceGroup>
          <inkml:annotationXML>
            <emma:emma xmlns:emma="http://www.w3.org/2003/04/emma" version="1.0">
              <emma:interpretation id="{D8527C67-B981-4C59-B448-B6A3B24AF6F9}" emma:medium="tactile" emma:mode="ink">
                <msink:context xmlns:msink="http://schemas.microsoft.com/ink/2010/main" type="inkWord" rotatedBoundingBox="7899,6066 9711,5987 9734,6542 7923,6621"/>
              </emma:interpretation>
            </emma:emma>
          </inkml:annotationXML>
          <inkml:trace contextRef="#ctx0" brushRef="#br0" timeOffset="-4460.11">6092 4581 211 0,'0'0'255'0,"0"0"-25"0,0 0-23 15,0 0-23-15,0 0-18 0,0 0-17 16,0 0-9-16,0 0-10 0,36 5-7 0,-23-2-9 16,2-2-2-16,5 2-5 0,1-1-3 0,0 3-6 0,1-1-2 15,-2-1-4-15,2-1-5 0,0 3-4 0,3-2-5 16,-3-1-3-16,1-1-8 0,-3 4-1 0,3-4-2 16,-2 1-7-16,-1 0 0 0,4 1-2 0,-5-2-10 15,1 2 1-15,-4-1-6 0,4-2-5 0,-4 3-1 16,-1-2-5-16,-1 0-2 0,1 0-4 0,0 1 1 0,-1-1-6 15,-1 0 1-15,1 1-5 0,-3-2 0 16,1 0-2-16,-2 0 2 0,-3 2-3 0,-7-2 0 16,15 0-4-16,-6 0 1 0,-9 0-3 0,12 3-3 0,-12-3-12 15,7 1-13-15,-7-1-16 0,0 0-20 16,9 1-23-16,-9-1-24 0,0 0-18 0,0 0-15 0,0 0-23 16,0 0-36-16,0 0-68 0,0 0-141 0,-33 1-440 15,21-2 195-15</inkml:trace>
          <inkml:trace contextRef="#ctx0" brushRef="#br0" timeOffset="-4126.92">6192 4873 258 0,'0'0'243'0,"11"2"-10"16,-1-1-15-16,0 0-10 0,2-1-14 0,1 3-6 0,2-2-13 15,6 3-5-15,4-3-9 0,-3 1-8 0,4 1-12 16,5 2-4-16,0-5-12 0,1 4-7 0,-1-2 1 16,0 0-10-16,-6 0-8 0,0 2-6 0,1-4-9 15,5 4-2-15,-7-2-8 0,0 0-7 0,-2 0-9 16,1-1 0-16,1 2-10 0,-3-1-5 0,-1-2 1 15,-6 3-4-15,-3-1-11 0,4-1-3 0,-7 1-18 16,-1 2-23-16,-7-4-28 0,12 0-27 0,-12 0-28 16,8 2-28-16,-8-2-31 0,0 0-46 0,0 0-66 15,0 0-211-15,0 0-519 0,0 0 230 0</inkml:trace>
          <inkml:trace contextRef="#ctx0" brushRef="#br0" timeOffset="7103.86">7896 4339 135 0,'0'0'191'16,"0"0"-10"-16,0 0-16 0,0 0-13 0,0 0-17 15,0 0-14-15,0 0-9 0,0 0-13 0,0 0-13 16,0 0-5-16,0 0-8 0,0 0-4 0,0 0 2 16,0 0-2-16,0 0-3 0,0 0 1 0,0 0-3 15,-24 20-7-15,18-12 6 0,-5 0-2 0,-1-1 0 16,-3 0-10-16,-4 7-2 0,0-4-6 0,-10 4-6 0,1 1 1 16,-2-1-4-16,0 0-5 0,-6 1-1 0,6-2-2 15,-3 1-6-15,1 2-2 0,0-4 5 16,1 1-2-16,3-1-4 0,6-1-4 0,2 0 4 0,-1 0-3 15,6-5-4-15,1 3-1 0,1-3-2 0,1 0 4 16,1-1-3-16,2 4 0 0,3-5-4 0,-1 1-2 16,3 0 1-16,4-5-1 0,-3 9-1 0,3-9 1 15,1 11-1-15,-1-11 1 0,8 8-3 0,-1-2 5 16,6-3-3-16,-2 5 0 0,2-4 3 0,6 3-1 16,3 2-3-16,-1-3 0 0,3-1-5 0,-3 3 9 0,3-2-7 15,5 2 3-15,-6-2 0 0,-1-1 2 16,-1 1 0-16,2-1-2 0,-2 3-3 0,-1-2-5 15,1 0-13-15,-8 0-17 0,1 0-10 0,-2 0-20 0,1 1-29 16,-2-2-20-16,-1 1-34 0,-2-4-214 16,0-1-396-16,-8-1 176 0</inkml:trace>
        </inkml:traceGroup>
        <inkml:traceGroup>
          <inkml:annotationXML>
            <emma:emma xmlns:emma="http://www.w3.org/2003/04/emma" version="1.0">
              <emma:interpretation id="{E7603EA3-A972-4736-A5BC-04CAE66C8D6C}" emma:medium="tactile" emma:mode="ink">
                <msink:context xmlns:msink="http://schemas.microsoft.com/ink/2010/main" type="inkWord" rotatedBoundingBox="10206,5746 13721,5595 13756,6416 10241,6568"/>
              </emma:interpretation>
            </emma:emma>
          </inkml:annotationXML>
          <inkml:trace contextRef="#ctx0" brushRef="#br0" timeOffset="9027.52">8411 4205 76 0,'-3'-14'239'0,"-4"2"-13"0,5 0-13 15,-3 3-23-15,5 9-14 0,0-14-21 0,0 14-17 16,6-12-11-16,-1 6-13 0,2 2-11 0,6 2-14 16,4 1-8-16,-2 2-8 0,8-1-7 0,3 4-7 15,5 2-9-15,1 0-1 0,0 2-4 0,0 1-5 16,-8 2-5-16,8-1-6 0,-9-1 1 0,-3 0-7 15,1 1-3-15,-4-1-3 0,-5-1 0 0,-2 2-4 16,-1-3-2-16,1 2-4 0,-8-1 2 0,2-1 1 16,-4 2-4-16,0-9 1 0,-5 18 3 0,0-11-3 0,-6 1 4 15,-8 1 2-15,0-4 2 0,-5 1-4 16,1 0 1-16,-1 0-2 0,0-2 1 0,-6 0-9 0,6-2 7 16,0-1-5-16,2 1 4 0,1-1-2 0,-1 3-1 15,6-4 1-15,1 1-8 0,3 2-10 0,-1-1-2 16,6 1-6-16,-1 0-2 0,8-3 2 0,-4 10 0 15,4-10-10-15,0 0-5 0,11 18-4 0,-3-12 8 16,7 3 1-16,-1-3 1 0,7 3 3 0,1 0 2 16,0 0 2-16,8 2 3 0,-7-1-1 15,-1-2 4-15,6 4 4 0,-7-3-2 0,3-1 5 0,-2-1 2 16,-1 0 10-16,-1 2 2 0,-5-2 7 0,1-4 1 16,-3 1 1-16,-1 3-2 0,2-1 2 0,-6-3-3 15,3 5 1-15,-3-5 2 0,-2 3-5 0,-2 0 1 0,1-1 2 16,-3 2 5-16,3 0 0 0,-5-7 4 0,-1 12 0 15,-3-3-2-15,1-3 3 0,-2 3-1 16,-1-1-3-16,-4-1 5 0,1 0-6 0,-3 3-1 0,-5-1 3 16,4-2-3-16,0-3-5 0,-1 3 0 0,0-1-21 15,2 0-26-15,0-2-27 0,-3 1-25 0,5-1-42 16,4-3-40-16,-4 3-185 0,10-4-382 0,0 0 169 16</inkml:trace>
          <inkml:trace contextRef="#ctx0" brushRef="#br0" timeOffset="8495.77">8481 4380 123 0,'4'-11'199'0,"-4"11"-6"0,0-8-5 0,0 8-16 15,0 0-8-15,0 0-12 0,1-9-17 0,-1 9-17 16,0 0-11-16,0 0-13 0,0 0-8 0,0 0-7 16,0 0-4-16,0 0-4 0,0 0 8 0,-1 31 3 15,2-18-6-15,-1 2 0 0,2 1 0 0,1 4-3 16,-1-2-9-16,0 1-2 0,2 1-8 0,-2-2-6 16,3 2-3-16,0-1-9 0,0-2 1 0,-1 0-4 15,1 1-5-15,-1-6 3 0,0 0-4 0,1 2-3 16,-1-2-5-16,-2 1-14 0,3-2-18 0,-3 0-20 0,-1-3-23 15,-1 0-20-15,0-8-33 0,0 15-26 16,0-15-28-16,-1 9-41 0,1-9-153 0,0 0-387 16,-9 2 171-16</inkml:trace>
          <inkml:trace contextRef="#ctx0" brushRef="#br0" timeOffset="9289.37">9309 4619 180 0,'0'0'223'0,"0"0"-15"0,0 0-11 0,0 0-11 0,0 0-15 15,-11 28-7-15,11-22-7 0,-3 6-10 16,2-2-16-16,-1 2-6 0,-1 1-15 0,2-1-9 16,-2 0-5-16,1 1-12 0,1-2-8 0,-4 3-9 0,1-4-3 15,0 3-8-15,-1-2-2 0,1 0-8 0,0 0-18 16,0-3-29-16,-3 1-27 0,2-3-30 16,-3 2-35-16,2-4-30 0,0-2-66 0,6-2-175 0,-12 2-393 15,12-2 174-15</inkml:trace>
          <inkml:trace contextRef="#ctx0" brushRef="#br0" timeOffset="9625.34">9903 4214 19 0,'0'0'206'0,"-22"22"-8"0,19-11-13 0,-1 1-3 0,1 2-12 16,1 0-9-16,-1 2-13 0,0-2-11 0,-1 8-5 15,1-3-7-15,1 1-9 0,2 3-12 0,0-2-11 16,1 2-6-16,-2-3-8 0,3 0-9 0,-2 0-5 15,0-3-7-15,5 3-3 0,-3-3-4 0,1-3-5 16,-2-3-8-16,1 0-3 0,0-2-14 0,-1 0-20 16,1-2-23-16,1-1-26 0,-3-6-21 0,3 11-40 15,-3-11-53-15,6 2-200 0,-6-2-393 0,0 0 174 16</inkml:trace>
          <inkml:trace contextRef="#ctx0" brushRef="#br0" timeOffset="10251.09">9671 4067 188 0,'0'0'217'16,"0"0"-21"-16,2-15-21 0,-2 15-17 0,4-5-17 15,-4 5-11-15,9-5-15 0,-9 5-9 0,11 0-15 16,-11 0-8-16,20 5-9 0,-8-5-10 0,2 6 1 15,2-2-11-15,4 2-2 0,-2 2-8 0,3 1-4 0,1-1-2 16,-3 1-4-16,2 1-4 0,1-1-2 16,-2 0-6-16,-1 0-2 0,2 4 2 0,-2-2-5 15,-3 0-4-15,-1-1 1 0,2 1-3 0,-6-4 1 0,-2 2-3 16,-1 0 2-16,1 1-5 0,-3-2 0 0,-2-2-5 16,-2 2 3-16,1-2 1 0,-3-6 0 0,-2 14 4 15,2-14 8-15,-8 14 1 0,-1-7 3 0,2-1-1 16,-7-2 1-16,1 0 2 0,-3 0-6 0,1-2-1 15,-4 4-1-15,3-3 1 0,0 0-4 0,-5-1 0 16,8 2 0-16,-2 1-3 0,3 0 0 0,-2-3-3 16,3 2-7-16,1 1-10 0,4-2-4 0,1 2-6 15,5-5-4-15,-6 9 0 0,6-9 0 0,0 0-6 16,6 16 1-16,-2-10-1 0,7 1-1 0,1 1 2 16,0-3-3-16,2 1 5 0,5 5 3 0,-6-3 2 15,7 1 4-15,-2-2 0 0,1 1 5 0,2 1-4 16,-2-4 2-16,-4 1 7 0,0-2-5 0,5 2 4 0,-7 0 6 15,2-2 7-15,-1-1 8 0,-2 2 6 16,0-2 0-16,-1 0 1 0,1 0 5 0,-4 1 0 16,0-2 0-16,1 1 0 0,-1-2 1 0,-2 5-2 0,-6-6-2 15,12 6-1-15,-7-4-2 0,-5-2 0 0,9 6 1 16,-4 1 4-16,-5-7 2 0,5 10 0 0,-5-10-1 16,2 8-1-16,-2-8 6 0,4 11-3 0,-4-11 3 15,0 11 1-15,0-11 4 0,-4 12-3 0,4-12 1 16,-5 12-4-16,3-7 4 0,-4 0-3 0,0 0-2 15,-2 0-3-15,-2 1 2 0,2-2-7 0,-2 1 0 16,-2-2-1-16,-1 4-1 0,0-3-24 0,3 1-23 16,-4-2-28-16,1 0-25 0,0 1-24 0,3 0-43 0,2-4-55 15,-1 2-168-15,9-2-405 0,-12-2 180 0</inkml:trace>
          <inkml:trace contextRef="#ctx0" brushRef="#br0" timeOffset="10544.59">10589 4505 166 0,'0'0'221'0,"9"4"-9"0,-9-4-10 0,0 0-9 16,-2 15-5-16,2-15-15 0,-2 16-9 0,0-8-15 15,-1 3-13-15,0 0-12 0,0 0-10 0,0 3-13 16,-2-4-6-16,3 4-12 0,-3-3-5 0,1 2-8 16,1-5-5-16,0 2-9 0,0 0-5 0,-3 0-3 15,3-1-4-15,-1-2-4 0,-1 0-19 0,0-1-23 0,-1 2-28 16,0-4-26-16,6-4-20 0,-10 6-31 0,2-5-42 16,8-1-65-16,0 0-146 0,-14-6-390 15,14 6 172-15</inkml:trace>
          <inkml:trace contextRef="#ctx0" brushRef="#br0" timeOffset="10994.77">11340 4172 91 0,'0'0'238'0,"4"-9"-21"0,-1 2-11 15,-3 7-12-15,4-10-14 0,-4 10-11 0,2-10-14 0,-2 10-15 16,0-10-12-16,0 10-16 0,0 0-4 16,-7-14-11-16,7 14-8 0,-10-6-10 0,3 2-5 15,7 4-6-15,-19-2-3 0,5-1-7 0,1 3-3 16,-3-1-3-16,1 2-2 0,-5 2 1 0,-3 3-5 0,3-1-6 15,0 3 1-15,-2 1-5 0,1 1 0 16,3 2-6-16,-1 1-2 0,-1 0-5 0,3-1 0 16,0 3-4-16,4 2 1 0,0-1-3 0,1 1-2 0,3 2 3 15,-1-3-2-15,4 2-3 0,2 0 4 0,4 0-3 16,2-1 3-16,0-1 0 0,7 2 2 0,-2 1-2 16,4-3-1-16,4 3 1 0,2-5 1 0,2 0-5 15,0-2 2-15,3-1-3 0,6 3-2 0,-5-6 0 16,7 2 3-16,-7-5-4 0,-2-3-3 0,10 3-1 15,-6-2-4-15,-1-2-16 0,0-1-8 0,-4-1-18 16,3-2-19-16,-8 1-13 0,2 2-13 0,-3-4-14 16,-2 0-26-16,0 0-35 0,-2-3-35 0,-4 3-215 15,3-3-445-15,-3 5 198 0</inkml:trace>
          <inkml:trace contextRef="#ctx0" brushRef="#br0" timeOffset="11279.3">11934 4593 152 0,'-6'16'238'16,"2"-8"-17"-16,4-8-8 0,-7 11-13 0,2-2-17 15,-4-1-13-15,3-2-17 0,-3 5-15 0,2-2-12 16,-2 1-14-16,-1-1-8 0,0 2-8 0,1-3-10 16,-1 1-6-16,-4 0-10 0,4-2-3 0,-1 1-9 15,4-2-19-15,-1 0-20 0,0-1-23 0,2 1-26 16,2-1-15-16,4-5-28 0,-9 6-24 0,9-6-39 0,0 0-221 16,0 0-387-16,0 0 171 0</inkml:trace>
        </inkml:traceGroup>
        <inkml:traceGroup>
          <inkml:annotationXML>
            <emma:emma xmlns:emma="http://www.w3.org/2003/04/emma" version="1.0">
              <emma:interpretation id="{3D99777E-DC9F-43C5-844D-BB5BD6205495}" emma:medium="tactile" emma:mode="ink">
                <msink:context xmlns:msink="http://schemas.microsoft.com/ink/2010/main" type="inkWord" rotatedBoundingBox="14367,5564 15777,5503 15818,6463 14409,6524"/>
              </emma:interpretation>
            </emma:emma>
          </inkml:annotationXML>
          <inkml:trace contextRef="#ctx0" brushRef="#br0" timeOffset="12051.68">12565 4077 47 0,'0'0'217'16,"0"0"-13"-16,-2-10-19 0,2 10-14 15,0 0-13-15,0 0-9 0,-4-9-11 0,4 9-9 16,0 0-13-16,0 0-14 0,0 0-10 0,0 0-10 0,0 0-7 15,16-3-7-15,-16 3-8 0,14 2-2 0,-14-2-9 16,18 6-5-16,-4-2-6 0,-1 1-1 16,6 3-7-16,-1-2-2 0,4 4-2 0,-2-1-3 0,3 0-1 15,6 3 3-15,-7-2-3 0,0 1-3 0,2-2-1 16,-2 1 0-16,-2 3-2 0,-2-1-4 0,1 1 3 16,-5-2 1-16,1 1-1 0,0 0 0 0,-3-2-3 15,-2 2 4-15,1-1-1 0,0 0 3 0,-3 0-6 16,2 1 8-16,-3 0-3 0,-1 1 1 0,-2 0 3 15,1 1-6-15,-2-3 4 0,0 4-1 0,-3-2-4 16,0 1 1-16,0 0 0 0,-1-2-1 0,-1 1 0 16,-1-2-2-16,-2-2-1 0,-2 0 1 0,0 1 1 15,0-3 0-15,-3 3 0 0,-1-2-4 0,-1-1 4 16,-3 0-4-16,-2 0-1 0,-6-2 3 0,4-3-17 0,-3-2-30 16,-1 3-28-16,1-3-25 0,1-3-22 0,-1 3-35 15,7-2-29-15,0 2-211 0,3-4-416 0,2 0 185 16</inkml:trace>
          <inkml:trace contextRef="#ctx0" brushRef="#br0" timeOffset="11634.99">12667 4233 224 0,'0'0'229'0,"0"0"-28"0,0 0-16 0,0 0-22 16,0 0-6-16,0 0-17 0,0 0-1 0,0 0-3 15,0 0-4-15,0 0-9 0,-3 30-9 0,4-20-9 0,-2 0-5 16,2 4-5-16,1-3-3 0,0 3-6 0,-2 0-7 16,1 2-6-16,3-4-6 0,-3 7-7 0,0 1-5 15,-1-2-5-15,0 0-6 0,1-2-4 0,2-2-3 16,-2 0-4-16,-1 3-2 0,0-5-2 0,0 2-3 15,-1-3 0-15,1 2-3 0,0-2-3 16,-4-2-13-16,4 2-11 0,-1-3-13 0,1-8-22 0,-5 15-12 16,2-7-14-16,3-8-19 0,-3 8-21 0,3-8-14 15,0 0-24-15,-8 3-23 0,8-3-222 0,0 0-421 16,0 0 186-16</inkml:trace>
          <inkml:trace contextRef="#ctx0" brushRef="#br0" timeOffset="12852.3">13321 3896 216 0,'0'0'209'0,"0"0"-12"0,-4-8-16 0,4 8-14 0,0 0-10 16,0 0-15-16,0 0-12 0,0 0-15 0,0 0-13 15,0 0-10-15,0 0-7 0,18-6-6 16,-18 6-15-16,0 0-3 0,19 9-1 0,-6-4-6 0,-2 3-2 16,1 1 0-16,3-4-4 0,2 6-1 0,2 0-2 15,-1 1-2-15,2-1-3 0,2 2-6 0,-2-3 2 16,1 2 0-16,2 1-1 0,-3-1-4 0,7 3 0 15,-5-2-6-15,-1-3 3 0,-1 1-2 16,2 0-3-16,-2 0-1 0,2-3-4 0,-2 4 0 0,-2-2 0 16,2-2-5-16,-5-1 2 0,-2 1-2 0,5 0-1 15,-5 0-3-15,0-2 1 0,-1 1-1 0,0-1 2 16,-1-2-6-16,-3 0 3 0,-1 1-2 0,2 0-1 16,-3-2-2-16,-6-3 4 0,10 5-4 0,-5-2 3 15,-5-3-3-15,7 4-1 0,-7-4 1 0,0 0 2 16,10 4-4-16,-10-4-2 0,0 0-2 0,0 0 4 15,6 4-2-15,-6-4 1 0,0 0-1 0,0 0 0 16,0 0 1-16,6 6 0 0,-6-6 0 0,0 0 1 0,0 0-1 16,1 6-4-16,-1-6 1 0,0 0 6 0,0 0-5 15,0 0 0-15,-4 15-2 0,4-15 3 16,-4 13 1-16,0-7 7 0,-1 4 0 0,-2 3 5 0,1-2-3 16,-5 6 3-16,1 1 4 0,-8 6 0 0,1 1 0 15,-1-3 2-15,-7 8-1 0,3-8-2 0,-7 6 0 16,4 1-3-16,-5 1 2 0,0-2 1 0,-1 5-3 15,-9 3-11-15,8-8-35 0,-2 1-27 0,2-2-45 16,-1 1-50-16,3-3-67 0,1-1-208 0,3-4-467 16,6-6 207-16</inkml:trace>
        </inkml:traceGroup>
      </inkml:traceGroup>
    </inkml:traceGroup>
    <inkml:traceGroup>
      <inkml:annotationXML>
        <emma:emma xmlns:emma="http://www.w3.org/2003/04/emma" version="1.0">
          <emma:interpretation id="{466CA99F-2A89-4E96-9D4A-224377461FF3}" emma:medium="tactile" emma:mode="ink">
            <msink:context xmlns:msink="http://schemas.microsoft.com/ink/2010/main" type="paragraph" rotatedBoundingBox="848,7923 22850,7378 22884,8756 882,93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251737-1456-4761-81AD-C84DB0A16DDE}" emma:medium="tactile" emma:mode="ink">
              <msink:context xmlns:msink="http://schemas.microsoft.com/ink/2010/main" type="line" rotatedBoundingBox="848,7923 22850,7378 22884,8756 882,9301"/>
            </emma:interpretation>
          </emma:emma>
        </inkml:annotationXML>
        <inkml:traceGroup>
          <inkml:annotationXML>
            <emma:emma xmlns:emma="http://www.w3.org/2003/04/emma" version="1.0">
              <emma:interpretation id="{5C1CB783-544D-4F3A-9710-4C2D22A5B83C}" emma:medium="tactile" emma:mode="ink">
                <msink:context xmlns:msink="http://schemas.microsoft.com/ink/2010/main" type="inkWord" rotatedBoundingBox="850,7985 1839,7961 1863,8922 873,8946"/>
              </emma:interpretation>
            </emma:emma>
          </inkml:annotationXML>
          <inkml:trace contextRef="#ctx0" brushRef="#br0" timeOffset="40594.58">-760 6678 152 0,'0'0'234'15,"-2"-7"-12"-15,2 7-14 0,0 0-11 0,-5-10-11 16,5 10-11-16,0 0-9 0,-1-10-15 0,1 10-10 16,0 0-11-16,0 0-9 0,-5-6-13 0,5 6-15 15,0 0-10-15,0 0-4 0,0 0-8 0,0 0-6 0,0 0-6 16,-20 10 4-16,14-5-7 0,0 1 5 0,-2 3-5 15,0 1 1-15,0 2-5 0,0 3-3 16,0-2 3-16,0 4-3 0,0 1-3 0,0 0 1 0,-1-2-1 16,2 4-5-16,1-1 3 0,-1 0-2 0,1-1-6 15,0 0 2-15,2 0-3 0,-1-2-4 16,0-2-3-16,4 0-3 0,-2-2-2 0,1 1-6 0,0-2 5 16,-1 0-8-16,2 1 2 0,0-5-1 0,0 0 3 15,-2 1-2-15,3-8-1 0,-2 11-8 0,2-11 3 16,-2 9-8-16,2-9-18 0,-2 8-19 0,2-8-21 15,0 0-18-15,0 0-25 0,0 0-38 0,4 10-51 16,-4-10-64-16,0 0-234 0,0 0-526 0,12-27 233 16</inkml:trace>
          <inkml:trace contextRef="#ctx0" brushRef="#br0" timeOffset="40800.28">-609 6416 61 0,'1'-6'224'15,"-1"6"-17"-15,-1-15-21 0,1 15-17 0,0-13-15 0,0 13-20 16,0-8-24-16,0 8-17 0,0 0-19 0,0 0-26 16,0 0-21-16,0 0-22 0,0 0-24 0,0 0-26 15,0 0-52-15,16 17-126 0,-14-12-239 0,-2-5 106 16</inkml:trace>
          <inkml:trace contextRef="#ctx0" brushRef="#br0" timeOffset="41435.25">-554 6975 136 0,'0'0'244'0,"4"-13"-21"15,-2 7-17-15,5-2-22 0,4 2-16 0,2 1-17 16,7 0-13-16,5 1-17 0,8-1-12 0,0 2-10 16,1 1-11-16,1 2-7 0,1 2-7 0,1-1-12 15,1 0-28-15,-3 3-35 0,-1-2-47 0,1 2-50 0,-11-2-231 16,1 1-356-16,0-1 158 0</inkml:trace>
          <inkml:trace contextRef="#ctx0" brushRef="#br0" timeOffset="41255.48">-7 6472 30 0,'9'-9'230'0,"-5"3"-20"16,5-4-14-16,-5 2-26 0,0-2-13 0,-2 2-7 15,0 1-20-15,-2 7-11 0,-5-19-16 0,0 9-8 16,-1 0-7-16,-3 3-9 0,-3-2-12 0,1 0-6 16,-1 3-6-16,-6-3-5 0,5 4-6 0,1-1-6 15,-3 2-6-15,2 2-1 0,-3 0-6 0,3 2 2 16,-2 2-4-16,0-2-1 0,2 3-5 0,0 2 5 0,0 0-9 16,0 2 4-16,5 1-7 0,-2 3-5 15,0-2 10-15,4 4 2 0,-3-1-3 0,2 6 3 16,1 1 8-16,0 2 1 0,1 1 5 0,-2 0 4 0,4 6 7 15,-1 2 0-15,1-7 5 0,0 5-4 16,3 1 4-16,-1-1 3 0,1-7 2 0,0 7 1 16,-4 0 1-16,3-6 1 0,-2 5-1 0,0-7 3 0,0 2-1 15,-1-2-2-15,2 0 4 0,-2-1-4 0,-1 3-7 16,2-2 4-16,-4 2-6 0,2-2-3 0,-3 8 1 16,3-10-7-16,-1 1-3 0,0-1-1 0,-1 2-5 15,1-3-6-15,1-3 1 0,-1 2 0 0,0-2-2 16,2 0 2-16,-1 0-6 0,-1-3-3 0,3 0 1 0,-1 2 0 15,-1-3 3-15,1-2-6 0,0 3-5 16,-1-2-5-16,1-1-18 0,1-2-13 0,-2-1-19 16,5-5-22-16,-6 13-22 0,1-7-28 0,0-1-28 0,5-5-32 15,-4 8-34-15,4-8-276 0,0 0-531 0,0 0 235 16</inkml:trace>
        </inkml:traceGroup>
        <inkml:traceGroup>
          <inkml:annotationXML>
            <emma:emma xmlns:emma="http://www.w3.org/2003/04/emma" version="1.0">
              <emma:interpretation id="{57E18640-35A9-4919-B81A-F1180B84D790}" emma:medium="tactile" emma:mode="ink">
                <msink:context xmlns:msink="http://schemas.microsoft.com/ink/2010/main" type="inkWord" rotatedBoundingBox="3024,8214 4269,8183 4287,8899 3042,8930"/>
              </emma:interpretation>
            </emma:emma>
          </inkml:annotationXML>
          <inkml:trace contextRef="#ctx0" brushRef="#br0" timeOffset="42504.39">2085 6551 36 0,'0'0'189'15,"0"0"-15"-15,0 0-13 0,2-7-19 0,-2 7-14 16,0 0-12-16,0 0-3 0,0 0 0 0,0 0-8 16,-28 7 0-16,13-2 2 0,0-1-1 0,-6 3-1 15,-2 2-1-15,-6 4-2 0,-2 1 2 0,-3 2-3 16,-1-2-5-16,-1 4-9 0,0 2-1 0,-3-2-5 16,-2 1-10-16,3 2-4 0,-1-2-4 0,4 2-4 15,0-1-9-15,1 3-3 0,3-2-5 0,0-2-3 16,4-2-2-16,2 3-6 0,-1-2-1 0,8-4-3 15,3-1-3-15,-1 0-1 0,-2 1-1 0,5 0-3 16,-2-2 2-16,6-1-14 0,1 0-15 0,-3-4-22 16,4 2-20-16,-1 0-26 0,2-2-26 0,0-1-29 0,6-6-33 15,-6 8-70-15,1-6-158 0,5-2-422 0,0 0 186 16</inkml:trace>
          <inkml:trace contextRef="#ctx0" brushRef="#br0" timeOffset="42143.18">1314 6655 30 0,'0'0'240'0,"0"-10"-16"0,0 10-17 0,0-10-9 0,0 10-14 15,2-10-12-15,-2 10-14 0,0 0-20 0,3-9-17 16,-3 9-7-16,0 0-10 0,10 0-7 0,-10 0-5 16,16 4-6-16,-5 1-5 0,-1 2 0 0,2 0-4 15,6 4-3-15,-3 2-5 0,0-1-2 0,4 3-4 16,-1 3 1-16,7-1-6 0,-3 0 1 0,3 2-6 16,-3-5-5-16,-1 6-3 0,-1-6-1 0,-2 1-6 15,8 3 2-15,-5-5-2 0,-2 1-3 0,0-1-5 16,0 0-2-16,-2-2-4 0,3 0 5 0,-7-5-6 15,1 3-2-15,0-2-3 0,0 1 0 0,-4-3-1 0,3 1-1 16,-1-2-9-16,-5 0 6 0,1 0-7 0,0-2-12 16,-8-2-11-16,10 4-14 0,-5-2-18 0,-5-2-28 15,0 0-34-15,0 0-39 0,0 0-23 0,0 0-40 16,0 0-224-16,0 0-474 0,0 0 209 0</inkml:trace>
          <inkml:trace contextRef="#ctx0" brushRef="#br0" timeOffset="44054.28">2247 7033 93 0,'0'0'139'15,"0"0"-12"-15,0 0-8 0,0 0-12 0,0 0-5 0,0 0-9 16,0 0 1-16,0 0-9 0,0 0 0 0,0 0-8 16,1-8-1-16,-1 8-1 0,0 0 2 0,0 0-5 15,0 0-5-15,0 0 2 0,0 0-5 0,0 0-4 16,0 0 0-16,0 0-6 0,0 0 1 0,0 0-5 16,0 0 3-16,0 0-10 0,5-8 5 0,-5 8-6 15,0 0 0-15,0 0 0 0,0 0-5 0,0 0 0 0,0 0-4 16,0 0 1-16,0 0 1 0,0 0-3 0,0 0 3 15,0 0-2-15,0 0-3 0,0 0 2 0,0 0-2 16,0 0 1-16,0 0 0 0,0 0-3 0,0 0 1 16,0-8 0-16,0 8-3 0,0 0 0 0,0 0-1 15,0 0-4-15,0 0-1 0,0 0 0 16,0 0-3-16,0 0 1 0,0 0-5 0,0 0-1 0,0 0-1 16,0 0-2-16,0 0-1 0,0 0-1 0,0 0-1 15,0 0 3-15,0 0-2 0,0 0 0 0,0 0 4 16,-15 16-3-16,15-16-1 0,-7 8 3 0,5-2-2 15,2-6 2-15,-10 8 3 0,8 1 1 0,-2-4 1 16,0 3 6-16,1-1-2 0,0-1-1 0,-2 2-1 16,3 1-3-16,2-9 5 0,-6 16-4 0,3-7-1 15,3-1 2-15,0-8-1 0,-5 16-1 0,5-8-1 16,-3-2 4-16,3-6-1 0,0 11 2 0,0-11-1 16,1 14 0-16,1-8-2 0,-2-6 2 0,0 13 6 0,3-7-7 15,-3-6 1-15,2 10 2 0,-2-10-3 16,5 7 3-16,-5-7-2 0,6 6 2 0,-1-1-5 0,-5-5 0 15,10 5-2-15,-1-3 2 0,-2-1-1 0,2 0-4 16,1 1 0-16,2-1-2 0,1 0 1 0,-4-1-2 16,6 0-4-16,-3 0 5 0,-2 1-2 0,6-2-4 15,-6 0 2-15,1-2 3 0,-1 2-3 0,0-2-1 16,-4-1-6-16,4 0-16 0,-5 0-19 0,-5 4-21 16,10-8-31-16,-10 8-22 0,0-10-21 0,0 10-27 0,0 0-25 15,0 0-19-15,-9-17-233 0,3 12-474 16,0-1 210-16</inkml:trace>
          <inkml:trace contextRef="#ctx0" brushRef="#br0" timeOffset="44433.82">2460 6809 131 0,'1'-12'198'0,"-1"12"-5"0,0 0-9 0,0-8-4 0,0 8-1 15,0 0-5-15,0 0-5 0,-4-11-5 16,4 11-8-16,0 0-6 0,0 0-7 0,-3-10-8 0,3 10-10 15,0 0 0-15,0 0-8 0,-3-9-5 0,3 9-4 16,0 0-9-16,0 0 0 0,0 0-7 16,0 0-10-16,-2-9-2 0,2 9-10 0,0 0-9 0,0 0-4 15,0 0-11-15,0 0 2 0,0 0-6 0,0 0-6 16,0 0-6-16,0 0-17 0,0 0-14 0,0 0-23 16,0 0-28-16,0 0-29 0,0 0-5 0,0 0-20 15,0 0-37-15,0 0-41 0,0 0-80 0,0 0-180 16,0 0-479-16,0 0 213 0</inkml:trace>
        </inkml:traceGroup>
        <inkml:traceGroup>
          <inkml:annotationXML>
            <emma:emma xmlns:emma="http://www.w3.org/2003/04/emma" version="1.0">
              <emma:interpretation id="{2B6AAC80-E11F-4A36-BAB5-179269338F1A}" emma:medium="tactile" emma:mode="ink">
                <msink:context xmlns:msink="http://schemas.microsoft.com/ink/2010/main" type="inkWord" rotatedBoundingBox="5011,8433 5692,8416 5699,8691 5017,8708"/>
              </emma:interpretation>
            </emma:emma>
          </inkml:annotationXML>
          <inkml:trace contextRef="#ctx0" brushRef="#br0" timeOffset="45696.13">3229 6793 8 0,'0'0'180'0,"0"0"-15"16,0 0-7-16,-15-4-8 0,15 4-14 0,0 0 1 15,-11-4-8-15,11 4-9 0,0 0-3 0,-7-1-7 16,7 1-16-16,0 0-3 0,0 0-14 0,0 0-5 16,0 0-10-16,0 0-4 0,0 0-3 0,0 0-7 15,0 0-5-15,0 0-9 0,0 0 0 0,0 0 1 16,0 0-5-16,38 5-2 0,-19-2-5 0,1-1 3 16,4 1-7-16,10 0 2 0,-1 2-4 0,3-2 1 15,0 1-2-15,0-2-4 0,1 3-4 0,1-2-2 16,-3-1 5-16,-2-1 3 0,-2 1-2 0,0-2-2 15,-7 0-1-15,1 1 1 0,-4 2-5 0,-1-3 1 16,-2 0-1-16,0 0 2 0,-5 0-2 0,-2 0 1 16,-1 0-2-16,-10 0 1 0,11 0 0 0,-11 0-2 0,12 0 1 15,-12 0 0-15,8 0-3 0,-8 0-1 0,0 0-2 16,0 0 5-16,0 0-4 0,0 0-3 0,11 0 3 16,-11 0 1-16,0 0-17 0,0 0-12 0,0 0-8 15,0 0-17-15,0 0-23 0,-26 11-6 0,18-8-14 16,8-3-25-16,-16 2-44 0,3 0-130 0,3-1-321 15,-3 1 141-15</inkml:trace>
          <inkml:trace contextRef="#ctx0" brushRef="#br0" timeOffset="46015.91">3377 7019 41 0,'15'0'215'0,"3"2"-18"0,6-3-13 0,-1 2-12 16,3 1-11-16,5-2-15 0,2 2-10 0,-9-2-4 15,9 0-8-15,-7 3-8 0,5-3-12 0,-7 1-8 16,1-1-7-16,-3 1-6 0,0 0-10 0,-6-2-6 15,3 1-4-15,-4 1-9 0,-3-1-5 0,1-1-1 16,-5 1-7-16,2 3-7 0,-10-3-4 0,13 0-9 16,-13 0-15-16,11 2-13 0,-11-2-19 0,4 4-19 15,-4-4-22-15,0 0-20 0,0 0-29 0,4 4-61 16,-4-4-150-16,0 0-353 0,0 0 157 0</inkml:trace>
        </inkml:traceGroup>
        <inkml:traceGroup>
          <inkml:annotationXML>
            <emma:emma xmlns:emma="http://www.w3.org/2003/04/emma" version="1.0">
              <emma:interpretation id="{86EB37FE-2A2A-4E46-9A0F-DD97F97F9731}" emma:medium="tactile" emma:mode="ink">
                <msink:context xmlns:msink="http://schemas.microsoft.com/ink/2010/main" type="inkWord" rotatedBoundingBox="6440,8126 7536,8098 7559,9059 6463,9086"/>
              </emma:interpretation>
            </emma:emma>
          </inkml:annotationXML>
          <inkml:trace contextRef="#ctx0" brushRef="#br0" timeOffset="46689.01">4627 6483 201 0,'0'0'198'0,"0"0"-17"15,0 0-18-15,0 0-15 0,0 0-17 0,0 0-13 0,-2-6-11 16,2 6-14-16,0 0-6 0,0 0 0 16,0 0-9-16,0 0 2 0,0 0-2 0,19 20-1 15,-12-15-1-15,-1 4-6 0,4-1-8 0,0 0 2 16,3 2-2-16,3 1-5 0,-1 1 0 0,6 3-1 16,-4-4-6-16,0 2 1 0,3-1-3 0,1 2-5 15,-1 0-4-15,1-4 0 0,-2 2-3 0,4-1-4 0,-5 2-5 16,4-2 0-16,-5-1-3 0,1-1-1 0,0 1 1 15,1-2 0-15,-4-1-2 0,-3-1 1 16,4 0-4-16,-1 0-4 0,-2 0 2 0,3-2 1 0,-1 1-7 16,-4 0 1-16,4-2 0 0,-2 0 1 0,0 2-1 15,2-1-4-15,-3-2 0 0,-3-2-3 0,-2 2 2 16,2-1-1-16,-9-1 1 0,13 2-2 0,-13-2-4 16,9 3-8-16,-9-3-11 0,10 0-20 0,-10 0-21 15,0 0-24-15,0 0-23 0,0 0-17 0,0 0-22 0,0 0-24 16,0 0-214-16,-4-18-412 0,4 18 182 0</inkml:trace>
          <inkml:trace contextRef="#ctx0" brushRef="#br0" timeOffset="47162.27">5425 6494 73 0,'0'0'154'15,"0"0"-22"-15,0 0 11 0,0 0-5 0,-14 24-7 16,10-19-12-16,-2 2-4 0,-1-1-9 0,2 2-12 0,-6 2 3 15,5 0-6-15,-3 2-5 0,-2 1 3 0,-1 3-7 16,1-1-4-16,-2 0 1 0,5 0-1 16,-3 1-3-16,-1 1-6 0,2 0 5 0,0-1-3 0,-1 1-6 15,-2 0 0-15,0 1-4 0,3 1-6 16,-1-1 0-16,-2 1-2 0,0-1-5 0,1 1-5 0,-1-2-4 16,3 1-2-16,-2-2-1 0,0 0-2 0,2 2-6 15,-1-2-3-15,1 0 3 0,0-3-2 0,1-1-4 16,2-4-3-16,1 4-3 0,2-4 0 0,-1 0 1 15,1 0-3-15,2-2-3 0,-5 0 0 0,7-6 0 16,-5 8-1-16,5-8 0 0,-4 7 2 0,4-7-3 16,-4 6-3-16,4-6 1 0,0 0 4 0,-5 6-5 15,5-6-3-15,0 0-9 0,0 0-6 0,0 0-15 16,0 0-21-16,0 0-18 0,0 0-20 0,0 0-25 16,0 0-33-16,0 0-38 0,0 0-219 0,0 0-433 0,0 0 192 15</inkml:trace>
          <inkml:trace contextRef="#ctx0" brushRef="#br0" timeOffset="48077.07">5522 6923 61 0,'0'0'212'0,"0"0"-15"16,0 0-11-16,0 0-14 0,0 0-13 0,8-6-17 0,-8 6-15 16,0 0-10-16,0 0-12 0,0 0-11 0,0 0-14 15,0 0-3-15,0 0-10 0,0 0-10 0,0 0-2 16,0 0-9-16,0 0-4 0,0 0-6 0,0 0-5 16,0 0 4-16,11 17-1 0,-11-17-4 0,5 11 1 15,-3-6 0-15,-2-5-3 0,5 14 0 0,-1-8 4 16,0 5-2-16,-2-5 1 0,2 4 0 0,-1 2-6 15,1-4 6-15,-4 0-1 0,4 1-1 0,-2 2-5 16,2-1-4-16,-3 0 2 0,2 3-4 0,-1-1 0 16,1-3 0-16,-1-2 1 0,-1 5-3 0,1-5 1 0,1 5-3 15,-3-1 0-15,2-1-1 0,0 1 0 16,0-2-5-16,1 0 3 0,-2-1 0 0,1 1 1 0,0-3-5 16,-1 4 6-16,-1-3-2 0,0-7 0 0,5 16 0 15,-4-10 1-15,0 2 0 0,2 0-2 0,-3-8 1 16,2 12-1-16,-1-5 2 0,2 0-6 0,-3-7 2 15,2 10-1-15,-2-10 0 0,0 11 1 0,0-11-4 16,0 10 1-16,0-10 1 0,0 12 0 0,0-12-2 16,0 9-2-16,0-9 4 0,0 8-1 0,0-8-3 15,0 0 0-15,-2 13 0 0,2-13 1 0,-4 10-3 16,4-10 6-16,-2 8-2 0,2-8-1 0,-5 8 1 16,0-3-1-16,5-5 2 0,-7 5 1 0,7-5-1 15,-10 5-2-15,10-5 0 0,-11 5 3 0,11-5-5 16,-14 3 3-16,7-2-4 0,7-1 2 0,-15 1 1 15,6-1-2-15,9 0 0 0,-15 0 2 0,7 0 3 16,8 0-2-16,-16-2 0 0,16 2 1 0,-14-6-6 0,6 6 7 16,8 0-6-16,-11-5 4 0,11 5 0 0,-10-6 2 15,4 3-1-15,6 3-2 0,-8-8-4 16,8 8 5-16,-5-10-3 0,5 10-2 0,-2-13-1 0,2 13-10 16,0-12-3-16,0 12-11 0,5-15-11 0,-4 6-7 15,-1 9-5-15,5-14-17 0,-3 7-7 0,0-2-22 16,-2 9 2-16,6-14-24 0,-3 5-26 0,-1 1-44 15,1 0-171-15,1-2-386 0,-3-2 171 0</inkml:trace>
          <inkml:trace contextRef="#ctx0" brushRef="#br0" timeOffset="48789.17">5696 6750 60 0,'0'0'172'0,"0"0"-12"0,0 0-8 0,0 0-7 15,0 0-12-15,0 0-4 0,-5-8-13 0,5 8-9 0,0 0-3 16,0 0-9-16,0 0-2 0,0 0-4 0,0 0-10 15,0 0-6-15,0 0-5 0,0 0-3 16,-2-8-5-16,2 8-7 0,0 0-6 0,0 0-5 0,0 0 2 16,0 0-6-16,0 0-3 0,0 0-4 0,-13-1-1 15,13 1-4-15,0 0 1 0,0 0-8 0,0 0 3 16,0 0-4-16,0 0 2 0,0 0-3 0,-14 7 1 16,14-7-4-16,0 0 1 0,0 0-2 0,0 0 3 15,-3 7-1-15,3-7 3 0,0 0 1 0,0 0 5 16,0 0 3-16,0 0 7 0,0 0 4 0,0 0-3 15,0 0 4-15,0 0-1 0,15 11-4 0,-15-11 0 16,0 0-5-16,11-2 2 0,-11 2-4 0,0 0-1 16,0 0 0-16,16-4-3 0,-16 4-6 0,5-2 4 0,-5 2-6 15,10-6 0-15,-10 6 1 0,6-5-3 0,-6 5-4 16,0 0-16-16,6-8-29 0,-6 8-30 0,0 0-33 16,0 0-35-16,0 0-41 0,0 0-251 0,-11-12-460 15,11 12 203-15</inkml:trace>
        </inkml:traceGroup>
        <inkml:traceGroup>
          <inkml:annotationXML>
            <emma:emma xmlns:emma="http://www.w3.org/2003/04/emma" version="1.0">
              <emma:interpretation id="{A6E4141A-79A3-4E4A-9479-2F151D5C714C}" emma:medium="tactile" emma:mode="ink">
                <msink:context xmlns:msink="http://schemas.microsoft.com/ink/2010/main" type="inkWord" rotatedBoundingBox="8757,8197 9960,8167 9980,8967 8777,8997"/>
              </emma:interpretation>
            </emma:emma>
          </inkml:annotationXML>
          <inkml:trace contextRef="#ctx0" brushRef="#br0" timeOffset="50328.21">6949 6799 36 0,'0'0'182'0,"0"0"-19"0,0 0-10 16,0 0-15-16,0 0-16 0,0 0-10 0,0 0-9 16,0 0-9-16,0 0-9 0,0 0-5 0,0 0 0 15,0 0 2-15,0 0 1 0,0 0-8 0,27 6 1 16,-13-6-6-16,-1 0-8 0,4 3-1 0,3-2 0 16,3 2 0-16,2-2-8 0,9 3 1 0,-2-2-5 0,3 2-2 15,-3-3-6-15,4 2-3 0,-1 1-4 0,-1-2 0 16,-1 1-5-16,0-2-7 0,-9 0-2 15,1-1-2-15,-2 0-1 0,-3 0 1 0,0 0-1 0,-4 0-4 16,-1-1 2-16,-1 1-4 0,1-1-1 0,-1-2 1 16,-3 3-4-16,-1-2 2 0,-1 2-3 0,-9 0 0 15,14-4-2-15,-14 4 0 0,11-3-3 0,-11 3 3 16,9-1 0-16,-9 1-3 0,0 0-1 0,10-4-4 16,-10 4-8-16,0 0-9 0,0 0-1 0,0 0-5 15,0 0-8-15,0 0-10 0,0 0-11 0,0 0-19 16,0 0-11-16,0 0-10 0,-19 20-16 0,12-18-42 15,7-2-152-15,-18 6-330 0,7-4 146 0</inkml:trace>
          <inkml:trace contextRef="#ctx0" brushRef="#br0" timeOffset="50695.34">7005 7029 75 0,'8'1'186'0,"-8"-1"-5"0,21 3-11 0,-5-2-12 16,-1-1-13-16,5 0-6 0,3 1-6 0,2 1-8 15,7 0-7-15,0-2-8 0,2 2-6 16,-1-2-5-16,3 0-9 0,-1-2 1 0,-1 0-8 0,-2 4-7 0,-7-6-5 16,1 4-12-16,-5 0-1 0,1-1-9 0,-2 0-1 15,-7 1-9-15,2-2 0 0,-1 2-5 16,-3 0-7-16,-11 0 2 0,17 0-1 0,-9 0-10 16,-8 0-1-16,12 2-10 0,-12-2-17 0,11 0-16 15,-11 0-12-15,7 1-15 0,-7-1-26 0,0 0-4 0,0 0-23 16,0 0-13-16,11-3-31 0,-11 3-174 0,0 0-351 15,5-8 155-15</inkml:trace>
          <inkml:trace contextRef="#ctx0" brushRef="#br0" timeOffset="51329.28">7680 6530 106 0,'0'0'177'0,"0"0"-19"0,0 0-11 15,0 0-16-15,0 0-19 0,0 0-6 0,0 0-12 16,0 0-11-16,0 0-9 0,0 0-6 0,0 0 3 16,0 0-11-16,0 0-1 0,0 0-8 0,-14 7-1 0,14-7-4 15,0 0-4-15,0 0 0 0,-1 9-7 16,1-9 0-16,0 9-2 0,0-9-4 0,0 0 0 15,3 12 0-15,2-4 2 0,-2-3-6 0,1 1 6 0,2 0-6 16,4 3-2-16,-1-2 1 0,3 2-3 16,0 1-6-16,4 2 10 0,0-2 0 0,3 1-3 15,1 1 0-15,3 0-1 0,3 0-1 0,-4 0 0 0,-1-1-4 16,0 0 0-16,0-1-2 0,0 0-1 16,-1 0 0-16,-2 0-1 0,-1 1-5 0,3 0 1 0,-7-3 0 15,4 3 0-15,-5-3-3 0,0-2 0 0,-2 2 2 16,1 1-8-16,-1-2 7 0,-1 0-4 0,-3-2 0 15,-1 1 2-15,1-3-1 0,-2 3-1 0,0 0-10 16,-4-6 9-16,4 11 1 0,-2-4-1 0,-2-7-2 16,0 14 6-16,0-14 4 0,-5 14 9 0,0-2 6 15,-2-1 4-15,-2 0-1 0,-4 2-1 0,-2 3-1 0,-2-2 1 16,0 1-4-16,-3 0-1 0,-4 3-4 16,-6 2 2-16,4 2 1 0,2-4-1 0,-1 3-4 15,0-4 1-15,1 5 0 0,1-2-11 0,0-1-22 0,6-2-19 16,3-1-24-16,-1 0-24 0,2 1-32 0,-1-3-53 15,1 1-204-15,4-4-405 0,-1 1 179 0</inkml:trace>
        </inkml:traceGroup>
        <inkml:traceGroup>
          <inkml:annotationXML>
            <emma:emma xmlns:emma="http://www.w3.org/2003/04/emma" version="1.0">
              <emma:interpretation id="{29F4AF6B-4843-4863-B7FF-AAE88900A0CC}" emma:medium="tactile" emma:mode="ink">
                <msink:context xmlns:msink="http://schemas.microsoft.com/ink/2010/main" type="inkWord" rotatedBoundingBox="10632,7964 13828,7885 13852,8857 10656,8936"/>
              </emma:interpretation>
            </emma:emma>
          </inkml:annotationXML>
          <inkml:trace contextRef="#ctx0" brushRef="#br0" timeOffset="52457.37">9579 6478 189 0,'0'0'198'0,"0"0"-11"0,0-11-17 0,0 11-13 16,0 0-9-16,-5-12-9 0,5 12-13 0,-6-6-12 15,2 0-13-15,4 6-6 0,-11-8-16 16,5 2 5-16,-3-2-2 0,-6 2-8 0,3 1 0 0,-2 0-6 16,-5 1 0-16,0-4-5 0,-1 3-3 0,-4 1-1 15,3 2-2-15,-4 0-6 0,2-1-4 0,-1 1-1 16,2 2-4-16,-3 0-2 0,6 0-4 0,-5 2-4 16,2 1-3-16,1 1-2 0,1 0-1 0,3-1-1 15,4 1-5-15,-3 0-3 0,-3 2 2 0,8 2-2 16,-4 0-4-16,0-2 3 0,3 0-6 0,-4 5 2 15,6-1-2-15,0-1-2 0,-3 2-1 0,0 3 0 16,-1 0-2-16,-1 0 2 0,4 2-3 0,-4-2 4 16,3 6-3-16,-1-3 1 0,0 2 0 0,0 0-5 0,5 1 5 15,-2-2-1-15,1 3-1 0,3-1 0 0,-1-1-2 16,2 2 1-16,1-2 0 0,2 1 3 0,0 0-1 16,2 0 1-16,2 2-1 0,4-2 3 0,0-1-3 15,3-1 4-15,4-2-5 0,8 7 1 0,0-2 0 16,4-2 0-16,2-1 1 0,4-4 1 0,2-3-2 15,0 2-1-15,4-4 1 0,1-3 2 0,3 2-3 16,1-3-4-16,0-1 4 0,-4 0 3 0,-1-3-4 16,-2-1 0-16,-8-1 2 0,-5-1-2 0,1 0 0 15,-3 2 3-15,-5-3-2 0,0 1-2 0,-3-1 2 16,-2 1 0-16,0 0-4 0,-3 0 6 0,-7 2-2 16,11-4-3-16,-11 4 2 0,8-5 0 0,-8 5-5 15,7-3-11-15,-7 3-17 0,6-4-18 0,-6 4-25 16,0 0-14-16,0 0-14 0,0 0-19 0,0 0-14 0,0 0-24 15,0 0-62-15,0 0-147 0,0-14-397 0,4 9 176 16</inkml:trace>
          <inkml:trace contextRef="#ctx0" brushRef="#br0" timeOffset="53351.25">10372 6306 103 0,'-9'-2'201'15,"-3"-1"-19"-15,-1-2-12 0,3 5-13 0,-4-5-10 0,0 4-12 16,2-2-9-16,-2 2-14 0,1 1-6 0,-3-1-9 16,2-2-8-16,-1 3-6 0,2 0-9 0,-2 0-9 15,3 3-4-15,-1-3-7 0,1 1-8 16,-2-1-1-16,2 2-7 0,2 0-1 0,0-1-3 15,2 2-4-15,-1-1-3 0,9-2-1 0,-16 4-3 0,6-2-5 16,4 1-3-16,6-3 1 0,-15 5 0 0,9 0-8 16,6-5 3-16,-11 5-1 0,8-1-2 0,3-4 1 15,-8 7-1-15,4-3-1 0,4-4 0 0,-5 8-1 16,5-8 0-16,-5 9-1 0,5-9 1 0,-5 11-2 16,4-6-3-16,1-5 3 0,-2 15-6 0,2-7 7 0,0-8-2 15,0 18 0-15,-3-8 1 0,6 1-2 16,-3 1 0-16,1-1 5 0,-1 2-5 0,0-1 2 15,0-2-1-15,0 4 3 0,0-3-4 0,0 1 2 0,-1 1 1 16,-2 1-2-16,3-2 3 0,-1 2-1 0,0-1 2 16,-3-1 3-16,2 2-3 0,-1 0 2 0,1-1 0 15,-2 1 1-15,4-3 1 0,0 4 0 0,-2-3 0 16,2 0 3-16,0 2-5 0,3 0 1 0,-4 0-4 16,2 0 5-16,-1 0 0 0,0-3-1 0,3 3-3 15,-1 0 4-15,1 0 1 0,1-2-5 0,-2 2 2 16,3-2 1-16,-2 1-5 0,5 1 0 0,-3-3 4 15,1 0-3-15,0 2 0 0,0-2 0 0,0-1 1 16,1 0-1-16,1 0 0 0,-1-1-1 0,1-1 1 16,2 0-3-16,-5-1 2 0,3-5 1 0,-2 3 1 15,2 0 1-15,-2-2-3 0,-6-3 2 0,12 6 6 16,-5-3 7-16,-7-3 2 0,8 1-1 0,-8-1 4 16,0 0-2-16,0 0-2 0,14-1-1 0,-14 1-2 15,0 0-3-15,6-7-3 0,-6 7 1 0,0 0-2 0,0 0-2 16,0 0-4-16,6-5-11 0,-6 5-17 0,0 0-12 15,0 0-23-15,0 0-13 0,6-7-21 16,-6 7-28-16,9-4-23 0,-9 4-40 0,12-7-206 0,-1 4-422 16,0-3 186-16</inkml:trace>
          <inkml:trace contextRef="#ctx0" brushRef="#br0" timeOffset="53713.75">10659 6631 129 0,'0'0'211'15,"0"0"-20"-15,0 0-13 0,0 0-11 0,0 0-7 16,0 0-5-16,0 0-10 0,-20 19-9 0,14-10-9 15,-1 1-3-15,-1 1-12 0,1-2-4 16,-2 2-5-16,2 0-8 0,1 2-5 0,-2-1-7 0,2-1-8 16,0 1-2-16,2 2-8 0,0-4-2 0,-2 1-5 15,3 0-8-15,0 1-3 0,2-4-5 0,-1 0-5 16,0 1-1-16,1-1-3 0,1-8-4 0,0 14-2 16,0-14 0-16,0 13-2 0,0-13-2 0,0 11-3 15,0-11-3-15,1 8-2 0,-1-8-3 0,2 7-12 16,-2-7-14-16,0 0-23 0,6 6-19 0,-6-6-26 15,9 0-31-15,-9 0-38 0,0 0-63 0,19-9-190 16,-9 2-437-16,0-2 194 0</inkml:trace>
          <inkml:trace contextRef="#ctx0" brushRef="#br0" timeOffset="53950.28">10726 6409 216 0,'1'-6'235'0,"-1"6"-26"0,7-12-19 15,-3 9-18-15,-4 3-22 0,5-8-13 0,-5 8-17 16,0 0-10-16,0 0-12 0,0 0-9 0,0 0-16 16,0 0-16-16,16 13-16 0,-14-5-18 0,-2-8-21 15,3 15-21-15,-3-2-23 0,-2 0-22 0,2 0-30 16,0 1-75-16,0 1-87 0,0 3-277 0,2 2 123 15</inkml:trace>
          <inkml:trace contextRef="#ctx0" brushRef="#br0" timeOffset="54178.01">10891 6977 188 0,'5'9'208'0,"-2"-4"-8"0,-3-5-14 0,3 13-17 16,-2-6-11-16,-1-7-12 0,0 12-8 0,0-12-20 16,-2 16 0-16,0-8-17 0,-3 0-10 0,-2-1-12 15,2 1-1-15,-2 2-7 0,-2-3-7 0,0 2-6 16,1-1-4-16,-2 1-8 0,-1-2-16 0,4-1-27 16,-5 0-24-16,4 1-16 0,-1-3-23 0,3 1-32 15,6-5-23-15,-12 2-78 0,12-2-105 0,0 0-322 16,0 0 142-16</inkml:trace>
          <inkml:trace contextRef="#ctx0" brushRef="#br0" timeOffset="54802.96">11344 6633 39 0,'0'0'197'0,"0"0"-19"0,0 0-15 16,0 0-17-16,0 0-8 0,0 0-14 0,0 0-6 15,0 0-14-15,0 0 0 0,-18 16-11 16,18-16-8-16,-5 10-5 0,5-10-3 0,-5 10-4 0,4-3-4 16,1-7 7-16,-1 14-6 0,-3-7-6 0,4 4-2 15,-3-4-2-15,3 5 2 0,-2-3-7 16,1 2 2-16,1 1-3 0,0 2-3 0,-1-3 0 0,2 2-7 16,-1-1 2-16,0 2-8 0,0-1-1 0,0-2 0 15,1 3-2-15,3-3-4 0,-3 1-5 0,3 2 0 16,-2-4 0-16,-1 4-1 0,2-2-5 0,-1-1-1 15,1 0 1-15,1 3-1 0,-1-3-7 16,0 0 1-16,0 1 1 0,-1-1-3 0,0 2-2 0,0-2-3 16,1-1 3-16,1 2-1 0,-4 1-1 0,1-2-3 0,0 0 3 15,-1-3-1-15,1 3-1 0,-2 0 0 16,1 1-4-16,0-2 3 0,0-10 0 0,0 16-4 16,1-9 5-16,-1-7-5 0,0 12 3 0,0-12 0 0,-2 12 0 15,2-12 2-15,-1 9 1 0,1-9 1 0,-5 8-2 16,5-8 3-16,-8 8 6 0,8-8 0 0,-11 3 4 15,11-3-3-15,-12 3-3 0,4-3 3 16,8 0-1-16,-12 0-4 0,12 0 2 0,-12-3 0 0,4 0 1 16,8 3-4-16,-17-12 4 0,10 8-4 0,-2-2 1 15,2 2-4-15,-2-3 1 0,3 1 0 16,-3 1-3-16,4-7 0 0,-3 5-3 0,0-2-19 0,2-2-12 16,0 2-15-16,0-1-22 0,0-2-20 0,3 4-26 15,0-4-26-15,0 0-42 0,-1-2-254 0,7 1-471 16,-2-5 208-16</inkml:trace>
          <inkml:trace contextRef="#ctx0" brushRef="#br0" timeOffset="55072.45">11420 6296 121 0,'1'-9'253'0,"-1"9"-24"16,0-11-19-16,0 11-26 0,1-9-25 0,-1 9-11 15,0 0-16-15,0 0-17 0,0 0-22 0,0 0-23 16,0 0-31-16,0 0-42 0,0 0-10 0,0 0-26 16,0 0-19-16,-12 23-54 0,12-23-143 0,-3 11-276 15,3-11 122-15</inkml:trace>
          <inkml:trace contextRef="#ctx0" brushRef="#br0" timeOffset="55831.32">11743 6282 110 0,'0'0'219'0,"0"0"-19"16,0 0-15-16,6-13-14 0,-6 13-12 0,6-3-16 0,-6 3-14 16,9-4-10-16,-9 4-11 0,14-1-8 0,-14 1-11 15,18 1-8-15,-6-2-6 0,-2 1-5 0,2 1-7 16,-1 2-4-16,3-3-4 0,-3 1-5 0,1 0-8 16,-12-1-3-16,15 2-5 0,-6 0-2 0,-9-2-2 15,13 3-5-15,-7-2-1 0,-6-1 0 0,13 1-9 16,-7 3 3-16,-6-4-3 0,7 2 1 0,-7-2-3 15,0 0 0-15,13 0-3 0,-13 0 0 0,6 4-1 16,-6-4-1-16,0 0-6 0,6 5 0 0,-6-5-1 16,5 8 0-16,-5-8 1 0,1 7 2 0,-1-7-3 15,4 9 1-15,-4-9 1 0,2 11-1 0,-2-11 0 16,2 14 2-16,0-4-1 0,2 2 4 0,-2-3-4 16,1 3 0-16,-2-2 3 0,-1 2 2 0,5-1 1 15,-4 1-1-15,0 0-2 0,3 2 5 0,-4-1-2 16,1-2 2-16,-1 3-4 0,2-1 5 0,-2 3 0 0,0-4 2 15,0 3 0-15,3 3-2 0,-3-4-2 16,0 0 2-16,1 5-1 0,-2-5-3 0,2 0 1 0,1 3-1 16,-4 0-2-16,4-3 2 0,-1 0 1 0,-1-1-1 15,0 0 1-15,2 0-1 0,-2 0-2 0,2 0 0 16,-1 0 2-16,-1-1 0 0,1 0-5 0,-1 0 2 16,1-2-2-16,-1 1-1 0,3-2 2 0,-3 3 0 15,0-12 3-15,-3 16 0 0,3-7-2 0,0 0 0 16,-2 2 4-16,2-3-1 0,0-8 1 0,-1 16-1 15,-1-7-2-15,2-9 3 0,-2 19-2 0,1-11 0 16,1 1 2-16,-2 3-1 0,2-12 0 0,0 18 0 16,0-10 4-16,0-8 4 0,0 18-5 0,-1-8 5 0,-1-2-6 15,2-8 4-15,0 14-2 0,0-5 4 0,-1-1-2 16,1-8-1-16,0 14 2 0,-2-6-3 0,1 1-1 16,1-9 3-16,-4 11-3 0,0-5-3 0,4-6 1 15,-8 13 0-15,1-8-1 0,-4 2 3 0,-2-1-19 16,1-1-28-16,-3-3-42 0,-7 3-45 0,1 3-44 15,0-4-74-15,-1-2-194 0,6-2-470 0,1 4 207 16</inkml:trace>
        </inkml:traceGroup>
        <inkml:traceGroup>
          <inkml:annotationXML>
            <emma:emma xmlns:emma="http://www.w3.org/2003/04/emma" version="1.0">
              <emma:interpretation id="{BD2FC063-EDA1-4A02-9538-CF4FFA5B07A7}" emma:medium="tactile" emma:mode="ink">
                <msink:context xmlns:msink="http://schemas.microsoft.com/ink/2010/main" type="inkWord" rotatedBoundingBox="14273,7946 16061,7902 16079,8596 14291,8640"/>
              </emma:interpretation>
            </emma:emma>
          </inkml:annotationXML>
          <inkml:trace contextRef="#ctx0" brushRef="#br0" timeOffset="66015.31">12470 6746 109 0,'0'0'216'0,"0"0"-12"0,0 0-15 15,0 0-12-15,0 0-13 0,32-10-5 0,-21 8-8 16,2 1-17-16,0-1 5 0,2 1-8 0,0-1-7 16,0-1-4-16,1 3-11 0,1-1-7 0,0-1-6 15,-2 0 0-15,0 2-8 0,-2-1-6 0,5-1-13 16,-5 2-1-16,1-1-9 0,2 0-4 0,-1 1-8 16,-3-1-4-16,3 1-4 0,0 0-5 0,-2 0-3 15,-2 0-3-15,1 1-4 0,-3 0-1 0,1 0-2 16,0 1-2-16,-10-2-2 0,16 3-2 0,-9-1 0 0,1 1-3 15,-8-3 0-15,16 2-4 0,-9-1 0 16,-7-1-6-16,12 3-10 0,-7 0-8 0,-5-3-12 0,10 4-14 16,-10-4-9-16,9 6-13 0,-9-6-16 0,6 4-15 15,-6-4-24-15,3 8-17 0,-3-8-27 16,0 0-32-16,3 6-179 0,-3-6-405 0,0 0 179 0</inkml:trace>
          <inkml:trace contextRef="#ctx0" brushRef="#br0" timeOffset="66292.69">12523 6917 170 0,'11'1'221'15,"4"1"-19"-15,1-1-10 0,6 1-12 0,2 0-9 0,-2 1-12 16,3-3-12-16,-1 4-11 0,0-2-12 0,9 0-10 16,-10-1-10-16,1 4-16 0,-3-2-5 0,0-1-12 15,0 1-3-15,-6-2-11 0,-1 1-8 0,1 1-17 16,-1-1-20-16,-3 2-16 0,1-1-22 0,-3-1-29 16,1 1-33-16,-3-1-22 0,-7-2-51 0,16 1-162 15,-6-1-350-15,-10 0 156 0</inkml:trace>
          <inkml:trace contextRef="#ctx0" brushRef="#br0" timeOffset="67219.59">14248 6296 57 0,'-10'-9'187'0,"10"9"-13"16,-6-5-7-16,6 5-12 0,-8-5-11 16,8 5-10-16,-12-3-10 0,12 3-11 0,-13-7-7 0,5 6-12 15,-1 0-6-15,9 1-7 0,-19-2-7 0,6 0 3 16,2 2-8-16,-3 0-4 0,0-1-1 0,-2 1-6 16,2 0-1-16,0 0-4 0,-2 1-4 0,0-1-1 15,0 0-3-15,-4-1 2 0,-1 1-7 0,5 2 1 16,-4 2-5-16,6-1-2 0,-2-1-3 0,-5 3 2 15,-1 1-7-15,2-1-2 0,4-2 5 0,0 3-4 0,2-1-3 16,-6 1-2-16,6 2 0 0,-1-3-6 16,2 2 1-16,-1 0 2 0,1-1-1 0,-4 6-1 15,1-5 2-15,5 2-3 0,-5 3 0 0,-1-1 0 16,4-1-3-16,1-1 2 0,1 0-1 0,-4 2-4 0,2 2 3 16,0 1 1-16,0 0-5 0,3-2 6 0,1 3-5 15,-1 3-2-15,3 1 2 0,1 0 0 0,2-1-2 16,0 1 3-16,2-2-2 0,2 5-2 0,0-2 2 15,2-1 0-15,3 2-1 0,1-1 1 0,3-1 0 16,3 0 0-16,2 1 1 0,2-3-6 0,1 1 4 16,8 1 0-16,-2-3-3 0,3 2 1 0,3-4 0 15,0 0 0-15,0 0 0 0,5-4 1 0,1 0-5 16,0-2 5-16,-1-1 0 0,-2 0-1 0,-5-5 0 16,-4 3-2-16,4-4-1 0,-4 1 1 0,0 0-3 15,-2-2 6-15,-2 0-5 0,-4 0 0 0,0-1-8 0,-2 0-8 16,0-1-13-16,-2 1-15 0,-1 1-4 15,-10 0-16-15,15-2-42 0,-9-1-15 0,0-2-32 16,-6 5-32-16,10-6-204 0,-7 0-421 0,-3 6 187 0</inkml:trace>
        </inkml:traceGroup>
        <inkml:traceGroup>
          <inkml:annotationXML>
            <emma:emma xmlns:emma="http://www.w3.org/2003/04/emma" version="1.0">
              <emma:interpretation id="{1281A77B-9E6D-4A07-8912-A6B9DA1E578D}" emma:medium="tactile" emma:mode="ink">
                <msink:context xmlns:msink="http://schemas.microsoft.com/ink/2010/main" type="inkWord" rotatedBoundingBox="16451,7618 20063,7529 20092,8705 16480,8795"/>
              </emma:interpretation>
            </emma:emma>
          </inkml:annotationXML>
          <inkml:trace contextRef="#ctx0" brushRef="#br0" timeOffset="68241.43">15158 6115 199 0,'-11'-5'200'0,"4"-1"-16"0,-1 4-14 16,8 2-13-16,-17-6-19 0,6 0 2 0,-1 4-14 16,2-3-10-16,-5 2-6 0,4 1-9 0,-2-3-12 15,-1 2-1-15,0 2-6 0,2-3-8 0,0 1-7 16,-2 1-2-16,2 0-6 0,-1 2-8 0,1-1-5 15,-2 1-5-15,14 0 0 0,-19 0-9 0,6 1-1 16,1-1-6-16,-2 0-1 0,2 1-1 0,1 0 1 0,1 2-7 16,-1-1 1-16,1 1-1 0,3-1-5 15,-3 1-1-15,10-3 0 0,-15 6-4 0,9-3 3 16,0 0-4-16,6-3 1 0,-11 9 0 0,3-7-4 0,3 3 2 16,5-5-2-16,-6 8-1 0,6-8 2 15,-7 9-1-15,4-3-3 0,3-6 5 0,-3 15-1 16,1-6-2-16,1-1 1 0,-1 3 0 0,-1 1 0 0,3 1-1 15,0-1 2-15,0 1-2 0,0-1 3 0,-2 0-7 16,2 4 4-16,0-2 1 0,-4 0-1 0,4 3 1 16,-4-3 2-16,3 0 0 0,-1 1-1 0,-2-1 2 15,-1-1 1-15,3 1-7 0,0 1 6 0,-1-1 2 16,1 0-6-16,0 1 4 0,0-2 2 0,0-1-1 16,0 2-2-16,-2-1 1 0,3-1-6 0,0 1 8 0,-3-1-2 15,3 1-2-15,1-1 2 0,-2 4-1 16,0-4 0-16,-1 3 0 0,3-3 1 0,-1 0-3 15,-2 2 4-15,3-2-1 0,-2 2-2 0,4 1-3 0,-4-3 3 16,1 0 2-16,1 1-1 0,1 0 0 16,1 1-4-16,-1-2 1 0,2 0 0 0,0 0 5 15,-1 0-3-15,2-1 1 0,0-1-5 0,1-1 4 0,-3 0-2 16,2-2 0-16,2 2-1 0,-3-3 4 0,-1 0-3 16,3 1 1-16,-5-7 3 0,10 10-1 0,-5-8 1 15,-5-2 3-15,10 6-1 0,-4-2 1 0,4-2-3 16,-2 0-1-16,2-1 5 0,1 1-6 0,3-2 2 15,-1 0 0-15,0 0-2 0,0-2-9 0,1 2-17 16,-1-1-23-16,3-2-21 0,-1 0-31 0,2 1-36 16,3-5-30-16,0 2-80 0,0 0-124 0,1-1-397 15,-4-3 176-15</inkml:trace>
          <inkml:trace contextRef="#ctx0" brushRef="#br0" timeOffset="68662.81">15347 6375 179 0,'0'0'249'0,"-5"-7"-14"0,5 7-19 16,-4-9-23-16,4 9-17 0,0 0-17 0,-8-5-19 15,8 5-14-15,0 0-10 0,0 0-8 0,-19 9-10 16,13-4-1-16,0 4-4 0,-2 0-5 0,1 2-3 0,1 2-7 16,1 0-6-16,-1-1-1 0,0 6-5 0,3-3-1 15,-2 3-5-15,5 0-1 0,-1 0-2 16,0-3-2-16,2 2-7 0,-1-3 3 0,1 1-9 0,-1-1-4 15,1-3 1-15,4 2-5 0,-1-1-7 16,-3-1 3-16,2-2-4 0,0-1-5 0,-3-8 2 0,5 13-1 16,-4-7-4-16,-1-6 0 0,4 9-3 0,-4-9 2 15,4 5 0-15,-4-5-1 0,5 6-10 0,-5-6-15 16,7 3-22-16,-7-3-27 0,11 0-28 0,-11 0-37 16,14-5-35-16,-3-1-53 0,-2-1-252 0,7-6-500 15,0-1 221-15</inkml:trace>
          <inkml:trace contextRef="#ctx0" brushRef="#br0" timeOffset="68893.23">15629 6162 215 0,'0'0'247'16,"4"-10"-19"-16,-4 10-20 0,1-11-22 0,-1 11-17 15,0-9-17-15,0 9-20 0,0 0-11 0,0 0-14 16,0 0-13-16,0 0-9 0,0 0-20 0,0 0-18 16,0 0-17-16,0 0-13 0,0 0-28 0,-18 14-23 15,13-7-14-15,2 6-21 0,-2-2-24 0,2 3-58 16,-5 4-133-16,6-3-305 0,-3-1 135 0</inkml:trace>
          <inkml:trace contextRef="#ctx0" brushRef="#br0" timeOffset="69184.36">15718 6607 28 0,'0'0'242'0,"10"6"-17"16,-10-6-17-16,0 0-14 0,13-2-14 0,-13 2-9 15,21 0-12-15,-5 0-6 0,-2 0-10 0,2 0-12 16,4 2-11-16,-1 1-10 0,1-2-7 0,0 1-12 16,-4-1-9-16,-3 0-7 0,2-1-7 0,0 1-3 15,-1-1-12-15,-1 3-3 0,-1-3-3 0,-3 0-3 16,1 0-9-16,-10 0-2 0,15 0-3 0,-15 0-3 16,13-3-17-16,-13 3-18 0,13-2-18 0,-13 2-17 15,10-5-38-15,-6 1-44 0,-4 4-28 0,8-9-65 16,-7 2-153-16,3 0-401 0,2 0 178 0</inkml:trace>
          <inkml:trace contextRef="#ctx0" brushRef="#br0" timeOffset="69598">16387 6213 132 0,'0'-10'220'15,"0"10"-10"-15,2-12-17 0,-1 6-9 0,-1 6-6 16,0 0-8-16,5-13-7 0,-5 13-5 0,4-7-9 16,-4 7-12-16,2-8-9 0,-2 8-7 0,0 0-9 15,0 0-11-15,5-6-9 0,-5 6-9 0,0 0-13 16,0 0-9-16,0 0-5 0,0 0-6 0,0 0-6 0,0 0-7 15,0 0 0-15,0 0-7 0,7 19-1 0,-5-10 1 16,-2 3 0-16,3 0 0 0,-1 0 0 16,-1 6-1-16,1 0 5 0,-1 0 0 0,1 3-2 0,-1-4-5 15,1-3 4-15,0 3 0 0,-2-5-3 16,1 4-3-16,-1-2 0 0,1-1-6 0,-1 1 0 0,2 0-1 16,0-2-6-16,-2 2-2 0,0-4 4 0,0 2-4 15,0-1-2-15,0 0 10 0,-2 0-9 0,2-2 5 16,-2-1-21-16,2-8-13 0,-2 18-16 0,2-7-28 15,0-3-21-15,0-8-14 0,1 16-21 0,0-5-42 16,3-3-40-16,-2-2-252 0,8 2-490 0,-1-2 217 16</inkml:trace>
          <inkml:trace contextRef="#ctx0" brushRef="#br0" timeOffset="69851.33">16852 6613 1 0,'0'0'269'16,"0"0"-24"-16,0 0-30 0,0 0-20 0,0 0-20 15,0 0-15-15,13 6-12 0,-13-6-6 0,0 0-9 16,-3 16-7-16,1-7-13 0,-2 2-7 0,-2 3-8 16,1-3-10-16,-7 6-5 0,0-2-8 0,-4 2-4 15,0 0-8-15,-1-3-7 0,1 4-3 0,-2-3-5 16,-1-3-5-16,2 2-7 0,-4-2-22 0,4 2-24 15,0-3-25-15,0 0-18 0,4-2-26 0,2-1-29 16,0-3-31-16,3 1-70 0,2-1-146 0,6-5-382 16,-5 4 169-16</inkml:trace>
          <inkml:trace contextRef="#ctx0" brushRef="#br0" timeOffset="72012.81">17524 6269 104 0,'0'0'211'0,"-2"-12"-9"15,2 12-9-15,-4-10-6 0,4 10-12 0,0 0-4 16,0-11-16-16,0 11-6 0,0 0-10 0,0 0-8 16,0 0-11-16,0-12-14 0,0 12-12 0,0 0-8 0,0 0-12 15,0 0-11-15,0 0-3 0,0 0-5 0,0 0-7 16,0 0-2-16,0 0-9 0,0 0-3 0,0 0-5 16,0 0-1-16,-7 30-4 0,7-19-2 0,-2 0-5 15,-1 1 4-15,3 1-5 0,0 1 0 0,0 3-3 16,0 3 3-16,0-4-6 0,0 4 4 0,3-1-3 15,-1 2 3-15,-1-2-4 0,4 3 2 0,0 0-3 16,-3-2-1-16,1 1 0 0,1 1 2 0,-2 0-2 16,0-3-2-16,3 2-3 0,-2 2 3 0,-1-4 1 15,1-2 1-15,-2 2-2 0,-1-1-2 0,2 1 1 16,-2 0 4-16,0-1-4 0,0-1 1 0,0-3 0 16,-3 0-1-16,3 1 4 0,-3 0 0 0,1-1-3 15,2-2 2-15,-1 3-2 0,-1-1 0 0,-1 0 2 0,0-3 2 16,2 3 2-16,-3-3 1 0,3 2 0 0,0-1 2 15,-2 1-2-15,1-2-2 0,2 1 4 16,-4-5-8-16,2 2 4 0,0-1 1 0,2-8-1 0,-2 14-3 16,1-8 0-16,1-6 6 0,-2 8-2 0,2-8 4 15,-3 8 5-15,3-8 10 0,0 0 5 0,-8 7 3 16,8-7 15-16,0 0-7 0,-16 0 0 0,4-2-1 16,1-2-8-16,-5-1-3 0,-1-4-6 0,-6 1 9 15,4-1-9-15,-2-1-3 0,-1 0-4 0,1 0-2 16,0-2-5-16,2 1 4 0,0-2-1 0,4 4-7 0,1 1 5 15,3-1-4-15,-1 1-2 0,3 1 5 16,0 1-4-16,3 1-3 0,1-2 1 0,5 7-17 16,-7-12-24-16,4 6-16 0,3 6-27 0,-3-12-20 0,3 12-30 15,3-14-27-15,0 7-36 0,4-4-44 0,2 0-274 16,3-6-547-16,2 1 242 0</inkml:trace>
          <inkml:trace contextRef="#ctx0" brushRef="#br0" timeOffset="72272.36">17590 5948 54 0,'2'-8'286'0,"-1"-1"-24"15,-1 9-21-15,6-13-26 0,-3 7-22 0,-3 6-20 16,4-10-18-16,-4 10-20 0,0 0-16 0,6-6-21 16,-6 6-20-16,0 0-26 0,0 0-21 0,0 0-27 0,0 0-15 15,-3 25-28-15,2-14-39 0,-1-3-23 16,2 6-86-16,0-4-93 0,2 5-304 0,2-4 135 16</inkml:trace>
          <inkml:trace contextRef="#ctx0" brushRef="#br0" timeOffset="72610.28">17861 6458 247 0,'14'-4'255'0,"-5"2"-17"16,-1-3-17-16,4 5-12 0,0-5-14 0,2 2-15 0,-1-1-10 15,3 2-4-15,3-3-10 0,-3 2-16 0,6-1-11 16,-7 2-17-16,1-2-2 0,-1 0-9 0,3-2-15 16,-3 6-2-16,1-2-12 0,-2 0-9 0,0-3-3 15,0 2-9-15,-1 1-1 0,-3 0-3 0,0 1-5 16,-10 1-8-16,13-3-6 0,-13 3-8 0,15-1-26 15,-15 1-25-15,9 0-24 0,-9 0-19 16,10 2-24-16,-10-2-13 0,8 3-24 0,-8-3-27 0,8 2-29 16,-8-2-210-16,12 0-434 0,-12 0 192 0</inkml:trace>
        </inkml:traceGroup>
        <inkml:traceGroup>
          <inkml:annotationXML>
            <emma:emma xmlns:emma="http://www.w3.org/2003/04/emma" version="1.0">
              <emma:interpretation id="{CDAD2742-DE51-41D6-8EB5-85F491C2FBA0}" emma:medium="tactile" emma:mode="ink">
                <msink:context xmlns:msink="http://schemas.microsoft.com/ink/2010/main" type="inkWord" rotatedBoundingBox="20371,7439 22850,7378 22884,8756 20405,8817"/>
              </emma:interpretation>
            </emma:emma>
          </inkml:annotationXML>
          <inkml:trace contextRef="#ctx0" brushRef="#br0" timeOffset="72885.16">18619 6274 33 0,'0'0'217'0,"0"0"-18"16,0 0-9-16,0 0-13 0,0 0-13 15,0 0-2-15,-22 20-2 0,20-8-14 0,-3 2-3 0,2-2-7 16,-2 8-11-16,5 3-4 0,-5-1-15 0,4 8-8 15,1-2-9-15,0 1-10 0,-1 0-4 0,1-1-8 16,1-5-6-16,0 7-8 0,2 1-4 0,-1-10-2 16,-2 8-8-16,0-8-11 0,0 0-31 0,2 1-33 15,-2-3-41-15,-2 2-45 0,4-6-44 0,-2-1-228 16,0-3-426-16,3 1 189 0</inkml:trace>
          <inkml:trace contextRef="#ctx0" brushRef="#br0" timeOffset="73891.78">18962 5793 104 0,'0'0'220'0,"0"0"-8"0,-8-6-11 16,8 6-12-16,0 0-20 0,0 0-12 0,-4-6-17 15,4 6-15-15,0 0-12 0,0 0-10 0,0 0-12 16,0 0-9-16,38 11-4 0,-25-6-13 0,2 1-8 16,6 0-4-16,-2 2-11 0,-2 1 1 0,6 0 0 15,-2 1-8-15,4-3-1 0,-3 3-6 0,9-1-1 16,-11-1-3-16,1 1-4 0,2-1-4 0,-5-2 1 16,-5-2-2-16,2 2 1 0,-2-3-4 0,1-1 2 15,-1 1-3-15,-5 0 2 0,2 0 2 0,-2-1 3 16,-8-2 4-16,12 3 0 0,-12-3-1 0,8 1 3 15,-8-1-6-15,11 2 1 0,-11-2-5 0,0 0 0 16,9 1-2-16,-9-1 2 0,0 0-3 0,9 1-1 16,-9-1-3-16,0 0 1 0,0 0-2 0,8 1-3 15,-8-1 2-15,0 0-1 0,0 0-2 0,5 5 2 16,-5-5-2-16,0 0 0 0,4 8 1 0,-4-8-5 16,0 0 3-16,3 12-3 0,-3-12 3 0,0 12 1 0,0-5-4 15,0-7 4-15,0 18-2 0,0-10-1 16,-3 6-1-16,3-2 3 0,-2 1 2 0,0 3-3 0,2 4-2 15,0-1 5-15,-3 1-4 0,1 1 3 0,2 7 1 16,0 1-1-16,0 1-1 0,-4-9-2 0,4 9 6 16,-2-8-3-16,0 10-5 0,-1 2 8 0,1-3-6 15,-1 3 4-15,3-1-1 0,-1 1 1 0,-1 1-3 16,0-1 4-16,-1 2-4 0,1 0 3 0,-4-2-3 16,1-1 3-16,0-1-1 0,-1 1-2 0,2-3 0 15,-5 0 2-15,2-2 1 0,2 1 0 0,-1-1-2 16,-1-7 4-16,3 1-4 0,-5 1 1 0,4-4 0 15,-1 1 2-15,-3-2-4 0,1-2 4 0,3-3 0 16,-1 1-1-16,-4-3 0 0,4-2 0 0,-1 0 0 0,1-2-17 16,-1-1-13-16,2 0-11 0,0 1-15 15,-3-3-18-15,8-4-22 0,-13 7-22 0,5-4-31 16,8-3-32-16,-13 0-188 0,13 0-396 0,0 0 176 0</inkml:trace>
          <inkml:trace contextRef="#ctx0" brushRef="#br0" timeOffset="74534.05">19794 6374 148 0,'0'0'229'15,"0"0"-14"-15,0 0-24 0,0 0-11 0,0 0-20 0,31 8-10 16,-20-6-5-16,0-1-7 0,4 3-15 0,5 2-9 16,-4-4-10-16,7 3-11 0,-2-2-6 15,4 2-8-15,-4 0-7 0,5 3-10 0,-2-3-2 16,-1 0-5-16,2 0-7 0,-1-1-4 0,-1 1-2 16,2 0-6-16,-3 0-1 0,0-2-4 0,-2 0-3 0,-3 2 0 15,1-4-5-15,-2 1 0 0,-3-1-4 0,2-1 1 16,-4 1-4-16,1-1-1 0,-4 0-3 0,-8 0 2 15,13-1-6-15,-13 1 5 0,11 0-10 0,-11 0-19 16,7-4-18-16,-7 4-23 0,0 0-18 0,4-9-26 16,-4 9-21-16,0 0-22 0,-9-16-40 0,2 11-171 15,1-6-386-15,-3-1 171 0</inkml:trace>
          <inkml:trace contextRef="#ctx0" brushRef="#br0" timeOffset="74834.05">20110 6115 143 0,'0'0'196'0,"0"0"-15"15,0 0-13-15,-9 6-12 0,9-6-9 0,-7 3-12 16,2 2-3-16,1 0-8 0,-2 2 2 0,-1 3-8 15,1 1-7-15,-1 3-10 0,2 0-1 0,-1 2-4 16,-1 5-7-16,3-1-4 0,-1 0-7 16,1 3-6-16,2 1-4 0,1 2-4 0,-1-3-1 0,2-3-7 15,-1 8-5-15,1 0-2 0,0-8-6 0,0 1-4 16,1 1-2-16,1-5-6 0,-2 2-3 0,0 1-2 16,0-2 1-16,0-3-5 0,0-1-2 0,-2-2-5 0,1 1 4 15,1-2-10-15,-3 1-17 0,1-1-19 16,-1-3-27-16,3 0-19 0,-3 1-25 0,3-9-19 15,-5 13-23-15,5-13-31 0,0 9-219 0,0-9-422 16,-2 6 187-16</inkml:trace>
          <inkml:trace contextRef="#ctx0" brushRef="#br0" timeOffset="75528.65">20877 6126 20 0,'4'-5'211'0,"0"-3"-7"16,0 2-15-16,3-3-15 0,1-1-10 0,0 2-11 0,-2 2-12 16,1-3-4-16,1 2-15 0,-1 0-7 0,0 0-14 15,2 0-5-15,0 0-9 0,-1 2-3 0,-2 1-9 16,-1-2-4-16,5 3-5 0,-4-2-10 0,-6 5 4 15,12-7-6-15,-9 5-5 0,-3 2-2 16,11-5-3-16,-11 5-6 0,5-6-5 0,-5 6 0 16,0 0-9-16,7-5-3 0,-7 5-2 0,0 0-5 0,0 0 1 15,0 0-1-15,0 0-2 0,4 17-4 0,-4-17 3 16,-4 14-3-16,-1-4 2 0,3 4-3 0,-3-3 8 16,0 6 0-16,-1 6 1 0,0-3 8 0,-3 10-3 0,0-2 8 15,2 5-3-15,2 3 0 0,-1-2-1 16,0 2 7-16,1 2-5 0,-4-1-1 0,3-1-2 15,-1 1-1-15,-4 1 0 0,4 1 2 0,1-3-8 16,-3 0 10-16,0-3-2 0,5 1-1 0,-7-3-1 16,3-2-2-16,-2 0 0 0,7-7-4 0,-5-3 4 15,6 1-6-15,-3 0 4 0,1-6-4 0,-2-1 1 0,3 1-3 16,2-2 1-16,-3-1 0 0,1 0-5 0,1-4 1 16,2-7 3-16,-3 13 0 0,3-7-2 0,0-6 2 15,0 11-1-15,0-11-4 0,-2 9 4 16,2-9-1-16,0 0 0 0,2 10 2 0,-2-10-1 0,5 6-5 15,-5-6 5-15,7 5-4 0,-1-1-8 0,-6-4-20 16,13 4-20-16,-3-2-21 0,-4 2-24 0,4-2-25 16,1 1-32-16,-2 0-37 0,2-2-44 0,0 0-241 15,1 0-502-15,2 2 222 0</inkml:trace>
        </inkml:traceGroup>
      </inkml:traceGroup>
    </inkml:traceGroup>
    <inkml:traceGroup>
      <inkml:annotationXML>
        <emma:emma xmlns:emma="http://www.w3.org/2003/04/emma" version="1.0">
          <emma:interpretation id="{8B6DD19A-CF03-41C1-AC1C-BB9E34E5DE2D}" emma:medium="tactile" emma:mode="ink">
            <msink:context xmlns:msink="http://schemas.microsoft.com/ink/2010/main" type="paragraph" rotatedBoundingBox="725,9646 22053,9515 22069,12153 741,122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37A627-C7D1-4881-9085-5CC00A485493}" emma:medium="tactile" emma:mode="ink">
              <msink:context xmlns:msink="http://schemas.microsoft.com/ink/2010/main" type="line" rotatedBoundingBox="725,9646 22053,9515 22061,10782 733,10913"/>
            </emma:interpretation>
          </emma:emma>
        </inkml:annotationXML>
        <inkml:traceGroup>
          <inkml:annotationXML>
            <emma:emma xmlns:emma="http://www.w3.org/2003/04/emma" version="1.0">
              <emma:interpretation id="{15B63FB9-57B2-4179-A9A5-DAA9003EA38E}" emma:medium="tactile" emma:mode="ink">
                <msink:context xmlns:msink="http://schemas.microsoft.com/ink/2010/main" type="inkWord" rotatedBoundingBox="725,9646 1630,9640 1635,10534 730,10540"/>
              </emma:interpretation>
            </emma:emma>
          </inkml:annotationXML>
          <inkml:trace contextRef="#ctx0" brushRef="#br0" timeOffset="129960.27">-945 8462 158 0,'2'-11'203'15,"-1"3"-14"-15,-1 8-14 0,1-11-13 0,3 5-14 0,-4 6-7 16,0-11-5-16,0 11-10 0,0-10-10 0,0 10-8 16,0 0-5-16,-1-12-4 0,1 12-4 0,0 0-3 15,0 0 0-15,0-9-8 0,0 9-8 0,0 0-8 16,0 0-3-16,0 0-7 0,0 0-7 0,0 0-6 16,0 0-6-16,0 0-1 0,-4-11-5 0,4 11 1 0,0 0-3 15,0 0-1-15,0 0-1 0,-15 22 2 16,10-15 0-16,4 2 7 0,-3 0 3 0,-1 1 4 15,4 2 0-15,0-1-5 0,-4 1 9 0,2 2 2 16,0 0-1-16,0-1-5 0,0 5-1 0,1-4 0 16,0 0-4-16,-1-1 0 0,2 1-4 0,0 0 0 0,0 0 0 15,-2-3-4-15,2 0-4 0,-2 3-2 0,1-3-4 16,4-2-1-16,-4 1 0 0,0-1-3 0,2-9-5 16,-2 14 4-16,0-9-8 0,2-5 5 0,-3 11-2 15,3-11-1-15,-1 9-9 0,1-9-17 0,-6 8-23 16,6-8-21-16,-10 6-26 0,4-1-35 0,-3-5-31 15,9 0-29-15,-13 0-36 0,13 0-276 0,-16-4-532 16,11-2 236-16</inkml:trace>
          <inkml:trace contextRef="#ctx0" brushRef="#br0" timeOffset="130157.17">-742 8165 199 0,'0'0'207'0,"0"-12"-22"0,1 4-12 16,-1 8-28-16,1-9-10 0,-1 9-22 0,0 0-23 15,0 0-12-15,0 0-17 0,0 0-19 0,0 0-34 16,0 0-18-16,0 0-32 0,0 0-38 0,0 0-138 16,0 0-235-16,0 0 104 0</inkml:trace>
          <inkml:trace contextRef="#ctx0" brushRef="#br0" timeOffset="130929.82">-602 8668 183 0,'-6'-6'219'0,"6"6"-13"0,0 0-15 16,0 0-12-16,0 0-20 0,-4-8-15 0,4 8-18 16,0 0-7-16,0 0-11 0,20-5-10 0,-8 4-10 15,3 0-2-15,2 1-16 0,3-2-2 0,2 2-7 16,3 0-5-16,-3-2-7 0,2 4-2 0,-1 0-7 0,-2-2-6 16,-1 1-20-16,2 0-25 0,-5 1-37 0,1 0-42 15,4-1-34-15,-7 2-222 0,4-3-374 0,-4-3 166 16</inkml:trace>
          <inkml:trace contextRef="#ctx0" brushRef="#br0" timeOffset="130691.26">-253 8197 129 0,'8'-4'216'15,"-1"-2"-12"-15,2-2-10 0,-3 2-17 0,0-3-16 0,0 1-15 16,-2 2-11-16,1-4-14 0,1 1-11 0,-1 2-11 15,-3-3-10-15,2 2-9 0,-3-2-6 16,-1-1-7-16,0 1-11 0,-1-1-4 0,0 0-2 0,-4 2-6 16,1 0-4-16,4 9-7 0,-10-15-3 0,5 8-6 15,-1 1-3-15,-1 1-2 0,1 0-1 0,6 5-5 16,-16-2 3-16,7 2-2 0,9 0-2 0,-17-3-2 16,17 3-1-16,-19 8-4 0,10-6 2 0,0 4-1 15,-1 3-4-15,0-1 3 0,-1 0 2 0,2 4 4 0,-3 2-3 16,2 0 0-16,0 5 14 0,3-5-4 15,-3 5 1-15,2 0-2 0,2-2 6 0,-1 5 2 16,2-4 1-16,0 3 0 0,3-2 8 0,-3-1 0 0,1 5 1 16,1-2-5-16,0 2 6 0,2-3 0 0,1 1 0 15,-2-1-3-15,1-2 0 0,-3 2-3 0,3-3 5 16,0 3 0-16,0-2-1 0,-2 0-3 0,2-4 5 16,0 0-5-16,-2 0 2 0,1 4 0 0,-2-5 0 15,3 3-5-15,-2-2 3 0,2 0-3 0,-1 0 3 16,-1 0-10-16,-2 0 1 0,3 0-3 0,0-3 1 15,-2 5 1-15,0-4-6 0,1 2-1 16,-1-2 3-16,2-1-4 0,0 0 0 0,-1 1 1 0,0-1-1 0,2-4-2 16,-1 1-2-16,1 1 2 0,1-9-6 15,-1 14 3-15,-2-8 2 0,3-6-4 0,-1 10 3 16,1-10-7-16,-1 11 1 0,1-11-5 0,-1 12-21 0,1-12-11 16,0 10-14-16,0-10-25 0,0 10-20 0,0-10-17 15,0 0-25-15,0 10-17 0,0-10-14 16,0 0-17-16,0 0-50 0,0 0-180 0,0 0-448 0,0 0 198 15</inkml:trace>
        </inkml:traceGroup>
        <inkml:traceGroup>
          <inkml:annotationXML>
            <emma:emma xmlns:emma="http://www.w3.org/2003/04/emma" version="1.0">
              <emma:interpretation id="{9A48C1EC-86CA-458B-84B8-C81E4F76E7DA}" emma:medium="tactile" emma:mode="ink">
                <msink:context xmlns:msink="http://schemas.microsoft.com/ink/2010/main" type="inkWord" rotatedBoundingBox="2633,9878 3936,9870 3941,10600 2638,10608"/>
              </emma:interpretation>
            </emma:emma>
          </inkml:annotationXML>
          <inkml:trace contextRef="#ctx0" brushRef="#br0" timeOffset="131468.63">834 8328 39 0,'0'0'244'0,"-8"-11"-13"0,8 11-14 0,-3-8-16 15,3 8-18-15,-4-6-21 0,4 6-18 0,0 0-11 16,0 0-15-16,0 0-12 0,0 0-10 0,0 0-7 15,30 11-3-15,-20-3-7 0,4 3-8 0,-1 3-1 16,2 0-2-16,2 2-3 0,5 6-7 0,-7-5-1 16,6 4 0-16,2 4-7 0,2-3-3 0,-2 0-2 15,-5-5-5-15,1 3-3 0,-2-4 0 0,0 0-7 16,-1-1 0-16,-1 0-1 0,0 0-4 0,-3-2-1 16,2 1-1-16,-4-4-4 0,0-1-1 0,1 1 0 15,0-4-2-15,-4 4-2 0,2-3 1 0,-1-1-3 0,-2-1-8 16,2-3-17-16,-1 3-18 0,-1-1-18 0,1-1-30 15,-7-3-14-15,11 6-32 0,-11-6-42 16,13-4-86-16,-13 4-131 0,13-11-414 0,-6 2 184 0</inkml:trace>
          <inkml:trace contextRef="#ctx0" brushRef="#br0" timeOffset="131811.35">1529 8225 108 0,'0'0'154'0,"0"0"-9"16,0 0-12-16,0 0-4 0,-14 1-4 0,14-1-2 16,-15 15-1-16,4-6-9 0,-1 0-1 0,-5 7-3 15,2-3 3-15,-2 3-15 0,-4 6 7 0,-5-1-3 0,1 3 0 16,-3 0-2-16,-2-1-7 0,2 2-8 0,-2-1-3 15,-2-1-3-15,3-1-5 0,0 0-7 0,-6 0-2 16,1-3-5-16,3 0-6 0,2 0-4 0,2-3-7 16,7-2-3-16,1 0 1 0,0-3-7 0,1 3-1 15,3-3-1-15,2-1-5 0,1-1-5 0,3 0-1 16,-2 0 0-16,2-1-3 0,2-3-8 0,1 2-16 16,2-1-16-16,-1 1-9 0,3 0-21 0,2-7-18 15,-2 11-20-15,2-11-30 0,4 12-29 0,-4-12-53 16,13 4-175-16,0-1-409 0,2-3 182 0</inkml:trace>
          <inkml:trace contextRef="#ctx0" brushRef="#br0" timeOffset="132173.07">1773 8648 224 0,'0'0'220'0,"0"0"-10"15,8-5-17-15,-8 5-16 0,0 0-20 0,0 0-19 16,0 0-5-16,0 0-3 0,0 0 5 0,0 0-4 16,0 0-8-16,-23 16-9 0,16-7-5 0,-3-3-2 15,-1 5-7-15,1-3-12 0,0 4-1 0,1-1-8 16,1-1-7-16,-1 4-4 0,3-4-6 0,-4 3-5 15,5-1-6-15,2 6-5 0,-2-6-2 0,2 2-3 16,2-3-4-16,1 0 0 0,0 2-9 0,1-3 2 16,2 0 1-16,2 0-9 0,-1 0 1 0,0 0-2 0,6-1 1 15,-5-1-8-15,3-3 5 0,-1-1-3 16,4 2-2-16,0-2-6 0,-1 2-18 0,2-2-21 0,1-2-21 16,-6-1-24-16,3 0-28 0,-1-1-43 0,-9 0-41 15,22-6-281-15,-11-3-507 0,1 0 225 0</inkml:trace>
          <inkml:trace contextRef="#ctx0" brushRef="#br0" timeOffset="132373.25">2068 8411 219 0,'1'-12'245'0,"1"4"-17"0,0 1-17 16,-2 7-24-16,4-13-20 0,0 7-16 0,-4 6-15 15,5-9-12-15,-5 9-13 0,6-5-12 0,-6 5-21 0,0 0-27 16,0 0-20-16,0 0-28 0,15 8-37 16,-15-8-37-16,5 13-41 0,-5-8-192 0,5 4-330 15,1 0 146-15</inkml:trace>
        </inkml:traceGroup>
        <inkml:traceGroup>
          <inkml:annotationXML>
            <emma:emma xmlns:emma="http://www.w3.org/2003/04/emma" version="1.0">
              <emma:interpretation id="{588B4BF4-B2F5-4C25-A50A-FB1EE442FB37}" emma:medium="tactile" emma:mode="ink">
                <msink:context xmlns:msink="http://schemas.microsoft.com/ink/2010/main" type="inkWord" rotatedBoundingBox="4800,9904 5635,9898 5639,10519 4804,10524"/>
              </emma:interpretation>
            </emma:emma>
          </inkml:annotationXML>
          <inkml:trace contextRef="#ctx0" brushRef="#br0" timeOffset="132816.24">2987 8512 196 0,'0'0'225'0,"4"-6"-13"0,-4 6-17 0,11-5-16 15,-11 5-15-15,16-5-21 0,-6 4-6 0,5-1-7 16,0-1-11-16,4 0-5 0,1 2-7 0,4 1-10 16,-1 0-8-16,3-1-6 0,2 1-8 0,8 1-6 15,-4 0-7-15,2 2-5 0,-3 1-5 0,4-3-4 16,-4 2-7-16,2-2 0 0,2 1-6 0,-9 1-1 15,7-1-9-15,-4 2 2 0,-3-2-5 0,-1 1-2 16,-3 0-2-16,3-1-1 0,-2 1-2 0,-7-1-2 16,4-2 2-16,-4 1-3 0,-1-1-1 0,-4 2-2 15,-1-2 1-15,0 0 0 0,1 0-3 0,-11 0 3 16,13 1-5-16,-6 0-2 0,-7-1 0 0,8 2 0 16,-8-2-16-16,0 0-19 0,0 0-8 0,11 2-14 15,-11-2-13-15,0 0-31 0,0 0-18 0,0 0-22 16,-33 5-45-16,18-2-187 0,1-3-400 0,-3-2 176 0</inkml:trace>
          <inkml:trace contextRef="#ctx0" brushRef="#br0" timeOffset="133102.97">3110 8682 101 0,'0'0'171'0,"0"0"3"16,0 0-12-16,0 0-11 0,16 8-11 0,-16-8-17 0,19 1 6 16,-5 0-20-16,2 0 2 0,5-1-12 15,-3 3-7-15,6-3-4 0,1 2-10 0,6 1-4 16,3-3-8-16,-11 1-4 0,11-1-5 0,0 3-4 16,-6-5-7-16,0 4-4 0,-5-1-6 0,3-1-3 15,-1 0-1-15,-1 0-6 0,0 1-2 0,-1 2-8 16,-8-3 6-16,1 0-5 0,-3 0-6 0,2 2-9 15,-7-2-13-15,0 0-14 0,-8 0-21 0,17-2-31 16,-17 2-15-16,11-5-25 0,-6 2-69 0,-5 3-114 0,4-11-323 16,-2 5 144-16</inkml:trace>
          <inkml:trace contextRef="#ctx0" brushRef="#br0" timeOffset="133388.76">3641 8251 43 0,'-11'8'221'0,"1"1"-12"0,-1 5-10 0,-7 2-14 15,5 3-15-15,-7 6-4 0,4 0-2 0,-2 3-10 16,-1-3-14-16,4 2-10 0,0-1-13 0,-3 1-8 15,2-1-11-15,3 0-10 0,-2 1-9 0,2-2-7 16,1-5-6-16,-4 5-4 0,5 0-9 0,1-3-1 0,-3-3-7 16,3 1-5-16,-5-1-36 0,-1 1-28 0,3-1-28 15,0-2-32-15,-2 0-46 0,-1 0-83 16,5-7-148-16,1 1-391 0,-2-2 174 0</inkml:trace>
        </inkml:traceGroup>
        <inkml:traceGroup>
          <inkml:annotationXML>
            <emma:emma xmlns:emma="http://www.w3.org/2003/04/emma" version="1.0">
              <emma:interpretation id="{9994776C-331E-4EA2-B032-5709DBC6D49B}" emma:medium="tactile" emma:mode="ink">
                <msink:context xmlns:msink="http://schemas.microsoft.com/ink/2010/main" type="inkWord" rotatedBoundingBox="6230,9816 7185,9810 7191,10782 6236,10788"/>
              </emma:interpretation>
            </emma:emma>
          </inkml:annotationXML>
          <inkml:trace contextRef="#ctx0" brushRef="#br0" timeOffset="134326.74">4416 8178 205 0,'0'0'206'0,"0"0"-22"0,0 0-2 0,3-9-15 15,-3 9-20-15,0 0-5 0,0 0-16 0,0 0-10 16,0 0-15-16,0 0-6 0,7-2-11 0,-7 2 0 15,0 0-9-15,13 11-10 0,-5-8-4 0,-3 3-2 16,5 1-6-16,-2 2-6 0,1 0 0 16,0 1-4-16,2 1-7 0,2 1 0 0,-4 0-7 0,6 1 1 15,-3 4-4-15,1-8-1 0,2 4-2 0,1 4 1 16,2-3-7-16,-2 2-1 0,0-2 1 0,-1 0-5 16,3-3 1-16,-5 3-4 0,0-6-9 0,-1 3-12 15,-1-4-13-15,2 1-12 0,0 0-16 0,0-2-18 16,-8-1-7-16,3 0-25 0,-1-2-11 0,-7-3-35 15,11 1-178-15,-11-1-354 0,0 0 157 0</inkml:trace>
          <inkml:trace contextRef="#ctx0" brushRef="#br0" timeOffset="134683.17">4986 8225 10 0,'0'0'175'16,"0"0"-14"-16,0 0-6 0,0 0-12 0,0 0-4 16,0 0-10-16,0 0-5 0,-20 30-11 0,13-22-1 0,1 4-6 15,-3 0-7-15,2-1-5 0,-4 8 2 16,-2 0-4-16,2 1-8 0,1-1-5 0,-6 7-2 15,1 1-2-15,1-2-6 0,0 1-8 16,-1-1 0-16,4-5-1 0,0 0-4 0,-4 5-6 0,4-4-2 16,-1 4-5-16,0-6-2 0,0 0-6 0,2 1-2 15,-1-1-1-15,-1-1-5 0,4 1 0 0,-2-5-7 16,0 4 3-16,-1-4-5 0,0 4 2 0,2-9-3 0,-2 8-8 16,0-5-19-16,-2 0-24 0,4-4-22 15,-4 4-23-15,2-5-34 0,0-1-33 0,0-2-58 16,0-1-159-16,6-1-391 0,5-2 173 0</inkml:trace>
          <inkml:trace contextRef="#ctx0" brushRef="#br0" timeOffset="135335.25">5166 8653 30 0,'0'0'203'0,"-13"-10"-17"0,13 10-17 16,0 0-16-16,0 0-17 0,0 0-14 0,0 0-12 15,0 0-12-15,0 0-2 0,0 0-6 0,0 0-10 16,0 0 1-16,-5 25-8 0,2-20-2 0,3-5-2 16,-2 15-6-16,-1-7-4 0,3 2-4 0,0 1-2 15,-2 1 2-15,-1-1-6 0,2-1 9 0,-2 1-8 16,1 3 0-16,0-2-3 0,0 1-5 0,-1 2-4 0,1 2-1 15,1-3-4-15,-3 5-1 0,1-5 0 0,0 0-5 16,1 0-3-16,2 0-1 0,-4-1-7 0,3 1 6 16,-2-2-5-16,0 1 0 0,3-1-3 0,-2 0-3 15,-1 2 5-15,3-4-9 0,-1 1 3 0,-1 0 2 16,1-2 0-16,-1 0 0 0,2 0-1 0,0-9-1 16,-4 15-1-16,1-9 2 0,3-6-2 0,-2 12-1 15,2-12 1-15,-1 10-2 0,1-10 0 0,-7 9 1 16,2-5 0-16,5-4 1 0,-8 5-1 0,-1-4 1 15,9-1-4-15,-22 4 5 0,11-4-3 0,-3 0 3 16,1 0-6-16,2-3 4 0,-2 3-7 0,0 0 5 16,2-1-3-16,1 0-2 0,0-2 6 0,0 1-2 15,10 2 0-15,-15-6 1 0,6 2 0 0,9 4 0 0,-10-8 1 16,3 6-2-16,1-3-1 0,6 5 2 0,-11-7-6 16,6 1 6-16,0 0-1 0,2-2 1 15,-2-2-5-15,0 1-7 0,5 9-17 0,0-14-16 0,-2 4-14 16,0-4-18-16,2 1-14 0,4 0-28 0,-1-5-26 15,4-2-34-15,-4-1-213 0,10-4-417 16,-1-3 185-16</inkml:trace>
          <inkml:trace contextRef="#ctx0" brushRef="#br0" timeOffset="135561.26">5334 8435 13 0,'7'-5'249'0,"-3"0"-16"0,1-2-25 0,-5 7-15 0,7-9-20 16,-7 9-20-16,6-5-17 0,-6 5-14 16,0 0-23-16,9-5-23 0,-9 5-30 0,0 0-33 15,0 0-41-15,0 0-51 0,0 0-190 0,0 0-289 0,-14 19 129 16</inkml:trace>
        </inkml:traceGroup>
        <inkml:traceGroup>
          <inkml:annotationXML>
            <emma:emma xmlns:emma="http://www.w3.org/2003/04/emma" version="1.0">
              <emma:interpretation id="{2491C1F2-623F-490E-9EFF-6D2BDB845A70}" emma:medium="tactile" emma:mode="ink">
                <msink:context xmlns:msink="http://schemas.microsoft.com/ink/2010/main" type="inkWord" rotatedBoundingBox="8102,10142 9112,10136 9117,10856 8106,10862"/>
              </emma:interpretation>
            </emma:emma>
          </inkml:annotationXML>
          <inkml:trace contextRef="#ctx0" brushRef="#br0" timeOffset="136349.1">6295 8659 176 0,'0'0'207'0,"0"0"-8"16,-7-7-18-16,7 7-11 0,0 0-14 0,0 0-16 16,0 0-15-16,0 0-10 0,0 0-11 0,16-11-9 15,-16 11-10-15,15-2-12 0,-4 2-5 16,0 4-9-16,2-4-1 0,1 2-4 0,6 0-7 0,-1 0-4 15,4 1 3-15,-2 2-5 0,2-3-6 0,-1 2-5 16,2 1 0-16,0-2 0 0,0 0-7 0,0 0 3 16,-1-1-7-16,1 1 4 0,0 1-4 0,-3-2-5 15,1 0 1-15,-4-1-1 0,0 0 0 0,-4-1 0 16,0 0-4-16,0 1 1 0,-3 2-3 0,1-3-2 0,-4 2-3 16,-8-2 5-16,13 0-1 0,-13 0-7 15,11-2 9-15,-11 2-4 0,0 0-2 0,10 2 0 16,-10-2-11-16,0 0-13 0,0 0-9 0,0 0-11 0,0 0-22 15,0 0-1-15,0 0-8 0,0 0-28 0,0 0-15 16,-32 1-32-16,18 1-180 0,3-2-354 16,-1 1 157-16</inkml:trace>
          <inkml:trace contextRef="#ctx0" brushRef="#br0" timeOffset="136679.21">6304 8855 142 0,'0'0'181'15,"15"5"-17"-15,-4-5 4 0,1 3-23 0,3-2 1 16,7 3-16-16,-1-2-10 0,1 2-2 0,1-2-9 15,1 1-8-15,0 1-10 0,0-2-6 0,1 1-7 16,0-3-4-16,-3 2-6 0,1-2-5 0,-3 3-5 16,0-3-5-16,-4 0-7 0,-1 1-4 0,0 0-3 0,0-1-3 15,-4-1-4-15,-2 1-5 0,2 0-3 0,-11 0 3 16,14 0-4-16,-14 0-3 0,11-3-6 0,-11 3-9 16,7-3-19-16,-7 3-22 0,8-3-18 0,-8 3-25 15,0 0-27-15,5-6-52 0,-5 6-173 0,4-7-358 16,-4 7 159-16</inkml:trace>
          <inkml:trace contextRef="#ctx0" brushRef="#br0" timeOffset="137379.13">6840 8494 154 0,'0'0'161'15,"0"0"-9"-15,0 0-5 0,0 0-10 0,0 0-13 16,0 0-10-16,0 0-5 0,0 0-7 0,-7-4-12 16,7 4-1-16,0 0-10 0,0 0-7 0,0 0-3 15,0 0-6-15,0 0-8 0,0 0-4 0,0 0-8 16,0 0-6-16,0 0-3 0,0 0-2 0,0 0-7 16,0 0-2-16,0 0-3 0,0 0 2 0,0 0-8 0,0 0 6 15,0 0-1-15,0 0-1 0,4 20-6 16,-4-20 0-16,7 10 2 0,-1-2-1 0,2 1 3 15,1 0-5-15,-1-1 1 0,3 1 0 0,-1-1 0 0,2 2 1 16,4 2-6-16,-6-2 4 0,2 0-2 16,4 3-3-16,-1-1-4 0,-1 2 5 0,0-3-2 15,-3 0 1-15,1-3 0 0,1 6 0 0,-2-5-1 0,0 1 0 16,1-3-2-16,-4 3 4 0,5 0-2 0,-6-2 0 16,4 0-2-16,-2 2-3 0,1-3 2 15,-2 1-1-15,2 2 1 0,-4-6-1 0,3 1 0 0,-2 0 0 16,1 2 3-16,2 0 1 0,-4-3-4 0,1-2 1 15,2 6-2-15,-5-3 2 0,4-2-7 16,-8-3 8-16,9 6-1 0,-3-4 1 0,-6-2 0 0,10 7 3 16,-7-5 3-16,-3-2 3 0,10 3-2 0,-10-3 7 15,8 3 2-15,-8-3 2 0,0 0 1 0,8 0-3 16,-8 0 4-16,0 0 0 0,0 0-2 0,0 0 2 16,15-2-6-16,-15 2 6 0,0 0-6 0,0 0 0 15,0 0-5-15,0 0-1 0,0 0 0 0,6 4-2 16,-6-4-1-16,0 0-2 0,0 0-4 0,0 0 3 0,-16 22-2 15,9-13 3-15,-6 2-1 0,-1 3-1 0,-7 0 1 16,-6 3-1-16,-5 3 0 0,1 2 3 0,-8-2-19 16,-12 7-25-16,11-5-22 0,-12 8-31 0,1 0-20 15,12-10-52-15,-13 6-215 0,15-7-408 0,2 1 181 16</inkml:trace>
        </inkml:traceGroup>
        <inkml:traceGroup>
          <inkml:annotationXML>
            <emma:emma xmlns:emma="http://www.w3.org/2003/04/emma" version="1.0">
              <emma:interpretation id="{D4760658-BD03-4723-B2C4-93DE77284F0B}" emma:medium="tactile" emma:mode="ink">
                <msink:context xmlns:msink="http://schemas.microsoft.com/ink/2010/main" type="inkWord" rotatedBoundingBox="10482,9976 13677,9956 13682,10834 10487,10853"/>
              </emma:interpretation>
            </emma:emma>
          </inkml:annotationXML>
          <inkml:trace contextRef="#ctx0" brushRef="#br0" timeOffset="160466.67">9059 8506 107 0,'7'-8'103'15,"-7"8"2"-15,4-5-8 0,-4 5-1 0,0 0-5 16,2-12-13-16,-2 12 5 0,4-7-12 0,-4 7 4 15,0-9 5-15,0 9-6 0,1-12-4 16,-1 12-5-16,0-11-5 0,0 11 1 0,1-12-13 0,-1 12 6 16,0-14-4-16,3 9-5 0,-3 5 0 0,-4-14-2 15,1 7-2-15,3 7-5 0,-4-13-2 0,-1 8-5 0,5 5-2 16,-6-10-2-16,-1 6-5 0,7 4-2 0,-12-8 2 16,7 4-2-16,5 4-9 0,-13-6 5 0,5 3 0 15,-3 0 4-15,2 1-5 0,9 2 1 0,-13-4 6 16,4 4-5-16,9 0 0 0,-15-2-1 0,15 2 1 15,-18 0 4-15,10 0-4 0,8 0 4 16,-19 0 2-16,9 0-2 0,1 2-3 0,-1-2-2 0,10 0 4 16,-13 5-2-16,5-2-2 0,1 1-5 0,7-4 2 15,-15 5 3-15,8-2-2 0,1 0 2 0,-2 2-3 16,8-5 1-16,-12 9 0 0,2-4-4 0,5-2 1 0,-1 3-9 16,-4 1 10-16,4 0 1 0,-1-1-2 0,0 4-1 15,1-4 2-15,0 5-1 0,1-2-2 0,-1 1 5 16,1 0-2-16,1 1-1 0,-1-1 0 0,-1 1-2 15,1 1 4-15,3-1-3 0,-4-1 2 16,2 2 0-16,-2-1 0 0,3 0-2 0,0 2 2 16,-1-2 2-16,3 1-5 0,-2-1 3 0,1 1 4 0,-1-3-3 15,2 3 3-15,0-1-6 0,2 1 4 0,0-1-1 16,-1 3 1-16,0-4-1 0,3 3 0 0,-3-3-3 16,1 1 3-16,0 1-3 0,2-3-2 0,-2 4-1 15,3 0 2-15,-1-3 0 0,2 3 2 0,-1-4-5 16,0 5-1-16,2-4 2 0,-1 2 2 0,2-2-3 0,-1 2-1 15,2-1 0-15,-1-3 1 0,3-2 2 16,0 2 3-16,2 1-5 0,1-4 1 0,0 1-2 16,2-1 1-16,-2 0 0 0,7-1-1 0,1 2-4 0,1 0 5 15,-2-2-2-15,0-2 3 0,3-1-4 16,-3 0 2-16,3 1-4 0,-3-5-3 0,0 2 0 16,3-1-1-16,-2 2-5 0,-2-4-3 0,2 0-2 0,-5 0 2 15,-3 0-3-15,3 1 0 0,-2-2-2 0,-1-1 2 16,1-2 1-16,-2-1 0 0,1 4-1 0,-2-4 2 15,-1 2 5-15,-2-1 0 0,0 2-7 0,-2 0 7 16,0-1 3-16,-1 1 1 0,-3 0-3 0,-2 6 5 16,9-8 1-16,-9 8 0 0,4-7 2 0,-4 7-2 0,0 0 4 15,10-5-4-15,-10 5 0 0,0 0 0 16,1-6-2-16,-1 6-2 0,0 0 3 0,0 0 2 16,0 0-1-16,0 0 1 0,0 0-1 0,0 0-2 0,10 16 3 15,-10-16 3-15,6 11-4 0,-4-7 2 0,-2-4-6 16,6 7 9-16,-3 2-1 0,-3-9 0 0,10 8 2 15,-4-4-1-15,-1-2 0 0,-5-2 3 0,12 6-4 16,-6-2 2-16,-6-4-1 0,13 6 1 0,-7-5-1 16,-6-1 1-16,16 0-3 0,-10 0 1 0,-6 0 1 15,17-3 0-15,-9 0 2 0,-8 3-5 0,17-3 0 16,-10-3 3-16,0 4 0 0,-3-4-1 0,-4 6-1 16,13-10 3-16,-11 3-3 0,2 2-1 0,0-1-1 15,-1-2 3-15,-3 8-2 0,5-13 2 0,-5 13-1 16,0-12 1-16,0 12-2 0,-3-14 1 0,1 7 0 15,-1-2-2-15,-3 2 0 0,2-3 0 0,-5 2 1 16,1-2 1-16,-1 2-6 0,-1-2 4 0,-1 2 2 0,-1-1-3 16,-1 3 0-16,0-2 1 0,-1 2-1 15,1-2-1-15,-3 3 6 0,2-1-3 0,0 4 2 0,0-4-2 16,-1 3 1-16,1 0-4 0,2 2 3 0,0-1-3 16,-1 0 3-16,1 2-2 0,2 2-1 0,-1-1 4 15,-1 1-1-15,4 1-7 0,0 0-6 0,8-3-6 16,-15 8-12-16,5-4-19 0,5 0-7 0,1 2-9 15,4-6-13-15,-7 10-14 0,7-10-9 0,-4 10-31 16,4-10-181-16,3 10-340 0,-3-10 150 0</inkml:trace>
          <inkml:trace contextRef="#ctx0" brushRef="#br0" timeOffset="161357.66">9618 8696 25 0,'0'0'190'0,"0"0"-15"16,0 0-11-16,0 0-19 0,0 0-11 0,0 0-5 16,0 0-5-16,0 0-8 0,11 9-9 0,-11-9-7 15,5 5-5-15,-5-5-14 0,5 8-3 0,-2-2-4 16,-3-6-1-16,6 10-8 0,-1-4-1 0,-3-2-10 15,-2-4-4-15,5 14-4 0,-1-7-1 0,-2 2-1 16,0-2-5-16,1 0-4 0,-1 4-9 0,1 0 2 16,-2-2-2-16,2-3-2 0,-3-6-7 0,1 16 3 15,-1-8 0-15,0-8-5 0,3 14 2 0,-3-14-4 0,1 11-1 16,-1-11-1-16,0 0-1 0,1 11-2 0,-1-11-6 16,1 8 8-16,-1-8-4 0,0 0 2 15,0 0 1-15,4 9 2 0,-4-9-1 0,0 0 0 0,0 0-1 16,0 0-1-16,0 0-2 0,0 0-6 0,0 0-4 15,0 0-5-15,0 0-2 0,6-23-6 0,-6 23-5 16,5-16-8-16,-4 4 4 0,1 1 1 0,1 0-5 16,0-2-2-16,0-1-2 0,1 3 7 0,1-3 5 15,0 4-2-15,2-3 0 0,-2 2 5 0,1 0 5 16,1 1 1-16,0 0-2 0,1 1 7 0,-4 2 8 16,1-2 3-16,1 1-1 0,1 3-3 0,-1-1 5 15,-6 6-1-15,7-9 3 0,-1 7-4 0,-1-3 1 16,-5 5-3-16,8-7 5 0,-8 7-1 0,7-2-2 15,-7 2-2-15,0 0-2 0,10-4 1 0,-10 4-1 16,0 0 5-16,0 0-1 0,0 0 4 0,15 4-8 0,-15-4 3 16,6 6 1-16,-6-6 4 0,7 10-1 15,-7-10 0-15,2 9 4 0,1-1 0 0,-3-8 3 16,0 15 1-16,3-7 2 0,-1-1-8 0,1 3 7 0,-2 0-3 16,3-2-5-16,-1 1-2 0,1 0 3 0,-3-3-4 15,4 1 3-15,-4 1 4 0,3-2-6 0,-4-6 5 16,5 14-1-16,-2-11 1 0,-3-3 0 0,2 9-3 15,-2-9-1-15,4 8-1 0,-4-8 3 0,5 8-2 16,-5-8 3-16,3 5-6 0,-3-5 3 0,0 0-1 16,0 0 2-16,0 0-1 0,0 0 3 0,0 0-4 15,8 4 2-15,-8-4-4 0,0 0-3 0,0 0 2 0,0 0 2 16,11-15 0-16,-9 7-2 0,1 2-1 16,-3 6 2-16,7-14-2 0,-3 8-6 0,2-4-7 0,-1-1-3 15,-1 0 3-15,-1 0-1 0,3-1-1 16,1 2 2-16,-4 0 0 0,5 0-3 0,-4 0 8 0,-3 1-6 15,4 0 8-15,-2 3-3 0,1-2 2 0,-4 8-4 16,4-11 8-16,-4 11-3 0,5-8-2 16,-5 8 3-16,1-6-1 0,-1 6 2 0,0 0-3 0,6-6 3 15,-6 6 0-15,0 0-3 0,0 0 4 0,0 0-4 16,0 0 1-16,0 0 2 0,0 0 4 0,7 18-3 0,-7-18 5 16,0 13 1-16,-1-4 3 0,2 1-1 15,-1-10 2-15,-2 23-2 0,0-13 2 0,2 4-3 16,-2 0 0-16,0-1 1 0,-1 1 1 0,2 4 0 0,0-4 0 15,0 0-8-15,-3 0-17 0,1 0-22 0,1-4-25 16,2 2-21-16,-1-4-31 0,1-8-54 16,0 14-129-16,1-8-324 0,-1-6 144 0</inkml:trace>
          <inkml:trace contextRef="#ctx0" brushRef="#br0" timeOffset="162258.27">10267 8668 170 0,'-5'-6'179'0,"5"6"-3"0,-11-10-14 15,7 6-17-15,4 4-8 0,-10-9-6 16,5 4-19-16,5 5-5 0,-10-5-7 0,6 0-7 16,4 5-8-16,-7-4-2 0,7 4-15 0,-7-5-3 0,7 5-4 15,0 0-4-15,0 0-5 0,-10-5-7 16,10 5-3-16,0 0-4 0,0 0-7 0,0 0-4 16,0 0 0-16,0 0-2 0,0 0-1 0,0 0-5 0,0 0 1 15,0 0-4-15,0 0 0 0,42 5-3 0,-30-2 3 16,3 1-3-16,5-2-8 0,1 3 1 0,0 0 2 15,-1 0-1-15,2 1-1 0,-1 0-2 0,-2-3 0 16,4 2-2-16,-4-2 0 0,-4 1 4 0,1 1-1 16,-2 0-2-16,-1-3-2 0,1 5 2 0,-2-4-4 15,-1 2 3-15,0 1-1 0,-3-3 0 0,-1 2 0 16,2 0 1-16,-5-2-1 0,0 2 0 0,-4-5 0 16,7 4-3-16,-7-4 2 0,2 7-6 0,-2-7 5 15,0 0 1-15,0 0 1 0,-9 11-4 0,9-11 4 0,-13 5 0 16,4-3 0-16,-2-1-1 0,-4 1-2 0,2 0 4 15,-2 1-3-15,-1 0 2 0,0-2-1 0,-1 1 2 16,1-2-1-16,1 4-5 0,-5-3-13 16,4 2-16-16,3 0-14 0,0 0-10 0,2 1-16 15,1-2-23-15,3 1-20 0,-2 2-63 0,9-5-122 0,-8 2-324 16,8-2 144-16</inkml:trace>
          <inkml:trace contextRef="#ctx0" brushRef="#br0" timeOffset="161684.41">10279 8692 131 0,'0'0'195'16,"0"0"-16"-16,0 0-17 0,8-2-9 0,-8 2-18 16,0 0-12-16,0 0-8 0,0 0-7 0,12 11-5 0,-12-11-7 15,1 9-4-15,0-1-12 0,2 0 2 0,-3-8-5 16,1 17-8-16,0-4 2 0,-1-1-5 0,-1 2 2 15,2-1-10-15,-3-1-6 0,-1 7-6 16,1-1 0-16,-2 2-6 0,3-2-5 0,-2-1 0 16,-1 0-3-16,2-3 1 0,-1 5-9 0,0-1 1 0,3 0-4 15,-1 1-3-15,-1-5-1 0,0 0 1 0,2 0 0 16,-1-2-5-16,2 2-3 0,1-1 3 0,0 1-8 16,-1-2-17-16,0-1-17 0,2 0-17 0,-1 1-20 15,0-2-23-15,-1 1-19 0,0-5-24 0,3 2-61 16,-4-8-139-16,5 11-359 0,-2-7 159 0</inkml:trace>
          <inkml:trace contextRef="#ctx0" brushRef="#br0" timeOffset="163160.75">10750 8786 76 0,'0'0'177'0,"0"0"-15"16,0 0-21-16,0 0-1 0,0 0-11 0,0 0-4 0,0 0-11 15,0 0-9-15,24 10-10 0,-24-10-6 0,10 1-9 16,-1 1-6-16,-9-2-12 0,16-2-6 0,-3 4-6 15,-1-4-4-15,0 4-2 0,1-4-7 16,-6 1-5-16,7 1 1 0,-6-1-8 0,-8 1 1 0,17-2-3 16,-8 0 0-16,-1-3-5 0,0 2-1 0,0 1-2 15,-1-2 1-15,-1 1-3 0,-6 3-3 0,11-9 0 16,-5 5 0-16,-6 4 0 0,8-9-3 0,-2 3 0 16,-1 2-5-16,-5 4-1 0,4-12 5 0,-2 4-9 15,-2 8 3-15,1-12 4 0,-1 12-3 0,-1-11-1 16,1 11 2-16,-4-11 0 0,4 11-2 0,-6-11 2 15,1 5-2-15,5 6 0 0,-8-11-6 0,0 5 7 16,1 3-1-16,-2-1-3 0,-2-2 1 0,-2 2 1 0,3 0 2 16,-5 0 6-16,3 1 0 0,-2 0 3 0,2 1 4 15,-2-1 0-15,2 0 0 0,0 3 1 16,3 0 1-16,-6-2-1 0,15 2 0 0,-20 2 0 0,8 1-1 16,2 0-2-16,0-1-3 0,3 1 0 0,-1 0 0 15,1 2 0-15,1-1-11 0,-3 1 9 0,9-5 0 16,-12 9-1-16,6-4-2 0,2-2 3 0,4-3-2 15,-6 12-2-15,2-6 0 0,4-6-2 0,-2 10-2 16,-1-2 5-16,3-8 0 0,0 0 2 0,4 16-5 16,-3-11 4-16,4 0 0 0,-5-5-2 0,9 10-1 15,-3-4 4-15,1-2-3 0,1 0 0 0,0 0-2 16,1 0-3-16,1-1-3 0,2 0-5 0,-3-2-4 16,1-1-3-16,-10 0-1 0,18 2-7 0,-4-2 0 0,-1 0 3 15,1-3-4-15,-3-1-4 0,0 2 6 16,1-3 0-16,-3 2 2 0,-3-1 0 0,2-2 2 15,-2 1 1-15,2-2 1 0,-2 1 2 0,1-2 1 0,-1 3 5 16,-4-4 5-16,5 4 3 0,-3-1 9 0,-4 6 5 16,8-13 3-16,-3 9 0 0,0-2 0 0,-5 6-1 15,8-8 2-15,-8 8 2 0,8-5-2 0,-8 5 1 16,10-6-1-16,-10 6 0 0,8-2-1 0,-8 2 0 16,0 0 5-16,11 0 1 0,-11 0 0 0,9 4-3 15,-9-4 2-15,10 8 3 0,-4-4-2 0,-1 2-1 16,-1-1-1-16,1 0-2 0,-1 0-1 0,0 3 0 15,0-2-1-15,-2 3-1 0,1-3-4 0,1 3 0 16,-4-1-1-16,2 0 0 0,-1 0-1 0,2-1 0 0,-3-7-1 16,-3 14-15-16,3-14-12 0,-1 14-11 0,1-14-18 15,-4 11-13-15,3-4-18 0,1-7-15 0,-4 6-16 16,4-6-28-16,0 0-48 0,0 0-105 0,0 0-315 16,0 0 140-16</inkml:trace>
          <inkml:trace contextRef="#ctx0" brushRef="#br0" timeOffset="163881.77">11210 8679 179 0,'0'0'173'16,"0"0"-21"-16,0 0-12 0,0 0-13 0,0 0-22 15,0 0 8-15,0 0-9 0,0 0-2 0,0 0-10 16,13 14-10-16,-13-14-9 0,3 9 3 0,-3-9-14 15,6 10-4-15,-4-5-7 0,-2-5 1 0,4 7-8 16,-2 1 1-16,-2-8-8 0,5 10-3 0,-3-5-4 16,-2-5-7-16,5 10 1 0,-1-4 2 0,-4-6-4 15,2 7-2-15,-2-7-3 0,6 7-1 0,-6-7-3 0,5 6 6 16,-5-6-7-16,0 0-7 0,1 5 8 0,-1-5-2 16,0 0 2-16,0 0-2 0,0 0-1 0,0 0-6 15,0 0 0-15,0 0 1 0,13-13-1 0,-13 13 0 16,1-10 0-16,-1 10-7 0,1-11 2 0,3 4-4 15,-3 0 3-15,3-2 1 0,-4 9 1 0,4-14-6 16,-2 7 5-16,2-1 2 0,-1-1-2 0,4 3-1 16,-4-2-1-16,5 2 3 0,-3-1-2 0,0 1 4 15,0 0 2-15,1 1-2 0,0 1-2 0,1 0 1 0,-7 4 1 16,14-6 2-16,-4 4 4 0,-2 1-5 0,2-2-1 16,2 1 5-16,2 1-1 0,0 1 0 15,-2 0-3-15,2-2 4 0,-1 2 3 0,2 0 4 16,-2 0-4-16,1 0 0 0,0 0-4 0,-1 0 2 0,0-1 1 15,-2 1 0-15,2-1-4 0,0 1 2 16,-4-1-3-16,-9 1 0 0,16-3 0 0,-7 0-3 16,-2 1 4-16,-7 2 0 0,13-4-2 0,-6 0 1 0,-1 0 0 15,-6 4-1-15,9-8-1 0,-4 4-1 0,0-2 0 16,-5 6 1-16,5-12-1 0,-3 6-2 0,-2 6 1 16,0-13 3-16,0 13-2 0,0-10-1 0,0 10 0 15,-5-13-1-15,2 9-2 0,3 4 0 0,-12-7-1 16,5 2 0-16,7 5 3 0,-16-4 0 0,7 1-2 15,9 3 0-15,-17-2 2 0,8 2-1 0,9 0-2 0,-17 2 0 16,9 2 4-16,-2-1 2 0,1-1-5 16,1 3 0-16,-1 0 1 0,1 2-1 0,0 0 0 15,3 2 4-15,-1 1 2 0,1 0-2 0,1 0 5 0,2 1-3 16,2 1 4-16,1-3 2 0,1 3 1 16,3-1 6-16,4-1 3 0,-2 1 0 0,6-2 4 15,1 4 1-15,4-3 1 0,1-3-1 0,5 3 1 0,-2-3-1 16,1 0-1-16,1-2 2 0,-2 2-6 0,0-5 0 15,2 1-3-15,-5-1 1 0,-5 2-1 16,0-4-4-16,-1 2-3 0,-4-1-11 0,-1-1-12 0,-8 0-18 16,14 3-17-16,-14-3-26 0,10 1-30 0,-10-1-15 15,0 0-23-15,0 0-58 0,0 0-131 0,0 0-357 16,0 0 158-16</inkml:trace>
        </inkml:traceGroup>
        <inkml:traceGroup>
          <inkml:annotationXML>
            <emma:emma xmlns:emma="http://www.w3.org/2003/04/emma" version="1.0">
              <emma:interpretation id="{5C1F10C9-9386-4F90-883F-EF8CE443CA35}" emma:medium="tactile" emma:mode="ink">
                <msink:context xmlns:msink="http://schemas.microsoft.com/ink/2010/main" type="inkWord" rotatedBoundingBox="14361,9685 16707,9671 16712,10513 14367,10527"/>
              </emma:interpretation>
            </emma:emma>
          </inkml:annotationXML>
          <inkml:trace contextRef="#ctx0" brushRef="#br0" timeOffset="188014.12">13126 8255 67 0,'0'0'115'15,"0"0"-13"-15,0 0-15 0,0 0-6 0,0 0-7 16,0 0-6-16,9-4-1 0,-9 4 0 0,0 0-4 16,0 0-12-16,0 0 4 0,0 0 3 0,0 0-11 0,0 0 6 15,6-6-4-15,-6 6-1 0,0 0 1 16,0 0-1-16,6-3-5 0,-6 3-4 0,0 0 5 15,9-4-1-15,-9 4-3 0,0 0-5 0,6-5 6 16,-6 5-6-16,0 0-2 0,0 0 0 0,10-4 1 16,-10 4-3-16,0 0 2 0,0 0 1 0,6-4-7 0,-6 4 1 15,0 0-1-15,0 0 0 0,0 0-2 0,6-5-1 16,-6 5 2-16,0 0-4 0,0 0-2 0,0 0 3 16,0 0-3-16,0 0-4 0,1-8 2 0,-1 8-1 15,0 0 0-15,0 0-1 0,0 0 2 0,0 0-4 16,0 0 1-16,0 0 2 0,0 0-2 0,0 0 0 15,0 0-2-15,0 0-4 0,-2-14 3 0,2 14 2 16,0 0-3-16,0 0 2 0,0 0-2 0,-8-6 0 16,8 6 3-16,0 0-2 0,-6-5-8 0,6 5 7 15,0 0-2-15,-9-6 1 0,9 6 4 0,0 0 3 16,-9-3 1-16,9 3 1 0,-6-5 1 0,6 5 0 16,0 0-2-16,-8-5-3 0,8 5-5 0,0 0 2 15,-10-4-1-15,10 4 0 0,0 0-1 0,-8-3-3 16,8 3-1-16,0 0 0 0,-13-3 0 0,13 3-1 0,0 0-2 15,-11-2 1-15,11 2-3 0,-8-2 3 0,8 2 1 16,0 0 0-16,-14-4-1 0,14 4 4 16,-8 0-4-16,8 0 1 0,0 0 4 0,0 0 1 0,-14-2-1 15,14 2-2-15,0 0 1 0,-11-6 0 0,11 6 1 16,0 0 3-16,-12 0-3 0,12 0 0 0,0 0 3 16,-10-1 1-16,10 1 1 0,0 0 0 0,-10-2-2 15,10 2 0-15,0 0-3 0,0 0 1 0,-14-3 0 16,14 3-1-16,0 0 0 0,-10 0 1 0,10 0-1 0,0 0 1 15,-12-2-3-15,12 2 0 0,0 0-3 16,0 0-2-16,-13 2 2 0,13-2 1 0,-9-2-1 16,9 2 1-16,-10 2-3 0,10-2 3 0,0 0 0 0,-12 4-3 15,12-4 3-15,-9 2 1 0,9-2-3 16,-11 0 4-16,11 0-3 0,-11 3 1 0,11-3 1 0,-12 5 0 16,4-5 0-16,8 0 2 0,-15 4-6 0,9-3 6 15,6-1-2-15,-11 3 2 0,11-3-1 0,-11 2 1 16,5 3-2-16,6-5 2 0,-10 4-1 0,10-4 3 15,-10 1-4-15,10-1 3 0,-9 5-3 0,9-5-2 16,-8 5-1-16,8-5 3 0,-8 5 2 0,8-5-2 16,-7 7 0-16,7-7 3 0,-9 5-3 0,9-5-1 15,-8 6-1-15,8-6 0 0,-8 6-2 0,6-2 2 16,2-4 0-16,-9 7 0 0,9-7 2 0,-8 5 0 16,8-5-2-16,-8 6 1 0,3-3 0 0,5-3 1 15,-6 7-1-15,6-7 1 0,-7 4 0 0,7-4 0 0,-9 8-2 16,9-8-1-16,-7 4 0 0,7-4 2 15,-8 6-1-15,8-6 2 0,-6 7-3 0,6-7 4 16,-5 7-4-16,5-7 0 0,-7 7 0 0,7-7 2 0,-6 6-3 16,6-6 2-16,-6 6-5 0,6-6 4 0,-7 8-2 15,7-8 1-15,-6 8 1 0,4-6 3 0,2-2-3 16,-7 9-3-16,7-9 3 0,-4 8-4 0,4-8 5 16,-7 5-3-16,7-5-2 0,-4 6 4 0,4-6 0 15,-4 9 2-15,4-9-2 0,-4 8 2 0,4-8-4 16,-5 8 4-16,5-8-3 0,0 0 1 0,-6 8-3 15,6-8 1-15,-1 6 1 0,1-6-1 0,0 0-2 16,-5 9 0-16,5-9 2 0,-3 8 4 0,3-8-4 16,-3 7 3-16,3-7-2 0,-3 9 0 0,3-9-2 15,-2 9 3-15,2-9-1 0,-4 9 0 0,4-9-1 16,-4 9 2-16,4-9-2 0,-2 10 4 0,-2-5-3 0,4-5 2 16,-2 6-3-16,2-6 6 0,-2 9-4 0,2-9 0 15,-3 10 3-15,3-10 0 0,-1 12-2 16,1-12-3-16,-3 8 2 0,3-8-1 0,-2 11 1 0,2-11 0 15,-2 11 1-15,2-11-1 0,0 9 2 0,0-9-3 16,0 10 3-16,0-10-2 0,0 9-1 0,0-9 1 16,0 0 3-16,2 14-3 0,-2-14 0 0,3 10 0 15,-3-10-1-15,2 7 1 0,-2-7-1 0,2 11-2 16,-2-11 3-16,4 10 1 0,-2-5-1 0,-2-5-1 16,4 10 1-16,-4-10 1 0,2 9 0 0,-2-9-3 15,4 8 2-15,-4-8-2 0,4 8 1 0,-4-8-3 16,3 8 3-16,-3-8 1 0,2 8-1 0,-2-8 0 15,3 9 0-15,-3-9 0 0,3 6-1 0,-3-6-2 16,5 8 3-16,-5-8-5 0,3 6 7 0,-3-6-5 16,4 8 3-16,-4-8-2 0,6 7 4 0,-6-7-5 0,4 7 1 15,-4-7 3-15,6 7 0 0,-3-2-3 0,-3-5 0 16,7 9 0-16,-3-4 2 0,1 1 1 0,-5-6-4 16,7 8 5-16,-2-2-3 0,-5-6 0 0,9 7-1 15,-9-7 4-15,7 7-6 0,-2-3 4 0,-5-4 1 16,10 9-3-16,-6-6 4 0,-4-3 1 0,11 9 0 15,-4-4-2-15,-1 0 0 0,3-3 3 0,-2 4-1 16,2-5-1-16,-2 4 1 0,3-3 0 0,-2 3 0 16,-1-4 1-16,4 3-3 0,0 0 5 0,-1-4-4 15,2 3 1-15,-2-2-2 0,1 1 0 0,-1 1-1 16,0-2 2-16,4 3-2 0,-6-4 1 0,3 2 0 0,2 1-1 16,-2 0 0-16,-3-3 0 0,5 3 0 15,-6-3-1-15,7 4 1 0,-6-5-2 0,1 2 0 16,1 0 2-16,-10-1-2 0,17 3 2 0,-10-3 3 0,-7 0-5 15,18-2 0-15,-18 2 0 0,13 2 2 16,-7-1 0-16,-6-1 2 0,14-1 1 0,-14 1 1 0,14-2 1 16,-14 2 3-16,11 0 4 0,-11 0-2 0,11-2 3 15,-11 2 3-15,10-1-5 0,-10 1 2 0,11-3 5 16,-11 3-3-16,7-2-3 0,-7 2 3 0,8-3 0 16,-8 3-5-16,0 0 5 0,11-4 1 0,-11 4-9 15,7-2 0-15,-7 2-1 0,0 0 7 0,10-5-6 16,-10 5-3-16,0 0 0 0,9-5 1 0,-9 5-5 15,0 0 7-15,7-4 1 0,-7 4-3 0,0 0-3 16,0 0 1-16,0 0 3 0,0 0-8 0,8-4-1 16,-8 4-19-16,0 0-23 0,0 0-29 0,0 0-26 0,0 0-27 15,0 0-35-15,-19-10-32 0,19 10-40 0,-9-6-279 16,9 6-552-16,-7-10 244 0</inkml:trace>
          <inkml:trace contextRef="#ctx0" brushRef="#br0" timeOffset="198554.98">13806 8173 99 0,'0'0'129'0,"11"0"-6"0,-11 0-13 15,0 0-11-15,0 0-5 0,0 0-8 0,0 0 2 16,0 0-4-16,0 0-9 0,0 0-7 0,0 0-4 16,0 0-1-16,0 0-7 0,0 0-1 0,0 0-4 15,0 0-5-15,0 0-6 0,0 0-1 0,0 0-5 16,0 0 1-16,-26-12-6 0,26 12 0 0,0 0-4 0,0 0-1 15,-13-1-5-15,13 1-2 0,-9-2-1 16,9 2 4-16,-10-2-4 0,10 2-2 0,-11-2 1 16,11 2 5-16,-14-4 0 0,14 4 0 0,-11-2-1 0,4-1 4 15,7 3-7-15,-14-4 7 0,5 3-1 0,9 1-5 16,-13-6-3-16,4 3 3 0,-1 1-3 0,-2-1 3 16,2 1-4-16,-2-2 5 0,12 4 0 0,-17-4-3 15,9 3-1-15,1-2 4 0,7 3-1 0,-15-1-1 16,15 1-4-16,-10-1 1 0,10 1 0 0,-10-4-1 15,10 4-5-15,0 0 3 0,0 0-3 0,0 0 1 16,-12 0 1-16,12 0-3 0,0 0-2 0,0 0 2 16,0 0-3-16,0 0 0 0,0 0 6 0,0 0-6 0,0 0 0 15,-6 6 2-15,6-6-1 0,0 0 0 0,0 0-1 16,0 0 5-16,0 0-7 0,3 14 2 16,-3-14-2-16,0 0-2 0,-2 10 4 0,2-10-2 0,0 0 3 15,-1 12-2-15,1-12 0 0,-3 7 2 16,3-7-1-16,-3 9-3 0,3-9 0 0,-4 9 3 15,4-9 0-15,-5 7 0 0,5-7 1 0,-5 9 6 0,1-3-13 16,4-6 14-16,-6 11-2 0,5-5 1 0,-2 1 2 16,0-1-3-16,3-6 2 0,-6 12-4 0,2-6 4 15,0 0-4-15,4-6 2 0,-6 15 0 0,3-9-1 16,0 2 0-16,0-2-2 0,-2 2 2 0,5-8-2 16,-3 14 2-16,2-6-8 0,1-8 1 0,-4 12 6 15,0-4-3-15,-1 3-1 0,3-5 2 0,2-6-2 16,-5 14 3-16,3-7 2 0,-1 0-1 0,3-7-3 15,-4 16 1-15,0-9 1 0,2 2 0 0,-2-3 2 16,2 2 2-16,-2-1 2 0,4-7-2 0,-6 15 1 0,5-11-2 16,-3 4-4-16,2-1 3 0,-2 0 0 0,4-7-1 15,-4 11 2-15,2-5 1 0,2-6-1 16,-4 14-3-16,0-8 2 0,4-6 2 0,-2 13-3 0,-1-7 1 16,3-6 2-16,-2 11-3 0,-2-3 2 0,4-8-1 15,-2 11 0-15,2-11-2 0,-2 12-1 16,-1-6 1-16,3-6 0 0,-1 12-1 0,1-12 1 0,-3 12-1 15,3-12 0-15,0 9-1 0,0-9-1 0,-2 11 0 16,2-11 0-16,2 11 1 0,-2-11-3 0,0 9 4 16,1-2-1-16,-1-7 1 0,3 11-2 0,-3-11 2 15,3 9 0-15,-1-3-4 0,-2-6 2 0,2 8 0 16,-2-8 1-16,9 9-2 0,-9-9 2 0,6 8-3 16,-4-2 1-16,3-1-1 0,-5-5-2 0,8 8 4 0,-3-4 1 15,-5-4-2-15,8 9 3 0,-3-5-5 0,0 1 1 16,-5-5 1-16,10 6 3 0,-4-2-2 0,2 0-1 15,-8-4 1-15,10 6 1 0,-3-3-3 0,-1-1 2 16,0 3-3-16,4-1 5 0,-4-1-8 16,2 1 2-16,0-3 5 0,-8-1 0 0,16 4-5 0,-7-2 1 15,-1 1 1-15,1-1-2 0,-1 0 4 0,0 0-2 16,-8-2 1-16,15 4-2 0,-8-4 4 0,-7 0-2 16,14 0-3-16,-14 0-1 0,15 0 2 0,-15 0 2 15,15-1 1-15,-8 1-3 0,-7 0 0 0,16 0 2 16,-9-1 0-16,-7 1 0 0,14-3-1 0,-7 0 1 15,-7 3 0-15,11-5 3 0,-11 5-2 0,12-3 4 16,-12 3 2-16,7-4 4 0,-7 4-1 0,7-4 4 16,-7 4-1-16,10-4-2 0,-10 4-1 0,4-6-2 15,-4 6-1-15,0 0-3 0,6-4-2 0,-6 4 5 0,0 0-2 16,0 0-2-16,2-9-5 0,-2 9-19 0,0 0-21 16,0 0-17-16,0 0-16 0,0 0-19 15,0 0-17-15,0 0-29 0,0 0-23 0,0 0-237 0,-4-16-431 16,4 16 191-16</inkml:trace>
          <inkml:trace contextRef="#ctx0" brushRef="#br0" timeOffset="199311.8">14185 8356 75 0,'0'0'172'0,"3"-6"-8"0,-3 6-12 16,0 0 0-16,5-8-15 0,-5 8-4 0,0 0-2 15,0 0-7-15,2-6-4 0,-2 6-8 0,0 0-6 0,0 0-9 16,0 0-9-16,0 0 0 0,0 0-11 16,3-10-9-16,-3 10-7 0,0 0-8 0,0 0-4 15,0 0-4-15,0 0-4 0,0 0-4 0,0 0-3 0,0 0 1 16,0 0 0-16,0 0-3 0,0 0-2 0,-11 30 8 15,9-24-4-15,2-6 3 0,-3 14-2 0,1-5 1 16,1-1-1-16,0 3-1 0,-1 0-2 0,2 0-2 16,0 0 1-16,-2-1 2 0,2 2 2 0,-1-2-5 15,1 1-1-15,1-1-4 0,-1 0 6 0,-1 2-6 16,1-12 3-16,1 17-8 0,-1-8 3 0,0-1-4 16,0 0 1-16,0-8-3 0,2 14 3 0,0-5-9 15,-2-9 6-15,4 12-3 0,-4-12-1 0,2 10 2 16,1-5 2-16,-3-5-5 0,7 9-1 0,-3-7 0 15,-4-2 3-15,6 9-5 0,-2-6 2 0,-4-3 1 16,9 6-2-16,-9-6-3 0,9 4 0 0,-3-3 2 0,-6-1-1 16,11 3 0-16,-11-3-1 0,14 0-1 0,-14 0 3 15,15 0-3-15,-7 0-1 0,-8 0-1 0,19-4-4 16,-8 1-6-16,1 1-9 0,-2-1-13 0,2 0-10 16,-4-1-19-16,3-3-15 0,0 2-17 0,-4 2-19 15,1-3-12-15,-2 0-22 0,0 0-14 0,3-2-28 16,-6-2-214-16,0 2-430 0,2-3 191 0</inkml:trace>
          <inkml:trace contextRef="#ctx0" brushRef="#br0" timeOffset="199627.39">14486 8114 102 0,'0'0'249'0,"-3"-16"-11"0,1 8-16 0,2 8-12 0,-2-12-16 16,2 12-15-16,-3-11-14 0,3 11-15 0,0-10-13 15,0 10-10-15,0-11-14 0,0 11-12 16,0 0-7-16,0 0-9 0,0-11-11 0,0 11-8 0,0 0-10 15,0 0-7-15,0 0-9 0,0 0-13 16,-1-10-14-16,1 10-6 0,0 0-15 0,0 0-10 0,0 0-22 16,0 0-12-16,0 0-18 0,-6 30-28 0,2-21-17 0,2-2-37 15,-3 3-206-15,2-4-388 0,-2 5 173 16</inkml:trace>
          <inkml:trace contextRef="#ctx0" brushRef="#br0" timeOffset="200255.23">14885 8563 37 0,'0'0'213'0,"6"-5"-9"0,-6 5-17 0,0 0-13 15,0 0-12-15,0 0-10 0,0 0-10 0,0 0-18 16,5-7-13-16,-5 7-10 0,0 0-13 0,0 0-6 16,0 0-8-16,0 0-2 0,0 0 0 0,0 0 1 15,-2 28-9-15,2-20 1 0,0-8-4 0,-5 18-1 16,1-5-5-16,0-2-1 0,-5 3-7 0,0 0-1 15,-2 2-4-15,-1-1-11 0,-1 0 3 0,-1 0 0 16,0 1-3-16,-2-1-2 0,1 1-7 0,0-2-23 16,-2 0-25-16,2-2-21 0,0 2-28 0,-3-4-36 15,7-1-33-15,1-1-72 0,-1 0-139 0,4-2-382 16,1 0 169-16</inkml:trace>
        </inkml:traceGroup>
        <inkml:traceGroup>
          <inkml:annotationXML>
            <emma:emma xmlns:emma="http://www.w3.org/2003/04/emma" version="1.0">
              <emma:interpretation id="{F9C6C96D-7AA2-4914-8452-19652DED2D64}" emma:medium="tactile" emma:mode="ink">
                <msink:context xmlns:msink="http://schemas.microsoft.com/ink/2010/main" type="inkWord" rotatedBoundingBox="17192,9579 18852,9569 18859,10670 17198,10680"/>
              </emma:interpretation>
            </emma:emma>
          </inkml:annotationXML>
          <inkml:trace contextRef="#ctx0" brushRef="#br0" timeOffset="201278.25">15580 8303 30 0,'0'0'175'0,"-1"-10"-3"0,1 10-8 0,0 0-11 16,0 0-8-16,-3-9-7 0,3 9-10 0,0 0-8 15,0 0-8-15,0 0-5 0,0 0-11 0,1-11-5 16,-1 11-6-16,0 0-9 0,0 0-5 0,0 0-9 15,0 0-9-15,0 0-3 0,0 0-6 0,0 0-6 16,0 0-12-16,0 0 10 0,0 0-7 0,0 0-3 16,0 0 1-16,0 0 1 0,0 0-3 0,0 0 4 15,0 0 6-15,8 31-2 0,-6-23 4 0,3 2-2 16,-2-1 3-16,-1 2-4 0,3 0-1 0,-2 3-6 16,0-4 0-16,-2 3-4 0,2 1 5 0,-1-2-7 15,0 2 0-15,-1-2-1 0,0 2 2 0,-2 0-8 0,1 0 3 16,-1 0 0-16,-1-2-2 0,2 3-2 15,-2-2 0-15,2-1-3 0,-4 2 0 0,2-1-1 0,1-1-1 16,-1 2 0-16,-1-2 2 0,1 0-2 0,0 0-2 16,-2 0 1-16,3 0 0 0,0 1-1 0,-3 1-1 15,2-3 3-15,-1 0 2 0,3 1-4 16,-2-1 2-16,0 0-1 0,2-3-1 0,0 1 0 0,-1 1 2 16,1-10-5-16,-2 15 1 0,2-7 4 0,0-8 3 15,-2 18-4-15,0-13 2 0,2 3 0 0,0-8-6 16,-2 16 2-16,2-8 0 0,0-8-1 0,-3 13 4 15,2-7-3-15,1-6 1 0,-3 12-2 0,1-6 1 16,2-6-2-16,-4 14 3 0,4-14-4 0,-2 8-2 16,2-8 2-16,-4 11 4 0,4-11-1 0,-2 6-1 0,2-6-2 15,-5 7 2-15,5-7 0 0,-6 5 2 16,6-5 1-16,-9 3 0 0,9-3 0 0,-13 4 0 0,13-4 0 16,-13 0 0-16,13 0-1 0,-16-4 0 0,16 4 0 15,-17 0 4-15,9-2-6 0,8 2 0 0,-15-1 1 16,15 1-2-16,-12-3 3 0,5 2-1 0,7 1 0 15,-10-5-1-15,10 5-2 0,-9-4 7 0,6-1-6 16,3 5 2-16,-7-9-5 0,7 9-7 0,-6-10-13 16,4 2-14-16,-2 2-17 0,4 6-6 0,-2-19-17 15,2 10-5-15,0 9-15 0,0-16-11 0,1 3-7 16,0 3-13-16,3-1-23 0,-3 1-22 0,4-3-41 16,-3 1-121-16,2-2-360 0,-1 0 160 0</inkml:trace>
          <inkml:trace contextRef="#ctx0" brushRef="#br0" timeOffset="201688.26">15416 8011 65 0,'0'0'228'16,"1"-16"-15"-16,-1 16-13 0,1-12-8 0,-1 12-13 15,4-7-12-15,0 0-15 0,-4 7-12 0,6-11-9 0,-6 11-11 16,4-7-10-16,-4 7 0 0,6-7-11 0,-6 7-10 16,3-6-7-16,-3 6-8 0,0 0-9 15,0 0-7-15,4-8-5 0,-4 8-8 0,0 0-7 0,0 0-5 16,0 0-8-16,0 0-11 0,0 0-13 0,0 0-10 16,0 0-13-16,0 0-8 0,0 0-24 0,0 0-11 15,0 0-20-15,0 0-14 0,-2 28-28 0,2-19-54 16,0-9-155-16,6 10-363 0,-4-4 162 0</inkml:trace>
          <inkml:trace contextRef="#ctx0" brushRef="#br0" timeOffset="202321.64">15961 8420 68 0,'0'0'182'16,"-12"-21"-11"-16,12 21-7 0,0 0-6 0,0 0-6 16,0 0-5-16,0 0-7 0,0 0-10 0,-7-4-9 15,7 4-9-15,0 0-6 0,0 0-6 0,0 0-5 16,0 0-6-16,0 0-5 0,0 0-7 0,13-9-8 15,-13 9-9-15,0 0-3 0,12-2-8 0,-12 2 0 0,11-3-9 16,-4 1 3-16,-7 2-6 0,14 0-7 0,-6-2-1 16,-8 2-2-16,17-1-2 0,-9 1 0 15,5-1-6-15,-13 1 0 0,21 0-1 0,-9-3 1 0,-1 3-3 16,0 0-4-16,2 0-1 0,-13 0-2 0,22 0 2 16,-10-1 2-16,-1 1-4 0,0 0-2 0,2 0-2 15,-4-1 3-15,-9 1-5 0,23 0 1 0,-14 0 0 16,4 0-1-16,-4 1 1 0,0-1 1 0,-9 0-3 15,16 1-1-15,-7-1 0 0,-9 0 4 0,15 1-3 16,-8-1 1-16,-7 0-3 0,15 0 0 0,-8 2 0 16,-7-2 2-16,14 0-1 0,-14 0-1 0,9 2 0 15,-9-2 0-15,9 2 3 0,-9-2-2 0,0 0 0 16,11 0-2-16,-11 0-1 0,0 0 3 0,0 0-2 0,0 0-3 16,10 0-8-16,-10 0-11 0,0 0-12 15,0 0-11-15,0 0-8 0,0 0-19 0,0 0-15 16,0 0-20-16,0 0-20 0,0 0-28 0,0 0-199 0,0 0-384 15,0 0 170-15</inkml:trace>
          <inkml:trace contextRef="#ctx0" brushRef="#br0" timeOffset="203171.2">16592 8201 114 0,'0'0'147'0,"0"0"-15"0,0 0-10 0,0 0-17 0,0 0-6 16,1-8-16-16,-1 8-1 0,0 0-11 15,0 0-2-15,0 0-4 0,0 0-8 0,0 0-4 16,0 0-2-16,0 0-6 0,0 0 3 0,0 0-7 0,0 0 4 16,0 0 1-16,0 0 2 0,0 0-6 0,0 0 5 15,0 0-1-15,0 0-1 0,0 0 2 16,0 0-6-16,0 0-4 0,0 0 0 0,0 0-3 15,0 0 1-15,0 0-4 0,0 0-1 0,0 0-4 0,0 0-6 16,0 0-3-16,0 0 0 0,0 0-1 0,0 0-6 16,0 0 0-16,0 0 2 0,0 0-1 0,0 0-1 15,0 0-6-15,0 0 4 0,0 0-2 0,0 0 2 16,0 0 0-16,0 0 1 0,0 0 3 0,0 0-1 16,7 20-3-16,-7-20 4 0,2 9 1 0,-2-9 0 15,1 7 1-15,-1-7 2 0,0 0-6 0,0 14 0 16,0-14-1-16,0 12 3 0,0-12 0 0,-1 12-1 15,1-12 5-15,0 12-5 0,-1-4 5 0,1-8 6 16,-1 15-2-16,0-8 1 0,1-7 3 0,-3 17-3 0,0-7 0 16,3-1-3-16,-1-2 3 0,1 6 0 15,-4-5-2-15,4 0-2 0,0 4-3 0,-1-3 0 0,1-9 3 16,0 18-2-16,-1-8-1 0,1 0-2 0,-2-2 3 16,2-8 1-16,-1 14-3 0,1-5-2 0,-2 0 3 15,2-9 0-15,-1 15-2 0,-2-6 1 0,3-9 5 16,-1 14-2-16,1-7 2 0,0-7-2 0,-1 14 0 15,1-14 1-15,-1 13 4 0,-2-3-5 0,3-10 4 16,-2 15-3-16,2-9-3 0,0-6 0 0,-4 12 0 16,4-4 0-16,0-8-1 0,-1 12 0 0,1-12 1 15,-3 14-4-15,1-8 0 0,2-6 2 0,-1 10-5 16,1-10 1-16,0 12 2 0,0-12-1 0,0 11-2 16,0-11 4-16,1 14 1 0,-1-8 2 0,0-6 2 0,4 13-1 15,-4-13 3-15,2 9-4 0,-2-9-1 16,3 8 1-16,-3-8 4 0,3 6-3 0,-3-6-2 0,5 7 0 15,-5-7 0-15,0 0-2 0,4 9 0 16,-4-9-2-16,0 0 0 0,0 0 5 0,4 6-2 0,-4-6-1 16,0 0 5-16,0 0-1 0,0 0 2 0,0 0 0 15,6 3-3-15,-6-3 0 0,0 0-7 0,0 0 4 16,0 0-4-16,0 0-22 0,12-9-23 16,-12 9-22-16,5-8-36 0,-5 8-39 0,5-8-46 0,1 4-88 15,1-4-191-15,1-1-497 0,2 2 219 0</inkml:trace>
          <inkml:trace contextRef="#ctx0" brushRef="#br0" timeOffset="204682.43">16771 7958 106 0,'0'0'169'15,"0"0"-7"-15,0 0-9 0,0 0-9 0,0 0-14 16,0 0-12-16,0 0-11 0,0 0-9 0,0 0-13 16,0 0-8-16,0 0-10 0,0 0-2 0,0 0-6 15,0 0-11-15,0 0-4 0,0 0-1 0,0 0-6 16,37 0-3-16,-32 4-3 0,6-3-1 0,-2 0-4 0,-1 2-6 16,6-1 4-16,-4 2-4 0,-1-2 0 0,0 0 1 15,2 2-3-15,-2-2-1 0,0-2-4 16,-9 0 5-16,16 3-4 0,-9-1 3 0,-7-2-2 0,12 3 1 15,-3-2 0-15,-9-1-1 0,9 3-1 0,-9-3-2 16,8 2-1-16,-8-2 0 0,9 0-1 0,-9 0-2 16,0 0-1-16,0 0 0 0,8 4 2 0,-8-4-2 15,0 0-4-15,10 2 2 0,-10-2-4 0,0 0 1 16,0 0-2-16,6 3 2 0,-6-3-2 0,0 0 4 16,0 0-3-16,7 5-1 0,-7-5 2 0,0 0-3 15,0 0 0-15,2 9 4 0,-2-9-2 0,0 10-1 16,0-10 6-16,0 11 4 0,0-11 0 0,0 12-1 0,0-12 1 15,0 16 2-15,0-10 3 0,0 5 4 0,0-11-2 16,0 17 2-16,0-9 1 0,2 1 1 0,-2 0 0 16,2 2 6-16,-2-1-2 0,2-1-4 0,0 1-2 15,0 1-1-15,-1-2 2 0,4 1-3 0,-5 2 0 16,2-4-1-16,-1 2-2 0,-1 0 0 0,3 1-1 16,-2-2 0-16,-1 0 0 0,0-9-5 0,0 16-3 15,2-4 3-15,-2-4 0 0,0-8 2 0,0 16-2 16,-2-8-5-16,1 1 1 0,1-9 2 0,-2 19-6 15,0-8 5-15,0-2 0 0,2 1-3 0,-5-1 4 16,4 0-2-16,-3-1-2 0,4-8 0 0,-4 19 1 16,2-13-1-16,0 4-1 0,2-10-1 0,-3 15 2 15,3-6 3-15,-1 0-5 0,1-9 0 0,-5 18 2 0,4-12-1 16,0 3 1-16,1-9-1 0,-2 15 2 16,2-9-1-16,-3 2-1 0,3-8-2 0,-2 15 1 15,2-8 2-15,0-7-3 0,-1 14 2 0,1-14 3 16,-1 15-3-16,1-7 1 0,0-8 1 0,1 14-2 0,-1-7-4 15,0-7 6-15,-4 13 1 0,7-5-3 0,-3-8 1 16,0 11 0-16,0-11-1 0,0 14 1 0,1-9-1 16,-1-5 2-16,0 13 2 0,0-13-2 0,-1 10 0 15,1-10 3-15,0 9-6 0,0-9 1 0,0 11 1 16,0-11 2-16,-3 10-1 0,3-10-1 0,-2 12 0 16,2-12-3-16,-5 9 1 0,5-9 2 0,-1 10-3 15,1-10 3-15,-3 10-1 0,3-10 4 0,-3 8-6 16,3-8 6-16,-3 8-2 0,3-8 1 0,-2 12 0 0,2-12-1 15,-3 10-1-15,3-10 2 0,-2 11-2 16,2-11 4-16,-1 10-3 0,1-10 3 0,-2 9-3 16,1-1 4-16,1-8-5 0,-2 12 4 0,2-12 0 15,-2 10 0-15,2-10-1 0,0 11 0 0,0-11 0 16,0 9 2-16,0-9-1 0,0 12 1 0,0-12-6 16,0 10 2-16,0-10 3 0,0 7 1 0,0-7 1 0,0 10-2 15,0-10 1-15,0 0-1 0,2 12 2 0,-2-12-6 16,2 8 5-16,-2-8 0 0,0 0-3 0,3 9 4 15,-3-9 2-15,1 8-3 0,-1-8-2 16,0 0 1-16,2 10 1 0,-2-10-2 0,1 7-1 0,-1-7 1 16,0 0 0-16,0 10 0 0,0-10 1 0,0 0 0 15,0 0-1-15,-4 9 5 0,4-9-3 0,-7 5 2 16,7-5 1-16,-11 3-4 0,7 0 0 0,-7 0 1 16,0-3 0-16,-1 2 1 0,-1 1-30 0,0-2-31 15,-2 3-39-15,-7-3-34 0,7-1-57 0,-1 1-265 16,3-1-485-16,-1 0 215 0</inkml:trace>
        </inkml:traceGroup>
        <inkml:traceGroup>
          <inkml:annotationXML>
            <emma:emma xmlns:emma="http://www.w3.org/2003/04/emma" version="1.0">
              <emma:interpretation id="{A5994DE7-A34A-4351-9D27-D26CFCD90BE4}" emma:medium="tactile" emma:mode="ink">
                <msink:context xmlns:msink="http://schemas.microsoft.com/ink/2010/main" type="inkWord" rotatedBoundingBox="20294,9875 22055,9864 22059,10365 20297,10376"/>
              </emma:interpretation>
            </emma:emma>
          </inkml:annotationXML>
          <inkml:trace contextRef="#ctx0" brushRef="#br0" timeOffset="208035.3">18589 8552 66 0,'3'-8'198'0,"-3"8"-9"16,8-7-9-16,-8 7-14 0,2-8-9 0,-2 8-7 16,6-6-2-16,-6 6-14 0,0-9-9 0,0 9-6 15,0 0-15-15,0 0-13 0,3-10-6 0,-3 10-7 16,0 0-10-16,0 0-8 0,0 0-8 0,0 0-3 15,0 0-4-15,0 0-5 0,0 0-5 0,0 0-1 16,0 0-5-16,-9 24-3 0,9-24-2 0,-5 14-1 16,5-8-6-16,0-6 1 0,-2 14-1 0,2-14-5 0,2 11 3 15,3-3 1-15,-5-2-1 0,6 0 0 0,-1 0-1 16,1-1 3-16,3 0-5 0,-3-1 4 16,6 3-3-16,-1-5 1 0,4 2 0 0,-1-1-3 0,1 1-1 15,0-3 0-15,-1 0-1 0,-4 1 1 0,6-4-3 16,-2 2 0-16,-1-1 2 0,-2 0-2 0,0-3-1 15,4 1 1-15,-4 0-2 0,1-2-3 16,-4-3 2-16,3 3-1 0,-4 1 0 0,-2-3-5 0,0 0-2 16,0 1-1-16,0 0-3 0,-1-2 4 0,0-2-2 15,-1 1-1-15,-3 3 0 0,0 6 0 0,0-14-1 16,-3 4 4-16,3 10-2 0,-4-18-6 0,-5 8 6 16,2 1 4-16,-1 1-3 0,-3-3 0 0,2 0 0 15,-7 1 4-15,1-2-6 0,-1 0 8 0,-3 4-4 16,-1-3 3-16,2 2-3 0,0-1 4 0,-1 3-5 15,4 2 2-15,-3-1-3 0,2 1 2 0,1 0-1 16,-1 1 4-16,1 3-5 0,-1 0 3 0,6 1-1 0,-2 1 2 16,-1-1-2-16,4 1 2 0,1 3 0 0,-1 1-1 15,-2 1 1-15,3 2 1 0,0-2-3 0,1 3 0 16,1 1 3-16,-1-1-2 0,2 2 4 0,2 0-1 16,3 0 0-16,0 1 1 0,0 1-3 0,2-4 4 15,2 4-1-15,1-1 2 0,4 1-2 0,2-4 1 16,0 2 1-16,-1-1-3 0,2-1-1 0,5 1 4 15,5-1 0-15,-4-1-3 0,-1-1 2 0,-3-4-2 16,-1 2 1-16,0-2 0 0,0-1 0 0,3 0 2 16,-1 0-1-16,1-2-1 0,-1-4-2 0,-2 3 0 15,0-2 1-15,3-1-4 0,-5-1 6 0,1-2-2 16,-2 1-5-16,1-1 4 0,0-1 0 0,1 0 0 16,-4-1 0-16,-1-2 1 0,1 3-3 0,-3 0 0 0,6-1 3 15,-6 1-2-15,3-3 1 0,-3 3 0 16,-1 1-1-16,0 2 1 0,-4 5-3 0,7-11 2 15,-3 7-1-15,-4 4 3 0,4-10-5 0,-4 10-1 0,0 0 3 16,8-6-1-16,-8 6-1 0,0 0 0 0,0 0 1 16,0 0 0-16,0 0 1 0,0 0-3 0,0 0 0 15,0 0 0-15,-3 25 3 0,3-25 0 0,-5 15-2 16,5-5 2-16,-2-1 2 0,2-9-2 0,0 20 3 16,0-10 3-16,0 0-3 0,0 0 0 0,0-2 0 15,0-8 2-15,2 15-2 0,1-7 2 0,-1-1 0 16,1 0 1-16,-3-7-2 0,8 9 3 0,-3-2 1 15,1-4-1-15,1 0-2 0,-7-3-6 0,11 6 9 16,-4-4 0-16,-7-2-2 0,13 0-2 0,-3 0 1 0,-10 0 2 16,14-7-2-16,-1 3 2 0,-1 1-4 15,-2-4 4-15,1 0-3 0,-2 1 2 0,0-2-3 16,-1 0 0-16,2 1-2 0,-4 0 2 0,1 0-1 0,1 2 0 16,-3-2-1-16,2 1 1 0,-1 0-1 0,-1 4 1 15,-5 2-3-15,8-8 3 0,-8 8-1 16,7-4-3-16,-7 4 0 0,6-2-1 0,-6 2 1 15,0 0-3-15,0 0 5 0,0 0-2 0,0 0 1 0,0 0-3 16,12 6 3-16,-12-6 1 0,0 0-4 0,0 14 4 16,0-14-1-16,0 10 0 0,0-10 3 0,0 14-3 15,0-14 0-15,2 10 3 0,-2-10-3 0,0 11 6 16,0-11-1-16,2 9-1 0,-2-9 0 0,0 0 1 16,0 9 4-16,0-9-2 0,0 0 0 0,0 0 0 15,4 7 2-15,-4-7 1 0,0 0 0 0,0 0 0 16,11 1-8-16,-11-1 6 0,0 0-4 0,15-5 4 15,-15 5-5-15,16-5 5 0,-9 1-3 0,4-2 2 16,-1 0-2-16,2 1 1 0,-1-2-4 0,0 1 4 0,0-1-2 16,0 2 1-16,-2-2-3 0,1 0 0 15,0 0 1-15,1 1-1 0,-3 0 3 0,-1 4-1 16,0-3-2-16,-7 5 1 0,13-6-2 0,-7 3-1 16,-6 3 1-16,10-5-1 0,-10 5-2 0,11 0 1 15,-11 0 0-15,0 0 2 0,13 1 1 0,-13-1-3 16,8 8 3-16,-3-4-4 0,-1 2 5 0,-4-6-2 15,9 10 4-15,-7-1 4 0,3-3 1 0,3 4-1 0,-3-3 3 16,1 3-2-16,-1-3-1 0,-3-1 3 0,3 3-3 16,-2-2-4-16,2-2 3 0,-5-5 0 0,7 11 0 15,-3-8 5-15,-4-3-3 0,5 6 2 0,-5-6-1 16,4 5-2-16,-4-5 1 0,0 0-12 0,9 6-9 16,-9-6-4-16,0 0-7 0,0 0-11 0,13-11-6 15,-6 8-5-15,-1-3-1 0,1-1-3 0,1-2-6 16,2 1-1-16,1-2-6 0,4-6 3 0,-2 3-4 15,5-2 8-15,-3-2 1 0,1 4 4 16,2-4-1-16,8-6 6 0,-11 7 6 0,12-4 3 0,-7-2 8 16,-5 6-1-16,1 2 12 0,2-4 13 0,-3 3 5 15,-2 1 10-15,3-1 10 0,-3 2 4 0,0 5 3 16,-2-4-2-16,-1 3 6 0,3 1 3 0,-1 0-7 16,-1 2 5-16,0 1-3 0,-1-1 1 0,-3 3 3 0,2 0-2 15,0 0-1-15,-9 3-8 0,16-2 2 16,-9 2-3-16,-7 0-2 0,15 2-5 0,-9 1-5 0,3 0 11 15,-2 5-7-15,-1-3 5 0,3 4 2 0,-2 1-2 16,-1 3-2-16,1-1 6 0,-1 2-2 0,-1 2 3 16,4 3 2-16,-2-2-5 0,-1 2 1 0,-2-1 1 15,4 1-3-15,-5-2-1 0,2 2-1 0,-3-4-1 16,7-1 3-16,-7 2-6 0,3-2 1 0,1 0-5 16,-2-2 0-16,-1 0-1 0,-1-1 6 0,4-1-6 15,-4-1-1-15,1-3 1 0,-1 2 1 0,-2-8 1 16,5 9-2-16,-3-4 5 0,-2-5-3 0,4 8 5 15,-4-8 11-15,0 0 1 0,2 6 3 0,-2-6-3 16,0 0-2-16,0 0 0 0,0 0-5 0,0 0-3 16,0 0-1-16,0 0 0 0,0 0-1 0,0 0-4 0,0 0-1 15,-4-27-1-15,-2 20-1 0,6 7-2 16,-16-11-3-16,7 5-1 0,-2 0 1 0,-2 2 3 16,0-1-4-16,0 2 1 0,-3 1-2 0,1 1 3 15,-1-2-5-15,1 6 1 0,-1-2 0 0,1 1 1 16,-3 2-1-16,3 0 0 0,-1 2 0 0,5-1-2 0,1 3 4 15,-3-2-1-15,5 2-1 0,4-2-1 16,-2 1 1-16,1 0 5 0,5-7 0 0,5 14 1 0,0-6-5 16,0 1 14-16,9 0-9 0,3 1-5 0,5-1 3 15,0 2-3-15,7 0-2 0,-5-5-14 0,5 2-19 16,-7-2-24-16,2-2-20 0,-2 2-34 0,1-2-38 16,-4-3-54-16,-1-1-193 0,0-1-431 0,-3-3 190 15</inkml:trace>
        </inkml:traceGroup>
      </inkml:traceGroup>
      <inkml:traceGroup>
        <inkml:annotationXML>
          <emma:emma xmlns:emma="http://www.w3.org/2003/04/emma" version="1.0">
            <emma:interpretation id="{5355C53C-5F31-4A87-BA8F-EC144B704398}" emma:medium="tactile" emma:mode="ink">
              <msink:context xmlns:msink="http://schemas.microsoft.com/ink/2010/main" type="line" rotatedBoundingBox="14224,11155 18999,11234 18983,12192 14208,12113"/>
            </emma:interpretation>
          </emma:emma>
        </inkml:annotationXML>
        <inkml:traceGroup>
          <inkml:annotationXML>
            <emma:emma xmlns:emma="http://www.w3.org/2003/04/emma" version="1.0">
              <emma:interpretation id="{52BA443E-4183-4501-8D0B-7748B169A46E}" emma:medium="tactile" emma:mode="ink">
                <msink:context xmlns:msink="http://schemas.microsoft.com/ink/2010/main" type="inkWord" rotatedBoundingBox="14220,11393 14882,11404 14871,12049 14209,12038"/>
              </emma:interpretation>
            </emma:emma>
          </inkml:annotationXML>
          <inkml:trace contextRef="#ctx0" brushRef="#br0" timeOffset="209761.08">12994 9912 92 0,'0'0'207'0,"13"-6"-11"0,-13 6-16 0,11-4-14 16,-11 4-16-16,7-4-5 0,-7 4-15 0,9-5-10 0,-9 5-10 15,7-5-7-15,-7 5-4 0,9-4-7 0,-9 4-7 16,6-5 1-16,-6 5-8 0,0 0-3 0,6-9-6 16,-6 9-7-16,0 0 0 0,3-5-4 0,-3 5 0 15,0 0-3-15,0 0-1 0,1-9-4 0,-1 9-5 16,0 0-2-16,0 0-5 0,0 0-1 0,-4-15-6 15,4 15-1-15,-8-10-7 0,8 10-1 0,-9-8-1 16,3 6-5-16,-2-2-1 0,-2-2-2 0,-1 0 1 16,0 0-4-16,-1 0 1 0,-3 3 0 0,0 0-4 15,-5-2 3-15,5 0 1 0,-4-1-3 0,-1 2 4 0,1-1 5 16,4 2-3-16,-1 1 5 0,-4 0-1 16,4-1-2-16,1 3-2 0,0-1-3 0,-1 0 3 15,1 2-2-15,1-1 1 0,0 1 0 0,-1 2-2 0,2-1 2 16,-2 3 1-16,3 1-4 0,-2-1-2 15,2 4 1-15,0-2 1 0,-2 2 2 0,0 0-3 16,1 1 3-16,0 5-3 0,0-2-2 0,2-2 4 0,-2 0-3 16,1 3 2-16,1 3 2 0,0-6 0 0,2 6-2 15,-2-1-2-15,3 2 4 0,-3-2-5 0,4-4 0 16,0 1 2-16,1 4-3 0,0-3-2 0,1 0 3 16,-1 3 1-16,2-3 1 0,-2 5-2 0,2-5-1 15,3-2 0-15,1 2 6 0,0 2-1 0,1-2-3 16,3 0 0-16,-1-3-1 0,4 3 2 0,-1 0-2 15,3-2 2-15,4 2-1 0,0-1-2 0,2 1 0 16,1 0 2-16,3-4-4 0,-3 4 3 0,2-5-6 16,4 2 5-16,-1-2-3 0,3 0 1 0,-3-2 0 15,2 1 2-15,2 0-2 0,0-5-2 0,-1 2-1 16,-1-1 5-16,-1 1-4 0,-1-2 1 0,-5 0 0 16,0-3 0-16,0 1 0 0,1 1-3 0,-4-2 4 0,2 0-3 15,-2 0 0-15,-1-2 0 0,-2 2 3 16,-3-3-1-16,2 2 0 0,-9 1 1 0,15-4 0 15,-8 3-2-15,-7 1-3 0,12-6 3 0,-6 5 1 16,-6 1-1-16,9-5 2 0,-9 5-10 0,8-5-17 16,-8 5-25-16,6-8-18 0,-6 8-20 0,5-8-11 0,-5 8-15 15,5-9-22-15,-5 9-29 0,3-9-23 0,0 2-270 16,-3 7-493-16,7-14 219 0</inkml:trace>
        </inkml:traceGroup>
        <inkml:traceGroup>
          <inkml:annotationXML>
            <emma:emma xmlns:emma="http://www.w3.org/2003/04/emma" version="1.0">
              <emma:interpretation id="{45E85FE3-510D-4F31-9B88-A53DE2278904}" emma:medium="tactile" emma:mode="ink">
                <msink:context xmlns:msink="http://schemas.microsoft.com/ink/2010/main" type="inkWord" rotatedBoundingBox="15387,11211 17378,11244 17364,12067 15374,12034"/>
              </emma:interpretation>
            </emma:emma>
          </inkml:annotationXML>
          <inkml:trace contextRef="#ctx0" brushRef="#br0" timeOffset="210791.03">13931 9650 45 0,'-7'-5'188'16,"7"5"-11"-16,-11-6-10 0,11 6-13 0,-10-4-13 0,10 4-9 15,-16-4-10-15,10 2-9 0,-3-1-6 16,-5 1-7-16,0-1-7 0,0 2-6 0,1-2-7 16,0-1-6-16,0 3-6 0,-3 0-1 0,5-3-4 0,-5 3-8 15,2 1 0-15,2-3-6 0,-2 5-7 0,-1-4-1 16,3 4-3-16,1-2-12 0,0 1 5 16,11-1-5-16,-20 3-1 0,12 0 0 0,0-2-3 0,8-1-1 15,-13 4 0-15,13-4-6 0,-8 6 1 0,3-4 1 16,5-2-1-16,-6 8-3 0,6-8 5 0,-5 6 1 15,5-6-3-15,-5 9 2 0,5-9-1 0,0 11-3 16,0-11 4-16,0 9-5 0,0-9 2 0,0 16 0 16,0-16 1-16,3 14-5 0,-3-6 1 0,0-8-2 15,0 15 0-15,0-4-2 0,-3-1 0 0,6 2 3 0,-2-4-2 16,-1 3 1-16,0 1-2 0,0-4-1 16,-1 4 7-16,1 0-5 0,0-3 2 0,1 2 1 15,0 0 0-15,-2 1 1 0,1-3 4 0,0 2-2 0,0-1-2 16,0-10-1-16,1 16-2 0,0-4 1 15,-2-4 1-15,1 4-4 0,0-2 1 0,-1-1-3 16,0 0 3-16,1-9-3 0,-4 22 2 0,3-14 2 0,-1 3-4 16,-1 1 0-16,2-2 4 0,-1 4-4 0,1-5 3 15,-1 1-3-15,0 1 4 0,1-2-4 0,0 3 2 16,1-2-4-16,0 1 1 0,0-2-1 16,1 2 4-16,-2 0-6 0,1-11 1 0,0 17 2 0,1-9-4 15,-2 2 1-15,1-10 3 0,0 16-2 0,0-8 1 16,0-8 1-16,0 16-2 0,0-8 0 0,0-8-4 15,0 16-1-15,1-7 5 0,-1 0-6 16,0-9 6-16,-1 14 0 0,1-14 0 0,0 13-3 0,0-7 0 16,0-6 1-16,2 12 2 0,-2-12-4 0,0 8 0 15,0-8 4-15,2 11-3 0,-2-11 3 0,3 9 2 16,0-5 3-16,-3-4 3 0,10 9 2 0,-4-5 4 16,0 1-4-16,1-1 2 0,6-2-3 0,0 3-3 15,1-2 1-15,2-1 4 0,-1 2-7 0,1-3 2 16,-2 3-2-16,0-4-2 0,1 3-1 0,-2-2-2 15,1 1-9-15,-5-2-9 0,3-1-21 0,-12 1-13 16,16-1-19-16,-16 1-20 0,11-1-25 0,-11 1-25 16,5-6-25-16,-5 6-35 0,0 0-210 0,6-9-441 0,-6 9 196 15</inkml:trace>
          <inkml:trace contextRef="#ctx0" brushRef="#br0" timeOffset="-212187.53">14003 10035 11 0,'0'0'160'0,"0"0"-11"16,0 0-11-16,0 0-5 0,0 0-9 0,0 0-4 15,0-11-9-15,0 11-2 0,0 0 0 0,0 0-8 16,0 0-9-16,0 0-2 0,0-11 0 0,0 11-3 15,0 0-6-15,0 0-1 0,0 0-5 0,-3-14 0 16,3 14-1-16,0 0 2 0,0-9 1 0,0 9-4 16,0 0 0-16,0 0 6 0,-2-8-2 0,2 8-1 15,0 0 1-15,0 0-6 0,-4-11-2 0,4 11-6 16,0 0 0-16,0 0-8 0,0 0-6 0,0 0-4 0,0 0-5 16,-6-5-6-16,6 5-3 0,0 0-4 15,0 0-4-15,0 0-1 0,0 0 0 0,-13 16-3 16,13-16-3-16,-8 9-1 0,3-4 1 0,3 3 1 0,-2-2-2 15,1 3-1-15,2-1-4 0,-2 3 4 0,3 0 1 16,-2 1 1-16,1-1-3 0,1-1 1 16,-4 2-4-16,4-2 7 0,-1 2 5 0,1-12-5 0,0 16 1 15,1-5-2-15,-2-2 0 0,1-9-4 0,1 14-1 16,-1-8 0-16,2 3 0 0,-2-9-5 0,0 10 9 16,0-10-4-16,0 14-6 0,2-8 3 0,-2-6-1 15,0 10 4-15,0-10-6 0,3 10 0 0,-2-3 5 16,-1-7-5-16,3 9 1 0,-3-9 2 0,4 7 1 15,-4-7-4-15,4 8-2 0,-4-8 3 0,5 6-1 16,-5-6 1-16,7 4-3 0,-7-4 5 0,11 2-3 16,-11-2 1-16,10 4-3 0,-10-4 1 0,11 1 1 15,-11-1-2-15,13 1 4 0,-13-1-6 0,11 2-1 0,-4-2-5 16,-7 0-10-16,11-3-7 0,-11 3-16 16,12-2-12-16,-5-3-12 0,-7 5-14 0,10-6-19 15,-5 2-21-15,-5 4-27 0,9-12-29 0,-6 5-34 0,3-3-256 16,-2-2-499-16,-1-2 221 0</inkml:trace>
          <inkml:trace contextRef="#ctx0" brushRef="#br0" timeOffset="-211897.44">14204 9638 20 0,'0'0'278'0,"-5"-14"-12"0,4 7-16 15,1 7-20-15,0-14-16 0,0 14-17 0,-3-11-21 16,3 11-19-16,0-11-11 0,0 11-18 0,0 0-14 0,3-8-11 16,-3 8-11-16,0 0-7 0,0 0-10 15,0 0-5-15,0 0-15 0,0 0-4 0,0 0-16 16,0 0-18-16,0 0-21 0,0 0-16 0,10 21-18 0,-10-21-13 15,-2 18-23-15,1-10-17 0,0 5-25 16,-2-3-28-16,6 5-74 0,-6-3-117 0,6 0-360 0,-3 0 159 16</inkml:trace>
          <inkml:trace contextRef="#ctx0" brushRef="#br0" timeOffset="-211359.47">14444 10046 184 0,'0'0'187'0,"0"0"-12"0,0 0-8 16,0 0-8-16,0 0-7 0,0 0-8 0,0 0-9 15,0 0-16-15,0 0-2 0,0 0-11 16,0 0-3-16,0 0-3 0,0 0-7 0,0 0-8 0,0 0-3 16,0 0 0-16,0 0-7 0,0 0-2 0,0 0-2 15,0 0 0-15,10 6-6 0,-10-6-6 0,10 0-2 16,-1 2-3-16,-9-2-4 0,16 0-5 0,-5 4-3 15,1-2-3-15,2-1-4 0,2 0 0 0,-3 0-3 16,7 2-3-16,-3-3-5 0,3 0-1 16,-2 2-1-16,0-4-2 0,-1 4-3 0,4-2 0 0,-5 0-3 15,0 0 2-15,0-2-8 0,0 2 4 0,-1 0-1 16,-3 0 1-16,-1-3-5 0,2 6 2 0,-5-3-6 16,-8 0 3-16,16-3 0 0,-16 3 2 0,10 0-8 15,-10 0 4-15,14 3-2 0,-14-3 2 0,10 0 0 16,-10 0 1-16,11 0-1 0,-11 0-1 0,8 0-2 15,-8 0-1-15,0 0 1 0,15 0 1 0,-15 0-2 0,11 2 1 16,-11-2 2-16,10 3-6 0,-10-3-11 16,10 1-11-16,-10-1-19 0,0 0-22 0,10 1-21 15,-10-1-25-15,7 1-21 0,-7-1-31 0,0 0-75 16,0 0-162-16,0 0-435 0,9-11 193 0</inkml:trace>
          <inkml:trace contextRef="#ctx0" brushRef="#br0" timeOffset="-210717.39">15210 9888 215 0,'4'-7'236'16,"-4"7"-17"-16,0 0-18 0,6-7-19 0,-6 7-15 16,5-7-12-16,-5 7-9 0,5-5-9 0,-5 5-5 0,10-7-16 15,-10 7-10-15,8-7-10 0,-3 2-3 0,-5 5-11 16,8-8-10-16,-2-1-4 0,0 4-10 15,-1-1-3-15,1 0-1 0,0-1-9 0,-1 0-3 16,1 3-8-16,-2-2 1 0,1 0-5 0,0-1-1 0,-3 0-5 16,-2 7 3-16,10-10-4 0,-7 6-1 0,-3 4 1 15,5-6 3-15,-5 6-6 0,6-8 3 0,-6 8 0 16,0 0 0-16,5-9-1 0,-5 9 2 0,0 0-1 16,0 0-2-16,2-5-1 0,-2 5-2 0,0 0-7 15,0 0 4-15,0 0-9 0,0 0 5 0,0 0-5 16,0 0-4-16,0 0 0 0,0 0 2 0,0 0 0 15,0 0-5-15,0 0 3 0,0 0 1 16,-6 31-3-16,3-20 3 0,-1-3-3 0,1 4 5 0,-1-2 1 16,2 2-1-16,-3 2 0 0,0-3 4 0,0 2-2 15,1 2 4-15,-1-1-1 0,-1-2 3 0,1 1 6 16,2 1-2-16,-5-1 2 0,4-1 4 0,0-2-4 16,-1 3-2-16,1-3-3 0,0 4 2 0,-1-5-3 0,3 1 7 15,-3-1-2-15,4 0-1 0,1-9-4 16,-4 13 2-16,3-5-6 0,1-8 0 0,-1 11 3 15,1-11-4-15,0 14 0 0,0-14 1 0,0 12-1 0,0-12-2 16,1 10 2-16,-1-10 4 0,1 9-3 0,-1-9-5 16,4 9-20-16,-4-9-17 0,5 7-21 0,-5-7-23 15,3 6-27-15,-3-6-37 0,7 6-35 0,-7-6-53 16,0 0-241-16,11 2-509 0,-11-2 225 0</inkml:trace>
          <inkml:trace contextRef="#ctx0" brushRef="#br0" timeOffset="-210453.47">15533 10108 194 0,'0'0'224'0,"9"2"-10"0,-9-2-10 15,6 6-11-15,-6-6-11 0,5 8-17 0,-5-8-8 16,1 14-10-16,-1-6-5 0,0-8-10 0,-6 20-14 0,1-9-7 16,-1-2-11-16,0 2-10 0,-2 3-8 15,-1-1-6-15,-4 2-9 0,1-1-6 0,-3-1-6 16,0 3-7-16,-2-3-4 0,-2-2-28 0,0 2-30 0,-1-2-37 16,0 0-40-16,3-2-46 0,-2 2-78 0,2-3-171 15,5-5-418-15,1-1 185 0</inkml:trace>
        </inkml:traceGroup>
        <inkml:traceGroup>
          <inkml:annotationXML>
            <emma:emma xmlns:emma="http://www.w3.org/2003/04/emma" version="1.0">
              <emma:interpretation id="{5F871537-3EF0-4143-AFFE-AEEA74621FD3}" emma:medium="tactile" emma:mode="ink">
                <msink:context xmlns:msink="http://schemas.microsoft.com/ink/2010/main" type="inkWord" rotatedBoundingBox="17898,11216 18999,11234 18983,12192 17882,12174"/>
              </emma:interpretation>
            </emma:emma>
          </inkml:annotationXML>
          <inkml:trace contextRef="#ctx0" brushRef="#br0" timeOffset="-209167.87">16312 9918 160 0,'0'0'186'0,"0"0"-6"16,0 0-16-16,2-11-17 0,-2 11-2 0,0 0-11 15,0 0-7-15,0 0-8 0,0 0-7 0,-2-11-6 16,2 11-5-16,0 0-9 0,0 0-6 0,0 0-3 16,0 0-1-16,0 0-4 0,0 0-9 0,0 0 0 15,0 0-12-15,0 0 2 0,0 0-10 0,0 0 3 0,0 0-4 16,0 0-9-16,0 0-3 0,0 0-3 16,0 0-5-16,0 0-3 0,0 0-1 0,0 0-2 15,0 0-3-15,0 0 0 0,0 0-7 0,0 0 2 0,0 0-3 16,0 0 0-16,0 0 1 0,0 0 2 0,0 0-6 15,0 0 3-15,0 0-1 0,0 0-2 0,0 0-3 16,6 27 4-16,-6-27-1 0,2 11 0 0,-1-3 0 16,-1-8-1-16,4 15 0 0,-3-8 2 0,-1 0-3 15,1 4-1-15,-1-3-1 0,3 1 1 0,-3 2-2 16,0 1 3-16,1-1 5 0,0 2-8 0,-1-5 2 16,0 4 0-16,-1-1 0 0,1-1 0 0,0 2-2 15,-1-1 2-15,2 0-1 0,-1 0-1 0,-1 1 1 16,1-3 3-16,0 1-3 0,-3 1-1 0,3-11-1 15,0 20 3-15,-1-12 2 0,1 0-2 0,0-8 1 0,-1 19 0 16,1-10-3-16,-2-2 1 0,2 6-1 16,0-13 3-16,0 14-3 0,-2-6 2 0,1 0-1 15,-1 1 2-15,2-9-2 0,0 17-3 0,2-8 5 0,-2-2-2 16,0-7-2-16,0 16 3 0,0-16 0 16,0 13 0-16,0-3 1 0,0-10-4 0,0 10 8 15,1-2-6-15,-1-8 0 0,0 10-1 0,2-3-1 0,-2-7 2 16,2 12-4-16,-2-12 3 0,0 9-1 0,0-9 1 15,-2 11-1-15,2-11 2 0,2 10-1 16,-2-10-4-16,0 10 2 0,0-10 1 0,0 0-1 16,-4 14 0-16,4-14 2 0,-1 8 0 0,1-8-1 0,-3 8 1 15,3-8-1-15,-1 8 1 0,1-8 2 0,0 0-3 16,-5 10 0-16,5-10 1 0,-5 7-1 0,5-7 4 16,0 0-1-16,-5 5 1 0,5-5 0 0,0 0 3 15,-6 6 4-15,6-6 5 0,-7 4 1 0,7-4-2 16,-9 3 0-16,9-3 1 0,-11 0-3 0,11 0-4 15,-12-1 1-15,12 1 2 0,-18-2-2 0,10 1-3 16,8 1 6-16,-20-5-8 0,10 2 3 0,3 2-2 16,-3-2-2-16,0-2 1 0,-1 1 1 0,3 1 0 15,-1-1-3-15,0-1 1 0,9 5 0 0,-16-6-1 16,7 2-1-16,3 0-2 0,6 4 4 0,-12-7-2 16,7 4 0-16,5 3-4 0,-8-8-6 0,8 8-4 15,-6-6-12-15,6 6-16 0,-2-8-22 0,2 8-18 16,0 0-19-16,-3-13-23 0,3 13-21 0,0 0-31 0,9-16-44 15,-7 10-211-15,5-5-462 0,0 3 204 0</inkml:trace>
          <inkml:trace contextRef="#ctx0" brushRef="#br0" timeOffset="-208645.32">16230 9613 161 0,'-10'-7'283'16,"10"7"-15"-16,-6-7-18 0,6 7-24 0,-6-7-17 15,6 7-13-15,-8-7-13 0,8 7-14 0,0 0-11 0,-5-5-12 16,5 5-6-16,0 0-18 0,0 0-8 0,0 0-10 16,0-11-7-16,0 11-13 0,0 0-8 0,0 0-7 15,0 0-7-15,0 0-4 0,0 0-8 0,0 0-9 16,0 0-1-16,0 0-6 0,0 0-6 0,0 0-1 16,0 0-11-16,0 0-8 0,0 0-17 0,0 0-11 15,0 0-6-15,0 0-13 0,0 0-13 16,0 0-13-16,0 0-21 0,0 0-11 0,0 0-25 0,0 0-19 15,0 0-37-15,21 12-33 0,-21-12-185 0,9 6-428 16,-4-1 189-16</inkml:trace>
          <inkml:trace contextRef="#ctx0" brushRef="#br0" timeOffset="-207474.72">16765 9623 95 0,'0'0'185'15,"0"0"-17"-15,0 0-10 0,0 0-12 0,-12-2-12 16,12 2-11-16,0 0-7 0,0 0-9 0,0 0-10 16,0 0-7-16,0 0-9 0,0 0-5 0,0 0-5 15,0 0-7-15,0 0-7 0,0 0-5 0,0 0-3 16,32 5-7-16,-23-2-6 0,5-3 0 0,-7 4-5 16,6-2-3-16,0 0-4 0,2-1 1 0,-1 1-4 15,-1 3 1-15,3-2-5 0,0-1-3 0,-2 2-3 16,0-2 1-16,1 0 1 0,-2-1-1 0,-1 2-4 15,0-2 1-15,-1-1 0 0,-2 2-2 0,-9-2-1 16,16 0-2-16,-9 3 3 0,-7-3-4 0,13 0 3 16,-13 0-1-16,11 0 3 0,-11 0 0 0,9 2 3 15,-9-2 4-15,0 0 0 0,0 0 0 0,11 0 0 0,-11 0-1 16,0 0 2-16,0 0 0 0,0 0 1 0,0 0 2 16,0 0-1-16,0 0 1 0,10 0 0 15,-10 0-5-15,0 0 0 0,0 0-2 0,0 0 2 0,0 0-5 16,6 7 0-16,-6-7-1 0,0 0-4 0,8 7 4 15,-8-7-4-15,2 6 1 0,-2-6 5 16,3 11-5-16,-3-11-3 0,3 8 1 0,-3-8 2 0,0 13 0 16,1-7 0-16,-1-6 0 0,1 14 1 0,-1-4 0 15,3-3 1-15,-3-7 3 0,2 17-2 0,-2-7 4 16,0-1 2-16,0 3-1 0,0-4-1 0,2 0 3 16,-2 4-1-16,2-1-1 0,-2-1 2 0,0 1 0 15,2-2 3-15,-2-9-4 0,0 19 0 0,2-10 1 16,0 2 1-16,-1 0-5 0,-1 1 3 0,2-4 0 15,0 6 0-15,0-3-5 0,0 0-1 0,-1 0 2 16,0 0-3-16,-1 0 1 0,2-2-1 0,0 2 0 16,-1 0-1-16,2-3 3 0,-1 0-1 0,-2-8-6 15,0 16 3-15,0-7-2 0,1 0-1 0,-1-1 1 0,3 1-1 16,-3-9 1-16,1 17-1 0,0-11-1 16,-1 3 2-16,1-1-1 0,1 0-1 0,-2-8-1 15,0 18 3-15,2-12-2 0,0 0 2 0,-2-6-2 16,2 16-2-16,-2-9 0 0,0-7 5 0,2 14 0 0,-1-9-3 15,-1-5-1-15,0 14 1 0,2-8 1 0,-2-6-2 16,1 12 3-16,-1-12-2 0,-1 13-1 0,-1-5 0 16,2-8 3-16,-1 10 0 0,1-10-3 0,0 14 2 15,0-14 2-15,0 10 1 0,0-10 2 0,0 15 0 16,-2-11-3-16,2-4 4 0,0 14-2 0,0-14-1 16,0 11-1-16,0-2 6 0,0-9-5 0,0 13-1 15,0-7 4-15,0-6 0 0,0 15-2 0,0-15 1 16,0 13 0-16,0-13 2 0,0 12-1 0,0-5 0 15,0-7-2-15,0 14 2 0,0-14 1 0,0 9-1 16,0-9-5-16,-2 9 2 0,2-9 4 0,-6 7 2 16,6-7 0-16,-12 6 0 0,5-4-2 0,-7-1 0 15,-2 0 2-15,1 0-28 0,-8-1-43 0,-9-2-48 16,0-1-56-16,7 3-86 0,-8-6-202 0,-2 0-490 16,-3-2 216-16</inkml:trace>
        </inkml:traceGroup>
      </inkml:traceGroup>
    </inkml:traceGroup>
    <inkml:traceGroup>
      <inkml:annotationXML>
        <emma:emma xmlns:emma="http://www.w3.org/2003/04/emma" version="1.0">
          <emma:interpretation id="{AB18FA6A-8872-4F65-B760-D851F794BCA9}" emma:medium="tactile" emma:mode="ink">
            <msink:context xmlns:msink="http://schemas.microsoft.com/ink/2010/main" type="paragraph" rotatedBoundingBox="10276,12768 24121,12693 24125,13476 10280,1355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49A7328A-0B0A-4DD6-9E15-0FDBD2FF3FEF}" emma:medium="tactile" emma:mode="ink">
              <msink:context xmlns:msink="http://schemas.microsoft.com/ink/2010/main" type="line" rotatedBoundingBox="10276,12768 24121,12693 24125,13476 10280,13552"/>
            </emma:interpretation>
          </emma:emma>
        </inkml:annotationXML>
        <inkml:traceGroup>
          <inkml:annotationXML>
            <emma:emma xmlns:emma="http://www.w3.org/2003/04/emma" version="1.0">
              <emma:interpretation id="{DCA0A477-ADD8-4571-8BD6-1A5B2135400B}" emma:medium="tactile" emma:mode="ink">
                <msink:context xmlns:msink="http://schemas.microsoft.com/ink/2010/main" type="inkWord" rotatedBoundingBox="10277,13036 11968,13027 11971,13466 10280,13475"/>
              </emma:interpretation>
            </emma:emma>
          </inkml:annotationXML>
          <inkml:trace contextRef="#ctx0" brushRef="#br0" timeOffset="-202347.01">8575 11584 92 0,'0'0'170'16,"0"0"-6"-16,0 0-13 0,0 0-8 0,0 0-13 15,0 0-5-15,0 0-10 0,0 0-6 0,0 0-3 0,0 0-7 16,0 0-5-16,0 0-5 0,0 0-10 0,0 0-5 16,0 0-10-16,0 0-7 0,0 0-5 15,0 0-3-15,0 0-10 0,0 0-5 0,0 0 0 0,0 0 0 16,0 0-8-16,-6 7-1 0,5 2-3 0,-3-1-1 15,3 0-3-15,-2 0-1 0,0 1 0 16,3-9-1-16,-2 19-3 0,2-8-2 0,0-11 3 0,2 15-3 16,1-7-1-16,-1-1 1 0,4 2-2 0,-1-3-2 15,1 0 1-15,-2-1 2 0,3 1-4 0,4-1 0 16,-3-1 2-16,4 0-1 0,-1-3-3 0,-4 3 2 16,3-2-3-16,-1-1 1 0,-9-1 3 0,21 0-4 15,-14-1 3-15,-7 1-4 0,15-3 1 0,-8-1 2 16,3 0-3-16,-2 0 2 0,0-2-5 0,2-2-3 15,-1-2-8-15,-1 0-1 0,-2 2-1 0,2-3-3 16,-2-2-2-16,0 1 4 0,-3-1-4 0,0-1 6 16,0 0 1-16,-3 0-1 0,1 1 0 0,-1 1 4 15,0-2-3-15,0 3 8 0,-4 0-2 0,-1-1 2 16,1 3-3-16,0-3-1 0,-2 3 3 0,1 1 5 16,-3-3 3-16,0 6 1 0,0-4 9 0,1 3-1 15,1 3-3-15,-2-2 5 0,1 2 2 0,-2-3 2 16,9 6 1-16,-16-6 1 0,8 3 0 0,-1 1 0 0,-1 2-3 15,10 0 0-15,-17 0 0 0,6 5-6 0,-2-4 3 16,2 3 1-16,-1 3 0 0,1-1-3 0,0-2 2 16,-3 4-3-16,4 1 0 0,-1-3-2 0,3 3 1 15,-3 1-2-15,3-1 5 0,-2 4-6 0,3-1-1 16,0-4 1-16,0 6 4 0,1-5-8 0,1 2 1 16,-1 2 0-16,5-2 2 0,0 1 0 0,-2-3-1 15,3-1-3-15,3 4 4 0,-2-5 0 0,1 2 3 16,2 1-8-16,2-1 3 0,-1-3 2 0,3 2 0 15,-1-2-1-15,4-3 0 0,-1 4 0 0,2-1 1 16,3 0-4-16,-3-4 3 0,2 2-4 0,1 0 1 16,1-2 3-16,3 2-2 0,-4-1-9 0,1-3-8 15,0 0 0-15,0 0-3 0,5-3-5 0,-6 1-1 16,5-1 0-16,-5-2-2 0,1-1 2 0,-3 0 0 16,3-2 3-16,-2 1-2 0,-1 0 1 0,2-4 4 15,2 2 0-15,-4-3 3 0,-5 2 4 0,2-1-5 16,-1 3 6-16,-2-1-1 0,3 1 3 0,-5 0 4 15,1-1 3-15,-3 2 3 0,-3 7 1 0,2-12 5 0,2 7 3 16,-4 5 1-16,6-6-3 0,-6 6 4 0,0 0-5 16,4-8-3-16,-4 8-4 0,0 0 2 0,0 0 0 15,0 0-3-15,0 0 6 0,0 0-4 16,0 0 1-16,0 0 1 0,-3 27 5 0,3-27 1 0,-2 17-3 16,1-5 3-16,-3 0 2 0,4 0-3 0,-1-1 0 15,-3-1 1-15,4-1-2 0,-1 0 2 16,1 5-1-16,1-5-3 0,-1 0 2 0,0-9-1 0,1 16 2 15,2-8-1-15,-2 0-3 0,-1-8 0 0,4 11 0 16,-2-7 6-16,-2-4-5 0,8 10 3 0,-2-8-3 16,0 2-2-16,-6-4-1 0,13 2 2 0,-3-2-2 15,-10 0-2-15,16-2-2 0,-7-2-1 0,3 0-4 16,0-2-4-16,0 3-2 0,-2-4-2 0,2-2 2 16,0 3-3-16,-1-2-1 0,-2-1 3 0,1 2 1 15,-2-3 2-15,2 2 1 0,-2 0-1 0,-2 2 3 16,-1 1-2-16,1-1 2 0,0-1 3 0,-1 2-2 15,-5 5 0-15,9-7 2 0,-7-2 0 0,-2 9 3 16,10-4-3-16,-10 4 0 0,0 0 0 0,9-1 1 16,-9 1 0-16,0 0 2 0,9 9-1 0,-9-9 4 15,4 7 2-15,0-1 4 0,-4-6 1 0,2 12-1 16,1-7-2-16,-3-5 2 0,1 13-1 0,0-4 3 16,-1-9-6-16,0 11 1 0,0-11-2 0,2 12 5 15,-2-12-4-15,2 9 1 0,-2-9 0 0,0 9-1 0,0-9 0 16,1 9 1-16,-1-9-2 0,3 8 0 0,-3-8 2 15,5 6-1-15,-5-6 1 0,0 0-1 16,11 2-1-16,-11-2 0 0,13-2-4 0,-13 2-3 0,15-2-5 16,-6-2-4-16,-1 2-6 0,3-6 0 0,-1 1-9 15,1 2 3-15,0-4 2 0,2-2 1 16,-2 2 0-16,-2 4 1 0,-2-4 1 0,3 2 5 0,-2-1 14 16,-1 5-14-16,-1-3 2 0,0 0 2 0,0 1 4 15,-1 0 2-15,-5 5 0 0,7-4 2 0,-7 4-2 16,0 0 2-16,0 0 0 0,11 0 0 0,-11 0-1 15,0 0 5-15,7 12 11 0,-7-12 3 0,2 13 0 16,1-6 2-16,-2 3-3 0,0 2 0 0,-1-2-1 16,1 2-3-16,3-1-1 0,-4 1 0 0,1 0 0 15,1-2 2-15,1 0-3 0,0-1-2 0,0-1 6 16,0-2-7-16,2 2 4 0,0-3-1 0,1 1-3 16,0-3 2-16,3 0 0 0,-2 0-2 0,3-2 1 15,2-1 0-15,0-1-4 0,2-3-2 0,0-1-7 16,-1-1-5-16,6-2-7 0,-1-3-8 0,1-3-4 15,-2 0-1-15,8-6-8 0,-1 0-2 0,-3-4 0 16,3 2-1-16,-3-1 5 0,1-5 1 0,-1 2 2 16,2 0 6-16,-2 2 3 0,-1 1-1 0,-2-3 6 0,-2 10 5 15,-3 2 7-15,-3-2 3 0,-2 4 6 0,1 1 4 16,1 2 4-16,-3-1 7 0,-2 4 1 0,0-1 2 16,-1 2-2-16,-4 5-5 0,6-7-3 0,-6 7 1 15,6-4 10-15,-6 4-13 0,0 0 0 0,0 0-1 16,0 0 1-16,12 15 3 0,-10-7 1 0,-1-2 3 15,3 4 3-15,0 1 2 0,-1 4 1 0,-2-4-6 16,2 5 3-16,0 1-2 0,1 3-1 0,1-4 2 16,-3-2-3-16,3 6 1 0,-2-1-3 0,-2-5 1 15,3 0 0-15,-2-2 0 0,2 0-2 0,0 1 1 16,-3-2-2-16,4 0-2 0,-4-3 2 0,2-2-2 16,0 2 0-16,-3-8 0 0,3 9-3 0,-3-9 6 15,3 7-1-15,-3-7 1 0,0 0 2 0,4 6 2 16,-4-6 1-16,0 0-2 0,0 0-1 0,0 0-3 15,0 0 0-15,0 0 1 0,0 0-2 0,0 0-2 16,0 0-1-16,0 0 0 0,-12-30-1 0,7 24-2 16,-1 3-1-16,-4-2 2 0,-1 2-4 0,-2 0 1 15,1 1 7-15,0-1-5 0,-2 0 1 0,-1 3 0 0,2 2 2 16,-2 0-2-16,0 2 2 0,2 1 1 16,2-1-1-16,-2-1-4 0,6-1 4 0,-1 5-1 15,2-3-1-15,3 4-1 0,-2-3 3 0,1 3-1 0,0-1 2 16,4-7-1-16,4 14 6 0,0-9 10 0,2 3-1 15,4-1 0-15,2-1-3 0,2-2 1 0,5 3-3 16,-3-2-2-16,3 0 1 0,-4-4-1 0,4 3-3 16,-3-4 1-16,-1 0-8 0,-1 2-18 0,-1-2-18 15,2 0-24-15,-1 2-23 0,-6-4-24 0,7 1-33 16,-4-2-30-16,3 0-44 0,-7 0-162 0,0-2-403 16,1 2 179-16</inkml:trace>
        </inkml:traceGroup>
        <inkml:traceGroup>
          <inkml:annotationXML>
            <emma:emma xmlns:emma="http://www.w3.org/2003/04/emma" version="1.0">
              <emma:interpretation id="{2C23752D-D716-4E3C-9D32-F6C2FE51F1A5}" emma:medium="tactile" emma:mode="ink">
                <msink:context xmlns:msink="http://schemas.microsoft.com/ink/2010/main" type="inkWord" rotatedBoundingBox="12530,12862 14911,12849 14915,13526 12534,13539"/>
              </emma:interpretation>
            </emma:emma>
          </inkml:annotationXML>
          <inkml:trace contextRef="#ctx0" brushRef="#br0" timeOffset="-200926.53">10718 11660 140 0,'0'0'186'15,"0"0"-17"-15,0 0-18 0,0 0-9 0,0 0-17 16,0 0-5-16,0 0-13 0,22-3-5 0,-22 3-4 16,21 5-8-16,-7-2-5 0,-1-2-1 0,2 4-7 15,7 1 2-15,-2-1-3 0,11 1-2 0,-10-1-1 16,12 3-2-16,-1 1-12 0,-1-2-2 0,1 0-7 0,-3-2-5 16,-2 2-2-16,5-2-6 0,-8 0-1 15,6 1-5-15,-7-1-5 0,2-2 4 0,-2-1-9 16,0 2 0-16,0-2-3 0,-2-2 0 0,1 0-2 15,-2 2 0-15,0-6-3 0,1 4-1 0,-7 0-3 0,1-3 0 16,3 1-1-16,-5-2 3 0,2 1-3 0,-4-2-2 16,0 0 0-16,-1-2-2 0,-1-3-1 15,-1 3 2-15,-2 2-4 0,2-5-2 0,-2 0 1 16,-4 3 0-16,5-3-3 0,-5 0 1 0,2 3 3 0,-3-1-4 16,0-2 1-16,-1 10 1 0,-1-15-2 0,1 15-1 15,-6-12 0-15,3 5 1 0,-3-1 3 0,-1 3-4 16,-3-1 3-16,-2 1-3 0,-1 3 2 0,0-3-1 15,-2 1 1-15,-1 0-2 0,-4 2 1 0,0-4 1 16,3 4-1-16,-3 2 1 0,1-3 1 0,-2 3-2 16,0 0-2-16,1 3 2 0,6-3 0 0,-3 0-2 15,4 2 5-15,-1 4-1 0,-1-4-1 0,5 6-1 16,1-3-1-16,-1 2 0 0,2-2 2 0,2 1-1 16,0 1-1-16,3 1 7 0,2 0-5 0,-2 0 1 15,3 3 1-15,0-11 1 0,3 19 1 0,1-10 0 16,2 1 2-16,4-1-4 0,-1 0 8 0,3-1-8 15,4 3 1-15,0-2 3 0,0-3 0 0,4 3-2 16,0-2 1-16,-1-2 0 0,2 1-1 0,0-3 2 16,0 2-5-16,1-2-4 0,-2-2-2 0,2-1-8 0,-7-2-5 15,2 0-6-15,-2-3 1 0,5 2 7 0,-7-3-4 16,3 1 2-16,2-3-2 0,-6-1-1 16,-2 0 2-16,1-1 3 0,-1 1 1 0,-2-2 2 15,1 0 1-15,1 0 4 0,-4 5-2 0,0-4 7 16,0 4 8-16,-1-2 2 0,-5 8 6 0,6-9-1 0,-6 9 1 15,4-8-3-15,-4 8-3 0,5-4 3 16,-5 4-5-16,0 0-2 0,0 0 1 0,0 0-1 0,0 0 2 16,11 12 4-16,-10-3-2 0,1-2-1 0,-2 2 0 15,0-9-3-15,1 20 3 0,-1-7 5 0,2-2-6 16,1 1 2-16,-3 2-4 0,1-4 4 0,-2 3 0 16,2-1-2-16,-1 0 1 0,0-4-11 0,0-8-16 15,-1 14-23-15,1-7-18 0,0-7-22 0,1 10-25 16,-1-10-21-16,3 7-39 0,-3-7-127 0,0 0-323 15,0 0 144-15</inkml:trace>
          <inkml:trace contextRef="#ctx0" brushRef="#br0" timeOffset="-201733.39">11019 11219 70 0,'0'0'189'0,"-6"-4"-23"0,6 4-11 16,0 0-15-16,0 0-13 0,0 0-12 0,0 0-10 15,-10-3-12-15,10 3-3 0,0 0-6 0,0 0-3 16,-9 16-4-16,4-12-2 0,4 5 0 0,1-9-4 15,-5 16 2-15,3-3-1 0,-1-1-5 0,1 1 1 16,1 0 5-16,-2 6-8 0,2-1 0 0,1 0 1 16,-1 2-5-16,-1 0-4 0,4-7-5 0,-2 9-1 15,1 1-5-15,-4-1-4 0,3-3-2 0,0 3-5 16,0-5-1-16,2 3-3 0,-4 0-4 0,4-2 0 16,-2 0-2-16,-2-2 3 0,4-3-6 0,-2 2-5 15,0-4 0-15,0 3-1 0,0-4-2 0,-2 4-1 16,0 0-2-16,2-4-2 0,-1 2 0 0,1-3 1 0,-2-1 1 15,2-8 0-15,-3 16-2 0,2-6 2 0,-1-2 3 16,1 0-10-16,1-8-14 0,0 14-17 16,0-14-13-16,-4 9-17 0,4-9-18 0,-1 9-20 15,1-9-23-15,-1 9-28 0,1-9-20 0,0 0-33 0,0 0-149 16,0 0-376-16,0 0 167 0</inkml:trace>
          <inkml:trace contextRef="#ctx0" brushRef="#br0" timeOffset="-200577.42">12026 11288 21 0,'4'6'197'0,"1"2"-11"0,-2 1-15 0,0 4-8 0,0 1-5 15,-1 1-14-15,1 5-3 0,-3 0-8 16,1 3-9-16,-1-3-7 0,1-1-10 0,-1 3-5 15,-1 0-8-15,0-1-8 0,-2 0-6 0,1 1-10 0,0-2-3 16,1 0-7-16,0-6-4 0,-3 6-6 16,3-3-6-16,-3-4-2 0,3 2-5 0,0-2-1 15,-2-2-2-15,2 2-4 0,0-4-4 0,0 1 0 16,-1-1-13-16,2-9-23 0,-2 15-21 0,2-15-22 0,-1 10-22 16,1-10-25-16,0 0-28 0,5 11-28 0,-5-11-188 15,0 0-373-15,13-2 166 0</inkml:trace>
          <inkml:trace contextRef="#ctx0" brushRef="#br0" timeOffset="-200033.53">12304 11605 118 0,'-15'3'160'0,"15"-3"-16"0,0 0-8 16,-20 1-7-16,12 1-6 0,0 3-10 0,-3-2 1 15,0 3-7-15,-1-1-9 0,2 2-3 0,-5 0-4 16,3-2-12-16,-1 2-7 0,0 1 1 0,1-3-6 16,-1 4-9-16,2-1-2 0,1 0-6 0,-1 0-5 15,4 1-3-15,-1-1-6 0,-2 1-2 0,4 0-2 16,1 0 1-16,3-2-6 0,-2-1-3 0,4-6-1 16,-2 16 1-16,3-10-1 0,-1-6-4 0,7 14 2 15,-2-8-1-15,5-1 1 0,-1 3 0 0,3-2-4 0,2-1 0 16,5 1-3-16,5-1 0 0,0 1-8 15,10-3 2-15,0 2 0 0,0-2-2 0,1-2 3 16,-3 0-1-16,2 0-3 0,-1-3 3 0,-1 1-3 16,-6-4 2-16,5-1-12 0,-7 0 13 0,5-5-5 0,-6 3 1 15,-2 2-1-15,0-5-1 0,-4-2 3 0,-1-2-7 16,-1-2-1-16,-4 4 0 0,-1-4 3 16,-5 6-3-16,0-3-1 0,-5 2 4 0,4-4-6 0,-7 5 5 15,0-3-5-15,-2 0 4 0,-3 5-2 0,1-2-1 16,-4 3-2-16,-2 2 3 0,1-2 3 0,-4 2-4 15,3 2 0-15,-4 2 1 0,3 2-1 16,0 0 1-16,1 0 2 0,-2 4 2 0,2 0-5 16,1 3 2-16,0-2 0 0,2 4 0 0,2 0-1 0,2-1 2 15,4 0 3-15,2 3-2 0,1 1-1 0,2 1 10 16,4-2 3-16,8 4 1 0,0 0 4 0,4-1 3 16,11 0 2-16,1 1 4 0,7 1-3 0,5-2 1 15,0-2 0-15,2-2-1 0,-1 4-1 0,-2-4-2 16,-6-3-2-16,1 5-14 0,-5-2-20 15,-8-6-33-15,1 3-36 0,-5-3-46 0,3 1-90 0,-3-8-135 16,-5 0-385-16,-2 0 170 0</inkml:trace>
        </inkml:traceGroup>
        <inkml:traceGroup>
          <inkml:annotationXML>
            <emma:emma xmlns:emma="http://www.w3.org/2003/04/emma" version="1.0">
              <emma:interpretation id="{3F878852-55D6-4E2C-84BB-3A3B37D177A9}" emma:medium="tactile" emma:mode="ink">
                <msink:context xmlns:msink="http://schemas.microsoft.com/ink/2010/main" type="inkWord" rotatedBoundingBox="15567,12796 17234,12787 17238,13477 15571,13486"/>
              </emma:interpretation>
            </emma:emma>
          </inkml:annotationXML>
          <inkml:trace contextRef="#ctx0" brushRef="#br0" timeOffset="-199269.91">14132 11323 118 0,'0'0'226'0,"5"-9"-12"0,-5 9-9 16,5-7-17-16,-5 7-13 0,3-5-16 0,-3 5-17 15,0 0-18-15,0 0-12 0,8-4-10 0,-8 4-9 16,0 0-1-16,0 0-6 0,3 25-4 0,-5-16-2 15,1 4-4-15,-1-1-6 0,1 8-4 16,-4 0-8-16,2-1-2 0,-2 11-7 0,3-2-1 16,-2 0-6-16,3 2-5 0,0-8-3 0,-3 1-1 15,1-1-1-15,1 6-7 0,1-6 1 0,0-1-1 0,1 1-6 16,-2-3 2-16,2-2-2 0,-2 2-3 0,2-4-13 16,-1-4-18-16,-1 2-20 0,1-2-23 0,0-2-23 15,-3 1-25-15,3-4-26 0,1-6-28 0,-4 11-34 16,4-11-168-16,-8 3-393 0,8-3 174 0</inkml:trace>
          <inkml:trace contextRef="#ctx0" brushRef="#br0" timeOffset="-198318.7">13766 11485 10 0,'-2'-8'181'0,"-2"2"-17"0,4 6-13 15,-4-11-14-15,4 11-12 0,-2-14-12 0,2 14-15 16,0-11-8-16,0 11-5 0,2-14-12 0,1 9-3 16,-3 5-12-16,5-14-2 0,-3 6-11 0,3 2-3 0,-1-1-3 15,1 1-4-15,4-3-3 0,-1 3-3 16,1-3-5-16,0-1-1 0,1 1-4 0,9 0 1 16,-3-1-5-16,1-1-1 0,-1 2-3 0,4-3-2 15,1 3-1-15,0-1 1 0,0 0-1 0,2 2-2 16,-1-5-2-16,-1 3 1 0,3 1 2 0,-3-1-4 15,1 3-3-15,-5-2 6 0,4 0-3 0,-7 4 2 16,-1-2-2-16,1 2 8 0,-1 1-6 0,2 1 2 0,-3-1 4 16,1 2-2-16,-1 0-4 0,-1 2 6 0,0 1-5 15,-11-1 4-15,19 3-3 0,-9-1 0 16,-2 0 1-16,0 2 0 0,3 2 0 0,-5 0 1 0,0 2 2 16,0 1 8-16,-1 2 2 0,1 2 3 0,-3-2-1 15,1 0 2-15,-1 3-4 0,0 0 3 16,-2 0 2-16,2 2 5 0,-1 0 0 0,-1 4 1 0,2-3-2 15,-1 5 2-15,-2-2 1 0,1 1-1 16,-1-3 1-16,0 3-3 0,0 0-4 0,0 9 2 0,0-11-4 16,-1-1 0-16,4 6-5 0,-3-6-1 0,1 1 1 15,-1-5-2-15,3-1-3 0,-1 3 1 0,-1-4-1 16,3-3-3-16,-3 2 2 0,4-1-2 0,0 0 0 16,-2-4-1-16,2 4 1 0,2-4-1 0,-3 1-1 15,4-4 0-15,-1 4-2 0,-1-5-3 0,7 4-3 16,-2-4-10-16,-4 2-9 0,6-4-9 0,-2 0-3 15,1 0-8-15,0-5-5 0,1 1-8 0,-1-1-4 16,-1-3-5-16,4 2-5 0,-3-4 4 0,-1 0-5 16,0-1 7-16,2-3 5 0,0-1 8 0,-2 5 0 15,-3-5 10-15,2 5 0 0,-3-1 4 0,-2-1 10 0,1 2 8 16,0 1 6-16,-2 3 2 0,0-2 4 0,-4 8 6 16,6-6-2-16,-6 6 2 0,6-8-4 15,-6 8 5-15,0 0-2 0,8-2 1 0,-8 2-2 16,0 0 10-16,0 0 5 0,13 11-4 0,-9-6 9 0,1 2 0 15,1 0 1-15,-2 2 0 0,0 1 3 16,4 3-6-16,-2-1 4 0,6 0 0 0,-2 2-1 0,-1 0 1 16,3-6-5-16,-2 3 0 0,5 2 0 0,-4-2-3 15,1-3-1-15,1-1 1 0,5 2-1 0,-4-3-3 16,4-2-2-16,3 4 1 0,-5-5-2 0,0-2 2 16,4 2-1-16,1-5-6 0,0 0 4 0,1-2 1 15,-1-2-1-15,-1 0-2 0,2-1-1 0,-2-5 1 16,-2 2-3-16,1-1-1 0,-3-2-4 0,0 0 0 15,-3-1 1-15,-2 3-2 0,-3-2 1 0,-2 1-3 16,0 0-2-16,-3 1 3 0,0 1 1 0,-3 3-2 16,0 7 0-16,-5-16 0 0,5 16 1 0,-13-7-3 15,3 5 3-15,0-3-1 0,-5 3 0 0,2 4 0 16,0-2 1-16,1 5-4 0,-2-2 5 0,3 3-1 16,-1 2 1-16,3 0-3 0,-2 1 2 0,3 1 3 15,1-1-1-15,0 3 1 0,2-2-3 0,4 1 7 16,0-2-3-16,1 2 8 0,2 0-3 0,4 0-2 15,0 1 4-15,5-2 0 0,4 2-3 0,5 0 1 16,0-1 0-16,2-1 2 0,5 2-1 0,-3-4-1 16,-1 0-11-16,2-2-25 0,-3 1-33 0,1-3-35 15,1-1-48-15,-2-1-188 0,1-2-364 0,-2-2 162 16</inkml:trace>
        </inkml:traceGroup>
        <inkml:traceGroup>
          <inkml:annotationXML>
            <emma:emma xmlns:emma="http://www.w3.org/2003/04/emma" version="1.0">
              <emma:interpretation id="{D3CB6843-7997-4DCF-A6B1-ABCCF9F32154}" emma:medium="tactile" emma:mode="ink">
                <msink:context xmlns:msink="http://schemas.microsoft.com/ink/2010/main" type="inkWord" rotatedBoundingBox="17877,13186 19577,13204 19573,13504 17874,13487"/>
              </emma:interpretation>
            </emma:emma>
          </inkml:annotationXML>
          <inkml:trace contextRef="#ctx0" brushRef="#br0" timeOffset="-196607.94">16062 11587 149 0,'5'-10'180'0,"-4"4"-11"0,-1 6-7 0,5-10-6 0,-5 10-12 16,5-9-6-16,-5 9-3 0,4-7-10 0,-4 7-9 0,0 0-12 15,5-7-11-15,-5 7-9 0,0 0-12 16,0 0-7-16,0 0-2 0,0 0 0 0,0 0-3 16,18 16-4-16,-17-9-3 0,3 3-2 0,-3-1-3 0,4 2-5 15,-4 3-2-15,4 3 0 0,-2-2-3 16,0 2-1-16,0-4-4 0,-2 2-5 0,3-2-2 0,-3 3-4 15,3 1-2-15,-4-3 0 0,1-3-6 0,0 0-3 16,1 1-2-16,0-1-1 0,-1-3 1 0,-1 0-1 16,0-8 0-16,0 16-2 0,0-16 3 0,2 9-4 15,-2-9 1-15,0 0 1 0,-2 11 0 0,2-11-1 16,0 0-1-16,0 0-8 0,0 0-1 16,0 0-7-16,0 0 2 0,0 0-10 0,0 0-3 0,2-34-2 15,1 26-3-15,0-3-5 0,-1-3-1 16,4 0 0-16,3-1-5 0,0-3 3 0,2 1-2 0,1 0 4 15,0-2 6-15,2 5 1 0,2-2 6 0,-5-1-3 16,1 3 3-16,1 5 5 0,-1-2-1 0,-1 3 5 16,0-3 0-16,2 5 8 0,-1 1 0 0,0 1 6 15,0 0 5-15,1-2-2 0,0 6 3 0,-3 0 2 16,3 0 3-16,-4 0 0 0,4 5-3 0,-6-3-2 16,3 2 2-16,-3-1-2 0,1-1-2 0,-2 6 0 15,1 1 2-15,0 2 1 0,-3-2-3 0,-1 1 3 16,2 2 1-16,0-1-2 0,-3 3 1 0,1 0-1 15,-1-3 2-15,2 3-3 0,-3-3-3 0,0 3 3 16,-1-6-3-16,0 3-1 0,0 2 0 0,0-5 4 16,0 0-1-16,0-8-4 0,2 16 2 0,-2-10-2 15,0-6 5-15,0 11-4 0,0-11 3 0,0 0 0 16,-2 11 4-16,2-11-6 0,0 0 1 0,0 0 2 16,0 0-2-16,0 0-3 0,0 0 2 0,0 0-1 15,0 0-1-15,0 0-1 0,8-31 3 0,-3 22 0 16,0-3-4-16,1-1-3 0,0 3-3 0,3-4-7 0,2-5-5 15,1 4-1-15,-1 5-4 0,4-2 0 16,-5-2 1-16,5 3 5 0,-4 0 2 0,-3 1 0 16,3 1-2-16,2 1 4 0,-5 0 2 0,1 4 1 0,-2 0-1 15,1 0-1-15,-1 0 1 0,1 2 1 0,-8 2 3 16,16-2-4-16,-16 2 5 0,11 2-3 0,-11-2 2 16,13 3 2-16,-10 4 2 0,0-1 6 0,4 3 6 15,-5-3-3-15,3 4-4 0,0 2 3 0,1-1 1 16,-3 0-2-16,0 3 1 0,3-3 3 0,-2 3-2 15,1-2 1-15,2 1-1 0,-4-1-3 0,1 1 1 16,1-1-2-16,1-2 1 0,-4-1 2 0,3 0 3 16,-1-4-5-16,-2 3 1 0,3-3 0 0,-2 1-1 15,-3-6 0-15,8 7 1 0,-8-7 5 0,10 1-8 16,-10-1-8-16,13 0-3 0,-13 0-1 0,12-5 0 16,-3 0-6-16,-1-4-2 0,1 0-9 0,2 1 1 15,-4-2-2-15,4 0 1 0,-3-1 3 0,2 1 2 16,-2 0-1-16,2-2 4 0,-2 1-2 0,0 2 2 15,1 0 6-15,-1 1-2 0,-1 3 0 0,-1 2 5 16,0-2 0-16,-6 5 3 0,10-6-2 0,-10 6 9 16,11-1-6-16,-11 1 7 0,12 4-1 0,-7 1-1 15,3-1 2-15,-2 1 4 0,4 0-5 0,-3 3 0 16,1 3 9-16,1-2-5 0,0 1-3 0,2-1 4 16,-4 0-5-16,4 1-3 0,-1 1 7 0,1-5-5 0,-1 1 5 15,0-2-2-15,1 1 4 0,2 0-12 16,-1-2 13-16,-1 0 1 0,0-2-7 0,0 1 3 0,-1-3 0 15,2-3 4-15,-1 1-3 0,-1-2-4 16,1 0 3-16,1 0-4 0,-3-4 1 0,1-1 1 0,2 1-2 16,-5-4-2-16,1 0-4 0,-1 0-10 0,-3 0 9 15,3-2-7-15,-5 1-1 0,2 1 2 0,-2-4-4 16,1 2 4-16,-6 5-1 0,3-2 2 0,-3 3 0 16,3 8 7-16,-10-16-4 0,4 10 1 0,-1 0 4 15,-1 4-1-15,-2-4 3 0,-3 3 4 0,1 3 4 16,2-3 1-16,10 3 1 0,-19 3-2 0,4 0 3 15,5 0 2-15,-1 4-2 0,0-2-1 0,2 2 0 16,-2 2 2-16,4 1 2 0,-1-1-2 0,2-1 2 16,2-2 1-16,1 5-1 0,-1-3-1 0,3 1 0 15,-2-3 3-15,3 5-5 0,0-11 3 0,4 16-6 16,-3-8 4-16,4-2 4 0,0 0-7 0,1 0-2 16,-2 0 3-16,4-2 1 0,1 2-2 0,1-4 3 15,0 5-3-15,-3-6-1 0,3 2-2 0,-10-3 1 16,19-3 1-16,-8-1-9 0,1-1-4 15,-2-2-5-15,3 2-2 0,0-4-10 0,-2-1 7 0,3 1 1 16,-1-2-4-16,2-5 5 0,-2 4-4 0,-1 1 5 16,-2 3 6-16,-1-3-3 0,2 2-1 0,-2 0 4 15,-3-1 10-15,3 1 4 0,-4 4 2 0,1 0 1 0,1 1 3 16,-2-1 0-16,-5 5 4 0,11-1 0 16,-11 1-2-16,15 1 5 0,-9 4-1 0,4-3 6 15,-2 3 5-15,0 2-5 0,4 1 9 0,1 2 0 16,0 2 1-16,1 0-6 0,-5 1 3 0,7-1-5 0,-3 0-4 15,-3 0 0-15,0-1 0 0,-1-2-4 16,3 1 0-16,-5-1 1 0,2 0-3 0,-3-3-2 16,-2 1-4-16,1-1-13 0,0-2-21 0,-5-4-17 15,6 6-18-15,-6-6-26 0,0 0-28 0,0 0-40 0,0 0-201 16,0 0-384-16,0 0 170 0</inkml:trace>
        </inkml:traceGroup>
        <inkml:traceGroup>
          <inkml:annotationXML>
            <emma:emma xmlns:emma="http://www.w3.org/2003/04/emma" version="1.0">
              <emma:interpretation id="{02F3256F-E939-4B77-AFB0-3734E564B8E0}" emma:medium="tactile" emma:mode="ink">
                <msink:context xmlns:msink="http://schemas.microsoft.com/ink/2010/main" type="inkWord" rotatedBoundingBox="19941,12715 24121,12693 24125,13473 19945,13496"/>
              </emma:interpretation>
            </emma:emma>
          </inkml:annotationXML>
          <inkml:trace contextRef="#ctx0" brushRef="#br0" timeOffset="-196299.36">18128 11427 139 0,'13'2'196'0,"1"2"-18"0,1 0-16 0,-2 0-12 16,3 5-8-16,1-1-7 0,0 4-13 0,4 0-1 15,-6 0-7-15,3 2-9 0,-3 0-12 0,1-3-6 16,-3 5-10-16,0-2-8 0,0 2-5 0,0-4-5 16,0 2-5-16,-1-6-7 0,-6 4-4 0,4-4-3 15,-2 3-5-15,0-2-3 0,-3-1 0 0,2-2-3 16,-3-3-1-16,1 4-9 0,-1-4 2 0,-4-3-2 16,6 6-7-16,-6-6-12 0,0 0-14 0,0 0-17 15,10 2-23-15,-10-2-23 0,0 0-30 0,0 0-19 0,3-16-26 16,-3 7-159-16,0-2-336 0,3-3 149 15</inkml:trace>
          <inkml:trace contextRef="#ctx0" brushRef="#br0" timeOffset="-196009.58">18551 11378 106 0,'-6'7'181'0,"1"-2"-7"0,-2 2-13 16,1 3-8-16,-3 2-13 0,0-2 2 0,-1 2-8 16,-2 9-4-16,1-3-8 0,-4 6-10 0,2-4-3 15,-1-3-8-15,-3 5-3 0,6-1-12 0,-2-3-9 16,-3 1 1-16,3-1-6 0,-2-1-6 0,-1-3-5 16,3 4-6-16,-2-4-6 0,-1 2-4 0,1-4-6 15,2 1 0-15,0-3-3 0,1-1-4 0,1-2 0 16,0 0-2-16,2 0 1 0,1-2-6 0,-1 2-11 15,2-5-9-15,0 1-16 0,7-3-21 0,-11 2-20 16,11-2-19-16,-10 0-23 0,10 0-23 0,0 0-31 16,0 0-35-16,0 0-156 0,4-21-365 0,7 13 162 15</inkml:trace>
          <inkml:trace contextRef="#ctx0" brushRef="#br0" timeOffset="-195721.48">18818 11500 155 0,'0'0'195'15,"0"0"-19"-15,11 2-17 0,-11-2-11 0,6 6-7 16,-6-6-3-16,8 12-3 0,-5-5-8 0,0 4-1 16,-1-2-5-16,-2 5-9 0,5 2-1 0,-5-7-6 15,6 5-7-15,-6-1-5 0,4 2-6 0,-1-1-6 16,-1 0 4-16,4-1-14 0,-1-2-9 0,-3 1-4 15,1-2-2-15,3 0-8 0,-4-3 5 0,-2 0-14 16,5 1-1-16,-5-8-7 0,3 12 1 0,-3-12-2 16,3 7-5-16,-3-7 0 0,4 6-2 0,-4-6-3 0,0 0-12 15,5 4-19-15,-5-4-31 0,0 0-32 16,0 0-30-16,0 0-37 0,0 0-56 0,0-24-211 16,0 13-441-16,0-3 196 0</inkml:trace>
          <inkml:trace contextRef="#ctx0" brushRef="#br0" timeOffset="-195540.5">18910 11112 89 0,'9'-11'208'0,"3"-1"-16"16,-2 5-21-16,3-1-18 0,1 2-12 0,-1 3-17 15,0 2-11-15,-1 0-12 0,-4 0-17 0,-8 1-27 16,18 3-38-16,-13 2-40 0,0-1-37 0,0 2-68 15,-5-6-83-15,3 8-224 0,-3-8 100 0</inkml:trace>
          <inkml:trace contextRef="#ctx0" brushRef="#br0" timeOffset="-194094.76">19210 11547 68 0,'-2'-11'145'15,"2"11"-6"-15,0 0-7 0,0 0-7 0,0-12-11 16,0 12 2-16,0 0-13 0,0 0 0 0,0-11-2 16,0 11 0-16,0 0-6 0,0 0 1 0,0 0-11 15,0 0-6-15,0 0-11 0,-3-10-4 0,3 10-10 16,0 0-6-16,0 0-2 0,0 0-1 0,0 0-3 15,0 0-1-15,0 0-1 0,10 26 2 0,-6-19-3 16,-2 0-1-16,0 3-2 0,-2-2-3 0,5-2-2 16,-5 4-3-16,0-10 3 0,6 14-4 0,-4-6 0 15,1 1-6-15,-3-4 1 0,2 4-1 0,1-2-5 16,-3-7 2-16,2 13-3 0,0-8-2 0,-2-5-3 16,1 14 0-16,-1-14 1 0,0 6-3 0,0-6 1 15,5 8-1-15,-5-8 0 0,0 0 0 0,0 0-1 16,0 11 4-16,0-11 0 0,0 0 1 0,0 0-4 15,0 0 1-15,0 0 1 0,0 0-3 0,0 0 2 0,0 0-2 16,0 0 0-16,0 0-2 0,18-19 0 16,-13 15-4-16,-2-1 3 0,7-6-1 0,-4 3 1 15,3-1-5-15,0 0-1 0,-2-2-4 0,4 0-8 0,2-3-5 16,-3-1-2-16,2 6-1 0,1-8-1 0,-2 6-1 16,2-2 1-16,0 3 0 0,-2 2 6 0,1 0-5 15,-1-1 2-15,2 1 7 0,0 2-2 0,-3-2 1 16,2 3 1-16,1-1 1 0,-2 4 1 0,0-4 7 15,2 3 3-15,-4 3 0 0,0-3 4 0,-9 3 2 16,20 3 1-16,-7-3 0 0,-2 4 2 0,-2-2 1 16,0 1-1-16,-2 2-3 0,-1 1 1 0,3 3-2 15,-3-2 6-15,-1 4-2 0,1 1-2 0,-1-2 3 16,-5 0 0-16,2 3 1 0,3-2-2 0,-5 0-1 16,0 1 3-16,5 2-3 0,-4 0 3 0,-1-4-4 15,0 2 1-15,0 0 0 0,0 1-2 0,0-13 0 16,-1 14 2-16,1-14-2 0,0 11 0 0,0-11 1 15,-2 11 0-15,2-11 0 0,-3 10-2 0,3-10 4 16,0 0 0-16,0 0 3 0,0 0 0 0,0 0-4 16,3 8-1-16,-3-8 1 0,0 0 2 0,0 0-3 15,0 0-1-15,0 0-1 0,16-24 1 0,-14 18-5 16,5-4-3-16,2 0-11 0,0 1-13 0,0-3 0 16,4-3-8-16,-4 4-5 0,2-4 0 0,2 0-4 15,-5 4 3-15,8-3 5 0,-7 3 5 0,0 0 4 16,1-1-3-16,0 5 5 0,0-2 0 0,1 0 3 0,-1-1 0 15,-4 7 7-15,1-3 0 0,1 1 7 0,-3 1 0 16,2-1 1-16,-7 5 8 0,11-6 7 16,-5 4-2-16,-6 2 3 0,9-6 2 0,-9 6 0 0,11-1-3 15,-11 1 5-15,0 0-6 0,13 4 4 0,-13-4 2 16,10 4 9-16,-10-4 2 0,8 7-1 0,-2-1 4 16,-4 2 2-16,5 1 5 0,-4 2 0 0,3-1 0 15,1 2-1-15,-5 0-1 0,3 1-1 16,-2 1-1-16,0 0-3 0,2 0-3 0,-2-3-1 0,0 2 2 15,-3-2-8-15,2 0 0 0,0 1-8 0,-2-3-3 16,3-4 4-16,-3-5 0 0,2 17-3 0,-2-17 0 16,1 8-2-16,-1-8-2 0,0 10-14 0,0-10-10 15,0 0-15-15,0 0-21 0,0 0-20 0,-6 7-18 16,6-7-32-16,0 0-12 0,0 0-24 0,0 0-181 16,0 0-373-16,0 0 166 0</inkml:trace>
          <inkml:trace contextRef="#ctx0" brushRef="#br0" timeOffset="-193859.49">20312 11413 124 0,'0'0'210'0,"23"3"-16"0,-15-1-13 16,3 4-14-16,-4-3-9 0,3 2-14 0,0 4-12 15,-4 0-14-15,1 1-7 0,-1 1-11 0,-4-2-10 16,3 5-9-16,-5-3-6 0,0 6-10 0,0-3-5 0,0-1-4 15,0 1-4-15,0 4-6 0,-2-5-1 16,-1 1-7-16,-1-3-2 0,0 0-2 0,-1 1-2 0,2-5-19 16,-1 0-19-16,-2 0-16 0,1-1-23 15,-1 0-20-15,6-6-27 0,-7 5-36 0,7-5-16 0,-10 2-166 16,10-2-337-16,0 0 149 0</inkml:trace>
          <inkml:trace contextRef="#ctx0" brushRef="#br0" timeOffset="-193542.01">20663 11466 104 0,'8'0'150'16,"-8"0"-14"-16,11 8-13 0,-11-8-4 0,2 4-8 15,-2-4-8-15,3 9-9 0,-3-9-5 0,0 12-9 16,0-12 2-16,-5 16-5 0,5-9-1 0,-6 3-1 15,4-4-10-15,-3 8 3 0,2-5-1 0,-2 1-14 16,0 0-5-16,-1 0 3 0,-4 1-3 0,4-3-5 16,-3-1 0-16,-2 1-5 0,4 0 0 0,-6 1-2 15,0-7 0-15,2 6-6 0,-4-2 0 0,2-2-1 16,-8 0-7-16,6-1 1 0,-1 0-5 0,1-3 1 16,-1 3-1-16,1-1-2 0,1-2-3 0,-1 0-1 15,2 1 2-15,0-2-16 0,0 1-17 0,4-2-10 16,9 2-17-16,-17-3-6 0,10 1-27 0,7 2-22 15,-7-6-27-15,7 6-180 0,0 0-331 0,0 0 146 16</inkml:trace>
          <inkml:trace contextRef="#ctx0" brushRef="#br0" timeOffset="-192767.58">20896 11494 117 0,'2'6'184'0,"-2"-6"-12"0,8 12-13 16,-5-6-9-16,-3 0-3 0,5 3-7 0,-3-1-13 16,2 4-9-16,-3-4-3 0,0 1-14 15,2 2-3-15,-3-11-10 0,0 16-8 0,0-4-1 16,0-4-7-16,0 0-7 0,0-8-9 0,-3 17-2 0,3-10-5 15,0-7-7-15,-1 12-5 0,1-12-2 0,0 0-1 16,-3 9-5-16,3-9-2 0,0 0 2 0,-2 10 1 16,2-10-2-16,0 0-1 0,0 0 1 15,0 0-3-15,0 0-7 0,0 0 3 0,0 0-6 0,0 0 2 16,17-30-3-16,-11 19-3 0,2 1-6 0,1 2-3 16,2-4-9-16,1-1-4 0,3 1-12 0,0-3-7 15,-1 3-7-15,4-2 10 0,-6 4-1 0,5-1 1 16,-2 1 1-16,2-2 4 0,-4 6 6 0,0-3-5 15,-2 4 7-15,0-1 0 0,4 1 4 0,-7-1 4 16,-1 4 6-16,3 1 8 0,-2-5-3 0,-8 6 4 16,13-4-2-16,-3 4 4 0,-10 0 3 0,14 2-4 15,-14-2 1-15,11 3-2 0,-6 2 0 0,-5-5 3 16,8 10-6-16,-6-6 3 0,1 5-3 0,-2-1 6 16,-2 3 0-16,2 0 6 0,-1 0-7 0,0 1 1 15,-4-1-1-15,3-1 3 0,1 0-3 0,-1 3-3 0,-3-4 0 16,2 2 1-16,2-1-2 0,-2-3 1 0,-1 1-2 15,1 0 2-15,-2 1-3 0,4-9 3 0,-3 8-4 16,3-8 0-16,-5 8 0 0,5-8 7 16,-5 6-4-16,5-6 3 0,0 0 0 0,0 0-1 0,0 0-1 15,0 0-3-15,0 0 3 0,0 0-5 0,0 0 2 16,0 0-4-16,10-26-10 0,-3 16-2 16,2-7-6-16,1 8-8 0,1-2-12 0,3-3 6 0,0-2-9 15,2 7-2-15,2-7-6 0,-1 4 6 0,2 1-4 16,-1 0 2-16,0 0 7 0,2 2 1 0,-1 1 0 15,-6 3 1-15,3-2 13 0,-1 0 1 16,1 4 2-16,-2 1 5 0,-1-3 1 0,3 4 10 0,-1-2 9 16,-1 3 8-16,2-3 0 0,-2 6 5 0,0-3 3 15,1 3 6-15,-8-1-5 0,2 2 1 0,2 1 5 16,-1 0-2-16,-2 1 3 0,1 0 0 0,0 4-4 16,-3-2 8-16,-2 2-6 0,1 2 1 0,1 0-4 15,-5 0-5-15,1 4 2 0,0-5 0 0,-4 3-5 16,0 0 0-16,-1 0-2 0,-3-2 7 0,0 0-9 15,-1 3 1-15,-4-1-19 0,-3-3-23 0,3-1-34 16,0 0-32-16,-2-3-27 0,4-1-38 16,-1 0-205-16,4-2-394 0,-2-2 175 0</inkml:trace>
          <inkml:trace contextRef="#ctx0" brushRef="#br0" timeOffset="-192311.4">22133 11730 16 0,'0'0'217'0,"0"0"-16"15,0 0-8-15,0 0-22 0,0 0-16 0,0 0-11 16,0 0-17-16,0 0-6 0,0 0-10 0,0 0-3 0,0 0-5 16,0 0-8-16,0 0-9 0,0 0-6 15,-21 19-1-15,17-15-6 0,4-4-7 0,-3 11-1 16,1-4 2-16,2-7-3 0,-3 10 4 0,3-10 0 15,1 10 9-15,-1-10-2 0,5 10 6 0,0-6-5 16,1 2-5-16,0-3-4 0,4 2-5 0,2-2-2 16,-1 0-2-16,3-3 0 0,1 0 2 0,1-3-1 0,-4 0-8 15,2-5-4-15,2 2-5 0,-4 1-3 16,0-3 2-16,1 2-7 0,-5-2-9 0,2 1 4 0,-6 0-10 16,1 2 0-16,-2-1-33 0,-3 6-27 0,0 0-30 15,0 0-35-15,-14-7-53 0,3 7-49 16,-5 4-298-16,-2-1-546 0,-1-1 242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46.1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10 38 47 0,'-12'-2'138'0,"12"2"4"15,0 0-9-15,0 0-14 0,0 0-3 0,0 0-6 0,0 0-9 16,0 0-2-16,0 0-8 0,0 0-8 15,0 0-11-15,0 0-2 0,0 0-13 0,0 0-4 0,0 0-8 16,0 0 7-16,0 0-8 0,0 0 0 0,0 0 1 16,33-4 0-16,-33 4 1 0,16-1-5 15,-9 1 3-15,6 0 0 0,-13 0 3 0,22 0-4 0,-10-2 2 16,3 4 0-16,0-4 2 0,-2 4-4 16,7-4-2-16,-6 2-3 0,2 0-8 0,-3 0 4 15,1 0 0-15,-1 0-1 0,1 0-7 0,-3 0 2 16,0-1 1-16,-1 1-7 0,1 1-5 0,-11-1-1 0,19-1 5 15,-12 1-2-15,-7 0-1 0,17 0-4 0,-9 0-3 16,-8 0 0-16,11-1 0 0,-11 1 0 0,12 0-2 16,-12 0-4-16,0 0 3 0,14 0-2 0,-14 0-1 15,9-3-4-15,-9 3 4 0,0 0-1 0,13 3 1 16,-13-3-1-16,10-3 1 0,-10 3-4 0,0 0 2 16,0 0-2-16,12 0 3 0,-12 0 1 0,0 0 1 0,11-2 0 15,-11 2 8-15,8 0-1 0,-8 0-4 16,0 0 2-16,7-4 0 0,-7 4 2 0,0 0 2 0,0 0-1 15,11-2-2-15,-11 2-1 0,0 0 0 0,0 0-2 16,0 0 2-16,0 0 0 0,0 0 0 16,0 0-2-16,7-3-2 0,-7 3 1 0,0 0 2 0,0 0-3 15,0 0 0-15,0 0-2 0,0 0-1 0,0 0-11 16,0 0-6-16,0 0-21 0,0 0-21 0,0 0-19 16,0 0-20-16,0 0-18 0,0 0-21 0,0 0-30 15,0 0-56-15,-21-9-120 0,21 9-365 0,-9-4 162 16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47.2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0 131 142 0,'0'0'164'0,"0"0"-9"0,0 0-5 0,0 0-13 15,0 0-7-15,0 0-9 0,0 0-8 0,28-7-3 0,-28 7-8 16,0 0-7-16,13-2-5 0,-13 2-12 15,0 0 1-15,7-5-3 0,-7 5-2 0,0 0 1 16,11-2-8-16,-11 2-5 0,10-4-4 0,-10 4-8 16,7-2-3-16,-7 2-1 0,10-4-1 0,-10 4 0 15,9-4-5-15,-9 4-1 0,12-5-4 16,-6 4-2-16,-6 1-8 0,9-4 1 0,-2 0-2 0,-7 4-6 0,13-6 1 16,-5 2-1-16,0 0-2 0,-2-1-2 0,1 3 1 15,1-2-6-15,-8 4 4 0,13-9-5 0,-7 6 1 16,1-1-1-16,1 0 0 0,-1 1 0 0,-7 3-6 15,13-8 2-15,-8 5 2 0,-5 3 1 0,10-6-2 16,-10 6 0-16,7-5 0 0,-7 5-1 0,10-3-2 16,-10 3 3-16,6-5-5 0,-6 5 2 0,0 0-5 15,0 0 10-15,6-3-4 0,-6 3 1 0,0 0 1 16,0 0 1-16,0 0-3 0,0 0 1 0,0 0 0 16,6-6-4-16,-6 6 3 0,0 0-1 0,0 0-1 15,0 0 1-15,0 0-5 0,0 0 5 0,0 0-3 16,0 0 3-16,0 0-2 0,0 0-4 0,0 0 3 15,0 0-2-15,0 0 2 0,0 0 2 0,0 0-4 0,0 0 1 16,0 0 2-16,0 0 2 0,0 0-7 16,0 0 3-16,0 0 0 0,0 0 1 0,0 0 0 0,0 0 2 15,0 0-2-15,0 0-1 0,0 0 0 0,0 0-1 16,0 0 4-16,-28 9-1 0,28-9-1 0,-10 4-1 16,10-4 4-16,-11 7-1 0,5-5-1 0,0 2 1 15,-2 0 0-15,8-4-3 0,-12 4 2 0,6 2-3 16,0-2 4-16,-1 0 1 0,0 1-1 0,1-1 0 15,-5 4-2-15,2-5-2 0,4 2 5 0,-1 0-5 16,0 0 2-16,-2-1 0 0,8-4 0 0,-11 8 2 16,7-5-3-16,4-3 0 0,-8 8 3 0,8-8 2 15,-6 6-4-15,6-6-1 0,-6 8 2 0,6-8 0 16,-6 6-1-16,6-6-1 0,-5 5 2 0,5-5 1 0,-4 8-4 16,4-8 4-16,0 0-3 0,-4 11 2 15,4-11-3-15,-2 5 4 0,2-5-2 0,-4 7 2 16,4-7 0-16,-5 8 0 0,5-8 0 0,0 0-1 0,-4 5 1 15,4-5 3-15,0 0-5 0,0 0 1 0,0 0-2 16,-3 9 2-16,3-9 1 0,0 0-2 0,0 0 1 16,0 0 2-16,0 0-1 0,0 10 1 0,0-10 0 15,0 0 0-15,0 0 3 0,11 10-5 0,-11-10-1 16,7 5 5-16,-1 0 0 0,2-1 0 0,3 0 2 16,-1 0-1-16,1 3 1 0,1-2-1 0,-1 1-1 15,0 0 1-15,2 2-2 0,-5-1 2 0,0-1 0 16,0 2-2-16,1 1-16 0,-3 1-14 0,-1-4-13 15,1 4-11-15,-3-1-20 0,-3-1-30 16,2-2-12-16,-2-6-32 0,1 16-62 0,-1-16-135 0,-4 12-370 16,4-12 164-16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52.4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203 173 87 0,'0'0'162'0,"0"0"-12"0,0 0-9 0,0 0-13 16,0 0-7-16,0 0-9 0,0 0-6 0,-16-2-7 16,16 2-13-16,0 0-3 0,0 0-6 0,0 0-5 15,0 0 1-15,-5-6-3 0,5 6-4 0,0 0-6 16,-5-8-2-16,5 8-1 0,0 0-4 0,-1-10-4 0,1 10-2 15,0 0-4-15,-2-11-2 0,2 11-2 0,0 0-2 16,0-10-2-16,0 10-5 0,-3-9 1 0,3 9-3 16,0 0-7-16,0 0 0 0,6-14-1 0,-1 11-2 15,-5 3-1-15,8-12-3 0,-8 12-1 0,8-8-2 16,-3 3 0-16,3 0 0 0,-2 1-5 0,3 0-2 16,-2-2 2-16,2 1 0 0,-2 3 0 0,1-4-4 15,-1 2 2-15,1 2-1 0,1-2-1 0,-2 0 0 16,1 0 0-16,-8 4 3 0,16-3-3 0,-9 0 2 15,-7 3-1-15,11-6-6 0,-5 5 3 0,-6 1 3 16,9-3-2-16,-9 3 0 0,10-4 0 0,-10 4 1 0,8-2-2 16,-8 2 3-16,0 0-2 0,0 0-3 0,8-3 2 15,-8 3-2-15,0 0 2 0,0 0-2 16,12-1 2-16,-12 1-3 0,0 0-10 0,0 0 16 0,8 6-3 16,-8-6-5-16,0 0 3 0,8 5 2 0,-8-5-3 15,6 7-2-15,-6-7 6 0,2 7 0 0,-2-7-1 16,2 9-1-16,-2-9 2 0,4 5 2 0,-4-5-5 15,0 0 0-15,2 11-2 0,-2-11 5 0,0 9 0 16,0-9-3-16,0 0 4 0,-1 12-3 0,1-12-1 16,-1 11 3-16,1-11-2 0,-4 11-1 0,2-3-1 15,2-8 3-15,-5 9 2 0,2-4-5 0,3-5 4 0,-5 12 0 16,2-6-2-16,-1-1 4 0,4-5-3 16,-5 11-3-16,1-6 3 0,4-5-2 0,-2 12 1 15,-2-5 1-15,4-7-3 0,-2 13 3 0,-3-7 2 0,4 1 0 16,1-7 0-16,-8 13 1 0,3-7-3 15,1 0 0-15,2 1 0 0,-5 0 5 0,3-1-3 0,-3 2 2 16,0-2-4-16,1 1 4 0,0 1-2 0,1-2 2 16,-2 0-5-16,-1 2 6 0,2-2-1 0,0 0-7 15,0 1 6-15,0 0 2 0,-3 0-3 0,2 2 1 16,3-3-1-16,-4 3-2 0,0-3 4 0,3 3-1 16,-3-2-4-16,4 0 1 0,-4-1 1 0,3 3 0 15,-1-1 1-15,1-2 0 0,0 0 1 0,-2 2-3 16,1-3 1-16,-2 3 1 0,1 1-2 0,1-1 0 15,-2-1-2-15,6-2 5 0,-6 0 2 0,3 1-3 16,3 2 1-16,-6-2-2 0,4 2-2 0,-2-3 4 0,-1 0-3 16,3 1 2-16,-3 0-3 0,1-2 2 0,6-4-3 15,-7 9 6-15,2-5-2 0,-1 1 0 0,6-5 1 16,-9 7 3-16,9-7-2 0,-11 8 3 0,6-6 2 16,5-2-1-16,-6 6 3 0,6-6 1 0,-9 4-1 15,9-4 0-15,-6 2 1 0,6-2-2 0,0 0 7 16,0 0-2-16,-10 6 1 0,10-6 5 15,0 0 0-15,0 0 0 0,0 0 0 0,0 0 0 0,0 0-4 16,-7 2 1-16,7-2-2 0,0 0 3 0,0 0-5 16,0 0-2-16,0 0 1 0,0 0-2 0,0 0-2 15,0 0 0-15,0 0-3 0,0 0-3 0,12-23 2 16,-12 23-2-16,8-8-1 0,-4 5 1 0,-4 3-4 16,11-6 3-16,-4 3-4 0,-7 3 4 0,12-4 1 0,-6 3-1 15,-6 1-1-15,10-3-3 0,-10 3 0 16,12-2 3-16,-12 2-3 0,10-2 2 0,-10 2-2 15,9-1-1-15,-9 1 1 0,11 3 0 0,-11-3-2 0,11 2 4 16,-11-2-3-16,9 3 1 0,-9-3 1 16,8 3 2-16,-8-3 0 0,11 4-3 0,-6 0 0 0,2-1 4 15,-7-3-4-15,12 6 4 0,-3-1-2 16,-3-2-1-16,2 0 0 0,0 2 1 0,-1-3 4 0,3 2-1 16,-3 0-5-16,1 0 3 0,-1-2-3 0,3 0 6 15,-1 1-2-15,-1-2-4 0,0 2 2 0,-8-3 6 16,13 5-4-16,-5-5 3 0,-8 0-4 0,12 1 4 15,-6 1-3-15,-6-2-1 0,0 0-3 0,11 1-7 16,-11-1-9-16,0 0-9 0,0 0-14 0,9 0-20 16,-9 0-22-16,0 0-25 0,0 0-24 0,0 0-28 15,0 0-37-15,0 0-153 0,0 0-378 0,0 0 168 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53.3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6 63 0,'0'0'139'0,"0"0"-7"16,0 0 1-16,0 0-6 0,0 0-7 0,0 0-4 16,0 0-5-16,0 0-5 0,0 0-5 0,0 0-11 15,0 0 0-15,0 0-8 0,0 0-6 0,0 0-3 16,0 0-8-16,0 0-8 0,0 0-3 0,0 0-16 15,0 0 8-15,0 0-7 0,33-2-3 0,-33 2 2 16,10-1-8-16,-10 1 5 0,11 1-4 0,-11-1-1 16,14 0-1-16,-14 0 4 0,16 0 0 0,-6 1 1 15,2 0 1-15,1 2 3 0,1-1-3 0,0 0 6 0,-1-1-2 16,2 0-1-16,2-1 0 0,-3 2-6 16,2-1 2-16,0-1-1 0,0 1-5 0,-1-1-1 15,0 1-4-15,-3-1-2 0,-1 0-4 0,0 0 2 0,3 3-3 16,-2-6-1-16,1 6-5 0,-4-6 4 15,-9 3-3-15,19-1-1 0,-12 1-1 0,-7 0 0 16,13 0-1-16,-13 0 0 0,11 0-4 0,-11 0 5 0,12-1-2 16,-12 1-2-16,0 0 0 0,9-1 1 0,-9 1-1 15,0 0 1-15,11 0-1 0,-11 0 2 0,0 0-6 16,0 0 2-16,0 0 0 0,12-2 0 0,-12 2 2 16,0 0 0-16,0 0-2 0,0 0 0 0,9-2-2 15,-9 2 4-15,0 0-1 0,0 0-3 0,0 0 2 16,0 0 0-16,6-4-4 0,-6 4 2 0,0 0-1 15,0 0-5-15,0 0-7 0,0 0-11 0,0 0-5 16,0 0-10-16,0 0-15 0,0 0-11 0,0 0-17 16,0 0-13-16,0 0-32 0,0 0-3 0,0 0-32 0,0 0-187 15,0 0-376-15,-25-9 167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54.3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6 145 100 0,'0'0'134'0,"0"0"1"16,0 0-10-16,0 0-4 0,0 0 0 16,0 0-11-16,0 0-6 0,0 0-7 0,0 0 5 0,0 0-7 15,0 0-5-15,0 0-7 0,0 0 0 0,0 0-7 16,0 0-11-16,0 0-1 0,0 0-6 16,0 0-3-16,0 0-5 0,0 0-4 0,0 0-4 0,0 0 3 15,0 0-2-15,0 0-3 0,27-13-7 0,-27 13 1 16,10-5-5-16,-3 1-1 0,0 1 4 0,0-2 0 15,0 1-8-15,5-1 2 0,-1 1 1 0,0-1-3 16,-2-2 4-16,3 3-2 0,-1-1-4 0,1-1-2 16,0-2 3-16,-3 3 0 0,1-1-4 0,-3 0-2 15,1 3-3-15,-2-2 0 0,0-1 0 0,0 3-2 16,1-2 0-16,-7 5-3 0,10-5 0 0,-10 5-1 16,8-6-2-16,-2 3 0 0,-6 3 3 0,6-5-4 15,-6 5 0-15,0 0 0 0,6-5-3 0,-6 5-2 0,0 0 0 16,0 0 2-16,8-4 1 0,-8 4 0 0,0 0-2 15,0 0-1-15,0 0-4 0,0 0 4 0,0 0-2 16,0 0-1-16,0 0 2 0,0 0-1 0,0 0-3 16,0 0 1-16,0 0 3 0,0 0-3 15,0 0 3-15,0 0 1 0,0 0 1 0,0 0-4 0,0 0 1 16,0 0 0-16,0 0 3 0,0 0-3 0,0 0 1 16,0 0 1-16,-19 17 2 0,19-17-7 0,-8 3 4 15,8-3 1-15,-10 4 0 0,4 0-1 0,6-4 3 16,-10 8-6-16,1-6 2 0,3 2 2 0,0 2 0 15,0-2-3-15,0 2 3 0,-2-3 2 0,8-3 0 16,-12 9-3-16,6-3 1 0,-1-2-3 0,0 2 2 16,0-2 2-16,-5 4-3 0,4-2 4 0,-1 1-1 0,2-1 1 15,1 0-3-15,-2-2-1 0,2 0 5 16,1 2-5-16,-2-1 4 0,7-5 0 0,-8 9-2 16,1-4 1-16,7-5-4 0,-9 6 3 0,6-1 2 15,3-5-4-15,-9 6 5 0,9-6-1 0,-7 4-1 0,7-4-3 16,-7 7 4-16,7-7-2 0,0 0 0 15,-7 5 0-15,7-5 0 0,0 0-1 0,0 0 3 0,0 0-3 16,-6 6-1-16,6-6 0 0,0 0-3 0,0 0 6 16,0 0-1-16,0 0 1 0,0 0 0 15,0 0 0-15,0 0 3 0,0 0-2 0,7 14 3 0,-7-14 4 16,6 5-1-16,-6-5 6 0,11 6-2 0,-6-4 1 16,2 2 0-16,-1 1-2 0,1 0-1 0,1-1 1 15,3 1-2-15,-3 3 2 0,2-2-5 0,0 1 1 16,1 1 1-16,-3 0-4 0,3 2-1 0,0-1-3 15,-3 0-8-15,1 2-16 0,-2-1-13 0,-3 2-15 16,2-2-11-16,-2 0-21 0,-3 0-26 0,1 1-25 0,-4 1-39 16,0-4-180-16,2-8-383 0,-11 16 170 15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38.5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332C350-8999-4ED0-9ABB-A698FC830AE9}" emma:medium="tactile" emma:mode="ink">
          <msink:context xmlns:msink="http://schemas.microsoft.com/ink/2010/main" type="inkDrawing"/>
        </emma:interpretation>
      </emma:emma>
    </inkml:annotationXML>
    <inkml:trace contextRef="#ctx0" brushRef="#br0">0-1 18 0,'0'0'134'0,"0"0"-8"0,0 0-9 0,0 0-7 16,0 0-5-16,0 0-7 0,0 0-14 0,0 0 0 15,0 0-7-15,0 0-5 0,0 0-10 0,0 0-6 16,0 0-5-16,0 0-2 0,0 0-13 0,0 0 9 15,0 0 3-15,0 0-1 0,0 0-3 0,0 0 2 16,0 0-1-16,0 0-2 0,0 0 0 0,0 0-6 0,0 0-1 16,0 0-7-16,0 0 2 0,0 0-8 15,0 0-6-15,0 0 5 0,0 0-1 0,0 0-4 0,0 0-7 16,0 0 8-16,0 0-2 0,0 0-3 0,0 0-5 16,25 0 6-16,-25 0 2 0,9 0-4 0,-9 0 2 15,0 0-3-15,15 4 0 0,-15-4 1 0,12 1 0 16,-12-1-1-16,11-1-1 0,-2 2 2 0,0 0-1 15,-9-1-1-15,17 0 3 0,-10 2 0 0,-7-2 0 16,21 0-2-16,-11 0 0 0,0 0 5 0,-1 1 0 16,2-1-4-16,-11 0-2 0,15 0-1 0,-15 0 2 0,13 0-2 15,-4 1-4-15,-9-1 2 0,12 0 1 0,-12 0 2 16,10 4-8-16,-3-4 0 0,-7 0 4 16,16 2-3-16,-8 0-4 0,-1-1 7 0,-7-1-4 0,16 3 2 15,-7-2 0-15,2 0 0 0,-1 0 0 0,-2 0 1 16,-8-1-5-16,18 0 2 0,-11 2-2 15,5 0 3-15,-3-2-3 0,-9 0 5 0,17 0-5 0,-9 0 5 16,1 3-4-16,4-3 0 0,-13 0 2 0,12 0-1 16,-12 0-1-16,11 0 1 0,-11 0 0 0,14 1-1 15,-14-1 2-15,11 0-1 0,-11 0 1 0,16 0-1 16,-9 0 3-16,-7 0-1 0,18 1-3 0,-11 1 1 16,-7-2-1-16,15 1 1 0,-5 0-1 0,-2 2-1 0,1-1 2 15,3-2-1-15,-3 0 1 0,-9 0-1 16,17 4 3-16,-8-3-6 0,3 0 6 0,-2 0-2 15,-1-1 0-15,-1 2 4 0,-8-2-1 0,20 3-2 0,-13-2 2 16,2 0 2-16,1 0-2 0,-10-1 3 16,16 3-2-16,-5-3 2 0,-1 0 2 0,-10 0-1 15,15 1 2-15,-7 0-7 0,-8-1 9 0,13 0 3 0,-13 0-6 16,16 3 5-16,-16-3-1 0,11 0-1 0,-11 0 1 16,0 0-4-16,10 0 5 0,-10 0-3 0,0 0-1 15,9 0-2-15,-9 0 3 0,0 0-2 0,0 0 3 16,0 0-5-16,0 0 6 0,0 0-2 0,0 0 2 15,13 0-5-15,-13 0-1 0,0 0-2 0,0 0 4 16,0 0-4-16,0 0-3 0,0 0-8 0,0 0-18 0,0 0-21 16,0 0-29-16,0 0-26 0,0 0-33 15,0 0-24-15,0 0-59 0,0 0-118 0,-26-16-361 16,15 15 160-16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39.83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B411AD6-797E-4922-975C-FB7DBEF7CF8F}" emma:medium="tactile" emma:mode="ink">
          <msink:context xmlns:msink="http://schemas.microsoft.com/ink/2010/main" type="inkDrawing"/>
        </emma:interpretation>
      </emma:emma>
    </inkml:annotationXML>
    <inkml:trace contextRef="#ctx0" brushRef="#br0">293 0 6 0,'0'0'95'0,"0"0"-5"16,0 0-7-16,0 0 1 0,0 0-20 0,0 0-2 15,0 0-2-15,0 0 3 0,0 0-13 0,0 0 1 16,0 0-7-16,0 0 1 0,0 0 2 0,0 0-5 15,0 0-6-15,0 0 1 0,0 0 0 0,0 0 2 16,0 0-8-16,0 0 8 0,0 0-6 0,0 0 2 16,0 0-2-16,0 0-4 0,0 0 5 0,0 0-3 15,0 0-5-15,0 0-4 0,0 0-5 0,0 0 6 16,0 0-6-16,0 0-1 0,0 0 0 0,0 0 1 16,0 0-4-16,0 0 3 0,0 0-5 0,0 0 4 15,0 0-8-15,0 0 4 0,0 0 2 0,0 0 1 16,0 0 0-16,0 0-3 0,0 0 3 0,0 0 5 15,0 0-1-15,0 0-1 0,0 0 2 0,0 0 0 0,0 0-7 16,0 0 5-16,0 0-4 0,0 0 1 0,0 0-1 16,0 0 4-16,0 0 1 0,0 0-3 15,0 0 1-15,0 0 5 0,0 0 1 0,0 0-10 0,0 0 4 16,-21 12 2-16,21-12-1 0,-11 8 3 0,5-6-5 16,6-2 0-16,-14 4 2 0,5-1-3 0,1 3 2 15,0-3-3-15,-2 2 0 0,-1-1 1 0,2 0-1 16,-1-2-1-16,0 4 2 0,-1-2-2 0,4 0 0 15,-2-1 0-15,2 0-3 0,-1 1-2 0,1 0 1 16,7-4 0-16,-11 6 1 0,5-4-3 0,6-2-3 16,-11 6 3-16,7-4-2 0,4-2 2 0,0 0 2 15,-10 6-3-15,10-6 3 0,0 0 3 0,-6 3-4 0,6-3 2 16,0 0 5-16,0 0-5 0,0 0-1 16,0 0 1-16,-7 4-1 0,7-4 0 0,0 0-3 15,0 0 3-15,0 0-1 0,0 0-1 0,0 0-3 0,-9 2 2 16,9-2 4-16,0 0-7 0,-10 5 1 0,10-5-1 15,0 0 5-15,-9 3-4 0,9-3 0 0,0 0 3 16,-11 1-5-16,11-1-7 0,0 0 7 0,-7 5-1 16,7-5 1-16,0 0-1 0,-9 5-1 0,9-5 3 15,0 0 2-15,0 0-8 0,0 0 4 0,-7 3 0 16,7-3 1-16,0 0 1 0,0 0-5 0,0 0 3 16,0 0 3-16,0 0 4 0,0 0-5 0,0 0 3 15,0 0-1-15,0 0-10 0,0 0 6 0,0 0 4 16,0 0 0-16,0 0 5 0,0 0 11 0,0 0 2 15,0 0 9-15,0 0-1 0,0 0 2 0,17 11-6 0,-17-11 0 16,11 1 1-16,-11-1-5 0,10 3-1 16,-4-1 2-16,-6-2-7 0,15 5 1 0,-9-5 1 0,-6 0-2 15,14 4-1-15,-8-3-1 0,-6-1-3 0,12 7-5 16,-8-5 4-16,-4-2-4 0,11 5 0 0,-6-2-1 16,-5-3 0-16,9 9 1 0,-4-6-3 0,-1 1 2 15,0 2-1-15,-4-6-2 0,9 9 1 0,-7-1-6 16,2-3-22-16,-4-5-20 0,6 15-20 0,-6-8-23 15,4 4-29-15,0-3-45 0,-2-1-49 0,0 2-146 16,1-1-386-16,1-2 170 0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3.1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E1C537A-B08B-46E5-A8F0-2CFE0A96559D}" emma:medium="tactile" emma:mode="ink">
          <msink:context xmlns:msink="http://schemas.microsoft.com/ink/2010/main" type="inkDrawing"/>
        </emma:interpretation>
      </emma:emma>
    </inkml:annotationXML>
    <inkml:trace contextRef="#ctx0" brushRef="#br0">0 11 87 0,'0'0'115'0,"0"0"-13"0,0 0-7 0,0 0 4 16,0 0-12-16,0 0-6 0,0 0-5 0,0 0-7 15,0 0-5-15,0 0-2 0,0 0-6 0,0 0-5 0,0 0-4 16,0 0-7-16,0 0 0 0,0 0-5 16,0 0 0-16,0 0-2 0,0 0 0 0,0 0 0 15,0 0 1-15,0 0-2 0,0 0-4 0,0 0-1 0,0 0-2 16,0 0 1-16,0 0-5 0,0 0 0 0,8-4 5 16,-8 4 1-16,0 0-1 0,15 0 0 0,-15 0 1 15,13 0-6-15,-13 0 5 0,22 0 0 0,-13 1 0 16,6-2-1-16,-2 1-2 0,1 0-5 0,0 0 5 15,1 0 0-15,7-1 0 0,-9 1-3 0,3 0-1 16,4-1-4-16,-7 1 4 0,0 0-2 0,0 0-3 16,1 0 0-16,-2 0 1 0,1 0-3 0,-4 0-2 15,4 0 0-15,-13 0-2 0,17 0-5 0,-6 1 4 16,-2 0-2-16,-9-1 0 0,15 1-3 0,-6-2 2 16,0 2 2-16,1 1-1 0,-10-2 1 0,17-2-1 15,-3 4-5-15,-4-2 3 0,2 0-1 0,0 1 0 16,1-1 1-16,-1-3 2 0,-1 5-5 0,-2-2 4 15,-9 0-1-15,17 0 0 0,-8 0-1 0,-9 0-5 0,14 0 4 16,-14 0 0-16,10 0 2 0,-10 0 1 16,0 0-5-16,13 0 4 0,-13 0 0 0,0 0-1 0,12 0 4 15,-12 0-3-15,0 0-9 0,11-3 10 0,-11 3 1 16,0 0 0-16,15 0-4 0,-15 0-1 16,8 1 5-16,-8-1-4 0,0 0 3 0,15-1 1 0,-15 1-4 15,12 0 2-15,-12 0-8 0,11 0 7 0,-11 0-2 16,0 0 3-16,14 0-3 0,-14 0 1 0,11 1 2 15,-11-1-1-15,0 0 0 0,11-1-4 0,-11 1 0 16,0 0 3-16,11-1 2 0,-11 1-1 0,0 0-1 16,0 0-5-16,11-4-4 0,-11 4-5 0,0 0-16 15,0 0-11-15,7-2-22 0,-7 2-13 0,0 0-23 16,0 0-7-16,0 0-17 0,0 0-45 0,0 0-84 16,0 0-273-16,-30-4 121 0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4.0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8BA3F2-9328-44F2-BD19-8D8C06BBC0F9}" emma:medium="tactile" emma:mode="ink">
          <msink:context xmlns:msink="http://schemas.microsoft.com/ink/2010/main" type="inkDrawing"/>
        </emma:interpretation>
      </emma:emma>
    </inkml:annotationXML>
    <inkml:trace contextRef="#ctx0" brushRef="#br0">295 0 106 0,'0'0'119'0,"0"0"-9"0,0 0-7 0,0 0-15 0,0 0-2 15,0 0-7-15,0 0-10 0,0 0 1 0,0 0-9 16,0 0-4-16,0 0-2 0,0 0-7 0,0 0-4 16,0 0-4-16,0 0 3 0,0 0-2 0,0 0-5 15,0 0 3-15,-27 6-2 0,27-6 3 0,-10 3-4 16,10-3 1-16,-12 1-7 0,12-1 4 0,-14 4-8 15,8-4 2-15,-4 3-2 0,1-2 0 0,0 2-8 16,-1-2 5-16,0 2 0 0,1-2-6 0,-1 1-6 16,3 3 9-16,-1-2-17 0,-1 0 10 0,1 0-3 15,1 1-3-15,7-4-2 0,-15 5 4 0,10 0 1 0,-3-3-3 16,1 2-1-16,7-4 2 0,-12 5-3 16,6-2-4-16,6-3 6 0,-9 5-1 0,9-5-8 15,-6 5 5-15,6-5 3 0,-5 6-5 0,5-6 1 0,0 0 1 16,-9 6-3-16,9-6 7 0,-6 5-6 0,6-5-3 15,-5 7 0-15,5-7 4 0,0 0 0 0,-4 7-1 16,4-7 0-16,0 0 3 0,-7 4 1 0,7-4-3 16,0 0 1-16,0 0-3 0,-6 8 1 0,6-8-12 15,0 0 12-15,-6 2 3 0,6-2-10 0,0 0 6 0,0 0 4 16,0 0 0-16,0 0 0 0,0 0-2 16,0 0 0-16,0 0 0 0,0 0 3 0,0 0-3 15,0 0-1-15,0 0 1 0,0 0 2 0,0 0 5 16,0 0-6-16,0 0 1 0,0 0-1 0,0 0 5 15,-4 8-7-15,4-8 5 0,0 0-1 0,0 0 4 16,0 0 2-16,0 0-1 0,0 0 1 0,14 6 2 16,-14-6 0-16,9 5 5 0,-1-4 2 0,-1 2-4 0,1-1-2 15,3 3 0-15,-4-1 0 0,1-1-3 16,4 2-4-16,-1 0 2 0,-1-1 4 0,-1 2-5 16,2-3-5-16,-1 4-9 0,1-1-10 0,-3 0-13 0,2 1-15 15,-1-1-8-15,1 1-18 0,-3-2-13 0,-1 0-21 16,0 3-16-16,1-2-149 0,-5-1-290 0,4-1 128 15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6.0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C47FBF-5941-455E-8C77-B5A84A8DBDD9}" emma:medium="tactile" emma:mode="ink">
          <msink:context xmlns:msink="http://schemas.microsoft.com/ink/2010/main" type="inkDrawing"/>
        </emma:interpretation>
      </emma:emma>
    </inkml:annotationXML>
    <inkml:trace contextRef="#ctx0" brushRef="#br0">14 10 25 0,'0'0'146'0,"0"0"-15"0,-7-6-3 0,7 6-6 16,0 0-13-16,0 0-17 0,0 0 4 0,0 0-7 15,0 0-11-15,-7-4 0 0,7 4-10 0,0 0-1 16,0 0-4-16,0 0-3 0,0 0-8 0,0 0-3 15,0 0-5-15,0 0-6 0,0 0-8 0,0 0 0 16,0 0-3-16,0 0 1 0,0 0-6 0,0 0 3 16,0 0-3-16,0 0-4 0,0 0 1 0,0 0-2 15,28 12 3-15,-21-9 1 0,4-3 4 0,0 2 1 0,3 0-2 16,-1-1-1-16,2 0 1 0,6 1 0 0,-6-2-1 16,1 1-2-16,4 0-8 0,-4 0 6 0,5-1-3 15,-5 3 1-15,5-3-11 0,-2 2 7 0,-3-2-2 16,2 0 1-16,-2 0 3 0,3 0-3 0,1 0-4 15,-5 0-2-15,6 0 1 0,-6 3 2 0,-2-3-5 16,1-3 3-16,3 3-3 0,-1 3 0 0,-1-3-2 16,-2 0 1-16,1 0 1 0,1-3-1 0,-2 6-1 0,1-6 1 15,0 6 2-15,-1-6-4 0,2 3 0 0,-3 0 1 16,-1 0 0-16,3 0 1 0,-3 0 1 16,1 3-6-16,1-3 3 0,-1 1-8 0,-2-1 7 0,1 0-1 15,-2 1 3-15,-9-1-2 0,13 2 1 0,-13-2 0 16,16 1-2-16,-7-1 0 0,-9 0 2 15,12-1-2-15,-12 1 3 0,12 1 1 0,-12-1-4 0,11 0 2 16,-11 0 0-16,10 0 0 0,-10 0-2 0,0 0-6 16,11 0 11-16,-11 0-1 0,0 0-3 0,0 0 3 15,10 0 2-15,-10 0-1 0,0 0-4 0,0 0-1 16,0 0 1-16,0 0 0 0,9-4 0 0,-9 4-1 16,0 0-4-16,0 0-8 0,0 0-9 0,0 0-7 15,0 0-18-15,0 0-13 0,0 0-13 0,0 0-15 16,0 0-8-16,0 0-25 0,0 0-39 0,0 0-94 15,-30-4-273-15,22 2 122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59:48.7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4F970D-FFFA-4AC3-91EB-5D36AC3A58BB}" emma:medium="tactile" emma:mode="ink">
          <msink:context xmlns:msink="http://schemas.microsoft.com/ink/2010/main" type="writingRegion" rotatedBoundingBox="1812,1591 14313,1331 14369,4014 1868,4274"/>
        </emma:interpretation>
      </emma:emma>
    </inkml:annotationXML>
    <inkml:traceGroup>
      <inkml:annotationXML>
        <emma:emma xmlns:emma="http://www.w3.org/2003/04/emma" version="1.0">
          <emma:interpretation id="{DF044E03-46B4-4996-AB63-495C61A17CC2}" emma:medium="tactile" emma:mode="ink">
            <msink:context xmlns:msink="http://schemas.microsoft.com/ink/2010/main" type="paragraph" rotatedBoundingBox="1814,1648 13588,1290 13615,2165 1840,25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29EA52-1DEC-4A51-AA45-983616BEA752}" emma:medium="tactile" emma:mode="ink">
              <msink:context xmlns:msink="http://schemas.microsoft.com/ink/2010/main" type="line" rotatedBoundingBox="1813,1648 13588,1290 13615,2165 1840,2523"/>
            </emma:interpretation>
          </emma:emma>
        </inkml:annotationXML>
        <inkml:traceGroup>
          <inkml:annotationXML>
            <emma:emma xmlns:emma="http://www.w3.org/2003/04/emma" version="1.0">
              <emma:interpretation id="{4E497A10-84CD-4D88-BC68-D054FE3752BB}" emma:medium="tactile" emma:mode="ink">
                <msink:context xmlns:msink="http://schemas.microsoft.com/ink/2010/main" type="inkWord" rotatedBoundingBox="1814,1647 4360,1570 4384,2355 1837,2432"/>
              </emma:interpretation>
            </emma:emma>
          </inkml:annotationXML>
          <inkml:trace contextRef="#ctx0" brushRef="#br0">2 22 39 0,'0'0'197'0,"0"0"-8"16,0 0-6-16,0 0-17 0,0-15-12 0,0 15-7 16,0 0-7-16,0 0-7 0,-3-8-6 0,3 8-6 0,0 0-5 15,0 0-4-15,0 0-8 0,0 0-9 16,0 0-11-16,0 0-6 0,0 0-8 0,0 0-5 16,0 0-11-16,0 0-5 0,0 0-5 0,0 0-5 0,0 0-6 15,0 0-1-15,0 0-3 0,0 0-1 0,18 20-2 16,-8-13-2-16,1 3 0 0,3 0-1 0,0 6-1 15,1-3 1-15,1 2-5 0,-1 2 1 0,4-1 3 16,-3 0-2-16,8 4-3 0,-8-4 3 0,-2 0-5 16,6 0 3-16,-4-3-3 0,1 1 1 0,-2 0-2 15,1 0 2-15,0 0-4 0,1 0 3 0,-3 0 2 16,3-3-2-16,-2 1 0 0,2-1 3 0,-1 1-7 16,0-1 3-16,1-1-1 0,-4-1 0 0,4 1-2 15,-4-4 2-15,7 5-3 0,-6-4-3 0,3 0 0 16,-3 1 3-16,-2-3-2 0,4 1-2 0,-6-2-2 0,1 1-4 15,0 0-13-15,-5-1-17 0,0 0-18 16,-6-4-18-16,11 6-20 0,-3-2-26 0,-8-4-14 0,0 0-17 16,0 0-25-16,2 5-234 0,-2-5-434 0,0 0 192 15</inkml:trace>
          <inkml:trace contextRef="#ctx0" brushRef="#br0" timeOffset="440.07">556 3 137 0,'0'0'171'0,"0"0"-7"0,0 0-17 0,-4-10 0 15,4 10-15-15,0 0-9 0,0 0-25 0,0 0-7 16,0 0-5-16,0 0-3 0,0 0-10 0,0 0-1 16,0 0-11-16,-22 12-1 0,16-8 0 0,-2 3 6 15,-3 1 3-15,0 3-2 0,0 4-4 0,-2-1-1 16,-1 1 2-16,-1 1-2 0,-1 1-2 15,1 2-1-15,-2-2-2 0,2 0-7 0,-4 6-1 0,-3-2-6 16,8-6-2-16,0 2-3 0,3-1-3 0,-2 1-5 16,-3-1 0-16,2 0-4 0,-1 1 0 0,3-4-6 0,-3 2 0 15,2 1 0-15,3-4-3 0,-1 2 2 16,-2 1-2-16,4-4-3 0,-1 0-14 0,-1-1-17 16,3-1-17-16,-4 0-22 0,2-1-17 0,1 2-21 0,-2-2-30 15,3-2-21-15,1 0-70 0,-1-1-131 0,-1-2-373 16,3 1 165-16</inkml:trace>
          <inkml:trace contextRef="#ctx0" brushRef="#br0" timeOffset="1125.4">869 519 145 0,'0'0'215'16,"0"0"-19"-16,0 0-26 0,0 0-10 0,0 0-16 15,0 0-12-15,0 0-6 0,0 0-7 0,0 0-5 16,17-15-8-16,-17 15-8 0,9-8-10 0,-4 4-11 15,1 0-5-15,0-2-8 0,0-3-5 16,-2 2-7-16,5-1 1 0,-3 2-16 0,0-2 3 0,2-1-9 16,-2 0 0-16,-4 2-4 0,4 1 0 0,3-3-3 15,-7 1-4-15,3 2 2 0,-2-2-2 0,1 2-6 16,-4 6-1-16,6-11-3 0,-5 6 1 0,-1 5-3 16,4-9 3-16,-4 9-1 0,3-8-1 0,-3 8 1 0,0 0 0 15,4-8-1-15,-4 8 0 0,0 0-1 16,0 0-3-16,0 0-4 0,1-8 2 0,-1 8-3 15,0 0 1-15,0 0-4 0,0 0-1 0,0 0 0 0,0 0 5 16,0 0 2-16,-16 19-2 0,13-13 10 0,-2 6 0 16,0-3 3-16,-1 3 3 0,-1-1 2 0,5 3 6 15,-3 0-2-15,0 0 5 0,3-3 0 0,-2 3 3 16,3-3 3-16,-2 2 3 0,3-1-1 0,-1-1 4 16,-1 2-5-16,0-3-5 0,4-2 1 15,-2-8-6-15,-3 14-1 0,3-6 0 0,-1 1-3 0,1-9-4 16,1 13 0-16,-1-13 4 0,1 12-6 0,-1-12-2 15,2 10-2-15,0-4 0 0,-2-6-1 0,4 9-16 16,-4-9-21-16,6 8-25 0,-3-3-34 0,-3-5-44 0,8 6-33 16,-8-6-58-16,11 3-210 0,-11-3-464 15,14 0 205-15</inkml:trace>
          <inkml:trace contextRef="#ctx0" brushRef="#br0" timeOffset="1900.25">1403 605 146 0,'14'-4'241'15,"-14"4"-12"-15,0 0-21 0,0 0-19 0,9-1-16 16,-9 1-19-16,0 0-13 0,9-3-12 0,-9 3-16 15,0 0-9-15,0 0-10 0,13-4-9 0,-13 4-8 0,0 0-13 16,0 0-5-16,11 0-8 0,-11 0-5 16,0 0-10-16,0 0-19 0,0 0-12 0,7 4-20 15,-7-4-24-15,0 0-19 0,0 0-23 0,0 0-32 0,0 0-24 16,0 0-183-16,0 0-347 0,0 0 154 0</inkml:trace>
          <inkml:trace contextRef="#ctx0" brushRef="#br0" timeOffset="2129.84">1635 600 174 0,'10'-4'244'0,"-10"4"-10"0,8-5-16 0,-8 5-13 15,10-4-20-15,-10 4-18 0,9-2-18 0,-9 2-13 16,10-3-15-16,-10 3-8 0,11-1-15 0,-11 1-7 15,0 0-15-15,11-4-3 0,-11 4-12 0,10 0-13 0,-10 0-22 16,0 0-27-16,12 2-25 0,-12-2-26 16,7 4-23-16,-7-4-29 0,9 2-25 0,-9-2-65 0,11 2-113 15,-11-2-332-15,8 1 148 0</inkml:trace>
          <inkml:trace contextRef="#ctx0" brushRef="#br0" timeOffset="2280.69">1873 601 56 0,'0'0'232'0,"0"0"-11"16,10-5-15-16,-10 5-20 0,0 0-20 0,7-3-14 16,-7 3-15-16,8-2-16 0,-8 2-11 0,0 0-19 15,0 0-18-15,0 0-30 0,0 0-28 0,7-4-32 16,-7 4-38-16,0 0-38 0,0 0-181 0,0 0-298 0,0 0 132 16</inkml:trace>
          <inkml:trace contextRef="#ctx0" brushRef="#br0" timeOffset="2745.78">2263 488 163 0,'0'0'217'16,"0"0"-13"-16,4-8-7 0,-4 8-10 0,0 0-9 15,6-6-6-15,-6 6-6 0,0 0-6 0,0 0-10 16,0 0-10-16,2-6-7 0,-2 6-11 0,0 0-9 15,0 0-16-15,0 0-6 0,0 0-15 0,0 0-10 0,0 0-6 16,0 0-2-16,0 0-4 0,0 0-1 16,0 0-1-16,-12 20 1 0,9-12-5 0,3-8-4 15,-10 14 1-15,7-3 1 0,-4-2-3 0,4 2 2 0,-2 1-4 16,5-4-2-16,-3 3-1 0,0 0-4 0,3-1 2 16,0-10 0-16,0 17-2 0,3-9-6 0,-3 0 2 15,2 1-6-15,1 0-1 0,1-3-2 0,0 2-3 16,1-1 4-16,1-3-2 0,1 3 1 0,-2-2-6 15,5 2-1-15,-3-2-2 0,3-1-15 0,2 1-26 16,-3-1-32-16,2 1-40 0,2-3-49 0,-2-2-46 16,0-2-94-16,0-3-196 0,1-2-525 0,0-1 234 15</inkml:trace>
          <inkml:trace contextRef="#ctx0" brushRef="#br0" timeOffset="2930.79">2449 255 244 0,'7'-7'232'0,"-1"5"-21"0,4-2-22 16,0 0-20-16,1 3-16 0,-2 0-25 0,-9 1-32 16,18 0-35-16,-9 1-41 0,-9-1-40 0,13 1-49 15,-8 2-167-15,3-1-256 0,-8-2 114 0</inkml:trace>
        </inkml:traceGroup>
        <inkml:traceGroup>
          <inkml:annotationXML>
            <emma:emma xmlns:emma="http://www.w3.org/2003/04/emma" version="1.0">
              <emma:interpretation id="{29F979AE-282B-490B-ADB2-6AC6EAC16D9F}" emma:medium="tactile" emma:mode="ink">
                <msink:context xmlns:msink="http://schemas.microsoft.com/ink/2010/main" type="inkWord" rotatedBoundingBox="5120,1750 6404,1711 6417,2121 5132,2159"/>
              </emma:interpretation>
            </emma:emma>
          </inkml:annotationXML>
          <inkml:trace contextRef="#ctx0" brushRef="#br0" timeOffset="4320.71">3309 223 182 0,'0'0'256'0,"0"0"-21"0,0 0-17 15,0 0-19-15,11-16-20 0,-3 16-11 16,4-3-14-16,1 2-11 0,0 0-11 0,9 2-8 0,-2-1-12 15,-2-1-10-15,6 1-10 0,-4 0-6 0,-2-1-12 16,-1 2-5-16,2 0-12 0,-3 0 2 0,-3-1-10 16,0 0-4-16,-1 3-7 0,1-3-1 0,-5 2-4 15,-8-2-4-15,16 0-6 0,-16 0-1 0,9 3-8 16,-9-3-11-16,11 0-11 0,-11 0-18 0,0 0-17 16,6 4 4-16,-6-4-17 0,0 0-17 0,0 0-18 15,0 0-22-15,-19 10-20 0,19-10-15 0,-15 2-65 16,5-1-120-16,-3 2-359 0,5-3 160 0</inkml:trace>
          <inkml:trace contextRef="#ctx0" brushRef="#br0" timeOffset="4538.06">3320 401 19 0,'15'0'234'0,"6"3"-14"0,0-2-16 0,2 1-13 16,0-2-17-16,-2-2-17 0,2 4-17 0,0-2-14 16,-2 2-14-16,0-2-10 0,-2 1-8 0,-4-1-18 15,-2 0-11-15,1 0-20 0,0 0-20 0,-1 0-24 16,-3 0-24-16,-2 0-29 0,-8 0-26 0,19-2-46 16,-12 1-161-16,1-2-309 0,2 0 137 0</inkml:trace>
          <inkml:trace contextRef="#ctx0" brushRef="#br0" timeOffset="5089.13">4530 74 62 0,'0'0'246'0,"11"-4"-19"15,-11 4-12-15,0 0-22 0,4-6-19 0,-4 6-19 16,0 0-20-16,0 0-14 0,0 0-15 0,0 0-6 15,0 0-10-15,0 0-8 0,0 0-3 0,0 0-3 16,-31 16-2-16,18-8-4 0,-2-4-3 0,-3 4-7 0,0 1-4 16,-1 5-4-16,-4-3-4 0,3 2-6 0,1-1 1 15,-1 1-5-15,0-2-3 0,-2 1-7 16,2-3 0-16,2 3-4 0,2-1-1 0,-2 0 1 0,2-3-2 16,1 1-5-16,5-2-1 0,-3-2 1 0,7-1-4 15,-1 1-2-15,1 0 0 0,-1-1-3 16,7-4 3-16,-11 5-5 0,11-5 1 0,-9 6 0 0,9-6 1 15,-3 4 0-15,3-4-1 0,0 0-1 0,0 0 0 16,0 0 2-16,0 0-3 0,0 0 4 0,15 11-4 16,-15-11 0-16,19 4-1 0,-10-1 1 0,2 0-5 15,4 0 2-15,-1 0 2 0,-1-1 0 0,7 1 1 16,-5 0-5-16,4 2 2 0,-3-2-2 0,4 3 4 16,3-3-2-16,-4 2 1 0,1 3-3 0,0-2 4 15,-4 0-1-15,5 2-2 0,-1 0-5 0,-4 0-15 16,3 1-22-16,1 1-21 0,-2 0-29 0,-3 0-35 15,4-1-40-15,-7 0-254 0,1-3-455 0,0 2 201 0</inkml:trace>
        </inkml:traceGroup>
        <inkml:traceGroup>
          <inkml:annotationXML>
            <emma:emma xmlns:emma="http://www.w3.org/2003/04/emma" version="1.0">
              <emma:interpretation id="{05870B5B-42E9-4D10-8AA0-C1F6806DB4A1}" emma:medium="tactile" emma:mode="ink">
                <msink:context xmlns:msink="http://schemas.microsoft.com/ink/2010/main" type="inkWord" rotatedBoundingBox="7012,1654 7953,1625 7970,2179 7029,2207"/>
              </emma:interpretation>
            </emma:emma>
          </inkml:annotationXML>
          <inkml:trace contextRef="#ctx0" brushRef="#br0" timeOffset="6520.14">5350 90 47 0,'0'0'183'0,"10"-6"-5"0,-10 6-3 0,5-5-10 16,-5 5-4-16,10-3-10 0,-10 3-8 0,0 0-9 15,6-6-21-15,-6 6-5 0,0 0-18 0,0 0-10 16,0 0-6-16,0 0-10 0,0 0-6 0,0 0-1 15,0 0-4-15,-8 25 1 0,0-14-4 0,1-2-6 16,-1 4-2-16,-8 2-3 0,7 0-3 0,-3 0-1 16,-1 0 0-16,3-2-4 0,-1 2-4 0,1-4-1 0,3 0-2 15,1 2-2-15,-4-4-8 0,5 1 7 16,-1-1-5-16,2-2 1 0,-1 0-1 0,2-1-1 16,3-6-4-16,-8 10 1 0,8-10 0 0,-6 8-3 0,6-8-1 15,-2 7 5-15,2-7 0 0,0 0 0 16,0 0 2-16,0 0 2 0,0 0-2 0,0 0-1 15,0 0 0-15,0 0-3 0,0 0 0 0,24-20-7 0,-15 12 1 16,2-3-10-16,0 0-3 0,2-3-2 0,0-3-6 16,2 1-4-16,-2-2 1 0,2 2-9 15,-1-1 9-15,-2 0 1 0,-2 0-2 0,1 0 6 0,0 1 5 16,0 0-1-16,-6 3 0 0,1 3 3 0,3 0 5 16,-4 0 1-16,0 0 7 0,0 5 2 0,0-2 3 15,-3 2 4-15,-2 5 1 0,6-9 1 0,-3 4-2 16,-3 5-1-16,4-6-4 0,-4 6 1 0,0 0-3 15,0 0-1-15,9-6-3 0,-9 6 0 0,0 0-1 16,0 0 3-16,0 0-1 0,20 8 4 0,-13-4 4 16,1 3 4-16,3 1 1 0,3 2 1 0,1 4 2 15,-2 0 0-15,2-1 2 0,1 2 5 0,0 2 1 16,0-5 0-16,-3 3-2 0,4 2 4 0,-3-6-6 0,0 2-1 16,-1-1 0-16,2 0-4 0,-7-2-4 0,1-3-2 15,0 3-2-15,-1-4 2 0,-1 2-1 16,-1-5-1-16,-1 2-2 0,1 0 0 0,0-1 1 0,-6-4 1 15,8 5-2-15,-8-5-1 0,6 6-3 0,-6-6-1 16,5 6-4-16,-5-6-7 0,6 5-14 0,-6-5-20 16,0 0-17-16,0 0-20 0,5 5-18 0,-5-5-22 15,0 0-21-15,7 3-24 0,-7-3-64 0,0 0-163 16,0 0-422-16,0 0 186 0</inkml:trace>
          <inkml:trace contextRef="#ctx0" brushRef="#br0" timeOffset="6708.07">5477 196 190 0,'27'-6'212'16,"-11"8"-12"-16,5-2-19 0,-1 0-21 0,3 4-13 0,2-1-14 15,-2 1-15-15,2 1-24 0,-4 0-33 0,0 1-30 16,0-2-38-16,-1 1-33 0,0-3-64 0,-4 1-126 15,5 1-248-15,-6-2 110 0</inkml:trace>
          <inkml:trace contextRef="#ctx0" brushRef="#br0" timeOffset="6916.31">6149 325 63 0,'0'0'220'0,"0"9"-16"0,0 1-6 0,0-10-13 16,-5 18-18-16,2-8-14 0,-2 1-16 0,0 1-11 16,-1 2-13-16,0-2-13 0,-3 6-7 15,0-4-15-15,1-2-2 0,-1 0-12 0,-2 0-27 0,4-2-30 16,0-1-33-16,-3 0-29 0,2-2-42 0,5-3-49 16,3-4-138-16,-8 6-305 0,8-6 135 0</inkml:trace>
        </inkml:traceGroup>
        <inkml:traceGroup>
          <inkml:annotationXML>
            <emma:emma xmlns:emma="http://www.w3.org/2003/04/emma" version="1.0">
              <emma:interpretation id="{8AC45A70-FD3F-4EA8-B161-F7DB4FFDF57C}" emma:medium="tactile" emma:mode="ink">
                <msink:context xmlns:msink="http://schemas.microsoft.com/ink/2010/main" type="inkWord" rotatedBoundingBox="8567,1662 9410,1636 9429,2274 8586,2300"/>
              </emma:interpretation>
            </emma:emma>
          </inkml:annotationXML>
          <inkml:trace contextRef="#ctx0" brushRef="#br0" timeOffset="7742.64">6755 47 138 0,'-2'-11'247'0,"2"11"-27"0,2-9-20 0,-2 9-20 16,6-9-22-16,-6 9-15 0,10-3-13 0,-1 1-15 16,1 1-8-16,11 1-14 0,-6 0-8 0,-1 1-10 0,7 3-8 15,0-3-6-15,-1 1-2 0,3 2-6 16,-2-1-7-16,3 3-6 0,-1-1-3 0,-2 6-4 0,0-5-3 16,0 0-4-16,-6-2-1 0,1 2-5 0,-3-1-3 15,-5 0-5-15,-1-1 0 0,0 1-3 16,-3-1-1-16,-4-4 1 0,5 10-1 0,-5-10 4 0,-3 11 5 15,3-11 3-15,-14 9 3 0,4-5-1 0,-1-2 3 16,-4 3-4-16,2-2 2 0,0-1 0 0,-6 3-5 16,4-2 0-16,0 1-2 0,2 1-3 0,0-4 0 15,2 1-2-15,4 1-4 0,-2 0 3 0,9-3-1 16,-11 6-4-16,5-2 2 0,6-4-2 0,-8 8 1 16,8-8 2-16,-6 6-4 0,6-6 2 0,0 0 2 15,5 13-4-15,-5-13 0 0,8 11-4 0,-2-6 1 16,6-1 1-16,-3 2 2 0,3 0-7 0,0 1 5 15,2-2-2-15,1 0 1 0,3 1 0 0,1-1-1 0,-5 1-8 16,1 0 8-16,1 0 2 0,3-2 1 16,-6 2-3-16,1 0 0 0,-2-1-1 0,1 3-3 15,-1 0 5-15,0 0 0 0,1 0 2 0,-5 2 2 0,2-1-3 16,1 3 3-16,-5-3 0 0,2 3 4 0,-3-3-5 16,-3 2 4-16,2-1 2 0,-7-1 4 0,1 0 3 15,-4 1 0-15,-2-1 0 0,-3-1-3 0,-1 0 1 16,-2 1 1-16,-4 1-4 0,-2-4 1 0,-1 2-4 15,2-4-18-15,-1 4-22 0,0-4-25 0,3 0-31 16,2 0-23-16,0-1-28 0,4-3-33 0,-1 1-58 16,-3-1-136-16,15 0-395 0,-14-2 175 0</inkml:trace>
          <inkml:trace contextRef="#ctx0" brushRef="#br0" timeOffset="7195.69">6819 145 213 0,'0'15'222'0,"0"-3"-13"0,0 0-14 0,2 2-17 16,1-2-7-16,-1 7-15 0,-1-1-14 15,-1 2-18-15,3-2-8 0,-1 2-11 0,-2-3-9 16,-2 0-10-16,4 2-8 0,-2-5-7 0,0 0-4 0,0 0-12 16,0 0-8-16,-2-3-22 0,-1 0-19 0,2-1-23 15,-3-1-27-15,0-4-36 0,-1 0-28 0,5-5-26 16,-10 8-197-16,10-8-356 0,-10-1 158 0</inkml:trace>
          <inkml:trace contextRef="#ctx0" brushRef="#br0" timeOffset="7966.23">7599 411 129 0,'9'4'245'0,"-9"-4"-25"0,0 0-16 16,0 0-11-16,-1 14-17 0,1-14-10 0,-10 12-14 0,3-3-13 16,0 2-15-16,-3 1-9 0,1-2-13 0,-6 6-10 15,2-1-9-15,-1 0-4 0,-3-2-8 0,2 1-22 16,-3-1-35-16,0 1-30 0,2-3-29 0,-1 1-40 15,3-5-54-15,-3 3-206 0,5-5-374 0,0 0 166 16</inkml:trace>
        </inkml:traceGroup>
        <inkml:traceGroup>
          <inkml:annotationXML>
            <emma:emma xmlns:emma="http://www.w3.org/2003/04/emma" version="1.0">
              <emma:interpretation id="{86837D29-98E8-4BF4-978D-3B5E601F5952}" emma:medium="tactile" emma:mode="ink">
                <msink:context xmlns:msink="http://schemas.microsoft.com/ink/2010/main" type="inkWord" rotatedBoundingBox="9941,1545 11718,1492 11740,2222 9963,2276"/>
              </emma:interpretation>
            </emma:emma>
          </inkml:annotationXML>
          <inkml:trace contextRef="#ctx0" brushRef="#br0" timeOffset="9930.45">8129-24 8 0,'0'0'241'0,"0"-14"-21"0,1 7-11 0,3 0-23 16,-2 0-10-16,3 1-23 0,1-1-12 0,0 2-14 16,3-2-12-16,-1 4-11 0,3-3-7 0,2 2-13 15,2 2-5-15,0-2-9 0,0 3-4 0,3-2-7 16,4 3-3-16,2 0-3 0,-2 0-2 0,0 3-7 16,3-1-1-16,-2 1-4 0,-1-1-3 0,-1 2-3 15,-1 1-4-15,-4-1-3 0,-2-2-3 0,-2 4-4 0,-1-2-2 16,-4 0-4-16,0 2-1 0,-3-2-2 0,-4-4-2 15,2 11-2-15,-2-11 4 0,-6 15-1 16,-3-7 1-16,0-2-3 0,-3 2 4 0,-2-2-3 16,1 2-2-16,-4 0-3 0,1 1 5 0,0-3 0 0,-2 2-3 15,0 0 1-15,4-2-1 0,2 0 0 0,0-1-2 16,2-1 0-16,1 1 1 0,2-3-2 0,7-2 4 16,-13 6-3-16,13-6-4 0,-7 4 5 0,7-4 0 15,-5 10-2-15,5-10 7 0,0 0-6 0,0 0 2 16,10 14-1-16,-4-10 1 0,0 0-5 0,3-2 2 15,3 2 0-15,2 1 0 0,-1-1-8 0,3-2 5 16,-1 2-9-16,1-3 6 0,-4 2-4 0,2-1-2 16,0 1 2-16,-1-2-2 0,0-1 0 0,-2 1 1 15,1 2-3-15,-5-2 4 0,3 2-3 0,-2 0-1 16,0-1 1-16,-8-2 2 0,13 3 1 0,-8 0 2 16,-5-3-2-16,11 8 0 0,-8-3-1 0,2-1 3 15,-5-4 1-15,5 12 0 0,-1-5 0 0,-2 2-2 0,0 0-2 16,-2-1 6-16,0 4-2 0,2 0-1 0,-4-3 5 15,2 2-4-15,-2 2 1 0,1-4 2 0,0 2 2 16,-4-1 1-16,0 0 2 0,0 0-1 0,-1 2 1 16,-1-5 6-16,-2 0 2 0,-1 0-2 0,-2 0-1 15,-1-2 4-15,1 0-2 0,-3-1-4 0,2 0 3 16,-2-2-7-16,-5 0-15 0,5 0-18 0,2-1-21 16,-3-1-24-16,3 3-22 0,1-3-26 0,12 0-31 15,-15-3-198-15,8-2-380 0,1 3 169 0</inkml:trace>
          <inkml:trace contextRef="#ctx0" brushRef="#br0" timeOffset="9313.35">8160-20 58 0,'0'0'229'0,"8"-4"-4"0,-8 4-3 0,0 0-5 16,10-4-16-16,-10 4-9 0,0 0-12 0,10 0-19 16,-10 0-11-16,0 0-12 0,11 4-15 0,-11-4-5 15,10 5-7-15,-6 0-11 0,1 2-3 0,-3 0-4 16,4 5-3-16,-2 1 2 0,0-1-9 0,-1 6-8 15,1 1-8-15,-1 0-3 0,0-2-5 0,-2 2-9 16,2-2-6-16,-3 3-4 0,2-1-2 0,-4-1-2 16,2 0-5-16,-1 0 0 0,1-4-7 0,-2 0 3 15,2-1-4-15,-1-2-4 0,-1 3-5 0,1-3-15 0,-1-2-15 16,-1 2-9-16,0-3-20 0,3-8-11 0,-2 12-24 16,-2-4-15-16,4-8-15 0,-4 8-22 15,4-8-12-15,-2 8-14 0,2-8-30 0,0 0-224 0,0 0-447 16,0 0 198-16</inkml:trace>
          <inkml:trace contextRef="#ctx0" brushRef="#br0" timeOffset="10197.09">8928 358 7 0,'3'14'229'0,"-4"-6"-12"0,-2 2-17 15,-2 2-18-15,-1 2-7 0,-2-1-11 0,-1 2-15 0,-3 1-14 16,-3 1-12-16,2-4-13 0,-3 2-8 0,-3-2-12 16,1 3-11-16,-1-2-20 0,-1-4-30 15,-2 2-29-15,3 0-34 0,-1-2-29 0,1-4-40 0,3-2-66 16,2 2-112-16,1-3-303 0,2-1 135 0</inkml:trace>
          <inkml:trace contextRef="#ctx0" brushRef="#br0" timeOffset="11009.57">9615-117 49 0,'7'-6'195'0,"-7"6"-14"0,0 0-6 0,6-6-10 16,-6 6-6-16,0 0-15 0,5-6-7 0,-5 6-5 16,0 0-5-16,0 0-6 0,0 0-7 0,0 0-6 0,0 0-8 15,0 0-6-15,0 0-10 0,0 0-9 16,0 0-10-16,-11-12-4 0,11 12-8 0,-12 0-8 16,12 0-2-16,-20 1-1 0,8 0-5 0,-2 1 1 0,-2-1-1 15,1 4-3-15,-5 0-2 0,0 1-4 0,0 3 2 16,0 1-2-16,-1 0-5 0,-1 0 2 0,2 3-1 15,0-2-2-15,2 3-4 0,-1 0 0 0,1 1-3 16,3 1 0-16,0 3 0 0,1-2 0 0,0 0-2 16,2-1 4-16,1 2-6 0,2-2 2 0,0 1-2 15,3-3 2-15,2-1-2 0,2 1 1 0,1 1-1 16,1-3-1-16,1 0 2 0,3 2 7 0,2-1 6 16,1-3 0-16,4 0-1 0,3-1 3 0,3 2-3 15,3-3-1-15,0 1-1 0,3-4-3 0,-1-2-3 0,2 0-1 16,0-1-4-16,1-1-1 0,-2-2 1 0,2 1-6 15,-4-2-3-15,-1-3-10 0,2 1-17 16,-7-1-6-16,0 0-14 0,-3 1-16 0,0-1-20 16,1-1-19-16,-2 2-18 0,-5 0-30 0,0-1-28 15,0 0-50-15,-1-1-160 0,-5 6-419 0,9-9 186 0</inkml:trace>
          <inkml:trace contextRef="#ctx0" brushRef="#br0" timeOffset="11301.98">9917 298 81 0,'0'0'248'0,"0"0"-21"0,0 12-15 0,0-12-10 16,-9 15-18-16,0-7-15 0,2 3-19 0,1 0-13 15,-5 0-13-15,-1 3-11 0,-2 0-12 0,2 0-5 16,-1 0-12-16,-2 0-8 0,3-1-21 0,-2 1-27 16,2-4-36-16,1 0-34 0,-1-2-44 0,3 1-47 0,-1-3-204 15,3-1-364-15,1 1 162 0</inkml:trace>
        </inkml:traceGroup>
        <inkml:traceGroup>
          <inkml:annotationXML>
            <emma:emma xmlns:emma="http://www.w3.org/2003/04/emma" version="1.0">
              <emma:interpretation id="{8B213412-79CC-4BA3-8151-969CE1B20C4F}" emma:medium="tactile" emma:mode="ink">
                <msink:context xmlns:msink="http://schemas.microsoft.com/ink/2010/main" type="inkWord" rotatedBoundingBox="12227,1381 13590,1340 13608,1940 12245,1981"/>
              </emma:interpretation>
            </emma:emma>
          </inkml:annotationXML>
          <inkml:trace contextRef="#ctx0" brushRef="#br0" timeOffset="12168.07">10419-208 162 0,'0'0'198'0,"-5"-8"-18"0,5 8-18 0,0 0-14 15,0 0-15-15,0 0-15 0,0 0-9 0,0 0-13 16,7-10-8-16,-7 10-7 0,0 0-9 0,0 0-16 15,0 0 3-15,15 0-6 0,-15 0-4 0,0 0-11 16,0 0 7-16,19 6-5 0,-12-2 1 0,-1-1-4 16,1-1-6-16,1 3-1 0,0 1 2 0,2 0 2 15,1 2 3-15,2 1-1 0,-1 0-1 0,5 4-1 0,-2 0 6 16,2 2 0-16,2 3 1 0,-4-2-2 0,2 1 3 16,4 5 1-16,-1 2-2 0,0-2 0 0,-6-4-2 15,4 5-6-15,2 1-2 0,-8-6-1 16,0-2-4-16,0 3-4 0,-2-1 0 0,0-2-5 0,-4-3 2 15,0 1-5-15,-3-5 0 0,0 3-2 0,-3-4-3 16,1 0-2-16,1 0 2 0,-2-8 3 16,-9 12-1-16,0-10 1 0,-3 5-6 0,-1-3-9 0,-4-2-14 15,-5-1-22-15,1-1-11 0,-2 0-14 0,0 0-19 16,0-1-11-16,0 0-19 0,-1-2-13 0,5-1-18 16,4 2-47-16,-5-1-140 0,8 1-358 0,1-2 159 15</inkml:trace>
          <inkml:trace contextRef="#ctx0" brushRef="#br0" timeOffset="11752.5">10638-110 128 0,'0'0'220'0,"0"0"-12"15,-11 7-4-15,11-7-10 0,-4 12-13 0,4-3-7 16,-2 2-3-16,-1 3-10 0,0 5-7 0,1 0-11 16,0 0-11-16,2 1-9 0,-3 1-13 0,3-2-6 15,0-2-14-15,0 1-10 0,-1 3-3 0,1-2-9 16,-1 0-6-16,1-1-3 0,0-4-9 0,-1 0-7 15,-2-4 0-15,2 4-4 0,0-3-13 0,1-11-16 16,-4 14-28-16,3-5-19 0,-2 0-27 0,0-3-30 16,3-6-31-16,-8 10-29 0,8-10-38 0,-7 0-203 15,7 0-429-15,0 0 190 0</inkml:trace>
          <inkml:trace contextRef="#ctx0" brushRef="#br0" timeOffset="12824.91">11137-285 86 0,'0'0'239'0,"0"0"-18"0,0 0-19 0,0 0-18 0,0 0-17 16,-9-4-15-16,9 4-13 0,0 0-10 0,0 0-13 15,0 0-11-15,0 0-10 0,0 0-8 16,0 0-9-16,0 0-6 0,0 0-7 0,0 0-10 15,0 0-3-15,0 0-7 0,0 0-1 0,0 0 5 16,0 0-1-16,0 0 1 0,0 0 4 0,17 21-4 0,-6-13-3 16,2 0-6-16,6 0 1 0,-1 1-6 15,3 2-2-15,8 3-5 0,3 0-1 0,-3 1-3 0,6 1 0 16,-3 0-4-16,0-4-3 0,1 2-2 0,-2 2 0 16,0-5-3-16,-1 3 0 0,0-4-1 0,-6 0 0 15,4 3 2-15,-8-7-5 0,1 2 1 16,-1-2-3-16,-1 2 0 0,-6-5 3 0,-1 3 4 0,-5-4 10 15,3 2 9-15,-5-2 7 0,4 2 9 0,-9-4 6 16,8 4-4-16,-8-4-4 0,8 2-4 0,-8-2-3 16,0 0-6-16,6 2-2 0,-6-2-11 0,0 0-5 15,4 7 4-15,-4-7-5 0,0 0 0 0,-21 12 1 16,10-7-4-16,-7 4 0 0,0 1-2 0,-1 4-2 16,-2-2 2-16,-7 4 5 0,3 1-11 0,-2 3-34 0,1 2-20 15,-4-2-29-15,0 4-36 0,-2-1-46 16,2-3-57-16,-3 4-281 0,1-2-541 0,1-2 240 15</inkml:trace>
        </inkml:traceGroup>
      </inkml:traceGroup>
    </inkml:traceGroup>
    <inkml:traceGroup>
      <inkml:annotationXML>
        <emma:emma xmlns:emma="http://www.w3.org/2003/04/emma" version="1.0">
          <emma:interpretation id="{7879505A-4F97-4EB4-BCD5-3242AAF9521A}" emma:medium="tactile" emma:mode="ink">
            <msink:context xmlns:msink="http://schemas.microsoft.com/ink/2010/main" type="paragraph" rotatedBoundingBox="2074,3231 14347,2975 14369,4014 2096,42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66D113-2475-4546-9A40-6FA3B056AB89}" emma:medium="tactile" emma:mode="ink">
              <msink:context xmlns:msink="http://schemas.microsoft.com/ink/2010/main" type="inkBullet" rotatedBoundingBox="2074,3231 2619,3219 2637,4066 2092,4078"/>
            </emma:interpretation>
          </emma:emma>
        </inkml:annotationXML>
        <inkml:trace contextRef="#ctx0" brushRef="#br0" timeOffset="21367.96">269 1655 116 0,'0'0'199'15,"0"0"-12"-15,0 0-17 0,0 0-6 0,0 0-17 0,0 0-7 16,-8-3-8-16,8 3-8 0,0 0-8 15,0 0-6-15,0 0-13 0,0 0-12 0,0 0-8 0,0 0-6 16,0 0 1-16,0 0 1 0,0 0 1 0,0 0-3 16,0 0-2-16,21 11-4 0,-12-6-3 0,3 0 2 15,0-1-4-15,2 2-5 0,6 2-3 0,-2-4-6 16,2 4-2-16,0-3-5 0,2 1-3 0,-4-1-5 16,-3 0-1-16,-1 1-7 0,7 2 1 0,-8-2-1 15,2-2-1-15,1 0-5 0,-6 0-2 0,5-2-7 16,-5 4-8-16,0-3-18 0,-3 2-12 0,0-5-15 15,0 4-6-15,0-2-15 0,-2 3-12 0,2-2-9 16,-7-3-16-16,10 8-10 0,-5-5-8 0,-5-3-21 16,0 0-41-16,15-3-147 0,-15 3-356 0,7-5 159 0</inkml:trace>
        <inkml:trace contextRef="#ctx0" brushRef="#br0" timeOffset="21677.41">788 1571 70 0,'0'0'169'0,"0"0"-3"16,0 0-8-16,13 19-9 0,-13-19-13 0,3 15-5 0,-2-3-7 15,0 1-3-15,-1 0 2 0,-1 7 6 16,0 10-3-16,-4 3-2 0,0-6-3 0,-5 10-8 0,3 1-5 15,-2 1-5-15,-3 2-11 0,-4 10-5 0,5-13-12 16,-4-1-2-16,3 2-8 0,-2-5-6 0,0 1-7 16,-2-2-2-16,4-1-6 0,-1-2-5 0,-1-2 0 15,-1-3-5-15,5-6-4 0,-1 0-3 0,2-4-2 16,2-2-17-16,0-1-29 0,-2 0-23 0,3 0-24 16,-1-3-38-16,2 3-33 0,3-7-55 0,0 1-206 15,2-6-433-15,0 0 192 0</inkml:trace>
      </inkml:traceGroup>
      <inkml:traceGroup>
        <inkml:annotationXML>
          <emma:emma xmlns:emma="http://www.w3.org/2003/04/emma" version="1.0">
            <emma:interpretation id="{AB8E695F-DBBF-4039-9D5D-ACEFE8322F1D}" emma:medium="tactile" emma:mode="ink">
              <msink:context xmlns:msink="http://schemas.microsoft.com/ink/2010/main" type="line" rotatedBoundingBox="2905,3320 14349,3082 14369,4014 2925,4252"/>
            </emma:interpretation>
          </emma:emma>
        </inkml:annotationXML>
        <inkml:traceGroup>
          <inkml:annotationXML>
            <emma:emma xmlns:emma="http://www.w3.org/2003/04/emma" version="1.0">
              <emma:interpretation id="{F0B3B468-359B-4668-ADB3-F1A53A3208BF}" emma:medium="tactile" emma:mode="ink">
                <msink:context xmlns:msink="http://schemas.microsoft.com/ink/2010/main" type="inkWord" rotatedBoundingBox="2906,3348 4635,3312 4653,4216 2925,4252"/>
              </emma:interpretation>
            </emma:emma>
          </inkml:annotationXML>
          <inkml:trace contextRef="#ctx0" brushRef="#br0" timeOffset="18859.64">1875 2284 84 0,'0'0'146'16,"0"0"-22"-16,0 0-11 0,0 0-14 0,0 0-7 16,0 0-19-16,0 0-15 0,12 0-11 0,-12 0-5 15,0 0-16-15,0 0-2 0,0 0-17 0,8 5 11 16,-8-5-3-16,0 0-9 0,0 0-6 0,0 0 11 15,10 1-8-15,-10-1-4 0,0 0-10 0,13 0-3 16,-13 0-8-16,13 0-30 0,-13 0-96 0,16 0-161 16,-10 0 71-16</inkml:trace>
          <inkml:trace contextRef="#ctx0" brushRef="#br0" timeOffset="19057.84">2138 2267 121 0,'6'-2'196'0,"-6"2"-10"0,0 0-16 0,0 0-9 16,10-5-13-16,-10 5-18 0,0 0-7 0,0 0-13 0,6-3-13 16,-6 3-12-16,0 0-6 0,0 0-9 0,9-3-4 15,-9 3-10-15,0 0-9 0,13-3-2 0,-13 3-2 16,10-2-9-16,-10 2-19 0,14 0-14 0,-14 0-17 16,18 0-16-16,-8 0-25 0,0-1-25 0,3-1-22 15,-13 2-49-15,18-1-104 0,-7-1-278 0,-5 1 123 16</inkml:trace>
          <inkml:trace contextRef="#ctx0" brushRef="#br0" timeOffset="23031.25">2625 2075 81 0,'0'0'210'0,"13"-19"-12"0,-13 19-10 0,0 0-10 15,0 0-14-15,0 0-7 0,6-5-7 0,-6 5-11 16,0 0-5-16,0 0-9 0,4-6-6 0,-4 6-11 16,0 0-8-16,0 0-6 0,0 0-7 0,9-3-8 0,-9 3-8 15,0 0-8-15,0 0-3 0,0 0-10 0,0 0-3 16,0 0-6-16,0 0-4 0,0 0-6 0,0 0-3 16,0 0-3-16,15 9-1 0,-15-9-4 0,2 8-1 15,1-1-2-15,-3-7 1 0,3 13-3 0,-1-3 2 16,1 0-6-16,-1-1 4 0,1 3-1 0,-1 1 0 15,-2-4-2-15,4 5 2 0,-3 0 0 0,1-2-5 16,-2 1 2-16,4 1 4 0,-4 0 1 0,2 0 2 16,-2 0-6-16,0 0 1 0,0-4 1 0,3 5-4 15,-3-4 1-15,-3 3-2 0,3-1 2 0,0-1 1 16,-2-1-3-16,2 0 0 0,0 1-4 0,-4-3 0 16,3 3 3-16,0-3 2 0,1-9-5 0,-2 19 1 15,-1-8 0-15,1-4 0 0,-1 4-3 0,3-3 3 0,-4-1 0 16,4-7-1-16,-3 16 0 0,0-8-1 15,0 0 1-15,1-2 0 0,2-6 4 0,-6 14-2 0,5-7 0 16,1-7-1-16,-4 12 1 0,0-6 2 0,4-6 0 16,-4 8 1-16,4-8 8 0,-5 6 5 0,5-6 1 15,0 0 7-15,-7 8 1 0,7-8 2 0,0 0 2 16,-6 2-2-16,6-2 8 0,0 0-7 0,-10 4-2 16,10-4-7-16,0 0 4 0,-12 0-1 0,12 0-4 15,0 0-4-15,-15-6-1 0,15 6-1 0,-11-4 0 16,4 0 3-16,7 4-9 0,-13-8-8 0,7 5-6 15,1-1-13-15,5 4-4 0,-10-10-6 0,-1 3-9 16,6 0-12-16,-2 3-4 0,-3-3-8 0,0 0-5 0,2-3-8 16,-3 4-14-16,2-3-6 0,0 1-4 15,-1 2-18-15,3-4-9 0,-2 1-14 0,0 1-6 0,3 0-9 16,1-4-15-16,-1 2-63 0,4 1-139 0,0-4-397 16,2 1 176-16</inkml:trace>
          <inkml:trace contextRef="#ctx0" brushRef="#br0" timeOffset="23296.02">2805 1725 185 0,'1'-11'284'0,"1"3"-22"0,1 0-25 0,-3 8-22 16,2-13-22-16,-2 13-22 0,2-10-20 0,-2 10-12 0,0-7-22 16,0 7-19-16,0 0-23 0,0 0-13 0,5-5-13 15,-5 5-15-15,0 0-16 0,0 0-16 0,0 0-21 16,0 0-17-16,0 0-17 0,-1 28-20 0,1-21-22 16,0-7-34-16,0 20-186 0,0-12-340 0,1 2 150 15</inkml:trace>
          <inkml:trace contextRef="#ctx0" brushRef="#br0" timeOffset="16650.54">1106 2124 121 0,'0'0'244'15,"0"0"-13"-15,0 0-11 0,0 0-13 0,0 0-10 0,0 0-9 16,0 0-8-16,0 0-11 0,0 0-9 15,0 0-8-15,-6-18-11 0,6 18-10 0,0 0-14 0,7-5-13 16,-7 5-6-16,8-4-10 0,-8 4-9 0,7-5-8 16,-7 5-2-16,8-8-9 0,-1 6-7 0,-7 2-8 15,8-7-1-15,-1 5-4 0,-1-5-6 0,-1 0-2 16,-5 7-1-16,12-9-7 0,-6 2-1 0,0-2-3 16,-2 1-6-16,2 1 3 0,-1 0-2 0,3-3-5 15,-3 0-1-15,-1 5 1 0,0-4 1 0,0 1-5 0,1 4 3 16,-5 4 0-16,5-10-3 0,-5 10-4 15,3-8 1-15,-3 8-1 0,5-6 1 0,-5 6-3 16,0 0-2-16,0 0 1 0,0 0 2 0,3-8-8 0,-3 8 4 16,0 0 0-16,0 0-4 0,0 0-1 0,0 0 3 15,-11 28 0-15,7-18 0 0,-1 1 0 0,0 3 2 16,0 0-2-16,0 4 2 0,-1 2-2 0,2-2 1 16,2 2 3-16,-3 1 0 0,2 3 5 0,0-7 0 15,2 2 4-15,-1 0 5 0,0 1-1 0,4-8 1 16,-2 2-3-16,0-1 2 0,2 0 1 0,-2-1-1 15,0 0-1-15,0-2 0 0,1-2-2 0,-1 1-1 16,0-9-1-16,3 16 0 0,-3-10 1 0,0-6-12 16,2 11-20-16,-2-11-18 0,1 11-20 0,-1-11-17 15,0 0-20-15,-1 11-19 0,1-11-19 0,0 0-36 16,0 0-42-16,0 0-225 0,0 0-475 0,0 0 210 0</inkml:trace>
          <inkml:trace contextRef="#ctx0" brushRef="#br0" timeOffset="18674.04">1598 2283 113 0,'0'0'225'0,"0"0"-16"15,0 0-10-15,0 0-8 0,0 0-16 0,0 0-6 16,0 0-15-16,0 0 0 0,0 0-9 15,20-16-9-15,-20 16-10 0,9-2-7 0,-9 2-10 0,8-6-8 16,-8 6-12-16,0 0-6 0,10-2-13 0,-10 2-8 16,0 0-7-16,0 0-3 0,12-1-10 0,-12 1-4 15,0 0-19-15,0 0-18 0,0 0-13 0,11 2-24 16,-11-2-17-16,0 0-20 0,10 7-16 0,-10-7-12 16,5 2-24-16,-5-2-15 0,6 4-32 0,-6-4-168 15,10 4-367-15,-10-4 163 0</inkml:trace>
        </inkml:traceGroup>
        <inkml:traceGroup>
          <inkml:annotationXML>
            <emma:emma xmlns:emma="http://www.w3.org/2003/04/emma" version="1.0">
              <emma:interpretation id="{D24C137D-DB3F-4753-A3BF-8308FD15A46F}" emma:medium="tactile" emma:mode="ink">
                <msink:context xmlns:msink="http://schemas.microsoft.com/ink/2010/main" type="inkWord" rotatedBoundingBox="5508,3520 6666,3495 6676,3967 5518,3991"/>
              </emma:interpretation>
            </emma:emma>
          </inkml:annotationXML>
          <inkml:trace contextRef="#ctx0" brushRef="#br0" timeOffset="23778.1">3699 2112 6 0,'0'0'264'0,"11"-2"-17"15,-5-1-15-15,4 2-18 0,-10 1-15 0,17-5-14 16,-4 3-17-16,-2 0-14 0,2 0-14 0,-2 0-9 16,2 1-16-16,-1 0-8 0,3 2-10 0,-4-2-10 0,2 1-10 15,-2 0-7-15,-2-2-8 0,2 2-6 0,-11 0-7 16,16 2-1-16,-8-1-8 0,-8-1-3 15,12 3-6-15,-4-3-4 0,-8 0 2 0,13 3-5 0,-6-2-1 16,-7-1-4-16,9 2-9 0,-9-2-12 0,0 0-16 16,10 3-14-16,-10-3-18 0,8 3-18 0,-8-3-12 15,0 0-17-15,4 8-18 0,-4-8-9 0,0 0-16 16,0 0-57-16,0 0-141 0,-17 11-366 0,17-11 162 16</inkml:trace>
          <inkml:trace contextRef="#ctx0" brushRef="#br0" timeOffset="23984.1">3716 2274 148 0,'10'0'220'0,"5"0"-8"16,-2 0-21-16,3 0-15 0,5-1-18 0,-1 1-11 15,6 0-17-15,-3 0-12 0,-4 0-8 0,-4 1-14 16,1-2-11-16,-1 2-10 0,3-1-17 0,-5 0-22 15,0 0-19-15,-1 1-21 0,1-1-21 0,-4 0-23 16,1 0-30-16,-10 0-30 0,16-2-178 0,-7-1-309 16,-3 0 136-16</inkml:trace>
          <inkml:trace contextRef="#ctx0" brushRef="#br0" timeOffset="24606.12">4742 1890 16 0,'6'-4'206'0,"1"-1"-16"16,1 2-20-16,-8 3-5 0,12-9-13 0,-4 7-5 16,-1-2-10-16,-1 1-8 0,4 1-11 0,-10 2-8 15,13-5-15-15,-7 5 9 0,-6 0-7 0,9-5-5 16,-9 5-8-16,0 0-12 0,13-1-9 0,-13 1-6 16,0 0-11-16,0 0-2 0,0 0-5 0,0 0-6 15,0 0 0-15,0 0-5 0,0 0 0 0,0 0-4 16,2 11-3-16,-2-11 1 0,-11 11-2 0,5-3 0 15,-3-2-1-15,-2 3-2 0,1 0-2 0,0 1-2 16,-4-1-1-16,1 3 2 0,-4 0 0 0,6-2-5 0,-5 0 1 16,-1 4-1-16,1-2 2 0,1 0-2 15,-4 1-2-15,1-1 0 0,2 2-4 0,-2-2-1 0,3 1 4 16,-1-1 0-16,3-3-1 0,0 3-3 0,3-1 2 16,-2-3-1-16,3 0-2 0,1 0 4 0,1-2-1 15,0 0-3-15,3-1 1 0,4-5-1 0,-9 10 2 16,5-6-2-16,4-4 2 0,-5 8 1 0,5-8-1 15,0 0-2-15,-4 5 2 0,4-5 1 0,0 0 0 16,0 0-2-16,0 0 4 0,9 9-1 0,-9-9 0 16,13 3-4-16,-4-1 2 0,-1 1-2 0,4 0 2 15,-4-1 1-15,5-1-4 0,0 1 4 0,0 2-4 16,2-2 2-16,0 0-2 0,1 0-2 0,-3 3 5 16,2 0-5-16,-2-2 3 0,3 0 0 0,-3 3 0 15,2 0-3-15,1-2 4 0,-3 0-4 0,0 3-3 16,-2-3-8-16,0 3-14 0,0-1-11 0,0 0-17 0,0 2-22 15,-1-2-23-15,0-1-13 0,1 1-31 16,0-3-56-16,-2 0-145 0,1 2-372 0,-2-2 166 16</inkml:trace>
        </inkml:traceGroup>
        <inkml:traceGroup>
          <inkml:annotationXML>
            <emma:emma xmlns:emma="http://www.w3.org/2003/04/emma" version="1.0">
              <emma:interpretation id="{53C0163C-14DB-4C72-BCF5-614968383D8A}" emma:medium="tactile" emma:mode="ink">
                <msink:context xmlns:msink="http://schemas.microsoft.com/ink/2010/main" type="inkWord" rotatedBoundingBox="7353,3412 8452,3389 8465,4001 7366,4024"/>
              </emma:interpretation>
            </emma:emma>
          </inkml:annotationXML>
          <inkml:trace contextRef="#ctx0" brushRef="#br0" timeOffset="25600.74">5567 1848 104 0,'0'0'281'0,"3"-9"-17"16,-3 9-18-16,0 0-24 0,2-8-22 0,-2 8-20 15,0 0-19-15,0 0-17 0,0 0-13 0,0 0-9 16,0 0 3-16,0 0-8 0,7 17-8 0,-6-4-2 16,2-1 4-16,-2 1-15 0,0 1-7 0,-1 4-8 15,0 3-11-15,3-4-1 0,-6 5-7 16,3-5-9-16,0 3-4 0,-1-1-2 0,0 0-7 0,-2 1-4 16,1-4-2-16,2 2 0 0,-4-2-5 0,2-3-3 15,2 1-8-15,-2-3-21 0,-3 3-11 0,3-3-17 16,-2-4-18-16,2 1-24 0,-1 0-24 0,3-8-23 15,-2 12-25-15,-2-7-12 0,4-5-22 0,0 0-59 0,0 0-155 16,0 0-424-16,0 0 189 0</inkml:trace>
          <inkml:trace contextRef="#ctx0" brushRef="#br0" timeOffset="26171.59">5572 1819 125 0,'-4'-5'241'0,"4"5"-5"16,-4-12-18-16,4 12-15 0,-3-8-24 0,3 8-19 15,0 0-13-15,4-14-18 0,1 10-13 0,-5 4-9 16,14-4-12-16,-5 1-10 0,7 0-7 0,-3 1-10 0,7 2-6 16,0-3-5-16,3 3-8 0,3 3-2 15,5-1-5-15,3 4 0 0,0-3-3 0,2 3-5 16,-2-1-3-16,-9-2-3 0,-1-1-2 0,0 4-5 15,-5-1-2-15,0 2 0 0,-4-2-5 0,-4-2 0 0,0 3-3 16,-4-1-1-16,1 0-3 0,-2 1-2 0,-5-1 1 16,-1-5 2-16,0 13-5 0,0-13 6 0,-7 10-6 15,-1-4 2-15,-3-1 3 0,0 0 5 0,-3 1 0 16,2 0-2-16,-3 0 0 0,2 1 1 0,-2-4-6 16,2 3 5-16,-2-1-3 0,4 1-3 0,-2-2 3 15,2 0 0-15,2 0-1 0,3-1-2 0,6-3 1 16,-12 5-3-16,7-3-2 0,5-2 1 0,-6 8 2 15,6-8 1-15,-4 8-2 0,4-8-2 0,0 0 3 16,10 8-2-16,-3-4 1 0,1 1 1 0,2-2 3 16,3 1-3-16,0-2-1 0,1 1 1 0,1 1-1 15,0-1-2-15,1 1 2 0,-1-3-3 0,1 3 3 16,-1 0 2-16,1-2-5 0,-3 1 4 0,-1 2-2 0,-3-3 0 16,1 2-3-16,1-2-2 0,-2 1 0 15,-2 0 2-15,1 0-2 0,-2 0 0 0,-6-3 1 16,11 9 2-16,-6-4-4 0,-5-5 2 0,6 10-2 0,-5-4 0 15,-1-6 2-15,4 8 4 0,-4-8-5 0,0 12 4 16,0-12 1-16,-5 9 3 0,5-9-4 0,-10 12 4 16,3-5-2-16,-1-4 1 0,2 4 0 0,-1-4 2 15,-6 3 0-15,1 0-3 0,2 0-10 0,-2-2-19 16,0 0-26-16,2 0-25 0,-3 3-26 0,1-4-30 16,2-1-32-16,10-2-53 0,-16 1-154 0,16-1-402 15,-11-1 177-15</inkml:trace>
          <inkml:trace contextRef="#ctx0" brushRef="#br0" timeOffset="26431.58">6585 2099 233 0,'7'-1'293'0,"2"0"-20"0,-9 1-18 16,16 1-27-16,-16-1-26 0,12 3-13 0,-5 2-23 15,-5 1-9-15,3-1-17 0,-5-5-13 16,3 15-12-16,-6-5-5 0,-1 4-11 0,-3-5-14 0,1 2-4 16,-6 4-6-16,-2 1-10 0,2-2-4 15,-3 0-6-15,-3 0-4 0,4 2-7 16,-6-6-9-16,0 4-24 0,1-3-22 0,4-1-28 0,-3 1-18 0,6-3-30 16,0 3-37-16,1-5-23 0,3-1-30 0,2-2-62 15,-1 1-140-15,7-4-409 0,0 0 181 0</inkml:trace>
        </inkml:traceGroup>
        <inkml:traceGroup>
          <inkml:annotationXML>
            <emma:emma xmlns:emma="http://www.w3.org/2003/04/emma" version="1.0">
              <emma:interpretation id="{0C6E0BA9-6C28-47E2-AAD8-C4373F3E415D}" emma:medium="tactile" emma:mode="ink">
                <msink:context xmlns:msink="http://schemas.microsoft.com/ink/2010/main" type="inkWord" rotatedBoundingBox="8945,3352 11089,3307 11104,4034 8960,4079"/>
              </emma:interpretation>
            </emma:emma>
          </inkml:annotationXML>
          <inkml:trace contextRef="#ctx0" brushRef="#br0" timeOffset="28641.15">7283 1781 160 0,'0'0'153'0,"5"-5"-9"0,-5 5-7 0,0 0-9 15,4-4-6-15,-4 4-5 0,0 0-2 0,5-8-3 16,-5 8-9-16,0 0-4 0,0 0-8 0,4-8-1 16,-4 8-3-16,0 0-2 0,0 0-2 0,0 0-5 15,0 0-4-15,3-8 0 0,-3 8-6 0,0 0-1 0,0 0-4 16,0 0-2-16,0 0-5 0,0 0-8 0,0 0-5 15,0 0-4-15,0 0-7 0,0 0-7 16,0 0 0-16,0 0-4 0,0 0 0 0,0 0-2 0,0 0 1 16,0 0 3-16,-3 28 6 0,-1-18 5 0,2 2 4 15,-1-1-1-15,1 3 0 0,0 4-5 0,0 0 5 16,-1 4-7-16,2-4 8 0,1-3-3 0,-3 5-5 16,2 0 1-16,0-1-5 0,0 0 2 0,1 0-3 15,-4 1-4-15,3-8 3 0,1 4-11 0,-2 0 5 16,0 0-1-16,1-4-3 0,-1 2 1 0,1-3-2 15,1 3 0-15,-1-5-3 0,1 2 2 0,-2 1-3 16,2-2-5-16,0-2-7 0,0-8-22 0,2 15-23 16,-2-9-17-16,0-6-19 0,-2 12-28 0,2-12-18 15,-2 8-25-15,2-8-48 0,0 0-219 0,0 0-456 16,0 0 202-16</inkml:trace>
          <inkml:trace contextRef="#ctx0" brushRef="#br0" timeOffset="29219.67">7131 1733 127 0,'0'0'188'0,"13"-9"-17"0,-7 4-14 0,2 0-10 16,4 2-18-16,0-1-8 0,1 4-10 0,2-2-7 15,1 0-9-15,-1 0-9 0,7 2-3 0,-1 0-6 16,3 2-4-16,-1 0-7 0,-1 0 1 0,0 1-8 16,1 1-9-16,-1-2-2 0,-2 1-1 0,-6-2-5 15,1 4-6-15,-5-2-5 0,1 2-3 0,-3 0-5 16,-2-1-4-16,-1 1 0 0,-5-5-3 0,2 9 0 16,-2-9 2-16,-7 11 3 0,-1-2 1 0,0-3-8 15,-7 2 6-15,1 0-6 0,1-1 4 0,-4 2 0 0,-3-3-3 16,1 1-4-16,1-1 2 0,4 0-1 15,2 2-7-15,1-2 1 0,-1-3 2 0,4 1-2 16,2-1 0-16,-2 1-1 0,4 3 0 0,4-7 1 0,-7 7 1 16,7-7-4-16,-2 11 0 0,2-11 0 0,6 11-4 15,0-5-4-15,0-1-3 0,2-1-4 0,4 2-2 16,2-2-5-16,1 2-2 0,5 0 6 0,-3-4 1 16,2 4 3-16,3-4-8 0,-1 2 10 0,2-1-3 15,-1 2 5-15,0-3-1 0,-1 1-3 0,0-2 6 16,-1 3 4-16,-4-2-1 0,0 2 7 0,-1-1 6 15,-2-1-5-15,2 1 5 0,-3 0 2 0,-3 0 0 16,-3-1-3-16,4 1 1 0,-4-1-5 0,-6-2 1 16,9 9 9-16,-7-2 1 0,-2-7 9 0,2 12 9 15,-2-12 3-15,-4 14 4 0,-3-4-2 0,0-2 0 16,-3 0-4-16,0 0 1 0,-2 0-7 0,-3 1 2 16,-2 0-4-16,-3 0-1 0,1 1-4 0,-1-2 1 0,1-1-4 15,1 0-5-15,-1 0-8 0,1 0-16 0,3-3-26 16,3 1-20-16,1-2-23 0,1 3-27 15,0-4-30-15,10-2-24 0,-12 3-55 0,12-3-143 0,-8 2-385 16,8-2 170-16</inkml:trace>
          <inkml:trace contextRef="#ctx0" brushRef="#br0" timeOffset="29469.8">8024 2083 156 0,'0'0'231'0,"1"12"-12"15,-1-12-15-15,-1 15-13 0,-2-3-4 0,1-2-11 16,1 0-14-16,-2 2-17 0,0-2-12 0,-2 2-12 16,1-1-10-16,-2 0-13 0,1 0-9 0,-2 1-8 0,0-1-9 15,1-1-4-15,0-1-6 0,-1 0-25 0,-3 1-23 16,1-4-27-16,2 2-29 0,-2-2-28 15,2-3-38-15,1-1-31 0,6-2-61 0,-13 3-132 0,13-3-357 16,0 0 158-16</inkml:trace>
          <inkml:trace contextRef="#ctx0" brushRef="#br0" timeOffset="30069.25">8777 1733 228 0,'0'0'216'15,"0"0"-15"-15,0 0-14 0,-10-9-14 0,10 9-14 16,-8-5-11-16,8 5-2 0,-14-1-7 0,14 1-12 16,-19-2-2-16,8 4-11 0,-4 0 0 0,-4 4-11 15,-1 1-5-15,-2-1-6 0,1 3-6 0,-1-1-10 16,1 0-1-16,0 3-8 0,-1 0-5 0,-3 8-2 16,7-5-7-16,-1 1-6 0,3-1-4 0,0 2-6 15,3 1-3-15,2-3-1 0,1 2-2 0,1 1-5 0,3-1 1 16,4-3-3-16,0 2-1 0,2 3 0 15,3-5-2-15,4 1-5 0,6 0 4 0,2 3-6 16,3-6 3-16,4 0-2 0,6 2-4 0,2 2 2 0,4-5-3 16,0-1 0-16,-3 0 0 0,4-7-5 0,-1 4 8 15,-10-5-6-15,8-2 3 0,-7 1-4 0,0-2 3 16,-2-2-6-16,-3-1-5 0,0-1-12 16,-6 1-10-16,0-3-14 0,-5 2-28 0,-1-1-23 0,-4-1-19 15,-2 2-24-15,-2 6-23 0,-2-13-17 0,2 13-32 16,-6-14-197-16,2 6-434 0,0 2 192 0</inkml:trace>
          <inkml:trace contextRef="#ctx0" brushRef="#br0" timeOffset="30341.3">9283 2064 11 0,'0'11'257'0,"0"-11"-13"0,-1 18-13 16,1-7-17-16,-4 1-13 0,3 0-16 0,-1 2-18 0,-2 2-13 16,-3 1-16-16,0 3-12 0,0 0-13 0,-2 0-10 15,-1-4-7-15,-1 4-11 0,0-2-22 0,-1 0-40 16,-3-2-39-16,-2-1-45 0,-1 1-53 0,3-3-80 15,-2-4-144-15,5-2-366 0,0 0 162 16</inkml:trace>
        </inkml:traceGroup>
        <inkml:traceGroup>
          <inkml:annotationXML>
            <emma:emma xmlns:emma="http://www.w3.org/2003/04/emma" version="1.0">
              <emma:interpretation id="{A8FC4A36-49B3-4D48-9734-B1E500CCA403}" emma:medium="tactile" emma:mode="ink">
                <msink:context xmlns:msink="http://schemas.microsoft.com/ink/2010/main" type="inkWord" rotatedBoundingBox="11552,3140 14349,3082 14367,3946 11570,4004"/>
              </emma:interpretation>
            </emma:emma>
          </inkml:annotationXML>
          <inkml:trace contextRef="#ctx0" brushRef="#br0" timeOffset="33188.03">9785 1714 185 0,'0'0'189'0,"0"0"-14"0,-4-7-11 16,4 7-1-16,0 0-7 0,0 0-4 0,0 0-5 0,0 0-4 15,0 0-14-15,0 0-8 0,0 0-10 0,0 0-12 16,0 0-12-16,0 0-8 0,0 0-12 0,0 0-5 15,0 0-5-15,0 0-9 0,0 0-1 0,0 0-7 16,-16 13 1-16,12-7 2 0,2 2-3 0,-2 5-3 16,2-4 0-16,-1 2 3 0,1 4 1 0,0 0-2 15,2-1-2-15,-1 3-4 0,2 2 4 0,1-1-2 16,0 0 1-16,3 0-1 0,-1 1 1 0,1 0-3 16,-3-5 1-16,6 2-3 0,-1 1-3 0,-1-5-2 15,-1 1-2-15,3 0 2 0,0-3-5 0,0 4 0 16,0-3-1-16,2-1-2 0,-3-1-4 0,8 5 3 15,0-5-2-15,0 2-2 0,2 0-5 0,-3-2 3 16,-2-1 1-16,6 1-3 0,-5 0 5 0,0-5-7 16,2 4 1-16,4-2 1 0,2-1-3 0,-7-2-5 15,0 0-8-15,8 1-5 0,-7-2-5 0,2 0-11 0,-2 1-8 16,2-3-9-16,-2 0-14 0,1 0-9 16,-2 0-14-16,-1-3-11 0,1 0-11 0,-3 2-11 0,-4-1-27 15,4-3-22-15,-3 0-37 0,-2 0-173 0,-1-1-405 16,-5 6 180-16</inkml:trace>
          <inkml:trace contextRef="#ctx0" brushRef="#br0" timeOffset="33591.85">9768 1598 26 0,'0'0'226'0,"18"0"-16"0,-4 0-11 15,0 0-8-15,1 0-12 0,10 1-8 0,-4 0-8 16,1-1-6-16,0 0-12 0,0 4-5 0,2-4-13 16,-1 1-8-16,2 2-7 0,-3-3-9 0,-1 0-9 15,-5 1-4-15,0-1-14 0,-1 1-7 0,-2-1-6 16,0 1-6-16,-2-2-6 0,-11 1-1 0,15 0-8 0,-8 1-1 16,-7-1-7-16,0 0-3 0,16-2-6 15,-16 2-15-15,0 0-16 0,9 1-25 0,-9-1-27 16,0 0-22-16,0 0-19 0,0 0-15 0,0 0-19 0,0 0-31 15,0 0-62-15,0 0-123 0,0 0-377 0,0 0 167 16</inkml:trace>
          <inkml:trace contextRef="#ctx0" brushRef="#br0" timeOffset="33816.01">9844 1881 104 0,'12'2'221'15,"3"0"-17"-15,5 0-21 0,0 2-14 0,3-4-12 16,-1 4-21-16,3-2-10 0,-2 2-16 0,1-2-8 0,-3 3-14 16,2-3-18-16,-5 0-27 0,-3 0-31 15,0 0-31-15,0-1-35 0,0 0-44 0,-2-2-161 16,2 1-282-16,0 1 125 0</inkml:trace>
          <inkml:trace contextRef="#ctx0" brushRef="#br0" timeOffset="34326.25">10665 2120 114 0,'0'0'220'0,"-6"8"-18"16,6-8-9-16,-3 9-13 0,0-4-6 0,3-5-5 15,-4 18-14-15,-1-8-11 0,3 1-14 0,-3-2-13 16,1 2-10-16,2 1-13 0,-2 0-4 0,0-2-9 0,-1 0-6 16,-1-1-8-16,1 2-8 0,-1-3-14 15,1 0-32-15,-2 1-21 0,2-4-42 0,0-1-35 16,-4 1-30-16,3-1-51 0,6-4-169 0,-10 1-362 0,10-1 161 15</inkml:trace>
          <inkml:trace contextRef="#ctx0" brushRef="#br0" timeOffset="35079.3">11131 1602 168 0,'0'0'217'0,"-5"-6"-17"15,5 6-20-15,0 0-13 0,0 0-20 0,0 0-13 16,0 0-12-16,0 0-15 0,0 0-8 0,0 0-9 16,0 0-8-16,0 0-10 0,0 0-10 0,0 0-1 15,0 0-1-15,34 12-7 0,-22-6-6 0,0 3-4 16,7 1 0-16,1 1-5 0,-1 0-6 0,9 5-1 16,-8-2 0-16,7 2-7 0,2-1 4 0,-3 2-3 15,-2 1 4-15,2 0-5 0,-7-5-4 0,0 3 0 16,-1 1 1-16,-1 0-2 0,-1-1-2 0,0 0-6 15,-2 1 4-15,-2-1-4 0,-5-4-2 0,1 1 2 16,2 4-2-16,-3-8 3 0,-1 7 1 0,-1-6 1 16,-2 3 1-16,-1 0-2 0,0 2 2 0,-2-4 3 15,0 3 5-15,-2-2-3 0,-2 0 2 0,-2-1-1 0,1-2 2 16,-3 4 0-16,-4-4-3 0,-5 1-1 0,2 0 1 16,-4-2-3-16,-3-2 2 0,0 2-12 15,3-2-23-15,-12-1-29 0,8-2-25 0,3 1-28 0,0 0-23 16,6-4-36-16,0 3-62 0,1-6-146 0,1 3-395 15,12 0 175-15</inkml:trace>
          <inkml:trace contextRef="#ctx0" brushRef="#br0" timeOffset="34662.78">11264 1733 30 0,'0'0'238'0,"0"0"-23"0,0 0-20 16,0 0-15-16,0 0-9 0,0 0-10 15,2 23-8-15,-2-13-4 0,0 4-3 0,0 0-10 16,1 3-10-16,-1 5-13 0,2-2-9 0,-1 1-8 0,2 2-3 15,-1-2-12-15,1 2-5 0,2-5-5 0,-3 6-7 16,2-5-8-16,1 3-5 0,-3-4-3 16,3-1-1-16,-3 2-6 0,0-5-6 0,2-2-8 15,-3 1-27-15,0-2-23 0,2-3-24 0,-3-2-24 0,0-6-25 16,-3 14-41-16,3-14-25 0,0 0-233 16,0 0-427-16,0 0 189 0</inkml:trace>
          <inkml:trace contextRef="#ctx0" brushRef="#br0" timeOffset="35898.25">11930 1446 200 0,'0'0'219'0,"0"0"-13"0,0 0-15 16,0 0-13-16,0 0-7 0,0 0-14 0,0 0-13 16,0 0-10-16,0 0-7 0,0 0-11 0,0 0-11 15,0 0-12-15,0 0-9 0,0 0-10 0,0 0-8 16,0 0-9-16,0 0-3 0,0 0-6 0,0 0-4 15,0 0-6-15,0 0-1 0,24 11-4 0,-13-4-2 16,-1 0-5-16,2 3-1 0,2-1-3 0,4 2 1 16,3-2-4-16,-4 3 1 0,10 4-5 0,-1 1 0 15,-1-1-6-15,2-1 3 0,-1 3-2 0,3-3-1 0,-3-1-1 16,3 0 1-16,-10 0 1 0,2-4-2 16,0 2-1-16,0-4-2 0,-1 4 0 0,0-1 0 0,-3-2-2 15,1-2-5-15,-4 1 6 0,-2-2 1 0,1 1-3 16,-2-2 1-16,-4-3 7 0,1-2 10 15,-2 4 5-15,-6-4 12 0,11 5-1 0,-11-5 6 16,7 5 5-16,-7-5 0 0,0 0-1 0,8 3-2 0,-8-3 3 16,0 0-1-16,6 2-7 0,-6-2 3 0,0 0-11 15,0 0 6-15,0 0-5 0,10 1-3 16,-10-1-3-16,0 0 0 0,0 0-1 0,0 0-5 0,0 0-1 16,0 0-5-16,0 0 2 0,0 0-5 0,0 0-5 15,0 0-2-15,0 0-1 0,0 0-1 0,0 0 0 16,0 0 2-16,0 0-6 0,-8 16-2 0,8-16 4 15,-7 12-6-15,1-2 2 0,-2 1 2 0,-4 4 2 16,-3 2 3-16,-7 5-2 0,-5-2 2 0,2 7-2 16,-2 1 1-16,-4 0 0 0,-7 12-24 0,-5-3-32 15,2 6-44-15,-3-2-47 0,0 1-62 0,-7-2-104 16,7-7-169-16,10-8-519 0,-3-1 230 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6.8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5EA9798-C9F2-4D85-9E4A-333C9CCD1C06}" emma:medium="tactile" emma:mode="ink">
          <msink:context xmlns:msink="http://schemas.microsoft.com/ink/2010/main" type="inkDrawing"/>
        </emma:interpretation>
      </emma:emma>
    </inkml:annotationXML>
    <inkml:trace contextRef="#ctx0" brushRef="#br0">294 0 89 0,'0'0'129'0,"0"0"-9"0,0 0-6 0,0 0-20 0,0 0 2 15,0 0-9-15,0 0-13 0,0 0-7 0,0 0-2 16,0 0-4-16,0 0-7 0,0 0 2 0,0 0-1 0,0 0-8 16,0 0-3-16,0 0-4 0,0 0-1 0,0 0-3 15,-27 10-1-15,21-6 2 0,6-4-5 16,-12 4-4-16,3 0 6 0,1-2-7 0,-2 0 1 15,1 1-6-15,-3 1 3 0,4-1-1 0,-4-1-3 0,5 2-1 16,-6 0-3-16,1-3 2 0,1 2-6 16,0 1 0-16,2-3 0 0,-1 3-3 0,2-1-2 0,-1 1 2 15,9-4-6-15,-14 5-1 0,5-4 0 0,1 1 5 16,8-2-2-16,-12 7 2 0,12-7-2 0,-8 3 1 16,8-3-11-16,-7 5 4 0,7-5 10 0,-9 5-8 15,9-5 0-15,-6 5 1 0,6-5-3 0,0 0 0 16,-6 6 3-16,6-6-3 0,0 0 2 0,-6 4 0 15,6-4 1-15,0 0-4 0,-6 7-5 0,6-7 9 16,0 0 2-16,0 0-5 0,0 0-3 0,0 9 5 16,0-9 2-16,0 0-2 0,0 0 2 0,0 0-7 15,10 8 8-15,-10-8-5 0,8 4 3 0,-8-4 0 0,11 5-2 16,-5-2 5-16,3-1-9 0,0 2 6 16,1-2-2-16,4 1 5 0,-1-1-5 0,1 1-2 0,0-1 2 15,3 2-2-15,-2 0 6 0,0 0-10 0,-2-2-2 16,1 2-9-16,-2-2-15 0,-1 4-5 0,2-3-3 15,-6 0-19-15,4 2-2 0,-3-3-14 0,-1 2-11 16,1-3-21-16,1 3-127 0,-9-4-250 0,13 5 111 16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9.63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6337E1A-B249-4DBC-BEFA-E674E4F78CDC}" emma:medium="tactile" emma:mode="ink">
          <msink:context xmlns:msink="http://schemas.microsoft.com/ink/2010/main" type="inkDrawing"/>
        </emma:interpretation>
      </emma:emma>
    </inkml:annotationXML>
    <inkml:trace contextRef="#ctx0" brushRef="#br0">7 15 112 0,'0'0'123'0,"0"0"-9"0,0 0-11 16,0 0-11-16,0 0-3 0,0 0-2 0,0 0-10 16,0 0-3-16,-2-8-13 0,2 8 2 0,0 0-8 15,0 0 1-15,0 0-5 0,0 0 6 0,0 0-7 16,0 0 2-16,0 0 2 0,0 0-7 0,0 0 10 15,-5-7-5-15,5 7 1 0,0 0-7 0,0 0-3 16,0 0-4-16,0 0-7 0,0 0-6 0,0 0-1 16,0 0 1-16,0 0-8 0,0 0 0 0,0 0-7 0,0 0 3 15,0 0-4-15,0 0 3 0,0 0-5 0,0 0 1 16,0 0-3-16,0 0 1 0,0 0 0 16,0 0-2-16,0 0 1 0,0 0 2 0,0 0 1 0,0 0 0 15,12 20-1-15,-12-20 0 0,0 0-6 0,6 8 2 16,-6-8 3-16,3 5-1 0,-3-5 0 0,4 7 0 15,-4-7 0-15,3 5-1 0,-3-5 1 0,5 8 3 16,-5-8 5-16,6 6-3 0,-6-6 2 0,7 8 0 16,-7-8-1-16,6 6-2 0,-6-6-2 0,6 7 3 15,-6-7-2-15,5 6-4 0,-5-6 1 0,6 6-2 0,-1-1 1 16,-5-5-4-16,6 4 2 0,-6-4 2 16,4 8-3-16,-4-8 5 0,6 7-4 0,-6-7 1 15,5 9-1-15,-5-9-3 0,5 4 3 0,-5-4-2 0,7 8 6 16,-7-8-4-16,6 6 0 0,-6-6-1 0,7 6-3 15,-7-6 5-15,4 8-4 0,-4-8 3 16,8 5-2-16,-8-5-1 0,6 5 0 0,-2-1 3 0,-4-4-3 16,5 6 3-16,-5-6 0 0,8 5-2 0,-8-5 2 15,8 5-2-15,-8-5-3 0,6 6 1 0,-6-6 1 16,6 4 2-16,-6-4-1 0,7 6 1 0,-7-6 4 16,5 4-5-16,-5-4 0 0,6 4 0 0,-6-4 1 15,7 6-3-15,-7-6 2 0,6 5 3 0,-6-5-4 16,0 0-6-16,7 7 12 0,-7-7-2 0,6 6 0 15,-6-6 3-15,8 2-2 0,-8-2-1 0,6 3-3 16,-6-3 0-16,0 0 0 0,10 7 2 0,-10-7-3 0,4 7 4 16,-4-7-2-16,6 2 1 0,-6-2-3 0,5 6 0 15,-5-6 3-15,6 6-9 0,-6-6 6 0,6 4-1 16,-6-4 0-16,6 6 3 0,-6-6-1 0,6 6-2 16,-6-6 8-16,11 6-6 0,-5 0-2 0,-2-4 2 15,-4-2-2-15,9 8 2 0,-9-8-2 0,7 6 1 16,-7-6 3-16,8 5 1 0,-8-5 1 0,7 5-7 15,-7-5 2-15,5 8 1 0,-5-8 0 0,6 7-1 16,-6-7 2-16,0 0-1 0,6 6 0 0,-6-6-2 16,6 4-2-16,-6-4 4 0,8 7-2 0,-8-7 2 15,6 5-2-15,-6-5 3 0,5 6-1 0,-5-6-4 16,5 5 6-16,-5-5-1 0,4 7-1 0,-4-7 0 16,3 7-1-16,-3-7-1 0,0 0 4 0,5 5-3 15,-5-5 0-15,0 0 5 0,0 0-6 0,4 6 1 16,-4-6-1-16,0 0 3 0,0 0 0 0,0 0-1 0,0 0 2 15,5 6-1-15,-5-6 0 0,0 0 0 0,0 0 3 16,0 0-2-16,0 0 1 0,0 0 1 0,0 0-6 16,0 0-1-16,0 0-15 0,0 0-22 0,0 0-21 15,0 0-29-15,0 0-37 0,0 0-61 0,0 0-118 16,0 0-331-16,0 0 146 0</inkml:trace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51.0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EA261A-6D6F-42EB-B33D-88BCAE470567}" emma:medium="tactile" emma:mode="ink">
          <msink:context xmlns:msink="http://schemas.microsoft.com/ink/2010/main" type="inkDrawing"/>
        </emma:interpretation>
      </emma:emma>
    </inkml:annotationXML>
    <inkml:trace contextRef="#ctx0" brushRef="#br0">85 40 31 0,'0'0'110'0,"0"0"-8"0,0 0-7 0,0 0-11 16,0 0 1-16,0 0-11 0,0 0 6 0,4-8-7 15,-4 8-4-15,0 0-2 0,0 0-5 0,0 0-3 0,0 0 0 16,0 0 5-16,0 0-7 0,0 0 2 16,0 0-6-16,0 0 2 0,0 0-3 0,0 0-1 15,0 0-4-15,0 0 0 0,0 0 0 0,0 0-2 16,2-7-5-16,-2 7-1 0,0 0-5 0,0 0-6 16,0 0-3-16,0 0-4 0,0 0-2 0,0 0-5 15,0 0 0-15,0 0-11 0,0 0 9 0,0 0 6 0,0 0-3 16,0 0-1-16,0 0 4 0,0 0 3 0,-11 23-1 15,11-23-1-15,-3 10 1 0,-1-4-7 0,1 0 7 16,3-6-2-16,-6 12-2 0,3-7-3 16,0 2 2-16,3-7 3 0,-5 12 2 0,3-6 1 0,2-6-1 15,-5 11-5-15,1-5 3 0,4-6-4 0,-2 10-1 16,-2-4 1-16,4-6-5 0,-4 9 2 0,4-9 2 16,-5 11 2-16,5-11-1 0,-5 8-4 0,5-8 2 15,-3 9-4-15,3-9-4 0,-4 7 4 0,4-7-1 16,0 0 0-16,-6 8-2 0,6-8-9 0,0 0 12 15,-3 6-4-15,3-6 2 0,0 0 0 0,0 0-1 0,0 0-4 16,-3 8 4-16,3-8-3 0,0 0-1 16,0 0-3-16,0 0 5 0,0 0-3 0,0 0 3 0,0 0-1 15,0 0 1-15,0 0-1 0,-3 6 0 16,3-6 3-16,0 0-3 0,0 0-4 0,0 0 4 16,0 0 2-16,0 0-1 0,0 0 2 0,0 0 0 0,0 0 4 15,0 0 4-15,0 0 1 0,0 0 8 0,0 0 2 16,0 0-1-16,0 0-1 0,0 0-1 0,0 0 0 15,0 0-3-15,0 0-5 0,0 0 0 0,0 0 2 16,0 0-6-16,0 0 5 0,14-19-4 0,-14 19-3 16,6-11-4-16,-4 6-3 0,-2 5 0 0,7-12-3 15,-3 5 0-15,1 0 3 0,-2 0-3 0,0 1 0 16,0-3-1-16,2 4 2 0,-5 5-2 0,9-14 0 16,-6 8 1-16,2 0 2 0,-5 6-4 0,3-13 1 0,-3 13 2 15,6-8 0-15,-5 2 0 0,-1 6 4 0,4-8-4 16,-4 8 2-16,2-6-3 0,-2 6 0 15,0 0 3-15,4-9-2 0,-4 9 2 0,0 0 0 16,1-9-4-16,-1 9 4 0,0 0 1 0,0 0-1 0,0 0-2 16,4-10-2-16,-4 10 3 0,0 0 4 0,0 0-1 15,0 0-1-15,0 0 0 0,0 0 1 0,-3-10-1 16,3 10 4-16,0 0 3 0,5-8-4 16,-5 8 3-16,0 0 3 0,0 0-3 0,5-7 2 0,-5 7-2 15,0 0 0-15,0 0-1 0,0 0 0 0,0 0 1 0,6-4-1 16,-6 4 5-16,0 0-4 0,0 0 2 15,0 0 1-15,0 0 1 0,0 0 2 0,0 0-1 16,0 0-2-16,0 0-1 0,0 0 0 0,0 0 0 16,2-8 2-16,-2 8-4 0,0 0 1 0,0 0-2 15,0 0 0-15,0 0-2 0,0 0-3 0,0 0 3 16,0 0-3-16,0 0-2 0,0 0 2 0,0 0-1 0,0 0 1 16,0 0 0-16,0 0 3 0,0 0-4 15,0 0-1-15,21 8 2 0,-15-7 2 0,-6-1-1 0,13 1 2 16,-13-1-4-16,15 4 2 0,-7-4-2 0,-1 3 2 15,5-3 0-15,-12 0 1 0,14 2-2 0,-6 0-4 16,0-1-6-16,-8-1-7 0,15 4-13 0,-9-3-13 16,-6-1-18-16,12 1-21 0,-12-1-17 0,10 0-28 15,-10 0-39-15,10 0-64 0,-10 0-121 0,0 0-378 16,10-5 168-16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54.88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9E4145-A0F3-4707-8B50-12E864E57421}" emma:medium="tactile" emma:mode="ink">
          <msink:context xmlns:msink="http://schemas.microsoft.com/ink/2010/main" type="inkDrawing"/>
        </emma:interpretation>
      </emma:emma>
    </inkml:annotationXML>
    <inkml:trace contextRef="#ctx0" brushRef="#br0">0 63 155 0,'0'0'150'15,"0"0"-12"-15,0 0-14 0,0 0-10 0,0 0-6 16,0 0-11-16,0 0-8 0,0 0-11 0,0 0-5 15,0 0-10-15,0 0-8 0,0 0-2 0,0 0-5 0,0 0-7 16,0 0-3-16,13-15 1 0,-13 15-6 16,0 0-9-16,11 0 2 0,-11 0-7 0,11 0 4 15,-11 0-4-15,13-1-1 0,-13 1-3 0,16-1-2 0,-16 1 3 16,17 0 1-16,-10 0-3 0,-7 0 0 16,19-2 1-16,-8 1-2 0,1 1 0 0,-1 0-3 15,-1-1 0-15,5-1 0 0,-4 2 3 0,0-1-6 16,2-1 1-16,0 0 3 0,-4 1 0 0,4-1-1 0,-3 2 1 15,-10 0-3-15,21-1-3 0,-13 1 4 0,5 0-1 16,-3 0-4-16,0-2-2 0,2 2 3 0,-12 0-3 16,24 0 2-16,-11-1 0 0,0 1-2 0,-1 0 1 15,1 0 2-15,0 0 3 0,0 0-4 0,2 0-1 16,-1 1 1-16,-1-1-3 0,1-1 3 0,-2 1-2 16,0 1 0-16,1-1 0 0,-1-1 3 0,-2 1-2 15,-1-1-6-15,-9 1 5 0,17-1-5 0,-17 1 7 16,15-3-1-16,-9 3 2 0,-6 0 0 0,13-2-5 15,-13 2 1-15,16-2 6 0,-16 2-2 0,13-1-4 16,-6 0-1-16,-7 1 3 0,14-2-2 0,-14 2 0 0,16 0 2 16,-8-1-2-16,-8 1 4 0,15 0 0 15,-6-1-2-15,-9 1 0 0,13 0 2 0,-4-2-5 0,-9 2 5 16,13-2 1-16,-13 2-1 0,14 0-1 0,-14 0-3 16,7-2-4-16,-7 2 5 0,10 2 2 0,-10-2 3 15,0 0-3-15,14-2 3 0,-14 2-1 0,0 0-2 16,9-3 2-16,-9 3 3 0,0 0-2 0,0 0-2 15,11-2-4-15,-11 2-1 0,0 0 7 0,0 0-1 16,0 0-5-16,0 0 0 0,8-3-4 0,-8 3-7 16,0 0-14-16,0 0-14 0,0 0-15 0,0 0-12 15,0 0-11-15,0 0-16 0,0 0-13 0,0 0-53 16,0 0-90-16,-33 3-268 0,33-3 119 0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56.1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F874391-3545-4C66-89F5-68F08F1EC5AE}" emma:medium="tactile" emma:mode="ink">
          <msink:context xmlns:msink="http://schemas.microsoft.com/ink/2010/main" type="inkDrawing"/>
        </emma:interpretation>
      </emma:emma>
    </inkml:annotationXML>
    <inkml:trace contextRef="#ctx0" brushRef="#br0">461 0 78 0,'0'0'139'0,"0"0"-11"0,0 0-3 0,0 0-11 16,0 0-14-16,0 0-7 0,0 0-6 16,0 0-12-16,0 0-9 0,0 0-10 0,0 0-5 0,0 0-3 15,0 0-12-15,0 0 4 0,0 0-8 0,0 0-1 16,0 0-3-16,0 0-5 0,-22 12 1 0,22-12-2 15,-11 4-2-15,11-4 3 0,-8 6 0 0,1-3-1 16,7-3-2-16,-12 5 2 0,5-2-2 0,-2 0-1 16,1 0-2-16,1 0 3 0,-3 1-9 0,0 0 14 15,-1 0-1-15,0 0-6 0,0 1 2 0,1-1-2 16,0 0 2-16,-3 0-4 0,2-2-5 0,1 2 3 16,0-2-2-16,-1 3 0 0,-2-1-2 0,2 1 1 15,0-1-5-15,-3-1 2 0,3 2 2 0,2-3-6 0,0 2 2 16,2-3-2-16,-2 3 0 0,2-1 3 15,7-3-1-15,-13 6-5 0,7-5 3 0,6-1-5 16,-9 4 2-16,9-4 6 0,-10 5-10 0,4-2 5 0,6-3 0 16,-7 4 0-16,7-4 0 0,-9 4 1 0,9-4-3 15,0 0 1-15,-9 5 0 0,9-5 0 0,-7 4 0 16,7-4-4-16,0 0 4 0,0 0 0 16,0 0 1-16,-8 2 2 0,8-2-18 0,0 0 17 0,0 0-3 15,-11 2 1-15,11-2 4 0,0 0 1 0,-8 5-5 16,8-5 3-16,0 0-1 0,-7 3-3 0,7-3 1 15,0 0 3-15,-10 5-1 0,10-5-1 0,0 0-6 16,-7 2 4-16,7-2 0 0,0 0 0 0,0 0-2 16,0 0 1-16,-8 3-2 0,8-3 7 0,0 0-3 15,0 0 5-15,0 0 4 0,0 0 0 0,0 0-1 0,0 0 3 16,0 0-3-16,0 0 3 0,0 0-1 16,-6 4 7-16,6-4-2 0,0 0-2 0,0 0-5 15,0 0 8-15,0 0 0 0,0 0 2 0,0 0-5 0,0 0 2 16,0 0 1-16,0 0 0 0,0 0 0 0,0 0 3 15,0 0-3-15,0 0-3 0,0 0 2 16,0 0 2-16,0 0-6 0,0 0 3 0,0 0 1 0,0 0-6 16,0 0-3-16,0 0-1 0,0 0 3 0,0 0-1 15,0 0 1-15,0 0 4 0,0 0-2 0,26 2 4 16,-19 1 3-16,3-1 2 0,0 1 3 0,5-2-1 16,-2 0 2-16,2 2-9 0,-1 1 3 0,0-2 0 15,-1 4-2-15,0-4-2 0,0 2-4 0,-3 2 0 16,1-2-1-16,1 2-6 0,-4-2-7 0,3 0-13 15,-4 0-14-15,3 0-4 0,-2 4-15 0,0-4-6 16,2 2-16-16,-2-1-16 0,1 4-25 0,0-4-37 16,-1 2-186-16,-2-4-363 0,3 1 161 0</inkml:trace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0.7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BD4D45-E41A-441D-A104-0342F33DDB4A}" emma:medium="tactile" emma:mode="ink">
          <msink:context xmlns:msink="http://schemas.microsoft.com/ink/2010/main" type="inkDrawing"/>
        </emma:interpretation>
      </emma:emma>
    </inkml:annotationXML>
    <inkml:trace contextRef="#ctx0" brushRef="#br0">4 4 92 0,'0'0'105'0,"0"0"-7"0,0 0-10 0,0 0-3 16,0 0-4-16,0 0-3 0,0 0-4 0,0 0-3 16,0 0-5-16,0 0-1 0,-5-5 0 0,5 5-9 15,0 0-5-15,0 0 3 0,0 0-8 0,0 0-2 16,0 0-5-16,0 0 2 0,0 0-10 0,0 0 1 15,0 0-5-15,0 0-3 0,0 0-4 0,0 0 3 16,0 0 0-16,0 0-6 0,0 0-4 0,0 0 1 16,0 0-6-16,0 0 4 0,0 0 1 0,0 0 2 15,0 0-4-15,0 0-5 0,0 0 2 0,0 0 0 0,0 0 1 16,0 0-6-16,0 0 2 0,0 0 4 16,0 0-11-16,0 0 4 0,16 16-2 0,-16-16 5 15,0 0-2-15,2 8 3 0,-2-8-2 0,0 0-6 0,8 7 6 16,-8-7-2-16,5 4 3 0,-5-4-1 15,6 4-4-15,-6-4 6 0,5 6 3 0,-5-6 1 16,6 6-2-16,-6-6 3 0,6 4-2 0,-6-4 6 0,8 5 5 16,-8-5-1-16,4 7 0 0,-4-7 0 0,4 6-2 15,-4-6 1-15,6 3-4 0,-6-3 0 0,7 5-2 16,-7-5-4-16,6 6 2 0,-6-6-2 0,5 5-3 16,-5-5 3-16,6 6 0 0,-6-6-2 0,5 5-2 15,-5-5 1-15,6 6-1 0,-6-6 6 0,0 0-2 0,5 8-2 16,-5-8-3-16,4 6-1 0,-4-6 3 15,3 9-3-15,-3-9 0 0,6 5 6 0,-6-5 1 16,6 7-2-16,-2-3 2 0,-4-4 0 0,6 8-1 0,-1-5 3 16,-5-3 0-16,8 9-4 0,-5-5 1 0,-3-4-4 15,8 9 0-15,-3-7 3 0,0 3-5 16,-5-5 4-16,6 8-2 0,-6-8-3 0,4 6 3 0,-4-6 5 16,6 8-6-16,-6-8-2 0,5 6-1 0,-5-6 1 15,2 7 0-15,-2-7 0 0,6 9 1 0,-6-9 3 16,3 5-1-16,-3-5-3 0,1 8-2 0,-1-8 3 15,5 7-13-15,-5-7 12 0,4 9 2 0,-4-9-1 16,3 5 4-16,-3-5-2 0,5 7-5 0,-5-7-1 16,6 7 3-16,-6-7 0 0,4 5 3 0,-4-5-4 15,5 6 5-15,-5-6-1 0,6 5-2 0,-6-5 0 16,6 8-2-16,-6-8 2 0,5 5 0 0,-5-5-1 16,6 6-1-16,-6-6 3 0,7 6-3 0,-7-6 2 0,6 5-1 15,-1 0 4-15,-5-5-5 0,3 7-1 16,-3-7 4-16,8 6 0 0,-8-6-3 0,6 5 1 15,0-3 3-15,-6-2 1 0,9 9 3 0,-5-7 2 0,-4-2 0 16,8 8-1-16,-4-5 1 0,-4-3-3 0,10 4 0 16,-10-4 2-16,6 5 0 0,-6-5 0 0,6 6 1 15,-6-6-6-15,7 6 3 0,-7-6-1 0,7 6-1 16,-3-4-2-16,-4-2 0 0,7 6 3 0,-7-6-6 16,7 6 3-16,-7-6-1 0,6 5-7 0,-6-5 8 15,6 6 2-15,-6-6-4 0,0 0 2 0,6 7 2 16,-6-7-2-16,4 3-3 0,-4-3 1 0,0 0 3 15,0 0-4-15,8 5 4 0,-8-5-2 0,0 0 4 16,0 0-1-16,0 0-4 0,0 0 4 0,0 0-5 16,0 0 3-16,0 0-1 0,3 5-6 0,-3-5-11 15,0 0-26-15,0 0-27 0,0 0-23 0,0 0-22 16,0 0-35-16,0 0-167 0,0 0-342 16,-19-15 151-16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2.20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2ABF9B-993D-495B-BC31-7F477631E833}" emma:medium="tactile" emma:mode="ink">
          <msink:context xmlns:msink="http://schemas.microsoft.com/ink/2010/main" type="inkDrawing"/>
        </emma:interpretation>
      </emma:emma>
    </inkml:annotationXML>
    <inkml:trace contextRef="#ctx0" brushRef="#br0">101 25 53 0,'0'0'93'0,"0"0"-11"15,0 0-4-15,0 0-2 0,0 0-7 0,0 0-4 16,0 0-4-16,0 0-2 0,0 0-2 0,-3-7 1 15,3 7-4-15,0 0-4 0,0 0-4 0,0 0 5 16,0 0 4-16,0 0-4 0,0 0-12 0,0 0 10 16,0 0-4-16,0 0 7 0,0 0-6 0,0 0 4 15,-4-9-3-15,4 9-3 0,0 0-5 0,0 0-3 16,0 0 7-16,0 0-7 0,0 0-1 0,0 0 1 0,0 0-2 16,0 0-3-16,0 0 0 0,0 0-3 0,0 0 1 15,0 0 0-15,0 0-3 0,0 0-9 16,0 0 1-16,0 0-2 0,0 0 1 0,0 0-8 15,-7-4 1-15,7 4-2 0,0 0 4 0,0 0-6 0,0 0 4 16,0 0-3-16,0 0 0 0,0 0 2 0,0 0 2 16,0 0-1-16,0 0-3 0,-10 16 5 0,10-16 2 15,0 0-2-15,-4 9-1 0,4-9-8 0,-5 7 8 16,5-7-4-16,-5 8 3 0,3-2 1 0,2-6 1 16,-7 8 1-16,7-8-1 0,-4 10-2 0,2-5 1 15,2-5-4-15,-5 9-1 0,5-9 4 0,-6 7-6 16,6-7 6-16,-5 12-3 0,5-12-5 0,-2 8 3 15,2-8 2-15,-4 11-6 0,3-5 6 0,1-6-4 16,-1 10-2-16,1-10 1 0,-4 9 3 0,4-9-7 0,-1 10 8 16,1-10-5-16,-3 9-1 0,3-9 7 15,-2 7-5-15,2-7 0 0,0 0 4 0,-3 12-5 16,3-12 2-16,0 0 0 0,-3 8-3 0,3-8 0 0,0 0 2 16,-1 7 3-16,1-7-4 0,0 0 2 0,-2 10-4 15,2-10 2-15,0 0 0 0,0 0-2 0,-5 4 3 16,5-4-1-16,0 0 1 0,0 0-7 0,0 0 8 15,-2 9-1-15,2-9-4 0,0 0 7 0,0 0-5 16,0 0 1-16,0 0-3 0,0 0 4 0,0 0-1 16,0 0 0-16,0 0 2 0,0 0-6 0,0 0 7 15,0 0-2-15,0 0 4 0,0 0-1 0,0 0 1 16,0 0 7-16,0 0 5 0,0 0-4 0,0 0 2 16,0 0-1-16,0 0-9 0,0 0 2 0,0 0 1 15,0 0-1-15,0 0 0 0,0 0 3 0,0 0-4 16,0 0 0-16,0 0-4 0,9-23 2 0,-9 23-5 15,4-9 2-15,-4 9 1 0,5-10-3 0,-2 6 3 0,-3 4-1 16,7-9-2-16,-3 2-9 0,-4 7 8 0,7-9 1 16,-2 4 1-16,-5 5-2 0,6-12-3 15,-2 7 4-15,0-1-4 0,-4 6 4 0,6-9-1 0,-3 4 0 16,-3 5 2-16,8-10-2 0,-8 10 1 0,4-9-2 16,-1 3 2-16,-3 6-3 0,5-7 4 0,-5 7-1 15,4-9 3-15,-4 9-5 0,5-9 0 0,-5 9 0 16,5-8 5-16,-5 8-4 0,5-7 3 0,-5 7-2 15,2-7-3-15,-2 7 3 0,0 0 1 0,3-8 1 16,-3 8-1-16,0 0-2 0,2-8 1 0,-2 8 1 16,0 0 1-16,0 0-2 0,0 0-3 0,0 0 3 15,0 0 1-15,0 0 1 0,2-9 0 0,-2 9-2 16,0 0-1-16,0 0 2 0,0 0-3 0,0 0 4 16,0 0 0-16,0 0-1 0,2-8 2 0,-2 8 0 0,0 0-5 15,0 0 0-15,0 0 3 0,0 0 0 16,0 0 0-16,0 0 0 0,0 0-3 0,0 0 1 0,0 0 0 15,0 0 2-15,0 0-2 0,0 0 0 0,0 0 2 16,9-4 0-16,-9 4-1 0,0 0 0 16,0 0 3-16,14 1-4 0,-14-1 1 0,0 0 1 0,18 2 0 15,-18-2 1-15,13 0 0 0,-13 0-2 0,15 0 1 16,-5 0 4-16,-10 0 0 0,15 0-4 0,-15 0 1 16,16 0-1-16,-16 0-1 0,12 1 0 0,-12-1 3 15,9 0-5-15,-9 0-2 0,11 0-18 0,-11 0-16 16,7 1-15-16,-7-1-11 0,0 0-7 0,0 0-24 15,8 4-19-15,-8-4-40 0,0 0-162 0,0 0-341 0,0 0 150 16</inkml:trace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4.22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29C3554-64AF-4E87-B5A7-3075C6430585}" emma:medium="tactile" emma:mode="ink">
          <msink:context xmlns:msink="http://schemas.microsoft.com/ink/2010/main" type="inkDrawing"/>
        </emma:interpretation>
      </emma:emma>
    </inkml:annotationXML>
    <inkml:trace contextRef="#ctx0" brushRef="#br0">0 19 98 0,'0'0'128'0,"0"0"-8"16,0 0-17-16,0 0-5 0,0 0 4 0,0 0-16 0,0 0-1 15,0 0-9-15,0 0-4 0,0 0-4 0,0 0 0 16,0 0-4-16,0 0-6 0,0 0-4 16,0 0-5-16,0 0-2 0,0 0-6 0,0 0 0 15,0 0-2-15,0 0-10 0,0 0 1 0,0 0-4 0,0 0 0 16,0 0-2-16,0 0-9 0,0 0 4 16,0 0-16-16,0 0 10 0,0 0-1 0,0 0 0 0,0 0 8 15,0 0-2-15,0 0-4 0,0 0 4 0,0 0-4 16,0 0 12-16,0 0-2 0,0 0 0 0,0 0-2 15,0 0 3-15,0 0-4 0,-3-7-2 0,3 7 0 16,0 0-2-16,0 0 0 0,0 0-1 0,0 0 1 16,0 0-7-16,0 0 1 0,0 0 1 0,0 0 0 15,0 0-2-15,0 0-2 0,0 0 2 0,0 0-6 0,0 0 1 16,0 0 0-16,0 0 2 0,0 0-2 16,0 0-2-16,0 0 2 0,0 0-3 0,0 0 1 0,0 0-7 15,0 0 8-15,0 0-5 0,0 0 4 0,0 0 0 16,0 0-3-16,0 0-17 0,0 0 7 0,0 0-14 15,0 0-7-15,0 0-12 0,0 0-20 0,0 0-16 16,0 0-27-16,0 0-70 0,0 0-92 0,9-12-290 16,-9 12 128-16</inkml:trace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6.92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4E5E8C3-B1A1-4AA8-9681-0CFB798F7B68}" emma:medium="tactile" emma:mode="ink">
          <msink:context xmlns:msink="http://schemas.microsoft.com/ink/2010/main" type="inkDrawing"/>
        </emma:interpretation>
      </emma:emma>
    </inkml:annotationXML>
    <inkml:trace contextRef="#ctx0" brushRef="#br0">4 7 88 0,'0'0'119'0,"0"0"2"15,0 0-7-15,0 0-22 0,0 0 7 0,0 0-9 16,-5-8-6-16,5 8-5 0,0 0-1 0,0 0-19 16,0 0 7-16,0 0 2 0,0 0-5 0,0 0-3 15,0 0-10-15,0 0-2 0,0 0-3 0,0 0-7 16,0 0 0-16,0 0-6 0,0 0 0 0,0 0 0 16,0 0-7-16,0 0-1 0,0 0-2 0,0 0-7 0,0 0 1 15,0 0-1-15,0 0 5 0,0 0-5 0,0 0 3 16,0 0 0-16,0 0 2 0,0 0-1 15,0 0-2-15,0 0-4 0,0 0 1 0,0 0 0 0,0 0-4 16,0 0 3-16,0 0-3 0,0 0-1 0,0 0-1 16,0 0-1-16,0 0-4 0,0 0 2 0,21 0-1 15,-21 0 1-15,0 0 1 0,15 4-4 0,-15-4 4 16,13 4-3-16,-5-3 0 0,0 0-1 0,1 1 1 16,2 0-3-16,1-2 3 0,1 2-6 0,-1-1 7 15,0-1-6-15,1 1 2 0,-1-1 4 0,0 2-1 16,-1-2-1-16,2 0-1 0,-5 0-1 0,2 2 1 15,3-4-3-15,-13 2-6 0,18 0 11 0,-6 0-3 16,-12 0-1-16,20-2 2 0,-11 2 0 0,-2 2 0 16,-7-2-1-16,20 0 0 0,-13 0 1 0,2 0 0 15,-9 0 1-15,17 2-3 0,-6-2 7 0,-3 1-6 16,0 0 2-16,2 1-1 0,-10-2-4 0,19 2 2 0,-11-2 1 16,5 2-2-16,-2-1 2 0,0 0 4 0,0 1-8 15,-1-1 7-15,-2 1-6 0,-8-2 6 0,19 0-7 16,-7 0 8-16,-1 3-4 0,-3-2 3 0,3-1-2 15,-11 0-2-15,15 0-1 0,-7 0 2 0,-8 0 0 16,15 0-2-16,-5 0 1 0,-10 0 4 0,16-1-5 16,-16 1 5-16,15 0-4 0,-8 0 5 0,-7 0-6 15,16 0 1-15,-7 0-1 0,-9 0 3 0,15 1-3 16,-4-1 1-16,0 0 6 0,-1 1-6 0,2-1 2 0,-2 0-1 16,-10 0-2-16,16 0-1 0,-9 0 7 15,-7 0-1-15,18 2-3 0,-9-2 0 0,-9 0 4 16,15-2-5-16,-15 2 1 0,14 2 1 0,-14-2-2 0,11 0 1 15,-11 0 0-15,11 1 0 0,-11-1 2 0,0 0 4 16,13-3-3-16,-13 3 0 0,0 0 5 16,12-1-3-16,-12 1 1 0,0 0 1 0,0 0 0 0,0 0-2 15,8-1 2-15,-8 1 2 0,0 0-6 0,0 0 1 16,0 0 0-16,0 0-9 0,0 0-14 0,0 0-10 16,0 0-20-16,0 0-23 0,0 0-16 0,0 0-24 15,0 0-36-15,0 0-113 0,-32-8-281 0,20 8 124 16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7.8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7E469C9-D8B5-41C6-A505-8D61AE7A722A}" emma:medium="tactile" emma:mode="ink">
          <msink:context xmlns:msink="http://schemas.microsoft.com/ink/2010/main" type="inkDrawing"/>
        </emma:interpretation>
      </emma:emma>
    </inkml:annotationXML>
    <inkml:trace contextRef="#ctx0" brushRef="#br0">267 23 90 0,'0'0'136'0,"10"-4"-13"0,-10 4-11 0,6-3-3 15,-6 3-12-15,0 0 0 0,8-5-5 0,-8 5-12 16,0 0-1-16,6-3 0 0,-6 3-5 0,0 0-10 16,0 0-6-16,9-5 1 0,-9 5-6 0,0 0 3 15,0 0-7-15,6-3 1 0,-6 3 0 0,0 0-4 16,0 0-4-16,0 0-4 0,0 0-3 0,0 0-4 15,0 0-7-15,0 0 2 0,0 0-4 0,0 0-3 16,0 0 0-16,0 0-3 0,0 0-4 0,0 0 1 16,0 0-2-16,-29 4-4 0,29-4 3 0,-11 4-10 15,4-1 7-15,7-3-2 0,-15 5-5 0,6-2 6 0,1 1 1 16,-1-2-5-16,0 2-5 0,-2 0 9 16,3-2 1-16,-1 2-3 0,-2 1-3 0,0-1 3 15,0 1-11-15,-1-2 14 0,3 0-6 0,-3 2 3 16,0-1-1-16,5 0-3 0,-4-2 4 0,2 2-2 0,0-1 1 15,2 0-2-15,0 1 2 0,7-4 0 0,-14 6-2 16,9-2-1-16,5-4-5 0,-11 5 4 0,8-2 3 16,3-3-3-16,0 0 4 0,-12 6-2 0,12-6-2 15,-4 4 1-15,4-4-3 0,0 0 4 0,0 0-2 16,0 0 2-16,-7 4-1 0,7-4 1 0,0 0 2 16,0 0-5-16,0 0 4 0,0 0 0 0,0 0-6 15,0 0 4-15,0 0 0 0,-4 5 0 0,4-5-6 16,0 0 8-16,0 0 4 0,0 0-9 0,0 0-5 0,0 0 13 15,0 0-4-15,0 0 0 0,4 15 3 16,-4-15 3-16,5 5 1 0,-5-5-1 0,8 7 0 16,-3-3-2-16,-5-4 2 0,12 7-1 0,-6-3 2 0,3 2-2 15,-2-1-2-15,4 0-1 0,0 1-3 0,-2 1 0 16,2-2-1-16,0 1-13 0,-2-1-3 0,-2 0-13 16,1 3-14-16,0-2-7 0,0 2-12 0,-2-2-18 15,0-1-33-15,-1 1-26 0,0 0-121 0,-5-6-282 16,9 10 125-16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5:04.6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1EB1BF-E870-49FF-A84B-4F2AA52093C5}" emma:medium="tactile" emma:mode="ink">
          <msink:context xmlns:msink="http://schemas.microsoft.com/ink/2010/main" type="writingRegion" rotatedBoundingBox="11309,10785 18115,10843 18088,14129 11281,14072"/>
        </emma:interpretation>
      </emma:emma>
    </inkml:annotationXML>
    <inkml:traceGroup>
      <inkml:annotationXML>
        <emma:emma xmlns:emma="http://www.w3.org/2003/04/emma" version="1.0">
          <emma:interpretation id="{3FEE4FF7-A093-4065-A9BB-6F94396AF0DA}" emma:medium="tactile" emma:mode="ink">
            <msink:context xmlns:msink="http://schemas.microsoft.com/ink/2010/main" type="paragraph" rotatedBoundingBox="11293,10947 15475,10806 15498,11498 11316,116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ED8A46-0FAF-4B58-82ED-1BECE5E30931}" emma:medium="tactile" emma:mode="ink">
              <msink:context xmlns:msink="http://schemas.microsoft.com/ink/2010/main" type="line" rotatedBoundingBox="11293,10947 15475,10806 15498,11498 11316,11640"/>
            </emma:interpretation>
          </emma:emma>
        </inkml:annotationXML>
        <inkml:traceGroup>
          <inkml:annotationXML>
            <emma:emma xmlns:emma="http://www.w3.org/2003/04/emma" version="1.0">
              <emma:interpretation id="{7B61765D-4119-4BA1-9875-2C314CA61EED}" emma:medium="tactile" emma:mode="ink">
                <msink:context xmlns:msink="http://schemas.microsoft.com/ink/2010/main" type="inkWord" rotatedBoundingBox="11293,10968 11849,10949 11871,11621 11316,11640"/>
              </emma:interpretation>
            </emma:emma>
          </inkml:annotationXML>
          <inkml:trace contextRef="#ctx0" brushRef="#br0">1 65 115 0,'3'-8'118'0,"-3"8"-2"0,0 0-4 16,0 0-8-16,0 0-9 0,0 0 1 0,0 0-7 16,0 0 4-16,-1-14-9 0,1 14-4 0,0 0 0 0,0 0 4 15,0 0-8-15,1-9 1 0,-1 9-3 0,0 0-2 16,1-8-4-16,-1 8-3 0,0 0-3 0,0 0 3 16,4-8-2-16,-4 8-2 0,0 0-5 0,5-6-1 15,-5 6-2-15,0 0 4 0,3-7 1 0,-3 7-7 16,0 0-5-16,0 0 0 0,5-5-5 0,-5 5-3 15,0 0-5-15,0 0-2 0,0 0-6 0,0 0-5 16,0 0-2-16,0 0 1 0,0 0-5 0,0 0-1 16,0 0-1-16,0 0-2 0,0 0-2 0,20 10-3 15,-16-6 3-15,2 0-2 0,-2 2 2 0,-4-6-4 16,8 8 5-16,-5 0-7 0,3-3 1 0,1 4 2 16,-1 0 0-16,1-1-2 0,1 0 0 0,-3 2 0 15,1-1 0-15,3 0 2 0,-5-1-3 0,1 0 3 16,2 1-2-16,-2 1 1 0,1-3 1 0,-1 2 1 0,1-3-3 15,-1 2 0-15,-1 0 2 0,1 0-4 16,1 0 3-16,-1-2 0 0,1 2-1 0,-1 0-1 16,-3 0 0-16,5-2-5 0,-3 3 3 0,0-3 4 0,0-1 2 15,1 3-3-15,-5-8-3 0,8 14 2 0,-3-9 0 16,0 1-2-16,-2 0 7 0,2 2-2 16,-5-8 3-16,7 8 1 0,-2-4-1 0,-5-4-1 0,7 10 3 15,-4-7-4-15,2 3 2 0,-5-6 3 0,6 8-1 16,-6-8 0-16,7 8 3 0,-2-4-2 0,-5-4 0 15,10 6 1-15,-6-3-4 0,-4-3 2 0,10 5-1 16,-5 0-1-16,-5-5 1 0,8 5 0 0,-2-3 0 16,-6-2-4-16,9 4 1 0,-9-4-5 0,5 5-5 15,-5-5-13-15,0 0-17 0,6 5-11 0,-6-5-21 16,0 0-14-16,0 0-27 0,0 0-29 0,0 0-25 16,0 0-46-16,0 0-152 0,0 0-390 0,6-15 173 15</inkml:trace>
          <inkml:trace contextRef="#ctx0" brushRef="#br0" timeOffset="520.04">428 87 34 0,'0'0'126'0,"0"0"-5"0,0 0-14 0,-15 0 3 16,15 0-9-16,0 0-3 0,0 0-3 0,-11 1-5 15,11-1 0-15,-10 3-4 0,10-3-12 0,-12 2 10 16,4 0-3-16,-1 1-3 0,0 2-2 0,-1-1-4 15,3-1-8-15,-3 2-3 0,-1 1-4 0,-2-1 2 16,2-1-2-16,0 4-5 0,-1-2 0 0,2-1-6 16,-1 1-6-16,2-1-8 0,-3 2 4 0,1 0 2 15,0-1-2-15,1 2-3 0,-4-2-1 0,4 2 2 0,-1-2-2 16,0-1 0-16,1 3 0 0,-1-3-7 16,0 1 1-16,3-1-6 0,-2 2 0 0,1 0-1 15,-1-1 0-15,3-2-2 0,-2 1-3 0,3 0-2 0,-1 0-1 16,-1 0 1-16,2-1-2 0,1 0 2 0,-1 1-2 15,6-5-2-15,-11 8-4 0,11-8 2 0,-8 6 2 16,8-6 1-16,-8 5-6 0,8-5-1 0,-4 4 4 16,4-4-2-16,0 0 3 0,-6 4-7 0,6-4 6 15,0 0-4-15,0 0 4 0,0 0-8 0,-5 6 1 16,5-6-7-16,0 0-9 0,0 0-12 0,0 0-15 16,0 0-10-16,0 0-12 0,0 0-12 0,0 0-23 15,0 0-18-15,0 0-49 0,0 0-159 0,0 0-353 16,0 0 156-16</inkml:trace>
          <inkml:trace contextRef="#ctx0" brushRef="#br0" timeOffset="1519.03">541 359 42 0,'0'0'163'0,"0"0"-3"0,0 0-8 16,0 0-11-16,0 0-8 0,0 0-6 0,0 0-8 15,0 0 0-15,0 0-10 0,0 0-8 0,0 0 0 16,0 0-11-16,0 0-5 0,0 0-7 0,0 0-5 0,0 0-5 16,0 0-9-16,0 0-2 0,0 0-6 0,0 0-4 15,0 0-3-15,0 0-8 0,0 0 5 16,0 0 3-16,0 0-5 0,0 0 2 0,0 0-3 0,0 0-1 16,0 0 2-16,0 0-7 0,-9 24 3 0,9-24-2 15,0 0 0-15,0 11 2 0,0-11-4 0,0 9-1 16,0-9 4-16,-2 7-2 0,2-7 0 0,0 14-2 15,0-14 0-15,0 12-1 0,0-12-2 0,0 11-5 16,0-11 1-16,0 8 0 0,0-8-3 0,2 11 4 16,-2-11-4-16,0 0-1 0,-2 9-1 0,2-9 3 15,0 0-2-15,0 11-1 0,0-11 0 0,0 0 0 16,0 0-1-16,0 0 2 0,-1 8-3 0,1-8-2 16,0 0-1-16,0 0 3 0,0 0-4 0,0 0 4 15,0 0-4-15,0 0-1 0,0 0 0 0,1 9 0 16,-1-9 2-16,0 0-3 0,0 0-2 0,0 0 1 15,0 0-4-15,0 0 3 0,-2 10-1 0,2-10-2 16,0 0 2-16,0 0-7 0,2 11 3 0,-2-11 1 0,0 0 0 16,0 0 0-16,0 9 2 0,0-9-3 15,0 0 0-15,0 0 0 0,-2 9 6 0,2-9-4 16,0 0-4-16,0 0 5 0,-4 9-2 0,4-9 0 0,0 0 1 16,-5 7-1-16,5-7 3 0,0 0 4 0,0 9-3 15,0-9 1-15,0 0 0 0,0 10-3 0,0-10 1 16,0 0 2-16,0 0-1 0,0 12-4 0,0-12 3 15,0 0-1-15,0 0 0 0,-1 11 0 0,1-11-2 16,0 0 4-16,0 0 0 0,0 9-4 0,0-9 2 16,0 0-4-16,-1 10 2 0,1-10 3 0,0 0-3 15,0 0-1-15,-2 9 3 0,2-9-5 0,0 0 7 16,-4 6 2-16,4-6 1 0,0 0 0 0,0 0 3 16,0 0 0-16,0 0-4 0,0 0-3 0,1 13 8 15,-1-13 5-15,0 0-6 0,0 0-3 0,0 0 5 16,0 0-6-16,0 0 3 0,0 0-1 0,-1 9-1 15,1-9-1-15,0 0 1 0,0 0 1 0,0 0-3 0,0 0 2 16,0 0 0-16,0 0-2 0,0 0-3 0,0 0 13 16,0 0-7-16,0 0 4 0,0 0-12 0,0 0-2 15,0 0 5-15,0 0-5 0,0 0 1 16,0 0 1-16,0 0-1 0,0 0-13 0,0 0-13 0,0 0-19 16,0 0-23-16,0 0-25 0,0 0-32 0,0 0-38 15,0 0-43-15,0 0-58 0,0 0-238 0,0 0-540 16,0 0 240-16</inkml:trace>
        </inkml:traceGroup>
        <inkml:traceGroup>
          <inkml:annotationXML>
            <emma:emma xmlns:emma="http://www.w3.org/2003/04/emma" version="1.0">
              <emma:interpretation id="{723D5ED4-F405-43B2-96B7-B9EE2BA1BA5B}" emma:medium="tactile" emma:mode="ink">
                <msink:context xmlns:msink="http://schemas.microsoft.com/ink/2010/main" type="inkWord" rotatedBoundingBox="12480,11101 12804,11090 12811,11288 12486,11298"/>
              </emma:interpretation>
            </emma:emma>
          </inkml:annotationXML>
          <inkml:trace contextRef="#ctx0" brushRef="#br0" timeOffset="2880.3">1165 149 109 0,'0'0'135'0,"0"0"-21"16,0 0-9-16,0 0-14 0,0 0-4 0,0 0-3 16,0 0-10-16,0 0-11 0,0 0-2 0,0 0-4 15,0 0-1-15,0 0-4 0,0 0-1 0,0 0 0 16,0 0-3-16,0 0 1 0,0 0 0 16,0 0-3-16,0 0 2 0,0 0-2 0,0 0 4 0,0 0-5 15,0 0-6-15,0 0 3 0,0 0 0 0,0 0-3 16,0 0 0-16,0 0 3 0,0 0-1 0,0 0-8 15,0 0 7-15,0 0-3 0,0 0 2 0,0 0-4 16,0 0-6-16,0 0 6 0,0 0-1 0,0 0-4 16,0 0-3-16,0 0 0 0,0 0-4 0,0 0-1 15,16-14-2-15,-16 14 0 0,0 0-5 0,0 0-2 0,0 0 4 16,0 0-8-16,0 0 1 0,13 0-1 16,-13 0-1-16,0 0 2 0,0 0 2 0,13 0-4 15,-13 0 1-15,10-2 3 0,-10 2-3 0,0 0 4 0,14 0-2 16,-14 0 3-16,13 2 3 0,-5-2-3 0,-8 0-1 15,13-2 3-15,-13 2 0 0,17 2-2 0,-9-2-2 16,5 0 1-16,-13 0-1 0,16 0 3 16,-7 0 1-16,3 0-4 0,-1 0 4 0,-2 0 0 0,-9 0-1 15,17 0 5-15,-17 0-8 0,16 0 7 0,-7-2-4 16,-9 2 1-16,17-1-4 0,-11-1 1 0,-6 2-1 16,13 2-3-16,-13-2-6 0,0 0 10 0,13 0-4 15,-13 0-1-15,0 0 1 0,13 0-1 0,-13 0-2 16,0 0-1-16,0 0 0 0,8-2 0 0,-8 2-1 0,0 0 1 15,0 0-1-15,0 0 0 0,0 0 1 16,0 0 0-16,9-2-4 0,-9 2 4 0,0 0-10 16,0 0 5-16,0 0-2 0,0 0-5 0,0 0-8 0,0 0-9 15,0 0-11-15,0 0-13 0,0 0-7 16,0 0-17-16,0 0-10 0,0 0-19 0,0 0-8 0,0 0-16 16,-35 2-9-16,35-2-28 0,-13 2-165 15,1-1-354-15,0 1 158 0</inkml:trace>
          <inkml:trace contextRef="#ctx0" brushRef="#br0" timeOffset="3245.05">1164 277 60 0,'10'3'186'0,"-4"0"-14"0,-6-3-2 16,15 2-13-16,-3 0-7 0,3-1-6 16,-3 0-9-16,3 1-9 0,-1 1-6 0,3-2 0 0,4 3-9 15,-1-4-5-15,-3 0-6 0,1 2-11 0,2-1-5 16,-5 2-10-16,0-5-4 0,-2 4-7 15,-4-1-9-15,-2 0-3 0,3 0-9 0,-10-1-1 16,14 3-4-16,-14-3-5 0,11-3-3 0,-11 3-2 0,0 0-12 16,11 3-9-16,-11-3-13 0,0 0-8 0,0 0-14 15,6 4-10-15,-6-4-10 0,0 0-28 0,0 0-5 16,0 0-18-16,0 0-12 0,0 0-18 0,0 0-23 16,3 6-144-16,-3-6-321 0,0 0 142 0</inkml:trace>
        </inkml:traceGroup>
        <inkml:traceGroup>
          <inkml:annotationXML>
            <emma:emma xmlns:emma="http://www.w3.org/2003/04/emma" version="1.0">
              <emma:interpretation id="{BD30657A-82EA-4464-A543-75FEA2CEEB4F}" emma:medium="tactile" emma:mode="ink">
                <msink:context xmlns:msink="http://schemas.microsoft.com/ink/2010/main" type="inkWord" rotatedBoundingBox="13278,10880 15475,10806 15493,11326 13296,11400"/>
              </emma:interpretation>
            </emma:emma>
          </inkml:annotationXML>
          <inkml:trace contextRef="#ctx0" brushRef="#br0" timeOffset="3950.22">2361 1 177 0,'6'-5'184'0,"-6"5"-9"0,0 0-10 16,0 0-11-16,5-5-5 0,-5 5-10 0,0 0-18 16,0 0-6-16,0 0-2 0,0 0-15 0,0 0-7 15,0 0-12-15,0 0-9 0,0 0-6 0,0 0-4 16,0 0-8-16,0 0-3 0,-29 0-10 0,29 0 1 16,-20 5-4-16,9 0-2 0,-1-1-3 0,-2 1-1 0,2 0-5 15,-3-1-1-15,0 1-2 0,0 1-2 16,-3 2-7-16,-2-1 4 0,7-1-1 0,-1 0-1 0,-3 0-2 15,1 0 1-15,1-1-9 0,1 4 3 0,1-4 0 16,0 0 1-16,2-2-3 0,-1 2 3 0,1 1-1 16,2-2-2-16,2 0-3 0,-3 2 3 0,4-3-5 15,6-3 6-15,-12 6-3 0,5-1 2 0,3-1-2 16,4-4 1-16,-8 9-2 0,8-9-2 0,-5 7 1 16,5-7 2-16,-6 8-5 0,6-8 4 0,-1 9-3 15,1-9 3-15,0 0-2 0,0 8 2 0,0-8 1 16,0 0-4-16,5 11 3 0,-5-11-1 0,6 6-3 15,-1-1 4-15,2-3-3 0,-7-2 1 0,15 7 1 16,-8-2-2-16,2-3 4 0,1 2-1 0,2 0-2 16,-1 2 1-16,0-2-3 0,0 1 5 0,2 0-5 15,-2-1 3-15,4 1-1 0,-3 0 1 0,0 0-2 16,1-1 4-16,-3 2-3 0,1-4-7 0,0 4 9 0,-1-2-2 16,2 0 0-16,-1 0 2 0,0 0-3 15,-3-1 5-15,-1 0-7 0,3-1 4 0,-3-1-2 16,-7-1-1-16,14 5 4 0,-9-2-2 0,-5-3-5 0,11 4-17 15,-11-4-2-15,6 1-15 0,-6-1-18 0,0 0-13 16,9 4-17-16,-9-4-16 0,0 0-19 16,0 0-27-16,7 2-175 0,-7-2-350 0,0 0 156 0</inkml:trace>
          <inkml:trace contextRef="#ctx0" brushRef="#br0" timeOffset="4869.67">3064-68 104 0,'0'0'122'15,"0"0"-10"-15,0 0-6 0,0 0 0 0,0 0-7 16,0 0 4-16,0 0-9 0,-16 17 2 0,11-10 3 16,0-1 7-16,0 2-7 0,-2-1-3 0,-1 3-11 15,1-1 4-15,-3 2 5 0,2 2-4 16,-2-3-4-16,0 1-3 0,-4 2-3 0,3-2-2 16,-5 1-2-16,3 0-3 0,-2 1-9 0,-1-2-1 15,-3 2-3-15,7-6-7 0,-2 2 0 0,-3 2-5 0,-1-1-1 16,4-4-7-16,0 3-2 0,1-2-2 0,-2 0-4 15,5-1-3-15,-2 2-5 0,1-2-1 0,2 0-2 16,-1-2-4-16,2 0 6 0,2 2-7 0,-1-3-2 16,7-3-2-16,-9 6-10 0,9-6-10 0,-9 5-14 15,9-5-19-15,-6 5-11 0,6-5-11 0,-5 6-16 16,5-6-15-16,0 0-23 0,0 0-37 0,0 0-58 16,0 0-130-16,13 10-370 0,-13-10 164 0</inkml:trace>
          <inkml:trace contextRef="#ctx0" brushRef="#br0" timeOffset="4464.11">2705-40 210 0,'0'0'206'0,"0"0"-13"16,3-10-14-16,-3 10-16 0,0 0-14 0,0 0-11 15,0 0-16-15,0 0-14 0,0 0-8 0,0 0-13 0,0 0-5 16,0 0-12-16,0 0-3 0,0 0-3 0,21 16-8 15,-15-9-1-15,1-1-7 0,1 3 0 16,3-1-3-16,1 2 0 0,-2 2-4 0,6 0-3 0,-2 2 0 16,0-1-4-16,4-1-3 0,-5 1-3 0,3-2-3 15,-1 3 0-15,0-3 1 0,0 0-9 0,1 0-1 16,-5-2 4-16,1 0-5 0,3 0-1 0,-5-2-1 16,3 1 0-16,0-2-4 0,-2 2 2 0,0-2 0 15,0-1-2-15,0 1 0 0,0-1-1 0,-1-1-1 16,-3 0 2-16,1 0-6 0,-2-2 1 0,-6-2 1 15,11 3-2-15,-11-3-2 0,9 6-5 0,-9-6-11 16,5 2-9-16,-5-2-14 0,0 0-20 0,0 0-24 16,0 0-25-16,0 0-23 0,0 0-7 0,0 0-22 15,0 0-169-15,0 0-354 0,-3-22 156 0</inkml:trace>
          <inkml:trace contextRef="#ctx0" brushRef="#br0" timeOffset="5588.12">3477 267 75 0,'-1'-16'219'0,"1"16"-14"0,0 0-9 16,2-8-17-16,-2 8-14 0,0 0-5 0,4-8-11 15,-4 8-11-15,3-9-5 0,-3 9-10 0,6-8-13 16,-6 8-8-16,5-10-10 0,-3 4-11 0,-2 6-7 15,9-9-1-15,-8 4-8 0,-1 5-4 0,7-10-11 16,-3 4-4-16,-4 6-6 0,6-8-3 0,-6 8 8 16,4-6-8-16,-4 6-3 0,5-5-1 0,-5 5-1 0,0 0 1 15,6-9-2-15,-6 9 1 0,0 0-2 0,5-4 1 16,-5 4 0-16,0 0-5 0,0 0-2 16,0 0-2-16,0 0-4 0,5-5 2 0,-5 5-4 15,0 0-7-15,0 0-1 0,0 0-5 0,0 0 0 0,0 0 0 16,0 0-2-16,0 0 3 0,0 0-4 0,0 0 1 15,0 0-2-15,-4 25 4 0,4-25-5 0,-2 12 1 16,-2-4 1-16,1 0 1 0,1 1-1 0,0 1 0 16,-2 1 1-16,0-2 0 0,1 2 4 0,1-2-1 15,-1 2-1-15,-1-3 1 0,3 2 1 0,-3-3 0 16,3 3 0-16,1-10-2 0,-5 14 3 0,1-6-1 16,3-2-2-16,1-6 2 0,-1 15-1 0,-2-9 0 15,3-6 3-15,-2 13-1 0,2-13-3 0,-3 9 2 16,3-9 0-16,0 0-1 0,-1 11 1 0,1-11-2 15,-4 8 2-15,4-8-5 0,0 0-6 0,0 0-11 16,0 0-16-16,0 0-5 0,0 0-17 0,0 0-13 16,0 0-19-16,0 0-34 0,0 0-44 0,0 0-45 15,0 0-191-15,0 0-435 0,0 0 192 0</inkml:trace>
          <inkml:trace contextRef="#ctx0" brushRef="#br0" timeOffset="6445.49">3811-141 30 0,'0'0'177'0,"0"0"-10"0,0 0-7 15,0 0-7-15,0 0-7 0,0 0-9 0,0 0-9 16,-1-8-7-16,1 8-7 0,0 0-8 0,0 0-4 0,0 0-8 15,0 0-11-15,0 0-7 0,0 0-11 0,0 0-1 16,0 0-14-16,0 0-2 0,0 0-8 16,0 0-5-16,0 0 0 0,0 0-7 0,0 0 0 0,0 0-5 15,0 0 0-15,0 0-1 0,0 0-4 16,0 0-2-16,11 26 1 0,-8-21-4 0,2 3 0 16,1-2-1-16,-1-1 1 0,3 5 0 0,1-1-1 0,-2 2-3 15,2-2-1-15,-2 0 0 0,4 0 0 0,-1 1 3 16,-1-1-5-16,2 0 1 0,0 1 2 0,-2-2-2 15,2 2-2-15,-1 0 2 0,2-2 0 0,-1 1-1 16,-1 1-1-16,-1-2-3 0,2 1 1 0,1-3 1 16,-3 3-1-16,2-3-3 0,-2 0 3 0,-1-2 2 15,-2 2-4-15,2-2-1 0,-2 0 5 0,0-2-2 16,0 4 0-16,-6-6-3 0,10 5 4 0,-5-3-2 16,1 2 0-16,-6-4 1 0,10 3 1 0,-4 1 0 15,-6-4 1-15,9 3-1 0,-9-3 8 0,7 2-5 16,-7-2 1-16,0 0 2 0,9 4 3 0,-9-4-1 15,0 0 2-15,0 0 1 0,7 1-2 0,-7-1 7 16,0 0-2-16,0 0 3 0,0 0 4 0,0 0 1 16,0 0 2-16,0 0-5 0,0 0-1 0,0 0-1 15,0 0-2-15,0 0-2 0,0 0-6 0,0 0 1 16,0 0-6-16,0 0 1 0,0 0-6 0,0 0 4 16,0 0-3-16,0 0-1 0,-1 11 1 0,1-11 4 15,0 0-3-15,-17 12 1 0,10-7-1 0,-4 0 2 16,0 1-1-16,1 2-2 0,-2-2 2 0,0 3-1 0,-1 1 0 15,0-1 1-15,-4 2-21 0,-1-1-23 16,0 2-28-16,-1 4-35 0,-2-4-41 0,4 0-59 0,-1 2-198 16,2-1-433-16,0-1 191 0</inkml:trace>
        </inkml:traceGroup>
      </inkml:traceGroup>
    </inkml:traceGroup>
    <inkml:traceGroup>
      <inkml:annotationXML>
        <emma:emma xmlns:emma="http://www.w3.org/2003/04/emma" version="1.0">
          <emma:interpretation id="{006F0F39-09EE-4D43-8B22-9352BB437CCD}" emma:medium="tactile" emma:mode="ink">
            <msink:context xmlns:msink="http://schemas.microsoft.com/ink/2010/main" type="paragraph" rotatedBoundingBox="11331,11843 15384,11877 15378,12583 11325,125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9DF4F5-B935-49C2-B962-8B69D8B8B517}" emma:medium="tactile" emma:mode="ink">
              <msink:context xmlns:msink="http://schemas.microsoft.com/ink/2010/main" type="inkBullet" rotatedBoundingBox="11331,11843 12050,11849 12044,12519 11325,12513"/>
            </emma:interpretation>
          </emma:emma>
        </inkml:annotationXML>
        <inkml:trace contextRef="#ctx0" brushRef="#br0" timeOffset="11069.63">27 887 152 0,'0'0'159'0,"0"0"-6"0,0 0-9 0,0 0-9 16,0 0-11-16,-13 6-8 0,13-6-2 0,0 0-1 15,0 0-6-15,-4 10-3 0,4-10-4 0,0 0-6 16,1 10-3-16,-1-10-8 0,0 0-5 0,5 14-4 15,-1-7-5-15,-4-7-4 0,6 10-3 0,-2-6-3 16,1 2-4-16,1 0-6 0,1-2-5 0,-1 2-1 16,2-3-3-16,0 2-4 0,1 1-2 0,2-2-6 15,1 1 1-15,-3-2-4 0,2-1-3 0,3 2-1 16,-4-1-2-16,0-2-1 0,2 2-4 0,0-3 1 16,-1 1-3-16,-2-1 1 0,3 0-2 0,-12 0-1 15,21-3-2-15,-11 1 0 0,2-1-2 0,-3-1-1 16,1 2 0-16,-3-2 1 0,-1-1-6 0,3 2 0 0,-3-4-6 15,3 0-2-15,-4 1-1 0,2-4 0 0,-2 3 1 16,0 0 0-16,-3 1-1 0,-2 6 3 16,8-13 0-16,-5 7 3 0,-3 6-4 0,7-12 1 15,-7 12 0-15,1-7 1 0,-1 7-1 0,0 0 0 16,1-9 0-16,-1 9 2 0,0 0-1 0,0 0 1 16,5-8-1-16,-5 8 2 0,0 0-3 0,0 0 2 15,0 0-2-15,0 0 2 0,0 0 0 0,0 0-2 0,0 0 0 16,0 0 3-16,0 0 3 0,-7 27-2 0,7-27 2 15,-3 11-4-15,7-3 4 0,-1 1-1 0,-1 3 0 16,0-4 0-16,0 6 0 0,3-4 0 16,-2 8-1-16,0-4 0 0,2 4-5 0,-3 0 6 0,4 1-1 15,-1-2 3-15,-4 2-1 0,2-5 2 0,-2 6-2 16,-1-3 2-16,1 0-1 0,-2 2-1 0,-3 3-3 16,2-5 3-16,-2 3-1 0,-2 1-2 0,2-1-2 15,1-7 4-15,1 3-3 0,-2 2-1 0,-1 1-3 16,3-5 5-16,-2 3-9 0,4-2 2 0,-2 0 0 15,0-2 2-15,2 0-4 0,-3-5 5 0,3 4 0 16,-1 1-4-16,0-3 2 0,-1 1 1 0,0-4 1 16,2-7-3-16,-2 14 3 0,0-9 3 0,2-5-3 15,-6 12 2-15,6-12 3 0,-3 5-4 0,3-5 5 16,-9 6-2-16,9-6-1 0,-9 3 4 0,9-3 2 16,-11 2-4-16,11-2 3 0,-11-2-5 0,11 2 10 15,-14-5-3-15,8 1 5 0,6 4 0 0,-13-8 1 16,7 3 0-16,-2-4 1 0,3 4-1 0,-1-3-3 0,1 2 2 15,-1-4 0-15,1 2 0 0,-1-3-2 0,3 0-1 16,0 1-1-16,2 0-1 0,1-3 0 16,1 1-1-16,2 0 2 0,0 0-2 0,1 2-1 0,2 0-1 15,-2-1 2-15,4 2-3 0,1-1 2 0,2 1-3 16,0 1 1-16,-2-2 4 0,2 3-2 0,2 2-1 16,-2-4-1-16,-1-1 1 0,5 7-1 0,0-3 0 15,-2 0 0-15,1 2 0 0,1 0-1 0,-5 0-2 16,2 3-9-16,-1 0-6 0,-4-1-14 0,3 1-9 15,-10 1-7-15,14 0-22 0,-14 0-11 0,12 1-20 16,-12-1-17-16,10-1-21 0,-10 1-25 0,10 3-114 16,-10-3-302-16,0 0 134 0</inkml:trace>
        <inkml:trace contextRef="#ctx0" brushRef="#br0" timeOffset="11349.31">693 1218 109 0,'7'14'189'0,"-7"-14"0"0,0 14-10 0,3-5-10 15,-3-1-5-15,-3 3-1 0,2 0-5 0,1 3-10 16,1-3-10-16,-1 2-9 0,3-1-7 0,-2 2-10 15,-1-2-11-15,3-1-9 0,-3 2-13 0,1-2-5 16,-1 0-7-16,2-2-7 0,0-1-4 16,-2-8-9-16,1 17-22 0,0-9-25 0,1 0-36 15,-2-8-27-15,2 14-44 0,-2-14-50 0,2 12-212 16,2-8-398-16,-4-4 177 0</inkml:trace>
      </inkml:traceGroup>
      <inkml:traceGroup>
        <inkml:annotationXML>
          <emma:emma xmlns:emma="http://www.w3.org/2003/04/emma" version="1.0">
            <emma:interpretation id="{ECA4B3B0-7A92-449D-8DED-B28B6E00C9F6}" emma:medium="tactile" emma:mode="ink">
              <msink:context xmlns:msink="http://schemas.microsoft.com/ink/2010/main" type="line" rotatedBoundingBox="12781,11896 15384,11918 15378,12583 12776,12561"/>
            </emma:interpretation>
          </emma:emma>
        </inkml:annotationXML>
        <inkml:traceGroup>
          <inkml:annotationXML>
            <emma:emma xmlns:emma="http://www.w3.org/2003/04/emma" version="1.0">
              <emma:interpretation id="{46199BE2-43FF-4C07-BF02-9CEEC66E8ECF}" emma:medium="tactile" emma:mode="ink">
                <msink:context xmlns:msink="http://schemas.microsoft.com/ink/2010/main" type="inkWord" rotatedBoundingBox="12781,11896 15384,11918 15378,12583 12776,12561"/>
              </emma:interpretation>
            </emma:emma>
          </inkml:annotationXML>
          <inkml:trace contextRef="#ctx0" brushRef="#br0" timeOffset="12209.97">1459 1121 24 0,'0'0'192'0,"0"0"-10"0,0 0-9 16,0 0-15-16,0 0-9 0,0 0-11 0,0 0-5 0,0 0-10 15,0 0-14-15,0 0-5 0,0 0-1 16,0 0-5-16,0 0 1 0,0 0-4 0,16-8-4 15,-16 8-2-15,0 0-3 0,15 1-3 0,-15-1-4 0,13 0-5 16,-13 0 1-16,13-1-5 0,-13 1 0 0,13 2-7 16,-4-2 1-16,-9 0-4 0,16 0-5 0,-16 0-3 15,16 0 4-15,-9 0-10 0,-7 0-1 0,17-1-6 16,-17 1-7-16,15 0 0 0,-7 0-3 0,-8 0-1 16,16-1-5-16,-8 2 0 0,-8-1 1 0,16-1-3 15,-16 1-5-15,16-1-2 0,-7 1-2 0,-9 0 0 16,12 0-4-16,-12 0 0 0,11 0-4 0,-11 0-13 15,0 0-11-15,12-3-12 0,-12 3-17 0,0 0-14 16,0 0-18-16,9 3-8 0,-9-3-20 0,0 0-27 16,0 0-21-16,0 0-31 0,0 0-39 0,0 0-141 15,-28 9-398-15,19-9 177 0</inkml:trace>
          <inkml:trace contextRef="#ctx0" brushRef="#br0" timeOffset="12471.96">1522 1248 151 0,'0'0'189'0,"17"1"-13"16,-5 1-15-16,0-1-11 0,1 2-12 0,0-1-14 15,1-2-13-15,-2 4-13 0,-1-3-8 0,2 3-9 16,-1-2-7-16,0 1-7 0,1-1-9 0,-3 1-12 16,-1-2-19-16,-1 1-24 0,-8-2-27 0,16 1-25 15,-9 1-29-15,-7-2-37 0,14-2-132 0,-14 2-267 16,11-4 119-16</inkml:trace>
          <inkml:trace contextRef="#ctx0" brushRef="#br0" timeOffset="13047.62">2426 992 123 0,'0'0'190'0,"0"0"-12"0,0 0-16 0,0 0-16 16,0 0-16-16,0 0-12 0,0 0-10 0,0 0-2 15,0 0-2-15,0 0 0 0,0 0-11 0,0 0-2 16,-20 17-7-16,12-11-3 0,-4-2-8 0,1 0-2 15,2 4-7-15,-3-2-4 0,0 0-7 0,-2 0 0 16,-2 0-10-16,2 0-4 0,1 1-3 0,-3-2-3 16,2 1 1-16,-1 0-6 0,2-1-4 0,-2 3-1 15,0-3-3-15,3-1-3 0,0 2 1 0,1 0-3 16,1 1-1-16,-1-4-3 0,3 3 1 0,0-2-4 16,1-1-1-16,7-3 3 0,-8 6-4 0,3-1 0 15,5-5 1-15,-9 7-3 0,9-7-2 0,-5 5 2 16,5-5 0-16,-2 6 0 0,2-6-1 0,0 0-1 15,0 0 4-15,6 14-2 0,-6-14 1 0,7 5-3 16,-7-5 0-16,13 9-1 0,-6-4 2 0,1-5 1 16,1 7 1-16,1-4 8 0,6 3 3 0,-2-3 4 15,1 2 4-15,3 2 0 0,-2-3-3 0,4 3 3 16,0-4-1-16,-1 5-4 0,2-2-1 0,-6-1-2 0,0-2-1 16,1 2-2-16,1-1 0 0,-6 1-4 0,3 0-7 15,-4-1-11-15,1 1-12 0,0-1-17 0,-4 0-19 16,1-2-17-16,-2 2-14 0,-6-4-27 0,12 6-32 15,-6-4-39-15,-6-2-180 0,11-1-396 0,-11 1 176 16</inkml:trace>
          <inkml:trace contextRef="#ctx0" brushRef="#br0" timeOffset="14443.97">2766 988 95 0,'0'0'241'15,"0"0"-14"-15,0 0-8 0,-3-9-13 0,3 9-17 16,0 0-15-16,0 0-13 0,0 0-15 0,0 0-18 16,0 0-9-16,0 0-20 0,0 0-7 0,0 0-11 15,0 0-7-15,0 0-5 0,0 0-10 0,0 0 1 16,0 0-8-16,0 0-3 0,5 40-2 0,-1-31 1 0,0 3-7 16,-1-1-3-16,3-1 0 0,2 3-5 15,-1-1-2-15,1 0-4 0,1-3 1 0,-1 2-5 16,2-1-2-16,-3-2 0 0,2-1-2 0,1 2-1 0,0-1-2 15,1-4-1-15,1 1-3 0,-1-4 0 0,1 3 0 16,-2-4-6-16,3 0 0 0,-1-3-4 0,0 1-1 16,-1-2-6-16,0-1 0 0,-1-2-4 15,1 0-4-15,-1-1-3 0,-1-2-4 0,1 0 1 0,0-1-4 16,-3-1 6-16,2 3-2 0,-2 0 1 0,-1-3-4 16,2 4 3-16,-5-3 3 0,3 5 1 0,-3-3 4 15,1 4 1-15,-1-2-1 0,-3 7-1 0,5-10 4 16,-5 10 3-16,5-8-1 0,-5 8-1 0,3-5 2 15,-3 5-4-15,0 0 1 0,5-9 0 0,-5 9-2 16,0 0 2-16,0 0 1 0,0 0-2 0,0 0 4 16,0 0-3-16,0 0 3 0,0 0 1 0,0 0 0 15,0 0-1-15,6 22 0 0,-6-22-2 0,-2 12 1 16,2-1 5-16,2 2-1 0,-2-2-1 0,1 2 0 0,-2 0 0 16,2 0 0-16,-1 1 1 0,0 0 2 15,-1 6-2-15,1-1 1 0,0-1-2 0,0-2 1 16,1 6 1-16,0-3-1 0,2-1 3 0,-3 1-1 15,-3 0-1-15,3-2 0 0,0 2 1 0,0-4 2 0,3 1-1 16,-3-1 1-16,0 1 0 0,0 0-1 16,0-3-1-16,0 4-2 0,0-5 3 0,0 0 1 15,0 1-3-15,0-3 1 0,0 1-2 0,0-1 3 0,0 1-2 16,0-2 0-16,0 2 1 0,-3-1 1 0,3-10-1 16,-4 12-1-16,2-4 3 0,2-8-1 0,-4 12-1 15,1-4 3-15,-1-3-2 0,4-5 1 16,-11 6 4-16,5-3-5 0,6-3-1 0,-13 4 2 0,6-3 0 15,7-1 0-15,-15 3 2 0,15-3-1 0,-15-4 1 16,7 0 2-16,-2 1 7 0,2-2 0 0,-3-1 4 16,3-1 5-16,2 2-1 0,1 0 0 0,-2-2-4 15,5-1 1-15,-2 1 0 0,3-4-2 0,1 0-2 16,1-2-2-16,3 2-1 0,0 1 0 0,2-4-5 16,1 4 2-16,2-3-3 0,1-2 2 0,0 2-2 0,3 2 0 15,0 0-3-15,-1 1 4 0,3-2-3 16,-3 4 0-16,4-4 2 0,-5 4-2 0,3 2-2 15,-2-1-1-15,2-1 2 0,-2 2-1 0,0-1-1 16,-2 2-2-16,1 0-7 0,2-1-4 0,-6 1-3 16,4 0-7-16,-3 2 1 0,-2-3 0 0,3 3 0 0,-2-2-8 15,0-1 1-15,0 4 5 0,0-4 3 16,2 0 0-16,-1 2 2 0,-2 0 4 0,0 0-2 16,0-2 3-16,-6 6 2 0,13-6-1 0,-7 2 2 0,-6 4 4 15,7-6-1-15,-2 4 2 0,-5 2-2 16,8-6 2-16,-8 6 4 0,7-3-5 0,-7 3 1 15,5-5 2-15,-5 5 0 0,0 0 3 0,7-5 4 0,-7 5 5 16,0 0 3-16,5-6 2 0,-5 6 4 0,0 0-2 16,0 0-1-16,0 0 0 0,0 0-1 0,0 0-2 15,0 0 4-15,0 0 3 0,0 0 7 0,0 0 5 16,9 15 2-16,-9-15 4 0,0 12 4 0,0-3 4 16,0-2 1-16,2 2 0 0,-2 4-4 0,0-3 4 15,0 4-3-15,0 0 3 0,2-4-10 0,-1 4-3 16,2-2-2-16,-3-1-3 0,3 1-2 0,1 1-5 15,-2-2-25-15,-1-3-29 0,3 2-24 0,-4 0-40 16,3-1-37-16,-1-2-58 0,-2-7-71 0,2 12-158 16,-2-12-456-16,7 6 202 0</inkml:trace>
          <inkml:trace contextRef="#ctx0" brushRef="#br0" timeOffset="15236.03">3620 948 119 0,'0'0'197'0,"0"0"-16"16,0 0-8-16,0 0-16 0,0 0-9 0,0 0-11 15,0 0-8-15,0 0-10 0,0 0-5 0,0 0-5 16,0 0-12-16,0 0-10 0,0 0-3 0,0 0-5 16,0 0-2-16,0 0-1 0,0 0-10 0,0 0-2 15,0 0-6-15,0 0-5 0,21 16-4 0,-12-12-4 16,1 0-5-16,2-2-4 0,2 3-1 0,-2 0-4 16,0 1-5-16,8 2 1 0,-1 0 0 0,-1-2-7 15,3 3 0-15,-4 0-1 0,2-4 2 0,-1 3 0 16,3 0 3-16,-1-3-4 0,-4 1 5 0,2 2 2 15,-3-2-7-15,-1-3 2 0,-2 4-4 0,0-3-2 0,1 1-1 16,-5-2-1-16,0 0 2 0,2-1-5 16,-4-1 0-16,-6-1 0 0,12 3-1 0,-6-1-3 15,-6-2 2-15,8 4-3 0,-8-4-3 0,6 4 5 0,-6-4-4 16,0 0-1-16,7 2-2 0,-7-2 3 0,0 0 2 16,0 0-3-16,0 0-3 0,0 0 4 15,0 0 0-15,0 0 0 0,0 0 0 0,0 0-2 16,0 0 2-16,0 0-6 0,8 4 1 0,-8-4 1 0,0 0-3 15,0 0 7-15,0 0-2 0,0 0 4 0,-19 15-1 16,12-11 4-16,-2 0-1 0,-2 7 1 0,-1-2-1 16,-3 1 1-16,-2 0-3 0,-1 2 2 0,0 1-6 15,-1-1-16-15,0 2-43 0,-7 2-42 0,0 4-46 16,7-6-69-16,-9 2-223 0,12-2-472 0,-3 1 209 16</inkml:trace>
        </inkml:traceGroup>
      </inkml:traceGroup>
    </inkml:traceGroup>
    <inkml:traceGroup>
      <inkml:annotationXML>
        <emma:emma xmlns:emma="http://www.w3.org/2003/04/emma" version="1.0">
          <emma:interpretation id="{6671913C-D1E5-4828-9EBE-5D103207FA9B}" emma:medium="tactile" emma:mode="ink">
            <msink:context xmlns:msink="http://schemas.microsoft.com/ink/2010/main" type="paragraph" rotatedBoundingBox="11342,12885 18099,12977 18088,13841 11330,13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8990B9-A0E1-4D7A-AD52-7C82D4CB2CD4}" emma:medium="tactile" emma:mode="ink">
              <msink:context xmlns:msink="http://schemas.microsoft.com/ink/2010/main" type="line" rotatedBoundingBox="11342,12885 18099,12977 18088,13841 11330,13750"/>
            </emma:interpretation>
          </emma:emma>
        </inkml:annotationXML>
        <inkml:traceGroup>
          <inkml:annotationXML>
            <emma:emma xmlns:emma="http://www.w3.org/2003/04/emma" version="1.0">
              <emma:interpretation id="{D1F00938-19A6-43BF-B210-BDCA24CB01C1}" emma:medium="tactile" emma:mode="ink">
                <msink:context xmlns:msink="http://schemas.microsoft.com/ink/2010/main" type="inkWord" rotatedBoundingBox="11504,12857 12617,13304 12344,13985 11231,13539"/>
              </emma:interpretation>
            </emma:emma>
          </inkml:annotationXML>
          <inkml:trace contextRef="#ctx0" brushRef="#br0" timeOffset="18281.3">128 2055 39 0,'0'0'148'15,"-1"-10"-15"-15,1 10-12 0,0 0-2 0,0 0-7 16,0 0-3-16,0 0-7 0,0 0-5 0,0 0-1 16,0 0 3-16,1-11-7 0,-1 11-4 0,0 0-3 15,0 0 1-15,0 0 1 0,0 0-5 0,0 0-3 16,2-9-4-16,-2 9-1 0,0 0-4 0,0 0-9 15,0 0-6-15,0 0-7 0,0 0-4 0,0 0-8 0,0 0-1 16,0 0-7-16,0 0-2 0,0 0-3 16,0 0-2-16,0 0-1 0,0 0 2 0,0 0-5 15,0 0 0-15,0 0-2 0,-5 31-4 0,5-31 5 0,0 13-4 16,2-7 2-16,-1 3 1 0,-1-9-5 16,2 11 5-16,1-3-1 0,-2-2 0 0,-1-6 2 0,8 11 1 15,-3-3-1-15,0-2 1 0,-1-1-4 0,2 0 0 16,2-1-2-16,-4 1 1 0,3-1-4 0,-7-4 2 15,15 5 2-15,-7-2-5 0,0 1 1 0,1-3-2 16,-1 1 1-16,-8-2-2 0,18 0 3 0,-6 1-5 16,-2-4-3-16,2 2 0 0,1 0-4 0,1-2 0 15,0-5-9-15,-3 5-3 0,0-3 0 0,0 0 3 16,0 0-3-16,2 2-5 0,-5-5 1 0,1 3 4 16,0-2 1-16,-3 3 0 0,5-1 3 0,-6-2 0 15,2 3 1-15,-3-3 0 0,1 3 3 0,-5 5 0 16,6-7-1-16,-1-1 2 0,0 4 3 0,-5 4 4 15,6-10-2-15,-2 6-1 0,-4 4 2 0,6-6-3 16,-6 6 2-16,5-8 5 0,-5 8-3 0,0 0 0 16,0 0 0-16,5-6 0 0,-5 6-2 0,0 0 3 15,6-5-3-15,-6 5 0 0,0 0-3 0,0 0 2 0,0 0 2 16,0 0-2-16,0 0 0 0,0 0 1 0,0 0-1 16,0 0 0-16,0 0 2 0,0 0-4 0,9 13 5 15,-9-13-1-15,0 12 1 0,0-4 1 16,0-8-4-16,-2 16 1 0,1-8 1 0,1 2-2 0,-4 4 4 15,3-3-2-15,-4 1 2 0,4 4 0 0,-4 1-4 16,2 1 2-16,0-1 4 0,2 3-2 16,-2-6-2-16,1 5 2 0,0-1-2 0,0 1 1 0,-3-2-2 15,0 2 4-15,3 0-2 0,-1-5 1 16,1 3-4-16,0 0 4 0,-1 0 0 0,3-1-1 16,-2 3 2-16,-1-6-6 0,2 2 4 0,-1-1 3 15,-1-1 0-15,1 2-4 0,0-3 4 0,1 1-3 0,-4-2-1 16,1 1 2-16,-1-1 1 0,-1-1-2 0,2 2 1 15,-3-1-3-15,3 0 5 0,-2-2-2 0,1 2-3 16,-2-2 1-16,1-1 3 0,-1 1-1 0,-1-4 2 16,1 2-3-16,-4 0-3 0,0-1-5 0,0-2-3 15,-2 2 2-15,4-3-2 0,-2-2-2 0,-1 1 4 16,-2-2 2-16,0 2-6 0,-1-6 4 0,0 2 1 0,1 0-7 16,-2-3 13-16,1-1-1 0,2 1 0 0,0-4 2 15,-4-4-2-15,1 2 7 0,1-7 8 16,2 4-2-16,0 2-1 0,2-6 6 0,0 4-1 15,1-6 0-15,1 2 3 0,5 0-4 0,0-1 2 0,2 2-1 16,2-2-1-16,2 1 2 0,2-1-3 16,0 0 0-16,2 2-3 0,1-2-3 0,4 5 0 15,-3-1-1-15,4-1-2 0,0 2 2 0,-2 3-1 16,2-3-5-16,-3 4 4 0,3 0-8 0,-2 2-11 0,0 2-7 16,0-2-17-16,-3 4-12 0,0 2-15 0,-7 2-14 15,0 0-18-15,18-5-10 0,-12 5-15 0,-6 0-23 16,0 0-157-16,0 0-329 0,19 6 146 15</inkml:trace>
          <inkml:trace contextRef="#ctx0" brushRef="#br0" timeOffset="19328.02">741 2437 56 0,'0'0'216'0,"0"0"-15"0,0 0-14 0,1-12-15 16,-1 12-15-16,0 0-15 0,0 0-14 0,8-9-13 15,-8 9-11-15,0 0-11 0,10-8-6 0,-10 8-3 16,7-6-11-16,-2 2-6 0,-5 4-8 0,9-6-4 15,-3 1-6-15,0 0-8 0,1 0-4 0,1 2-4 16,3-3-4-16,-1 0-3 0,-2 4-2 0,1-1-2 16,0-2 0-16,-1 2-3 0,2 0-1 15,-1 1-2-15,-9 2-6 0,17-1 1 0,-10-2 1 0,-7 3 0 16,15-2-2-16,-15 2-3 0,11-2 0 0,-11 2-4 16,10 0 1-16,-10 0-2 0,0 0-2 0,9 7 0 15,-9-7 0-15,3 8-2 0,-3-8 4 0,-2 13-4 16,2-13 3-16,-7 15 0 0,-1-4 1 0,1 0-4 15,-2 0 2-15,1 4-2 0,0-5 3 0,-2 7-3 16,-2-3 2-16,0 0 1 0,-1 0 3 0,0-1-2 16,4-3-1-16,-5 3 0 0,3-1 0 0,0-2 0 0,0 2 0 15,1-2 1-15,1 0-2 0,0-2 2 16,-2 0-1-16,2 1 0 0,1-4-2 0,0 1 1 16,1-1 0-16,1 0 4 0,-1-1-1 0,7-4-2 15,-11 5 2-15,11-5 5 0,-6 4 4 0,6-4 2 0,-6 4 7 16,6-4 4-16,0 0 2 0,0 0-3 0,-9 1-6 15,9-1 2-15,0 0-5 0,0 0-2 16,0 0-1-16,0 0-1 0,0 0-3 0,0 0 0 16,0 0-7-16,16-32-4 0,-8 27-1 0,0-1 0 0,0 1-8 15,-2-1-5-15,6 2 1 0,-2-3 1 0,0 2 0 16,1-1 2-16,0 2 1 0,3 1-1 0,-2 2-1 16,-1-2 5-16,-2 3 0 0,-9 0-2 0,17-1 0 15,-8 1 2-15,-9 0 1 0,16 3 0 0,-10-1-1 16,-6-2-1-16,10 4 1 0,-2 3 3 0,-4 0 0 15,1-2-2-15,0 1 5 0,-3 0-3 16,-2-6 2-16,9 11-1 0,-5-3 6 0,1-2-6 0,0 0 2 16,-2-1 4-16,5 3 1 0,-3-4 5 0,1-1 5 15,2-1 2-15,0 4-5 0,3-2 10 0,-2-3 4 16,2 2 2-16,2-3 1 0,1-3 1 0,-1 2-1 16,0-1 0-16,-1 0-2 0,4-2-3 0,-4-1-4 15,1 3-2-15,0-2-2 0,-2-1 2 0,-1 0 1 16,-1 2-7-16,-1-1-2 0,-1-1-4 0,-1 2-5 15,-6 3-7-15,12-8-13 0,-12 8-13 0,6-5-20 16,-6 5-28-16,6-4-23 0,-6 4-27 0,0 0-32 16,5-5-44-16,-5 5-114 0,0 0-349 0,0 0 154 15</inkml:trace>
        </inkml:traceGroup>
        <inkml:traceGroup>
          <inkml:annotationXML>
            <emma:emma xmlns:emma="http://www.w3.org/2003/04/emma" version="1.0">
              <emma:interpretation id="{C6817D35-DBAE-4637-A781-E3EF7A28C4DF}" emma:medium="tactile" emma:mode="ink">
                <msink:context xmlns:msink="http://schemas.microsoft.com/ink/2010/main" type="inkWord" rotatedBoundingBox="13177,12910 18099,12977 18088,13841 13166,13775"/>
              </emma:interpretation>
            </emma:emma>
          </inkml:annotationXML>
          <inkml:trace contextRef="#ctx0" brushRef="#br0" timeOffset="19959">1852 2303 8 0,'0'0'203'15,"0"0"-20"-15,0 0-9 0,0 0-8 0,0 0-6 16,0 0-5-16,0 0-5 0,0 0-3 0,0 0-4 15,27 6-5-15,-27-6-7 0,17 2-2 0,-8-2-7 16,3 1-6-16,1 2-7 0,0-3-7 0,1 4-6 16,-3-3-3-16,1 0-8 0,1 2-10 0,-1-1-7 15,-1-2-3-15,0 2-6 0,1-1-8 0,-2 1-5 16,-1-1-5-16,-9-1-2 0,15 2-9 0,-8 0-2 0,-7-2 1 16,13 0-3-16,-13 0-2 0,12 4-6 15,-12-4-1-15,11 0 4 0,-11 0-7 0,7 3 1 16,-7-3-8-16,0 0-5 0,8 1-6 0,-8-1-9 15,0 0-9-15,0 0-13 0,0 0-9 0,0 0-12 0,0 0-20 16,0 0-22-16,0 0-26 0,0 0-12 16,0 0-14-16,0 0-15 0,0 0-24 0,0 0-174 0,0 0-392 15,0 0 174-15</inkml:trace>
          <inkml:trace contextRef="#ctx0" brushRef="#br0" timeOffset="20211.66">1920 2493 100 0,'15'2'199'16,"1"1"-1"-16,-2-2-9 0,10 2-5 0,-4-2-9 15,-1 0-12-15,1 2-19 0,2-3-11 0,-2 3-17 16,-6-2-11-16,5 3-11 0,-5-1-11 15,-2 0-9-15,-2-2-8 0,0 1-15 0,-1 0-19 0,-2-1-17 16,-7-1-23-16,11 3-18 0,-11-3-18 0,0 0-23 16,10 2-10-16,-10-2-35 0,0 0-16 0,0 0-149 15,0 0-300-15,8-10 134 0</inkml:trace>
          <inkml:trace contextRef="#ctx0" brushRef="#br0" timeOffset="20797.03">2802 2187 36 0,'9'-2'166'15,"-9"2"-8"-15,6-3-5 0,-6 3-14 0,0 0-3 0,8-4-7 16,-8 4-9-16,0 0-7 0,0 0-10 0,0 0-7 16,0 0-2-16,0 0-17 0,0 0-10 0,0 0-8 15,0 0-2-15,0 0-9 0,0 0-3 16,0 0 0-16,0 0-3 0,0 0 1 0,0 0-6 0,-12 24-1 15,5-15-3-15,-1-2-8 0,-2 4 2 0,-2-3-3 16,2 0 4-16,-5 6-4 0,3-5-1 0,-2 4-4 16,-1-1 0-16,-2 2-2 0,2-2-4 0,-2-2 0 15,0 1-4-15,-1-2 2 0,2 4 0 0,4-5 0 16,-5 1-3-16,6 0 0 0,-2-1 3 0,5-2-3 16,-3 2-1-16,2-3-2 0,0-1-4 15,6 2 1-15,3-6 1 0,-11 7-1 0,11-7-1 0,-9 5 2 16,9-5 1-16,-5 7-3 0,5-7 0 0,0 0 2 15,0 0-1-15,12 13 4 0,-4-11-3 0,0 2 1 16,6 1-1-16,-1-3 0 0,1 2 0 16,5 1 0-16,-5 0 0 0,6-1-3 0,2 1 14 0,-1 0 1 15,3-2 0-15,-2-1 5 0,-1 2-5 0,0 0-3 16,2 2-1-16,-3-4 1 0,0 3 1 0,-1-1-2 16,-3 0-2-16,-1 0 0 0,1 0-2 0,-2-2-4 15,-2 0-6-15,0 0-14 0,-3 1-13 0,1-1-21 16,-1 0-18-16,-1 0-25 0,-8-2-19 0,15 5-21 0,-15-5-45 15,12 0-135-15,-12 0-339 0,14-3 150 16</inkml:trace>
          <inkml:trace contextRef="#ctx0" brushRef="#br0" timeOffset="21798.04">3270 2254 83 0,'0'0'193'16,"0"0"-11"-16,0 0-11 0,0 0-12 0,0 0-10 15,0 0-5-15,0 0-5 0,4 23-4 0,-4-23-5 16,2 8-8-16,-2-8-9 0,8 9-2 0,-3-2-6 16,-1-1-9-16,4-1-9 0,-2 2-9 0,1-2-1 15,1-1-10-15,0 0-3 0,2-1-6 0,3 2-9 16,-2-5 1-16,2 3-8 0,-5-2-3 0,6-2-4 16,-5 1-2-16,3-3-3 0,1-2 2 0,-1 1-8 15,0-1-2-15,7-6-3 0,-7 3-3 0,4-4 0 16,2 2-4-16,-3-4-4 0,2 0 0 0,-4 0-5 15,2 0-1-15,-1 0-5 0,-3 1 0 0,-4 1 0 16,2 3-3-16,-1-3 4 0,0 2-2 0,-3 4 1 16,2-3 1-16,-2 4-1 0,-3 0 3 0,-2 5-10 15,7-7 5-15,-7 7-6 0,2-8-6 0,-2 8-1 16,0 0 6-16,0 0-5 0,0 0 7 0,0 0-3 16,0 0-2-16,0 0 5 0,-1 29 2 0,-2-18 0 15,1 2-1-15,1-1 4 0,-1 6 0 0,1 0-1 16,0 2-3-16,-1 1 3 0,4 5 4 0,-2-2-2 15,1-1-1-15,0-3 4 0,4 3 0 0,-1 8 0 16,1-4-4-16,0-4 8 0,1-2-4 0,0 2 2 16,-3-1-2-16,3 0 1 0,-1 1 4 0,0-4-8 0,0 1 4 15,1 1-7-15,0-4 6 0,-5 0-2 0,2 0 3 16,0-2 0-16,-1-1 3 0,-2 1-3 0,1-3 1 16,0-1 2-16,1 3-3 0,-4-4 0 0,2 1 4 15,-1-2-4-15,0 0 4 0,1-9 3 0,-4 13 6 16,4-13 2-16,-5 9 6 0,0-4-5 0,-1-2 0 15,6-3-6-15,-16 3 1 0,7-3 3 0,-3 0-3 16,12 0 2-16,-21-4-3 0,10 2-1 0,-2-3-1 16,0 1-2-16,-2-1 2 0,5-4-4 0,-1 1 4 15,0 0-3-15,1 0 0 0,0-1-2 0,4-2 3 16,0 3-2-16,0-6 1 0,3 3-4 0,3-3 2 16,2 5-5-16,-1-4 6 0,2 5-7 0,1-4 5 15,5 1-2-15,0 0 3 0,3 0-3 0,3 0 2 16,3 0-4-16,1-1 3 0,3 1-3 0,-1 2 1 15,-1 1 1-15,4 1-4 0,-2 3 1 0,3-4 6 16,8 3-3-16,-12-1 3 0,1 2 1 0,0 0 3 16,-4-2-4-16,-2 2 7 0,-2 0-3 0,-1-2-2 15,-1 3-1-15,1-2 3 0,-3 2-3 0,-2-1 3 16,-2 2-3-16,2-3 2 0,-2 2-3 0,-6 3-1 16,10-7-6-16,-10 7-11 0,4-7-6 0,-4 7-19 15,3-5-17-15,-3 5-18 0,0 0-19 0,0 0-17 16,0 0-26-16,0 0 5 0,0 0-20 0,-12-11-29 15,12 11-145-15,-6-4-353 0,6 4 156 0</inkml:trace>
          <inkml:trace contextRef="#ctx0" brushRef="#br0" timeOffset="22031.79">4125 2433 62 0,'0'0'247'0,"8"-1"-18"0,-8 1-19 0,0 0-7 16,11 3-20-16,-11-3-9 0,10 6-9 0,-5-1-3 0,0 3-5 16,-3-1-6-16,7 5-7 0,-4-2-4 0,1 0-12 15,-2 1-9-15,-2 2-12 0,4 0-9 16,-4 1-12-16,1-1-6 0,-1-1-8 0,1 3-9 16,-3-3-5-16,2 0-7 0,-1 1-31 0,-1-2-29 15,-1 0-35-15,-1-3-33 0,-1 2-42 0,0-2-48 16,3-8-55-16,-8 9-191 0,5-4-445 0,3-5 198 15</inkml:trace>
          <inkml:trace contextRef="#ctx0" brushRef="#br0" timeOffset="22611.82">4702 2503 157 0,'12'1'296'15,"-12"-1"-18"-15,11-1-20 0,-11 1-28 0,0 0-27 16,10-1-13-16,-10 1-26 0,0 0-17 0,2 8-5 0,-2-8-14 15,0 0-6-15,-17 22-12 0,8-12-11 16,-8 3-8-16,1 2-10 0,-5 1-5 0,-5 2-9 16,2 0-5-16,5-3-10 0,-1-2-21 0,1 2-21 15,-2-3-25-15,0 2-27 0,2-1-35 0,3-4-33 0,0 4-30 16,4-5-44-16,4-4-221 0,-3 3-438 0,8 0 194 16</inkml:trace>
          <inkml:trace contextRef="#ctx0" brushRef="#br0" timeOffset="23449.83">4977 2281 175 0,'0'0'222'0,"0"0"-23"0,0 0-10 0,0 0-12 16,0 0-8-16,-13 9-10 0,13-9-9 0,0 0-9 15,3 14-11-15,-3-14-3 0,2 11-9 16,2-2-2-16,-2-1-2 0,3 0-2 0,-1 0-5 16,1-2-9-16,5 2-6 0,-2 1-8 0,3-3-4 0,-1 1-8 15,1-3-5-15,0 0-6 0,2 0-8 0,-4-2-2 16,3 0-3-16,0-4-4 0,0 2-6 0,2-2-3 15,1-1-2-15,-3-3 3 0,2 1-12 0,-1-3-2 16,4-5-6-16,-3 0-9 0,1-1-12 0,0-1-4 16,-2-3-2-16,-1 2-2 0,2-1-2 0,-2 2 0 15,-1-1 2-15,-7 4 2 0,2-1 4 0,1 2-4 16,-1 2-2-16,-1-1 5 0,-3 6 1 0,2-4-1 16,-4 8-4-16,6-10 5 0,-6 10 1 0,1-7 0 15,-1 7-2-15,4-5-1 0,-4 5-1 0,0 0 1 16,0 0-2-16,0 0 3 0,0 0-1 0,0 0 2 15,0 0 3-15,0 0-2 0,-17 22-1 0,14-10-2 16,-2-2 1-16,0 4 4 0,3 0-1 0,-2 5 2 16,-1-1-3-16,3-2 3 0,-2 5 0 0,3 0 0 15,0-1 10-15,1 2-12 0,2-1 3 0,-2 2 3 16,5-3-3-16,-4 4 0 0,3 5 0 0,-3-7 1 0,0 0-1 16,4 6 3-16,-3-6-3 0,1-2 0 0,-1 0 2 15,-1-1 2-15,-1-1-1 0,3-1-1 16,-3-3-3-16,0-1-4 0,2 0-3 0,-4 1 2 15,1-3-3-15,-4 0-3 0,2-2-1 0,0-1 6 0,-1-2-3 16,-2 2 1-16,-1-3 1 0,-2-1-2 0,-3-2 1 16,-3-2 2-16,2 2-6 0,0 0 8 0,-2-6-1 15,-1-1 5-15,2 1-1 0,-5-1 0 0,2-3 0 16,1-3 1-16,1 2-1 0,1-3 9 0,3-1 8 16,4 4 0-16,-2-2-2 0,3-2 5 0,0 2-4 15,2-3-1-15,3 4-2 0,0-3 2 0,2 3-5 16,0-2 0-16,3 1-2 0,2 0-9 0,-1 3-8 15,2-1-13-15,0 3-15 0,4 1-17 0,-1-3-8 16,2 2-33-16,-5 4-31 0,6-1-26 0,-2 0-37 16,-1 2-172-16,2-1-394 0,-1-1 175 0</inkml:trace>
          <inkml:trace contextRef="#ctx0" brushRef="#br0" timeOffset="24071.02">5504 2517 91 0,'0'0'204'16,"9"-8"-12"-16,-3 3-10 0,0 0-9 0,0-1-13 0,4 0-11 15,3 1-9-15,-2-3-4 0,2 2-9 0,3 1-15 16,-2 1-2-16,-1-1-8 0,1 0-9 16,-3 2-10-16,1 1-9 0,1-1-5 0,-1-1-6 0,-1 4-5 15,-2-2-8-15,-9 2-1 0,16-2-6 16,-9 2-9-16,-7 0-1 0,10 2-4 0,-10-2-7 15,9 5 2-15,-9-5-4 0,2 6-3 0,-2-6-1 16,-2 14-2-16,2-14 0 0,-11 17-1 0,4-6-4 16,0 2 6-16,-3-1-4 0,1-1 0 0,-2 1 0 0,0 3 3 15,-2 1-4-15,2-5 2 0,-2 3-5 0,3-4 1 16,1 1 0-16,-4 1 1 0,3-1-2 16,1-2 0-16,1-2-3 0,1 3 3 0,2-3-4 0,-1-2 3 15,-1-1 1-15,3 1-1 0,4-5 0 0,-8 8 3 16,8-8-4-16,-6 8-3 0,6-8 3 0,0 0 0 15,-5 3-2-15,5-3-1 0,0 0 0 16,0 0-4-16,0 0-4 0,0 0-2 0,0 0 3 0,25-9-4 16,-18 5 4-16,3 2-1 0,2-2 0 0,2-1 3 15,-1 2-5-15,3-1 5 0,2 2 1 0,-1-1-1 16,4-1 10-16,-1 2 0 0,-5-1 1 0,2 1 3 16,6 0-2-16,-8 2 2 0,0 0-3 0,1-2 3 15,7 1-5-15,-8 2-2 0,-1-2 4 0,2 2-4 16,-4 0 3-16,0-1-1 0,-1 1-9 0,-1 1-7 15,-10-2-11-15,15 0-17 0,-6 0-17 0,-9 0-20 16,0 0-19-16,13 0-47 0,-13 0-33 0,9-5-216 16,-9 5-422-16,3-7 187 0</inkml:trace>
          <inkml:trace contextRef="#ctx0" brushRef="#br0" timeOffset="25085.01">6237 2023 139 0,'0'0'159'16,"0"-9"-8"-16,0 9-9 0,0 0-15 0,0 0-9 0,0 0 0 15,0 0-12-15,0 0-5 0,6-6-7 0,-6 6-4 16,0 0-8-16,0 0-4 0,0 0-4 0,0 0-1 16,0 0-6-16,0 0-3 0,0 0-2 0,0 0-7 15,6-5-7-15,-6 5-8 0,0 0 4 0,0 0-9 16,0 0-4-16,0 0-4 0,0 0-3 16,0 0-2-16,0 0-5 0,0 0 0 0,0 0-3 0,0 0 1 15,0 0-8-15,0 0 4 0,0 0-1 0,0 0-2 16,0 0-2-16,0 0 4 0,0 0-6 0,0 0-1 15,0 0 3-15,0 0 1 0,0 0-2 16,0 0-5-16,0 0 0 0,0 0 5 0,0 0-5 16,0 0 0-16,0 0 1 0,0 0-1 0,0 0 0 0,0 0 4 15,0 0 0-15,0 0 2 0,0 0 6 0,0 0 6 16,0 0 1-16,0 0 5 0,0 0 4 0,0 0 2 16,0 0 0-16,0 0 3 0,0 0-3 0,0 0-3 15,0 0 1-15,0 0-7 0,0 0-1 0,0 0-2 16,0 0-1-16,0 0 1 0,0 0 0 0,0 0-3 15,0 0 0-15,12 11 0 0,-12-11 1 0,13 8-1 16,-8-3-1-16,-2-1-3 0,6 2 2 0,-3 0 0 16,3-1-1-16,0 3 0 0,-1 1 0 0,-1-1-5 15,1 5 3-15,2-4-4 0,-2 2 3 0,5-2-1 16,0 8 1-16,4-5-6 0,1 1 5 0,0 3-4 0,2-3 0 16,0 2-2-16,-1-4 0 0,0 3 3 15,-1 0-2-15,2-1-1 0,1 0 2 0,-4-2-2 16,2-1 3-16,-1 1-3 0,-3-5-3 0,-1 1 3 15,-2 1 4-15,0-3 5 0,1 0 2 0,-1 1 0 0,-5-1 5 16,1-2 0-16,-1 0 2 0,-1 0 0 16,-6-3 2-16,13 3-1 0,-8-1-2 0,-5-2 2 15,0 0 3-15,11 6-9 0,-11-6 6 0,0 0 0 16,7 4-1-16,-7-4 1 0,0 0-2 0,0 0-3 0,0 0-5 16,0 0-1-16,6 4-3 0,-6-4-5 0,0 0 4 15,0 0-1-15,0 0-1 0,0 0 0 0,-13 18 8 16,2-10-6-16,2 0-4 0,-7 6-2 0,-1 2 6 15,-8 1-3-15,-1 2 2 0,0 1-3 0,0 1-8 16,-5 2-23-16,2 0-25 0,-4 1-41 0,0-1-36 16,1 2-49-16,2-1-46 0,-1 0-225 15,5-3-488-15,3 1 215 0</inkml:trace>
        </inkml:traceGroup>
      </inkml:traceGroup>
    </inkml:traceGroup>
    <inkml:traceGroup>
      <inkml:annotationXML>
        <emma:emma xmlns:emma="http://www.w3.org/2003/04/emma" version="1.0">
          <emma:interpretation id="{42032E4C-9D9D-405B-A322-36A236DAC2FE}" emma:medium="tactile" emma:mode="ink">
            <msink:context xmlns:msink="http://schemas.microsoft.com/ink/2010/main" type="paragraph" rotatedBoundingBox="11677,13930 12501,14021 12492,14095 11669,140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5D125D-0730-4547-8EBF-288261FC9E54}" emma:medium="tactile" emma:mode="ink">
              <msink:context xmlns:msink="http://schemas.microsoft.com/ink/2010/main" type="inkBullet" rotatedBoundingBox="11677,13930 11779,13942 11771,14015 11669,14004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44214.14">386 3025 126 0,'-4'-15'117'0,"4"15"-6"0,0 0-9 0,0 0 5 16,0 0-17-16,0 0-13 0,-3-5-4 0,3 5-2 15,0 0-1-15,0 0-7 0,0 0-4 0,-5-8-1 16,5 8-3-16,0 0-2 0,0 0-3 0,0 0-1 15,0 0-2-15,0 0 1 0,0 0-2 0,0 0-1 0,0 0-1 16,0 0-5-16,0 0 5 0,0 0 3 16,0 0-6-16,0 0 3 0,0 0-1 0,0 0-1 15,0 0-3-15,0 0-5 0,-14 14 0 0,14-14 2 16,0 0-5-16,-6 8-3 0,6-8-2 0,0 0 0 16,-4 8-2-16,4-8-2 0,0 0-1 0,0 0-1 15,-1 8-4-15,1-8 3 0,0 0-4 0,0 0 3 16,0 0-1-16,0 0-1 0,0 0 0 0,11 4-2 0,-11-4 2 15,11 0-3-15,-11 0-2 0,0 0 2 16,14 0-1-16,-14 0 3 0,12-4-4 0,-6 0 1 16,-6 4 5-16,10-6 5 0,-5 2 5 0,-5 4 2 0,10-5-4 15,-8-1 1-15,-2 6-1 0,0 0-2 16,7-8 2-16,-7 8 1 0,0 0-1 0,3-10-3 0,-3 10-2 16,0 0-4-16,0 0 7 0,-2-11-5 0,2 11 2 15,0 0-2-15,0 0-2 0,-8-9-2 0,8 9 0 16,0 0 0-16,-13 0-2 0,13 0 0 0,0 0-1 15,-15 5-2-15,15-5 1 0,-9 4-3 0,9-4 3 16,0 0-4-16,-7 7 0 0,7-7 3 0,0 0-1 16,-4 7 2-16,4-7-4 0,0 0 1 0,0 0-1 15,0 0 2-15,9 11 1 0,-9-11-3 0,12 3 5 16,-12-3-4-16,14 1-1 0,-14-1-2 0,11 1 1 16,-11-1-2-16,0 0 5 0,13 0-4 0,-13 0 1 15,0 0 3-15,9-2-3 0,-9 2 2 0,0 0 0 16,0 0 10-16,6-7-9 0,-6 7-4 0,0 0 2 15,0 0 0-15,0 0-1 0,0 0-5 0,0-10-1 0,0 10-16 16,0 0-22-16,0 0-16 0,0 0-22 0,0 0-22 16,0 0-31-16,0 0-24 0,0 0-28 15,0 0-223-15,0 0-437 0,0 0 193 0</inkml:trace>
      </inkml:traceGroup>
      <inkml:traceGroup>
        <inkml:annotationXML>
          <emma:emma xmlns:emma="http://www.w3.org/2003/04/emma" version="1.0">
            <emma:interpretation id="{2B984E33-4723-4F45-8042-718A7C1AE00E}" emma:medium="tactile" emma:mode="ink">
              <msink:context xmlns:msink="http://schemas.microsoft.com/ink/2010/main" type="line" rotatedBoundingBox="12035,13977 12500,14028 12492,14095 12028,14044"/>
            </emma:interpretation>
          </emma:emma>
        </inkml:annotationXML>
        <inkml:traceGroup>
          <inkml:annotationXML>
            <emma:emma xmlns:emma="http://www.w3.org/2003/04/emma" version="1.0">
              <emma:interpretation id="{F397FD18-CA7D-4E7B-B4B0-FBE2CAC41036}" emma:medium="tactile" emma:mode="ink">
                <msink:context xmlns:msink="http://schemas.microsoft.com/ink/2010/main" type="inkWord" rotatedBoundingBox="12035,13977 12500,14028 12492,14095 12028,14044"/>
              </emma:interpretation>
            </emma:emma>
          </inkml:annotationXML>
          <inkml:trace contextRef="#ctx0" brushRef="#br0" timeOffset="44856.06">718 3042 66 0,'0'0'164'0,"0"0"-5"0,0 0 3 15,0 0-11-15,0 0-6 0,0 0-10 0,0 0-11 16,0 0-5-16,0 0-6 0,0 0-13 0,0 0-5 16,0 0-6-16,0 0-10 0,0 0-5 0,0 0-11 15,0 0-2-15,-5 5-6 0,5-5-1 0,0 0-13 16,0 0 0-16,-3 8-3 0,3-8-1 0,0 0-1 16,0 0-3-16,0 0-4 0,0 0 0 0,4 12-1 15,-4-12-3-15,0 0-4 0,0 0 2 0,6 8-2 16,-6-8 2-16,0 0-1 0,9 4 0 0,-9-4-8 15,7 2 9-15,-7-2-4 0,0 0-1 0,11 0-6 0,-11 0 7 16,0 0-3-16,0 0 4 0,14-8 0 0,-14 8 3 16,7-4-1-16,-7 4-1 0,5-6-5 0,-5 6 6 15,4-5 0-15,-4 5 1 0,0 0-1 0,2-13 0 16,-2 13 2-16,0 0 8 0,0-10-2 0,0 10 0 16,0 0-2-16,0 0-2 0,0 0-6 0,-7-8 2 15,7 8-5-15,0 0-3 0,0 0 2 0,-10-5-4 16,10 5-3-16,0 0 0 0,0 0 1 0,-11-1 1 15,11 1-3-15,0 0-1 0,0 0-4 0,0 0 5 16,-14 6-1-16,14-6-5 0,0 0-14 0,0 0-9 16,-7 4-19-16,7-4-17 0,0 0-19 0,-6 5-24 15,6-5-24-15,0 0-30 0,-5 8-31 0,5-8-55 16,0 0-122-16,0 0-391 0,-5 6 174 0</inkml:trace>
          <inkml:trace contextRef="#ctx0" brushRef="#br0" timeOffset="45401.53">1123 3100 65 0,'0'0'177'0,"0"0"-5"0,2-10-5 15,-2 10-10-15,0 0-3 0,0 0-3 0,0 0-8 0,0-9-3 16,0 9-6-16,0 0-6 0,0 0-5 0,0 0-6 16,0 0-8-16,0 0-11 0,-10-8-5 15,10 8-9-15,0 0-8 0,0 0-8 0,0 0-6 16,0 0-11-16,0 0-2 0,0 0-8 0,0 0 0 0,0 0-3 16,-19 10-8-16,19-10-4 0,0 0-1 15,-4 6-2-15,4-6 0 0,-4 6-4 0,4-6 3 0,0 0-4 16,0 0-1-16,0 9-6 0,0-9 6 0,0 0-2 15,0 0-1-15,0 0 1 0,11 10 1 0,-11-10 0 16,10 0 1-16,-10 0-2 0,11 1 3 0,-11-1-1 16,0 0-1-16,18-6 3 0,-18 6 0 15,12-4-1-15,-12 4 5 0,9-6 1 0,-4 4 0 0,-5 2-6 16,8-11-3-16,-5 8 3 0,-3 3-2 0,3-10-6 16,-3 10-2-16,0 0-13 0,0-10-25 0,0 10-34 15,0 0-26-15,0 0-27 0,0 0-38 0,-15-3-47 16,15 3-228-16,0 0-466 0,-17 7 207 0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11.81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979259-3FF9-4BCD-BEAC-7B54A00A6DB2}" emma:medium="tactile" emma:mode="ink">
          <msink:context xmlns:msink="http://schemas.microsoft.com/ink/2010/main" type="inkDrawing"/>
        </emma:interpretation>
      </emma:emma>
    </inkml:annotationXML>
    <inkml:trace contextRef="#ctx0" brushRef="#br0">0 5 14 0,'0'0'98'0,"0"0"-4"0,0 0 1 0,0 0 7 16,0 0-20-16,0 0 1 0,0 0-4 0,0 0-4 0,0 0-3 16,0 0 2-16,0 0-7 0,0 0-6 0,0 0-5 15,0 0-6-15,0 0-5 0,0 0 0 0,0 0-1 16,0 0-4-16,0 0-8 0,25-1 5 0,-25 1-4 15,16-3 0-15,-9 2-6 0,-7 1 10 0,19 0-10 16,-8 0 1-16,1 0-4 0,2 0 1 0,-1 0 0 16,0 0-4-16,0 1-1 0,0 0-1 0,-1 1-8 15,0-2 4-15,1 1 2 0,-5 0-5 0,2-1-2 16,-10 0 1-16,17 1 2 0,-8-1 5 0,-1 3-2 16,1-3-4-16,0 3-4 0,1 0 3 0,-2 0-3 0,2-3-4 15,-1 2 3-15,3 1 5 0,1-1-9 16,-2 1 7-16,2-1-7 0,1 2 1 0,-1-1 3 0,3-1 3 15,-3-1-7-15,2 3 0 0,-2-3 3 16,4 2-5-16,-3-3-3 0,2 0 8 0,0 2-5 0,-1-1 6 16,0-1-3-16,-1 2 1 0,2-2-13 0,-1 1 12 15,1-1 0-15,-2 0 1 0,2 0-1 0,-3 0 0 16,1 0-2-16,0 0 1 0,-2 0-1 0,0-1 0 16,2 1-5-16,-3 0 4 0,1-2 4 0,-1 1-2 15,-11 1 2-15,16 0-2 0,-7 0 3 0,-9 0 1 16,13-2-3-16,-13 2-4 0,13 0-2 0,-13 0 4 15,8 0-1-15,-8 0 0 0,0 0 0 0,12-4 2 0,-12 4 0 16,0 0 2-16,8 0-9 0,-8 0 8 16,0 0-4-16,0 0 0 0,15 1 2 0,-15-1 3 0,0 0-4 15,0 0-3-15,12-2 6 0,-12 2-2 0,0 0-3 16,0 0-1-16,0 0-2 0,0 0-3 0,10 0-5 16,-10 0-1-16,0 0-5 0,0 0-15 0,0 0-6 15,0 0-10-15,0 0-26 0,0 0-7 0,0 0-19 16,0 0-21-16,0 0-119 0,0 0-259 0,0 0 115 15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12.6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E33CA6C-C7D8-49CF-8EF8-263C61E0ECA4}" emma:medium="tactile" emma:mode="ink">
          <msink:context xmlns:msink="http://schemas.microsoft.com/ink/2010/main" type="inkDrawing"/>
        </emma:interpretation>
      </emma:emma>
    </inkml:annotationXML>
    <inkml:trace contextRef="#ctx0" brushRef="#br0">395 0 91 0,'0'0'111'0,"0"0"-1"0,0 0-7 16,0 0-9-16,0 0 2 0,0 0-13 0,0 0-7 16,-25 11-4-16,25-11-18 0,0 0 7 0,-12 1-2 15,12-1-7-15,-9 3-7 0,9-3 7 0,-12 3-8 16,5-1-5-16,-2 1 4 0,0 0-5 15,0 0-5-15,1 0 9 0,-4 0-22 0,-1-1 13 16,1 2 1-16,0-2-2 0,0 3 1 0,1-2-6 0,2 0-2 16,0 0 0-16,-3 1-5 0,-1 0 1 0,2 0 1 15,3 0-6-15,-5-2 1 0,2 2 0 0,0-1-4 16,4 2 1-16,-1-2 1 0,1 1-4 0,-2 0 0 16,3-1 2-16,6-3-6 0,-8 6 2 0,1-3-4 15,7-3 1-15,-9 5-1 0,2-1 1 0,7-4-4 16,-12 5 1-16,6-3 1 0,6-2-1 0,-7 3-1 0,7-3 2 15,-9 5-1-15,9-5 0 0,0 0-2 16,-10 4 5-16,10-4-4 0,0 0 1 0,0 0-3 16,-7 2 1-16,7-2 1 0,0 0 1 0,0 0-2 15,-7 5 1-15,7-5 4 0,0 0-3 0,0 0 2 16,0 0-3-16,0 0 4 0,0 0 0 0,0 0-7 16,0 0 5-16,0 0 0 0,0 0 0 0,0 0-3 0,0 0 1 15,0 0 1-15,0 0 2 0,0 0 0 0,0 0 2 16,0 0 9-16,0 0 3 0,14 14 0 0,-7-10 3 15,2-2-4-15,1 3-2 0,2-1-8 0,1 1 10 16,-1 0-5-16,3 1 2 0,-2-2-2 0,-1 4-4 16,2-2 2-16,-2 1-9 0,1 0-9 0,-1 0-16 15,2 2-11-15,-3 0-5 0,-1-1-22 0,1 2-13 16,0-1-28-16,0 0-21 0,-5 1-160 0,0-2-308 16,2-2 137-16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17.3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0624ADB-D30B-4FA8-9FE4-C7098AA8592C}" emma:medium="tactile" emma:mode="ink">
          <msink:context xmlns:msink="http://schemas.microsoft.com/ink/2010/main" type="inkDrawing"/>
        </emma:interpretation>
      </emma:emma>
    </inkml:annotationXML>
    <inkml:trace contextRef="#ctx0" brushRef="#br0">0 11 39 0,'0'0'104'0,"0"0"-18"0,0 0 0 16,0 0-15-16,0 0 2 0,0 0-7 0,0 0-2 16,0 0-4-16,0 0-13 0,0 0-8 0,0 0 7 15,0 0-14-15,0 0 10 0,0 0-3 0,0 0-4 16,0 0-8-16,0 0 2 0,0 0-15 0,0 0 11 16,0 0-4-16,0 0 6 0,0 0-6 0,0 0 5 15,0 0-2-15,0 0 13 0,0 0-9 0,0 0 11 16,0 0-27-16,19 17 27 0,-13-14-12 0,-6-3 7 15,18 3-1-15,-9 1-9 0,1-4 2 0,2 1-1 16,2-1 3-16,2 0 3 0,-5 2-4 0,4-1 5 16,-1 1-7-16,0-2 1 0,2 0-4 0,-2 0 4 15,3 0-4-15,-2-2-5 0,1 2 2 0,-2-1 1 16,1 1-5-16,0-2-3 0,0 1 0 0,-2 0 4 0,1 1-3 16,1-3-5-16,-3 3 9 0,-3 0-7 0,4-3-3 15,1 1 2-15,-4 2-4 0,1-1 2 16,1 1-3-16,0-1 2 0,2-1-3 0,-2 2 0 15,1 0 0-15,-1-2 3 0,0 0-1 0,1 1-5 0,-1 1 5 16,-1-3-3-16,3 3 2 0,-3 0-2 0,1 0-1 16,0-2 0-16,1 1-7 0,-1 2 8 0,0-1 1 15,1 0 1-15,-1 0-7 0,-1 0 6 0,-2 0 2 16,3 0 3-16,-1 0-2 0,2 0 2 0,-1-1-2 16,0 0-1-16,0-1 0 0,-12 2 1 0,22 0-3 15,-15 0 4-15,-7 0 2 0,18-2-5 0,-9 0 2 16,-9 2-4-16,14-1 1 0,-14 1-2 0,12 0 3 15,-12 0-3-15,12-1-1 0,-12 1 2 0,0 0 1 0,13 0-2 16,-13 0 4-16,0 0-2 0,10-3-2 16,-10 3 3-16,0 0-6 0,9-2 4 0,-9 2 4 15,0 0-1-15,0 0-7 0,0 0 3 0,9-3-2 16,-9 3-2-16,0 0-2 0,0 0-13 0,0 0-11 16,0 0-8-16,0 0-4 0,0 0-9 0,0 0-16 15,0 0-16-15,0 0-23 0,0 0-19 0,0 0-126 0,0 0-270 16,-32 8 119-16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18.1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8569B62-AAA6-43D1-8B91-492955FE8B68}" emma:medium="tactile" emma:mode="ink">
          <msink:context xmlns:msink="http://schemas.microsoft.com/ink/2010/main" type="inkDrawing"/>
        </emma:interpretation>
      </emma:emma>
    </inkml:annotationXML>
    <inkml:trace contextRef="#ctx0" brushRef="#br0">402 3 33 0,'0'0'114'0,"0"0"1"0,0 0 0 15,0 0-17-15,0 0-2 0,0 0-14 0,0 0-5 16,8-3-6-16,-8 3-15 0,0 0 0 0,0 0-10 16,0 0-3-16,0 0-3 0,0 0-4 0,0 0-5 15,0 0-1-15,0 0-1 0,0 0-1 0,0 0-5 16,-32 9-2-16,32-9 5 0,-13 2-5 0,6 1-2 15,7-3 5-15,-15 3-3 0,8-1-2 0,7-2-1 0,-14 6-2 16,7-3-3-16,-3-2 1 0,1 3-6 0,-3-1 11 16,2 0-5-16,0 1 3 0,-1 0-4 0,0-2-1 15,2 2-3-15,-2-2 5 0,0 2-3 0,4 0 1 16,-1 1-4-16,8-5-2 0,-17 5-2 0,10-1 5 16,-1-2-4-16,1 2 2 0,-2-1-12 0,2 2 12 15,-4-2 0-15,2 1 1 0,-1 2-3 0,0 0 2 16,3-4-5-16,-2 0 5 0,2 3-2 0,0-1 0 15,7-4-2-15,-13 5-1 0,7 0-5 0,0-2 9 16,6-3-9-16,-12 6 6 0,7-4 2 0,5-2 0 16,-10 7-4-16,10-7 1 0,-6 5-4 0,6-5 0 15,-8 2 8-15,8-2-1 0,0 0-2 0,0 0 3 16,-5 6 1-16,5-6-1 0,0 0 5 0,0 0 2 0,0 0-3 16,0 0 4-16,0 0-1 0,0 0 0 0,0 0 0 15,0 0-3-15,16 8 3 0,-16-8-6 16,0 0 5-16,11 0-3 0,-11 0-3 0,9 3 2 0,-9-3-1 15,10 1 0-15,-10-1-4 0,7 2-2 0,-7-2 4 16,10 2-9-16,-10-2-3 0,10 6 2 0,-5-4-6 16,-5-2-4-16,10 7-4 0,-4-2-6 0,-2-2-8 15,3 0-8-15,-7-3-16 0,11 9-5 0,-5-5-5 16,1 2-17-16,0-1-18 0,0-2-122 0,2 3-241 16,2-1 106-16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20.6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3FBC88-377C-4420-BCC1-657BBD10CDA1}" emma:medium="tactile" emma:mode="ink">
          <msink:context xmlns:msink="http://schemas.microsoft.com/ink/2010/main" type="inkDrawing"/>
        </emma:interpretation>
      </emma:emma>
    </inkml:annotationXML>
    <inkml:trace contextRef="#ctx0" brushRef="#br0">0 0 101 0,'0'0'131'0,"0"0"3"0,0 0-14 0,0 0-9 16,0 0-6-16,0 0 0 0,0 0-9 0,0 0-3 15,0 0-5-15,0 0-3 0,0 0-7 0,0 0-7 16,0 0-2-16,0 0-4 0,0 0-4 0,0 0-6 16,0 0-3-16,0 0-2 0,0 0-3 0,0 0-5 15,0 0-3-15,0 0-6 0,0 0 0 0,0 0-3 16,0 0-4-16,0 0-4 0,0 0-2 0,0 0-5 16,0 0 1-16,0 0-4 0,0 0 4 0,0 0-7 15,0 0-1-15,0 0 3 0,0 0-7 0,0 0 4 16,0 0-3-16,0 0-2 0,0 0 1 0,0 0 1 15,0 0-1-15,23 14 0 0,-23-14-2 0,6 5-4 16,-6-5 4-16,7 6 0 0,-3 0-2 0,-4-6-1 0,7 5 4 16,-7-5 0-16,8 8-6 0,-8-8 4 0,6 7 0 15,-4-1-2-15,-2-6 1 0,9 6 1 0,-6-2 8 16,-3-4-8-16,6 9 5 0,-6-9 1 0,4 7-1 16,-4-7-2-16,5 9 4 0,-2-4-4 0,-3-5 2 15,6 9 0-15,-2-4-3 0,-4-5 0 0,6 9-1 16,-6-9 2-16,4 7-1 0,-1-3 0 0,-3-4 1 15,4 9-2-15,-4-9 1 0,6 10-3 0,-2-7 1 16,-4-3 1-16,5 8-2 0,-5-8-3 0,7 10 9 16,-7-10-3-16,6 7-2 0,-3-2 1 0,-3-5-2 15,6 9 0-15,-1-5 0 0,-2 2 3 0,-3-6-2 16,7 8 1-16,-3-4-2 0,0-1 2 0,-4-3 1 0,8 11 1 16,-2-8-5-16,-6-3 6 0,6 8-2 0,-1-5 0 15,-5-3 3-15,7 8-2 0,-2-5 1 16,-5-3-1-16,8 6 3 0,-8-6-3 0,7 6 1 0,-7-6 2 15,9 5-4-15,-9-5 0 0,7 5-1 0,-7-5 2 16,6 5-2-16,-6-5 6 0,6 4-4 0,-6-4-1 16,4 8-2-16,-4-8 1 0,6 3-2 0,-6-3 3 15,8 5 0-15,-8-5-4 0,7 8 2 0,-7-8-2 16,4 6 3-16,-4-6 0 0,9 6-3 0,-7 0 1 16,-2-6 6-16,4 6-3 0,-4-6-1 0,6 7-2 15,-3-2 0-15,-3-5 2 0,7 6 0 0,-7-6 2 16,6 6-6-16,-6-6 6 0,6 7-2 0,-6-7-3 15,5 7 1-15,-5-7-2 0,5 7 3 0,-5-7 0 16,5 7 0-16,-5-7-1 0,4 5-1 0,-4-5 0 16,4 5 1-16,-4-5-1 0,5 6 1 0,-5-6-2 15,4 6 0-15,-4-6 1 0,4 6 6 0,-4-6 0 0,0 0-5 16,6 5-2-16,-6-5 1 0,0 0 7 16,3 6-6-16,-3-6-2 0,0 0 7 0,0 0-3 15,0 0-1-15,4 5 2 0,-4-5-5 0,0 0 6 0,0 0-2 16,0 0-5-16,0 0 6 0,0 0 3 0,0 0-4 15,0 0-5-15,0 0-10 0,0 0-9 0,0 0-4 16,0 0-23-16,0 0-28 0,0 0-36 0,0 0-34 16,0 0-169-16,0 0-343 0,0 0 152 0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22.05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4FB87A-34A5-4A27-B861-7C9CA3A5B39A}" emma:medium="tactile" emma:mode="ink">
          <msink:context xmlns:msink="http://schemas.microsoft.com/ink/2010/main" type="inkDrawing"/>
        </emma:interpretation>
      </emma:emma>
    </inkml:annotationXML>
    <inkml:trace contextRef="#ctx0" brushRef="#br0">114 57 45 0,'0'0'119'0,"0"0"-10"0,0 0-3 0,0 0-7 0,0 0-4 16,0 0-5-16,0 0 0 0,0 0-8 0,0 0-8 15,0 0 4-15,0 0-4 0,0 0-5 0,0 0-3 16,0 0-2-16,0 0-1 0,0 0-7 0,0 0 3 16,6-13-8-16,-6 13-5 0,0 0-3 0,0 0-6 15,0 0-5-15,0 0-2 0,0 0-7 0,0 0-5 16,0 0 1-16,0 0-3 0,0 0-2 0,0 0-2 16,0 0-1-16,0 0 1 0,0 0 4 0,0 0-2 0,0 0-4 15,0 0 0-15,-6 27-5 0,6-27 2 0,-3 10-7 16,3-10 11-16,-5 9-3 0,5-9-2 15,-5 10 7-15,5-10-1 0,-4 9 2 0,1-3 1 0,3-6-2 16,-6 10 4-16,3-7-4 0,3-3 3 16,-8 12 1-16,5-7 2 0,3-5 2 0,-7 11-10 15,3-7 1-15,4-4 4 0,-7 11-6 0,2-7-1 0,2 4-5 16,3-8 7-16,-6 9-2 0,1-3-2 0,5-6 1 16,-6 10 1-16,5-4-13 0,1-6 11 0,-5 11-2 15,2-5 3-15,3-6-2 0,-6 10 0 0,6-10 1 16,-2 8-2-16,-1-3-4 0,3-5 1 0,-3 7-1 15,3-7 3-15,0 0-1 0,-2 9-3 0,2-9 3 16,0 0-1-16,-2 9-2 0,2-9 1 0,0 0 1 16,-3 8-2-16,3-8 0 0,0 0 4 0,-2 7-6 15,2-7 4-15,0 0-3 0,0 0 4 0,0 0-3 16,0 0 1-16,0 0 2 0,0 0 0 0,0 0 2 16,0 0 3-16,0 0 5 0,0 0-1 0,0 0 2 15,0 0 7-15,0 0 1 0,0 0-1 0,0 0 11 16,0 0-3-16,0 0-5 0,0 0-1 0,0 0-2 15,0 0 0-15,0 0-5 0,0 0 0 0,0 0-2 0,0 0 2 16,0 0-6-16,17-15 0 0,-17 15 0 16,7-6-4-16,-7 6-5 0,7-10 7 0,-4 6-8 0,-3 4 2 15,9-10-7-15,-6 6-2 0,1-2 0 0,1 1 0 16,-1-3-3-16,1 2 0 0,0 0-1 0,-5 6 0 16,6-12-4-16,-1 7 5 0,-1 0-1 0,-1-2 3 15,-3 7-4-15,8-14 0 0,-5 7 4 0,0 1-2 16,1-2 3-16,-2 2 0 0,2-2 1 0,-4 8-1 15,7-11-2-15,-4 7 2 0,-3 4 1 0,1-10 3 0,-1 10 1 16,5-11 2-16,-1 6-3 0,-4 5-2 16,1-8 3-16,-1 8-1 0,2-10 5 0,-2 10-6 15,5-8 1-15,-5 8 2 0,0-8-2 0,0 8 3 0,4-8 0 16,-4 8 0-16,0 0 0 0,3-8-4 0,-3 8 8 16,0 0-5-16,4-8 2 0,-4 8-1 15,0 0-4-15,0 0 4 0,3-9-4 0,-3 9 7 0,0 0-2 16,0 0-1-16,0 0 3 0,0 0-5 15,0 0 3-15,0 0 3 0,0 0-5 0,2-8 4 0,-2 8 4 16,0 0-4-16,0 0-3 0,0 0 11 16,0 0 0-16,0 0 2 0,0 0-4 0,0 0 1 15,0 0-1-15,0 0 1 0,0 0-2 0,0 0 0 0,0 0 1 16,0 0-1-16,0 0 1 0,0 0-5 0,0 0 3 16,3-8-7-16,-3 8 9 0,0 0-1 0,0 0-5 15,0 0 6-15,0 0-7 0,7-4 6 0,-7 4-2 16,0 0-6-16,10-6 3 0,-10 6 2 0,0 0-5 15,12 0 2-15,-12 0 1 0,15 0-1 0,-15 0-1 16,20 0 4-16,-8 3-4 0,4-2 7 0,-4-1 2 16,3 1 1-16,2-1-5 0,-2 0 2 0,1 1-4 15,-1-1 4-15,-2 3-5 0,-2-3 5 0,0 1-7 16,-2 1 6-16,-9-2-5 0,17 2-9 0,-10-2-13 0,0 3-16 16,-7-3-10-16,16 6-17 0,-14-3-12 15,-2-3-28-15,11 7-22 0,-7-5-43 0,-4-2-169 16,9 4-366-16,-9-4 162 0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36.47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CAADA43-17AA-48C0-B4A7-2B726A52E520}" emma:medium="tactile" emma:mode="ink">
          <msink:context xmlns:msink="http://schemas.microsoft.com/ink/2010/main" type="inkDrawing"/>
        </emma:interpretation>
      </emma:emma>
    </inkml:annotationXML>
    <inkml:trace contextRef="#ctx0" brushRef="#br0">135 15 50 0,'0'0'99'0,"0"0"-6"16,0 0-1-16,-10-5-1 0,10 5-11 0,0 0-7 16,0 0 5-16,0 0-4 0,0 0-3 0,0 0-11 15,-8-2 13-15,8 2-12 0,0 0-2 0,0 0 5 16,0 0-3-16,0 0-4 0,0 0-1 0,0 0 0 16,0 0-15-16,0 0 9 0,0 0-8 0,0 0 3 15,0 0-4-15,0 0-9 0,-5-8 1 0,5 8 1 16,0 0-8-16,0 0-4 0,0 0-7 0,0 0 2 15,0 0 0-15,0 0 0 0,0 0-2 0,0 0 0 0,0 0-6 16,0 0-2-16,0 0 5 0,0 0-3 16,0 0-2-16,0 0-3 0,0 0-1 0,0 0 2 15,0 0-1-15,0 0 3 0,0 0-6 0,-3 20 3 0,3-20 4 16,0 0-3-16,-1 12-1 0,1-12 0 0,0 0-1 16,-2 9-3-16,2-9 7 0,0 10-2 0,0-10 0 15,0 0 3-15,-2 13-2 0,2-13 0 0,0 12-1 16,0-12 3-16,-1 9-5 0,1-9 8 0,-4 8-5 15,4-8 5-15,-2 11-4 0,2-11 4 0,-1 12-5 16,1-12 4-16,-4 8-1 0,4-8-7 0,0 0 4 16,0 14 3-16,0-14-1 0,-1 9 0 0,1-9-4 15,0 0 2-15,-4 11-4 0,4-11 3 0,2 10 0 16,-2-10 2-16,-2 9-4 0,2-9 0 0,-2 9 0 16,2-9 2-16,0 10 3 0,0-10-1 0,-2 9-1 0,2-9-2 15,0 0-2-15,-2 14 2 0,2-14 3 16,0 8-1-16,0-8 2 0,-1 11 4 0,1-11-3 0,0 9-1 15,0-9 0-15,0 11-5 0,0-11 6 0,0 11-3 16,0-11 2-16,-3 11 0 0,3-11-1 0,0 9 1 16,0-9 1-16,-2 12 0 0,2-12 1 0,-4 13-3 15,4-13 3-15,-2 11 1 0,0-6-3 0,2-5-1 16,-2 11 3-16,2-11-6 0,-4 12 3 16,4-12 1-16,-1 11-2 0,1-11 0 0,-4 10-4 0,4-10 2 15,-1 12-4-15,1-12 4 0,-1 10-1 0,1-10-1 16,-4 10 5-16,4-10-2 0,-2 12-2 0,2-12-1 15,-3 11 3-15,3-11 3 0,-4 10-2 0,4-10-3 0,-1 11 3 16,1-11 1-16,-1 12 5 0,1-5-3 16,0-7-1-16,-2 9 3 0,2-9-2 0,-2 14-4 15,2-14 4-15,-1 11-2 0,1-11 1 0,-1 11-1 16,1-11-3-16,-3 12 2 0,3-12 1 0,0 10 2 0,0-10-4 16,0 10 5-16,0-10-1 0,0 10-2 15,0-10-2-15,0 0 2 0,-1 10-2 0,1-10 3 0,-2 6 0 16,2-6-1-16,0 0 3 0,0 12 0 0,0-12 0 15,0 0 0-15,0 8 0 0,0-8-3 16,0 0 4-16,0 10-7 0,0-10 4 0,0 0-2 16,-3 12 0-16,3-12-1 0,0 0 1 0,0 0 0 0,0 9 1 15,0-9-3-15,0 0 4 0,-1 8-6 0,1-8-1 16,0 0 5-16,0 0 2 0,0 0-5 0,0 0 2 16,0 0 0-16,0 11 1 0,0-11-2 0,0 0 0 15,0 0-2-15,0 0 3 0,0 0 0 0,0 0 0 16,0 0 2-16,0 0-1 0,0 0-3 0,0 0-15 0,0 0-18 15,0 0-23-15,0 0-26 0,0 0-26 0,0 0-30 16,-15-20-29-16,13 12-208 0,-1-4-403 16,0 0 178-16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37.83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3431FAE-9144-4DE4-B146-1256A54EAB10}" emma:medium="tactile" emma:mode="ink">
          <msink:context xmlns:msink="http://schemas.microsoft.com/ink/2010/main" type="inkDrawing"/>
        </emma:interpretation>
      </emma:emma>
    </inkml:annotationXML>
    <inkml:trace contextRef="#ctx0" brushRef="#br0">259 19 33 0,'0'0'90'0,"0"0"1"0,0 0-10 0,0 0-5 16,-2-12-7-16,2 12-8 0,0 0 5 0,0 0-3 15,0 0-5-15,0 0-3 0,0 0 2 0,0 0 0 16,0 0-4-16,0 0-8 0,0 0 7 0,0 0-9 16,0 0 7-16,-6-7-4 0,6 7-2 0,0 0-1 15,0 0 0-15,0 0-1 0,0 0-3 0,0 0 0 16,0 0 0-16,0 0-6 0,0 0-4 0,0 0 3 16,0 0-2-16,0 0-6 0,0 0-7 0,0 0 4 15,0 0-3-15,0 0 3 0,0 0-3 0,0 0-2 16,0 0 4-16,0 0 6 0,0 0 2 0,0 0-7 15,0 0 1-15,-17 18 4 0,14-13-2 0,3-5 6 0,-7 7-2 16,2 0 2-16,-1-2 0 0,6-5-1 0,-10 9-5 16,5-3 5-16,0-3-4 0,-1 2 3 0,6-5-3 15,-11 11 2-15,5-5-3 0,3 0-3 0,3-6-2 16,-9 8-2-16,4-3-3 0,5-5 0 0,-8 8 1 16,3-4-2-16,1 1 2 0,4-5-2 0,-9 10 0 15,6-4 0-15,3-6 3 0,-10 9-5 0,4-4 2 16,2 0-3-16,4-5 0 0,-9 12-1 0,4-9-2 15,5-3 2-15,-9 6 0 0,9-6 0 0,-6 6 5 16,1-1-5-16,5-5 1 0,-6 6-3 0,6-6 2 16,-6 8 2-16,6-8-1 0,-6 5-4 0,6-5 3 15,-7 6-2-15,7-6-3 0,-6 7 7 0,6-7-2 16,-7 5 2-16,7-5-3 0,0 0 4 0,-8 7-6 16,8-7 3-16,-6 2-2 0,6-2 2 0,0 0-1 0,-6 5-2 15,6-5 0-15,0 0 2 0,0 0-3 16,0 0-2-16,-7 2 4 0,7-2-2 0,0 0 3 0,0 0 3 15,0 0 1-15,0 0 2 0,0 0 2 0,0 0 3 16,-5 8 1-16,5-8 0 0,0 0-5 16,0 0 1-16,0 0-2 0,0 0 0 0,0 0-4 0,0 0 3 15,0 0-7-15,0 0 2 0,12-19 0 0,-12 19 0 16,7-9-3-16,-2 4 0 0,-5 5-5 0,9-9 6 16,-4 4-6-16,1-1 2 0,-1 0-5 0,1-1 1 15,3 1-4-15,-3 0 0 0,0 0 2 0,2 1 1 16,-2-1-1-16,0-4 1 0,2 3-2 0,-1 1 0 15,-1 1 0-15,-2 0 3 0,2-3-5 0,-1 2 7 0,-1 1-7 16,0 0 6-16,1-1-2 0,0 1 2 16,-5 5-4-16,8-12 5 0,-5 6-1 0,-3 6 0 15,6-8-2-15,-3 2 1 0,-3 6-2 0,6-7 3 0,-6 7 1 16,4-7-3-16,-4 7 2 0,2-8 1 16,-2 8-2-16,0 0 3 0,5-6-3 0,-5 6 0 15,0 0 0-15,0 0-1 0,6-8 0 0,-6 8 4 0,0 0-4 16,0 0 3-16,0 0-4 0,3-6 6 0,-3 6-4 15,0 0 3-15,0 0-9 0,0 0 10 0,0 0 0 16,0 0-1-16,0 0-2 0,0 0 0 0,3-8 2 16,-3 8-3-16,0 0-3 0,0 0 6 0,0 0-3 15,0 0-1-15,0 0 1 0,0 0 0 0,0 0-3 16,0 0 6-16,0 0-6 0,0 0 4 0,0 0 0 16,0 0-3-16,0 0-5 0,0 0 8 0,0 0-4 15,0 0 1-15,0 0 5 0,0 0-4 0,0 0-1 16,0 0 3-16,0 0 0 0,0 0-1 0,0 0 2 15,0 0-1-15,0 0 0 0,0 0 1 0,-4 29 1 16,4-29-2-16,3 9 1 0,-3-9 2 0,3 10-2 16,-2-3 3-16,-1-7 3 0,5 9 0 0,-3-3-1 0,2 1 2 15,-4-7-3-15,6 12 3 0,-3-4-3 0,2-2 2 16,-2 0-3-16,0 2 0 0,0-2 0 0,-3-6 3 16,4 13-4-16,-1-7 1 0,-1 2 0 0,-2-8 2 15,5 11 0-15,-4-5 1 0,-1-6-10 0,0 11-14 16,0-11-21-16,-1 12-26 0,1-12-25 0,-4 12-34 15,3-6-37-15,1-6-68 0,-2 9-125 0,2-9-384 16,-3 9 170-16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1.3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5A0F8CA-FC34-4B31-BC08-4469A978FDE5}" emma:medium="tactile" emma:mode="ink">
          <msink:context xmlns:msink="http://schemas.microsoft.com/ink/2010/main" type="inkDrawing"/>
        </emma:interpretation>
      </emma:emma>
    </inkml:annotationXML>
    <inkml:trace contextRef="#ctx0" brushRef="#br0">7 27 38 0,'0'0'129'16,"-5"-11"-11"-16,5 11-4 0,0 0-11 0,0 0-5 16,0 0-11-16,0 0 3 0,0 0 0 0,0 0-7 15,0 0 1-15,-3-9-9 0,3 9-2 0,0 0 0 0,0 0-8 16,0 0-1-16,0 0-5 0,0 0-5 15,0 0-6-15,0 0 0 0,0 0-11 0,0 0-1 16,0 0-6-16,14-7-11 0,-14 7 4 0,11 0 6 0,-11 0-6 16,12 0 0-16,-12 0-3 0,13 0-3 15,-13 0-2-15,16 1-2 0,-8-1-1 0,5 4 3 0,-1-4 1 16,2 2 2-16,-2-2-1 0,4 0 1 0,0 3-3 16,-1-2 4-16,7 0-3 0,-4 0-2 0,-3-1-1 15,5 2 2-15,2-2-6 0,-8 1-1 16,3-1 4-16,-1 1-4 0,-1-1 0 0,-2 2 2 15,2-2-1-15,-2-2-3 0,0 2 3 0,-1 0-3 0,2 2-3 16,-2-2-1-16,3 0 1 0,-3 0 2 0,1 2 1 16,-1-2-2-16,-1 0 1 0,3 4 0 0,-3-3-1 0,-1 0 0 15,2 2-1-15,0-3-1 0,2 2-2 0,1-1 0 16,1 2 0-16,-3-3 2 0,3 2-2 16,-3 0 1-16,-2-2 1 0,3 4-1 0,-1-4-2 0,-4 2 2 15,2-2 3-15,1 0-4 0,-5 3-3 0,-7-3 5 16,18 0-3-16,-11 0 1 0,-7 0 0 0,15 1 3 15,-9 0-2-15,-6-1-1 0,15 0-1 0,-15 0 0 16,8 0-7-16,-8 0 13 0,0 0 2 0,13 0-8 16,-13 0 3-16,0 0-1 0,8 0 1 0,-8 0 1 15,0 0-4-15,0 0 5 0,0 0-6 0,0 0 5 16,0 0-6-16,0 0 3 0,0 0-8 0,11 0-2 16,-11 0-4-16,0 0-11 0,0 0-9 0,0 0-5 15,0 0-12-15,0 0-10 0,0 0-22 0,0 0-21 16,0 0-18-16,0 0-156 0,-30 5-302 0,30-5 134 15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2.20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4E8F28-D0EB-43F2-AAAA-D20FB176E567}" emma:medium="tactile" emma:mode="ink">
          <msink:context xmlns:msink="http://schemas.microsoft.com/ink/2010/main" type="inkDrawing"/>
        </emma:interpretation>
      </emma:emma>
    </inkml:annotationXML>
    <inkml:trace contextRef="#ctx0" brushRef="#br0">428 5 27 0,'0'0'153'0,"0"0"-10"0,0 0-8 0,0 0-5 0,0 0-13 15,6-4-27-15,-6 4 4 0,0 0-9 0,0 0-12 16,0 0-6-16,0 0-9 0,0 0-8 0,0 0-3 16,0 0-4-16,0 0-6 0,0 0-4 0,0 0-11 15,-28-2 8-15,28 2 2 0,0 0-3 0,-16 2-4 16,16-2-2-16,-14 1 5 0,7 1-6 0,7-2-2 15,-17 5 1-15,8-2 2 0,-1-2-8 16,-1 0 8-16,2 2-7 0,-3 1 5 0,0-2 1 0,1 2 0 16,1 1-9-16,-4-2 3 0,6 0-5 0,-5 2 5 15,6-2-6-15,-4 1-1 0,1 1-2 0,1-2 4 0,2 2 1 16,-4-2-5-16,2 1-3 0,-1 0 5 16,0 1-7-16,2-1 6 0,0-2-5 0,0 3 3 15,-1-2-3-15,4 1 6 0,-5 1-1 0,3-3-3 0,-1 2-2 16,8-4 0-16,-14 5-3 0,9 0 5 15,5-5-5-15,-14 5 1 0,14-5 3 0,-8 4-3 16,1-2 2-16,7-2 0 0,-7 5-2 0,7-5 1 0,-9 4 2 16,9-4-1-16,-7 3-3 0,7-3 2 15,0 0-4-15,-7 2 5 0,7-2-7 0,0 0 7 0,0 0 2 16,0 0-5-16,0 0 2 0,-8 4 1 0,8-4-1 16,0 0-1-16,0 0 2 0,0 0 1 0,0 0-3 15,0 0 4-15,0 0 1 0,0 0-11 16,0 0 8-16,0 0 1 0,0 0 3 0,0 0-4 0,0 0 0 15,0 0-3-15,0 0-1 0,0 0 3 0,0 0 1 16,0 0-3-16,0 0 4 0,0 0-1 0,0 0 0 16,0 0-1-16,0 0 2 0,0 0-2 0,0 0 1 0,12 16-2 15,-7-13-3-15,-5-3 6 0,10 8-4 0,0-4 3 16,-2-3-2-16,4 5-2 0,0-4 5 16,2 1-2-16,-1 0-1 0,3 1-10 0,-1-2 11 0,-1 4 1 15,2-3-4-15,-4 2-1 0,2 0-14 0,-3 1-5 16,2 1-12-16,-2-2-13 0,-1 0-15 15,0-2-24-15,-2 3-23 0,-2-1-60 0,0 0-86 0,0 1-274 16,0 0 121-16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907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2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AE5B112E-C778-42EF-932D-D7202F542C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18BC860-8682-4F90-8E07-6ECE655CC071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978A3831-6809-4E37-972C-4CE499DE5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54899DA2-539C-463A-BC6E-DBB90F2B8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0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C87ED398-A02C-46B8-9754-08FAF55C8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551E2AA-EEAE-483F-8F99-54566075A0FE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7362DDB-EE2E-4B0C-A766-FB70FC8C7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0FF2CE04-E983-49DE-AA11-5495B7C7B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6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23CBACBF-1F4F-44FC-853C-12298FA3A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B8DB643-523B-4302-B93A-1C6DC585FBD4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BA8775BC-96DB-4B8F-A624-2E51CDF09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F5B972BE-FD6B-4013-9830-A32C82A02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5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56C6CC1-6908-46E2-A989-5166FA137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A82344F-0E01-4686-A79F-51043F20E1DF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67C4D72-64DA-44D8-94B3-9253913BE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BF1E15F-5A21-4C9B-9B96-CB9F9B2A91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Illustration: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From previous slide: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X =  A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D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>
                <a:latin typeface="Times New Roman" panose="02020603050405020304" pitchFamily="18" charset="0"/>
              </a:rPr>
              <a:t> B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Y = 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D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 A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A</a:t>
            </a:r>
          </a:p>
          <a:p>
            <a:endParaRPr lang="en-US" altLang="en-US" b="1">
              <a:solidFill>
                <a:srgbClr val="33CC33"/>
              </a:solidFill>
              <a:latin typeface="Times New Roman" panose="02020603050405020304" pitchFamily="18" charset="0"/>
            </a:endParaRPr>
          </a:p>
          <a:p>
            <a:r>
              <a:rPr lang="en-US" altLang="en-US">
                <a:solidFill>
                  <a:srgbClr val="33CC33"/>
                </a:solidFill>
                <a:latin typeface="Times New Roman" panose="02020603050405020304" pitchFamily="18" charset="0"/>
              </a:rPr>
              <a:t>X_3, a prefix of X:   ABC   </a:t>
            </a:r>
          </a:p>
          <a:p>
            <a:r>
              <a:rPr lang="en-US" altLang="en-US">
                <a:solidFill>
                  <a:srgbClr val="33CC33"/>
                </a:solidFill>
                <a:latin typeface="Times New Roman" panose="02020603050405020304" pitchFamily="18" charset="0"/>
              </a:rPr>
              <a:t>Y_4, a prefix of Y:   BDCA</a:t>
            </a:r>
          </a:p>
          <a:p>
            <a:r>
              <a:rPr lang="en-US" altLang="en-US">
                <a:solidFill>
                  <a:srgbClr val="33CC33"/>
                </a:solidFill>
                <a:latin typeface="Times New Roman" panose="02020603050405020304" pitchFamily="18" charset="0"/>
              </a:rPr>
              <a:t>Optimal solution for these is:  BC</a:t>
            </a:r>
          </a:p>
        </p:txBody>
      </p:sp>
    </p:spTree>
    <p:extLst>
      <p:ext uri="{BB962C8B-B14F-4D97-AF65-F5344CB8AC3E}">
        <p14:creationId xmlns:p14="http://schemas.microsoft.com/office/powerpoint/2010/main" val="156796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1089EF05-7F13-4A9E-9BE1-BBFDEBD368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81B337B-B571-4004-B75B-9BD9349B90F5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930C8D2-18C5-46BF-8348-5BB1CD1AB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BA5D9E4-E128-41F7-98EC-9403B986B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8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B00D25AA-223A-41A0-BC7C-A4DC7DC01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ECD5836-FD01-4675-85E1-B6FE972D5C68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76E8D194-E0D0-46F6-B88D-AE039C205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B91979F-4232-4C3D-B329-82209B7C1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7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03E1F3ED-81B9-4487-921F-7D8EF618BC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C1D6C83-DB80-437C-84F2-7BF08FAAA4F4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12E25D5-5EBD-4B61-BCE6-9AD0942D6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A13F99B-F019-4030-A7CB-4FFED95CA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05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34794B0D-D7D2-4E3D-BC69-0CBD6382A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598AC5A-57DE-44F2-8104-3CC2D7B8CEC4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153B9859-D3E4-48D9-BF4D-1CEB2DE1A4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D249BB9E-D5A1-4647-A01A-EC5FAFCAC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F8A2EBB-5DE4-42BF-88E3-685D16E2B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0B4E74F-596F-4C54-A99F-0FD48BEBFCCF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0D0D7891-F6DD-44A2-A169-A6F662A24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B643332-5414-4F6B-B04A-D1C233825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4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67836D50-1509-4276-BBE6-3742819DE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1233E13-412E-4EDF-9EB5-8AF534297758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4F93B390-0E9B-4BD0-BB90-11482D20D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6D211C23-F4FB-4CA5-A051-681206F640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109EC124-9BEC-4382-9A02-10753A455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2AE90A5-6296-46B4-933A-F1ACE154FEE3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4847CEB9-7D64-4405-A86C-E7FE7F1C0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44CA166-E8B6-4AD8-AF15-DA9296FEA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7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AD5B-12C2-4844-B44A-0EF6BD631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E8092-E1C2-4839-810D-76BACCBEE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D8927-51D9-4530-A2FA-F5F4E308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1A1EE-2082-4DF7-BBFC-9CA5CAF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DFBA-DB7F-46A3-B953-2F82463E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7875989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AA67-2AEA-4830-A354-8F727E3D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64C20-65F3-487C-B68C-A9DBFBB83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0D534-AE67-47C5-9DD6-C6FFBF1B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D5F1C-B16C-45A3-955D-B4D8AE72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EBCE8-053D-44D1-8C68-1E1A59D6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9771706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40CEFA-BBFE-4CD8-B081-B1AE7ACBD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14E16-5D5C-4963-9CE2-6C7A12AD5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3ACD9-0627-4643-B0FE-337E8390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880AF-0750-48D4-8022-13619FC3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31988-3D7A-4001-8FF5-868C1199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592732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0A50920-BFF0-41F5-9822-24E1D99262C5}"/>
              </a:ext>
            </a:extLst>
          </p:cNvPr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63CCB5-774B-410E-BFB2-242712C1E738}"/>
              </a:ext>
            </a:extLst>
          </p:cNvPr>
          <p:cNvSpPr/>
          <p:nvPr/>
        </p:nvSpPr>
        <p:spPr>
          <a:xfrm>
            <a:off x="1157288" y="1008460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F5A42C8D-E78D-4175-996A-FA0E3EC4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37C3DF-64F1-4AD0-917A-75E775A58BB0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05CBE542-1BC1-4660-99A2-4DDEB719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927C523-C2EC-4FC0-8020-3F60F05A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F46C3-8890-49D8-9E90-444FC93CA4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880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864BA3BE-9745-4871-AE81-60FB0968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000DA-69CF-4CA7-AFE3-5AC7A361D8D3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E62B0A78-487E-473F-9959-F390D37C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1AF74FB-3F75-4E8A-A480-C3E67361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37337-4B98-4483-BF33-D5F4AC84DE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08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62E21C-C989-4744-BC8A-1C81A69700C7}"/>
              </a:ext>
            </a:extLst>
          </p:cNvPr>
          <p:cNvSpPr/>
          <p:nvPr/>
        </p:nvSpPr>
        <p:spPr>
          <a:xfrm>
            <a:off x="2282825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3960A8-03C4-4193-B49E-075070A1B6F9}"/>
              </a:ext>
            </a:extLst>
          </p:cNvPr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563D63-4D54-4803-A13F-CF320E83C585}"/>
              </a:ext>
            </a:extLst>
          </p:cNvPr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2F9354-38D4-4DD0-83B5-46565ED7FC77}"/>
              </a:ext>
            </a:extLst>
          </p:cNvPr>
          <p:cNvSpPr/>
          <p:nvPr/>
        </p:nvSpPr>
        <p:spPr>
          <a:xfrm>
            <a:off x="2408238" y="2059781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38B02F-EA0D-4D94-9725-5D4588E7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4EB5A1B-E5C4-468B-8D91-97EF670CB03E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B5F58C-5C59-447E-B3BE-1BF7B003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9EA68D-CBB9-42E6-A899-5EF3EAEE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6613B-5B32-4E13-BBA0-9E79565C3F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69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E1545FCC-1217-468C-AEAF-F5A7148E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18D4-D4F1-465C-AAB6-F685D46EDC9C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C4E6F96-AC8B-4293-92CB-00E332A5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C0C0E5DF-281F-48A1-94E3-2EC41D7D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E812C-4068-4CC2-8061-27B5C35145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25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/>
          <a:lstStyle>
            <a:lvl1pPr algn="ctr">
              <a:defRPr sz="3375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B3752B-A5F3-4787-911B-471220C0B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C6599C-9413-46C6-A66B-2C52B12A7588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21125E-F69F-427B-BAB5-412A8DE4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199CCF-A9A5-4854-B6D8-1B0C6738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D05D1-22DF-4AC5-8371-4C7D7ACB2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008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3155AC63-E014-441A-859F-F9163816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0BC64-44C4-47B8-8692-8A315E034E66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63DA5256-E6E3-48D4-B474-ECF149B6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EEACF848-A8A8-4663-8769-74325136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8062E-021D-438E-866F-845FE2C9C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24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87AED6-355C-4261-99B4-5BFE503ABD1F}"/>
              </a:ext>
            </a:extLst>
          </p:cNvPr>
          <p:cNvSpPr/>
          <p:nvPr/>
        </p:nvSpPr>
        <p:spPr>
          <a:xfrm>
            <a:off x="1014414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0D606F-F7B2-4FEF-BF9D-5399F8D2A463}"/>
              </a:ext>
            </a:extLst>
          </p:cNvPr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C3A70928-6D80-4626-A7DE-B4E1B43E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2CFD4A-6775-4DA3-B463-242F6D5D863F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DE193D0-69DF-4300-86FD-74AD8C0B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428A07E-13B8-465E-B9FA-45DCDA56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97890-1CA9-43D0-BC4B-7FB336299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737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69E9C-1763-4BA1-BA87-E4F9CCE4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556709-B4E3-41D5-B746-F5673710FFB8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841E-4B2E-4046-A60B-EAEC4E33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ECFA4-6161-4723-B43C-BFF4976C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DF940-E11E-4A72-83B6-B7075FFB63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24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B6EE-8A5A-447A-A4F3-E02FB975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D1565-AF39-45DF-AE76-B86CB865B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0BCD1-5B95-4EBC-B8AF-3FE2F477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E496-B0C4-4AEA-98C0-0C780E5D7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EF142-3393-4FBE-82C2-637D7414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6618861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B5F000-8E29-4B22-BCE3-25BA1BD91D03}"/>
              </a:ext>
            </a:extLst>
          </p:cNvPr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05740">
            <a:normAutofit/>
          </a:bodyPr>
          <a:lstStyle/>
          <a:p>
            <a:pPr indent="-212598" fontAlgn="auto">
              <a:lnSpc>
                <a:spcPts val="225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E7A2432-E758-459D-8BFD-40ABDAB5A6CF}"/>
              </a:ext>
            </a:extLst>
          </p:cNvPr>
          <p:cNvSpPr/>
          <p:nvPr/>
        </p:nvSpPr>
        <p:spPr>
          <a:xfrm rot="19468671">
            <a:off x="396875" y="715567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7052851C-E323-4BDA-A51F-01E040250830}"/>
              </a:ext>
            </a:extLst>
          </p:cNvPr>
          <p:cNvSpPr/>
          <p:nvPr/>
        </p:nvSpPr>
        <p:spPr>
          <a:xfrm rot="2103354" flipH="1">
            <a:off x="5003800" y="702469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24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3877296-A012-4DDE-BEDF-E6335024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0752F9-D3C1-466D-AA93-1E5504A37BF6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4F5A4F5-1A11-4D1F-9B2B-098E09C7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2D37B6A-CC46-47E3-A503-C486FF84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366BE-074A-4CDC-8CD0-D05CF2F4C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723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A24E6C76-05BF-4DE9-B697-9F06E95C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BA92-ACED-4165-8F26-6F624BFBAB9E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B6943F76-751A-4F50-9D1E-E4816480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839010DC-88E0-4D83-AF4E-37478115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6A151-94F8-44E8-BD77-3A07335CA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9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7132F040-4CE9-473F-AA50-45BFEDB5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2B73-1A13-41F3-916E-D9407F5DBDA3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9A05A2D9-7CF9-40AE-8619-7D940F2C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DE70D434-1E1B-49C7-AFDB-DD2311CB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5F55F-1414-4F08-8801-DC06721D26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69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4D5A-ECFA-4BCC-A4BF-F1B91058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B1DF7-D253-4D37-A79A-069E94D36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73CE-DF91-4E06-93C1-BD0F478C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EC2C4-9638-42DA-9D2F-3614FD5A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AA4AD-FD01-4888-A8FA-59D94B9F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6673804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1ABB-8FBC-4B05-A8B7-9F76CFD2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DB6F0-7EA5-4EB5-9E04-D8554DC89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AB3FC-FC6D-43B2-88BE-9DB133C2B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C0DE6-7E5A-4C97-8547-DC578A6AF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AFC77-2AB6-4D02-8102-A8A2AAD90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E9C46-C013-48A9-A3A1-384F7477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4584551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A764-9D00-46D5-9ABC-85C2F52F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63855-4D05-4502-B346-D14C3F59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B4C97-AA9D-4BF5-B778-75492D838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8A6E7-2598-40D7-AF85-40DE67D02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C57AF-1217-4A66-BA33-80AF2BB62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AFA023-E98C-417E-A9B9-A5F6CBE2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336E9-9A8C-4DCC-9F9B-12325007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CDFEE0-043F-425E-AE80-2F1CF469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89123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0FC7-F5D3-4A72-AD3E-2DCC97F40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67E01-4F10-4AAD-B217-9A009735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7CE29-9D28-421C-BD52-8869623B0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7C9F3-C7AB-46AE-A531-DA7B53AC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669202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12BE10-3FD1-4E9C-918E-439A450BF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35F2B-0947-49FA-9A5B-22515E02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9936E-0CC2-4413-A3B1-29A0784E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0655477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50F3B-82B7-4E6B-B41F-CD24CFCA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0186-8B32-4852-8498-7FE54FCA3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B1666-3A0C-46D9-8991-5290A2C31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9E96D-5C93-4FA0-871A-E212CD5D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D812A-77AD-49C5-A11F-A27660CF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6D0EA-A730-4ACD-B2B1-36B9DA972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2409286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36B2-C07D-41A2-9C73-05003938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A7AD3-9D50-4EBA-B3A9-30AC166A1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992A7-27BB-4B25-A43F-8563456EB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B0D67-5293-4E25-8AC0-B2F06348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6DBE5-280D-4788-97FD-806FA1B2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5AA4D-350F-4804-A311-D99ED339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4336873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AD71DF-23A8-414B-B6B4-8959EE3A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78314-AD5F-453F-8C0C-C4CB74A17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3238E-95E3-4816-A4DB-FD892300D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4E86F-BA64-4834-A27A-552AC6AF438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79522-AD74-4972-BB83-1E31B58D7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2CFB-114E-4B19-AE9B-B7074BAD2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400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C6861F09-13FC-4B1E-8A3A-DD41BA9FA9A8}"/>
              </a:ext>
            </a:extLst>
          </p:cNvPr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A2C6C9-0B00-4D6B-9028-D9DD844B4D96}"/>
              </a:ext>
            </a:extLst>
          </p:cNvPr>
          <p:cNvSpPr/>
          <p:nvPr/>
        </p:nvSpPr>
        <p:spPr>
          <a:xfrm>
            <a:off x="168275" y="15479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1AF9D518-8E20-4448-8B14-7ADDDEB1D70C}"/>
              </a:ext>
            </a:extLst>
          </p:cNvPr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67F8C-DAB8-44FA-B6A6-45619E989583}"/>
              </a:ext>
            </a:extLst>
          </p:cNvPr>
          <p:cNvSpPr/>
          <p:nvPr/>
        </p:nvSpPr>
        <p:spPr>
          <a:xfrm>
            <a:off x="1012826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4C71C43B-FF62-4F2E-9CE8-3C261873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05979"/>
            <a:ext cx="749935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>
            <a:extLst>
              <a:ext uri="{FF2B5EF4-FFF2-40B4-BE49-F238E27FC236}">
                <a16:creationId xmlns:a16="http://schemas.microsoft.com/office/drawing/2014/main" id="{9BD06E17-EE90-4850-9677-1583F2E989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617AF280-A16E-498B-BAA8-304E59EFE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9FD736F5-7291-4587-AFAF-241A6CE17D12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D58D34-06EE-486C-A2A3-9CE6D7318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BAB5E13-E37A-4158-8C41-F2CC610D5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4729162"/>
            <a:ext cx="457200" cy="3571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B5A788"/>
                </a:solidFill>
                <a:latin typeface="Gill Sans MT" panose="020B0502020104020203" pitchFamily="34" charset="0"/>
              </a:defRPr>
            </a:lvl1pPr>
          </a:lstStyle>
          <a:p>
            <a:fld id="{C7E91771-233A-401A-9ECF-2A4CB33BA7E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87BEEC-C71D-4604-AEE5-380CDD0B8F63}"/>
              </a:ext>
            </a:extLst>
          </p:cNvPr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855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25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273844" indent="-211931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9822" indent="-177404" algn="l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64369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2722" indent="-129779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2741" indent="-136922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customXml" Target="../ink/ink9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4.w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92.emf"/><Relationship Id="rId7" Type="http://schemas.openxmlformats.org/officeDocument/2006/relationships/image" Target="../media/image94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5" Type="http://schemas.openxmlformats.org/officeDocument/2006/relationships/image" Target="../media/image93.emf"/><Relationship Id="rId4" Type="http://schemas.openxmlformats.org/officeDocument/2006/relationships/customXml" Target="../ink/ink11.xml"/><Relationship Id="rId9" Type="http://schemas.openxmlformats.org/officeDocument/2006/relationships/image" Target="../media/image9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tags" Target="../tags/tag49.xml"/><Relationship Id="rId39" Type="http://schemas.openxmlformats.org/officeDocument/2006/relationships/customXml" Target="../ink/ink15.xml"/><Relationship Id="rId21" Type="http://schemas.openxmlformats.org/officeDocument/2006/relationships/tags" Target="../tags/tag44.xml"/><Relationship Id="rId34" Type="http://schemas.openxmlformats.org/officeDocument/2006/relationships/tags" Target="../tags/tag57.xml"/><Relationship Id="rId42" Type="http://schemas.openxmlformats.org/officeDocument/2006/relationships/image" Target="../media/image8.emf"/><Relationship Id="rId47" Type="http://schemas.openxmlformats.org/officeDocument/2006/relationships/customXml" Target="../ink/ink19.xml"/><Relationship Id="rId50" Type="http://schemas.openxmlformats.org/officeDocument/2006/relationships/image" Target="../media/image13.emf"/><Relationship Id="rId55" Type="http://schemas.openxmlformats.org/officeDocument/2006/relationships/customXml" Target="../ink/ink23.xml"/><Relationship Id="rId63" Type="http://schemas.openxmlformats.org/officeDocument/2006/relationships/customXml" Target="../ink/ink27.xml"/><Relationship Id="rId68" Type="http://schemas.openxmlformats.org/officeDocument/2006/relationships/image" Target="../media/image23.emf"/><Relationship Id="rId76" Type="http://schemas.openxmlformats.org/officeDocument/2006/relationships/image" Target="../media/image27.emf"/><Relationship Id="rId84" Type="http://schemas.openxmlformats.org/officeDocument/2006/relationships/image" Target="../media/image31.emf"/><Relationship Id="rId7" Type="http://schemas.openxmlformats.org/officeDocument/2006/relationships/tags" Target="../tags/tag30.xml"/><Relationship Id="rId71" Type="http://schemas.openxmlformats.org/officeDocument/2006/relationships/customXml" Target="../ink/ink31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9" Type="http://schemas.openxmlformats.org/officeDocument/2006/relationships/tags" Target="../tags/tag52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37" Type="http://schemas.openxmlformats.org/officeDocument/2006/relationships/customXml" Target="../ink/ink14.xml"/><Relationship Id="rId40" Type="http://schemas.openxmlformats.org/officeDocument/2006/relationships/image" Target="../media/image7.emf"/><Relationship Id="rId45" Type="http://schemas.openxmlformats.org/officeDocument/2006/relationships/customXml" Target="../ink/ink18.xml"/><Relationship Id="rId53" Type="http://schemas.openxmlformats.org/officeDocument/2006/relationships/customXml" Target="../ink/ink22.xml"/><Relationship Id="rId58" Type="http://schemas.openxmlformats.org/officeDocument/2006/relationships/image" Target="../media/image18.emf"/><Relationship Id="rId66" Type="http://schemas.openxmlformats.org/officeDocument/2006/relationships/image" Target="../media/image22.emf"/><Relationship Id="rId74" Type="http://schemas.openxmlformats.org/officeDocument/2006/relationships/image" Target="../media/image26.emf"/><Relationship Id="rId79" Type="http://schemas.openxmlformats.org/officeDocument/2006/relationships/customXml" Target="../ink/ink35.xml"/><Relationship Id="rId5" Type="http://schemas.openxmlformats.org/officeDocument/2006/relationships/tags" Target="../tags/tag28.xml"/><Relationship Id="rId61" Type="http://schemas.openxmlformats.org/officeDocument/2006/relationships/customXml" Target="../ink/ink26.xml"/><Relationship Id="rId82" Type="http://schemas.openxmlformats.org/officeDocument/2006/relationships/image" Target="../media/image30.emf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31" Type="http://schemas.openxmlformats.org/officeDocument/2006/relationships/tags" Target="../tags/tag54.xml"/><Relationship Id="rId44" Type="http://schemas.openxmlformats.org/officeDocument/2006/relationships/image" Target="../media/image9.emf"/><Relationship Id="rId52" Type="http://schemas.openxmlformats.org/officeDocument/2006/relationships/image" Target="../media/image14.emf"/><Relationship Id="rId60" Type="http://schemas.openxmlformats.org/officeDocument/2006/relationships/image" Target="../media/image19.emf"/><Relationship Id="rId65" Type="http://schemas.openxmlformats.org/officeDocument/2006/relationships/customXml" Target="../ink/ink28.xml"/><Relationship Id="rId73" Type="http://schemas.openxmlformats.org/officeDocument/2006/relationships/customXml" Target="../ink/ink32.xml"/><Relationship Id="rId78" Type="http://schemas.openxmlformats.org/officeDocument/2006/relationships/image" Target="../media/image28.emf"/><Relationship Id="rId81" Type="http://schemas.openxmlformats.org/officeDocument/2006/relationships/customXml" Target="../ink/ink36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slideLayout" Target="../slideLayouts/slideLayout2.xml"/><Relationship Id="rId43" Type="http://schemas.openxmlformats.org/officeDocument/2006/relationships/customXml" Target="../ink/ink17.xml"/><Relationship Id="rId48" Type="http://schemas.openxmlformats.org/officeDocument/2006/relationships/image" Target="../media/image11.emf"/><Relationship Id="rId56" Type="http://schemas.openxmlformats.org/officeDocument/2006/relationships/image" Target="../media/image17.emf"/><Relationship Id="rId64" Type="http://schemas.openxmlformats.org/officeDocument/2006/relationships/image" Target="../media/image21.emf"/><Relationship Id="rId69" Type="http://schemas.openxmlformats.org/officeDocument/2006/relationships/customXml" Target="../ink/ink30.xml"/><Relationship Id="rId77" Type="http://schemas.openxmlformats.org/officeDocument/2006/relationships/customXml" Target="../ink/ink34.xml"/><Relationship Id="rId8" Type="http://schemas.openxmlformats.org/officeDocument/2006/relationships/tags" Target="../tags/tag31.xml"/><Relationship Id="rId51" Type="http://schemas.openxmlformats.org/officeDocument/2006/relationships/customXml" Target="../ink/ink21.xml"/><Relationship Id="rId72" Type="http://schemas.openxmlformats.org/officeDocument/2006/relationships/image" Target="../media/image25.emf"/><Relationship Id="rId80" Type="http://schemas.openxmlformats.org/officeDocument/2006/relationships/image" Target="../media/image29.emf"/><Relationship Id="rId3" Type="http://schemas.openxmlformats.org/officeDocument/2006/relationships/tags" Target="../tags/tag26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38" Type="http://schemas.openxmlformats.org/officeDocument/2006/relationships/image" Target="../media/image6.emf"/><Relationship Id="rId46" Type="http://schemas.openxmlformats.org/officeDocument/2006/relationships/image" Target="../media/image10.emf"/><Relationship Id="rId59" Type="http://schemas.openxmlformats.org/officeDocument/2006/relationships/customXml" Target="../ink/ink25.xml"/><Relationship Id="rId67" Type="http://schemas.openxmlformats.org/officeDocument/2006/relationships/customXml" Target="../ink/ink29.xml"/><Relationship Id="rId20" Type="http://schemas.openxmlformats.org/officeDocument/2006/relationships/tags" Target="../tags/tag43.xml"/><Relationship Id="rId41" Type="http://schemas.openxmlformats.org/officeDocument/2006/relationships/customXml" Target="../ink/ink16.xml"/><Relationship Id="rId54" Type="http://schemas.openxmlformats.org/officeDocument/2006/relationships/image" Target="../media/image16.emf"/><Relationship Id="rId62" Type="http://schemas.openxmlformats.org/officeDocument/2006/relationships/image" Target="../media/image20.emf"/><Relationship Id="rId70" Type="http://schemas.openxmlformats.org/officeDocument/2006/relationships/image" Target="../media/image24.emf"/><Relationship Id="rId75" Type="http://schemas.openxmlformats.org/officeDocument/2006/relationships/customXml" Target="../ink/ink33.xml"/><Relationship Id="rId83" Type="http://schemas.openxmlformats.org/officeDocument/2006/relationships/customXml" Target="../ink/ink37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36" Type="http://schemas.openxmlformats.org/officeDocument/2006/relationships/notesSlide" Target="../notesSlides/notesSlide3.xml"/><Relationship Id="rId49" Type="http://schemas.openxmlformats.org/officeDocument/2006/relationships/customXml" Target="../ink/ink20.xml"/><Relationship Id="rId57" Type="http://schemas.openxmlformats.org/officeDocument/2006/relationships/customXml" Target="../ink/ink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39" Type="http://schemas.openxmlformats.org/officeDocument/2006/relationships/tags" Target="../tags/tag96.xml"/><Relationship Id="rId3" Type="http://schemas.openxmlformats.org/officeDocument/2006/relationships/tags" Target="../tags/tag60.xml"/><Relationship Id="rId21" Type="http://schemas.openxmlformats.org/officeDocument/2006/relationships/tags" Target="../tags/tag78.xml"/><Relationship Id="rId34" Type="http://schemas.openxmlformats.org/officeDocument/2006/relationships/tags" Target="../tags/tag91.xml"/><Relationship Id="rId42" Type="http://schemas.openxmlformats.org/officeDocument/2006/relationships/tags" Target="../tags/tag99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tags" Target="../tags/tag90.xml"/><Relationship Id="rId38" Type="http://schemas.openxmlformats.org/officeDocument/2006/relationships/tags" Target="../tags/tag95.xml"/><Relationship Id="rId46" Type="http://schemas.openxmlformats.org/officeDocument/2006/relationships/notesSlide" Target="../notesSlides/notesSlide4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tags" Target="../tags/tag86.xml"/><Relationship Id="rId41" Type="http://schemas.openxmlformats.org/officeDocument/2006/relationships/tags" Target="../tags/tag98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tags" Target="../tags/tag89.xml"/><Relationship Id="rId37" Type="http://schemas.openxmlformats.org/officeDocument/2006/relationships/tags" Target="../tags/tag94.xml"/><Relationship Id="rId40" Type="http://schemas.openxmlformats.org/officeDocument/2006/relationships/tags" Target="../tags/tag97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36" Type="http://schemas.openxmlformats.org/officeDocument/2006/relationships/tags" Target="../tags/tag93.xml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tags" Target="../tags/tag88.xml"/><Relationship Id="rId44" Type="http://schemas.openxmlformats.org/officeDocument/2006/relationships/tags" Target="../tags/tag101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tags" Target="../tags/tag87.xml"/><Relationship Id="rId35" Type="http://schemas.openxmlformats.org/officeDocument/2006/relationships/tags" Target="../tags/tag92.xml"/><Relationship Id="rId43" Type="http://schemas.openxmlformats.org/officeDocument/2006/relationships/tags" Target="../tags/tag100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tags" Target="../tags/tag140.xml"/><Relationship Id="rId3" Type="http://schemas.openxmlformats.org/officeDocument/2006/relationships/tags" Target="../tags/tag104.xml"/><Relationship Id="rId21" Type="http://schemas.openxmlformats.org/officeDocument/2006/relationships/tags" Target="../tags/tag122.xml"/><Relationship Id="rId34" Type="http://schemas.openxmlformats.org/officeDocument/2006/relationships/tags" Target="../tags/tag135.xml"/><Relationship Id="rId42" Type="http://schemas.openxmlformats.org/officeDocument/2006/relationships/tags" Target="../tags/tag143.xml"/><Relationship Id="rId47" Type="http://schemas.openxmlformats.org/officeDocument/2006/relationships/tags" Target="../tags/tag148.xml"/><Relationship Id="rId50" Type="http://schemas.openxmlformats.org/officeDocument/2006/relationships/slideLayout" Target="../slideLayouts/slideLayout2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tags" Target="../tags/tag139.xml"/><Relationship Id="rId46" Type="http://schemas.openxmlformats.org/officeDocument/2006/relationships/tags" Target="../tags/tag147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tags" Target="../tags/tag121.xml"/><Relationship Id="rId29" Type="http://schemas.openxmlformats.org/officeDocument/2006/relationships/tags" Target="../tags/tag130.xml"/><Relationship Id="rId41" Type="http://schemas.openxmlformats.org/officeDocument/2006/relationships/tags" Target="../tags/tag142.xml"/><Relationship Id="rId54" Type="http://schemas.openxmlformats.org/officeDocument/2006/relationships/image" Target="../media/image33.emf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tags" Target="../tags/tag138.xml"/><Relationship Id="rId40" Type="http://schemas.openxmlformats.org/officeDocument/2006/relationships/tags" Target="../tags/tag141.xml"/><Relationship Id="rId45" Type="http://schemas.openxmlformats.org/officeDocument/2006/relationships/tags" Target="../tags/tag146.xml"/><Relationship Id="rId53" Type="http://schemas.openxmlformats.org/officeDocument/2006/relationships/customXml" Target="../ink/ink39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tags" Target="../tags/tag137.xml"/><Relationship Id="rId49" Type="http://schemas.openxmlformats.org/officeDocument/2006/relationships/tags" Target="../tags/tag150.xml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4" Type="http://schemas.openxmlformats.org/officeDocument/2006/relationships/tags" Target="../tags/tag145.xml"/><Relationship Id="rId52" Type="http://schemas.openxmlformats.org/officeDocument/2006/relationships/image" Target="../media/image32.emf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43" Type="http://schemas.openxmlformats.org/officeDocument/2006/relationships/tags" Target="../tags/tag144.xml"/><Relationship Id="rId48" Type="http://schemas.openxmlformats.org/officeDocument/2006/relationships/tags" Target="../tags/tag149.xml"/><Relationship Id="rId8" Type="http://schemas.openxmlformats.org/officeDocument/2006/relationships/tags" Target="../tags/tag109.xml"/><Relationship Id="rId51" Type="http://schemas.openxmlformats.org/officeDocument/2006/relationships/customXml" Target="../ink/ink38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9" Type="http://schemas.openxmlformats.org/officeDocument/2006/relationships/tags" Target="../tags/tag189.xml"/><Relationship Id="rId21" Type="http://schemas.openxmlformats.org/officeDocument/2006/relationships/tags" Target="../tags/tag171.xml"/><Relationship Id="rId34" Type="http://schemas.openxmlformats.org/officeDocument/2006/relationships/tags" Target="../tags/tag184.xml"/><Relationship Id="rId42" Type="http://schemas.openxmlformats.org/officeDocument/2006/relationships/tags" Target="../tags/tag192.xml"/><Relationship Id="rId47" Type="http://schemas.openxmlformats.org/officeDocument/2006/relationships/tags" Target="../tags/tag197.xml"/><Relationship Id="rId50" Type="http://schemas.openxmlformats.org/officeDocument/2006/relationships/image" Target="../media/image34.emf"/><Relationship Id="rId55" Type="http://schemas.openxmlformats.org/officeDocument/2006/relationships/customXml" Target="../ink/ink43.xml"/><Relationship Id="rId63" Type="http://schemas.openxmlformats.org/officeDocument/2006/relationships/customXml" Target="../ink/ink47.xml"/><Relationship Id="rId68" Type="http://schemas.openxmlformats.org/officeDocument/2006/relationships/image" Target="../media/image43.emf"/><Relationship Id="rId7" Type="http://schemas.openxmlformats.org/officeDocument/2006/relationships/tags" Target="../tags/tag157.xml"/><Relationship Id="rId71" Type="http://schemas.openxmlformats.org/officeDocument/2006/relationships/customXml" Target="../ink/ink51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9" Type="http://schemas.openxmlformats.org/officeDocument/2006/relationships/tags" Target="../tags/tag179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40" Type="http://schemas.openxmlformats.org/officeDocument/2006/relationships/tags" Target="../tags/tag190.xml"/><Relationship Id="rId45" Type="http://schemas.openxmlformats.org/officeDocument/2006/relationships/tags" Target="../tags/tag195.xml"/><Relationship Id="rId53" Type="http://schemas.openxmlformats.org/officeDocument/2006/relationships/customXml" Target="../ink/ink42.xml"/><Relationship Id="rId58" Type="http://schemas.openxmlformats.org/officeDocument/2006/relationships/image" Target="../media/image38.emf"/><Relationship Id="rId66" Type="http://schemas.openxmlformats.org/officeDocument/2006/relationships/image" Target="../media/image42.emf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49" Type="http://schemas.openxmlformats.org/officeDocument/2006/relationships/customXml" Target="../ink/ink40.xml"/><Relationship Id="rId57" Type="http://schemas.openxmlformats.org/officeDocument/2006/relationships/customXml" Target="../ink/ink44.xml"/><Relationship Id="rId61" Type="http://schemas.openxmlformats.org/officeDocument/2006/relationships/customXml" Target="../ink/ink46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31" Type="http://schemas.openxmlformats.org/officeDocument/2006/relationships/tags" Target="../tags/tag181.xml"/><Relationship Id="rId44" Type="http://schemas.openxmlformats.org/officeDocument/2006/relationships/tags" Target="../tags/tag194.xml"/><Relationship Id="rId52" Type="http://schemas.openxmlformats.org/officeDocument/2006/relationships/image" Target="../media/image35.emf"/><Relationship Id="rId60" Type="http://schemas.openxmlformats.org/officeDocument/2006/relationships/image" Target="../media/image39.emf"/><Relationship Id="rId65" Type="http://schemas.openxmlformats.org/officeDocument/2006/relationships/customXml" Target="../ink/ink48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43" Type="http://schemas.openxmlformats.org/officeDocument/2006/relationships/tags" Target="../tags/tag193.xml"/><Relationship Id="rId48" Type="http://schemas.openxmlformats.org/officeDocument/2006/relationships/slideLayout" Target="../slideLayouts/slideLayout2.xml"/><Relationship Id="rId56" Type="http://schemas.openxmlformats.org/officeDocument/2006/relationships/image" Target="../media/image37.emf"/><Relationship Id="rId64" Type="http://schemas.openxmlformats.org/officeDocument/2006/relationships/image" Target="../media/image41.emf"/><Relationship Id="rId69" Type="http://schemas.openxmlformats.org/officeDocument/2006/relationships/customXml" Target="../ink/ink50.xml"/><Relationship Id="rId8" Type="http://schemas.openxmlformats.org/officeDocument/2006/relationships/tags" Target="../tags/tag158.xml"/><Relationship Id="rId51" Type="http://schemas.openxmlformats.org/officeDocument/2006/relationships/customXml" Target="../ink/ink41.xml"/><Relationship Id="rId72" Type="http://schemas.openxmlformats.org/officeDocument/2006/relationships/image" Target="../media/image45.emf"/><Relationship Id="rId3" Type="http://schemas.openxmlformats.org/officeDocument/2006/relationships/tags" Target="../tags/tag153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46" Type="http://schemas.openxmlformats.org/officeDocument/2006/relationships/tags" Target="../tags/tag196.xml"/><Relationship Id="rId59" Type="http://schemas.openxmlformats.org/officeDocument/2006/relationships/customXml" Target="../ink/ink45.xml"/><Relationship Id="rId67" Type="http://schemas.openxmlformats.org/officeDocument/2006/relationships/customXml" Target="../ink/ink49.xml"/><Relationship Id="rId20" Type="http://schemas.openxmlformats.org/officeDocument/2006/relationships/tags" Target="../tags/tag170.xml"/><Relationship Id="rId41" Type="http://schemas.openxmlformats.org/officeDocument/2006/relationships/tags" Target="../tags/tag191.xml"/><Relationship Id="rId54" Type="http://schemas.openxmlformats.org/officeDocument/2006/relationships/image" Target="../media/image36.emf"/><Relationship Id="rId62" Type="http://schemas.openxmlformats.org/officeDocument/2006/relationships/image" Target="../media/image40.emf"/><Relationship Id="rId70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210.xml"/><Relationship Id="rId18" Type="http://schemas.openxmlformats.org/officeDocument/2006/relationships/tags" Target="../tags/tag215.xml"/><Relationship Id="rId26" Type="http://schemas.openxmlformats.org/officeDocument/2006/relationships/tags" Target="../tags/tag223.xml"/><Relationship Id="rId39" Type="http://schemas.openxmlformats.org/officeDocument/2006/relationships/tags" Target="../tags/tag236.xml"/><Relationship Id="rId3" Type="http://schemas.openxmlformats.org/officeDocument/2006/relationships/tags" Target="../tags/tag200.xml"/><Relationship Id="rId21" Type="http://schemas.openxmlformats.org/officeDocument/2006/relationships/tags" Target="../tags/tag218.xml"/><Relationship Id="rId34" Type="http://schemas.openxmlformats.org/officeDocument/2006/relationships/tags" Target="../tags/tag231.xml"/><Relationship Id="rId42" Type="http://schemas.openxmlformats.org/officeDocument/2006/relationships/tags" Target="../tags/tag239.xml"/><Relationship Id="rId47" Type="http://schemas.openxmlformats.org/officeDocument/2006/relationships/tags" Target="../tags/tag244.xml"/><Relationship Id="rId50" Type="http://schemas.openxmlformats.org/officeDocument/2006/relationships/tags" Target="../tags/tag247.xml"/><Relationship Id="rId7" Type="http://schemas.openxmlformats.org/officeDocument/2006/relationships/tags" Target="../tags/tag204.xml"/><Relationship Id="rId12" Type="http://schemas.openxmlformats.org/officeDocument/2006/relationships/tags" Target="../tags/tag209.xml"/><Relationship Id="rId17" Type="http://schemas.openxmlformats.org/officeDocument/2006/relationships/tags" Target="../tags/tag214.xml"/><Relationship Id="rId25" Type="http://schemas.openxmlformats.org/officeDocument/2006/relationships/tags" Target="../tags/tag222.xml"/><Relationship Id="rId33" Type="http://schemas.openxmlformats.org/officeDocument/2006/relationships/tags" Target="../tags/tag230.xml"/><Relationship Id="rId38" Type="http://schemas.openxmlformats.org/officeDocument/2006/relationships/tags" Target="../tags/tag235.xml"/><Relationship Id="rId46" Type="http://schemas.openxmlformats.org/officeDocument/2006/relationships/tags" Target="../tags/tag243.xml"/><Relationship Id="rId2" Type="http://schemas.openxmlformats.org/officeDocument/2006/relationships/tags" Target="../tags/tag199.xml"/><Relationship Id="rId16" Type="http://schemas.openxmlformats.org/officeDocument/2006/relationships/tags" Target="../tags/tag213.xml"/><Relationship Id="rId20" Type="http://schemas.openxmlformats.org/officeDocument/2006/relationships/tags" Target="../tags/tag217.xml"/><Relationship Id="rId29" Type="http://schemas.openxmlformats.org/officeDocument/2006/relationships/tags" Target="../tags/tag226.xml"/><Relationship Id="rId41" Type="http://schemas.openxmlformats.org/officeDocument/2006/relationships/tags" Target="../tags/tag238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24" Type="http://schemas.openxmlformats.org/officeDocument/2006/relationships/tags" Target="../tags/tag221.xml"/><Relationship Id="rId32" Type="http://schemas.openxmlformats.org/officeDocument/2006/relationships/tags" Target="../tags/tag229.xml"/><Relationship Id="rId37" Type="http://schemas.openxmlformats.org/officeDocument/2006/relationships/tags" Target="../tags/tag234.xml"/><Relationship Id="rId40" Type="http://schemas.openxmlformats.org/officeDocument/2006/relationships/tags" Target="../tags/tag237.xml"/><Relationship Id="rId45" Type="http://schemas.openxmlformats.org/officeDocument/2006/relationships/tags" Target="../tags/tag242.xml"/><Relationship Id="rId5" Type="http://schemas.openxmlformats.org/officeDocument/2006/relationships/tags" Target="../tags/tag202.xml"/><Relationship Id="rId15" Type="http://schemas.openxmlformats.org/officeDocument/2006/relationships/tags" Target="../tags/tag212.xml"/><Relationship Id="rId23" Type="http://schemas.openxmlformats.org/officeDocument/2006/relationships/tags" Target="../tags/tag220.xml"/><Relationship Id="rId28" Type="http://schemas.openxmlformats.org/officeDocument/2006/relationships/tags" Target="../tags/tag225.xml"/><Relationship Id="rId36" Type="http://schemas.openxmlformats.org/officeDocument/2006/relationships/tags" Target="../tags/tag233.xml"/><Relationship Id="rId49" Type="http://schemas.openxmlformats.org/officeDocument/2006/relationships/tags" Target="../tags/tag246.xml"/><Relationship Id="rId10" Type="http://schemas.openxmlformats.org/officeDocument/2006/relationships/tags" Target="../tags/tag207.xml"/><Relationship Id="rId19" Type="http://schemas.openxmlformats.org/officeDocument/2006/relationships/tags" Target="../tags/tag216.xml"/><Relationship Id="rId31" Type="http://schemas.openxmlformats.org/officeDocument/2006/relationships/tags" Target="../tags/tag228.xml"/><Relationship Id="rId44" Type="http://schemas.openxmlformats.org/officeDocument/2006/relationships/tags" Target="../tags/tag241.xml"/><Relationship Id="rId52" Type="http://schemas.openxmlformats.org/officeDocument/2006/relationships/slideLayout" Target="../slideLayouts/slideLayout2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tags" Target="../tags/tag211.xml"/><Relationship Id="rId22" Type="http://schemas.openxmlformats.org/officeDocument/2006/relationships/tags" Target="../tags/tag219.xml"/><Relationship Id="rId27" Type="http://schemas.openxmlformats.org/officeDocument/2006/relationships/tags" Target="../tags/tag224.xml"/><Relationship Id="rId30" Type="http://schemas.openxmlformats.org/officeDocument/2006/relationships/tags" Target="../tags/tag227.xml"/><Relationship Id="rId35" Type="http://schemas.openxmlformats.org/officeDocument/2006/relationships/tags" Target="../tags/tag232.xml"/><Relationship Id="rId43" Type="http://schemas.openxmlformats.org/officeDocument/2006/relationships/tags" Target="../tags/tag240.xml"/><Relationship Id="rId48" Type="http://schemas.openxmlformats.org/officeDocument/2006/relationships/tags" Target="../tags/tag245.xml"/><Relationship Id="rId8" Type="http://schemas.openxmlformats.org/officeDocument/2006/relationships/tags" Target="../tags/tag205.xml"/><Relationship Id="rId51" Type="http://schemas.openxmlformats.org/officeDocument/2006/relationships/tags" Target="../tags/tag248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261.xml"/><Relationship Id="rId18" Type="http://schemas.openxmlformats.org/officeDocument/2006/relationships/tags" Target="../tags/tag266.xml"/><Relationship Id="rId26" Type="http://schemas.openxmlformats.org/officeDocument/2006/relationships/tags" Target="../tags/tag274.xml"/><Relationship Id="rId39" Type="http://schemas.openxmlformats.org/officeDocument/2006/relationships/tags" Target="../tags/tag287.xml"/><Relationship Id="rId3" Type="http://schemas.openxmlformats.org/officeDocument/2006/relationships/tags" Target="../tags/tag251.xml"/><Relationship Id="rId21" Type="http://schemas.openxmlformats.org/officeDocument/2006/relationships/tags" Target="../tags/tag269.xml"/><Relationship Id="rId34" Type="http://schemas.openxmlformats.org/officeDocument/2006/relationships/tags" Target="../tags/tag282.xml"/><Relationship Id="rId42" Type="http://schemas.openxmlformats.org/officeDocument/2006/relationships/tags" Target="../tags/tag290.xml"/><Relationship Id="rId47" Type="http://schemas.openxmlformats.org/officeDocument/2006/relationships/tags" Target="../tags/tag295.xml"/><Relationship Id="rId50" Type="http://schemas.openxmlformats.org/officeDocument/2006/relationships/tags" Target="../tags/tag298.xml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tags" Target="../tags/tag265.xml"/><Relationship Id="rId25" Type="http://schemas.openxmlformats.org/officeDocument/2006/relationships/tags" Target="../tags/tag273.xml"/><Relationship Id="rId33" Type="http://schemas.openxmlformats.org/officeDocument/2006/relationships/tags" Target="../tags/tag281.xml"/><Relationship Id="rId38" Type="http://schemas.openxmlformats.org/officeDocument/2006/relationships/tags" Target="../tags/tag286.xml"/><Relationship Id="rId46" Type="http://schemas.openxmlformats.org/officeDocument/2006/relationships/tags" Target="../tags/tag294.xml"/><Relationship Id="rId2" Type="http://schemas.openxmlformats.org/officeDocument/2006/relationships/tags" Target="../tags/tag250.xml"/><Relationship Id="rId16" Type="http://schemas.openxmlformats.org/officeDocument/2006/relationships/tags" Target="../tags/tag264.xml"/><Relationship Id="rId20" Type="http://schemas.openxmlformats.org/officeDocument/2006/relationships/tags" Target="../tags/tag268.xml"/><Relationship Id="rId29" Type="http://schemas.openxmlformats.org/officeDocument/2006/relationships/tags" Target="../tags/tag277.xml"/><Relationship Id="rId41" Type="http://schemas.openxmlformats.org/officeDocument/2006/relationships/tags" Target="../tags/tag289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tags" Target="../tags/tag272.xml"/><Relationship Id="rId32" Type="http://schemas.openxmlformats.org/officeDocument/2006/relationships/tags" Target="../tags/tag280.xml"/><Relationship Id="rId37" Type="http://schemas.openxmlformats.org/officeDocument/2006/relationships/tags" Target="../tags/tag285.xml"/><Relationship Id="rId40" Type="http://schemas.openxmlformats.org/officeDocument/2006/relationships/tags" Target="../tags/tag288.xml"/><Relationship Id="rId45" Type="http://schemas.openxmlformats.org/officeDocument/2006/relationships/tags" Target="../tags/tag293.xml"/><Relationship Id="rId53" Type="http://schemas.openxmlformats.org/officeDocument/2006/relationships/slideLayout" Target="../slideLayouts/slideLayout2.xml"/><Relationship Id="rId5" Type="http://schemas.openxmlformats.org/officeDocument/2006/relationships/tags" Target="../tags/tag253.xml"/><Relationship Id="rId15" Type="http://schemas.openxmlformats.org/officeDocument/2006/relationships/tags" Target="../tags/tag263.xml"/><Relationship Id="rId23" Type="http://schemas.openxmlformats.org/officeDocument/2006/relationships/tags" Target="../tags/tag271.xml"/><Relationship Id="rId28" Type="http://schemas.openxmlformats.org/officeDocument/2006/relationships/tags" Target="../tags/tag276.xml"/><Relationship Id="rId36" Type="http://schemas.openxmlformats.org/officeDocument/2006/relationships/tags" Target="../tags/tag284.xml"/><Relationship Id="rId49" Type="http://schemas.openxmlformats.org/officeDocument/2006/relationships/tags" Target="../tags/tag297.xml"/><Relationship Id="rId10" Type="http://schemas.openxmlformats.org/officeDocument/2006/relationships/tags" Target="../tags/tag258.xml"/><Relationship Id="rId19" Type="http://schemas.openxmlformats.org/officeDocument/2006/relationships/tags" Target="../tags/tag267.xml"/><Relationship Id="rId31" Type="http://schemas.openxmlformats.org/officeDocument/2006/relationships/tags" Target="../tags/tag279.xml"/><Relationship Id="rId44" Type="http://schemas.openxmlformats.org/officeDocument/2006/relationships/tags" Target="../tags/tag292.xml"/><Relationship Id="rId52" Type="http://schemas.openxmlformats.org/officeDocument/2006/relationships/tags" Target="../tags/tag300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tags" Target="../tags/tag262.xml"/><Relationship Id="rId22" Type="http://schemas.openxmlformats.org/officeDocument/2006/relationships/tags" Target="../tags/tag270.xml"/><Relationship Id="rId27" Type="http://schemas.openxmlformats.org/officeDocument/2006/relationships/tags" Target="../tags/tag275.xml"/><Relationship Id="rId30" Type="http://schemas.openxmlformats.org/officeDocument/2006/relationships/tags" Target="../tags/tag278.xml"/><Relationship Id="rId35" Type="http://schemas.openxmlformats.org/officeDocument/2006/relationships/tags" Target="../tags/tag283.xml"/><Relationship Id="rId43" Type="http://schemas.openxmlformats.org/officeDocument/2006/relationships/tags" Target="../tags/tag291.xml"/><Relationship Id="rId48" Type="http://schemas.openxmlformats.org/officeDocument/2006/relationships/tags" Target="../tags/tag296.xml"/><Relationship Id="rId8" Type="http://schemas.openxmlformats.org/officeDocument/2006/relationships/tags" Target="../tags/tag256.xml"/><Relationship Id="rId51" Type="http://schemas.openxmlformats.org/officeDocument/2006/relationships/tags" Target="../tags/tag299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313.xml"/><Relationship Id="rId18" Type="http://schemas.openxmlformats.org/officeDocument/2006/relationships/tags" Target="../tags/tag318.xml"/><Relationship Id="rId26" Type="http://schemas.openxmlformats.org/officeDocument/2006/relationships/tags" Target="../tags/tag326.xml"/><Relationship Id="rId39" Type="http://schemas.openxmlformats.org/officeDocument/2006/relationships/tags" Target="../tags/tag339.xml"/><Relationship Id="rId21" Type="http://schemas.openxmlformats.org/officeDocument/2006/relationships/tags" Target="../tags/tag321.xml"/><Relationship Id="rId34" Type="http://schemas.openxmlformats.org/officeDocument/2006/relationships/tags" Target="../tags/tag334.xml"/><Relationship Id="rId42" Type="http://schemas.openxmlformats.org/officeDocument/2006/relationships/tags" Target="../tags/tag342.xml"/><Relationship Id="rId47" Type="http://schemas.openxmlformats.org/officeDocument/2006/relationships/tags" Target="../tags/tag347.xml"/><Relationship Id="rId50" Type="http://schemas.openxmlformats.org/officeDocument/2006/relationships/tags" Target="../tags/tag350.xml"/><Relationship Id="rId55" Type="http://schemas.openxmlformats.org/officeDocument/2006/relationships/customXml" Target="../ink/ink52.xml"/><Relationship Id="rId63" Type="http://schemas.openxmlformats.org/officeDocument/2006/relationships/customXml" Target="../ink/ink56.xml"/><Relationship Id="rId68" Type="http://schemas.openxmlformats.org/officeDocument/2006/relationships/image" Target="../media/image52.emf"/><Relationship Id="rId76" Type="http://schemas.openxmlformats.org/officeDocument/2006/relationships/image" Target="../media/image56.emf"/><Relationship Id="rId7" Type="http://schemas.openxmlformats.org/officeDocument/2006/relationships/tags" Target="../tags/tag307.xml"/><Relationship Id="rId71" Type="http://schemas.openxmlformats.org/officeDocument/2006/relationships/customXml" Target="../ink/ink60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29" Type="http://schemas.openxmlformats.org/officeDocument/2006/relationships/tags" Target="../tags/tag329.xml"/><Relationship Id="rId11" Type="http://schemas.openxmlformats.org/officeDocument/2006/relationships/tags" Target="../tags/tag311.xml"/><Relationship Id="rId24" Type="http://schemas.openxmlformats.org/officeDocument/2006/relationships/tags" Target="../tags/tag324.xml"/><Relationship Id="rId32" Type="http://schemas.openxmlformats.org/officeDocument/2006/relationships/tags" Target="../tags/tag332.xml"/><Relationship Id="rId37" Type="http://schemas.openxmlformats.org/officeDocument/2006/relationships/tags" Target="../tags/tag337.xml"/><Relationship Id="rId40" Type="http://schemas.openxmlformats.org/officeDocument/2006/relationships/tags" Target="../tags/tag340.xml"/><Relationship Id="rId45" Type="http://schemas.openxmlformats.org/officeDocument/2006/relationships/tags" Target="../tags/tag345.xml"/><Relationship Id="rId53" Type="http://schemas.openxmlformats.org/officeDocument/2006/relationships/tags" Target="../tags/tag353.xml"/><Relationship Id="rId58" Type="http://schemas.openxmlformats.org/officeDocument/2006/relationships/image" Target="../media/image47.emf"/><Relationship Id="rId66" Type="http://schemas.openxmlformats.org/officeDocument/2006/relationships/image" Target="../media/image51.emf"/><Relationship Id="rId74" Type="http://schemas.openxmlformats.org/officeDocument/2006/relationships/image" Target="../media/image55.emf"/><Relationship Id="rId79" Type="http://schemas.openxmlformats.org/officeDocument/2006/relationships/customXml" Target="../ink/ink64.xml"/><Relationship Id="rId5" Type="http://schemas.openxmlformats.org/officeDocument/2006/relationships/tags" Target="../tags/tag305.xml"/><Relationship Id="rId61" Type="http://schemas.openxmlformats.org/officeDocument/2006/relationships/customXml" Target="../ink/ink55.xml"/><Relationship Id="rId82" Type="http://schemas.openxmlformats.org/officeDocument/2006/relationships/image" Target="../media/image59.emf"/><Relationship Id="rId10" Type="http://schemas.openxmlformats.org/officeDocument/2006/relationships/tags" Target="../tags/tag310.xml"/><Relationship Id="rId19" Type="http://schemas.openxmlformats.org/officeDocument/2006/relationships/tags" Target="../tags/tag319.xml"/><Relationship Id="rId31" Type="http://schemas.openxmlformats.org/officeDocument/2006/relationships/tags" Target="../tags/tag331.xml"/><Relationship Id="rId44" Type="http://schemas.openxmlformats.org/officeDocument/2006/relationships/tags" Target="../tags/tag344.xml"/><Relationship Id="rId52" Type="http://schemas.openxmlformats.org/officeDocument/2006/relationships/tags" Target="../tags/tag352.xml"/><Relationship Id="rId60" Type="http://schemas.openxmlformats.org/officeDocument/2006/relationships/image" Target="../media/image48.emf"/><Relationship Id="rId65" Type="http://schemas.openxmlformats.org/officeDocument/2006/relationships/customXml" Target="../ink/ink57.xml"/><Relationship Id="rId73" Type="http://schemas.openxmlformats.org/officeDocument/2006/relationships/customXml" Target="../ink/ink61.xml"/><Relationship Id="rId78" Type="http://schemas.openxmlformats.org/officeDocument/2006/relationships/image" Target="../media/image57.emf"/><Relationship Id="rId81" Type="http://schemas.openxmlformats.org/officeDocument/2006/relationships/customXml" Target="../ink/ink65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Relationship Id="rId22" Type="http://schemas.openxmlformats.org/officeDocument/2006/relationships/tags" Target="../tags/tag322.xml"/><Relationship Id="rId27" Type="http://schemas.openxmlformats.org/officeDocument/2006/relationships/tags" Target="../tags/tag327.xml"/><Relationship Id="rId30" Type="http://schemas.openxmlformats.org/officeDocument/2006/relationships/tags" Target="../tags/tag330.xml"/><Relationship Id="rId35" Type="http://schemas.openxmlformats.org/officeDocument/2006/relationships/tags" Target="../tags/tag335.xml"/><Relationship Id="rId43" Type="http://schemas.openxmlformats.org/officeDocument/2006/relationships/tags" Target="../tags/tag343.xml"/><Relationship Id="rId48" Type="http://schemas.openxmlformats.org/officeDocument/2006/relationships/tags" Target="../tags/tag348.xml"/><Relationship Id="rId56" Type="http://schemas.openxmlformats.org/officeDocument/2006/relationships/image" Target="../media/image46.emf"/><Relationship Id="rId64" Type="http://schemas.openxmlformats.org/officeDocument/2006/relationships/image" Target="../media/image50.emf"/><Relationship Id="rId69" Type="http://schemas.openxmlformats.org/officeDocument/2006/relationships/customXml" Target="../ink/ink59.xml"/><Relationship Id="rId77" Type="http://schemas.openxmlformats.org/officeDocument/2006/relationships/customXml" Target="../ink/ink63.xml"/><Relationship Id="rId8" Type="http://schemas.openxmlformats.org/officeDocument/2006/relationships/tags" Target="../tags/tag308.xml"/><Relationship Id="rId51" Type="http://schemas.openxmlformats.org/officeDocument/2006/relationships/tags" Target="../tags/tag351.xml"/><Relationship Id="rId72" Type="http://schemas.openxmlformats.org/officeDocument/2006/relationships/image" Target="../media/image54.emf"/><Relationship Id="rId80" Type="http://schemas.openxmlformats.org/officeDocument/2006/relationships/image" Target="../media/image58.emf"/><Relationship Id="rId3" Type="http://schemas.openxmlformats.org/officeDocument/2006/relationships/tags" Target="../tags/tag303.xml"/><Relationship Id="rId12" Type="http://schemas.openxmlformats.org/officeDocument/2006/relationships/tags" Target="../tags/tag312.xml"/><Relationship Id="rId17" Type="http://schemas.openxmlformats.org/officeDocument/2006/relationships/tags" Target="../tags/tag317.xml"/><Relationship Id="rId25" Type="http://schemas.openxmlformats.org/officeDocument/2006/relationships/tags" Target="../tags/tag325.xml"/><Relationship Id="rId33" Type="http://schemas.openxmlformats.org/officeDocument/2006/relationships/tags" Target="../tags/tag333.xml"/><Relationship Id="rId38" Type="http://schemas.openxmlformats.org/officeDocument/2006/relationships/tags" Target="../tags/tag338.xml"/><Relationship Id="rId46" Type="http://schemas.openxmlformats.org/officeDocument/2006/relationships/tags" Target="../tags/tag346.xml"/><Relationship Id="rId59" Type="http://schemas.openxmlformats.org/officeDocument/2006/relationships/customXml" Target="../ink/ink54.xml"/><Relationship Id="rId67" Type="http://schemas.openxmlformats.org/officeDocument/2006/relationships/customXml" Target="../ink/ink58.xml"/><Relationship Id="rId20" Type="http://schemas.openxmlformats.org/officeDocument/2006/relationships/tags" Target="../tags/tag320.xml"/><Relationship Id="rId41" Type="http://schemas.openxmlformats.org/officeDocument/2006/relationships/tags" Target="../tags/tag341.xml"/><Relationship Id="rId54" Type="http://schemas.openxmlformats.org/officeDocument/2006/relationships/slideLayout" Target="../slideLayouts/slideLayout2.xml"/><Relationship Id="rId62" Type="http://schemas.openxmlformats.org/officeDocument/2006/relationships/image" Target="../media/image49.emf"/><Relationship Id="rId70" Type="http://schemas.openxmlformats.org/officeDocument/2006/relationships/image" Target="../media/image53.emf"/><Relationship Id="rId75" Type="http://schemas.openxmlformats.org/officeDocument/2006/relationships/customXml" Target="../ink/ink62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5" Type="http://schemas.openxmlformats.org/officeDocument/2006/relationships/tags" Target="../tags/tag315.xml"/><Relationship Id="rId23" Type="http://schemas.openxmlformats.org/officeDocument/2006/relationships/tags" Target="../tags/tag323.xml"/><Relationship Id="rId28" Type="http://schemas.openxmlformats.org/officeDocument/2006/relationships/tags" Target="../tags/tag328.xml"/><Relationship Id="rId36" Type="http://schemas.openxmlformats.org/officeDocument/2006/relationships/tags" Target="../tags/tag336.xml"/><Relationship Id="rId49" Type="http://schemas.openxmlformats.org/officeDocument/2006/relationships/tags" Target="../tags/tag349.xml"/><Relationship Id="rId57" Type="http://schemas.openxmlformats.org/officeDocument/2006/relationships/customXml" Target="../ink/ink5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366.xml"/><Relationship Id="rId18" Type="http://schemas.openxmlformats.org/officeDocument/2006/relationships/tags" Target="../tags/tag371.xml"/><Relationship Id="rId26" Type="http://schemas.openxmlformats.org/officeDocument/2006/relationships/tags" Target="../tags/tag379.xml"/><Relationship Id="rId39" Type="http://schemas.openxmlformats.org/officeDocument/2006/relationships/tags" Target="../tags/tag392.xml"/><Relationship Id="rId21" Type="http://schemas.openxmlformats.org/officeDocument/2006/relationships/tags" Target="../tags/tag374.xml"/><Relationship Id="rId34" Type="http://schemas.openxmlformats.org/officeDocument/2006/relationships/tags" Target="../tags/tag387.xml"/><Relationship Id="rId42" Type="http://schemas.openxmlformats.org/officeDocument/2006/relationships/tags" Target="../tags/tag395.xml"/><Relationship Id="rId47" Type="http://schemas.openxmlformats.org/officeDocument/2006/relationships/tags" Target="../tags/tag400.xml"/><Relationship Id="rId50" Type="http://schemas.openxmlformats.org/officeDocument/2006/relationships/tags" Target="../tags/tag403.xml"/><Relationship Id="rId55" Type="http://schemas.openxmlformats.org/officeDocument/2006/relationships/tags" Target="../tags/tag408.xml"/><Relationship Id="rId7" Type="http://schemas.openxmlformats.org/officeDocument/2006/relationships/tags" Target="../tags/tag360.xml"/><Relationship Id="rId2" Type="http://schemas.openxmlformats.org/officeDocument/2006/relationships/tags" Target="../tags/tag355.xml"/><Relationship Id="rId16" Type="http://schemas.openxmlformats.org/officeDocument/2006/relationships/tags" Target="../tags/tag369.xml"/><Relationship Id="rId20" Type="http://schemas.openxmlformats.org/officeDocument/2006/relationships/tags" Target="../tags/tag373.xml"/><Relationship Id="rId29" Type="http://schemas.openxmlformats.org/officeDocument/2006/relationships/tags" Target="../tags/tag382.xml"/><Relationship Id="rId41" Type="http://schemas.openxmlformats.org/officeDocument/2006/relationships/tags" Target="../tags/tag394.xml"/><Relationship Id="rId54" Type="http://schemas.openxmlformats.org/officeDocument/2006/relationships/tags" Target="../tags/tag407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tags" Target="../tags/tag364.xml"/><Relationship Id="rId24" Type="http://schemas.openxmlformats.org/officeDocument/2006/relationships/tags" Target="../tags/tag377.xml"/><Relationship Id="rId32" Type="http://schemas.openxmlformats.org/officeDocument/2006/relationships/tags" Target="../tags/tag385.xml"/><Relationship Id="rId37" Type="http://schemas.openxmlformats.org/officeDocument/2006/relationships/tags" Target="../tags/tag390.xml"/><Relationship Id="rId40" Type="http://schemas.openxmlformats.org/officeDocument/2006/relationships/tags" Target="../tags/tag393.xml"/><Relationship Id="rId45" Type="http://schemas.openxmlformats.org/officeDocument/2006/relationships/tags" Target="../tags/tag398.xml"/><Relationship Id="rId53" Type="http://schemas.openxmlformats.org/officeDocument/2006/relationships/tags" Target="../tags/tag406.xml"/><Relationship Id="rId58" Type="http://schemas.openxmlformats.org/officeDocument/2006/relationships/tags" Target="../tags/tag411.xml"/><Relationship Id="rId5" Type="http://schemas.openxmlformats.org/officeDocument/2006/relationships/tags" Target="../tags/tag358.xml"/><Relationship Id="rId15" Type="http://schemas.openxmlformats.org/officeDocument/2006/relationships/tags" Target="../tags/tag368.xml"/><Relationship Id="rId23" Type="http://schemas.openxmlformats.org/officeDocument/2006/relationships/tags" Target="../tags/tag376.xml"/><Relationship Id="rId28" Type="http://schemas.openxmlformats.org/officeDocument/2006/relationships/tags" Target="../tags/tag381.xml"/><Relationship Id="rId36" Type="http://schemas.openxmlformats.org/officeDocument/2006/relationships/tags" Target="../tags/tag389.xml"/><Relationship Id="rId49" Type="http://schemas.openxmlformats.org/officeDocument/2006/relationships/tags" Target="../tags/tag402.xml"/><Relationship Id="rId57" Type="http://schemas.openxmlformats.org/officeDocument/2006/relationships/tags" Target="../tags/tag410.xml"/><Relationship Id="rId61" Type="http://schemas.openxmlformats.org/officeDocument/2006/relationships/notesSlide" Target="../notesSlides/notesSlide5.xml"/><Relationship Id="rId10" Type="http://schemas.openxmlformats.org/officeDocument/2006/relationships/tags" Target="../tags/tag363.xml"/><Relationship Id="rId19" Type="http://schemas.openxmlformats.org/officeDocument/2006/relationships/tags" Target="../tags/tag372.xml"/><Relationship Id="rId31" Type="http://schemas.openxmlformats.org/officeDocument/2006/relationships/tags" Target="../tags/tag384.xml"/><Relationship Id="rId44" Type="http://schemas.openxmlformats.org/officeDocument/2006/relationships/tags" Target="../tags/tag397.xml"/><Relationship Id="rId52" Type="http://schemas.openxmlformats.org/officeDocument/2006/relationships/tags" Target="../tags/tag405.xml"/><Relationship Id="rId60" Type="http://schemas.openxmlformats.org/officeDocument/2006/relationships/slideLayout" Target="../slideLayouts/slideLayout2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tags" Target="../tags/tag367.xml"/><Relationship Id="rId22" Type="http://schemas.openxmlformats.org/officeDocument/2006/relationships/tags" Target="../tags/tag375.xml"/><Relationship Id="rId27" Type="http://schemas.openxmlformats.org/officeDocument/2006/relationships/tags" Target="../tags/tag380.xml"/><Relationship Id="rId30" Type="http://schemas.openxmlformats.org/officeDocument/2006/relationships/tags" Target="../tags/tag383.xml"/><Relationship Id="rId35" Type="http://schemas.openxmlformats.org/officeDocument/2006/relationships/tags" Target="../tags/tag388.xml"/><Relationship Id="rId43" Type="http://schemas.openxmlformats.org/officeDocument/2006/relationships/tags" Target="../tags/tag396.xml"/><Relationship Id="rId48" Type="http://schemas.openxmlformats.org/officeDocument/2006/relationships/tags" Target="../tags/tag401.xml"/><Relationship Id="rId56" Type="http://schemas.openxmlformats.org/officeDocument/2006/relationships/tags" Target="../tags/tag409.xml"/><Relationship Id="rId8" Type="http://schemas.openxmlformats.org/officeDocument/2006/relationships/tags" Target="../tags/tag361.xml"/><Relationship Id="rId51" Type="http://schemas.openxmlformats.org/officeDocument/2006/relationships/tags" Target="../tags/tag404.xml"/><Relationship Id="rId3" Type="http://schemas.openxmlformats.org/officeDocument/2006/relationships/tags" Target="../tags/tag356.xml"/><Relationship Id="rId12" Type="http://schemas.openxmlformats.org/officeDocument/2006/relationships/tags" Target="../tags/tag365.xml"/><Relationship Id="rId17" Type="http://schemas.openxmlformats.org/officeDocument/2006/relationships/tags" Target="../tags/tag370.xml"/><Relationship Id="rId25" Type="http://schemas.openxmlformats.org/officeDocument/2006/relationships/tags" Target="../tags/tag378.xml"/><Relationship Id="rId33" Type="http://schemas.openxmlformats.org/officeDocument/2006/relationships/tags" Target="../tags/tag386.xml"/><Relationship Id="rId38" Type="http://schemas.openxmlformats.org/officeDocument/2006/relationships/tags" Target="../tags/tag391.xml"/><Relationship Id="rId46" Type="http://schemas.openxmlformats.org/officeDocument/2006/relationships/tags" Target="../tags/tag399.xml"/><Relationship Id="rId59" Type="http://schemas.openxmlformats.org/officeDocument/2006/relationships/tags" Target="../tags/tag41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425.xml"/><Relationship Id="rId18" Type="http://schemas.openxmlformats.org/officeDocument/2006/relationships/tags" Target="../tags/tag430.xml"/><Relationship Id="rId26" Type="http://schemas.openxmlformats.org/officeDocument/2006/relationships/tags" Target="../tags/tag438.xml"/><Relationship Id="rId39" Type="http://schemas.openxmlformats.org/officeDocument/2006/relationships/tags" Target="../tags/tag451.xml"/><Relationship Id="rId21" Type="http://schemas.openxmlformats.org/officeDocument/2006/relationships/tags" Target="../tags/tag433.xml"/><Relationship Id="rId34" Type="http://schemas.openxmlformats.org/officeDocument/2006/relationships/tags" Target="../tags/tag446.xml"/><Relationship Id="rId42" Type="http://schemas.openxmlformats.org/officeDocument/2006/relationships/tags" Target="../tags/tag454.xml"/><Relationship Id="rId47" Type="http://schemas.openxmlformats.org/officeDocument/2006/relationships/tags" Target="../tags/tag459.xml"/><Relationship Id="rId50" Type="http://schemas.openxmlformats.org/officeDocument/2006/relationships/tags" Target="../tags/tag462.xml"/><Relationship Id="rId55" Type="http://schemas.openxmlformats.org/officeDocument/2006/relationships/tags" Target="../tags/tag467.xml"/><Relationship Id="rId7" Type="http://schemas.openxmlformats.org/officeDocument/2006/relationships/tags" Target="../tags/tag419.xml"/><Relationship Id="rId12" Type="http://schemas.openxmlformats.org/officeDocument/2006/relationships/tags" Target="../tags/tag424.xml"/><Relationship Id="rId17" Type="http://schemas.openxmlformats.org/officeDocument/2006/relationships/tags" Target="../tags/tag429.xml"/><Relationship Id="rId25" Type="http://schemas.openxmlformats.org/officeDocument/2006/relationships/tags" Target="../tags/tag437.xml"/><Relationship Id="rId33" Type="http://schemas.openxmlformats.org/officeDocument/2006/relationships/tags" Target="../tags/tag445.xml"/><Relationship Id="rId38" Type="http://schemas.openxmlformats.org/officeDocument/2006/relationships/tags" Target="../tags/tag450.xml"/><Relationship Id="rId46" Type="http://schemas.openxmlformats.org/officeDocument/2006/relationships/tags" Target="../tags/tag458.xml"/><Relationship Id="rId59" Type="http://schemas.openxmlformats.org/officeDocument/2006/relationships/notesSlide" Target="../notesSlides/notesSlide6.xml"/><Relationship Id="rId2" Type="http://schemas.openxmlformats.org/officeDocument/2006/relationships/tags" Target="../tags/tag414.xml"/><Relationship Id="rId16" Type="http://schemas.openxmlformats.org/officeDocument/2006/relationships/tags" Target="../tags/tag428.xml"/><Relationship Id="rId20" Type="http://schemas.openxmlformats.org/officeDocument/2006/relationships/tags" Target="../tags/tag432.xml"/><Relationship Id="rId29" Type="http://schemas.openxmlformats.org/officeDocument/2006/relationships/tags" Target="../tags/tag441.xml"/><Relationship Id="rId41" Type="http://schemas.openxmlformats.org/officeDocument/2006/relationships/tags" Target="../tags/tag453.xml"/><Relationship Id="rId54" Type="http://schemas.openxmlformats.org/officeDocument/2006/relationships/tags" Target="../tags/tag466.xml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11" Type="http://schemas.openxmlformats.org/officeDocument/2006/relationships/tags" Target="../tags/tag423.xml"/><Relationship Id="rId24" Type="http://schemas.openxmlformats.org/officeDocument/2006/relationships/tags" Target="../tags/tag436.xml"/><Relationship Id="rId32" Type="http://schemas.openxmlformats.org/officeDocument/2006/relationships/tags" Target="../tags/tag444.xml"/><Relationship Id="rId37" Type="http://schemas.openxmlformats.org/officeDocument/2006/relationships/tags" Target="../tags/tag449.xml"/><Relationship Id="rId40" Type="http://schemas.openxmlformats.org/officeDocument/2006/relationships/tags" Target="../tags/tag452.xml"/><Relationship Id="rId45" Type="http://schemas.openxmlformats.org/officeDocument/2006/relationships/tags" Target="../tags/tag457.xml"/><Relationship Id="rId53" Type="http://schemas.openxmlformats.org/officeDocument/2006/relationships/tags" Target="../tags/tag465.xml"/><Relationship Id="rId58" Type="http://schemas.openxmlformats.org/officeDocument/2006/relationships/slideLayout" Target="../slideLayouts/slideLayout2.xml"/><Relationship Id="rId5" Type="http://schemas.openxmlformats.org/officeDocument/2006/relationships/tags" Target="../tags/tag417.xml"/><Relationship Id="rId15" Type="http://schemas.openxmlformats.org/officeDocument/2006/relationships/tags" Target="../tags/tag427.xml"/><Relationship Id="rId23" Type="http://schemas.openxmlformats.org/officeDocument/2006/relationships/tags" Target="../tags/tag435.xml"/><Relationship Id="rId28" Type="http://schemas.openxmlformats.org/officeDocument/2006/relationships/tags" Target="../tags/tag440.xml"/><Relationship Id="rId36" Type="http://schemas.openxmlformats.org/officeDocument/2006/relationships/tags" Target="../tags/tag448.xml"/><Relationship Id="rId49" Type="http://schemas.openxmlformats.org/officeDocument/2006/relationships/tags" Target="../tags/tag461.xml"/><Relationship Id="rId57" Type="http://schemas.openxmlformats.org/officeDocument/2006/relationships/tags" Target="../tags/tag469.xml"/><Relationship Id="rId10" Type="http://schemas.openxmlformats.org/officeDocument/2006/relationships/tags" Target="../tags/tag422.xml"/><Relationship Id="rId19" Type="http://schemas.openxmlformats.org/officeDocument/2006/relationships/tags" Target="../tags/tag431.xml"/><Relationship Id="rId31" Type="http://schemas.openxmlformats.org/officeDocument/2006/relationships/tags" Target="../tags/tag443.xml"/><Relationship Id="rId44" Type="http://schemas.openxmlformats.org/officeDocument/2006/relationships/tags" Target="../tags/tag456.xml"/><Relationship Id="rId52" Type="http://schemas.openxmlformats.org/officeDocument/2006/relationships/tags" Target="../tags/tag464.xml"/><Relationship Id="rId4" Type="http://schemas.openxmlformats.org/officeDocument/2006/relationships/tags" Target="../tags/tag416.xml"/><Relationship Id="rId9" Type="http://schemas.openxmlformats.org/officeDocument/2006/relationships/tags" Target="../tags/tag421.xml"/><Relationship Id="rId14" Type="http://schemas.openxmlformats.org/officeDocument/2006/relationships/tags" Target="../tags/tag426.xml"/><Relationship Id="rId22" Type="http://schemas.openxmlformats.org/officeDocument/2006/relationships/tags" Target="../tags/tag434.xml"/><Relationship Id="rId27" Type="http://schemas.openxmlformats.org/officeDocument/2006/relationships/tags" Target="../tags/tag439.xml"/><Relationship Id="rId30" Type="http://schemas.openxmlformats.org/officeDocument/2006/relationships/tags" Target="../tags/tag442.xml"/><Relationship Id="rId35" Type="http://schemas.openxmlformats.org/officeDocument/2006/relationships/tags" Target="../tags/tag447.xml"/><Relationship Id="rId43" Type="http://schemas.openxmlformats.org/officeDocument/2006/relationships/tags" Target="../tags/tag455.xml"/><Relationship Id="rId48" Type="http://schemas.openxmlformats.org/officeDocument/2006/relationships/tags" Target="../tags/tag460.xml"/><Relationship Id="rId56" Type="http://schemas.openxmlformats.org/officeDocument/2006/relationships/tags" Target="../tags/tag468.xml"/><Relationship Id="rId8" Type="http://schemas.openxmlformats.org/officeDocument/2006/relationships/tags" Target="../tags/tag420.xml"/><Relationship Id="rId51" Type="http://schemas.openxmlformats.org/officeDocument/2006/relationships/tags" Target="../tags/tag463.xml"/><Relationship Id="rId3" Type="http://schemas.openxmlformats.org/officeDocument/2006/relationships/tags" Target="../tags/tag415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482.xml"/><Relationship Id="rId18" Type="http://schemas.openxmlformats.org/officeDocument/2006/relationships/tags" Target="../tags/tag487.xml"/><Relationship Id="rId26" Type="http://schemas.openxmlformats.org/officeDocument/2006/relationships/tags" Target="../tags/tag495.xml"/><Relationship Id="rId39" Type="http://schemas.openxmlformats.org/officeDocument/2006/relationships/tags" Target="../tags/tag508.xml"/><Relationship Id="rId21" Type="http://schemas.openxmlformats.org/officeDocument/2006/relationships/tags" Target="../tags/tag490.xml"/><Relationship Id="rId34" Type="http://schemas.openxmlformats.org/officeDocument/2006/relationships/tags" Target="../tags/tag503.xml"/><Relationship Id="rId42" Type="http://schemas.openxmlformats.org/officeDocument/2006/relationships/tags" Target="../tags/tag511.xml"/><Relationship Id="rId47" Type="http://schemas.openxmlformats.org/officeDocument/2006/relationships/tags" Target="../tags/tag516.xml"/><Relationship Id="rId50" Type="http://schemas.openxmlformats.org/officeDocument/2006/relationships/tags" Target="../tags/tag519.xml"/><Relationship Id="rId55" Type="http://schemas.openxmlformats.org/officeDocument/2006/relationships/tags" Target="../tags/tag524.xml"/><Relationship Id="rId63" Type="http://schemas.openxmlformats.org/officeDocument/2006/relationships/notesSlide" Target="../notesSlides/notesSlide7.xml"/><Relationship Id="rId68" Type="http://schemas.openxmlformats.org/officeDocument/2006/relationships/customXml" Target="../ink/ink68.xml"/><Relationship Id="rId76" Type="http://schemas.openxmlformats.org/officeDocument/2006/relationships/customXml" Target="../ink/ink72.xml"/><Relationship Id="rId7" Type="http://schemas.openxmlformats.org/officeDocument/2006/relationships/tags" Target="../tags/tag476.xml"/><Relationship Id="rId71" Type="http://schemas.openxmlformats.org/officeDocument/2006/relationships/image" Target="../media/image63.emf"/><Relationship Id="rId2" Type="http://schemas.openxmlformats.org/officeDocument/2006/relationships/tags" Target="../tags/tag471.xml"/><Relationship Id="rId16" Type="http://schemas.openxmlformats.org/officeDocument/2006/relationships/tags" Target="../tags/tag485.xml"/><Relationship Id="rId29" Type="http://schemas.openxmlformats.org/officeDocument/2006/relationships/tags" Target="../tags/tag498.xml"/><Relationship Id="rId11" Type="http://schemas.openxmlformats.org/officeDocument/2006/relationships/tags" Target="../tags/tag480.xml"/><Relationship Id="rId24" Type="http://schemas.openxmlformats.org/officeDocument/2006/relationships/tags" Target="../tags/tag493.xml"/><Relationship Id="rId32" Type="http://schemas.openxmlformats.org/officeDocument/2006/relationships/tags" Target="../tags/tag501.xml"/><Relationship Id="rId37" Type="http://schemas.openxmlformats.org/officeDocument/2006/relationships/tags" Target="../tags/tag506.xml"/><Relationship Id="rId40" Type="http://schemas.openxmlformats.org/officeDocument/2006/relationships/tags" Target="../tags/tag509.xml"/><Relationship Id="rId45" Type="http://schemas.openxmlformats.org/officeDocument/2006/relationships/tags" Target="../tags/tag514.xml"/><Relationship Id="rId53" Type="http://schemas.openxmlformats.org/officeDocument/2006/relationships/tags" Target="../tags/tag522.xml"/><Relationship Id="rId58" Type="http://schemas.openxmlformats.org/officeDocument/2006/relationships/tags" Target="../tags/tag527.xml"/><Relationship Id="rId66" Type="http://schemas.openxmlformats.org/officeDocument/2006/relationships/customXml" Target="../ink/ink67.xml"/><Relationship Id="rId74" Type="http://schemas.openxmlformats.org/officeDocument/2006/relationships/customXml" Target="../ink/ink71.xml"/><Relationship Id="rId79" Type="http://schemas.openxmlformats.org/officeDocument/2006/relationships/image" Target="../media/image67.emf"/><Relationship Id="rId5" Type="http://schemas.openxmlformats.org/officeDocument/2006/relationships/tags" Target="../tags/tag474.xml"/><Relationship Id="rId61" Type="http://schemas.openxmlformats.org/officeDocument/2006/relationships/tags" Target="../tags/tag530.xml"/><Relationship Id="rId10" Type="http://schemas.openxmlformats.org/officeDocument/2006/relationships/tags" Target="../tags/tag479.xml"/><Relationship Id="rId19" Type="http://schemas.openxmlformats.org/officeDocument/2006/relationships/tags" Target="../tags/tag488.xml"/><Relationship Id="rId31" Type="http://schemas.openxmlformats.org/officeDocument/2006/relationships/tags" Target="../tags/tag500.xml"/><Relationship Id="rId44" Type="http://schemas.openxmlformats.org/officeDocument/2006/relationships/tags" Target="../tags/tag513.xml"/><Relationship Id="rId52" Type="http://schemas.openxmlformats.org/officeDocument/2006/relationships/tags" Target="../tags/tag521.xml"/><Relationship Id="rId60" Type="http://schemas.openxmlformats.org/officeDocument/2006/relationships/tags" Target="../tags/tag529.xml"/><Relationship Id="rId65" Type="http://schemas.openxmlformats.org/officeDocument/2006/relationships/image" Target="../media/image60.emf"/><Relationship Id="rId73" Type="http://schemas.openxmlformats.org/officeDocument/2006/relationships/image" Target="../media/image64.emf"/><Relationship Id="rId78" Type="http://schemas.openxmlformats.org/officeDocument/2006/relationships/customXml" Target="../ink/ink73.xml"/><Relationship Id="rId81" Type="http://schemas.openxmlformats.org/officeDocument/2006/relationships/image" Target="../media/image68.emf"/><Relationship Id="rId4" Type="http://schemas.openxmlformats.org/officeDocument/2006/relationships/tags" Target="../tags/tag473.xml"/><Relationship Id="rId9" Type="http://schemas.openxmlformats.org/officeDocument/2006/relationships/tags" Target="../tags/tag478.xml"/><Relationship Id="rId14" Type="http://schemas.openxmlformats.org/officeDocument/2006/relationships/tags" Target="../tags/tag483.xml"/><Relationship Id="rId22" Type="http://schemas.openxmlformats.org/officeDocument/2006/relationships/tags" Target="../tags/tag491.xml"/><Relationship Id="rId27" Type="http://schemas.openxmlformats.org/officeDocument/2006/relationships/tags" Target="../tags/tag496.xml"/><Relationship Id="rId30" Type="http://schemas.openxmlformats.org/officeDocument/2006/relationships/tags" Target="../tags/tag499.xml"/><Relationship Id="rId35" Type="http://schemas.openxmlformats.org/officeDocument/2006/relationships/tags" Target="../tags/tag504.xml"/><Relationship Id="rId43" Type="http://schemas.openxmlformats.org/officeDocument/2006/relationships/tags" Target="../tags/tag512.xml"/><Relationship Id="rId48" Type="http://schemas.openxmlformats.org/officeDocument/2006/relationships/tags" Target="../tags/tag517.xml"/><Relationship Id="rId56" Type="http://schemas.openxmlformats.org/officeDocument/2006/relationships/tags" Target="../tags/tag525.xml"/><Relationship Id="rId64" Type="http://schemas.openxmlformats.org/officeDocument/2006/relationships/customXml" Target="../ink/ink66.xml"/><Relationship Id="rId69" Type="http://schemas.openxmlformats.org/officeDocument/2006/relationships/image" Target="../media/image62.emf"/><Relationship Id="rId77" Type="http://schemas.openxmlformats.org/officeDocument/2006/relationships/image" Target="../media/image66.emf"/><Relationship Id="rId8" Type="http://schemas.openxmlformats.org/officeDocument/2006/relationships/tags" Target="../tags/tag477.xml"/><Relationship Id="rId51" Type="http://schemas.openxmlformats.org/officeDocument/2006/relationships/tags" Target="../tags/tag520.xml"/><Relationship Id="rId72" Type="http://schemas.openxmlformats.org/officeDocument/2006/relationships/customXml" Target="../ink/ink70.xml"/><Relationship Id="rId80" Type="http://schemas.openxmlformats.org/officeDocument/2006/relationships/customXml" Target="../ink/ink74.xml"/><Relationship Id="rId3" Type="http://schemas.openxmlformats.org/officeDocument/2006/relationships/tags" Target="../tags/tag472.xml"/><Relationship Id="rId12" Type="http://schemas.openxmlformats.org/officeDocument/2006/relationships/tags" Target="../tags/tag481.xml"/><Relationship Id="rId17" Type="http://schemas.openxmlformats.org/officeDocument/2006/relationships/tags" Target="../tags/tag486.xml"/><Relationship Id="rId25" Type="http://schemas.openxmlformats.org/officeDocument/2006/relationships/tags" Target="../tags/tag494.xml"/><Relationship Id="rId33" Type="http://schemas.openxmlformats.org/officeDocument/2006/relationships/tags" Target="../tags/tag502.xml"/><Relationship Id="rId38" Type="http://schemas.openxmlformats.org/officeDocument/2006/relationships/tags" Target="../tags/tag507.xml"/><Relationship Id="rId46" Type="http://schemas.openxmlformats.org/officeDocument/2006/relationships/tags" Target="../tags/tag515.xml"/><Relationship Id="rId59" Type="http://schemas.openxmlformats.org/officeDocument/2006/relationships/tags" Target="../tags/tag528.xml"/><Relationship Id="rId67" Type="http://schemas.openxmlformats.org/officeDocument/2006/relationships/image" Target="../media/image61.emf"/><Relationship Id="rId20" Type="http://schemas.openxmlformats.org/officeDocument/2006/relationships/tags" Target="../tags/tag489.xml"/><Relationship Id="rId41" Type="http://schemas.openxmlformats.org/officeDocument/2006/relationships/tags" Target="../tags/tag510.xml"/><Relationship Id="rId54" Type="http://schemas.openxmlformats.org/officeDocument/2006/relationships/tags" Target="../tags/tag523.xml"/><Relationship Id="rId62" Type="http://schemas.openxmlformats.org/officeDocument/2006/relationships/slideLayout" Target="../slideLayouts/slideLayout2.xml"/><Relationship Id="rId70" Type="http://schemas.openxmlformats.org/officeDocument/2006/relationships/customXml" Target="../ink/ink69.xml"/><Relationship Id="rId75" Type="http://schemas.openxmlformats.org/officeDocument/2006/relationships/image" Target="../media/image65.emf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5" Type="http://schemas.openxmlformats.org/officeDocument/2006/relationships/tags" Target="../tags/tag484.xml"/><Relationship Id="rId23" Type="http://schemas.openxmlformats.org/officeDocument/2006/relationships/tags" Target="../tags/tag492.xml"/><Relationship Id="rId28" Type="http://schemas.openxmlformats.org/officeDocument/2006/relationships/tags" Target="../tags/tag497.xml"/><Relationship Id="rId36" Type="http://schemas.openxmlformats.org/officeDocument/2006/relationships/tags" Target="../tags/tag505.xml"/><Relationship Id="rId49" Type="http://schemas.openxmlformats.org/officeDocument/2006/relationships/tags" Target="../tags/tag518.xml"/><Relationship Id="rId57" Type="http://schemas.openxmlformats.org/officeDocument/2006/relationships/tags" Target="../tags/tag526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543.xml"/><Relationship Id="rId18" Type="http://schemas.openxmlformats.org/officeDocument/2006/relationships/tags" Target="../tags/tag548.xml"/><Relationship Id="rId26" Type="http://schemas.openxmlformats.org/officeDocument/2006/relationships/tags" Target="../tags/tag556.xml"/><Relationship Id="rId39" Type="http://schemas.openxmlformats.org/officeDocument/2006/relationships/tags" Target="../tags/tag569.xml"/><Relationship Id="rId21" Type="http://schemas.openxmlformats.org/officeDocument/2006/relationships/tags" Target="../tags/tag551.xml"/><Relationship Id="rId34" Type="http://schemas.openxmlformats.org/officeDocument/2006/relationships/tags" Target="../tags/tag564.xml"/><Relationship Id="rId42" Type="http://schemas.openxmlformats.org/officeDocument/2006/relationships/tags" Target="../tags/tag572.xml"/><Relationship Id="rId47" Type="http://schemas.openxmlformats.org/officeDocument/2006/relationships/tags" Target="../tags/tag577.xml"/><Relationship Id="rId50" Type="http://schemas.openxmlformats.org/officeDocument/2006/relationships/tags" Target="../tags/tag580.xml"/><Relationship Id="rId55" Type="http://schemas.openxmlformats.org/officeDocument/2006/relationships/tags" Target="../tags/tag585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6" Type="http://schemas.openxmlformats.org/officeDocument/2006/relationships/tags" Target="../tags/tag546.xml"/><Relationship Id="rId20" Type="http://schemas.openxmlformats.org/officeDocument/2006/relationships/tags" Target="../tags/tag550.xml"/><Relationship Id="rId29" Type="http://schemas.openxmlformats.org/officeDocument/2006/relationships/tags" Target="../tags/tag559.xml"/><Relationship Id="rId41" Type="http://schemas.openxmlformats.org/officeDocument/2006/relationships/tags" Target="../tags/tag571.xml"/><Relationship Id="rId54" Type="http://schemas.openxmlformats.org/officeDocument/2006/relationships/tags" Target="../tags/tag584.xml"/><Relationship Id="rId62" Type="http://schemas.openxmlformats.org/officeDocument/2006/relationships/notesSlide" Target="../notesSlides/notesSlide8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tags" Target="../tags/tag541.xml"/><Relationship Id="rId24" Type="http://schemas.openxmlformats.org/officeDocument/2006/relationships/tags" Target="../tags/tag554.xml"/><Relationship Id="rId32" Type="http://schemas.openxmlformats.org/officeDocument/2006/relationships/tags" Target="../tags/tag562.xml"/><Relationship Id="rId37" Type="http://schemas.openxmlformats.org/officeDocument/2006/relationships/tags" Target="../tags/tag567.xml"/><Relationship Id="rId40" Type="http://schemas.openxmlformats.org/officeDocument/2006/relationships/tags" Target="../tags/tag570.xml"/><Relationship Id="rId45" Type="http://schemas.openxmlformats.org/officeDocument/2006/relationships/tags" Target="../tags/tag575.xml"/><Relationship Id="rId53" Type="http://schemas.openxmlformats.org/officeDocument/2006/relationships/tags" Target="../tags/tag583.xml"/><Relationship Id="rId58" Type="http://schemas.openxmlformats.org/officeDocument/2006/relationships/tags" Target="../tags/tag588.xml"/><Relationship Id="rId5" Type="http://schemas.openxmlformats.org/officeDocument/2006/relationships/tags" Target="../tags/tag535.xml"/><Relationship Id="rId15" Type="http://schemas.openxmlformats.org/officeDocument/2006/relationships/tags" Target="../tags/tag545.xml"/><Relationship Id="rId23" Type="http://schemas.openxmlformats.org/officeDocument/2006/relationships/tags" Target="../tags/tag553.xml"/><Relationship Id="rId28" Type="http://schemas.openxmlformats.org/officeDocument/2006/relationships/tags" Target="../tags/tag558.xml"/><Relationship Id="rId36" Type="http://schemas.openxmlformats.org/officeDocument/2006/relationships/tags" Target="../tags/tag566.xml"/><Relationship Id="rId49" Type="http://schemas.openxmlformats.org/officeDocument/2006/relationships/tags" Target="../tags/tag579.xml"/><Relationship Id="rId57" Type="http://schemas.openxmlformats.org/officeDocument/2006/relationships/tags" Target="../tags/tag587.xml"/><Relationship Id="rId61" Type="http://schemas.openxmlformats.org/officeDocument/2006/relationships/slideLayout" Target="../slideLayouts/slideLayout2.xml"/><Relationship Id="rId10" Type="http://schemas.openxmlformats.org/officeDocument/2006/relationships/tags" Target="../tags/tag540.xml"/><Relationship Id="rId19" Type="http://schemas.openxmlformats.org/officeDocument/2006/relationships/tags" Target="../tags/tag549.xml"/><Relationship Id="rId31" Type="http://schemas.openxmlformats.org/officeDocument/2006/relationships/tags" Target="../tags/tag561.xml"/><Relationship Id="rId44" Type="http://schemas.openxmlformats.org/officeDocument/2006/relationships/tags" Target="../tags/tag574.xml"/><Relationship Id="rId52" Type="http://schemas.openxmlformats.org/officeDocument/2006/relationships/tags" Target="../tags/tag582.xml"/><Relationship Id="rId60" Type="http://schemas.openxmlformats.org/officeDocument/2006/relationships/tags" Target="../tags/tag590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tags" Target="../tags/tag544.xml"/><Relationship Id="rId22" Type="http://schemas.openxmlformats.org/officeDocument/2006/relationships/tags" Target="../tags/tag552.xml"/><Relationship Id="rId27" Type="http://schemas.openxmlformats.org/officeDocument/2006/relationships/tags" Target="../tags/tag557.xml"/><Relationship Id="rId30" Type="http://schemas.openxmlformats.org/officeDocument/2006/relationships/tags" Target="../tags/tag560.xml"/><Relationship Id="rId35" Type="http://schemas.openxmlformats.org/officeDocument/2006/relationships/tags" Target="../tags/tag565.xml"/><Relationship Id="rId43" Type="http://schemas.openxmlformats.org/officeDocument/2006/relationships/tags" Target="../tags/tag573.xml"/><Relationship Id="rId48" Type="http://schemas.openxmlformats.org/officeDocument/2006/relationships/tags" Target="../tags/tag578.xml"/><Relationship Id="rId56" Type="http://schemas.openxmlformats.org/officeDocument/2006/relationships/tags" Target="../tags/tag586.xml"/><Relationship Id="rId8" Type="http://schemas.openxmlformats.org/officeDocument/2006/relationships/tags" Target="../tags/tag538.xml"/><Relationship Id="rId51" Type="http://schemas.openxmlformats.org/officeDocument/2006/relationships/tags" Target="../tags/tag581.xml"/><Relationship Id="rId3" Type="http://schemas.openxmlformats.org/officeDocument/2006/relationships/tags" Target="../tags/tag533.xml"/><Relationship Id="rId12" Type="http://schemas.openxmlformats.org/officeDocument/2006/relationships/tags" Target="../tags/tag542.xml"/><Relationship Id="rId17" Type="http://schemas.openxmlformats.org/officeDocument/2006/relationships/tags" Target="../tags/tag547.xml"/><Relationship Id="rId25" Type="http://schemas.openxmlformats.org/officeDocument/2006/relationships/tags" Target="../tags/tag555.xml"/><Relationship Id="rId33" Type="http://schemas.openxmlformats.org/officeDocument/2006/relationships/tags" Target="../tags/tag563.xml"/><Relationship Id="rId38" Type="http://schemas.openxmlformats.org/officeDocument/2006/relationships/tags" Target="../tags/tag568.xml"/><Relationship Id="rId46" Type="http://schemas.openxmlformats.org/officeDocument/2006/relationships/tags" Target="../tags/tag576.xml"/><Relationship Id="rId59" Type="http://schemas.openxmlformats.org/officeDocument/2006/relationships/tags" Target="../tags/tag589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03.xml"/><Relationship Id="rId18" Type="http://schemas.openxmlformats.org/officeDocument/2006/relationships/tags" Target="../tags/tag608.xml"/><Relationship Id="rId26" Type="http://schemas.openxmlformats.org/officeDocument/2006/relationships/tags" Target="../tags/tag616.xml"/><Relationship Id="rId39" Type="http://schemas.openxmlformats.org/officeDocument/2006/relationships/tags" Target="../tags/tag629.xml"/><Relationship Id="rId21" Type="http://schemas.openxmlformats.org/officeDocument/2006/relationships/tags" Target="../tags/tag611.xml"/><Relationship Id="rId34" Type="http://schemas.openxmlformats.org/officeDocument/2006/relationships/tags" Target="../tags/tag624.xml"/><Relationship Id="rId42" Type="http://schemas.openxmlformats.org/officeDocument/2006/relationships/tags" Target="../tags/tag632.xml"/><Relationship Id="rId47" Type="http://schemas.openxmlformats.org/officeDocument/2006/relationships/tags" Target="../tags/tag637.xml"/><Relationship Id="rId50" Type="http://schemas.openxmlformats.org/officeDocument/2006/relationships/tags" Target="../tags/tag640.xml"/><Relationship Id="rId55" Type="http://schemas.openxmlformats.org/officeDocument/2006/relationships/tags" Target="../tags/tag645.xml"/><Relationship Id="rId63" Type="http://schemas.openxmlformats.org/officeDocument/2006/relationships/tags" Target="../tags/tag653.xml"/><Relationship Id="rId7" Type="http://schemas.openxmlformats.org/officeDocument/2006/relationships/tags" Target="../tags/tag597.xml"/><Relationship Id="rId2" Type="http://schemas.openxmlformats.org/officeDocument/2006/relationships/tags" Target="../tags/tag592.xml"/><Relationship Id="rId16" Type="http://schemas.openxmlformats.org/officeDocument/2006/relationships/tags" Target="../tags/tag606.xml"/><Relationship Id="rId20" Type="http://schemas.openxmlformats.org/officeDocument/2006/relationships/tags" Target="../tags/tag610.xml"/><Relationship Id="rId29" Type="http://schemas.openxmlformats.org/officeDocument/2006/relationships/tags" Target="../tags/tag619.xml"/><Relationship Id="rId41" Type="http://schemas.openxmlformats.org/officeDocument/2006/relationships/tags" Target="../tags/tag631.xml"/><Relationship Id="rId54" Type="http://schemas.openxmlformats.org/officeDocument/2006/relationships/tags" Target="../tags/tag644.xml"/><Relationship Id="rId62" Type="http://schemas.openxmlformats.org/officeDocument/2006/relationships/tags" Target="../tags/tag652.xml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tags" Target="../tags/tag601.xml"/><Relationship Id="rId24" Type="http://schemas.openxmlformats.org/officeDocument/2006/relationships/tags" Target="../tags/tag614.xml"/><Relationship Id="rId32" Type="http://schemas.openxmlformats.org/officeDocument/2006/relationships/tags" Target="../tags/tag622.xml"/><Relationship Id="rId37" Type="http://schemas.openxmlformats.org/officeDocument/2006/relationships/tags" Target="../tags/tag627.xml"/><Relationship Id="rId40" Type="http://schemas.openxmlformats.org/officeDocument/2006/relationships/tags" Target="../tags/tag630.xml"/><Relationship Id="rId45" Type="http://schemas.openxmlformats.org/officeDocument/2006/relationships/tags" Target="../tags/tag635.xml"/><Relationship Id="rId53" Type="http://schemas.openxmlformats.org/officeDocument/2006/relationships/tags" Target="../tags/tag643.xml"/><Relationship Id="rId58" Type="http://schemas.openxmlformats.org/officeDocument/2006/relationships/tags" Target="../tags/tag648.xml"/><Relationship Id="rId66" Type="http://schemas.openxmlformats.org/officeDocument/2006/relationships/notesSlide" Target="../notesSlides/notesSlide9.xml"/><Relationship Id="rId5" Type="http://schemas.openxmlformats.org/officeDocument/2006/relationships/tags" Target="../tags/tag595.xml"/><Relationship Id="rId15" Type="http://schemas.openxmlformats.org/officeDocument/2006/relationships/tags" Target="../tags/tag605.xml"/><Relationship Id="rId23" Type="http://schemas.openxmlformats.org/officeDocument/2006/relationships/tags" Target="../tags/tag613.xml"/><Relationship Id="rId28" Type="http://schemas.openxmlformats.org/officeDocument/2006/relationships/tags" Target="../tags/tag618.xml"/><Relationship Id="rId36" Type="http://schemas.openxmlformats.org/officeDocument/2006/relationships/tags" Target="../tags/tag626.xml"/><Relationship Id="rId49" Type="http://schemas.openxmlformats.org/officeDocument/2006/relationships/tags" Target="../tags/tag639.xml"/><Relationship Id="rId57" Type="http://schemas.openxmlformats.org/officeDocument/2006/relationships/tags" Target="../tags/tag647.xml"/><Relationship Id="rId61" Type="http://schemas.openxmlformats.org/officeDocument/2006/relationships/tags" Target="../tags/tag651.xml"/><Relationship Id="rId10" Type="http://schemas.openxmlformats.org/officeDocument/2006/relationships/tags" Target="../tags/tag600.xml"/><Relationship Id="rId19" Type="http://schemas.openxmlformats.org/officeDocument/2006/relationships/tags" Target="../tags/tag609.xml"/><Relationship Id="rId31" Type="http://schemas.openxmlformats.org/officeDocument/2006/relationships/tags" Target="../tags/tag621.xml"/><Relationship Id="rId44" Type="http://schemas.openxmlformats.org/officeDocument/2006/relationships/tags" Target="../tags/tag634.xml"/><Relationship Id="rId52" Type="http://schemas.openxmlformats.org/officeDocument/2006/relationships/tags" Target="../tags/tag642.xml"/><Relationship Id="rId60" Type="http://schemas.openxmlformats.org/officeDocument/2006/relationships/tags" Target="../tags/tag650.xml"/><Relationship Id="rId65" Type="http://schemas.openxmlformats.org/officeDocument/2006/relationships/slideLayout" Target="../slideLayouts/slideLayout2.xml"/><Relationship Id="rId4" Type="http://schemas.openxmlformats.org/officeDocument/2006/relationships/tags" Target="../tags/tag594.xml"/><Relationship Id="rId9" Type="http://schemas.openxmlformats.org/officeDocument/2006/relationships/tags" Target="../tags/tag599.xml"/><Relationship Id="rId14" Type="http://schemas.openxmlformats.org/officeDocument/2006/relationships/tags" Target="../tags/tag604.xml"/><Relationship Id="rId22" Type="http://schemas.openxmlformats.org/officeDocument/2006/relationships/tags" Target="../tags/tag612.xml"/><Relationship Id="rId27" Type="http://schemas.openxmlformats.org/officeDocument/2006/relationships/tags" Target="../tags/tag617.xml"/><Relationship Id="rId30" Type="http://schemas.openxmlformats.org/officeDocument/2006/relationships/tags" Target="../tags/tag620.xml"/><Relationship Id="rId35" Type="http://schemas.openxmlformats.org/officeDocument/2006/relationships/tags" Target="../tags/tag625.xml"/><Relationship Id="rId43" Type="http://schemas.openxmlformats.org/officeDocument/2006/relationships/tags" Target="../tags/tag633.xml"/><Relationship Id="rId48" Type="http://schemas.openxmlformats.org/officeDocument/2006/relationships/tags" Target="../tags/tag638.xml"/><Relationship Id="rId56" Type="http://schemas.openxmlformats.org/officeDocument/2006/relationships/tags" Target="../tags/tag646.xml"/><Relationship Id="rId64" Type="http://schemas.openxmlformats.org/officeDocument/2006/relationships/tags" Target="../tags/tag654.xml"/><Relationship Id="rId8" Type="http://schemas.openxmlformats.org/officeDocument/2006/relationships/tags" Target="../tags/tag598.xml"/><Relationship Id="rId51" Type="http://schemas.openxmlformats.org/officeDocument/2006/relationships/tags" Target="../tags/tag641.xml"/><Relationship Id="rId3" Type="http://schemas.openxmlformats.org/officeDocument/2006/relationships/tags" Target="../tags/tag593.xml"/><Relationship Id="rId12" Type="http://schemas.openxmlformats.org/officeDocument/2006/relationships/tags" Target="../tags/tag602.xml"/><Relationship Id="rId17" Type="http://schemas.openxmlformats.org/officeDocument/2006/relationships/tags" Target="../tags/tag607.xml"/><Relationship Id="rId25" Type="http://schemas.openxmlformats.org/officeDocument/2006/relationships/tags" Target="../tags/tag615.xml"/><Relationship Id="rId33" Type="http://schemas.openxmlformats.org/officeDocument/2006/relationships/tags" Target="../tags/tag623.xml"/><Relationship Id="rId38" Type="http://schemas.openxmlformats.org/officeDocument/2006/relationships/tags" Target="../tags/tag628.xml"/><Relationship Id="rId46" Type="http://schemas.openxmlformats.org/officeDocument/2006/relationships/tags" Target="../tags/tag636.xml"/><Relationship Id="rId59" Type="http://schemas.openxmlformats.org/officeDocument/2006/relationships/tags" Target="../tags/tag649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67.xml"/><Relationship Id="rId18" Type="http://schemas.openxmlformats.org/officeDocument/2006/relationships/tags" Target="../tags/tag672.xml"/><Relationship Id="rId26" Type="http://schemas.openxmlformats.org/officeDocument/2006/relationships/tags" Target="../tags/tag680.xml"/><Relationship Id="rId39" Type="http://schemas.openxmlformats.org/officeDocument/2006/relationships/tags" Target="../tags/tag693.xml"/><Relationship Id="rId21" Type="http://schemas.openxmlformats.org/officeDocument/2006/relationships/tags" Target="../tags/tag675.xml"/><Relationship Id="rId34" Type="http://schemas.openxmlformats.org/officeDocument/2006/relationships/tags" Target="../tags/tag688.xml"/><Relationship Id="rId42" Type="http://schemas.openxmlformats.org/officeDocument/2006/relationships/tags" Target="../tags/tag696.xml"/><Relationship Id="rId47" Type="http://schemas.openxmlformats.org/officeDocument/2006/relationships/tags" Target="../tags/tag701.xml"/><Relationship Id="rId50" Type="http://schemas.openxmlformats.org/officeDocument/2006/relationships/tags" Target="../tags/tag704.xml"/><Relationship Id="rId55" Type="http://schemas.openxmlformats.org/officeDocument/2006/relationships/tags" Target="../tags/tag709.xml"/><Relationship Id="rId63" Type="http://schemas.openxmlformats.org/officeDocument/2006/relationships/tags" Target="../tags/tag717.xml"/><Relationship Id="rId7" Type="http://schemas.openxmlformats.org/officeDocument/2006/relationships/tags" Target="../tags/tag661.xml"/><Relationship Id="rId2" Type="http://schemas.openxmlformats.org/officeDocument/2006/relationships/tags" Target="../tags/tag656.xml"/><Relationship Id="rId16" Type="http://schemas.openxmlformats.org/officeDocument/2006/relationships/tags" Target="../tags/tag670.xml"/><Relationship Id="rId20" Type="http://schemas.openxmlformats.org/officeDocument/2006/relationships/tags" Target="../tags/tag674.xml"/><Relationship Id="rId29" Type="http://schemas.openxmlformats.org/officeDocument/2006/relationships/tags" Target="../tags/tag683.xml"/><Relationship Id="rId41" Type="http://schemas.openxmlformats.org/officeDocument/2006/relationships/tags" Target="../tags/tag695.xml"/><Relationship Id="rId54" Type="http://schemas.openxmlformats.org/officeDocument/2006/relationships/tags" Target="../tags/tag708.xml"/><Relationship Id="rId62" Type="http://schemas.openxmlformats.org/officeDocument/2006/relationships/tags" Target="../tags/tag716.xml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1" Type="http://schemas.openxmlformats.org/officeDocument/2006/relationships/tags" Target="../tags/tag665.xml"/><Relationship Id="rId24" Type="http://schemas.openxmlformats.org/officeDocument/2006/relationships/tags" Target="../tags/tag678.xml"/><Relationship Id="rId32" Type="http://schemas.openxmlformats.org/officeDocument/2006/relationships/tags" Target="../tags/tag686.xml"/><Relationship Id="rId37" Type="http://schemas.openxmlformats.org/officeDocument/2006/relationships/tags" Target="../tags/tag691.xml"/><Relationship Id="rId40" Type="http://schemas.openxmlformats.org/officeDocument/2006/relationships/tags" Target="../tags/tag694.xml"/><Relationship Id="rId45" Type="http://schemas.openxmlformats.org/officeDocument/2006/relationships/tags" Target="../tags/tag699.xml"/><Relationship Id="rId53" Type="http://schemas.openxmlformats.org/officeDocument/2006/relationships/tags" Target="../tags/tag707.xml"/><Relationship Id="rId58" Type="http://schemas.openxmlformats.org/officeDocument/2006/relationships/tags" Target="../tags/tag712.xml"/><Relationship Id="rId5" Type="http://schemas.openxmlformats.org/officeDocument/2006/relationships/tags" Target="../tags/tag659.xml"/><Relationship Id="rId15" Type="http://schemas.openxmlformats.org/officeDocument/2006/relationships/tags" Target="../tags/tag669.xml"/><Relationship Id="rId23" Type="http://schemas.openxmlformats.org/officeDocument/2006/relationships/tags" Target="../tags/tag677.xml"/><Relationship Id="rId28" Type="http://schemas.openxmlformats.org/officeDocument/2006/relationships/tags" Target="../tags/tag682.xml"/><Relationship Id="rId36" Type="http://schemas.openxmlformats.org/officeDocument/2006/relationships/tags" Target="../tags/tag690.xml"/><Relationship Id="rId49" Type="http://schemas.openxmlformats.org/officeDocument/2006/relationships/tags" Target="../tags/tag703.xml"/><Relationship Id="rId57" Type="http://schemas.openxmlformats.org/officeDocument/2006/relationships/tags" Target="../tags/tag711.xml"/><Relationship Id="rId61" Type="http://schemas.openxmlformats.org/officeDocument/2006/relationships/tags" Target="../tags/tag715.xml"/><Relationship Id="rId10" Type="http://schemas.openxmlformats.org/officeDocument/2006/relationships/tags" Target="../tags/tag664.xml"/><Relationship Id="rId19" Type="http://schemas.openxmlformats.org/officeDocument/2006/relationships/tags" Target="../tags/tag673.xml"/><Relationship Id="rId31" Type="http://schemas.openxmlformats.org/officeDocument/2006/relationships/tags" Target="../tags/tag685.xml"/><Relationship Id="rId44" Type="http://schemas.openxmlformats.org/officeDocument/2006/relationships/tags" Target="../tags/tag698.xml"/><Relationship Id="rId52" Type="http://schemas.openxmlformats.org/officeDocument/2006/relationships/tags" Target="../tags/tag706.xml"/><Relationship Id="rId60" Type="http://schemas.openxmlformats.org/officeDocument/2006/relationships/tags" Target="../tags/tag714.xml"/><Relationship Id="rId65" Type="http://schemas.openxmlformats.org/officeDocument/2006/relationships/notesSlide" Target="../notesSlides/notesSlide10.xml"/><Relationship Id="rId4" Type="http://schemas.openxmlformats.org/officeDocument/2006/relationships/tags" Target="../tags/tag658.xml"/><Relationship Id="rId9" Type="http://schemas.openxmlformats.org/officeDocument/2006/relationships/tags" Target="../tags/tag663.xml"/><Relationship Id="rId14" Type="http://schemas.openxmlformats.org/officeDocument/2006/relationships/tags" Target="../tags/tag668.xml"/><Relationship Id="rId22" Type="http://schemas.openxmlformats.org/officeDocument/2006/relationships/tags" Target="../tags/tag676.xml"/><Relationship Id="rId27" Type="http://schemas.openxmlformats.org/officeDocument/2006/relationships/tags" Target="../tags/tag681.xml"/><Relationship Id="rId30" Type="http://schemas.openxmlformats.org/officeDocument/2006/relationships/tags" Target="../tags/tag684.xml"/><Relationship Id="rId35" Type="http://schemas.openxmlformats.org/officeDocument/2006/relationships/tags" Target="../tags/tag689.xml"/><Relationship Id="rId43" Type="http://schemas.openxmlformats.org/officeDocument/2006/relationships/tags" Target="../tags/tag697.xml"/><Relationship Id="rId48" Type="http://schemas.openxmlformats.org/officeDocument/2006/relationships/tags" Target="../tags/tag702.xml"/><Relationship Id="rId56" Type="http://schemas.openxmlformats.org/officeDocument/2006/relationships/tags" Target="../tags/tag710.xml"/><Relationship Id="rId64" Type="http://schemas.openxmlformats.org/officeDocument/2006/relationships/slideLayout" Target="../slideLayouts/slideLayout2.xml"/><Relationship Id="rId8" Type="http://schemas.openxmlformats.org/officeDocument/2006/relationships/tags" Target="../tags/tag662.xml"/><Relationship Id="rId51" Type="http://schemas.openxmlformats.org/officeDocument/2006/relationships/tags" Target="../tags/tag705.xml"/><Relationship Id="rId3" Type="http://schemas.openxmlformats.org/officeDocument/2006/relationships/tags" Target="../tags/tag657.xml"/><Relationship Id="rId12" Type="http://schemas.openxmlformats.org/officeDocument/2006/relationships/tags" Target="../tags/tag666.xml"/><Relationship Id="rId17" Type="http://schemas.openxmlformats.org/officeDocument/2006/relationships/tags" Target="../tags/tag671.xml"/><Relationship Id="rId25" Type="http://schemas.openxmlformats.org/officeDocument/2006/relationships/tags" Target="../tags/tag679.xml"/><Relationship Id="rId33" Type="http://schemas.openxmlformats.org/officeDocument/2006/relationships/tags" Target="../tags/tag687.xml"/><Relationship Id="rId38" Type="http://schemas.openxmlformats.org/officeDocument/2006/relationships/tags" Target="../tags/tag692.xml"/><Relationship Id="rId46" Type="http://schemas.openxmlformats.org/officeDocument/2006/relationships/tags" Target="../tags/tag700.xml"/><Relationship Id="rId59" Type="http://schemas.openxmlformats.org/officeDocument/2006/relationships/tags" Target="../tags/tag713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730.xml"/><Relationship Id="rId18" Type="http://schemas.openxmlformats.org/officeDocument/2006/relationships/tags" Target="../tags/tag735.xml"/><Relationship Id="rId26" Type="http://schemas.openxmlformats.org/officeDocument/2006/relationships/tags" Target="../tags/tag743.xml"/><Relationship Id="rId39" Type="http://schemas.openxmlformats.org/officeDocument/2006/relationships/tags" Target="../tags/tag756.xml"/><Relationship Id="rId21" Type="http://schemas.openxmlformats.org/officeDocument/2006/relationships/tags" Target="../tags/tag738.xml"/><Relationship Id="rId34" Type="http://schemas.openxmlformats.org/officeDocument/2006/relationships/tags" Target="../tags/tag751.xml"/><Relationship Id="rId42" Type="http://schemas.openxmlformats.org/officeDocument/2006/relationships/tags" Target="../tags/tag759.xml"/><Relationship Id="rId47" Type="http://schemas.openxmlformats.org/officeDocument/2006/relationships/tags" Target="../tags/tag764.xml"/><Relationship Id="rId50" Type="http://schemas.openxmlformats.org/officeDocument/2006/relationships/tags" Target="../tags/tag767.xml"/><Relationship Id="rId55" Type="http://schemas.openxmlformats.org/officeDocument/2006/relationships/tags" Target="../tags/tag772.xml"/><Relationship Id="rId63" Type="http://schemas.openxmlformats.org/officeDocument/2006/relationships/tags" Target="../tags/tag780.xml"/><Relationship Id="rId68" Type="http://schemas.openxmlformats.org/officeDocument/2006/relationships/tags" Target="../tags/tag785.xml"/><Relationship Id="rId7" Type="http://schemas.openxmlformats.org/officeDocument/2006/relationships/tags" Target="../tags/tag724.xml"/><Relationship Id="rId71" Type="http://schemas.openxmlformats.org/officeDocument/2006/relationships/slideLayout" Target="../slideLayouts/slideLayout2.xml"/><Relationship Id="rId2" Type="http://schemas.openxmlformats.org/officeDocument/2006/relationships/tags" Target="../tags/tag719.xml"/><Relationship Id="rId16" Type="http://schemas.openxmlformats.org/officeDocument/2006/relationships/tags" Target="../tags/tag733.xml"/><Relationship Id="rId29" Type="http://schemas.openxmlformats.org/officeDocument/2006/relationships/tags" Target="../tags/tag746.xml"/><Relationship Id="rId1" Type="http://schemas.openxmlformats.org/officeDocument/2006/relationships/tags" Target="../tags/tag718.xml"/><Relationship Id="rId6" Type="http://schemas.openxmlformats.org/officeDocument/2006/relationships/tags" Target="../tags/tag723.xml"/><Relationship Id="rId11" Type="http://schemas.openxmlformats.org/officeDocument/2006/relationships/tags" Target="../tags/tag728.xml"/><Relationship Id="rId24" Type="http://schemas.openxmlformats.org/officeDocument/2006/relationships/tags" Target="../tags/tag741.xml"/><Relationship Id="rId32" Type="http://schemas.openxmlformats.org/officeDocument/2006/relationships/tags" Target="../tags/tag749.xml"/><Relationship Id="rId37" Type="http://schemas.openxmlformats.org/officeDocument/2006/relationships/tags" Target="../tags/tag754.xml"/><Relationship Id="rId40" Type="http://schemas.openxmlformats.org/officeDocument/2006/relationships/tags" Target="../tags/tag757.xml"/><Relationship Id="rId45" Type="http://schemas.openxmlformats.org/officeDocument/2006/relationships/tags" Target="../tags/tag762.xml"/><Relationship Id="rId53" Type="http://schemas.openxmlformats.org/officeDocument/2006/relationships/tags" Target="../tags/tag770.xml"/><Relationship Id="rId58" Type="http://schemas.openxmlformats.org/officeDocument/2006/relationships/tags" Target="../tags/tag775.xml"/><Relationship Id="rId66" Type="http://schemas.openxmlformats.org/officeDocument/2006/relationships/tags" Target="../tags/tag783.xml"/><Relationship Id="rId5" Type="http://schemas.openxmlformats.org/officeDocument/2006/relationships/tags" Target="../tags/tag722.xml"/><Relationship Id="rId15" Type="http://schemas.openxmlformats.org/officeDocument/2006/relationships/tags" Target="../tags/tag732.xml"/><Relationship Id="rId23" Type="http://schemas.openxmlformats.org/officeDocument/2006/relationships/tags" Target="../tags/tag740.xml"/><Relationship Id="rId28" Type="http://schemas.openxmlformats.org/officeDocument/2006/relationships/tags" Target="../tags/tag745.xml"/><Relationship Id="rId36" Type="http://schemas.openxmlformats.org/officeDocument/2006/relationships/tags" Target="../tags/tag753.xml"/><Relationship Id="rId49" Type="http://schemas.openxmlformats.org/officeDocument/2006/relationships/tags" Target="../tags/tag766.xml"/><Relationship Id="rId57" Type="http://schemas.openxmlformats.org/officeDocument/2006/relationships/tags" Target="../tags/tag774.xml"/><Relationship Id="rId61" Type="http://schemas.openxmlformats.org/officeDocument/2006/relationships/tags" Target="../tags/tag778.xml"/><Relationship Id="rId10" Type="http://schemas.openxmlformats.org/officeDocument/2006/relationships/tags" Target="../tags/tag727.xml"/><Relationship Id="rId19" Type="http://schemas.openxmlformats.org/officeDocument/2006/relationships/tags" Target="../tags/tag736.xml"/><Relationship Id="rId31" Type="http://schemas.openxmlformats.org/officeDocument/2006/relationships/tags" Target="../tags/tag748.xml"/><Relationship Id="rId44" Type="http://schemas.openxmlformats.org/officeDocument/2006/relationships/tags" Target="../tags/tag761.xml"/><Relationship Id="rId52" Type="http://schemas.openxmlformats.org/officeDocument/2006/relationships/tags" Target="../tags/tag769.xml"/><Relationship Id="rId60" Type="http://schemas.openxmlformats.org/officeDocument/2006/relationships/tags" Target="../tags/tag777.xml"/><Relationship Id="rId65" Type="http://schemas.openxmlformats.org/officeDocument/2006/relationships/tags" Target="../tags/tag782.xml"/><Relationship Id="rId4" Type="http://schemas.openxmlformats.org/officeDocument/2006/relationships/tags" Target="../tags/tag721.xml"/><Relationship Id="rId9" Type="http://schemas.openxmlformats.org/officeDocument/2006/relationships/tags" Target="../tags/tag726.xml"/><Relationship Id="rId14" Type="http://schemas.openxmlformats.org/officeDocument/2006/relationships/tags" Target="../tags/tag731.xml"/><Relationship Id="rId22" Type="http://schemas.openxmlformats.org/officeDocument/2006/relationships/tags" Target="../tags/tag739.xml"/><Relationship Id="rId27" Type="http://schemas.openxmlformats.org/officeDocument/2006/relationships/tags" Target="../tags/tag744.xml"/><Relationship Id="rId30" Type="http://schemas.openxmlformats.org/officeDocument/2006/relationships/tags" Target="../tags/tag747.xml"/><Relationship Id="rId35" Type="http://schemas.openxmlformats.org/officeDocument/2006/relationships/tags" Target="../tags/tag752.xml"/><Relationship Id="rId43" Type="http://schemas.openxmlformats.org/officeDocument/2006/relationships/tags" Target="../tags/tag760.xml"/><Relationship Id="rId48" Type="http://schemas.openxmlformats.org/officeDocument/2006/relationships/tags" Target="../tags/tag765.xml"/><Relationship Id="rId56" Type="http://schemas.openxmlformats.org/officeDocument/2006/relationships/tags" Target="../tags/tag773.xml"/><Relationship Id="rId64" Type="http://schemas.openxmlformats.org/officeDocument/2006/relationships/tags" Target="../tags/tag781.xml"/><Relationship Id="rId69" Type="http://schemas.openxmlformats.org/officeDocument/2006/relationships/tags" Target="../tags/tag786.xml"/><Relationship Id="rId8" Type="http://schemas.openxmlformats.org/officeDocument/2006/relationships/tags" Target="../tags/tag725.xml"/><Relationship Id="rId51" Type="http://schemas.openxmlformats.org/officeDocument/2006/relationships/tags" Target="../tags/tag768.xml"/><Relationship Id="rId72" Type="http://schemas.openxmlformats.org/officeDocument/2006/relationships/notesSlide" Target="../notesSlides/notesSlide11.xml"/><Relationship Id="rId3" Type="http://schemas.openxmlformats.org/officeDocument/2006/relationships/tags" Target="../tags/tag720.xml"/><Relationship Id="rId12" Type="http://schemas.openxmlformats.org/officeDocument/2006/relationships/tags" Target="../tags/tag729.xml"/><Relationship Id="rId17" Type="http://schemas.openxmlformats.org/officeDocument/2006/relationships/tags" Target="../tags/tag734.xml"/><Relationship Id="rId25" Type="http://schemas.openxmlformats.org/officeDocument/2006/relationships/tags" Target="../tags/tag742.xml"/><Relationship Id="rId33" Type="http://schemas.openxmlformats.org/officeDocument/2006/relationships/tags" Target="../tags/tag750.xml"/><Relationship Id="rId38" Type="http://schemas.openxmlformats.org/officeDocument/2006/relationships/tags" Target="../tags/tag755.xml"/><Relationship Id="rId46" Type="http://schemas.openxmlformats.org/officeDocument/2006/relationships/tags" Target="../tags/tag763.xml"/><Relationship Id="rId59" Type="http://schemas.openxmlformats.org/officeDocument/2006/relationships/tags" Target="../tags/tag776.xml"/><Relationship Id="rId67" Type="http://schemas.openxmlformats.org/officeDocument/2006/relationships/tags" Target="../tags/tag784.xml"/><Relationship Id="rId20" Type="http://schemas.openxmlformats.org/officeDocument/2006/relationships/tags" Target="../tags/tag737.xml"/><Relationship Id="rId41" Type="http://schemas.openxmlformats.org/officeDocument/2006/relationships/tags" Target="../tags/tag758.xml"/><Relationship Id="rId54" Type="http://schemas.openxmlformats.org/officeDocument/2006/relationships/tags" Target="../tags/tag771.xml"/><Relationship Id="rId62" Type="http://schemas.openxmlformats.org/officeDocument/2006/relationships/tags" Target="../tags/tag779.xml"/><Relationship Id="rId70" Type="http://schemas.openxmlformats.org/officeDocument/2006/relationships/tags" Target="../tags/tag7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8.xml"/><Relationship Id="rId21" Type="http://schemas.openxmlformats.org/officeDocument/2006/relationships/tags" Target="../tags/tag808.xml"/><Relationship Id="rId42" Type="http://schemas.openxmlformats.org/officeDocument/2006/relationships/tags" Target="../tags/tag829.xml"/><Relationship Id="rId63" Type="http://schemas.openxmlformats.org/officeDocument/2006/relationships/tags" Target="../tags/tag850.xml"/><Relationship Id="rId84" Type="http://schemas.openxmlformats.org/officeDocument/2006/relationships/image" Target="../media/image75.emf"/><Relationship Id="rId138" Type="http://schemas.openxmlformats.org/officeDocument/2006/relationships/image" Target="../media/image112.emf"/><Relationship Id="rId159" Type="http://schemas.openxmlformats.org/officeDocument/2006/relationships/customXml" Target="../ink/ink119.xml"/><Relationship Id="rId170" Type="http://schemas.openxmlformats.org/officeDocument/2006/relationships/image" Target="../media/image128.emf"/><Relationship Id="rId191" Type="http://schemas.openxmlformats.org/officeDocument/2006/relationships/customXml" Target="../ink/ink135.xml"/><Relationship Id="rId205" Type="http://schemas.openxmlformats.org/officeDocument/2006/relationships/customXml" Target="../ink/ink142.xml"/><Relationship Id="rId226" Type="http://schemas.openxmlformats.org/officeDocument/2006/relationships/image" Target="../media/image156.emf"/><Relationship Id="rId247" Type="http://schemas.openxmlformats.org/officeDocument/2006/relationships/customXml" Target="../ink/ink163.xml"/><Relationship Id="rId107" Type="http://schemas.openxmlformats.org/officeDocument/2006/relationships/customXml" Target="../ink/ink93.xml"/><Relationship Id="rId11" Type="http://schemas.openxmlformats.org/officeDocument/2006/relationships/tags" Target="../tags/tag798.xml"/><Relationship Id="rId32" Type="http://schemas.openxmlformats.org/officeDocument/2006/relationships/tags" Target="../tags/tag819.xml"/><Relationship Id="rId53" Type="http://schemas.openxmlformats.org/officeDocument/2006/relationships/tags" Target="../tags/tag840.xml"/><Relationship Id="rId74" Type="http://schemas.openxmlformats.org/officeDocument/2006/relationships/image" Target="../media/image70.emf"/><Relationship Id="rId128" Type="http://schemas.openxmlformats.org/officeDocument/2006/relationships/image" Target="../media/image107.emf"/><Relationship Id="rId149" Type="http://schemas.openxmlformats.org/officeDocument/2006/relationships/customXml" Target="../ink/ink114.xml"/><Relationship Id="rId5" Type="http://schemas.openxmlformats.org/officeDocument/2006/relationships/tags" Target="../tags/tag792.xml"/><Relationship Id="rId95" Type="http://schemas.openxmlformats.org/officeDocument/2006/relationships/customXml" Target="../ink/ink87.xml"/><Relationship Id="rId160" Type="http://schemas.openxmlformats.org/officeDocument/2006/relationships/image" Target="../media/image123.emf"/><Relationship Id="rId181" Type="http://schemas.openxmlformats.org/officeDocument/2006/relationships/customXml" Target="../ink/ink130.xml"/><Relationship Id="rId216" Type="http://schemas.openxmlformats.org/officeDocument/2006/relationships/image" Target="../media/image151.emf"/><Relationship Id="rId237" Type="http://schemas.openxmlformats.org/officeDocument/2006/relationships/customXml" Target="../ink/ink158.xml"/><Relationship Id="rId258" Type="http://schemas.openxmlformats.org/officeDocument/2006/relationships/image" Target="../media/image172.emf"/><Relationship Id="rId22" Type="http://schemas.openxmlformats.org/officeDocument/2006/relationships/tags" Target="../tags/tag809.xml"/><Relationship Id="rId43" Type="http://schemas.openxmlformats.org/officeDocument/2006/relationships/tags" Target="../tags/tag830.xml"/><Relationship Id="rId64" Type="http://schemas.openxmlformats.org/officeDocument/2006/relationships/tags" Target="../tags/tag851.xml"/><Relationship Id="rId118" Type="http://schemas.openxmlformats.org/officeDocument/2006/relationships/image" Target="../media/image102.emf"/><Relationship Id="rId139" Type="http://schemas.openxmlformats.org/officeDocument/2006/relationships/customXml" Target="../ink/ink109.xml"/><Relationship Id="rId85" Type="http://schemas.openxmlformats.org/officeDocument/2006/relationships/customXml" Target="../ink/ink82.xml"/><Relationship Id="rId150" Type="http://schemas.openxmlformats.org/officeDocument/2006/relationships/image" Target="../media/image118.emf"/><Relationship Id="rId171" Type="http://schemas.openxmlformats.org/officeDocument/2006/relationships/customXml" Target="../ink/ink125.xml"/><Relationship Id="rId192" Type="http://schemas.openxmlformats.org/officeDocument/2006/relationships/image" Target="../media/image139.emf"/><Relationship Id="rId206" Type="http://schemas.openxmlformats.org/officeDocument/2006/relationships/image" Target="../media/image146.emf"/><Relationship Id="rId227" Type="http://schemas.openxmlformats.org/officeDocument/2006/relationships/customXml" Target="../ink/ink153.xml"/><Relationship Id="rId248" Type="http://schemas.openxmlformats.org/officeDocument/2006/relationships/image" Target="../media/image167.emf"/><Relationship Id="rId12" Type="http://schemas.openxmlformats.org/officeDocument/2006/relationships/tags" Target="../tags/tag799.xml"/><Relationship Id="rId33" Type="http://schemas.openxmlformats.org/officeDocument/2006/relationships/tags" Target="../tags/tag820.xml"/><Relationship Id="rId108" Type="http://schemas.openxmlformats.org/officeDocument/2006/relationships/image" Target="../media/image97.emf"/><Relationship Id="rId129" Type="http://schemas.openxmlformats.org/officeDocument/2006/relationships/customXml" Target="../ink/ink104.xml"/><Relationship Id="rId54" Type="http://schemas.openxmlformats.org/officeDocument/2006/relationships/tags" Target="../tags/tag841.xml"/><Relationship Id="rId75" Type="http://schemas.openxmlformats.org/officeDocument/2006/relationships/customXml" Target="../ink/ink77.xml"/><Relationship Id="rId96" Type="http://schemas.openxmlformats.org/officeDocument/2006/relationships/image" Target="../media/image82.emf"/><Relationship Id="rId140" Type="http://schemas.openxmlformats.org/officeDocument/2006/relationships/image" Target="../media/image113.emf"/><Relationship Id="rId161" Type="http://schemas.openxmlformats.org/officeDocument/2006/relationships/customXml" Target="../ink/ink120.xml"/><Relationship Id="rId182" Type="http://schemas.openxmlformats.org/officeDocument/2006/relationships/image" Target="../media/image134.emf"/><Relationship Id="rId217" Type="http://schemas.openxmlformats.org/officeDocument/2006/relationships/customXml" Target="../ink/ink148.xml"/><Relationship Id="rId6" Type="http://schemas.openxmlformats.org/officeDocument/2006/relationships/tags" Target="../tags/tag793.xml"/><Relationship Id="rId238" Type="http://schemas.openxmlformats.org/officeDocument/2006/relationships/image" Target="../media/image162.emf"/><Relationship Id="rId259" Type="http://schemas.openxmlformats.org/officeDocument/2006/relationships/customXml" Target="../ink/ink169.xml"/><Relationship Id="rId23" Type="http://schemas.openxmlformats.org/officeDocument/2006/relationships/tags" Target="../tags/tag810.xml"/><Relationship Id="rId28" Type="http://schemas.openxmlformats.org/officeDocument/2006/relationships/tags" Target="../tags/tag815.xml"/><Relationship Id="rId49" Type="http://schemas.openxmlformats.org/officeDocument/2006/relationships/tags" Target="../tags/tag836.xml"/><Relationship Id="rId114" Type="http://schemas.openxmlformats.org/officeDocument/2006/relationships/image" Target="../media/image100.emf"/><Relationship Id="rId119" Type="http://schemas.openxmlformats.org/officeDocument/2006/relationships/customXml" Target="../ink/ink99.xml"/><Relationship Id="rId44" Type="http://schemas.openxmlformats.org/officeDocument/2006/relationships/tags" Target="../tags/tag831.xml"/><Relationship Id="rId60" Type="http://schemas.openxmlformats.org/officeDocument/2006/relationships/tags" Target="../tags/tag847.xml"/><Relationship Id="rId65" Type="http://schemas.openxmlformats.org/officeDocument/2006/relationships/tags" Target="../tags/tag852.xml"/><Relationship Id="rId81" Type="http://schemas.openxmlformats.org/officeDocument/2006/relationships/customXml" Target="../ink/ink80.xml"/><Relationship Id="rId86" Type="http://schemas.openxmlformats.org/officeDocument/2006/relationships/image" Target="../media/image76.emf"/><Relationship Id="rId130" Type="http://schemas.openxmlformats.org/officeDocument/2006/relationships/image" Target="../media/image108.emf"/><Relationship Id="rId135" Type="http://schemas.openxmlformats.org/officeDocument/2006/relationships/customXml" Target="../ink/ink107.xml"/><Relationship Id="rId151" Type="http://schemas.openxmlformats.org/officeDocument/2006/relationships/customXml" Target="../ink/ink115.xml"/><Relationship Id="rId156" Type="http://schemas.openxmlformats.org/officeDocument/2006/relationships/image" Target="../media/image121.emf"/><Relationship Id="rId177" Type="http://schemas.openxmlformats.org/officeDocument/2006/relationships/customXml" Target="../ink/ink128.xml"/><Relationship Id="rId198" Type="http://schemas.openxmlformats.org/officeDocument/2006/relationships/image" Target="../media/image142.emf"/><Relationship Id="rId172" Type="http://schemas.openxmlformats.org/officeDocument/2006/relationships/image" Target="../media/image129.emf"/><Relationship Id="rId193" Type="http://schemas.openxmlformats.org/officeDocument/2006/relationships/customXml" Target="../ink/ink136.xml"/><Relationship Id="rId202" Type="http://schemas.openxmlformats.org/officeDocument/2006/relationships/image" Target="../media/image144.emf"/><Relationship Id="rId207" Type="http://schemas.openxmlformats.org/officeDocument/2006/relationships/customXml" Target="../ink/ink143.xml"/><Relationship Id="rId223" Type="http://schemas.openxmlformats.org/officeDocument/2006/relationships/customXml" Target="../ink/ink151.xml"/><Relationship Id="rId228" Type="http://schemas.openxmlformats.org/officeDocument/2006/relationships/image" Target="../media/image157.emf"/><Relationship Id="rId244" Type="http://schemas.openxmlformats.org/officeDocument/2006/relationships/image" Target="../media/image165.emf"/><Relationship Id="rId249" Type="http://schemas.openxmlformats.org/officeDocument/2006/relationships/customXml" Target="../ink/ink164.xml"/><Relationship Id="rId13" Type="http://schemas.openxmlformats.org/officeDocument/2006/relationships/tags" Target="../tags/tag800.xml"/><Relationship Id="rId18" Type="http://schemas.openxmlformats.org/officeDocument/2006/relationships/tags" Target="../tags/tag805.xml"/><Relationship Id="rId39" Type="http://schemas.openxmlformats.org/officeDocument/2006/relationships/tags" Target="../tags/tag826.xml"/><Relationship Id="rId109" Type="http://schemas.openxmlformats.org/officeDocument/2006/relationships/customXml" Target="../ink/ink94.xml"/><Relationship Id="rId260" Type="http://schemas.openxmlformats.org/officeDocument/2006/relationships/image" Target="../media/image173.emf"/><Relationship Id="rId265" Type="http://schemas.openxmlformats.org/officeDocument/2006/relationships/customXml" Target="../ink/ink172.xml"/><Relationship Id="rId34" Type="http://schemas.openxmlformats.org/officeDocument/2006/relationships/tags" Target="../tags/tag821.xml"/><Relationship Id="rId50" Type="http://schemas.openxmlformats.org/officeDocument/2006/relationships/tags" Target="../tags/tag837.xml"/><Relationship Id="rId55" Type="http://schemas.openxmlformats.org/officeDocument/2006/relationships/tags" Target="../tags/tag842.xml"/><Relationship Id="rId76" Type="http://schemas.openxmlformats.org/officeDocument/2006/relationships/image" Target="../media/image71.emf"/><Relationship Id="rId97" Type="http://schemas.openxmlformats.org/officeDocument/2006/relationships/customXml" Target="../ink/ink88.xml"/><Relationship Id="rId104" Type="http://schemas.openxmlformats.org/officeDocument/2006/relationships/image" Target="../media/image91.emf"/><Relationship Id="rId120" Type="http://schemas.openxmlformats.org/officeDocument/2006/relationships/image" Target="../media/image103.emf"/><Relationship Id="rId125" Type="http://schemas.openxmlformats.org/officeDocument/2006/relationships/customXml" Target="../ink/ink102.xml"/><Relationship Id="rId141" Type="http://schemas.openxmlformats.org/officeDocument/2006/relationships/customXml" Target="../ink/ink110.xml"/><Relationship Id="rId146" Type="http://schemas.openxmlformats.org/officeDocument/2006/relationships/image" Target="../media/image116.emf"/><Relationship Id="rId167" Type="http://schemas.openxmlformats.org/officeDocument/2006/relationships/customXml" Target="../ink/ink123.xml"/><Relationship Id="rId188" Type="http://schemas.openxmlformats.org/officeDocument/2006/relationships/image" Target="../media/image137.emf"/><Relationship Id="rId7" Type="http://schemas.openxmlformats.org/officeDocument/2006/relationships/tags" Target="../tags/tag794.xml"/><Relationship Id="rId71" Type="http://schemas.openxmlformats.org/officeDocument/2006/relationships/customXml" Target="../ink/ink75.xml"/><Relationship Id="rId92" Type="http://schemas.openxmlformats.org/officeDocument/2006/relationships/image" Target="../media/image80.emf"/><Relationship Id="rId162" Type="http://schemas.openxmlformats.org/officeDocument/2006/relationships/image" Target="../media/image124.emf"/><Relationship Id="rId183" Type="http://schemas.openxmlformats.org/officeDocument/2006/relationships/customXml" Target="../ink/ink131.xml"/><Relationship Id="rId213" Type="http://schemas.openxmlformats.org/officeDocument/2006/relationships/customXml" Target="../ink/ink146.xml"/><Relationship Id="rId218" Type="http://schemas.openxmlformats.org/officeDocument/2006/relationships/image" Target="../media/image152.emf"/><Relationship Id="rId234" Type="http://schemas.openxmlformats.org/officeDocument/2006/relationships/image" Target="../media/image160.emf"/><Relationship Id="rId239" Type="http://schemas.openxmlformats.org/officeDocument/2006/relationships/customXml" Target="../ink/ink159.xml"/><Relationship Id="rId2" Type="http://schemas.openxmlformats.org/officeDocument/2006/relationships/tags" Target="../tags/tag789.xml"/><Relationship Id="rId29" Type="http://schemas.openxmlformats.org/officeDocument/2006/relationships/tags" Target="../tags/tag816.xml"/><Relationship Id="rId250" Type="http://schemas.openxmlformats.org/officeDocument/2006/relationships/image" Target="../media/image168.emf"/><Relationship Id="rId255" Type="http://schemas.openxmlformats.org/officeDocument/2006/relationships/customXml" Target="../ink/ink167.xml"/><Relationship Id="rId24" Type="http://schemas.openxmlformats.org/officeDocument/2006/relationships/tags" Target="../tags/tag811.xml"/><Relationship Id="rId40" Type="http://schemas.openxmlformats.org/officeDocument/2006/relationships/tags" Target="../tags/tag827.xml"/><Relationship Id="rId45" Type="http://schemas.openxmlformats.org/officeDocument/2006/relationships/tags" Target="../tags/tag832.xml"/><Relationship Id="rId66" Type="http://schemas.openxmlformats.org/officeDocument/2006/relationships/tags" Target="../tags/tag853.xml"/><Relationship Id="rId87" Type="http://schemas.openxmlformats.org/officeDocument/2006/relationships/customXml" Target="../ink/ink83.xml"/><Relationship Id="rId110" Type="http://schemas.openxmlformats.org/officeDocument/2006/relationships/image" Target="../media/image98.emf"/><Relationship Id="rId115" Type="http://schemas.openxmlformats.org/officeDocument/2006/relationships/customXml" Target="../ink/ink97.xml"/><Relationship Id="rId131" Type="http://schemas.openxmlformats.org/officeDocument/2006/relationships/customXml" Target="../ink/ink105.xml"/><Relationship Id="rId136" Type="http://schemas.openxmlformats.org/officeDocument/2006/relationships/image" Target="../media/image111.emf"/><Relationship Id="rId157" Type="http://schemas.openxmlformats.org/officeDocument/2006/relationships/customXml" Target="../ink/ink118.xml"/><Relationship Id="rId178" Type="http://schemas.openxmlformats.org/officeDocument/2006/relationships/image" Target="../media/image132.emf"/><Relationship Id="rId61" Type="http://schemas.openxmlformats.org/officeDocument/2006/relationships/tags" Target="../tags/tag848.xml"/><Relationship Id="rId82" Type="http://schemas.openxmlformats.org/officeDocument/2006/relationships/image" Target="../media/image74.emf"/><Relationship Id="rId152" Type="http://schemas.openxmlformats.org/officeDocument/2006/relationships/image" Target="../media/image119.emf"/><Relationship Id="rId173" Type="http://schemas.openxmlformats.org/officeDocument/2006/relationships/customXml" Target="../ink/ink126.xml"/><Relationship Id="rId194" Type="http://schemas.openxmlformats.org/officeDocument/2006/relationships/image" Target="../media/image140.emf"/><Relationship Id="rId199" Type="http://schemas.openxmlformats.org/officeDocument/2006/relationships/customXml" Target="../ink/ink139.xml"/><Relationship Id="rId203" Type="http://schemas.openxmlformats.org/officeDocument/2006/relationships/customXml" Target="../ink/ink141.xml"/><Relationship Id="rId208" Type="http://schemas.openxmlformats.org/officeDocument/2006/relationships/image" Target="../media/image147.emf"/><Relationship Id="rId229" Type="http://schemas.openxmlformats.org/officeDocument/2006/relationships/customXml" Target="../ink/ink154.xml"/><Relationship Id="rId19" Type="http://schemas.openxmlformats.org/officeDocument/2006/relationships/tags" Target="../tags/tag806.xml"/><Relationship Id="rId224" Type="http://schemas.openxmlformats.org/officeDocument/2006/relationships/image" Target="../media/image155.emf"/><Relationship Id="rId240" Type="http://schemas.openxmlformats.org/officeDocument/2006/relationships/image" Target="../media/image163.emf"/><Relationship Id="rId245" Type="http://schemas.openxmlformats.org/officeDocument/2006/relationships/customXml" Target="../ink/ink162.xml"/><Relationship Id="rId261" Type="http://schemas.openxmlformats.org/officeDocument/2006/relationships/customXml" Target="../ink/ink170.xml"/><Relationship Id="rId266" Type="http://schemas.openxmlformats.org/officeDocument/2006/relationships/image" Target="../media/image176.emf"/><Relationship Id="rId14" Type="http://schemas.openxmlformats.org/officeDocument/2006/relationships/tags" Target="../tags/tag801.xml"/><Relationship Id="rId30" Type="http://schemas.openxmlformats.org/officeDocument/2006/relationships/tags" Target="../tags/tag817.xml"/><Relationship Id="rId35" Type="http://schemas.openxmlformats.org/officeDocument/2006/relationships/tags" Target="../tags/tag822.xml"/><Relationship Id="rId56" Type="http://schemas.openxmlformats.org/officeDocument/2006/relationships/tags" Target="../tags/tag843.xml"/><Relationship Id="rId77" Type="http://schemas.openxmlformats.org/officeDocument/2006/relationships/customXml" Target="../ink/ink78.xml"/><Relationship Id="rId100" Type="http://schemas.openxmlformats.org/officeDocument/2006/relationships/image" Target="../media/image84.emf"/><Relationship Id="rId105" Type="http://schemas.openxmlformats.org/officeDocument/2006/relationships/customXml" Target="../ink/ink92.xml"/><Relationship Id="rId126" Type="http://schemas.openxmlformats.org/officeDocument/2006/relationships/image" Target="../media/image106.emf"/><Relationship Id="rId147" Type="http://schemas.openxmlformats.org/officeDocument/2006/relationships/customXml" Target="../ink/ink113.xml"/><Relationship Id="rId168" Type="http://schemas.openxmlformats.org/officeDocument/2006/relationships/image" Target="../media/image127.emf"/><Relationship Id="rId8" Type="http://schemas.openxmlformats.org/officeDocument/2006/relationships/tags" Target="../tags/tag795.xml"/><Relationship Id="rId51" Type="http://schemas.openxmlformats.org/officeDocument/2006/relationships/tags" Target="../tags/tag838.xml"/><Relationship Id="rId72" Type="http://schemas.openxmlformats.org/officeDocument/2006/relationships/image" Target="../media/image69.emf"/><Relationship Id="rId93" Type="http://schemas.openxmlformats.org/officeDocument/2006/relationships/customXml" Target="../ink/ink86.xml"/><Relationship Id="rId98" Type="http://schemas.openxmlformats.org/officeDocument/2006/relationships/image" Target="../media/image83.emf"/><Relationship Id="rId121" Type="http://schemas.openxmlformats.org/officeDocument/2006/relationships/customXml" Target="../ink/ink100.xml"/><Relationship Id="rId142" Type="http://schemas.openxmlformats.org/officeDocument/2006/relationships/image" Target="../media/image114.emf"/><Relationship Id="rId163" Type="http://schemas.openxmlformats.org/officeDocument/2006/relationships/customXml" Target="../ink/ink121.xml"/><Relationship Id="rId184" Type="http://schemas.openxmlformats.org/officeDocument/2006/relationships/image" Target="../media/image135.emf"/><Relationship Id="rId189" Type="http://schemas.openxmlformats.org/officeDocument/2006/relationships/customXml" Target="../ink/ink134.xml"/><Relationship Id="rId219" Type="http://schemas.openxmlformats.org/officeDocument/2006/relationships/customXml" Target="../ink/ink149.xml"/><Relationship Id="rId3" Type="http://schemas.openxmlformats.org/officeDocument/2006/relationships/tags" Target="../tags/tag790.xml"/><Relationship Id="rId214" Type="http://schemas.openxmlformats.org/officeDocument/2006/relationships/image" Target="../media/image150.emf"/><Relationship Id="rId230" Type="http://schemas.openxmlformats.org/officeDocument/2006/relationships/image" Target="../media/image158.emf"/><Relationship Id="rId235" Type="http://schemas.openxmlformats.org/officeDocument/2006/relationships/customXml" Target="../ink/ink157.xml"/><Relationship Id="rId251" Type="http://schemas.openxmlformats.org/officeDocument/2006/relationships/customXml" Target="../ink/ink165.xml"/><Relationship Id="rId256" Type="http://schemas.openxmlformats.org/officeDocument/2006/relationships/image" Target="../media/image171.emf"/><Relationship Id="rId25" Type="http://schemas.openxmlformats.org/officeDocument/2006/relationships/tags" Target="../tags/tag812.xml"/><Relationship Id="rId46" Type="http://schemas.openxmlformats.org/officeDocument/2006/relationships/tags" Target="../tags/tag833.xml"/><Relationship Id="rId67" Type="http://schemas.openxmlformats.org/officeDocument/2006/relationships/tags" Target="../tags/tag854.xml"/><Relationship Id="rId116" Type="http://schemas.openxmlformats.org/officeDocument/2006/relationships/image" Target="../media/image101.emf"/><Relationship Id="rId137" Type="http://schemas.openxmlformats.org/officeDocument/2006/relationships/customXml" Target="../ink/ink108.xml"/><Relationship Id="rId158" Type="http://schemas.openxmlformats.org/officeDocument/2006/relationships/image" Target="../media/image122.emf"/><Relationship Id="rId20" Type="http://schemas.openxmlformats.org/officeDocument/2006/relationships/tags" Target="../tags/tag807.xml"/><Relationship Id="rId41" Type="http://schemas.openxmlformats.org/officeDocument/2006/relationships/tags" Target="../tags/tag828.xml"/><Relationship Id="rId62" Type="http://schemas.openxmlformats.org/officeDocument/2006/relationships/tags" Target="../tags/tag849.xml"/><Relationship Id="rId83" Type="http://schemas.openxmlformats.org/officeDocument/2006/relationships/customXml" Target="../ink/ink81.xml"/><Relationship Id="rId88" Type="http://schemas.openxmlformats.org/officeDocument/2006/relationships/image" Target="../media/image77.emf"/><Relationship Id="rId111" Type="http://schemas.openxmlformats.org/officeDocument/2006/relationships/customXml" Target="../ink/ink95.xml"/><Relationship Id="rId132" Type="http://schemas.openxmlformats.org/officeDocument/2006/relationships/image" Target="../media/image109.emf"/><Relationship Id="rId153" Type="http://schemas.openxmlformats.org/officeDocument/2006/relationships/customXml" Target="../ink/ink116.xml"/><Relationship Id="rId174" Type="http://schemas.openxmlformats.org/officeDocument/2006/relationships/image" Target="../media/image130.emf"/><Relationship Id="rId179" Type="http://schemas.openxmlformats.org/officeDocument/2006/relationships/customXml" Target="../ink/ink129.xml"/><Relationship Id="rId195" Type="http://schemas.openxmlformats.org/officeDocument/2006/relationships/customXml" Target="../ink/ink137.xml"/><Relationship Id="rId209" Type="http://schemas.openxmlformats.org/officeDocument/2006/relationships/customXml" Target="../ink/ink144.xml"/><Relationship Id="rId190" Type="http://schemas.openxmlformats.org/officeDocument/2006/relationships/image" Target="../media/image138.emf"/><Relationship Id="rId204" Type="http://schemas.openxmlformats.org/officeDocument/2006/relationships/image" Target="../media/image145.emf"/><Relationship Id="rId220" Type="http://schemas.openxmlformats.org/officeDocument/2006/relationships/image" Target="../media/image153.emf"/><Relationship Id="rId225" Type="http://schemas.openxmlformats.org/officeDocument/2006/relationships/customXml" Target="../ink/ink152.xml"/><Relationship Id="rId241" Type="http://schemas.openxmlformats.org/officeDocument/2006/relationships/customXml" Target="../ink/ink160.xml"/><Relationship Id="rId246" Type="http://schemas.openxmlformats.org/officeDocument/2006/relationships/image" Target="../media/image166.emf"/><Relationship Id="rId15" Type="http://schemas.openxmlformats.org/officeDocument/2006/relationships/tags" Target="../tags/tag802.xml"/><Relationship Id="rId36" Type="http://schemas.openxmlformats.org/officeDocument/2006/relationships/tags" Target="../tags/tag823.xml"/><Relationship Id="rId57" Type="http://schemas.openxmlformats.org/officeDocument/2006/relationships/tags" Target="../tags/tag844.xml"/><Relationship Id="rId106" Type="http://schemas.openxmlformats.org/officeDocument/2006/relationships/image" Target="../media/image96.emf"/><Relationship Id="rId127" Type="http://schemas.openxmlformats.org/officeDocument/2006/relationships/customXml" Target="../ink/ink103.xml"/><Relationship Id="rId262" Type="http://schemas.openxmlformats.org/officeDocument/2006/relationships/image" Target="../media/image174.emf"/><Relationship Id="rId10" Type="http://schemas.openxmlformats.org/officeDocument/2006/relationships/tags" Target="../tags/tag797.xml"/><Relationship Id="rId31" Type="http://schemas.openxmlformats.org/officeDocument/2006/relationships/tags" Target="../tags/tag818.xml"/><Relationship Id="rId52" Type="http://schemas.openxmlformats.org/officeDocument/2006/relationships/tags" Target="../tags/tag839.xml"/><Relationship Id="rId73" Type="http://schemas.openxmlformats.org/officeDocument/2006/relationships/customXml" Target="../ink/ink76.xml"/><Relationship Id="rId78" Type="http://schemas.openxmlformats.org/officeDocument/2006/relationships/image" Target="../media/image72.emf"/><Relationship Id="rId94" Type="http://schemas.openxmlformats.org/officeDocument/2006/relationships/image" Target="../media/image81.emf"/><Relationship Id="rId99" Type="http://schemas.openxmlformats.org/officeDocument/2006/relationships/customXml" Target="../ink/ink89.xml"/><Relationship Id="rId101" Type="http://schemas.openxmlformats.org/officeDocument/2006/relationships/customXml" Target="../ink/ink90.xml"/><Relationship Id="rId122" Type="http://schemas.openxmlformats.org/officeDocument/2006/relationships/image" Target="../media/image104.emf"/><Relationship Id="rId143" Type="http://schemas.openxmlformats.org/officeDocument/2006/relationships/customXml" Target="../ink/ink111.xml"/><Relationship Id="rId148" Type="http://schemas.openxmlformats.org/officeDocument/2006/relationships/image" Target="../media/image117.emf"/><Relationship Id="rId164" Type="http://schemas.openxmlformats.org/officeDocument/2006/relationships/image" Target="../media/image125.emf"/><Relationship Id="rId169" Type="http://schemas.openxmlformats.org/officeDocument/2006/relationships/customXml" Target="../ink/ink124.xml"/><Relationship Id="rId185" Type="http://schemas.openxmlformats.org/officeDocument/2006/relationships/customXml" Target="../ink/ink132.xml"/><Relationship Id="rId4" Type="http://schemas.openxmlformats.org/officeDocument/2006/relationships/tags" Target="../tags/tag791.xml"/><Relationship Id="rId9" Type="http://schemas.openxmlformats.org/officeDocument/2006/relationships/tags" Target="../tags/tag796.xml"/><Relationship Id="rId180" Type="http://schemas.openxmlformats.org/officeDocument/2006/relationships/image" Target="../media/image133.emf"/><Relationship Id="rId210" Type="http://schemas.openxmlformats.org/officeDocument/2006/relationships/image" Target="../media/image148.emf"/><Relationship Id="rId215" Type="http://schemas.openxmlformats.org/officeDocument/2006/relationships/customXml" Target="../ink/ink147.xml"/><Relationship Id="rId236" Type="http://schemas.openxmlformats.org/officeDocument/2006/relationships/image" Target="../media/image161.emf"/><Relationship Id="rId257" Type="http://schemas.openxmlformats.org/officeDocument/2006/relationships/customXml" Target="../ink/ink168.xml"/><Relationship Id="rId26" Type="http://schemas.openxmlformats.org/officeDocument/2006/relationships/tags" Target="../tags/tag813.xml"/><Relationship Id="rId231" Type="http://schemas.openxmlformats.org/officeDocument/2006/relationships/customXml" Target="../ink/ink155.xml"/><Relationship Id="rId252" Type="http://schemas.openxmlformats.org/officeDocument/2006/relationships/image" Target="../media/image169.emf"/><Relationship Id="rId47" Type="http://schemas.openxmlformats.org/officeDocument/2006/relationships/tags" Target="../tags/tag834.xml"/><Relationship Id="rId68" Type="http://schemas.openxmlformats.org/officeDocument/2006/relationships/tags" Target="../tags/tag855.xml"/><Relationship Id="rId89" Type="http://schemas.openxmlformats.org/officeDocument/2006/relationships/customXml" Target="../ink/ink84.xml"/><Relationship Id="rId112" Type="http://schemas.openxmlformats.org/officeDocument/2006/relationships/image" Target="../media/image99.emf"/><Relationship Id="rId133" Type="http://schemas.openxmlformats.org/officeDocument/2006/relationships/customXml" Target="../ink/ink106.xml"/><Relationship Id="rId154" Type="http://schemas.openxmlformats.org/officeDocument/2006/relationships/image" Target="../media/image120.emf"/><Relationship Id="rId175" Type="http://schemas.openxmlformats.org/officeDocument/2006/relationships/customXml" Target="../ink/ink127.xml"/><Relationship Id="rId196" Type="http://schemas.openxmlformats.org/officeDocument/2006/relationships/image" Target="../media/image141.emf"/><Relationship Id="rId200" Type="http://schemas.openxmlformats.org/officeDocument/2006/relationships/image" Target="../media/image143.emf"/><Relationship Id="rId16" Type="http://schemas.openxmlformats.org/officeDocument/2006/relationships/tags" Target="../tags/tag803.xml"/><Relationship Id="rId221" Type="http://schemas.openxmlformats.org/officeDocument/2006/relationships/customXml" Target="../ink/ink150.xml"/><Relationship Id="rId242" Type="http://schemas.openxmlformats.org/officeDocument/2006/relationships/image" Target="../media/image164.emf"/><Relationship Id="rId263" Type="http://schemas.openxmlformats.org/officeDocument/2006/relationships/customXml" Target="../ink/ink171.xml"/><Relationship Id="rId37" Type="http://schemas.openxmlformats.org/officeDocument/2006/relationships/tags" Target="../tags/tag824.xml"/><Relationship Id="rId58" Type="http://schemas.openxmlformats.org/officeDocument/2006/relationships/tags" Target="../tags/tag845.xml"/><Relationship Id="rId79" Type="http://schemas.openxmlformats.org/officeDocument/2006/relationships/customXml" Target="../ink/ink79.xml"/><Relationship Id="rId102" Type="http://schemas.openxmlformats.org/officeDocument/2006/relationships/image" Target="../media/image85.emf"/><Relationship Id="rId123" Type="http://schemas.openxmlformats.org/officeDocument/2006/relationships/customXml" Target="../ink/ink101.xml"/><Relationship Id="rId144" Type="http://schemas.openxmlformats.org/officeDocument/2006/relationships/image" Target="../media/image115.emf"/><Relationship Id="rId90" Type="http://schemas.openxmlformats.org/officeDocument/2006/relationships/image" Target="../media/image79.emf"/><Relationship Id="rId165" Type="http://schemas.openxmlformats.org/officeDocument/2006/relationships/customXml" Target="../ink/ink122.xml"/><Relationship Id="rId186" Type="http://schemas.openxmlformats.org/officeDocument/2006/relationships/image" Target="../media/image136.emf"/><Relationship Id="rId211" Type="http://schemas.openxmlformats.org/officeDocument/2006/relationships/customXml" Target="../ink/ink145.xml"/><Relationship Id="rId232" Type="http://schemas.openxmlformats.org/officeDocument/2006/relationships/image" Target="../media/image159.emf"/><Relationship Id="rId253" Type="http://schemas.openxmlformats.org/officeDocument/2006/relationships/customXml" Target="../ink/ink166.xml"/><Relationship Id="rId27" Type="http://schemas.openxmlformats.org/officeDocument/2006/relationships/tags" Target="../tags/tag814.xml"/><Relationship Id="rId48" Type="http://schemas.openxmlformats.org/officeDocument/2006/relationships/tags" Target="../tags/tag835.xml"/><Relationship Id="rId69" Type="http://schemas.openxmlformats.org/officeDocument/2006/relationships/slideLayout" Target="../slideLayouts/slideLayout2.xml"/><Relationship Id="rId113" Type="http://schemas.openxmlformats.org/officeDocument/2006/relationships/customXml" Target="../ink/ink96.xml"/><Relationship Id="rId134" Type="http://schemas.openxmlformats.org/officeDocument/2006/relationships/image" Target="../media/image110.emf"/><Relationship Id="rId80" Type="http://schemas.openxmlformats.org/officeDocument/2006/relationships/image" Target="../media/image73.emf"/><Relationship Id="rId155" Type="http://schemas.openxmlformats.org/officeDocument/2006/relationships/customXml" Target="../ink/ink117.xml"/><Relationship Id="rId176" Type="http://schemas.openxmlformats.org/officeDocument/2006/relationships/image" Target="../media/image131.emf"/><Relationship Id="rId197" Type="http://schemas.openxmlformats.org/officeDocument/2006/relationships/customXml" Target="../ink/ink138.xml"/><Relationship Id="rId201" Type="http://schemas.openxmlformats.org/officeDocument/2006/relationships/customXml" Target="../ink/ink140.xml"/><Relationship Id="rId222" Type="http://schemas.openxmlformats.org/officeDocument/2006/relationships/image" Target="../media/image154.emf"/><Relationship Id="rId243" Type="http://schemas.openxmlformats.org/officeDocument/2006/relationships/customXml" Target="../ink/ink161.xml"/><Relationship Id="rId264" Type="http://schemas.openxmlformats.org/officeDocument/2006/relationships/image" Target="../media/image175.emf"/><Relationship Id="rId17" Type="http://schemas.openxmlformats.org/officeDocument/2006/relationships/tags" Target="../tags/tag804.xml"/><Relationship Id="rId38" Type="http://schemas.openxmlformats.org/officeDocument/2006/relationships/tags" Target="../tags/tag825.xml"/><Relationship Id="rId59" Type="http://schemas.openxmlformats.org/officeDocument/2006/relationships/tags" Target="../tags/tag846.xml"/><Relationship Id="rId103" Type="http://schemas.openxmlformats.org/officeDocument/2006/relationships/customXml" Target="../ink/ink91.xml"/><Relationship Id="rId124" Type="http://schemas.openxmlformats.org/officeDocument/2006/relationships/image" Target="../media/image105.emf"/><Relationship Id="rId70" Type="http://schemas.openxmlformats.org/officeDocument/2006/relationships/notesSlide" Target="../notesSlides/notesSlide12.xml"/><Relationship Id="rId91" Type="http://schemas.openxmlformats.org/officeDocument/2006/relationships/customXml" Target="../ink/ink85.xml"/><Relationship Id="rId145" Type="http://schemas.openxmlformats.org/officeDocument/2006/relationships/customXml" Target="../ink/ink112.xml"/><Relationship Id="rId166" Type="http://schemas.openxmlformats.org/officeDocument/2006/relationships/image" Target="../media/image126.emf"/><Relationship Id="rId187" Type="http://schemas.openxmlformats.org/officeDocument/2006/relationships/customXml" Target="../ink/ink133.xml"/><Relationship Id="rId1" Type="http://schemas.openxmlformats.org/officeDocument/2006/relationships/tags" Target="../tags/tag788.xml"/><Relationship Id="rId212" Type="http://schemas.openxmlformats.org/officeDocument/2006/relationships/image" Target="../media/image149.emf"/><Relationship Id="rId233" Type="http://schemas.openxmlformats.org/officeDocument/2006/relationships/customXml" Target="../ink/ink156.xml"/><Relationship Id="rId254" Type="http://schemas.openxmlformats.org/officeDocument/2006/relationships/image" Target="../media/image17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858.xml"/><Relationship Id="rId2" Type="http://schemas.openxmlformats.org/officeDocument/2006/relationships/tags" Target="../tags/tag857.xml"/><Relationship Id="rId1" Type="http://schemas.openxmlformats.org/officeDocument/2006/relationships/tags" Target="../tags/tag856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9.xml"/><Relationship Id="rId4" Type="http://schemas.openxmlformats.org/officeDocument/2006/relationships/image" Target="../media/image17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customXml" Target="../ink/ink1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0.emf"/><Relationship Id="rId4" Type="http://schemas.openxmlformats.org/officeDocument/2006/relationships/customXml" Target="../ink/ink1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customXml" Target="../ink/ink17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2.emf"/><Relationship Id="rId4" Type="http://schemas.openxmlformats.org/officeDocument/2006/relationships/customXml" Target="../ink/ink1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customXml" Target="../ink/ink17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4.emf"/><Relationship Id="rId4" Type="http://schemas.openxmlformats.org/officeDocument/2006/relationships/customXml" Target="../ink/ink17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3.xml"/><Relationship Id="rId13" Type="http://schemas.openxmlformats.org/officeDocument/2006/relationships/image" Target="../media/image190.emf"/><Relationship Id="rId18" Type="http://schemas.openxmlformats.org/officeDocument/2006/relationships/customXml" Target="../ink/ink188.xml"/><Relationship Id="rId26" Type="http://schemas.openxmlformats.org/officeDocument/2006/relationships/customXml" Target="../ink/ink192.xml"/><Relationship Id="rId39" Type="http://schemas.openxmlformats.org/officeDocument/2006/relationships/image" Target="../media/image202.emf"/><Relationship Id="rId3" Type="http://schemas.openxmlformats.org/officeDocument/2006/relationships/image" Target="../media/image185.emf"/><Relationship Id="rId21" Type="http://schemas.openxmlformats.org/officeDocument/2006/relationships/image" Target="../media/image194.emf"/><Relationship Id="rId34" Type="http://schemas.openxmlformats.org/officeDocument/2006/relationships/customXml" Target="../ink/ink196.xml"/><Relationship Id="rId7" Type="http://schemas.openxmlformats.org/officeDocument/2006/relationships/image" Target="../media/image187.emf"/><Relationship Id="rId12" Type="http://schemas.openxmlformats.org/officeDocument/2006/relationships/customXml" Target="../ink/ink185.xml"/><Relationship Id="rId17" Type="http://schemas.openxmlformats.org/officeDocument/2006/relationships/image" Target="../media/image192.emf"/><Relationship Id="rId25" Type="http://schemas.openxmlformats.org/officeDocument/2006/relationships/image" Target="../media/image196.emf"/><Relationship Id="rId33" Type="http://schemas.openxmlformats.org/officeDocument/2006/relationships/image" Target="../media/image199.emf"/><Relationship Id="rId38" Type="http://schemas.openxmlformats.org/officeDocument/2006/relationships/customXml" Target="../ink/ink198.xml"/><Relationship Id="rId2" Type="http://schemas.openxmlformats.org/officeDocument/2006/relationships/customXml" Target="../ink/ink180.xml"/><Relationship Id="rId16" Type="http://schemas.openxmlformats.org/officeDocument/2006/relationships/customXml" Target="../ink/ink187.xml"/><Relationship Id="rId20" Type="http://schemas.openxmlformats.org/officeDocument/2006/relationships/customXml" Target="../ink/ink189.xml"/><Relationship Id="rId29" Type="http://schemas.openxmlformats.org/officeDocument/2006/relationships/image" Target="../media/image198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82.xml"/><Relationship Id="rId11" Type="http://schemas.openxmlformats.org/officeDocument/2006/relationships/image" Target="../media/image189.emf"/><Relationship Id="rId24" Type="http://schemas.openxmlformats.org/officeDocument/2006/relationships/customXml" Target="../ink/ink191.xml"/><Relationship Id="rId32" Type="http://schemas.openxmlformats.org/officeDocument/2006/relationships/customXml" Target="../ink/ink195.xml"/><Relationship Id="rId37" Type="http://schemas.openxmlformats.org/officeDocument/2006/relationships/image" Target="../media/image201.emf"/><Relationship Id="rId5" Type="http://schemas.openxmlformats.org/officeDocument/2006/relationships/image" Target="../media/image186.emf"/><Relationship Id="rId15" Type="http://schemas.openxmlformats.org/officeDocument/2006/relationships/image" Target="../media/image191.emf"/><Relationship Id="rId23" Type="http://schemas.openxmlformats.org/officeDocument/2006/relationships/image" Target="../media/image195.emf"/><Relationship Id="rId28" Type="http://schemas.openxmlformats.org/officeDocument/2006/relationships/customXml" Target="../ink/ink193.xml"/><Relationship Id="rId36" Type="http://schemas.openxmlformats.org/officeDocument/2006/relationships/customXml" Target="../ink/ink197.xml"/><Relationship Id="rId10" Type="http://schemas.openxmlformats.org/officeDocument/2006/relationships/customXml" Target="../ink/ink184.xml"/><Relationship Id="rId19" Type="http://schemas.openxmlformats.org/officeDocument/2006/relationships/image" Target="../media/image193.emf"/><Relationship Id="rId31" Type="http://schemas.openxmlformats.org/officeDocument/2006/relationships/image" Target="../media/image178.emf"/><Relationship Id="rId4" Type="http://schemas.openxmlformats.org/officeDocument/2006/relationships/customXml" Target="../ink/ink181.xml"/><Relationship Id="rId9" Type="http://schemas.openxmlformats.org/officeDocument/2006/relationships/image" Target="../media/image188.emf"/><Relationship Id="rId14" Type="http://schemas.openxmlformats.org/officeDocument/2006/relationships/customXml" Target="../ink/ink186.xml"/><Relationship Id="rId22" Type="http://schemas.openxmlformats.org/officeDocument/2006/relationships/customXml" Target="../ink/ink190.xml"/><Relationship Id="rId27" Type="http://schemas.openxmlformats.org/officeDocument/2006/relationships/image" Target="../media/image197.emf"/><Relationship Id="rId30" Type="http://schemas.openxmlformats.org/officeDocument/2006/relationships/customXml" Target="../ink/ink194.xml"/><Relationship Id="rId35" Type="http://schemas.openxmlformats.org/officeDocument/2006/relationships/image" Target="../media/image20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2.xml"/><Relationship Id="rId3" Type="http://schemas.openxmlformats.org/officeDocument/2006/relationships/image" Target="../media/image1990.emf"/><Relationship Id="rId7" Type="http://schemas.openxmlformats.org/officeDocument/2006/relationships/image" Target="../media/image204.emf"/><Relationship Id="rId2" Type="http://schemas.openxmlformats.org/officeDocument/2006/relationships/customXml" Target="../ink/ink199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01.xml"/><Relationship Id="rId11" Type="http://schemas.openxmlformats.org/officeDocument/2006/relationships/image" Target="../media/image206.emf"/><Relationship Id="rId5" Type="http://schemas.openxmlformats.org/officeDocument/2006/relationships/image" Target="../media/image203.emf"/><Relationship Id="rId10" Type="http://schemas.openxmlformats.org/officeDocument/2006/relationships/customXml" Target="../ink/ink203.xml"/><Relationship Id="rId4" Type="http://schemas.openxmlformats.org/officeDocument/2006/relationships/customXml" Target="../ink/ink200.xml"/><Relationship Id="rId9" Type="http://schemas.openxmlformats.org/officeDocument/2006/relationships/image" Target="../media/image20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2.emf"/><Relationship Id="rId18" Type="http://schemas.openxmlformats.org/officeDocument/2006/relationships/customXml" Target="../ink/ink212.xml"/><Relationship Id="rId26" Type="http://schemas.openxmlformats.org/officeDocument/2006/relationships/customXml" Target="../ink/ink216.xml"/><Relationship Id="rId39" Type="http://schemas.openxmlformats.org/officeDocument/2006/relationships/image" Target="../media/image225.emf"/><Relationship Id="rId21" Type="http://schemas.openxmlformats.org/officeDocument/2006/relationships/image" Target="../media/image216.emf"/><Relationship Id="rId34" Type="http://schemas.openxmlformats.org/officeDocument/2006/relationships/customXml" Target="../ink/ink220.xml"/><Relationship Id="rId42" Type="http://schemas.openxmlformats.org/officeDocument/2006/relationships/customXml" Target="../ink/ink224.xml"/><Relationship Id="rId47" Type="http://schemas.openxmlformats.org/officeDocument/2006/relationships/image" Target="../media/image229.emf"/><Relationship Id="rId50" Type="http://schemas.openxmlformats.org/officeDocument/2006/relationships/customXml" Target="../ink/ink228.xml"/><Relationship Id="rId55" Type="http://schemas.openxmlformats.org/officeDocument/2006/relationships/image" Target="../media/image233.emf"/><Relationship Id="rId7" Type="http://schemas.openxmlformats.org/officeDocument/2006/relationships/image" Target="../media/image209.emf"/><Relationship Id="rId2" Type="http://schemas.openxmlformats.org/officeDocument/2006/relationships/customXml" Target="../ink/ink204.xml"/><Relationship Id="rId16" Type="http://schemas.openxmlformats.org/officeDocument/2006/relationships/customXml" Target="../ink/ink211.xml"/><Relationship Id="rId20" Type="http://schemas.openxmlformats.org/officeDocument/2006/relationships/customXml" Target="../ink/ink213.xml"/><Relationship Id="rId29" Type="http://schemas.openxmlformats.org/officeDocument/2006/relationships/image" Target="../media/image220.emf"/><Relationship Id="rId41" Type="http://schemas.openxmlformats.org/officeDocument/2006/relationships/image" Target="../media/image226.emf"/><Relationship Id="rId54" Type="http://schemas.openxmlformats.org/officeDocument/2006/relationships/customXml" Target="../ink/ink230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06.xml"/><Relationship Id="rId11" Type="http://schemas.openxmlformats.org/officeDocument/2006/relationships/image" Target="../media/image211.emf"/><Relationship Id="rId24" Type="http://schemas.openxmlformats.org/officeDocument/2006/relationships/customXml" Target="../ink/ink215.xml"/><Relationship Id="rId32" Type="http://schemas.openxmlformats.org/officeDocument/2006/relationships/customXml" Target="../ink/ink219.xml"/><Relationship Id="rId37" Type="http://schemas.openxmlformats.org/officeDocument/2006/relationships/image" Target="../media/image224.emf"/><Relationship Id="rId40" Type="http://schemas.openxmlformats.org/officeDocument/2006/relationships/customXml" Target="../ink/ink223.xml"/><Relationship Id="rId45" Type="http://schemas.openxmlformats.org/officeDocument/2006/relationships/image" Target="../media/image228.emf"/><Relationship Id="rId53" Type="http://schemas.openxmlformats.org/officeDocument/2006/relationships/image" Target="../media/image232.emf"/><Relationship Id="rId58" Type="http://schemas.openxmlformats.org/officeDocument/2006/relationships/customXml" Target="../ink/ink232.xml"/><Relationship Id="rId5" Type="http://schemas.openxmlformats.org/officeDocument/2006/relationships/image" Target="../media/image208.emf"/><Relationship Id="rId15" Type="http://schemas.openxmlformats.org/officeDocument/2006/relationships/image" Target="../media/image213.emf"/><Relationship Id="rId23" Type="http://schemas.openxmlformats.org/officeDocument/2006/relationships/image" Target="../media/image217.emf"/><Relationship Id="rId28" Type="http://schemas.openxmlformats.org/officeDocument/2006/relationships/customXml" Target="../ink/ink217.xml"/><Relationship Id="rId36" Type="http://schemas.openxmlformats.org/officeDocument/2006/relationships/customXml" Target="../ink/ink221.xml"/><Relationship Id="rId49" Type="http://schemas.openxmlformats.org/officeDocument/2006/relationships/image" Target="../media/image230.emf"/><Relationship Id="rId57" Type="http://schemas.openxmlformats.org/officeDocument/2006/relationships/image" Target="../media/image234.emf"/><Relationship Id="rId61" Type="http://schemas.openxmlformats.org/officeDocument/2006/relationships/image" Target="../media/image236.emf"/><Relationship Id="rId10" Type="http://schemas.openxmlformats.org/officeDocument/2006/relationships/customXml" Target="../ink/ink208.xml"/><Relationship Id="rId19" Type="http://schemas.openxmlformats.org/officeDocument/2006/relationships/image" Target="../media/image215.emf"/><Relationship Id="rId31" Type="http://schemas.openxmlformats.org/officeDocument/2006/relationships/image" Target="../media/image221.emf"/><Relationship Id="rId44" Type="http://schemas.openxmlformats.org/officeDocument/2006/relationships/customXml" Target="../ink/ink225.xml"/><Relationship Id="rId52" Type="http://schemas.openxmlformats.org/officeDocument/2006/relationships/customXml" Target="../ink/ink229.xml"/><Relationship Id="rId60" Type="http://schemas.openxmlformats.org/officeDocument/2006/relationships/customXml" Target="../ink/ink233.xml"/><Relationship Id="rId4" Type="http://schemas.openxmlformats.org/officeDocument/2006/relationships/customXml" Target="../ink/ink205.xml"/><Relationship Id="rId9" Type="http://schemas.openxmlformats.org/officeDocument/2006/relationships/image" Target="../media/image210.emf"/><Relationship Id="rId14" Type="http://schemas.openxmlformats.org/officeDocument/2006/relationships/customXml" Target="../ink/ink210.xml"/><Relationship Id="rId22" Type="http://schemas.openxmlformats.org/officeDocument/2006/relationships/customXml" Target="../ink/ink214.xml"/><Relationship Id="rId27" Type="http://schemas.openxmlformats.org/officeDocument/2006/relationships/image" Target="../media/image219.emf"/><Relationship Id="rId30" Type="http://schemas.openxmlformats.org/officeDocument/2006/relationships/customXml" Target="../ink/ink218.xml"/><Relationship Id="rId35" Type="http://schemas.openxmlformats.org/officeDocument/2006/relationships/image" Target="../media/image223.emf"/><Relationship Id="rId43" Type="http://schemas.openxmlformats.org/officeDocument/2006/relationships/image" Target="../media/image227.emf"/><Relationship Id="rId48" Type="http://schemas.openxmlformats.org/officeDocument/2006/relationships/customXml" Target="../ink/ink227.xml"/><Relationship Id="rId56" Type="http://schemas.openxmlformats.org/officeDocument/2006/relationships/customXml" Target="../ink/ink231.xml"/><Relationship Id="rId8" Type="http://schemas.openxmlformats.org/officeDocument/2006/relationships/customXml" Target="../ink/ink207.xml"/><Relationship Id="rId51" Type="http://schemas.openxmlformats.org/officeDocument/2006/relationships/image" Target="../media/image231.emf"/><Relationship Id="rId3" Type="http://schemas.openxmlformats.org/officeDocument/2006/relationships/image" Target="../media/image207.emf"/><Relationship Id="rId12" Type="http://schemas.openxmlformats.org/officeDocument/2006/relationships/customXml" Target="../ink/ink209.xml"/><Relationship Id="rId17" Type="http://schemas.openxmlformats.org/officeDocument/2006/relationships/image" Target="../media/image214.emf"/><Relationship Id="rId25" Type="http://schemas.openxmlformats.org/officeDocument/2006/relationships/image" Target="../media/image218.emf"/><Relationship Id="rId33" Type="http://schemas.openxmlformats.org/officeDocument/2006/relationships/image" Target="../media/image222.emf"/><Relationship Id="rId38" Type="http://schemas.openxmlformats.org/officeDocument/2006/relationships/customXml" Target="../ink/ink222.xml"/><Relationship Id="rId46" Type="http://schemas.openxmlformats.org/officeDocument/2006/relationships/customXml" Target="../ink/ink226.xml"/><Relationship Id="rId59" Type="http://schemas.openxmlformats.org/officeDocument/2006/relationships/image" Target="../media/image23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customXml" Target="../ink/ink23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7.xml"/><Relationship Id="rId21" Type="http://schemas.openxmlformats.org/officeDocument/2006/relationships/image" Target="../media/image248.emf"/><Relationship Id="rId42" Type="http://schemas.openxmlformats.org/officeDocument/2006/relationships/customXml" Target="../ink/ink255.xml"/><Relationship Id="rId47" Type="http://schemas.openxmlformats.org/officeDocument/2006/relationships/image" Target="../media/image261.emf"/><Relationship Id="rId63" Type="http://schemas.openxmlformats.org/officeDocument/2006/relationships/image" Target="../media/image269.emf"/><Relationship Id="rId68" Type="http://schemas.openxmlformats.org/officeDocument/2006/relationships/customXml" Target="../ink/ink268.xml"/><Relationship Id="rId84" Type="http://schemas.openxmlformats.org/officeDocument/2006/relationships/customXml" Target="../ink/ink276.xml"/><Relationship Id="rId89" Type="http://schemas.openxmlformats.org/officeDocument/2006/relationships/image" Target="../media/image282.emf"/><Relationship Id="rId2" Type="http://schemas.openxmlformats.org/officeDocument/2006/relationships/customXml" Target="../ink/ink235.xml"/><Relationship Id="rId16" Type="http://schemas.openxmlformats.org/officeDocument/2006/relationships/customXml" Target="../ink/ink242.xml"/><Relationship Id="rId29" Type="http://schemas.openxmlformats.org/officeDocument/2006/relationships/image" Target="../media/image252.emf"/><Relationship Id="rId107" Type="http://schemas.openxmlformats.org/officeDocument/2006/relationships/image" Target="../media/image291.emf"/><Relationship Id="rId11" Type="http://schemas.openxmlformats.org/officeDocument/2006/relationships/image" Target="../media/image243.emf"/><Relationship Id="rId24" Type="http://schemas.openxmlformats.org/officeDocument/2006/relationships/customXml" Target="../ink/ink246.xml"/><Relationship Id="rId32" Type="http://schemas.openxmlformats.org/officeDocument/2006/relationships/customXml" Target="../ink/ink250.xml"/><Relationship Id="rId37" Type="http://schemas.openxmlformats.org/officeDocument/2006/relationships/image" Target="../media/image256.emf"/><Relationship Id="rId40" Type="http://schemas.openxmlformats.org/officeDocument/2006/relationships/customXml" Target="../ink/ink254.xml"/><Relationship Id="rId45" Type="http://schemas.openxmlformats.org/officeDocument/2006/relationships/image" Target="../media/image260.emf"/><Relationship Id="rId53" Type="http://schemas.openxmlformats.org/officeDocument/2006/relationships/image" Target="../media/image264.emf"/><Relationship Id="rId58" Type="http://schemas.openxmlformats.org/officeDocument/2006/relationships/customXml" Target="../ink/ink263.xml"/><Relationship Id="rId66" Type="http://schemas.openxmlformats.org/officeDocument/2006/relationships/customXml" Target="../ink/ink267.xml"/><Relationship Id="rId74" Type="http://schemas.openxmlformats.org/officeDocument/2006/relationships/customXml" Target="../ink/ink271.xml"/><Relationship Id="rId79" Type="http://schemas.openxmlformats.org/officeDocument/2006/relationships/image" Target="../media/image277.emf"/><Relationship Id="rId87" Type="http://schemas.openxmlformats.org/officeDocument/2006/relationships/image" Target="../media/image281.emf"/><Relationship Id="rId102" Type="http://schemas.openxmlformats.org/officeDocument/2006/relationships/customXml" Target="../ink/ink285.xml"/><Relationship Id="rId5" Type="http://schemas.openxmlformats.org/officeDocument/2006/relationships/image" Target="../media/image240.emf"/><Relationship Id="rId61" Type="http://schemas.openxmlformats.org/officeDocument/2006/relationships/image" Target="../media/image268.emf"/><Relationship Id="rId82" Type="http://schemas.openxmlformats.org/officeDocument/2006/relationships/customXml" Target="../ink/ink275.xml"/><Relationship Id="rId90" Type="http://schemas.openxmlformats.org/officeDocument/2006/relationships/customXml" Target="../ink/ink279.xml"/><Relationship Id="rId95" Type="http://schemas.openxmlformats.org/officeDocument/2006/relationships/image" Target="../media/image285.emf"/><Relationship Id="rId19" Type="http://schemas.openxmlformats.org/officeDocument/2006/relationships/image" Target="../media/image247.emf"/><Relationship Id="rId14" Type="http://schemas.openxmlformats.org/officeDocument/2006/relationships/customXml" Target="../ink/ink241.xml"/><Relationship Id="rId22" Type="http://schemas.openxmlformats.org/officeDocument/2006/relationships/customXml" Target="../ink/ink245.xml"/><Relationship Id="rId27" Type="http://schemas.openxmlformats.org/officeDocument/2006/relationships/image" Target="../media/image251.emf"/><Relationship Id="rId30" Type="http://schemas.openxmlformats.org/officeDocument/2006/relationships/customXml" Target="../ink/ink249.xml"/><Relationship Id="rId35" Type="http://schemas.openxmlformats.org/officeDocument/2006/relationships/image" Target="../media/image255.emf"/><Relationship Id="rId43" Type="http://schemas.openxmlformats.org/officeDocument/2006/relationships/image" Target="../media/image259.emf"/><Relationship Id="rId48" Type="http://schemas.openxmlformats.org/officeDocument/2006/relationships/customXml" Target="../ink/ink258.xml"/><Relationship Id="rId56" Type="http://schemas.openxmlformats.org/officeDocument/2006/relationships/customXml" Target="../ink/ink262.xml"/><Relationship Id="rId64" Type="http://schemas.openxmlformats.org/officeDocument/2006/relationships/customXml" Target="../ink/ink266.xml"/><Relationship Id="rId69" Type="http://schemas.openxmlformats.org/officeDocument/2006/relationships/image" Target="../media/image272.emf"/><Relationship Id="rId77" Type="http://schemas.openxmlformats.org/officeDocument/2006/relationships/image" Target="../media/image276.emf"/><Relationship Id="rId100" Type="http://schemas.openxmlformats.org/officeDocument/2006/relationships/customXml" Target="../ink/ink284.xml"/><Relationship Id="rId105" Type="http://schemas.openxmlformats.org/officeDocument/2006/relationships/image" Target="../media/image290.emf"/><Relationship Id="rId8" Type="http://schemas.openxmlformats.org/officeDocument/2006/relationships/customXml" Target="../ink/ink238.xml"/><Relationship Id="rId51" Type="http://schemas.openxmlformats.org/officeDocument/2006/relationships/image" Target="../media/image263.emf"/><Relationship Id="rId72" Type="http://schemas.openxmlformats.org/officeDocument/2006/relationships/customXml" Target="../ink/ink270.xml"/><Relationship Id="rId80" Type="http://schemas.openxmlformats.org/officeDocument/2006/relationships/customXml" Target="../ink/ink274.xml"/><Relationship Id="rId85" Type="http://schemas.openxmlformats.org/officeDocument/2006/relationships/image" Target="../media/image280.emf"/><Relationship Id="rId93" Type="http://schemas.openxmlformats.org/officeDocument/2006/relationships/image" Target="../media/image284.emf"/><Relationship Id="rId98" Type="http://schemas.openxmlformats.org/officeDocument/2006/relationships/customXml" Target="../ink/ink283.xml"/><Relationship Id="rId3" Type="http://schemas.openxmlformats.org/officeDocument/2006/relationships/image" Target="../media/image239.emf"/><Relationship Id="rId12" Type="http://schemas.openxmlformats.org/officeDocument/2006/relationships/customXml" Target="../ink/ink240.xml"/><Relationship Id="rId17" Type="http://schemas.openxmlformats.org/officeDocument/2006/relationships/image" Target="../media/image246.emf"/><Relationship Id="rId25" Type="http://schemas.openxmlformats.org/officeDocument/2006/relationships/image" Target="../media/image250.emf"/><Relationship Id="rId33" Type="http://schemas.openxmlformats.org/officeDocument/2006/relationships/image" Target="../media/image254.emf"/><Relationship Id="rId38" Type="http://schemas.openxmlformats.org/officeDocument/2006/relationships/customXml" Target="../ink/ink253.xml"/><Relationship Id="rId46" Type="http://schemas.openxmlformats.org/officeDocument/2006/relationships/customXml" Target="../ink/ink257.xml"/><Relationship Id="rId59" Type="http://schemas.openxmlformats.org/officeDocument/2006/relationships/image" Target="../media/image267.emf"/><Relationship Id="rId67" Type="http://schemas.openxmlformats.org/officeDocument/2006/relationships/image" Target="../media/image271.emf"/><Relationship Id="rId103" Type="http://schemas.openxmlformats.org/officeDocument/2006/relationships/image" Target="../media/image289.emf"/><Relationship Id="rId108" Type="http://schemas.openxmlformats.org/officeDocument/2006/relationships/customXml" Target="../ink/ink288.xml"/><Relationship Id="rId20" Type="http://schemas.openxmlformats.org/officeDocument/2006/relationships/customXml" Target="../ink/ink244.xml"/><Relationship Id="rId41" Type="http://schemas.openxmlformats.org/officeDocument/2006/relationships/image" Target="../media/image258.emf"/><Relationship Id="rId54" Type="http://schemas.openxmlformats.org/officeDocument/2006/relationships/customXml" Target="../ink/ink261.xml"/><Relationship Id="rId62" Type="http://schemas.openxmlformats.org/officeDocument/2006/relationships/customXml" Target="../ink/ink265.xml"/><Relationship Id="rId70" Type="http://schemas.openxmlformats.org/officeDocument/2006/relationships/customXml" Target="../ink/ink269.xml"/><Relationship Id="rId75" Type="http://schemas.openxmlformats.org/officeDocument/2006/relationships/image" Target="../media/image275.emf"/><Relationship Id="rId83" Type="http://schemas.openxmlformats.org/officeDocument/2006/relationships/image" Target="../media/image279.emf"/><Relationship Id="rId88" Type="http://schemas.openxmlformats.org/officeDocument/2006/relationships/customXml" Target="../ink/ink278.xml"/><Relationship Id="rId91" Type="http://schemas.openxmlformats.org/officeDocument/2006/relationships/image" Target="../media/image283.emf"/><Relationship Id="rId96" Type="http://schemas.openxmlformats.org/officeDocument/2006/relationships/customXml" Target="../ink/ink282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37.xml"/><Relationship Id="rId15" Type="http://schemas.openxmlformats.org/officeDocument/2006/relationships/image" Target="../media/image245.emf"/><Relationship Id="rId23" Type="http://schemas.openxmlformats.org/officeDocument/2006/relationships/image" Target="../media/image249.emf"/><Relationship Id="rId28" Type="http://schemas.openxmlformats.org/officeDocument/2006/relationships/customXml" Target="../ink/ink248.xml"/><Relationship Id="rId36" Type="http://schemas.openxmlformats.org/officeDocument/2006/relationships/customXml" Target="../ink/ink252.xml"/><Relationship Id="rId49" Type="http://schemas.openxmlformats.org/officeDocument/2006/relationships/image" Target="../media/image262.emf"/><Relationship Id="rId57" Type="http://schemas.openxmlformats.org/officeDocument/2006/relationships/image" Target="../media/image266.emf"/><Relationship Id="rId106" Type="http://schemas.openxmlformats.org/officeDocument/2006/relationships/customXml" Target="../ink/ink287.xml"/><Relationship Id="rId10" Type="http://schemas.openxmlformats.org/officeDocument/2006/relationships/customXml" Target="../ink/ink239.xml"/><Relationship Id="rId31" Type="http://schemas.openxmlformats.org/officeDocument/2006/relationships/image" Target="../media/image253.emf"/><Relationship Id="rId44" Type="http://schemas.openxmlformats.org/officeDocument/2006/relationships/customXml" Target="../ink/ink256.xml"/><Relationship Id="rId52" Type="http://schemas.openxmlformats.org/officeDocument/2006/relationships/customXml" Target="../ink/ink260.xml"/><Relationship Id="rId60" Type="http://schemas.openxmlformats.org/officeDocument/2006/relationships/customXml" Target="../ink/ink264.xml"/><Relationship Id="rId65" Type="http://schemas.openxmlformats.org/officeDocument/2006/relationships/image" Target="../media/image270.emf"/><Relationship Id="rId73" Type="http://schemas.openxmlformats.org/officeDocument/2006/relationships/image" Target="../media/image274.emf"/><Relationship Id="rId78" Type="http://schemas.openxmlformats.org/officeDocument/2006/relationships/customXml" Target="../ink/ink273.xml"/><Relationship Id="rId81" Type="http://schemas.openxmlformats.org/officeDocument/2006/relationships/image" Target="../media/image278.emf"/><Relationship Id="rId86" Type="http://schemas.openxmlformats.org/officeDocument/2006/relationships/customXml" Target="../ink/ink277.xml"/><Relationship Id="rId94" Type="http://schemas.openxmlformats.org/officeDocument/2006/relationships/customXml" Target="../ink/ink281.xml"/><Relationship Id="rId99" Type="http://schemas.openxmlformats.org/officeDocument/2006/relationships/image" Target="../media/image287.emf"/><Relationship Id="rId101" Type="http://schemas.openxmlformats.org/officeDocument/2006/relationships/image" Target="../media/image288.emf"/><Relationship Id="rId4" Type="http://schemas.openxmlformats.org/officeDocument/2006/relationships/customXml" Target="../ink/ink236.xml"/><Relationship Id="rId9" Type="http://schemas.openxmlformats.org/officeDocument/2006/relationships/image" Target="../media/image242.emf"/><Relationship Id="rId13" Type="http://schemas.openxmlformats.org/officeDocument/2006/relationships/image" Target="../media/image244.emf"/><Relationship Id="rId18" Type="http://schemas.openxmlformats.org/officeDocument/2006/relationships/customXml" Target="../ink/ink243.xml"/><Relationship Id="rId39" Type="http://schemas.openxmlformats.org/officeDocument/2006/relationships/image" Target="../media/image257.emf"/><Relationship Id="rId109" Type="http://schemas.openxmlformats.org/officeDocument/2006/relationships/image" Target="../media/image292.emf"/><Relationship Id="rId34" Type="http://schemas.openxmlformats.org/officeDocument/2006/relationships/customXml" Target="../ink/ink251.xml"/><Relationship Id="rId50" Type="http://schemas.openxmlformats.org/officeDocument/2006/relationships/customXml" Target="../ink/ink259.xml"/><Relationship Id="rId55" Type="http://schemas.openxmlformats.org/officeDocument/2006/relationships/image" Target="../media/image265.emf"/><Relationship Id="rId76" Type="http://schemas.openxmlformats.org/officeDocument/2006/relationships/customXml" Target="../ink/ink272.xml"/><Relationship Id="rId97" Type="http://schemas.openxmlformats.org/officeDocument/2006/relationships/image" Target="../media/image286.emf"/><Relationship Id="rId104" Type="http://schemas.openxmlformats.org/officeDocument/2006/relationships/customXml" Target="../ink/ink286.xml"/><Relationship Id="rId7" Type="http://schemas.openxmlformats.org/officeDocument/2006/relationships/image" Target="../media/image241.emf"/><Relationship Id="rId71" Type="http://schemas.openxmlformats.org/officeDocument/2006/relationships/image" Target="../media/image273.emf"/><Relationship Id="rId92" Type="http://schemas.openxmlformats.org/officeDocument/2006/relationships/customXml" Target="../ink/ink28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emf"/><Relationship Id="rId2" Type="http://schemas.openxmlformats.org/officeDocument/2006/relationships/customXml" Target="../ink/ink28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4.emf"/><Relationship Id="rId4" Type="http://schemas.openxmlformats.org/officeDocument/2006/relationships/customXml" Target="../ink/ink290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5.emf"/><Relationship Id="rId18" Type="http://schemas.openxmlformats.org/officeDocument/2006/relationships/customXml" Target="../ink/ink299.xml"/><Relationship Id="rId26" Type="http://schemas.openxmlformats.org/officeDocument/2006/relationships/customXml" Target="../ink/ink303.xml"/><Relationship Id="rId39" Type="http://schemas.openxmlformats.org/officeDocument/2006/relationships/image" Target="../media/image285.emf"/><Relationship Id="rId21" Type="http://schemas.openxmlformats.org/officeDocument/2006/relationships/image" Target="../media/image259.emf"/><Relationship Id="rId34" Type="http://schemas.openxmlformats.org/officeDocument/2006/relationships/customXml" Target="../ink/ink307.xml"/><Relationship Id="rId42" Type="http://schemas.openxmlformats.org/officeDocument/2006/relationships/customXml" Target="../ink/ink311.xml"/><Relationship Id="rId47" Type="http://schemas.openxmlformats.org/officeDocument/2006/relationships/image" Target="../media/image273.emf"/><Relationship Id="rId50" Type="http://schemas.openxmlformats.org/officeDocument/2006/relationships/customXml" Target="../ink/ink315.xml"/><Relationship Id="rId55" Type="http://schemas.openxmlformats.org/officeDocument/2006/relationships/image" Target="../media/image298.emf"/><Relationship Id="rId63" Type="http://schemas.openxmlformats.org/officeDocument/2006/relationships/image" Target="../media/image300.emf"/><Relationship Id="rId68" Type="http://schemas.openxmlformats.org/officeDocument/2006/relationships/customXml" Target="../ink/ink324.xml"/><Relationship Id="rId76" Type="http://schemas.openxmlformats.org/officeDocument/2006/relationships/customXml" Target="../ink/ink328.xml"/><Relationship Id="rId84" Type="http://schemas.openxmlformats.org/officeDocument/2006/relationships/customXml" Target="../ink/ink332.xml"/><Relationship Id="rId89" Type="http://schemas.openxmlformats.org/officeDocument/2006/relationships/image" Target="../media/image304.emf"/><Relationship Id="rId7" Type="http://schemas.openxmlformats.org/officeDocument/2006/relationships/image" Target="../media/image241.emf"/><Relationship Id="rId71" Type="http://schemas.openxmlformats.org/officeDocument/2006/relationships/image" Target="../media/image272.emf"/><Relationship Id="rId92" Type="http://schemas.openxmlformats.org/officeDocument/2006/relationships/customXml" Target="../ink/ink336.xml"/><Relationship Id="rId2" Type="http://schemas.openxmlformats.org/officeDocument/2006/relationships/customXml" Target="../ink/ink291.xml"/><Relationship Id="rId16" Type="http://schemas.openxmlformats.org/officeDocument/2006/relationships/customXml" Target="../ink/ink298.xml"/><Relationship Id="rId29" Type="http://schemas.openxmlformats.org/officeDocument/2006/relationships/image" Target="../media/image264.emf"/><Relationship Id="rId11" Type="http://schemas.openxmlformats.org/officeDocument/2006/relationships/image" Target="../media/image244.emf"/><Relationship Id="rId24" Type="http://schemas.openxmlformats.org/officeDocument/2006/relationships/customXml" Target="../ink/ink302.xml"/><Relationship Id="rId32" Type="http://schemas.openxmlformats.org/officeDocument/2006/relationships/customXml" Target="../ink/ink306.xml"/><Relationship Id="rId37" Type="http://schemas.openxmlformats.org/officeDocument/2006/relationships/image" Target="../media/image271.emf"/><Relationship Id="rId40" Type="http://schemas.openxmlformats.org/officeDocument/2006/relationships/customXml" Target="../ink/ink310.xml"/><Relationship Id="rId45" Type="http://schemas.openxmlformats.org/officeDocument/2006/relationships/image" Target="../media/image276.emf"/><Relationship Id="rId53" Type="http://schemas.openxmlformats.org/officeDocument/2006/relationships/image" Target="../media/image297.emf"/><Relationship Id="rId58" Type="http://schemas.openxmlformats.org/officeDocument/2006/relationships/customXml" Target="../ink/ink319.xml"/><Relationship Id="rId66" Type="http://schemas.openxmlformats.org/officeDocument/2006/relationships/customXml" Target="../ink/ink323.xml"/><Relationship Id="rId74" Type="http://schemas.openxmlformats.org/officeDocument/2006/relationships/customXml" Target="../ink/ink327.xml"/><Relationship Id="rId79" Type="http://schemas.openxmlformats.org/officeDocument/2006/relationships/image" Target="../media/image279.emf"/><Relationship Id="rId87" Type="http://schemas.openxmlformats.org/officeDocument/2006/relationships/image" Target="../media/image288.emf"/><Relationship Id="rId5" Type="http://schemas.openxmlformats.org/officeDocument/2006/relationships/image" Target="../media/image240.emf"/><Relationship Id="rId61" Type="http://schemas.openxmlformats.org/officeDocument/2006/relationships/image" Target="../media/image299.emf"/><Relationship Id="rId82" Type="http://schemas.openxmlformats.org/officeDocument/2006/relationships/customXml" Target="../ink/ink331.xml"/><Relationship Id="rId90" Type="http://schemas.openxmlformats.org/officeDocument/2006/relationships/customXml" Target="../ink/ink335.xml"/><Relationship Id="rId95" Type="http://schemas.openxmlformats.org/officeDocument/2006/relationships/image" Target="../media/image305.emf"/><Relationship Id="rId19" Type="http://schemas.openxmlformats.org/officeDocument/2006/relationships/image" Target="../media/image250.emf"/><Relationship Id="rId14" Type="http://schemas.openxmlformats.org/officeDocument/2006/relationships/customXml" Target="../ink/ink297.xml"/><Relationship Id="rId22" Type="http://schemas.openxmlformats.org/officeDocument/2006/relationships/customXml" Target="../ink/ink301.xml"/><Relationship Id="rId27" Type="http://schemas.openxmlformats.org/officeDocument/2006/relationships/image" Target="../media/image263.emf"/><Relationship Id="rId30" Type="http://schemas.openxmlformats.org/officeDocument/2006/relationships/customXml" Target="../ink/ink305.xml"/><Relationship Id="rId35" Type="http://schemas.openxmlformats.org/officeDocument/2006/relationships/image" Target="../media/image270.emf"/><Relationship Id="rId43" Type="http://schemas.openxmlformats.org/officeDocument/2006/relationships/image" Target="../media/image295.emf"/><Relationship Id="rId48" Type="http://schemas.openxmlformats.org/officeDocument/2006/relationships/customXml" Target="../ink/ink314.xml"/><Relationship Id="rId56" Type="http://schemas.openxmlformats.org/officeDocument/2006/relationships/customXml" Target="../ink/ink318.xml"/><Relationship Id="rId64" Type="http://schemas.openxmlformats.org/officeDocument/2006/relationships/customXml" Target="../ink/ink322.xml"/><Relationship Id="rId69" Type="http://schemas.openxmlformats.org/officeDocument/2006/relationships/image" Target="../media/image267.emf"/><Relationship Id="rId77" Type="http://schemas.openxmlformats.org/officeDocument/2006/relationships/image" Target="../media/image302.emf"/><Relationship Id="rId8" Type="http://schemas.openxmlformats.org/officeDocument/2006/relationships/customXml" Target="../ink/ink294.xml"/><Relationship Id="rId51" Type="http://schemas.openxmlformats.org/officeDocument/2006/relationships/image" Target="../media/image283.emf"/><Relationship Id="rId72" Type="http://schemas.openxmlformats.org/officeDocument/2006/relationships/customXml" Target="../ink/ink326.xml"/><Relationship Id="rId80" Type="http://schemas.openxmlformats.org/officeDocument/2006/relationships/customXml" Target="../ink/ink330.xml"/><Relationship Id="rId85" Type="http://schemas.openxmlformats.org/officeDocument/2006/relationships/image" Target="../media/image303.emf"/><Relationship Id="rId93" Type="http://schemas.openxmlformats.org/officeDocument/2006/relationships/image" Target="../media/image289.emf"/><Relationship Id="rId3" Type="http://schemas.openxmlformats.org/officeDocument/2006/relationships/image" Target="../media/image239.emf"/><Relationship Id="rId12" Type="http://schemas.openxmlformats.org/officeDocument/2006/relationships/customXml" Target="../ink/ink296.xml"/><Relationship Id="rId17" Type="http://schemas.openxmlformats.org/officeDocument/2006/relationships/image" Target="../media/image248.emf"/><Relationship Id="rId25" Type="http://schemas.openxmlformats.org/officeDocument/2006/relationships/image" Target="../media/image262.emf"/><Relationship Id="rId33" Type="http://schemas.openxmlformats.org/officeDocument/2006/relationships/image" Target="../media/image269.emf"/><Relationship Id="rId38" Type="http://schemas.openxmlformats.org/officeDocument/2006/relationships/customXml" Target="../ink/ink309.xml"/><Relationship Id="rId46" Type="http://schemas.openxmlformats.org/officeDocument/2006/relationships/customXml" Target="../ink/ink313.xml"/><Relationship Id="rId59" Type="http://schemas.openxmlformats.org/officeDocument/2006/relationships/image" Target="../media/image284.emf"/><Relationship Id="rId67" Type="http://schemas.openxmlformats.org/officeDocument/2006/relationships/image" Target="../media/image260.emf"/><Relationship Id="rId20" Type="http://schemas.openxmlformats.org/officeDocument/2006/relationships/customXml" Target="../ink/ink300.xml"/><Relationship Id="rId41" Type="http://schemas.openxmlformats.org/officeDocument/2006/relationships/image" Target="../media/image291.emf"/><Relationship Id="rId54" Type="http://schemas.openxmlformats.org/officeDocument/2006/relationships/customXml" Target="../ink/ink317.xml"/><Relationship Id="rId62" Type="http://schemas.openxmlformats.org/officeDocument/2006/relationships/customXml" Target="../ink/ink321.xml"/><Relationship Id="rId70" Type="http://schemas.openxmlformats.org/officeDocument/2006/relationships/customXml" Target="../ink/ink325.xml"/><Relationship Id="rId75" Type="http://schemas.openxmlformats.org/officeDocument/2006/relationships/image" Target="../media/image292.emf"/><Relationship Id="rId83" Type="http://schemas.openxmlformats.org/officeDocument/2006/relationships/image" Target="../media/image274.emf"/><Relationship Id="rId88" Type="http://schemas.openxmlformats.org/officeDocument/2006/relationships/customXml" Target="../ink/ink334.xml"/><Relationship Id="rId91" Type="http://schemas.openxmlformats.org/officeDocument/2006/relationships/image" Target="../media/image287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93.xml"/><Relationship Id="rId15" Type="http://schemas.openxmlformats.org/officeDocument/2006/relationships/image" Target="../media/image246.emf"/><Relationship Id="rId23" Type="http://schemas.openxmlformats.org/officeDocument/2006/relationships/image" Target="../media/image261.emf"/><Relationship Id="rId28" Type="http://schemas.openxmlformats.org/officeDocument/2006/relationships/customXml" Target="../ink/ink304.xml"/><Relationship Id="rId36" Type="http://schemas.openxmlformats.org/officeDocument/2006/relationships/customXml" Target="../ink/ink308.xml"/><Relationship Id="rId49" Type="http://schemas.openxmlformats.org/officeDocument/2006/relationships/image" Target="../media/image296.emf"/><Relationship Id="rId57" Type="http://schemas.openxmlformats.org/officeDocument/2006/relationships/image" Target="../media/image290.emf"/><Relationship Id="rId10" Type="http://schemas.openxmlformats.org/officeDocument/2006/relationships/customXml" Target="../ink/ink295.xml"/><Relationship Id="rId31" Type="http://schemas.openxmlformats.org/officeDocument/2006/relationships/image" Target="../media/image268.emf"/><Relationship Id="rId44" Type="http://schemas.openxmlformats.org/officeDocument/2006/relationships/customXml" Target="../ink/ink312.xml"/><Relationship Id="rId52" Type="http://schemas.openxmlformats.org/officeDocument/2006/relationships/customXml" Target="../ink/ink316.xml"/><Relationship Id="rId60" Type="http://schemas.openxmlformats.org/officeDocument/2006/relationships/customXml" Target="../ink/ink320.xml"/><Relationship Id="rId65" Type="http://schemas.openxmlformats.org/officeDocument/2006/relationships/image" Target="../media/image265.emf"/><Relationship Id="rId73" Type="http://schemas.openxmlformats.org/officeDocument/2006/relationships/image" Target="../media/image301.emf"/><Relationship Id="rId78" Type="http://schemas.openxmlformats.org/officeDocument/2006/relationships/customXml" Target="../ink/ink329.xml"/><Relationship Id="rId81" Type="http://schemas.openxmlformats.org/officeDocument/2006/relationships/image" Target="../media/image286.emf"/><Relationship Id="rId86" Type="http://schemas.openxmlformats.org/officeDocument/2006/relationships/customXml" Target="../ink/ink333.xml"/><Relationship Id="rId94" Type="http://schemas.openxmlformats.org/officeDocument/2006/relationships/customXml" Target="../ink/ink337.xml"/><Relationship Id="rId4" Type="http://schemas.openxmlformats.org/officeDocument/2006/relationships/customXml" Target="../ink/ink292.xml"/><Relationship Id="rId9" Type="http://schemas.openxmlformats.org/officeDocument/2006/relationships/image" Target="../media/image242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1.xml"/><Relationship Id="rId3" Type="http://schemas.openxmlformats.org/officeDocument/2006/relationships/image" Target="../media/image306.emf"/><Relationship Id="rId7" Type="http://schemas.openxmlformats.org/officeDocument/2006/relationships/image" Target="../media/image308.emf"/><Relationship Id="rId2" Type="http://schemas.openxmlformats.org/officeDocument/2006/relationships/customXml" Target="../ink/ink338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40.xml"/><Relationship Id="rId5" Type="http://schemas.openxmlformats.org/officeDocument/2006/relationships/image" Target="../media/image307.emf"/><Relationship Id="rId4" Type="http://schemas.openxmlformats.org/officeDocument/2006/relationships/customXml" Target="../ink/ink339.xml"/><Relationship Id="rId9" Type="http://schemas.openxmlformats.org/officeDocument/2006/relationships/image" Target="../media/image309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5.xml"/><Relationship Id="rId13" Type="http://schemas.openxmlformats.org/officeDocument/2006/relationships/image" Target="../media/image315.emf"/><Relationship Id="rId18" Type="http://schemas.openxmlformats.org/officeDocument/2006/relationships/customXml" Target="../ink/ink350.xml"/><Relationship Id="rId26" Type="http://schemas.openxmlformats.org/officeDocument/2006/relationships/customXml" Target="../ink/ink354.xml"/><Relationship Id="rId39" Type="http://schemas.openxmlformats.org/officeDocument/2006/relationships/image" Target="../media/image328.emf"/><Relationship Id="rId3" Type="http://schemas.openxmlformats.org/officeDocument/2006/relationships/image" Target="../media/image310.emf"/><Relationship Id="rId21" Type="http://schemas.openxmlformats.org/officeDocument/2006/relationships/image" Target="../media/image319.emf"/><Relationship Id="rId34" Type="http://schemas.openxmlformats.org/officeDocument/2006/relationships/customXml" Target="../ink/ink358.xml"/><Relationship Id="rId42" Type="http://schemas.openxmlformats.org/officeDocument/2006/relationships/customXml" Target="../ink/ink362.xml"/><Relationship Id="rId47" Type="http://schemas.openxmlformats.org/officeDocument/2006/relationships/image" Target="../media/image332.emf"/><Relationship Id="rId7" Type="http://schemas.openxmlformats.org/officeDocument/2006/relationships/image" Target="../media/image312.emf"/><Relationship Id="rId12" Type="http://schemas.openxmlformats.org/officeDocument/2006/relationships/customXml" Target="../ink/ink347.xml"/><Relationship Id="rId17" Type="http://schemas.openxmlformats.org/officeDocument/2006/relationships/image" Target="../media/image317.emf"/><Relationship Id="rId25" Type="http://schemas.openxmlformats.org/officeDocument/2006/relationships/image" Target="../media/image321.emf"/><Relationship Id="rId33" Type="http://schemas.openxmlformats.org/officeDocument/2006/relationships/image" Target="../media/image325.emf"/><Relationship Id="rId38" Type="http://schemas.openxmlformats.org/officeDocument/2006/relationships/customXml" Target="../ink/ink360.xml"/><Relationship Id="rId46" Type="http://schemas.openxmlformats.org/officeDocument/2006/relationships/customXml" Target="../ink/ink364.xml"/><Relationship Id="rId2" Type="http://schemas.openxmlformats.org/officeDocument/2006/relationships/customXml" Target="../ink/ink342.xml"/><Relationship Id="rId16" Type="http://schemas.openxmlformats.org/officeDocument/2006/relationships/customXml" Target="../ink/ink349.xml"/><Relationship Id="rId20" Type="http://schemas.openxmlformats.org/officeDocument/2006/relationships/customXml" Target="../ink/ink351.xml"/><Relationship Id="rId29" Type="http://schemas.openxmlformats.org/officeDocument/2006/relationships/image" Target="../media/image323.emf"/><Relationship Id="rId41" Type="http://schemas.openxmlformats.org/officeDocument/2006/relationships/image" Target="../media/image329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44.xml"/><Relationship Id="rId11" Type="http://schemas.openxmlformats.org/officeDocument/2006/relationships/image" Target="../media/image314.emf"/><Relationship Id="rId24" Type="http://schemas.openxmlformats.org/officeDocument/2006/relationships/customXml" Target="../ink/ink353.xml"/><Relationship Id="rId32" Type="http://schemas.openxmlformats.org/officeDocument/2006/relationships/customXml" Target="../ink/ink357.xml"/><Relationship Id="rId37" Type="http://schemas.openxmlformats.org/officeDocument/2006/relationships/image" Target="../media/image327.emf"/><Relationship Id="rId40" Type="http://schemas.openxmlformats.org/officeDocument/2006/relationships/customXml" Target="../ink/ink361.xml"/><Relationship Id="rId45" Type="http://schemas.openxmlformats.org/officeDocument/2006/relationships/image" Target="../media/image331.emf"/><Relationship Id="rId5" Type="http://schemas.openxmlformats.org/officeDocument/2006/relationships/image" Target="../media/image311.emf"/><Relationship Id="rId15" Type="http://schemas.openxmlformats.org/officeDocument/2006/relationships/image" Target="../media/image316.emf"/><Relationship Id="rId23" Type="http://schemas.openxmlformats.org/officeDocument/2006/relationships/image" Target="../media/image320.emf"/><Relationship Id="rId28" Type="http://schemas.openxmlformats.org/officeDocument/2006/relationships/customXml" Target="../ink/ink355.xml"/><Relationship Id="rId36" Type="http://schemas.openxmlformats.org/officeDocument/2006/relationships/customXml" Target="../ink/ink359.xml"/><Relationship Id="rId10" Type="http://schemas.openxmlformats.org/officeDocument/2006/relationships/customXml" Target="../ink/ink346.xml"/><Relationship Id="rId19" Type="http://schemas.openxmlformats.org/officeDocument/2006/relationships/image" Target="../media/image318.emf"/><Relationship Id="rId31" Type="http://schemas.openxmlformats.org/officeDocument/2006/relationships/image" Target="../media/image324.emf"/><Relationship Id="rId44" Type="http://schemas.openxmlformats.org/officeDocument/2006/relationships/customXml" Target="../ink/ink363.xml"/><Relationship Id="rId4" Type="http://schemas.openxmlformats.org/officeDocument/2006/relationships/customXml" Target="../ink/ink343.xml"/><Relationship Id="rId9" Type="http://schemas.openxmlformats.org/officeDocument/2006/relationships/image" Target="../media/image313.emf"/><Relationship Id="rId14" Type="http://schemas.openxmlformats.org/officeDocument/2006/relationships/customXml" Target="../ink/ink348.xml"/><Relationship Id="rId22" Type="http://schemas.openxmlformats.org/officeDocument/2006/relationships/customXml" Target="../ink/ink352.xml"/><Relationship Id="rId27" Type="http://schemas.openxmlformats.org/officeDocument/2006/relationships/image" Target="../media/image322.emf"/><Relationship Id="rId30" Type="http://schemas.openxmlformats.org/officeDocument/2006/relationships/customXml" Target="../ink/ink356.xml"/><Relationship Id="rId35" Type="http://schemas.openxmlformats.org/officeDocument/2006/relationships/image" Target="../media/image326.emf"/><Relationship Id="rId43" Type="http://schemas.openxmlformats.org/officeDocument/2006/relationships/image" Target="../media/image33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emf"/><Relationship Id="rId2" Type="http://schemas.openxmlformats.org/officeDocument/2006/relationships/customXml" Target="../ink/ink365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6.emf"/><Relationship Id="rId18" Type="http://schemas.openxmlformats.org/officeDocument/2006/relationships/customXml" Target="../ink/ink374.xml"/><Relationship Id="rId26" Type="http://schemas.openxmlformats.org/officeDocument/2006/relationships/customXml" Target="../ink/ink378.xml"/><Relationship Id="rId39" Type="http://schemas.openxmlformats.org/officeDocument/2006/relationships/image" Target="../media/image343.emf"/><Relationship Id="rId21" Type="http://schemas.openxmlformats.org/officeDocument/2006/relationships/image" Target="../media/image337.emf"/><Relationship Id="rId34" Type="http://schemas.openxmlformats.org/officeDocument/2006/relationships/customXml" Target="../ink/ink382.xml"/><Relationship Id="rId42" Type="http://schemas.openxmlformats.org/officeDocument/2006/relationships/customXml" Target="../ink/ink386.xml"/><Relationship Id="rId47" Type="http://schemas.openxmlformats.org/officeDocument/2006/relationships/image" Target="../media/image347.emf"/><Relationship Id="rId50" Type="http://schemas.openxmlformats.org/officeDocument/2006/relationships/customXml" Target="../ink/ink390.xml"/><Relationship Id="rId55" Type="http://schemas.openxmlformats.org/officeDocument/2006/relationships/image" Target="../media/image351.emf"/><Relationship Id="rId7" Type="http://schemas.openxmlformats.org/officeDocument/2006/relationships/image" Target="../media/image314.emf"/><Relationship Id="rId12" Type="http://schemas.openxmlformats.org/officeDocument/2006/relationships/customXml" Target="../ink/ink371.xml"/><Relationship Id="rId17" Type="http://schemas.openxmlformats.org/officeDocument/2006/relationships/image" Target="../media/image335.emf"/><Relationship Id="rId25" Type="http://schemas.openxmlformats.org/officeDocument/2006/relationships/image" Target="../media/image338.emf"/><Relationship Id="rId33" Type="http://schemas.openxmlformats.org/officeDocument/2006/relationships/image" Target="../media/image341.emf"/><Relationship Id="rId38" Type="http://schemas.openxmlformats.org/officeDocument/2006/relationships/customXml" Target="../ink/ink384.xml"/><Relationship Id="rId46" Type="http://schemas.openxmlformats.org/officeDocument/2006/relationships/customXml" Target="../ink/ink388.xml"/><Relationship Id="rId59" Type="http://schemas.openxmlformats.org/officeDocument/2006/relationships/image" Target="../media/image353.emf"/><Relationship Id="rId2" Type="http://schemas.openxmlformats.org/officeDocument/2006/relationships/customXml" Target="../ink/ink366.xml"/><Relationship Id="rId16" Type="http://schemas.openxmlformats.org/officeDocument/2006/relationships/customXml" Target="../ink/ink373.xml"/><Relationship Id="rId20" Type="http://schemas.openxmlformats.org/officeDocument/2006/relationships/customXml" Target="../ink/ink375.xml"/><Relationship Id="rId29" Type="http://schemas.openxmlformats.org/officeDocument/2006/relationships/image" Target="../media/image340.emf"/><Relationship Id="rId41" Type="http://schemas.openxmlformats.org/officeDocument/2006/relationships/image" Target="../media/image344.emf"/><Relationship Id="rId54" Type="http://schemas.openxmlformats.org/officeDocument/2006/relationships/customXml" Target="../ink/ink392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68.xml"/><Relationship Id="rId11" Type="http://schemas.openxmlformats.org/officeDocument/2006/relationships/image" Target="../media/image323.emf"/><Relationship Id="rId24" Type="http://schemas.openxmlformats.org/officeDocument/2006/relationships/customXml" Target="../ink/ink377.xml"/><Relationship Id="rId32" Type="http://schemas.openxmlformats.org/officeDocument/2006/relationships/customXml" Target="../ink/ink381.xml"/><Relationship Id="rId37" Type="http://schemas.openxmlformats.org/officeDocument/2006/relationships/image" Target="../media/image311.emf"/><Relationship Id="rId40" Type="http://schemas.openxmlformats.org/officeDocument/2006/relationships/customXml" Target="../ink/ink385.xml"/><Relationship Id="rId45" Type="http://schemas.openxmlformats.org/officeDocument/2006/relationships/image" Target="../media/image346.emf"/><Relationship Id="rId53" Type="http://schemas.openxmlformats.org/officeDocument/2006/relationships/image" Target="../media/image350.emf"/><Relationship Id="rId58" Type="http://schemas.openxmlformats.org/officeDocument/2006/relationships/customXml" Target="../ink/ink394.xml"/><Relationship Id="rId5" Type="http://schemas.openxmlformats.org/officeDocument/2006/relationships/image" Target="../media/image313.emf"/><Relationship Id="rId15" Type="http://schemas.openxmlformats.org/officeDocument/2006/relationships/image" Target="../media/image334.emf"/><Relationship Id="rId23" Type="http://schemas.openxmlformats.org/officeDocument/2006/relationships/image" Target="../media/image328.emf"/><Relationship Id="rId28" Type="http://schemas.openxmlformats.org/officeDocument/2006/relationships/customXml" Target="../ink/ink379.xml"/><Relationship Id="rId36" Type="http://schemas.openxmlformats.org/officeDocument/2006/relationships/customXml" Target="../ink/ink383.xml"/><Relationship Id="rId49" Type="http://schemas.openxmlformats.org/officeDocument/2006/relationships/image" Target="../media/image348.emf"/><Relationship Id="rId57" Type="http://schemas.openxmlformats.org/officeDocument/2006/relationships/image" Target="../media/image352.emf"/><Relationship Id="rId10" Type="http://schemas.openxmlformats.org/officeDocument/2006/relationships/customXml" Target="../ink/ink370.xml"/><Relationship Id="rId19" Type="http://schemas.openxmlformats.org/officeDocument/2006/relationships/image" Target="../media/image336.emf"/><Relationship Id="rId31" Type="http://schemas.openxmlformats.org/officeDocument/2006/relationships/image" Target="../media/image324.emf"/><Relationship Id="rId44" Type="http://schemas.openxmlformats.org/officeDocument/2006/relationships/customXml" Target="../ink/ink387.xml"/><Relationship Id="rId52" Type="http://schemas.openxmlformats.org/officeDocument/2006/relationships/customXml" Target="../ink/ink391.xml"/><Relationship Id="rId4" Type="http://schemas.openxmlformats.org/officeDocument/2006/relationships/customXml" Target="../ink/ink367.xml"/><Relationship Id="rId9" Type="http://schemas.openxmlformats.org/officeDocument/2006/relationships/image" Target="../media/image322.emf"/><Relationship Id="rId14" Type="http://schemas.openxmlformats.org/officeDocument/2006/relationships/customXml" Target="../ink/ink372.xml"/><Relationship Id="rId22" Type="http://schemas.openxmlformats.org/officeDocument/2006/relationships/customXml" Target="../ink/ink376.xml"/><Relationship Id="rId27" Type="http://schemas.openxmlformats.org/officeDocument/2006/relationships/image" Target="../media/image339.emf"/><Relationship Id="rId30" Type="http://schemas.openxmlformats.org/officeDocument/2006/relationships/customXml" Target="../ink/ink380.xml"/><Relationship Id="rId35" Type="http://schemas.openxmlformats.org/officeDocument/2006/relationships/image" Target="../media/image342.emf"/><Relationship Id="rId43" Type="http://schemas.openxmlformats.org/officeDocument/2006/relationships/image" Target="../media/image345.emf"/><Relationship Id="rId48" Type="http://schemas.openxmlformats.org/officeDocument/2006/relationships/customXml" Target="../ink/ink389.xml"/><Relationship Id="rId56" Type="http://schemas.openxmlformats.org/officeDocument/2006/relationships/customXml" Target="../ink/ink393.xml"/><Relationship Id="rId8" Type="http://schemas.openxmlformats.org/officeDocument/2006/relationships/customXml" Target="../ink/ink369.xml"/><Relationship Id="rId51" Type="http://schemas.openxmlformats.org/officeDocument/2006/relationships/image" Target="../media/image349.emf"/><Relationship Id="rId3" Type="http://schemas.openxmlformats.org/officeDocument/2006/relationships/image" Target="../media/image3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emf"/><Relationship Id="rId2" Type="http://schemas.openxmlformats.org/officeDocument/2006/relationships/customXml" Target="../ink/ink39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emf"/><Relationship Id="rId4" Type="http://schemas.openxmlformats.org/officeDocument/2006/relationships/customXml" Target="../ink/ink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811384" y="1635909"/>
            <a:ext cx="5381896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CMPE371</a:t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Analysis of Algorithms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202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Lecture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Part III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The Dynamic Programming Approach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7DE0C66-32C3-47C1-AF1A-3E85AE2D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09" y="0"/>
            <a:ext cx="2101891" cy="247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>
            <a:extLst>
              <a:ext uri="{FF2B5EF4-FFF2-40B4-BE49-F238E27FC236}">
                <a16:creationId xmlns:a16="http://schemas.microsoft.com/office/drawing/2014/main" id="{B05244B1-1857-4E6D-A04A-DE41C7B3456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recursive solution</a:t>
            </a:r>
          </a:p>
        </p:txBody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8E4F92D2-C76A-4DA5-9FBC-C7604CE43F75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1714500"/>
            <a:ext cx="6115050" cy="325755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We start with </a:t>
            </a:r>
            <a:r>
              <a:rPr lang="en-US" altLang="en-US" i="1" dirty="0" err="1">
                <a:latin typeface="Times New Roman" panose="02020603050405020304" pitchFamily="18" charset="0"/>
              </a:rPr>
              <a:t>i</a:t>
            </a:r>
            <a:r>
              <a:rPr lang="en-US" altLang="en-US" i="1" dirty="0">
                <a:latin typeface="Times New Roman" panose="02020603050405020304" pitchFamily="18" charset="0"/>
              </a:rPr>
              <a:t> = j = 0</a:t>
            </a:r>
            <a:r>
              <a:rPr lang="en-US" altLang="en-US" dirty="0">
                <a:latin typeface="Times New Roman" panose="02020603050405020304" pitchFamily="18" charset="0"/>
              </a:rPr>
              <a:t> (empty substrings of x and y)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Since X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0</a:t>
            </a:r>
            <a:r>
              <a:rPr lang="en-US" altLang="en-US" dirty="0">
                <a:latin typeface="Times New Roman" panose="02020603050405020304" pitchFamily="18" charset="0"/>
              </a:rPr>
              <a:t> and Y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0</a:t>
            </a:r>
            <a:r>
              <a:rPr lang="en-US" altLang="en-US" dirty="0">
                <a:latin typeface="Times New Roman" panose="02020603050405020304" pitchFamily="18" charset="0"/>
              </a:rPr>
              <a:t> are empty strings, their LCS is always empty (i.e. </a:t>
            </a:r>
            <a:r>
              <a:rPr lang="en-US" altLang="en-US" i="1" dirty="0">
                <a:latin typeface="Times New Roman" panose="02020603050405020304" pitchFamily="18" charset="0"/>
              </a:rPr>
              <a:t>c[0,0] = 0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LCS of empty string and any other string is empty, so for every </a:t>
            </a:r>
            <a:r>
              <a:rPr lang="en-US" altLang="en-US" dirty="0" err="1">
                <a:latin typeface="Times New Roman" panose="02020603050405020304" pitchFamily="18" charset="0"/>
              </a:rPr>
              <a:t>i</a:t>
            </a:r>
            <a:r>
              <a:rPr lang="en-US" altLang="en-US" dirty="0">
                <a:latin typeface="Times New Roman" panose="02020603050405020304" pitchFamily="18" charset="0"/>
              </a:rPr>
              <a:t> and j: </a:t>
            </a:r>
            <a:r>
              <a:rPr lang="en-US" altLang="en-US" i="1" dirty="0">
                <a:latin typeface="Times New Roman" panose="02020603050405020304" pitchFamily="18" charset="0"/>
              </a:rPr>
              <a:t>c[0, j] = c[i,0] = 0</a:t>
            </a:r>
            <a:endParaRPr lang="en-US" altLang="en-US" sz="3000" dirty="0"/>
          </a:p>
        </p:txBody>
      </p:sp>
      <p:graphicFrame>
        <p:nvGraphicFramePr>
          <p:cNvPr id="35842" name="Object 2">
            <a:extLst>
              <a:ext uri="{FF2B5EF4-FFF2-40B4-BE49-F238E27FC236}">
                <a16:creationId xmlns:a16="http://schemas.microsoft.com/office/drawing/2014/main" id="{88B1CC3A-AD2C-4652-882C-238FD27CE27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43100" y="742950"/>
          <a:ext cx="5829300" cy="873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7760" imgH="457200" progId="Equation.3">
                  <p:embed/>
                </p:oleObj>
              </mc:Choice>
              <mc:Fallback>
                <p:oleObj name="Equation" r:id="rId5" imgW="3047760" imgH="457200" progId="Equation.3">
                  <p:embed/>
                  <p:pic>
                    <p:nvPicPr>
                      <p:cNvPr id="35842" name="Object 2">
                        <a:extLst>
                          <a:ext uri="{FF2B5EF4-FFF2-40B4-BE49-F238E27FC236}">
                            <a16:creationId xmlns:a16="http://schemas.microsoft.com/office/drawing/2014/main" id="{88B1CC3A-AD2C-4652-882C-238FD27CE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742950"/>
                        <a:ext cx="5829300" cy="873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>
            <a:extLst>
              <a:ext uri="{FF2B5EF4-FFF2-40B4-BE49-F238E27FC236}">
                <a16:creationId xmlns:a16="http://schemas.microsoft.com/office/drawing/2014/main" id="{81057C58-2C21-462C-BD0F-0181BE9757C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recursive solution</a:t>
            </a:r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1FCBF26F-7635-4F76-85F4-BB34F0382E9D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1885950"/>
            <a:ext cx="6115050" cy="325755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>
                <a:latin typeface="Times New Roman" panose="02020603050405020304" pitchFamily="18" charset="0"/>
              </a:rPr>
              <a:t>When we calculate </a:t>
            </a:r>
            <a:r>
              <a:rPr lang="en-US" altLang="en-US" i="1">
                <a:latin typeface="Times New Roman" panose="02020603050405020304" pitchFamily="18" charset="0"/>
              </a:rPr>
              <a:t>c[i,j],</a:t>
            </a:r>
            <a:r>
              <a:rPr lang="en-US" altLang="en-US">
                <a:latin typeface="Times New Roman" panose="02020603050405020304" pitchFamily="18" charset="0"/>
              </a:rPr>
              <a:t> we consider two cases:</a:t>
            </a:r>
          </a:p>
          <a:p>
            <a:pPr>
              <a:lnSpc>
                <a:spcPct val="130000"/>
              </a:lnSpc>
            </a:pPr>
            <a:r>
              <a:rPr lang="en-US" altLang="en-US" b="1">
                <a:latin typeface="Times New Roman" panose="02020603050405020304" pitchFamily="18" charset="0"/>
              </a:rPr>
              <a:t>First case: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</a:rPr>
              <a:t>x[i]=y[j]</a:t>
            </a:r>
            <a:r>
              <a:rPr lang="en-US" altLang="en-US">
                <a:latin typeface="Times New Roman" panose="02020603050405020304" pitchFamily="18" charset="0"/>
              </a:rPr>
              <a:t>: one more symbol in strings X and Y matches, so the length of LCS </a:t>
            </a:r>
            <a:r>
              <a:rPr lang="en-US" altLang="en-US" i="1">
                <a:latin typeface="Times New Roman" panose="02020603050405020304" pitchFamily="18" charset="0"/>
              </a:rPr>
              <a:t>X</a:t>
            </a:r>
            <a:r>
              <a:rPr lang="en-US" altLang="en-US" i="1" baseline="-25000">
                <a:latin typeface="Times New Roman" panose="02020603050405020304" pitchFamily="18" charset="0"/>
              </a:rPr>
              <a:t>i</a:t>
            </a:r>
            <a:r>
              <a:rPr lang="en-US" altLang="en-US">
                <a:latin typeface="Times New Roman" panose="02020603050405020304" pitchFamily="18" charset="0"/>
              </a:rPr>
              <a:t> and Y</a:t>
            </a:r>
            <a:r>
              <a:rPr lang="en-US" altLang="en-US" i="1" baseline="-25000">
                <a:latin typeface="Times New Roman" panose="02020603050405020304" pitchFamily="18" charset="0"/>
              </a:rPr>
              <a:t>j</a:t>
            </a:r>
            <a:r>
              <a:rPr lang="en-US" altLang="en-US" i="1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equals to the length of LCS of smaller strings X</a:t>
            </a:r>
            <a:r>
              <a:rPr lang="en-US" altLang="en-US" i="1" baseline="-25000">
                <a:latin typeface="Times New Roman" panose="02020603050405020304" pitchFamily="18" charset="0"/>
              </a:rPr>
              <a:t>i-1</a:t>
            </a:r>
            <a:r>
              <a:rPr lang="en-US" altLang="en-US">
                <a:latin typeface="Times New Roman" panose="02020603050405020304" pitchFamily="18" charset="0"/>
              </a:rPr>
              <a:t> and Y</a:t>
            </a:r>
            <a:r>
              <a:rPr lang="en-US" altLang="en-US" i="1" baseline="-25000">
                <a:latin typeface="Times New Roman" panose="02020603050405020304" pitchFamily="18" charset="0"/>
              </a:rPr>
              <a:t>i-1</a:t>
            </a:r>
            <a:r>
              <a:rPr lang="en-US" altLang="en-US">
                <a:latin typeface="Times New Roman" panose="02020603050405020304" pitchFamily="18" charset="0"/>
              </a:rPr>
              <a:t> , plus 1</a:t>
            </a:r>
          </a:p>
        </p:txBody>
      </p:sp>
      <p:graphicFrame>
        <p:nvGraphicFramePr>
          <p:cNvPr id="36866" name="Object 2">
            <a:extLst>
              <a:ext uri="{FF2B5EF4-FFF2-40B4-BE49-F238E27FC236}">
                <a16:creationId xmlns:a16="http://schemas.microsoft.com/office/drawing/2014/main" id="{B4F8B36F-6389-4818-A49D-7E7B1537C51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43100" y="914400"/>
          <a:ext cx="5829300" cy="873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7760" imgH="457200" progId="Equation.3">
                  <p:embed/>
                </p:oleObj>
              </mc:Choice>
              <mc:Fallback>
                <p:oleObj name="Equation" r:id="rId5" imgW="3047760" imgH="457200" progId="Equation.3">
                  <p:embed/>
                  <p:pic>
                    <p:nvPicPr>
                      <p:cNvPr id="36866" name="Object 2">
                        <a:extLst>
                          <a:ext uri="{FF2B5EF4-FFF2-40B4-BE49-F238E27FC236}">
                            <a16:creationId xmlns:a16="http://schemas.microsoft.com/office/drawing/2014/main" id="{B4F8B36F-6389-4818-A49D-7E7B1537C5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914400"/>
                        <a:ext cx="5829300" cy="873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4070067" y="3899516"/>
              <a:ext cx="2444760" cy="1171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3947" y="3893756"/>
                <a:ext cx="2458080" cy="118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>
            <a:extLst>
              <a:ext uri="{FF2B5EF4-FFF2-40B4-BE49-F238E27FC236}">
                <a16:creationId xmlns:a16="http://schemas.microsoft.com/office/drawing/2014/main" id="{48808917-85EB-4060-A3D8-E0C53B9B7D8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recursive solution</a:t>
            </a:r>
          </a:p>
        </p:txBody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EDEB6765-51A6-47DE-8CB2-B597687521B5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1714500"/>
            <a:ext cx="6115050" cy="2514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b="1">
                <a:latin typeface="Times New Roman" panose="02020603050405020304" pitchFamily="18" charset="0"/>
              </a:rPr>
              <a:t>Second case: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</a:rPr>
              <a:t>x[i] != y[j]</a:t>
            </a:r>
          </a:p>
          <a:p>
            <a:pPr>
              <a:lnSpc>
                <a:spcPct val="130000"/>
              </a:lnSpc>
            </a:pPr>
            <a:r>
              <a:rPr lang="en-US" altLang="en-US">
                <a:latin typeface="Times New Roman" panose="02020603050405020304" pitchFamily="18" charset="0"/>
              </a:rPr>
              <a:t>As symbols don’t match, our solution is not improved, and the length of LCS(X</a:t>
            </a:r>
            <a:r>
              <a:rPr lang="en-US" altLang="en-US" baseline="-25000">
                <a:latin typeface="Times New Roman" panose="02020603050405020304" pitchFamily="18" charset="0"/>
              </a:rPr>
              <a:t>i</a:t>
            </a:r>
            <a:r>
              <a:rPr lang="en-US" altLang="en-US">
                <a:latin typeface="Times New Roman" panose="02020603050405020304" pitchFamily="18" charset="0"/>
              </a:rPr>
              <a:t> , Y</a:t>
            </a:r>
            <a:r>
              <a:rPr lang="en-US" altLang="en-US" baseline="-25000">
                <a:latin typeface="Times New Roman" panose="02020603050405020304" pitchFamily="18" charset="0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) is the same as before (i.e. maximum of 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>
                <a:latin typeface="Times New Roman" panose="02020603050405020304" pitchFamily="18" charset="0"/>
              </a:rPr>
              <a:t>LCS(X</a:t>
            </a:r>
            <a:r>
              <a:rPr lang="en-US" altLang="en-US" baseline="-25000">
                <a:latin typeface="Times New Roman" panose="02020603050405020304" pitchFamily="18" charset="0"/>
              </a:rPr>
              <a:t>i</a:t>
            </a:r>
            <a:r>
              <a:rPr lang="en-US" altLang="en-US">
                <a:latin typeface="Times New Roman" panose="02020603050405020304" pitchFamily="18" charset="0"/>
              </a:rPr>
              <a:t>, Y</a:t>
            </a:r>
            <a:r>
              <a:rPr lang="en-US" altLang="en-US" baseline="-25000">
                <a:latin typeface="Times New Roman" panose="02020603050405020304" pitchFamily="18" charset="0"/>
              </a:rPr>
              <a:t>j-1</a:t>
            </a:r>
            <a:r>
              <a:rPr lang="en-US" altLang="en-US">
                <a:latin typeface="Times New Roman" panose="02020603050405020304" pitchFamily="18" charset="0"/>
              </a:rPr>
              <a:t>) and LCS(X</a:t>
            </a:r>
            <a:r>
              <a:rPr lang="en-US" altLang="en-US" baseline="-25000">
                <a:latin typeface="Times New Roman" panose="02020603050405020304" pitchFamily="18" charset="0"/>
              </a:rPr>
              <a:t>i-1</a:t>
            </a:r>
            <a:r>
              <a:rPr lang="en-US" altLang="en-US">
                <a:latin typeface="Times New Roman" panose="02020603050405020304" pitchFamily="18" charset="0"/>
              </a:rPr>
              <a:t>,Y</a:t>
            </a:r>
            <a:r>
              <a:rPr lang="en-US" altLang="en-US" baseline="-25000">
                <a:latin typeface="Times New Roman" panose="02020603050405020304" pitchFamily="18" charset="0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  <a:endParaRPr lang="en-US" altLang="en-US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61634996-7C7B-4C55-998C-51DF7AA2CC7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43100" y="742950"/>
          <a:ext cx="5829300" cy="873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7760" imgH="457200" progId="Equation.3">
                  <p:embed/>
                </p:oleObj>
              </mc:Choice>
              <mc:Fallback>
                <p:oleObj name="Equation" r:id="rId6" imgW="3047760" imgH="457200" progId="Equation.3">
                  <p:embed/>
                  <p:pic>
                    <p:nvPicPr>
                      <p:cNvPr id="37890" name="Object 2">
                        <a:extLst>
                          <a:ext uri="{FF2B5EF4-FFF2-40B4-BE49-F238E27FC236}">
                            <a16:creationId xmlns:a16="http://schemas.microsoft.com/office/drawing/2014/main" id="{61634996-7C7B-4C55-998C-51DF7AA2CC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742950"/>
                        <a:ext cx="5829300" cy="873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>
            <a:extLst>
              <a:ext uri="{FF2B5EF4-FFF2-40B4-BE49-F238E27FC236}">
                <a16:creationId xmlns:a16="http://schemas.microsoft.com/office/drawing/2014/main" id="{0C234F77-0368-429B-97C5-0777EBDD989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85951" y="4343400"/>
            <a:ext cx="6097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333399"/>
                </a:solidFill>
              </a:rPr>
              <a:t>Why not just take the length of LCS(X</a:t>
            </a:r>
            <a:r>
              <a:rPr lang="en-US" altLang="en-US" baseline="-25000">
                <a:solidFill>
                  <a:srgbClr val="333399"/>
                </a:solidFill>
              </a:rPr>
              <a:t>i-1</a:t>
            </a:r>
            <a:r>
              <a:rPr lang="en-US" altLang="en-US">
                <a:solidFill>
                  <a:srgbClr val="333399"/>
                </a:solidFill>
              </a:rPr>
              <a:t>, Y</a:t>
            </a:r>
            <a:r>
              <a:rPr lang="en-US" altLang="en-US" baseline="-25000">
                <a:solidFill>
                  <a:srgbClr val="333399"/>
                </a:solidFill>
              </a:rPr>
              <a:t>j-1</a:t>
            </a:r>
            <a:r>
              <a:rPr lang="en-US" altLang="en-US">
                <a:solidFill>
                  <a:srgbClr val="333399"/>
                </a:solidFill>
              </a:rPr>
              <a:t>) ?</a:t>
            </a:r>
            <a:endParaRPr lang="en-US" altLang="en-US" sz="180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>
            <a:extLst>
              <a:ext uri="{FF2B5EF4-FFF2-40B4-BE49-F238E27FC236}">
                <a16:creationId xmlns:a16="http://schemas.microsoft.com/office/drawing/2014/main" id="{EA1AA22B-7F26-4B67-BA02-0F4C64500F0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Length Algorithm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D225EEB-262B-4F71-85CA-3D46CE8F534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742950"/>
            <a:ext cx="6115050" cy="44005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LCS-Length(X, Y)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1. m = length(X)  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get the # of symbols in X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2. n  = length(Y) 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get the # of symbols in Y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3. for </a:t>
            </a:r>
            <a:r>
              <a:rPr lang="en-US" altLang="en-US" sz="2250" dirty="0" err="1">
                <a:latin typeface="Times New Roman" panose="02020603050405020304" pitchFamily="18" charset="0"/>
              </a:rPr>
              <a:t>i</a:t>
            </a:r>
            <a:r>
              <a:rPr lang="en-US" altLang="en-US" sz="2250" dirty="0">
                <a:latin typeface="Times New Roman" panose="02020603050405020304" pitchFamily="18" charset="0"/>
              </a:rPr>
              <a:t> = 1 to m 	c[i,0] = 0 	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special case: Y</a:t>
            </a:r>
            <a:r>
              <a:rPr lang="en-US" altLang="en-US" sz="2250" baseline="-25000" dirty="0">
                <a:solidFill>
                  <a:srgbClr val="33CC33"/>
                </a:solidFill>
                <a:latin typeface="Times New Roman" panose="02020603050405020304" pitchFamily="18" charset="0"/>
              </a:rPr>
              <a:t>0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4. for j = 1 to n  	c[0,j] = 0 	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special case: X</a:t>
            </a:r>
            <a:r>
              <a:rPr lang="en-US" altLang="en-US" sz="2250" baseline="-25000" dirty="0">
                <a:solidFill>
                  <a:srgbClr val="33CC33"/>
                </a:solidFill>
                <a:latin typeface="Times New Roman" panose="02020603050405020304" pitchFamily="18" charset="0"/>
              </a:rPr>
              <a:t>0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5. for </a:t>
            </a:r>
            <a:r>
              <a:rPr lang="en-US" altLang="en-US" sz="2250" dirty="0" err="1">
                <a:latin typeface="Times New Roman" panose="02020603050405020304" pitchFamily="18" charset="0"/>
              </a:rPr>
              <a:t>i</a:t>
            </a:r>
            <a:r>
              <a:rPr lang="en-US" altLang="en-US" sz="2250" dirty="0">
                <a:latin typeface="Times New Roman" panose="02020603050405020304" pitchFamily="18" charset="0"/>
              </a:rPr>
              <a:t> = 1 to m 			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for all X</a:t>
            </a:r>
            <a:r>
              <a:rPr lang="en-US" altLang="en-US" sz="2250" baseline="-25000" dirty="0">
                <a:solidFill>
                  <a:srgbClr val="33CC33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25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6. 	for j = 1 to n  			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for all </a:t>
            </a:r>
            <a:r>
              <a:rPr lang="en-US" altLang="en-US" sz="2250" dirty="0" err="1">
                <a:solidFill>
                  <a:srgbClr val="33CC33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250" baseline="-25000" dirty="0" err="1">
                <a:solidFill>
                  <a:srgbClr val="33CC33"/>
                </a:solidFill>
                <a:latin typeface="Times New Roman" panose="02020603050405020304" pitchFamily="18" charset="0"/>
              </a:rPr>
              <a:t>j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7. 		if ( X</a:t>
            </a:r>
            <a:r>
              <a:rPr lang="en-US" altLang="en-US" sz="2250" baseline="-25000" dirty="0">
                <a:latin typeface="Times New Roman" panose="02020603050405020304" pitchFamily="18" charset="0"/>
              </a:rPr>
              <a:t>i</a:t>
            </a:r>
            <a:r>
              <a:rPr lang="en-US" altLang="en-US" sz="2250" dirty="0">
                <a:latin typeface="Times New Roman" panose="02020603050405020304" pitchFamily="18" charset="0"/>
              </a:rPr>
              <a:t> == </a:t>
            </a:r>
            <a:r>
              <a:rPr lang="en-US" altLang="en-US" sz="2250" dirty="0" err="1">
                <a:latin typeface="Times New Roman" panose="02020603050405020304" pitchFamily="18" charset="0"/>
              </a:rPr>
              <a:t>Y</a:t>
            </a:r>
            <a:r>
              <a:rPr lang="en-US" altLang="en-US" sz="2250" baseline="-25000" dirty="0" err="1">
                <a:latin typeface="Times New Roman" panose="02020603050405020304" pitchFamily="18" charset="0"/>
              </a:rPr>
              <a:t>j</a:t>
            </a:r>
            <a:r>
              <a:rPr lang="en-US" altLang="en-US" sz="2250" dirty="0">
                <a:latin typeface="Times New Roman" panose="02020603050405020304" pitchFamily="18" charset="0"/>
              </a:rPr>
              <a:t> )		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8. 			c[</a:t>
            </a:r>
            <a:r>
              <a:rPr lang="en-US" altLang="en-US" sz="2250" dirty="0" err="1">
                <a:latin typeface="Times New Roman" panose="02020603050405020304" pitchFamily="18" charset="0"/>
              </a:rPr>
              <a:t>i,j</a:t>
            </a:r>
            <a:r>
              <a:rPr lang="en-US" altLang="en-US" sz="2250" dirty="0">
                <a:latin typeface="Times New Roman" panose="02020603050405020304" pitchFamily="18" charset="0"/>
              </a:rPr>
              <a:t>] = c[i-1,j-1] + 1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9. 		else c[</a:t>
            </a:r>
            <a:r>
              <a:rPr lang="en-US" altLang="en-US" sz="2250" dirty="0" err="1">
                <a:latin typeface="Times New Roman" panose="02020603050405020304" pitchFamily="18" charset="0"/>
              </a:rPr>
              <a:t>i,j</a:t>
            </a:r>
            <a:r>
              <a:rPr lang="en-US" altLang="en-US" sz="2250" dirty="0">
                <a:latin typeface="Times New Roman" panose="02020603050405020304" pitchFamily="18" charset="0"/>
              </a:rPr>
              <a:t>] = max( c[i-1,j], c[i,j-1] )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10. return c[</a:t>
            </a:r>
            <a:r>
              <a:rPr lang="en-US" altLang="en-US" sz="2250" dirty="0" err="1">
                <a:latin typeface="Times New Roman" panose="02020603050405020304" pitchFamily="18" charset="0"/>
              </a:rPr>
              <a:t>m,n</a:t>
            </a:r>
            <a:r>
              <a:rPr lang="en-US" altLang="en-US" sz="2250" dirty="0">
                <a:latin typeface="Times New Roman" panose="02020603050405020304" pitchFamily="18" charset="0"/>
              </a:rPr>
              <a:t>]   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return LCS length for X and 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43D2-F702-489F-8A4B-D92838EECD42}" type="datetime1">
              <a:rPr lang="en-US" smtClean="0"/>
              <a:t>10/23/2025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/>
              <p14:cNvContentPartPr/>
              <p14:nvPr/>
            </p14:nvContentPartPr>
            <p14:xfrm>
              <a:off x="5853507" y="412556"/>
              <a:ext cx="2759040" cy="71100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0987" y="407876"/>
                <a:ext cx="276732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" name="Ink 78"/>
              <p14:cNvContentPartPr/>
              <p14:nvPr/>
            </p14:nvContentPartPr>
            <p14:xfrm>
              <a:off x="816027" y="577076"/>
              <a:ext cx="8114760" cy="357876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267" y="573476"/>
                <a:ext cx="8123040" cy="358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0" name="Ink 249"/>
              <p14:cNvContentPartPr/>
              <p14:nvPr/>
            </p14:nvContentPartPr>
            <p14:xfrm>
              <a:off x="5605467" y="3738956"/>
              <a:ext cx="3447000" cy="126684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0427" y="3732836"/>
                <a:ext cx="3455280" cy="12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1" name="Ink 280"/>
              <p14:cNvContentPartPr/>
              <p14:nvPr/>
            </p14:nvContentPartPr>
            <p14:xfrm>
              <a:off x="6525987" y="4948916"/>
              <a:ext cx="673560" cy="133920"/>
            </p14:xfrm>
          </p:contentPart>
        </mc:Choice>
        <mc:Fallback xmlns="">
          <p:pic>
            <p:nvPicPr>
              <p:cNvPr id="281" name="Ink 28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20947" y="4943516"/>
                <a:ext cx="684360" cy="14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868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>
            <a:extLst>
              <a:ext uri="{FF2B5EF4-FFF2-40B4-BE49-F238E27FC236}">
                <a16:creationId xmlns:a16="http://schemas.microsoft.com/office/drawing/2014/main" id="{E4FA3C27-FF00-4E09-A193-9EC46494316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Example</a:t>
            </a: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C341930-4B29-4C4F-B081-5056909BC83B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742950"/>
            <a:ext cx="6115050" cy="19431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We’ll see how LCS algorithm works on the following example: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X = ABCB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Y = BDCAB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0E9DB3C5-5A31-47F8-AB70-FBF970B1201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14550" y="3860007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LCS(X, Y) = BCB</a:t>
            </a:r>
          </a:p>
          <a:p>
            <a:r>
              <a:rPr lang="en-US" altLang="en-US"/>
              <a:t>X = A </a:t>
            </a:r>
            <a:r>
              <a:rPr lang="en-US" altLang="en-US" b="1"/>
              <a:t>B</a:t>
            </a:r>
            <a:r>
              <a:rPr lang="en-US" altLang="en-US"/>
              <a:t>     </a:t>
            </a:r>
            <a:r>
              <a:rPr lang="en-US" altLang="en-US" b="1"/>
              <a:t>C</a:t>
            </a:r>
            <a:r>
              <a:rPr lang="en-US" altLang="en-US"/>
              <a:t>     </a:t>
            </a:r>
            <a:r>
              <a:rPr lang="en-US" altLang="en-US" b="1"/>
              <a:t>B</a:t>
            </a:r>
            <a:endParaRPr lang="en-US" altLang="en-US"/>
          </a:p>
          <a:p>
            <a:r>
              <a:rPr lang="en-US" altLang="en-US"/>
              <a:t>Y =     </a:t>
            </a:r>
            <a:r>
              <a:rPr lang="en-US" altLang="en-US" b="1"/>
              <a:t>B</a:t>
            </a:r>
            <a:r>
              <a:rPr lang="en-US" altLang="en-US"/>
              <a:t> D </a:t>
            </a:r>
            <a:r>
              <a:rPr lang="en-US" altLang="en-US" b="1"/>
              <a:t>C</a:t>
            </a:r>
            <a:r>
              <a:rPr lang="en-US" altLang="en-US"/>
              <a:t> A </a:t>
            </a:r>
            <a:r>
              <a:rPr lang="en-US" altLang="en-US" b="1"/>
              <a:t>B</a:t>
            </a:r>
            <a:endParaRPr lang="en-US" altLang="en-US" sz="1800" b="1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0786CCE0-384D-430C-A83C-F08E4C4D223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45494" y="2757488"/>
            <a:ext cx="57269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333399"/>
                </a:solidFill>
              </a:rPr>
              <a:t>What is the Longest Common Subsequence </a:t>
            </a:r>
          </a:p>
          <a:p>
            <a:r>
              <a:rPr lang="en-US" altLang="en-US">
                <a:solidFill>
                  <a:srgbClr val="333399"/>
                </a:solidFill>
              </a:rPr>
              <a:t>of X and Y?</a:t>
            </a:r>
            <a:endParaRPr lang="en-US" altLang="en-US" sz="180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  <p:bldP spid="1536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>
            <a:extLst>
              <a:ext uri="{FF2B5EF4-FFF2-40B4-BE49-F238E27FC236}">
                <a16:creationId xmlns:a16="http://schemas.microsoft.com/office/drawing/2014/main" id="{C735E4CC-EAE2-46B7-90B7-7C2145BF849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(0)</a:t>
            </a:r>
          </a:p>
        </p:txBody>
      </p:sp>
      <p:sp>
        <p:nvSpPr>
          <p:cNvPr id="40964" name="Line 3">
            <a:extLst>
              <a:ext uri="{FF2B5EF4-FFF2-40B4-BE49-F238E27FC236}">
                <a16:creationId xmlns:a16="http://schemas.microsoft.com/office/drawing/2014/main" id="{6519675D-AFAB-4088-BF44-FC905C86BAEF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5" name="Line 4">
            <a:extLst>
              <a:ext uri="{FF2B5EF4-FFF2-40B4-BE49-F238E27FC236}">
                <a16:creationId xmlns:a16="http://schemas.microsoft.com/office/drawing/2014/main" id="{F452C3D9-115F-4506-B698-733D1A2D728C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6" name="Line 5">
            <a:extLst>
              <a:ext uri="{FF2B5EF4-FFF2-40B4-BE49-F238E27FC236}">
                <a16:creationId xmlns:a16="http://schemas.microsoft.com/office/drawing/2014/main" id="{71FC0400-A1EC-4F04-8B17-CA1C2289EDB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B108F79-9DBD-4068-A1CA-988C32506798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8" name="Line 7">
            <a:extLst>
              <a:ext uri="{FF2B5EF4-FFF2-40B4-BE49-F238E27FC236}">
                <a16:creationId xmlns:a16="http://schemas.microsoft.com/office/drawing/2014/main" id="{416F752E-3778-48BD-A9EA-C80B22B65D14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9" name="Line 8">
            <a:extLst>
              <a:ext uri="{FF2B5EF4-FFF2-40B4-BE49-F238E27FC236}">
                <a16:creationId xmlns:a16="http://schemas.microsoft.com/office/drawing/2014/main" id="{5F47277D-B517-4467-A436-35437AB84D94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0" name="Line 9">
            <a:extLst>
              <a:ext uri="{FF2B5EF4-FFF2-40B4-BE49-F238E27FC236}">
                <a16:creationId xmlns:a16="http://schemas.microsoft.com/office/drawing/2014/main" id="{2C512A02-C5CC-487B-88AD-76245C2C4ED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1" name="Line 10">
            <a:extLst>
              <a:ext uri="{FF2B5EF4-FFF2-40B4-BE49-F238E27FC236}">
                <a16:creationId xmlns:a16="http://schemas.microsoft.com/office/drawing/2014/main" id="{06619679-1BCD-4F9B-9F63-9F00E9C82CBC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2" name="Line 11">
            <a:extLst>
              <a:ext uri="{FF2B5EF4-FFF2-40B4-BE49-F238E27FC236}">
                <a16:creationId xmlns:a16="http://schemas.microsoft.com/office/drawing/2014/main" id="{0237BDC4-9107-4197-82C5-241BDF287BB0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3" name="Line 12">
            <a:extLst>
              <a:ext uri="{FF2B5EF4-FFF2-40B4-BE49-F238E27FC236}">
                <a16:creationId xmlns:a16="http://schemas.microsoft.com/office/drawing/2014/main" id="{3CC98EB8-289A-4630-BBA9-12EC5AA4852F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4" name="Line 13">
            <a:extLst>
              <a:ext uri="{FF2B5EF4-FFF2-40B4-BE49-F238E27FC236}">
                <a16:creationId xmlns:a16="http://schemas.microsoft.com/office/drawing/2014/main" id="{98EF7DCD-9E0B-47D3-84A0-10F9FE111016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5" name="Line 14">
            <a:extLst>
              <a:ext uri="{FF2B5EF4-FFF2-40B4-BE49-F238E27FC236}">
                <a16:creationId xmlns:a16="http://schemas.microsoft.com/office/drawing/2014/main" id="{E8D35429-BAB6-4765-AF3A-A5A37A3295DA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6" name="Line 15">
            <a:extLst>
              <a:ext uri="{FF2B5EF4-FFF2-40B4-BE49-F238E27FC236}">
                <a16:creationId xmlns:a16="http://schemas.microsoft.com/office/drawing/2014/main" id="{4EC1A3EA-7C18-4F1B-A62B-B5C0961F25A3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7" name="Text Box 16">
            <a:extLst>
              <a:ext uri="{FF2B5EF4-FFF2-40B4-BE49-F238E27FC236}">
                <a16:creationId xmlns:a16="http://schemas.microsoft.com/office/drawing/2014/main" id="{A8E4DA32-6632-42ED-85F0-D1798FCCE1B4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40978" name="Text Box 17">
            <a:extLst>
              <a:ext uri="{FF2B5EF4-FFF2-40B4-BE49-F238E27FC236}">
                <a16:creationId xmlns:a16="http://schemas.microsoft.com/office/drawing/2014/main" id="{C658E0E1-9515-4A24-B6C2-AD500FB84A07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0979" name="Text Box 18">
            <a:extLst>
              <a:ext uri="{FF2B5EF4-FFF2-40B4-BE49-F238E27FC236}">
                <a16:creationId xmlns:a16="http://schemas.microsoft.com/office/drawing/2014/main" id="{3481AEC4-CB30-42AF-9CB0-F2CCAABC0DB8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0980" name="Text Box 19">
            <a:extLst>
              <a:ext uri="{FF2B5EF4-FFF2-40B4-BE49-F238E27FC236}">
                <a16:creationId xmlns:a16="http://schemas.microsoft.com/office/drawing/2014/main" id="{D11B52B5-1B02-43E0-ABD3-4C373BAB00DB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0981" name="Text Box 20">
            <a:extLst>
              <a:ext uri="{FF2B5EF4-FFF2-40B4-BE49-F238E27FC236}">
                <a16:creationId xmlns:a16="http://schemas.microsoft.com/office/drawing/2014/main" id="{80BE56FE-69C8-4B88-9577-C1B710F13D8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0982" name="Text Box 21">
            <a:extLst>
              <a:ext uri="{FF2B5EF4-FFF2-40B4-BE49-F238E27FC236}">
                <a16:creationId xmlns:a16="http://schemas.microsoft.com/office/drawing/2014/main" id="{00F9EA48-3BAE-4CC9-8687-811968977512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0983" name="Text Box 22">
            <a:extLst>
              <a:ext uri="{FF2B5EF4-FFF2-40B4-BE49-F238E27FC236}">
                <a16:creationId xmlns:a16="http://schemas.microsoft.com/office/drawing/2014/main" id="{46DA9458-37A4-4652-B187-5FF4EE7D125F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0984" name="Text Box 23">
            <a:extLst>
              <a:ext uri="{FF2B5EF4-FFF2-40B4-BE49-F238E27FC236}">
                <a16:creationId xmlns:a16="http://schemas.microsoft.com/office/drawing/2014/main" id="{500D5011-65E7-4AE5-8C86-C3148F8D2249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0985" name="Text Box 24">
            <a:extLst>
              <a:ext uri="{FF2B5EF4-FFF2-40B4-BE49-F238E27FC236}">
                <a16:creationId xmlns:a16="http://schemas.microsoft.com/office/drawing/2014/main" id="{C3021AA1-0814-4B99-A92C-8DDBB921DF01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0986" name="Text Box 25">
            <a:extLst>
              <a:ext uri="{FF2B5EF4-FFF2-40B4-BE49-F238E27FC236}">
                <a16:creationId xmlns:a16="http://schemas.microsoft.com/office/drawing/2014/main" id="{12DFEF18-5DC6-4FED-82D7-B2E4BFB03BF5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0987" name="Text Box 26">
            <a:extLst>
              <a:ext uri="{FF2B5EF4-FFF2-40B4-BE49-F238E27FC236}">
                <a16:creationId xmlns:a16="http://schemas.microsoft.com/office/drawing/2014/main" id="{7F263FA2-7289-4DA6-91C3-513DB23D77F2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0988" name="Text Box 27">
            <a:extLst>
              <a:ext uri="{FF2B5EF4-FFF2-40B4-BE49-F238E27FC236}">
                <a16:creationId xmlns:a16="http://schemas.microsoft.com/office/drawing/2014/main" id="{A14C5E0E-BB63-46F4-AF10-1DF3D0889FC4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0989" name="Text Box 28">
            <a:extLst>
              <a:ext uri="{FF2B5EF4-FFF2-40B4-BE49-F238E27FC236}">
                <a16:creationId xmlns:a16="http://schemas.microsoft.com/office/drawing/2014/main" id="{E6E43C80-8EA0-4E62-9C1C-8BABF9F3BE28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0990" name="Text Box 29">
            <a:extLst>
              <a:ext uri="{FF2B5EF4-FFF2-40B4-BE49-F238E27FC236}">
                <a16:creationId xmlns:a16="http://schemas.microsoft.com/office/drawing/2014/main" id="{59FE315B-88E8-4A6F-81EC-929E2FBF06F2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0991" name="Text Box 30">
            <a:extLst>
              <a:ext uri="{FF2B5EF4-FFF2-40B4-BE49-F238E27FC236}">
                <a16:creationId xmlns:a16="http://schemas.microsoft.com/office/drawing/2014/main" id="{BD3D6427-7145-4DC1-A888-EE6B9F22AE8A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0992" name="Text Box 31">
            <a:extLst>
              <a:ext uri="{FF2B5EF4-FFF2-40B4-BE49-F238E27FC236}">
                <a16:creationId xmlns:a16="http://schemas.microsoft.com/office/drawing/2014/main" id="{48D62B72-881D-431A-A45D-8938F2C64694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0993" name="Text Box 32">
            <a:extLst>
              <a:ext uri="{FF2B5EF4-FFF2-40B4-BE49-F238E27FC236}">
                <a16:creationId xmlns:a16="http://schemas.microsoft.com/office/drawing/2014/main" id="{32E16EB7-0B48-4979-832D-D05EAB3AF409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0994" name="Text Box 33">
            <a:extLst>
              <a:ext uri="{FF2B5EF4-FFF2-40B4-BE49-F238E27FC236}">
                <a16:creationId xmlns:a16="http://schemas.microsoft.com/office/drawing/2014/main" id="{1D2AB39E-D22F-46FE-B894-0C6CB9A7AAD7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0995" name="Text Box 44">
            <a:extLst>
              <a:ext uri="{FF2B5EF4-FFF2-40B4-BE49-F238E27FC236}">
                <a16:creationId xmlns:a16="http://schemas.microsoft.com/office/drawing/2014/main" id="{4A373DFB-83EA-4CA4-B668-B7C98CF62AFB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2171701" y="3794522"/>
            <a:ext cx="2954655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100" dirty="0"/>
              <a:t>X = ABCB;   m = |X| = 4</a:t>
            </a:r>
          </a:p>
          <a:p>
            <a:pPr>
              <a:lnSpc>
                <a:spcPct val="90000"/>
              </a:lnSpc>
            </a:pPr>
            <a:r>
              <a:rPr lang="en-US" altLang="en-US" sz="2100" dirty="0"/>
              <a:t>Y = BDCAB; n = |Y| = 5</a:t>
            </a:r>
          </a:p>
          <a:p>
            <a:pPr>
              <a:lnSpc>
                <a:spcPct val="90000"/>
              </a:lnSpc>
            </a:pPr>
            <a:r>
              <a:rPr lang="en-US" altLang="en-US" sz="2100" dirty="0"/>
              <a:t>Allocate array c[</a:t>
            </a:r>
            <a:r>
              <a:rPr lang="tr-TR" altLang="en-US" sz="2100" dirty="0"/>
              <a:t>4</a:t>
            </a:r>
            <a:r>
              <a:rPr lang="en-US" altLang="en-US" sz="2100" dirty="0"/>
              <a:t>,</a:t>
            </a:r>
            <a:r>
              <a:rPr lang="tr-TR" altLang="en-US" sz="2100" dirty="0"/>
              <a:t>5</a:t>
            </a:r>
            <a:r>
              <a:rPr lang="en-US" altLang="en-US" sz="2100" dirty="0"/>
              <a:t>]	</a:t>
            </a:r>
            <a:endParaRPr lang="en-US" altLang="en-US" sz="2100" baseline="-25000" dirty="0">
              <a:solidFill>
                <a:srgbClr val="33CC33"/>
              </a:solidFill>
            </a:endParaRPr>
          </a:p>
        </p:txBody>
      </p:sp>
      <p:sp>
        <p:nvSpPr>
          <p:cNvPr id="40996" name="Text Box 45">
            <a:extLst>
              <a:ext uri="{FF2B5EF4-FFF2-40B4-BE49-F238E27FC236}">
                <a16:creationId xmlns:a16="http://schemas.microsoft.com/office/drawing/2014/main" id="{05EAADAD-F3F6-492C-A8D4-97C65B36A28B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799659" y="0"/>
            <a:ext cx="16013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ABCB</a:t>
            </a:r>
          </a:p>
          <a:p>
            <a:r>
              <a:rPr lang="en-US" altLang="en-US" dirty="0"/>
              <a:t>BDCAB</a:t>
            </a:r>
            <a:endParaRPr lang="en-US" altLang="en-US" sz="21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" name="Ink 1"/>
              <p14:cNvContentPartPr/>
              <p14:nvPr/>
            </p14:nvContentPartPr>
            <p14:xfrm>
              <a:off x="7078587" y="1428282"/>
              <a:ext cx="371520" cy="16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76067" y="1423242"/>
                <a:ext cx="3790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" name="Ink 2"/>
              <p14:cNvContentPartPr/>
              <p14:nvPr/>
            </p14:nvContentPartPr>
            <p14:xfrm>
              <a:off x="7079667" y="1371402"/>
              <a:ext cx="133200" cy="117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73907" y="1366362"/>
                <a:ext cx="1440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" name="Ink 3"/>
              <p14:cNvContentPartPr/>
              <p14:nvPr/>
            </p14:nvContentPartPr>
            <p14:xfrm>
              <a:off x="7550547" y="1328922"/>
              <a:ext cx="200880" cy="153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45867" y="1323882"/>
                <a:ext cx="21168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" name="Ink 4"/>
              <p14:cNvContentPartPr/>
              <p14:nvPr/>
            </p14:nvContentPartPr>
            <p14:xfrm>
              <a:off x="7553427" y="1283562"/>
              <a:ext cx="175320" cy="19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547307" y="1279242"/>
                <a:ext cx="1836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/>
              <p14:cNvContentPartPr/>
              <p14:nvPr/>
            </p14:nvContentPartPr>
            <p14:xfrm>
              <a:off x="7905507" y="1402002"/>
              <a:ext cx="11880" cy="7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900107" y="1398042"/>
                <a:ext cx="2124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" name="Ink 6"/>
              <p14:cNvContentPartPr/>
              <p14:nvPr/>
            </p14:nvContentPartPr>
            <p14:xfrm>
              <a:off x="7942947" y="1311282"/>
              <a:ext cx="3960" cy="10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40067" y="1307322"/>
                <a:ext cx="1080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" name="Ink 7"/>
              <p14:cNvContentPartPr/>
              <p14:nvPr/>
            </p14:nvContentPartPr>
            <p14:xfrm>
              <a:off x="7982187" y="1384722"/>
              <a:ext cx="95400" cy="99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977147" y="1380402"/>
                <a:ext cx="1058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" name="Ink 8"/>
              <p14:cNvContentPartPr/>
              <p14:nvPr/>
            </p14:nvContentPartPr>
            <p14:xfrm>
              <a:off x="8185587" y="1375002"/>
              <a:ext cx="81720" cy="101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80547" y="1369962"/>
                <a:ext cx="918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/>
              <p14:cNvContentPartPr/>
              <p14:nvPr/>
            </p14:nvContentPartPr>
            <p14:xfrm>
              <a:off x="8342907" y="1409202"/>
              <a:ext cx="149760" cy="72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340387" y="1404882"/>
                <a:ext cx="1548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" name="Ink 10"/>
              <p14:cNvContentPartPr/>
              <p14:nvPr/>
            </p14:nvContentPartPr>
            <p14:xfrm>
              <a:off x="8569707" y="1450602"/>
              <a:ext cx="13680" cy="1242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67547" y="1447362"/>
                <a:ext cx="216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2" name="Ink 11"/>
              <p14:cNvContentPartPr/>
              <p14:nvPr/>
            </p14:nvContentPartPr>
            <p14:xfrm>
              <a:off x="8583027" y="1404882"/>
              <a:ext cx="52920" cy="500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580867" y="1400562"/>
                <a:ext cx="5976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3" name="Ink 12"/>
              <p14:cNvContentPartPr/>
              <p14:nvPr/>
            </p14:nvContentPartPr>
            <p14:xfrm>
              <a:off x="8765907" y="1296882"/>
              <a:ext cx="22320" cy="1796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760147" y="1293642"/>
                <a:ext cx="3132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4" name="Ink 13"/>
              <p14:cNvContentPartPr/>
              <p14:nvPr/>
            </p14:nvContentPartPr>
            <p14:xfrm>
              <a:off x="8697507" y="1396962"/>
              <a:ext cx="308880" cy="2642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695347" y="1391202"/>
                <a:ext cx="31392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1" name="Ink 20"/>
              <p14:cNvContentPartPr/>
              <p14:nvPr/>
            </p14:nvContentPartPr>
            <p14:xfrm>
              <a:off x="5291187" y="3688362"/>
              <a:ext cx="137880" cy="831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286507" y="3683322"/>
                <a:ext cx="1490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Ink 21"/>
              <p14:cNvContentPartPr/>
              <p14:nvPr/>
            </p14:nvContentPartPr>
            <p14:xfrm>
              <a:off x="5356707" y="3690162"/>
              <a:ext cx="126000" cy="210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349867" y="3685842"/>
                <a:ext cx="1371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/>
              <p14:cNvContentPartPr/>
              <p14:nvPr/>
            </p14:nvContentPartPr>
            <p14:xfrm>
              <a:off x="5701587" y="3731562"/>
              <a:ext cx="11160" cy="87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96907" y="3727242"/>
                <a:ext cx="2232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4" name="Ink 23"/>
              <p14:cNvContentPartPr/>
              <p14:nvPr/>
            </p14:nvContentPartPr>
            <p14:xfrm>
              <a:off x="5760627" y="3676842"/>
              <a:ext cx="2160" cy="86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756667" y="3672882"/>
                <a:ext cx="900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5" name="Ink 24"/>
              <p14:cNvContentPartPr/>
              <p14:nvPr/>
            </p14:nvContentPartPr>
            <p14:xfrm>
              <a:off x="5811027" y="3716442"/>
              <a:ext cx="83520" cy="882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08507" y="3712122"/>
                <a:ext cx="9144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6" name="Ink 25"/>
              <p14:cNvContentPartPr/>
              <p14:nvPr/>
            </p14:nvContentPartPr>
            <p14:xfrm>
              <a:off x="6036387" y="3698802"/>
              <a:ext cx="638640" cy="257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30627" y="3693042"/>
                <a:ext cx="6490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" name="Ink 26"/>
              <p14:cNvContentPartPr/>
              <p14:nvPr/>
            </p14:nvContentPartPr>
            <p14:xfrm>
              <a:off x="6757827" y="3628962"/>
              <a:ext cx="57240" cy="1962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55667" y="3626802"/>
                <a:ext cx="6552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" name="Ink 27"/>
              <p14:cNvContentPartPr/>
              <p14:nvPr/>
            </p14:nvContentPartPr>
            <p14:xfrm>
              <a:off x="6774747" y="3740922"/>
              <a:ext cx="336240" cy="262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772227" y="3734802"/>
                <a:ext cx="34164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9" name="Ink 28"/>
              <p14:cNvContentPartPr/>
              <p14:nvPr/>
            </p14:nvContentPartPr>
            <p14:xfrm>
              <a:off x="7241667" y="3771162"/>
              <a:ext cx="11520" cy="54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239507" y="3768642"/>
                <a:ext cx="16200" cy="1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0" name="Ink 29"/>
              <p14:cNvContentPartPr/>
              <p14:nvPr/>
            </p14:nvContentPartPr>
            <p14:xfrm>
              <a:off x="3589467" y="3565962"/>
              <a:ext cx="179280" cy="1051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583707" y="3560562"/>
                <a:ext cx="1893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1" name="Ink 30"/>
              <p14:cNvContentPartPr/>
              <p14:nvPr/>
            </p14:nvContentPartPr>
            <p14:xfrm>
              <a:off x="3629787" y="3602322"/>
              <a:ext cx="1577520" cy="1886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624027" y="3598002"/>
                <a:ext cx="1590840" cy="198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>
            <a:extLst>
              <a:ext uri="{FF2B5EF4-FFF2-40B4-BE49-F238E27FC236}">
                <a16:creationId xmlns:a16="http://schemas.microsoft.com/office/drawing/2014/main" id="{6CE0A76C-2E2B-4E2E-A62E-5D7DC244809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(1)</a:t>
            </a: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3A0EE51E-DCC1-4230-BC15-4E82463F6B26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3" name="Line 5">
            <a:extLst>
              <a:ext uri="{FF2B5EF4-FFF2-40B4-BE49-F238E27FC236}">
                <a16:creationId xmlns:a16="http://schemas.microsoft.com/office/drawing/2014/main" id="{06329EC8-D291-43AA-861A-93DFDC83C6B0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4" name="Line 16">
            <a:extLst>
              <a:ext uri="{FF2B5EF4-FFF2-40B4-BE49-F238E27FC236}">
                <a16:creationId xmlns:a16="http://schemas.microsoft.com/office/drawing/2014/main" id="{C0E9E2FD-15F7-43EA-AE04-2A852C9E91A5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5" name="Line 17">
            <a:extLst>
              <a:ext uri="{FF2B5EF4-FFF2-40B4-BE49-F238E27FC236}">
                <a16:creationId xmlns:a16="http://schemas.microsoft.com/office/drawing/2014/main" id="{4C3D0B1C-55E9-45FF-87C0-1EA1FA05E99B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6" name="Line 18">
            <a:extLst>
              <a:ext uri="{FF2B5EF4-FFF2-40B4-BE49-F238E27FC236}">
                <a16:creationId xmlns:a16="http://schemas.microsoft.com/office/drawing/2014/main" id="{752B4CC7-27E4-4048-A05B-B6761172A878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7" name="Line 19">
            <a:extLst>
              <a:ext uri="{FF2B5EF4-FFF2-40B4-BE49-F238E27FC236}">
                <a16:creationId xmlns:a16="http://schemas.microsoft.com/office/drawing/2014/main" id="{8435DDC3-E3AE-4607-BEC1-560C20516313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8" name="Line 20">
            <a:extLst>
              <a:ext uri="{FF2B5EF4-FFF2-40B4-BE49-F238E27FC236}">
                <a16:creationId xmlns:a16="http://schemas.microsoft.com/office/drawing/2014/main" id="{1830A5AA-DF21-44E7-AD9A-44EE3F6CE2AE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9" name="Line 22">
            <a:extLst>
              <a:ext uri="{FF2B5EF4-FFF2-40B4-BE49-F238E27FC236}">
                <a16:creationId xmlns:a16="http://schemas.microsoft.com/office/drawing/2014/main" id="{C31F9835-02E9-4B3A-9D75-827B506144DD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0" name="Line 23">
            <a:extLst>
              <a:ext uri="{FF2B5EF4-FFF2-40B4-BE49-F238E27FC236}">
                <a16:creationId xmlns:a16="http://schemas.microsoft.com/office/drawing/2014/main" id="{6D32BB7D-FE2E-4047-95E4-EB5B79ABD4B8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1" name="Line 24">
            <a:extLst>
              <a:ext uri="{FF2B5EF4-FFF2-40B4-BE49-F238E27FC236}">
                <a16:creationId xmlns:a16="http://schemas.microsoft.com/office/drawing/2014/main" id="{60A1C350-682C-47BB-ABD9-DFAB02D5A891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2" name="Line 25">
            <a:extLst>
              <a:ext uri="{FF2B5EF4-FFF2-40B4-BE49-F238E27FC236}">
                <a16:creationId xmlns:a16="http://schemas.microsoft.com/office/drawing/2014/main" id="{0574C2EA-28CC-4562-AC71-16FC05562F44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3" name="Line 26">
            <a:extLst>
              <a:ext uri="{FF2B5EF4-FFF2-40B4-BE49-F238E27FC236}">
                <a16:creationId xmlns:a16="http://schemas.microsoft.com/office/drawing/2014/main" id="{E355B400-D848-4751-8296-4B16C5B04FEC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4" name="Line 29">
            <a:extLst>
              <a:ext uri="{FF2B5EF4-FFF2-40B4-BE49-F238E27FC236}">
                <a16:creationId xmlns:a16="http://schemas.microsoft.com/office/drawing/2014/main" id="{EFB953C3-1AF5-4285-8F1F-E7D7BF1D1804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5" name="Text Box 33">
            <a:extLst>
              <a:ext uri="{FF2B5EF4-FFF2-40B4-BE49-F238E27FC236}">
                <a16:creationId xmlns:a16="http://schemas.microsoft.com/office/drawing/2014/main" id="{156BC2D7-639A-4693-9A9F-E12A947447B7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43026" name="Text Box 37">
            <a:extLst>
              <a:ext uri="{FF2B5EF4-FFF2-40B4-BE49-F238E27FC236}">
                <a16:creationId xmlns:a16="http://schemas.microsoft.com/office/drawing/2014/main" id="{30415868-E966-4974-A12A-8687FA2E559B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3027" name="Text Box 38">
            <a:extLst>
              <a:ext uri="{FF2B5EF4-FFF2-40B4-BE49-F238E27FC236}">
                <a16:creationId xmlns:a16="http://schemas.microsoft.com/office/drawing/2014/main" id="{0ACC8E61-3E1E-4F2C-979C-FA825820AEBA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3028" name="Text Box 39">
            <a:extLst>
              <a:ext uri="{FF2B5EF4-FFF2-40B4-BE49-F238E27FC236}">
                <a16:creationId xmlns:a16="http://schemas.microsoft.com/office/drawing/2014/main" id="{EC4A8798-79CE-434C-9D91-72AA4E1B0CA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3029" name="Text Box 40">
            <a:extLst>
              <a:ext uri="{FF2B5EF4-FFF2-40B4-BE49-F238E27FC236}">
                <a16:creationId xmlns:a16="http://schemas.microsoft.com/office/drawing/2014/main" id="{5BE079B7-EEF5-441E-91D2-E03E06451196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3030" name="Text Box 41">
            <a:extLst>
              <a:ext uri="{FF2B5EF4-FFF2-40B4-BE49-F238E27FC236}">
                <a16:creationId xmlns:a16="http://schemas.microsoft.com/office/drawing/2014/main" id="{16498C65-6A9B-4292-ABE5-5355E0129D8B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3031" name="Text Box 46">
            <a:extLst>
              <a:ext uri="{FF2B5EF4-FFF2-40B4-BE49-F238E27FC236}">
                <a16:creationId xmlns:a16="http://schemas.microsoft.com/office/drawing/2014/main" id="{95A33CA0-3EEB-4693-A804-BFB16036A5F4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3032" name="Text Box 47">
            <a:extLst>
              <a:ext uri="{FF2B5EF4-FFF2-40B4-BE49-F238E27FC236}">
                <a16:creationId xmlns:a16="http://schemas.microsoft.com/office/drawing/2014/main" id="{C7E44F56-D291-4823-AA31-6AFE78469A2E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3033" name="Text Box 50">
            <a:extLst>
              <a:ext uri="{FF2B5EF4-FFF2-40B4-BE49-F238E27FC236}">
                <a16:creationId xmlns:a16="http://schemas.microsoft.com/office/drawing/2014/main" id="{56BD1B8C-0506-4DA4-9A45-7F58708D150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3034" name="Text Box 54">
            <a:extLst>
              <a:ext uri="{FF2B5EF4-FFF2-40B4-BE49-F238E27FC236}">
                <a16:creationId xmlns:a16="http://schemas.microsoft.com/office/drawing/2014/main" id="{C1B74805-CFD0-4E72-A55F-B1FF270C4F7D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3035" name="Text Box 55">
            <a:extLst>
              <a:ext uri="{FF2B5EF4-FFF2-40B4-BE49-F238E27FC236}">
                <a16:creationId xmlns:a16="http://schemas.microsoft.com/office/drawing/2014/main" id="{7B196FE8-A9E3-45C5-AC53-0D608692007C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3036" name="Text Box 56">
            <a:extLst>
              <a:ext uri="{FF2B5EF4-FFF2-40B4-BE49-F238E27FC236}">
                <a16:creationId xmlns:a16="http://schemas.microsoft.com/office/drawing/2014/main" id="{0D52D521-DE2D-4D45-BAA3-335BD57410EC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3037" name="Text Box 57">
            <a:extLst>
              <a:ext uri="{FF2B5EF4-FFF2-40B4-BE49-F238E27FC236}">
                <a16:creationId xmlns:a16="http://schemas.microsoft.com/office/drawing/2014/main" id="{BA498C74-9CD8-442A-9779-18EA0234995C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3038" name="Text Box 59">
            <a:extLst>
              <a:ext uri="{FF2B5EF4-FFF2-40B4-BE49-F238E27FC236}">
                <a16:creationId xmlns:a16="http://schemas.microsoft.com/office/drawing/2014/main" id="{801841FA-D6EB-4182-B793-92884E2AB994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3039" name="Text Box 60">
            <a:extLst>
              <a:ext uri="{FF2B5EF4-FFF2-40B4-BE49-F238E27FC236}">
                <a16:creationId xmlns:a16="http://schemas.microsoft.com/office/drawing/2014/main" id="{6AD37A50-FF30-43AC-AF16-7323B20C9DAA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3040" name="Text Box 63">
            <a:extLst>
              <a:ext uri="{FF2B5EF4-FFF2-40B4-BE49-F238E27FC236}">
                <a16:creationId xmlns:a16="http://schemas.microsoft.com/office/drawing/2014/main" id="{27744500-0E8E-412F-8005-03949CFE7C96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3041" name="Text Box 65">
            <a:extLst>
              <a:ext uri="{FF2B5EF4-FFF2-40B4-BE49-F238E27FC236}">
                <a16:creationId xmlns:a16="http://schemas.microsoft.com/office/drawing/2014/main" id="{65B98A41-1262-4DC5-84F1-45F811AD196F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3042" name="Text Box 67">
            <a:extLst>
              <a:ext uri="{FF2B5EF4-FFF2-40B4-BE49-F238E27FC236}">
                <a16:creationId xmlns:a16="http://schemas.microsoft.com/office/drawing/2014/main" id="{A214823F-F1CF-4935-9794-2612CD2A886A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11332" name="Text Box 68">
            <a:extLst>
              <a:ext uri="{FF2B5EF4-FFF2-40B4-BE49-F238E27FC236}">
                <a16:creationId xmlns:a16="http://schemas.microsoft.com/office/drawing/2014/main" id="{B51EF8F6-BFC4-4F0A-89C3-96271E6B9AE7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3" name="Text Box 69">
            <a:extLst>
              <a:ext uri="{FF2B5EF4-FFF2-40B4-BE49-F238E27FC236}">
                <a16:creationId xmlns:a16="http://schemas.microsoft.com/office/drawing/2014/main" id="{D2E80368-8EF6-45A3-AC2B-31A4B4977E8F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5" name="Text Box 71">
            <a:extLst>
              <a:ext uri="{FF2B5EF4-FFF2-40B4-BE49-F238E27FC236}">
                <a16:creationId xmlns:a16="http://schemas.microsoft.com/office/drawing/2014/main" id="{74A5B346-9AAD-46B1-B218-72AE56579CC0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6" name="Text Box 72">
            <a:extLst>
              <a:ext uri="{FF2B5EF4-FFF2-40B4-BE49-F238E27FC236}">
                <a16:creationId xmlns:a16="http://schemas.microsoft.com/office/drawing/2014/main" id="{5A871CB6-9577-4910-A592-5EB77016042F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7" name="Text Box 73">
            <a:extLst>
              <a:ext uri="{FF2B5EF4-FFF2-40B4-BE49-F238E27FC236}">
                <a16:creationId xmlns:a16="http://schemas.microsoft.com/office/drawing/2014/main" id="{3AF507D0-03A8-422D-9F78-5A0B11548AA2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8" name="Text Box 74">
            <a:extLst>
              <a:ext uri="{FF2B5EF4-FFF2-40B4-BE49-F238E27FC236}">
                <a16:creationId xmlns:a16="http://schemas.microsoft.com/office/drawing/2014/main" id="{698FEE15-458B-4DAE-A0B2-95F58385BBC8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9" name="Text Box 75">
            <a:extLst>
              <a:ext uri="{FF2B5EF4-FFF2-40B4-BE49-F238E27FC236}">
                <a16:creationId xmlns:a16="http://schemas.microsoft.com/office/drawing/2014/main" id="{BF3C9E7B-F3CC-4353-886E-F73C387C6BF6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42" name="Text Box 78">
            <a:extLst>
              <a:ext uri="{FF2B5EF4-FFF2-40B4-BE49-F238E27FC236}">
                <a16:creationId xmlns:a16="http://schemas.microsoft.com/office/drawing/2014/main" id="{CD793265-2BDB-4468-8AF0-8D5603A47FCD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43" name="Text Box 79">
            <a:extLst>
              <a:ext uri="{FF2B5EF4-FFF2-40B4-BE49-F238E27FC236}">
                <a16:creationId xmlns:a16="http://schemas.microsoft.com/office/drawing/2014/main" id="{990F050E-D8E9-4F4E-B1A1-C483A45618CB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44" name="Text Box 80">
            <a:extLst>
              <a:ext uri="{FF2B5EF4-FFF2-40B4-BE49-F238E27FC236}">
                <a16:creationId xmlns:a16="http://schemas.microsoft.com/office/drawing/2014/main" id="{4F602B47-FA55-49A1-8DA1-5237BB64171E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3053" name="Text Box 84">
            <a:extLst>
              <a:ext uri="{FF2B5EF4-FFF2-40B4-BE49-F238E27FC236}">
                <a16:creationId xmlns:a16="http://schemas.microsoft.com/office/drawing/2014/main" id="{E07A8CC4-165E-4285-941B-2E73ABBF69D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0" y="3829050"/>
            <a:ext cx="38779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2100"/>
              <a:t>for i = 1 to m 	c[i,0] = 0 	</a:t>
            </a:r>
          </a:p>
          <a:p>
            <a:pPr>
              <a:lnSpc>
                <a:spcPct val="90000"/>
              </a:lnSpc>
            </a:pPr>
            <a:r>
              <a:rPr lang="en-US" altLang="en-US" sz="2100"/>
              <a:t>for j = 1 to n  	c[0,j] = 0	</a:t>
            </a:r>
            <a:endParaRPr lang="en-US" altLang="en-US" sz="2100" baseline="-25000">
              <a:solidFill>
                <a:srgbClr val="33CC33"/>
              </a:solidFill>
            </a:endParaRPr>
          </a:p>
        </p:txBody>
      </p:sp>
      <p:sp>
        <p:nvSpPr>
          <p:cNvPr id="43054" name="Text Box 85">
            <a:extLst>
              <a:ext uri="{FF2B5EF4-FFF2-40B4-BE49-F238E27FC236}">
                <a16:creationId xmlns:a16="http://schemas.microsoft.com/office/drawing/2014/main" id="{BD8B5A14-6065-4949-924C-CB1C36E4F68B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6800849" y="0"/>
            <a:ext cx="14330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ABCB</a:t>
            </a:r>
          </a:p>
          <a:p>
            <a:r>
              <a:rPr lang="en-US" altLang="en-US" dirty="0"/>
              <a:t>BDCAB</a:t>
            </a:r>
            <a:endParaRPr lang="en-US" alt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2" grpId="0" autoUpdateAnimBg="0"/>
      <p:bldP spid="11333" grpId="0" autoUpdateAnimBg="0"/>
      <p:bldP spid="11335" grpId="0" autoUpdateAnimBg="0"/>
      <p:bldP spid="11336" grpId="0" autoUpdateAnimBg="0"/>
      <p:bldP spid="11337" grpId="0" autoUpdateAnimBg="0"/>
      <p:bldP spid="11338" grpId="0" autoUpdateAnimBg="0"/>
      <p:bldP spid="11339" grpId="0" autoUpdateAnimBg="0"/>
      <p:bldP spid="11342" grpId="0" autoUpdateAnimBg="0"/>
      <p:bldP spid="11343" grpId="0" autoUpdateAnimBg="0"/>
      <p:bldP spid="1134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>
            <a:extLst>
              <a:ext uri="{FF2B5EF4-FFF2-40B4-BE49-F238E27FC236}">
                <a16:creationId xmlns:a16="http://schemas.microsoft.com/office/drawing/2014/main" id="{E678C8B7-0BD0-4570-BB3D-3EB3A984C33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(2)</a:t>
            </a:r>
          </a:p>
        </p:txBody>
      </p:sp>
      <p:sp>
        <p:nvSpPr>
          <p:cNvPr id="45060" name="Line 3">
            <a:extLst>
              <a:ext uri="{FF2B5EF4-FFF2-40B4-BE49-F238E27FC236}">
                <a16:creationId xmlns:a16="http://schemas.microsoft.com/office/drawing/2014/main" id="{3086150D-C67C-4E11-8C3B-C876575DFB0C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1" name="Line 4">
            <a:extLst>
              <a:ext uri="{FF2B5EF4-FFF2-40B4-BE49-F238E27FC236}">
                <a16:creationId xmlns:a16="http://schemas.microsoft.com/office/drawing/2014/main" id="{66FC2A16-8129-49E5-979C-EBD75AF86F91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2" name="Line 5">
            <a:extLst>
              <a:ext uri="{FF2B5EF4-FFF2-40B4-BE49-F238E27FC236}">
                <a16:creationId xmlns:a16="http://schemas.microsoft.com/office/drawing/2014/main" id="{C66A8581-054B-4120-BBD1-1D53248DFCC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3" name="Line 6">
            <a:extLst>
              <a:ext uri="{FF2B5EF4-FFF2-40B4-BE49-F238E27FC236}">
                <a16:creationId xmlns:a16="http://schemas.microsoft.com/office/drawing/2014/main" id="{A3EABFB5-1A7F-478B-AC93-389C89000016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4" name="Line 7">
            <a:extLst>
              <a:ext uri="{FF2B5EF4-FFF2-40B4-BE49-F238E27FC236}">
                <a16:creationId xmlns:a16="http://schemas.microsoft.com/office/drawing/2014/main" id="{EEADEBA9-A699-4F31-A8E0-CC54177A7829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5" name="Line 8">
            <a:extLst>
              <a:ext uri="{FF2B5EF4-FFF2-40B4-BE49-F238E27FC236}">
                <a16:creationId xmlns:a16="http://schemas.microsoft.com/office/drawing/2014/main" id="{635D57B6-E3F2-4266-A3E6-8B37BF8CC33E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6" name="Line 9">
            <a:extLst>
              <a:ext uri="{FF2B5EF4-FFF2-40B4-BE49-F238E27FC236}">
                <a16:creationId xmlns:a16="http://schemas.microsoft.com/office/drawing/2014/main" id="{16672011-718F-400C-B13F-4750B1FC94C2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7" name="Line 10">
            <a:extLst>
              <a:ext uri="{FF2B5EF4-FFF2-40B4-BE49-F238E27FC236}">
                <a16:creationId xmlns:a16="http://schemas.microsoft.com/office/drawing/2014/main" id="{A2DD2C45-2366-478F-9228-BC70880119D2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8" name="Line 11">
            <a:extLst>
              <a:ext uri="{FF2B5EF4-FFF2-40B4-BE49-F238E27FC236}">
                <a16:creationId xmlns:a16="http://schemas.microsoft.com/office/drawing/2014/main" id="{519F5DE6-014E-454E-ADF8-3B2E892E7A88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9" name="Line 12">
            <a:extLst>
              <a:ext uri="{FF2B5EF4-FFF2-40B4-BE49-F238E27FC236}">
                <a16:creationId xmlns:a16="http://schemas.microsoft.com/office/drawing/2014/main" id="{B8F0357A-2519-4273-8AFB-5067E640B424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70" name="Line 13">
            <a:extLst>
              <a:ext uri="{FF2B5EF4-FFF2-40B4-BE49-F238E27FC236}">
                <a16:creationId xmlns:a16="http://schemas.microsoft.com/office/drawing/2014/main" id="{CBA7FB06-D7C1-41D2-8DC3-18DB8927A985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71" name="Line 14">
            <a:extLst>
              <a:ext uri="{FF2B5EF4-FFF2-40B4-BE49-F238E27FC236}">
                <a16:creationId xmlns:a16="http://schemas.microsoft.com/office/drawing/2014/main" id="{F9B2558C-D520-42F4-A4A7-9E47A235DD35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72" name="Line 15">
            <a:extLst>
              <a:ext uri="{FF2B5EF4-FFF2-40B4-BE49-F238E27FC236}">
                <a16:creationId xmlns:a16="http://schemas.microsoft.com/office/drawing/2014/main" id="{423CA0C2-BC05-4A2A-9468-F32484EF5622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73" name="Text Box 16">
            <a:extLst>
              <a:ext uri="{FF2B5EF4-FFF2-40B4-BE49-F238E27FC236}">
                <a16:creationId xmlns:a16="http://schemas.microsoft.com/office/drawing/2014/main" id="{88C346E1-2B77-409C-A7C4-A0E9BFE9604A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</a:t>
            </a:r>
            <a:r>
              <a:rPr lang="en-US" altLang="en-US" sz="1800" b="1">
                <a:solidFill>
                  <a:srgbClr val="FF0000"/>
                </a:solidFill>
              </a:rPr>
              <a:t>1</a:t>
            </a:r>
            <a:r>
              <a:rPr lang="en-US" altLang="en-US" sz="1800"/>
              <a:t>          2         3        4         5 </a:t>
            </a:r>
          </a:p>
        </p:txBody>
      </p:sp>
      <p:sp>
        <p:nvSpPr>
          <p:cNvPr id="45074" name="Text Box 17">
            <a:extLst>
              <a:ext uri="{FF2B5EF4-FFF2-40B4-BE49-F238E27FC236}">
                <a16:creationId xmlns:a16="http://schemas.microsoft.com/office/drawing/2014/main" id="{42DF4A5E-C7C2-4A19-AC4D-CFE51DA973DE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5075" name="Text Box 18">
            <a:extLst>
              <a:ext uri="{FF2B5EF4-FFF2-40B4-BE49-F238E27FC236}">
                <a16:creationId xmlns:a16="http://schemas.microsoft.com/office/drawing/2014/main" id="{4B315DD7-4F03-49A2-A332-9125E2CC1B1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5076" name="Text Box 19">
            <a:extLst>
              <a:ext uri="{FF2B5EF4-FFF2-40B4-BE49-F238E27FC236}">
                <a16:creationId xmlns:a16="http://schemas.microsoft.com/office/drawing/2014/main" id="{E3269493-70E5-4661-925C-CAD6D46FF497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5077" name="Text Box 20">
            <a:extLst>
              <a:ext uri="{FF2B5EF4-FFF2-40B4-BE49-F238E27FC236}">
                <a16:creationId xmlns:a16="http://schemas.microsoft.com/office/drawing/2014/main" id="{B4684ABA-600A-46D7-9C83-E52F3A55AC3B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5078" name="Text Box 21">
            <a:extLst>
              <a:ext uri="{FF2B5EF4-FFF2-40B4-BE49-F238E27FC236}">
                <a16:creationId xmlns:a16="http://schemas.microsoft.com/office/drawing/2014/main" id="{83B377AD-9C32-4767-A183-67EDDFD6962B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5079" name="Text Box 22">
            <a:extLst>
              <a:ext uri="{FF2B5EF4-FFF2-40B4-BE49-F238E27FC236}">
                <a16:creationId xmlns:a16="http://schemas.microsoft.com/office/drawing/2014/main" id="{EFC9088D-79D4-4926-96E3-33945B6E6DF2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5080" name="Text Box 23">
            <a:extLst>
              <a:ext uri="{FF2B5EF4-FFF2-40B4-BE49-F238E27FC236}">
                <a16:creationId xmlns:a16="http://schemas.microsoft.com/office/drawing/2014/main" id="{4208EE7F-648F-45F6-9027-44C3E268915A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5081" name="Text Box 24">
            <a:extLst>
              <a:ext uri="{FF2B5EF4-FFF2-40B4-BE49-F238E27FC236}">
                <a16:creationId xmlns:a16="http://schemas.microsoft.com/office/drawing/2014/main" id="{B7209DEA-5A22-4F9E-B744-E298CBBC49E9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5082" name="Text Box 25">
            <a:extLst>
              <a:ext uri="{FF2B5EF4-FFF2-40B4-BE49-F238E27FC236}">
                <a16:creationId xmlns:a16="http://schemas.microsoft.com/office/drawing/2014/main" id="{67FD7149-5CCA-4BB2-B31F-F205D5B8BCC1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5083" name="Text Box 26">
            <a:extLst>
              <a:ext uri="{FF2B5EF4-FFF2-40B4-BE49-F238E27FC236}">
                <a16:creationId xmlns:a16="http://schemas.microsoft.com/office/drawing/2014/main" id="{4BB0F91E-68A3-42DE-8C0F-7F071A0ED343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5084" name="Text Box 27">
            <a:extLst>
              <a:ext uri="{FF2B5EF4-FFF2-40B4-BE49-F238E27FC236}">
                <a16:creationId xmlns:a16="http://schemas.microsoft.com/office/drawing/2014/main" id="{FF9CFB54-7B2D-420E-87F7-74E9B5007EEA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5085" name="Text Box 28">
            <a:extLst>
              <a:ext uri="{FF2B5EF4-FFF2-40B4-BE49-F238E27FC236}">
                <a16:creationId xmlns:a16="http://schemas.microsoft.com/office/drawing/2014/main" id="{74BECE70-F47E-437C-9F72-FC9C8BFA3276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5086" name="Text Box 29">
            <a:extLst>
              <a:ext uri="{FF2B5EF4-FFF2-40B4-BE49-F238E27FC236}">
                <a16:creationId xmlns:a16="http://schemas.microsoft.com/office/drawing/2014/main" id="{978D6EFE-9C6B-4358-A840-7A785223CF59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5087" name="Text Box 30">
            <a:extLst>
              <a:ext uri="{FF2B5EF4-FFF2-40B4-BE49-F238E27FC236}">
                <a16:creationId xmlns:a16="http://schemas.microsoft.com/office/drawing/2014/main" id="{ED20A5A4-1152-45A1-A2EF-2EF6C2AD1BEE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5088" name="Text Box 31">
            <a:extLst>
              <a:ext uri="{FF2B5EF4-FFF2-40B4-BE49-F238E27FC236}">
                <a16:creationId xmlns:a16="http://schemas.microsoft.com/office/drawing/2014/main" id="{ADA4EB13-DB1F-4C2B-8A79-70574E83626C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5089" name="Text Box 32">
            <a:extLst>
              <a:ext uri="{FF2B5EF4-FFF2-40B4-BE49-F238E27FC236}">
                <a16:creationId xmlns:a16="http://schemas.microsoft.com/office/drawing/2014/main" id="{0DD7ED38-441E-4FBD-8380-41A14D1E5908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5090" name="Text Box 33">
            <a:extLst>
              <a:ext uri="{FF2B5EF4-FFF2-40B4-BE49-F238E27FC236}">
                <a16:creationId xmlns:a16="http://schemas.microsoft.com/office/drawing/2014/main" id="{74C9295F-3A3C-4F6E-B861-2773B5FE2B13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5091" name="Text Box 34">
            <a:extLst>
              <a:ext uri="{FF2B5EF4-FFF2-40B4-BE49-F238E27FC236}">
                <a16:creationId xmlns:a16="http://schemas.microsoft.com/office/drawing/2014/main" id="{906DE209-CA39-437A-8F6A-0FD1E8B6CD6E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2" name="Text Box 35">
            <a:extLst>
              <a:ext uri="{FF2B5EF4-FFF2-40B4-BE49-F238E27FC236}">
                <a16:creationId xmlns:a16="http://schemas.microsoft.com/office/drawing/2014/main" id="{7802D039-61EA-47D2-B03F-653261B11AE7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3" name="Text Box 36">
            <a:extLst>
              <a:ext uri="{FF2B5EF4-FFF2-40B4-BE49-F238E27FC236}">
                <a16:creationId xmlns:a16="http://schemas.microsoft.com/office/drawing/2014/main" id="{CED38372-0FCA-4270-AA0F-C7ACDB20390C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4" name="Text Box 37">
            <a:extLst>
              <a:ext uri="{FF2B5EF4-FFF2-40B4-BE49-F238E27FC236}">
                <a16:creationId xmlns:a16="http://schemas.microsoft.com/office/drawing/2014/main" id="{0ADD66F2-8A04-4046-BD61-378F4A26C77C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5" name="Text Box 38">
            <a:extLst>
              <a:ext uri="{FF2B5EF4-FFF2-40B4-BE49-F238E27FC236}">
                <a16:creationId xmlns:a16="http://schemas.microsoft.com/office/drawing/2014/main" id="{AFD30AF3-DED6-45F6-95A1-0E3249B40895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6" name="Text Box 39">
            <a:extLst>
              <a:ext uri="{FF2B5EF4-FFF2-40B4-BE49-F238E27FC236}">
                <a16:creationId xmlns:a16="http://schemas.microsoft.com/office/drawing/2014/main" id="{045E000F-9924-4E1D-899D-4BDFC2058B60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7" name="Text Box 40">
            <a:extLst>
              <a:ext uri="{FF2B5EF4-FFF2-40B4-BE49-F238E27FC236}">
                <a16:creationId xmlns:a16="http://schemas.microsoft.com/office/drawing/2014/main" id="{043C57FD-5A49-431B-82A4-817D708E2CB7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8" name="Text Box 41">
            <a:extLst>
              <a:ext uri="{FF2B5EF4-FFF2-40B4-BE49-F238E27FC236}">
                <a16:creationId xmlns:a16="http://schemas.microsoft.com/office/drawing/2014/main" id="{348F4F35-4A7B-4AF7-A93F-49DC834F3F24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9" name="Text Box 42">
            <a:extLst>
              <a:ext uri="{FF2B5EF4-FFF2-40B4-BE49-F238E27FC236}">
                <a16:creationId xmlns:a16="http://schemas.microsoft.com/office/drawing/2014/main" id="{F2814C85-B055-4D81-AC20-42942C2DCDF8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100" name="Text Box 43">
            <a:extLst>
              <a:ext uri="{FF2B5EF4-FFF2-40B4-BE49-F238E27FC236}">
                <a16:creationId xmlns:a16="http://schemas.microsoft.com/office/drawing/2014/main" id="{83A96E09-6BF5-4E38-AE14-73B28BEE760F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101" name="Text Box 44">
            <a:extLst>
              <a:ext uri="{FF2B5EF4-FFF2-40B4-BE49-F238E27FC236}">
                <a16:creationId xmlns:a16="http://schemas.microsoft.com/office/drawing/2014/main" id="{88C08AC7-4110-4711-AEEA-A10FABAB9C9F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201897" y="3852120"/>
            <a:ext cx="5187639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 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</a:t>
            </a:r>
            <a:r>
              <a:rPr lang="en-US" altLang="en-US" sz="1800">
                <a:solidFill>
                  <a:srgbClr val="008000"/>
                </a:solidFill>
              </a:rPr>
              <a:t>else c[i,j] = max( c[i-1,j], c[i,j-1]</a:t>
            </a:r>
            <a:r>
              <a:rPr lang="en-US" altLang="en-US" sz="1800">
                <a:solidFill>
                  <a:srgbClr val="33CC33"/>
                </a:solidFill>
              </a:rPr>
              <a:t> )</a:t>
            </a:r>
            <a:endParaRPr lang="en-US" altLang="en-US" sz="1800"/>
          </a:p>
          <a:p>
            <a:pPr>
              <a:lnSpc>
                <a:spcPct val="90000"/>
              </a:lnSpc>
            </a:pPr>
            <a:endParaRPr lang="en-US" altLang="en-US" sz="2100" baseline="-25000">
              <a:solidFill>
                <a:srgbClr val="33CC33"/>
              </a:solidFill>
            </a:endParaRPr>
          </a:p>
        </p:txBody>
      </p:sp>
      <p:sp>
        <p:nvSpPr>
          <p:cNvPr id="46125" name="Oval 45">
            <a:extLst>
              <a:ext uri="{FF2B5EF4-FFF2-40B4-BE49-F238E27FC236}">
                <a16:creationId xmlns:a16="http://schemas.microsoft.com/office/drawing/2014/main" id="{C75B7240-9768-4404-B825-FD5102AA19DE}"/>
              </a:ext>
            </a:extLst>
          </p:cNvPr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2914650" y="1657350"/>
            <a:ext cx="400050" cy="4000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6126" name="Oval 46">
            <a:extLst>
              <a:ext uri="{FF2B5EF4-FFF2-40B4-BE49-F238E27FC236}">
                <a16:creationId xmlns:a16="http://schemas.microsoft.com/office/drawing/2014/main" id="{048A0101-10D1-4954-B3DA-A43E26B79AB4}"/>
              </a:ext>
            </a:extLst>
          </p:cNvPr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057650" y="857250"/>
            <a:ext cx="400050" cy="4000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6127" name="Line 47">
            <a:extLst>
              <a:ext uri="{FF2B5EF4-FFF2-40B4-BE49-F238E27FC236}">
                <a16:creationId xmlns:a16="http://schemas.microsoft.com/office/drawing/2014/main" id="{DA908855-D3BB-4D6E-A2CC-6F7692BA94C7}"/>
              </a:ext>
            </a:extLst>
          </p:cNvPr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4114800" y="15430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128" name="Line 48">
            <a:extLst>
              <a:ext uri="{FF2B5EF4-FFF2-40B4-BE49-F238E27FC236}">
                <a16:creationId xmlns:a16="http://schemas.microsoft.com/office/drawing/2014/main" id="{C1CEABA6-5405-4B59-A993-57CA0BA36E92}"/>
              </a:ext>
            </a:extLst>
          </p:cNvPr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>
            <a:off x="3829050" y="18288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130" name="Text Box 50">
            <a:extLst>
              <a:ext uri="{FF2B5EF4-FFF2-40B4-BE49-F238E27FC236}">
                <a16:creationId xmlns:a16="http://schemas.microsoft.com/office/drawing/2014/main" id="{A3C1EE32-4845-4297-86F9-1E6ED931A989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0</a:t>
            </a:r>
            <a:endParaRPr lang="en-US" altLang="en-US" sz="1800"/>
          </a:p>
        </p:txBody>
      </p:sp>
      <p:sp>
        <p:nvSpPr>
          <p:cNvPr id="45107" name="Text Box 52">
            <a:extLst>
              <a:ext uri="{FF2B5EF4-FFF2-40B4-BE49-F238E27FC236}">
                <a16:creationId xmlns:a16="http://schemas.microsoft.com/office/drawing/2014/main" id="{86BBF70C-EB74-47B9-B865-0EF607E8A62C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BCB</a:t>
            </a:r>
          </a:p>
          <a:p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DCAB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" name="Ink 1"/>
              <p14:cNvContentPartPr/>
              <p14:nvPr/>
            </p14:nvContentPartPr>
            <p14:xfrm>
              <a:off x="4216587" y="1759842"/>
              <a:ext cx="258840" cy="8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11547" y="1755882"/>
                <a:ext cx="270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" name="Ink 2"/>
              <p14:cNvContentPartPr/>
              <p14:nvPr/>
            </p14:nvContentPartPr>
            <p14:xfrm>
              <a:off x="4223067" y="1730322"/>
              <a:ext cx="86760" cy="91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217667" y="1724202"/>
                <a:ext cx="98280" cy="104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5" grpId="0" animBg="1"/>
      <p:bldP spid="46126" grpId="0" animBg="1"/>
      <p:bldP spid="4613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>
            <a:extLst>
              <a:ext uri="{FF2B5EF4-FFF2-40B4-BE49-F238E27FC236}">
                <a16:creationId xmlns:a16="http://schemas.microsoft.com/office/drawing/2014/main" id="{7F017A29-DE56-496C-8D8B-253B2BD140B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(3)</a:t>
            </a:r>
          </a:p>
        </p:txBody>
      </p:sp>
      <p:sp>
        <p:nvSpPr>
          <p:cNvPr id="46084" name="Line 3">
            <a:extLst>
              <a:ext uri="{FF2B5EF4-FFF2-40B4-BE49-F238E27FC236}">
                <a16:creationId xmlns:a16="http://schemas.microsoft.com/office/drawing/2014/main" id="{CAA68F50-BFB6-4A90-AD48-CF6CE9EE188A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5" name="Line 4">
            <a:extLst>
              <a:ext uri="{FF2B5EF4-FFF2-40B4-BE49-F238E27FC236}">
                <a16:creationId xmlns:a16="http://schemas.microsoft.com/office/drawing/2014/main" id="{854853CB-F342-4979-AE93-164558933E9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6" name="Line 5">
            <a:extLst>
              <a:ext uri="{FF2B5EF4-FFF2-40B4-BE49-F238E27FC236}">
                <a16:creationId xmlns:a16="http://schemas.microsoft.com/office/drawing/2014/main" id="{43122FFF-7A35-4831-BBEF-1904471D56D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7" name="Line 6">
            <a:extLst>
              <a:ext uri="{FF2B5EF4-FFF2-40B4-BE49-F238E27FC236}">
                <a16:creationId xmlns:a16="http://schemas.microsoft.com/office/drawing/2014/main" id="{95D5D578-0237-4FBD-821D-6AB930C9C2CC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8" name="Line 7">
            <a:extLst>
              <a:ext uri="{FF2B5EF4-FFF2-40B4-BE49-F238E27FC236}">
                <a16:creationId xmlns:a16="http://schemas.microsoft.com/office/drawing/2014/main" id="{8B9916DA-526D-4526-BA37-3EEDE4E4502D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9" name="Line 8">
            <a:extLst>
              <a:ext uri="{FF2B5EF4-FFF2-40B4-BE49-F238E27FC236}">
                <a16:creationId xmlns:a16="http://schemas.microsoft.com/office/drawing/2014/main" id="{53251BA2-E96E-48BF-9BD5-EA83B318439A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0" name="Line 9">
            <a:extLst>
              <a:ext uri="{FF2B5EF4-FFF2-40B4-BE49-F238E27FC236}">
                <a16:creationId xmlns:a16="http://schemas.microsoft.com/office/drawing/2014/main" id="{94FAB0D5-8FBD-4172-827C-2B5350B5EEA9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1" name="Line 10">
            <a:extLst>
              <a:ext uri="{FF2B5EF4-FFF2-40B4-BE49-F238E27FC236}">
                <a16:creationId xmlns:a16="http://schemas.microsoft.com/office/drawing/2014/main" id="{35D82474-3BCD-4E5E-9F99-E402E3B30B71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2" name="Line 11">
            <a:extLst>
              <a:ext uri="{FF2B5EF4-FFF2-40B4-BE49-F238E27FC236}">
                <a16:creationId xmlns:a16="http://schemas.microsoft.com/office/drawing/2014/main" id="{D783B757-0A4C-4F26-A55D-FC9800B2E8C5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3" name="Line 12">
            <a:extLst>
              <a:ext uri="{FF2B5EF4-FFF2-40B4-BE49-F238E27FC236}">
                <a16:creationId xmlns:a16="http://schemas.microsoft.com/office/drawing/2014/main" id="{4F4CC832-2C02-4DF4-88C2-25AC3737DB00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4" name="Line 13">
            <a:extLst>
              <a:ext uri="{FF2B5EF4-FFF2-40B4-BE49-F238E27FC236}">
                <a16:creationId xmlns:a16="http://schemas.microsoft.com/office/drawing/2014/main" id="{E77DF5A5-F4B0-40B2-B981-B1D6D7CA20D7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5" name="Line 14">
            <a:extLst>
              <a:ext uri="{FF2B5EF4-FFF2-40B4-BE49-F238E27FC236}">
                <a16:creationId xmlns:a16="http://schemas.microsoft.com/office/drawing/2014/main" id="{A8F62197-2224-4845-9805-103B22071537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6" name="Line 15">
            <a:extLst>
              <a:ext uri="{FF2B5EF4-FFF2-40B4-BE49-F238E27FC236}">
                <a16:creationId xmlns:a16="http://schemas.microsoft.com/office/drawing/2014/main" id="{5AB44B77-9CE8-4CE9-B0C9-71145B6E6567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7" name="Text Box 16">
            <a:extLst>
              <a:ext uri="{FF2B5EF4-FFF2-40B4-BE49-F238E27FC236}">
                <a16:creationId xmlns:a16="http://schemas.microsoft.com/office/drawing/2014/main" id="{2597BAC3-E599-4253-AF4D-594DDB553341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46098" name="Text Box 17">
            <a:extLst>
              <a:ext uri="{FF2B5EF4-FFF2-40B4-BE49-F238E27FC236}">
                <a16:creationId xmlns:a16="http://schemas.microsoft.com/office/drawing/2014/main" id="{BBD911F1-17BE-4739-964F-E104DA6E649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6099" name="Text Box 18">
            <a:extLst>
              <a:ext uri="{FF2B5EF4-FFF2-40B4-BE49-F238E27FC236}">
                <a16:creationId xmlns:a16="http://schemas.microsoft.com/office/drawing/2014/main" id="{0FC5E474-AA91-4248-ADE7-DE4F6FAFE586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6100" name="Text Box 19">
            <a:extLst>
              <a:ext uri="{FF2B5EF4-FFF2-40B4-BE49-F238E27FC236}">
                <a16:creationId xmlns:a16="http://schemas.microsoft.com/office/drawing/2014/main" id="{E5125A44-962E-43F6-B69A-DA7A3EE6D611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6101" name="Text Box 20">
            <a:extLst>
              <a:ext uri="{FF2B5EF4-FFF2-40B4-BE49-F238E27FC236}">
                <a16:creationId xmlns:a16="http://schemas.microsoft.com/office/drawing/2014/main" id="{15A4939A-83EC-48C9-B9CB-80ACCA80A7CB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6102" name="Text Box 21">
            <a:extLst>
              <a:ext uri="{FF2B5EF4-FFF2-40B4-BE49-F238E27FC236}">
                <a16:creationId xmlns:a16="http://schemas.microsoft.com/office/drawing/2014/main" id="{EE30B19F-C139-4A01-B2E9-74DCA28FDEC8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6103" name="Text Box 22">
            <a:extLst>
              <a:ext uri="{FF2B5EF4-FFF2-40B4-BE49-F238E27FC236}">
                <a16:creationId xmlns:a16="http://schemas.microsoft.com/office/drawing/2014/main" id="{594BB4DE-E0BB-44B7-A154-CFA64EC7B96D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6104" name="Text Box 23">
            <a:extLst>
              <a:ext uri="{FF2B5EF4-FFF2-40B4-BE49-F238E27FC236}">
                <a16:creationId xmlns:a16="http://schemas.microsoft.com/office/drawing/2014/main" id="{7C632FFC-551A-4FD0-91B6-872F2E8FB929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6105" name="Text Box 24">
            <a:extLst>
              <a:ext uri="{FF2B5EF4-FFF2-40B4-BE49-F238E27FC236}">
                <a16:creationId xmlns:a16="http://schemas.microsoft.com/office/drawing/2014/main" id="{9EB6E455-589A-46CD-A137-6DF795B5916F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6106" name="Text Box 25">
            <a:extLst>
              <a:ext uri="{FF2B5EF4-FFF2-40B4-BE49-F238E27FC236}">
                <a16:creationId xmlns:a16="http://schemas.microsoft.com/office/drawing/2014/main" id="{E5FDBFEC-CF65-412D-AF68-E27DE59A58AE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6107" name="Text Box 26">
            <a:extLst>
              <a:ext uri="{FF2B5EF4-FFF2-40B4-BE49-F238E27FC236}">
                <a16:creationId xmlns:a16="http://schemas.microsoft.com/office/drawing/2014/main" id="{1C0EA658-70CD-4DFE-90C9-7FA28DEB0728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6108" name="Text Box 27">
            <a:extLst>
              <a:ext uri="{FF2B5EF4-FFF2-40B4-BE49-F238E27FC236}">
                <a16:creationId xmlns:a16="http://schemas.microsoft.com/office/drawing/2014/main" id="{BCCCD19E-2A58-4699-9957-3DF22D533C67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6109" name="Text Box 28">
            <a:extLst>
              <a:ext uri="{FF2B5EF4-FFF2-40B4-BE49-F238E27FC236}">
                <a16:creationId xmlns:a16="http://schemas.microsoft.com/office/drawing/2014/main" id="{FD71CB37-DD8C-461C-9F88-2846DCD0B342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6110" name="Text Box 29">
            <a:extLst>
              <a:ext uri="{FF2B5EF4-FFF2-40B4-BE49-F238E27FC236}">
                <a16:creationId xmlns:a16="http://schemas.microsoft.com/office/drawing/2014/main" id="{373FC798-065F-4103-BEA6-4892E5C6544D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6111" name="Text Box 30">
            <a:extLst>
              <a:ext uri="{FF2B5EF4-FFF2-40B4-BE49-F238E27FC236}">
                <a16:creationId xmlns:a16="http://schemas.microsoft.com/office/drawing/2014/main" id="{F5519A16-8467-4E44-8EAF-CF7D50094916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6112" name="Text Box 31">
            <a:extLst>
              <a:ext uri="{FF2B5EF4-FFF2-40B4-BE49-F238E27FC236}">
                <a16:creationId xmlns:a16="http://schemas.microsoft.com/office/drawing/2014/main" id="{084854DB-DCD0-4C45-B471-DB69EBE66C7C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6113" name="Text Box 32">
            <a:extLst>
              <a:ext uri="{FF2B5EF4-FFF2-40B4-BE49-F238E27FC236}">
                <a16:creationId xmlns:a16="http://schemas.microsoft.com/office/drawing/2014/main" id="{00FFB7B1-AACD-4FF8-B745-C662950514D1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6114" name="Text Box 33">
            <a:extLst>
              <a:ext uri="{FF2B5EF4-FFF2-40B4-BE49-F238E27FC236}">
                <a16:creationId xmlns:a16="http://schemas.microsoft.com/office/drawing/2014/main" id="{072BB97A-BC63-4C93-B134-6B9D70175DA7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6115" name="Text Box 34">
            <a:extLst>
              <a:ext uri="{FF2B5EF4-FFF2-40B4-BE49-F238E27FC236}">
                <a16:creationId xmlns:a16="http://schemas.microsoft.com/office/drawing/2014/main" id="{D6A2AEFD-C458-4B00-8545-7000CA24346F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16" name="Text Box 35">
            <a:extLst>
              <a:ext uri="{FF2B5EF4-FFF2-40B4-BE49-F238E27FC236}">
                <a16:creationId xmlns:a16="http://schemas.microsoft.com/office/drawing/2014/main" id="{E56CA1BA-2AC2-4ABD-94F3-7C3FDFF6B840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17" name="Text Box 36">
            <a:extLst>
              <a:ext uri="{FF2B5EF4-FFF2-40B4-BE49-F238E27FC236}">
                <a16:creationId xmlns:a16="http://schemas.microsoft.com/office/drawing/2014/main" id="{6F2D0457-E2A0-48D9-B4F5-AB8F78592C79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18" name="Text Box 37">
            <a:extLst>
              <a:ext uri="{FF2B5EF4-FFF2-40B4-BE49-F238E27FC236}">
                <a16:creationId xmlns:a16="http://schemas.microsoft.com/office/drawing/2014/main" id="{7741ED73-5736-4146-8D23-46120FA2E9F5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19" name="Text Box 38">
            <a:extLst>
              <a:ext uri="{FF2B5EF4-FFF2-40B4-BE49-F238E27FC236}">
                <a16:creationId xmlns:a16="http://schemas.microsoft.com/office/drawing/2014/main" id="{9AE6239B-399A-4F74-B4F2-8C0415F8656E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0" name="Text Box 39">
            <a:extLst>
              <a:ext uri="{FF2B5EF4-FFF2-40B4-BE49-F238E27FC236}">
                <a16:creationId xmlns:a16="http://schemas.microsoft.com/office/drawing/2014/main" id="{350983FB-73B1-476D-91D6-E9382F7A17D8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1" name="Text Box 40">
            <a:extLst>
              <a:ext uri="{FF2B5EF4-FFF2-40B4-BE49-F238E27FC236}">
                <a16:creationId xmlns:a16="http://schemas.microsoft.com/office/drawing/2014/main" id="{92C7EC86-8C8D-46E0-833A-70B1B9E2F657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2" name="Text Box 41">
            <a:extLst>
              <a:ext uri="{FF2B5EF4-FFF2-40B4-BE49-F238E27FC236}">
                <a16:creationId xmlns:a16="http://schemas.microsoft.com/office/drawing/2014/main" id="{5C2AFB70-7F0B-4984-A0F6-A91F485D9FBF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3" name="Text Box 42">
            <a:extLst>
              <a:ext uri="{FF2B5EF4-FFF2-40B4-BE49-F238E27FC236}">
                <a16:creationId xmlns:a16="http://schemas.microsoft.com/office/drawing/2014/main" id="{EA0088E6-F458-4F13-8809-8E7DAD245027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4" name="Text Box 43">
            <a:extLst>
              <a:ext uri="{FF2B5EF4-FFF2-40B4-BE49-F238E27FC236}">
                <a16:creationId xmlns:a16="http://schemas.microsoft.com/office/drawing/2014/main" id="{0BC67EB5-34B9-40D5-9E47-9C8F9A25C73E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5" name="Text Box 44">
            <a:extLst>
              <a:ext uri="{FF2B5EF4-FFF2-40B4-BE49-F238E27FC236}">
                <a16:creationId xmlns:a16="http://schemas.microsoft.com/office/drawing/2014/main" id="{7E59D4BB-C262-4031-9D2E-B84BC72AE5B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 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else c[i,j] = max( c[i-1,j], c[i,j-1] )</a:t>
            </a:r>
            <a:endParaRPr lang="en-US" altLang="en-US" sz="1800">
              <a:solidFill>
                <a:srgbClr val="33CC33"/>
              </a:solidFill>
            </a:endParaRPr>
          </a:p>
        </p:txBody>
      </p:sp>
      <p:sp>
        <p:nvSpPr>
          <p:cNvPr id="46126" name="Text Box 45">
            <a:extLst>
              <a:ext uri="{FF2B5EF4-FFF2-40B4-BE49-F238E27FC236}">
                <a16:creationId xmlns:a16="http://schemas.microsoft.com/office/drawing/2014/main" id="{CA6CE57E-0948-4C35-97B8-03314B50C019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4" name="Text Box 46">
            <a:extLst>
              <a:ext uri="{FF2B5EF4-FFF2-40B4-BE49-F238E27FC236}">
                <a16:creationId xmlns:a16="http://schemas.microsoft.com/office/drawing/2014/main" id="{F93D42DB-2AE9-4BAB-84D6-38EBEE7FE083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0</a:t>
            </a:r>
            <a:endParaRPr lang="en-US" altLang="en-US" sz="1800"/>
          </a:p>
        </p:txBody>
      </p:sp>
      <p:sp>
        <p:nvSpPr>
          <p:cNvPr id="48175" name="Text Box 47">
            <a:extLst>
              <a:ext uri="{FF2B5EF4-FFF2-40B4-BE49-F238E27FC236}">
                <a16:creationId xmlns:a16="http://schemas.microsoft.com/office/drawing/2014/main" id="{EBCD5903-8C8F-4D4C-B9CD-EEB1F0D2E510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0</a:t>
            </a:r>
            <a:endParaRPr lang="en-US" altLang="en-US" sz="1800"/>
          </a:p>
        </p:txBody>
      </p:sp>
      <p:sp>
        <p:nvSpPr>
          <p:cNvPr id="46129" name="Text Box 48">
            <a:extLst>
              <a:ext uri="{FF2B5EF4-FFF2-40B4-BE49-F238E27FC236}">
                <a16:creationId xmlns:a16="http://schemas.microsoft.com/office/drawing/2014/main" id="{855874F7-EA23-43EC-90E4-72E6F411668C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6800850" y="0"/>
            <a:ext cx="1198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BCB</a:t>
            </a:r>
          </a:p>
          <a:p>
            <a:r>
              <a:rPr lang="en-US" altLang="en-US">
                <a:solidFill>
                  <a:srgbClr val="008000"/>
                </a:solidFill>
              </a:rPr>
              <a:t>B</a:t>
            </a:r>
            <a:r>
              <a:rPr lang="en-US" altLang="en-US">
                <a:solidFill>
                  <a:srgbClr val="FF0000"/>
                </a:solidFill>
              </a:rPr>
              <a:t>DC</a:t>
            </a:r>
            <a:r>
              <a:rPr lang="en-US" altLang="en-US"/>
              <a:t>AB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" name="Ink 1"/>
              <p14:cNvContentPartPr/>
              <p14:nvPr/>
            </p14:nvContentPartPr>
            <p14:xfrm>
              <a:off x="4098867" y="1778562"/>
              <a:ext cx="306000" cy="19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93107" y="1772802"/>
                <a:ext cx="3178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" name="Ink 2"/>
              <p14:cNvContentPartPr/>
              <p14:nvPr/>
            </p14:nvContentPartPr>
            <p14:xfrm>
              <a:off x="4113627" y="1741842"/>
              <a:ext cx="85680" cy="85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108587" y="1736082"/>
                <a:ext cx="964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" name="Ink 3"/>
              <p14:cNvContentPartPr/>
              <p14:nvPr/>
            </p14:nvContentPartPr>
            <p14:xfrm>
              <a:off x="4629867" y="1746882"/>
              <a:ext cx="367200" cy="29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625187" y="1742202"/>
                <a:ext cx="37692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4648947" y="1718802"/>
              <a:ext cx="116640" cy="95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643187" y="1713402"/>
                <a:ext cx="1278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" name="Ink 5"/>
              <p14:cNvContentPartPr/>
              <p14:nvPr/>
            </p14:nvContentPartPr>
            <p14:xfrm>
              <a:off x="5317827" y="1766322"/>
              <a:ext cx="351360" cy="15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13507" y="1762722"/>
                <a:ext cx="3618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" name="Ink 6"/>
              <p14:cNvContentPartPr/>
              <p14:nvPr/>
            </p14:nvContentPartPr>
            <p14:xfrm>
              <a:off x="5323587" y="1726722"/>
              <a:ext cx="118800" cy="110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317467" y="1720602"/>
                <a:ext cx="13104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" name="Ink 7"/>
              <p14:cNvContentPartPr/>
              <p14:nvPr/>
            </p14:nvContentPartPr>
            <p14:xfrm>
              <a:off x="6205947" y="1792602"/>
              <a:ext cx="66240" cy="2559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00907" y="1785402"/>
                <a:ext cx="781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" name="Ink 8"/>
              <p14:cNvContentPartPr/>
              <p14:nvPr/>
            </p14:nvContentPartPr>
            <p14:xfrm>
              <a:off x="5901027" y="1749042"/>
              <a:ext cx="190440" cy="146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96347" y="1743282"/>
                <a:ext cx="2030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" name="Ink 10"/>
              <p14:cNvContentPartPr/>
              <p14:nvPr/>
            </p14:nvContentPartPr>
            <p14:xfrm>
              <a:off x="5886267" y="1735722"/>
              <a:ext cx="145800" cy="87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78707" y="1728162"/>
                <a:ext cx="160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2" name="Ink 11"/>
              <p14:cNvContentPartPr/>
              <p14:nvPr/>
            </p14:nvContentPartPr>
            <p14:xfrm>
              <a:off x="6818667" y="1785042"/>
              <a:ext cx="95760" cy="242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12547" y="1777842"/>
                <a:ext cx="10908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3" name="Ink 12"/>
              <p14:cNvContentPartPr/>
              <p14:nvPr/>
            </p14:nvContentPartPr>
            <p14:xfrm>
              <a:off x="6479187" y="1891602"/>
              <a:ext cx="266760" cy="118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472347" y="1884762"/>
                <a:ext cx="28188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" name="Ink 13"/>
              <p14:cNvContentPartPr/>
              <p14:nvPr/>
            </p14:nvContentPartPr>
            <p14:xfrm>
              <a:off x="6470187" y="1828242"/>
              <a:ext cx="133560" cy="1879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63347" y="1821042"/>
                <a:ext cx="147600" cy="19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4" grpId="0" autoUpdateAnimBg="0"/>
      <p:bldP spid="4817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>
            <a:extLst>
              <a:ext uri="{FF2B5EF4-FFF2-40B4-BE49-F238E27FC236}">
                <a16:creationId xmlns:a16="http://schemas.microsoft.com/office/drawing/2014/main" id="{BAB7C984-80D3-40A3-A811-0FAB1A56D52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3225" y="124558"/>
            <a:ext cx="6194822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u="sng"/>
              <a:t>Longest Common Subsequence (LCS)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0150179-0AF7-46E7-8A89-BEDEB8911EFB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1485900"/>
            <a:ext cx="6115050" cy="36576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Application: comparison of two DNA strings</a:t>
            </a:r>
          </a:p>
          <a:p>
            <a:pPr>
              <a:spcBef>
                <a:spcPts val="375"/>
              </a:spcBef>
              <a:spcAft>
                <a:spcPts val="375"/>
              </a:spcAft>
              <a:buNone/>
            </a:pPr>
            <a:r>
              <a:rPr lang="en-US" altLang="en-US">
                <a:latin typeface="Times New Roman" panose="02020603050405020304" pitchFamily="18" charset="0"/>
              </a:rPr>
              <a:t>Ex: X= {A B C B D A B }, Y= {B D C A B A} </a:t>
            </a:r>
          </a:p>
          <a:p>
            <a:pPr>
              <a:spcBef>
                <a:spcPts val="375"/>
              </a:spcBef>
              <a:spcAft>
                <a:spcPts val="375"/>
              </a:spcAft>
              <a:buNone/>
            </a:pPr>
            <a:r>
              <a:rPr lang="en-US" altLang="en-US">
                <a:latin typeface="Times New Roman" panose="02020603050405020304" pitchFamily="18" charset="0"/>
              </a:rPr>
              <a:t>Longest Common Subsequence: </a:t>
            </a:r>
          </a:p>
          <a:p>
            <a:pPr>
              <a:spcBef>
                <a:spcPts val="375"/>
              </a:spcBef>
              <a:spcAft>
                <a:spcPts val="375"/>
              </a:spcAft>
              <a:buNone/>
            </a:pPr>
            <a:r>
              <a:rPr lang="en-US" altLang="en-US">
                <a:latin typeface="Times New Roman" panose="02020603050405020304" pitchFamily="18" charset="0"/>
              </a:rPr>
              <a:t>X =  A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D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>
                <a:latin typeface="Times New Roman" panose="02020603050405020304" pitchFamily="18" charset="0"/>
              </a:rPr>
              <a:t> B</a:t>
            </a:r>
          </a:p>
          <a:p>
            <a:pPr>
              <a:buFont typeface="Monotype Sorts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Y = 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D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 A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A</a:t>
            </a:r>
          </a:p>
          <a:p>
            <a:pPr>
              <a:buFont typeface="Monotype Sorts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Brute force algorithm would compare each subsequence of X with the symbols in Y</a:t>
            </a: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>
            <a:extLst>
              <a:ext uri="{FF2B5EF4-FFF2-40B4-BE49-F238E27FC236}">
                <a16:creationId xmlns:a16="http://schemas.microsoft.com/office/drawing/2014/main" id="{F312C8A4-9246-412F-97F3-04AC2E632F4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(4)</a:t>
            </a:r>
          </a:p>
        </p:txBody>
      </p:sp>
      <p:sp>
        <p:nvSpPr>
          <p:cNvPr id="47108" name="Line 3">
            <a:extLst>
              <a:ext uri="{FF2B5EF4-FFF2-40B4-BE49-F238E27FC236}">
                <a16:creationId xmlns:a16="http://schemas.microsoft.com/office/drawing/2014/main" id="{13F79EF5-D2B1-4859-B688-38A5052A1E03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09" name="Line 4">
            <a:extLst>
              <a:ext uri="{FF2B5EF4-FFF2-40B4-BE49-F238E27FC236}">
                <a16:creationId xmlns:a16="http://schemas.microsoft.com/office/drawing/2014/main" id="{B8AAC789-26B8-4C9F-A6B4-909184D18AC2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0" name="Line 5">
            <a:extLst>
              <a:ext uri="{FF2B5EF4-FFF2-40B4-BE49-F238E27FC236}">
                <a16:creationId xmlns:a16="http://schemas.microsoft.com/office/drawing/2014/main" id="{9CC9070A-1B20-4DFB-A366-0C8834685E6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DAEECD3E-7334-4235-A4A9-EAC257427D58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2" name="Line 7">
            <a:extLst>
              <a:ext uri="{FF2B5EF4-FFF2-40B4-BE49-F238E27FC236}">
                <a16:creationId xmlns:a16="http://schemas.microsoft.com/office/drawing/2014/main" id="{8FA23EE2-082D-43AE-9A1A-7BC5D59AB023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3" name="Line 8">
            <a:extLst>
              <a:ext uri="{FF2B5EF4-FFF2-40B4-BE49-F238E27FC236}">
                <a16:creationId xmlns:a16="http://schemas.microsoft.com/office/drawing/2014/main" id="{366ADC85-1224-44D2-8242-E92C5A4F89F1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4" name="Line 9">
            <a:extLst>
              <a:ext uri="{FF2B5EF4-FFF2-40B4-BE49-F238E27FC236}">
                <a16:creationId xmlns:a16="http://schemas.microsoft.com/office/drawing/2014/main" id="{75D6B2D4-3BC7-4EF4-A618-DC663D1373F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5" name="Line 10">
            <a:extLst>
              <a:ext uri="{FF2B5EF4-FFF2-40B4-BE49-F238E27FC236}">
                <a16:creationId xmlns:a16="http://schemas.microsoft.com/office/drawing/2014/main" id="{2FFD7B84-11E0-4495-96A8-0B0A139C8D42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6" name="Line 11">
            <a:extLst>
              <a:ext uri="{FF2B5EF4-FFF2-40B4-BE49-F238E27FC236}">
                <a16:creationId xmlns:a16="http://schemas.microsoft.com/office/drawing/2014/main" id="{B3D6DB8F-967B-4515-8B79-E5563F250A7D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7" name="Line 12">
            <a:extLst>
              <a:ext uri="{FF2B5EF4-FFF2-40B4-BE49-F238E27FC236}">
                <a16:creationId xmlns:a16="http://schemas.microsoft.com/office/drawing/2014/main" id="{9DF23CD9-91CD-46AD-BA4F-DA8A9177A8B6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8" name="Line 13">
            <a:extLst>
              <a:ext uri="{FF2B5EF4-FFF2-40B4-BE49-F238E27FC236}">
                <a16:creationId xmlns:a16="http://schemas.microsoft.com/office/drawing/2014/main" id="{9E85E29C-3396-4FD7-9A56-CC12F10EEFF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9" name="Line 14">
            <a:extLst>
              <a:ext uri="{FF2B5EF4-FFF2-40B4-BE49-F238E27FC236}">
                <a16:creationId xmlns:a16="http://schemas.microsoft.com/office/drawing/2014/main" id="{DE701842-2A83-42E8-9C00-D50266830EE8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20" name="Line 15">
            <a:extLst>
              <a:ext uri="{FF2B5EF4-FFF2-40B4-BE49-F238E27FC236}">
                <a16:creationId xmlns:a16="http://schemas.microsoft.com/office/drawing/2014/main" id="{E071D644-129E-4DCB-A0C0-CE77BEEEB5C3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21" name="Text Box 16">
            <a:extLst>
              <a:ext uri="{FF2B5EF4-FFF2-40B4-BE49-F238E27FC236}">
                <a16:creationId xmlns:a16="http://schemas.microsoft.com/office/drawing/2014/main" id="{FFE4D664-FFF9-4AD8-8A4E-DA9AC02ACFBB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</a:t>
            </a:r>
            <a:r>
              <a:rPr lang="en-US" altLang="en-US" sz="1800" b="1">
                <a:solidFill>
                  <a:srgbClr val="FF0000"/>
                </a:solidFill>
              </a:rPr>
              <a:t>4</a:t>
            </a:r>
            <a:r>
              <a:rPr lang="en-US" altLang="en-US" sz="1800"/>
              <a:t>         5 </a:t>
            </a:r>
          </a:p>
        </p:txBody>
      </p:sp>
      <p:sp>
        <p:nvSpPr>
          <p:cNvPr id="47122" name="Text Box 17">
            <a:extLst>
              <a:ext uri="{FF2B5EF4-FFF2-40B4-BE49-F238E27FC236}">
                <a16:creationId xmlns:a16="http://schemas.microsoft.com/office/drawing/2014/main" id="{63A1CE0F-1B90-4B9C-86E8-E4FDA8963841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7123" name="Text Box 18">
            <a:extLst>
              <a:ext uri="{FF2B5EF4-FFF2-40B4-BE49-F238E27FC236}">
                <a16:creationId xmlns:a16="http://schemas.microsoft.com/office/drawing/2014/main" id="{FE6B53D0-5714-44EF-B5E8-192ABB9383C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7124" name="Text Box 19">
            <a:extLst>
              <a:ext uri="{FF2B5EF4-FFF2-40B4-BE49-F238E27FC236}">
                <a16:creationId xmlns:a16="http://schemas.microsoft.com/office/drawing/2014/main" id="{D5DE0965-0240-4452-A4D3-F30CD9F18A1D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7125" name="Text Box 20">
            <a:extLst>
              <a:ext uri="{FF2B5EF4-FFF2-40B4-BE49-F238E27FC236}">
                <a16:creationId xmlns:a16="http://schemas.microsoft.com/office/drawing/2014/main" id="{72DCF25D-A1FE-430E-8B5E-E04B70EA2159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7126" name="Text Box 21">
            <a:extLst>
              <a:ext uri="{FF2B5EF4-FFF2-40B4-BE49-F238E27FC236}">
                <a16:creationId xmlns:a16="http://schemas.microsoft.com/office/drawing/2014/main" id="{A8B10FB9-38F3-4C51-993B-B36F8E1AEDB4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7127" name="Text Box 22">
            <a:extLst>
              <a:ext uri="{FF2B5EF4-FFF2-40B4-BE49-F238E27FC236}">
                <a16:creationId xmlns:a16="http://schemas.microsoft.com/office/drawing/2014/main" id="{0C706985-E2FC-41D3-B51C-61AEDA564A3B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7128" name="Text Box 23">
            <a:extLst>
              <a:ext uri="{FF2B5EF4-FFF2-40B4-BE49-F238E27FC236}">
                <a16:creationId xmlns:a16="http://schemas.microsoft.com/office/drawing/2014/main" id="{F1F6CF49-6EA8-425B-8116-91C58D95A46C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7129" name="Text Box 24">
            <a:extLst>
              <a:ext uri="{FF2B5EF4-FFF2-40B4-BE49-F238E27FC236}">
                <a16:creationId xmlns:a16="http://schemas.microsoft.com/office/drawing/2014/main" id="{CA6FB4CF-DEDD-4290-ABDA-9FB3E66ABA6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7130" name="Text Box 25">
            <a:extLst>
              <a:ext uri="{FF2B5EF4-FFF2-40B4-BE49-F238E27FC236}">
                <a16:creationId xmlns:a16="http://schemas.microsoft.com/office/drawing/2014/main" id="{B92EE942-B2A3-42AC-B93F-ED7AB65FA865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7131" name="Text Box 26">
            <a:extLst>
              <a:ext uri="{FF2B5EF4-FFF2-40B4-BE49-F238E27FC236}">
                <a16:creationId xmlns:a16="http://schemas.microsoft.com/office/drawing/2014/main" id="{F21DAB68-CD0F-4F97-9B83-86F0D776BD51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7132" name="Text Box 27">
            <a:extLst>
              <a:ext uri="{FF2B5EF4-FFF2-40B4-BE49-F238E27FC236}">
                <a16:creationId xmlns:a16="http://schemas.microsoft.com/office/drawing/2014/main" id="{468045D7-1B7A-4556-BB52-CC9AC9BC8FC5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7133" name="Text Box 28">
            <a:extLst>
              <a:ext uri="{FF2B5EF4-FFF2-40B4-BE49-F238E27FC236}">
                <a16:creationId xmlns:a16="http://schemas.microsoft.com/office/drawing/2014/main" id="{8CAB823E-1513-4307-9D9C-12A368804ECD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7134" name="Text Box 29">
            <a:extLst>
              <a:ext uri="{FF2B5EF4-FFF2-40B4-BE49-F238E27FC236}">
                <a16:creationId xmlns:a16="http://schemas.microsoft.com/office/drawing/2014/main" id="{5755CFB4-08CF-43D2-AC56-4924EF0DAC2E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7135" name="Text Box 30">
            <a:extLst>
              <a:ext uri="{FF2B5EF4-FFF2-40B4-BE49-F238E27FC236}">
                <a16:creationId xmlns:a16="http://schemas.microsoft.com/office/drawing/2014/main" id="{92528D7B-059F-4E85-A946-CAA1B837495A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7136" name="Text Box 31">
            <a:extLst>
              <a:ext uri="{FF2B5EF4-FFF2-40B4-BE49-F238E27FC236}">
                <a16:creationId xmlns:a16="http://schemas.microsoft.com/office/drawing/2014/main" id="{67B135FC-803F-4F90-B383-2CE13808E45A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7137" name="Text Box 32">
            <a:extLst>
              <a:ext uri="{FF2B5EF4-FFF2-40B4-BE49-F238E27FC236}">
                <a16:creationId xmlns:a16="http://schemas.microsoft.com/office/drawing/2014/main" id="{E34FE777-D945-4675-95AF-6872EB908819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7138" name="Text Box 33">
            <a:extLst>
              <a:ext uri="{FF2B5EF4-FFF2-40B4-BE49-F238E27FC236}">
                <a16:creationId xmlns:a16="http://schemas.microsoft.com/office/drawing/2014/main" id="{7612B277-703E-4825-BE9D-34971304760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7139" name="Text Box 34">
            <a:extLst>
              <a:ext uri="{FF2B5EF4-FFF2-40B4-BE49-F238E27FC236}">
                <a16:creationId xmlns:a16="http://schemas.microsoft.com/office/drawing/2014/main" id="{0B67540C-66A4-4002-99E2-563A23124777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0" name="Text Box 35">
            <a:extLst>
              <a:ext uri="{FF2B5EF4-FFF2-40B4-BE49-F238E27FC236}">
                <a16:creationId xmlns:a16="http://schemas.microsoft.com/office/drawing/2014/main" id="{DF0A7581-BC43-4555-998A-7196BC8A1D22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1" name="Text Box 36">
            <a:extLst>
              <a:ext uri="{FF2B5EF4-FFF2-40B4-BE49-F238E27FC236}">
                <a16:creationId xmlns:a16="http://schemas.microsoft.com/office/drawing/2014/main" id="{C8CC044C-8C43-4A9D-A2D7-4E79C08E6D5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2" name="Text Box 37">
            <a:extLst>
              <a:ext uri="{FF2B5EF4-FFF2-40B4-BE49-F238E27FC236}">
                <a16:creationId xmlns:a16="http://schemas.microsoft.com/office/drawing/2014/main" id="{42AE2BD4-ADF1-45B6-8D68-9AA8E723B96D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3" name="Text Box 38">
            <a:extLst>
              <a:ext uri="{FF2B5EF4-FFF2-40B4-BE49-F238E27FC236}">
                <a16:creationId xmlns:a16="http://schemas.microsoft.com/office/drawing/2014/main" id="{5A9AE2EF-259B-409D-B6C4-42452B7E9183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4" name="Text Box 39">
            <a:extLst>
              <a:ext uri="{FF2B5EF4-FFF2-40B4-BE49-F238E27FC236}">
                <a16:creationId xmlns:a16="http://schemas.microsoft.com/office/drawing/2014/main" id="{782EF7C0-726E-437C-A377-9F4554048E9C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5" name="Text Box 40">
            <a:extLst>
              <a:ext uri="{FF2B5EF4-FFF2-40B4-BE49-F238E27FC236}">
                <a16:creationId xmlns:a16="http://schemas.microsoft.com/office/drawing/2014/main" id="{09525198-D844-4571-856B-12AD2094EB41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6" name="Text Box 41">
            <a:extLst>
              <a:ext uri="{FF2B5EF4-FFF2-40B4-BE49-F238E27FC236}">
                <a16:creationId xmlns:a16="http://schemas.microsoft.com/office/drawing/2014/main" id="{7222FF6E-888C-4A91-838A-109C66040CB3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7" name="Text Box 42">
            <a:extLst>
              <a:ext uri="{FF2B5EF4-FFF2-40B4-BE49-F238E27FC236}">
                <a16:creationId xmlns:a16="http://schemas.microsoft.com/office/drawing/2014/main" id="{E7AB12EF-7953-4B83-83D3-2E72E8058832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8" name="Text Box 43">
            <a:extLst>
              <a:ext uri="{FF2B5EF4-FFF2-40B4-BE49-F238E27FC236}">
                <a16:creationId xmlns:a16="http://schemas.microsoft.com/office/drawing/2014/main" id="{C1DF84B9-010C-468C-A813-13D70A8144B9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9" name="Text Box 44">
            <a:extLst>
              <a:ext uri="{FF2B5EF4-FFF2-40B4-BE49-F238E27FC236}">
                <a16:creationId xmlns:a16="http://schemas.microsoft.com/office/drawing/2014/main" id="{0EF40FB7-5938-457F-9F78-1E00A8DE770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47150" name="Text Box 45">
            <a:extLst>
              <a:ext uri="{FF2B5EF4-FFF2-40B4-BE49-F238E27FC236}">
                <a16:creationId xmlns:a16="http://schemas.microsoft.com/office/drawing/2014/main" id="{0FBE603D-E347-4C4A-B0BD-A4DA845CC64F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51" name="Text Box 46">
            <a:extLst>
              <a:ext uri="{FF2B5EF4-FFF2-40B4-BE49-F238E27FC236}">
                <a16:creationId xmlns:a16="http://schemas.microsoft.com/office/drawing/2014/main" id="{D28D1F21-3645-48EC-B49B-77919BE7E9B0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52" name="Text Box 47">
            <a:extLst>
              <a:ext uri="{FF2B5EF4-FFF2-40B4-BE49-F238E27FC236}">
                <a16:creationId xmlns:a16="http://schemas.microsoft.com/office/drawing/2014/main" id="{6DB3E8C2-B1D1-4CAF-8CCD-0E45FFFC3AB0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3296" name="Oval 48">
            <a:extLst>
              <a:ext uri="{FF2B5EF4-FFF2-40B4-BE49-F238E27FC236}">
                <a16:creationId xmlns:a16="http://schemas.microsoft.com/office/drawing/2014/main" id="{FFDB89C2-B582-4C3E-9846-F6F186152BEC}"/>
              </a:ext>
            </a:extLst>
          </p:cNvPr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2914650" y="160020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3297" name="Oval 49">
            <a:extLst>
              <a:ext uri="{FF2B5EF4-FFF2-40B4-BE49-F238E27FC236}">
                <a16:creationId xmlns:a16="http://schemas.microsoft.com/office/drawing/2014/main" id="{B83B0B41-E28D-43F5-AE7A-5D36146064D9}"/>
              </a:ext>
            </a:extLst>
          </p:cNvPr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5886450" y="85725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3298" name="Line 50">
            <a:extLst>
              <a:ext uri="{FF2B5EF4-FFF2-40B4-BE49-F238E27FC236}">
                <a16:creationId xmlns:a16="http://schemas.microsoft.com/office/drawing/2014/main" id="{BC5EA5DE-5D13-4536-9D7D-C662B7291AEC}"/>
              </a:ext>
            </a:extLst>
          </p:cNvPr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>
            <a:off x="5657850" y="154305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3299" name="Text Box 51">
            <a:extLst>
              <a:ext uri="{FF2B5EF4-FFF2-40B4-BE49-F238E27FC236}">
                <a16:creationId xmlns:a16="http://schemas.microsoft.com/office/drawing/2014/main" id="{D48572B5-5CBC-435E-8574-BC5BD891A6BE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7157" name="Text Box 52">
            <a:extLst>
              <a:ext uri="{FF2B5EF4-FFF2-40B4-BE49-F238E27FC236}">
                <a16:creationId xmlns:a16="http://schemas.microsoft.com/office/drawing/2014/main" id="{F82EF9B5-DC30-4C29-8ABC-20C1BA9BB45A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BCB</a:t>
            </a:r>
          </a:p>
          <a:p>
            <a:r>
              <a:rPr lang="en-US" altLang="en-US">
                <a:solidFill>
                  <a:srgbClr val="008000"/>
                </a:solidFill>
              </a:rPr>
              <a:t>BDC</a:t>
            </a:r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96" grpId="0" animBg="1"/>
      <p:bldP spid="53297" grpId="0" animBg="1"/>
      <p:bldP spid="5329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>
            <a:extLst>
              <a:ext uri="{FF2B5EF4-FFF2-40B4-BE49-F238E27FC236}">
                <a16:creationId xmlns:a16="http://schemas.microsoft.com/office/drawing/2014/main" id="{60CC0615-F1A3-4BFB-A1F3-611BB860244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(5)</a:t>
            </a:r>
          </a:p>
        </p:txBody>
      </p:sp>
      <p:sp>
        <p:nvSpPr>
          <p:cNvPr id="48132" name="Line 3">
            <a:extLst>
              <a:ext uri="{FF2B5EF4-FFF2-40B4-BE49-F238E27FC236}">
                <a16:creationId xmlns:a16="http://schemas.microsoft.com/office/drawing/2014/main" id="{054D65C5-A9F2-40D7-901D-9C36FEF3002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3" name="Line 4">
            <a:extLst>
              <a:ext uri="{FF2B5EF4-FFF2-40B4-BE49-F238E27FC236}">
                <a16:creationId xmlns:a16="http://schemas.microsoft.com/office/drawing/2014/main" id="{9CF687BF-5E28-4ADD-88ED-CD2BC5FC271B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4AFEC95C-3543-4DFC-B82E-9A8B467183E1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5" name="Line 6">
            <a:extLst>
              <a:ext uri="{FF2B5EF4-FFF2-40B4-BE49-F238E27FC236}">
                <a16:creationId xmlns:a16="http://schemas.microsoft.com/office/drawing/2014/main" id="{75B16CDB-38E6-491B-858A-004E6E82F3E2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6" name="Line 7">
            <a:extLst>
              <a:ext uri="{FF2B5EF4-FFF2-40B4-BE49-F238E27FC236}">
                <a16:creationId xmlns:a16="http://schemas.microsoft.com/office/drawing/2014/main" id="{55012322-0816-456C-B808-47F60781D61A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7" name="Line 8">
            <a:extLst>
              <a:ext uri="{FF2B5EF4-FFF2-40B4-BE49-F238E27FC236}">
                <a16:creationId xmlns:a16="http://schemas.microsoft.com/office/drawing/2014/main" id="{42013BD3-2C91-4369-B217-254AE51BBB26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8" name="Line 9">
            <a:extLst>
              <a:ext uri="{FF2B5EF4-FFF2-40B4-BE49-F238E27FC236}">
                <a16:creationId xmlns:a16="http://schemas.microsoft.com/office/drawing/2014/main" id="{BE73E98A-9F74-45B7-AE29-3510E68318A7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9" name="Line 10">
            <a:extLst>
              <a:ext uri="{FF2B5EF4-FFF2-40B4-BE49-F238E27FC236}">
                <a16:creationId xmlns:a16="http://schemas.microsoft.com/office/drawing/2014/main" id="{8282FA9C-E5E0-405A-8E3A-324F76638C65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0" name="Line 11">
            <a:extLst>
              <a:ext uri="{FF2B5EF4-FFF2-40B4-BE49-F238E27FC236}">
                <a16:creationId xmlns:a16="http://schemas.microsoft.com/office/drawing/2014/main" id="{EBB01F07-DC8C-492B-AEB2-21D697FC6ACA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1" name="Line 12">
            <a:extLst>
              <a:ext uri="{FF2B5EF4-FFF2-40B4-BE49-F238E27FC236}">
                <a16:creationId xmlns:a16="http://schemas.microsoft.com/office/drawing/2014/main" id="{02C20C4E-CEE0-43A8-BAA4-F6C0A44CBF0A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2" name="Line 13">
            <a:extLst>
              <a:ext uri="{FF2B5EF4-FFF2-40B4-BE49-F238E27FC236}">
                <a16:creationId xmlns:a16="http://schemas.microsoft.com/office/drawing/2014/main" id="{F3C17438-7A8E-4625-BAE6-3B6E9CABC31E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3" name="Line 14">
            <a:extLst>
              <a:ext uri="{FF2B5EF4-FFF2-40B4-BE49-F238E27FC236}">
                <a16:creationId xmlns:a16="http://schemas.microsoft.com/office/drawing/2014/main" id="{061B332B-5256-4B2E-B491-2920B2E0F9B0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4" name="Line 15">
            <a:extLst>
              <a:ext uri="{FF2B5EF4-FFF2-40B4-BE49-F238E27FC236}">
                <a16:creationId xmlns:a16="http://schemas.microsoft.com/office/drawing/2014/main" id="{D52CDCE4-BCFA-4D7F-958B-2A6E768420B0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5" name="Text Box 16">
            <a:extLst>
              <a:ext uri="{FF2B5EF4-FFF2-40B4-BE49-F238E27FC236}">
                <a16:creationId xmlns:a16="http://schemas.microsoft.com/office/drawing/2014/main" id="{8FF6F267-EC85-47C5-BA08-809CBE7A6764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48146" name="Text Box 17">
            <a:extLst>
              <a:ext uri="{FF2B5EF4-FFF2-40B4-BE49-F238E27FC236}">
                <a16:creationId xmlns:a16="http://schemas.microsoft.com/office/drawing/2014/main" id="{B42577CF-F89F-4B0F-A1DA-05C228E9421B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8147" name="Text Box 18">
            <a:extLst>
              <a:ext uri="{FF2B5EF4-FFF2-40B4-BE49-F238E27FC236}">
                <a16:creationId xmlns:a16="http://schemas.microsoft.com/office/drawing/2014/main" id="{5AF53A9A-2213-44A2-BD14-0C819460D46D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8148" name="Text Box 19">
            <a:extLst>
              <a:ext uri="{FF2B5EF4-FFF2-40B4-BE49-F238E27FC236}">
                <a16:creationId xmlns:a16="http://schemas.microsoft.com/office/drawing/2014/main" id="{062A3F11-025A-49D8-B1A0-5CBCB55C6C15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8149" name="Text Box 20">
            <a:extLst>
              <a:ext uri="{FF2B5EF4-FFF2-40B4-BE49-F238E27FC236}">
                <a16:creationId xmlns:a16="http://schemas.microsoft.com/office/drawing/2014/main" id="{5BBCF964-FDF1-46F8-8798-5513F27071A3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8150" name="Text Box 21">
            <a:extLst>
              <a:ext uri="{FF2B5EF4-FFF2-40B4-BE49-F238E27FC236}">
                <a16:creationId xmlns:a16="http://schemas.microsoft.com/office/drawing/2014/main" id="{385186DC-0C05-4B8B-85D4-BA646E06BBE9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8151" name="Text Box 22">
            <a:extLst>
              <a:ext uri="{FF2B5EF4-FFF2-40B4-BE49-F238E27FC236}">
                <a16:creationId xmlns:a16="http://schemas.microsoft.com/office/drawing/2014/main" id="{84B136D8-B39C-47A2-BE35-CE10D0869E38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8152" name="Text Box 23">
            <a:extLst>
              <a:ext uri="{FF2B5EF4-FFF2-40B4-BE49-F238E27FC236}">
                <a16:creationId xmlns:a16="http://schemas.microsoft.com/office/drawing/2014/main" id="{DAB4F887-5672-4D50-A0CB-A67DE2798930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8153" name="Text Box 24">
            <a:extLst>
              <a:ext uri="{FF2B5EF4-FFF2-40B4-BE49-F238E27FC236}">
                <a16:creationId xmlns:a16="http://schemas.microsoft.com/office/drawing/2014/main" id="{FA51BF3A-33BD-48C7-A15E-AFB2602B1B0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8154" name="Text Box 25">
            <a:extLst>
              <a:ext uri="{FF2B5EF4-FFF2-40B4-BE49-F238E27FC236}">
                <a16:creationId xmlns:a16="http://schemas.microsoft.com/office/drawing/2014/main" id="{78B0D93F-25D4-4970-9A3B-612023474304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8155" name="Text Box 26">
            <a:extLst>
              <a:ext uri="{FF2B5EF4-FFF2-40B4-BE49-F238E27FC236}">
                <a16:creationId xmlns:a16="http://schemas.microsoft.com/office/drawing/2014/main" id="{1AE1686A-EEAC-4B77-94ED-6F9C7A1263A9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8156" name="Text Box 27">
            <a:extLst>
              <a:ext uri="{FF2B5EF4-FFF2-40B4-BE49-F238E27FC236}">
                <a16:creationId xmlns:a16="http://schemas.microsoft.com/office/drawing/2014/main" id="{1906A363-BAB6-4D44-932B-D9375DBF02A3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8157" name="Text Box 28">
            <a:extLst>
              <a:ext uri="{FF2B5EF4-FFF2-40B4-BE49-F238E27FC236}">
                <a16:creationId xmlns:a16="http://schemas.microsoft.com/office/drawing/2014/main" id="{566E199E-DE6B-4BBD-A0BD-42797A326189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8158" name="Text Box 29">
            <a:extLst>
              <a:ext uri="{FF2B5EF4-FFF2-40B4-BE49-F238E27FC236}">
                <a16:creationId xmlns:a16="http://schemas.microsoft.com/office/drawing/2014/main" id="{183CCD4B-6C13-400B-92A9-E393ECB30254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8159" name="Text Box 30">
            <a:extLst>
              <a:ext uri="{FF2B5EF4-FFF2-40B4-BE49-F238E27FC236}">
                <a16:creationId xmlns:a16="http://schemas.microsoft.com/office/drawing/2014/main" id="{B270E63E-309E-4D83-8ECF-CC6B3ADDB8D5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8160" name="Text Box 31">
            <a:extLst>
              <a:ext uri="{FF2B5EF4-FFF2-40B4-BE49-F238E27FC236}">
                <a16:creationId xmlns:a16="http://schemas.microsoft.com/office/drawing/2014/main" id="{AB3F0E61-AB22-4493-AEAB-41C3D67ACE16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8161" name="Text Box 32">
            <a:extLst>
              <a:ext uri="{FF2B5EF4-FFF2-40B4-BE49-F238E27FC236}">
                <a16:creationId xmlns:a16="http://schemas.microsoft.com/office/drawing/2014/main" id="{B9585227-CF4D-4B95-94EF-432DB7DED069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8162" name="Text Box 33">
            <a:extLst>
              <a:ext uri="{FF2B5EF4-FFF2-40B4-BE49-F238E27FC236}">
                <a16:creationId xmlns:a16="http://schemas.microsoft.com/office/drawing/2014/main" id="{B626C0EE-9FB2-4D3F-84BD-906E31437FDC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8163" name="Text Box 34">
            <a:extLst>
              <a:ext uri="{FF2B5EF4-FFF2-40B4-BE49-F238E27FC236}">
                <a16:creationId xmlns:a16="http://schemas.microsoft.com/office/drawing/2014/main" id="{0F2E49E5-ABD7-4F36-9BBD-E6DE326E8370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4" name="Text Box 35">
            <a:extLst>
              <a:ext uri="{FF2B5EF4-FFF2-40B4-BE49-F238E27FC236}">
                <a16:creationId xmlns:a16="http://schemas.microsoft.com/office/drawing/2014/main" id="{D2D482F7-412A-49C7-B490-5C6FA8463463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5" name="Text Box 36">
            <a:extLst>
              <a:ext uri="{FF2B5EF4-FFF2-40B4-BE49-F238E27FC236}">
                <a16:creationId xmlns:a16="http://schemas.microsoft.com/office/drawing/2014/main" id="{67854ED2-774B-4601-9EAE-5760B7CE5026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6" name="Text Box 37">
            <a:extLst>
              <a:ext uri="{FF2B5EF4-FFF2-40B4-BE49-F238E27FC236}">
                <a16:creationId xmlns:a16="http://schemas.microsoft.com/office/drawing/2014/main" id="{571FBC0E-8C4B-48A6-9FBE-7C7796317C76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7" name="Text Box 38">
            <a:extLst>
              <a:ext uri="{FF2B5EF4-FFF2-40B4-BE49-F238E27FC236}">
                <a16:creationId xmlns:a16="http://schemas.microsoft.com/office/drawing/2014/main" id="{87977F51-94F1-459F-8FFF-65EA3B414A41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8" name="Text Box 39">
            <a:extLst>
              <a:ext uri="{FF2B5EF4-FFF2-40B4-BE49-F238E27FC236}">
                <a16:creationId xmlns:a16="http://schemas.microsoft.com/office/drawing/2014/main" id="{5C650403-E545-45D2-B46C-EE0F1E5EE921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9" name="Text Box 40">
            <a:extLst>
              <a:ext uri="{FF2B5EF4-FFF2-40B4-BE49-F238E27FC236}">
                <a16:creationId xmlns:a16="http://schemas.microsoft.com/office/drawing/2014/main" id="{A8E6D93B-46F5-4620-B5D4-8D811BE540F0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0" name="Text Box 41">
            <a:extLst>
              <a:ext uri="{FF2B5EF4-FFF2-40B4-BE49-F238E27FC236}">
                <a16:creationId xmlns:a16="http://schemas.microsoft.com/office/drawing/2014/main" id="{C3FAAB86-48BD-4E3A-87D3-A48AA7C8C472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1" name="Text Box 42">
            <a:extLst>
              <a:ext uri="{FF2B5EF4-FFF2-40B4-BE49-F238E27FC236}">
                <a16:creationId xmlns:a16="http://schemas.microsoft.com/office/drawing/2014/main" id="{306EB0EE-B4BD-43E6-AF3D-DF5B7288611E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2" name="Text Box 43">
            <a:extLst>
              <a:ext uri="{FF2B5EF4-FFF2-40B4-BE49-F238E27FC236}">
                <a16:creationId xmlns:a16="http://schemas.microsoft.com/office/drawing/2014/main" id="{DBB864B0-DF1B-44BC-B163-45C17C01CBEB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3" name="Text Box 44">
            <a:extLst>
              <a:ext uri="{FF2B5EF4-FFF2-40B4-BE49-F238E27FC236}">
                <a16:creationId xmlns:a16="http://schemas.microsoft.com/office/drawing/2014/main" id="{F6B93418-3F02-4250-AAA0-B99BF5435614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 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else c[i,j] = max( c[i-1,j], c[i,j-1] )</a:t>
            </a:r>
          </a:p>
        </p:txBody>
      </p:sp>
      <p:sp>
        <p:nvSpPr>
          <p:cNvPr id="48174" name="Text Box 45">
            <a:extLst>
              <a:ext uri="{FF2B5EF4-FFF2-40B4-BE49-F238E27FC236}">
                <a16:creationId xmlns:a16="http://schemas.microsoft.com/office/drawing/2014/main" id="{85A51EF9-9FDA-4F08-9930-AD0CE67B18A9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5" name="Text Box 46">
            <a:extLst>
              <a:ext uri="{FF2B5EF4-FFF2-40B4-BE49-F238E27FC236}">
                <a16:creationId xmlns:a16="http://schemas.microsoft.com/office/drawing/2014/main" id="{5ACB66CF-73D4-4EC7-805C-35A983C00DF3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6" name="Text Box 47">
            <a:extLst>
              <a:ext uri="{FF2B5EF4-FFF2-40B4-BE49-F238E27FC236}">
                <a16:creationId xmlns:a16="http://schemas.microsoft.com/office/drawing/2014/main" id="{85B1DB79-47AA-4DA1-8AA6-37FEDE48B1F5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7" name="Text Box 48">
            <a:extLst>
              <a:ext uri="{FF2B5EF4-FFF2-40B4-BE49-F238E27FC236}">
                <a16:creationId xmlns:a16="http://schemas.microsoft.com/office/drawing/2014/main" id="{A06D01C8-1BF2-4653-ACE8-D752C46EC2E7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49201" name="Text Box 49">
            <a:extLst>
              <a:ext uri="{FF2B5EF4-FFF2-40B4-BE49-F238E27FC236}">
                <a16:creationId xmlns:a16="http://schemas.microsoft.com/office/drawing/2014/main" id="{CB66535F-B5F8-4C1D-9E10-A2FF28FEC5FB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9202" name="Line 50">
            <a:extLst>
              <a:ext uri="{FF2B5EF4-FFF2-40B4-BE49-F238E27FC236}">
                <a16:creationId xmlns:a16="http://schemas.microsoft.com/office/drawing/2014/main" id="{AD9E80FA-3C15-4B60-BDE1-5EE654275092}"/>
              </a:ext>
            </a:extLst>
          </p:cNvPr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>
            <a:off x="6286500" y="19431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203" name="Oval 51">
            <a:extLst>
              <a:ext uri="{FF2B5EF4-FFF2-40B4-BE49-F238E27FC236}">
                <a16:creationId xmlns:a16="http://schemas.microsoft.com/office/drawing/2014/main" id="{1A1108AF-D591-4C09-945B-483C76F25534}"/>
              </a:ext>
            </a:extLst>
          </p:cNvPr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2914650" y="165735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49204" name="Oval 52">
            <a:extLst>
              <a:ext uri="{FF2B5EF4-FFF2-40B4-BE49-F238E27FC236}">
                <a16:creationId xmlns:a16="http://schemas.microsoft.com/office/drawing/2014/main" id="{7F4EE562-B1AB-4F40-BC15-BB337F409363}"/>
              </a:ext>
            </a:extLst>
          </p:cNvPr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6515100" y="8001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48182" name="Text Box 53">
            <a:extLst>
              <a:ext uri="{FF2B5EF4-FFF2-40B4-BE49-F238E27FC236}">
                <a16:creationId xmlns:a16="http://schemas.microsoft.com/office/drawing/2014/main" id="{E662180E-B1E9-407D-9F03-D5C7B8019FBE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BCB</a:t>
            </a:r>
          </a:p>
          <a:p>
            <a:r>
              <a:rPr lang="en-US" altLang="en-US">
                <a:solidFill>
                  <a:srgbClr val="008000"/>
                </a:solidFill>
              </a:rPr>
              <a:t>BDCA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01" grpId="0" autoUpdateAnimBg="0"/>
      <p:bldP spid="49203" grpId="0" animBg="1" autoUpdateAnimBg="0"/>
      <p:bldP spid="49204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>
            <a:extLst>
              <a:ext uri="{FF2B5EF4-FFF2-40B4-BE49-F238E27FC236}">
                <a16:creationId xmlns:a16="http://schemas.microsoft.com/office/drawing/2014/main" id="{353771DD-FABF-4A2E-8F85-61CE1FEAB33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(6)</a:t>
            </a:r>
          </a:p>
        </p:txBody>
      </p:sp>
      <p:sp>
        <p:nvSpPr>
          <p:cNvPr id="49156" name="Line 3">
            <a:extLst>
              <a:ext uri="{FF2B5EF4-FFF2-40B4-BE49-F238E27FC236}">
                <a16:creationId xmlns:a16="http://schemas.microsoft.com/office/drawing/2014/main" id="{8533631C-C859-4EF9-9E16-8C6B99FA32EC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57" name="Line 4">
            <a:extLst>
              <a:ext uri="{FF2B5EF4-FFF2-40B4-BE49-F238E27FC236}">
                <a16:creationId xmlns:a16="http://schemas.microsoft.com/office/drawing/2014/main" id="{DF47B595-25A8-46EA-B0E5-7E4D879E432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58" name="Line 5">
            <a:extLst>
              <a:ext uri="{FF2B5EF4-FFF2-40B4-BE49-F238E27FC236}">
                <a16:creationId xmlns:a16="http://schemas.microsoft.com/office/drawing/2014/main" id="{3C7A63AD-98CA-4799-9DA7-84B2DC90FEF2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59" name="Line 6">
            <a:extLst>
              <a:ext uri="{FF2B5EF4-FFF2-40B4-BE49-F238E27FC236}">
                <a16:creationId xmlns:a16="http://schemas.microsoft.com/office/drawing/2014/main" id="{BC2B216F-50BF-4BCB-9B77-AAC2B0DB0877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0" name="Line 7">
            <a:extLst>
              <a:ext uri="{FF2B5EF4-FFF2-40B4-BE49-F238E27FC236}">
                <a16:creationId xmlns:a16="http://schemas.microsoft.com/office/drawing/2014/main" id="{6B7D7509-68F6-4134-8FB2-E1DC7471B7C9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1" name="Line 8">
            <a:extLst>
              <a:ext uri="{FF2B5EF4-FFF2-40B4-BE49-F238E27FC236}">
                <a16:creationId xmlns:a16="http://schemas.microsoft.com/office/drawing/2014/main" id="{D0772DF4-3091-4CB5-AB26-C8ECCD702D37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2" name="Line 9">
            <a:extLst>
              <a:ext uri="{FF2B5EF4-FFF2-40B4-BE49-F238E27FC236}">
                <a16:creationId xmlns:a16="http://schemas.microsoft.com/office/drawing/2014/main" id="{BB0054E3-5953-4069-A3BE-FE88C35298ED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3" name="Line 10">
            <a:extLst>
              <a:ext uri="{FF2B5EF4-FFF2-40B4-BE49-F238E27FC236}">
                <a16:creationId xmlns:a16="http://schemas.microsoft.com/office/drawing/2014/main" id="{25476DB8-BBFB-4226-BF50-86C0F920CF85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4" name="Line 11">
            <a:extLst>
              <a:ext uri="{FF2B5EF4-FFF2-40B4-BE49-F238E27FC236}">
                <a16:creationId xmlns:a16="http://schemas.microsoft.com/office/drawing/2014/main" id="{D20178F3-07FE-40F9-B68B-7C0FB7029B61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5" name="Line 12">
            <a:extLst>
              <a:ext uri="{FF2B5EF4-FFF2-40B4-BE49-F238E27FC236}">
                <a16:creationId xmlns:a16="http://schemas.microsoft.com/office/drawing/2014/main" id="{8E766153-5EAC-4258-BC55-3B75760F3923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6" name="Line 13">
            <a:extLst>
              <a:ext uri="{FF2B5EF4-FFF2-40B4-BE49-F238E27FC236}">
                <a16:creationId xmlns:a16="http://schemas.microsoft.com/office/drawing/2014/main" id="{25D10D2C-24D9-4200-866A-91E94F087A0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7" name="Line 14">
            <a:extLst>
              <a:ext uri="{FF2B5EF4-FFF2-40B4-BE49-F238E27FC236}">
                <a16:creationId xmlns:a16="http://schemas.microsoft.com/office/drawing/2014/main" id="{43124521-33ED-46F7-967C-DB78356AB58F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8" name="Line 15">
            <a:extLst>
              <a:ext uri="{FF2B5EF4-FFF2-40B4-BE49-F238E27FC236}">
                <a16:creationId xmlns:a16="http://schemas.microsoft.com/office/drawing/2014/main" id="{F24C6736-AC35-48E6-BAB2-07A4928E4DC2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9" name="Text Box 16">
            <a:extLst>
              <a:ext uri="{FF2B5EF4-FFF2-40B4-BE49-F238E27FC236}">
                <a16:creationId xmlns:a16="http://schemas.microsoft.com/office/drawing/2014/main" id="{8FCF1CFB-AA96-43E6-9789-20BC50F2C97B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</a:t>
            </a:r>
            <a:r>
              <a:rPr lang="en-US" altLang="en-US" sz="1800" b="1">
                <a:solidFill>
                  <a:srgbClr val="FF0000"/>
                </a:solidFill>
              </a:rPr>
              <a:t>1</a:t>
            </a:r>
            <a:r>
              <a:rPr lang="en-US" altLang="en-US" sz="1800"/>
              <a:t>          2         3        4         5 </a:t>
            </a:r>
          </a:p>
        </p:txBody>
      </p:sp>
      <p:sp>
        <p:nvSpPr>
          <p:cNvPr id="49170" name="Text Box 17">
            <a:extLst>
              <a:ext uri="{FF2B5EF4-FFF2-40B4-BE49-F238E27FC236}">
                <a16:creationId xmlns:a16="http://schemas.microsoft.com/office/drawing/2014/main" id="{DF55BF48-CECD-4A15-988E-F478665C98FC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9171" name="Text Box 18">
            <a:extLst>
              <a:ext uri="{FF2B5EF4-FFF2-40B4-BE49-F238E27FC236}">
                <a16:creationId xmlns:a16="http://schemas.microsoft.com/office/drawing/2014/main" id="{E6370FEC-609C-4AC2-BDD2-055C39152445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9172" name="Text Box 19">
            <a:extLst>
              <a:ext uri="{FF2B5EF4-FFF2-40B4-BE49-F238E27FC236}">
                <a16:creationId xmlns:a16="http://schemas.microsoft.com/office/drawing/2014/main" id="{0373B054-D5AC-4511-AD3D-208EEF51FFFD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/>
          </a:p>
        </p:txBody>
      </p:sp>
      <p:sp>
        <p:nvSpPr>
          <p:cNvPr id="49173" name="Text Box 20">
            <a:extLst>
              <a:ext uri="{FF2B5EF4-FFF2-40B4-BE49-F238E27FC236}">
                <a16:creationId xmlns:a16="http://schemas.microsoft.com/office/drawing/2014/main" id="{3B59762B-7F44-427A-AC3C-A43095E9E31A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9174" name="Text Box 21">
            <a:extLst>
              <a:ext uri="{FF2B5EF4-FFF2-40B4-BE49-F238E27FC236}">
                <a16:creationId xmlns:a16="http://schemas.microsoft.com/office/drawing/2014/main" id="{F4320CD8-8700-49EC-B868-7E5B496CAF92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9175" name="Text Box 22">
            <a:extLst>
              <a:ext uri="{FF2B5EF4-FFF2-40B4-BE49-F238E27FC236}">
                <a16:creationId xmlns:a16="http://schemas.microsoft.com/office/drawing/2014/main" id="{42892C34-4C45-459A-9313-31C47FAE2604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9176" name="Text Box 23">
            <a:extLst>
              <a:ext uri="{FF2B5EF4-FFF2-40B4-BE49-F238E27FC236}">
                <a16:creationId xmlns:a16="http://schemas.microsoft.com/office/drawing/2014/main" id="{1FC983DA-4091-4FF8-A391-B4D0BC9054DF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9177" name="Text Box 24">
            <a:extLst>
              <a:ext uri="{FF2B5EF4-FFF2-40B4-BE49-F238E27FC236}">
                <a16:creationId xmlns:a16="http://schemas.microsoft.com/office/drawing/2014/main" id="{5EA1E139-C5A3-4D90-8A25-5A5EAADCDE01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9178" name="Text Box 25">
            <a:extLst>
              <a:ext uri="{FF2B5EF4-FFF2-40B4-BE49-F238E27FC236}">
                <a16:creationId xmlns:a16="http://schemas.microsoft.com/office/drawing/2014/main" id="{D97579DD-6DC9-4E48-9312-67E3FE1D0E40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9179" name="Text Box 26">
            <a:extLst>
              <a:ext uri="{FF2B5EF4-FFF2-40B4-BE49-F238E27FC236}">
                <a16:creationId xmlns:a16="http://schemas.microsoft.com/office/drawing/2014/main" id="{6171732B-D989-4D6A-BBE3-BD8CFFB84F8B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9180" name="Text Box 27">
            <a:extLst>
              <a:ext uri="{FF2B5EF4-FFF2-40B4-BE49-F238E27FC236}">
                <a16:creationId xmlns:a16="http://schemas.microsoft.com/office/drawing/2014/main" id="{0D28875E-4423-4CAF-BE78-A5F66A6EA49D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9181" name="Text Box 28">
            <a:extLst>
              <a:ext uri="{FF2B5EF4-FFF2-40B4-BE49-F238E27FC236}">
                <a16:creationId xmlns:a16="http://schemas.microsoft.com/office/drawing/2014/main" id="{D41E8B6F-3ADB-4369-B7D9-B3E280E18C07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9182" name="Text Box 29">
            <a:extLst>
              <a:ext uri="{FF2B5EF4-FFF2-40B4-BE49-F238E27FC236}">
                <a16:creationId xmlns:a16="http://schemas.microsoft.com/office/drawing/2014/main" id="{80D1A5BF-4E35-4DA2-A73C-C4DEA454F34A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9183" name="Text Box 30">
            <a:extLst>
              <a:ext uri="{FF2B5EF4-FFF2-40B4-BE49-F238E27FC236}">
                <a16:creationId xmlns:a16="http://schemas.microsoft.com/office/drawing/2014/main" id="{A1FDF1B7-FA03-4645-BEC3-27501EFCDBBB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9184" name="Text Box 31">
            <a:extLst>
              <a:ext uri="{FF2B5EF4-FFF2-40B4-BE49-F238E27FC236}">
                <a16:creationId xmlns:a16="http://schemas.microsoft.com/office/drawing/2014/main" id="{8683F6B7-5E72-4F3A-A6B5-0AAEEF82DE0C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9185" name="Text Box 32">
            <a:extLst>
              <a:ext uri="{FF2B5EF4-FFF2-40B4-BE49-F238E27FC236}">
                <a16:creationId xmlns:a16="http://schemas.microsoft.com/office/drawing/2014/main" id="{C91A2B4E-91C8-42A5-BA2A-9F11DB1206E3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9186" name="Text Box 33">
            <a:extLst>
              <a:ext uri="{FF2B5EF4-FFF2-40B4-BE49-F238E27FC236}">
                <a16:creationId xmlns:a16="http://schemas.microsoft.com/office/drawing/2014/main" id="{FA791DFF-062D-4F15-AD9E-03EC0B0B7F25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9187" name="Text Box 34">
            <a:extLst>
              <a:ext uri="{FF2B5EF4-FFF2-40B4-BE49-F238E27FC236}">
                <a16:creationId xmlns:a16="http://schemas.microsoft.com/office/drawing/2014/main" id="{7765B332-CB28-486F-82B9-F793A02A60C4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88" name="Text Box 35">
            <a:extLst>
              <a:ext uri="{FF2B5EF4-FFF2-40B4-BE49-F238E27FC236}">
                <a16:creationId xmlns:a16="http://schemas.microsoft.com/office/drawing/2014/main" id="{29886B20-34D7-4C74-B049-1AD1ACD8FA2C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89" name="Text Box 36">
            <a:extLst>
              <a:ext uri="{FF2B5EF4-FFF2-40B4-BE49-F238E27FC236}">
                <a16:creationId xmlns:a16="http://schemas.microsoft.com/office/drawing/2014/main" id="{07ECC2C2-8FD0-4EEA-976B-456657C0C1AD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0" name="Text Box 37">
            <a:extLst>
              <a:ext uri="{FF2B5EF4-FFF2-40B4-BE49-F238E27FC236}">
                <a16:creationId xmlns:a16="http://schemas.microsoft.com/office/drawing/2014/main" id="{A6C50223-BB52-499A-8260-773DFC3E9D1B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1" name="Text Box 38">
            <a:extLst>
              <a:ext uri="{FF2B5EF4-FFF2-40B4-BE49-F238E27FC236}">
                <a16:creationId xmlns:a16="http://schemas.microsoft.com/office/drawing/2014/main" id="{3FEAF8B6-1B4A-4FAA-963D-692A4A375DBB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2" name="Text Box 39">
            <a:extLst>
              <a:ext uri="{FF2B5EF4-FFF2-40B4-BE49-F238E27FC236}">
                <a16:creationId xmlns:a16="http://schemas.microsoft.com/office/drawing/2014/main" id="{D50C477A-2313-4951-AA4E-6E7503D43A2A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3" name="Text Box 40">
            <a:extLst>
              <a:ext uri="{FF2B5EF4-FFF2-40B4-BE49-F238E27FC236}">
                <a16:creationId xmlns:a16="http://schemas.microsoft.com/office/drawing/2014/main" id="{8FAF9D43-B0B3-45C8-9314-C843C710B079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4" name="Text Box 41">
            <a:extLst>
              <a:ext uri="{FF2B5EF4-FFF2-40B4-BE49-F238E27FC236}">
                <a16:creationId xmlns:a16="http://schemas.microsoft.com/office/drawing/2014/main" id="{A53DD3B2-2B8C-400D-BA70-85D67656D93D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5" name="Text Box 42">
            <a:extLst>
              <a:ext uri="{FF2B5EF4-FFF2-40B4-BE49-F238E27FC236}">
                <a16:creationId xmlns:a16="http://schemas.microsoft.com/office/drawing/2014/main" id="{441AD42E-F3C1-440A-81A8-6CB0F9DEEA84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6" name="Text Box 43">
            <a:extLst>
              <a:ext uri="{FF2B5EF4-FFF2-40B4-BE49-F238E27FC236}">
                <a16:creationId xmlns:a16="http://schemas.microsoft.com/office/drawing/2014/main" id="{830A816E-EE3D-404C-AA30-3DD99858CFA9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7" name="Text Box 44">
            <a:extLst>
              <a:ext uri="{FF2B5EF4-FFF2-40B4-BE49-F238E27FC236}">
                <a16:creationId xmlns:a16="http://schemas.microsoft.com/office/drawing/2014/main" id="{2F8D84AB-25D4-49DE-ACD7-A8A9E39F8E3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49198" name="Text Box 46">
            <a:extLst>
              <a:ext uri="{FF2B5EF4-FFF2-40B4-BE49-F238E27FC236}">
                <a16:creationId xmlns:a16="http://schemas.microsoft.com/office/drawing/2014/main" id="{2125A4E0-9ADB-4515-88CD-FE53136677BC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9" name="Text Box 47">
            <a:extLst>
              <a:ext uri="{FF2B5EF4-FFF2-40B4-BE49-F238E27FC236}">
                <a16:creationId xmlns:a16="http://schemas.microsoft.com/office/drawing/2014/main" id="{66DFD335-0E80-4F9D-AD27-1D6981EE53FE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200" name="Text Box 48">
            <a:extLst>
              <a:ext uri="{FF2B5EF4-FFF2-40B4-BE49-F238E27FC236}">
                <a16:creationId xmlns:a16="http://schemas.microsoft.com/office/drawing/2014/main" id="{A38B73A7-BA49-4BD6-93A1-EA82C1C131AC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49201" name="Text Box 49">
            <a:extLst>
              <a:ext uri="{FF2B5EF4-FFF2-40B4-BE49-F238E27FC236}">
                <a16:creationId xmlns:a16="http://schemas.microsoft.com/office/drawing/2014/main" id="{07B07D34-1989-4A84-8CA4-185A2E1D99B3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202" name="Text Box 50">
            <a:extLst>
              <a:ext uri="{FF2B5EF4-FFF2-40B4-BE49-F238E27FC236}">
                <a16:creationId xmlns:a16="http://schemas.microsoft.com/office/drawing/2014/main" id="{82777377-3FFA-4BD5-AEEA-74AD2E9754C3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0227" name="Oval 51">
            <a:extLst>
              <a:ext uri="{FF2B5EF4-FFF2-40B4-BE49-F238E27FC236}">
                <a16:creationId xmlns:a16="http://schemas.microsoft.com/office/drawing/2014/main" id="{4DDB5290-3E8C-4A1C-8C97-78139C5F8195}"/>
              </a:ext>
            </a:extLst>
          </p:cNvPr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057650" y="85725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0228" name="Oval 52">
            <a:extLst>
              <a:ext uri="{FF2B5EF4-FFF2-40B4-BE49-F238E27FC236}">
                <a16:creationId xmlns:a16="http://schemas.microsoft.com/office/drawing/2014/main" id="{04A954C5-B430-4A11-813F-8A56411EEB6D}"/>
              </a:ext>
            </a:extLst>
          </p:cNvPr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2914650" y="211455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0229" name="Line 53">
            <a:extLst>
              <a:ext uri="{FF2B5EF4-FFF2-40B4-BE49-F238E27FC236}">
                <a16:creationId xmlns:a16="http://schemas.microsoft.com/office/drawing/2014/main" id="{C9594439-2FA7-49AB-9C46-B727951A7886}"/>
              </a:ext>
            </a:extLst>
          </p:cNvPr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>
            <a:off x="3829050" y="2057400"/>
            <a:ext cx="228600" cy="17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231" name="Text Box 55">
            <a:extLst>
              <a:ext uri="{FF2B5EF4-FFF2-40B4-BE49-F238E27FC236}">
                <a16:creationId xmlns:a16="http://schemas.microsoft.com/office/drawing/2014/main" id="{D119F780-4882-4577-B1E1-A91D83528DF1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9207" name="Text Box 56">
            <a:extLst>
              <a:ext uri="{FF2B5EF4-FFF2-40B4-BE49-F238E27FC236}">
                <a16:creationId xmlns:a16="http://schemas.microsoft.com/office/drawing/2014/main" id="{F49CA8EB-C4E6-4258-9981-81B4E87441C6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CB</a:t>
            </a:r>
          </a:p>
          <a:p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DCAB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" name="Ink 1"/>
              <p14:cNvContentPartPr/>
              <p14:nvPr/>
            </p14:nvContentPartPr>
            <p14:xfrm>
              <a:off x="4169067" y="2223882"/>
              <a:ext cx="302760" cy="138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161867" y="2216682"/>
                <a:ext cx="31824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" name="Ink 2"/>
              <p14:cNvContentPartPr/>
              <p14:nvPr/>
            </p14:nvContentPartPr>
            <p14:xfrm>
              <a:off x="4174467" y="2196522"/>
              <a:ext cx="97560" cy="11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66187" y="2188242"/>
                <a:ext cx="1141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" name="Ink 3"/>
              <p14:cNvContentPartPr/>
              <p14:nvPr/>
            </p14:nvContentPartPr>
            <p14:xfrm>
              <a:off x="4995987" y="2309202"/>
              <a:ext cx="59400" cy="230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988067" y="2302722"/>
                <a:ext cx="738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" name="Ink 4"/>
              <p14:cNvContentPartPr/>
              <p14:nvPr/>
            </p14:nvContentPartPr>
            <p14:xfrm>
              <a:off x="4691787" y="2424042"/>
              <a:ext cx="241920" cy="9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86027" y="2418282"/>
                <a:ext cx="25524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" name="Ink 5"/>
              <p14:cNvContentPartPr/>
              <p14:nvPr/>
            </p14:nvContentPartPr>
            <p14:xfrm>
              <a:off x="4710507" y="2388402"/>
              <a:ext cx="102600" cy="114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704747" y="2380842"/>
                <a:ext cx="1159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" name="Ink 6"/>
              <p14:cNvContentPartPr/>
              <p14:nvPr/>
            </p14:nvContentPartPr>
            <p14:xfrm>
              <a:off x="5576307" y="2289402"/>
              <a:ext cx="82440" cy="222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72347" y="2282562"/>
                <a:ext cx="9324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" name="Ink 7"/>
              <p14:cNvContentPartPr/>
              <p14:nvPr/>
            </p14:nvContentPartPr>
            <p14:xfrm>
              <a:off x="5316387" y="2427642"/>
              <a:ext cx="195480" cy="72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310627" y="2422962"/>
                <a:ext cx="20880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" name="Ink 8"/>
              <p14:cNvContentPartPr/>
              <p14:nvPr/>
            </p14:nvContentPartPr>
            <p14:xfrm>
              <a:off x="5318547" y="2382282"/>
              <a:ext cx="104040" cy="1285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312787" y="2375442"/>
                <a:ext cx="1166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" name="Ink 9"/>
              <p14:cNvContentPartPr/>
              <p14:nvPr/>
            </p14:nvContentPartPr>
            <p14:xfrm>
              <a:off x="6243387" y="2305962"/>
              <a:ext cx="80280" cy="280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240867" y="2299482"/>
                <a:ext cx="8928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" name="Ink 10"/>
              <p14:cNvContentPartPr/>
              <p14:nvPr/>
            </p14:nvContentPartPr>
            <p14:xfrm>
              <a:off x="5917227" y="2464722"/>
              <a:ext cx="252360" cy="9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912187" y="2458602"/>
                <a:ext cx="2646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2" name="Ink 11"/>
              <p14:cNvContentPartPr/>
              <p14:nvPr/>
            </p14:nvContentPartPr>
            <p14:xfrm>
              <a:off x="5934507" y="2423322"/>
              <a:ext cx="114840" cy="1144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9467" y="2416842"/>
                <a:ext cx="1263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3" name="Ink 12"/>
              <p14:cNvContentPartPr/>
              <p14:nvPr/>
            </p14:nvContentPartPr>
            <p14:xfrm>
              <a:off x="6743427" y="2314602"/>
              <a:ext cx="150480" cy="236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736587" y="2308482"/>
                <a:ext cx="16488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6" name="Ink 15"/>
              <p14:cNvContentPartPr/>
              <p14:nvPr/>
            </p14:nvContentPartPr>
            <p14:xfrm>
              <a:off x="6508707" y="2209122"/>
              <a:ext cx="201600" cy="171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502227" y="2202642"/>
                <a:ext cx="2160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7" name="Ink 16"/>
              <p14:cNvContentPartPr/>
              <p14:nvPr/>
            </p14:nvContentPartPr>
            <p14:xfrm>
              <a:off x="6492867" y="2209482"/>
              <a:ext cx="182880" cy="1026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485307" y="2202282"/>
                <a:ext cx="197280" cy="117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7" grpId="0" animBg="1"/>
      <p:bldP spid="50228" grpId="0" animBg="1"/>
      <p:bldP spid="5023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>
              <a:ext uri="{FF2B5EF4-FFF2-40B4-BE49-F238E27FC236}">
                <a16:creationId xmlns:a16="http://schemas.microsoft.com/office/drawing/2014/main" id="{DA961FC0-DB1D-4023-B663-757DBF3E2BC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(7)</a:t>
            </a:r>
          </a:p>
        </p:txBody>
      </p:sp>
      <p:sp>
        <p:nvSpPr>
          <p:cNvPr id="50180" name="Line 3">
            <a:extLst>
              <a:ext uri="{FF2B5EF4-FFF2-40B4-BE49-F238E27FC236}">
                <a16:creationId xmlns:a16="http://schemas.microsoft.com/office/drawing/2014/main" id="{F3459D34-AF57-4193-B391-C1D4CFAFEE7D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1" name="Line 4">
            <a:extLst>
              <a:ext uri="{FF2B5EF4-FFF2-40B4-BE49-F238E27FC236}">
                <a16:creationId xmlns:a16="http://schemas.microsoft.com/office/drawing/2014/main" id="{E3092F1E-DB1E-4611-B167-3BD0EAFA0A1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2" name="Line 5">
            <a:extLst>
              <a:ext uri="{FF2B5EF4-FFF2-40B4-BE49-F238E27FC236}">
                <a16:creationId xmlns:a16="http://schemas.microsoft.com/office/drawing/2014/main" id="{03820F48-2344-48D8-B2C0-945787A55CA0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3" name="Line 6">
            <a:extLst>
              <a:ext uri="{FF2B5EF4-FFF2-40B4-BE49-F238E27FC236}">
                <a16:creationId xmlns:a16="http://schemas.microsoft.com/office/drawing/2014/main" id="{3109A1A8-CFFA-410F-8045-2E4C70C31EE8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4" name="Line 7">
            <a:extLst>
              <a:ext uri="{FF2B5EF4-FFF2-40B4-BE49-F238E27FC236}">
                <a16:creationId xmlns:a16="http://schemas.microsoft.com/office/drawing/2014/main" id="{36B81E67-B5CB-4D47-AEBC-77AAEF715132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5" name="Line 8">
            <a:extLst>
              <a:ext uri="{FF2B5EF4-FFF2-40B4-BE49-F238E27FC236}">
                <a16:creationId xmlns:a16="http://schemas.microsoft.com/office/drawing/2014/main" id="{97479979-9018-4F22-820C-641D6BD20CC7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6" name="Line 9">
            <a:extLst>
              <a:ext uri="{FF2B5EF4-FFF2-40B4-BE49-F238E27FC236}">
                <a16:creationId xmlns:a16="http://schemas.microsoft.com/office/drawing/2014/main" id="{1D2591DA-BB46-455B-89C1-90EC6F3A83B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7" name="Line 10">
            <a:extLst>
              <a:ext uri="{FF2B5EF4-FFF2-40B4-BE49-F238E27FC236}">
                <a16:creationId xmlns:a16="http://schemas.microsoft.com/office/drawing/2014/main" id="{4AD931CA-FEBB-40EE-8750-1242311135B7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8" name="Line 11">
            <a:extLst>
              <a:ext uri="{FF2B5EF4-FFF2-40B4-BE49-F238E27FC236}">
                <a16:creationId xmlns:a16="http://schemas.microsoft.com/office/drawing/2014/main" id="{01A0EAE7-DCEA-43F2-B01A-32F4017CB40B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9" name="Line 12">
            <a:extLst>
              <a:ext uri="{FF2B5EF4-FFF2-40B4-BE49-F238E27FC236}">
                <a16:creationId xmlns:a16="http://schemas.microsoft.com/office/drawing/2014/main" id="{09A77291-0AA6-4383-8772-4DA30F864BE6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90" name="Line 13">
            <a:extLst>
              <a:ext uri="{FF2B5EF4-FFF2-40B4-BE49-F238E27FC236}">
                <a16:creationId xmlns:a16="http://schemas.microsoft.com/office/drawing/2014/main" id="{F18EFBCF-CD72-4ED4-99FC-F1B7075DB9E9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91" name="Line 14">
            <a:extLst>
              <a:ext uri="{FF2B5EF4-FFF2-40B4-BE49-F238E27FC236}">
                <a16:creationId xmlns:a16="http://schemas.microsoft.com/office/drawing/2014/main" id="{FAB6EF1E-5936-4803-8F4B-D0A574C12999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92" name="Line 15">
            <a:extLst>
              <a:ext uri="{FF2B5EF4-FFF2-40B4-BE49-F238E27FC236}">
                <a16:creationId xmlns:a16="http://schemas.microsoft.com/office/drawing/2014/main" id="{903B202F-A01F-4BFA-857E-2C1A8853ED64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93" name="Text Box 16">
            <a:extLst>
              <a:ext uri="{FF2B5EF4-FFF2-40B4-BE49-F238E27FC236}">
                <a16:creationId xmlns:a16="http://schemas.microsoft.com/office/drawing/2014/main" id="{85FB7B54-1F5A-43F5-A87E-BA18319D2EC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</a:t>
            </a:r>
            <a:r>
              <a:rPr lang="en-US" altLang="en-US" sz="1800">
                <a:solidFill>
                  <a:srgbClr val="FF0000"/>
                </a:solidFill>
              </a:rPr>
              <a:t>2         3        4</a:t>
            </a:r>
            <a:r>
              <a:rPr lang="en-US" altLang="en-US" sz="1800"/>
              <a:t>         5 </a:t>
            </a:r>
          </a:p>
        </p:txBody>
      </p:sp>
      <p:sp>
        <p:nvSpPr>
          <p:cNvPr id="50194" name="Text Box 17">
            <a:extLst>
              <a:ext uri="{FF2B5EF4-FFF2-40B4-BE49-F238E27FC236}">
                <a16:creationId xmlns:a16="http://schemas.microsoft.com/office/drawing/2014/main" id="{9548278D-3BC6-41CB-993E-D9142AC87426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0195" name="Text Box 18">
            <a:extLst>
              <a:ext uri="{FF2B5EF4-FFF2-40B4-BE49-F238E27FC236}">
                <a16:creationId xmlns:a16="http://schemas.microsoft.com/office/drawing/2014/main" id="{3FF6DC9E-37A4-4385-8751-F190588CB5B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0196" name="Text Box 19">
            <a:extLst>
              <a:ext uri="{FF2B5EF4-FFF2-40B4-BE49-F238E27FC236}">
                <a16:creationId xmlns:a16="http://schemas.microsoft.com/office/drawing/2014/main" id="{E5FA348F-59FA-4F9B-989F-52D8C7ABBEB8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</a:rPr>
              <a:t>2</a:t>
            </a:r>
            <a:endParaRPr lang="en-US" altLang="en-US" sz="1800"/>
          </a:p>
        </p:txBody>
      </p:sp>
      <p:sp>
        <p:nvSpPr>
          <p:cNvPr id="50197" name="Text Box 20">
            <a:extLst>
              <a:ext uri="{FF2B5EF4-FFF2-40B4-BE49-F238E27FC236}">
                <a16:creationId xmlns:a16="http://schemas.microsoft.com/office/drawing/2014/main" id="{B1EAB140-05A8-4B17-A8C9-13B16D0FBFE2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50198" name="Text Box 21">
            <a:extLst>
              <a:ext uri="{FF2B5EF4-FFF2-40B4-BE49-F238E27FC236}">
                <a16:creationId xmlns:a16="http://schemas.microsoft.com/office/drawing/2014/main" id="{41C521A8-68B5-4502-92E8-0980C845F9EF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0199" name="Text Box 22">
            <a:extLst>
              <a:ext uri="{FF2B5EF4-FFF2-40B4-BE49-F238E27FC236}">
                <a16:creationId xmlns:a16="http://schemas.microsoft.com/office/drawing/2014/main" id="{FB59585D-43DA-4343-9BBC-3F24F61EF234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0200" name="Text Box 23">
            <a:extLst>
              <a:ext uri="{FF2B5EF4-FFF2-40B4-BE49-F238E27FC236}">
                <a16:creationId xmlns:a16="http://schemas.microsoft.com/office/drawing/2014/main" id="{5E50CCB3-7CE7-4075-9527-6C99959AC443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0201" name="Text Box 24">
            <a:extLst>
              <a:ext uri="{FF2B5EF4-FFF2-40B4-BE49-F238E27FC236}">
                <a16:creationId xmlns:a16="http://schemas.microsoft.com/office/drawing/2014/main" id="{10EF8B02-127D-41BB-A765-5A050C712635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0202" name="Text Box 25">
            <a:extLst>
              <a:ext uri="{FF2B5EF4-FFF2-40B4-BE49-F238E27FC236}">
                <a16:creationId xmlns:a16="http://schemas.microsoft.com/office/drawing/2014/main" id="{1F2F8C15-6D05-4EE3-8822-1F6975E7649B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0203" name="Text Box 26">
            <a:extLst>
              <a:ext uri="{FF2B5EF4-FFF2-40B4-BE49-F238E27FC236}">
                <a16:creationId xmlns:a16="http://schemas.microsoft.com/office/drawing/2014/main" id="{39A8F4A4-BBED-4BA7-84CF-BCE2E8DE4860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0204" name="Text Box 27">
            <a:extLst>
              <a:ext uri="{FF2B5EF4-FFF2-40B4-BE49-F238E27FC236}">
                <a16:creationId xmlns:a16="http://schemas.microsoft.com/office/drawing/2014/main" id="{AD97A7D7-DD92-4022-8C14-67B3AAA3087E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0205" name="Text Box 28">
            <a:extLst>
              <a:ext uri="{FF2B5EF4-FFF2-40B4-BE49-F238E27FC236}">
                <a16:creationId xmlns:a16="http://schemas.microsoft.com/office/drawing/2014/main" id="{51B3F6BF-554D-4AF7-9072-F618E6DC3614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0206" name="Text Box 29">
            <a:extLst>
              <a:ext uri="{FF2B5EF4-FFF2-40B4-BE49-F238E27FC236}">
                <a16:creationId xmlns:a16="http://schemas.microsoft.com/office/drawing/2014/main" id="{D5ADB6AE-E140-4403-84CF-DD2530935F57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0207" name="Text Box 30">
            <a:extLst>
              <a:ext uri="{FF2B5EF4-FFF2-40B4-BE49-F238E27FC236}">
                <a16:creationId xmlns:a16="http://schemas.microsoft.com/office/drawing/2014/main" id="{1001423A-C7DC-4F4E-A342-28FDD890F9F4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0208" name="Text Box 31">
            <a:extLst>
              <a:ext uri="{FF2B5EF4-FFF2-40B4-BE49-F238E27FC236}">
                <a16:creationId xmlns:a16="http://schemas.microsoft.com/office/drawing/2014/main" id="{D44D1F17-38B7-4567-8928-AA3755B48764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0209" name="Text Box 32">
            <a:extLst>
              <a:ext uri="{FF2B5EF4-FFF2-40B4-BE49-F238E27FC236}">
                <a16:creationId xmlns:a16="http://schemas.microsoft.com/office/drawing/2014/main" id="{32A05F21-F7F0-4FEE-A4F1-C29F44EE84A7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0210" name="Text Box 33">
            <a:extLst>
              <a:ext uri="{FF2B5EF4-FFF2-40B4-BE49-F238E27FC236}">
                <a16:creationId xmlns:a16="http://schemas.microsoft.com/office/drawing/2014/main" id="{564B43F2-F278-464E-AC98-30A4EC195016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0211" name="Text Box 34">
            <a:extLst>
              <a:ext uri="{FF2B5EF4-FFF2-40B4-BE49-F238E27FC236}">
                <a16:creationId xmlns:a16="http://schemas.microsoft.com/office/drawing/2014/main" id="{8745B6E6-703D-4457-B3DA-6D33AF1DBB66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2" name="Text Box 35">
            <a:extLst>
              <a:ext uri="{FF2B5EF4-FFF2-40B4-BE49-F238E27FC236}">
                <a16:creationId xmlns:a16="http://schemas.microsoft.com/office/drawing/2014/main" id="{59631F68-0C9E-4873-9333-180285A2C4C2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3" name="Text Box 36">
            <a:extLst>
              <a:ext uri="{FF2B5EF4-FFF2-40B4-BE49-F238E27FC236}">
                <a16:creationId xmlns:a16="http://schemas.microsoft.com/office/drawing/2014/main" id="{E0D8D4B4-44EB-4C67-B391-EF10A2123F8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4" name="Text Box 37">
            <a:extLst>
              <a:ext uri="{FF2B5EF4-FFF2-40B4-BE49-F238E27FC236}">
                <a16:creationId xmlns:a16="http://schemas.microsoft.com/office/drawing/2014/main" id="{2667BE47-102E-46AA-9111-0802CF0E5E5D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5" name="Text Box 38">
            <a:extLst>
              <a:ext uri="{FF2B5EF4-FFF2-40B4-BE49-F238E27FC236}">
                <a16:creationId xmlns:a16="http://schemas.microsoft.com/office/drawing/2014/main" id="{AEF0764C-D2B6-400E-968E-23F5314C4DBA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6" name="Text Box 39">
            <a:extLst>
              <a:ext uri="{FF2B5EF4-FFF2-40B4-BE49-F238E27FC236}">
                <a16:creationId xmlns:a16="http://schemas.microsoft.com/office/drawing/2014/main" id="{F51826B6-26EC-4635-AAAC-E472C1C0B5E2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7" name="Text Box 40">
            <a:extLst>
              <a:ext uri="{FF2B5EF4-FFF2-40B4-BE49-F238E27FC236}">
                <a16:creationId xmlns:a16="http://schemas.microsoft.com/office/drawing/2014/main" id="{A01A1E92-27F2-41A5-A9CE-691B1A389735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8" name="Text Box 41">
            <a:extLst>
              <a:ext uri="{FF2B5EF4-FFF2-40B4-BE49-F238E27FC236}">
                <a16:creationId xmlns:a16="http://schemas.microsoft.com/office/drawing/2014/main" id="{EFD6CBC3-385C-40B2-A86D-38AED8E80430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9" name="Text Box 42">
            <a:extLst>
              <a:ext uri="{FF2B5EF4-FFF2-40B4-BE49-F238E27FC236}">
                <a16:creationId xmlns:a16="http://schemas.microsoft.com/office/drawing/2014/main" id="{B34F88FB-FF40-4553-98A9-0DDCF123D875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0" name="Text Box 43">
            <a:extLst>
              <a:ext uri="{FF2B5EF4-FFF2-40B4-BE49-F238E27FC236}">
                <a16:creationId xmlns:a16="http://schemas.microsoft.com/office/drawing/2014/main" id="{02481724-646B-46B3-A2EC-522D75948407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1" name="Text Box 44">
            <a:extLst>
              <a:ext uri="{FF2B5EF4-FFF2-40B4-BE49-F238E27FC236}">
                <a16:creationId xmlns:a16="http://schemas.microsoft.com/office/drawing/2014/main" id="{CC9869FB-06DB-43A6-B51D-58F9B2A879AD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 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else c[i,j] = max( c[i-1,j], c[i,j-1] )</a:t>
            </a:r>
          </a:p>
        </p:txBody>
      </p:sp>
      <p:sp>
        <p:nvSpPr>
          <p:cNvPr id="50222" name="Text Box 45">
            <a:extLst>
              <a:ext uri="{FF2B5EF4-FFF2-40B4-BE49-F238E27FC236}">
                <a16:creationId xmlns:a16="http://schemas.microsoft.com/office/drawing/2014/main" id="{0641449A-94A0-44C3-811E-22F385D68106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0223" name="Text Box 46">
            <a:extLst>
              <a:ext uri="{FF2B5EF4-FFF2-40B4-BE49-F238E27FC236}">
                <a16:creationId xmlns:a16="http://schemas.microsoft.com/office/drawing/2014/main" id="{2151F268-4366-427C-A6B9-6C7A6B085A8B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4" name="Text Box 48">
            <a:extLst>
              <a:ext uri="{FF2B5EF4-FFF2-40B4-BE49-F238E27FC236}">
                <a16:creationId xmlns:a16="http://schemas.microsoft.com/office/drawing/2014/main" id="{61121248-2D51-4E41-9997-5A864870F42F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5" name="Text Box 49">
            <a:extLst>
              <a:ext uri="{FF2B5EF4-FFF2-40B4-BE49-F238E27FC236}">
                <a16:creationId xmlns:a16="http://schemas.microsoft.com/office/drawing/2014/main" id="{D579D9ED-2AF4-464C-BDBC-06E2C3FE0EEC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6" name="Text Box 50">
            <a:extLst>
              <a:ext uri="{FF2B5EF4-FFF2-40B4-BE49-F238E27FC236}">
                <a16:creationId xmlns:a16="http://schemas.microsoft.com/office/drawing/2014/main" id="{61B00439-0745-47BF-94D1-B03546A3CCA2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0227" name="Text Box 51">
            <a:extLst>
              <a:ext uri="{FF2B5EF4-FFF2-40B4-BE49-F238E27FC236}">
                <a16:creationId xmlns:a16="http://schemas.microsoft.com/office/drawing/2014/main" id="{DA04EB98-6C3B-4EA9-A2FD-4EB087025D2F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4" name="Text Box 52">
            <a:extLst>
              <a:ext uri="{FF2B5EF4-FFF2-40B4-BE49-F238E27FC236}">
                <a16:creationId xmlns:a16="http://schemas.microsoft.com/office/drawing/2014/main" id="{445F34C8-B072-4A8F-8CDF-378C7F0A993D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54325" name="Text Box 53">
            <a:extLst>
              <a:ext uri="{FF2B5EF4-FFF2-40B4-BE49-F238E27FC236}">
                <a16:creationId xmlns:a16="http://schemas.microsoft.com/office/drawing/2014/main" id="{0DE4A96A-BF64-4FDD-88D5-12B91C3B07E3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54326" name="Text Box 54">
            <a:extLst>
              <a:ext uri="{FF2B5EF4-FFF2-40B4-BE49-F238E27FC236}">
                <a16:creationId xmlns:a16="http://schemas.microsoft.com/office/drawing/2014/main" id="{B11A92E5-4667-45F0-891F-FCFE91A62809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50231" name="Oval 55">
            <a:extLst>
              <a:ext uri="{FF2B5EF4-FFF2-40B4-BE49-F238E27FC236}">
                <a16:creationId xmlns:a16="http://schemas.microsoft.com/office/drawing/2014/main" id="{BFA74E49-85F7-4072-917F-3962F9C68F3C}"/>
              </a:ext>
            </a:extLst>
          </p:cNvPr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2914650" y="211455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50232" name="Oval 56">
            <a:extLst>
              <a:ext uri="{FF2B5EF4-FFF2-40B4-BE49-F238E27FC236}">
                <a16:creationId xmlns:a16="http://schemas.microsoft.com/office/drawing/2014/main" id="{55B7C893-636B-4BB6-9C16-C2234803AEFB}"/>
              </a:ext>
            </a:extLst>
          </p:cNvPr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572000" y="800100"/>
            <a:ext cx="19431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54329" name="Line 57">
            <a:extLst>
              <a:ext uri="{FF2B5EF4-FFF2-40B4-BE49-F238E27FC236}">
                <a16:creationId xmlns:a16="http://schemas.microsoft.com/office/drawing/2014/main" id="{BB9F71F5-669B-4D6B-8644-6D077429DA0D}"/>
              </a:ext>
            </a:extLst>
          </p:cNvPr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>
            <a:off x="440055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330" name="Line 58">
            <a:extLst>
              <a:ext uri="{FF2B5EF4-FFF2-40B4-BE49-F238E27FC236}">
                <a16:creationId xmlns:a16="http://schemas.microsoft.com/office/drawing/2014/main" id="{DB2BB215-F93E-4A97-B92F-D4634C8C9EBF}"/>
              </a:ext>
            </a:extLst>
          </p:cNvPr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>
            <a:off x="502920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331" name="Line 59">
            <a:extLst>
              <a:ext uri="{FF2B5EF4-FFF2-40B4-BE49-F238E27FC236}">
                <a16:creationId xmlns:a16="http://schemas.microsoft.com/office/drawing/2014/main" id="{9FD20F6F-998B-4951-BE74-D7AD8374DA6C}"/>
              </a:ext>
            </a:extLst>
          </p:cNvPr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5943600" y="2000250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336" name="Line 64">
            <a:extLst>
              <a:ext uri="{FF2B5EF4-FFF2-40B4-BE49-F238E27FC236}">
                <a16:creationId xmlns:a16="http://schemas.microsoft.com/office/drawing/2014/main" id="{8C7D334B-633A-462E-B594-D937A2B10573}"/>
              </a:ext>
            </a:extLst>
          </p:cNvPr>
          <p:cNvSpPr>
            <a:spLocks noChangeShapeType="1"/>
          </p:cNvSpPr>
          <p:nvPr>
            <p:custDataLst>
              <p:tags r:id="rId58"/>
            </p:custDataLst>
          </p:nvPr>
        </p:nvSpPr>
        <p:spPr bwMode="auto">
          <a:xfrm>
            <a:off x="565785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237" name="Text Box 65">
            <a:extLst>
              <a:ext uri="{FF2B5EF4-FFF2-40B4-BE49-F238E27FC236}">
                <a16:creationId xmlns:a16="http://schemas.microsoft.com/office/drawing/2014/main" id="{6B1D11B4-7A27-4713-9A36-47909EB3D25D}"/>
              </a:ext>
            </a:extLst>
          </p:cNvPr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CB</a:t>
            </a:r>
          </a:p>
          <a:p>
            <a:r>
              <a:rPr lang="en-US" altLang="en-US">
                <a:solidFill>
                  <a:srgbClr val="008000"/>
                </a:solidFill>
              </a:rPr>
              <a:t>B</a:t>
            </a:r>
            <a:r>
              <a:rPr lang="en-US" altLang="en-US">
                <a:solidFill>
                  <a:srgbClr val="FF0000"/>
                </a:solidFill>
              </a:rPr>
              <a:t>DCA</a:t>
            </a:r>
            <a:r>
              <a:rPr lang="en-US" altLang="en-US"/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24" grpId="0" autoUpdateAnimBg="0"/>
      <p:bldP spid="54325" grpId="0" autoUpdateAnimBg="0"/>
      <p:bldP spid="5432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>
            <a:extLst>
              <a:ext uri="{FF2B5EF4-FFF2-40B4-BE49-F238E27FC236}">
                <a16:creationId xmlns:a16="http://schemas.microsoft.com/office/drawing/2014/main" id="{FC74811B-D2F8-4EE9-B66F-E74D383D345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(8)</a:t>
            </a:r>
          </a:p>
        </p:txBody>
      </p:sp>
      <p:sp>
        <p:nvSpPr>
          <p:cNvPr id="52228" name="Line 3">
            <a:extLst>
              <a:ext uri="{FF2B5EF4-FFF2-40B4-BE49-F238E27FC236}">
                <a16:creationId xmlns:a16="http://schemas.microsoft.com/office/drawing/2014/main" id="{3281F085-A6CF-47BA-BB90-D765A04D0C95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29" name="Line 4">
            <a:extLst>
              <a:ext uri="{FF2B5EF4-FFF2-40B4-BE49-F238E27FC236}">
                <a16:creationId xmlns:a16="http://schemas.microsoft.com/office/drawing/2014/main" id="{D168CD8A-C8E9-44E8-AD05-F4B21BA2D8B4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0" name="Line 5">
            <a:extLst>
              <a:ext uri="{FF2B5EF4-FFF2-40B4-BE49-F238E27FC236}">
                <a16:creationId xmlns:a16="http://schemas.microsoft.com/office/drawing/2014/main" id="{45287B3D-5FA7-4A7F-8D3B-CA38B7FB892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1" name="Line 6">
            <a:extLst>
              <a:ext uri="{FF2B5EF4-FFF2-40B4-BE49-F238E27FC236}">
                <a16:creationId xmlns:a16="http://schemas.microsoft.com/office/drawing/2014/main" id="{25919ADF-DFD5-4D25-B352-C0F032BE7B36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2" name="Line 7">
            <a:extLst>
              <a:ext uri="{FF2B5EF4-FFF2-40B4-BE49-F238E27FC236}">
                <a16:creationId xmlns:a16="http://schemas.microsoft.com/office/drawing/2014/main" id="{EF900660-8BCF-4D19-8B7A-4A39380A4D70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3" name="Line 8">
            <a:extLst>
              <a:ext uri="{FF2B5EF4-FFF2-40B4-BE49-F238E27FC236}">
                <a16:creationId xmlns:a16="http://schemas.microsoft.com/office/drawing/2014/main" id="{CB72E6E2-E9C3-4794-834F-309124000315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4" name="Line 9">
            <a:extLst>
              <a:ext uri="{FF2B5EF4-FFF2-40B4-BE49-F238E27FC236}">
                <a16:creationId xmlns:a16="http://schemas.microsoft.com/office/drawing/2014/main" id="{5B85CFED-151D-4A1B-84AB-3F46FC83E41C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5" name="Line 10">
            <a:extLst>
              <a:ext uri="{FF2B5EF4-FFF2-40B4-BE49-F238E27FC236}">
                <a16:creationId xmlns:a16="http://schemas.microsoft.com/office/drawing/2014/main" id="{4A9917C0-5348-48EC-92F4-7C70D4A05FFE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6" name="Line 11">
            <a:extLst>
              <a:ext uri="{FF2B5EF4-FFF2-40B4-BE49-F238E27FC236}">
                <a16:creationId xmlns:a16="http://schemas.microsoft.com/office/drawing/2014/main" id="{B177D400-9219-45A3-893A-443AB4A62C0A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7" name="Line 12">
            <a:extLst>
              <a:ext uri="{FF2B5EF4-FFF2-40B4-BE49-F238E27FC236}">
                <a16:creationId xmlns:a16="http://schemas.microsoft.com/office/drawing/2014/main" id="{A5DBB290-D6B3-4A83-A83C-6F3B45F24972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8" name="Line 13">
            <a:extLst>
              <a:ext uri="{FF2B5EF4-FFF2-40B4-BE49-F238E27FC236}">
                <a16:creationId xmlns:a16="http://schemas.microsoft.com/office/drawing/2014/main" id="{58BB1C92-3EB1-4B35-A6DE-2EF76BFADAE6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9" name="Line 14">
            <a:extLst>
              <a:ext uri="{FF2B5EF4-FFF2-40B4-BE49-F238E27FC236}">
                <a16:creationId xmlns:a16="http://schemas.microsoft.com/office/drawing/2014/main" id="{A8BA6615-5E4F-4CA6-AB22-5283AEACF9AD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40" name="Line 15">
            <a:extLst>
              <a:ext uri="{FF2B5EF4-FFF2-40B4-BE49-F238E27FC236}">
                <a16:creationId xmlns:a16="http://schemas.microsoft.com/office/drawing/2014/main" id="{1DE0D830-3CAF-4967-893D-9AD17366AF46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41" name="Text Box 16">
            <a:extLst>
              <a:ext uri="{FF2B5EF4-FFF2-40B4-BE49-F238E27FC236}">
                <a16:creationId xmlns:a16="http://schemas.microsoft.com/office/drawing/2014/main" id="{BE338DAF-C23B-4B77-995E-8F1B73AAF2E6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</a:t>
            </a:r>
            <a:r>
              <a:rPr lang="en-US" altLang="en-US" sz="1800" b="1">
                <a:solidFill>
                  <a:srgbClr val="FF0000"/>
                </a:solidFill>
              </a:rPr>
              <a:t>5</a:t>
            </a:r>
            <a:r>
              <a:rPr lang="en-US" altLang="en-US" sz="1800"/>
              <a:t> </a:t>
            </a:r>
          </a:p>
        </p:txBody>
      </p:sp>
      <p:sp>
        <p:nvSpPr>
          <p:cNvPr id="52242" name="Text Box 17">
            <a:extLst>
              <a:ext uri="{FF2B5EF4-FFF2-40B4-BE49-F238E27FC236}">
                <a16:creationId xmlns:a16="http://schemas.microsoft.com/office/drawing/2014/main" id="{46F8933C-D06A-48B6-8396-1B9D906A8FAA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2243" name="Text Box 18">
            <a:extLst>
              <a:ext uri="{FF2B5EF4-FFF2-40B4-BE49-F238E27FC236}">
                <a16:creationId xmlns:a16="http://schemas.microsoft.com/office/drawing/2014/main" id="{B94377C6-BAC1-446E-A426-D810C578A177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2244" name="Text Box 19">
            <a:extLst>
              <a:ext uri="{FF2B5EF4-FFF2-40B4-BE49-F238E27FC236}">
                <a16:creationId xmlns:a16="http://schemas.microsoft.com/office/drawing/2014/main" id="{CFD13BC1-4488-402F-83C3-7150F68D8844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/>
          </a:p>
        </p:txBody>
      </p:sp>
      <p:sp>
        <p:nvSpPr>
          <p:cNvPr id="52245" name="Text Box 20">
            <a:extLst>
              <a:ext uri="{FF2B5EF4-FFF2-40B4-BE49-F238E27FC236}">
                <a16:creationId xmlns:a16="http://schemas.microsoft.com/office/drawing/2014/main" id="{378AF70D-5F98-4258-A6B7-67461B7F54A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52246" name="Text Box 21">
            <a:extLst>
              <a:ext uri="{FF2B5EF4-FFF2-40B4-BE49-F238E27FC236}">
                <a16:creationId xmlns:a16="http://schemas.microsoft.com/office/drawing/2014/main" id="{CE4A3B27-E601-43BB-AAAF-BFA9ABC84371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2247" name="Text Box 22">
            <a:extLst>
              <a:ext uri="{FF2B5EF4-FFF2-40B4-BE49-F238E27FC236}">
                <a16:creationId xmlns:a16="http://schemas.microsoft.com/office/drawing/2014/main" id="{4B84DE90-41E9-4EC6-8C65-1BA0874DA594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2248" name="Text Box 23">
            <a:extLst>
              <a:ext uri="{FF2B5EF4-FFF2-40B4-BE49-F238E27FC236}">
                <a16:creationId xmlns:a16="http://schemas.microsoft.com/office/drawing/2014/main" id="{591564B7-8E77-4A4E-ACD7-36EA21D4DFAD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2249" name="Text Box 24">
            <a:extLst>
              <a:ext uri="{FF2B5EF4-FFF2-40B4-BE49-F238E27FC236}">
                <a16:creationId xmlns:a16="http://schemas.microsoft.com/office/drawing/2014/main" id="{93397628-B7FC-46C8-B989-FFCC2AAED28B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2250" name="Text Box 25">
            <a:extLst>
              <a:ext uri="{FF2B5EF4-FFF2-40B4-BE49-F238E27FC236}">
                <a16:creationId xmlns:a16="http://schemas.microsoft.com/office/drawing/2014/main" id="{FB27EBA7-D9B9-4F2E-B8B5-0A83C1465C47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2251" name="Text Box 26">
            <a:extLst>
              <a:ext uri="{FF2B5EF4-FFF2-40B4-BE49-F238E27FC236}">
                <a16:creationId xmlns:a16="http://schemas.microsoft.com/office/drawing/2014/main" id="{C103BE5E-A370-45FC-87F0-BC8A11B46DCA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2252" name="Text Box 27">
            <a:extLst>
              <a:ext uri="{FF2B5EF4-FFF2-40B4-BE49-F238E27FC236}">
                <a16:creationId xmlns:a16="http://schemas.microsoft.com/office/drawing/2014/main" id="{29FF393C-359A-42C8-A407-D6CBE9BEEDA8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2253" name="Text Box 28">
            <a:extLst>
              <a:ext uri="{FF2B5EF4-FFF2-40B4-BE49-F238E27FC236}">
                <a16:creationId xmlns:a16="http://schemas.microsoft.com/office/drawing/2014/main" id="{B76A3839-152B-4C10-92A2-E54E0E507291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2254" name="Text Box 29">
            <a:extLst>
              <a:ext uri="{FF2B5EF4-FFF2-40B4-BE49-F238E27FC236}">
                <a16:creationId xmlns:a16="http://schemas.microsoft.com/office/drawing/2014/main" id="{D8B0B179-D54A-4C6E-8E51-6B24679874B5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2255" name="Text Box 30">
            <a:extLst>
              <a:ext uri="{FF2B5EF4-FFF2-40B4-BE49-F238E27FC236}">
                <a16:creationId xmlns:a16="http://schemas.microsoft.com/office/drawing/2014/main" id="{01C69E46-3255-4144-8E5B-06FF11372272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2256" name="Text Box 31">
            <a:extLst>
              <a:ext uri="{FF2B5EF4-FFF2-40B4-BE49-F238E27FC236}">
                <a16:creationId xmlns:a16="http://schemas.microsoft.com/office/drawing/2014/main" id="{0FA0233D-8467-4873-A2CA-2EC34387370C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2257" name="Text Box 32">
            <a:extLst>
              <a:ext uri="{FF2B5EF4-FFF2-40B4-BE49-F238E27FC236}">
                <a16:creationId xmlns:a16="http://schemas.microsoft.com/office/drawing/2014/main" id="{95ACC39D-7129-46A0-9ECA-D03B45DFE8ED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2258" name="Text Box 33">
            <a:extLst>
              <a:ext uri="{FF2B5EF4-FFF2-40B4-BE49-F238E27FC236}">
                <a16:creationId xmlns:a16="http://schemas.microsoft.com/office/drawing/2014/main" id="{2D0EAAF1-FF02-4D06-A2DC-971E330E0E2E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2259" name="Text Box 34">
            <a:extLst>
              <a:ext uri="{FF2B5EF4-FFF2-40B4-BE49-F238E27FC236}">
                <a16:creationId xmlns:a16="http://schemas.microsoft.com/office/drawing/2014/main" id="{A190BCAA-D99C-4A5A-AC6B-09C113735E36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0" name="Text Box 35">
            <a:extLst>
              <a:ext uri="{FF2B5EF4-FFF2-40B4-BE49-F238E27FC236}">
                <a16:creationId xmlns:a16="http://schemas.microsoft.com/office/drawing/2014/main" id="{AAA8BC5E-896E-459F-9C25-1EA426952FDF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1" name="Text Box 36">
            <a:extLst>
              <a:ext uri="{FF2B5EF4-FFF2-40B4-BE49-F238E27FC236}">
                <a16:creationId xmlns:a16="http://schemas.microsoft.com/office/drawing/2014/main" id="{30E25A93-50BA-4062-BD67-83B13835FC6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2" name="Text Box 37">
            <a:extLst>
              <a:ext uri="{FF2B5EF4-FFF2-40B4-BE49-F238E27FC236}">
                <a16:creationId xmlns:a16="http://schemas.microsoft.com/office/drawing/2014/main" id="{3505C690-21AE-4FD4-A588-9A8448AB1B9E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3" name="Text Box 38">
            <a:extLst>
              <a:ext uri="{FF2B5EF4-FFF2-40B4-BE49-F238E27FC236}">
                <a16:creationId xmlns:a16="http://schemas.microsoft.com/office/drawing/2014/main" id="{11052268-4A3D-4B48-835A-798C33318D4A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4" name="Text Box 39">
            <a:extLst>
              <a:ext uri="{FF2B5EF4-FFF2-40B4-BE49-F238E27FC236}">
                <a16:creationId xmlns:a16="http://schemas.microsoft.com/office/drawing/2014/main" id="{26995F9B-6D4C-405C-9FD7-A8C2DE0BBC5B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5" name="Text Box 40">
            <a:extLst>
              <a:ext uri="{FF2B5EF4-FFF2-40B4-BE49-F238E27FC236}">
                <a16:creationId xmlns:a16="http://schemas.microsoft.com/office/drawing/2014/main" id="{E8A3A692-3F21-4120-A86A-639F3D8FFFC0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6" name="Text Box 41">
            <a:extLst>
              <a:ext uri="{FF2B5EF4-FFF2-40B4-BE49-F238E27FC236}">
                <a16:creationId xmlns:a16="http://schemas.microsoft.com/office/drawing/2014/main" id="{28A18A28-98B9-448F-BB69-C5155B3880E2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7" name="Text Box 42">
            <a:extLst>
              <a:ext uri="{FF2B5EF4-FFF2-40B4-BE49-F238E27FC236}">
                <a16:creationId xmlns:a16="http://schemas.microsoft.com/office/drawing/2014/main" id="{1ABBB839-35AA-4587-A976-51E6B52681D6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8" name="Text Box 43">
            <a:extLst>
              <a:ext uri="{FF2B5EF4-FFF2-40B4-BE49-F238E27FC236}">
                <a16:creationId xmlns:a16="http://schemas.microsoft.com/office/drawing/2014/main" id="{352F5946-7872-4F47-948D-78ECC10D15FD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9" name="Text Box 44">
            <a:extLst>
              <a:ext uri="{FF2B5EF4-FFF2-40B4-BE49-F238E27FC236}">
                <a16:creationId xmlns:a16="http://schemas.microsoft.com/office/drawing/2014/main" id="{7F0CAE7A-7743-4A3C-A64B-FB268E8EDFAE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52270" name="Text Box 45">
            <a:extLst>
              <a:ext uri="{FF2B5EF4-FFF2-40B4-BE49-F238E27FC236}">
                <a16:creationId xmlns:a16="http://schemas.microsoft.com/office/drawing/2014/main" id="{3E70F8A5-B299-4FFB-92AF-56FD35D9B1F5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1" name="Text Box 46">
            <a:extLst>
              <a:ext uri="{FF2B5EF4-FFF2-40B4-BE49-F238E27FC236}">
                <a16:creationId xmlns:a16="http://schemas.microsoft.com/office/drawing/2014/main" id="{964D4540-802F-4601-ADBD-C9FB1FBB81FC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72" name="Text Box 47">
            <a:extLst>
              <a:ext uri="{FF2B5EF4-FFF2-40B4-BE49-F238E27FC236}">
                <a16:creationId xmlns:a16="http://schemas.microsoft.com/office/drawing/2014/main" id="{7C2B6FB0-2E16-4B84-85DF-5C8604B398A5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73" name="Text Box 48">
            <a:extLst>
              <a:ext uri="{FF2B5EF4-FFF2-40B4-BE49-F238E27FC236}">
                <a16:creationId xmlns:a16="http://schemas.microsoft.com/office/drawing/2014/main" id="{336F248F-4F6F-4F49-8536-94CB25819A76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74" name="Text Box 49">
            <a:extLst>
              <a:ext uri="{FF2B5EF4-FFF2-40B4-BE49-F238E27FC236}">
                <a16:creationId xmlns:a16="http://schemas.microsoft.com/office/drawing/2014/main" id="{40BD1239-92A8-4D57-A2D5-B086A442BBF5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5" name="Text Box 50">
            <a:extLst>
              <a:ext uri="{FF2B5EF4-FFF2-40B4-BE49-F238E27FC236}">
                <a16:creationId xmlns:a16="http://schemas.microsoft.com/office/drawing/2014/main" id="{52082C55-55E3-4F44-BE94-B44C346B9998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6" name="Text Box 51">
            <a:extLst>
              <a:ext uri="{FF2B5EF4-FFF2-40B4-BE49-F238E27FC236}">
                <a16:creationId xmlns:a16="http://schemas.microsoft.com/office/drawing/2014/main" id="{86CE01F1-B5BE-48FF-A99B-451E96A02F3B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7" name="Text Box 52">
            <a:extLst>
              <a:ext uri="{FF2B5EF4-FFF2-40B4-BE49-F238E27FC236}">
                <a16:creationId xmlns:a16="http://schemas.microsoft.com/office/drawing/2014/main" id="{07967D97-C8C2-4103-AFB0-5E156F0D962E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8" name="Text Box 53">
            <a:extLst>
              <a:ext uri="{FF2B5EF4-FFF2-40B4-BE49-F238E27FC236}">
                <a16:creationId xmlns:a16="http://schemas.microsoft.com/office/drawing/2014/main" id="{427AEFAE-62B1-4707-BD5E-1C31291EF99D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0" name="Text Box 54">
            <a:extLst>
              <a:ext uri="{FF2B5EF4-FFF2-40B4-BE49-F238E27FC236}">
                <a16:creationId xmlns:a16="http://schemas.microsoft.com/office/drawing/2014/main" id="{3E4FA8E7-DAE2-471D-AE38-BB10E5822E68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/>
          </a:p>
        </p:txBody>
      </p:sp>
      <p:sp>
        <p:nvSpPr>
          <p:cNvPr id="60471" name="Oval 55">
            <a:extLst>
              <a:ext uri="{FF2B5EF4-FFF2-40B4-BE49-F238E27FC236}">
                <a16:creationId xmlns:a16="http://schemas.microsoft.com/office/drawing/2014/main" id="{18432296-05DB-45BB-ADBA-9E9596603BAF}"/>
              </a:ext>
            </a:extLst>
          </p:cNvPr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2914650" y="211455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0472" name="Oval 56">
            <a:extLst>
              <a:ext uri="{FF2B5EF4-FFF2-40B4-BE49-F238E27FC236}">
                <a16:creationId xmlns:a16="http://schemas.microsoft.com/office/drawing/2014/main" id="{092479A9-8AAD-4934-B708-F4E0D3CB4924}"/>
              </a:ext>
            </a:extLst>
          </p:cNvPr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6515100" y="80010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0473" name="Line 57">
            <a:extLst>
              <a:ext uri="{FF2B5EF4-FFF2-40B4-BE49-F238E27FC236}">
                <a16:creationId xmlns:a16="http://schemas.microsoft.com/office/drawing/2014/main" id="{F4B7C749-01B5-4CAF-9E16-2C500C82B017}"/>
              </a:ext>
            </a:extLst>
          </p:cNvPr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>
            <a:off x="6343650" y="2000250"/>
            <a:ext cx="22860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83" name="Text Box 58">
            <a:extLst>
              <a:ext uri="{FF2B5EF4-FFF2-40B4-BE49-F238E27FC236}">
                <a16:creationId xmlns:a16="http://schemas.microsoft.com/office/drawing/2014/main" id="{DB12FC8F-834C-4E9B-9BC3-1E24E46EA489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CB</a:t>
            </a:r>
          </a:p>
          <a:p>
            <a:r>
              <a:rPr lang="en-US" altLang="en-US">
                <a:solidFill>
                  <a:srgbClr val="008000"/>
                </a:solidFill>
              </a:rPr>
              <a:t>BDCA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70" grpId="0" autoUpdateAnimBg="0"/>
      <p:bldP spid="60471" grpId="0" animBg="1"/>
      <p:bldP spid="604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>
            <a:extLst>
              <a:ext uri="{FF2B5EF4-FFF2-40B4-BE49-F238E27FC236}">
                <a16:creationId xmlns:a16="http://schemas.microsoft.com/office/drawing/2014/main" id="{08946506-0442-477A-9B63-7064F2D1498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(10)</a:t>
            </a:r>
          </a:p>
        </p:txBody>
      </p:sp>
      <p:sp>
        <p:nvSpPr>
          <p:cNvPr id="54276" name="Line 3">
            <a:extLst>
              <a:ext uri="{FF2B5EF4-FFF2-40B4-BE49-F238E27FC236}">
                <a16:creationId xmlns:a16="http://schemas.microsoft.com/office/drawing/2014/main" id="{EAA0A312-9595-4C17-B221-59C60DF4C023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77" name="Line 4">
            <a:extLst>
              <a:ext uri="{FF2B5EF4-FFF2-40B4-BE49-F238E27FC236}">
                <a16:creationId xmlns:a16="http://schemas.microsoft.com/office/drawing/2014/main" id="{5E65129C-7AB4-40DA-8172-60E9A3F20A35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78" name="Line 5">
            <a:extLst>
              <a:ext uri="{FF2B5EF4-FFF2-40B4-BE49-F238E27FC236}">
                <a16:creationId xmlns:a16="http://schemas.microsoft.com/office/drawing/2014/main" id="{653222FA-8D01-4C38-AF00-09258E2A2D6D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79" name="Line 6">
            <a:extLst>
              <a:ext uri="{FF2B5EF4-FFF2-40B4-BE49-F238E27FC236}">
                <a16:creationId xmlns:a16="http://schemas.microsoft.com/office/drawing/2014/main" id="{6AAE41BC-C00C-4254-9FE1-D0CFB0C031FD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0" name="Line 7">
            <a:extLst>
              <a:ext uri="{FF2B5EF4-FFF2-40B4-BE49-F238E27FC236}">
                <a16:creationId xmlns:a16="http://schemas.microsoft.com/office/drawing/2014/main" id="{5F1F8E79-B186-412F-9D50-81AF418DB304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1" name="Line 8">
            <a:extLst>
              <a:ext uri="{FF2B5EF4-FFF2-40B4-BE49-F238E27FC236}">
                <a16:creationId xmlns:a16="http://schemas.microsoft.com/office/drawing/2014/main" id="{857D96DD-731E-4B4E-BF39-721D8103AF49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2" name="Line 9">
            <a:extLst>
              <a:ext uri="{FF2B5EF4-FFF2-40B4-BE49-F238E27FC236}">
                <a16:creationId xmlns:a16="http://schemas.microsoft.com/office/drawing/2014/main" id="{6E5CF33F-6347-4B32-9139-2A32BA030D68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3" name="Line 10">
            <a:extLst>
              <a:ext uri="{FF2B5EF4-FFF2-40B4-BE49-F238E27FC236}">
                <a16:creationId xmlns:a16="http://schemas.microsoft.com/office/drawing/2014/main" id="{166E8C7E-C893-49A7-A214-84610CEE8166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4" name="Line 11">
            <a:extLst>
              <a:ext uri="{FF2B5EF4-FFF2-40B4-BE49-F238E27FC236}">
                <a16:creationId xmlns:a16="http://schemas.microsoft.com/office/drawing/2014/main" id="{277DD70D-EE85-4C8C-924E-86AD9A831912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5" name="Line 12">
            <a:extLst>
              <a:ext uri="{FF2B5EF4-FFF2-40B4-BE49-F238E27FC236}">
                <a16:creationId xmlns:a16="http://schemas.microsoft.com/office/drawing/2014/main" id="{6ADD9F96-A62E-41B3-B80A-F0E5FF265FE8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6" name="Line 13">
            <a:extLst>
              <a:ext uri="{FF2B5EF4-FFF2-40B4-BE49-F238E27FC236}">
                <a16:creationId xmlns:a16="http://schemas.microsoft.com/office/drawing/2014/main" id="{94A5ADEA-E8C1-4174-A002-C9B35F3A953A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7" name="Line 14">
            <a:extLst>
              <a:ext uri="{FF2B5EF4-FFF2-40B4-BE49-F238E27FC236}">
                <a16:creationId xmlns:a16="http://schemas.microsoft.com/office/drawing/2014/main" id="{BA4D4F60-1837-4D4F-95B9-9780005EA522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8" name="Line 15">
            <a:extLst>
              <a:ext uri="{FF2B5EF4-FFF2-40B4-BE49-F238E27FC236}">
                <a16:creationId xmlns:a16="http://schemas.microsoft.com/office/drawing/2014/main" id="{95E5C3A8-0E4C-4EF3-88C6-2D28BF0765EB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9" name="Text Box 16">
            <a:extLst>
              <a:ext uri="{FF2B5EF4-FFF2-40B4-BE49-F238E27FC236}">
                <a16:creationId xmlns:a16="http://schemas.microsoft.com/office/drawing/2014/main" id="{886B222E-9F04-47D9-A93E-2DA7D1BB5DA0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</a:t>
            </a:r>
            <a:r>
              <a:rPr lang="en-US" altLang="en-US" sz="1800" b="1">
                <a:solidFill>
                  <a:srgbClr val="FF0000"/>
                </a:solidFill>
              </a:rPr>
              <a:t>1          2</a:t>
            </a:r>
            <a:r>
              <a:rPr lang="en-US" altLang="en-US" sz="1800"/>
              <a:t>         3        4         5 </a:t>
            </a:r>
          </a:p>
        </p:txBody>
      </p:sp>
      <p:sp>
        <p:nvSpPr>
          <p:cNvPr id="54290" name="Text Box 17">
            <a:extLst>
              <a:ext uri="{FF2B5EF4-FFF2-40B4-BE49-F238E27FC236}">
                <a16:creationId xmlns:a16="http://schemas.microsoft.com/office/drawing/2014/main" id="{17F35B86-FD88-4774-B604-B56D1FA54A0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4291" name="Text Box 18">
            <a:extLst>
              <a:ext uri="{FF2B5EF4-FFF2-40B4-BE49-F238E27FC236}">
                <a16:creationId xmlns:a16="http://schemas.microsoft.com/office/drawing/2014/main" id="{6B3942CD-0B15-4547-AAE2-1DEACA68BDE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4292" name="Text Box 19">
            <a:extLst>
              <a:ext uri="{FF2B5EF4-FFF2-40B4-BE49-F238E27FC236}">
                <a16:creationId xmlns:a16="http://schemas.microsoft.com/office/drawing/2014/main" id="{B4BFBA0D-E3D7-403A-8B93-78DAB4F71D24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54293" name="Text Box 20">
            <a:extLst>
              <a:ext uri="{FF2B5EF4-FFF2-40B4-BE49-F238E27FC236}">
                <a16:creationId xmlns:a16="http://schemas.microsoft.com/office/drawing/2014/main" id="{48E0AB40-BF6F-4740-ABCB-C8EBD1A678FC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3</a:t>
            </a:r>
            <a:endParaRPr lang="en-US" altLang="en-US" sz="1800"/>
          </a:p>
        </p:txBody>
      </p:sp>
      <p:sp>
        <p:nvSpPr>
          <p:cNvPr id="54294" name="Text Box 21">
            <a:extLst>
              <a:ext uri="{FF2B5EF4-FFF2-40B4-BE49-F238E27FC236}">
                <a16:creationId xmlns:a16="http://schemas.microsoft.com/office/drawing/2014/main" id="{37A57535-23B4-482E-B00D-CC1F92FBA8F5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4295" name="Text Box 22">
            <a:extLst>
              <a:ext uri="{FF2B5EF4-FFF2-40B4-BE49-F238E27FC236}">
                <a16:creationId xmlns:a16="http://schemas.microsoft.com/office/drawing/2014/main" id="{35552A74-46F4-46AF-BB8D-86ED049CCD7C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4296" name="Text Box 23">
            <a:extLst>
              <a:ext uri="{FF2B5EF4-FFF2-40B4-BE49-F238E27FC236}">
                <a16:creationId xmlns:a16="http://schemas.microsoft.com/office/drawing/2014/main" id="{2273D296-1323-4633-90F2-A560D67227B2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4297" name="Text Box 24">
            <a:extLst>
              <a:ext uri="{FF2B5EF4-FFF2-40B4-BE49-F238E27FC236}">
                <a16:creationId xmlns:a16="http://schemas.microsoft.com/office/drawing/2014/main" id="{E07396E4-D625-4747-8489-185FBD583A54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4298" name="Text Box 25">
            <a:extLst>
              <a:ext uri="{FF2B5EF4-FFF2-40B4-BE49-F238E27FC236}">
                <a16:creationId xmlns:a16="http://schemas.microsoft.com/office/drawing/2014/main" id="{A0FFC151-453B-4D95-88DA-15BC7BB86DF2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4299" name="Text Box 26">
            <a:extLst>
              <a:ext uri="{FF2B5EF4-FFF2-40B4-BE49-F238E27FC236}">
                <a16:creationId xmlns:a16="http://schemas.microsoft.com/office/drawing/2014/main" id="{8F7D183C-E7CF-4225-85A2-797D858575EC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4300" name="Text Box 27">
            <a:extLst>
              <a:ext uri="{FF2B5EF4-FFF2-40B4-BE49-F238E27FC236}">
                <a16:creationId xmlns:a16="http://schemas.microsoft.com/office/drawing/2014/main" id="{12E12126-B9AA-4E52-AA44-025E5D7B5316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4301" name="Text Box 28">
            <a:extLst>
              <a:ext uri="{FF2B5EF4-FFF2-40B4-BE49-F238E27FC236}">
                <a16:creationId xmlns:a16="http://schemas.microsoft.com/office/drawing/2014/main" id="{6E1C8B23-C2E7-43B8-B56D-8C973B79C624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4302" name="Text Box 29">
            <a:extLst>
              <a:ext uri="{FF2B5EF4-FFF2-40B4-BE49-F238E27FC236}">
                <a16:creationId xmlns:a16="http://schemas.microsoft.com/office/drawing/2014/main" id="{A1BD6CEB-2FAF-45D9-9325-2F9F6B127D1D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4303" name="Text Box 30">
            <a:extLst>
              <a:ext uri="{FF2B5EF4-FFF2-40B4-BE49-F238E27FC236}">
                <a16:creationId xmlns:a16="http://schemas.microsoft.com/office/drawing/2014/main" id="{AEE681BD-3B12-49DE-BDF1-16AB7A748EE0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4304" name="Text Box 31">
            <a:extLst>
              <a:ext uri="{FF2B5EF4-FFF2-40B4-BE49-F238E27FC236}">
                <a16:creationId xmlns:a16="http://schemas.microsoft.com/office/drawing/2014/main" id="{ACBE939A-9C59-4ABF-BC92-112DDDFBC3D1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4305" name="Text Box 32">
            <a:extLst>
              <a:ext uri="{FF2B5EF4-FFF2-40B4-BE49-F238E27FC236}">
                <a16:creationId xmlns:a16="http://schemas.microsoft.com/office/drawing/2014/main" id="{74C7E247-2872-4620-A884-68AA96FA21CF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4306" name="Text Box 33">
            <a:extLst>
              <a:ext uri="{FF2B5EF4-FFF2-40B4-BE49-F238E27FC236}">
                <a16:creationId xmlns:a16="http://schemas.microsoft.com/office/drawing/2014/main" id="{3171762D-B8DF-402E-9B87-BCB8D46B3D66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4307" name="Text Box 34">
            <a:extLst>
              <a:ext uri="{FF2B5EF4-FFF2-40B4-BE49-F238E27FC236}">
                <a16:creationId xmlns:a16="http://schemas.microsoft.com/office/drawing/2014/main" id="{3F6E3FFF-D0C0-4BB3-9345-E987C5FB74AC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08" name="Text Box 35">
            <a:extLst>
              <a:ext uri="{FF2B5EF4-FFF2-40B4-BE49-F238E27FC236}">
                <a16:creationId xmlns:a16="http://schemas.microsoft.com/office/drawing/2014/main" id="{E2BC0193-F4E4-4B9C-8164-3FA26D8A9352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09" name="Text Box 36">
            <a:extLst>
              <a:ext uri="{FF2B5EF4-FFF2-40B4-BE49-F238E27FC236}">
                <a16:creationId xmlns:a16="http://schemas.microsoft.com/office/drawing/2014/main" id="{FAAD8D3B-FD13-435B-9680-406C85837A71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0" name="Text Box 37">
            <a:extLst>
              <a:ext uri="{FF2B5EF4-FFF2-40B4-BE49-F238E27FC236}">
                <a16:creationId xmlns:a16="http://schemas.microsoft.com/office/drawing/2014/main" id="{357BA32A-C358-4501-B4E9-885A580E78DF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1" name="Text Box 38">
            <a:extLst>
              <a:ext uri="{FF2B5EF4-FFF2-40B4-BE49-F238E27FC236}">
                <a16:creationId xmlns:a16="http://schemas.microsoft.com/office/drawing/2014/main" id="{E733C347-7B86-411C-96B4-0BFECDCD0E23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2" name="Text Box 39">
            <a:extLst>
              <a:ext uri="{FF2B5EF4-FFF2-40B4-BE49-F238E27FC236}">
                <a16:creationId xmlns:a16="http://schemas.microsoft.com/office/drawing/2014/main" id="{40651D2F-9498-4A7B-8160-1FC96DC78D1C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3" name="Text Box 40">
            <a:extLst>
              <a:ext uri="{FF2B5EF4-FFF2-40B4-BE49-F238E27FC236}">
                <a16:creationId xmlns:a16="http://schemas.microsoft.com/office/drawing/2014/main" id="{016480C2-D84F-4B98-99F9-E8A540D646CA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4" name="Text Box 41">
            <a:extLst>
              <a:ext uri="{FF2B5EF4-FFF2-40B4-BE49-F238E27FC236}">
                <a16:creationId xmlns:a16="http://schemas.microsoft.com/office/drawing/2014/main" id="{3D3E5EED-272D-482B-9CB4-9079FCFB20F1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5" name="Text Box 42">
            <a:extLst>
              <a:ext uri="{FF2B5EF4-FFF2-40B4-BE49-F238E27FC236}">
                <a16:creationId xmlns:a16="http://schemas.microsoft.com/office/drawing/2014/main" id="{EE521783-1085-4276-872C-5170D21FD376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6" name="Text Box 43">
            <a:extLst>
              <a:ext uri="{FF2B5EF4-FFF2-40B4-BE49-F238E27FC236}">
                <a16:creationId xmlns:a16="http://schemas.microsoft.com/office/drawing/2014/main" id="{F7EB52E2-3357-4C96-B80D-4512A3E54410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7" name="Text Box 44">
            <a:extLst>
              <a:ext uri="{FF2B5EF4-FFF2-40B4-BE49-F238E27FC236}">
                <a16:creationId xmlns:a16="http://schemas.microsoft.com/office/drawing/2014/main" id="{AEEF46BA-A16E-41E7-8375-42A971698562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		else c[i,j] = max( c[i-1,j], c[i,j-1] )</a:t>
            </a:r>
          </a:p>
          <a:p>
            <a:pPr>
              <a:lnSpc>
                <a:spcPct val="90000"/>
              </a:lnSpc>
            </a:pPr>
            <a:endParaRPr lang="en-US" altLang="en-US" sz="2100" baseline="-25000">
              <a:solidFill>
                <a:srgbClr val="33CC33"/>
              </a:solidFill>
            </a:endParaRPr>
          </a:p>
        </p:txBody>
      </p:sp>
      <p:sp>
        <p:nvSpPr>
          <p:cNvPr id="54318" name="Text Box 45">
            <a:extLst>
              <a:ext uri="{FF2B5EF4-FFF2-40B4-BE49-F238E27FC236}">
                <a16:creationId xmlns:a16="http://schemas.microsoft.com/office/drawing/2014/main" id="{D84D2584-6638-4C08-9B0A-AA76FFF409CA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19" name="Text Box 46">
            <a:extLst>
              <a:ext uri="{FF2B5EF4-FFF2-40B4-BE49-F238E27FC236}">
                <a16:creationId xmlns:a16="http://schemas.microsoft.com/office/drawing/2014/main" id="{BC804E24-6020-4DC2-8CCD-849C941ED8B4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20" name="Text Box 47">
            <a:extLst>
              <a:ext uri="{FF2B5EF4-FFF2-40B4-BE49-F238E27FC236}">
                <a16:creationId xmlns:a16="http://schemas.microsoft.com/office/drawing/2014/main" id="{26AD9724-A778-4E38-917E-BB000A0F573A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21" name="Text Box 48">
            <a:extLst>
              <a:ext uri="{FF2B5EF4-FFF2-40B4-BE49-F238E27FC236}">
                <a16:creationId xmlns:a16="http://schemas.microsoft.com/office/drawing/2014/main" id="{E0896E63-8961-4EC6-9C62-C6E49BE9A012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22" name="Text Box 49">
            <a:extLst>
              <a:ext uri="{FF2B5EF4-FFF2-40B4-BE49-F238E27FC236}">
                <a16:creationId xmlns:a16="http://schemas.microsoft.com/office/drawing/2014/main" id="{51B74745-6C0F-45AE-9DF2-AC1D69F01803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3" name="Text Box 50">
            <a:extLst>
              <a:ext uri="{FF2B5EF4-FFF2-40B4-BE49-F238E27FC236}">
                <a16:creationId xmlns:a16="http://schemas.microsoft.com/office/drawing/2014/main" id="{F8694A25-3C9D-4BCF-ADF8-475EFD3BC38D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54324" name="Text Box 51">
            <a:extLst>
              <a:ext uri="{FF2B5EF4-FFF2-40B4-BE49-F238E27FC236}">
                <a16:creationId xmlns:a16="http://schemas.microsoft.com/office/drawing/2014/main" id="{20B70C6D-5243-45B4-BC6C-A3B60A24F62F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5" name="Text Box 52">
            <a:extLst>
              <a:ext uri="{FF2B5EF4-FFF2-40B4-BE49-F238E27FC236}">
                <a16:creationId xmlns:a16="http://schemas.microsoft.com/office/drawing/2014/main" id="{54298E48-2334-43CD-BCDA-78BC35B1B76B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6" name="Text Box 53">
            <a:extLst>
              <a:ext uri="{FF2B5EF4-FFF2-40B4-BE49-F238E27FC236}">
                <a16:creationId xmlns:a16="http://schemas.microsoft.com/office/drawing/2014/main" id="{7577BFCE-D0CE-47EF-9CDD-EBF362C18AE4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7" name="Text Box 54">
            <a:extLst>
              <a:ext uri="{FF2B5EF4-FFF2-40B4-BE49-F238E27FC236}">
                <a16:creationId xmlns:a16="http://schemas.microsoft.com/office/drawing/2014/main" id="{76ADA4E8-575E-4D65-8579-AC7D82D591C8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8" name="Oval 55">
            <a:extLst>
              <a:ext uri="{FF2B5EF4-FFF2-40B4-BE49-F238E27FC236}">
                <a16:creationId xmlns:a16="http://schemas.microsoft.com/office/drawing/2014/main" id="{C89EAE78-8C14-4165-A974-8B47192A2BA8}"/>
              </a:ext>
            </a:extLst>
          </p:cNvPr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2914650" y="26289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54329" name="Oval 56">
            <a:extLst>
              <a:ext uri="{FF2B5EF4-FFF2-40B4-BE49-F238E27FC236}">
                <a16:creationId xmlns:a16="http://schemas.microsoft.com/office/drawing/2014/main" id="{C0E8C45C-718E-4ADC-9A8B-3A1CEC67B271}"/>
              </a:ext>
            </a:extLst>
          </p:cNvPr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4000500" y="800100"/>
            <a:ext cx="11430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62521" name="Text Box 57">
            <a:extLst>
              <a:ext uri="{FF2B5EF4-FFF2-40B4-BE49-F238E27FC236}">
                <a16:creationId xmlns:a16="http://schemas.microsoft.com/office/drawing/2014/main" id="{3E22680B-A289-4020-BF37-D6E5455274EA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522" name="Text Box 58">
            <a:extLst>
              <a:ext uri="{FF2B5EF4-FFF2-40B4-BE49-F238E27FC236}">
                <a16:creationId xmlns:a16="http://schemas.microsoft.com/office/drawing/2014/main" id="{D2981421-5719-43D0-BD59-72660748EC18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62523" name="Line 59">
            <a:extLst>
              <a:ext uri="{FF2B5EF4-FFF2-40B4-BE49-F238E27FC236}">
                <a16:creationId xmlns:a16="http://schemas.microsoft.com/office/drawing/2014/main" id="{F7745230-DC2A-4AC1-80DC-D4F45E386C99}"/>
              </a:ext>
            </a:extLst>
          </p:cNvPr>
          <p:cNvSpPr>
            <a:spLocks noChangeShapeType="1"/>
          </p:cNvSpPr>
          <p:nvPr>
            <p:custDataLst>
              <p:tags r:id="rId58"/>
            </p:custDataLst>
          </p:nvPr>
        </p:nvSpPr>
        <p:spPr bwMode="auto">
          <a:xfrm>
            <a:off x="4057650" y="25717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525" name="Line 61">
            <a:extLst>
              <a:ext uri="{FF2B5EF4-FFF2-40B4-BE49-F238E27FC236}">
                <a16:creationId xmlns:a16="http://schemas.microsoft.com/office/drawing/2014/main" id="{242615D2-2825-4FC8-8E73-DE5058CEAF8E}"/>
              </a:ext>
            </a:extLst>
          </p:cNvPr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4686300" y="25717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526" name="Line 62">
            <a:extLst>
              <a:ext uri="{FF2B5EF4-FFF2-40B4-BE49-F238E27FC236}">
                <a16:creationId xmlns:a16="http://schemas.microsoft.com/office/drawing/2014/main" id="{A1E422B4-D909-4FD2-BE98-51975022096A}"/>
              </a:ext>
            </a:extLst>
          </p:cNvPr>
          <p:cNvSpPr>
            <a:spLocks noChangeShapeType="1"/>
          </p:cNvSpPr>
          <p:nvPr>
            <p:custDataLst>
              <p:tags r:id="rId60"/>
            </p:custDataLst>
          </p:nvPr>
        </p:nvSpPr>
        <p:spPr bwMode="auto">
          <a:xfrm>
            <a:off x="4400550" y="28575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335" name="Text Box 63">
            <a:extLst>
              <a:ext uri="{FF2B5EF4-FFF2-40B4-BE49-F238E27FC236}">
                <a16:creationId xmlns:a16="http://schemas.microsoft.com/office/drawing/2014/main" id="{59C8C27E-0637-472E-9BA9-8EA4AB651A54}"/>
              </a:ext>
            </a:extLst>
          </p:cNvPr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</a:t>
            </a: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/>
              <a:t>B</a:t>
            </a:r>
          </a:p>
          <a:p>
            <a:r>
              <a:rPr lang="en-US" altLang="en-US">
                <a:solidFill>
                  <a:srgbClr val="FF0000"/>
                </a:solidFill>
              </a:rPr>
              <a:t>BD</a:t>
            </a:r>
            <a:r>
              <a:rPr lang="en-US" altLang="en-US"/>
              <a:t>CAB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" name="Ink 1"/>
              <p14:cNvContentPartPr/>
              <p14:nvPr/>
            </p14:nvContentPartPr>
            <p14:xfrm>
              <a:off x="5547867" y="2803842"/>
              <a:ext cx="163080" cy="212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541027" y="2797722"/>
                <a:ext cx="1760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" name="Ink 4"/>
              <p14:cNvContentPartPr/>
              <p14:nvPr/>
            </p14:nvContentPartPr>
            <p14:xfrm>
              <a:off x="5209467" y="2705922"/>
              <a:ext cx="133920" cy="92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02267" y="2699082"/>
                <a:ext cx="1476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" name="Ink 5"/>
              <p14:cNvContentPartPr/>
              <p14:nvPr/>
            </p14:nvContentPartPr>
            <p14:xfrm>
              <a:off x="5268507" y="2755962"/>
              <a:ext cx="208440" cy="159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262747" y="2750202"/>
                <a:ext cx="22140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" name="Ink 6"/>
              <p14:cNvContentPartPr/>
              <p14:nvPr/>
            </p14:nvContentPartPr>
            <p14:xfrm>
              <a:off x="6174987" y="2832282"/>
              <a:ext cx="171720" cy="178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68147" y="2826522"/>
                <a:ext cx="18432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" name="Ink 7"/>
              <p14:cNvContentPartPr/>
              <p14:nvPr/>
            </p14:nvContentPartPr>
            <p14:xfrm>
              <a:off x="5929467" y="2891682"/>
              <a:ext cx="167040" cy="133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924787" y="2888442"/>
                <a:ext cx="1782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" name="Ink 8"/>
              <p14:cNvContentPartPr/>
              <p14:nvPr/>
            </p14:nvContentPartPr>
            <p14:xfrm>
              <a:off x="5938467" y="2858202"/>
              <a:ext cx="102240" cy="131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934507" y="2851722"/>
                <a:ext cx="1126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" name="Ink 9"/>
              <p14:cNvContentPartPr/>
              <p14:nvPr/>
            </p14:nvContentPartPr>
            <p14:xfrm>
              <a:off x="6740547" y="2790162"/>
              <a:ext cx="149760" cy="216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734067" y="2784402"/>
                <a:ext cx="1620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" name="Ink 10"/>
              <p14:cNvContentPartPr/>
              <p14:nvPr/>
            </p14:nvContentPartPr>
            <p14:xfrm>
              <a:off x="6556227" y="2891322"/>
              <a:ext cx="170640" cy="7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551187" y="2887362"/>
                <a:ext cx="182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" name="Ink 11"/>
              <p14:cNvContentPartPr/>
              <p14:nvPr/>
            </p14:nvContentPartPr>
            <p14:xfrm>
              <a:off x="6582507" y="2845242"/>
              <a:ext cx="95400" cy="151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576387" y="2839122"/>
                <a:ext cx="107640" cy="160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21" grpId="0" autoUpdateAnimBg="0"/>
      <p:bldP spid="6252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>
            <a:extLst>
              <a:ext uri="{FF2B5EF4-FFF2-40B4-BE49-F238E27FC236}">
                <a16:creationId xmlns:a16="http://schemas.microsoft.com/office/drawing/2014/main" id="{DFB90DD8-1290-4C6E-922C-5CA77C9A581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(11)</a:t>
            </a:r>
          </a:p>
        </p:txBody>
      </p:sp>
      <p:sp>
        <p:nvSpPr>
          <p:cNvPr id="56324" name="Line 3">
            <a:extLst>
              <a:ext uri="{FF2B5EF4-FFF2-40B4-BE49-F238E27FC236}">
                <a16:creationId xmlns:a16="http://schemas.microsoft.com/office/drawing/2014/main" id="{21CEE472-51B2-4239-824F-4F976879C059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5" name="Line 4">
            <a:extLst>
              <a:ext uri="{FF2B5EF4-FFF2-40B4-BE49-F238E27FC236}">
                <a16:creationId xmlns:a16="http://schemas.microsoft.com/office/drawing/2014/main" id="{332D1775-6053-4232-945C-D0D213F8014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6" name="Line 5">
            <a:extLst>
              <a:ext uri="{FF2B5EF4-FFF2-40B4-BE49-F238E27FC236}">
                <a16:creationId xmlns:a16="http://schemas.microsoft.com/office/drawing/2014/main" id="{3E480732-3ABA-440C-B215-F25945929261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7" name="Line 6">
            <a:extLst>
              <a:ext uri="{FF2B5EF4-FFF2-40B4-BE49-F238E27FC236}">
                <a16:creationId xmlns:a16="http://schemas.microsoft.com/office/drawing/2014/main" id="{CE063C13-2602-42D3-B8CE-92D8899D61EE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8" name="Line 7">
            <a:extLst>
              <a:ext uri="{FF2B5EF4-FFF2-40B4-BE49-F238E27FC236}">
                <a16:creationId xmlns:a16="http://schemas.microsoft.com/office/drawing/2014/main" id="{B06C05C3-C498-4492-95F3-4EA14F1BE610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9" name="Line 8">
            <a:extLst>
              <a:ext uri="{FF2B5EF4-FFF2-40B4-BE49-F238E27FC236}">
                <a16:creationId xmlns:a16="http://schemas.microsoft.com/office/drawing/2014/main" id="{F4D0BFCA-83F6-472F-B6FA-CA588061F09A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0" name="Line 9">
            <a:extLst>
              <a:ext uri="{FF2B5EF4-FFF2-40B4-BE49-F238E27FC236}">
                <a16:creationId xmlns:a16="http://schemas.microsoft.com/office/drawing/2014/main" id="{B5BADBC9-15C1-435F-9358-291C14D2E7E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1" name="Line 10">
            <a:extLst>
              <a:ext uri="{FF2B5EF4-FFF2-40B4-BE49-F238E27FC236}">
                <a16:creationId xmlns:a16="http://schemas.microsoft.com/office/drawing/2014/main" id="{78FE3F38-41C5-450D-8570-81EC7378207B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2" name="Line 11">
            <a:extLst>
              <a:ext uri="{FF2B5EF4-FFF2-40B4-BE49-F238E27FC236}">
                <a16:creationId xmlns:a16="http://schemas.microsoft.com/office/drawing/2014/main" id="{A54A569C-A690-424E-AAEB-2084D03B0853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3" name="Line 12">
            <a:extLst>
              <a:ext uri="{FF2B5EF4-FFF2-40B4-BE49-F238E27FC236}">
                <a16:creationId xmlns:a16="http://schemas.microsoft.com/office/drawing/2014/main" id="{CB34FEF2-53DC-4DAB-9337-BD4A59EAF5C2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4" name="Line 13">
            <a:extLst>
              <a:ext uri="{FF2B5EF4-FFF2-40B4-BE49-F238E27FC236}">
                <a16:creationId xmlns:a16="http://schemas.microsoft.com/office/drawing/2014/main" id="{0B125460-FBF2-4082-B035-2FBCD4FF4407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5" name="Line 14">
            <a:extLst>
              <a:ext uri="{FF2B5EF4-FFF2-40B4-BE49-F238E27FC236}">
                <a16:creationId xmlns:a16="http://schemas.microsoft.com/office/drawing/2014/main" id="{5CEC8D19-D6AE-48D5-9136-6CEC75B344EC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6" name="Line 15">
            <a:extLst>
              <a:ext uri="{FF2B5EF4-FFF2-40B4-BE49-F238E27FC236}">
                <a16:creationId xmlns:a16="http://schemas.microsoft.com/office/drawing/2014/main" id="{F2835E2C-2964-407A-A751-60B833E90205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7" name="Text Box 16">
            <a:extLst>
              <a:ext uri="{FF2B5EF4-FFF2-40B4-BE49-F238E27FC236}">
                <a16:creationId xmlns:a16="http://schemas.microsoft.com/office/drawing/2014/main" id="{FF334E8B-BC57-493C-BDCF-F1A63710113F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</a:t>
            </a:r>
            <a:r>
              <a:rPr lang="en-US" altLang="en-US" sz="1800" b="1">
                <a:solidFill>
                  <a:srgbClr val="FF0000"/>
                </a:solidFill>
              </a:rPr>
              <a:t>3</a:t>
            </a:r>
            <a:r>
              <a:rPr lang="en-US" altLang="en-US" sz="1800"/>
              <a:t>        4         5 </a:t>
            </a:r>
          </a:p>
        </p:txBody>
      </p:sp>
      <p:sp>
        <p:nvSpPr>
          <p:cNvPr id="56338" name="Text Box 17">
            <a:extLst>
              <a:ext uri="{FF2B5EF4-FFF2-40B4-BE49-F238E27FC236}">
                <a16:creationId xmlns:a16="http://schemas.microsoft.com/office/drawing/2014/main" id="{3A4D631A-0CA7-42E7-9721-6D6FDB52374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6339" name="Text Box 18">
            <a:extLst>
              <a:ext uri="{FF2B5EF4-FFF2-40B4-BE49-F238E27FC236}">
                <a16:creationId xmlns:a16="http://schemas.microsoft.com/office/drawing/2014/main" id="{FA88D722-AD9B-420D-AE64-C3C203ADEE7A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6340" name="Text Box 19">
            <a:extLst>
              <a:ext uri="{FF2B5EF4-FFF2-40B4-BE49-F238E27FC236}">
                <a16:creationId xmlns:a16="http://schemas.microsoft.com/office/drawing/2014/main" id="{DA86B907-30F7-49CD-8EFA-06ED9880892F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56341" name="Text Box 20">
            <a:extLst>
              <a:ext uri="{FF2B5EF4-FFF2-40B4-BE49-F238E27FC236}">
                <a16:creationId xmlns:a16="http://schemas.microsoft.com/office/drawing/2014/main" id="{363B106C-5D87-4958-800F-018E6BF802FE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3</a:t>
            </a:r>
            <a:endParaRPr lang="en-US" altLang="en-US" sz="1800"/>
          </a:p>
        </p:txBody>
      </p:sp>
      <p:sp>
        <p:nvSpPr>
          <p:cNvPr id="56342" name="Text Box 21">
            <a:extLst>
              <a:ext uri="{FF2B5EF4-FFF2-40B4-BE49-F238E27FC236}">
                <a16:creationId xmlns:a16="http://schemas.microsoft.com/office/drawing/2014/main" id="{E25CC82C-D890-4B96-9C19-5025CBC8CAA9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6343" name="Text Box 22">
            <a:extLst>
              <a:ext uri="{FF2B5EF4-FFF2-40B4-BE49-F238E27FC236}">
                <a16:creationId xmlns:a16="http://schemas.microsoft.com/office/drawing/2014/main" id="{49AE3CC7-594D-425E-AC55-12CBC9957052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6344" name="Text Box 23">
            <a:extLst>
              <a:ext uri="{FF2B5EF4-FFF2-40B4-BE49-F238E27FC236}">
                <a16:creationId xmlns:a16="http://schemas.microsoft.com/office/drawing/2014/main" id="{40BCEFA9-0D26-4AE8-93AF-41DE3F7D16DE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6345" name="Text Box 24">
            <a:extLst>
              <a:ext uri="{FF2B5EF4-FFF2-40B4-BE49-F238E27FC236}">
                <a16:creationId xmlns:a16="http://schemas.microsoft.com/office/drawing/2014/main" id="{C0DCB986-4740-4227-8A9A-4D28D6AA8BC3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6346" name="Text Box 25">
            <a:extLst>
              <a:ext uri="{FF2B5EF4-FFF2-40B4-BE49-F238E27FC236}">
                <a16:creationId xmlns:a16="http://schemas.microsoft.com/office/drawing/2014/main" id="{C9E04964-C86A-40A6-A39D-1D5BD1795992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6347" name="Text Box 26">
            <a:extLst>
              <a:ext uri="{FF2B5EF4-FFF2-40B4-BE49-F238E27FC236}">
                <a16:creationId xmlns:a16="http://schemas.microsoft.com/office/drawing/2014/main" id="{A38F944E-6802-4349-9A09-5256F5AC7EA9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6348" name="Text Box 27">
            <a:extLst>
              <a:ext uri="{FF2B5EF4-FFF2-40B4-BE49-F238E27FC236}">
                <a16:creationId xmlns:a16="http://schemas.microsoft.com/office/drawing/2014/main" id="{058F9BAA-1B33-477F-8817-BD2443E4F570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6349" name="Text Box 28">
            <a:extLst>
              <a:ext uri="{FF2B5EF4-FFF2-40B4-BE49-F238E27FC236}">
                <a16:creationId xmlns:a16="http://schemas.microsoft.com/office/drawing/2014/main" id="{4996A646-5F16-4F88-B939-76694C20F9BD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6350" name="Text Box 29">
            <a:extLst>
              <a:ext uri="{FF2B5EF4-FFF2-40B4-BE49-F238E27FC236}">
                <a16:creationId xmlns:a16="http://schemas.microsoft.com/office/drawing/2014/main" id="{3228A3CC-6528-49CA-994B-B381293A08D7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6351" name="Text Box 30">
            <a:extLst>
              <a:ext uri="{FF2B5EF4-FFF2-40B4-BE49-F238E27FC236}">
                <a16:creationId xmlns:a16="http://schemas.microsoft.com/office/drawing/2014/main" id="{7077EED8-9490-4A95-9F79-A56853227D75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6352" name="Text Box 31">
            <a:extLst>
              <a:ext uri="{FF2B5EF4-FFF2-40B4-BE49-F238E27FC236}">
                <a16:creationId xmlns:a16="http://schemas.microsoft.com/office/drawing/2014/main" id="{42897365-0CFB-4874-A063-57239D24CA7E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6353" name="Text Box 32">
            <a:extLst>
              <a:ext uri="{FF2B5EF4-FFF2-40B4-BE49-F238E27FC236}">
                <a16:creationId xmlns:a16="http://schemas.microsoft.com/office/drawing/2014/main" id="{346B96F0-0BBC-400A-9630-E0488FA290B6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6354" name="Text Box 33">
            <a:extLst>
              <a:ext uri="{FF2B5EF4-FFF2-40B4-BE49-F238E27FC236}">
                <a16:creationId xmlns:a16="http://schemas.microsoft.com/office/drawing/2014/main" id="{75BA8626-69B2-415A-8209-20E2040E0880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6355" name="Text Box 34">
            <a:extLst>
              <a:ext uri="{FF2B5EF4-FFF2-40B4-BE49-F238E27FC236}">
                <a16:creationId xmlns:a16="http://schemas.microsoft.com/office/drawing/2014/main" id="{7E56A02B-A636-4DEB-879F-A040D9055572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56" name="Text Box 35">
            <a:extLst>
              <a:ext uri="{FF2B5EF4-FFF2-40B4-BE49-F238E27FC236}">
                <a16:creationId xmlns:a16="http://schemas.microsoft.com/office/drawing/2014/main" id="{D9E3F861-3D85-4F7F-BA5D-35B22FD9E420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57" name="Text Box 36">
            <a:extLst>
              <a:ext uri="{FF2B5EF4-FFF2-40B4-BE49-F238E27FC236}">
                <a16:creationId xmlns:a16="http://schemas.microsoft.com/office/drawing/2014/main" id="{64A68312-2E8D-4C16-B302-754F3DDE5A1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58" name="Text Box 37">
            <a:extLst>
              <a:ext uri="{FF2B5EF4-FFF2-40B4-BE49-F238E27FC236}">
                <a16:creationId xmlns:a16="http://schemas.microsoft.com/office/drawing/2014/main" id="{6D788090-CEE1-4C06-B52F-511B3689CB7E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59" name="Text Box 38">
            <a:extLst>
              <a:ext uri="{FF2B5EF4-FFF2-40B4-BE49-F238E27FC236}">
                <a16:creationId xmlns:a16="http://schemas.microsoft.com/office/drawing/2014/main" id="{32177866-C554-4556-8877-61D0A2CBF39F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0" name="Text Box 39">
            <a:extLst>
              <a:ext uri="{FF2B5EF4-FFF2-40B4-BE49-F238E27FC236}">
                <a16:creationId xmlns:a16="http://schemas.microsoft.com/office/drawing/2014/main" id="{C31B48EC-450C-4E7B-A518-B403EDEA7F90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1" name="Text Box 40">
            <a:extLst>
              <a:ext uri="{FF2B5EF4-FFF2-40B4-BE49-F238E27FC236}">
                <a16:creationId xmlns:a16="http://schemas.microsoft.com/office/drawing/2014/main" id="{BFED0786-3052-473D-93FA-1CCB570A3561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2" name="Text Box 41">
            <a:extLst>
              <a:ext uri="{FF2B5EF4-FFF2-40B4-BE49-F238E27FC236}">
                <a16:creationId xmlns:a16="http://schemas.microsoft.com/office/drawing/2014/main" id="{02156883-FD14-42F2-AA11-1C0394ADB0DD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3" name="Text Box 42">
            <a:extLst>
              <a:ext uri="{FF2B5EF4-FFF2-40B4-BE49-F238E27FC236}">
                <a16:creationId xmlns:a16="http://schemas.microsoft.com/office/drawing/2014/main" id="{1DF0F838-D9B2-4F50-A7F3-F0DDA441B584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4" name="Text Box 43">
            <a:extLst>
              <a:ext uri="{FF2B5EF4-FFF2-40B4-BE49-F238E27FC236}">
                <a16:creationId xmlns:a16="http://schemas.microsoft.com/office/drawing/2014/main" id="{CA263962-64C5-4628-B7E6-2A22DB357776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5" name="Text Box 44">
            <a:extLst>
              <a:ext uri="{FF2B5EF4-FFF2-40B4-BE49-F238E27FC236}">
                <a16:creationId xmlns:a16="http://schemas.microsoft.com/office/drawing/2014/main" id="{6134882D-B793-48E5-AFEF-23DAD40EC3D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56366" name="Text Box 45">
            <a:extLst>
              <a:ext uri="{FF2B5EF4-FFF2-40B4-BE49-F238E27FC236}">
                <a16:creationId xmlns:a16="http://schemas.microsoft.com/office/drawing/2014/main" id="{44B2214D-BD59-43A3-B6A0-FFCDBC6098DB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67" name="Text Box 46">
            <a:extLst>
              <a:ext uri="{FF2B5EF4-FFF2-40B4-BE49-F238E27FC236}">
                <a16:creationId xmlns:a16="http://schemas.microsoft.com/office/drawing/2014/main" id="{2B3EBD75-4EF9-40BF-9C60-929D4E2F83FA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8" name="Text Box 47">
            <a:extLst>
              <a:ext uri="{FF2B5EF4-FFF2-40B4-BE49-F238E27FC236}">
                <a16:creationId xmlns:a16="http://schemas.microsoft.com/office/drawing/2014/main" id="{4F826C82-A266-4530-B06F-998D4CD5204A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9" name="Text Box 48">
            <a:extLst>
              <a:ext uri="{FF2B5EF4-FFF2-40B4-BE49-F238E27FC236}">
                <a16:creationId xmlns:a16="http://schemas.microsoft.com/office/drawing/2014/main" id="{B6648C2A-E16A-4733-A617-EE0DC9CF0987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70" name="Text Box 49">
            <a:extLst>
              <a:ext uri="{FF2B5EF4-FFF2-40B4-BE49-F238E27FC236}">
                <a16:creationId xmlns:a16="http://schemas.microsoft.com/office/drawing/2014/main" id="{F309E357-2714-4328-ACBF-89595BFF4EE5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1" name="Text Box 50">
            <a:extLst>
              <a:ext uri="{FF2B5EF4-FFF2-40B4-BE49-F238E27FC236}">
                <a16:creationId xmlns:a16="http://schemas.microsoft.com/office/drawing/2014/main" id="{D8FE5C2F-5281-4288-82FD-8FB965A81532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2" name="Text Box 51">
            <a:extLst>
              <a:ext uri="{FF2B5EF4-FFF2-40B4-BE49-F238E27FC236}">
                <a16:creationId xmlns:a16="http://schemas.microsoft.com/office/drawing/2014/main" id="{1B814A48-F26C-46D1-8716-D486FA0223C3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56373" name="Text Box 52">
            <a:extLst>
              <a:ext uri="{FF2B5EF4-FFF2-40B4-BE49-F238E27FC236}">
                <a16:creationId xmlns:a16="http://schemas.microsoft.com/office/drawing/2014/main" id="{B3BAD68B-EC02-4780-B4AF-318CA99EC929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4" name="Text Box 53">
            <a:extLst>
              <a:ext uri="{FF2B5EF4-FFF2-40B4-BE49-F238E27FC236}">
                <a16:creationId xmlns:a16="http://schemas.microsoft.com/office/drawing/2014/main" id="{FE815D88-27BB-45BA-A091-BA8A24DAA39D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5" name="Text Box 54">
            <a:extLst>
              <a:ext uri="{FF2B5EF4-FFF2-40B4-BE49-F238E27FC236}">
                <a16:creationId xmlns:a16="http://schemas.microsoft.com/office/drawing/2014/main" id="{CD710464-8B6A-4263-AF72-228462AD7CF8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6" name="Text Box 55">
            <a:extLst>
              <a:ext uri="{FF2B5EF4-FFF2-40B4-BE49-F238E27FC236}">
                <a16:creationId xmlns:a16="http://schemas.microsoft.com/office/drawing/2014/main" id="{43A79226-8326-482F-B8D8-4B3244020096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56377" name="Text Box 56">
            <a:extLst>
              <a:ext uri="{FF2B5EF4-FFF2-40B4-BE49-F238E27FC236}">
                <a16:creationId xmlns:a16="http://schemas.microsoft.com/office/drawing/2014/main" id="{E4A5E8C3-A59A-4FB9-9783-291980D347C9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75" name="Text Box 63">
            <a:extLst>
              <a:ext uri="{FF2B5EF4-FFF2-40B4-BE49-F238E27FC236}">
                <a16:creationId xmlns:a16="http://schemas.microsoft.com/office/drawing/2014/main" id="{8500993D-F856-4D0C-A428-CDBC66D2D382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6" name="Line 64">
            <a:extLst>
              <a:ext uri="{FF2B5EF4-FFF2-40B4-BE49-F238E27FC236}">
                <a16:creationId xmlns:a16="http://schemas.microsoft.com/office/drawing/2014/main" id="{D5779A8C-4E81-4516-8728-525C7E03FC57}"/>
              </a:ext>
            </a:extLst>
          </p:cNvPr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5029200" y="2514600"/>
            <a:ext cx="22860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80" name="Oval 65">
            <a:extLst>
              <a:ext uri="{FF2B5EF4-FFF2-40B4-BE49-F238E27FC236}">
                <a16:creationId xmlns:a16="http://schemas.microsoft.com/office/drawing/2014/main" id="{30D706AB-EE97-4456-A504-95E3BC0E8A0B}"/>
              </a:ext>
            </a:extLst>
          </p:cNvPr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2914650" y="262890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6381" name="Oval 66">
            <a:extLst>
              <a:ext uri="{FF2B5EF4-FFF2-40B4-BE49-F238E27FC236}">
                <a16:creationId xmlns:a16="http://schemas.microsoft.com/office/drawing/2014/main" id="{38F7273C-FFED-4081-B6D1-93CD7D0C429B}"/>
              </a:ext>
            </a:extLst>
          </p:cNvPr>
          <p:cNvSpPr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5257800" y="80010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56382" name="Text Box 67">
            <a:extLst>
              <a:ext uri="{FF2B5EF4-FFF2-40B4-BE49-F238E27FC236}">
                <a16:creationId xmlns:a16="http://schemas.microsoft.com/office/drawing/2014/main" id="{B337D91A-CA95-4C9B-9849-55328F7BF841}"/>
              </a:ext>
            </a:extLst>
          </p:cNvPr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</a:t>
            </a: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/>
              <a:t>B</a:t>
            </a:r>
          </a:p>
          <a:p>
            <a:r>
              <a:rPr lang="en-US" altLang="en-US">
                <a:solidFill>
                  <a:srgbClr val="008000"/>
                </a:solidFill>
              </a:rPr>
              <a:t>BD</a:t>
            </a: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/>
              <a:t>AB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7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>
            <a:extLst>
              <a:ext uri="{FF2B5EF4-FFF2-40B4-BE49-F238E27FC236}">
                <a16:creationId xmlns:a16="http://schemas.microsoft.com/office/drawing/2014/main" id="{99F383BE-A20F-4F14-920F-7A10FC575CF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(12)</a:t>
            </a:r>
          </a:p>
        </p:txBody>
      </p:sp>
      <p:sp>
        <p:nvSpPr>
          <p:cNvPr id="58372" name="Line 3">
            <a:extLst>
              <a:ext uri="{FF2B5EF4-FFF2-40B4-BE49-F238E27FC236}">
                <a16:creationId xmlns:a16="http://schemas.microsoft.com/office/drawing/2014/main" id="{25F1F2A9-56E8-439C-8A1C-2E594090027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3" name="Line 4">
            <a:extLst>
              <a:ext uri="{FF2B5EF4-FFF2-40B4-BE49-F238E27FC236}">
                <a16:creationId xmlns:a16="http://schemas.microsoft.com/office/drawing/2014/main" id="{51D21E97-B793-46C5-BC42-0DF72F85F17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4" name="Line 5">
            <a:extLst>
              <a:ext uri="{FF2B5EF4-FFF2-40B4-BE49-F238E27FC236}">
                <a16:creationId xmlns:a16="http://schemas.microsoft.com/office/drawing/2014/main" id="{35B2FD71-72E7-474D-8230-513D17B81199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5" name="Line 6">
            <a:extLst>
              <a:ext uri="{FF2B5EF4-FFF2-40B4-BE49-F238E27FC236}">
                <a16:creationId xmlns:a16="http://schemas.microsoft.com/office/drawing/2014/main" id="{D4D964F9-4D74-4376-993F-5121E6E0123F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6" name="Line 7">
            <a:extLst>
              <a:ext uri="{FF2B5EF4-FFF2-40B4-BE49-F238E27FC236}">
                <a16:creationId xmlns:a16="http://schemas.microsoft.com/office/drawing/2014/main" id="{95CA5475-8F59-4B01-8055-F1677027C8D2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7" name="Line 8">
            <a:extLst>
              <a:ext uri="{FF2B5EF4-FFF2-40B4-BE49-F238E27FC236}">
                <a16:creationId xmlns:a16="http://schemas.microsoft.com/office/drawing/2014/main" id="{EED49F2F-E765-42C8-BA89-C2460F071A7E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8" name="Line 9">
            <a:extLst>
              <a:ext uri="{FF2B5EF4-FFF2-40B4-BE49-F238E27FC236}">
                <a16:creationId xmlns:a16="http://schemas.microsoft.com/office/drawing/2014/main" id="{8CD561F9-2FED-49F5-A68C-C014268F58E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9" name="Line 10">
            <a:extLst>
              <a:ext uri="{FF2B5EF4-FFF2-40B4-BE49-F238E27FC236}">
                <a16:creationId xmlns:a16="http://schemas.microsoft.com/office/drawing/2014/main" id="{0C4CE8D2-3AAF-4A68-8A24-7C7C170771B7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0" name="Line 11">
            <a:extLst>
              <a:ext uri="{FF2B5EF4-FFF2-40B4-BE49-F238E27FC236}">
                <a16:creationId xmlns:a16="http://schemas.microsoft.com/office/drawing/2014/main" id="{F4F53422-5F19-4685-AF72-650A16BB6133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1" name="Line 12">
            <a:extLst>
              <a:ext uri="{FF2B5EF4-FFF2-40B4-BE49-F238E27FC236}">
                <a16:creationId xmlns:a16="http://schemas.microsoft.com/office/drawing/2014/main" id="{4B3CD4CE-F1AA-4498-B1C4-B1E5B1AEF5E5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2" name="Line 13">
            <a:extLst>
              <a:ext uri="{FF2B5EF4-FFF2-40B4-BE49-F238E27FC236}">
                <a16:creationId xmlns:a16="http://schemas.microsoft.com/office/drawing/2014/main" id="{DAE1CF6E-246C-4197-8EDC-C7E74BAF30D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3" name="Line 14">
            <a:extLst>
              <a:ext uri="{FF2B5EF4-FFF2-40B4-BE49-F238E27FC236}">
                <a16:creationId xmlns:a16="http://schemas.microsoft.com/office/drawing/2014/main" id="{C90ECDB1-1C8A-48DD-A43C-5A2227333E9F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4" name="Line 15">
            <a:extLst>
              <a:ext uri="{FF2B5EF4-FFF2-40B4-BE49-F238E27FC236}">
                <a16:creationId xmlns:a16="http://schemas.microsoft.com/office/drawing/2014/main" id="{E85D9315-1A5A-40F9-AE13-39DC4B727BCC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5" name="Text Box 16">
            <a:extLst>
              <a:ext uri="{FF2B5EF4-FFF2-40B4-BE49-F238E27FC236}">
                <a16:creationId xmlns:a16="http://schemas.microsoft.com/office/drawing/2014/main" id="{AA120E02-6B7F-4F5F-9F26-592989D0F09A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58386" name="Text Box 17">
            <a:extLst>
              <a:ext uri="{FF2B5EF4-FFF2-40B4-BE49-F238E27FC236}">
                <a16:creationId xmlns:a16="http://schemas.microsoft.com/office/drawing/2014/main" id="{73F02B5F-54C9-4F17-A2A5-58236020165E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8387" name="Text Box 18">
            <a:extLst>
              <a:ext uri="{FF2B5EF4-FFF2-40B4-BE49-F238E27FC236}">
                <a16:creationId xmlns:a16="http://schemas.microsoft.com/office/drawing/2014/main" id="{1852B73F-C4AB-4240-884A-8DE61075C224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8388" name="Text Box 19">
            <a:extLst>
              <a:ext uri="{FF2B5EF4-FFF2-40B4-BE49-F238E27FC236}">
                <a16:creationId xmlns:a16="http://schemas.microsoft.com/office/drawing/2014/main" id="{44EC051C-F6A0-4C5F-988D-D3516B55A721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58389" name="Text Box 20">
            <a:extLst>
              <a:ext uri="{FF2B5EF4-FFF2-40B4-BE49-F238E27FC236}">
                <a16:creationId xmlns:a16="http://schemas.microsoft.com/office/drawing/2014/main" id="{073490F4-D34F-4A0A-92FD-D99B2F2CA2DD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58390" name="Text Box 21">
            <a:extLst>
              <a:ext uri="{FF2B5EF4-FFF2-40B4-BE49-F238E27FC236}">
                <a16:creationId xmlns:a16="http://schemas.microsoft.com/office/drawing/2014/main" id="{0713D43E-972C-4EFD-A238-A748EBEF3068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8391" name="Text Box 22">
            <a:extLst>
              <a:ext uri="{FF2B5EF4-FFF2-40B4-BE49-F238E27FC236}">
                <a16:creationId xmlns:a16="http://schemas.microsoft.com/office/drawing/2014/main" id="{AF1F58DD-0E0E-4412-85C5-B566B75ED033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8392" name="Text Box 23">
            <a:extLst>
              <a:ext uri="{FF2B5EF4-FFF2-40B4-BE49-F238E27FC236}">
                <a16:creationId xmlns:a16="http://schemas.microsoft.com/office/drawing/2014/main" id="{39D37BF1-455F-4B69-89A6-8613D4C6DC9F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8393" name="Text Box 24">
            <a:extLst>
              <a:ext uri="{FF2B5EF4-FFF2-40B4-BE49-F238E27FC236}">
                <a16:creationId xmlns:a16="http://schemas.microsoft.com/office/drawing/2014/main" id="{45B29E2D-8D86-4676-9BE4-68E128DD369F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8394" name="Text Box 25">
            <a:extLst>
              <a:ext uri="{FF2B5EF4-FFF2-40B4-BE49-F238E27FC236}">
                <a16:creationId xmlns:a16="http://schemas.microsoft.com/office/drawing/2014/main" id="{95D3250E-BB86-4446-A28C-13FBEBE24BE8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8395" name="Text Box 26">
            <a:extLst>
              <a:ext uri="{FF2B5EF4-FFF2-40B4-BE49-F238E27FC236}">
                <a16:creationId xmlns:a16="http://schemas.microsoft.com/office/drawing/2014/main" id="{A0D27502-E36B-4120-A659-C2DA4BEAFF02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8396" name="Text Box 27">
            <a:extLst>
              <a:ext uri="{FF2B5EF4-FFF2-40B4-BE49-F238E27FC236}">
                <a16:creationId xmlns:a16="http://schemas.microsoft.com/office/drawing/2014/main" id="{A5B3FF60-1F37-4B05-8C67-E9E642597A05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8397" name="Text Box 28">
            <a:extLst>
              <a:ext uri="{FF2B5EF4-FFF2-40B4-BE49-F238E27FC236}">
                <a16:creationId xmlns:a16="http://schemas.microsoft.com/office/drawing/2014/main" id="{619FCF71-0235-4A4B-9B90-DB0EE2A52953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8398" name="Text Box 29">
            <a:extLst>
              <a:ext uri="{FF2B5EF4-FFF2-40B4-BE49-F238E27FC236}">
                <a16:creationId xmlns:a16="http://schemas.microsoft.com/office/drawing/2014/main" id="{6FA1C286-0099-4991-A935-D2971BDD4691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8399" name="Text Box 30">
            <a:extLst>
              <a:ext uri="{FF2B5EF4-FFF2-40B4-BE49-F238E27FC236}">
                <a16:creationId xmlns:a16="http://schemas.microsoft.com/office/drawing/2014/main" id="{ABBBAB88-5290-4775-A918-C078373EA08C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8400" name="Text Box 31">
            <a:extLst>
              <a:ext uri="{FF2B5EF4-FFF2-40B4-BE49-F238E27FC236}">
                <a16:creationId xmlns:a16="http://schemas.microsoft.com/office/drawing/2014/main" id="{7610CA7E-BAB5-45BC-9388-6E934AFB7544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8401" name="Text Box 32">
            <a:extLst>
              <a:ext uri="{FF2B5EF4-FFF2-40B4-BE49-F238E27FC236}">
                <a16:creationId xmlns:a16="http://schemas.microsoft.com/office/drawing/2014/main" id="{33EBFFDA-F77D-41C7-A6B4-50035DBBC050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8402" name="Text Box 33">
            <a:extLst>
              <a:ext uri="{FF2B5EF4-FFF2-40B4-BE49-F238E27FC236}">
                <a16:creationId xmlns:a16="http://schemas.microsoft.com/office/drawing/2014/main" id="{99832E99-8C10-40E2-8355-22EACE0EF199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8403" name="Text Box 34">
            <a:extLst>
              <a:ext uri="{FF2B5EF4-FFF2-40B4-BE49-F238E27FC236}">
                <a16:creationId xmlns:a16="http://schemas.microsoft.com/office/drawing/2014/main" id="{90895BFE-AB3C-4531-B530-021C13E94CCA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4" name="Text Box 35">
            <a:extLst>
              <a:ext uri="{FF2B5EF4-FFF2-40B4-BE49-F238E27FC236}">
                <a16:creationId xmlns:a16="http://schemas.microsoft.com/office/drawing/2014/main" id="{12E73EC3-71DF-4A2C-A8FC-DFABDDC3B31E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5" name="Text Box 36">
            <a:extLst>
              <a:ext uri="{FF2B5EF4-FFF2-40B4-BE49-F238E27FC236}">
                <a16:creationId xmlns:a16="http://schemas.microsoft.com/office/drawing/2014/main" id="{06FAAB00-AC40-481A-A316-43306A340876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6" name="Text Box 37">
            <a:extLst>
              <a:ext uri="{FF2B5EF4-FFF2-40B4-BE49-F238E27FC236}">
                <a16:creationId xmlns:a16="http://schemas.microsoft.com/office/drawing/2014/main" id="{74CDD59F-7C02-4CAD-BB9C-6C10CB4DEAE5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7" name="Text Box 38">
            <a:extLst>
              <a:ext uri="{FF2B5EF4-FFF2-40B4-BE49-F238E27FC236}">
                <a16:creationId xmlns:a16="http://schemas.microsoft.com/office/drawing/2014/main" id="{DEF45E9A-B5D8-4CCC-8973-83664A4A010B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8" name="Text Box 39">
            <a:extLst>
              <a:ext uri="{FF2B5EF4-FFF2-40B4-BE49-F238E27FC236}">
                <a16:creationId xmlns:a16="http://schemas.microsoft.com/office/drawing/2014/main" id="{B2453E73-EEF4-4D02-8831-0B999E61AF6B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9" name="Text Box 40">
            <a:extLst>
              <a:ext uri="{FF2B5EF4-FFF2-40B4-BE49-F238E27FC236}">
                <a16:creationId xmlns:a16="http://schemas.microsoft.com/office/drawing/2014/main" id="{BCE238AF-CD81-4130-882A-5FD773613C8A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0" name="Text Box 41">
            <a:extLst>
              <a:ext uri="{FF2B5EF4-FFF2-40B4-BE49-F238E27FC236}">
                <a16:creationId xmlns:a16="http://schemas.microsoft.com/office/drawing/2014/main" id="{6CFF9047-42F3-4B2C-9823-0F91998CE99A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1" name="Text Box 42">
            <a:extLst>
              <a:ext uri="{FF2B5EF4-FFF2-40B4-BE49-F238E27FC236}">
                <a16:creationId xmlns:a16="http://schemas.microsoft.com/office/drawing/2014/main" id="{46466097-83D5-47AA-AF3B-049C3F07A343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2" name="Text Box 43">
            <a:extLst>
              <a:ext uri="{FF2B5EF4-FFF2-40B4-BE49-F238E27FC236}">
                <a16:creationId xmlns:a16="http://schemas.microsoft.com/office/drawing/2014/main" id="{03E14D2C-8A25-4AC6-ADCE-92471BA4764F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3" name="Text Box 44">
            <a:extLst>
              <a:ext uri="{FF2B5EF4-FFF2-40B4-BE49-F238E27FC236}">
                <a16:creationId xmlns:a16="http://schemas.microsoft.com/office/drawing/2014/main" id="{E12EEAEF-6B2F-4092-87E3-DEC83F8E6567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		else c[i,j] = max( c[i-1,j], c[i,j-1] )</a:t>
            </a:r>
          </a:p>
        </p:txBody>
      </p:sp>
      <p:sp>
        <p:nvSpPr>
          <p:cNvPr id="58414" name="Text Box 45">
            <a:extLst>
              <a:ext uri="{FF2B5EF4-FFF2-40B4-BE49-F238E27FC236}">
                <a16:creationId xmlns:a16="http://schemas.microsoft.com/office/drawing/2014/main" id="{F8B22370-EFA6-4318-AFDD-CC1AB4BEDEDF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15" name="Text Box 46">
            <a:extLst>
              <a:ext uri="{FF2B5EF4-FFF2-40B4-BE49-F238E27FC236}">
                <a16:creationId xmlns:a16="http://schemas.microsoft.com/office/drawing/2014/main" id="{B9B0A228-CB59-43FB-AF5D-AF8782262A24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6" name="Text Box 47">
            <a:extLst>
              <a:ext uri="{FF2B5EF4-FFF2-40B4-BE49-F238E27FC236}">
                <a16:creationId xmlns:a16="http://schemas.microsoft.com/office/drawing/2014/main" id="{7E0B0701-7C7D-42DD-A8D8-1A9F00C056D5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7" name="Text Box 48">
            <a:extLst>
              <a:ext uri="{FF2B5EF4-FFF2-40B4-BE49-F238E27FC236}">
                <a16:creationId xmlns:a16="http://schemas.microsoft.com/office/drawing/2014/main" id="{FD45F697-35AC-4450-A4DF-59BBDF8A3DC1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8" name="Text Box 49">
            <a:extLst>
              <a:ext uri="{FF2B5EF4-FFF2-40B4-BE49-F238E27FC236}">
                <a16:creationId xmlns:a16="http://schemas.microsoft.com/office/drawing/2014/main" id="{C584462D-D172-44B0-9E69-B92B587231AF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19" name="Text Box 50">
            <a:extLst>
              <a:ext uri="{FF2B5EF4-FFF2-40B4-BE49-F238E27FC236}">
                <a16:creationId xmlns:a16="http://schemas.microsoft.com/office/drawing/2014/main" id="{14A0E70B-39FC-4B3D-B705-1D418A963A42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20" name="Text Box 51">
            <a:extLst>
              <a:ext uri="{FF2B5EF4-FFF2-40B4-BE49-F238E27FC236}">
                <a16:creationId xmlns:a16="http://schemas.microsoft.com/office/drawing/2014/main" id="{0B0FDC50-3371-44C7-A95B-1E14C5AFAFF5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58421" name="Text Box 52">
            <a:extLst>
              <a:ext uri="{FF2B5EF4-FFF2-40B4-BE49-F238E27FC236}">
                <a16:creationId xmlns:a16="http://schemas.microsoft.com/office/drawing/2014/main" id="{1E0A22EB-0D06-43F2-B795-858771BE029D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22" name="Text Box 53">
            <a:extLst>
              <a:ext uri="{FF2B5EF4-FFF2-40B4-BE49-F238E27FC236}">
                <a16:creationId xmlns:a16="http://schemas.microsoft.com/office/drawing/2014/main" id="{3D44144E-2D57-4965-93AC-EFF669939CD6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23" name="Text Box 54">
            <a:extLst>
              <a:ext uri="{FF2B5EF4-FFF2-40B4-BE49-F238E27FC236}">
                <a16:creationId xmlns:a16="http://schemas.microsoft.com/office/drawing/2014/main" id="{86724532-864F-4155-8854-DB9F5AB6463E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58424" name="Text Box 55">
            <a:extLst>
              <a:ext uri="{FF2B5EF4-FFF2-40B4-BE49-F238E27FC236}">
                <a16:creationId xmlns:a16="http://schemas.microsoft.com/office/drawing/2014/main" id="{C5C95D57-3C5D-4CF8-B4E5-248C0E138E04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25" name="Text Box 56">
            <a:extLst>
              <a:ext uri="{FF2B5EF4-FFF2-40B4-BE49-F238E27FC236}">
                <a16:creationId xmlns:a16="http://schemas.microsoft.com/office/drawing/2014/main" id="{B602AB3D-66DB-40BE-83EF-7BE82492B05A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58426" name="Text Box 57">
            <a:extLst>
              <a:ext uri="{FF2B5EF4-FFF2-40B4-BE49-F238E27FC236}">
                <a16:creationId xmlns:a16="http://schemas.microsoft.com/office/drawing/2014/main" id="{7EF9AACB-0548-4652-9180-D0D7E21A7D12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6619" name="Text Box 59">
            <a:extLst>
              <a:ext uri="{FF2B5EF4-FFF2-40B4-BE49-F238E27FC236}">
                <a16:creationId xmlns:a16="http://schemas.microsoft.com/office/drawing/2014/main" id="{5EE57F29-CF05-4065-A0F6-498D3BB6DBD2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5722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6620" name="Text Box 60">
            <a:extLst>
              <a:ext uri="{FF2B5EF4-FFF2-40B4-BE49-F238E27FC236}">
                <a16:creationId xmlns:a16="http://schemas.microsoft.com/office/drawing/2014/main" id="{55C29F55-2599-4FCF-9799-0D6A40B245D0}"/>
              </a:ext>
            </a:extLst>
          </p:cNvPr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9436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6621" name="Line 61">
            <a:extLst>
              <a:ext uri="{FF2B5EF4-FFF2-40B4-BE49-F238E27FC236}">
                <a16:creationId xmlns:a16="http://schemas.microsoft.com/office/drawing/2014/main" id="{85EFFD87-D525-4554-BC7C-0FCA6139B671}"/>
              </a:ext>
            </a:extLst>
          </p:cNvPr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5657850" y="2857500"/>
            <a:ext cx="285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6622" name="Line 62">
            <a:extLst>
              <a:ext uri="{FF2B5EF4-FFF2-40B4-BE49-F238E27FC236}">
                <a16:creationId xmlns:a16="http://schemas.microsoft.com/office/drawing/2014/main" id="{73D55912-ADF4-4534-B229-0DCE748BA31D}"/>
              </a:ext>
            </a:extLst>
          </p:cNvPr>
          <p:cNvSpPr>
            <a:spLocks noChangeShapeType="1"/>
          </p:cNvSpPr>
          <p:nvPr>
            <p:custDataLst>
              <p:tags r:id="rId60"/>
            </p:custDataLst>
          </p:nvPr>
        </p:nvSpPr>
        <p:spPr bwMode="auto">
          <a:xfrm>
            <a:off x="6229350" y="2857500"/>
            <a:ext cx="285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6623" name="Line 63">
            <a:extLst>
              <a:ext uri="{FF2B5EF4-FFF2-40B4-BE49-F238E27FC236}">
                <a16:creationId xmlns:a16="http://schemas.microsoft.com/office/drawing/2014/main" id="{57ABEEFE-C0B7-45CA-A46A-7C3365D2FA9F}"/>
              </a:ext>
            </a:extLst>
          </p:cNvPr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>
            <a:off x="6572250" y="2514600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432" name="Oval 64">
            <a:extLst>
              <a:ext uri="{FF2B5EF4-FFF2-40B4-BE49-F238E27FC236}">
                <a16:creationId xmlns:a16="http://schemas.microsoft.com/office/drawing/2014/main" id="{9F033B42-86B3-4AF0-9359-6C04CC81F1C7}"/>
              </a:ext>
            </a:extLst>
          </p:cNvPr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5772150" y="800100"/>
            <a:ext cx="1314450" cy="5143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8433" name="Oval 65">
            <a:extLst>
              <a:ext uri="{FF2B5EF4-FFF2-40B4-BE49-F238E27FC236}">
                <a16:creationId xmlns:a16="http://schemas.microsoft.com/office/drawing/2014/main" id="{A990CED1-1758-4A82-8DB9-7112750A8504}"/>
              </a:ext>
            </a:extLst>
          </p:cNvPr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2857500" y="2628900"/>
            <a:ext cx="51435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8434" name="Text Box 66">
            <a:extLst>
              <a:ext uri="{FF2B5EF4-FFF2-40B4-BE49-F238E27FC236}">
                <a16:creationId xmlns:a16="http://schemas.microsoft.com/office/drawing/2014/main" id="{D8CE5DCE-F76C-4B60-90BC-F0D3A2FFCDCA}"/>
              </a:ext>
            </a:extLst>
          </p:cNvPr>
          <p:cNvSpPr txBox="1"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</a:t>
            </a: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/>
              <a:t>B</a:t>
            </a:r>
          </a:p>
          <a:p>
            <a:r>
              <a:rPr lang="en-US" altLang="en-US">
                <a:solidFill>
                  <a:srgbClr val="008000"/>
                </a:solidFill>
              </a:rPr>
              <a:t>BDC</a:t>
            </a:r>
            <a:r>
              <a:rPr lang="en-US" altLang="en-US"/>
              <a:t>AB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19" grpId="0" autoUpdateAnimBg="0"/>
      <p:bldP spid="6662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>
            <a:extLst>
              <a:ext uri="{FF2B5EF4-FFF2-40B4-BE49-F238E27FC236}">
                <a16:creationId xmlns:a16="http://schemas.microsoft.com/office/drawing/2014/main" id="{0475CA41-424E-4333-901A-98F95765C8C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(13)</a:t>
            </a:r>
          </a:p>
        </p:txBody>
      </p:sp>
      <p:sp>
        <p:nvSpPr>
          <p:cNvPr id="60420" name="Line 3">
            <a:extLst>
              <a:ext uri="{FF2B5EF4-FFF2-40B4-BE49-F238E27FC236}">
                <a16:creationId xmlns:a16="http://schemas.microsoft.com/office/drawing/2014/main" id="{6FDAC3D4-2050-48D2-BFA0-AA73B76E1550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1" name="Line 4">
            <a:extLst>
              <a:ext uri="{FF2B5EF4-FFF2-40B4-BE49-F238E27FC236}">
                <a16:creationId xmlns:a16="http://schemas.microsoft.com/office/drawing/2014/main" id="{D4DEFC0F-6B97-43BF-920F-C277333E6DF4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2" name="Line 5">
            <a:extLst>
              <a:ext uri="{FF2B5EF4-FFF2-40B4-BE49-F238E27FC236}">
                <a16:creationId xmlns:a16="http://schemas.microsoft.com/office/drawing/2014/main" id="{F9C34CB1-92CB-4951-9E17-95A56156B315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3" name="Line 6">
            <a:extLst>
              <a:ext uri="{FF2B5EF4-FFF2-40B4-BE49-F238E27FC236}">
                <a16:creationId xmlns:a16="http://schemas.microsoft.com/office/drawing/2014/main" id="{6B291D5F-80DC-407A-861F-0B794F7CA28C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4" name="Line 7">
            <a:extLst>
              <a:ext uri="{FF2B5EF4-FFF2-40B4-BE49-F238E27FC236}">
                <a16:creationId xmlns:a16="http://schemas.microsoft.com/office/drawing/2014/main" id="{71C2AFE9-E3A6-4079-8E0A-41EA430C534D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5" name="Line 8">
            <a:extLst>
              <a:ext uri="{FF2B5EF4-FFF2-40B4-BE49-F238E27FC236}">
                <a16:creationId xmlns:a16="http://schemas.microsoft.com/office/drawing/2014/main" id="{7E201F31-29D5-4319-A01D-1EFDF9FA2B42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6" name="Line 9">
            <a:extLst>
              <a:ext uri="{FF2B5EF4-FFF2-40B4-BE49-F238E27FC236}">
                <a16:creationId xmlns:a16="http://schemas.microsoft.com/office/drawing/2014/main" id="{BEE7B0F1-005B-4247-AFFC-6F80366FFFD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7" name="Line 10">
            <a:extLst>
              <a:ext uri="{FF2B5EF4-FFF2-40B4-BE49-F238E27FC236}">
                <a16:creationId xmlns:a16="http://schemas.microsoft.com/office/drawing/2014/main" id="{FCBAB8F3-5927-49B0-95A3-92A4226F02E6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8" name="Line 11">
            <a:extLst>
              <a:ext uri="{FF2B5EF4-FFF2-40B4-BE49-F238E27FC236}">
                <a16:creationId xmlns:a16="http://schemas.microsoft.com/office/drawing/2014/main" id="{05DD28B8-8821-41C4-A49E-83A8CC4DC82D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9" name="Line 12">
            <a:extLst>
              <a:ext uri="{FF2B5EF4-FFF2-40B4-BE49-F238E27FC236}">
                <a16:creationId xmlns:a16="http://schemas.microsoft.com/office/drawing/2014/main" id="{82D09E34-D88D-4F01-ADE8-7A9C34DDBFC5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30" name="Line 13">
            <a:extLst>
              <a:ext uri="{FF2B5EF4-FFF2-40B4-BE49-F238E27FC236}">
                <a16:creationId xmlns:a16="http://schemas.microsoft.com/office/drawing/2014/main" id="{F5A11F5E-8A1F-43D0-98A6-F7C82D20ACC5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31" name="Line 14">
            <a:extLst>
              <a:ext uri="{FF2B5EF4-FFF2-40B4-BE49-F238E27FC236}">
                <a16:creationId xmlns:a16="http://schemas.microsoft.com/office/drawing/2014/main" id="{7B28657C-7AA9-414A-97DB-5DA38B1F3B75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32" name="Line 15">
            <a:extLst>
              <a:ext uri="{FF2B5EF4-FFF2-40B4-BE49-F238E27FC236}">
                <a16:creationId xmlns:a16="http://schemas.microsoft.com/office/drawing/2014/main" id="{BC41CD33-DA1A-46CA-9051-498D08DFFBF0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33" name="Text Box 16">
            <a:extLst>
              <a:ext uri="{FF2B5EF4-FFF2-40B4-BE49-F238E27FC236}">
                <a16:creationId xmlns:a16="http://schemas.microsoft.com/office/drawing/2014/main" id="{D0FBB150-A9E2-456B-967C-55235687306B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</a:t>
            </a:r>
            <a:r>
              <a:rPr lang="en-US" altLang="en-US" sz="1800" b="1">
                <a:solidFill>
                  <a:srgbClr val="FF0000"/>
                </a:solidFill>
              </a:rPr>
              <a:t>1</a:t>
            </a:r>
            <a:r>
              <a:rPr lang="en-US" altLang="en-US" sz="1800"/>
              <a:t>          2         3        4         5 </a:t>
            </a:r>
          </a:p>
        </p:txBody>
      </p:sp>
      <p:sp>
        <p:nvSpPr>
          <p:cNvPr id="60434" name="Text Box 17">
            <a:extLst>
              <a:ext uri="{FF2B5EF4-FFF2-40B4-BE49-F238E27FC236}">
                <a16:creationId xmlns:a16="http://schemas.microsoft.com/office/drawing/2014/main" id="{19AFDE3B-9E90-4C1A-AAAF-B7FA703A8767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60435" name="Text Box 18">
            <a:extLst>
              <a:ext uri="{FF2B5EF4-FFF2-40B4-BE49-F238E27FC236}">
                <a16:creationId xmlns:a16="http://schemas.microsoft.com/office/drawing/2014/main" id="{25439980-3ACF-41D0-A48F-982CCFA86B7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60436" name="Text Box 19">
            <a:extLst>
              <a:ext uri="{FF2B5EF4-FFF2-40B4-BE49-F238E27FC236}">
                <a16:creationId xmlns:a16="http://schemas.microsoft.com/office/drawing/2014/main" id="{2FA16E1E-065D-431B-A3E4-D0E8135A39B1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60437" name="Text Box 20">
            <a:extLst>
              <a:ext uri="{FF2B5EF4-FFF2-40B4-BE49-F238E27FC236}">
                <a16:creationId xmlns:a16="http://schemas.microsoft.com/office/drawing/2014/main" id="{5C43D6FB-5837-4551-8016-BC7BB85F050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60438" name="Text Box 21">
            <a:extLst>
              <a:ext uri="{FF2B5EF4-FFF2-40B4-BE49-F238E27FC236}">
                <a16:creationId xmlns:a16="http://schemas.microsoft.com/office/drawing/2014/main" id="{EAEE557C-B1A2-44CD-8532-D5A9114A7CBD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4</a:t>
            </a:r>
            <a:endParaRPr lang="en-US" altLang="en-US" sz="1800"/>
          </a:p>
        </p:txBody>
      </p:sp>
      <p:sp>
        <p:nvSpPr>
          <p:cNvPr id="60439" name="Text Box 22">
            <a:extLst>
              <a:ext uri="{FF2B5EF4-FFF2-40B4-BE49-F238E27FC236}">
                <a16:creationId xmlns:a16="http://schemas.microsoft.com/office/drawing/2014/main" id="{4899377E-4197-4BE9-9D6B-F6BCFAD2176C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60440" name="Text Box 23">
            <a:extLst>
              <a:ext uri="{FF2B5EF4-FFF2-40B4-BE49-F238E27FC236}">
                <a16:creationId xmlns:a16="http://schemas.microsoft.com/office/drawing/2014/main" id="{5949DC96-9925-4690-BB99-2B613BC349D0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60441" name="Text Box 24">
            <a:extLst>
              <a:ext uri="{FF2B5EF4-FFF2-40B4-BE49-F238E27FC236}">
                <a16:creationId xmlns:a16="http://schemas.microsoft.com/office/drawing/2014/main" id="{5367DC9F-0AB9-49EC-BD55-951D6EDE9D4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0442" name="Text Box 25">
            <a:extLst>
              <a:ext uri="{FF2B5EF4-FFF2-40B4-BE49-F238E27FC236}">
                <a16:creationId xmlns:a16="http://schemas.microsoft.com/office/drawing/2014/main" id="{08E665AE-FF36-4915-8577-00AC8EE191EE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0443" name="Text Box 26">
            <a:extLst>
              <a:ext uri="{FF2B5EF4-FFF2-40B4-BE49-F238E27FC236}">
                <a16:creationId xmlns:a16="http://schemas.microsoft.com/office/drawing/2014/main" id="{78C84B3D-55F9-4DE3-87D0-A34A312A5009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0444" name="Text Box 27">
            <a:extLst>
              <a:ext uri="{FF2B5EF4-FFF2-40B4-BE49-F238E27FC236}">
                <a16:creationId xmlns:a16="http://schemas.microsoft.com/office/drawing/2014/main" id="{F29BEF5A-4316-4F19-B54F-C49A57FC21EE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0445" name="Text Box 28">
            <a:extLst>
              <a:ext uri="{FF2B5EF4-FFF2-40B4-BE49-F238E27FC236}">
                <a16:creationId xmlns:a16="http://schemas.microsoft.com/office/drawing/2014/main" id="{0DC06E51-7B4A-4AC8-8CDE-9CC1FA4F7F64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60446" name="Text Box 29">
            <a:extLst>
              <a:ext uri="{FF2B5EF4-FFF2-40B4-BE49-F238E27FC236}">
                <a16:creationId xmlns:a16="http://schemas.microsoft.com/office/drawing/2014/main" id="{65C82B73-9FA5-4891-947F-9B7E309F2A13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0447" name="Text Box 30">
            <a:extLst>
              <a:ext uri="{FF2B5EF4-FFF2-40B4-BE49-F238E27FC236}">
                <a16:creationId xmlns:a16="http://schemas.microsoft.com/office/drawing/2014/main" id="{43402455-AF8A-4581-90AF-9B97B6FA066B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0448" name="Text Box 31">
            <a:extLst>
              <a:ext uri="{FF2B5EF4-FFF2-40B4-BE49-F238E27FC236}">
                <a16:creationId xmlns:a16="http://schemas.microsoft.com/office/drawing/2014/main" id="{AA5B92D4-D081-40C4-96A8-151BC16E198F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0449" name="Text Box 32">
            <a:extLst>
              <a:ext uri="{FF2B5EF4-FFF2-40B4-BE49-F238E27FC236}">
                <a16:creationId xmlns:a16="http://schemas.microsoft.com/office/drawing/2014/main" id="{DC20FEAF-39AE-4DEC-899B-750550AEDD57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0450" name="Text Box 33">
            <a:extLst>
              <a:ext uri="{FF2B5EF4-FFF2-40B4-BE49-F238E27FC236}">
                <a16:creationId xmlns:a16="http://schemas.microsoft.com/office/drawing/2014/main" id="{2A240DB4-E49B-4DC1-80BC-1B01A7FE1B3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60451" name="Text Box 34">
            <a:extLst>
              <a:ext uri="{FF2B5EF4-FFF2-40B4-BE49-F238E27FC236}">
                <a16:creationId xmlns:a16="http://schemas.microsoft.com/office/drawing/2014/main" id="{A98187D9-9280-4F8D-8B79-44F721899727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2" name="Text Box 35">
            <a:extLst>
              <a:ext uri="{FF2B5EF4-FFF2-40B4-BE49-F238E27FC236}">
                <a16:creationId xmlns:a16="http://schemas.microsoft.com/office/drawing/2014/main" id="{6CB3C66B-93DD-44A4-8914-A5890B10070F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3" name="Text Box 36">
            <a:extLst>
              <a:ext uri="{FF2B5EF4-FFF2-40B4-BE49-F238E27FC236}">
                <a16:creationId xmlns:a16="http://schemas.microsoft.com/office/drawing/2014/main" id="{36067CB8-2EE3-4AF5-A255-D81E060A917F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4" name="Text Box 37">
            <a:extLst>
              <a:ext uri="{FF2B5EF4-FFF2-40B4-BE49-F238E27FC236}">
                <a16:creationId xmlns:a16="http://schemas.microsoft.com/office/drawing/2014/main" id="{29630E08-0C3A-4900-A67E-C1262E46BE0B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5" name="Text Box 38">
            <a:extLst>
              <a:ext uri="{FF2B5EF4-FFF2-40B4-BE49-F238E27FC236}">
                <a16:creationId xmlns:a16="http://schemas.microsoft.com/office/drawing/2014/main" id="{6CA2CC54-E9DD-4B46-9B7B-AD0F9EFAB4EA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6" name="Text Box 39">
            <a:extLst>
              <a:ext uri="{FF2B5EF4-FFF2-40B4-BE49-F238E27FC236}">
                <a16:creationId xmlns:a16="http://schemas.microsoft.com/office/drawing/2014/main" id="{1C254B21-58B1-4057-BA3A-8AF714CFC61B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7" name="Text Box 40">
            <a:extLst>
              <a:ext uri="{FF2B5EF4-FFF2-40B4-BE49-F238E27FC236}">
                <a16:creationId xmlns:a16="http://schemas.microsoft.com/office/drawing/2014/main" id="{CD8DEAC0-272F-4E77-8AD8-E96AFA20C106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8" name="Text Box 41">
            <a:extLst>
              <a:ext uri="{FF2B5EF4-FFF2-40B4-BE49-F238E27FC236}">
                <a16:creationId xmlns:a16="http://schemas.microsoft.com/office/drawing/2014/main" id="{A05B2225-10BA-43F9-86D1-BE8B0BDA819C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9" name="Text Box 42">
            <a:extLst>
              <a:ext uri="{FF2B5EF4-FFF2-40B4-BE49-F238E27FC236}">
                <a16:creationId xmlns:a16="http://schemas.microsoft.com/office/drawing/2014/main" id="{F6F0F912-78E0-4DD1-844B-8A5C94F178CF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0" name="Text Box 43">
            <a:extLst>
              <a:ext uri="{FF2B5EF4-FFF2-40B4-BE49-F238E27FC236}">
                <a16:creationId xmlns:a16="http://schemas.microsoft.com/office/drawing/2014/main" id="{FDD80CEA-178C-40D1-A733-DCFC36E3C07C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1" name="Text Box 44">
            <a:extLst>
              <a:ext uri="{FF2B5EF4-FFF2-40B4-BE49-F238E27FC236}">
                <a16:creationId xmlns:a16="http://schemas.microsoft.com/office/drawing/2014/main" id="{86EAE1CF-2F43-420E-8714-A072912E007F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60462" name="Text Box 45">
            <a:extLst>
              <a:ext uri="{FF2B5EF4-FFF2-40B4-BE49-F238E27FC236}">
                <a16:creationId xmlns:a16="http://schemas.microsoft.com/office/drawing/2014/main" id="{DDA0D02B-21B4-4517-9674-11B57B122EC8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63" name="Text Box 46">
            <a:extLst>
              <a:ext uri="{FF2B5EF4-FFF2-40B4-BE49-F238E27FC236}">
                <a16:creationId xmlns:a16="http://schemas.microsoft.com/office/drawing/2014/main" id="{D7DEA760-9026-43D4-B833-77BB17D1CD88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4" name="Text Box 47">
            <a:extLst>
              <a:ext uri="{FF2B5EF4-FFF2-40B4-BE49-F238E27FC236}">
                <a16:creationId xmlns:a16="http://schemas.microsoft.com/office/drawing/2014/main" id="{A4942B3A-FACC-42DC-A8FD-0FBF5C7FE175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5" name="Text Box 48">
            <a:extLst>
              <a:ext uri="{FF2B5EF4-FFF2-40B4-BE49-F238E27FC236}">
                <a16:creationId xmlns:a16="http://schemas.microsoft.com/office/drawing/2014/main" id="{7969C932-7041-4C18-936C-373C172AA581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6" name="Text Box 49">
            <a:extLst>
              <a:ext uri="{FF2B5EF4-FFF2-40B4-BE49-F238E27FC236}">
                <a16:creationId xmlns:a16="http://schemas.microsoft.com/office/drawing/2014/main" id="{B7EB9A67-962D-478F-BF42-5CF692F015A1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67" name="Text Box 50">
            <a:extLst>
              <a:ext uri="{FF2B5EF4-FFF2-40B4-BE49-F238E27FC236}">
                <a16:creationId xmlns:a16="http://schemas.microsoft.com/office/drawing/2014/main" id="{F386234B-8B7F-4A58-B05D-3977D2639C84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68" name="Text Box 51">
            <a:extLst>
              <a:ext uri="{FF2B5EF4-FFF2-40B4-BE49-F238E27FC236}">
                <a16:creationId xmlns:a16="http://schemas.microsoft.com/office/drawing/2014/main" id="{C96DFCDA-F007-48FF-9B3B-D9D473C27124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60469" name="Text Box 52">
            <a:extLst>
              <a:ext uri="{FF2B5EF4-FFF2-40B4-BE49-F238E27FC236}">
                <a16:creationId xmlns:a16="http://schemas.microsoft.com/office/drawing/2014/main" id="{619F2E93-DFB3-4B79-86D7-9E2D4A161E3F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0" name="Text Box 53">
            <a:extLst>
              <a:ext uri="{FF2B5EF4-FFF2-40B4-BE49-F238E27FC236}">
                <a16:creationId xmlns:a16="http://schemas.microsoft.com/office/drawing/2014/main" id="{58AC9619-7C64-4599-A0A6-769F5E13CCB3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1" name="Text Box 54">
            <a:extLst>
              <a:ext uri="{FF2B5EF4-FFF2-40B4-BE49-F238E27FC236}">
                <a16:creationId xmlns:a16="http://schemas.microsoft.com/office/drawing/2014/main" id="{91F86E8A-A550-4810-AEC2-75DFF83EBC68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0472" name="Text Box 55">
            <a:extLst>
              <a:ext uri="{FF2B5EF4-FFF2-40B4-BE49-F238E27FC236}">
                <a16:creationId xmlns:a16="http://schemas.microsoft.com/office/drawing/2014/main" id="{55409B7A-8CC7-43BF-ABFD-8AA86D956CE7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3" name="Text Box 56">
            <a:extLst>
              <a:ext uri="{FF2B5EF4-FFF2-40B4-BE49-F238E27FC236}">
                <a16:creationId xmlns:a16="http://schemas.microsoft.com/office/drawing/2014/main" id="{DC199406-48E8-4868-94DA-3E391A704E10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0474" name="Text Box 57">
            <a:extLst>
              <a:ext uri="{FF2B5EF4-FFF2-40B4-BE49-F238E27FC236}">
                <a16:creationId xmlns:a16="http://schemas.microsoft.com/office/drawing/2014/main" id="{27B2AD0E-2D2D-4E70-99E5-BDC775ACF5D8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5" name="Text Box 58">
            <a:extLst>
              <a:ext uri="{FF2B5EF4-FFF2-40B4-BE49-F238E27FC236}">
                <a16:creationId xmlns:a16="http://schemas.microsoft.com/office/drawing/2014/main" id="{38A942BE-752F-44E1-90F9-2875E35B714E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5722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0476" name="Text Box 59">
            <a:extLst>
              <a:ext uri="{FF2B5EF4-FFF2-40B4-BE49-F238E27FC236}">
                <a16:creationId xmlns:a16="http://schemas.microsoft.com/office/drawing/2014/main" id="{1A449A9F-24AB-44E5-9887-9791A03BE955}"/>
              </a:ext>
            </a:extLst>
          </p:cNvPr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9436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0477" name="Oval 66">
            <a:extLst>
              <a:ext uri="{FF2B5EF4-FFF2-40B4-BE49-F238E27FC236}">
                <a16:creationId xmlns:a16="http://schemas.microsoft.com/office/drawing/2014/main" id="{9B17A5E8-2756-4CEC-8B67-F403932E2726}"/>
              </a:ext>
            </a:extLst>
          </p:cNvPr>
          <p:cNvSpPr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2914650" y="308610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0478" name="Oval 67">
            <a:extLst>
              <a:ext uri="{FF2B5EF4-FFF2-40B4-BE49-F238E27FC236}">
                <a16:creationId xmlns:a16="http://schemas.microsoft.com/office/drawing/2014/main" id="{BA1031FD-F6EC-426C-989D-7778E3DCDC71}"/>
              </a:ext>
            </a:extLst>
          </p:cNvPr>
          <p:cNvSpPr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4057650" y="85725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8676" name="Line 68">
            <a:extLst>
              <a:ext uri="{FF2B5EF4-FFF2-40B4-BE49-F238E27FC236}">
                <a16:creationId xmlns:a16="http://schemas.microsoft.com/office/drawing/2014/main" id="{01AFFD79-242C-468D-BCD8-B3A929D618DE}"/>
              </a:ext>
            </a:extLst>
          </p:cNvPr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>
            <a:off x="3829050" y="29718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8677" name="Text Box 69">
            <a:extLst>
              <a:ext uri="{FF2B5EF4-FFF2-40B4-BE49-F238E27FC236}">
                <a16:creationId xmlns:a16="http://schemas.microsoft.com/office/drawing/2014/main" id="{3237BD99-EEA7-4282-B5FA-879AD13A4E53}"/>
              </a:ext>
            </a:extLst>
          </p:cNvPr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41148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60481" name="Text Box 70">
            <a:extLst>
              <a:ext uri="{FF2B5EF4-FFF2-40B4-BE49-F238E27FC236}">
                <a16:creationId xmlns:a16="http://schemas.microsoft.com/office/drawing/2014/main" id="{BDED3492-CE14-45C0-BB5E-0C5EEEF6F22D}"/>
              </a:ext>
            </a:extLst>
          </p:cNvPr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ABC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/>
          </a:p>
          <a:p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DCAB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7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>
            <a:extLst>
              <a:ext uri="{FF2B5EF4-FFF2-40B4-BE49-F238E27FC236}">
                <a16:creationId xmlns:a16="http://schemas.microsoft.com/office/drawing/2014/main" id="{63E6E2B1-76CC-42C2-A7A1-DD4C267BC4C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(14)</a:t>
            </a:r>
          </a:p>
        </p:txBody>
      </p:sp>
      <p:sp>
        <p:nvSpPr>
          <p:cNvPr id="62468" name="Line 3">
            <a:extLst>
              <a:ext uri="{FF2B5EF4-FFF2-40B4-BE49-F238E27FC236}">
                <a16:creationId xmlns:a16="http://schemas.microsoft.com/office/drawing/2014/main" id="{7E0DC1AA-4B8C-4BE4-A958-4FED06C29E15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69" name="Line 4">
            <a:extLst>
              <a:ext uri="{FF2B5EF4-FFF2-40B4-BE49-F238E27FC236}">
                <a16:creationId xmlns:a16="http://schemas.microsoft.com/office/drawing/2014/main" id="{9421A61E-61DB-4AA6-AAFA-23789F605AAF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0" name="Line 5">
            <a:extLst>
              <a:ext uri="{FF2B5EF4-FFF2-40B4-BE49-F238E27FC236}">
                <a16:creationId xmlns:a16="http://schemas.microsoft.com/office/drawing/2014/main" id="{A2C56BD8-12B4-465E-9C79-FE9A7381A2CA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1" name="Line 6">
            <a:extLst>
              <a:ext uri="{FF2B5EF4-FFF2-40B4-BE49-F238E27FC236}">
                <a16:creationId xmlns:a16="http://schemas.microsoft.com/office/drawing/2014/main" id="{C12DBEFB-7564-44C9-A6CE-C5E9D28F9524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2" name="Line 7">
            <a:extLst>
              <a:ext uri="{FF2B5EF4-FFF2-40B4-BE49-F238E27FC236}">
                <a16:creationId xmlns:a16="http://schemas.microsoft.com/office/drawing/2014/main" id="{D27CA1AE-A01A-4D31-AA9D-D32A20EBDEE7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3" name="Line 8">
            <a:extLst>
              <a:ext uri="{FF2B5EF4-FFF2-40B4-BE49-F238E27FC236}">
                <a16:creationId xmlns:a16="http://schemas.microsoft.com/office/drawing/2014/main" id="{5770AA94-2818-4FC7-B9C3-6914D44B5D84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4" name="Line 9">
            <a:extLst>
              <a:ext uri="{FF2B5EF4-FFF2-40B4-BE49-F238E27FC236}">
                <a16:creationId xmlns:a16="http://schemas.microsoft.com/office/drawing/2014/main" id="{367BA4E0-1737-47CC-A311-906DE052EDA5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5" name="Line 10">
            <a:extLst>
              <a:ext uri="{FF2B5EF4-FFF2-40B4-BE49-F238E27FC236}">
                <a16:creationId xmlns:a16="http://schemas.microsoft.com/office/drawing/2014/main" id="{26D72815-6996-47E3-9ED5-F2089CCA7E63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6" name="Line 11">
            <a:extLst>
              <a:ext uri="{FF2B5EF4-FFF2-40B4-BE49-F238E27FC236}">
                <a16:creationId xmlns:a16="http://schemas.microsoft.com/office/drawing/2014/main" id="{9CEF8632-B9BC-4590-AD11-D1D3A1814EBE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7" name="Line 12">
            <a:extLst>
              <a:ext uri="{FF2B5EF4-FFF2-40B4-BE49-F238E27FC236}">
                <a16:creationId xmlns:a16="http://schemas.microsoft.com/office/drawing/2014/main" id="{E3162BE3-C2AD-4894-B143-074650A9813B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8" name="Line 13">
            <a:extLst>
              <a:ext uri="{FF2B5EF4-FFF2-40B4-BE49-F238E27FC236}">
                <a16:creationId xmlns:a16="http://schemas.microsoft.com/office/drawing/2014/main" id="{469B3A62-76CB-41B1-BAFF-A5BA05D3EF5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9" name="Line 14">
            <a:extLst>
              <a:ext uri="{FF2B5EF4-FFF2-40B4-BE49-F238E27FC236}">
                <a16:creationId xmlns:a16="http://schemas.microsoft.com/office/drawing/2014/main" id="{9FF406EC-1938-43E8-989B-13BB9C29E9C2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80" name="Line 15">
            <a:extLst>
              <a:ext uri="{FF2B5EF4-FFF2-40B4-BE49-F238E27FC236}">
                <a16:creationId xmlns:a16="http://schemas.microsoft.com/office/drawing/2014/main" id="{E8B4F739-BCE0-4AC4-8B67-CCAE690696CF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81" name="Text Box 16">
            <a:extLst>
              <a:ext uri="{FF2B5EF4-FFF2-40B4-BE49-F238E27FC236}">
                <a16:creationId xmlns:a16="http://schemas.microsoft.com/office/drawing/2014/main" id="{6DDFCCDF-A20F-4F94-BDD6-75EB5CF07388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</a:t>
            </a:r>
            <a:r>
              <a:rPr lang="en-US" altLang="en-US" sz="1800" b="1">
                <a:solidFill>
                  <a:srgbClr val="FF0000"/>
                </a:solidFill>
              </a:rPr>
              <a:t>2         3</a:t>
            </a:r>
            <a:r>
              <a:rPr lang="en-US" altLang="en-US" sz="1800"/>
              <a:t>        </a:t>
            </a:r>
            <a:r>
              <a:rPr lang="en-US" altLang="en-US" sz="1800" b="1">
                <a:solidFill>
                  <a:srgbClr val="FF0000"/>
                </a:solidFill>
              </a:rPr>
              <a:t>4</a:t>
            </a:r>
            <a:r>
              <a:rPr lang="en-US" altLang="en-US" sz="1800"/>
              <a:t>         5 </a:t>
            </a:r>
          </a:p>
        </p:txBody>
      </p:sp>
      <p:sp>
        <p:nvSpPr>
          <p:cNvPr id="62482" name="Text Box 17">
            <a:extLst>
              <a:ext uri="{FF2B5EF4-FFF2-40B4-BE49-F238E27FC236}">
                <a16:creationId xmlns:a16="http://schemas.microsoft.com/office/drawing/2014/main" id="{13768A94-6DC1-463D-A0E6-7642E2DAA25B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62483" name="Text Box 18">
            <a:extLst>
              <a:ext uri="{FF2B5EF4-FFF2-40B4-BE49-F238E27FC236}">
                <a16:creationId xmlns:a16="http://schemas.microsoft.com/office/drawing/2014/main" id="{2D48C401-5BDF-4B3A-A763-4863ECF04D6A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62484" name="Text Box 19">
            <a:extLst>
              <a:ext uri="{FF2B5EF4-FFF2-40B4-BE49-F238E27FC236}">
                <a16:creationId xmlns:a16="http://schemas.microsoft.com/office/drawing/2014/main" id="{835B3FD0-C852-410F-8E40-3894B8B85566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62485" name="Text Box 20">
            <a:extLst>
              <a:ext uri="{FF2B5EF4-FFF2-40B4-BE49-F238E27FC236}">
                <a16:creationId xmlns:a16="http://schemas.microsoft.com/office/drawing/2014/main" id="{B8EE5DEB-AE5A-41EA-844F-DD0AFDCF148B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62486" name="Text Box 21">
            <a:extLst>
              <a:ext uri="{FF2B5EF4-FFF2-40B4-BE49-F238E27FC236}">
                <a16:creationId xmlns:a16="http://schemas.microsoft.com/office/drawing/2014/main" id="{BE751FBC-E4FB-452A-A29A-39F647DD2AA7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4</a:t>
            </a:r>
            <a:endParaRPr lang="en-US" altLang="en-US" sz="1800"/>
          </a:p>
        </p:txBody>
      </p:sp>
      <p:sp>
        <p:nvSpPr>
          <p:cNvPr id="62487" name="Text Box 22">
            <a:extLst>
              <a:ext uri="{FF2B5EF4-FFF2-40B4-BE49-F238E27FC236}">
                <a16:creationId xmlns:a16="http://schemas.microsoft.com/office/drawing/2014/main" id="{687552D1-4744-446E-AB5D-A008447CA54B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62488" name="Text Box 23">
            <a:extLst>
              <a:ext uri="{FF2B5EF4-FFF2-40B4-BE49-F238E27FC236}">
                <a16:creationId xmlns:a16="http://schemas.microsoft.com/office/drawing/2014/main" id="{BC311058-4C87-42F9-A8C4-B4BA70C7365A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62489" name="Text Box 24">
            <a:extLst>
              <a:ext uri="{FF2B5EF4-FFF2-40B4-BE49-F238E27FC236}">
                <a16:creationId xmlns:a16="http://schemas.microsoft.com/office/drawing/2014/main" id="{E660938B-530A-455A-B283-FD61E07F758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2490" name="Text Box 25">
            <a:extLst>
              <a:ext uri="{FF2B5EF4-FFF2-40B4-BE49-F238E27FC236}">
                <a16:creationId xmlns:a16="http://schemas.microsoft.com/office/drawing/2014/main" id="{4D0D2588-099B-4367-BEB7-C7D58A62D93B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2491" name="Text Box 26">
            <a:extLst>
              <a:ext uri="{FF2B5EF4-FFF2-40B4-BE49-F238E27FC236}">
                <a16:creationId xmlns:a16="http://schemas.microsoft.com/office/drawing/2014/main" id="{9691DF80-B066-4930-865E-5D15EA18FDE8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2492" name="Text Box 27">
            <a:extLst>
              <a:ext uri="{FF2B5EF4-FFF2-40B4-BE49-F238E27FC236}">
                <a16:creationId xmlns:a16="http://schemas.microsoft.com/office/drawing/2014/main" id="{2D6F63D3-D0B0-4FFB-BB2A-ADE7BF281AF7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2493" name="Text Box 28">
            <a:extLst>
              <a:ext uri="{FF2B5EF4-FFF2-40B4-BE49-F238E27FC236}">
                <a16:creationId xmlns:a16="http://schemas.microsoft.com/office/drawing/2014/main" id="{343B137D-1701-4241-8C12-8F41D7F36524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62494" name="Text Box 29">
            <a:extLst>
              <a:ext uri="{FF2B5EF4-FFF2-40B4-BE49-F238E27FC236}">
                <a16:creationId xmlns:a16="http://schemas.microsoft.com/office/drawing/2014/main" id="{580E01CB-B2A1-4559-9D08-A0C6E3ED89E9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2495" name="Text Box 30">
            <a:extLst>
              <a:ext uri="{FF2B5EF4-FFF2-40B4-BE49-F238E27FC236}">
                <a16:creationId xmlns:a16="http://schemas.microsoft.com/office/drawing/2014/main" id="{6BD9F530-BD0F-4125-AD1C-A1EA3478D4E9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2496" name="Text Box 31">
            <a:extLst>
              <a:ext uri="{FF2B5EF4-FFF2-40B4-BE49-F238E27FC236}">
                <a16:creationId xmlns:a16="http://schemas.microsoft.com/office/drawing/2014/main" id="{D6716242-6E7F-4E17-92C3-8248B32172C6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2497" name="Text Box 32">
            <a:extLst>
              <a:ext uri="{FF2B5EF4-FFF2-40B4-BE49-F238E27FC236}">
                <a16:creationId xmlns:a16="http://schemas.microsoft.com/office/drawing/2014/main" id="{07AC82D7-6537-4140-9F56-6687B23F4B4D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2498" name="Text Box 33">
            <a:extLst>
              <a:ext uri="{FF2B5EF4-FFF2-40B4-BE49-F238E27FC236}">
                <a16:creationId xmlns:a16="http://schemas.microsoft.com/office/drawing/2014/main" id="{54971A98-688A-432E-B190-BF46ABFD82D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62499" name="Text Box 34">
            <a:extLst>
              <a:ext uri="{FF2B5EF4-FFF2-40B4-BE49-F238E27FC236}">
                <a16:creationId xmlns:a16="http://schemas.microsoft.com/office/drawing/2014/main" id="{02DF3280-412D-414E-B664-90DDE5F8059D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0" name="Text Box 35">
            <a:extLst>
              <a:ext uri="{FF2B5EF4-FFF2-40B4-BE49-F238E27FC236}">
                <a16:creationId xmlns:a16="http://schemas.microsoft.com/office/drawing/2014/main" id="{9ADCB3AF-5EFD-4267-93DA-ABA05A3D8044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1" name="Text Box 36">
            <a:extLst>
              <a:ext uri="{FF2B5EF4-FFF2-40B4-BE49-F238E27FC236}">
                <a16:creationId xmlns:a16="http://schemas.microsoft.com/office/drawing/2014/main" id="{8802ADD0-3E45-46A1-B562-4515A0132E0E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2" name="Text Box 37">
            <a:extLst>
              <a:ext uri="{FF2B5EF4-FFF2-40B4-BE49-F238E27FC236}">
                <a16:creationId xmlns:a16="http://schemas.microsoft.com/office/drawing/2014/main" id="{BEE824FD-9477-4416-B7FB-4EE8708D93A4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3" name="Text Box 38">
            <a:extLst>
              <a:ext uri="{FF2B5EF4-FFF2-40B4-BE49-F238E27FC236}">
                <a16:creationId xmlns:a16="http://schemas.microsoft.com/office/drawing/2014/main" id="{88921CE3-C2E1-4827-8E16-B6FA7D17D97E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4" name="Text Box 39">
            <a:extLst>
              <a:ext uri="{FF2B5EF4-FFF2-40B4-BE49-F238E27FC236}">
                <a16:creationId xmlns:a16="http://schemas.microsoft.com/office/drawing/2014/main" id="{469B33F6-4758-4ACF-87BC-8C803114D435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5" name="Text Box 40">
            <a:extLst>
              <a:ext uri="{FF2B5EF4-FFF2-40B4-BE49-F238E27FC236}">
                <a16:creationId xmlns:a16="http://schemas.microsoft.com/office/drawing/2014/main" id="{BE666E13-D6B8-47EC-9A2F-D8251FC01396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6" name="Text Box 41">
            <a:extLst>
              <a:ext uri="{FF2B5EF4-FFF2-40B4-BE49-F238E27FC236}">
                <a16:creationId xmlns:a16="http://schemas.microsoft.com/office/drawing/2014/main" id="{E646223D-EB53-46B6-BA67-60AFBDE19170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7" name="Text Box 42">
            <a:extLst>
              <a:ext uri="{FF2B5EF4-FFF2-40B4-BE49-F238E27FC236}">
                <a16:creationId xmlns:a16="http://schemas.microsoft.com/office/drawing/2014/main" id="{B506A109-67CA-4562-9920-430E4B6F50AA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8" name="Text Box 43">
            <a:extLst>
              <a:ext uri="{FF2B5EF4-FFF2-40B4-BE49-F238E27FC236}">
                <a16:creationId xmlns:a16="http://schemas.microsoft.com/office/drawing/2014/main" id="{9AEE9388-5902-409A-B52D-265ED91288D3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9" name="Text Box 44">
            <a:extLst>
              <a:ext uri="{FF2B5EF4-FFF2-40B4-BE49-F238E27FC236}">
                <a16:creationId xmlns:a16="http://schemas.microsoft.com/office/drawing/2014/main" id="{A7BAFDB8-3DAB-4D1D-BAE3-8639D6F83658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		else c[i,j] = max( c[i-1,j], c[i,j-1] )</a:t>
            </a:r>
          </a:p>
        </p:txBody>
      </p:sp>
      <p:sp>
        <p:nvSpPr>
          <p:cNvPr id="62510" name="Text Box 45">
            <a:extLst>
              <a:ext uri="{FF2B5EF4-FFF2-40B4-BE49-F238E27FC236}">
                <a16:creationId xmlns:a16="http://schemas.microsoft.com/office/drawing/2014/main" id="{87F40827-FCEE-4C20-901A-BA6FEC72A47C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1" name="Text Box 46">
            <a:extLst>
              <a:ext uri="{FF2B5EF4-FFF2-40B4-BE49-F238E27FC236}">
                <a16:creationId xmlns:a16="http://schemas.microsoft.com/office/drawing/2014/main" id="{A7D4BE9A-7816-4465-9C93-A862E280666A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12" name="Text Box 47">
            <a:extLst>
              <a:ext uri="{FF2B5EF4-FFF2-40B4-BE49-F238E27FC236}">
                <a16:creationId xmlns:a16="http://schemas.microsoft.com/office/drawing/2014/main" id="{5FBE9A14-2CF8-4DD4-80FF-06428AA1BDBD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13" name="Text Box 48">
            <a:extLst>
              <a:ext uri="{FF2B5EF4-FFF2-40B4-BE49-F238E27FC236}">
                <a16:creationId xmlns:a16="http://schemas.microsoft.com/office/drawing/2014/main" id="{8F25C2B4-DE67-44C6-B059-4D808BEAED40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14" name="Text Box 49">
            <a:extLst>
              <a:ext uri="{FF2B5EF4-FFF2-40B4-BE49-F238E27FC236}">
                <a16:creationId xmlns:a16="http://schemas.microsoft.com/office/drawing/2014/main" id="{050403E9-C745-47D9-8E68-87904E955261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5" name="Text Box 50">
            <a:extLst>
              <a:ext uri="{FF2B5EF4-FFF2-40B4-BE49-F238E27FC236}">
                <a16:creationId xmlns:a16="http://schemas.microsoft.com/office/drawing/2014/main" id="{5440C450-39DD-4ED0-BA88-0621C7440291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6" name="Text Box 51">
            <a:extLst>
              <a:ext uri="{FF2B5EF4-FFF2-40B4-BE49-F238E27FC236}">
                <a16:creationId xmlns:a16="http://schemas.microsoft.com/office/drawing/2014/main" id="{6ADC008E-B6CC-443A-A7C9-071E1A793931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62517" name="Text Box 52">
            <a:extLst>
              <a:ext uri="{FF2B5EF4-FFF2-40B4-BE49-F238E27FC236}">
                <a16:creationId xmlns:a16="http://schemas.microsoft.com/office/drawing/2014/main" id="{AED48FDF-44FD-4E70-8EE7-A46460938C44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8" name="Text Box 53">
            <a:extLst>
              <a:ext uri="{FF2B5EF4-FFF2-40B4-BE49-F238E27FC236}">
                <a16:creationId xmlns:a16="http://schemas.microsoft.com/office/drawing/2014/main" id="{F914C550-15DD-439C-B046-74FF20B95744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9" name="Text Box 54">
            <a:extLst>
              <a:ext uri="{FF2B5EF4-FFF2-40B4-BE49-F238E27FC236}">
                <a16:creationId xmlns:a16="http://schemas.microsoft.com/office/drawing/2014/main" id="{8B7B2844-D640-49EE-AB32-87DE61C00A8F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2520" name="Text Box 55">
            <a:extLst>
              <a:ext uri="{FF2B5EF4-FFF2-40B4-BE49-F238E27FC236}">
                <a16:creationId xmlns:a16="http://schemas.microsoft.com/office/drawing/2014/main" id="{EA5577F8-416C-4781-8841-E371ABE9C500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21" name="Text Box 56">
            <a:extLst>
              <a:ext uri="{FF2B5EF4-FFF2-40B4-BE49-F238E27FC236}">
                <a16:creationId xmlns:a16="http://schemas.microsoft.com/office/drawing/2014/main" id="{7EB9963C-3734-4823-8B48-733A8EF0BF2F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2522" name="Text Box 57">
            <a:extLst>
              <a:ext uri="{FF2B5EF4-FFF2-40B4-BE49-F238E27FC236}">
                <a16:creationId xmlns:a16="http://schemas.microsoft.com/office/drawing/2014/main" id="{0EFDC66F-97A0-4ADF-9BAC-256EDBFD76A3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23" name="Text Box 58">
            <a:extLst>
              <a:ext uri="{FF2B5EF4-FFF2-40B4-BE49-F238E27FC236}">
                <a16:creationId xmlns:a16="http://schemas.microsoft.com/office/drawing/2014/main" id="{2C4B2AED-DE88-423F-BCD9-C332BA9FDA3A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5722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2524" name="Text Box 59">
            <a:extLst>
              <a:ext uri="{FF2B5EF4-FFF2-40B4-BE49-F238E27FC236}">
                <a16:creationId xmlns:a16="http://schemas.microsoft.com/office/drawing/2014/main" id="{D7FBB2EA-D5E5-44FA-A589-70D70E64AC73}"/>
              </a:ext>
            </a:extLst>
          </p:cNvPr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9436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2525" name="Text Box 60">
            <a:extLst>
              <a:ext uri="{FF2B5EF4-FFF2-40B4-BE49-F238E27FC236}">
                <a16:creationId xmlns:a16="http://schemas.microsoft.com/office/drawing/2014/main" id="{5C5E7C46-B285-47BD-821D-95B3EDE69FB4}"/>
              </a:ext>
            </a:extLst>
          </p:cNvPr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41148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70717" name="Text Box 61">
            <a:extLst>
              <a:ext uri="{FF2B5EF4-FFF2-40B4-BE49-F238E27FC236}">
                <a16:creationId xmlns:a16="http://schemas.microsoft.com/office/drawing/2014/main" id="{C71D214C-AA26-40E9-93EA-2335E5EE94AA}"/>
              </a:ext>
            </a:extLst>
          </p:cNvPr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4686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0718" name="Text Box 62">
            <a:extLst>
              <a:ext uri="{FF2B5EF4-FFF2-40B4-BE49-F238E27FC236}">
                <a16:creationId xmlns:a16="http://schemas.microsoft.com/office/drawing/2014/main" id="{D7DBF797-8D21-4843-90C8-D0CAF4279618}"/>
              </a:ext>
            </a:extLst>
          </p:cNvPr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531495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0719" name="Line 63">
            <a:extLst>
              <a:ext uri="{FF2B5EF4-FFF2-40B4-BE49-F238E27FC236}">
                <a16:creationId xmlns:a16="http://schemas.microsoft.com/office/drawing/2014/main" id="{5684995F-5A37-436B-A6B3-347829A31439}"/>
              </a:ext>
            </a:extLst>
          </p:cNvPr>
          <p:cNvSpPr>
            <a:spLocks noChangeShapeType="1"/>
          </p:cNvSpPr>
          <p:nvPr>
            <p:custDataLst>
              <p:tags r:id="rId62"/>
            </p:custDataLst>
          </p:nvPr>
        </p:nvSpPr>
        <p:spPr bwMode="auto">
          <a:xfrm>
            <a:off x="4400550" y="33147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0720" name="Line 64">
            <a:extLst>
              <a:ext uri="{FF2B5EF4-FFF2-40B4-BE49-F238E27FC236}">
                <a16:creationId xmlns:a16="http://schemas.microsoft.com/office/drawing/2014/main" id="{E27B959A-C64F-4880-9C0C-85C90D8EF7D5}"/>
              </a:ext>
            </a:extLst>
          </p:cNvPr>
          <p:cNvSpPr>
            <a:spLocks noChangeShapeType="1"/>
          </p:cNvSpPr>
          <p:nvPr>
            <p:custDataLst>
              <p:tags r:id="rId63"/>
            </p:custDataLst>
          </p:nvPr>
        </p:nvSpPr>
        <p:spPr bwMode="auto">
          <a:xfrm>
            <a:off x="5314950" y="30289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0721" name="Line 65">
            <a:extLst>
              <a:ext uri="{FF2B5EF4-FFF2-40B4-BE49-F238E27FC236}">
                <a16:creationId xmlns:a16="http://schemas.microsoft.com/office/drawing/2014/main" id="{06CAAC41-BBF3-4D54-9500-0B014728079D}"/>
              </a:ext>
            </a:extLst>
          </p:cNvPr>
          <p:cNvSpPr>
            <a:spLocks noChangeShapeType="1"/>
          </p:cNvSpPr>
          <p:nvPr>
            <p:custDataLst>
              <p:tags r:id="rId64"/>
            </p:custDataLst>
          </p:nvPr>
        </p:nvSpPr>
        <p:spPr bwMode="auto">
          <a:xfrm>
            <a:off x="4686300" y="30289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531" name="Oval 66">
            <a:extLst>
              <a:ext uri="{FF2B5EF4-FFF2-40B4-BE49-F238E27FC236}">
                <a16:creationId xmlns:a16="http://schemas.microsoft.com/office/drawing/2014/main" id="{BA57FA00-038A-4736-8C95-1FF5C002FDBB}"/>
              </a:ext>
            </a:extLst>
          </p:cNvPr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2857500" y="3086100"/>
            <a:ext cx="51435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2532" name="Oval 67">
            <a:extLst>
              <a:ext uri="{FF2B5EF4-FFF2-40B4-BE49-F238E27FC236}">
                <a16:creationId xmlns:a16="http://schemas.microsoft.com/office/drawing/2014/main" id="{DC2460CB-63A2-4B5D-B653-E4A087A7D3F7}"/>
              </a:ext>
            </a:extLst>
          </p:cNvPr>
          <p:cNvSpPr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4572000" y="800100"/>
            <a:ext cx="194310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0724" name="Text Box 68">
            <a:extLst>
              <a:ext uri="{FF2B5EF4-FFF2-40B4-BE49-F238E27FC236}">
                <a16:creationId xmlns:a16="http://schemas.microsoft.com/office/drawing/2014/main" id="{773649FD-75C3-4BFC-8238-1DDFDCAEEF80}"/>
              </a:ext>
            </a:extLst>
          </p:cNvPr>
          <p:cNvSpPr txBox="1"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59436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0725" name="Line 69">
            <a:extLst>
              <a:ext uri="{FF2B5EF4-FFF2-40B4-BE49-F238E27FC236}">
                <a16:creationId xmlns:a16="http://schemas.microsoft.com/office/drawing/2014/main" id="{FC572971-D67B-4138-907B-1DFB52025469}"/>
              </a:ext>
            </a:extLst>
          </p:cNvPr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5886450" y="30289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0726" name="Line 70">
            <a:extLst>
              <a:ext uri="{FF2B5EF4-FFF2-40B4-BE49-F238E27FC236}">
                <a16:creationId xmlns:a16="http://schemas.microsoft.com/office/drawing/2014/main" id="{8AAB9BE5-F202-492A-ABE2-32B803192F7F}"/>
              </a:ext>
            </a:extLst>
          </p:cNvPr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>
            <a:off x="5657850" y="33147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536" name="Text Box 71">
            <a:extLst>
              <a:ext uri="{FF2B5EF4-FFF2-40B4-BE49-F238E27FC236}">
                <a16:creationId xmlns:a16="http://schemas.microsoft.com/office/drawing/2014/main" id="{28614F38-B521-4376-A4C2-8F2FEA1C3687}"/>
              </a:ext>
            </a:extLst>
          </p:cNvPr>
          <p:cNvSpPr txBox="1"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ABC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/>
          </a:p>
          <a:p>
            <a:r>
              <a:rPr lang="en-US" altLang="en-US">
                <a:solidFill>
                  <a:srgbClr val="008000"/>
                </a:solidFill>
              </a:rPr>
              <a:t>B</a:t>
            </a:r>
            <a:r>
              <a:rPr lang="en-US" altLang="en-US">
                <a:solidFill>
                  <a:srgbClr val="FF0000"/>
                </a:solidFill>
              </a:rPr>
              <a:t>DCA</a:t>
            </a:r>
            <a:r>
              <a:rPr lang="en-US" altLang="en-US"/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17" grpId="0" autoUpdateAnimBg="0"/>
      <p:bldP spid="70718" grpId="0" autoUpdateAnimBg="0"/>
      <p:bldP spid="7072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F6FC-0CBD-4ED4-9147-14BC2A3FCAD8}" type="datetime1">
              <a:rPr lang="en-US" smtClean="0"/>
              <a:t>10/23/2025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20027" y="275756"/>
              <a:ext cx="8089560" cy="3031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147" y="268916"/>
                <a:ext cx="8096400" cy="30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3" name="Ink 82"/>
              <p14:cNvContentPartPr/>
              <p14:nvPr/>
            </p14:nvContentPartPr>
            <p14:xfrm>
              <a:off x="6140427" y="2558876"/>
              <a:ext cx="2826360" cy="220824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2507" y="2554916"/>
                <a:ext cx="2840400" cy="221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7196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>
            <a:extLst>
              <a:ext uri="{FF2B5EF4-FFF2-40B4-BE49-F238E27FC236}">
                <a16:creationId xmlns:a16="http://schemas.microsoft.com/office/drawing/2014/main" id="{1C6D2AA7-605F-4607-8BE9-240DD2F9A52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(15)</a:t>
            </a:r>
          </a:p>
        </p:txBody>
      </p:sp>
      <p:sp>
        <p:nvSpPr>
          <p:cNvPr id="64516" name="Line 3">
            <a:extLst>
              <a:ext uri="{FF2B5EF4-FFF2-40B4-BE49-F238E27FC236}">
                <a16:creationId xmlns:a16="http://schemas.microsoft.com/office/drawing/2014/main" id="{2DAB1CA1-DD6E-46FD-8BB5-271DBEC8DA61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17" name="Line 4">
            <a:extLst>
              <a:ext uri="{FF2B5EF4-FFF2-40B4-BE49-F238E27FC236}">
                <a16:creationId xmlns:a16="http://schemas.microsoft.com/office/drawing/2014/main" id="{8FF60AF3-7C08-46FE-902E-FC811DF672DA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18" name="Line 5">
            <a:extLst>
              <a:ext uri="{FF2B5EF4-FFF2-40B4-BE49-F238E27FC236}">
                <a16:creationId xmlns:a16="http://schemas.microsoft.com/office/drawing/2014/main" id="{51D9FEB9-B4A4-4250-B913-5EAA8CB7F22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19" name="Line 6">
            <a:extLst>
              <a:ext uri="{FF2B5EF4-FFF2-40B4-BE49-F238E27FC236}">
                <a16:creationId xmlns:a16="http://schemas.microsoft.com/office/drawing/2014/main" id="{D1BC1E62-8F81-403E-B8F4-156822C596E6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0" name="Line 7">
            <a:extLst>
              <a:ext uri="{FF2B5EF4-FFF2-40B4-BE49-F238E27FC236}">
                <a16:creationId xmlns:a16="http://schemas.microsoft.com/office/drawing/2014/main" id="{EC375CA5-FE6C-45EE-A646-750E636FA07E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1" name="Line 8">
            <a:extLst>
              <a:ext uri="{FF2B5EF4-FFF2-40B4-BE49-F238E27FC236}">
                <a16:creationId xmlns:a16="http://schemas.microsoft.com/office/drawing/2014/main" id="{8B64FB9C-4A24-423D-A63E-1F3AB1C0024F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2" name="Line 9">
            <a:extLst>
              <a:ext uri="{FF2B5EF4-FFF2-40B4-BE49-F238E27FC236}">
                <a16:creationId xmlns:a16="http://schemas.microsoft.com/office/drawing/2014/main" id="{435D728A-7FD7-43A5-9F83-118045F0AABA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3" name="Line 10">
            <a:extLst>
              <a:ext uri="{FF2B5EF4-FFF2-40B4-BE49-F238E27FC236}">
                <a16:creationId xmlns:a16="http://schemas.microsoft.com/office/drawing/2014/main" id="{9D7D0770-FA64-4DCF-BDA0-98041D08D14E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4" name="Line 11">
            <a:extLst>
              <a:ext uri="{FF2B5EF4-FFF2-40B4-BE49-F238E27FC236}">
                <a16:creationId xmlns:a16="http://schemas.microsoft.com/office/drawing/2014/main" id="{DE29A5AB-888F-4207-810A-75246F8185D3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5" name="Line 12">
            <a:extLst>
              <a:ext uri="{FF2B5EF4-FFF2-40B4-BE49-F238E27FC236}">
                <a16:creationId xmlns:a16="http://schemas.microsoft.com/office/drawing/2014/main" id="{B3C3E062-A0F2-445C-85AE-BBA827B6EA8A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6" name="Line 13">
            <a:extLst>
              <a:ext uri="{FF2B5EF4-FFF2-40B4-BE49-F238E27FC236}">
                <a16:creationId xmlns:a16="http://schemas.microsoft.com/office/drawing/2014/main" id="{C2224431-69A6-4524-91A0-D8C354D69496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7" name="Line 14">
            <a:extLst>
              <a:ext uri="{FF2B5EF4-FFF2-40B4-BE49-F238E27FC236}">
                <a16:creationId xmlns:a16="http://schemas.microsoft.com/office/drawing/2014/main" id="{99489A77-82A9-4785-9D09-02F6B9C97869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8" name="Line 15">
            <a:extLst>
              <a:ext uri="{FF2B5EF4-FFF2-40B4-BE49-F238E27FC236}">
                <a16:creationId xmlns:a16="http://schemas.microsoft.com/office/drawing/2014/main" id="{7F4E1745-36A8-4879-86BC-83217858FA91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9" name="Text Box 16">
            <a:extLst>
              <a:ext uri="{FF2B5EF4-FFF2-40B4-BE49-F238E27FC236}">
                <a16:creationId xmlns:a16="http://schemas.microsoft.com/office/drawing/2014/main" id="{957FF5C0-165E-4E8F-B629-E0E34C5C9700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</a:t>
            </a:r>
            <a:r>
              <a:rPr lang="en-US" altLang="en-US" sz="1800" b="1">
                <a:solidFill>
                  <a:srgbClr val="FF0000"/>
                </a:solidFill>
              </a:rPr>
              <a:t>5</a:t>
            </a:r>
            <a:r>
              <a:rPr lang="en-US" altLang="en-US" sz="1800"/>
              <a:t> </a:t>
            </a:r>
          </a:p>
        </p:txBody>
      </p:sp>
      <p:sp>
        <p:nvSpPr>
          <p:cNvPr id="64530" name="Text Box 17">
            <a:extLst>
              <a:ext uri="{FF2B5EF4-FFF2-40B4-BE49-F238E27FC236}">
                <a16:creationId xmlns:a16="http://schemas.microsoft.com/office/drawing/2014/main" id="{B41A37D8-C9E0-4A8E-8934-BD4ED78D23DF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64531" name="Text Box 18">
            <a:extLst>
              <a:ext uri="{FF2B5EF4-FFF2-40B4-BE49-F238E27FC236}">
                <a16:creationId xmlns:a16="http://schemas.microsoft.com/office/drawing/2014/main" id="{8CCA474C-2658-4A73-B465-766751E1900D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64532" name="Text Box 19">
            <a:extLst>
              <a:ext uri="{FF2B5EF4-FFF2-40B4-BE49-F238E27FC236}">
                <a16:creationId xmlns:a16="http://schemas.microsoft.com/office/drawing/2014/main" id="{31013260-8007-4BFC-91CE-E6090BD9D2A7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64533" name="Text Box 20">
            <a:extLst>
              <a:ext uri="{FF2B5EF4-FFF2-40B4-BE49-F238E27FC236}">
                <a16:creationId xmlns:a16="http://schemas.microsoft.com/office/drawing/2014/main" id="{531BCB6C-03AF-4181-9B95-F2FA5A016635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64534" name="Text Box 21">
            <a:extLst>
              <a:ext uri="{FF2B5EF4-FFF2-40B4-BE49-F238E27FC236}">
                <a16:creationId xmlns:a16="http://schemas.microsoft.com/office/drawing/2014/main" id="{159960AD-1B16-47C0-94FF-A5D185D1FBE8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4</a:t>
            </a:r>
            <a:endParaRPr lang="en-US" altLang="en-US" sz="1800"/>
          </a:p>
        </p:txBody>
      </p:sp>
      <p:sp>
        <p:nvSpPr>
          <p:cNvPr id="64535" name="Text Box 22">
            <a:extLst>
              <a:ext uri="{FF2B5EF4-FFF2-40B4-BE49-F238E27FC236}">
                <a16:creationId xmlns:a16="http://schemas.microsoft.com/office/drawing/2014/main" id="{FAD0B69E-73A7-4CF1-A29D-14A1A717B33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64536" name="Text Box 23">
            <a:extLst>
              <a:ext uri="{FF2B5EF4-FFF2-40B4-BE49-F238E27FC236}">
                <a16:creationId xmlns:a16="http://schemas.microsoft.com/office/drawing/2014/main" id="{7EDA95FC-CF34-4B4A-8536-FD35B67B4B32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64537" name="Text Box 24">
            <a:extLst>
              <a:ext uri="{FF2B5EF4-FFF2-40B4-BE49-F238E27FC236}">
                <a16:creationId xmlns:a16="http://schemas.microsoft.com/office/drawing/2014/main" id="{F26ED2F5-9BDF-46CF-8716-D5A92F011D0C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4538" name="Text Box 25">
            <a:extLst>
              <a:ext uri="{FF2B5EF4-FFF2-40B4-BE49-F238E27FC236}">
                <a16:creationId xmlns:a16="http://schemas.microsoft.com/office/drawing/2014/main" id="{ED494A71-F3F9-45E1-8347-7A675C8DB45F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4539" name="Text Box 26">
            <a:extLst>
              <a:ext uri="{FF2B5EF4-FFF2-40B4-BE49-F238E27FC236}">
                <a16:creationId xmlns:a16="http://schemas.microsoft.com/office/drawing/2014/main" id="{827F3140-36C8-4916-85D7-179F3CA7F6F9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4540" name="Text Box 27">
            <a:extLst>
              <a:ext uri="{FF2B5EF4-FFF2-40B4-BE49-F238E27FC236}">
                <a16:creationId xmlns:a16="http://schemas.microsoft.com/office/drawing/2014/main" id="{E716C4C4-7474-4864-8072-75FF21D0CDA2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4541" name="Text Box 28">
            <a:extLst>
              <a:ext uri="{FF2B5EF4-FFF2-40B4-BE49-F238E27FC236}">
                <a16:creationId xmlns:a16="http://schemas.microsoft.com/office/drawing/2014/main" id="{9C6360DC-9F23-4320-8954-C7260935E6FE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64542" name="Text Box 29">
            <a:extLst>
              <a:ext uri="{FF2B5EF4-FFF2-40B4-BE49-F238E27FC236}">
                <a16:creationId xmlns:a16="http://schemas.microsoft.com/office/drawing/2014/main" id="{5C6BE38A-6E25-4D9B-AFBF-391448F4869E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4543" name="Text Box 30">
            <a:extLst>
              <a:ext uri="{FF2B5EF4-FFF2-40B4-BE49-F238E27FC236}">
                <a16:creationId xmlns:a16="http://schemas.microsoft.com/office/drawing/2014/main" id="{670F2E85-181A-4768-B074-2794D3A28CFC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4544" name="Text Box 31">
            <a:extLst>
              <a:ext uri="{FF2B5EF4-FFF2-40B4-BE49-F238E27FC236}">
                <a16:creationId xmlns:a16="http://schemas.microsoft.com/office/drawing/2014/main" id="{9B18E3AE-6EDD-45B7-9819-FF224B999D83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4545" name="Text Box 32">
            <a:extLst>
              <a:ext uri="{FF2B5EF4-FFF2-40B4-BE49-F238E27FC236}">
                <a16:creationId xmlns:a16="http://schemas.microsoft.com/office/drawing/2014/main" id="{EAF8486C-1171-4538-BA41-1DE521B8A760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4546" name="Text Box 33">
            <a:extLst>
              <a:ext uri="{FF2B5EF4-FFF2-40B4-BE49-F238E27FC236}">
                <a16:creationId xmlns:a16="http://schemas.microsoft.com/office/drawing/2014/main" id="{59698A39-8DDE-4D56-AFAE-FF1DE5BAA67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64547" name="Text Box 34">
            <a:extLst>
              <a:ext uri="{FF2B5EF4-FFF2-40B4-BE49-F238E27FC236}">
                <a16:creationId xmlns:a16="http://schemas.microsoft.com/office/drawing/2014/main" id="{44CC89B3-6D56-42BB-8AB3-8108DDE8F374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48" name="Text Box 35">
            <a:extLst>
              <a:ext uri="{FF2B5EF4-FFF2-40B4-BE49-F238E27FC236}">
                <a16:creationId xmlns:a16="http://schemas.microsoft.com/office/drawing/2014/main" id="{379A2487-3074-47E5-BED0-6772871649DF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49" name="Text Box 36">
            <a:extLst>
              <a:ext uri="{FF2B5EF4-FFF2-40B4-BE49-F238E27FC236}">
                <a16:creationId xmlns:a16="http://schemas.microsoft.com/office/drawing/2014/main" id="{671F931C-7B41-45DD-8616-167746F3221F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0" name="Text Box 37">
            <a:extLst>
              <a:ext uri="{FF2B5EF4-FFF2-40B4-BE49-F238E27FC236}">
                <a16:creationId xmlns:a16="http://schemas.microsoft.com/office/drawing/2014/main" id="{801E6A54-0029-4B48-9322-63302AD24678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1" name="Text Box 38">
            <a:extLst>
              <a:ext uri="{FF2B5EF4-FFF2-40B4-BE49-F238E27FC236}">
                <a16:creationId xmlns:a16="http://schemas.microsoft.com/office/drawing/2014/main" id="{F939907B-E10E-45FD-8284-3DC751FFD93C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2" name="Text Box 39">
            <a:extLst>
              <a:ext uri="{FF2B5EF4-FFF2-40B4-BE49-F238E27FC236}">
                <a16:creationId xmlns:a16="http://schemas.microsoft.com/office/drawing/2014/main" id="{E790CCE4-F891-439D-95F9-FC091FA72C98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3" name="Text Box 40">
            <a:extLst>
              <a:ext uri="{FF2B5EF4-FFF2-40B4-BE49-F238E27FC236}">
                <a16:creationId xmlns:a16="http://schemas.microsoft.com/office/drawing/2014/main" id="{BA142929-03C0-4050-BCD6-863B5C8A46B3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4" name="Text Box 41">
            <a:extLst>
              <a:ext uri="{FF2B5EF4-FFF2-40B4-BE49-F238E27FC236}">
                <a16:creationId xmlns:a16="http://schemas.microsoft.com/office/drawing/2014/main" id="{42BEA38C-F09C-460A-A7BA-9ABC9CA7B3C6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5" name="Text Box 42">
            <a:extLst>
              <a:ext uri="{FF2B5EF4-FFF2-40B4-BE49-F238E27FC236}">
                <a16:creationId xmlns:a16="http://schemas.microsoft.com/office/drawing/2014/main" id="{66790F5A-5621-4B7E-910D-1B5F181284A4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6" name="Text Box 43">
            <a:extLst>
              <a:ext uri="{FF2B5EF4-FFF2-40B4-BE49-F238E27FC236}">
                <a16:creationId xmlns:a16="http://schemas.microsoft.com/office/drawing/2014/main" id="{DAA451CC-C206-443E-9A4C-C124738EFD87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7" name="Text Box 44">
            <a:extLst>
              <a:ext uri="{FF2B5EF4-FFF2-40B4-BE49-F238E27FC236}">
                <a16:creationId xmlns:a16="http://schemas.microsoft.com/office/drawing/2014/main" id="{62A75C83-D911-495C-B505-41650F923399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64558" name="Text Box 45">
            <a:extLst>
              <a:ext uri="{FF2B5EF4-FFF2-40B4-BE49-F238E27FC236}">
                <a16:creationId xmlns:a16="http://schemas.microsoft.com/office/drawing/2014/main" id="{A19E8284-02EB-40C6-8C7D-C77295D925AC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59" name="Text Box 46">
            <a:extLst>
              <a:ext uri="{FF2B5EF4-FFF2-40B4-BE49-F238E27FC236}">
                <a16:creationId xmlns:a16="http://schemas.microsoft.com/office/drawing/2014/main" id="{2EEDAE4C-8C51-40CF-B215-E3DAB3E2CE65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60" name="Text Box 47">
            <a:extLst>
              <a:ext uri="{FF2B5EF4-FFF2-40B4-BE49-F238E27FC236}">
                <a16:creationId xmlns:a16="http://schemas.microsoft.com/office/drawing/2014/main" id="{43A19114-F3DD-462B-81F9-E1ADA0DB553D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61" name="Text Box 48">
            <a:extLst>
              <a:ext uri="{FF2B5EF4-FFF2-40B4-BE49-F238E27FC236}">
                <a16:creationId xmlns:a16="http://schemas.microsoft.com/office/drawing/2014/main" id="{BE025A1C-0BBD-4297-83C4-11BC986300B1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62" name="Text Box 49">
            <a:extLst>
              <a:ext uri="{FF2B5EF4-FFF2-40B4-BE49-F238E27FC236}">
                <a16:creationId xmlns:a16="http://schemas.microsoft.com/office/drawing/2014/main" id="{AF4648BD-7F25-4160-A25D-5F364FF55852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3" name="Text Box 50">
            <a:extLst>
              <a:ext uri="{FF2B5EF4-FFF2-40B4-BE49-F238E27FC236}">
                <a16:creationId xmlns:a16="http://schemas.microsoft.com/office/drawing/2014/main" id="{4671A974-CD97-4613-B8F4-37E9A55B6F13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4" name="Text Box 51">
            <a:extLst>
              <a:ext uri="{FF2B5EF4-FFF2-40B4-BE49-F238E27FC236}">
                <a16:creationId xmlns:a16="http://schemas.microsoft.com/office/drawing/2014/main" id="{75D9C866-B923-4A4A-8FDF-8E437FC2CDA8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64565" name="Text Box 52">
            <a:extLst>
              <a:ext uri="{FF2B5EF4-FFF2-40B4-BE49-F238E27FC236}">
                <a16:creationId xmlns:a16="http://schemas.microsoft.com/office/drawing/2014/main" id="{0435DE8C-E6AB-4011-A334-859A0FCDC7D8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6" name="Text Box 53">
            <a:extLst>
              <a:ext uri="{FF2B5EF4-FFF2-40B4-BE49-F238E27FC236}">
                <a16:creationId xmlns:a16="http://schemas.microsoft.com/office/drawing/2014/main" id="{DDC17C98-8666-4D3C-93B8-19CC9E8470D2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7" name="Text Box 54">
            <a:extLst>
              <a:ext uri="{FF2B5EF4-FFF2-40B4-BE49-F238E27FC236}">
                <a16:creationId xmlns:a16="http://schemas.microsoft.com/office/drawing/2014/main" id="{2ED49EAC-0A72-4AD8-BC00-4A24E61342D3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4568" name="Text Box 55">
            <a:extLst>
              <a:ext uri="{FF2B5EF4-FFF2-40B4-BE49-F238E27FC236}">
                <a16:creationId xmlns:a16="http://schemas.microsoft.com/office/drawing/2014/main" id="{14261093-237F-4E62-8CB9-1B692708074B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9" name="Text Box 56">
            <a:extLst>
              <a:ext uri="{FF2B5EF4-FFF2-40B4-BE49-F238E27FC236}">
                <a16:creationId xmlns:a16="http://schemas.microsoft.com/office/drawing/2014/main" id="{389B3583-F248-42B1-B68E-0B9941F272F6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0" name="Text Box 57">
            <a:extLst>
              <a:ext uri="{FF2B5EF4-FFF2-40B4-BE49-F238E27FC236}">
                <a16:creationId xmlns:a16="http://schemas.microsoft.com/office/drawing/2014/main" id="{4555FBC9-CBCA-480F-8A28-F95639FFDEB5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71" name="Text Box 58">
            <a:extLst>
              <a:ext uri="{FF2B5EF4-FFF2-40B4-BE49-F238E27FC236}">
                <a16:creationId xmlns:a16="http://schemas.microsoft.com/office/drawing/2014/main" id="{9AA9CEF2-BA15-47C5-A831-F3119179C76E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5722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2" name="Text Box 59">
            <a:extLst>
              <a:ext uri="{FF2B5EF4-FFF2-40B4-BE49-F238E27FC236}">
                <a16:creationId xmlns:a16="http://schemas.microsoft.com/office/drawing/2014/main" id="{178EEA2F-6862-42AE-95A1-8AC25E1D1D41}"/>
              </a:ext>
            </a:extLst>
          </p:cNvPr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9436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3" name="Text Box 60">
            <a:extLst>
              <a:ext uri="{FF2B5EF4-FFF2-40B4-BE49-F238E27FC236}">
                <a16:creationId xmlns:a16="http://schemas.microsoft.com/office/drawing/2014/main" id="{9185F4AC-4E93-45CB-93E4-86708E309F54}"/>
              </a:ext>
            </a:extLst>
          </p:cNvPr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41148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4574" name="Text Box 61">
            <a:extLst>
              <a:ext uri="{FF2B5EF4-FFF2-40B4-BE49-F238E27FC236}">
                <a16:creationId xmlns:a16="http://schemas.microsoft.com/office/drawing/2014/main" id="{4AB4955E-30CA-4D72-9F34-45173FB9A238}"/>
              </a:ext>
            </a:extLst>
          </p:cNvPr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4686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4575" name="Text Box 62">
            <a:extLst>
              <a:ext uri="{FF2B5EF4-FFF2-40B4-BE49-F238E27FC236}">
                <a16:creationId xmlns:a16="http://schemas.microsoft.com/office/drawing/2014/main" id="{802469DE-E099-46D5-A608-276E8BDD33E6}"/>
              </a:ext>
            </a:extLst>
          </p:cNvPr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531495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6" name="Text Box 63">
            <a:extLst>
              <a:ext uri="{FF2B5EF4-FFF2-40B4-BE49-F238E27FC236}">
                <a16:creationId xmlns:a16="http://schemas.microsoft.com/office/drawing/2014/main" id="{9A87C791-FC39-4A6E-856D-9E850ED7CB1B}"/>
              </a:ext>
            </a:extLst>
          </p:cNvPr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59436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72768" name="Text Box 64">
            <a:extLst>
              <a:ext uri="{FF2B5EF4-FFF2-40B4-BE49-F238E27FC236}">
                <a16:creationId xmlns:a16="http://schemas.microsoft.com/office/drawing/2014/main" id="{0C3939C8-5618-4460-9DBB-A255FC851FAE}"/>
              </a:ext>
            </a:extLst>
          </p:cNvPr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6572250" y="3088482"/>
            <a:ext cx="357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700" b="1">
                <a:solidFill>
                  <a:srgbClr val="33CC33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72769" name="Oval 65">
            <a:extLst>
              <a:ext uri="{FF2B5EF4-FFF2-40B4-BE49-F238E27FC236}">
                <a16:creationId xmlns:a16="http://schemas.microsoft.com/office/drawing/2014/main" id="{56E2B97C-E9FD-409B-83D4-982E7E4B731E}"/>
              </a:ext>
            </a:extLst>
          </p:cNvPr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2914650" y="308610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2770" name="Oval 66">
            <a:extLst>
              <a:ext uri="{FF2B5EF4-FFF2-40B4-BE49-F238E27FC236}">
                <a16:creationId xmlns:a16="http://schemas.microsoft.com/office/drawing/2014/main" id="{D1883BC2-DC76-407B-9282-F1387351168B}"/>
              </a:ext>
            </a:extLst>
          </p:cNvPr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6515100" y="85725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2771" name="Line 67">
            <a:extLst>
              <a:ext uri="{FF2B5EF4-FFF2-40B4-BE49-F238E27FC236}">
                <a16:creationId xmlns:a16="http://schemas.microsoft.com/office/drawing/2014/main" id="{1606C452-3E31-45DF-8D1A-5F197C11039F}"/>
              </a:ext>
            </a:extLst>
          </p:cNvPr>
          <p:cNvSpPr>
            <a:spLocks noChangeShapeType="1"/>
          </p:cNvSpPr>
          <p:nvPr>
            <p:custDataLst>
              <p:tags r:id="rId66"/>
            </p:custDataLst>
          </p:nvPr>
        </p:nvSpPr>
        <p:spPr bwMode="auto">
          <a:xfrm>
            <a:off x="6286500" y="2914650"/>
            <a:ext cx="28575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2772" name="Oval 68">
            <a:extLst>
              <a:ext uri="{FF2B5EF4-FFF2-40B4-BE49-F238E27FC236}">
                <a16:creationId xmlns:a16="http://schemas.microsoft.com/office/drawing/2014/main" id="{2B7E68FE-417F-4BC8-BBA1-884BD7D33C16}"/>
              </a:ext>
            </a:extLst>
          </p:cNvPr>
          <p:cNvSpPr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6457950" y="3086100"/>
            <a:ext cx="514350" cy="514350"/>
          </a:xfrm>
          <a:prstGeom prst="ellipse">
            <a:avLst/>
          </a:prstGeom>
          <a:noFill/>
          <a:ln w="1111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33CC33"/>
              </a:solidFill>
            </a:endParaRPr>
          </a:p>
        </p:txBody>
      </p:sp>
      <p:sp>
        <p:nvSpPr>
          <p:cNvPr id="64582" name="Text Box 69">
            <a:extLst>
              <a:ext uri="{FF2B5EF4-FFF2-40B4-BE49-F238E27FC236}">
                <a16:creationId xmlns:a16="http://schemas.microsoft.com/office/drawing/2014/main" id="{AE299150-1454-4D06-8D32-828A3974ABE2}"/>
              </a:ext>
            </a:extLst>
          </p:cNvPr>
          <p:cNvSpPr txBox="1"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ABC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/>
          </a:p>
          <a:p>
            <a:r>
              <a:rPr lang="en-US" altLang="en-US">
                <a:solidFill>
                  <a:srgbClr val="008000"/>
                </a:solidFill>
              </a:rPr>
              <a:t>BDCA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" name="Ink 1"/>
              <p14:cNvContentPartPr/>
              <p14:nvPr/>
            </p14:nvContentPartPr>
            <p14:xfrm>
              <a:off x="4115067" y="1789362"/>
              <a:ext cx="295200" cy="23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110027" y="1783962"/>
                <a:ext cx="3067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" name="Ink 2"/>
              <p14:cNvContentPartPr/>
              <p14:nvPr/>
            </p14:nvContentPartPr>
            <p14:xfrm>
              <a:off x="4088787" y="1757682"/>
              <a:ext cx="105840" cy="105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082667" y="1752642"/>
                <a:ext cx="11700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" name="Ink 3"/>
              <p14:cNvContentPartPr/>
              <p14:nvPr/>
            </p14:nvContentPartPr>
            <p14:xfrm>
              <a:off x="4712667" y="1754082"/>
              <a:ext cx="254520" cy="3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708347" y="1750122"/>
                <a:ext cx="26424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" name="Ink 4"/>
              <p14:cNvContentPartPr/>
              <p14:nvPr/>
            </p14:nvContentPartPr>
            <p14:xfrm>
              <a:off x="4685667" y="1704762"/>
              <a:ext cx="106560" cy="92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680627" y="1700802"/>
                <a:ext cx="11556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" name="Ink 5"/>
              <p14:cNvContentPartPr/>
              <p14:nvPr/>
            </p14:nvContentPartPr>
            <p14:xfrm>
              <a:off x="5299467" y="1767762"/>
              <a:ext cx="295920" cy="14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294787" y="1763082"/>
                <a:ext cx="3060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" name="Ink 6"/>
              <p14:cNvContentPartPr/>
              <p14:nvPr/>
            </p14:nvContentPartPr>
            <p14:xfrm>
              <a:off x="5294427" y="1741122"/>
              <a:ext cx="106200" cy="78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289387" y="1736802"/>
                <a:ext cx="11556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" name="Ink 7"/>
              <p14:cNvContentPartPr/>
              <p14:nvPr/>
            </p14:nvContentPartPr>
            <p14:xfrm>
              <a:off x="5875827" y="1721682"/>
              <a:ext cx="145080" cy="144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870787" y="1716642"/>
                <a:ext cx="1558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" name="Ink 8"/>
              <p14:cNvContentPartPr/>
              <p14:nvPr/>
            </p14:nvContentPartPr>
            <p14:xfrm>
              <a:off x="5857107" y="1726722"/>
              <a:ext cx="102600" cy="78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850987" y="1720242"/>
                <a:ext cx="1116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" name="Ink 9"/>
              <p14:cNvContentPartPr/>
              <p14:nvPr/>
            </p14:nvContentPartPr>
            <p14:xfrm>
              <a:off x="6517347" y="1746522"/>
              <a:ext cx="290160" cy="23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513027" y="1741122"/>
                <a:ext cx="29988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1" name="Ink 10"/>
              <p14:cNvContentPartPr/>
              <p14:nvPr/>
            </p14:nvContentPartPr>
            <p14:xfrm>
              <a:off x="6500787" y="1709802"/>
              <a:ext cx="166320" cy="1087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495027" y="1705482"/>
                <a:ext cx="17640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" name="Ink 11"/>
              <p14:cNvContentPartPr/>
              <p14:nvPr/>
            </p14:nvContentPartPr>
            <p14:xfrm>
              <a:off x="4016787" y="2190042"/>
              <a:ext cx="150480" cy="1594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12107" y="2185362"/>
                <a:ext cx="1609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3" name="Ink 12"/>
              <p14:cNvContentPartPr/>
              <p14:nvPr/>
            </p14:nvContentPartPr>
            <p14:xfrm>
              <a:off x="3998067" y="2200482"/>
              <a:ext cx="98280" cy="781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992307" y="2194362"/>
                <a:ext cx="10944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4" name="Ink 13"/>
              <p14:cNvContentPartPr/>
              <p14:nvPr/>
            </p14:nvContentPartPr>
            <p14:xfrm>
              <a:off x="4634187" y="2240082"/>
              <a:ext cx="2520" cy="72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628787" y="2236842"/>
                <a:ext cx="1116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5" name="Ink 14"/>
              <p14:cNvContentPartPr/>
              <p14:nvPr/>
            </p14:nvContentPartPr>
            <p14:xfrm>
              <a:off x="4668387" y="2259162"/>
              <a:ext cx="304560" cy="165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663347" y="2254122"/>
                <a:ext cx="31500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6" name="Ink 15"/>
              <p14:cNvContentPartPr/>
              <p14:nvPr/>
            </p14:nvContentPartPr>
            <p14:xfrm>
              <a:off x="4633467" y="2219922"/>
              <a:ext cx="112680" cy="98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628067" y="2214882"/>
                <a:ext cx="1231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7" name="Ink 16"/>
              <p14:cNvContentPartPr/>
              <p14:nvPr/>
            </p14:nvContentPartPr>
            <p14:xfrm>
              <a:off x="5264907" y="2230362"/>
              <a:ext cx="304920" cy="205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260947" y="2225682"/>
                <a:ext cx="31392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8" name="Ink 17"/>
              <p14:cNvContentPartPr/>
              <p14:nvPr/>
            </p14:nvContentPartPr>
            <p14:xfrm>
              <a:off x="5268867" y="2187522"/>
              <a:ext cx="142560" cy="1108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263827" y="2184282"/>
                <a:ext cx="15084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9" name="Ink 18"/>
              <p14:cNvContentPartPr/>
              <p14:nvPr/>
            </p14:nvContentPartPr>
            <p14:xfrm>
              <a:off x="5889507" y="2259882"/>
              <a:ext cx="311760" cy="162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885547" y="2254482"/>
                <a:ext cx="32112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0" name="Ink 19"/>
              <p14:cNvContentPartPr/>
              <p14:nvPr/>
            </p14:nvContentPartPr>
            <p14:xfrm>
              <a:off x="5859267" y="2236122"/>
              <a:ext cx="147960" cy="882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854587" y="2232162"/>
                <a:ext cx="1566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1" name="Ink 20"/>
              <p14:cNvContentPartPr/>
              <p14:nvPr/>
            </p14:nvContentPartPr>
            <p14:xfrm>
              <a:off x="6510867" y="2194002"/>
              <a:ext cx="137520" cy="1544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05467" y="2188602"/>
                <a:ext cx="1486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2" name="Ink 21"/>
              <p14:cNvContentPartPr/>
              <p14:nvPr/>
            </p14:nvContentPartPr>
            <p14:xfrm>
              <a:off x="6485667" y="2188962"/>
              <a:ext cx="164520" cy="1058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479547" y="2182842"/>
                <a:ext cx="17424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3" name="Ink 22"/>
              <p14:cNvContentPartPr/>
              <p14:nvPr/>
            </p14:nvContentPartPr>
            <p14:xfrm>
              <a:off x="4071147" y="2731482"/>
              <a:ext cx="48960" cy="231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068267" y="2726442"/>
                <a:ext cx="543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4" name="Ink 23"/>
              <p14:cNvContentPartPr/>
              <p14:nvPr/>
            </p14:nvContentPartPr>
            <p14:xfrm>
              <a:off x="4040907" y="2743722"/>
              <a:ext cx="93960" cy="889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034427" y="2737602"/>
                <a:ext cx="1040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5" name="Ink 24"/>
              <p14:cNvContentPartPr/>
              <p14:nvPr/>
            </p14:nvContentPartPr>
            <p14:xfrm>
              <a:off x="4709067" y="2725362"/>
              <a:ext cx="290520" cy="205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04387" y="2720322"/>
                <a:ext cx="3006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6" name="Ink 25"/>
              <p14:cNvContentPartPr/>
              <p14:nvPr/>
            </p14:nvContentPartPr>
            <p14:xfrm>
              <a:off x="4681707" y="2690442"/>
              <a:ext cx="153360" cy="98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676307" y="2686122"/>
                <a:ext cx="1630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7" name="Ink 26"/>
              <p14:cNvContentPartPr/>
              <p14:nvPr/>
            </p14:nvContentPartPr>
            <p14:xfrm>
              <a:off x="5240787" y="2711322"/>
              <a:ext cx="132480" cy="1494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236827" y="2706282"/>
                <a:ext cx="14220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8" name="Ink 27"/>
              <p14:cNvContentPartPr/>
              <p14:nvPr/>
            </p14:nvContentPartPr>
            <p14:xfrm>
              <a:off x="5241507" y="2722842"/>
              <a:ext cx="154080" cy="766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235027" y="2716722"/>
                <a:ext cx="1652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9" name="Ink 28"/>
              <p14:cNvContentPartPr/>
              <p14:nvPr/>
            </p14:nvContentPartPr>
            <p14:xfrm>
              <a:off x="5914347" y="2727162"/>
              <a:ext cx="281160" cy="280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909667" y="2722482"/>
                <a:ext cx="29088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0" name="Ink 29"/>
              <p14:cNvContentPartPr/>
              <p14:nvPr/>
            </p14:nvContentPartPr>
            <p14:xfrm>
              <a:off x="5889147" y="2700162"/>
              <a:ext cx="138960" cy="964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884107" y="2696562"/>
                <a:ext cx="1476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1" name="Ink 30"/>
              <p14:cNvContentPartPr/>
              <p14:nvPr/>
            </p14:nvContentPartPr>
            <p14:xfrm>
              <a:off x="6518787" y="2721762"/>
              <a:ext cx="336960" cy="3852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515187" y="2716722"/>
                <a:ext cx="34596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32" name="Ink 31"/>
              <p14:cNvContentPartPr/>
              <p14:nvPr/>
            </p14:nvContentPartPr>
            <p14:xfrm>
              <a:off x="6479187" y="2698722"/>
              <a:ext cx="170640" cy="964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473787" y="2695122"/>
                <a:ext cx="1796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3" name="Ink 32"/>
              <p14:cNvContentPartPr/>
              <p14:nvPr/>
            </p14:nvContentPartPr>
            <p14:xfrm>
              <a:off x="4060347" y="3130002"/>
              <a:ext cx="141840" cy="12060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4054947" y="3124602"/>
                <a:ext cx="1519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4" name="Ink 33"/>
              <p14:cNvContentPartPr/>
              <p14:nvPr/>
            </p14:nvContentPartPr>
            <p14:xfrm>
              <a:off x="4040907" y="3127482"/>
              <a:ext cx="127080" cy="817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035147" y="3122802"/>
                <a:ext cx="1353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5" name="Ink 34"/>
              <p14:cNvContentPartPr/>
              <p14:nvPr/>
            </p14:nvContentPartPr>
            <p14:xfrm>
              <a:off x="4646787" y="3183282"/>
              <a:ext cx="280800" cy="309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4642467" y="3179682"/>
                <a:ext cx="2898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36" name="Ink 35"/>
              <p14:cNvContentPartPr/>
              <p14:nvPr/>
            </p14:nvContentPartPr>
            <p14:xfrm>
              <a:off x="4632387" y="3144762"/>
              <a:ext cx="119880" cy="1018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4627707" y="3142602"/>
                <a:ext cx="12708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7" name="Ink 36"/>
              <p14:cNvContentPartPr/>
              <p14:nvPr/>
            </p14:nvContentPartPr>
            <p14:xfrm>
              <a:off x="5276067" y="3185082"/>
              <a:ext cx="44640" cy="2293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273187" y="3180402"/>
                <a:ext cx="496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8" name="Ink 37"/>
              <p14:cNvContentPartPr/>
              <p14:nvPr/>
            </p14:nvContentPartPr>
            <p14:xfrm>
              <a:off x="5239347" y="3186162"/>
              <a:ext cx="133920" cy="9648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233587" y="3181842"/>
                <a:ext cx="145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9" name="Ink 38"/>
              <p14:cNvContentPartPr/>
              <p14:nvPr/>
            </p14:nvContentPartPr>
            <p14:xfrm>
              <a:off x="5832627" y="3194082"/>
              <a:ext cx="297360" cy="388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5828307" y="3189762"/>
                <a:ext cx="305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40" name="Ink 39"/>
              <p14:cNvContentPartPr/>
              <p14:nvPr/>
            </p14:nvContentPartPr>
            <p14:xfrm>
              <a:off x="5832267" y="3148002"/>
              <a:ext cx="132120" cy="1476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827227" y="3144402"/>
                <a:ext cx="1407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43" name="Ink 42"/>
              <p14:cNvContentPartPr/>
              <p14:nvPr/>
            </p14:nvContentPartPr>
            <p14:xfrm>
              <a:off x="6623547" y="3153042"/>
              <a:ext cx="720" cy="612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619227" y="3148362"/>
                <a:ext cx="972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44" name="Ink 43"/>
              <p14:cNvContentPartPr/>
              <p14:nvPr/>
            </p14:nvContentPartPr>
            <p14:xfrm>
              <a:off x="6602667" y="3186522"/>
              <a:ext cx="307800" cy="1256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597267" y="3181122"/>
                <a:ext cx="31968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45" name="Ink 44"/>
              <p14:cNvContentPartPr/>
              <p14:nvPr/>
            </p14:nvContentPartPr>
            <p14:xfrm>
              <a:off x="6629307" y="3186162"/>
              <a:ext cx="120240" cy="810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623907" y="3179682"/>
                <a:ext cx="13212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64580" name="Ink 64579"/>
              <p14:cNvContentPartPr/>
              <p14:nvPr/>
            </p14:nvContentPartPr>
            <p14:xfrm>
              <a:off x="7238067" y="1316322"/>
              <a:ext cx="1781640" cy="1713960"/>
            </p14:xfrm>
          </p:contentPart>
        </mc:Choice>
        <mc:Fallback xmlns="">
          <p:pic>
            <p:nvPicPr>
              <p:cNvPr id="64580" name="Ink 64579"/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7233747" y="1312722"/>
                <a:ext cx="1788840" cy="172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64597" name="Ink 64596"/>
              <p14:cNvContentPartPr/>
              <p14:nvPr/>
            </p14:nvContentPartPr>
            <p14:xfrm>
              <a:off x="7644507" y="3097602"/>
              <a:ext cx="10440" cy="181080"/>
            </p14:xfrm>
          </p:contentPart>
        </mc:Choice>
        <mc:Fallback xmlns="">
          <p:pic>
            <p:nvPicPr>
              <p:cNvPr id="64597" name="Ink 64596"/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7640907" y="3091482"/>
                <a:ext cx="212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4598" name="Ink 64597"/>
              <p14:cNvContentPartPr/>
              <p14:nvPr/>
            </p14:nvContentPartPr>
            <p14:xfrm>
              <a:off x="7565667" y="3043602"/>
              <a:ext cx="451800" cy="227160"/>
            </p14:xfrm>
          </p:contentPart>
        </mc:Choice>
        <mc:Fallback xmlns="">
          <p:pic>
            <p:nvPicPr>
              <p:cNvPr id="64598" name="Ink 64597"/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563507" y="3038202"/>
                <a:ext cx="45684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64599" name="Ink 64598"/>
              <p14:cNvContentPartPr/>
              <p14:nvPr/>
            </p14:nvContentPartPr>
            <p14:xfrm>
              <a:off x="8164347" y="3209922"/>
              <a:ext cx="495000" cy="86760"/>
            </p14:xfrm>
          </p:contentPart>
        </mc:Choice>
        <mc:Fallback xmlns="">
          <p:pic>
            <p:nvPicPr>
              <p:cNvPr id="64599" name="Ink 64598"/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158587" y="3204162"/>
                <a:ext cx="50688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4600" name="Ink 64599"/>
              <p14:cNvContentPartPr/>
              <p14:nvPr/>
            </p14:nvContentPartPr>
            <p14:xfrm>
              <a:off x="8703627" y="3221082"/>
              <a:ext cx="180000" cy="65520"/>
            </p14:xfrm>
          </p:contentPart>
        </mc:Choice>
        <mc:Fallback xmlns="">
          <p:pic>
            <p:nvPicPr>
              <p:cNvPr id="64600" name="Ink 64599"/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8698587" y="3215682"/>
                <a:ext cx="1918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4601" name="Ink 64600"/>
              <p14:cNvContentPartPr/>
              <p14:nvPr/>
            </p14:nvContentPartPr>
            <p14:xfrm>
              <a:off x="8944107" y="3178962"/>
              <a:ext cx="28800" cy="102600"/>
            </p14:xfrm>
          </p:contentPart>
        </mc:Choice>
        <mc:Fallback xmlns="">
          <p:pic>
            <p:nvPicPr>
              <p:cNvPr id="64601" name="Ink 64600"/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8939427" y="3176802"/>
                <a:ext cx="3564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4602" name="Ink 64601"/>
              <p14:cNvContentPartPr/>
              <p14:nvPr/>
            </p14:nvContentPartPr>
            <p14:xfrm>
              <a:off x="9062187" y="3265362"/>
              <a:ext cx="18720" cy="10080"/>
            </p14:xfrm>
          </p:contentPart>
        </mc:Choice>
        <mc:Fallback xmlns="">
          <p:pic>
            <p:nvPicPr>
              <p:cNvPr id="64602" name="Ink 64601"/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057147" y="3258162"/>
                <a:ext cx="3096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64603" name="Ink 64602"/>
              <p14:cNvContentPartPr/>
              <p14:nvPr/>
            </p14:nvContentPartPr>
            <p14:xfrm>
              <a:off x="7600227" y="3497202"/>
              <a:ext cx="25920" cy="110520"/>
            </p14:xfrm>
          </p:contentPart>
        </mc:Choice>
        <mc:Fallback xmlns="">
          <p:pic>
            <p:nvPicPr>
              <p:cNvPr id="64603" name="Ink 64602"/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594107" y="3491802"/>
                <a:ext cx="3744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64604" name="Ink 64603"/>
              <p14:cNvContentPartPr/>
              <p14:nvPr/>
            </p14:nvContentPartPr>
            <p14:xfrm>
              <a:off x="7638027" y="3422322"/>
              <a:ext cx="7200" cy="13680"/>
            </p14:xfrm>
          </p:contentPart>
        </mc:Choice>
        <mc:Fallback xmlns="">
          <p:pic>
            <p:nvPicPr>
              <p:cNvPr id="64604" name="Ink 64603"/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7632627" y="3416922"/>
                <a:ext cx="151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64605" name="Ink 64604"/>
              <p14:cNvContentPartPr/>
              <p14:nvPr/>
            </p14:nvContentPartPr>
            <p14:xfrm>
              <a:off x="7708227" y="3522762"/>
              <a:ext cx="128880" cy="105840"/>
            </p14:xfrm>
          </p:contentPart>
        </mc:Choice>
        <mc:Fallback xmlns="">
          <p:pic>
            <p:nvPicPr>
              <p:cNvPr id="64605" name="Ink 64604"/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7704987" y="3516642"/>
                <a:ext cx="1375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64606" name="Ink 64605"/>
              <p14:cNvContentPartPr/>
              <p14:nvPr/>
            </p14:nvContentPartPr>
            <p14:xfrm>
              <a:off x="7594467" y="3433122"/>
              <a:ext cx="56160" cy="196920"/>
            </p14:xfrm>
          </p:contentPart>
        </mc:Choice>
        <mc:Fallback xmlns="">
          <p:pic>
            <p:nvPicPr>
              <p:cNvPr id="64606" name="Ink 64605"/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7589787" y="3428442"/>
                <a:ext cx="63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64607" name="Ink 64606"/>
              <p14:cNvContentPartPr/>
              <p14:nvPr/>
            </p14:nvContentPartPr>
            <p14:xfrm>
              <a:off x="8062827" y="3515922"/>
              <a:ext cx="234720" cy="124560"/>
            </p14:xfrm>
          </p:contentPart>
        </mc:Choice>
        <mc:Fallback xmlns="">
          <p:pic>
            <p:nvPicPr>
              <p:cNvPr id="64607" name="Ink 64606"/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8056707" y="3510882"/>
                <a:ext cx="2458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64608" name="Ink 64607"/>
              <p14:cNvContentPartPr/>
              <p14:nvPr/>
            </p14:nvContentPartPr>
            <p14:xfrm>
              <a:off x="8325987" y="3551202"/>
              <a:ext cx="209880" cy="94320"/>
            </p14:xfrm>
          </p:contentPart>
        </mc:Choice>
        <mc:Fallback xmlns="">
          <p:pic>
            <p:nvPicPr>
              <p:cNvPr id="64608" name="Ink 64607"/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8320587" y="3547602"/>
                <a:ext cx="21816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64609" name="Ink 64608"/>
              <p14:cNvContentPartPr/>
              <p14:nvPr/>
            </p14:nvContentPartPr>
            <p14:xfrm>
              <a:off x="8700027" y="3476682"/>
              <a:ext cx="219240" cy="253800"/>
            </p14:xfrm>
          </p:contentPart>
        </mc:Choice>
        <mc:Fallback xmlns="">
          <p:pic>
            <p:nvPicPr>
              <p:cNvPr id="64609" name="Ink 64608"/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8696427" y="3470202"/>
                <a:ext cx="22932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64610" name="Ink 64609"/>
              <p14:cNvContentPartPr/>
              <p14:nvPr/>
            </p14:nvContentPartPr>
            <p14:xfrm>
              <a:off x="8896947" y="3652722"/>
              <a:ext cx="89280" cy="7200"/>
            </p14:xfrm>
          </p:contentPart>
        </mc:Choice>
        <mc:Fallback xmlns="">
          <p:pic>
            <p:nvPicPr>
              <p:cNvPr id="64610" name="Ink 64609"/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894427" y="3648762"/>
                <a:ext cx="94320" cy="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64611" name="Ink 64610"/>
              <p14:cNvContentPartPr/>
              <p14:nvPr/>
            </p14:nvContentPartPr>
            <p14:xfrm>
              <a:off x="7536147" y="3850722"/>
              <a:ext cx="123120" cy="64800"/>
            </p14:xfrm>
          </p:contentPart>
        </mc:Choice>
        <mc:Fallback xmlns="">
          <p:pic>
            <p:nvPicPr>
              <p:cNvPr id="64611" name="Ink 64610"/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529307" y="3844242"/>
                <a:ext cx="1328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64613" name="Ink 64612"/>
              <p14:cNvContentPartPr/>
              <p14:nvPr/>
            </p14:nvContentPartPr>
            <p14:xfrm>
              <a:off x="7873107" y="3821202"/>
              <a:ext cx="226080" cy="156240"/>
            </p14:xfrm>
          </p:contentPart>
        </mc:Choice>
        <mc:Fallback xmlns="">
          <p:pic>
            <p:nvPicPr>
              <p:cNvPr id="64613" name="Ink 64612"/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866267" y="3814362"/>
                <a:ext cx="2412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64614" name="Ink 64613"/>
              <p14:cNvContentPartPr/>
              <p14:nvPr/>
            </p14:nvContentPartPr>
            <p14:xfrm>
              <a:off x="7865907" y="3808962"/>
              <a:ext cx="100080" cy="92160"/>
            </p14:xfrm>
          </p:contentPart>
        </mc:Choice>
        <mc:Fallback xmlns="">
          <p:pic>
            <p:nvPicPr>
              <p:cNvPr id="64614" name="Ink 64613"/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7859067" y="3802122"/>
                <a:ext cx="11304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64615" name="Ink 64614"/>
              <p14:cNvContentPartPr/>
              <p14:nvPr/>
            </p14:nvContentPartPr>
            <p14:xfrm>
              <a:off x="8160387" y="3970242"/>
              <a:ext cx="102600" cy="62640"/>
            </p14:xfrm>
          </p:contentPart>
        </mc:Choice>
        <mc:Fallback xmlns="">
          <p:pic>
            <p:nvPicPr>
              <p:cNvPr id="64615" name="Ink 64614"/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157867" y="3967362"/>
                <a:ext cx="1080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64616" name="Ink 64615"/>
              <p14:cNvContentPartPr/>
              <p14:nvPr/>
            </p14:nvContentPartPr>
            <p14:xfrm>
              <a:off x="8507067" y="3839562"/>
              <a:ext cx="25920" cy="165600"/>
            </p14:xfrm>
          </p:contentPart>
        </mc:Choice>
        <mc:Fallback xmlns="">
          <p:pic>
            <p:nvPicPr>
              <p:cNvPr id="64616" name="Ink 64615"/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504187" y="3835242"/>
                <a:ext cx="3528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64617" name="Ink 64616"/>
              <p14:cNvContentPartPr/>
              <p14:nvPr/>
            </p14:nvContentPartPr>
            <p14:xfrm>
              <a:off x="8411307" y="3793482"/>
              <a:ext cx="598680" cy="269640"/>
            </p14:xfrm>
          </p:contentPart>
        </mc:Choice>
        <mc:Fallback xmlns="">
          <p:pic>
            <p:nvPicPr>
              <p:cNvPr id="64617" name="Ink 64616"/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8406627" y="3787362"/>
                <a:ext cx="60984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64618" name="Ink 64617"/>
              <p14:cNvContentPartPr/>
              <p14:nvPr/>
            </p14:nvContentPartPr>
            <p14:xfrm>
              <a:off x="7586907" y="4217202"/>
              <a:ext cx="135360" cy="94680"/>
            </p14:xfrm>
          </p:contentPart>
        </mc:Choice>
        <mc:Fallback xmlns="">
          <p:pic>
            <p:nvPicPr>
              <p:cNvPr id="64618" name="Ink 64617"/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7582587" y="4211802"/>
                <a:ext cx="14256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64619" name="Ink 64618"/>
              <p14:cNvContentPartPr/>
              <p14:nvPr/>
            </p14:nvContentPartPr>
            <p14:xfrm>
              <a:off x="7807947" y="4135482"/>
              <a:ext cx="263160" cy="172800"/>
            </p14:xfrm>
          </p:contentPart>
        </mc:Choice>
        <mc:Fallback xmlns="">
          <p:pic>
            <p:nvPicPr>
              <p:cNvPr id="64619" name="Ink 64618"/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7801467" y="4129002"/>
                <a:ext cx="27252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64620" name="Ink 64619"/>
              <p14:cNvContentPartPr/>
              <p14:nvPr/>
            </p14:nvContentPartPr>
            <p14:xfrm>
              <a:off x="8377467" y="4203162"/>
              <a:ext cx="23760" cy="128520"/>
            </p14:xfrm>
          </p:contentPart>
        </mc:Choice>
        <mc:Fallback xmlns="">
          <p:pic>
            <p:nvPicPr>
              <p:cNvPr id="64620" name="Ink 64619"/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8373507" y="4198842"/>
                <a:ext cx="342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64621" name="Ink 64620"/>
              <p14:cNvContentPartPr/>
              <p14:nvPr/>
            </p14:nvContentPartPr>
            <p14:xfrm>
              <a:off x="8297547" y="4177962"/>
              <a:ext cx="559080" cy="181800"/>
            </p14:xfrm>
          </p:contentPart>
        </mc:Choice>
        <mc:Fallback xmlns="">
          <p:pic>
            <p:nvPicPr>
              <p:cNvPr id="64621" name="Ink 64620"/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8295027" y="4172202"/>
                <a:ext cx="56664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64622" name="Ink 64621"/>
              <p14:cNvContentPartPr/>
              <p14:nvPr/>
            </p14:nvContentPartPr>
            <p14:xfrm>
              <a:off x="7584027" y="4467042"/>
              <a:ext cx="77760" cy="114840"/>
            </p14:xfrm>
          </p:contentPart>
        </mc:Choice>
        <mc:Fallback xmlns="">
          <p:pic>
            <p:nvPicPr>
              <p:cNvPr id="64622" name="Ink 64621"/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577907" y="4461642"/>
                <a:ext cx="86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64623" name="Ink 64622"/>
              <p14:cNvContentPartPr/>
              <p14:nvPr/>
            </p14:nvContentPartPr>
            <p14:xfrm>
              <a:off x="7632987" y="4531842"/>
              <a:ext cx="171000" cy="185760"/>
            </p14:xfrm>
          </p:contentPart>
        </mc:Choice>
        <mc:Fallback xmlns="">
          <p:pic>
            <p:nvPicPr>
              <p:cNvPr id="64623" name="Ink 64622"/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626867" y="4525722"/>
                <a:ext cx="183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64624" name="Ink 64623"/>
              <p14:cNvContentPartPr/>
              <p14:nvPr/>
            </p14:nvContentPartPr>
            <p14:xfrm>
              <a:off x="7861947" y="4535802"/>
              <a:ext cx="149400" cy="81000"/>
            </p14:xfrm>
          </p:contentPart>
        </mc:Choice>
        <mc:Fallback xmlns="">
          <p:pic>
            <p:nvPicPr>
              <p:cNvPr id="64624" name="Ink 64623"/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7855467" y="4529682"/>
                <a:ext cx="1620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64625" name="Ink 64624"/>
              <p14:cNvContentPartPr/>
              <p14:nvPr/>
            </p14:nvContentPartPr>
            <p14:xfrm>
              <a:off x="8056707" y="4470642"/>
              <a:ext cx="111240" cy="138600"/>
            </p14:xfrm>
          </p:contentPart>
        </mc:Choice>
        <mc:Fallback xmlns="">
          <p:pic>
            <p:nvPicPr>
              <p:cNvPr id="64625" name="Ink 64624"/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8050587" y="4467042"/>
                <a:ext cx="12348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64626" name="Ink 64625"/>
              <p14:cNvContentPartPr/>
              <p14:nvPr/>
            </p14:nvContentPartPr>
            <p14:xfrm>
              <a:off x="8172267" y="4540842"/>
              <a:ext cx="76680" cy="65520"/>
            </p14:xfrm>
          </p:contentPart>
        </mc:Choice>
        <mc:Fallback xmlns="">
          <p:pic>
            <p:nvPicPr>
              <p:cNvPr id="64626" name="Ink 64625"/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8169747" y="4536162"/>
                <a:ext cx="8496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64627" name="Ink 64626"/>
              <p14:cNvContentPartPr/>
              <p14:nvPr/>
            </p14:nvContentPartPr>
            <p14:xfrm>
              <a:off x="8297187" y="4435722"/>
              <a:ext cx="18360" cy="195120"/>
            </p14:xfrm>
          </p:contentPart>
        </mc:Choice>
        <mc:Fallback xmlns="">
          <p:pic>
            <p:nvPicPr>
              <p:cNvPr id="64627" name="Ink 64626"/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8292507" y="4432482"/>
                <a:ext cx="262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64628" name="Ink 64627"/>
              <p14:cNvContentPartPr/>
              <p14:nvPr/>
            </p14:nvContentPartPr>
            <p14:xfrm>
              <a:off x="8518587" y="4445082"/>
              <a:ext cx="23040" cy="212040"/>
            </p14:xfrm>
          </p:contentPart>
        </mc:Choice>
        <mc:Fallback xmlns="">
          <p:pic>
            <p:nvPicPr>
              <p:cNvPr id="64628" name="Ink 64627"/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8512467" y="4439682"/>
                <a:ext cx="3456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64629" name="Ink 64628"/>
              <p14:cNvContentPartPr/>
              <p14:nvPr/>
            </p14:nvContentPartPr>
            <p14:xfrm>
              <a:off x="8490147" y="4567122"/>
              <a:ext cx="229320" cy="57240"/>
            </p14:xfrm>
          </p:contentPart>
        </mc:Choice>
        <mc:Fallback xmlns="">
          <p:pic>
            <p:nvPicPr>
              <p:cNvPr id="64629" name="Ink 64628"/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8487627" y="4561002"/>
                <a:ext cx="23760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64630" name="Ink 64629"/>
              <p14:cNvContentPartPr/>
              <p14:nvPr/>
            </p14:nvContentPartPr>
            <p14:xfrm>
              <a:off x="7548387" y="4825602"/>
              <a:ext cx="224280" cy="147240"/>
            </p14:xfrm>
          </p:contentPart>
        </mc:Choice>
        <mc:Fallback xmlns="">
          <p:pic>
            <p:nvPicPr>
              <p:cNvPr id="64630" name="Ink 64629"/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7541187" y="4820922"/>
                <a:ext cx="2343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64631" name="Ink 64630"/>
              <p14:cNvContentPartPr/>
              <p14:nvPr/>
            </p14:nvContentPartPr>
            <p14:xfrm>
              <a:off x="7830627" y="4828482"/>
              <a:ext cx="184680" cy="146160"/>
            </p14:xfrm>
          </p:contentPart>
        </mc:Choice>
        <mc:Fallback xmlns="">
          <p:pic>
            <p:nvPicPr>
              <p:cNvPr id="64631" name="Ink 64630"/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7823427" y="4823802"/>
                <a:ext cx="19980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64632" name="Ink 64631"/>
              <p14:cNvContentPartPr/>
              <p14:nvPr/>
            </p14:nvContentPartPr>
            <p14:xfrm>
              <a:off x="8166147" y="4817682"/>
              <a:ext cx="119160" cy="171720"/>
            </p14:xfrm>
          </p:contentPart>
        </mc:Choice>
        <mc:Fallback xmlns="">
          <p:pic>
            <p:nvPicPr>
              <p:cNvPr id="64632" name="Ink 64631"/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8159307" y="4811922"/>
                <a:ext cx="13284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64633" name="Ink 64632"/>
              <p14:cNvContentPartPr/>
              <p14:nvPr/>
            </p14:nvContentPartPr>
            <p14:xfrm>
              <a:off x="8395467" y="4987242"/>
              <a:ext cx="4680" cy="7560"/>
            </p14:xfrm>
          </p:contentPart>
        </mc:Choice>
        <mc:Fallback xmlns="">
          <p:pic>
            <p:nvPicPr>
              <p:cNvPr id="64633" name="Ink 64632"/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8392587" y="4984362"/>
                <a:ext cx="11880" cy="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64634" name="Ink 64633"/>
              <p14:cNvContentPartPr/>
              <p14:nvPr/>
            </p14:nvContentPartPr>
            <p14:xfrm>
              <a:off x="2600187" y="3083922"/>
              <a:ext cx="310320" cy="272880"/>
            </p14:xfrm>
          </p:contentPart>
        </mc:Choice>
        <mc:Fallback xmlns="">
          <p:pic>
            <p:nvPicPr>
              <p:cNvPr id="64634" name="Ink 64633"/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2598027" y="3080682"/>
                <a:ext cx="31572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64635" name="Ink 64634"/>
              <p14:cNvContentPartPr/>
              <p14:nvPr/>
            </p14:nvContentPartPr>
            <p14:xfrm>
              <a:off x="2652027" y="2791242"/>
              <a:ext cx="217440" cy="183600"/>
            </p14:xfrm>
          </p:contentPart>
        </mc:Choice>
        <mc:Fallback xmlns="">
          <p:pic>
            <p:nvPicPr>
              <p:cNvPr id="64635" name="Ink 64634"/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2645187" y="2788002"/>
                <a:ext cx="2275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64636" name="Ink 64635"/>
              <p14:cNvContentPartPr/>
              <p14:nvPr/>
            </p14:nvContentPartPr>
            <p14:xfrm>
              <a:off x="2741667" y="2208762"/>
              <a:ext cx="231480" cy="180000"/>
            </p14:xfrm>
          </p:contentPart>
        </mc:Choice>
        <mc:Fallback xmlns="">
          <p:pic>
            <p:nvPicPr>
              <p:cNvPr id="64636" name="Ink 64635"/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2736267" y="2205522"/>
                <a:ext cx="24012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64638" name="Ink 64637"/>
              <p14:cNvContentPartPr/>
              <p14:nvPr/>
            </p14:nvContentPartPr>
            <p14:xfrm>
              <a:off x="7788147" y="524682"/>
              <a:ext cx="11880" cy="155160"/>
            </p14:xfrm>
          </p:contentPart>
        </mc:Choice>
        <mc:Fallback xmlns="">
          <p:pic>
            <p:nvPicPr>
              <p:cNvPr id="64638" name="Ink 64637"/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7784547" y="518562"/>
                <a:ext cx="216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64639" name="Ink 64638"/>
              <p14:cNvContentPartPr/>
              <p14:nvPr/>
            </p14:nvContentPartPr>
            <p14:xfrm>
              <a:off x="7800387" y="505962"/>
              <a:ext cx="180720" cy="193680"/>
            </p14:xfrm>
          </p:contentPart>
        </mc:Choice>
        <mc:Fallback xmlns="">
          <p:pic>
            <p:nvPicPr>
              <p:cNvPr id="64639" name="Ink 64638"/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7794987" y="500202"/>
                <a:ext cx="19224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72773" name="Ink 72772"/>
              <p14:cNvContentPartPr/>
              <p14:nvPr/>
            </p14:nvContentPartPr>
            <p14:xfrm>
              <a:off x="1036707" y="4505922"/>
              <a:ext cx="204120" cy="248760"/>
            </p14:xfrm>
          </p:contentPart>
        </mc:Choice>
        <mc:Fallback xmlns="">
          <p:pic>
            <p:nvPicPr>
              <p:cNvPr id="72773" name="Ink 72772"/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1029507" y="4500522"/>
                <a:ext cx="2185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72774" name="Ink 72773"/>
              <p14:cNvContentPartPr/>
              <p14:nvPr/>
            </p14:nvContentPartPr>
            <p14:xfrm>
              <a:off x="1328307" y="4523922"/>
              <a:ext cx="187200" cy="231120"/>
            </p14:xfrm>
          </p:contentPart>
        </mc:Choice>
        <mc:Fallback xmlns="">
          <p:pic>
            <p:nvPicPr>
              <p:cNvPr id="72774" name="Ink 72773"/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1321467" y="4518882"/>
                <a:ext cx="2008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72775" name="Ink 72774"/>
              <p14:cNvContentPartPr/>
              <p14:nvPr/>
            </p14:nvContentPartPr>
            <p14:xfrm>
              <a:off x="1574187" y="4543722"/>
              <a:ext cx="153000" cy="185760"/>
            </p14:xfrm>
          </p:contentPart>
        </mc:Choice>
        <mc:Fallback xmlns="">
          <p:pic>
            <p:nvPicPr>
              <p:cNvPr id="72775" name="Ink 72774"/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1570587" y="4539762"/>
                <a:ext cx="1594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72776" name="Ink 72775"/>
              <p14:cNvContentPartPr/>
              <p14:nvPr/>
            </p14:nvContentPartPr>
            <p14:xfrm>
              <a:off x="1867587" y="4637322"/>
              <a:ext cx="195120" cy="23400"/>
            </p14:xfrm>
          </p:contentPart>
        </mc:Choice>
        <mc:Fallback xmlns="">
          <p:pic>
            <p:nvPicPr>
              <p:cNvPr id="72776" name="Ink 72775"/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864707" y="4632642"/>
                <a:ext cx="2044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72777" name="Ink 72776"/>
              <p14:cNvContentPartPr/>
              <p14:nvPr/>
            </p14:nvContentPartPr>
            <p14:xfrm>
              <a:off x="1945707" y="4719042"/>
              <a:ext cx="124920" cy="7200"/>
            </p14:xfrm>
          </p:contentPart>
        </mc:Choice>
        <mc:Fallback xmlns="">
          <p:pic>
            <p:nvPicPr>
              <p:cNvPr id="72777" name="Ink 72776"/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1943547" y="4716522"/>
                <a:ext cx="130320" cy="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72778" name="Ink 72777"/>
              <p14:cNvContentPartPr/>
              <p14:nvPr/>
            </p14:nvContentPartPr>
            <p14:xfrm>
              <a:off x="2157027" y="4615362"/>
              <a:ext cx="156600" cy="151200"/>
            </p14:xfrm>
          </p:contentPart>
        </mc:Choice>
        <mc:Fallback xmlns="">
          <p:pic>
            <p:nvPicPr>
              <p:cNvPr id="72778" name="Ink 72777"/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2151267" y="4611042"/>
                <a:ext cx="1648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72779" name="Ink 72778"/>
              <p14:cNvContentPartPr/>
              <p14:nvPr/>
            </p14:nvContentPartPr>
            <p14:xfrm>
              <a:off x="2411907" y="4654602"/>
              <a:ext cx="37080" cy="113040"/>
            </p14:xfrm>
          </p:contentPart>
        </mc:Choice>
        <mc:Fallback xmlns="">
          <p:pic>
            <p:nvPicPr>
              <p:cNvPr id="72779" name="Ink 72778"/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2408307" y="4650642"/>
                <a:ext cx="4464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72780" name="Ink 72779"/>
              <p14:cNvContentPartPr/>
              <p14:nvPr/>
            </p14:nvContentPartPr>
            <p14:xfrm>
              <a:off x="2429547" y="4622922"/>
              <a:ext cx="156960" cy="154080"/>
            </p14:xfrm>
          </p:contentPart>
        </mc:Choice>
        <mc:Fallback xmlns="">
          <p:pic>
            <p:nvPicPr>
              <p:cNvPr id="72780" name="Ink 72779"/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2427027" y="4618242"/>
                <a:ext cx="16488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72781" name="Ink 72780"/>
              <p14:cNvContentPartPr/>
              <p14:nvPr/>
            </p14:nvContentPartPr>
            <p14:xfrm>
              <a:off x="2679027" y="4749642"/>
              <a:ext cx="17280" cy="59760"/>
            </p14:xfrm>
          </p:contentPart>
        </mc:Choice>
        <mc:Fallback xmlns="">
          <p:pic>
            <p:nvPicPr>
              <p:cNvPr id="72781" name="Ink 72780"/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2674347" y="4747482"/>
                <a:ext cx="244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72782" name="Ink 72781"/>
              <p14:cNvContentPartPr/>
              <p14:nvPr/>
            </p14:nvContentPartPr>
            <p14:xfrm>
              <a:off x="2792067" y="4634082"/>
              <a:ext cx="118800" cy="133560"/>
            </p14:xfrm>
          </p:contentPart>
        </mc:Choice>
        <mc:Fallback xmlns="">
          <p:pic>
            <p:nvPicPr>
              <p:cNvPr id="72782" name="Ink 72781"/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2785227" y="4628322"/>
                <a:ext cx="1310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72783" name="Ink 72782"/>
              <p14:cNvContentPartPr/>
              <p14:nvPr/>
            </p14:nvContentPartPr>
            <p14:xfrm>
              <a:off x="2980707" y="4754682"/>
              <a:ext cx="56160" cy="73080"/>
            </p14:xfrm>
          </p:contentPart>
        </mc:Choice>
        <mc:Fallback xmlns="">
          <p:pic>
            <p:nvPicPr>
              <p:cNvPr id="72783" name="Ink 72782"/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2975667" y="4752162"/>
                <a:ext cx="6588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72784" name="Ink 72783"/>
              <p14:cNvContentPartPr/>
              <p14:nvPr/>
            </p14:nvContentPartPr>
            <p14:xfrm>
              <a:off x="3183387" y="4680522"/>
              <a:ext cx="28440" cy="125640"/>
            </p14:xfrm>
          </p:contentPart>
        </mc:Choice>
        <mc:Fallback xmlns="">
          <p:pic>
            <p:nvPicPr>
              <p:cNvPr id="72784" name="Ink 72783"/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3178347" y="4674402"/>
                <a:ext cx="39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72785" name="Ink 72784"/>
              <p14:cNvContentPartPr/>
              <p14:nvPr/>
            </p14:nvContentPartPr>
            <p14:xfrm>
              <a:off x="3201747" y="4643802"/>
              <a:ext cx="142560" cy="138960"/>
            </p14:xfrm>
          </p:contentPart>
        </mc:Choice>
        <mc:Fallback xmlns="">
          <p:pic>
            <p:nvPicPr>
              <p:cNvPr id="72785" name="Ink 72784"/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3199587" y="4639482"/>
                <a:ext cx="15048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72786" name="Ink 72785"/>
              <p14:cNvContentPartPr/>
              <p14:nvPr/>
            </p14:nvContentPartPr>
            <p14:xfrm>
              <a:off x="3418467" y="4624362"/>
              <a:ext cx="161640" cy="158040"/>
            </p14:xfrm>
          </p:contentPart>
        </mc:Choice>
        <mc:Fallback xmlns="">
          <p:pic>
            <p:nvPicPr>
              <p:cNvPr id="72786" name="Ink 72785"/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3415227" y="4617882"/>
                <a:ext cx="172080" cy="167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68" grpId="0" autoUpdateAnimBg="0"/>
      <p:bldP spid="72769" grpId="0" animBg="1"/>
      <p:bldP spid="72770" grpId="0" animBg="1"/>
      <p:bldP spid="72772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>
            <a:extLst>
              <a:ext uri="{FF2B5EF4-FFF2-40B4-BE49-F238E27FC236}">
                <a16:creationId xmlns:a16="http://schemas.microsoft.com/office/drawing/2014/main" id="{4B610AF0-3A87-48CD-9373-859E0F5BED6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Algorithm Running Time</a:t>
            </a:r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6258F4AD-E351-4CFB-BC91-1F698B6476EC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742950"/>
            <a:ext cx="6115050" cy="1657350"/>
          </a:xfrm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>
                <a:latin typeface="Times New Roman" panose="02020603050405020304" pitchFamily="18" charset="0"/>
              </a:rPr>
              <a:t>LCS algorithm calculates the values of each entry of the array c[m,n]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So what is the running time?</a:t>
            </a:r>
            <a:endParaRPr lang="en-US" altLang="en-US"/>
          </a:p>
        </p:txBody>
      </p:sp>
      <p:sp>
        <p:nvSpPr>
          <p:cNvPr id="66565" name="Text Box 4">
            <a:extLst>
              <a:ext uri="{FF2B5EF4-FFF2-40B4-BE49-F238E27FC236}">
                <a16:creationId xmlns:a16="http://schemas.microsoft.com/office/drawing/2014/main" id="{2B3AE960-4CFD-44C5-9CC7-3DE886717E8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6000" y="2743201"/>
            <a:ext cx="4972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3399"/>
                </a:solidFill>
              </a:rPr>
              <a:t>O(m*n)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3399"/>
                </a:solidFill>
              </a:rPr>
              <a:t>since each c[i,j] is calculated in constant time, and there are m*n elements in the array</a:t>
            </a:r>
            <a:endParaRPr lang="en-US" altLang="en-US" sz="1800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>
            <a:extLst>
              <a:ext uri="{FF2B5EF4-FFF2-40B4-BE49-F238E27FC236}">
                <a16:creationId xmlns:a16="http://schemas.microsoft.com/office/drawing/2014/main" id="{FE49EA13-D0C6-47EB-9137-7E152FC23F0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How to find actual LCS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80227" y="947516"/>
              <a:ext cx="7890480" cy="3328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387" y="943556"/>
                <a:ext cx="7900200" cy="3340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E38C-99BC-44A3-B08A-71F7983E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62F1-798A-4947-A7AC-9132FE62E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914400"/>
            <a:ext cx="3200400" cy="3657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250" dirty="0">
                <a:cs typeface="Times New Roman" pitchFamily="18" charset="0"/>
              </a:rPr>
              <a:t>The goal is to </a:t>
            </a:r>
            <a:r>
              <a:rPr lang="en-US" sz="2250" b="1" dirty="0">
                <a:cs typeface="Times New Roman" pitchFamily="18" charset="0"/>
              </a:rPr>
              <a:t>maximize the value of a knapsack </a:t>
            </a:r>
            <a:r>
              <a:rPr lang="en-US" sz="2250" dirty="0">
                <a:cs typeface="Times New Roman" pitchFamily="18" charset="0"/>
              </a:rPr>
              <a:t>that can hold at most W units (i.e. lbs or kg) worth of goods from a list of items </a:t>
            </a: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5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US" sz="225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, … I</a:t>
            </a:r>
            <a:r>
              <a:rPr lang="en-US" sz="2250" baseline="-25000" dirty="0"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Each item has 2 attributes:</a:t>
            </a:r>
          </a:p>
          <a:p>
            <a:pPr marL="872728" lvl="2" indent="-385763">
              <a:buFont typeface="+mj-lt"/>
              <a:buAutoNum type="arabicParenR"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Value – let this be v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for item I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marL="872728" lvl="2" indent="-385763">
              <a:buFont typeface="+mj-lt"/>
              <a:buAutoNum type="arabicParenR"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Weight – let this be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for item I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marL="482203" indent="-385763">
              <a:defRPr/>
            </a:pP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Content Placeholder 5" descr="knapsack_problem.png">
            <a:extLst>
              <a:ext uri="{FF2B5EF4-FFF2-40B4-BE49-F238E27FC236}">
                <a16:creationId xmlns:a16="http://schemas.microsoft.com/office/drawing/2014/main" id="{1C689D8C-99AB-4436-82C5-3B1CA1CC6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0015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D90B-7A2D-4C0E-B85B-23D9767F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0A37C-3D8C-457D-BC22-4B3B8B0C8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914400"/>
            <a:ext cx="2914650" cy="3200400"/>
          </a:xfrm>
        </p:spPr>
        <p:txBody>
          <a:bodyPr>
            <a:normAutofit fontScale="85000" lnSpcReduction="20000"/>
          </a:bodyPr>
          <a:lstStyle/>
          <a:p>
            <a:pPr marL="482203" indent="-385763">
              <a:defRPr/>
            </a:pPr>
            <a:r>
              <a:rPr lang="en-US" dirty="0">
                <a:cs typeface="Times New Roman" pitchFamily="18" charset="0"/>
              </a:rPr>
              <a:t>The difference between this problem and the fractional knapsack one is that you CANNOT take a fraction of an item.</a:t>
            </a:r>
          </a:p>
          <a:p>
            <a:pPr marL="482203" indent="-385763">
              <a:buNone/>
              <a:defRPr/>
            </a:pPr>
            <a:endParaRPr lang="en-US" dirty="0">
              <a:cs typeface="Times New Roman" pitchFamily="18" charset="0"/>
            </a:endParaRPr>
          </a:p>
          <a:p>
            <a:pPr marL="688181" lvl="1" indent="-385763">
              <a:defRPr/>
            </a:pPr>
            <a:r>
              <a:rPr lang="en-US" dirty="0">
                <a:cs typeface="Times New Roman" pitchFamily="18" charset="0"/>
              </a:rPr>
              <a:t>You can either take it or not.</a:t>
            </a:r>
          </a:p>
          <a:p>
            <a:pPr marL="688181" lvl="1" indent="-385763">
              <a:defRPr/>
            </a:pPr>
            <a:r>
              <a:rPr lang="en-US" dirty="0">
                <a:cs typeface="Times New Roman" pitchFamily="18" charset="0"/>
              </a:rPr>
              <a:t>Hence the name Knapsack 0-1 problem.</a:t>
            </a:r>
          </a:p>
        </p:txBody>
      </p:sp>
      <p:pic>
        <p:nvPicPr>
          <p:cNvPr id="13316" name="Content Placeholder 5" descr="knapsack_problem.png">
            <a:extLst>
              <a:ext uri="{FF2B5EF4-FFF2-40B4-BE49-F238E27FC236}">
                <a16:creationId xmlns:a16="http://schemas.microsoft.com/office/drawing/2014/main" id="{A9FC904C-5892-4211-ACCC-448A61145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0015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8514-454E-42CF-9DCB-DB132F09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296300B2-8289-4548-83AD-42E128BE5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Brute Force</a:t>
            </a:r>
          </a:p>
          <a:p>
            <a:pPr lvl="1"/>
            <a:r>
              <a:rPr lang="en-US" altLang="en-US"/>
              <a:t>The naïve way to solve this problem is to cycle through all 2</a:t>
            </a:r>
            <a:r>
              <a:rPr lang="en-US" altLang="en-US" baseline="30000"/>
              <a:t>n</a:t>
            </a:r>
            <a:r>
              <a:rPr lang="en-US" altLang="en-US"/>
              <a:t> subsets of the n items and pick the subset with a legal weight that maximizes the value of the knapsack.</a:t>
            </a:r>
          </a:p>
          <a:p>
            <a:pPr lvl="1"/>
            <a:endParaRPr lang="en-US" altLang="en-US" baseline="30000"/>
          </a:p>
          <a:p>
            <a:pPr lvl="1"/>
            <a:r>
              <a:rPr lang="en-US" altLang="en-US"/>
              <a:t> We can come up with a dynamic programming algorithm that will USUALLY do better than this brute force technique.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222667" y="1456556"/>
              <a:ext cx="508320" cy="474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17627" y="1450796"/>
                <a:ext cx="51912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2497227" y="3730316"/>
              <a:ext cx="3218040" cy="456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0387" y="3727796"/>
                <a:ext cx="3230280" cy="461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1713-CE4F-451F-9550-232E7D28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0"/>
            <a:ext cx="5624513" cy="857250"/>
          </a:xfrm>
        </p:spPr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6F124-FD4A-486D-8C66-194596465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531" y="765324"/>
            <a:ext cx="6229350" cy="4286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As we did before we are going to solve the problem in terms of sub-problems.</a:t>
            </a:r>
          </a:p>
          <a:p>
            <a:pPr lvl="1">
              <a:defRPr/>
            </a:pPr>
            <a:r>
              <a:rPr lang="en-US" dirty="0"/>
              <a:t>So let’s try to do that…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Our first attempt might be to characterize a sub-problem as follows:</a:t>
            </a:r>
          </a:p>
          <a:p>
            <a:pPr lvl="2"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/>
              <p14:cNvContentPartPr/>
              <p14:nvPr/>
            </p14:nvContentPartPr>
            <p14:xfrm>
              <a:off x="7087947" y="347036"/>
              <a:ext cx="1942200" cy="155952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80747" y="341276"/>
                <a:ext cx="1952280" cy="15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/>
              <p14:cNvContentPartPr/>
              <p14:nvPr/>
            </p14:nvContentPartPr>
            <p14:xfrm>
              <a:off x="2145507" y="3046538"/>
              <a:ext cx="6804360" cy="16603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8307" y="3040418"/>
                <a:ext cx="6814800" cy="1669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345587" y="356618"/>
              <a:ext cx="7569720" cy="4571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0547" y="354098"/>
                <a:ext cx="7580880" cy="45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9" name="Ink 198"/>
              <p14:cNvContentPartPr/>
              <p14:nvPr/>
            </p14:nvContentPartPr>
            <p14:xfrm>
              <a:off x="4596027" y="3217538"/>
              <a:ext cx="779040" cy="7934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0267" y="3210338"/>
                <a:ext cx="793080" cy="80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507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940307" y="678458"/>
              <a:ext cx="1248480" cy="2251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5267" y="672698"/>
                <a:ext cx="1258560" cy="22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/>
              <p14:cNvContentPartPr/>
              <p14:nvPr/>
            </p14:nvContentPartPr>
            <p14:xfrm>
              <a:off x="1461507" y="2951498"/>
              <a:ext cx="185400" cy="172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8987" y="2948618"/>
                <a:ext cx="1908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/>
              <p14:cNvContentPartPr/>
              <p14:nvPr/>
            </p14:nvContentPartPr>
            <p14:xfrm>
              <a:off x="1472667" y="760898"/>
              <a:ext cx="168120" cy="21672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67267" y="758738"/>
                <a:ext cx="181080" cy="21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/>
              <p14:cNvContentPartPr/>
              <p14:nvPr/>
            </p14:nvContentPartPr>
            <p14:xfrm>
              <a:off x="2355027" y="1344818"/>
              <a:ext cx="9000" cy="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90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/>
              <p14:cNvContentPartPr/>
              <p14:nvPr/>
            </p14:nvContentPartPr>
            <p14:xfrm>
              <a:off x="2380227" y="329618"/>
              <a:ext cx="424440" cy="1562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73387" y="324938"/>
                <a:ext cx="437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/>
              <p14:cNvContentPartPr/>
              <p14:nvPr/>
            </p14:nvContentPartPr>
            <p14:xfrm>
              <a:off x="3583347" y="355178"/>
              <a:ext cx="5347440" cy="31482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75787" y="348339"/>
                <a:ext cx="5357880" cy="3159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5" name="Ink 124"/>
              <p14:cNvContentPartPr/>
              <p14:nvPr/>
            </p14:nvContentPartPr>
            <p14:xfrm>
              <a:off x="2001147" y="1341938"/>
              <a:ext cx="1059120" cy="2232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97187" y="1337978"/>
                <a:ext cx="10674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2" name="Ink 131"/>
              <p14:cNvContentPartPr/>
              <p14:nvPr/>
            </p14:nvContentPartPr>
            <p14:xfrm>
              <a:off x="3417387" y="819578"/>
              <a:ext cx="93240" cy="113580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11987" y="815978"/>
                <a:ext cx="106200" cy="11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3" name="Ink 132"/>
              <p14:cNvContentPartPr/>
              <p14:nvPr/>
            </p14:nvContentPartPr>
            <p14:xfrm>
              <a:off x="3263667" y="1956458"/>
              <a:ext cx="454320" cy="94824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60427" y="1951778"/>
                <a:ext cx="462240" cy="9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7" name="Ink 146"/>
              <p14:cNvContentPartPr/>
              <p14:nvPr/>
            </p14:nvContentPartPr>
            <p14:xfrm>
              <a:off x="3305427" y="688898"/>
              <a:ext cx="464040" cy="80208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2907" y="685298"/>
                <a:ext cx="472320" cy="81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6" name="Ink 175"/>
              <p14:cNvContentPartPr/>
              <p14:nvPr/>
            </p14:nvContentPartPr>
            <p14:xfrm>
              <a:off x="1414707" y="680258"/>
              <a:ext cx="226440" cy="13392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08227" y="674498"/>
                <a:ext cx="2365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7" name="Ink 176"/>
              <p14:cNvContentPartPr/>
              <p14:nvPr/>
            </p14:nvContentPartPr>
            <p14:xfrm>
              <a:off x="2415147" y="1370378"/>
              <a:ext cx="150480" cy="64368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07947" y="1364978"/>
                <a:ext cx="165240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8" name="Ink 177"/>
              <p14:cNvContentPartPr/>
              <p14:nvPr/>
            </p14:nvContentPartPr>
            <p14:xfrm>
              <a:off x="1296987" y="1925138"/>
              <a:ext cx="117720" cy="15012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290147" y="1921898"/>
                <a:ext cx="12888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9" name="Ink 178"/>
              <p14:cNvContentPartPr/>
              <p14:nvPr/>
            </p14:nvContentPartPr>
            <p14:xfrm>
              <a:off x="1989987" y="2042498"/>
              <a:ext cx="1000800" cy="3312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86027" y="2038538"/>
                <a:ext cx="1007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/>
              <p14:cNvContentPartPr/>
              <p14:nvPr/>
            </p14:nvContentPartPr>
            <p14:xfrm>
              <a:off x="2171067" y="2675876"/>
              <a:ext cx="185400" cy="7156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3867" y="2671196"/>
                <a:ext cx="197280" cy="72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/>
              <p14:cNvContentPartPr/>
              <p14:nvPr/>
            </p14:nvContentPartPr>
            <p14:xfrm>
              <a:off x="1874787" y="3269876"/>
              <a:ext cx="1784160" cy="386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70467" y="3265916"/>
                <a:ext cx="179496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8" name="Ink 47"/>
              <p14:cNvContentPartPr/>
              <p14:nvPr/>
            </p14:nvContentPartPr>
            <p14:xfrm>
              <a:off x="2483187" y="2075756"/>
              <a:ext cx="118080" cy="777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77067" y="2069996"/>
                <a:ext cx="1296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6" name="Ink 55"/>
              <p14:cNvContentPartPr/>
              <p14:nvPr/>
            </p14:nvContentPartPr>
            <p14:xfrm>
              <a:off x="2250987" y="2652476"/>
              <a:ext cx="171360" cy="10188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45227" y="2647436"/>
                <a:ext cx="1836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7" name="Ink 56"/>
              <p14:cNvContentPartPr/>
              <p14:nvPr/>
            </p14:nvContentPartPr>
            <p14:xfrm>
              <a:off x="2530347" y="2156036"/>
              <a:ext cx="135000" cy="7437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27467" y="2152796"/>
                <a:ext cx="145800" cy="7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6569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1353147" y="246458"/>
              <a:ext cx="7294320" cy="13082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9547" y="239618"/>
                <a:ext cx="7302240" cy="13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869027" y="1951556"/>
              <a:ext cx="6958800" cy="1171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5067" y="1946156"/>
                <a:ext cx="6970320" cy="11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/>
              <p14:cNvContentPartPr/>
              <p14:nvPr/>
            </p14:nvContentPartPr>
            <p14:xfrm>
              <a:off x="3693507" y="2094836"/>
              <a:ext cx="129240" cy="11383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7747" y="2089796"/>
                <a:ext cx="1382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6" name="Ink 85"/>
              <p14:cNvContentPartPr/>
              <p14:nvPr/>
            </p14:nvContentPartPr>
            <p14:xfrm>
              <a:off x="6639387" y="2948396"/>
              <a:ext cx="2198520" cy="8172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36507" y="2941916"/>
                <a:ext cx="22071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8" name="Ink 107"/>
              <p14:cNvContentPartPr/>
              <p14:nvPr/>
            </p14:nvContentPartPr>
            <p14:xfrm>
              <a:off x="6626787" y="3125516"/>
              <a:ext cx="2220480" cy="96588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24627" y="3119756"/>
                <a:ext cx="2229120" cy="97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2963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BA10-8F0F-48CE-B4BA-82DBEA407D93}" type="datetime1">
              <a:rPr lang="en-US" smtClean="0"/>
              <a:t>10/23/2025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/>
              <p14:cNvContentPartPr/>
              <p14:nvPr/>
            </p14:nvContentPartPr>
            <p14:xfrm>
              <a:off x="191427" y="417236"/>
              <a:ext cx="8602560" cy="42480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6387" y="411476"/>
                <a:ext cx="8609760" cy="425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6" name="Ink 85"/>
              <p14:cNvContentPartPr/>
              <p14:nvPr/>
            </p14:nvContentPartPr>
            <p14:xfrm>
              <a:off x="431187" y="1937516"/>
              <a:ext cx="2221560" cy="3204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6507" y="1931396"/>
                <a:ext cx="223272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3255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3371307" y="582476"/>
              <a:ext cx="149040" cy="31543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5907" y="577436"/>
                <a:ext cx="158400" cy="31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9" name="Ink 38"/>
              <p14:cNvContentPartPr/>
              <p14:nvPr/>
            </p14:nvContentPartPr>
            <p14:xfrm>
              <a:off x="3564267" y="284036"/>
              <a:ext cx="144720" cy="1018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58507" y="276476"/>
                <a:ext cx="15804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4" name="Ink 53"/>
              <p14:cNvContentPartPr/>
              <p14:nvPr/>
            </p14:nvContentPartPr>
            <p14:xfrm>
              <a:off x="6308547" y="413276"/>
              <a:ext cx="363960" cy="33073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3507" y="406796"/>
                <a:ext cx="376200" cy="33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6" name="Ink 55"/>
              <p14:cNvContentPartPr/>
              <p14:nvPr/>
            </p14:nvContentPartPr>
            <p14:xfrm>
              <a:off x="3376347" y="854996"/>
              <a:ext cx="3278520" cy="7884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74187" y="849236"/>
                <a:ext cx="328320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8" name="Ink 57"/>
              <p14:cNvContentPartPr/>
              <p14:nvPr/>
            </p14:nvContentPartPr>
            <p14:xfrm>
              <a:off x="3849027" y="236516"/>
              <a:ext cx="311400" cy="340128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3627" y="230036"/>
                <a:ext cx="322920" cy="341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6" name="Ink 65"/>
              <p14:cNvContentPartPr/>
              <p14:nvPr/>
            </p14:nvContentPartPr>
            <p14:xfrm>
              <a:off x="6212067" y="646916"/>
              <a:ext cx="176400" cy="1029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07027" y="641156"/>
                <a:ext cx="187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8" name="Ink 67"/>
              <p14:cNvContentPartPr/>
              <p14:nvPr/>
            </p14:nvContentPartPr>
            <p14:xfrm>
              <a:off x="3530067" y="656276"/>
              <a:ext cx="195120" cy="115020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24307" y="650516"/>
                <a:ext cx="206640" cy="11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3" name="Ink 72"/>
              <p14:cNvContentPartPr/>
              <p14:nvPr/>
            </p14:nvContentPartPr>
            <p14:xfrm>
              <a:off x="3347547" y="1393556"/>
              <a:ext cx="3282840" cy="943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42867" y="1388876"/>
                <a:ext cx="329256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Ink 74"/>
              <p14:cNvContentPartPr/>
              <p14:nvPr/>
            </p14:nvContentPartPr>
            <p14:xfrm>
              <a:off x="4340427" y="255956"/>
              <a:ext cx="176040" cy="333864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35387" y="251636"/>
                <a:ext cx="185760" cy="334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9" name="Ink 78"/>
              <p14:cNvContentPartPr/>
              <p14:nvPr/>
            </p14:nvContentPartPr>
            <p14:xfrm>
              <a:off x="4902747" y="208796"/>
              <a:ext cx="164160" cy="344700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98067" y="205556"/>
                <a:ext cx="172440" cy="34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4" name="Ink 83"/>
              <p14:cNvContentPartPr/>
              <p14:nvPr/>
            </p14:nvContentPartPr>
            <p14:xfrm>
              <a:off x="4146747" y="699116"/>
              <a:ext cx="191160" cy="10908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44227" y="694436"/>
                <a:ext cx="1998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5" name="Ink 84"/>
              <p14:cNvContentPartPr/>
              <p14:nvPr/>
            </p14:nvContentPartPr>
            <p14:xfrm>
              <a:off x="4641387" y="671756"/>
              <a:ext cx="217080" cy="9972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37067" y="667436"/>
                <a:ext cx="2278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7" name="Ink 86"/>
              <p14:cNvContentPartPr/>
              <p14:nvPr/>
            </p14:nvContentPartPr>
            <p14:xfrm>
              <a:off x="5935227" y="245156"/>
              <a:ext cx="126360" cy="34804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28747" y="240836"/>
                <a:ext cx="137160" cy="349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9" name="Ink 88"/>
              <p14:cNvContentPartPr/>
              <p14:nvPr/>
            </p14:nvContentPartPr>
            <p14:xfrm>
              <a:off x="3368787" y="1946156"/>
              <a:ext cx="3197880" cy="10800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64827" y="1940756"/>
                <a:ext cx="32086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1" name="Ink 90"/>
              <p14:cNvContentPartPr/>
              <p14:nvPr/>
            </p14:nvContentPartPr>
            <p14:xfrm>
              <a:off x="3588747" y="3541316"/>
              <a:ext cx="150480" cy="12780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82987" y="3534836"/>
                <a:ext cx="1627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0" name="Ink 99"/>
              <p14:cNvContentPartPr/>
              <p14:nvPr/>
            </p14:nvContentPartPr>
            <p14:xfrm>
              <a:off x="1769667" y="812876"/>
              <a:ext cx="1280160" cy="28260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763907" y="807836"/>
                <a:ext cx="12920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6" name="Ink 105"/>
              <p14:cNvContentPartPr/>
              <p14:nvPr/>
            </p14:nvContentPartPr>
            <p14:xfrm>
              <a:off x="1556187" y="1234796"/>
              <a:ext cx="683280" cy="20952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54027" y="1230476"/>
                <a:ext cx="68796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8" name="Ink 107"/>
              <p14:cNvContentPartPr/>
              <p14:nvPr/>
            </p14:nvContentPartPr>
            <p14:xfrm>
              <a:off x="3055947" y="702716"/>
              <a:ext cx="126720" cy="169128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050547" y="696596"/>
                <a:ext cx="138240" cy="169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9" name="Ink 108"/>
              <p14:cNvContentPartPr/>
              <p14:nvPr/>
            </p14:nvContentPartPr>
            <p14:xfrm>
              <a:off x="2595867" y="1174676"/>
              <a:ext cx="111960" cy="5857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86147" y="1169276"/>
                <a:ext cx="1306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0" name="Ink 109"/>
              <p14:cNvContentPartPr/>
              <p14:nvPr/>
            </p14:nvContentPartPr>
            <p14:xfrm>
              <a:off x="3452667" y="3326036"/>
              <a:ext cx="3181320" cy="4392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49427" y="3321356"/>
                <a:ext cx="31899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1" name="Ink 110"/>
              <p14:cNvContentPartPr/>
              <p14:nvPr/>
            </p14:nvContentPartPr>
            <p14:xfrm>
              <a:off x="2917347" y="3589556"/>
              <a:ext cx="206640" cy="15444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911587" y="3582356"/>
                <a:ext cx="22248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3" name="Ink 112"/>
              <p14:cNvContentPartPr/>
              <p14:nvPr/>
            </p14:nvContentPartPr>
            <p14:xfrm>
              <a:off x="4671627" y="248036"/>
              <a:ext cx="139680" cy="11952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64787" y="242276"/>
                <a:ext cx="1501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4" name="Ink 113"/>
              <p14:cNvContentPartPr/>
              <p14:nvPr/>
            </p14:nvContentPartPr>
            <p14:xfrm>
              <a:off x="6158067" y="272516"/>
              <a:ext cx="186120" cy="8208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51947" y="265316"/>
                <a:ext cx="19656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5" name="Ink 114"/>
              <p14:cNvContentPartPr/>
              <p14:nvPr/>
            </p14:nvContentPartPr>
            <p14:xfrm>
              <a:off x="6102627" y="3392636"/>
              <a:ext cx="393120" cy="35244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97227" y="3386516"/>
                <a:ext cx="40464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7" name="Ink 116"/>
              <p14:cNvContentPartPr/>
              <p14:nvPr/>
            </p14:nvContentPartPr>
            <p14:xfrm>
              <a:off x="5110107" y="336956"/>
              <a:ext cx="52200" cy="792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107227" y="332276"/>
                <a:ext cx="5760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8" name="Ink 117"/>
              <p14:cNvContentPartPr/>
              <p14:nvPr/>
            </p14:nvContentPartPr>
            <p14:xfrm>
              <a:off x="5254827" y="344516"/>
              <a:ext cx="33120" cy="612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52667" y="342356"/>
                <a:ext cx="3744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9" name="Ink 118"/>
              <p14:cNvContentPartPr/>
              <p14:nvPr/>
            </p14:nvContentPartPr>
            <p14:xfrm>
              <a:off x="5546787" y="336596"/>
              <a:ext cx="49320" cy="1584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44627" y="333356"/>
                <a:ext cx="54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0" name="Ink 119"/>
              <p14:cNvContentPartPr/>
              <p14:nvPr/>
            </p14:nvContentPartPr>
            <p14:xfrm>
              <a:off x="5407107" y="356036"/>
              <a:ext cx="27360" cy="540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404227" y="352076"/>
                <a:ext cx="3276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1" name="Ink 120"/>
              <p14:cNvContentPartPr/>
              <p14:nvPr/>
            </p14:nvContentPartPr>
            <p14:xfrm>
              <a:off x="6323667" y="3526196"/>
              <a:ext cx="627120" cy="1764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18987" y="3520796"/>
                <a:ext cx="6372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3" name="Ink 132"/>
              <p14:cNvContentPartPr/>
              <p14:nvPr/>
            </p14:nvContentPartPr>
            <p14:xfrm>
              <a:off x="7047987" y="3382196"/>
              <a:ext cx="1842840" cy="138312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045827" y="3379316"/>
                <a:ext cx="1851840" cy="139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362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E90D-D667-483F-870B-A9E84E00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0"/>
            <a:ext cx="5624513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Knapsack 0-1 Algorithm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92609E52-739D-445C-83E0-7065EF832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571500"/>
            <a:ext cx="6115050" cy="45720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 to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  // Initialize 1</a:t>
            </a:r>
            <a:r>
              <a:rPr lang="en-US" altLang="en-US" sz="135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row to 0’s</a:t>
            </a:r>
            <a:endParaRPr lang="pl-PL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B[0,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0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// Case when KS has 0 capacity</a:t>
            </a:r>
            <a:endParaRPr lang="en-US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 to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  // Initialize 1</a:t>
            </a:r>
            <a:r>
              <a:rPr lang="en-US" altLang="en-US" sz="135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column to 0’s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B[i,0] = 0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// Case when there are no items</a:t>
            </a:r>
            <a:endParaRPr lang="en-US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tr-TR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 to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// KS capacities from 1 to W</a:t>
            </a:r>
            <a:endParaRPr lang="en-US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 to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// Items labels from 1 to n</a:t>
            </a:r>
            <a:endParaRPr lang="pl-PL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if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en-US" sz="135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&lt;= w {  //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item 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can be in the solution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if v</a:t>
            </a:r>
            <a:r>
              <a:rPr lang="en-US" altLang="en-US" sz="135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B[w-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,i-1]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&gt; 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w,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B[w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v</a:t>
            </a:r>
            <a:r>
              <a:rPr lang="en-US" altLang="en-US" sz="135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B[w-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,i-1]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else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w,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i-1]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}</a:t>
            </a:r>
          </a:p>
          <a:p>
            <a:pPr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else 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w,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i-1]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}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D709-4D91-46B6-93D7-A619129E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15D7F-4A13-42A1-B8DC-78840EC60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0" y="1028700"/>
            <a:ext cx="5829300" cy="20574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Let’s run our algorithm on the following data:</a:t>
            </a:r>
          </a:p>
          <a:p>
            <a:pPr lvl="1">
              <a:defRPr/>
            </a:pPr>
            <a:r>
              <a:rPr lang="en-US" dirty="0"/>
              <a:t>n = 4 (# of elements)</a:t>
            </a:r>
          </a:p>
          <a:p>
            <a:pPr lvl="1">
              <a:defRPr/>
            </a:pPr>
            <a:r>
              <a:rPr lang="en-US" dirty="0"/>
              <a:t>W = 5 (max weight)</a:t>
            </a:r>
          </a:p>
          <a:p>
            <a:pPr lvl="1">
              <a:defRPr/>
            </a:pPr>
            <a:r>
              <a:rPr lang="en-US" dirty="0"/>
              <a:t>Elements (weight, value):</a:t>
            </a:r>
          </a:p>
          <a:p>
            <a:pPr lvl="1">
              <a:buFont typeface="Verdana" panose="020B0604030504040204" pitchFamily="34" charset="0"/>
              <a:buNone/>
              <a:defRPr/>
            </a:pPr>
            <a:r>
              <a:rPr lang="en-US" dirty="0"/>
              <a:t>	(2,3), (3,4), (4,5), (5,6)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502907" y="3086636"/>
              <a:ext cx="3888000" cy="1306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0387" y="3081236"/>
                <a:ext cx="3895200" cy="1319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7" name="Ink 76"/>
              <p14:cNvContentPartPr/>
              <p14:nvPr/>
            </p14:nvContentPartPr>
            <p14:xfrm>
              <a:off x="2611347" y="1511276"/>
              <a:ext cx="3803040" cy="346248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7027" y="1506236"/>
                <a:ext cx="3812400" cy="347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6" name="Ink 85"/>
              <p14:cNvContentPartPr/>
              <p14:nvPr/>
            </p14:nvContentPartPr>
            <p14:xfrm>
              <a:off x="3900507" y="1608476"/>
              <a:ext cx="108720" cy="336168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4747" y="1604516"/>
                <a:ext cx="118440" cy="33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8" name="Ink 87"/>
              <p14:cNvContentPartPr/>
              <p14:nvPr/>
            </p14:nvContentPartPr>
            <p14:xfrm>
              <a:off x="4700067" y="1591916"/>
              <a:ext cx="161640" cy="33541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3947" y="1587956"/>
                <a:ext cx="172800" cy="33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0" name="Ink 89"/>
              <p14:cNvContentPartPr/>
              <p14:nvPr/>
            </p14:nvContentPartPr>
            <p14:xfrm>
              <a:off x="5534547" y="1525316"/>
              <a:ext cx="171360" cy="337140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8414" y="1520636"/>
                <a:ext cx="182183" cy="33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4" name="Ink 93"/>
              <p14:cNvContentPartPr/>
              <p14:nvPr/>
            </p14:nvContentPartPr>
            <p14:xfrm>
              <a:off x="4395147" y="876956"/>
              <a:ext cx="151200" cy="16452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89387" y="872276"/>
                <a:ext cx="161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2" name="Ink 101"/>
              <p14:cNvContentPartPr/>
              <p14:nvPr/>
            </p14:nvContentPartPr>
            <p14:xfrm>
              <a:off x="2715387" y="2040116"/>
              <a:ext cx="3561840" cy="8712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10707" y="2034716"/>
                <a:ext cx="357264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4" name="Ink 103"/>
              <p14:cNvContentPartPr/>
              <p14:nvPr/>
            </p14:nvContentPartPr>
            <p14:xfrm>
              <a:off x="2692347" y="2683076"/>
              <a:ext cx="3521160" cy="615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8027" y="2677316"/>
                <a:ext cx="3531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9" name="Ink 108"/>
              <p14:cNvContentPartPr/>
              <p14:nvPr/>
            </p14:nvContentPartPr>
            <p14:xfrm>
              <a:off x="2685867" y="4386596"/>
              <a:ext cx="3621600" cy="7488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81547" y="4381556"/>
                <a:ext cx="36316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4" name="Ink 133"/>
              <p14:cNvContentPartPr/>
              <p14:nvPr/>
            </p14:nvContentPartPr>
            <p14:xfrm>
              <a:off x="5200467" y="254876"/>
              <a:ext cx="3526920" cy="116172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97947" y="249476"/>
                <a:ext cx="3531960" cy="11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7" name="Ink 136"/>
              <p14:cNvContentPartPr/>
              <p14:nvPr/>
            </p14:nvContentPartPr>
            <p14:xfrm>
              <a:off x="2722947" y="4933436"/>
              <a:ext cx="3974040" cy="7272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18987" y="4928756"/>
                <a:ext cx="39844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5" name="Ink 154"/>
              <p14:cNvContentPartPr/>
              <p14:nvPr/>
            </p14:nvContentPartPr>
            <p14:xfrm>
              <a:off x="3519627" y="1252076"/>
              <a:ext cx="222840" cy="17316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13147" y="1245596"/>
                <a:ext cx="2322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8" name="Ink 157"/>
              <p14:cNvContentPartPr/>
              <p14:nvPr/>
            </p14:nvContentPartPr>
            <p14:xfrm>
              <a:off x="2172867" y="816116"/>
              <a:ext cx="2880" cy="1116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169627" y="810716"/>
                <a:ext cx="104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9" name="Ink 158"/>
              <p14:cNvContentPartPr/>
              <p14:nvPr/>
            </p14:nvContentPartPr>
            <p14:xfrm>
              <a:off x="2145507" y="890996"/>
              <a:ext cx="25560" cy="8604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40107" y="884876"/>
                <a:ext cx="3600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1" name="Ink 160"/>
              <p14:cNvContentPartPr/>
              <p14:nvPr/>
            </p14:nvContentPartPr>
            <p14:xfrm>
              <a:off x="1937067" y="780476"/>
              <a:ext cx="164160" cy="13824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32027" y="773636"/>
                <a:ext cx="17460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2" name="Ink 161"/>
              <p14:cNvContentPartPr/>
              <p14:nvPr/>
            </p14:nvContentPartPr>
            <p14:xfrm>
              <a:off x="1985307" y="1192676"/>
              <a:ext cx="203400" cy="20700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79547" y="1188716"/>
                <a:ext cx="2131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1" name="Ink 170"/>
              <p14:cNvContentPartPr/>
              <p14:nvPr/>
            </p14:nvContentPartPr>
            <p14:xfrm>
              <a:off x="4311627" y="473756"/>
              <a:ext cx="183600" cy="15300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05507" y="468356"/>
                <a:ext cx="19332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2" name="Ink 171"/>
              <p14:cNvContentPartPr/>
              <p14:nvPr/>
            </p14:nvContentPartPr>
            <p14:xfrm>
              <a:off x="4376427" y="1238396"/>
              <a:ext cx="163080" cy="16308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373907" y="1233356"/>
                <a:ext cx="1713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73" name="Ink 172"/>
              <p14:cNvContentPartPr/>
              <p14:nvPr/>
            </p14:nvContentPartPr>
            <p14:xfrm>
              <a:off x="3507747" y="470516"/>
              <a:ext cx="65520" cy="15228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02707" y="464036"/>
                <a:ext cx="7704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4" name="Ink 173"/>
              <p14:cNvContentPartPr/>
              <p14:nvPr/>
            </p14:nvContentPartPr>
            <p14:xfrm>
              <a:off x="3505587" y="798116"/>
              <a:ext cx="154440" cy="15624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502347" y="792356"/>
                <a:ext cx="16344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75" name="Ink 174"/>
              <p14:cNvContentPartPr/>
              <p14:nvPr/>
            </p14:nvContentPartPr>
            <p14:xfrm>
              <a:off x="2712147" y="498236"/>
              <a:ext cx="163440" cy="10728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06747" y="491756"/>
                <a:ext cx="17568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14" name="Ink 213"/>
              <p14:cNvContentPartPr/>
              <p14:nvPr/>
            </p14:nvContentPartPr>
            <p14:xfrm>
              <a:off x="1352427" y="1875596"/>
              <a:ext cx="151200" cy="43380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344507" y="1870556"/>
                <a:ext cx="16416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9" name="Ink 248"/>
              <p14:cNvContentPartPr/>
              <p14:nvPr/>
            </p14:nvContentPartPr>
            <p14:xfrm>
              <a:off x="5891667" y="1812596"/>
              <a:ext cx="171000" cy="11052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886627" y="1809716"/>
                <a:ext cx="18180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0" name="Ink 249"/>
              <p14:cNvContentPartPr/>
              <p14:nvPr/>
            </p14:nvContentPartPr>
            <p14:xfrm>
              <a:off x="5178867" y="1792436"/>
              <a:ext cx="178200" cy="10800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176347" y="1786676"/>
                <a:ext cx="1872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2" name="Ink 251"/>
              <p14:cNvContentPartPr/>
              <p14:nvPr/>
            </p14:nvContentPartPr>
            <p14:xfrm>
              <a:off x="4298667" y="1838156"/>
              <a:ext cx="177840" cy="9972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3987" y="1832396"/>
                <a:ext cx="1886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54" name="Ink 253"/>
              <p14:cNvContentPartPr/>
              <p14:nvPr/>
            </p14:nvContentPartPr>
            <p14:xfrm>
              <a:off x="3384627" y="1902956"/>
              <a:ext cx="207000" cy="10188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379587" y="1897196"/>
                <a:ext cx="217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56" name="Ink 255"/>
              <p14:cNvContentPartPr/>
              <p14:nvPr/>
            </p14:nvContentPartPr>
            <p14:xfrm>
              <a:off x="2878827" y="1822676"/>
              <a:ext cx="165600" cy="11736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873067" y="1816556"/>
                <a:ext cx="1774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64" name="Ink 263"/>
              <p14:cNvContentPartPr/>
              <p14:nvPr/>
            </p14:nvContentPartPr>
            <p14:xfrm>
              <a:off x="3466707" y="2368796"/>
              <a:ext cx="216720" cy="11448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61307" y="2361956"/>
                <a:ext cx="228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72" name="Ink 271"/>
              <p14:cNvContentPartPr/>
              <p14:nvPr/>
            </p14:nvContentPartPr>
            <p14:xfrm>
              <a:off x="1102587" y="1823396"/>
              <a:ext cx="1462680" cy="302868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96467" y="1817276"/>
                <a:ext cx="1473840" cy="30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73" name="Ink 272"/>
              <p14:cNvContentPartPr/>
              <p14:nvPr/>
            </p14:nvContentPartPr>
            <p14:xfrm>
              <a:off x="2134347" y="2991596"/>
              <a:ext cx="360" cy="360"/>
            </p14:xfrm>
          </p:contentPart>
        </mc:Choice>
        <mc:Fallback xmlns="">
          <p:pic>
            <p:nvPicPr>
              <p:cNvPr id="273" name="Ink 27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31467" y="2988716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98" name="Ink 297"/>
              <p14:cNvContentPartPr/>
              <p14:nvPr/>
            </p14:nvContentPartPr>
            <p14:xfrm>
              <a:off x="4220907" y="2356916"/>
              <a:ext cx="192240" cy="17136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215507" y="2350436"/>
                <a:ext cx="2041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99" name="Ink 298"/>
              <p14:cNvContentPartPr/>
              <p14:nvPr/>
            </p14:nvContentPartPr>
            <p14:xfrm>
              <a:off x="2623227" y="1640876"/>
              <a:ext cx="145440" cy="281304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617827" y="1635476"/>
                <a:ext cx="156240" cy="28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02" name="Ink 301"/>
              <p14:cNvContentPartPr/>
              <p14:nvPr/>
            </p14:nvContentPartPr>
            <p14:xfrm>
              <a:off x="3163587" y="1606316"/>
              <a:ext cx="93960" cy="331056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157827" y="1600556"/>
                <a:ext cx="105480" cy="33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03" name="Ink 302"/>
              <p14:cNvContentPartPr/>
              <p14:nvPr/>
            </p14:nvContentPartPr>
            <p14:xfrm>
              <a:off x="2691987" y="4433756"/>
              <a:ext cx="30600" cy="48096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85507" y="4427996"/>
                <a:ext cx="4284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04" name="Ink 303"/>
              <p14:cNvContentPartPr/>
              <p14:nvPr/>
            </p14:nvContentPartPr>
            <p14:xfrm>
              <a:off x="1598307" y="4794836"/>
              <a:ext cx="419400" cy="109800"/>
            </p14:xfrm>
          </p:contentPart>
        </mc:Choice>
        <mc:Fallback xmlns="">
          <p:pic>
            <p:nvPicPr>
              <p:cNvPr id="304" name="Ink 30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593987" y="4789796"/>
                <a:ext cx="4284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08" name="Ink 307"/>
              <p14:cNvContentPartPr/>
              <p14:nvPr/>
            </p14:nvContentPartPr>
            <p14:xfrm>
              <a:off x="4172307" y="2898716"/>
              <a:ext cx="178560" cy="248040"/>
            </p14:xfrm>
          </p:contentPart>
        </mc:Choice>
        <mc:Fallback xmlns="">
          <p:pic>
            <p:nvPicPr>
              <p:cNvPr id="308" name="Ink 30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169787" y="2893676"/>
                <a:ext cx="1868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10" name="Ink 309"/>
              <p14:cNvContentPartPr/>
              <p14:nvPr/>
            </p14:nvContentPartPr>
            <p14:xfrm>
              <a:off x="5046747" y="3477956"/>
              <a:ext cx="288000" cy="24192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041347" y="3472916"/>
                <a:ext cx="2959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11" name="Ink 310"/>
              <p14:cNvContentPartPr/>
              <p14:nvPr/>
            </p14:nvContentPartPr>
            <p14:xfrm>
              <a:off x="3458067" y="3480836"/>
              <a:ext cx="204480" cy="308160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53747" y="3475796"/>
                <a:ext cx="21492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13" name="Ink 312"/>
              <p14:cNvContentPartPr/>
              <p14:nvPr/>
            </p14:nvContentPartPr>
            <p14:xfrm>
              <a:off x="5029827" y="2869556"/>
              <a:ext cx="172080" cy="261720"/>
            </p14:xfrm>
          </p:contentPart>
        </mc:Choice>
        <mc:Fallback xmlns="">
          <p:pic>
            <p:nvPicPr>
              <p:cNvPr id="313" name="Ink 312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024067" y="2863796"/>
                <a:ext cx="18396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14" name="Ink 313"/>
              <p14:cNvContentPartPr/>
              <p14:nvPr/>
            </p14:nvContentPartPr>
            <p14:xfrm>
              <a:off x="4135587" y="4046036"/>
              <a:ext cx="277920" cy="25524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130187" y="4040996"/>
                <a:ext cx="2883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15" name="Ink 314"/>
              <p14:cNvContentPartPr/>
              <p14:nvPr/>
            </p14:nvContentPartPr>
            <p14:xfrm>
              <a:off x="3411987" y="4048916"/>
              <a:ext cx="198000" cy="208080"/>
            </p14:xfrm>
          </p:contentPart>
        </mc:Choice>
        <mc:Fallback xmlns="">
          <p:pic>
            <p:nvPicPr>
              <p:cNvPr id="315" name="Ink 314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06587" y="4042796"/>
                <a:ext cx="20880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16" name="Ink 315"/>
              <p14:cNvContentPartPr/>
              <p14:nvPr/>
            </p14:nvContentPartPr>
            <p14:xfrm>
              <a:off x="3415227" y="4584236"/>
              <a:ext cx="170640" cy="18900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412347" y="4578836"/>
                <a:ext cx="1789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19" name="Ink 318"/>
              <p14:cNvContentPartPr/>
              <p14:nvPr/>
            </p14:nvContentPartPr>
            <p14:xfrm>
              <a:off x="5670267" y="2902316"/>
              <a:ext cx="426600" cy="192312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666667" y="2896916"/>
                <a:ext cx="432720" cy="19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320" name="Ink 319"/>
              <p14:cNvContentPartPr/>
              <p14:nvPr/>
            </p14:nvContentPartPr>
            <p14:xfrm>
              <a:off x="3411267" y="2877836"/>
              <a:ext cx="182160" cy="322920"/>
            </p14:xfrm>
          </p:contentPart>
        </mc:Choice>
        <mc:Fallback xmlns="">
          <p:pic>
            <p:nvPicPr>
              <p:cNvPr id="320" name="Ink 319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404067" y="2872436"/>
                <a:ext cx="1944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21" name="Ink 320"/>
              <p14:cNvContentPartPr/>
              <p14:nvPr/>
            </p14:nvContentPartPr>
            <p14:xfrm>
              <a:off x="4206147" y="3469676"/>
              <a:ext cx="289440" cy="31356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200747" y="3464996"/>
                <a:ext cx="30060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22" name="Ink 321"/>
              <p14:cNvContentPartPr/>
              <p14:nvPr/>
            </p14:nvContentPartPr>
            <p14:xfrm>
              <a:off x="4968627" y="4015436"/>
              <a:ext cx="248040" cy="235080"/>
            </p14:xfrm>
          </p:contentPart>
        </mc:Choice>
        <mc:Fallback xmlns="">
          <p:pic>
            <p:nvPicPr>
              <p:cNvPr id="322" name="Ink 321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963227" y="4009676"/>
                <a:ext cx="25884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23" name="Ink 322"/>
              <p14:cNvContentPartPr/>
              <p14:nvPr/>
            </p14:nvContentPartPr>
            <p14:xfrm>
              <a:off x="4099947" y="4595756"/>
              <a:ext cx="260280" cy="239040"/>
            </p14:xfrm>
          </p:contentPart>
        </mc:Choice>
        <mc:Fallback xmlns="">
          <p:pic>
            <p:nvPicPr>
              <p:cNvPr id="323" name="Ink 322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096347" y="4590716"/>
                <a:ext cx="2689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30" name="Ink 329"/>
              <p14:cNvContentPartPr/>
              <p14:nvPr/>
            </p14:nvContentPartPr>
            <p14:xfrm>
              <a:off x="2780547" y="2906276"/>
              <a:ext cx="192960" cy="118800"/>
            </p14:xfrm>
          </p:contentPart>
        </mc:Choice>
        <mc:Fallback xmlns="">
          <p:pic>
            <p:nvPicPr>
              <p:cNvPr id="330" name="Ink 329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775867" y="2904116"/>
                <a:ext cx="2034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62" name="Ink 361"/>
              <p14:cNvContentPartPr/>
              <p14:nvPr/>
            </p14:nvContentPartPr>
            <p14:xfrm>
              <a:off x="2848587" y="2370596"/>
              <a:ext cx="192960" cy="107280"/>
            </p14:xfrm>
          </p:contentPart>
        </mc:Choice>
        <mc:Fallback xmlns="">
          <p:pic>
            <p:nvPicPr>
              <p:cNvPr id="362" name="Ink 361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844987" y="2365196"/>
                <a:ext cx="20196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63" name="Ink 362"/>
              <p14:cNvContentPartPr/>
              <p14:nvPr/>
            </p14:nvContentPartPr>
            <p14:xfrm>
              <a:off x="2867307" y="3547436"/>
              <a:ext cx="217440" cy="113400"/>
            </p14:xfrm>
          </p:contentPart>
        </mc:Choice>
        <mc:Fallback xmlns="">
          <p:pic>
            <p:nvPicPr>
              <p:cNvPr id="363" name="Ink 362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62987" y="3541676"/>
                <a:ext cx="22752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64" name="Ink 363"/>
              <p14:cNvContentPartPr/>
              <p14:nvPr/>
            </p14:nvContentPartPr>
            <p14:xfrm>
              <a:off x="5065467" y="2328116"/>
              <a:ext cx="185400" cy="154800"/>
            </p14:xfrm>
          </p:contentPart>
        </mc:Choice>
        <mc:Fallback xmlns="">
          <p:pic>
            <p:nvPicPr>
              <p:cNvPr id="364" name="Ink 363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60067" y="2321636"/>
                <a:ext cx="1969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365" name="Ink 364"/>
              <p14:cNvContentPartPr/>
              <p14:nvPr/>
            </p14:nvContentPartPr>
            <p14:xfrm>
              <a:off x="2866587" y="4103276"/>
              <a:ext cx="225360" cy="11124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863347" y="4097876"/>
                <a:ext cx="23400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366" name="Ink 365"/>
              <p14:cNvContentPartPr/>
              <p14:nvPr/>
            </p14:nvContentPartPr>
            <p14:xfrm>
              <a:off x="4928307" y="4516916"/>
              <a:ext cx="330120" cy="282960"/>
            </p14:xfrm>
          </p:contentPart>
        </mc:Choice>
        <mc:Fallback xmlns="">
          <p:pic>
            <p:nvPicPr>
              <p:cNvPr id="366" name="Ink 365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22907" y="4511876"/>
                <a:ext cx="3380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367" name="Ink 366"/>
              <p14:cNvContentPartPr/>
              <p14:nvPr/>
            </p14:nvContentPartPr>
            <p14:xfrm>
              <a:off x="2828787" y="4566596"/>
              <a:ext cx="213120" cy="135360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823747" y="4561556"/>
                <a:ext cx="223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380" name="Ink 379"/>
              <p14:cNvContentPartPr/>
              <p14:nvPr/>
            </p14:nvContentPartPr>
            <p14:xfrm>
              <a:off x="5828307" y="2311916"/>
              <a:ext cx="234000" cy="150120"/>
            </p14:xfrm>
          </p:contentPart>
        </mc:Choice>
        <mc:Fallback xmlns="">
          <p:pic>
            <p:nvPicPr>
              <p:cNvPr id="380" name="Ink 379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825427" y="2305436"/>
                <a:ext cx="243360" cy="1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3032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64507" y="301316"/>
              <a:ext cx="7942320" cy="4574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0547" y="297356"/>
                <a:ext cx="7952040" cy="45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9" name="Ink 68"/>
              <p14:cNvContentPartPr/>
              <p14:nvPr/>
            </p14:nvContentPartPr>
            <p14:xfrm>
              <a:off x="1477347" y="1771916"/>
              <a:ext cx="1421640" cy="5256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4107" y="1766516"/>
                <a:ext cx="1431360" cy="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1042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7" name="Ink 76"/>
              <p14:cNvContentPartPr/>
              <p14:nvPr/>
            </p14:nvContentPartPr>
            <p14:xfrm>
              <a:off x="2611347" y="1511276"/>
              <a:ext cx="3803040" cy="346248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7027" y="1506236"/>
                <a:ext cx="3812400" cy="347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6" name="Ink 85"/>
              <p14:cNvContentPartPr/>
              <p14:nvPr/>
            </p14:nvContentPartPr>
            <p14:xfrm>
              <a:off x="3900507" y="1608476"/>
              <a:ext cx="108720" cy="336168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4747" y="1604516"/>
                <a:ext cx="118440" cy="33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8" name="Ink 87"/>
              <p14:cNvContentPartPr/>
              <p14:nvPr/>
            </p14:nvContentPartPr>
            <p14:xfrm>
              <a:off x="4700067" y="1591916"/>
              <a:ext cx="161640" cy="33541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3947" y="1587956"/>
                <a:ext cx="172800" cy="33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0" name="Ink 89"/>
              <p14:cNvContentPartPr/>
              <p14:nvPr/>
            </p14:nvContentPartPr>
            <p14:xfrm>
              <a:off x="5534547" y="1525316"/>
              <a:ext cx="171360" cy="337140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8414" y="1520636"/>
                <a:ext cx="182183" cy="33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2" name="Ink 101"/>
              <p14:cNvContentPartPr/>
              <p14:nvPr/>
            </p14:nvContentPartPr>
            <p14:xfrm>
              <a:off x="2715387" y="2040116"/>
              <a:ext cx="3561840" cy="8712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10707" y="2034716"/>
                <a:ext cx="357264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4" name="Ink 103"/>
              <p14:cNvContentPartPr/>
              <p14:nvPr/>
            </p14:nvContentPartPr>
            <p14:xfrm>
              <a:off x="2692347" y="2683076"/>
              <a:ext cx="3521160" cy="615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88027" y="2677316"/>
                <a:ext cx="3531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9" name="Ink 108"/>
              <p14:cNvContentPartPr/>
              <p14:nvPr/>
            </p14:nvContentPartPr>
            <p14:xfrm>
              <a:off x="2685867" y="4386596"/>
              <a:ext cx="3621600" cy="7488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1547" y="4381556"/>
                <a:ext cx="36316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7" name="Ink 136"/>
              <p14:cNvContentPartPr/>
              <p14:nvPr/>
            </p14:nvContentPartPr>
            <p14:xfrm>
              <a:off x="2722947" y="4933436"/>
              <a:ext cx="3974040" cy="7272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18987" y="4928756"/>
                <a:ext cx="39844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8" name="Ink 157"/>
              <p14:cNvContentPartPr/>
              <p14:nvPr/>
            </p14:nvContentPartPr>
            <p14:xfrm>
              <a:off x="2172867" y="816116"/>
              <a:ext cx="2880" cy="1116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69627" y="810716"/>
                <a:ext cx="104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4" name="Ink 213"/>
              <p14:cNvContentPartPr/>
              <p14:nvPr/>
            </p14:nvContentPartPr>
            <p14:xfrm>
              <a:off x="1352427" y="1875596"/>
              <a:ext cx="151200" cy="43380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44507" y="1870556"/>
                <a:ext cx="16416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0" name="Ink 249"/>
              <p14:cNvContentPartPr/>
              <p14:nvPr/>
            </p14:nvContentPartPr>
            <p14:xfrm>
              <a:off x="5178867" y="1792436"/>
              <a:ext cx="178200" cy="10800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76347" y="1786676"/>
                <a:ext cx="1872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2" name="Ink 251"/>
              <p14:cNvContentPartPr/>
              <p14:nvPr/>
            </p14:nvContentPartPr>
            <p14:xfrm>
              <a:off x="4298667" y="1838156"/>
              <a:ext cx="177840" cy="9972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93987" y="1832396"/>
                <a:ext cx="1886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4" name="Ink 253"/>
              <p14:cNvContentPartPr/>
              <p14:nvPr/>
            </p14:nvContentPartPr>
            <p14:xfrm>
              <a:off x="3384627" y="1902956"/>
              <a:ext cx="207000" cy="10188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79587" y="1897196"/>
                <a:ext cx="217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6" name="Ink 255"/>
              <p14:cNvContentPartPr/>
              <p14:nvPr/>
            </p14:nvContentPartPr>
            <p14:xfrm>
              <a:off x="2878827" y="1822676"/>
              <a:ext cx="165600" cy="11736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73067" y="1816556"/>
                <a:ext cx="1774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8" name="Ink 297"/>
              <p14:cNvContentPartPr/>
              <p14:nvPr/>
            </p14:nvContentPartPr>
            <p14:xfrm>
              <a:off x="4220907" y="2356916"/>
              <a:ext cx="192240" cy="17136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15507" y="2350436"/>
                <a:ext cx="2041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9" name="Ink 298"/>
              <p14:cNvContentPartPr/>
              <p14:nvPr/>
            </p14:nvContentPartPr>
            <p14:xfrm>
              <a:off x="2623227" y="1640876"/>
              <a:ext cx="145440" cy="281304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617827" y="1635476"/>
                <a:ext cx="156240" cy="28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2" name="Ink 301"/>
              <p14:cNvContentPartPr/>
              <p14:nvPr/>
            </p14:nvContentPartPr>
            <p14:xfrm>
              <a:off x="3163587" y="1606316"/>
              <a:ext cx="93960" cy="331056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57827" y="1600556"/>
                <a:ext cx="105480" cy="33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3" name="Ink 302"/>
              <p14:cNvContentPartPr/>
              <p14:nvPr/>
            </p14:nvContentPartPr>
            <p14:xfrm>
              <a:off x="2691987" y="4433756"/>
              <a:ext cx="30600" cy="48096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85507" y="4427996"/>
                <a:ext cx="4284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30" name="Ink 329"/>
              <p14:cNvContentPartPr/>
              <p14:nvPr/>
            </p14:nvContentPartPr>
            <p14:xfrm>
              <a:off x="2780547" y="2906276"/>
              <a:ext cx="192960" cy="118800"/>
            </p14:xfrm>
          </p:contentPart>
        </mc:Choice>
        <mc:Fallback xmlns="">
          <p:pic>
            <p:nvPicPr>
              <p:cNvPr id="330" name="Ink 32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775867" y="2904116"/>
                <a:ext cx="2034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7" name="Ink 366"/>
              <p14:cNvContentPartPr/>
              <p14:nvPr/>
            </p14:nvContentPartPr>
            <p14:xfrm>
              <a:off x="2828787" y="4566596"/>
              <a:ext cx="213120" cy="135360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23747" y="4561556"/>
                <a:ext cx="223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/>
              <p14:cNvContentPartPr/>
              <p14:nvPr/>
            </p14:nvContentPartPr>
            <p14:xfrm>
              <a:off x="5771427" y="2902316"/>
              <a:ext cx="184320" cy="2239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767467" y="2896916"/>
                <a:ext cx="1944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/>
              <p14:cNvContentPartPr/>
              <p14:nvPr/>
            </p14:nvContentPartPr>
            <p14:xfrm>
              <a:off x="5029827" y="2869556"/>
              <a:ext cx="172080" cy="2617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24067" y="2863796"/>
                <a:ext cx="18396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Ink 38"/>
              <p14:cNvContentPartPr/>
              <p14:nvPr/>
            </p14:nvContentPartPr>
            <p14:xfrm>
              <a:off x="4172307" y="2898716"/>
              <a:ext cx="178560" cy="24804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169787" y="2893676"/>
                <a:ext cx="1868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/>
              <p14:cNvContentPartPr/>
              <p14:nvPr/>
            </p14:nvContentPartPr>
            <p14:xfrm>
              <a:off x="3458067" y="3469676"/>
              <a:ext cx="1037520" cy="3193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53747" y="3464996"/>
                <a:ext cx="10476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/>
              <p14:cNvContentPartPr/>
              <p14:nvPr/>
            </p14:nvContentPartPr>
            <p14:xfrm>
              <a:off x="4968627" y="4015436"/>
              <a:ext cx="248040" cy="2350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963227" y="4009676"/>
                <a:ext cx="25884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Ink 41"/>
              <p14:cNvContentPartPr/>
              <p14:nvPr/>
            </p14:nvContentPartPr>
            <p14:xfrm>
              <a:off x="5721747" y="4017956"/>
              <a:ext cx="280800" cy="22392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718867" y="4012916"/>
                <a:ext cx="28944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3" name="Ink 42"/>
              <p14:cNvContentPartPr/>
              <p14:nvPr/>
            </p14:nvContentPartPr>
            <p14:xfrm>
              <a:off x="3411987" y="4046036"/>
              <a:ext cx="1001520" cy="2552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06587" y="4040996"/>
                <a:ext cx="10119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4" name="Ink 43"/>
              <p14:cNvContentPartPr/>
              <p14:nvPr/>
            </p14:nvContentPartPr>
            <p14:xfrm>
              <a:off x="4928307" y="4516916"/>
              <a:ext cx="330120" cy="2829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22907" y="4511876"/>
                <a:ext cx="3380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6" name="Ink 45"/>
              <p14:cNvContentPartPr/>
              <p14:nvPr/>
            </p14:nvContentPartPr>
            <p14:xfrm>
              <a:off x="4099947" y="4595756"/>
              <a:ext cx="260280" cy="23904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096347" y="4590716"/>
                <a:ext cx="2689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8" name="Ink 47"/>
              <p14:cNvContentPartPr/>
              <p14:nvPr/>
            </p14:nvContentPartPr>
            <p14:xfrm>
              <a:off x="1210587" y="3326396"/>
              <a:ext cx="437400" cy="2145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204467" y="3320636"/>
                <a:ext cx="4496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9" name="Ink 48"/>
              <p14:cNvContentPartPr/>
              <p14:nvPr/>
            </p14:nvContentPartPr>
            <p14:xfrm>
              <a:off x="1102587" y="1823396"/>
              <a:ext cx="1462680" cy="302868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096467" y="1817276"/>
                <a:ext cx="1473840" cy="30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0" name="Ink 49"/>
              <p14:cNvContentPartPr/>
              <p14:nvPr/>
            </p14:nvContentPartPr>
            <p14:xfrm>
              <a:off x="3466707" y="2368796"/>
              <a:ext cx="216720" cy="11448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461307" y="2361956"/>
                <a:ext cx="228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0" name="Ink 99"/>
              <p14:cNvContentPartPr/>
              <p14:nvPr/>
            </p14:nvContentPartPr>
            <p14:xfrm>
              <a:off x="5891667" y="1812596"/>
              <a:ext cx="171000" cy="11052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86627" y="1809716"/>
                <a:ext cx="18180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0" name="Ink 119"/>
              <p14:cNvContentPartPr/>
              <p14:nvPr/>
            </p14:nvContentPartPr>
            <p14:xfrm>
              <a:off x="2134347" y="2991596"/>
              <a:ext cx="360" cy="3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131467" y="2988716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1" name="Ink 120"/>
              <p14:cNvContentPartPr/>
              <p14:nvPr/>
            </p14:nvContentPartPr>
            <p14:xfrm>
              <a:off x="1598307" y="4794836"/>
              <a:ext cx="419400" cy="10980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593987" y="4789796"/>
                <a:ext cx="4284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2" name="Ink 121"/>
              <p14:cNvContentPartPr/>
              <p14:nvPr/>
            </p14:nvContentPartPr>
            <p14:xfrm>
              <a:off x="1937067" y="254876"/>
              <a:ext cx="7175160" cy="467028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32027" y="249476"/>
                <a:ext cx="7186320" cy="46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23" name="Ink 122"/>
              <p14:cNvContentPartPr/>
              <p14:nvPr/>
            </p14:nvContentPartPr>
            <p14:xfrm>
              <a:off x="5828307" y="2311916"/>
              <a:ext cx="234000" cy="15012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825427" y="2305436"/>
                <a:ext cx="243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26" name="Ink 125"/>
              <p14:cNvContentPartPr/>
              <p14:nvPr/>
            </p14:nvContentPartPr>
            <p14:xfrm>
              <a:off x="3411267" y="2877836"/>
              <a:ext cx="397440" cy="35496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404067" y="2872436"/>
                <a:ext cx="40968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29" name="Ink 128"/>
              <p14:cNvContentPartPr/>
              <p14:nvPr/>
            </p14:nvContentPartPr>
            <p14:xfrm>
              <a:off x="3415227" y="4584236"/>
              <a:ext cx="170640" cy="18900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412347" y="4578836"/>
                <a:ext cx="1789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1" name="Ink 140"/>
              <p14:cNvContentPartPr/>
              <p14:nvPr/>
            </p14:nvContentPartPr>
            <p14:xfrm>
              <a:off x="2848587" y="2370596"/>
              <a:ext cx="192960" cy="10728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844987" y="2365196"/>
                <a:ext cx="20196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2" name="Ink 141"/>
              <p14:cNvContentPartPr/>
              <p14:nvPr/>
            </p14:nvContentPartPr>
            <p14:xfrm>
              <a:off x="5046747" y="3477956"/>
              <a:ext cx="288000" cy="24192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41347" y="3472916"/>
                <a:ext cx="2959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3" name="Ink 142"/>
              <p14:cNvContentPartPr/>
              <p14:nvPr/>
            </p14:nvContentPartPr>
            <p14:xfrm>
              <a:off x="6506547" y="3858116"/>
              <a:ext cx="1016640" cy="2664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501867" y="3852716"/>
                <a:ext cx="10278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52" name="Ink 151"/>
              <p14:cNvContentPartPr/>
              <p14:nvPr/>
            </p14:nvContentPartPr>
            <p14:xfrm>
              <a:off x="5065467" y="2328116"/>
              <a:ext cx="185400" cy="15480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060067" y="2321636"/>
                <a:ext cx="1969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53" name="Ink 152"/>
              <p14:cNvContentPartPr/>
              <p14:nvPr/>
            </p14:nvContentPartPr>
            <p14:xfrm>
              <a:off x="5770707" y="3457796"/>
              <a:ext cx="326160" cy="26424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65667" y="3454916"/>
                <a:ext cx="3337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4" name="Ink 153"/>
              <p14:cNvContentPartPr/>
              <p14:nvPr/>
            </p14:nvContentPartPr>
            <p14:xfrm>
              <a:off x="2867307" y="3547436"/>
              <a:ext cx="217440" cy="11340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862987" y="3541676"/>
                <a:ext cx="22752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6" name="Ink 155"/>
              <p14:cNvContentPartPr/>
              <p14:nvPr/>
            </p14:nvContentPartPr>
            <p14:xfrm>
              <a:off x="2866587" y="4103276"/>
              <a:ext cx="225360" cy="11124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863347" y="4097876"/>
                <a:ext cx="23400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01" name="Ink 200"/>
              <p14:cNvContentPartPr/>
              <p14:nvPr/>
            </p14:nvContentPartPr>
            <p14:xfrm>
              <a:off x="5670267" y="4528796"/>
              <a:ext cx="407520" cy="29664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666667" y="4523756"/>
                <a:ext cx="416160" cy="30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8114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1295907" y="548996"/>
              <a:ext cx="1308960" cy="43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3747" y="541436"/>
                <a:ext cx="13208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5" name="Ink 54"/>
              <p14:cNvContentPartPr/>
              <p14:nvPr/>
            </p14:nvContentPartPr>
            <p14:xfrm>
              <a:off x="1169187" y="186116"/>
              <a:ext cx="7704000" cy="385848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227" y="178556"/>
                <a:ext cx="7711920" cy="38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1" name="Ink 80"/>
              <p14:cNvContentPartPr/>
              <p14:nvPr/>
            </p14:nvContentPartPr>
            <p14:xfrm>
              <a:off x="6379107" y="1455476"/>
              <a:ext cx="481680" cy="15156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1907" y="1448636"/>
                <a:ext cx="4964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0" name="Ink 159"/>
              <p14:cNvContentPartPr/>
              <p14:nvPr/>
            </p14:nvContentPartPr>
            <p14:xfrm>
              <a:off x="2953707" y="1176836"/>
              <a:ext cx="3579840" cy="47340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8667" y="1169996"/>
                <a:ext cx="3591000" cy="48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777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23507" y="312836"/>
              <a:ext cx="6375960" cy="991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0627" y="306716"/>
                <a:ext cx="6383520" cy="10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4" name="Ink 43"/>
              <p14:cNvContentPartPr/>
              <p14:nvPr/>
            </p14:nvContentPartPr>
            <p14:xfrm>
              <a:off x="1398507" y="816116"/>
              <a:ext cx="231840" cy="6098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1307" y="808556"/>
                <a:ext cx="24624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" name="Ink 56"/>
              <p14:cNvContentPartPr/>
              <p14:nvPr/>
            </p14:nvContentPartPr>
            <p14:xfrm>
              <a:off x="1267107" y="1320116"/>
              <a:ext cx="7451280" cy="2674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4587" y="1314716"/>
                <a:ext cx="745920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4" name="Ink 73"/>
              <p14:cNvContentPartPr/>
              <p14:nvPr/>
            </p14:nvContentPartPr>
            <p14:xfrm>
              <a:off x="2540787" y="1561316"/>
              <a:ext cx="122040" cy="289116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35387" y="1555916"/>
                <a:ext cx="130680" cy="29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6" name="Ink 75"/>
              <p14:cNvContentPartPr/>
              <p14:nvPr/>
            </p14:nvContentPartPr>
            <p14:xfrm>
              <a:off x="3648147" y="1556996"/>
              <a:ext cx="123840" cy="283680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42027" y="1551236"/>
                <a:ext cx="133200" cy="28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/>
              <p14:cNvContentPartPr/>
              <p14:nvPr/>
            </p14:nvContentPartPr>
            <p14:xfrm>
              <a:off x="4633827" y="1545836"/>
              <a:ext cx="145440" cy="28443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6987" y="1540076"/>
                <a:ext cx="158400" cy="28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4" name="Ink 83"/>
              <p14:cNvContentPartPr/>
              <p14:nvPr/>
            </p14:nvContentPartPr>
            <p14:xfrm>
              <a:off x="5733267" y="1514876"/>
              <a:ext cx="141480" cy="285840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26787" y="1508396"/>
                <a:ext cx="154440" cy="28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6" name="Ink 85"/>
              <p14:cNvContentPartPr/>
              <p14:nvPr/>
            </p14:nvContentPartPr>
            <p14:xfrm>
              <a:off x="2536827" y="1456556"/>
              <a:ext cx="4936320" cy="298620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1427" y="1450796"/>
                <a:ext cx="4948200" cy="29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7" name="Ink 96"/>
              <p14:cNvContentPartPr/>
              <p14:nvPr/>
            </p14:nvContentPartPr>
            <p14:xfrm>
              <a:off x="2617467" y="1376996"/>
              <a:ext cx="4880520" cy="31064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11707" y="1370516"/>
                <a:ext cx="4892760" cy="31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9" name="Ink 98"/>
              <p14:cNvContentPartPr/>
              <p14:nvPr/>
            </p14:nvContentPartPr>
            <p14:xfrm>
              <a:off x="2652027" y="2963156"/>
              <a:ext cx="4822560" cy="13392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46267" y="2956676"/>
                <a:ext cx="48348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1" name="Ink 100"/>
              <p14:cNvContentPartPr/>
              <p14:nvPr/>
            </p14:nvContentPartPr>
            <p14:xfrm>
              <a:off x="2602707" y="3497756"/>
              <a:ext cx="4858200" cy="13752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00547" y="3492356"/>
                <a:ext cx="486576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3" name="Ink 102"/>
              <p14:cNvContentPartPr/>
              <p14:nvPr/>
            </p14:nvContentPartPr>
            <p14:xfrm>
              <a:off x="2540067" y="3931196"/>
              <a:ext cx="4940280" cy="1119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36107" y="3925796"/>
                <a:ext cx="495036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5" name="Ink 124"/>
              <p14:cNvContentPartPr/>
              <p14:nvPr/>
            </p14:nvContentPartPr>
            <p14:xfrm>
              <a:off x="3012387" y="1532876"/>
              <a:ext cx="22680" cy="288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08427" y="1527476"/>
                <a:ext cx="2952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1" name="Ink 150"/>
              <p14:cNvContentPartPr/>
              <p14:nvPr/>
            </p14:nvContentPartPr>
            <p14:xfrm>
              <a:off x="3919227" y="1796756"/>
              <a:ext cx="181800" cy="13716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14187" y="1789916"/>
                <a:ext cx="1936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7" name="Ink 176"/>
              <p14:cNvContentPartPr/>
              <p14:nvPr/>
            </p14:nvContentPartPr>
            <p14:xfrm>
              <a:off x="6873747" y="1769396"/>
              <a:ext cx="231120" cy="14616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69067" y="1766156"/>
                <a:ext cx="242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1" name="Ink 190"/>
              <p14:cNvContentPartPr/>
              <p14:nvPr/>
            </p14:nvContentPartPr>
            <p14:xfrm>
              <a:off x="5903547" y="2150636"/>
              <a:ext cx="1496880" cy="214992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97427" y="2143796"/>
                <a:ext cx="1510200" cy="21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9" name="Ink 198"/>
              <p14:cNvContentPartPr/>
              <p14:nvPr/>
            </p14:nvContentPartPr>
            <p14:xfrm>
              <a:off x="5152227" y="1805756"/>
              <a:ext cx="234360" cy="1202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47187" y="1799276"/>
                <a:ext cx="2466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6" name="Ink 245"/>
              <p14:cNvContentPartPr/>
              <p14:nvPr/>
            </p14:nvContentPartPr>
            <p14:xfrm>
              <a:off x="3169347" y="1758236"/>
              <a:ext cx="450360" cy="162252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66827" y="1751756"/>
                <a:ext cx="460080" cy="16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1" name="Ink 250"/>
              <p14:cNvContentPartPr/>
              <p14:nvPr/>
            </p14:nvContentPartPr>
            <p14:xfrm>
              <a:off x="6153747" y="1786676"/>
              <a:ext cx="257400" cy="11592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147627" y="1780196"/>
                <a:ext cx="2703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2" name="Ink 251"/>
              <p14:cNvContentPartPr/>
              <p14:nvPr/>
            </p14:nvContentPartPr>
            <p14:xfrm>
              <a:off x="3856587" y="2248196"/>
              <a:ext cx="655200" cy="113976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50467" y="2241716"/>
                <a:ext cx="668520" cy="11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5" name="Ink 254"/>
              <p14:cNvContentPartPr/>
              <p14:nvPr/>
            </p14:nvContentPartPr>
            <p14:xfrm>
              <a:off x="2032827" y="1698116"/>
              <a:ext cx="1010880" cy="270900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6347" y="1691996"/>
                <a:ext cx="1024560" cy="27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1" name="Ink 260"/>
              <p14:cNvContentPartPr/>
              <p14:nvPr/>
            </p14:nvContentPartPr>
            <p14:xfrm>
              <a:off x="4933347" y="2219396"/>
              <a:ext cx="674640" cy="119592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27227" y="2212916"/>
                <a:ext cx="687600" cy="12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4" name="Ink 273"/>
              <p14:cNvContentPartPr/>
              <p14:nvPr/>
            </p14:nvContentPartPr>
            <p14:xfrm>
              <a:off x="3286347" y="3685316"/>
              <a:ext cx="2297160" cy="60624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9507" y="3678836"/>
                <a:ext cx="2310840" cy="61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0832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557627" y="440996"/>
              <a:ext cx="6026040" cy="515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4747" y="434516"/>
                <a:ext cx="6035760" cy="52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7401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" name="Ink 56"/>
              <p14:cNvContentPartPr/>
              <p14:nvPr/>
            </p14:nvContentPartPr>
            <p14:xfrm>
              <a:off x="1267107" y="1320116"/>
              <a:ext cx="7451280" cy="2674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4587" y="1314716"/>
                <a:ext cx="745920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4" name="Ink 73"/>
              <p14:cNvContentPartPr/>
              <p14:nvPr/>
            </p14:nvContentPartPr>
            <p14:xfrm>
              <a:off x="2540787" y="1561316"/>
              <a:ext cx="122040" cy="289116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5387" y="1555916"/>
                <a:ext cx="130680" cy="29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6" name="Ink 75"/>
              <p14:cNvContentPartPr/>
              <p14:nvPr/>
            </p14:nvContentPartPr>
            <p14:xfrm>
              <a:off x="3648147" y="1556996"/>
              <a:ext cx="123840" cy="283680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2027" y="1551236"/>
                <a:ext cx="133200" cy="28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5" name="Ink 124"/>
              <p14:cNvContentPartPr/>
              <p14:nvPr/>
            </p14:nvContentPartPr>
            <p14:xfrm>
              <a:off x="3012387" y="1532876"/>
              <a:ext cx="22680" cy="288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08427" y="1527476"/>
                <a:ext cx="2952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1" name="Ink 150"/>
              <p14:cNvContentPartPr/>
              <p14:nvPr/>
            </p14:nvContentPartPr>
            <p14:xfrm>
              <a:off x="3919227" y="1796756"/>
              <a:ext cx="181800" cy="13716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14187" y="1789916"/>
                <a:ext cx="1936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9" name="Ink 198"/>
              <p14:cNvContentPartPr/>
              <p14:nvPr/>
            </p14:nvContentPartPr>
            <p14:xfrm>
              <a:off x="5152227" y="1805756"/>
              <a:ext cx="234360" cy="1202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47187" y="1799276"/>
                <a:ext cx="2466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4" name="Ink 273"/>
              <p14:cNvContentPartPr/>
              <p14:nvPr/>
            </p14:nvContentPartPr>
            <p14:xfrm>
              <a:off x="2536827" y="1541156"/>
              <a:ext cx="6211800" cy="294228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31427" y="1534316"/>
                <a:ext cx="6223320" cy="29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/>
              <p14:cNvContentPartPr/>
              <p14:nvPr/>
            </p14:nvContentPartPr>
            <p14:xfrm>
              <a:off x="2523507" y="299516"/>
              <a:ext cx="6375960" cy="10051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20627" y="294116"/>
                <a:ext cx="6383520" cy="10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/>
              <p14:cNvContentPartPr/>
              <p14:nvPr/>
            </p14:nvContentPartPr>
            <p14:xfrm>
              <a:off x="6468387" y="262076"/>
              <a:ext cx="493920" cy="4118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62627" y="256316"/>
                <a:ext cx="50652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/>
              <p14:cNvContentPartPr/>
              <p14:nvPr/>
            </p14:nvContentPartPr>
            <p14:xfrm>
              <a:off x="7679427" y="1552676"/>
              <a:ext cx="1408680" cy="30247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73667" y="1549796"/>
                <a:ext cx="1419840" cy="30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/>
              <p14:cNvContentPartPr/>
              <p14:nvPr/>
            </p14:nvContentPartPr>
            <p14:xfrm>
              <a:off x="6153747" y="1786676"/>
              <a:ext cx="257400" cy="1159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47627" y="1780196"/>
                <a:ext cx="2703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8" name="Ink 57"/>
              <p14:cNvContentPartPr/>
              <p14:nvPr/>
            </p14:nvContentPartPr>
            <p14:xfrm>
              <a:off x="5976987" y="3894836"/>
              <a:ext cx="451800" cy="216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72307" y="3890156"/>
                <a:ext cx="4636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9" name="Ink 58"/>
              <p14:cNvContentPartPr/>
              <p14:nvPr/>
            </p14:nvContentPartPr>
            <p14:xfrm>
              <a:off x="6282987" y="4326476"/>
              <a:ext cx="638640" cy="2052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74707" y="4320716"/>
                <a:ext cx="65268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8" name="Ink 97"/>
              <p14:cNvContentPartPr/>
              <p14:nvPr/>
            </p14:nvContentPartPr>
            <p14:xfrm>
              <a:off x="2602707" y="1376996"/>
              <a:ext cx="4895280" cy="306576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00547" y="1370516"/>
                <a:ext cx="4903920" cy="30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2" name="Ink 111"/>
              <p14:cNvContentPartPr/>
              <p14:nvPr/>
            </p14:nvContentPartPr>
            <p14:xfrm>
              <a:off x="6873747" y="1769396"/>
              <a:ext cx="231120" cy="1461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69067" y="1766156"/>
                <a:ext cx="242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5" name="Ink 114"/>
              <p14:cNvContentPartPr/>
              <p14:nvPr/>
            </p14:nvContentPartPr>
            <p14:xfrm>
              <a:off x="7703547" y="3806276"/>
              <a:ext cx="1072440" cy="2556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99947" y="3801236"/>
                <a:ext cx="108108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3" name="Ink 132"/>
              <p14:cNvContentPartPr/>
              <p14:nvPr/>
            </p14:nvContentPartPr>
            <p14:xfrm>
              <a:off x="6621387" y="2150636"/>
              <a:ext cx="672120" cy="21708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614547" y="2143796"/>
                <a:ext cx="6861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5" name="Ink 134"/>
              <p14:cNvContentPartPr/>
              <p14:nvPr/>
            </p14:nvContentPartPr>
            <p14:xfrm>
              <a:off x="1398507" y="816116"/>
              <a:ext cx="231840" cy="60984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91307" y="808556"/>
                <a:ext cx="24624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6" name="Ink 135"/>
              <p14:cNvContentPartPr/>
              <p14:nvPr/>
            </p14:nvContentPartPr>
            <p14:xfrm>
              <a:off x="2032827" y="1698116"/>
              <a:ext cx="1010880" cy="270900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26347" y="1691996"/>
                <a:ext cx="1024560" cy="27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7" name="Ink 136"/>
              <p14:cNvContentPartPr/>
              <p14:nvPr/>
            </p14:nvContentPartPr>
            <p14:xfrm>
              <a:off x="3279867" y="1758236"/>
              <a:ext cx="182880" cy="16200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73747" y="1751756"/>
                <a:ext cx="1951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8" name="Ink 137"/>
              <p14:cNvContentPartPr/>
              <p14:nvPr/>
            </p14:nvContentPartPr>
            <p14:xfrm>
              <a:off x="3169347" y="2280596"/>
              <a:ext cx="388440" cy="18864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66827" y="2273036"/>
                <a:ext cx="39960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9" name="Ink 138"/>
              <p14:cNvContentPartPr/>
              <p14:nvPr/>
            </p14:nvContentPartPr>
            <p14:xfrm>
              <a:off x="3191667" y="2516756"/>
              <a:ext cx="340920" cy="1260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87347" y="2510636"/>
                <a:ext cx="3513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42" name="Ink 141"/>
              <p14:cNvContentPartPr/>
              <p14:nvPr/>
            </p14:nvContentPartPr>
            <p14:xfrm>
              <a:off x="3248907" y="3197156"/>
              <a:ext cx="3932640" cy="110340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42427" y="3192116"/>
                <a:ext cx="3946680" cy="11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57" name="Ink 156"/>
              <p14:cNvContentPartPr/>
              <p14:nvPr/>
            </p14:nvContentPartPr>
            <p14:xfrm>
              <a:off x="6528147" y="1456556"/>
              <a:ext cx="91440" cy="294048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20947" y="1450796"/>
                <a:ext cx="103680" cy="29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9" name="Ink 158"/>
              <p14:cNvContentPartPr/>
              <p14:nvPr/>
            </p14:nvContentPartPr>
            <p14:xfrm>
              <a:off x="3872787" y="2170076"/>
              <a:ext cx="2641680" cy="68544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866307" y="2163236"/>
                <a:ext cx="2655000" cy="69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60" name="Ink 159"/>
              <p14:cNvContentPartPr/>
              <p14:nvPr/>
            </p14:nvContentPartPr>
            <p14:xfrm>
              <a:off x="3856587" y="2676956"/>
              <a:ext cx="3543840" cy="75708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50467" y="2670836"/>
                <a:ext cx="3557160" cy="77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1" name="Ink 160"/>
              <p14:cNvContentPartPr/>
              <p14:nvPr/>
            </p14:nvContentPartPr>
            <p14:xfrm>
              <a:off x="3202827" y="2760836"/>
              <a:ext cx="366120" cy="16092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196347" y="2754716"/>
                <a:ext cx="3790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2" name="Ink 161"/>
              <p14:cNvContentPartPr/>
              <p14:nvPr/>
            </p14:nvContentPartPr>
            <p14:xfrm>
              <a:off x="6735867" y="3664796"/>
              <a:ext cx="639360" cy="60660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729747" y="3659756"/>
                <a:ext cx="65268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63" name="Ink 162"/>
              <p14:cNvContentPartPr/>
              <p14:nvPr/>
            </p14:nvContentPartPr>
            <p14:xfrm>
              <a:off x="8068227" y="4705916"/>
              <a:ext cx="947880" cy="5220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064267" y="4703036"/>
                <a:ext cx="956880" cy="6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301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4829-5E1D-44B2-8663-DAB9D7BAE8D5}" type="datetime1">
              <a:rPr lang="en-US" smtClean="0"/>
              <a:t>10/23/2025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510027" y="149756"/>
              <a:ext cx="7505640" cy="3673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627" y="142916"/>
                <a:ext cx="7515720" cy="368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9812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1443507" y="337676"/>
              <a:ext cx="6934320" cy="1213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627" y="332996"/>
                <a:ext cx="6940080" cy="12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7869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>
            <a:extLst>
              <a:ext uri="{FF2B5EF4-FFF2-40B4-BE49-F238E27FC236}">
                <a16:creationId xmlns:a16="http://schemas.microsoft.com/office/drawing/2014/main" id="{67FDD15C-30BB-430C-88E8-928903B0745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Algorithm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BE038CD-DB2F-4859-9EF9-4D98EB04E5AB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96108" y="742950"/>
            <a:ext cx="6904892" cy="4400550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</a:rPr>
              <a:t>if |X| = m, |Y| = n, then there are 2</a:t>
            </a:r>
            <a:r>
              <a:rPr lang="en-US" altLang="en-US" baseline="30000" dirty="0">
                <a:latin typeface="Times New Roman" panose="02020603050405020304" pitchFamily="18" charset="0"/>
              </a:rPr>
              <a:t>m</a:t>
            </a:r>
            <a:r>
              <a:rPr lang="en-US" altLang="en-US" dirty="0">
                <a:latin typeface="Times New Roman" panose="02020603050405020304" pitchFamily="18" charset="0"/>
              </a:rPr>
              <a:t> subsequences of X; we must compare each with Y (</a:t>
            </a:r>
            <a:r>
              <a:rPr lang="tr-TR" altLang="en-US" dirty="0">
                <a:latin typeface="Times New Roman" panose="02020603050405020304" pitchFamily="18" charset="0"/>
              </a:rPr>
              <a:t>2</a:t>
            </a:r>
            <a:r>
              <a:rPr lang="en-US" altLang="en-US" baseline="30000" dirty="0">
                <a:latin typeface="Times New Roman" panose="02020603050405020304" pitchFamily="18" charset="0"/>
              </a:rPr>
              <a:t>n</a:t>
            </a:r>
            <a:r>
              <a:rPr lang="en-US" altLang="en-US" dirty="0">
                <a:latin typeface="Times New Roman" panose="02020603050405020304" pitchFamily="18" charset="0"/>
              </a:rPr>
              <a:t> comparisons)</a:t>
            </a:r>
            <a:endParaRPr lang="tr-TR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sz="2000" dirty="0">
                <a:latin typeface="Times New Roman" panose="02020603050405020304" pitchFamily="18" charset="0"/>
              </a:rPr>
              <a:t>So the running time of the brute-force algorithm is O(</a:t>
            </a:r>
            <a:r>
              <a:rPr lang="tr-TR" altLang="en-US" sz="2000" dirty="0">
                <a:latin typeface="Times New Roman" panose="02020603050405020304" pitchFamily="18" charset="0"/>
              </a:rPr>
              <a:t>2</a:t>
            </a:r>
            <a:r>
              <a:rPr lang="tr-TR" altLang="en-US" sz="2000" baseline="30000" dirty="0">
                <a:latin typeface="Times New Roman" panose="02020603050405020304" pitchFamily="18" charset="0"/>
              </a:rPr>
              <a:t>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tr-TR" altLang="en-US" sz="2000" dirty="0">
                <a:latin typeface="Times New Roman" panose="02020603050405020304" pitchFamily="18" charset="0"/>
              </a:rPr>
              <a:t>x </a:t>
            </a:r>
            <a:r>
              <a:rPr lang="en-US" altLang="en-US" sz="2000" dirty="0">
                <a:latin typeface="Times New Roman" panose="02020603050405020304" pitchFamily="18" charset="0"/>
              </a:rPr>
              <a:t>2</a:t>
            </a:r>
            <a:r>
              <a:rPr lang="en-US" altLang="en-US" sz="2000" baseline="30000" dirty="0">
                <a:latin typeface="Times New Roman" panose="02020603050405020304" pitchFamily="18" charset="0"/>
              </a:rPr>
              <a:t>m</a:t>
            </a:r>
            <a:r>
              <a:rPr lang="en-US" altLang="en-US" sz="2000" dirty="0">
                <a:latin typeface="Times New Roman" panose="02020603050405020304" pitchFamily="18" charset="0"/>
              </a:rPr>
              <a:t>)</a:t>
            </a:r>
            <a:endParaRPr lang="tr-TR" altLang="en-US" sz="2000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Notice that the LCS problem has </a:t>
            </a:r>
            <a:r>
              <a:rPr lang="en-US" altLang="en-US" i="1" dirty="0">
                <a:latin typeface="Times New Roman" panose="02020603050405020304" pitchFamily="18" charset="0"/>
              </a:rPr>
              <a:t>optimal substructure</a:t>
            </a:r>
            <a:r>
              <a:rPr lang="en-US" altLang="en-US" dirty="0">
                <a:latin typeface="Times New Roman" panose="02020603050405020304" pitchFamily="18" charset="0"/>
              </a:rPr>
              <a:t>: solutions of subproblems are parts of the final solution.</a:t>
            </a:r>
            <a:endParaRPr lang="tr-TR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altLang="en-US" dirty="0">
                <a:latin typeface="Times New Roman" panose="02020603050405020304" pitchFamily="18" charset="0"/>
              </a:rPr>
              <a:t>Subproblems: “find LCS of pairs of </a:t>
            </a:r>
            <a:r>
              <a:rPr lang="en-US" altLang="en-US" i="1" dirty="0">
                <a:latin typeface="Times New Roman" panose="02020603050405020304" pitchFamily="18" charset="0"/>
              </a:rPr>
              <a:t>prefixes</a:t>
            </a:r>
            <a:r>
              <a:rPr lang="en-US" altLang="en-US" dirty="0">
                <a:latin typeface="Times New Roman" panose="02020603050405020304" pitchFamily="18" charset="0"/>
              </a:rPr>
              <a:t> of X and Y”</a:t>
            </a:r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8D60-80D8-44F7-9D3F-553B7068D690}" type="datetime1">
              <a:rPr lang="en-US" smtClean="0"/>
              <a:t>10/23/2025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66987" y="372236"/>
              <a:ext cx="7287840" cy="3750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107" y="365396"/>
                <a:ext cx="7297920" cy="37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231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CEB0-F7CC-4E19-A00D-D59477DCA117}" type="datetime1">
              <a:rPr lang="en-US" smtClean="0"/>
              <a:t>10/23/2025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5" name="Ink 64"/>
              <p14:cNvContentPartPr/>
              <p14:nvPr/>
            </p14:nvContentPartPr>
            <p14:xfrm>
              <a:off x="263067" y="847076"/>
              <a:ext cx="8422560" cy="402228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827" y="843836"/>
                <a:ext cx="8433360" cy="40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9" name="Ink 128"/>
              <p14:cNvContentPartPr/>
              <p14:nvPr/>
            </p14:nvContentPartPr>
            <p14:xfrm>
              <a:off x="653667" y="493556"/>
              <a:ext cx="4515120" cy="102672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547" y="487436"/>
                <a:ext cx="4529160" cy="10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323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>
            <a:extLst>
              <a:ext uri="{FF2B5EF4-FFF2-40B4-BE49-F238E27FC236}">
                <a16:creationId xmlns:a16="http://schemas.microsoft.com/office/drawing/2014/main" id="{ACD35B21-5BD9-4243-9CA6-8156A632B4A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Algorithm</a:t>
            </a:r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02B21A83-D182-4372-A60F-3781DC0AD171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1337" y="742950"/>
            <a:ext cx="8499231" cy="4400550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</a:rPr>
              <a:t>First we’ll find the length of LCS. Later we’ll modify the algorithm to find LCS itself.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Define 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333399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j</a:t>
            </a:r>
            <a:r>
              <a:rPr lang="en-US" altLang="en-US" dirty="0">
                <a:latin typeface="Times New Roman" panose="02020603050405020304" pitchFamily="18" charset="0"/>
              </a:rPr>
              <a:t> to be the prefixes of X and Y of length </a:t>
            </a:r>
            <a:r>
              <a:rPr lang="en-US" altLang="en-US" i="1" dirty="0" err="1">
                <a:latin typeface="Times New Roman" panose="02020603050405020304" pitchFamily="18" charset="0"/>
              </a:rPr>
              <a:t>i</a:t>
            </a:r>
            <a:r>
              <a:rPr lang="en-US" altLang="en-US" dirty="0">
                <a:latin typeface="Times New Roman" panose="02020603050405020304" pitchFamily="18" charset="0"/>
              </a:rPr>
              <a:t> and </a:t>
            </a:r>
            <a:r>
              <a:rPr lang="en-US" altLang="en-US" i="1" dirty="0">
                <a:latin typeface="Times New Roman" panose="02020603050405020304" pitchFamily="18" charset="0"/>
              </a:rPr>
              <a:t>j</a:t>
            </a:r>
            <a:r>
              <a:rPr lang="en-US" altLang="en-US" dirty="0">
                <a:latin typeface="Times New Roman" panose="02020603050405020304" pitchFamily="18" charset="0"/>
              </a:rPr>
              <a:t> respectively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Define 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c[</a:t>
            </a:r>
            <a:r>
              <a:rPr lang="en-US" altLang="en-US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i,j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]</a:t>
            </a:r>
            <a:r>
              <a:rPr lang="en-US" altLang="en-US" dirty="0">
                <a:latin typeface="Times New Roman" panose="02020603050405020304" pitchFamily="18" charset="0"/>
              </a:rPr>
              <a:t> to be the length of LCS of 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333399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dirty="0">
                <a:latin typeface="Times New Roman" panose="02020603050405020304" pitchFamily="18" charset="0"/>
              </a:rPr>
              <a:t> and </a:t>
            </a:r>
            <a:r>
              <a:rPr lang="en-US" altLang="en-US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j</a:t>
            </a:r>
            <a:endParaRPr lang="en-US" altLang="en-US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Then the length of LCS of X and Y will be</a:t>
            </a:r>
            <a:br>
              <a:rPr lang="en-US" altLang="en-US" dirty="0">
                <a:latin typeface="Times New Roman" panose="02020603050405020304" pitchFamily="18" charset="0"/>
              </a:rPr>
            </a:b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c[</a:t>
            </a:r>
            <a:r>
              <a:rPr lang="en-US" altLang="en-US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m,n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]</a:t>
            </a:r>
            <a:endParaRPr lang="en-US" altLang="en-US" dirty="0">
              <a:solidFill>
                <a:srgbClr val="333399"/>
              </a:solidFill>
            </a:endParaRPr>
          </a:p>
        </p:txBody>
      </p:sp>
      <p:graphicFrame>
        <p:nvGraphicFramePr>
          <p:cNvPr id="34818" name="Object 2">
            <a:extLst>
              <a:ext uri="{FF2B5EF4-FFF2-40B4-BE49-F238E27FC236}">
                <a16:creationId xmlns:a16="http://schemas.microsoft.com/office/drawing/2014/main" id="{85ACD094-D67C-4125-9677-7FD16F6FB02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55283383"/>
              </p:ext>
            </p:extLst>
          </p:nvPr>
        </p:nvGraphicFramePr>
        <p:xfrm>
          <a:off x="2233247" y="3527181"/>
          <a:ext cx="5326856" cy="79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Equation 3.0" r:id="rId5" imgW="3047760" imgH="457200" progId="Equation.3">
                  <p:embed/>
                </p:oleObj>
              </mc:Choice>
              <mc:Fallback>
                <p:oleObj name="Microsoft Equation 3.0" r:id="rId5" imgW="3047760" imgH="457200" progId="Equation.3">
                  <p:embed/>
                  <p:pic>
                    <p:nvPicPr>
                      <p:cNvPr id="34818" name="Object 2">
                        <a:extLst>
                          <a:ext uri="{FF2B5EF4-FFF2-40B4-BE49-F238E27FC236}">
                            <a16:creationId xmlns:a16="http://schemas.microsoft.com/office/drawing/2014/main" id="{85ACD094-D67C-4125-9677-7FD16F6FB0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247" y="3527181"/>
                        <a:ext cx="5326856" cy="798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BFB252-3470-4687-B1A1-9EE78BFA70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ACAA82-0D67-469B-A389-AA9E0954854B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852A892-F515-44D7-B8B3-78A27E2012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2801</Words>
  <Application>Microsoft Office PowerPoint</Application>
  <PresentationFormat>On-screen Show (16:9)</PresentationFormat>
  <Paragraphs>762</Paragraphs>
  <Slides>50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Wingdings 2</vt:lpstr>
      <vt:lpstr>Times New Roman</vt:lpstr>
      <vt:lpstr>Gill Sans MT</vt:lpstr>
      <vt:lpstr>Calibri Light</vt:lpstr>
      <vt:lpstr>Monotype Sorts</vt:lpstr>
      <vt:lpstr>Courier New</vt:lpstr>
      <vt:lpstr>Verdana</vt:lpstr>
      <vt:lpstr>Arial</vt:lpstr>
      <vt:lpstr>Calibri</vt:lpstr>
      <vt:lpstr>Office Theme</vt:lpstr>
      <vt:lpstr>Solstice</vt:lpstr>
      <vt:lpstr>Microsoft Equation 3.0</vt:lpstr>
      <vt:lpstr>Equation</vt:lpstr>
      <vt:lpstr>CMPE371 Analysis of Algorithms FALL  2025-2026 Lecture 5 Part III The Dynamic Programming Approach    </vt:lpstr>
      <vt:lpstr>Longest Common Subsequence (LCS)</vt:lpstr>
      <vt:lpstr>PowerPoint Presentation</vt:lpstr>
      <vt:lpstr>PowerPoint Presentation</vt:lpstr>
      <vt:lpstr>PowerPoint Presentation</vt:lpstr>
      <vt:lpstr>LCS Algorithm</vt:lpstr>
      <vt:lpstr>PowerPoint Presentation</vt:lpstr>
      <vt:lpstr>PowerPoint Presentation</vt:lpstr>
      <vt:lpstr>LCS Algorithm</vt:lpstr>
      <vt:lpstr>LCS recursive solution</vt:lpstr>
      <vt:lpstr>LCS recursive solution</vt:lpstr>
      <vt:lpstr>LCS recursive solution</vt:lpstr>
      <vt:lpstr>LCS Length Algorithm</vt:lpstr>
      <vt:lpstr>PowerPoint Presentation</vt:lpstr>
      <vt:lpstr>LCS Example</vt:lpstr>
      <vt:lpstr>LCS Example (0)</vt:lpstr>
      <vt:lpstr>LCS Example (1)</vt:lpstr>
      <vt:lpstr>LCS Example (2)</vt:lpstr>
      <vt:lpstr>LCS Example (3)</vt:lpstr>
      <vt:lpstr>LCS Example (4)</vt:lpstr>
      <vt:lpstr>LCS Example (5)</vt:lpstr>
      <vt:lpstr>LCS Example (6)</vt:lpstr>
      <vt:lpstr>LCS Example (7)</vt:lpstr>
      <vt:lpstr>LCS Example (8)</vt:lpstr>
      <vt:lpstr>LCS Example (10)</vt:lpstr>
      <vt:lpstr>LCS Example (11)</vt:lpstr>
      <vt:lpstr>LCS Example (12)</vt:lpstr>
      <vt:lpstr>LCS Example (13)</vt:lpstr>
      <vt:lpstr>LCS Example (14)</vt:lpstr>
      <vt:lpstr>LCS Example (15)</vt:lpstr>
      <vt:lpstr>LCS Algorithm Running Time</vt:lpstr>
      <vt:lpstr>How to find actual LCS</vt:lpstr>
      <vt:lpstr>Knapsack 0-1 Problem</vt:lpstr>
      <vt:lpstr>Knapsack 0-1 Problem</vt:lpstr>
      <vt:lpstr>Knapsack 0-1 Problem</vt:lpstr>
      <vt:lpstr>Knapsack 0-1 Problem</vt:lpstr>
      <vt:lpstr>PowerPoint Presentation</vt:lpstr>
      <vt:lpstr>PowerPoint Presentation</vt:lpstr>
      <vt:lpstr>PowerPoint Presentation</vt:lpstr>
      <vt:lpstr>PowerPoint Presentation</vt:lpstr>
      <vt:lpstr>Knapsack 0-1 Algorithm</vt:lpstr>
      <vt:lpstr>Knapsack 0-1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CMPE371 Analysis of Algorithms FALL 2020-2021 Lecture 5</dc:title>
  <dc:creator>Ahmet UNVEREN</dc:creator>
  <cp:lastModifiedBy>Ahmet UNVEREN</cp:lastModifiedBy>
  <cp:revision>87</cp:revision>
  <dcterms:created xsi:type="dcterms:W3CDTF">2020-11-15T15:46:42Z</dcterms:created>
  <dcterms:modified xsi:type="dcterms:W3CDTF">2025-10-23T08:40:45Z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